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31"/>
  </p:notesMasterIdLst>
  <p:sldIdLst>
    <p:sldId id="256" r:id="rId2"/>
    <p:sldId id="319" r:id="rId3"/>
    <p:sldId id="320" r:id="rId4"/>
    <p:sldId id="321" r:id="rId5"/>
    <p:sldId id="324" r:id="rId6"/>
    <p:sldId id="318" r:id="rId7"/>
    <p:sldId id="257" r:id="rId8"/>
    <p:sldId id="266" r:id="rId9"/>
    <p:sldId id="325" r:id="rId10"/>
    <p:sldId id="281" r:id="rId11"/>
    <p:sldId id="282" r:id="rId12"/>
    <p:sldId id="283" r:id="rId13"/>
    <p:sldId id="291" r:id="rId14"/>
    <p:sldId id="297" r:id="rId15"/>
    <p:sldId id="327" r:id="rId16"/>
    <p:sldId id="298" r:id="rId17"/>
    <p:sldId id="322" r:id="rId18"/>
    <p:sldId id="323" r:id="rId19"/>
    <p:sldId id="299" r:id="rId20"/>
    <p:sldId id="300" r:id="rId21"/>
    <p:sldId id="328" r:id="rId22"/>
    <p:sldId id="311" r:id="rId23"/>
    <p:sldId id="312" r:id="rId24"/>
    <p:sldId id="313" r:id="rId25"/>
    <p:sldId id="314" r:id="rId26"/>
    <p:sldId id="316" r:id="rId27"/>
    <p:sldId id="315" r:id="rId28"/>
    <p:sldId id="326" r:id="rId29"/>
    <p:sldId id="280" r:id="rId30"/>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C10001"/>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4995" autoAdjust="0"/>
    <p:restoredTop sz="94660" autoAdjust="0"/>
  </p:normalViewPr>
  <p:slideViewPr>
    <p:cSldViewPr snapToGrid="0">
      <p:cViewPr>
        <p:scale>
          <a:sx n="75" d="100"/>
          <a:sy n="75" d="100"/>
        </p:scale>
        <p:origin x="-1694" y="-744"/>
      </p:cViewPr>
      <p:guideLst>
        <p:guide orient="horz" pos="162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86" d="100"/>
        <a:sy n="18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34D05C4-158C-42EC-BF79-021412E8326B}" type="datetimeFigureOut">
              <a:rPr lang="zh-CN" altLang="en-US" smtClean="0"/>
              <a:pPr/>
              <a:t>2019/6/5</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72DC7B7-30B0-444B-9162-6467A2922375}" type="slidenum">
              <a:rPr lang="zh-CN" altLang="en-US" smtClean="0"/>
              <a:pPr/>
              <a:t>‹#›</a:t>
            </a:fld>
            <a:endParaRPr lang="zh-CN" altLang="en-US"/>
          </a:p>
        </p:txBody>
      </p:sp>
    </p:spTree>
    <p:extLst>
      <p:ext uri="{BB962C8B-B14F-4D97-AF65-F5344CB8AC3E}">
        <p14:creationId xmlns:p14="http://schemas.microsoft.com/office/powerpoint/2010/main" xmlns="" val="20029715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Ref idx="1002">
        <a:schemeClr val="bg2"/>
      </p:bgRef>
    </p:bg>
    <p:spTree>
      <p:nvGrpSpPr>
        <p:cNvPr id="1" name=""/>
        <p:cNvGrpSpPr/>
        <p:nvPr/>
      </p:nvGrpSpPr>
      <p:grpSpPr>
        <a:xfrm>
          <a:off x="0" y="0"/>
          <a:ext cx="0" cy="0"/>
          <a:chOff x="0" y="0"/>
          <a:chExt cx="0" cy="0"/>
        </a:xfrm>
      </p:grpSpPr>
      <p:sp>
        <p:nvSpPr>
          <p:cNvPr id="9" name="标题 8"/>
          <p:cNvSpPr>
            <a:spLocks noGrp="1"/>
          </p:cNvSpPr>
          <p:nvPr>
            <p:ph type="ctrTitle"/>
          </p:nvPr>
        </p:nvSpPr>
        <p:spPr>
          <a:xfrm>
            <a:off x="533400" y="1028700"/>
            <a:ext cx="7851648" cy="13716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zh-CN" altLang="en-US" smtClean="0"/>
              <a:t>单击此处编辑母版标题样式</a:t>
            </a:r>
            <a:endParaRPr kumimoji="0" lang="en-US"/>
          </a:p>
        </p:txBody>
      </p:sp>
      <p:sp>
        <p:nvSpPr>
          <p:cNvPr id="17" name="副标题 16"/>
          <p:cNvSpPr>
            <a:spLocks noGrp="1"/>
          </p:cNvSpPr>
          <p:nvPr>
            <p:ph type="subTitle" idx="1"/>
          </p:nvPr>
        </p:nvSpPr>
        <p:spPr>
          <a:xfrm>
            <a:off x="533400" y="2421402"/>
            <a:ext cx="7854696" cy="131445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30" name="日期占位符 29"/>
          <p:cNvSpPr>
            <a:spLocks noGrp="1"/>
          </p:cNvSpPr>
          <p:nvPr>
            <p:ph type="dt" sz="half" idx="10"/>
          </p:nvPr>
        </p:nvSpPr>
        <p:spPr/>
        <p:txBody>
          <a:bodyPr/>
          <a:lstStyle/>
          <a:p>
            <a:fld id="{87117713-04CC-41B2-BE31-ECDFCC6B1951}" type="datetimeFigureOut">
              <a:rPr lang="zh-CN" altLang="en-US" smtClean="0"/>
              <a:pPr/>
              <a:t>2019/6/5</a:t>
            </a:fld>
            <a:endParaRPr lang="zh-CN" altLang="en-US"/>
          </a:p>
        </p:txBody>
      </p:sp>
      <p:sp>
        <p:nvSpPr>
          <p:cNvPr id="19" name="页脚占位符 18"/>
          <p:cNvSpPr>
            <a:spLocks noGrp="1"/>
          </p:cNvSpPr>
          <p:nvPr>
            <p:ph type="ftr" sz="quarter" idx="11"/>
          </p:nvPr>
        </p:nvSpPr>
        <p:spPr/>
        <p:txBody>
          <a:bodyPr/>
          <a:lstStyle/>
          <a:p>
            <a:endParaRPr lang="zh-CN" altLang="en-US"/>
          </a:p>
        </p:txBody>
      </p:sp>
      <p:sp>
        <p:nvSpPr>
          <p:cNvPr id="27" name="灯片编号占位符 26"/>
          <p:cNvSpPr>
            <a:spLocks noGrp="1"/>
          </p:cNvSpPr>
          <p:nvPr>
            <p:ph type="sldNum" sz="quarter" idx="12"/>
          </p:nvPr>
        </p:nvSpPr>
        <p:spPr/>
        <p:txBody>
          <a:bodyPr/>
          <a:lstStyle/>
          <a:p>
            <a:fld id="{FF32A02C-46F3-4B23-B3CB-8C6AF6773EF5}" type="slidenum">
              <a:rPr lang="zh-CN" altLang="en-US" smtClean="0"/>
              <a:pPr/>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87117713-04CC-41B2-BE31-ECDFCC6B1951}" type="datetimeFigureOut">
              <a:rPr lang="zh-CN" altLang="en-US" smtClean="0"/>
              <a:pPr/>
              <a:t>2019/6/5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F32A02C-46F3-4B23-B3CB-8C6AF6773EF5}"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685801"/>
            <a:ext cx="2057400" cy="3908822"/>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685801"/>
            <a:ext cx="6019800" cy="3908822"/>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87117713-04CC-41B2-BE31-ECDFCC6B1951}" type="datetimeFigureOut">
              <a:rPr lang="zh-CN" altLang="en-US" smtClean="0"/>
              <a:pPr/>
              <a:t>2019/6/5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F32A02C-46F3-4B23-B3CB-8C6AF6773EF5}"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87117713-04CC-41B2-BE31-ECDFCC6B1951}" type="datetimeFigureOut">
              <a:rPr lang="zh-CN" altLang="en-US" smtClean="0"/>
              <a:pPr/>
              <a:t>2019/6/5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F32A02C-46F3-4B23-B3CB-8C6AF6773EF5}"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530352" y="987552"/>
            <a:ext cx="7772400" cy="1021842"/>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530352" y="2028498"/>
            <a:ext cx="7772400" cy="1132284"/>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p:txBody>
          <a:bodyPr/>
          <a:lstStyle/>
          <a:p>
            <a:fld id="{87117713-04CC-41B2-BE31-ECDFCC6B1951}" type="datetimeFigureOut">
              <a:rPr lang="zh-CN" altLang="en-US" smtClean="0"/>
              <a:pPr/>
              <a:t>2019/6/5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F32A02C-46F3-4B23-B3CB-8C6AF6773EF5}" type="slidenum">
              <a:rPr lang="zh-CN" altLang="en-US" smtClean="0"/>
              <a:pPr/>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528066"/>
            <a:ext cx="8229600" cy="857250"/>
          </a:xfrm>
        </p:spPr>
        <p:txBody>
          <a:bodyPr/>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457200" y="1440064"/>
            <a:ext cx="4038600" cy="3326130"/>
          </a:xfrm>
        </p:spPr>
        <p:txBody>
          <a:bodyPr/>
          <a:lstStyle>
            <a:lvl1pPr>
              <a:defRPr sz="26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440064"/>
            <a:ext cx="4038600" cy="3326130"/>
          </a:xfrm>
        </p:spPr>
        <p:txBody>
          <a:bodyPr/>
          <a:lstStyle>
            <a:lvl1pPr>
              <a:defRPr sz="26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87117713-04CC-41B2-BE31-ECDFCC6B1951}" type="datetimeFigureOut">
              <a:rPr lang="zh-CN" altLang="en-US" smtClean="0"/>
              <a:pPr/>
              <a:t>2019/6/5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F32A02C-46F3-4B23-B3CB-8C6AF6773EF5}"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528066"/>
            <a:ext cx="8229600" cy="857250"/>
          </a:xfrm>
        </p:spPr>
        <p:txBody>
          <a:bodyPr tIns="45720" anchor="b"/>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391436"/>
            <a:ext cx="4040188" cy="494514"/>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4" name="文本占位符 3"/>
          <p:cNvSpPr>
            <a:spLocks noGrp="1"/>
          </p:cNvSpPr>
          <p:nvPr>
            <p:ph type="body" sz="half" idx="3"/>
          </p:nvPr>
        </p:nvSpPr>
        <p:spPr>
          <a:xfrm>
            <a:off x="4645026" y="1394818"/>
            <a:ext cx="4041775" cy="491132"/>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5" name="内容占位符 4"/>
          <p:cNvSpPr>
            <a:spLocks noGrp="1"/>
          </p:cNvSpPr>
          <p:nvPr>
            <p:ph sz="quarter" idx="2"/>
          </p:nvPr>
        </p:nvSpPr>
        <p:spPr>
          <a:xfrm>
            <a:off x="457200" y="1885950"/>
            <a:ext cx="4040188" cy="288429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6" name="内容占位符 5"/>
          <p:cNvSpPr>
            <a:spLocks noGrp="1"/>
          </p:cNvSpPr>
          <p:nvPr>
            <p:ph sz="quarter" idx="4"/>
          </p:nvPr>
        </p:nvSpPr>
        <p:spPr>
          <a:xfrm>
            <a:off x="4645026" y="1885950"/>
            <a:ext cx="4041775" cy="288429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p>
            <a:fld id="{87117713-04CC-41B2-BE31-ECDFCC6B1951}" type="datetimeFigureOut">
              <a:rPr lang="zh-CN" altLang="en-US" smtClean="0"/>
              <a:pPr/>
              <a:t>2019/6/5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F32A02C-46F3-4B23-B3CB-8C6AF6773EF5}" type="slidenum">
              <a:rPr lang="zh-CN" altLang="en-US" smtClean="0"/>
              <a:pPr/>
              <a:t>‹#›</a:t>
            </a:fld>
            <a:endParaRPr lang="zh-CN" altLang="en-US"/>
          </a:p>
        </p:txBody>
      </p:sp>
      <p:sp>
        <p:nvSpPr>
          <p:cNvPr id="10" name="矩形 9"/>
          <p:cNvSpPr/>
          <p:nvPr userDrawn="1"/>
        </p:nvSpPr>
        <p:spPr>
          <a:xfrm>
            <a:off x="7423528" y="428482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528066"/>
            <a:ext cx="8305800" cy="85725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87117713-04CC-41B2-BE31-ECDFCC6B1951}" type="datetimeFigureOut">
              <a:rPr lang="zh-CN" altLang="en-US" smtClean="0"/>
              <a:pPr/>
              <a:t>2019/6/5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F32A02C-46F3-4B23-B3CB-8C6AF6773EF5}"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7117713-04CC-41B2-BE31-ECDFCC6B1951}" type="datetimeFigureOut">
              <a:rPr lang="zh-CN" altLang="en-US" smtClean="0"/>
              <a:pPr/>
              <a:t>2019/6/5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F32A02C-46F3-4B23-B3CB-8C6AF6773EF5}"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85800" y="385764"/>
            <a:ext cx="2743200" cy="871538"/>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685800" y="1257300"/>
            <a:ext cx="2743200" cy="3429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zh-CN" altLang="en-US" smtClean="0"/>
              <a:t>单击此处编辑母版文本样式</a:t>
            </a:r>
          </a:p>
        </p:txBody>
      </p:sp>
      <p:sp>
        <p:nvSpPr>
          <p:cNvPr id="4" name="内容占位符 3"/>
          <p:cNvSpPr>
            <a:spLocks noGrp="1"/>
          </p:cNvSpPr>
          <p:nvPr>
            <p:ph sz="half" idx="1"/>
          </p:nvPr>
        </p:nvSpPr>
        <p:spPr>
          <a:xfrm>
            <a:off x="3575050" y="1257300"/>
            <a:ext cx="5111750" cy="3429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87117713-04CC-41B2-BE31-ECDFCC6B1951}" type="datetimeFigureOut">
              <a:rPr lang="zh-CN" altLang="en-US" smtClean="0"/>
              <a:pPr/>
              <a:t>2019/6/5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F32A02C-46F3-4B23-B3CB-8C6AF6773EF5}"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9" name="单圆角矩形 8"/>
          <p:cNvSpPr/>
          <p:nvPr/>
        </p:nvSpPr>
        <p:spPr>
          <a:xfrm rot="420000" flipV="1">
            <a:off x="3165753" y="831058"/>
            <a:ext cx="5257800" cy="30861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直角三角形 11"/>
          <p:cNvSpPr/>
          <p:nvPr/>
        </p:nvSpPr>
        <p:spPr>
          <a:xfrm rot="420000" flipV="1">
            <a:off x="8004134" y="4019827"/>
            <a:ext cx="155448" cy="116586"/>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标题 1"/>
          <p:cNvSpPr>
            <a:spLocks noGrp="1"/>
          </p:cNvSpPr>
          <p:nvPr>
            <p:ph type="title"/>
          </p:nvPr>
        </p:nvSpPr>
        <p:spPr>
          <a:xfrm>
            <a:off x="609600" y="882747"/>
            <a:ext cx="2212848" cy="1186966"/>
          </a:xfrm>
        </p:spPr>
        <p:txBody>
          <a:bodyPr vert="horz" lIns="45720" tIns="45720" rIns="45720" bIns="45720" anchor="b"/>
          <a:lstStyle>
            <a:lvl1pPr algn="l">
              <a:buNone/>
              <a:defRPr sz="2000" b="1">
                <a:solidFill>
                  <a:schemeClr val="tx2"/>
                </a:solidFill>
              </a:defRPr>
            </a:lvl1pPr>
          </a:lstStyle>
          <a:p>
            <a:r>
              <a:rPr kumimoji="0" lang="zh-CN" altLang="en-US" smtClean="0"/>
              <a:t>单击此处编辑母版标题样式</a:t>
            </a:r>
            <a:endParaRPr kumimoji="0" lang="en-US"/>
          </a:p>
        </p:txBody>
      </p:sp>
      <p:sp>
        <p:nvSpPr>
          <p:cNvPr id="4" name="文本占位符 3"/>
          <p:cNvSpPr>
            <a:spLocks noGrp="1"/>
          </p:cNvSpPr>
          <p:nvPr>
            <p:ph type="body" sz="half" idx="2"/>
          </p:nvPr>
        </p:nvSpPr>
        <p:spPr>
          <a:xfrm>
            <a:off x="609600" y="2121589"/>
            <a:ext cx="2209800" cy="163449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p>
        </p:txBody>
      </p:sp>
      <p:sp>
        <p:nvSpPr>
          <p:cNvPr id="5" name="日期占位符 4"/>
          <p:cNvSpPr>
            <a:spLocks noGrp="1"/>
          </p:cNvSpPr>
          <p:nvPr>
            <p:ph type="dt" sz="half" idx="10"/>
          </p:nvPr>
        </p:nvSpPr>
        <p:spPr/>
        <p:txBody>
          <a:bodyPr/>
          <a:lstStyle/>
          <a:p>
            <a:fld id="{87117713-04CC-41B2-BE31-ECDFCC6B1951}" type="datetimeFigureOut">
              <a:rPr lang="zh-CN" altLang="en-US" smtClean="0"/>
              <a:pPr/>
              <a:t>2019/6/5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a:xfrm>
            <a:off x="8077200" y="4767263"/>
            <a:ext cx="609600" cy="273844"/>
          </a:xfrm>
        </p:spPr>
        <p:txBody>
          <a:bodyPr/>
          <a:lstStyle/>
          <a:p>
            <a:fld id="{FF32A02C-46F3-4B23-B3CB-8C6AF6773EF5}" type="slidenum">
              <a:rPr lang="zh-CN" altLang="en-US" smtClean="0"/>
              <a:pPr/>
              <a:t>‹#›</a:t>
            </a:fld>
            <a:endParaRPr lang="zh-CN" altLang="en-US"/>
          </a:p>
        </p:txBody>
      </p:sp>
      <p:sp>
        <p:nvSpPr>
          <p:cNvPr id="3" name="图片占位符 2"/>
          <p:cNvSpPr>
            <a:spLocks noGrp="1"/>
          </p:cNvSpPr>
          <p:nvPr>
            <p:ph type="pic" idx="1"/>
          </p:nvPr>
        </p:nvSpPr>
        <p:spPr>
          <a:xfrm rot="420000">
            <a:off x="3485793" y="899638"/>
            <a:ext cx="4617720" cy="294894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zh-CN" altLang="en-US" smtClean="0"/>
              <a:t>单击图标添加图片</a:t>
            </a:r>
            <a:endParaRPr kumimoji="0" lang="en-US" dirty="0"/>
          </a:p>
        </p:txBody>
      </p:sp>
      <p:sp>
        <p:nvSpPr>
          <p:cNvPr id="10" name="任意多边形 9"/>
          <p:cNvSpPr>
            <a:spLocks/>
          </p:cNvSpPr>
          <p:nvPr/>
        </p:nvSpPr>
        <p:spPr bwMode="auto">
          <a:xfrm flipV="1">
            <a:off x="-9525" y="4362450"/>
            <a:ext cx="9163050" cy="78105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任意多边形 10"/>
          <p:cNvSpPr>
            <a:spLocks/>
          </p:cNvSpPr>
          <p:nvPr/>
        </p:nvSpPr>
        <p:spPr bwMode="auto">
          <a:xfrm flipV="1">
            <a:off x="4381500" y="4664869"/>
            <a:ext cx="4762500" cy="478631"/>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任意多边形 6"/>
          <p:cNvSpPr>
            <a:spLocks/>
          </p:cNvSpPr>
          <p:nvPr/>
        </p:nvSpPr>
        <p:spPr bwMode="auto">
          <a:xfrm>
            <a:off x="-9525" y="-5358"/>
            <a:ext cx="9163050" cy="78105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任意多边形 7"/>
          <p:cNvSpPr>
            <a:spLocks/>
          </p:cNvSpPr>
          <p:nvPr/>
        </p:nvSpPr>
        <p:spPr bwMode="auto">
          <a:xfrm>
            <a:off x="4381500" y="-5358"/>
            <a:ext cx="4762500" cy="478631"/>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标题占位符 8"/>
          <p:cNvSpPr>
            <a:spLocks noGrp="1"/>
          </p:cNvSpPr>
          <p:nvPr>
            <p:ph type="title"/>
          </p:nvPr>
        </p:nvSpPr>
        <p:spPr>
          <a:xfrm>
            <a:off x="457200" y="528066"/>
            <a:ext cx="8229600" cy="857250"/>
          </a:xfrm>
          <a:prstGeom prst="rect">
            <a:avLst/>
          </a:prstGeom>
        </p:spPr>
        <p:txBody>
          <a:bodyPr vert="horz" lIns="0" rIns="0" bIns="0" anchor="b">
            <a:normAutofit/>
          </a:bodyPr>
          <a:lstStyle/>
          <a:p>
            <a:r>
              <a:rPr kumimoji="0" lang="zh-CN" altLang="en-US" smtClean="0"/>
              <a:t>单击此处编辑母版标题样式</a:t>
            </a:r>
            <a:endParaRPr kumimoji="0" lang="en-US"/>
          </a:p>
        </p:txBody>
      </p:sp>
      <p:sp>
        <p:nvSpPr>
          <p:cNvPr id="30" name="文本占位符 29"/>
          <p:cNvSpPr>
            <a:spLocks noGrp="1"/>
          </p:cNvSpPr>
          <p:nvPr>
            <p:ph type="body" idx="1"/>
          </p:nvPr>
        </p:nvSpPr>
        <p:spPr>
          <a:xfrm>
            <a:off x="457200" y="1451610"/>
            <a:ext cx="8229600" cy="3291840"/>
          </a:xfrm>
          <a:prstGeom prst="rect">
            <a:avLst/>
          </a:prstGeom>
        </p:spPr>
        <p:txBody>
          <a:bodyPr vert="horz">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0" name="日期占位符 9"/>
          <p:cNvSpPr>
            <a:spLocks noGrp="1"/>
          </p:cNvSpPr>
          <p:nvPr>
            <p:ph type="dt" sz="half" idx="2"/>
          </p:nvPr>
        </p:nvSpPr>
        <p:spPr>
          <a:xfrm>
            <a:off x="457200" y="4767263"/>
            <a:ext cx="2133600" cy="273844"/>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87117713-04CC-41B2-BE31-ECDFCC6B1951}" type="datetimeFigureOut">
              <a:rPr lang="zh-CN" altLang="en-US" smtClean="0"/>
              <a:pPr/>
              <a:t>2019/6/5</a:t>
            </a:fld>
            <a:endParaRPr lang="zh-CN" altLang="en-US"/>
          </a:p>
        </p:txBody>
      </p:sp>
      <p:sp>
        <p:nvSpPr>
          <p:cNvPr id="22" name="页脚占位符 21"/>
          <p:cNvSpPr>
            <a:spLocks noGrp="1"/>
          </p:cNvSpPr>
          <p:nvPr>
            <p:ph type="ftr" sz="quarter" idx="3"/>
          </p:nvPr>
        </p:nvSpPr>
        <p:spPr>
          <a:xfrm>
            <a:off x="2667000" y="4767263"/>
            <a:ext cx="3352800" cy="273844"/>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zh-CN" altLang="en-US"/>
          </a:p>
        </p:txBody>
      </p:sp>
      <p:sp>
        <p:nvSpPr>
          <p:cNvPr id="18" name="灯片编号占位符 17"/>
          <p:cNvSpPr>
            <a:spLocks noGrp="1"/>
          </p:cNvSpPr>
          <p:nvPr>
            <p:ph type="sldNum" sz="quarter" idx="4"/>
          </p:nvPr>
        </p:nvSpPr>
        <p:spPr>
          <a:xfrm>
            <a:off x="7924800" y="4767263"/>
            <a:ext cx="762000" cy="273844"/>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FF32A02C-46F3-4B23-B3CB-8C6AF6773EF5}" type="slidenum">
              <a:rPr lang="zh-CN" altLang="en-US" smtClean="0"/>
              <a:pPr/>
              <a:t>‹#›</a:t>
            </a:fld>
            <a:endParaRPr lang="zh-CN" altLang="en-US"/>
          </a:p>
        </p:txBody>
      </p:sp>
      <p:grpSp>
        <p:nvGrpSpPr>
          <p:cNvPr id="2" name="组合 1"/>
          <p:cNvGrpSpPr/>
          <p:nvPr/>
        </p:nvGrpSpPr>
        <p:grpSpPr>
          <a:xfrm>
            <a:off x="-19017" y="151806"/>
            <a:ext cx="9180548" cy="486918"/>
            <a:chOff x="-19045" y="216550"/>
            <a:chExt cx="9180548" cy="649224"/>
          </a:xfrm>
        </p:grpSpPr>
        <p:sp>
          <p:nvSpPr>
            <p:cNvPr id="12" name="任意多边形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任意多边形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screen">
            <a:extLst>
              <a:ext uri="{28A0092B-C50C-407E-A947-70E740481C1C}">
                <a14:useLocalDpi xmlns:a14="http://schemas.microsoft.com/office/drawing/2010/main" xmlns=""/>
              </a:ext>
            </a:extLst>
          </a:blip>
          <a:srcRect/>
          <a:stretch/>
        </p:blipFill>
        <p:spPr>
          <a:xfrm>
            <a:off x="0" y="1779662"/>
            <a:ext cx="9144000" cy="2513562"/>
          </a:xfrm>
          <a:prstGeom prst="rect">
            <a:avLst/>
          </a:prstGeom>
        </p:spPr>
      </p:pic>
      <p:sp>
        <p:nvSpPr>
          <p:cNvPr id="17" name="TextBox 7"/>
          <p:cNvSpPr>
            <a:spLocks noChangeArrowheads="1"/>
          </p:cNvSpPr>
          <p:nvPr/>
        </p:nvSpPr>
        <p:spPr bwMode="auto">
          <a:xfrm>
            <a:off x="122373" y="335837"/>
            <a:ext cx="9021627" cy="212365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ctr"/>
            <a:r>
              <a:rPr lang="zh-CN" altLang="en-US" sz="6600" dirty="0" smtClean="0"/>
              <a:t>小微企业普惠性</a:t>
            </a:r>
            <a:endParaRPr lang="en-US" altLang="zh-CN" sz="6600" dirty="0" smtClean="0"/>
          </a:p>
          <a:p>
            <a:pPr algn="ctr"/>
            <a:r>
              <a:rPr lang="zh-CN" altLang="en-US" sz="6600" dirty="0" smtClean="0"/>
              <a:t>税收减免政策培训</a:t>
            </a:r>
            <a:endParaRPr lang="zh-CN" altLang="en-US" sz="6600" dirty="0">
              <a:solidFill>
                <a:schemeClr val="bg1"/>
              </a:solidFill>
              <a:latin typeface="Verdana" pitchFamily="34" charset="0"/>
              <a:ea typeface="微软雅黑" pitchFamily="34" charset="-122"/>
              <a:sym typeface="微软雅黑" pitchFamily="34" charset="-122"/>
            </a:endParaRPr>
          </a:p>
        </p:txBody>
      </p:sp>
      <p:sp>
        <p:nvSpPr>
          <p:cNvPr id="18" name="圆角矩形 17"/>
          <p:cNvSpPr/>
          <p:nvPr/>
        </p:nvSpPr>
        <p:spPr>
          <a:xfrm>
            <a:off x="2457790" y="3598506"/>
            <a:ext cx="4391725" cy="431915"/>
          </a:xfrm>
          <a:prstGeom prst="roundRect">
            <a:avLst/>
          </a:prstGeom>
          <a:solidFill>
            <a:schemeClr val="bg1"/>
          </a:solidFill>
          <a:ln>
            <a:no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13" tIns="45706" rIns="91413" bIns="45706"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9" name="TextBox 18"/>
          <p:cNvSpPr txBox="1"/>
          <p:nvPr/>
        </p:nvSpPr>
        <p:spPr>
          <a:xfrm>
            <a:off x="3042128" y="3578350"/>
            <a:ext cx="3255965" cy="338526"/>
          </a:xfrm>
          <a:prstGeom prst="rect">
            <a:avLst/>
          </a:prstGeom>
          <a:noFill/>
        </p:spPr>
        <p:txBody>
          <a:bodyPr wrap="none" lIns="91413" tIns="45706" rIns="91413" bIns="45706" rtlCol="0">
            <a:spAutoFit/>
          </a:bodyPr>
          <a:lstStyle/>
          <a:p>
            <a:r>
              <a:rPr lang="zh-CN" altLang="en-US" sz="1600" b="1" dirty="0" smtClean="0">
                <a:solidFill>
                  <a:srgbClr val="AC0000"/>
                </a:solidFill>
                <a:latin typeface="微软雅黑" panose="020B0503020204020204" pitchFamily="34" charset="-122"/>
                <a:ea typeface="微软雅黑" panose="020B0503020204020204" pitchFamily="34" charset="-122"/>
              </a:rPr>
              <a:t>          </a:t>
            </a:r>
            <a:r>
              <a:rPr lang="zh-CN" altLang="en-US" sz="1600" b="1" dirty="0" smtClean="0">
                <a:solidFill>
                  <a:srgbClr val="AC0000"/>
                </a:solidFill>
                <a:latin typeface="微软雅黑" panose="020B0503020204020204" pitchFamily="34" charset="-122"/>
                <a:ea typeface="微软雅黑" panose="020B0503020204020204" pitchFamily="34" charset="-122"/>
              </a:rPr>
              <a:t>国家税务总局雅安市</a:t>
            </a:r>
            <a:r>
              <a:rPr lang="zh-CN" altLang="en-US" sz="1600" b="1" dirty="0" smtClean="0">
                <a:solidFill>
                  <a:srgbClr val="AC0000"/>
                </a:solidFill>
                <a:latin typeface="微软雅黑" panose="020B0503020204020204" pitchFamily="34" charset="-122"/>
                <a:ea typeface="微软雅黑" panose="020B0503020204020204" pitchFamily="34" charset="-122"/>
              </a:rPr>
              <a:t>税务局</a:t>
            </a:r>
            <a:endParaRPr lang="zh-CN" altLang="en-US" sz="1600" b="1" dirty="0">
              <a:solidFill>
                <a:srgbClr val="AC0000"/>
              </a:solidFill>
              <a:latin typeface="微软雅黑" panose="020B0503020204020204" pitchFamily="34" charset="-122"/>
              <a:ea typeface="微软雅黑" panose="020B0503020204020204" pitchFamily="34" charset="-122"/>
            </a:endParaRPr>
          </a:p>
        </p:txBody>
      </p:sp>
      <p:grpSp>
        <p:nvGrpSpPr>
          <p:cNvPr id="20" name="Group 91"/>
          <p:cNvGrpSpPr>
            <a:grpSpLocks/>
          </p:cNvGrpSpPr>
          <p:nvPr/>
        </p:nvGrpSpPr>
        <p:grpSpPr bwMode="auto">
          <a:xfrm>
            <a:off x="2468506" y="3614026"/>
            <a:ext cx="390552" cy="616758"/>
            <a:chOff x="936" y="1480"/>
            <a:chExt cx="1589" cy="2510"/>
          </a:xfrm>
        </p:grpSpPr>
        <p:grpSp>
          <p:nvGrpSpPr>
            <p:cNvPr id="21" name="组合 33"/>
            <p:cNvGrpSpPr>
              <a:grpSpLocks/>
            </p:cNvGrpSpPr>
            <p:nvPr/>
          </p:nvGrpSpPr>
          <p:grpSpPr bwMode="auto">
            <a:xfrm>
              <a:off x="985" y="1584"/>
              <a:ext cx="1441" cy="2406"/>
              <a:chOff x="1754168" y="3653262"/>
              <a:chExt cx="1857599" cy="3105885"/>
            </a:xfrm>
          </p:grpSpPr>
          <p:sp>
            <p:nvSpPr>
              <p:cNvPr id="26" name="椭圆 25"/>
              <p:cNvSpPr/>
              <p:nvPr/>
            </p:nvSpPr>
            <p:spPr>
              <a:xfrm>
                <a:off x="1754168" y="3653262"/>
                <a:ext cx="1857599" cy="1857597"/>
              </a:xfrm>
              <a:prstGeom prst="ellipse">
                <a:avLst/>
              </a:prstGeom>
              <a:solidFill>
                <a:schemeClr val="tx1">
                  <a:lumMod val="50000"/>
                  <a:lumOff val="50000"/>
                </a:schemeClr>
              </a:solid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3000" dirty="0">
                  <a:latin typeface="微软雅黑" panose="020B0503020204020204" pitchFamily="34" charset="-122"/>
                  <a:ea typeface="微软雅黑" panose="020B0503020204020204" pitchFamily="34" charset="-122"/>
                </a:endParaRPr>
              </a:p>
            </p:txBody>
          </p:sp>
          <p:sp>
            <p:nvSpPr>
              <p:cNvPr id="27" name="椭圆 26"/>
              <p:cNvSpPr/>
              <p:nvPr/>
            </p:nvSpPr>
            <p:spPr>
              <a:xfrm>
                <a:off x="1911556" y="3810650"/>
                <a:ext cx="1542822" cy="1542820"/>
              </a:xfrm>
              <a:prstGeom prst="ellipse">
                <a:avLst/>
              </a:prstGeom>
              <a:solidFill>
                <a:srgbClr val="C20100"/>
              </a:soli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微软雅黑" panose="020B0503020204020204" pitchFamily="34" charset="-122"/>
                  <a:ea typeface="微软雅黑" panose="020B0503020204020204" pitchFamily="34" charset="-122"/>
                </a:endParaRPr>
              </a:p>
            </p:txBody>
          </p:sp>
          <p:sp>
            <p:nvSpPr>
              <p:cNvPr id="28" name="椭圆 27"/>
              <p:cNvSpPr/>
              <p:nvPr/>
            </p:nvSpPr>
            <p:spPr>
              <a:xfrm>
                <a:off x="1890879" y="3789973"/>
                <a:ext cx="1584176" cy="1584174"/>
              </a:xfrm>
              <a:prstGeom prst="ellipse">
                <a:avLst/>
              </a:prstGeom>
              <a:solidFill>
                <a:srgbClr val="8A0000"/>
              </a:solid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3000" dirty="0">
                  <a:solidFill>
                    <a:srgbClr val="0087CF"/>
                  </a:solidFill>
                  <a:latin typeface="微软雅黑" panose="020B0503020204020204" pitchFamily="34" charset="-122"/>
                  <a:ea typeface="微软雅黑" panose="020B0503020204020204" pitchFamily="34" charset="-122"/>
                </a:endParaRPr>
              </a:p>
            </p:txBody>
          </p:sp>
          <p:sp>
            <p:nvSpPr>
              <p:cNvPr id="29" name="矩形 28"/>
              <p:cNvSpPr/>
              <p:nvPr/>
            </p:nvSpPr>
            <p:spPr>
              <a:xfrm>
                <a:off x="2196990" y="4091803"/>
                <a:ext cx="968886" cy="2667344"/>
              </a:xfrm>
              <a:prstGeom prst="rect">
                <a:avLst/>
              </a:prstGeom>
            </p:spPr>
            <p:txBody>
              <a:bodyPr wrap="none">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lgn="ctr"/>
                <a:endParaRPr lang="zh-CN" altLang="zh-CN" sz="2700" b="1">
                  <a:solidFill>
                    <a:srgbClr val="CA0098"/>
                  </a:solidFill>
                  <a:latin typeface="微软雅黑" panose="020B0503020204020204" pitchFamily="34" charset="-122"/>
                  <a:ea typeface="微软雅黑" panose="020B0503020204020204" pitchFamily="34" charset="-122"/>
                </a:endParaRPr>
              </a:p>
            </p:txBody>
          </p:sp>
        </p:grpSp>
        <p:grpSp>
          <p:nvGrpSpPr>
            <p:cNvPr id="22" name="组合 4"/>
            <p:cNvGrpSpPr>
              <a:grpSpLocks/>
            </p:cNvGrpSpPr>
            <p:nvPr/>
          </p:nvGrpSpPr>
          <p:grpSpPr bwMode="auto">
            <a:xfrm>
              <a:off x="936" y="1480"/>
              <a:ext cx="1589" cy="1588"/>
              <a:chOff x="3733576" y="3930057"/>
              <a:chExt cx="1801556" cy="1800152"/>
            </a:xfrm>
          </p:grpSpPr>
          <p:sp>
            <p:nvSpPr>
              <p:cNvPr id="23" name="椭圆 22"/>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24" name="任意多边形 6"/>
              <p:cNvSpPr/>
              <p:nvPr/>
            </p:nvSpPr>
            <p:spPr>
              <a:xfrm>
                <a:off x="3734710" y="3930057"/>
                <a:ext cx="1800422" cy="1800152"/>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rgbClr val="F0F0F0"/>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25" name="椭圆 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latin typeface="微软雅黑" panose="020B0503020204020204" pitchFamily="34" charset="-122"/>
                  <a:ea typeface="微软雅黑" panose="020B0503020204020204" pitchFamily="34" charset="-122"/>
                </a:endParaRPr>
              </a:p>
            </p:txBody>
          </p:sp>
        </p:grpSp>
      </p:grpSp>
      <p:pic>
        <p:nvPicPr>
          <p:cNvPr id="30" name="Picture 6" descr="D:\360data\重要数据\桌面\未标题-1.png"/>
          <p:cNvPicPr>
            <a:picLocks noChangeAspect="1" noChangeArrowheads="1"/>
          </p:cNvPicPr>
          <p:nvPr/>
        </p:nvPicPr>
        <p:blipFill>
          <a:blip r:embed="rId3">
            <a:extLst>
              <a:ext uri="{28A0092B-C50C-407E-A947-70E740481C1C}">
                <a14:useLocalDpi xmlns:a14="http://schemas.microsoft.com/office/drawing/2010/main" xmlns=""/>
              </a:ext>
            </a:extLst>
          </a:blip>
          <a:srcRect/>
          <a:stretch>
            <a:fillRect/>
          </a:stretch>
        </p:blipFill>
        <p:spPr bwMode="auto">
          <a:xfrm>
            <a:off x="2012063" y="3672552"/>
            <a:ext cx="1475294" cy="3535779"/>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458929746"/>
      </p:ext>
    </p:extLst>
  </p:cSld>
  <p:clrMapOvr>
    <a:masterClrMapping/>
  </p:clrMapOvr>
  <mc:AlternateContent xmlns:mc="http://schemas.openxmlformats.org/markup-compatibility/2006">
    <mc:Choice xmlns:p14="http://schemas.microsoft.com/office/powerpoint/2010/main" xmlns="" Requires="p14">
      <p:transition spd="slow" p14:dur="4000" advTm="0">
        <p14:vortex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Horizontal)">
                                      <p:cBhvr>
                                        <p:cTn id="7" dur="500"/>
                                        <p:tgtEl>
                                          <p:spTgt spid="4"/>
                                        </p:tgtEl>
                                      </p:cBhvr>
                                    </p:animEffect>
                                  </p:childTnLst>
                                </p:cTn>
                              </p:par>
                            </p:childTnLst>
                          </p:cTn>
                        </p:par>
                        <p:par>
                          <p:cTn id="8" fill="hold">
                            <p:stCondLst>
                              <p:cond delay="500"/>
                            </p:stCondLst>
                            <p:childTnLst>
                              <p:par>
                                <p:cTn id="9" presetID="52" presetClass="entr" presetSubtype="0" fill="hold" grpId="0" nodeType="afterEffect">
                                  <p:stCondLst>
                                    <p:cond delay="0"/>
                                  </p:stCondLst>
                                  <p:iterate type="lt">
                                    <p:tmPct val="10000"/>
                                  </p:iterate>
                                  <p:childTnLst>
                                    <p:set>
                                      <p:cBhvr>
                                        <p:cTn id="10" dur="1" fill="hold">
                                          <p:stCondLst>
                                            <p:cond delay="0"/>
                                          </p:stCondLst>
                                        </p:cTn>
                                        <p:tgtEl>
                                          <p:spTgt spid="17"/>
                                        </p:tgtEl>
                                        <p:attrNameLst>
                                          <p:attrName>style.visibility</p:attrName>
                                        </p:attrNameLst>
                                      </p:cBhvr>
                                      <p:to>
                                        <p:strVal val="visible"/>
                                      </p:to>
                                    </p:set>
                                    <p:animScale>
                                      <p:cBhvr>
                                        <p:cTn id="11"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 dur="1000" decel="50000" fill="hold">
                                          <p:stCondLst>
                                            <p:cond delay="0"/>
                                          </p:stCondLst>
                                        </p:cTn>
                                        <p:tgtEl>
                                          <p:spTgt spid="17"/>
                                        </p:tgtEl>
                                        <p:attrNameLst>
                                          <p:attrName>ppt_x</p:attrName>
                                          <p:attrName>ppt_y</p:attrName>
                                        </p:attrNameLst>
                                      </p:cBhvr>
                                    </p:animMotion>
                                    <p:animEffect transition="in" filter="fade">
                                      <p:cBhvr>
                                        <p:cTn id="13" dur="1000"/>
                                        <p:tgtEl>
                                          <p:spTgt spid="17"/>
                                        </p:tgtEl>
                                      </p:cBhvr>
                                    </p:animEffect>
                                  </p:childTnLst>
                                </p:cTn>
                              </p:par>
                            </p:childTnLst>
                          </p:cTn>
                        </p:par>
                        <p:par>
                          <p:cTn id="14" fill="hold">
                            <p:stCondLst>
                              <p:cond delay="2900"/>
                            </p:stCondLst>
                            <p:childTnLst>
                              <p:par>
                                <p:cTn id="15" presetID="10" presetClass="entr" presetSubtype="0" fill="hold" grpId="0" nodeType="after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500"/>
                                        <p:tgtEl>
                                          <p:spTgt spid="18"/>
                                        </p:tgtEl>
                                      </p:cBhvr>
                                    </p:animEffect>
                                  </p:childTnLst>
                                </p:cTn>
                              </p:par>
                            </p:childTnLst>
                          </p:cTn>
                        </p:par>
                        <p:par>
                          <p:cTn id="18" fill="hold">
                            <p:stCondLst>
                              <p:cond delay="3400"/>
                            </p:stCondLst>
                            <p:childTnLst>
                              <p:par>
                                <p:cTn id="19" presetID="10" presetClass="entr" presetSubtype="0" fill="hold" nodeType="after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fade">
                                      <p:cBhvr>
                                        <p:cTn id="21" dur="500"/>
                                        <p:tgtEl>
                                          <p:spTgt spid="20"/>
                                        </p:tgtEl>
                                      </p:cBhvr>
                                    </p:animEffect>
                                  </p:childTnLst>
                                </p:cTn>
                              </p:par>
                            </p:childTnLst>
                          </p:cTn>
                        </p:par>
                        <p:par>
                          <p:cTn id="22" fill="hold">
                            <p:stCondLst>
                              <p:cond delay="3900"/>
                            </p:stCondLst>
                            <p:childTnLst>
                              <p:par>
                                <p:cTn id="23" presetID="2" presetClass="entr" presetSubtype="4" fill="hold" nodeType="afterEffect">
                                  <p:stCondLst>
                                    <p:cond delay="0"/>
                                  </p:stCondLst>
                                  <p:childTnLst>
                                    <p:set>
                                      <p:cBhvr>
                                        <p:cTn id="24" dur="1" fill="hold">
                                          <p:stCondLst>
                                            <p:cond delay="0"/>
                                          </p:stCondLst>
                                        </p:cTn>
                                        <p:tgtEl>
                                          <p:spTgt spid="30"/>
                                        </p:tgtEl>
                                        <p:attrNameLst>
                                          <p:attrName>style.visibility</p:attrName>
                                        </p:attrNameLst>
                                      </p:cBhvr>
                                      <p:to>
                                        <p:strVal val="visible"/>
                                      </p:to>
                                    </p:set>
                                    <p:anim calcmode="lin" valueType="num">
                                      <p:cBhvr additive="base">
                                        <p:cTn id="25" dur="500" fill="hold"/>
                                        <p:tgtEl>
                                          <p:spTgt spid="30"/>
                                        </p:tgtEl>
                                        <p:attrNameLst>
                                          <p:attrName>ppt_x</p:attrName>
                                        </p:attrNameLst>
                                      </p:cBhvr>
                                      <p:tavLst>
                                        <p:tav tm="0">
                                          <p:val>
                                            <p:strVal val="#ppt_x"/>
                                          </p:val>
                                        </p:tav>
                                        <p:tav tm="100000">
                                          <p:val>
                                            <p:strVal val="#ppt_x"/>
                                          </p:val>
                                        </p:tav>
                                      </p:tavLst>
                                    </p:anim>
                                    <p:anim calcmode="lin" valueType="num">
                                      <p:cBhvr additive="base">
                                        <p:cTn id="26" dur="500" fill="hold"/>
                                        <p:tgtEl>
                                          <p:spTgt spid="30"/>
                                        </p:tgtEl>
                                        <p:attrNameLst>
                                          <p:attrName>ppt_y</p:attrName>
                                        </p:attrNameLst>
                                      </p:cBhvr>
                                      <p:tavLst>
                                        <p:tav tm="0">
                                          <p:val>
                                            <p:strVal val="1+#ppt_h/2"/>
                                          </p:val>
                                        </p:tav>
                                        <p:tav tm="100000">
                                          <p:val>
                                            <p:strVal val="#ppt_y"/>
                                          </p:val>
                                        </p:tav>
                                      </p:tavLst>
                                    </p:anim>
                                  </p:childTnLst>
                                </p:cTn>
                              </p:par>
                            </p:childTnLst>
                          </p:cTn>
                        </p:par>
                        <p:par>
                          <p:cTn id="27" fill="hold">
                            <p:stCondLst>
                              <p:cond delay="4400"/>
                            </p:stCondLst>
                            <p:childTnLst>
                              <p:par>
                                <p:cTn id="28" presetID="42" presetClass="path" presetSubtype="0" accel="50000" decel="50000" fill="hold" nodeType="afterEffect">
                                  <p:stCondLst>
                                    <p:cond delay="0"/>
                                  </p:stCondLst>
                                  <p:childTnLst>
                                    <p:animMotion origin="layout" path="M -1.38889E-6 -6.17284E-7 L 0.42031 0.00093 " pathEditMode="relative" rAng="0" ptsTypes="AA">
                                      <p:cBhvr>
                                        <p:cTn id="29" dur="2000" fill="hold"/>
                                        <p:tgtEl>
                                          <p:spTgt spid="20"/>
                                        </p:tgtEl>
                                        <p:attrNameLst>
                                          <p:attrName>ppt_x</p:attrName>
                                          <p:attrName>ppt_y</p:attrName>
                                        </p:attrNameLst>
                                      </p:cBhvr>
                                      <p:rCtr x="21007" y="31"/>
                                    </p:animMotion>
                                  </p:childTnLst>
                                </p:cTn>
                              </p:par>
                              <p:par>
                                <p:cTn id="30" presetID="42" presetClass="path" presetSubtype="0" accel="50000" decel="50000" fill="hold" nodeType="withEffect">
                                  <p:stCondLst>
                                    <p:cond delay="0"/>
                                  </p:stCondLst>
                                  <p:childTnLst>
                                    <p:animMotion origin="layout" path="M -3.05556E-6 1.23457E-6 L 0.41459 -0.00216 " pathEditMode="relative" rAng="0" ptsTypes="AA">
                                      <p:cBhvr>
                                        <p:cTn id="31" dur="2000" fill="hold"/>
                                        <p:tgtEl>
                                          <p:spTgt spid="30"/>
                                        </p:tgtEl>
                                        <p:attrNameLst>
                                          <p:attrName>ppt_x</p:attrName>
                                          <p:attrName>ppt_y</p:attrName>
                                        </p:attrNameLst>
                                      </p:cBhvr>
                                      <p:rCtr x="20729" y="-123"/>
                                    </p:animMotion>
                                  </p:childTnLst>
                                </p:cTn>
                              </p:par>
                              <p:par>
                                <p:cTn id="32" presetID="22" presetClass="entr" presetSubtype="8" fill="hold" grpId="0" nodeType="withEffect">
                                  <p:stCondLst>
                                    <p:cond delay="400"/>
                                  </p:stCondLst>
                                  <p:childTnLst>
                                    <p:set>
                                      <p:cBhvr>
                                        <p:cTn id="33" dur="1" fill="hold">
                                          <p:stCondLst>
                                            <p:cond delay="0"/>
                                          </p:stCondLst>
                                        </p:cTn>
                                        <p:tgtEl>
                                          <p:spTgt spid="19"/>
                                        </p:tgtEl>
                                        <p:attrNameLst>
                                          <p:attrName>style.visibility</p:attrName>
                                        </p:attrNameLst>
                                      </p:cBhvr>
                                      <p:to>
                                        <p:strVal val="visible"/>
                                      </p:to>
                                    </p:set>
                                    <p:animEffect transition="in" filter="wipe(left)">
                                      <p:cBhvr>
                                        <p:cTn id="34" dur="1600"/>
                                        <p:tgtEl>
                                          <p:spTgt spid="19"/>
                                        </p:tgtEl>
                                      </p:cBhvr>
                                    </p:animEffect>
                                  </p:childTnLst>
                                </p:cTn>
                              </p:par>
                            </p:childTnLst>
                          </p:cTn>
                        </p:par>
                        <p:par>
                          <p:cTn id="35" fill="hold">
                            <p:stCondLst>
                              <p:cond delay="6400"/>
                            </p:stCondLst>
                            <p:childTnLst>
                              <p:par>
                                <p:cTn id="36" presetID="10" presetClass="exit" presetSubtype="0" fill="hold" nodeType="afterEffect">
                                  <p:stCondLst>
                                    <p:cond delay="0"/>
                                  </p:stCondLst>
                                  <p:childTnLst>
                                    <p:animEffect transition="out" filter="fade">
                                      <p:cBhvr>
                                        <p:cTn id="37" dur="500"/>
                                        <p:tgtEl>
                                          <p:spTgt spid="20"/>
                                        </p:tgtEl>
                                      </p:cBhvr>
                                    </p:animEffect>
                                    <p:set>
                                      <p:cBhvr>
                                        <p:cTn id="38" dur="1" fill="hold">
                                          <p:stCondLst>
                                            <p:cond delay="499"/>
                                          </p:stCondLst>
                                        </p:cTn>
                                        <p:tgtEl>
                                          <p:spTgt spid="20"/>
                                        </p:tgtEl>
                                        <p:attrNameLst>
                                          <p:attrName>style.visibility</p:attrName>
                                        </p:attrNameLst>
                                      </p:cBhvr>
                                      <p:to>
                                        <p:strVal val="hidden"/>
                                      </p:to>
                                    </p:set>
                                  </p:childTnLst>
                                </p:cTn>
                              </p:par>
                              <p:par>
                                <p:cTn id="39" presetID="10" presetClass="exit" presetSubtype="0" fill="hold" nodeType="withEffect">
                                  <p:stCondLst>
                                    <p:cond delay="0"/>
                                  </p:stCondLst>
                                  <p:childTnLst>
                                    <p:animEffect transition="out" filter="fade">
                                      <p:cBhvr>
                                        <p:cTn id="40" dur="500"/>
                                        <p:tgtEl>
                                          <p:spTgt spid="30"/>
                                        </p:tgtEl>
                                      </p:cBhvr>
                                    </p:animEffect>
                                    <p:set>
                                      <p:cBhvr>
                                        <p:cTn id="41" dur="1" fill="hold">
                                          <p:stCondLst>
                                            <p:cond delay="499"/>
                                          </p:stCondLst>
                                        </p:cTn>
                                        <p:tgtEl>
                                          <p:spTgt spid="3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animBg="1"/>
      <p:bldP spid="1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0" name="Group 123"/>
          <p:cNvGrpSpPr/>
          <p:nvPr/>
        </p:nvGrpSpPr>
        <p:grpSpPr>
          <a:xfrm>
            <a:off x="5738750" y="3195912"/>
            <a:ext cx="613013" cy="465414"/>
            <a:chOff x="7170738" y="4168775"/>
            <a:chExt cx="817563" cy="620713"/>
          </a:xfrm>
          <a:solidFill>
            <a:schemeClr val="tx2">
              <a:lumMod val="20000"/>
              <a:lumOff val="80000"/>
            </a:schemeClr>
          </a:solidFill>
        </p:grpSpPr>
        <p:sp>
          <p:nvSpPr>
            <p:cNvPr id="51" name="Freeform 14"/>
            <p:cNvSpPr>
              <a:spLocks/>
            </p:cNvSpPr>
            <p:nvPr/>
          </p:nvSpPr>
          <p:spPr bwMode="auto">
            <a:xfrm>
              <a:off x="7170738" y="4168775"/>
              <a:ext cx="785813" cy="354013"/>
            </a:xfrm>
            <a:custGeom>
              <a:avLst/>
              <a:gdLst>
                <a:gd name="T0" fmla="*/ 246 w 495"/>
                <a:gd name="T1" fmla="*/ 223 h 223"/>
                <a:gd name="T2" fmla="*/ 0 w 495"/>
                <a:gd name="T3" fmla="*/ 111 h 223"/>
                <a:gd name="T4" fmla="*/ 252 w 495"/>
                <a:gd name="T5" fmla="*/ 0 h 223"/>
                <a:gd name="T6" fmla="*/ 495 w 495"/>
                <a:gd name="T7" fmla="*/ 109 h 223"/>
                <a:gd name="T8" fmla="*/ 246 w 495"/>
                <a:gd name="T9" fmla="*/ 223 h 223"/>
              </a:gdLst>
              <a:ahLst/>
              <a:cxnLst>
                <a:cxn ang="0">
                  <a:pos x="T0" y="T1"/>
                </a:cxn>
                <a:cxn ang="0">
                  <a:pos x="T2" y="T3"/>
                </a:cxn>
                <a:cxn ang="0">
                  <a:pos x="T4" y="T5"/>
                </a:cxn>
                <a:cxn ang="0">
                  <a:pos x="T6" y="T7"/>
                </a:cxn>
                <a:cxn ang="0">
                  <a:pos x="T8" y="T9"/>
                </a:cxn>
              </a:cxnLst>
              <a:rect l="0" t="0" r="r" b="b"/>
              <a:pathLst>
                <a:path w="495" h="223">
                  <a:moveTo>
                    <a:pt x="246" y="223"/>
                  </a:moveTo>
                  <a:lnTo>
                    <a:pt x="0" y="111"/>
                  </a:lnTo>
                  <a:lnTo>
                    <a:pt x="252" y="0"/>
                  </a:lnTo>
                  <a:lnTo>
                    <a:pt x="495" y="109"/>
                  </a:lnTo>
                  <a:lnTo>
                    <a:pt x="246" y="22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52" name="Rectangle 15"/>
            <p:cNvSpPr>
              <a:spLocks noChangeArrowheads="1"/>
            </p:cNvSpPr>
            <p:nvPr/>
          </p:nvSpPr>
          <p:spPr bwMode="auto">
            <a:xfrm>
              <a:off x="7924800" y="4335463"/>
              <a:ext cx="23813" cy="25717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53" name="Oval 16"/>
            <p:cNvSpPr>
              <a:spLocks noChangeArrowheads="1"/>
            </p:cNvSpPr>
            <p:nvPr/>
          </p:nvSpPr>
          <p:spPr bwMode="auto">
            <a:xfrm>
              <a:off x="7897813" y="4564063"/>
              <a:ext cx="76200" cy="77788"/>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54" name="Freeform 17"/>
            <p:cNvSpPr>
              <a:spLocks/>
            </p:cNvSpPr>
            <p:nvPr/>
          </p:nvSpPr>
          <p:spPr bwMode="auto">
            <a:xfrm>
              <a:off x="7888288" y="4605338"/>
              <a:ext cx="55563" cy="171450"/>
            </a:xfrm>
            <a:custGeom>
              <a:avLst/>
              <a:gdLst>
                <a:gd name="T0" fmla="*/ 14 w 26"/>
                <a:gd name="T1" fmla="*/ 4 h 79"/>
                <a:gd name="T2" fmla="*/ 6 w 26"/>
                <a:gd name="T3" fmla="*/ 79 h 79"/>
                <a:gd name="T4" fmla="*/ 26 w 26"/>
                <a:gd name="T5" fmla="*/ 79 h 79"/>
                <a:gd name="T6" fmla="*/ 26 w 26"/>
                <a:gd name="T7" fmla="*/ 0 h 79"/>
                <a:gd name="T8" fmla="*/ 14 w 26"/>
                <a:gd name="T9" fmla="*/ 4 h 79"/>
              </a:gdLst>
              <a:ahLst/>
              <a:cxnLst>
                <a:cxn ang="0">
                  <a:pos x="T0" y="T1"/>
                </a:cxn>
                <a:cxn ang="0">
                  <a:pos x="T2" y="T3"/>
                </a:cxn>
                <a:cxn ang="0">
                  <a:pos x="T4" y="T5"/>
                </a:cxn>
                <a:cxn ang="0">
                  <a:pos x="T6" y="T7"/>
                </a:cxn>
                <a:cxn ang="0">
                  <a:pos x="T8" y="T9"/>
                </a:cxn>
              </a:cxnLst>
              <a:rect l="0" t="0" r="r" b="b"/>
              <a:pathLst>
                <a:path w="26" h="79">
                  <a:moveTo>
                    <a:pt x="14" y="4"/>
                  </a:moveTo>
                  <a:cubicBezTo>
                    <a:pt x="14" y="4"/>
                    <a:pt x="0" y="34"/>
                    <a:pt x="6" y="79"/>
                  </a:cubicBezTo>
                  <a:cubicBezTo>
                    <a:pt x="26" y="79"/>
                    <a:pt x="26" y="79"/>
                    <a:pt x="26" y="79"/>
                  </a:cubicBezTo>
                  <a:cubicBezTo>
                    <a:pt x="26" y="0"/>
                    <a:pt x="26" y="0"/>
                    <a:pt x="26" y="0"/>
                  </a:cubicBezTo>
                  <a:cubicBezTo>
                    <a:pt x="26" y="0"/>
                    <a:pt x="14" y="7"/>
                    <a:pt x="14"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55" name="Freeform 18"/>
            <p:cNvSpPr>
              <a:spLocks/>
            </p:cNvSpPr>
            <p:nvPr/>
          </p:nvSpPr>
          <p:spPr bwMode="auto">
            <a:xfrm>
              <a:off x="7932738" y="4605338"/>
              <a:ext cx="55563" cy="171450"/>
            </a:xfrm>
            <a:custGeom>
              <a:avLst/>
              <a:gdLst>
                <a:gd name="T0" fmla="*/ 11 w 25"/>
                <a:gd name="T1" fmla="*/ 4 h 79"/>
                <a:gd name="T2" fmla="*/ 20 w 25"/>
                <a:gd name="T3" fmla="*/ 79 h 79"/>
                <a:gd name="T4" fmla="*/ 0 w 25"/>
                <a:gd name="T5" fmla="*/ 79 h 79"/>
                <a:gd name="T6" fmla="*/ 0 w 25"/>
                <a:gd name="T7" fmla="*/ 0 h 79"/>
                <a:gd name="T8" fmla="*/ 11 w 25"/>
                <a:gd name="T9" fmla="*/ 4 h 79"/>
              </a:gdLst>
              <a:ahLst/>
              <a:cxnLst>
                <a:cxn ang="0">
                  <a:pos x="T0" y="T1"/>
                </a:cxn>
                <a:cxn ang="0">
                  <a:pos x="T2" y="T3"/>
                </a:cxn>
                <a:cxn ang="0">
                  <a:pos x="T4" y="T5"/>
                </a:cxn>
                <a:cxn ang="0">
                  <a:pos x="T6" y="T7"/>
                </a:cxn>
                <a:cxn ang="0">
                  <a:pos x="T8" y="T9"/>
                </a:cxn>
              </a:cxnLst>
              <a:rect l="0" t="0" r="r" b="b"/>
              <a:pathLst>
                <a:path w="25" h="79">
                  <a:moveTo>
                    <a:pt x="11" y="4"/>
                  </a:moveTo>
                  <a:cubicBezTo>
                    <a:pt x="11" y="4"/>
                    <a:pt x="25" y="34"/>
                    <a:pt x="20" y="79"/>
                  </a:cubicBezTo>
                  <a:cubicBezTo>
                    <a:pt x="0" y="79"/>
                    <a:pt x="0" y="79"/>
                    <a:pt x="0" y="79"/>
                  </a:cubicBezTo>
                  <a:cubicBezTo>
                    <a:pt x="0" y="0"/>
                    <a:pt x="0" y="0"/>
                    <a:pt x="0" y="0"/>
                  </a:cubicBezTo>
                  <a:cubicBezTo>
                    <a:pt x="0" y="0"/>
                    <a:pt x="11" y="7"/>
                    <a:pt x="11"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56" name="Freeform 19"/>
            <p:cNvSpPr>
              <a:spLocks/>
            </p:cNvSpPr>
            <p:nvPr/>
          </p:nvSpPr>
          <p:spPr bwMode="auto">
            <a:xfrm>
              <a:off x="7327900" y="4449763"/>
              <a:ext cx="455613" cy="339725"/>
            </a:xfrm>
            <a:custGeom>
              <a:avLst/>
              <a:gdLst>
                <a:gd name="T0" fmla="*/ 209 w 209"/>
                <a:gd name="T1" fmla="*/ 0 h 156"/>
                <a:gd name="T2" fmla="*/ 104 w 209"/>
                <a:gd name="T3" fmla="*/ 49 h 156"/>
                <a:gd name="T4" fmla="*/ 0 w 209"/>
                <a:gd name="T5" fmla="*/ 0 h 156"/>
                <a:gd name="T6" fmla="*/ 0 w 209"/>
                <a:gd name="T7" fmla="*/ 120 h 156"/>
                <a:gd name="T8" fmla="*/ 102 w 209"/>
                <a:gd name="T9" fmla="*/ 156 h 156"/>
                <a:gd name="T10" fmla="*/ 102 w 209"/>
                <a:gd name="T11" fmla="*/ 156 h 156"/>
                <a:gd name="T12" fmla="*/ 104 w 209"/>
                <a:gd name="T13" fmla="*/ 156 h 156"/>
                <a:gd name="T14" fmla="*/ 107 w 209"/>
                <a:gd name="T15" fmla="*/ 156 h 156"/>
                <a:gd name="T16" fmla="*/ 107 w 209"/>
                <a:gd name="T17" fmla="*/ 156 h 156"/>
                <a:gd name="T18" fmla="*/ 209 w 209"/>
                <a:gd name="T19" fmla="*/ 120 h 156"/>
                <a:gd name="T20" fmla="*/ 209 w 209"/>
                <a:gd name="T21"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9" h="156">
                  <a:moveTo>
                    <a:pt x="209" y="0"/>
                  </a:moveTo>
                  <a:cubicBezTo>
                    <a:pt x="209" y="1"/>
                    <a:pt x="121" y="41"/>
                    <a:pt x="104" y="49"/>
                  </a:cubicBezTo>
                  <a:cubicBezTo>
                    <a:pt x="87" y="41"/>
                    <a:pt x="0" y="1"/>
                    <a:pt x="0" y="0"/>
                  </a:cubicBezTo>
                  <a:cubicBezTo>
                    <a:pt x="0" y="120"/>
                    <a:pt x="0" y="120"/>
                    <a:pt x="0" y="120"/>
                  </a:cubicBezTo>
                  <a:cubicBezTo>
                    <a:pt x="28" y="150"/>
                    <a:pt x="84" y="155"/>
                    <a:pt x="102" y="156"/>
                  </a:cubicBezTo>
                  <a:cubicBezTo>
                    <a:pt x="102" y="156"/>
                    <a:pt x="102" y="156"/>
                    <a:pt x="102" y="156"/>
                  </a:cubicBezTo>
                  <a:cubicBezTo>
                    <a:pt x="102" y="156"/>
                    <a:pt x="103" y="156"/>
                    <a:pt x="104" y="156"/>
                  </a:cubicBezTo>
                  <a:cubicBezTo>
                    <a:pt x="106" y="156"/>
                    <a:pt x="107" y="156"/>
                    <a:pt x="107" y="156"/>
                  </a:cubicBezTo>
                  <a:cubicBezTo>
                    <a:pt x="107" y="156"/>
                    <a:pt x="107" y="156"/>
                    <a:pt x="107" y="156"/>
                  </a:cubicBezTo>
                  <a:cubicBezTo>
                    <a:pt x="125" y="155"/>
                    <a:pt x="181" y="150"/>
                    <a:pt x="209" y="120"/>
                  </a:cubicBezTo>
                  <a:lnTo>
                    <a:pt x="209"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grpSp>
      <p:sp>
        <p:nvSpPr>
          <p:cNvPr id="68" name="Rectangle 31"/>
          <p:cNvSpPr>
            <a:spLocks noChangeArrowheads="1"/>
          </p:cNvSpPr>
          <p:nvPr/>
        </p:nvSpPr>
        <p:spPr bwMode="auto">
          <a:xfrm>
            <a:off x="7214741" y="1094112"/>
            <a:ext cx="48803" cy="355905"/>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7" name="Freeform 30"/>
          <p:cNvSpPr>
            <a:spLocks noEditPoints="1"/>
          </p:cNvSpPr>
          <p:nvPr/>
        </p:nvSpPr>
        <p:spPr bwMode="auto">
          <a:xfrm>
            <a:off x="7311156" y="1095302"/>
            <a:ext cx="192831" cy="365427"/>
          </a:xfrm>
          <a:custGeom>
            <a:avLst/>
            <a:gdLst>
              <a:gd name="T0" fmla="*/ 67 w 162"/>
              <a:gd name="T1" fmla="*/ 307 h 307"/>
              <a:gd name="T2" fmla="*/ 162 w 162"/>
              <a:gd name="T3" fmla="*/ 307 h 307"/>
              <a:gd name="T4" fmla="*/ 67 w 162"/>
              <a:gd name="T5" fmla="*/ 127 h 307"/>
              <a:gd name="T6" fmla="*/ 67 w 162"/>
              <a:gd name="T7" fmla="*/ 193 h 307"/>
              <a:gd name="T8" fmla="*/ 110 w 162"/>
              <a:gd name="T9" fmla="*/ 267 h 307"/>
              <a:gd name="T10" fmla="*/ 67 w 162"/>
              <a:gd name="T11" fmla="*/ 267 h 307"/>
              <a:gd name="T12" fmla="*/ 67 w 162"/>
              <a:gd name="T13" fmla="*/ 307 h 307"/>
              <a:gd name="T14" fmla="*/ 0 w 162"/>
              <a:gd name="T15" fmla="*/ 0 h 307"/>
              <a:gd name="T16" fmla="*/ 0 w 162"/>
              <a:gd name="T17" fmla="*/ 307 h 307"/>
              <a:gd name="T18" fmla="*/ 67 w 162"/>
              <a:gd name="T19" fmla="*/ 307 h 307"/>
              <a:gd name="T20" fmla="*/ 67 w 162"/>
              <a:gd name="T21" fmla="*/ 267 h 307"/>
              <a:gd name="T22" fmla="*/ 24 w 162"/>
              <a:gd name="T23" fmla="*/ 267 h 307"/>
              <a:gd name="T24" fmla="*/ 24 w 162"/>
              <a:gd name="T25" fmla="*/ 120 h 307"/>
              <a:gd name="T26" fmla="*/ 24 w 162"/>
              <a:gd name="T27" fmla="*/ 120 h 307"/>
              <a:gd name="T28" fmla="*/ 67 w 162"/>
              <a:gd name="T29" fmla="*/ 193 h 307"/>
              <a:gd name="T30" fmla="*/ 67 w 162"/>
              <a:gd name="T31" fmla="*/ 127 h 307"/>
              <a:gd name="T32" fmla="*/ 0 w 162"/>
              <a:gd name="T33" fmla="*/ 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2" h="307">
                <a:moveTo>
                  <a:pt x="67" y="307"/>
                </a:moveTo>
                <a:lnTo>
                  <a:pt x="162" y="307"/>
                </a:lnTo>
                <a:lnTo>
                  <a:pt x="67" y="127"/>
                </a:lnTo>
                <a:lnTo>
                  <a:pt x="67" y="193"/>
                </a:lnTo>
                <a:lnTo>
                  <a:pt x="110" y="267"/>
                </a:lnTo>
                <a:lnTo>
                  <a:pt x="67" y="267"/>
                </a:lnTo>
                <a:lnTo>
                  <a:pt x="67" y="307"/>
                </a:lnTo>
                <a:close/>
                <a:moveTo>
                  <a:pt x="0" y="0"/>
                </a:moveTo>
                <a:lnTo>
                  <a:pt x="0" y="307"/>
                </a:lnTo>
                <a:lnTo>
                  <a:pt x="67" y="307"/>
                </a:lnTo>
                <a:lnTo>
                  <a:pt x="67" y="267"/>
                </a:lnTo>
                <a:lnTo>
                  <a:pt x="24" y="267"/>
                </a:lnTo>
                <a:lnTo>
                  <a:pt x="24" y="120"/>
                </a:lnTo>
                <a:lnTo>
                  <a:pt x="24" y="120"/>
                </a:lnTo>
                <a:lnTo>
                  <a:pt x="67" y="193"/>
                </a:lnTo>
                <a:lnTo>
                  <a:pt x="67" y="127"/>
                </a:lnTo>
                <a:lnTo>
                  <a:pt x="0"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3" name="Freeform 46"/>
          <p:cNvSpPr>
            <a:spLocks noEditPoints="1"/>
          </p:cNvSpPr>
          <p:nvPr/>
        </p:nvSpPr>
        <p:spPr bwMode="auto">
          <a:xfrm>
            <a:off x="7026671" y="1967803"/>
            <a:ext cx="614203" cy="716570"/>
          </a:xfrm>
          <a:custGeom>
            <a:avLst/>
            <a:gdLst>
              <a:gd name="T0" fmla="*/ 376 w 376"/>
              <a:gd name="T1" fmla="*/ 43 h 438"/>
              <a:gd name="T2" fmla="*/ 324 w 376"/>
              <a:gd name="T3" fmla="*/ 32 h 438"/>
              <a:gd name="T4" fmla="*/ 334 w 376"/>
              <a:gd name="T5" fmla="*/ 54 h 438"/>
              <a:gd name="T6" fmla="*/ 324 w 376"/>
              <a:gd name="T7" fmla="*/ 59 h 438"/>
              <a:gd name="T8" fmla="*/ 272 w 376"/>
              <a:gd name="T9" fmla="*/ 63 h 438"/>
              <a:gd name="T10" fmla="*/ 304 w 376"/>
              <a:gd name="T11" fmla="*/ 98 h 438"/>
              <a:gd name="T12" fmla="*/ 256 w 376"/>
              <a:gd name="T13" fmla="*/ 81 h 438"/>
              <a:gd name="T14" fmla="*/ 271 w 376"/>
              <a:gd name="T15" fmla="*/ 103 h 438"/>
              <a:gd name="T16" fmla="*/ 241 w 376"/>
              <a:gd name="T17" fmla="*/ 100 h 438"/>
              <a:gd name="T18" fmla="*/ 256 w 376"/>
              <a:gd name="T19" fmla="*/ 122 h 438"/>
              <a:gd name="T20" fmla="*/ 226 w 376"/>
              <a:gd name="T21" fmla="*/ 119 h 438"/>
              <a:gd name="T22" fmla="*/ 240 w 376"/>
              <a:gd name="T23" fmla="*/ 140 h 438"/>
              <a:gd name="T24" fmla="*/ 210 w 376"/>
              <a:gd name="T25" fmla="*/ 138 h 438"/>
              <a:gd name="T26" fmla="*/ 242 w 376"/>
              <a:gd name="T27" fmla="*/ 173 h 438"/>
              <a:gd name="T28" fmla="*/ 195 w 376"/>
              <a:gd name="T29" fmla="*/ 156 h 438"/>
              <a:gd name="T30" fmla="*/ 210 w 376"/>
              <a:gd name="T31" fmla="*/ 178 h 438"/>
              <a:gd name="T32" fmla="*/ 180 w 376"/>
              <a:gd name="T33" fmla="*/ 175 h 438"/>
              <a:gd name="T34" fmla="*/ 194 w 376"/>
              <a:gd name="T35" fmla="*/ 197 h 438"/>
              <a:gd name="T36" fmla="*/ 164 w 376"/>
              <a:gd name="T37" fmla="*/ 194 h 438"/>
              <a:gd name="T38" fmla="*/ 179 w 376"/>
              <a:gd name="T39" fmla="*/ 215 h 438"/>
              <a:gd name="T40" fmla="*/ 149 w 376"/>
              <a:gd name="T41" fmla="*/ 213 h 438"/>
              <a:gd name="T42" fmla="*/ 181 w 376"/>
              <a:gd name="T43" fmla="*/ 248 h 438"/>
              <a:gd name="T44" fmla="*/ 134 w 376"/>
              <a:gd name="T45" fmla="*/ 232 h 438"/>
              <a:gd name="T46" fmla="*/ 148 w 376"/>
              <a:gd name="T47" fmla="*/ 253 h 438"/>
              <a:gd name="T48" fmla="*/ 118 w 376"/>
              <a:gd name="T49" fmla="*/ 250 h 438"/>
              <a:gd name="T50" fmla="*/ 133 w 376"/>
              <a:gd name="T51" fmla="*/ 272 h 438"/>
              <a:gd name="T52" fmla="*/ 103 w 376"/>
              <a:gd name="T53" fmla="*/ 269 h 438"/>
              <a:gd name="T54" fmla="*/ 117 w 376"/>
              <a:gd name="T55" fmla="*/ 290 h 438"/>
              <a:gd name="T56" fmla="*/ 88 w 376"/>
              <a:gd name="T57" fmla="*/ 288 h 438"/>
              <a:gd name="T58" fmla="*/ 119 w 376"/>
              <a:gd name="T59" fmla="*/ 323 h 438"/>
              <a:gd name="T60" fmla="*/ 72 w 376"/>
              <a:gd name="T61" fmla="*/ 307 h 438"/>
              <a:gd name="T62" fmla="*/ 87 w 376"/>
              <a:gd name="T63" fmla="*/ 328 h 438"/>
              <a:gd name="T64" fmla="*/ 57 w 376"/>
              <a:gd name="T65" fmla="*/ 325 h 438"/>
              <a:gd name="T66" fmla="*/ 71 w 376"/>
              <a:gd name="T67" fmla="*/ 347 h 438"/>
              <a:gd name="T68" fmla="*/ 42 w 376"/>
              <a:gd name="T69" fmla="*/ 344 h 438"/>
              <a:gd name="T70" fmla="*/ 56 w 376"/>
              <a:gd name="T71" fmla="*/ 366 h 438"/>
              <a:gd name="T72" fmla="*/ 26 w 376"/>
              <a:gd name="T73" fmla="*/ 363 h 438"/>
              <a:gd name="T74" fmla="*/ 58 w 376"/>
              <a:gd name="T75" fmla="*/ 398 h 438"/>
              <a:gd name="T76" fmla="*/ 0 w 376"/>
              <a:gd name="T77" fmla="*/ 395 h 438"/>
              <a:gd name="T78" fmla="*/ 324 w 376"/>
              <a:gd name="T79" fmla="*/ 106 h 438"/>
              <a:gd name="T80" fmla="*/ 316 w 376"/>
              <a:gd name="T81" fmla="*/ 56 h 438"/>
              <a:gd name="T82" fmla="*/ 324 w 376"/>
              <a:gd name="T83" fmla="*/ 32 h 438"/>
              <a:gd name="T84" fmla="*/ 323 w 376"/>
              <a:gd name="T85" fmla="*/ 0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6" h="438">
                <a:moveTo>
                  <a:pt x="324" y="106"/>
                </a:moveTo>
                <a:cubicBezTo>
                  <a:pt x="376" y="43"/>
                  <a:pt x="376" y="43"/>
                  <a:pt x="376" y="43"/>
                </a:cubicBezTo>
                <a:cubicBezTo>
                  <a:pt x="324" y="1"/>
                  <a:pt x="324" y="1"/>
                  <a:pt x="324" y="1"/>
                </a:cubicBezTo>
                <a:cubicBezTo>
                  <a:pt x="324" y="32"/>
                  <a:pt x="324" y="32"/>
                  <a:pt x="324" y="32"/>
                </a:cubicBezTo>
                <a:cubicBezTo>
                  <a:pt x="327" y="32"/>
                  <a:pt x="330" y="33"/>
                  <a:pt x="332" y="35"/>
                </a:cubicBezTo>
                <a:cubicBezTo>
                  <a:pt x="338" y="40"/>
                  <a:pt x="339" y="49"/>
                  <a:pt x="334" y="54"/>
                </a:cubicBezTo>
                <a:cubicBezTo>
                  <a:pt x="334" y="54"/>
                  <a:pt x="334" y="54"/>
                  <a:pt x="334" y="54"/>
                </a:cubicBezTo>
                <a:cubicBezTo>
                  <a:pt x="332" y="57"/>
                  <a:pt x="328" y="59"/>
                  <a:pt x="324" y="59"/>
                </a:cubicBezTo>
                <a:lnTo>
                  <a:pt x="324" y="106"/>
                </a:lnTo>
                <a:close/>
                <a:moveTo>
                  <a:pt x="272" y="63"/>
                </a:moveTo>
                <a:cubicBezTo>
                  <a:pt x="308" y="92"/>
                  <a:pt x="308" y="92"/>
                  <a:pt x="308" y="92"/>
                </a:cubicBezTo>
                <a:cubicBezTo>
                  <a:pt x="304" y="98"/>
                  <a:pt x="304" y="98"/>
                  <a:pt x="304" y="98"/>
                </a:cubicBezTo>
                <a:cubicBezTo>
                  <a:pt x="267" y="68"/>
                  <a:pt x="267" y="68"/>
                  <a:pt x="267" y="68"/>
                </a:cubicBezTo>
                <a:cubicBezTo>
                  <a:pt x="256" y="81"/>
                  <a:pt x="256" y="81"/>
                  <a:pt x="256" y="81"/>
                </a:cubicBezTo>
                <a:cubicBezTo>
                  <a:pt x="276" y="97"/>
                  <a:pt x="276" y="97"/>
                  <a:pt x="276" y="97"/>
                </a:cubicBezTo>
                <a:cubicBezTo>
                  <a:pt x="271" y="103"/>
                  <a:pt x="271" y="103"/>
                  <a:pt x="271" y="103"/>
                </a:cubicBezTo>
                <a:cubicBezTo>
                  <a:pt x="252" y="87"/>
                  <a:pt x="252" y="87"/>
                  <a:pt x="252" y="87"/>
                </a:cubicBezTo>
                <a:cubicBezTo>
                  <a:pt x="241" y="100"/>
                  <a:pt x="241" y="100"/>
                  <a:pt x="241" y="100"/>
                </a:cubicBezTo>
                <a:cubicBezTo>
                  <a:pt x="260" y="116"/>
                  <a:pt x="260" y="116"/>
                  <a:pt x="260" y="116"/>
                </a:cubicBezTo>
                <a:cubicBezTo>
                  <a:pt x="256" y="122"/>
                  <a:pt x="256" y="122"/>
                  <a:pt x="256" y="122"/>
                </a:cubicBezTo>
                <a:cubicBezTo>
                  <a:pt x="236" y="106"/>
                  <a:pt x="236" y="106"/>
                  <a:pt x="236" y="106"/>
                </a:cubicBezTo>
                <a:cubicBezTo>
                  <a:pt x="226" y="119"/>
                  <a:pt x="226" y="119"/>
                  <a:pt x="226" y="119"/>
                </a:cubicBezTo>
                <a:cubicBezTo>
                  <a:pt x="245" y="135"/>
                  <a:pt x="245" y="135"/>
                  <a:pt x="245" y="135"/>
                </a:cubicBezTo>
                <a:cubicBezTo>
                  <a:pt x="240" y="140"/>
                  <a:pt x="240" y="140"/>
                  <a:pt x="240" y="140"/>
                </a:cubicBezTo>
                <a:cubicBezTo>
                  <a:pt x="221" y="125"/>
                  <a:pt x="221" y="125"/>
                  <a:pt x="221" y="125"/>
                </a:cubicBezTo>
                <a:cubicBezTo>
                  <a:pt x="210" y="138"/>
                  <a:pt x="210" y="138"/>
                  <a:pt x="210" y="138"/>
                </a:cubicBezTo>
                <a:cubicBezTo>
                  <a:pt x="247" y="167"/>
                  <a:pt x="247" y="167"/>
                  <a:pt x="247" y="167"/>
                </a:cubicBezTo>
                <a:cubicBezTo>
                  <a:pt x="242" y="173"/>
                  <a:pt x="242" y="173"/>
                  <a:pt x="242" y="173"/>
                </a:cubicBezTo>
                <a:cubicBezTo>
                  <a:pt x="206" y="143"/>
                  <a:pt x="206" y="143"/>
                  <a:pt x="206" y="143"/>
                </a:cubicBezTo>
                <a:cubicBezTo>
                  <a:pt x="195" y="156"/>
                  <a:pt x="195" y="156"/>
                  <a:pt x="195" y="156"/>
                </a:cubicBezTo>
                <a:cubicBezTo>
                  <a:pt x="214" y="172"/>
                  <a:pt x="214" y="172"/>
                  <a:pt x="214" y="172"/>
                </a:cubicBezTo>
                <a:cubicBezTo>
                  <a:pt x="210" y="178"/>
                  <a:pt x="210" y="178"/>
                  <a:pt x="210" y="178"/>
                </a:cubicBezTo>
                <a:cubicBezTo>
                  <a:pt x="190" y="162"/>
                  <a:pt x="190" y="162"/>
                  <a:pt x="190" y="162"/>
                </a:cubicBezTo>
                <a:cubicBezTo>
                  <a:pt x="180" y="175"/>
                  <a:pt x="180" y="175"/>
                  <a:pt x="180" y="175"/>
                </a:cubicBezTo>
                <a:cubicBezTo>
                  <a:pt x="199" y="191"/>
                  <a:pt x="199" y="191"/>
                  <a:pt x="199" y="191"/>
                </a:cubicBezTo>
                <a:cubicBezTo>
                  <a:pt x="194" y="197"/>
                  <a:pt x="194" y="197"/>
                  <a:pt x="194" y="197"/>
                </a:cubicBezTo>
                <a:cubicBezTo>
                  <a:pt x="175" y="181"/>
                  <a:pt x="175" y="181"/>
                  <a:pt x="175" y="181"/>
                </a:cubicBezTo>
                <a:cubicBezTo>
                  <a:pt x="164" y="194"/>
                  <a:pt x="164" y="194"/>
                  <a:pt x="164" y="194"/>
                </a:cubicBezTo>
                <a:cubicBezTo>
                  <a:pt x="184" y="210"/>
                  <a:pt x="184" y="210"/>
                  <a:pt x="184" y="210"/>
                </a:cubicBezTo>
                <a:cubicBezTo>
                  <a:pt x="179" y="215"/>
                  <a:pt x="179" y="215"/>
                  <a:pt x="179" y="215"/>
                </a:cubicBezTo>
                <a:cubicBezTo>
                  <a:pt x="160" y="200"/>
                  <a:pt x="160" y="200"/>
                  <a:pt x="160" y="200"/>
                </a:cubicBezTo>
                <a:cubicBezTo>
                  <a:pt x="149" y="213"/>
                  <a:pt x="149" y="213"/>
                  <a:pt x="149" y="213"/>
                </a:cubicBezTo>
                <a:cubicBezTo>
                  <a:pt x="185" y="243"/>
                  <a:pt x="185" y="243"/>
                  <a:pt x="185" y="243"/>
                </a:cubicBezTo>
                <a:cubicBezTo>
                  <a:pt x="181" y="248"/>
                  <a:pt x="181" y="248"/>
                  <a:pt x="181" y="248"/>
                </a:cubicBezTo>
                <a:cubicBezTo>
                  <a:pt x="144" y="218"/>
                  <a:pt x="144" y="218"/>
                  <a:pt x="144" y="218"/>
                </a:cubicBezTo>
                <a:cubicBezTo>
                  <a:pt x="134" y="232"/>
                  <a:pt x="134" y="232"/>
                  <a:pt x="134" y="232"/>
                </a:cubicBezTo>
                <a:cubicBezTo>
                  <a:pt x="153" y="247"/>
                  <a:pt x="153" y="247"/>
                  <a:pt x="153" y="247"/>
                </a:cubicBezTo>
                <a:cubicBezTo>
                  <a:pt x="148" y="253"/>
                  <a:pt x="148" y="253"/>
                  <a:pt x="148" y="253"/>
                </a:cubicBezTo>
                <a:cubicBezTo>
                  <a:pt x="129" y="237"/>
                  <a:pt x="129" y="237"/>
                  <a:pt x="129" y="237"/>
                </a:cubicBezTo>
                <a:cubicBezTo>
                  <a:pt x="118" y="250"/>
                  <a:pt x="118" y="250"/>
                  <a:pt x="118" y="250"/>
                </a:cubicBezTo>
                <a:cubicBezTo>
                  <a:pt x="137" y="266"/>
                  <a:pt x="137" y="266"/>
                  <a:pt x="137" y="266"/>
                </a:cubicBezTo>
                <a:cubicBezTo>
                  <a:pt x="133" y="272"/>
                  <a:pt x="133" y="272"/>
                  <a:pt x="133" y="272"/>
                </a:cubicBezTo>
                <a:cubicBezTo>
                  <a:pt x="114" y="256"/>
                  <a:pt x="114" y="256"/>
                  <a:pt x="114" y="256"/>
                </a:cubicBezTo>
                <a:cubicBezTo>
                  <a:pt x="103" y="269"/>
                  <a:pt x="103" y="269"/>
                  <a:pt x="103" y="269"/>
                </a:cubicBezTo>
                <a:cubicBezTo>
                  <a:pt x="122" y="285"/>
                  <a:pt x="122" y="285"/>
                  <a:pt x="122" y="285"/>
                </a:cubicBezTo>
                <a:cubicBezTo>
                  <a:pt x="117" y="290"/>
                  <a:pt x="117" y="290"/>
                  <a:pt x="117" y="290"/>
                </a:cubicBezTo>
                <a:cubicBezTo>
                  <a:pt x="98" y="275"/>
                  <a:pt x="98" y="275"/>
                  <a:pt x="98" y="275"/>
                </a:cubicBezTo>
                <a:cubicBezTo>
                  <a:pt x="88" y="288"/>
                  <a:pt x="88" y="288"/>
                  <a:pt x="88" y="288"/>
                </a:cubicBezTo>
                <a:cubicBezTo>
                  <a:pt x="124" y="318"/>
                  <a:pt x="124" y="318"/>
                  <a:pt x="124" y="318"/>
                </a:cubicBezTo>
                <a:cubicBezTo>
                  <a:pt x="119" y="323"/>
                  <a:pt x="119" y="323"/>
                  <a:pt x="119" y="323"/>
                </a:cubicBezTo>
                <a:cubicBezTo>
                  <a:pt x="83" y="294"/>
                  <a:pt x="83" y="294"/>
                  <a:pt x="83" y="294"/>
                </a:cubicBezTo>
                <a:cubicBezTo>
                  <a:pt x="72" y="307"/>
                  <a:pt x="72" y="307"/>
                  <a:pt x="72" y="307"/>
                </a:cubicBezTo>
                <a:cubicBezTo>
                  <a:pt x="91" y="322"/>
                  <a:pt x="91" y="322"/>
                  <a:pt x="91" y="322"/>
                </a:cubicBezTo>
                <a:cubicBezTo>
                  <a:pt x="87" y="328"/>
                  <a:pt x="87" y="328"/>
                  <a:pt x="87" y="328"/>
                </a:cubicBezTo>
                <a:cubicBezTo>
                  <a:pt x="68" y="312"/>
                  <a:pt x="68" y="312"/>
                  <a:pt x="68" y="312"/>
                </a:cubicBezTo>
                <a:cubicBezTo>
                  <a:pt x="57" y="325"/>
                  <a:pt x="57" y="325"/>
                  <a:pt x="57" y="325"/>
                </a:cubicBezTo>
                <a:cubicBezTo>
                  <a:pt x="76" y="341"/>
                  <a:pt x="76" y="341"/>
                  <a:pt x="76" y="341"/>
                </a:cubicBezTo>
                <a:cubicBezTo>
                  <a:pt x="71" y="347"/>
                  <a:pt x="71" y="347"/>
                  <a:pt x="71" y="347"/>
                </a:cubicBezTo>
                <a:cubicBezTo>
                  <a:pt x="52" y="331"/>
                  <a:pt x="52" y="331"/>
                  <a:pt x="52" y="331"/>
                </a:cubicBezTo>
                <a:cubicBezTo>
                  <a:pt x="42" y="344"/>
                  <a:pt x="42" y="344"/>
                  <a:pt x="42" y="344"/>
                </a:cubicBezTo>
                <a:cubicBezTo>
                  <a:pt x="61" y="360"/>
                  <a:pt x="61" y="360"/>
                  <a:pt x="61" y="360"/>
                </a:cubicBezTo>
                <a:cubicBezTo>
                  <a:pt x="56" y="366"/>
                  <a:pt x="56" y="366"/>
                  <a:pt x="56" y="366"/>
                </a:cubicBezTo>
                <a:cubicBezTo>
                  <a:pt x="37" y="350"/>
                  <a:pt x="37" y="350"/>
                  <a:pt x="37" y="350"/>
                </a:cubicBezTo>
                <a:cubicBezTo>
                  <a:pt x="26" y="363"/>
                  <a:pt x="26" y="363"/>
                  <a:pt x="26" y="363"/>
                </a:cubicBezTo>
                <a:cubicBezTo>
                  <a:pt x="63" y="393"/>
                  <a:pt x="63" y="393"/>
                  <a:pt x="63" y="393"/>
                </a:cubicBezTo>
                <a:cubicBezTo>
                  <a:pt x="58" y="398"/>
                  <a:pt x="58" y="398"/>
                  <a:pt x="58" y="398"/>
                </a:cubicBezTo>
                <a:cubicBezTo>
                  <a:pt x="22" y="369"/>
                  <a:pt x="22" y="369"/>
                  <a:pt x="22" y="369"/>
                </a:cubicBezTo>
                <a:cubicBezTo>
                  <a:pt x="0" y="395"/>
                  <a:pt x="0" y="395"/>
                  <a:pt x="0" y="395"/>
                </a:cubicBezTo>
                <a:cubicBezTo>
                  <a:pt x="53" y="438"/>
                  <a:pt x="53" y="438"/>
                  <a:pt x="53" y="438"/>
                </a:cubicBezTo>
                <a:cubicBezTo>
                  <a:pt x="324" y="106"/>
                  <a:pt x="324" y="106"/>
                  <a:pt x="324" y="106"/>
                </a:cubicBezTo>
                <a:cubicBezTo>
                  <a:pt x="324" y="59"/>
                  <a:pt x="324" y="59"/>
                  <a:pt x="324" y="59"/>
                </a:cubicBezTo>
                <a:cubicBezTo>
                  <a:pt x="321" y="59"/>
                  <a:pt x="318" y="58"/>
                  <a:pt x="316" y="56"/>
                </a:cubicBezTo>
                <a:cubicBezTo>
                  <a:pt x="310" y="51"/>
                  <a:pt x="309" y="43"/>
                  <a:pt x="314" y="37"/>
                </a:cubicBezTo>
                <a:cubicBezTo>
                  <a:pt x="316" y="34"/>
                  <a:pt x="320" y="32"/>
                  <a:pt x="324" y="32"/>
                </a:cubicBezTo>
                <a:cubicBezTo>
                  <a:pt x="324" y="1"/>
                  <a:pt x="324" y="1"/>
                  <a:pt x="324" y="1"/>
                </a:cubicBezTo>
                <a:cubicBezTo>
                  <a:pt x="323" y="0"/>
                  <a:pt x="323" y="0"/>
                  <a:pt x="323" y="0"/>
                </a:cubicBezTo>
                <a:lnTo>
                  <a:pt x="272" y="63"/>
                </a:ln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84" name="Freeform 47"/>
          <p:cNvSpPr>
            <a:spLocks noEditPoints="1"/>
          </p:cNvSpPr>
          <p:nvPr/>
        </p:nvSpPr>
        <p:spPr bwMode="auto">
          <a:xfrm>
            <a:off x="7492084" y="2177299"/>
            <a:ext cx="265441" cy="521358"/>
          </a:xfrm>
          <a:custGeom>
            <a:avLst/>
            <a:gdLst>
              <a:gd name="T0" fmla="*/ 121 w 162"/>
              <a:gd name="T1" fmla="*/ 144 h 319"/>
              <a:gd name="T2" fmla="*/ 128 w 162"/>
              <a:gd name="T3" fmla="*/ 138 h 319"/>
              <a:gd name="T4" fmla="*/ 150 w 162"/>
              <a:gd name="T5" fmla="*/ 80 h 319"/>
              <a:gd name="T6" fmla="*/ 147 w 162"/>
              <a:gd name="T7" fmla="*/ 69 h 319"/>
              <a:gd name="T8" fmla="*/ 156 w 162"/>
              <a:gd name="T9" fmla="*/ 46 h 319"/>
              <a:gd name="T10" fmla="*/ 137 w 162"/>
              <a:gd name="T11" fmla="*/ 3 h 319"/>
              <a:gd name="T12" fmla="*/ 121 w 162"/>
              <a:gd name="T13" fmla="*/ 1 h 319"/>
              <a:gd name="T14" fmla="*/ 121 w 162"/>
              <a:gd name="T15" fmla="*/ 58 h 319"/>
              <a:gd name="T16" fmla="*/ 126 w 162"/>
              <a:gd name="T17" fmla="*/ 61 h 319"/>
              <a:gd name="T18" fmla="*/ 121 w 162"/>
              <a:gd name="T19" fmla="*/ 59 h 319"/>
              <a:gd name="T20" fmla="*/ 121 w 162"/>
              <a:gd name="T21" fmla="*/ 85 h 319"/>
              <a:gd name="T22" fmla="*/ 125 w 162"/>
              <a:gd name="T23" fmla="*/ 75 h 319"/>
              <a:gd name="T24" fmla="*/ 123 w 162"/>
              <a:gd name="T25" fmla="*/ 66 h 319"/>
              <a:gd name="T26" fmla="*/ 139 w 162"/>
              <a:gd name="T27" fmla="*/ 72 h 319"/>
              <a:gd name="T28" fmla="*/ 144 w 162"/>
              <a:gd name="T29" fmla="*/ 83 h 319"/>
              <a:gd name="T30" fmla="*/ 125 w 162"/>
              <a:gd name="T31" fmla="*/ 132 h 319"/>
              <a:gd name="T32" fmla="*/ 121 w 162"/>
              <a:gd name="T33" fmla="*/ 136 h 319"/>
              <a:gd name="T34" fmla="*/ 121 w 162"/>
              <a:gd name="T35" fmla="*/ 144 h 319"/>
              <a:gd name="T36" fmla="*/ 66 w 162"/>
              <a:gd name="T37" fmla="*/ 284 h 319"/>
              <a:gd name="T38" fmla="*/ 121 w 162"/>
              <a:gd name="T39" fmla="*/ 144 h 319"/>
              <a:gd name="T40" fmla="*/ 121 w 162"/>
              <a:gd name="T41" fmla="*/ 144 h 319"/>
              <a:gd name="T42" fmla="*/ 121 w 162"/>
              <a:gd name="T43" fmla="*/ 136 h 319"/>
              <a:gd name="T44" fmla="*/ 114 w 162"/>
              <a:gd name="T45" fmla="*/ 137 h 319"/>
              <a:gd name="T46" fmla="*/ 98 w 162"/>
              <a:gd name="T47" fmla="*/ 130 h 319"/>
              <a:gd name="T48" fmla="*/ 98 w 162"/>
              <a:gd name="T49" fmla="*/ 130 h 319"/>
              <a:gd name="T50" fmla="*/ 106 w 162"/>
              <a:gd name="T51" fmla="*/ 125 h 319"/>
              <a:gd name="T52" fmla="*/ 121 w 162"/>
              <a:gd name="T53" fmla="*/ 85 h 319"/>
              <a:gd name="T54" fmla="*/ 121 w 162"/>
              <a:gd name="T55" fmla="*/ 59 h 319"/>
              <a:gd name="T56" fmla="*/ 85 w 162"/>
              <a:gd name="T57" fmla="*/ 45 h 319"/>
              <a:gd name="T58" fmla="*/ 74 w 162"/>
              <a:gd name="T59" fmla="*/ 51 h 319"/>
              <a:gd name="T60" fmla="*/ 52 w 162"/>
              <a:gd name="T61" fmla="*/ 108 h 319"/>
              <a:gd name="T62" fmla="*/ 54 w 162"/>
              <a:gd name="T63" fmla="*/ 118 h 319"/>
              <a:gd name="T64" fmla="*/ 35 w 162"/>
              <a:gd name="T65" fmla="*/ 168 h 319"/>
              <a:gd name="T66" fmla="*/ 35 w 162"/>
              <a:gd name="T67" fmla="*/ 256 h 319"/>
              <a:gd name="T68" fmla="*/ 39 w 162"/>
              <a:gd name="T69" fmla="*/ 257 h 319"/>
              <a:gd name="T70" fmla="*/ 45 w 162"/>
              <a:gd name="T71" fmla="*/ 268 h 319"/>
              <a:gd name="T72" fmla="*/ 58 w 162"/>
              <a:gd name="T73" fmla="*/ 264 h 319"/>
              <a:gd name="T74" fmla="*/ 64 w 162"/>
              <a:gd name="T75" fmla="*/ 278 h 319"/>
              <a:gd name="T76" fmla="*/ 63 w 162"/>
              <a:gd name="T77" fmla="*/ 281 h 319"/>
              <a:gd name="T78" fmla="*/ 35 w 162"/>
              <a:gd name="T79" fmla="*/ 300 h 319"/>
              <a:gd name="T80" fmla="*/ 35 w 162"/>
              <a:gd name="T81" fmla="*/ 306 h 319"/>
              <a:gd name="T82" fmla="*/ 66 w 162"/>
              <a:gd name="T83" fmla="*/ 284 h 319"/>
              <a:gd name="T84" fmla="*/ 121 w 162"/>
              <a:gd name="T85" fmla="*/ 1 h 319"/>
              <a:gd name="T86" fmla="*/ 121 w 162"/>
              <a:gd name="T87" fmla="*/ 58 h 319"/>
              <a:gd name="T88" fmla="*/ 88 w 162"/>
              <a:gd name="T89" fmla="*/ 36 h 319"/>
              <a:gd name="T90" fmla="*/ 94 w 162"/>
              <a:gd name="T91" fmla="*/ 22 h 319"/>
              <a:gd name="T92" fmla="*/ 121 w 162"/>
              <a:gd name="T93" fmla="*/ 1 h 319"/>
              <a:gd name="T94" fmla="*/ 35 w 162"/>
              <a:gd name="T95" fmla="*/ 168 h 319"/>
              <a:gd name="T96" fmla="*/ 0 w 162"/>
              <a:gd name="T97" fmla="*/ 258 h 319"/>
              <a:gd name="T98" fmla="*/ 15 w 162"/>
              <a:gd name="T99" fmla="*/ 319 h 319"/>
              <a:gd name="T100" fmla="*/ 35 w 162"/>
              <a:gd name="T101" fmla="*/ 306 h 319"/>
              <a:gd name="T102" fmla="*/ 35 w 162"/>
              <a:gd name="T103" fmla="*/ 300 h 319"/>
              <a:gd name="T104" fmla="*/ 33 w 162"/>
              <a:gd name="T105" fmla="*/ 301 h 319"/>
              <a:gd name="T106" fmla="*/ 13 w 162"/>
              <a:gd name="T107" fmla="*/ 294 h 319"/>
              <a:gd name="T108" fmla="*/ 5 w 162"/>
              <a:gd name="T109" fmla="*/ 259 h 319"/>
              <a:gd name="T110" fmla="*/ 5 w 162"/>
              <a:gd name="T111" fmla="*/ 259 h 319"/>
              <a:gd name="T112" fmla="*/ 6 w 162"/>
              <a:gd name="T113" fmla="*/ 256 h 319"/>
              <a:gd name="T114" fmla="*/ 19 w 162"/>
              <a:gd name="T115" fmla="*/ 250 h 319"/>
              <a:gd name="T116" fmla="*/ 26 w 162"/>
              <a:gd name="T117" fmla="*/ 261 h 319"/>
              <a:gd name="T118" fmla="*/ 35 w 162"/>
              <a:gd name="T119" fmla="*/ 256 h 319"/>
              <a:gd name="T120" fmla="*/ 35 w 162"/>
              <a:gd name="T121" fmla="*/ 168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2" h="319">
                <a:moveTo>
                  <a:pt x="121" y="144"/>
                </a:moveTo>
                <a:cubicBezTo>
                  <a:pt x="124" y="143"/>
                  <a:pt x="127" y="141"/>
                  <a:pt x="128" y="138"/>
                </a:cubicBezTo>
                <a:cubicBezTo>
                  <a:pt x="150" y="80"/>
                  <a:pt x="150" y="80"/>
                  <a:pt x="150" y="80"/>
                </a:cubicBezTo>
                <a:cubicBezTo>
                  <a:pt x="152" y="76"/>
                  <a:pt x="150" y="71"/>
                  <a:pt x="147" y="69"/>
                </a:cubicBezTo>
                <a:cubicBezTo>
                  <a:pt x="156" y="46"/>
                  <a:pt x="156" y="46"/>
                  <a:pt x="156" y="46"/>
                </a:cubicBezTo>
                <a:cubicBezTo>
                  <a:pt x="162" y="29"/>
                  <a:pt x="154" y="9"/>
                  <a:pt x="137" y="3"/>
                </a:cubicBezTo>
                <a:cubicBezTo>
                  <a:pt x="132" y="1"/>
                  <a:pt x="126" y="0"/>
                  <a:pt x="121" y="1"/>
                </a:cubicBezTo>
                <a:cubicBezTo>
                  <a:pt x="121" y="58"/>
                  <a:pt x="121" y="58"/>
                  <a:pt x="121" y="58"/>
                </a:cubicBezTo>
                <a:cubicBezTo>
                  <a:pt x="126" y="61"/>
                  <a:pt x="126" y="61"/>
                  <a:pt x="126" y="61"/>
                </a:cubicBezTo>
                <a:cubicBezTo>
                  <a:pt x="121" y="59"/>
                  <a:pt x="121" y="59"/>
                  <a:pt x="121" y="59"/>
                </a:cubicBezTo>
                <a:cubicBezTo>
                  <a:pt x="121" y="85"/>
                  <a:pt x="121" y="85"/>
                  <a:pt x="121" y="85"/>
                </a:cubicBezTo>
                <a:cubicBezTo>
                  <a:pt x="125" y="75"/>
                  <a:pt x="125" y="75"/>
                  <a:pt x="125" y="75"/>
                </a:cubicBezTo>
                <a:cubicBezTo>
                  <a:pt x="126" y="72"/>
                  <a:pt x="126" y="68"/>
                  <a:pt x="123" y="66"/>
                </a:cubicBezTo>
                <a:cubicBezTo>
                  <a:pt x="139" y="72"/>
                  <a:pt x="139" y="72"/>
                  <a:pt x="139" y="72"/>
                </a:cubicBezTo>
                <a:cubicBezTo>
                  <a:pt x="143" y="73"/>
                  <a:pt x="146" y="78"/>
                  <a:pt x="144" y="83"/>
                </a:cubicBezTo>
                <a:cubicBezTo>
                  <a:pt x="125" y="132"/>
                  <a:pt x="125" y="132"/>
                  <a:pt x="125" y="132"/>
                </a:cubicBezTo>
                <a:cubicBezTo>
                  <a:pt x="124" y="134"/>
                  <a:pt x="123" y="135"/>
                  <a:pt x="121" y="136"/>
                </a:cubicBezTo>
                <a:lnTo>
                  <a:pt x="121" y="144"/>
                </a:lnTo>
                <a:close/>
                <a:moveTo>
                  <a:pt x="66" y="284"/>
                </a:moveTo>
                <a:cubicBezTo>
                  <a:pt x="121" y="144"/>
                  <a:pt x="121" y="144"/>
                  <a:pt x="121" y="144"/>
                </a:cubicBezTo>
                <a:cubicBezTo>
                  <a:pt x="121" y="144"/>
                  <a:pt x="121" y="144"/>
                  <a:pt x="121" y="144"/>
                </a:cubicBezTo>
                <a:cubicBezTo>
                  <a:pt x="121" y="136"/>
                  <a:pt x="121" y="136"/>
                  <a:pt x="121" y="136"/>
                </a:cubicBezTo>
                <a:cubicBezTo>
                  <a:pt x="119" y="137"/>
                  <a:pt x="117" y="137"/>
                  <a:pt x="114" y="137"/>
                </a:cubicBezTo>
                <a:cubicBezTo>
                  <a:pt x="98" y="130"/>
                  <a:pt x="98" y="130"/>
                  <a:pt x="98" y="130"/>
                </a:cubicBezTo>
                <a:cubicBezTo>
                  <a:pt x="98" y="130"/>
                  <a:pt x="98" y="130"/>
                  <a:pt x="98" y="130"/>
                </a:cubicBezTo>
                <a:cubicBezTo>
                  <a:pt x="102" y="130"/>
                  <a:pt x="105" y="128"/>
                  <a:pt x="106" y="125"/>
                </a:cubicBezTo>
                <a:cubicBezTo>
                  <a:pt x="121" y="85"/>
                  <a:pt x="121" y="85"/>
                  <a:pt x="121" y="85"/>
                </a:cubicBezTo>
                <a:cubicBezTo>
                  <a:pt x="121" y="59"/>
                  <a:pt x="121" y="59"/>
                  <a:pt x="121" y="59"/>
                </a:cubicBezTo>
                <a:cubicBezTo>
                  <a:pt x="85" y="45"/>
                  <a:pt x="85" y="45"/>
                  <a:pt x="85" y="45"/>
                </a:cubicBezTo>
                <a:cubicBezTo>
                  <a:pt x="80" y="44"/>
                  <a:pt x="76" y="47"/>
                  <a:pt x="74" y="51"/>
                </a:cubicBezTo>
                <a:cubicBezTo>
                  <a:pt x="52" y="108"/>
                  <a:pt x="52" y="108"/>
                  <a:pt x="52" y="108"/>
                </a:cubicBezTo>
                <a:cubicBezTo>
                  <a:pt x="51" y="112"/>
                  <a:pt x="52" y="115"/>
                  <a:pt x="54" y="118"/>
                </a:cubicBezTo>
                <a:cubicBezTo>
                  <a:pt x="35" y="168"/>
                  <a:pt x="35" y="168"/>
                  <a:pt x="35" y="168"/>
                </a:cubicBezTo>
                <a:cubicBezTo>
                  <a:pt x="35" y="256"/>
                  <a:pt x="35" y="256"/>
                  <a:pt x="35" y="256"/>
                </a:cubicBezTo>
                <a:cubicBezTo>
                  <a:pt x="36" y="256"/>
                  <a:pt x="37" y="257"/>
                  <a:pt x="39" y="257"/>
                </a:cubicBezTo>
                <a:cubicBezTo>
                  <a:pt x="43" y="259"/>
                  <a:pt x="46" y="264"/>
                  <a:pt x="45" y="268"/>
                </a:cubicBezTo>
                <a:cubicBezTo>
                  <a:pt x="48" y="264"/>
                  <a:pt x="53" y="263"/>
                  <a:pt x="58" y="264"/>
                </a:cubicBezTo>
                <a:cubicBezTo>
                  <a:pt x="63" y="267"/>
                  <a:pt x="66" y="273"/>
                  <a:pt x="64" y="278"/>
                </a:cubicBezTo>
                <a:cubicBezTo>
                  <a:pt x="63" y="281"/>
                  <a:pt x="63" y="281"/>
                  <a:pt x="63" y="281"/>
                </a:cubicBezTo>
                <a:cubicBezTo>
                  <a:pt x="35" y="300"/>
                  <a:pt x="35" y="300"/>
                  <a:pt x="35" y="300"/>
                </a:cubicBezTo>
                <a:cubicBezTo>
                  <a:pt x="35" y="306"/>
                  <a:pt x="35" y="306"/>
                  <a:pt x="35" y="306"/>
                </a:cubicBezTo>
                <a:cubicBezTo>
                  <a:pt x="66" y="284"/>
                  <a:pt x="66" y="284"/>
                  <a:pt x="66" y="284"/>
                </a:cubicBezTo>
                <a:close/>
                <a:moveTo>
                  <a:pt x="121" y="1"/>
                </a:moveTo>
                <a:cubicBezTo>
                  <a:pt x="121" y="58"/>
                  <a:pt x="121" y="58"/>
                  <a:pt x="121" y="58"/>
                </a:cubicBezTo>
                <a:cubicBezTo>
                  <a:pt x="88" y="36"/>
                  <a:pt x="88" y="36"/>
                  <a:pt x="88" y="36"/>
                </a:cubicBezTo>
                <a:cubicBezTo>
                  <a:pt x="94" y="22"/>
                  <a:pt x="94" y="22"/>
                  <a:pt x="94" y="22"/>
                </a:cubicBezTo>
                <a:cubicBezTo>
                  <a:pt x="98" y="10"/>
                  <a:pt x="109" y="2"/>
                  <a:pt x="121" y="1"/>
                </a:cubicBezTo>
                <a:close/>
                <a:moveTo>
                  <a:pt x="35" y="168"/>
                </a:moveTo>
                <a:cubicBezTo>
                  <a:pt x="0" y="258"/>
                  <a:pt x="0" y="258"/>
                  <a:pt x="0" y="258"/>
                </a:cubicBezTo>
                <a:cubicBezTo>
                  <a:pt x="15" y="319"/>
                  <a:pt x="15" y="319"/>
                  <a:pt x="15" y="319"/>
                </a:cubicBezTo>
                <a:cubicBezTo>
                  <a:pt x="35" y="306"/>
                  <a:pt x="35" y="306"/>
                  <a:pt x="35" y="306"/>
                </a:cubicBezTo>
                <a:cubicBezTo>
                  <a:pt x="35" y="300"/>
                  <a:pt x="35" y="300"/>
                  <a:pt x="35" y="300"/>
                </a:cubicBezTo>
                <a:cubicBezTo>
                  <a:pt x="33" y="301"/>
                  <a:pt x="33" y="301"/>
                  <a:pt x="33" y="301"/>
                </a:cubicBezTo>
                <a:cubicBezTo>
                  <a:pt x="13" y="294"/>
                  <a:pt x="13" y="294"/>
                  <a:pt x="13" y="294"/>
                </a:cubicBezTo>
                <a:cubicBezTo>
                  <a:pt x="5" y="259"/>
                  <a:pt x="5" y="259"/>
                  <a:pt x="5" y="259"/>
                </a:cubicBezTo>
                <a:cubicBezTo>
                  <a:pt x="5" y="259"/>
                  <a:pt x="5" y="259"/>
                  <a:pt x="5" y="259"/>
                </a:cubicBezTo>
                <a:cubicBezTo>
                  <a:pt x="6" y="256"/>
                  <a:pt x="6" y="256"/>
                  <a:pt x="6" y="256"/>
                </a:cubicBezTo>
                <a:cubicBezTo>
                  <a:pt x="8" y="250"/>
                  <a:pt x="14" y="248"/>
                  <a:pt x="19" y="250"/>
                </a:cubicBezTo>
                <a:cubicBezTo>
                  <a:pt x="24" y="251"/>
                  <a:pt x="27" y="256"/>
                  <a:pt x="26" y="261"/>
                </a:cubicBezTo>
                <a:cubicBezTo>
                  <a:pt x="28" y="258"/>
                  <a:pt x="31" y="256"/>
                  <a:pt x="35" y="256"/>
                </a:cubicBezTo>
                <a:lnTo>
                  <a:pt x="35" y="168"/>
                </a:ln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94" name="Freeform 56"/>
          <p:cNvSpPr>
            <a:spLocks noEditPoints="1"/>
          </p:cNvSpPr>
          <p:nvPr/>
        </p:nvSpPr>
        <p:spPr bwMode="auto">
          <a:xfrm>
            <a:off x="5240008" y="2024939"/>
            <a:ext cx="416610" cy="453510"/>
          </a:xfrm>
          <a:custGeom>
            <a:avLst/>
            <a:gdLst>
              <a:gd name="T0" fmla="*/ 198 w 255"/>
              <a:gd name="T1" fmla="*/ 128 h 277"/>
              <a:gd name="T2" fmla="*/ 191 w 255"/>
              <a:gd name="T3" fmla="*/ 158 h 277"/>
              <a:gd name="T4" fmla="*/ 191 w 255"/>
              <a:gd name="T5" fmla="*/ 185 h 277"/>
              <a:gd name="T6" fmla="*/ 196 w 255"/>
              <a:gd name="T7" fmla="*/ 187 h 277"/>
              <a:gd name="T8" fmla="*/ 218 w 255"/>
              <a:gd name="T9" fmla="*/ 218 h 277"/>
              <a:gd name="T10" fmla="*/ 191 w 255"/>
              <a:gd name="T11" fmla="*/ 201 h 277"/>
              <a:gd name="T12" fmla="*/ 191 w 255"/>
              <a:gd name="T13" fmla="*/ 55 h 277"/>
              <a:gd name="T14" fmla="*/ 218 w 255"/>
              <a:gd name="T15" fmla="*/ 38 h 277"/>
              <a:gd name="T16" fmla="*/ 196 w 255"/>
              <a:gd name="T17" fmla="*/ 69 h 277"/>
              <a:gd name="T18" fmla="*/ 191 w 255"/>
              <a:gd name="T19" fmla="*/ 71 h 277"/>
              <a:gd name="T20" fmla="*/ 249 w 255"/>
              <a:gd name="T21" fmla="*/ 121 h 277"/>
              <a:gd name="T22" fmla="*/ 211 w 255"/>
              <a:gd name="T23" fmla="*/ 128 h 277"/>
              <a:gd name="T24" fmla="*/ 249 w 255"/>
              <a:gd name="T25" fmla="*/ 134 h 277"/>
              <a:gd name="T26" fmla="*/ 249 w 255"/>
              <a:gd name="T27" fmla="*/ 121 h 277"/>
              <a:gd name="T28" fmla="*/ 132 w 255"/>
              <a:gd name="T29" fmla="*/ 277 h 277"/>
              <a:gd name="T30" fmla="*/ 167 w 255"/>
              <a:gd name="T31" fmla="*/ 186 h 277"/>
              <a:gd name="T32" fmla="*/ 191 w 255"/>
              <a:gd name="T33" fmla="*/ 98 h 277"/>
              <a:gd name="T34" fmla="*/ 127 w 255"/>
              <a:gd name="T35" fmla="*/ 72 h 277"/>
              <a:gd name="T36" fmla="*/ 183 w 255"/>
              <a:gd name="T37" fmla="*/ 128 h 277"/>
              <a:gd name="T38" fmla="*/ 156 w 255"/>
              <a:gd name="T39" fmla="*/ 176 h 277"/>
              <a:gd name="T40" fmla="*/ 153 w 255"/>
              <a:gd name="T41" fmla="*/ 214 h 277"/>
              <a:gd name="T42" fmla="*/ 127 w 255"/>
              <a:gd name="T43" fmla="*/ 277 h 277"/>
              <a:gd name="T44" fmla="*/ 191 w 255"/>
              <a:gd name="T45" fmla="*/ 71 h 277"/>
              <a:gd name="T46" fmla="*/ 186 w 255"/>
              <a:gd name="T47" fmla="*/ 60 h 277"/>
              <a:gd name="T48" fmla="*/ 191 w 255"/>
              <a:gd name="T49" fmla="*/ 185 h 277"/>
              <a:gd name="T50" fmla="*/ 186 w 255"/>
              <a:gd name="T51" fmla="*/ 196 h 277"/>
              <a:gd name="T52" fmla="*/ 191 w 255"/>
              <a:gd name="T53" fmla="*/ 185 h 277"/>
              <a:gd name="T54" fmla="*/ 127 w 255"/>
              <a:gd name="T55" fmla="*/ 0 h 277"/>
              <a:gd name="T56" fmla="*/ 134 w 255"/>
              <a:gd name="T57" fmla="*/ 7 h 277"/>
              <a:gd name="T58" fmla="*/ 128 w 255"/>
              <a:gd name="T59" fmla="*/ 45 h 277"/>
              <a:gd name="T60" fmla="*/ 127 w 255"/>
              <a:gd name="T61" fmla="*/ 45 h 277"/>
              <a:gd name="T62" fmla="*/ 64 w 255"/>
              <a:gd name="T63" fmla="*/ 97 h 277"/>
              <a:gd name="T64" fmla="*/ 89 w 255"/>
              <a:gd name="T65" fmla="*/ 187 h 277"/>
              <a:gd name="T66" fmla="*/ 124 w 255"/>
              <a:gd name="T67" fmla="*/ 277 h 277"/>
              <a:gd name="T68" fmla="*/ 127 w 255"/>
              <a:gd name="T69" fmla="*/ 214 h 277"/>
              <a:gd name="T70" fmla="*/ 103 w 255"/>
              <a:gd name="T71" fmla="*/ 183 h 277"/>
              <a:gd name="T72" fmla="*/ 71 w 255"/>
              <a:gd name="T73" fmla="*/ 128 h 277"/>
              <a:gd name="T74" fmla="*/ 127 w 255"/>
              <a:gd name="T75" fmla="*/ 72 h 277"/>
              <a:gd name="T76" fmla="*/ 127 w 255"/>
              <a:gd name="T77" fmla="*/ 57 h 277"/>
              <a:gd name="T78" fmla="*/ 127 w 255"/>
              <a:gd name="T79" fmla="*/ 0 h 277"/>
              <a:gd name="T80" fmla="*/ 121 w 255"/>
              <a:gd name="T81" fmla="*/ 38 h 277"/>
              <a:gd name="T82" fmla="*/ 127 w 255"/>
              <a:gd name="T83" fmla="*/ 0 h 277"/>
              <a:gd name="T84" fmla="*/ 64 w 255"/>
              <a:gd name="T85" fmla="*/ 185 h 277"/>
              <a:gd name="T86" fmla="*/ 69 w 255"/>
              <a:gd name="T87" fmla="*/ 196 h 277"/>
              <a:gd name="T88" fmla="*/ 64 w 255"/>
              <a:gd name="T89" fmla="*/ 71 h 277"/>
              <a:gd name="T90" fmla="*/ 69 w 255"/>
              <a:gd name="T91" fmla="*/ 60 h 277"/>
              <a:gd name="T92" fmla="*/ 64 w 255"/>
              <a:gd name="T93" fmla="*/ 71 h 277"/>
              <a:gd name="T94" fmla="*/ 57 w 255"/>
              <a:gd name="T95" fmla="*/ 128 h 277"/>
              <a:gd name="T96" fmla="*/ 64 w 255"/>
              <a:gd name="T97" fmla="*/ 97 h 277"/>
              <a:gd name="T98" fmla="*/ 64 w 255"/>
              <a:gd name="T99" fmla="*/ 71 h 277"/>
              <a:gd name="T100" fmla="*/ 60 w 255"/>
              <a:gd name="T101" fmla="*/ 69 h 277"/>
              <a:gd name="T102" fmla="*/ 38 w 255"/>
              <a:gd name="T103" fmla="*/ 38 h 277"/>
              <a:gd name="T104" fmla="*/ 64 w 255"/>
              <a:gd name="T105" fmla="*/ 55 h 277"/>
              <a:gd name="T106" fmla="*/ 64 w 255"/>
              <a:gd name="T107" fmla="*/ 201 h 277"/>
              <a:gd name="T108" fmla="*/ 38 w 255"/>
              <a:gd name="T109" fmla="*/ 218 h 277"/>
              <a:gd name="T110" fmla="*/ 60 w 255"/>
              <a:gd name="T111" fmla="*/ 187 h 277"/>
              <a:gd name="T112" fmla="*/ 64 w 255"/>
              <a:gd name="T113" fmla="*/ 185 h 277"/>
              <a:gd name="T114" fmla="*/ 45 w 255"/>
              <a:gd name="T115" fmla="*/ 128 h 277"/>
              <a:gd name="T116" fmla="*/ 7 w 255"/>
              <a:gd name="T117" fmla="*/ 121 h 277"/>
              <a:gd name="T118" fmla="*/ 7 w 255"/>
              <a:gd name="T119" fmla="*/ 134 h 277"/>
              <a:gd name="T120" fmla="*/ 45 w 255"/>
              <a:gd name="T121" fmla="*/ 128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5" h="277">
                <a:moveTo>
                  <a:pt x="191" y="158"/>
                </a:moveTo>
                <a:cubicBezTo>
                  <a:pt x="195" y="149"/>
                  <a:pt x="198" y="139"/>
                  <a:pt x="198" y="128"/>
                </a:cubicBezTo>
                <a:cubicBezTo>
                  <a:pt x="198" y="117"/>
                  <a:pt x="195" y="107"/>
                  <a:pt x="191" y="98"/>
                </a:cubicBezTo>
                <a:cubicBezTo>
                  <a:pt x="191" y="158"/>
                  <a:pt x="191" y="158"/>
                  <a:pt x="191" y="158"/>
                </a:cubicBezTo>
                <a:close/>
                <a:moveTo>
                  <a:pt x="191" y="201"/>
                </a:moveTo>
                <a:cubicBezTo>
                  <a:pt x="191" y="185"/>
                  <a:pt x="191" y="185"/>
                  <a:pt x="191" y="185"/>
                </a:cubicBezTo>
                <a:cubicBezTo>
                  <a:pt x="193" y="185"/>
                  <a:pt x="194" y="185"/>
                  <a:pt x="196" y="187"/>
                </a:cubicBezTo>
                <a:cubicBezTo>
                  <a:pt x="196" y="187"/>
                  <a:pt x="196" y="187"/>
                  <a:pt x="196" y="187"/>
                </a:cubicBezTo>
                <a:cubicBezTo>
                  <a:pt x="218" y="209"/>
                  <a:pt x="218" y="209"/>
                  <a:pt x="218" y="209"/>
                </a:cubicBezTo>
                <a:cubicBezTo>
                  <a:pt x="220" y="211"/>
                  <a:pt x="220" y="216"/>
                  <a:pt x="218" y="218"/>
                </a:cubicBezTo>
                <a:cubicBezTo>
                  <a:pt x="215" y="221"/>
                  <a:pt x="211" y="221"/>
                  <a:pt x="209" y="218"/>
                </a:cubicBezTo>
                <a:cubicBezTo>
                  <a:pt x="191" y="201"/>
                  <a:pt x="191" y="201"/>
                  <a:pt x="191" y="201"/>
                </a:cubicBezTo>
                <a:close/>
                <a:moveTo>
                  <a:pt x="191" y="71"/>
                </a:moveTo>
                <a:cubicBezTo>
                  <a:pt x="191" y="55"/>
                  <a:pt x="191" y="55"/>
                  <a:pt x="191" y="55"/>
                </a:cubicBezTo>
                <a:cubicBezTo>
                  <a:pt x="209" y="38"/>
                  <a:pt x="209" y="38"/>
                  <a:pt x="209" y="38"/>
                </a:cubicBezTo>
                <a:cubicBezTo>
                  <a:pt x="211" y="35"/>
                  <a:pt x="215" y="35"/>
                  <a:pt x="218" y="38"/>
                </a:cubicBezTo>
                <a:cubicBezTo>
                  <a:pt x="220" y="40"/>
                  <a:pt x="220" y="44"/>
                  <a:pt x="218" y="47"/>
                </a:cubicBezTo>
                <a:cubicBezTo>
                  <a:pt x="196" y="69"/>
                  <a:pt x="196" y="69"/>
                  <a:pt x="196" y="69"/>
                </a:cubicBezTo>
                <a:cubicBezTo>
                  <a:pt x="196" y="69"/>
                  <a:pt x="196" y="69"/>
                  <a:pt x="196" y="69"/>
                </a:cubicBezTo>
                <a:cubicBezTo>
                  <a:pt x="194" y="71"/>
                  <a:pt x="193" y="71"/>
                  <a:pt x="191" y="71"/>
                </a:cubicBezTo>
                <a:close/>
                <a:moveTo>
                  <a:pt x="249" y="121"/>
                </a:moveTo>
                <a:cubicBezTo>
                  <a:pt x="249" y="121"/>
                  <a:pt x="249" y="121"/>
                  <a:pt x="249" y="121"/>
                </a:cubicBezTo>
                <a:cubicBezTo>
                  <a:pt x="217" y="121"/>
                  <a:pt x="217" y="121"/>
                  <a:pt x="217" y="121"/>
                </a:cubicBezTo>
                <a:cubicBezTo>
                  <a:pt x="214" y="121"/>
                  <a:pt x="211" y="124"/>
                  <a:pt x="211" y="128"/>
                </a:cubicBezTo>
                <a:cubicBezTo>
                  <a:pt x="211" y="132"/>
                  <a:pt x="214" y="134"/>
                  <a:pt x="217" y="134"/>
                </a:cubicBezTo>
                <a:cubicBezTo>
                  <a:pt x="249" y="134"/>
                  <a:pt x="249" y="134"/>
                  <a:pt x="249" y="134"/>
                </a:cubicBezTo>
                <a:cubicBezTo>
                  <a:pt x="252" y="134"/>
                  <a:pt x="255" y="132"/>
                  <a:pt x="255" y="128"/>
                </a:cubicBezTo>
                <a:cubicBezTo>
                  <a:pt x="255" y="124"/>
                  <a:pt x="252" y="121"/>
                  <a:pt x="249" y="121"/>
                </a:cubicBezTo>
                <a:close/>
                <a:moveTo>
                  <a:pt x="127" y="277"/>
                </a:moveTo>
                <a:cubicBezTo>
                  <a:pt x="132" y="277"/>
                  <a:pt x="132" y="277"/>
                  <a:pt x="132" y="277"/>
                </a:cubicBezTo>
                <a:cubicBezTo>
                  <a:pt x="151" y="277"/>
                  <a:pt x="167" y="262"/>
                  <a:pt x="167" y="242"/>
                </a:cubicBezTo>
                <a:cubicBezTo>
                  <a:pt x="167" y="186"/>
                  <a:pt x="167" y="186"/>
                  <a:pt x="167" y="186"/>
                </a:cubicBezTo>
                <a:cubicBezTo>
                  <a:pt x="177" y="179"/>
                  <a:pt x="186" y="169"/>
                  <a:pt x="191" y="158"/>
                </a:cubicBezTo>
                <a:cubicBezTo>
                  <a:pt x="191" y="98"/>
                  <a:pt x="191" y="98"/>
                  <a:pt x="191" y="98"/>
                </a:cubicBezTo>
                <a:cubicBezTo>
                  <a:pt x="180" y="74"/>
                  <a:pt x="156" y="57"/>
                  <a:pt x="127" y="57"/>
                </a:cubicBezTo>
                <a:cubicBezTo>
                  <a:pt x="127" y="72"/>
                  <a:pt x="127" y="72"/>
                  <a:pt x="127" y="72"/>
                </a:cubicBezTo>
                <a:cubicBezTo>
                  <a:pt x="143" y="72"/>
                  <a:pt x="157" y="78"/>
                  <a:pt x="167" y="88"/>
                </a:cubicBezTo>
                <a:cubicBezTo>
                  <a:pt x="177" y="98"/>
                  <a:pt x="183" y="112"/>
                  <a:pt x="183" y="128"/>
                </a:cubicBezTo>
                <a:cubicBezTo>
                  <a:pt x="183" y="148"/>
                  <a:pt x="172" y="166"/>
                  <a:pt x="156" y="176"/>
                </a:cubicBezTo>
                <a:cubicBezTo>
                  <a:pt x="156" y="176"/>
                  <a:pt x="156" y="176"/>
                  <a:pt x="156" y="176"/>
                </a:cubicBezTo>
                <a:cubicBezTo>
                  <a:pt x="154" y="177"/>
                  <a:pt x="153" y="180"/>
                  <a:pt x="153" y="182"/>
                </a:cubicBezTo>
                <a:cubicBezTo>
                  <a:pt x="153" y="214"/>
                  <a:pt x="153" y="214"/>
                  <a:pt x="153" y="214"/>
                </a:cubicBezTo>
                <a:cubicBezTo>
                  <a:pt x="127" y="214"/>
                  <a:pt x="127" y="214"/>
                  <a:pt x="127" y="214"/>
                </a:cubicBezTo>
                <a:cubicBezTo>
                  <a:pt x="127" y="277"/>
                  <a:pt x="127" y="277"/>
                  <a:pt x="127" y="277"/>
                </a:cubicBezTo>
                <a:close/>
                <a:moveTo>
                  <a:pt x="191" y="55"/>
                </a:moveTo>
                <a:cubicBezTo>
                  <a:pt x="191" y="71"/>
                  <a:pt x="191" y="71"/>
                  <a:pt x="191" y="71"/>
                </a:cubicBezTo>
                <a:cubicBezTo>
                  <a:pt x="189" y="71"/>
                  <a:pt x="188" y="71"/>
                  <a:pt x="186" y="69"/>
                </a:cubicBezTo>
                <a:cubicBezTo>
                  <a:pt x="184" y="67"/>
                  <a:pt x="184" y="63"/>
                  <a:pt x="186" y="60"/>
                </a:cubicBezTo>
                <a:cubicBezTo>
                  <a:pt x="191" y="55"/>
                  <a:pt x="191" y="55"/>
                  <a:pt x="191" y="55"/>
                </a:cubicBezTo>
                <a:close/>
                <a:moveTo>
                  <a:pt x="191" y="185"/>
                </a:moveTo>
                <a:cubicBezTo>
                  <a:pt x="191" y="201"/>
                  <a:pt x="191" y="201"/>
                  <a:pt x="191" y="201"/>
                </a:cubicBezTo>
                <a:cubicBezTo>
                  <a:pt x="186" y="196"/>
                  <a:pt x="186" y="196"/>
                  <a:pt x="186" y="196"/>
                </a:cubicBezTo>
                <a:cubicBezTo>
                  <a:pt x="184" y="193"/>
                  <a:pt x="184" y="189"/>
                  <a:pt x="186" y="187"/>
                </a:cubicBezTo>
                <a:cubicBezTo>
                  <a:pt x="188" y="185"/>
                  <a:pt x="189" y="185"/>
                  <a:pt x="191" y="185"/>
                </a:cubicBezTo>
                <a:close/>
                <a:moveTo>
                  <a:pt x="127" y="45"/>
                </a:moveTo>
                <a:cubicBezTo>
                  <a:pt x="127" y="0"/>
                  <a:pt x="127" y="0"/>
                  <a:pt x="127" y="0"/>
                </a:cubicBezTo>
                <a:cubicBezTo>
                  <a:pt x="127" y="0"/>
                  <a:pt x="128" y="0"/>
                  <a:pt x="128" y="0"/>
                </a:cubicBezTo>
                <a:cubicBezTo>
                  <a:pt x="131" y="0"/>
                  <a:pt x="134" y="3"/>
                  <a:pt x="134" y="7"/>
                </a:cubicBezTo>
                <a:cubicBezTo>
                  <a:pt x="134" y="38"/>
                  <a:pt x="134" y="38"/>
                  <a:pt x="134" y="38"/>
                </a:cubicBezTo>
                <a:cubicBezTo>
                  <a:pt x="134" y="42"/>
                  <a:pt x="131" y="45"/>
                  <a:pt x="128" y="45"/>
                </a:cubicBezTo>
                <a:cubicBezTo>
                  <a:pt x="128" y="45"/>
                  <a:pt x="128" y="45"/>
                  <a:pt x="128" y="45"/>
                </a:cubicBezTo>
                <a:cubicBezTo>
                  <a:pt x="128" y="45"/>
                  <a:pt x="127" y="45"/>
                  <a:pt x="127" y="45"/>
                </a:cubicBezTo>
                <a:close/>
                <a:moveTo>
                  <a:pt x="127" y="57"/>
                </a:moveTo>
                <a:cubicBezTo>
                  <a:pt x="99" y="57"/>
                  <a:pt x="75" y="74"/>
                  <a:pt x="64" y="97"/>
                </a:cubicBezTo>
                <a:cubicBezTo>
                  <a:pt x="64" y="159"/>
                  <a:pt x="64" y="159"/>
                  <a:pt x="64" y="159"/>
                </a:cubicBezTo>
                <a:cubicBezTo>
                  <a:pt x="70" y="170"/>
                  <a:pt x="78" y="180"/>
                  <a:pt x="89" y="187"/>
                </a:cubicBezTo>
                <a:cubicBezTo>
                  <a:pt x="89" y="242"/>
                  <a:pt x="89" y="242"/>
                  <a:pt x="89" y="242"/>
                </a:cubicBezTo>
                <a:cubicBezTo>
                  <a:pt x="89" y="262"/>
                  <a:pt x="104" y="277"/>
                  <a:pt x="124" y="277"/>
                </a:cubicBezTo>
                <a:cubicBezTo>
                  <a:pt x="127" y="277"/>
                  <a:pt x="127" y="277"/>
                  <a:pt x="127" y="277"/>
                </a:cubicBezTo>
                <a:cubicBezTo>
                  <a:pt x="127" y="214"/>
                  <a:pt x="127" y="214"/>
                  <a:pt x="127" y="214"/>
                </a:cubicBezTo>
                <a:cubicBezTo>
                  <a:pt x="103" y="214"/>
                  <a:pt x="103" y="214"/>
                  <a:pt x="103" y="214"/>
                </a:cubicBezTo>
                <a:cubicBezTo>
                  <a:pt x="103" y="183"/>
                  <a:pt x="103" y="183"/>
                  <a:pt x="103" y="183"/>
                </a:cubicBezTo>
                <a:cubicBezTo>
                  <a:pt x="103" y="180"/>
                  <a:pt x="102" y="178"/>
                  <a:pt x="100" y="176"/>
                </a:cubicBezTo>
                <a:cubicBezTo>
                  <a:pt x="83" y="167"/>
                  <a:pt x="71" y="149"/>
                  <a:pt x="71" y="128"/>
                </a:cubicBezTo>
                <a:cubicBezTo>
                  <a:pt x="71" y="112"/>
                  <a:pt x="78" y="98"/>
                  <a:pt x="88" y="88"/>
                </a:cubicBezTo>
                <a:cubicBezTo>
                  <a:pt x="98" y="78"/>
                  <a:pt x="112" y="72"/>
                  <a:pt x="127" y="72"/>
                </a:cubicBezTo>
                <a:cubicBezTo>
                  <a:pt x="127" y="72"/>
                  <a:pt x="127" y="72"/>
                  <a:pt x="127" y="72"/>
                </a:cubicBezTo>
                <a:cubicBezTo>
                  <a:pt x="127" y="57"/>
                  <a:pt x="127" y="57"/>
                  <a:pt x="127" y="57"/>
                </a:cubicBezTo>
                <a:cubicBezTo>
                  <a:pt x="127" y="57"/>
                  <a:pt x="127" y="57"/>
                  <a:pt x="127" y="57"/>
                </a:cubicBezTo>
                <a:close/>
                <a:moveTo>
                  <a:pt x="127" y="0"/>
                </a:moveTo>
                <a:cubicBezTo>
                  <a:pt x="127" y="45"/>
                  <a:pt x="127" y="45"/>
                  <a:pt x="127" y="45"/>
                </a:cubicBezTo>
                <a:cubicBezTo>
                  <a:pt x="124" y="45"/>
                  <a:pt x="121" y="42"/>
                  <a:pt x="121" y="38"/>
                </a:cubicBezTo>
                <a:cubicBezTo>
                  <a:pt x="121" y="7"/>
                  <a:pt x="121" y="7"/>
                  <a:pt x="121" y="7"/>
                </a:cubicBezTo>
                <a:cubicBezTo>
                  <a:pt x="121" y="4"/>
                  <a:pt x="124" y="1"/>
                  <a:pt x="127" y="0"/>
                </a:cubicBezTo>
                <a:close/>
                <a:moveTo>
                  <a:pt x="64" y="201"/>
                </a:moveTo>
                <a:cubicBezTo>
                  <a:pt x="64" y="185"/>
                  <a:pt x="64" y="185"/>
                  <a:pt x="64" y="185"/>
                </a:cubicBezTo>
                <a:cubicBezTo>
                  <a:pt x="66" y="185"/>
                  <a:pt x="68" y="185"/>
                  <a:pt x="69" y="187"/>
                </a:cubicBezTo>
                <a:cubicBezTo>
                  <a:pt x="72" y="189"/>
                  <a:pt x="72" y="193"/>
                  <a:pt x="69" y="196"/>
                </a:cubicBezTo>
                <a:cubicBezTo>
                  <a:pt x="64" y="201"/>
                  <a:pt x="64" y="201"/>
                  <a:pt x="64" y="201"/>
                </a:cubicBezTo>
                <a:close/>
                <a:moveTo>
                  <a:pt x="64" y="71"/>
                </a:moveTo>
                <a:cubicBezTo>
                  <a:pt x="64" y="55"/>
                  <a:pt x="64" y="55"/>
                  <a:pt x="64" y="55"/>
                </a:cubicBezTo>
                <a:cubicBezTo>
                  <a:pt x="69" y="60"/>
                  <a:pt x="69" y="60"/>
                  <a:pt x="69" y="60"/>
                </a:cubicBezTo>
                <a:cubicBezTo>
                  <a:pt x="72" y="63"/>
                  <a:pt x="72" y="67"/>
                  <a:pt x="69" y="69"/>
                </a:cubicBezTo>
                <a:cubicBezTo>
                  <a:pt x="68" y="71"/>
                  <a:pt x="66" y="71"/>
                  <a:pt x="64" y="71"/>
                </a:cubicBezTo>
                <a:close/>
                <a:moveTo>
                  <a:pt x="64" y="97"/>
                </a:moveTo>
                <a:cubicBezTo>
                  <a:pt x="59" y="106"/>
                  <a:pt x="57" y="117"/>
                  <a:pt x="57" y="128"/>
                </a:cubicBezTo>
                <a:cubicBezTo>
                  <a:pt x="57" y="139"/>
                  <a:pt x="59" y="149"/>
                  <a:pt x="64" y="159"/>
                </a:cubicBezTo>
                <a:cubicBezTo>
                  <a:pt x="64" y="97"/>
                  <a:pt x="64" y="97"/>
                  <a:pt x="64" y="97"/>
                </a:cubicBezTo>
                <a:close/>
                <a:moveTo>
                  <a:pt x="64" y="55"/>
                </a:moveTo>
                <a:cubicBezTo>
                  <a:pt x="64" y="71"/>
                  <a:pt x="64" y="71"/>
                  <a:pt x="64" y="71"/>
                </a:cubicBezTo>
                <a:cubicBezTo>
                  <a:pt x="62" y="71"/>
                  <a:pt x="61" y="70"/>
                  <a:pt x="60" y="69"/>
                </a:cubicBezTo>
                <a:cubicBezTo>
                  <a:pt x="60" y="69"/>
                  <a:pt x="60" y="69"/>
                  <a:pt x="60" y="69"/>
                </a:cubicBezTo>
                <a:cubicBezTo>
                  <a:pt x="38" y="47"/>
                  <a:pt x="38" y="47"/>
                  <a:pt x="38" y="47"/>
                </a:cubicBezTo>
                <a:cubicBezTo>
                  <a:pt x="35" y="44"/>
                  <a:pt x="35" y="40"/>
                  <a:pt x="38" y="38"/>
                </a:cubicBezTo>
                <a:cubicBezTo>
                  <a:pt x="40" y="35"/>
                  <a:pt x="44" y="35"/>
                  <a:pt x="47" y="38"/>
                </a:cubicBezTo>
                <a:cubicBezTo>
                  <a:pt x="64" y="55"/>
                  <a:pt x="64" y="55"/>
                  <a:pt x="64" y="55"/>
                </a:cubicBezTo>
                <a:close/>
                <a:moveTo>
                  <a:pt x="64" y="185"/>
                </a:moveTo>
                <a:cubicBezTo>
                  <a:pt x="64" y="201"/>
                  <a:pt x="64" y="201"/>
                  <a:pt x="64" y="201"/>
                </a:cubicBezTo>
                <a:cubicBezTo>
                  <a:pt x="47" y="218"/>
                  <a:pt x="47" y="218"/>
                  <a:pt x="47" y="218"/>
                </a:cubicBezTo>
                <a:cubicBezTo>
                  <a:pt x="44" y="221"/>
                  <a:pt x="40" y="221"/>
                  <a:pt x="38" y="218"/>
                </a:cubicBezTo>
                <a:cubicBezTo>
                  <a:pt x="35" y="216"/>
                  <a:pt x="35" y="211"/>
                  <a:pt x="38" y="209"/>
                </a:cubicBezTo>
                <a:cubicBezTo>
                  <a:pt x="60" y="187"/>
                  <a:pt x="60" y="187"/>
                  <a:pt x="60" y="187"/>
                </a:cubicBezTo>
                <a:cubicBezTo>
                  <a:pt x="60" y="187"/>
                  <a:pt x="60" y="187"/>
                  <a:pt x="60" y="187"/>
                </a:cubicBezTo>
                <a:cubicBezTo>
                  <a:pt x="61" y="185"/>
                  <a:pt x="62" y="185"/>
                  <a:pt x="64" y="185"/>
                </a:cubicBezTo>
                <a:close/>
                <a:moveTo>
                  <a:pt x="45" y="128"/>
                </a:moveTo>
                <a:cubicBezTo>
                  <a:pt x="45" y="128"/>
                  <a:pt x="45" y="128"/>
                  <a:pt x="45" y="128"/>
                </a:cubicBezTo>
                <a:cubicBezTo>
                  <a:pt x="45" y="124"/>
                  <a:pt x="42" y="121"/>
                  <a:pt x="38" y="121"/>
                </a:cubicBezTo>
                <a:cubicBezTo>
                  <a:pt x="7" y="121"/>
                  <a:pt x="7" y="121"/>
                  <a:pt x="7" y="121"/>
                </a:cubicBezTo>
                <a:cubicBezTo>
                  <a:pt x="3" y="121"/>
                  <a:pt x="0" y="124"/>
                  <a:pt x="0" y="128"/>
                </a:cubicBezTo>
                <a:cubicBezTo>
                  <a:pt x="0" y="132"/>
                  <a:pt x="3" y="134"/>
                  <a:pt x="7" y="134"/>
                </a:cubicBezTo>
                <a:cubicBezTo>
                  <a:pt x="38" y="134"/>
                  <a:pt x="38" y="134"/>
                  <a:pt x="38" y="134"/>
                </a:cubicBezTo>
                <a:cubicBezTo>
                  <a:pt x="42" y="134"/>
                  <a:pt x="45" y="132"/>
                  <a:pt x="45" y="128"/>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6" name="Oval 29"/>
          <p:cNvSpPr>
            <a:spLocks noChangeArrowheads="1"/>
          </p:cNvSpPr>
          <p:nvPr/>
        </p:nvSpPr>
        <p:spPr bwMode="auto">
          <a:xfrm>
            <a:off x="6771944" y="1417878"/>
            <a:ext cx="70229" cy="70229"/>
          </a:xfrm>
          <a:prstGeom prst="ellipse">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10" name="Freeform 72"/>
          <p:cNvSpPr>
            <a:spLocks noEditPoints="1"/>
          </p:cNvSpPr>
          <p:nvPr/>
        </p:nvSpPr>
        <p:spPr bwMode="auto">
          <a:xfrm>
            <a:off x="5704231" y="1759498"/>
            <a:ext cx="599919" cy="391614"/>
          </a:xfrm>
          <a:custGeom>
            <a:avLst/>
            <a:gdLst>
              <a:gd name="T0" fmla="*/ 82 w 367"/>
              <a:gd name="T1" fmla="*/ 27 h 240"/>
              <a:gd name="T2" fmla="*/ 367 w 367"/>
              <a:gd name="T3" fmla="*/ 120 h 240"/>
              <a:gd name="T4" fmla="*/ 82 w 367"/>
              <a:gd name="T5" fmla="*/ 213 h 240"/>
              <a:gd name="T6" fmla="*/ 82 w 367"/>
              <a:gd name="T7" fmla="*/ 177 h 240"/>
              <a:gd name="T8" fmla="*/ 127 w 367"/>
              <a:gd name="T9" fmla="*/ 143 h 240"/>
              <a:gd name="T10" fmla="*/ 127 w 367"/>
              <a:gd name="T11" fmla="*/ 87 h 240"/>
              <a:gd name="T12" fmla="*/ 138 w 367"/>
              <a:gd name="T13" fmla="*/ 87 h 240"/>
              <a:gd name="T14" fmla="*/ 138 w 367"/>
              <a:gd name="T15" fmla="*/ 64 h 240"/>
              <a:gd name="T16" fmla="*/ 127 w 367"/>
              <a:gd name="T17" fmla="*/ 64 h 240"/>
              <a:gd name="T18" fmla="*/ 102 w 367"/>
              <a:gd name="T19" fmla="*/ 64 h 240"/>
              <a:gd name="T20" fmla="*/ 91 w 367"/>
              <a:gd name="T21" fmla="*/ 64 h 240"/>
              <a:gd name="T22" fmla="*/ 91 w 367"/>
              <a:gd name="T23" fmla="*/ 87 h 240"/>
              <a:gd name="T24" fmla="*/ 102 w 367"/>
              <a:gd name="T25" fmla="*/ 87 h 240"/>
              <a:gd name="T26" fmla="*/ 102 w 367"/>
              <a:gd name="T27" fmla="*/ 143 h 240"/>
              <a:gd name="T28" fmla="*/ 82 w 367"/>
              <a:gd name="T29" fmla="*/ 156 h 240"/>
              <a:gd name="T30" fmla="*/ 82 w 367"/>
              <a:gd name="T31" fmla="*/ 27 h 240"/>
              <a:gd name="T32" fmla="*/ 0 w 367"/>
              <a:gd name="T33" fmla="*/ 0 h 240"/>
              <a:gd name="T34" fmla="*/ 82 w 367"/>
              <a:gd name="T35" fmla="*/ 27 h 240"/>
              <a:gd name="T36" fmla="*/ 82 w 367"/>
              <a:gd name="T37" fmla="*/ 156 h 240"/>
              <a:gd name="T38" fmla="*/ 82 w 367"/>
              <a:gd name="T39" fmla="*/ 156 h 240"/>
              <a:gd name="T40" fmla="*/ 62 w 367"/>
              <a:gd name="T41" fmla="*/ 143 h 240"/>
              <a:gd name="T42" fmla="*/ 62 w 367"/>
              <a:gd name="T43" fmla="*/ 87 h 240"/>
              <a:gd name="T44" fmla="*/ 73 w 367"/>
              <a:gd name="T45" fmla="*/ 87 h 240"/>
              <a:gd name="T46" fmla="*/ 73 w 367"/>
              <a:gd name="T47" fmla="*/ 64 h 240"/>
              <a:gd name="T48" fmla="*/ 62 w 367"/>
              <a:gd name="T49" fmla="*/ 64 h 240"/>
              <a:gd name="T50" fmla="*/ 37 w 367"/>
              <a:gd name="T51" fmla="*/ 64 h 240"/>
              <a:gd name="T52" fmla="*/ 26 w 367"/>
              <a:gd name="T53" fmla="*/ 64 h 240"/>
              <a:gd name="T54" fmla="*/ 26 w 367"/>
              <a:gd name="T55" fmla="*/ 87 h 240"/>
              <a:gd name="T56" fmla="*/ 37 w 367"/>
              <a:gd name="T57" fmla="*/ 87 h 240"/>
              <a:gd name="T58" fmla="*/ 37 w 367"/>
              <a:gd name="T59" fmla="*/ 143 h 240"/>
              <a:gd name="T60" fmla="*/ 82 w 367"/>
              <a:gd name="T61" fmla="*/ 177 h 240"/>
              <a:gd name="T62" fmla="*/ 82 w 367"/>
              <a:gd name="T63" fmla="*/ 177 h 240"/>
              <a:gd name="T64" fmla="*/ 82 w 367"/>
              <a:gd name="T65" fmla="*/ 213 h 240"/>
              <a:gd name="T66" fmla="*/ 0 w 367"/>
              <a:gd name="T67" fmla="*/ 240 h 240"/>
              <a:gd name="T68" fmla="*/ 0 w 367"/>
              <a:gd name="T69"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67" h="240">
                <a:moveTo>
                  <a:pt x="82" y="27"/>
                </a:moveTo>
                <a:cubicBezTo>
                  <a:pt x="367" y="120"/>
                  <a:pt x="367" y="120"/>
                  <a:pt x="367" y="120"/>
                </a:cubicBezTo>
                <a:cubicBezTo>
                  <a:pt x="82" y="213"/>
                  <a:pt x="82" y="213"/>
                  <a:pt x="82" y="213"/>
                </a:cubicBezTo>
                <a:cubicBezTo>
                  <a:pt x="82" y="177"/>
                  <a:pt x="82" y="177"/>
                  <a:pt x="82" y="177"/>
                </a:cubicBezTo>
                <a:cubicBezTo>
                  <a:pt x="107" y="177"/>
                  <a:pt x="127" y="162"/>
                  <a:pt x="127" y="143"/>
                </a:cubicBezTo>
                <a:cubicBezTo>
                  <a:pt x="127" y="87"/>
                  <a:pt x="127" y="87"/>
                  <a:pt x="127" y="87"/>
                </a:cubicBezTo>
                <a:cubicBezTo>
                  <a:pt x="138" y="87"/>
                  <a:pt x="138" y="87"/>
                  <a:pt x="138" y="87"/>
                </a:cubicBezTo>
                <a:cubicBezTo>
                  <a:pt x="138" y="64"/>
                  <a:pt x="138" y="64"/>
                  <a:pt x="138" y="64"/>
                </a:cubicBezTo>
                <a:cubicBezTo>
                  <a:pt x="127" y="64"/>
                  <a:pt x="127" y="64"/>
                  <a:pt x="127" y="64"/>
                </a:cubicBezTo>
                <a:cubicBezTo>
                  <a:pt x="102" y="64"/>
                  <a:pt x="102" y="64"/>
                  <a:pt x="102" y="64"/>
                </a:cubicBezTo>
                <a:cubicBezTo>
                  <a:pt x="91" y="64"/>
                  <a:pt x="91" y="64"/>
                  <a:pt x="91" y="64"/>
                </a:cubicBezTo>
                <a:cubicBezTo>
                  <a:pt x="91" y="87"/>
                  <a:pt x="91" y="87"/>
                  <a:pt x="91" y="87"/>
                </a:cubicBezTo>
                <a:cubicBezTo>
                  <a:pt x="102" y="87"/>
                  <a:pt x="102" y="87"/>
                  <a:pt x="102" y="87"/>
                </a:cubicBezTo>
                <a:cubicBezTo>
                  <a:pt x="102" y="143"/>
                  <a:pt x="102" y="143"/>
                  <a:pt x="102" y="143"/>
                </a:cubicBezTo>
                <a:cubicBezTo>
                  <a:pt x="102" y="150"/>
                  <a:pt x="93" y="156"/>
                  <a:pt x="82" y="156"/>
                </a:cubicBezTo>
                <a:lnTo>
                  <a:pt x="82" y="27"/>
                </a:lnTo>
                <a:close/>
                <a:moveTo>
                  <a:pt x="0" y="0"/>
                </a:moveTo>
                <a:cubicBezTo>
                  <a:pt x="82" y="27"/>
                  <a:pt x="82" y="27"/>
                  <a:pt x="82" y="27"/>
                </a:cubicBezTo>
                <a:cubicBezTo>
                  <a:pt x="82" y="156"/>
                  <a:pt x="82" y="156"/>
                  <a:pt x="82" y="156"/>
                </a:cubicBezTo>
                <a:cubicBezTo>
                  <a:pt x="82" y="156"/>
                  <a:pt x="82" y="156"/>
                  <a:pt x="82" y="156"/>
                </a:cubicBezTo>
                <a:cubicBezTo>
                  <a:pt x="71" y="156"/>
                  <a:pt x="62" y="150"/>
                  <a:pt x="62" y="143"/>
                </a:cubicBezTo>
                <a:cubicBezTo>
                  <a:pt x="62" y="87"/>
                  <a:pt x="62" y="87"/>
                  <a:pt x="62" y="87"/>
                </a:cubicBezTo>
                <a:cubicBezTo>
                  <a:pt x="73" y="87"/>
                  <a:pt x="73" y="87"/>
                  <a:pt x="73" y="87"/>
                </a:cubicBezTo>
                <a:cubicBezTo>
                  <a:pt x="73" y="64"/>
                  <a:pt x="73" y="64"/>
                  <a:pt x="73" y="64"/>
                </a:cubicBezTo>
                <a:cubicBezTo>
                  <a:pt x="62" y="64"/>
                  <a:pt x="62" y="64"/>
                  <a:pt x="62" y="64"/>
                </a:cubicBezTo>
                <a:cubicBezTo>
                  <a:pt x="37" y="64"/>
                  <a:pt x="37" y="64"/>
                  <a:pt x="37" y="64"/>
                </a:cubicBezTo>
                <a:cubicBezTo>
                  <a:pt x="26" y="64"/>
                  <a:pt x="26" y="64"/>
                  <a:pt x="26" y="64"/>
                </a:cubicBezTo>
                <a:cubicBezTo>
                  <a:pt x="26" y="87"/>
                  <a:pt x="26" y="87"/>
                  <a:pt x="26" y="87"/>
                </a:cubicBezTo>
                <a:cubicBezTo>
                  <a:pt x="37" y="87"/>
                  <a:pt x="37" y="87"/>
                  <a:pt x="37" y="87"/>
                </a:cubicBezTo>
                <a:cubicBezTo>
                  <a:pt x="37" y="143"/>
                  <a:pt x="37" y="143"/>
                  <a:pt x="37" y="143"/>
                </a:cubicBezTo>
                <a:cubicBezTo>
                  <a:pt x="37" y="162"/>
                  <a:pt x="57" y="177"/>
                  <a:pt x="82" y="177"/>
                </a:cubicBezTo>
                <a:cubicBezTo>
                  <a:pt x="82" y="177"/>
                  <a:pt x="82" y="177"/>
                  <a:pt x="82" y="177"/>
                </a:cubicBezTo>
                <a:cubicBezTo>
                  <a:pt x="82" y="213"/>
                  <a:pt x="82" y="213"/>
                  <a:pt x="82" y="213"/>
                </a:cubicBezTo>
                <a:cubicBezTo>
                  <a:pt x="0" y="240"/>
                  <a:pt x="0" y="240"/>
                  <a:pt x="0" y="240"/>
                </a:cubicBezTo>
                <a:lnTo>
                  <a:pt x="0"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15" name="Freeform 77"/>
          <p:cNvSpPr>
            <a:spLocks/>
          </p:cNvSpPr>
          <p:nvPr/>
        </p:nvSpPr>
        <p:spPr bwMode="auto">
          <a:xfrm>
            <a:off x="6129174" y="1728550"/>
            <a:ext cx="160693" cy="120222"/>
          </a:xfrm>
          <a:custGeom>
            <a:avLst/>
            <a:gdLst>
              <a:gd name="T0" fmla="*/ 69 w 98"/>
              <a:gd name="T1" fmla="*/ 0 h 74"/>
              <a:gd name="T2" fmla="*/ 49 w 98"/>
              <a:gd name="T3" fmla="*/ 8 h 74"/>
              <a:gd name="T4" fmla="*/ 30 w 98"/>
              <a:gd name="T5" fmla="*/ 0 h 74"/>
              <a:gd name="T6" fmla="*/ 0 w 98"/>
              <a:gd name="T7" fmla="*/ 29 h 74"/>
              <a:gd name="T8" fmla="*/ 51 w 98"/>
              <a:gd name="T9" fmla="*/ 74 h 74"/>
              <a:gd name="T10" fmla="*/ 98 w 98"/>
              <a:gd name="T11" fmla="*/ 29 h 74"/>
              <a:gd name="T12" fmla="*/ 69 w 98"/>
              <a:gd name="T13" fmla="*/ 0 h 74"/>
            </a:gdLst>
            <a:ahLst/>
            <a:cxnLst>
              <a:cxn ang="0">
                <a:pos x="T0" y="T1"/>
              </a:cxn>
              <a:cxn ang="0">
                <a:pos x="T2" y="T3"/>
              </a:cxn>
              <a:cxn ang="0">
                <a:pos x="T4" y="T5"/>
              </a:cxn>
              <a:cxn ang="0">
                <a:pos x="T6" y="T7"/>
              </a:cxn>
              <a:cxn ang="0">
                <a:pos x="T8" y="T9"/>
              </a:cxn>
              <a:cxn ang="0">
                <a:pos x="T10" y="T11"/>
              </a:cxn>
              <a:cxn ang="0">
                <a:pos x="T12" y="T13"/>
              </a:cxn>
            </a:cxnLst>
            <a:rect l="0" t="0" r="r" b="b"/>
            <a:pathLst>
              <a:path w="98" h="74">
                <a:moveTo>
                  <a:pt x="69" y="0"/>
                </a:moveTo>
                <a:cubicBezTo>
                  <a:pt x="61" y="0"/>
                  <a:pt x="54" y="3"/>
                  <a:pt x="49" y="8"/>
                </a:cubicBezTo>
                <a:cubicBezTo>
                  <a:pt x="44" y="3"/>
                  <a:pt x="37" y="0"/>
                  <a:pt x="30" y="0"/>
                </a:cubicBezTo>
                <a:cubicBezTo>
                  <a:pt x="13" y="0"/>
                  <a:pt x="0" y="13"/>
                  <a:pt x="0" y="29"/>
                </a:cubicBezTo>
                <a:cubicBezTo>
                  <a:pt x="0" y="47"/>
                  <a:pt x="15" y="74"/>
                  <a:pt x="51" y="74"/>
                </a:cubicBezTo>
                <a:cubicBezTo>
                  <a:pt x="88" y="74"/>
                  <a:pt x="98" y="45"/>
                  <a:pt x="98" y="29"/>
                </a:cubicBezTo>
                <a:cubicBezTo>
                  <a:pt x="98" y="13"/>
                  <a:pt x="85" y="0"/>
                  <a:pt x="69" y="0"/>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16" name="Freeform 78"/>
          <p:cNvSpPr>
            <a:spLocks/>
          </p:cNvSpPr>
          <p:nvPr/>
        </p:nvSpPr>
        <p:spPr bwMode="auto">
          <a:xfrm>
            <a:off x="6200592" y="1697602"/>
            <a:ext cx="44042" cy="54754"/>
          </a:xfrm>
          <a:custGeom>
            <a:avLst/>
            <a:gdLst>
              <a:gd name="T0" fmla="*/ 6 w 27"/>
              <a:gd name="T1" fmla="*/ 34 h 34"/>
              <a:gd name="T2" fmla="*/ 13 w 27"/>
              <a:gd name="T3" fmla="*/ 0 h 34"/>
              <a:gd name="T4" fmla="*/ 27 w 27"/>
              <a:gd name="T5" fmla="*/ 3 h 34"/>
              <a:gd name="T6" fmla="*/ 6 w 27"/>
              <a:gd name="T7" fmla="*/ 34 h 34"/>
            </a:gdLst>
            <a:ahLst/>
            <a:cxnLst>
              <a:cxn ang="0">
                <a:pos x="T0" y="T1"/>
              </a:cxn>
              <a:cxn ang="0">
                <a:pos x="T2" y="T3"/>
              </a:cxn>
              <a:cxn ang="0">
                <a:pos x="T4" y="T5"/>
              </a:cxn>
              <a:cxn ang="0">
                <a:pos x="T6" y="T7"/>
              </a:cxn>
            </a:cxnLst>
            <a:rect l="0" t="0" r="r" b="b"/>
            <a:pathLst>
              <a:path w="27" h="34">
                <a:moveTo>
                  <a:pt x="6" y="34"/>
                </a:moveTo>
                <a:cubicBezTo>
                  <a:pt x="0" y="22"/>
                  <a:pt x="4" y="9"/>
                  <a:pt x="13" y="0"/>
                </a:cubicBezTo>
                <a:cubicBezTo>
                  <a:pt x="27" y="3"/>
                  <a:pt x="27" y="3"/>
                  <a:pt x="27" y="3"/>
                </a:cubicBezTo>
                <a:cubicBezTo>
                  <a:pt x="14" y="10"/>
                  <a:pt x="6" y="18"/>
                  <a:pt x="6" y="34"/>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57" name="Freeform 20"/>
          <p:cNvSpPr>
            <a:spLocks noEditPoints="1"/>
          </p:cNvSpPr>
          <p:nvPr/>
        </p:nvSpPr>
        <p:spPr bwMode="auto">
          <a:xfrm>
            <a:off x="5240008" y="1607138"/>
            <a:ext cx="358285" cy="377330"/>
          </a:xfrm>
          <a:custGeom>
            <a:avLst/>
            <a:gdLst>
              <a:gd name="T0" fmla="*/ 168 w 219"/>
              <a:gd name="T1" fmla="*/ 224 h 231"/>
              <a:gd name="T2" fmla="*/ 197 w 219"/>
              <a:gd name="T3" fmla="*/ 212 h 231"/>
              <a:gd name="T4" fmla="*/ 168 w 219"/>
              <a:gd name="T5" fmla="*/ 132 h 231"/>
              <a:gd name="T6" fmla="*/ 168 w 219"/>
              <a:gd name="T7" fmla="*/ 150 h 231"/>
              <a:gd name="T8" fmla="*/ 192 w 219"/>
              <a:gd name="T9" fmla="*/ 190 h 231"/>
              <a:gd name="T10" fmla="*/ 168 w 219"/>
              <a:gd name="T11" fmla="*/ 209 h 231"/>
              <a:gd name="T12" fmla="*/ 168 w 219"/>
              <a:gd name="T13" fmla="*/ 224 h 231"/>
              <a:gd name="T14" fmla="*/ 168 w 219"/>
              <a:gd name="T15" fmla="*/ 203 h 231"/>
              <a:gd name="T16" fmla="*/ 168 w 219"/>
              <a:gd name="T17" fmla="*/ 157 h 231"/>
              <a:gd name="T18" fmla="*/ 181 w 219"/>
              <a:gd name="T19" fmla="*/ 187 h 231"/>
              <a:gd name="T20" fmla="*/ 168 w 219"/>
              <a:gd name="T21" fmla="*/ 203 h 231"/>
              <a:gd name="T22" fmla="*/ 146 w 219"/>
              <a:gd name="T23" fmla="*/ 112 h 231"/>
              <a:gd name="T24" fmla="*/ 141 w 219"/>
              <a:gd name="T25" fmla="*/ 98 h 231"/>
              <a:gd name="T26" fmla="*/ 141 w 219"/>
              <a:gd name="T27" fmla="*/ 44 h 231"/>
              <a:gd name="T28" fmla="*/ 146 w 219"/>
              <a:gd name="T29" fmla="*/ 37 h 231"/>
              <a:gd name="T30" fmla="*/ 148 w 219"/>
              <a:gd name="T31" fmla="*/ 37 h 231"/>
              <a:gd name="T32" fmla="*/ 148 w 219"/>
              <a:gd name="T33" fmla="*/ 14 h 231"/>
              <a:gd name="T34" fmla="*/ 146 w 219"/>
              <a:gd name="T35" fmla="*/ 14 h 231"/>
              <a:gd name="T36" fmla="*/ 146 w 219"/>
              <a:gd name="T37" fmla="*/ 13 h 231"/>
              <a:gd name="T38" fmla="*/ 114 w 219"/>
              <a:gd name="T39" fmla="*/ 0 h 231"/>
              <a:gd name="T40" fmla="*/ 81 w 219"/>
              <a:gd name="T41" fmla="*/ 13 h 231"/>
              <a:gd name="T42" fmla="*/ 81 w 219"/>
              <a:gd name="T43" fmla="*/ 14 h 231"/>
              <a:gd name="T44" fmla="*/ 80 w 219"/>
              <a:gd name="T45" fmla="*/ 14 h 231"/>
              <a:gd name="T46" fmla="*/ 80 w 219"/>
              <a:gd name="T47" fmla="*/ 37 h 231"/>
              <a:gd name="T48" fmla="*/ 81 w 219"/>
              <a:gd name="T49" fmla="*/ 37 h 231"/>
              <a:gd name="T50" fmla="*/ 90 w 219"/>
              <a:gd name="T51" fmla="*/ 45 h 231"/>
              <a:gd name="T52" fmla="*/ 90 w 219"/>
              <a:gd name="T53" fmla="*/ 98 h 231"/>
              <a:gd name="T54" fmla="*/ 83 w 219"/>
              <a:gd name="T55" fmla="*/ 112 h 231"/>
              <a:gd name="T56" fmla="*/ 31 w 219"/>
              <a:gd name="T57" fmla="*/ 212 h 231"/>
              <a:gd name="T58" fmla="*/ 114 w 219"/>
              <a:gd name="T59" fmla="*/ 230 h 231"/>
              <a:gd name="T60" fmla="*/ 168 w 219"/>
              <a:gd name="T61" fmla="*/ 224 h 231"/>
              <a:gd name="T62" fmla="*/ 168 w 219"/>
              <a:gd name="T63" fmla="*/ 209 h 231"/>
              <a:gd name="T64" fmla="*/ 144 w 219"/>
              <a:gd name="T65" fmla="*/ 212 h 231"/>
              <a:gd name="T66" fmla="*/ 144 w 219"/>
              <a:gd name="T67" fmla="*/ 212 h 231"/>
              <a:gd name="T68" fmla="*/ 168 w 219"/>
              <a:gd name="T69" fmla="*/ 203 h 231"/>
              <a:gd name="T70" fmla="*/ 168 w 219"/>
              <a:gd name="T71" fmla="*/ 157 h 231"/>
              <a:gd name="T72" fmla="*/ 149 w 219"/>
              <a:gd name="T73" fmla="*/ 134 h 231"/>
              <a:gd name="T74" fmla="*/ 168 w 219"/>
              <a:gd name="T75" fmla="*/ 150 h 231"/>
              <a:gd name="T76" fmla="*/ 168 w 219"/>
              <a:gd name="T77" fmla="*/ 132 h 231"/>
              <a:gd name="T78" fmla="*/ 146 w 219"/>
              <a:gd name="T79" fmla="*/ 1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9" h="231">
                <a:moveTo>
                  <a:pt x="168" y="224"/>
                </a:moveTo>
                <a:cubicBezTo>
                  <a:pt x="179" y="221"/>
                  <a:pt x="189" y="217"/>
                  <a:pt x="197" y="212"/>
                </a:cubicBezTo>
                <a:cubicBezTo>
                  <a:pt x="219" y="196"/>
                  <a:pt x="191" y="157"/>
                  <a:pt x="168" y="132"/>
                </a:cubicBezTo>
                <a:cubicBezTo>
                  <a:pt x="168" y="150"/>
                  <a:pt x="168" y="150"/>
                  <a:pt x="168" y="150"/>
                </a:cubicBezTo>
                <a:cubicBezTo>
                  <a:pt x="180" y="162"/>
                  <a:pt x="193" y="177"/>
                  <a:pt x="192" y="190"/>
                </a:cubicBezTo>
                <a:cubicBezTo>
                  <a:pt x="192" y="201"/>
                  <a:pt x="180" y="207"/>
                  <a:pt x="168" y="209"/>
                </a:cubicBezTo>
                <a:cubicBezTo>
                  <a:pt x="168" y="224"/>
                  <a:pt x="168" y="224"/>
                  <a:pt x="168" y="224"/>
                </a:cubicBezTo>
                <a:close/>
                <a:moveTo>
                  <a:pt x="168" y="203"/>
                </a:moveTo>
                <a:cubicBezTo>
                  <a:pt x="168" y="157"/>
                  <a:pt x="168" y="157"/>
                  <a:pt x="168" y="157"/>
                </a:cubicBezTo>
                <a:cubicBezTo>
                  <a:pt x="175" y="167"/>
                  <a:pt x="182" y="179"/>
                  <a:pt x="181" y="187"/>
                </a:cubicBezTo>
                <a:cubicBezTo>
                  <a:pt x="180" y="194"/>
                  <a:pt x="175" y="199"/>
                  <a:pt x="168" y="203"/>
                </a:cubicBezTo>
                <a:close/>
                <a:moveTo>
                  <a:pt x="146" y="112"/>
                </a:moveTo>
                <a:cubicBezTo>
                  <a:pt x="146" y="112"/>
                  <a:pt x="141" y="109"/>
                  <a:pt x="141" y="98"/>
                </a:cubicBezTo>
                <a:cubicBezTo>
                  <a:pt x="141" y="90"/>
                  <a:pt x="141" y="56"/>
                  <a:pt x="141" y="44"/>
                </a:cubicBezTo>
                <a:cubicBezTo>
                  <a:pt x="144" y="43"/>
                  <a:pt x="146" y="40"/>
                  <a:pt x="146" y="37"/>
                </a:cubicBezTo>
                <a:cubicBezTo>
                  <a:pt x="148" y="37"/>
                  <a:pt x="148" y="37"/>
                  <a:pt x="148" y="37"/>
                </a:cubicBezTo>
                <a:cubicBezTo>
                  <a:pt x="148" y="14"/>
                  <a:pt x="148" y="14"/>
                  <a:pt x="148" y="14"/>
                </a:cubicBezTo>
                <a:cubicBezTo>
                  <a:pt x="146" y="14"/>
                  <a:pt x="146" y="14"/>
                  <a:pt x="146" y="14"/>
                </a:cubicBezTo>
                <a:cubicBezTo>
                  <a:pt x="146" y="14"/>
                  <a:pt x="146" y="13"/>
                  <a:pt x="146" y="13"/>
                </a:cubicBezTo>
                <a:cubicBezTo>
                  <a:pt x="146" y="6"/>
                  <a:pt x="132" y="0"/>
                  <a:pt x="114" y="0"/>
                </a:cubicBezTo>
                <a:cubicBezTo>
                  <a:pt x="95" y="0"/>
                  <a:pt x="81" y="6"/>
                  <a:pt x="81" y="13"/>
                </a:cubicBezTo>
                <a:cubicBezTo>
                  <a:pt x="81" y="13"/>
                  <a:pt x="81" y="14"/>
                  <a:pt x="81" y="14"/>
                </a:cubicBezTo>
                <a:cubicBezTo>
                  <a:pt x="80" y="14"/>
                  <a:pt x="80" y="14"/>
                  <a:pt x="80" y="14"/>
                </a:cubicBezTo>
                <a:cubicBezTo>
                  <a:pt x="80" y="37"/>
                  <a:pt x="80" y="37"/>
                  <a:pt x="80" y="37"/>
                </a:cubicBezTo>
                <a:cubicBezTo>
                  <a:pt x="81" y="37"/>
                  <a:pt x="81" y="37"/>
                  <a:pt x="81" y="37"/>
                </a:cubicBezTo>
                <a:cubicBezTo>
                  <a:pt x="81" y="40"/>
                  <a:pt x="84" y="43"/>
                  <a:pt x="90" y="45"/>
                </a:cubicBezTo>
                <a:cubicBezTo>
                  <a:pt x="90" y="56"/>
                  <a:pt x="90" y="90"/>
                  <a:pt x="90" y="98"/>
                </a:cubicBezTo>
                <a:cubicBezTo>
                  <a:pt x="90" y="109"/>
                  <a:pt x="83" y="112"/>
                  <a:pt x="83" y="112"/>
                </a:cubicBezTo>
                <a:cubicBezTo>
                  <a:pt x="71" y="119"/>
                  <a:pt x="0" y="190"/>
                  <a:pt x="31" y="212"/>
                </a:cubicBezTo>
                <a:cubicBezTo>
                  <a:pt x="58" y="231"/>
                  <a:pt x="105" y="230"/>
                  <a:pt x="114" y="230"/>
                </a:cubicBezTo>
                <a:cubicBezTo>
                  <a:pt x="121" y="230"/>
                  <a:pt x="145" y="230"/>
                  <a:pt x="168" y="224"/>
                </a:cubicBezTo>
                <a:cubicBezTo>
                  <a:pt x="168" y="209"/>
                  <a:pt x="168" y="209"/>
                  <a:pt x="168" y="209"/>
                </a:cubicBezTo>
                <a:cubicBezTo>
                  <a:pt x="156" y="212"/>
                  <a:pt x="144" y="212"/>
                  <a:pt x="144" y="212"/>
                </a:cubicBezTo>
                <a:cubicBezTo>
                  <a:pt x="144" y="212"/>
                  <a:pt x="144" y="212"/>
                  <a:pt x="144" y="212"/>
                </a:cubicBezTo>
                <a:cubicBezTo>
                  <a:pt x="144" y="212"/>
                  <a:pt x="158" y="210"/>
                  <a:pt x="168" y="203"/>
                </a:cubicBezTo>
                <a:cubicBezTo>
                  <a:pt x="168" y="157"/>
                  <a:pt x="168" y="157"/>
                  <a:pt x="168" y="157"/>
                </a:cubicBezTo>
                <a:cubicBezTo>
                  <a:pt x="159" y="144"/>
                  <a:pt x="149" y="134"/>
                  <a:pt x="149" y="134"/>
                </a:cubicBezTo>
                <a:cubicBezTo>
                  <a:pt x="149" y="134"/>
                  <a:pt x="158" y="141"/>
                  <a:pt x="168" y="150"/>
                </a:cubicBezTo>
                <a:cubicBezTo>
                  <a:pt x="168" y="132"/>
                  <a:pt x="168" y="132"/>
                  <a:pt x="168" y="132"/>
                </a:cubicBezTo>
                <a:cubicBezTo>
                  <a:pt x="159" y="122"/>
                  <a:pt x="150" y="114"/>
                  <a:pt x="146" y="112"/>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2" name="Freeform 25"/>
          <p:cNvSpPr>
            <a:spLocks noEditPoints="1"/>
          </p:cNvSpPr>
          <p:nvPr/>
        </p:nvSpPr>
        <p:spPr bwMode="auto">
          <a:xfrm>
            <a:off x="6721951" y="1225047"/>
            <a:ext cx="169025" cy="457081"/>
          </a:xfrm>
          <a:custGeom>
            <a:avLst/>
            <a:gdLst>
              <a:gd name="T0" fmla="*/ 51 w 103"/>
              <a:gd name="T1" fmla="*/ 280 h 280"/>
              <a:gd name="T2" fmla="*/ 103 w 103"/>
              <a:gd name="T3" fmla="*/ 140 h 280"/>
              <a:gd name="T4" fmla="*/ 51 w 103"/>
              <a:gd name="T5" fmla="*/ 0 h 280"/>
              <a:gd name="T6" fmla="*/ 51 w 103"/>
              <a:gd name="T7" fmla="*/ 22 h 280"/>
              <a:gd name="T8" fmla="*/ 94 w 103"/>
              <a:gd name="T9" fmla="*/ 140 h 280"/>
              <a:gd name="T10" fmla="*/ 51 w 103"/>
              <a:gd name="T11" fmla="*/ 257 h 280"/>
              <a:gd name="T12" fmla="*/ 51 w 103"/>
              <a:gd name="T13" fmla="*/ 280 h 280"/>
              <a:gd name="T14" fmla="*/ 51 w 103"/>
              <a:gd name="T15" fmla="*/ 0 h 280"/>
              <a:gd name="T16" fmla="*/ 0 w 103"/>
              <a:gd name="T17" fmla="*/ 140 h 280"/>
              <a:gd name="T18" fmla="*/ 51 w 103"/>
              <a:gd name="T19" fmla="*/ 280 h 280"/>
              <a:gd name="T20" fmla="*/ 51 w 103"/>
              <a:gd name="T21" fmla="*/ 280 h 280"/>
              <a:gd name="T22" fmla="*/ 51 w 103"/>
              <a:gd name="T23" fmla="*/ 257 h 280"/>
              <a:gd name="T24" fmla="*/ 51 w 103"/>
              <a:gd name="T25" fmla="*/ 257 h 280"/>
              <a:gd name="T26" fmla="*/ 51 w 103"/>
              <a:gd name="T27" fmla="*/ 257 h 280"/>
              <a:gd name="T28" fmla="*/ 8 w 103"/>
              <a:gd name="T29" fmla="*/ 140 h 280"/>
              <a:gd name="T30" fmla="*/ 51 w 103"/>
              <a:gd name="T31" fmla="*/ 22 h 280"/>
              <a:gd name="T32" fmla="*/ 51 w 103"/>
              <a:gd name="T33" fmla="*/ 22 h 280"/>
              <a:gd name="T34" fmla="*/ 51 w 103"/>
              <a:gd name="T35" fmla="*/ 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3" h="280">
                <a:moveTo>
                  <a:pt x="51" y="280"/>
                </a:moveTo>
                <a:cubicBezTo>
                  <a:pt x="80" y="280"/>
                  <a:pt x="103" y="217"/>
                  <a:pt x="103" y="140"/>
                </a:cubicBezTo>
                <a:cubicBezTo>
                  <a:pt x="103" y="62"/>
                  <a:pt x="80" y="0"/>
                  <a:pt x="51" y="0"/>
                </a:cubicBezTo>
                <a:cubicBezTo>
                  <a:pt x="51" y="22"/>
                  <a:pt x="51" y="22"/>
                  <a:pt x="51" y="22"/>
                </a:cubicBezTo>
                <a:cubicBezTo>
                  <a:pt x="75" y="22"/>
                  <a:pt x="94" y="75"/>
                  <a:pt x="94" y="140"/>
                </a:cubicBezTo>
                <a:cubicBezTo>
                  <a:pt x="94" y="204"/>
                  <a:pt x="75" y="257"/>
                  <a:pt x="51" y="257"/>
                </a:cubicBezTo>
                <a:lnTo>
                  <a:pt x="51" y="280"/>
                </a:lnTo>
                <a:close/>
                <a:moveTo>
                  <a:pt x="51" y="0"/>
                </a:moveTo>
                <a:cubicBezTo>
                  <a:pt x="23" y="0"/>
                  <a:pt x="0" y="62"/>
                  <a:pt x="0" y="140"/>
                </a:cubicBezTo>
                <a:cubicBezTo>
                  <a:pt x="0" y="217"/>
                  <a:pt x="23" y="280"/>
                  <a:pt x="51" y="280"/>
                </a:cubicBezTo>
                <a:cubicBezTo>
                  <a:pt x="51" y="280"/>
                  <a:pt x="51" y="280"/>
                  <a:pt x="51" y="280"/>
                </a:cubicBezTo>
                <a:cubicBezTo>
                  <a:pt x="51" y="257"/>
                  <a:pt x="51" y="257"/>
                  <a:pt x="51" y="257"/>
                </a:cubicBezTo>
                <a:cubicBezTo>
                  <a:pt x="51" y="257"/>
                  <a:pt x="51" y="257"/>
                  <a:pt x="51" y="257"/>
                </a:cubicBezTo>
                <a:cubicBezTo>
                  <a:pt x="51" y="257"/>
                  <a:pt x="51" y="257"/>
                  <a:pt x="51" y="257"/>
                </a:cubicBezTo>
                <a:cubicBezTo>
                  <a:pt x="27" y="257"/>
                  <a:pt x="8" y="204"/>
                  <a:pt x="8" y="140"/>
                </a:cubicBezTo>
                <a:cubicBezTo>
                  <a:pt x="8" y="75"/>
                  <a:pt x="27" y="22"/>
                  <a:pt x="51" y="22"/>
                </a:cubicBezTo>
                <a:cubicBezTo>
                  <a:pt x="51" y="22"/>
                  <a:pt x="51" y="22"/>
                  <a:pt x="51" y="22"/>
                </a:cubicBezTo>
                <a:cubicBezTo>
                  <a:pt x="51" y="0"/>
                  <a:pt x="51" y="0"/>
                  <a:pt x="51" y="0"/>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0" name="Freeform 52"/>
          <p:cNvSpPr>
            <a:spLocks/>
          </p:cNvSpPr>
          <p:nvPr/>
        </p:nvSpPr>
        <p:spPr bwMode="auto">
          <a:xfrm>
            <a:off x="5689947" y="876284"/>
            <a:ext cx="509455" cy="414230"/>
          </a:xfrm>
          <a:custGeom>
            <a:avLst/>
            <a:gdLst>
              <a:gd name="T0" fmla="*/ 312 w 312"/>
              <a:gd name="T1" fmla="*/ 86 h 253"/>
              <a:gd name="T2" fmla="*/ 305 w 312"/>
              <a:gd name="T3" fmla="*/ 75 h 253"/>
              <a:gd name="T4" fmla="*/ 79 w 312"/>
              <a:gd name="T5" fmla="*/ 226 h 253"/>
              <a:gd name="T6" fmla="*/ 28 w 312"/>
              <a:gd name="T7" fmla="*/ 214 h 253"/>
              <a:gd name="T8" fmla="*/ 35 w 312"/>
              <a:gd name="T9" fmla="*/ 162 h 253"/>
              <a:gd name="T10" fmla="*/ 262 w 312"/>
              <a:gd name="T11" fmla="*/ 11 h 253"/>
              <a:gd name="T12" fmla="*/ 254 w 312"/>
              <a:gd name="T13" fmla="*/ 0 h 253"/>
              <a:gd name="T14" fmla="*/ 26 w 312"/>
              <a:gd name="T15" fmla="*/ 153 h 253"/>
              <a:gd name="T16" fmla="*/ 15 w 312"/>
              <a:gd name="T17" fmla="*/ 222 h 253"/>
              <a:gd name="T18" fmla="*/ 83 w 312"/>
              <a:gd name="T19" fmla="*/ 239 h 253"/>
              <a:gd name="T20" fmla="*/ 312 w 312"/>
              <a:gd name="T21" fmla="*/ 8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2" h="253">
                <a:moveTo>
                  <a:pt x="312" y="86"/>
                </a:moveTo>
                <a:cubicBezTo>
                  <a:pt x="305" y="75"/>
                  <a:pt x="305" y="75"/>
                  <a:pt x="305" y="75"/>
                </a:cubicBezTo>
                <a:cubicBezTo>
                  <a:pt x="79" y="226"/>
                  <a:pt x="79" y="226"/>
                  <a:pt x="79" y="226"/>
                </a:cubicBezTo>
                <a:cubicBezTo>
                  <a:pt x="63" y="237"/>
                  <a:pt x="40" y="231"/>
                  <a:pt x="28" y="214"/>
                </a:cubicBezTo>
                <a:cubicBezTo>
                  <a:pt x="16" y="196"/>
                  <a:pt x="19" y="173"/>
                  <a:pt x="35" y="162"/>
                </a:cubicBezTo>
                <a:cubicBezTo>
                  <a:pt x="262" y="11"/>
                  <a:pt x="262" y="11"/>
                  <a:pt x="262" y="11"/>
                </a:cubicBezTo>
                <a:cubicBezTo>
                  <a:pt x="254" y="0"/>
                  <a:pt x="254" y="0"/>
                  <a:pt x="254" y="0"/>
                </a:cubicBezTo>
                <a:cubicBezTo>
                  <a:pt x="26" y="153"/>
                  <a:pt x="26" y="153"/>
                  <a:pt x="26" y="153"/>
                </a:cubicBezTo>
                <a:cubicBezTo>
                  <a:pt x="4" y="167"/>
                  <a:pt x="0" y="198"/>
                  <a:pt x="15" y="222"/>
                </a:cubicBezTo>
                <a:cubicBezTo>
                  <a:pt x="31" y="246"/>
                  <a:pt x="62" y="253"/>
                  <a:pt x="83" y="239"/>
                </a:cubicBezTo>
                <a:lnTo>
                  <a:pt x="312" y="86"/>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1" name="Freeform 53"/>
          <p:cNvSpPr>
            <a:spLocks/>
          </p:cNvSpPr>
          <p:nvPr/>
        </p:nvSpPr>
        <p:spPr bwMode="auto">
          <a:xfrm>
            <a:off x="6076800" y="853669"/>
            <a:ext cx="140457" cy="192831"/>
          </a:xfrm>
          <a:custGeom>
            <a:avLst/>
            <a:gdLst>
              <a:gd name="T0" fmla="*/ 80 w 86"/>
              <a:gd name="T1" fmla="*/ 115 h 118"/>
              <a:gd name="T2" fmla="*/ 68 w 86"/>
              <a:gd name="T3" fmla="*/ 113 h 118"/>
              <a:gd name="T4" fmla="*/ 3 w 86"/>
              <a:gd name="T5" fmla="*/ 16 h 118"/>
              <a:gd name="T6" fmla="*/ 6 w 86"/>
              <a:gd name="T7" fmla="*/ 3 h 118"/>
              <a:gd name="T8" fmla="*/ 19 w 86"/>
              <a:gd name="T9" fmla="*/ 6 h 118"/>
              <a:gd name="T10" fmla="*/ 83 w 86"/>
              <a:gd name="T11" fmla="*/ 102 h 118"/>
              <a:gd name="T12" fmla="*/ 80 w 86"/>
              <a:gd name="T13" fmla="*/ 115 h 118"/>
            </a:gdLst>
            <a:ahLst/>
            <a:cxnLst>
              <a:cxn ang="0">
                <a:pos x="T0" y="T1"/>
              </a:cxn>
              <a:cxn ang="0">
                <a:pos x="T2" y="T3"/>
              </a:cxn>
              <a:cxn ang="0">
                <a:pos x="T4" y="T5"/>
              </a:cxn>
              <a:cxn ang="0">
                <a:pos x="T6" y="T7"/>
              </a:cxn>
              <a:cxn ang="0">
                <a:pos x="T8" y="T9"/>
              </a:cxn>
              <a:cxn ang="0">
                <a:pos x="T10" y="T11"/>
              </a:cxn>
              <a:cxn ang="0">
                <a:pos x="T12" y="T13"/>
              </a:cxn>
            </a:cxnLst>
            <a:rect l="0" t="0" r="r" b="b"/>
            <a:pathLst>
              <a:path w="86" h="118">
                <a:moveTo>
                  <a:pt x="80" y="115"/>
                </a:moveTo>
                <a:cubicBezTo>
                  <a:pt x="76" y="118"/>
                  <a:pt x="70" y="117"/>
                  <a:pt x="68" y="113"/>
                </a:cubicBezTo>
                <a:cubicBezTo>
                  <a:pt x="3" y="16"/>
                  <a:pt x="3" y="16"/>
                  <a:pt x="3" y="16"/>
                </a:cubicBezTo>
                <a:cubicBezTo>
                  <a:pt x="0" y="12"/>
                  <a:pt x="1" y="6"/>
                  <a:pt x="6" y="3"/>
                </a:cubicBezTo>
                <a:cubicBezTo>
                  <a:pt x="10" y="0"/>
                  <a:pt x="16" y="2"/>
                  <a:pt x="19" y="6"/>
                </a:cubicBezTo>
                <a:cubicBezTo>
                  <a:pt x="83" y="102"/>
                  <a:pt x="83" y="102"/>
                  <a:pt x="83" y="102"/>
                </a:cubicBezTo>
                <a:cubicBezTo>
                  <a:pt x="86" y="107"/>
                  <a:pt x="85" y="112"/>
                  <a:pt x="80" y="115"/>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2" name="Freeform 54"/>
          <p:cNvSpPr>
            <a:spLocks/>
          </p:cNvSpPr>
          <p:nvPr/>
        </p:nvSpPr>
        <p:spPr bwMode="auto">
          <a:xfrm>
            <a:off x="5756605" y="985793"/>
            <a:ext cx="385662" cy="252347"/>
          </a:xfrm>
          <a:custGeom>
            <a:avLst/>
            <a:gdLst>
              <a:gd name="T0" fmla="*/ 236 w 236"/>
              <a:gd name="T1" fmla="*/ 13 h 154"/>
              <a:gd name="T2" fmla="*/ 227 w 236"/>
              <a:gd name="T3" fmla="*/ 0 h 154"/>
              <a:gd name="T4" fmla="*/ 25 w 236"/>
              <a:gd name="T5" fmla="*/ 135 h 154"/>
              <a:gd name="T6" fmla="*/ 0 w 236"/>
              <a:gd name="T7" fmla="*/ 136 h 154"/>
              <a:gd name="T8" fmla="*/ 1 w 236"/>
              <a:gd name="T9" fmla="*/ 138 h 154"/>
              <a:gd name="T10" fmla="*/ 36 w 236"/>
              <a:gd name="T11" fmla="*/ 146 h 154"/>
              <a:gd name="T12" fmla="*/ 236 w 236"/>
              <a:gd name="T13" fmla="*/ 13 h 154"/>
            </a:gdLst>
            <a:ahLst/>
            <a:cxnLst>
              <a:cxn ang="0">
                <a:pos x="T0" y="T1"/>
              </a:cxn>
              <a:cxn ang="0">
                <a:pos x="T2" y="T3"/>
              </a:cxn>
              <a:cxn ang="0">
                <a:pos x="T4" y="T5"/>
              </a:cxn>
              <a:cxn ang="0">
                <a:pos x="T6" y="T7"/>
              </a:cxn>
              <a:cxn ang="0">
                <a:pos x="T8" y="T9"/>
              </a:cxn>
              <a:cxn ang="0">
                <a:pos x="T10" y="T11"/>
              </a:cxn>
              <a:cxn ang="0">
                <a:pos x="T12" y="T13"/>
              </a:cxn>
            </a:cxnLst>
            <a:rect l="0" t="0" r="r" b="b"/>
            <a:pathLst>
              <a:path w="236" h="154">
                <a:moveTo>
                  <a:pt x="236" y="13"/>
                </a:moveTo>
                <a:cubicBezTo>
                  <a:pt x="227" y="0"/>
                  <a:pt x="227" y="0"/>
                  <a:pt x="227" y="0"/>
                </a:cubicBezTo>
                <a:cubicBezTo>
                  <a:pt x="25" y="135"/>
                  <a:pt x="25" y="135"/>
                  <a:pt x="25" y="135"/>
                </a:cubicBezTo>
                <a:cubicBezTo>
                  <a:pt x="17" y="140"/>
                  <a:pt x="8" y="140"/>
                  <a:pt x="0" y="136"/>
                </a:cubicBezTo>
                <a:cubicBezTo>
                  <a:pt x="0" y="137"/>
                  <a:pt x="0" y="137"/>
                  <a:pt x="1" y="138"/>
                </a:cubicBezTo>
                <a:cubicBezTo>
                  <a:pt x="9" y="150"/>
                  <a:pt x="25" y="154"/>
                  <a:pt x="36" y="146"/>
                </a:cubicBezTo>
                <a:lnTo>
                  <a:pt x="236" y="13"/>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3" name="Freeform 55"/>
          <p:cNvSpPr>
            <a:spLocks noEditPoints="1"/>
          </p:cNvSpPr>
          <p:nvPr/>
        </p:nvSpPr>
        <p:spPr bwMode="auto">
          <a:xfrm>
            <a:off x="5442362" y="1207192"/>
            <a:ext cx="222589" cy="390423"/>
          </a:xfrm>
          <a:custGeom>
            <a:avLst/>
            <a:gdLst>
              <a:gd name="T0" fmla="*/ 59 w 136"/>
              <a:gd name="T1" fmla="*/ 203 h 239"/>
              <a:gd name="T2" fmla="*/ 54 w 136"/>
              <a:gd name="T3" fmla="*/ 203 h 239"/>
              <a:gd name="T4" fmla="*/ 54 w 136"/>
              <a:gd name="T5" fmla="*/ 239 h 239"/>
              <a:gd name="T6" fmla="*/ 72 w 136"/>
              <a:gd name="T7" fmla="*/ 226 h 239"/>
              <a:gd name="T8" fmla="*/ 59 w 136"/>
              <a:gd name="T9" fmla="*/ 203 h 239"/>
              <a:gd name="T10" fmla="*/ 54 w 136"/>
              <a:gd name="T11" fmla="*/ 187 h 239"/>
              <a:gd name="T12" fmla="*/ 54 w 136"/>
              <a:gd name="T13" fmla="*/ 82 h 239"/>
              <a:gd name="T14" fmla="*/ 81 w 136"/>
              <a:gd name="T15" fmla="*/ 74 h 239"/>
              <a:gd name="T16" fmla="*/ 97 w 136"/>
              <a:gd name="T17" fmla="*/ 13 h 239"/>
              <a:gd name="T18" fmla="*/ 114 w 136"/>
              <a:gd name="T19" fmla="*/ 2 h 239"/>
              <a:gd name="T20" fmla="*/ 124 w 136"/>
              <a:gd name="T21" fmla="*/ 20 h 239"/>
              <a:gd name="T22" fmla="*/ 109 w 136"/>
              <a:gd name="T23" fmla="*/ 81 h 239"/>
              <a:gd name="T24" fmla="*/ 130 w 136"/>
              <a:gd name="T25" fmla="*/ 134 h 239"/>
              <a:gd name="T26" fmla="*/ 122 w 136"/>
              <a:gd name="T27" fmla="*/ 164 h 239"/>
              <a:gd name="T28" fmla="*/ 122 w 136"/>
              <a:gd name="T29" fmla="*/ 164 h 239"/>
              <a:gd name="T30" fmla="*/ 136 w 136"/>
              <a:gd name="T31" fmla="*/ 187 h 239"/>
              <a:gd name="T32" fmla="*/ 131 w 136"/>
              <a:gd name="T33" fmla="*/ 207 h 239"/>
              <a:gd name="T34" fmla="*/ 54 w 136"/>
              <a:gd name="T35" fmla="*/ 187 h 239"/>
              <a:gd name="T36" fmla="*/ 54 w 136"/>
              <a:gd name="T37" fmla="*/ 203 h 239"/>
              <a:gd name="T38" fmla="*/ 36 w 136"/>
              <a:gd name="T39" fmla="*/ 216 h 239"/>
              <a:gd name="T40" fmla="*/ 50 w 136"/>
              <a:gd name="T41" fmla="*/ 239 h 239"/>
              <a:gd name="T42" fmla="*/ 54 w 136"/>
              <a:gd name="T43" fmla="*/ 239 h 239"/>
              <a:gd name="T44" fmla="*/ 54 w 136"/>
              <a:gd name="T45" fmla="*/ 203 h 239"/>
              <a:gd name="T46" fmla="*/ 54 w 136"/>
              <a:gd name="T47" fmla="*/ 82 h 239"/>
              <a:gd name="T48" fmla="*/ 54 w 136"/>
              <a:gd name="T49" fmla="*/ 187 h 239"/>
              <a:gd name="T50" fmla="*/ 0 w 136"/>
              <a:gd name="T51" fmla="*/ 173 h 239"/>
              <a:gd name="T52" fmla="*/ 5 w 136"/>
              <a:gd name="T53" fmla="*/ 152 h 239"/>
              <a:gd name="T54" fmla="*/ 29 w 136"/>
              <a:gd name="T55" fmla="*/ 140 h 239"/>
              <a:gd name="T56" fmla="*/ 37 w 136"/>
              <a:gd name="T57" fmla="*/ 109 h 239"/>
              <a:gd name="T58" fmla="*/ 54 w 136"/>
              <a:gd name="T59" fmla="*/ 82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6" h="239">
                <a:moveTo>
                  <a:pt x="59" y="203"/>
                </a:moveTo>
                <a:cubicBezTo>
                  <a:pt x="57" y="203"/>
                  <a:pt x="56" y="203"/>
                  <a:pt x="54" y="203"/>
                </a:cubicBezTo>
                <a:cubicBezTo>
                  <a:pt x="54" y="239"/>
                  <a:pt x="54" y="239"/>
                  <a:pt x="54" y="239"/>
                </a:cubicBezTo>
                <a:cubicBezTo>
                  <a:pt x="62" y="239"/>
                  <a:pt x="70" y="234"/>
                  <a:pt x="72" y="226"/>
                </a:cubicBezTo>
                <a:cubicBezTo>
                  <a:pt x="74" y="216"/>
                  <a:pt x="69" y="206"/>
                  <a:pt x="59" y="203"/>
                </a:cubicBezTo>
                <a:close/>
                <a:moveTo>
                  <a:pt x="54" y="187"/>
                </a:moveTo>
                <a:cubicBezTo>
                  <a:pt x="54" y="82"/>
                  <a:pt x="54" y="82"/>
                  <a:pt x="54" y="82"/>
                </a:cubicBezTo>
                <a:cubicBezTo>
                  <a:pt x="62" y="76"/>
                  <a:pt x="71" y="74"/>
                  <a:pt x="81" y="74"/>
                </a:cubicBezTo>
                <a:cubicBezTo>
                  <a:pt x="97" y="13"/>
                  <a:pt x="97" y="13"/>
                  <a:pt x="97" y="13"/>
                </a:cubicBezTo>
                <a:cubicBezTo>
                  <a:pt x="99" y="5"/>
                  <a:pt x="107" y="0"/>
                  <a:pt x="114" y="2"/>
                </a:cubicBezTo>
                <a:cubicBezTo>
                  <a:pt x="122" y="4"/>
                  <a:pt x="126" y="12"/>
                  <a:pt x="124" y="20"/>
                </a:cubicBezTo>
                <a:cubicBezTo>
                  <a:pt x="109" y="81"/>
                  <a:pt x="109" y="81"/>
                  <a:pt x="109" y="81"/>
                </a:cubicBezTo>
                <a:cubicBezTo>
                  <a:pt x="125" y="90"/>
                  <a:pt x="136" y="109"/>
                  <a:pt x="130" y="134"/>
                </a:cubicBezTo>
                <a:cubicBezTo>
                  <a:pt x="130" y="134"/>
                  <a:pt x="125" y="154"/>
                  <a:pt x="122" y="164"/>
                </a:cubicBezTo>
                <a:cubicBezTo>
                  <a:pt x="122" y="164"/>
                  <a:pt x="122" y="164"/>
                  <a:pt x="122" y="164"/>
                </a:cubicBezTo>
                <a:cubicBezTo>
                  <a:pt x="118" y="178"/>
                  <a:pt x="136" y="187"/>
                  <a:pt x="136" y="187"/>
                </a:cubicBezTo>
                <a:cubicBezTo>
                  <a:pt x="131" y="207"/>
                  <a:pt x="131" y="207"/>
                  <a:pt x="131" y="207"/>
                </a:cubicBezTo>
                <a:lnTo>
                  <a:pt x="54" y="187"/>
                </a:lnTo>
                <a:close/>
                <a:moveTo>
                  <a:pt x="54" y="203"/>
                </a:moveTo>
                <a:cubicBezTo>
                  <a:pt x="46" y="203"/>
                  <a:pt x="38" y="208"/>
                  <a:pt x="36" y="216"/>
                </a:cubicBezTo>
                <a:cubicBezTo>
                  <a:pt x="34" y="226"/>
                  <a:pt x="40" y="236"/>
                  <a:pt x="50" y="239"/>
                </a:cubicBezTo>
                <a:cubicBezTo>
                  <a:pt x="51" y="239"/>
                  <a:pt x="53" y="239"/>
                  <a:pt x="54" y="239"/>
                </a:cubicBezTo>
                <a:cubicBezTo>
                  <a:pt x="54" y="203"/>
                  <a:pt x="54" y="203"/>
                  <a:pt x="54" y="203"/>
                </a:cubicBezTo>
                <a:close/>
                <a:moveTo>
                  <a:pt x="54" y="82"/>
                </a:moveTo>
                <a:cubicBezTo>
                  <a:pt x="54" y="187"/>
                  <a:pt x="54" y="187"/>
                  <a:pt x="54" y="187"/>
                </a:cubicBezTo>
                <a:cubicBezTo>
                  <a:pt x="0" y="173"/>
                  <a:pt x="0" y="173"/>
                  <a:pt x="0" y="173"/>
                </a:cubicBezTo>
                <a:cubicBezTo>
                  <a:pt x="5" y="152"/>
                  <a:pt x="5" y="152"/>
                  <a:pt x="5" y="152"/>
                </a:cubicBezTo>
                <a:cubicBezTo>
                  <a:pt x="5" y="152"/>
                  <a:pt x="25" y="154"/>
                  <a:pt x="29" y="140"/>
                </a:cubicBezTo>
                <a:cubicBezTo>
                  <a:pt x="32" y="128"/>
                  <a:pt x="37" y="109"/>
                  <a:pt x="37" y="109"/>
                </a:cubicBezTo>
                <a:cubicBezTo>
                  <a:pt x="40" y="97"/>
                  <a:pt x="46" y="88"/>
                  <a:pt x="54" y="82"/>
                </a:cubicBez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112" name="Freeform 74"/>
          <p:cNvSpPr>
            <a:spLocks noEditPoints="1"/>
          </p:cNvSpPr>
          <p:nvPr/>
        </p:nvSpPr>
        <p:spPr bwMode="auto">
          <a:xfrm>
            <a:off x="5801836" y="1348840"/>
            <a:ext cx="282105" cy="345191"/>
          </a:xfrm>
          <a:custGeom>
            <a:avLst/>
            <a:gdLst>
              <a:gd name="T0" fmla="*/ 172 w 172"/>
              <a:gd name="T1" fmla="*/ 9 h 211"/>
              <a:gd name="T2" fmla="*/ 121 w 172"/>
              <a:gd name="T3" fmla="*/ 37 h 211"/>
              <a:gd name="T4" fmla="*/ 143 w 172"/>
              <a:gd name="T5" fmla="*/ 211 h 211"/>
              <a:gd name="T6" fmla="*/ 124 w 172"/>
              <a:gd name="T7" fmla="*/ 165 h 211"/>
              <a:gd name="T8" fmla="*/ 131 w 172"/>
              <a:gd name="T9" fmla="*/ 108 h 211"/>
              <a:gd name="T10" fmla="*/ 121 w 172"/>
              <a:gd name="T11" fmla="*/ 86 h 211"/>
              <a:gd name="T12" fmla="*/ 129 w 172"/>
              <a:gd name="T13" fmla="*/ 146 h 211"/>
              <a:gd name="T14" fmla="*/ 127 w 172"/>
              <a:gd name="T15" fmla="*/ 116 h 211"/>
              <a:gd name="T16" fmla="*/ 121 w 172"/>
              <a:gd name="T17" fmla="*/ 156 h 211"/>
              <a:gd name="T18" fmla="*/ 121 w 172"/>
              <a:gd name="T19" fmla="*/ 9 h 211"/>
              <a:gd name="T20" fmla="*/ 98 w 172"/>
              <a:gd name="T21" fmla="*/ 37 h 211"/>
              <a:gd name="T22" fmla="*/ 110 w 172"/>
              <a:gd name="T23" fmla="*/ 88 h 211"/>
              <a:gd name="T24" fmla="*/ 100 w 172"/>
              <a:gd name="T25" fmla="*/ 81 h 211"/>
              <a:gd name="T26" fmla="*/ 121 w 172"/>
              <a:gd name="T27" fmla="*/ 211 h 211"/>
              <a:gd name="T28" fmla="*/ 101 w 172"/>
              <a:gd name="T29" fmla="*/ 163 h 211"/>
              <a:gd name="T30" fmla="*/ 121 w 172"/>
              <a:gd name="T31" fmla="*/ 211 h 211"/>
              <a:gd name="T32" fmla="*/ 113 w 172"/>
              <a:gd name="T33" fmla="*/ 148 h 211"/>
              <a:gd name="T34" fmla="*/ 121 w 172"/>
              <a:gd name="T35" fmla="*/ 156 h 211"/>
              <a:gd name="T36" fmla="*/ 98 w 172"/>
              <a:gd name="T37" fmla="*/ 0 h 211"/>
              <a:gd name="T38" fmla="*/ 71 w 172"/>
              <a:gd name="T39" fmla="*/ 0 h 211"/>
              <a:gd name="T40" fmla="*/ 98 w 172"/>
              <a:gd name="T41" fmla="*/ 80 h 211"/>
              <a:gd name="T42" fmla="*/ 71 w 172"/>
              <a:gd name="T43" fmla="*/ 37 h 211"/>
              <a:gd name="T44" fmla="*/ 71 w 172"/>
              <a:gd name="T45" fmla="*/ 166 h 211"/>
              <a:gd name="T46" fmla="*/ 98 w 172"/>
              <a:gd name="T47" fmla="*/ 141 h 211"/>
              <a:gd name="T48" fmla="*/ 98 w 172"/>
              <a:gd name="T49" fmla="*/ 160 h 211"/>
              <a:gd name="T50" fmla="*/ 74 w 172"/>
              <a:gd name="T51" fmla="*/ 124 h 211"/>
              <a:gd name="T52" fmla="*/ 71 w 172"/>
              <a:gd name="T53" fmla="*/ 118 h 211"/>
              <a:gd name="T54" fmla="*/ 71 w 172"/>
              <a:gd name="T55" fmla="*/ 98 h 211"/>
              <a:gd name="T56" fmla="*/ 71 w 172"/>
              <a:gd name="T57" fmla="*/ 0 h 211"/>
              <a:gd name="T58" fmla="*/ 60 w 172"/>
              <a:gd name="T59" fmla="*/ 0 h 211"/>
              <a:gd name="T60" fmla="*/ 71 w 172"/>
              <a:gd name="T61" fmla="*/ 88 h 211"/>
              <a:gd name="T62" fmla="*/ 60 w 172"/>
              <a:gd name="T63" fmla="*/ 37 h 211"/>
              <a:gd name="T64" fmla="*/ 60 w 172"/>
              <a:gd name="T65" fmla="*/ 120 h 211"/>
              <a:gd name="T66" fmla="*/ 65 w 172"/>
              <a:gd name="T67" fmla="*/ 166 h 211"/>
              <a:gd name="T68" fmla="*/ 71 w 172"/>
              <a:gd name="T69" fmla="*/ 98 h 211"/>
              <a:gd name="T70" fmla="*/ 71 w 172"/>
              <a:gd name="T71" fmla="*/ 98 h 211"/>
              <a:gd name="T72" fmla="*/ 60 w 172"/>
              <a:gd name="T73" fmla="*/ 9 h 211"/>
              <a:gd name="T74" fmla="*/ 12 w 172"/>
              <a:gd name="T75" fmla="*/ 23 h 211"/>
              <a:gd name="T76" fmla="*/ 60 w 172"/>
              <a:gd name="T77" fmla="*/ 100 h 211"/>
              <a:gd name="T78" fmla="*/ 28 w 172"/>
              <a:gd name="T79" fmla="*/ 118 h 211"/>
              <a:gd name="T80" fmla="*/ 29 w 172"/>
              <a:gd name="T81" fmla="*/ 134 h 211"/>
              <a:gd name="T82" fmla="*/ 34 w 172"/>
              <a:gd name="T83" fmla="*/ 127 h 211"/>
              <a:gd name="T84" fmla="*/ 47 w 172"/>
              <a:gd name="T85" fmla="*/ 120 h 211"/>
              <a:gd name="T86" fmla="*/ 36 w 172"/>
              <a:gd name="T87" fmla="*/ 178 h 211"/>
              <a:gd name="T88" fmla="*/ 45 w 172"/>
              <a:gd name="T89" fmla="*/ 163 h 211"/>
              <a:gd name="T90" fmla="*/ 60 w 172"/>
              <a:gd name="T91" fmla="*/ 211 h 211"/>
              <a:gd name="T92" fmla="*/ 0 w 172"/>
              <a:gd name="T93" fmla="*/ 2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72" h="211">
                <a:moveTo>
                  <a:pt x="121" y="0"/>
                </a:moveTo>
                <a:cubicBezTo>
                  <a:pt x="172" y="0"/>
                  <a:pt x="172" y="0"/>
                  <a:pt x="172" y="0"/>
                </a:cubicBezTo>
                <a:cubicBezTo>
                  <a:pt x="172" y="9"/>
                  <a:pt x="172" y="9"/>
                  <a:pt x="172" y="9"/>
                </a:cubicBezTo>
                <a:cubicBezTo>
                  <a:pt x="121" y="9"/>
                  <a:pt x="121" y="9"/>
                  <a:pt x="121" y="9"/>
                </a:cubicBezTo>
                <a:cubicBezTo>
                  <a:pt x="121" y="0"/>
                  <a:pt x="121" y="0"/>
                  <a:pt x="121" y="0"/>
                </a:cubicBezTo>
                <a:close/>
                <a:moveTo>
                  <a:pt x="121" y="37"/>
                </a:moveTo>
                <a:cubicBezTo>
                  <a:pt x="172" y="37"/>
                  <a:pt x="172" y="37"/>
                  <a:pt x="172" y="37"/>
                </a:cubicBezTo>
                <a:cubicBezTo>
                  <a:pt x="172" y="183"/>
                  <a:pt x="172" y="183"/>
                  <a:pt x="172" y="183"/>
                </a:cubicBezTo>
                <a:cubicBezTo>
                  <a:pt x="172" y="198"/>
                  <a:pt x="159" y="211"/>
                  <a:pt x="143" y="211"/>
                </a:cubicBezTo>
                <a:cubicBezTo>
                  <a:pt x="121" y="211"/>
                  <a:pt x="121" y="211"/>
                  <a:pt x="121" y="211"/>
                </a:cubicBezTo>
                <a:cubicBezTo>
                  <a:pt x="121" y="166"/>
                  <a:pt x="121" y="166"/>
                  <a:pt x="121" y="166"/>
                </a:cubicBezTo>
                <a:cubicBezTo>
                  <a:pt x="122" y="166"/>
                  <a:pt x="123" y="166"/>
                  <a:pt x="124" y="165"/>
                </a:cubicBezTo>
                <a:cubicBezTo>
                  <a:pt x="130" y="163"/>
                  <a:pt x="134" y="159"/>
                  <a:pt x="138" y="153"/>
                </a:cubicBezTo>
                <a:cubicBezTo>
                  <a:pt x="142" y="145"/>
                  <a:pt x="145" y="137"/>
                  <a:pt x="145" y="128"/>
                </a:cubicBezTo>
                <a:cubicBezTo>
                  <a:pt x="145" y="115"/>
                  <a:pt x="140" y="108"/>
                  <a:pt x="131" y="108"/>
                </a:cubicBezTo>
                <a:cubicBezTo>
                  <a:pt x="128" y="108"/>
                  <a:pt x="125" y="109"/>
                  <a:pt x="121" y="111"/>
                </a:cubicBezTo>
                <a:cubicBezTo>
                  <a:pt x="127" y="85"/>
                  <a:pt x="127" y="85"/>
                  <a:pt x="127" y="85"/>
                </a:cubicBezTo>
                <a:cubicBezTo>
                  <a:pt x="121" y="86"/>
                  <a:pt x="121" y="86"/>
                  <a:pt x="121" y="86"/>
                </a:cubicBezTo>
                <a:cubicBezTo>
                  <a:pt x="121" y="37"/>
                  <a:pt x="121" y="37"/>
                  <a:pt x="121" y="37"/>
                </a:cubicBezTo>
                <a:close/>
                <a:moveTo>
                  <a:pt x="121" y="156"/>
                </a:moveTo>
                <a:cubicBezTo>
                  <a:pt x="123" y="155"/>
                  <a:pt x="126" y="152"/>
                  <a:pt x="129" y="146"/>
                </a:cubicBezTo>
                <a:cubicBezTo>
                  <a:pt x="131" y="140"/>
                  <a:pt x="133" y="134"/>
                  <a:pt x="133" y="129"/>
                </a:cubicBezTo>
                <a:cubicBezTo>
                  <a:pt x="133" y="123"/>
                  <a:pt x="132" y="119"/>
                  <a:pt x="129" y="117"/>
                </a:cubicBezTo>
                <a:cubicBezTo>
                  <a:pt x="129" y="117"/>
                  <a:pt x="128" y="116"/>
                  <a:pt x="127" y="116"/>
                </a:cubicBezTo>
                <a:cubicBezTo>
                  <a:pt x="126" y="116"/>
                  <a:pt x="124" y="117"/>
                  <a:pt x="123" y="117"/>
                </a:cubicBezTo>
                <a:cubicBezTo>
                  <a:pt x="122" y="117"/>
                  <a:pt x="121" y="117"/>
                  <a:pt x="121" y="118"/>
                </a:cubicBezTo>
                <a:lnTo>
                  <a:pt x="121" y="156"/>
                </a:lnTo>
                <a:close/>
                <a:moveTo>
                  <a:pt x="98" y="0"/>
                </a:moveTo>
                <a:cubicBezTo>
                  <a:pt x="121" y="0"/>
                  <a:pt x="121" y="0"/>
                  <a:pt x="121" y="0"/>
                </a:cubicBezTo>
                <a:cubicBezTo>
                  <a:pt x="121" y="9"/>
                  <a:pt x="121" y="9"/>
                  <a:pt x="121" y="9"/>
                </a:cubicBezTo>
                <a:cubicBezTo>
                  <a:pt x="98" y="9"/>
                  <a:pt x="98" y="9"/>
                  <a:pt x="98" y="9"/>
                </a:cubicBezTo>
                <a:cubicBezTo>
                  <a:pt x="98" y="0"/>
                  <a:pt x="98" y="0"/>
                  <a:pt x="98" y="0"/>
                </a:cubicBezTo>
                <a:close/>
                <a:moveTo>
                  <a:pt x="98" y="37"/>
                </a:moveTo>
                <a:cubicBezTo>
                  <a:pt x="121" y="37"/>
                  <a:pt x="121" y="37"/>
                  <a:pt x="121" y="37"/>
                </a:cubicBezTo>
                <a:cubicBezTo>
                  <a:pt x="121" y="86"/>
                  <a:pt x="121" y="86"/>
                  <a:pt x="121" y="86"/>
                </a:cubicBezTo>
                <a:cubicBezTo>
                  <a:pt x="110" y="88"/>
                  <a:pt x="110" y="88"/>
                  <a:pt x="110" y="88"/>
                </a:cubicBezTo>
                <a:cubicBezTo>
                  <a:pt x="98" y="141"/>
                  <a:pt x="98" y="141"/>
                  <a:pt x="98" y="141"/>
                </a:cubicBezTo>
                <a:cubicBezTo>
                  <a:pt x="98" y="90"/>
                  <a:pt x="98" y="90"/>
                  <a:pt x="98" y="90"/>
                </a:cubicBezTo>
                <a:cubicBezTo>
                  <a:pt x="100" y="81"/>
                  <a:pt x="100" y="81"/>
                  <a:pt x="100" y="81"/>
                </a:cubicBezTo>
                <a:cubicBezTo>
                  <a:pt x="100" y="81"/>
                  <a:pt x="99" y="81"/>
                  <a:pt x="98" y="80"/>
                </a:cubicBezTo>
                <a:cubicBezTo>
                  <a:pt x="98" y="37"/>
                  <a:pt x="98" y="37"/>
                  <a:pt x="98" y="37"/>
                </a:cubicBezTo>
                <a:close/>
                <a:moveTo>
                  <a:pt x="121" y="211"/>
                </a:moveTo>
                <a:cubicBezTo>
                  <a:pt x="98" y="211"/>
                  <a:pt x="98" y="211"/>
                  <a:pt x="98" y="211"/>
                </a:cubicBezTo>
                <a:cubicBezTo>
                  <a:pt x="98" y="160"/>
                  <a:pt x="98" y="160"/>
                  <a:pt x="98" y="160"/>
                </a:cubicBezTo>
                <a:cubicBezTo>
                  <a:pt x="99" y="161"/>
                  <a:pt x="100" y="162"/>
                  <a:pt x="101" y="163"/>
                </a:cubicBezTo>
                <a:cubicBezTo>
                  <a:pt x="103" y="166"/>
                  <a:pt x="107" y="167"/>
                  <a:pt x="112" y="167"/>
                </a:cubicBezTo>
                <a:cubicBezTo>
                  <a:pt x="115" y="167"/>
                  <a:pt x="118" y="167"/>
                  <a:pt x="121" y="166"/>
                </a:cubicBezTo>
                <a:cubicBezTo>
                  <a:pt x="121" y="211"/>
                  <a:pt x="121" y="211"/>
                  <a:pt x="121" y="211"/>
                </a:cubicBezTo>
                <a:close/>
                <a:moveTo>
                  <a:pt x="121" y="118"/>
                </a:moveTo>
                <a:cubicBezTo>
                  <a:pt x="120" y="118"/>
                  <a:pt x="120" y="118"/>
                  <a:pt x="120" y="119"/>
                </a:cubicBezTo>
                <a:cubicBezTo>
                  <a:pt x="113" y="148"/>
                  <a:pt x="113" y="148"/>
                  <a:pt x="113" y="148"/>
                </a:cubicBezTo>
                <a:cubicBezTo>
                  <a:pt x="113" y="149"/>
                  <a:pt x="113" y="150"/>
                  <a:pt x="113" y="151"/>
                </a:cubicBezTo>
                <a:cubicBezTo>
                  <a:pt x="113" y="154"/>
                  <a:pt x="115" y="156"/>
                  <a:pt x="119" y="156"/>
                </a:cubicBezTo>
                <a:cubicBezTo>
                  <a:pt x="120" y="156"/>
                  <a:pt x="120" y="156"/>
                  <a:pt x="121" y="156"/>
                </a:cubicBezTo>
                <a:lnTo>
                  <a:pt x="121" y="118"/>
                </a:lnTo>
                <a:close/>
                <a:moveTo>
                  <a:pt x="71" y="0"/>
                </a:moveTo>
                <a:cubicBezTo>
                  <a:pt x="98" y="0"/>
                  <a:pt x="98" y="0"/>
                  <a:pt x="98" y="0"/>
                </a:cubicBezTo>
                <a:cubicBezTo>
                  <a:pt x="98" y="9"/>
                  <a:pt x="98" y="9"/>
                  <a:pt x="98" y="9"/>
                </a:cubicBezTo>
                <a:cubicBezTo>
                  <a:pt x="71" y="9"/>
                  <a:pt x="71" y="9"/>
                  <a:pt x="71" y="9"/>
                </a:cubicBezTo>
                <a:cubicBezTo>
                  <a:pt x="71" y="0"/>
                  <a:pt x="71" y="0"/>
                  <a:pt x="71" y="0"/>
                </a:cubicBezTo>
                <a:close/>
                <a:moveTo>
                  <a:pt x="71" y="37"/>
                </a:moveTo>
                <a:cubicBezTo>
                  <a:pt x="98" y="37"/>
                  <a:pt x="98" y="37"/>
                  <a:pt x="98" y="37"/>
                </a:cubicBezTo>
                <a:cubicBezTo>
                  <a:pt x="98" y="80"/>
                  <a:pt x="98" y="80"/>
                  <a:pt x="98" y="80"/>
                </a:cubicBezTo>
                <a:cubicBezTo>
                  <a:pt x="96" y="80"/>
                  <a:pt x="94" y="80"/>
                  <a:pt x="91" y="80"/>
                </a:cubicBezTo>
                <a:cubicBezTo>
                  <a:pt x="85" y="80"/>
                  <a:pt x="78" y="83"/>
                  <a:pt x="71" y="88"/>
                </a:cubicBezTo>
                <a:cubicBezTo>
                  <a:pt x="71" y="37"/>
                  <a:pt x="71" y="37"/>
                  <a:pt x="71" y="37"/>
                </a:cubicBezTo>
                <a:close/>
                <a:moveTo>
                  <a:pt x="98" y="211"/>
                </a:moveTo>
                <a:cubicBezTo>
                  <a:pt x="71" y="211"/>
                  <a:pt x="71" y="211"/>
                  <a:pt x="71" y="211"/>
                </a:cubicBezTo>
                <a:cubicBezTo>
                  <a:pt x="71" y="166"/>
                  <a:pt x="71" y="166"/>
                  <a:pt x="71" y="166"/>
                </a:cubicBezTo>
                <a:cubicBezTo>
                  <a:pt x="82" y="166"/>
                  <a:pt x="82" y="166"/>
                  <a:pt x="82" y="166"/>
                </a:cubicBezTo>
                <a:cubicBezTo>
                  <a:pt x="98" y="90"/>
                  <a:pt x="98" y="90"/>
                  <a:pt x="98" y="90"/>
                </a:cubicBezTo>
                <a:cubicBezTo>
                  <a:pt x="98" y="141"/>
                  <a:pt x="98" y="141"/>
                  <a:pt x="98" y="141"/>
                </a:cubicBezTo>
                <a:cubicBezTo>
                  <a:pt x="97" y="146"/>
                  <a:pt x="97" y="146"/>
                  <a:pt x="97" y="146"/>
                </a:cubicBezTo>
                <a:cubicBezTo>
                  <a:pt x="97" y="148"/>
                  <a:pt x="97" y="150"/>
                  <a:pt x="97" y="152"/>
                </a:cubicBezTo>
                <a:cubicBezTo>
                  <a:pt x="97" y="155"/>
                  <a:pt x="97" y="158"/>
                  <a:pt x="98" y="160"/>
                </a:cubicBezTo>
                <a:cubicBezTo>
                  <a:pt x="98" y="211"/>
                  <a:pt x="98" y="211"/>
                  <a:pt x="98" y="211"/>
                </a:cubicBezTo>
                <a:close/>
                <a:moveTo>
                  <a:pt x="71" y="137"/>
                </a:moveTo>
                <a:cubicBezTo>
                  <a:pt x="74" y="124"/>
                  <a:pt x="74" y="124"/>
                  <a:pt x="74" y="124"/>
                </a:cubicBezTo>
                <a:cubicBezTo>
                  <a:pt x="73" y="124"/>
                  <a:pt x="72" y="124"/>
                  <a:pt x="71" y="123"/>
                </a:cubicBezTo>
                <a:cubicBezTo>
                  <a:pt x="71" y="137"/>
                  <a:pt x="71" y="137"/>
                  <a:pt x="71" y="137"/>
                </a:cubicBezTo>
                <a:close/>
                <a:moveTo>
                  <a:pt x="71" y="118"/>
                </a:moveTo>
                <a:cubicBezTo>
                  <a:pt x="73" y="118"/>
                  <a:pt x="74" y="119"/>
                  <a:pt x="75" y="119"/>
                </a:cubicBezTo>
                <a:cubicBezTo>
                  <a:pt x="82" y="88"/>
                  <a:pt x="82" y="88"/>
                  <a:pt x="82" y="88"/>
                </a:cubicBezTo>
                <a:cubicBezTo>
                  <a:pt x="79" y="90"/>
                  <a:pt x="75" y="93"/>
                  <a:pt x="71" y="98"/>
                </a:cubicBezTo>
                <a:lnTo>
                  <a:pt x="71" y="118"/>
                </a:lnTo>
                <a:close/>
                <a:moveTo>
                  <a:pt x="60" y="0"/>
                </a:moveTo>
                <a:cubicBezTo>
                  <a:pt x="71" y="0"/>
                  <a:pt x="71" y="0"/>
                  <a:pt x="71" y="0"/>
                </a:cubicBezTo>
                <a:cubicBezTo>
                  <a:pt x="71" y="9"/>
                  <a:pt x="71" y="9"/>
                  <a:pt x="71" y="9"/>
                </a:cubicBezTo>
                <a:cubicBezTo>
                  <a:pt x="60" y="9"/>
                  <a:pt x="60" y="9"/>
                  <a:pt x="60" y="9"/>
                </a:cubicBezTo>
                <a:cubicBezTo>
                  <a:pt x="60" y="0"/>
                  <a:pt x="60" y="0"/>
                  <a:pt x="60" y="0"/>
                </a:cubicBezTo>
                <a:close/>
                <a:moveTo>
                  <a:pt x="60" y="37"/>
                </a:moveTo>
                <a:cubicBezTo>
                  <a:pt x="71" y="37"/>
                  <a:pt x="71" y="37"/>
                  <a:pt x="71" y="37"/>
                </a:cubicBezTo>
                <a:cubicBezTo>
                  <a:pt x="71" y="88"/>
                  <a:pt x="71" y="88"/>
                  <a:pt x="71" y="88"/>
                </a:cubicBezTo>
                <a:cubicBezTo>
                  <a:pt x="71" y="89"/>
                  <a:pt x="71" y="89"/>
                  <a:pt x="71" y="89"/>
                </a:cubicBezTo>
                <a:cubicBezTo>
                  <a:pt x="67" y="92"/>
                  <a:pt x="64" y="96"/>
                  <a:pt x="60" y="100"/>
                </a:cubicBezTo>
                <a:cubicBezTo>
                  <a:pt x="60" y="37"/>
                  <a:pt x="60" y="37"/>
                  <a:pt x="60" y="37"/>
                </a:cubicBezTo>
                <a:close/>
                <a:moveTo>
                  <a:pt x="71" y="211"/>
                </a:moveTo>
                <a:cubicBezTo>
                  <a:pt x="60" y="211"/>
                  <a:pt x="60" y="211"/>
                  <a:pt x="60" y="211"/>
                </a:cubicBezTo>
                <a:cubicBezTo>
                  <a:pt x="60" y="120"/>
                  <a:pt x="60" y="120"/>
                  <a:pt x="60" y="120"/>
                </a:cubicBezTo>
                <a:cubicBezTo>
                  <a:pt x="64" y="121"/>
                  <a:pt x="68" y="122"/>
                  <a:pt x="71" y="123"/>
                </a:cubicBezTo>
                <a:cubicBezTo>
                  <a:pt x="71" y="137"/>
                  <a:pt x="71" y="137"/>
                  <a:pt x="71" y="137"/>
                </a:cubicBezTo>
                <a:cubicBezTo>
                  <a:pt x="65" y="166"/>
                  <a:pt x="65" y="166"/>
                  <a:pt x="65" y="166"/>
                </a:cubicBezTo>
                <a:cubicBezTo>
                  <a:pt x="71" y="166"/>
                  <a:pt x="71" y="166"/>
                  <a:pt x="71" y="166"/>
                </a:cubicBezTo>
                <a:cubicBezTo>
                  <a:pt x="71" y="211"/>
                  <a:pt x="71" y="211"/>
                  <a:pt x="71" y="211"/>
                </a:cubicBezTo>
                <a:close/>
                <a:moveTo>
                  <a:pt x="71" y="98"/>
                </a:moveTo>
                <a:cubicBezTo>
                  <a:pt x="68" y="102"/>
                  <a:pt x="65" y="108"/>
                  <a:pt x="61" y="115"/>
                </a:cubicBezTo>
                <a:cubicBezTo>
                  <a:pt x="65" y="116"/>
                  <a:pt x="68" y="117"/>
                  <a:pt x="71" y="118"/>
                </a:cubicBezTo>
                <a:lnTo>
                  <a:pt x="71" y="98"/>
                </a:lnTo>
                <a:close/>
                <a:moveTo>
                  <a:pt x="29" y="0"/>
                </a:moveTo>
                <a:cubicBezTo>
                  <a:pt x="60" y="0"/>
                  <a:pt x="60" y="0"/>
                  <a:pt x="60" y="0"/>
                </a:cubicBezTo>
                <a:cubicBezTo>
                  <a:pt x="60" y="9"/>
                  <a:pt x="60" y="9"/>
                  <a:pt x="60" y="9"/>
                </a:cubicBezTo>
                <a:cubicBezTo>
                  <a:pt x="26" y="9"/>
                  <a:pt x="26" y="9"/>
                  <a:pt x="26" y="9"/>
                </a:cubicBezTo>
                <a:cubicBezTo>
                  <a:pt x="18" y="9"/>
                  <a:pt x="12" y="15"/>
                  <a:pt x="12" y="23"/>
                </a:cubicBezTo>
                <a:cubicBezTo>
                  <a:pt x="12" y="23"/>
                  <a:pt x="12" y="23"/>
                  <a:pt x="12" y="23"/>
                </a:cubicBezTo>
                <a:cubicBezTo>
                  <a:pt x="12" y="30"/>
                  <a:pt x="18" y="37"/>
                  <a:pt x="26" y="37"/>
                </a:cubicBezTo>
                <a:cubicBezTo>
                  <a:pt x="60" y="37"/>
                  <a:pt x="60" y="37"/>
                  <a:pt x="60" y="37"/>
                </a:cubicBezTo>
                <a:cubicBezTo>
                  <a:pt x="60" y="100"/>
                  <a:pt x="60" y="100"/>
                  <a:pt x="60" y="100"/>
                </a:cubicBezTo>
                <a:cubicBezTo>
                  <a:pt x="57" y="104"/>
                  <a:pt x="54" y="109"/>
                  <a:pt x="51" y="114"/>
                </a:cubicBezTo>
                <a:cubicBezTo>
                  <a:pt x="48" y="114"/>
                  <a:pt x="46" y="113"/>
                  <a:pt x="45" y="113"/>
                </a:cubicBezTo>
                <a:cubicBezTo>
                  <a:pt x="38" y="113"/>
                  <a:pt x="32" y="115"/>
                  <a:pt x="28" y="118"/>
                </a:cubicBezTo>
                <a:cubicBezTo>
                  <a:pt x="23" y="120"/>
                  <a:pt x="21" y="124"/>
                  <a:pt x="21" y="128"/>
                </a:cubicBezTo>
                <a:cubicBezTo>
                  <a:pt x="21" y="130"/>
                  <a:pt x="22" y="131"/>
                  <a:pt x="23" y="133"/>
                </a:cubicBezTo>
                <a:cubicBezTo>
                  <a:pt x="24" y="134"/>
                  <a:pt x="26" y="134"/>
                  <a:pt x="29" y="134"/>
                </a:cubicBezTo>
                <a:cubicBezTo>
                  <a:pt x="30" y="134"/>
                  <a:pt x="31" y="134"/>
                  <a:pt x="33" y="133"/>
                </a:cubicBezTo>
                <a:cubicBezTo>
                  <a:pt x="34" y="132"/>
                  <a:pt x="35" y="131"/>
                  <a:pt x="35" y="130"/>
                </a:cubicBezTo>
                <a:cubicBezTo>
                  <a:pt x="35" y="129"/>
                  <a:pt x="34" y="128"/>
                  <a:pt x="34" y="127"/>
                </a:cubicBezTo>
                <a:cubicBezTo>
                  <a:pt x="34" y="127"/>
                  <a:pt x="33" y="126"/>
                  <a:pt x="33" y="126"/>
                </a:cubicBezTo>
                <a:cubicBezTo>
                  <a:pt x="34" y="124"/>
                  <a:pt x="35" y="123"/>
                  <a:pt x="38" y="122"/>
                </a:cubicBezTo>
                <a:cubicBezTo>
                  <a:pt x="40" y="121"/>
                  <a:pt x="43" y="120"/>
                  <a:pt x="47" y="120"/>
                </a:cubicBezTo>
                <a:cubicBezTo>
                  <a:pt x="44" y="125"/>
                  <a:pt x="42" y="129"/>
                  <a:pt x="40" y="134"/>
                </a:cubicBezTo>
                <a:cubicBezTo>
                  <a:pt x="33" y="148"/>
                  <a:pt x="30" y="159"/>
                  <a:pt x="30" y="167"/>
                </a:cubicBezTo>
                <a:cubicBezTo>
                  <a:pt x="30" y="173"/>
                  <a:pt x="32" y="176"/>
                  <a:pt x="36" y="178"/>
                </a:cubicBezTo>
                <a:cubicBezTo>
                  <a:pt x="37" y="179"/>
                  <a:pt x="41" y="180"/>
                  <a:pt x="45" y="180"/>
                </a:cubicBezTo>
                <a:cubicBezTo>
                  <a:pt x="44" y="178"/>
                  <a:pt x="44" y="176"/>
                  <a:pt x="44" y="173"/>
                </a:cubicBezTo>
                <a:cubicBezTo>
                  <a:pt x="44" y="170"/>
                  <a:pt x="44" y="167"/>
                  <a:pt x="45" y="163"/>
                </a:cubicBezTo>
                <a:cubicBezTo>
                  <a:pt x="47" y="150"/>
                  <a:pt x="52" y="136"/>
                  <a:pt x="59" y="120"/>
                </a:cubicBezTo>
                <a:cubicBezTo>
                  <a:pt x="59" y="120"/>
                  <a:pt x="60" y="120"/>
                  <a:pt x="60" y="120"/>
                </a:cubicBezTo>
                <a:cubicBezTo>
                  <a:pt x="60" y="211"/>
                  <a:pt x="60" y="211"/>
                  <a:pt x="60" y="211"/>
                </a:cubicBezTo>
                <a:cubicBezTo>
                  <a:pt x="29" y="211"/>
                  <a:pt x="29" y="211"/>
                  <a:pt x="29" y="211"/>
                </a:cubicBezTo>
                <a:cubicBezTo>
                  <a:pt x="13" y="211"/>
                  <a:pt x="0" y="198"/>
                  <a:pt x="0" y="183"/>
                </a:cubicBezTo>
                <a:cubicBezTo>
                  <a:pt x="0" y="29"/>
                  <a:pt x="0" y="29"/>
                  <a:pt x="0" y="29"/>
                </a:cubicBezTo>
                <a:cubicBezTo>
                  <a:pt x="0" y="13"/>
                  <a:pt x="13" y="0"/>
                  <a:pt x="29" y="0"/>
                </a:cubicBez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113" name="Freeform 75"/>
          <p:cNvSpPr>
            <a:spLocks noEditPoints="1"/>
          </p:cNvSpPr>
          <p:nvPr/>
        </p:nvSpPr>
        <p:spPr bwMode="auto">
          <a:xfrm>
            <a:off x="6344621" y="1711885"/>
            <a:ext cx="427323" cy="428513"/>
          </a:xfrm>
          <a:custGeom>
            <a:avLst/>
            <a:gdLst>
              <a:gd name="T0" fmla="*/ 249 w 261"/>
              <a:gd name="T1" fmla="*/ 220 h 262"/>
              <a:gd name="T2" fmla="*/ 261 w 261"/>
              <a:gd name="T3" fmla="*/ 70 h 262"/>
              <a:gd name="T4" fmla="*/ 249 w 261"/>
              <a:gd name="T5" fmla="*/ 70 h 262"/>
              <a:gd name="T6" fmla="*/ 249 w 261"/>
              <a:gd name="T7" fmla="*/ 154 h 262"/>
              <a:gd name="T8" fmla="*/ 227 w 261"/>
              <a:gd name="T9" fmla="*/ 180 h 262"/>
              <a:gd name="T10" fmla="*/ 209 w 261"/>
              <a:gd name="T11" fmla="*/ 262 h 262"/>
              <a:gd name="T12" fmla="*/ 209 w 261"/>
              <a:gd name="T13" fmla="*/ 262 h 262"/>
              <a:gd name="T14" fmla="*/ 209 w 261"/>
              <a:gd name="T15" fmla="*/ 15 h 262"/>
              <a:gd name="T16" fmla="*/ 203 w 261"/>
              <a:gd name="T17" fmla="*/ 28 h 262"/>
              <a:gd name="T18" fmla="*/ 209 w 261"/>
              <a:gd name="T19" fmla="*/ 50 h 262"/>
              <a:gd name="T20" fmla="*/ 201 w 261"/>
              <a:gd name="T21" fmla="*/ 120 h 262"/>
              <a:gd name="T22" fmla="*/ 209 w 261"/>
              <a:gd name="T23" fmla="*/ 197 h 262"/>
              <a:gd name="T24" fmla="*/ 209 w 261"/>
              <a:gd name="T25" fmla="*/ 197 h 262"/>
              <a:gd name="T26" fmla="*/ 195 w 261"/>
              <a:gd name="T27" fmla="*/ 232 h 262"/>
              <a:gd name="T28" fmla="*/ 168 w 261"/>
              <a:gd name="T29" fmla="*/ 36 h 262"/>
              <a:gd name="T30" fmla="*/ 195 w 261"/>
              <a:gd name="T31" fmla="*/ 20 h 262"/>
              <a:gd name="T32" fmla="*/ 195 w 261"/>
              <a:gd name="T33" fmla="*/ 50 h 262"/>
              <a:gd name="T34" fmla="*/ 195 w 261"/>
              <a:gd name="T35" fmla="*/ 120 h 262"/>
              <a:gd name="T36" fmla="*/ 168 w 261"/>
              <a:gd name="T37" fmla="*/ 220 h 262"/>
              <a:gd name="T38" fmla="*/ 192 w 261"/>
              <a:gd name="T39" fmla="*/ 249 h 262"/>
              <a:gd name="T40" fmla="*/ 168 w 261"/>
              <a:gd name="T41" fmla="*/ 21 h 262"/>
              <a:gd name="T42" fmla="*/ 168 w 261"/>
              <a:gd name="T43" fmla="*/ 44 h 262"/>
              <a:gd name="T44" fmla="*/ 135 w 261"/>
              <a:gd name="T45" fmla="*/ 120 h 262"/>
              <a:gd name="T46" fmla="*/ 167 w 261"/>
              <a:gd name="T47" fmla="*/ 198 h 262"/>
              <a:gd name="T48" fmla="*/ 167 w 261"/>
              <a:gd name="T49" fmla="*/ 167 h 262"/>
              <a:gd name="T50" fmla="*/ 130 w 261"/>
              <a:gd name="T51" fmla="*/ 147 h 262"/>
              <a:gd name="T52" fmla="*/ 93 w 261"/>
              <a:gd name="T53" fmla="*/ 44 h 262"/>
              <a:gd name="T54" fmla="*/ 130 w 261"/>
              <a:gd name="T55" fmla="*/ 0 h 262"/>
              <a:gd name="T56" fmla="*/ 126 w 261"/>
              <a:gd name="T57" fmla="*/ 120 h 262"/>
              <a:gd name="T58" fmla="*/ 130 w 261"/>
              <a:gd name="T59" fmla="*/ 159 h 262"/>
              <a:gd name="T60" fmla="*/ 130 w 261"/>
              <a:gd name="T61" fmla="*/ 179 h 262"/>
              <a:gd name="T62" fmla="*/ 130 w 261"/>
              <a:gd name="T63" fmla="*/ 198 h 262"/>
              <a:gd name="T64" fmla="*/ 93 w 261"/>
              <a:gd name="T65" fmla="*/ 3 h 262"/>
              <a:gd name="T66" fmla="*/ 93 w 261"/>
              <a:gd name="T67" fmla="*/ 36 h 262"/>
              <a:gd name="T68" fmla="*/ 67 w 261"/>
              <a:gd name="T69" fmla="*/ 20 h 262"/>
              <a:gd name="T70" fmla="*/ 67 w 261"/>
              <a:gd name="T71" fmla="*/ 70 h 262"/>
              <a:gd name="T72" fmla="*/ 92 w 261"/>
              <a:gd name="T73" fmla="*/ 147 h 262"/>
              <a:gd name="T74" fmla="*/ 92 w 261"/>
              <a:gd name="T75" fmla="*/ 179 h 262"/>
              <a:gd name="T76" fmla="*/ 93 w 261"/>
              <a:gd name="T77" fmla="*/ 198 h 262"/>
              <a:gd name="T78" fmla="*/ 67 w 261"/>
              <a:gd name="T79" fmla="*/ 171 h 262"/>
              <a:gd name="T80" fmla="*/ 69 w 261"/>
              <a:gd name="T81" fmla="*/ 232 h 262"/>
              <a:gd name="T82" fmla="*/ 58 w 261"/>
              <a:gd name="T83" fmla="*/ 28 h 262"/>
              <a:gd name="T84" fmla="*/ 67 w 261"/>
              <a:gd name="T85" fmla="*/ 9 h 262"/>
              <a:gd name="T86" fmla="*/ 67 w 261"/>
              <a:gd name="T87" fmla="*/ 120 h 262"/>
              <a:gd name="T88" fmla="*/ 67 w 261"/>
              <a:gd name="T89" fmla="*/ 188 h 262"/>
              <a:gd name="T90" fmla="*/ 67 w 261"/>
              <a:gd name="T91" fmla="*/ 232 h 262"/>
              <a:gd name="T92" fmla="*/ 67 w 261"/>
              <a:gd name="T93" fmla="*/ 232 h 262"/>
              <a:gd name="T94" fmla="*/ 52 w 261"/>
              <a:gd name="T95" fmla="*/ 50 h 262"/>
              <a:gd name="T96" fmla="*/ 12 w 261"/>
              <a:gd name="T97" fmla="*/ 220 h 262"/>
              <a:gd name="T98" fmla="*/ 52 w 261"/>
              <a:gd name="T99" fmla="*/ 232 h 262"/>
              <a:gd name="T100" fmla="*/ 52 w 261"/>
              <a:gd name="T101" fmla="*/ 232 h 262"/>
              <a:gd name="T102" fmla="*/ 12 w 261"/>
              <a:gd name="T103" fmla="*/ 114 h 262"/>
              <a:gd name="T104" fmla="*/ 0 w 261"/>
              <a:gd name="T105" fmla="*/ 104 h 262"/>
              <a:gd name="T106" fmla="*/ 12 w 261"/>
              <a:gd name="T107" fmla="*/ 154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61" h="262">
                <a:moveTo>
                  <a:pt x="249" y="220"/>
                </a:moveTo>
                <a:cubicBezTo>
                  <a:pt x="249" y="154"/>
                  <a:pt x="249" y="154"/>
                  <a:pt x="249" y="154"/>
                </a:cubicBezTo>
                <a:cubicBezTo>
                  <a:pt x="251" y="157"/>
                  <a:pt x="252" y="160"/>
                  <a:pt x="252" y="164"/>
                </a:cubicBezTo>
                <a:cubicBezTo>
                  <a:pt x="252" y="220"/>
                  <a:pt x="252" y="220"/>
                  <a:pt x="252" y="220"/>
                </a:cubicBezTo>
                <a:cubicBezTo>
                  <a:pt x="249" y="220"/>
                  <a:pt x="249" y="220"/>
                  <a:pt x="249" y="220"/>
                </a:cubicBezTo>
                <a:close/>
                <a:moveTo>
                  <a:pt x="249" y="114"/>
                </a:moveTo>
                <a:cubicBezTo>
                  <a:pt x="249" y="70"/>
                  <a:pt x="249" y="70"/>
                  <a:pt x="249" y="70"/>
                </a:cubicBezTo>
                <a:cubicBezTo>
                  <a:pt x="250" y="70"/>
                  <a:pt x="250" y="70"/>
                  <a:pt x="250" y="69"/>
                </a:cubicBezTo>
                <a:cubicBezTo>
                  <a:pt x="257" y="67"/>
                  <a:pt x="257" y="67"/>
                  <a:pt x="257" y="67"/>
                </a:cubicBezTo>
                <a:cubicBezTo>
                  <a:pt x="259" y="66"/>
                  <a:pt x="261" y="67"/>
                  <a:pt x="261" y="70"/>
                </a:cubicBezTo>
                <a:cubicBezTo>
                  <a:pt x="261" y="104"/>
                  <a:pt x="261" y="104"/>
                  <a:pt x="261" y="104"/>
                </a:cubicBezTo>
                <a:cubicBezTo>
                  <a:pt x="261" y="107"/>
                  <a:pt x="259" y="110"/>
                  <a:pt x="257" y="111"/>
                </a:cubicBezTo>
                <a:cubicBezTo>
                  <a:pt x="250" y="113"/>
                  <a:pt x="250" y="113"/>
                  <a:pt x="250" y="113"/>
                </a:cubicBezTo>
                <a:cubicBezTo>
                  <a:pt x="250" y="114"/>
                  <a:pt x="250" y="114"/>
                  <a:pt x="249" y="114"/>
                </a:cubicBezTo>
                <a:close/>
                <a:moveTo>
                  <a:pt x="249" y="70"/>
                </a:moveTo>
                <a:cubicBezTo>
                  <a:pt x="249" y="114"/>
                  <a:pt x="249" y="114"/>
                  <a:pt x="249" y="114"/>
                </a:cubicBezTo>
                <a:cubicBezTo>
                  <a:pt x="248" y="114"/>
                  <a:pt x="246" y="112"/>
                  <a:pt x="246" y="110"/>
                </a:cubicBezTo>
                <a:cubicBezTo>
                  <a:pt x="246" y="76"/>
                  <a:pt x="246" y="76"/>
                  <a:pt x="246" y="76"/>
                </a:cubicBezTo>
                <a:cubicBezTo>
                  <a:pt x="246" y="74"/>
                  <a:pt x="248" y="71"/>
                  <a:pt x="249" y="70"/>
                </a:cubicBezTo>
                <a:close/>
                <a:moveTo>
                  <a:pt x="249" y="154"/>
                </a:moveTo>
                <a:cubicBezTo>
                  <a:pt x="246" y="150"/>
                  <a:pt x="241" y="146"/>
                  <a:pt x="235" y="146"/>
                </a:cubicBezTo>
                <a:cubicBezTo>
                  <a:pt x="235" y="50"/>
                  <a:pt x="235" y="50"/>
                  <a:pt x="235" y="50"/>
                </a:cubicBezTo>
                <a:cubicBezTo>
                  <a:pt x="209" y="50"/>
                  <a:pt x="209" y="50"/>
                  <a:pt x="209" y="50"/>
                </a:cubicBezTo>
                <a:cubicBezTo>
                  <a:pt x="209" y="162"/>
                  <a:pt x="209" y="162"/>
                  <a:pt x="209" y="162"/>
                </a:cubicBezTo>
                <a:cubicBezTo>
                  <a:pt x="219" y="162"/>
                  <a:pt x="227" y="170"/>
                  <a:pt x="227" y="180"/>
                </a:cubicBezTo>
                <a:cubicBezTo>
                  <a:pt x="227" y="189"/>
                  <a:pt x="219" y="197"/>
                  <a:pt x="209" y="197"/>
                </a:cubicBezTo>
                <a:cubicBezTo>
                  <a:pt x="209" y="220"/>
                  <a:pt x="209" y="220"/>
                  <a:pt x="209" y="220"/>
                </a:cubicBezTo>
                <a:cubicBezTo>
                  <a:pt x="249" y="220"/>
                  <a:pt x="249" y="220"/>
                  <a:pt x="249" y="220"/>
                </a:cubicBezTo>
                <a:cubicBezTo>
                  <a:pt x="249" y="154"/>
                  <a:pt x="249" y="154"/>
                  <a:pt x="249" y="154"/>
                </a:cubicBezTo>
                <a:close/>
                <a:moveTo>
                  <a:pt x="209" y="262"/>
                </a:moveTo>
                <a:cubicBezTo>
                  <a:pt x="209" y="232"/>
                  <a:pt x="209" y="232"/>
                  <a:pt x="209" y="232"/>
                </a:cubicBezTo>
                <a:cubicBezTo>
                  <a:pt x="226" y="232"/>
                  <a:pt x="226" y="232"/>
                  <a:pt x="226" y="232"/>
                </a:cubicBezTo>
                <a:cubicBezTo>
                  <a:pt x="226" y="249"/>
                  <a:pt x="226" y="249"/>
                  <a:pt x="226" y="249"/>
                </a:cubicBezTo>
                <a:cubicBezTo>
                  <a:pt x="226" y="257"/>
                  <a:pt x="220" y="262"/>
                  <a:pt x="213" y="262"/>
                </a:cubicBezTo>
                <a:cubicBezTo>
                  <a:pt x="209" y="262"/>
                  <a:pt x="209" y="262"/>
                  <a:pt x="209" y="262"/>
                </a:cubicBezTo>
                <a:close/>
                <a:moveTo>
                  <a:pt x="209" y="44"/>
                </a:moveTo>
                <a:cubicBezTo>
                  <a:pt x="209" y="15"/>
                  <a:pt x="209" y="15"/>
                  <a:pt x="209" y="15"/>
                </a:cubicBezTo>
                <a:cubicBezTo>
                  <a:pt x="225" y="23"/>
                  <a:pt x="235" y="33"/>
                  <a:pt x="235" y="44"/>
                </a:cubicBezTo>
                <a:lnTo>
                  <a:pt x="209" y="44"/>
                </a:lnTo>
                <a:close/>
                <a:moveTo>
                  <a:pt x="209" y="15"/>
                </a:moveTo>
                <a:cubicBezTo>
                  <a:pt x="209" y="44"/>
                  <a:pt x="209" y="44"/>
                  <a:pt x="209" y="44"/>
                </a:cubicBezTo>
                <a:cubicBezTo>
                  <a:pt x="195" y="44"/>
                  <a:pt x="195" y="44"/>
                  <a:pt x="195" y="44"/>
                </a:cubicBezTo>
                <a:cubicBezTo>
                  <a:pt x="195" y="37"/>
                  <a:pt x="195" y="37"/>
                  <a:pt x="195" y="37"/>
                </a:cubicBezTo>
                <a:cubicBezTo>
                  <a:pt x="195" y="37"/>
                  <a:pt x="195" y="37"/>
                  <a:pt x="195" y="37"/>
                </a:cubicBezTo>
                <a:cubicBezTo>
                  <a:pt x="199" y="37"/>
                  <a:pt x="203" y="33"/>
                  <a:pt x="203" y="28"/>
                </a:cubicBezTo>
                <a:cubicBezTo>
                  <a:pt x="203" y="24"/>
                  <a:pt x="199" y="20"/>
                  <a:pt x="195" y="20"/>
                </a:cubicBezTo>
                <a:cubicBezTo>
                  <a:pt x="195" y="20"/>
                  <a:pt x="195" y="20"/>
                  <a:pt x="195" y="20"/>
                </a:cubicBezTo>
                <a:cubicBezTo>
                  <a:pt x="195" y="9"/>
                  <a:pt x="195" y="9"/>
                  <a:pt x="195" y="9"/>
                </a:cubicBezTo>
                <a:cubicBezTo>
                  <a:pt x="200" y="11"/>
                  <a:pt x="205" y="13"/>
                  <a:pt x="209" y="15"/>
                </a:cubicBezTo>
                <a:close/>
                <a:moveTo>
                  <a:pt x="209" y="50"/>
                </a:moveTo>
                <a:cubicBezTo>
                  <a:pt x="209" y="162"/>
                  <a:pt x="209" y="162"/>
                  <a:pt x="209" y="162"/>
                </a:cubicBezTo>
                <a:cubicBezTo>
                  <a:pt x="209" y="162"/>
                  <a:pt x="209" y="162"/>
                  <a:pt x="209" y="162"/>
                </a:cubicBezTo>
                <a:cubicBezTo>
                  <a:pt x="203" y="162"/>
                  <a:pt x="198" y="166"/>
                  <a:pt x="195" y="171"/>
                </a:cubicBezTo>
                <a:cubicBezTo>
                  <a:pt x="195" y="120"/>
                  <a:pt x="195" y="120"/>
                  <a:pt x="195" y="120"/>
                </a:cubicBezTo>
                <a:cubicBezTo>
                  <a:pt x="201" y="120"/>
                  <a:pt x="201" y="120"/>
                  <a:pt x="201" y="120"/>
                </a:cubicBezTo>
                <a:cubicBezTo>
                  <a:pt x="201" y="70"/>
                  <a:pt x="201" y="70"/>
                  <a:pt x="201" y="70"/>
                </a:cubicBezTo>
                <a:cubicBezTo>
                  <a:pt x="195" y="70"/>
                  <a:pt x="195" y="70"/>
                  <a:pt x="195" y="70"/>
                </a:cubicBezTo>
                <a:cubicBezTo>
                  <a:pt x="195" y="50"/>
                  <a:pt x="195" y="50"/>
                  <a:pt x="195" y="50"/>
                </a:cubicBezTo>
                <a:cubicBezTo>
                  <a:pt x="209" y="50"/>
                  <a:pt x="209" y="50"/>
                  <a:pt x="209" y="50"/>
                </a:cubicBezTo>
                <a:close/>
                <a:moveTo>
                  <a:pt x="209" y="197"/>
                </a:moveTo>
                <a:cubicBezTo>
                  <a:pt x="209" y="220"/>
                  <a:pt x="209" y="220"/>
                  <a:pt x="209" y="220"/>
                </a:cubicBezTo>
                <a:cubicBezTo>
                  <a:pt x="195" y="220"/>
                  <a:pt x="195" y="220"/>
                  <a:pt x="195" y="220"/>
                </a:cubicBezTo>
                <a:cubicBezTo>
                  <a:pt x="195" y="188"/>
                  <a:pt x="195" y="188"/>
                  <a:pt x="195" y="188"/>
                </a:cubicBezTo>
                <a:cubicBezTo>
                  <a:pt x="198" y="193"/>
                  <a:pt x="203" y="197"/>
                  <a:pt x="209" y="197"/>
                </a:cubicBezTo>
                <a:cubicBezTo>
                  <a:pt x="209" y="197"/>
                  <a:pt x="209" y="197"/>
                  <a:pt x="209" y="197"/>
                </a:cubicBezTo>
                <a:close/>
                <a:moveTo>
                  <a:pt x="209" y="232"/>
                </a:moveTo>
                <a:cubicBezTo>
                  <a:pt x="209" y="262"/>
                  <a:pt x="209" y="262"/>
                  <a:pt x="209" y="262"/>
                </a:cubicBezTo>
                <a:cubicBezTo>
                  <a:pt x="206" y="262"/>
                  <a:pt x="206" y="262"/>
                  <a:pt x="206" y="262"/>
                </a:cubicBezTo>
                <a:cubicBezTo>
                  <a:pt x="201" y="262"/>
                  <a:pt x="197" y="260"/>
                  <a:pt x="195" y="257"/>
                </a:cubicBezTo>
                <a:cubicBezTo>
                  <a:pt x="195" y="232"/>
                  <a:pt x="195" y="232"/>
                  <a:pt x="195" y="232"/>
                </a:cubicBezTo>
                <a:lnTo>
                  <a:pt x="209" y="232"/>
                </a:lnTo>
                <a:close/>
                <a:moveTo>
                  <a:pt x="171" y="20"/>
                </a:moveTo>
                <a:cubicBezTo>
                  <a:pt x="175" y="20"/>
                  <a:pt x="179" y="24"/>
                  <a:pt x="179" y="28"/>
                </a:cubicBezTo>
                <a:cubicBezTo>
                  <a:pt x="179" y="33"/>
                  <a:pt x="175" y="37"/>
                  <a:pt x="171" y="37"/>
                </a:cubicBezTo>
                <a:cubicBezTo>
                  <a:pt x="170" y="37"/>
                  <a:pt x="169" y="37"/>
                  <a:pt x="168" y="36"/>
                </a:cubicBezTo>
                <a:cubicBezTo>
                  <a:pt x="168" y="44"/>
                  <a:pt x="168" y="44"/>
                  <a:pt x="168" y="44"/>
                </a:cubicBezTo>
                <a:cubicBezTo>
                  <a:pt x="195" y="44"/>
                  <a:pt x="195" y="44"/>
                  <a:pt x="195" y="44"/>
                </a:cubicBezTo>
                <a:cubicBezTo>
                  <a:pt x="195" y="37"/>
                  <a:pt x="195" y="37"/>
                  <a:pt x="195" y="37"/>
                </a:cubicBezTo>
                <a:cubicBezTo>
                  <a:pt x="190" y="37"/>
                  <a:pt x="186" y="33"/>
                  <a:pt x="186" y="28"/>
                </a:cubicBezTo>
                <a:cubicBezTo>
                  <a:pt x="186" y="24"/>
                  <a:pt x="190" y="20"/>
                  <a:pt x="195" y="20"/>
                </a:cubicBezTo>
                <a:cubicBezTo>
                  <a:pt x="195" y="9"/>
                  <a:pt x="195" y="9"/>
                  <a:pt x="195" y="9"/>
                </a:cubicBezTo>
                <a:cubicBezTo>
                  <a:pt x="187" y="6"/>
                  <a:pt x="178" y="4"/>
                  <a:pt x="168" y="3"/>
                </a:cubicBezTo>
                <a:cubicBezTo>
                  <a:pt x="168" y="21"/>
                  <a:pt x="168" y="21"/>
                  <a:pt x="168" y="21"/>
                </a:cubicBezTo>
                <a:cubicBezTo>
                  <a:pt x="169" y="20"/>
                  <a:pt x="170" y="20"/>
                  <a:pt x="171" y="20"/>
                </a:cubicBezTo>
                <a:close/>
                <a:moveTo>
                  <a:pt x="195" y="50"/>
                </a:moveTo>
                <a:cubicBezTo>
                  <a:pt x="195" y="70"/>
                  <a:pt x="195" y="70"/>
                  <a:pt x="195" y="70"/>
                </a:cubicBezTo>
                <a:cubicBezTo>
                  <a:pt x="168" y="70"/>
                  <a:pt x="168" y="70"/>
                  <a:pt x="168" y="70"/>
                </a:cubicBezTo>
                <a:cubicBezTo>
                  <a:pt x="168" y="50"/>
                  <a:pt x="168" y="50"/>
                  <a:pt x="168" y="50"/>
                </a:cubicBezTo>
                <a:cubicBezTo>
                  <a:pt x="195" y="50"/>
                  <a:pt x="195" y="50"/>
                  <a:pt x="195" y="50"/>
                </a:cubicBezTo>
                <a:close/>
                <a:moveTo>
                  <a:pt x="195" y="120"/>
                </a:moveTo>
                <a:cubicBezTo>
                  <a:pt x="195" y="171"/>
                  <a:pt x="195" y="171"/>
                  <a:pt x="195" y="171"/>
                </a:cubicBezTo>
                <a:cubicBezTo>
                  <a:pt x="193" y="173"/>
                  <a:pt x="192" y="176"/>
                  <a:pt x="192" y="180"/>
                </a:cubicBezTo>
                <a:cubicBezTo>
                  <a:pt x="192" y="183"/>
                  <a:pt x="193" y="186"/>
                  <a:pt x="195" y="188"/>
                </a:cubicBezTo>
                <a:cubicBezTo>
                  <a:pt x="195" y="220"/>
                  <a:pt x="195" y="220"/>
                  <a:pt x="195" y="220"/>
                </a:cubicBezTo>
                <a:cubicBezTo>
                  <a:pt x="168" y="220"/>
                  <a:pt x="168" y="220"/>
                  <a:pt x="168" y="220"/>
                </a:cubicBezTo>
                <a:cubicBezTo>
                  <a:pt x="168" y="120"/>
                  <a:pt x="168" y="120"/>
                  <a:pt x="168" y="120"/>
                </a:cubicBezTo>
                <a:cubicBezTo>
                  <a:pt x="195" y="120"/>
                  <a:pt x="195" y="120"/>
                  <a:pt x="195" y="120"/>
                </a:cubicBezTo>
                <a:close/>
                <a:moveTo>
                  <a:pt x="195" y="232"/>
                </a:moveTo>
                <a:cubicBezTo>
                  <a:pt x="195" y="257"/>
                  <a:pt x="195" y="257"/>
                  <a:pt x="195" y="257"/>
                </a:cubicBezTo>
                <a:cubicBezTo>
                  <a:pt x="193" y="254"/>
                  <a:pt x="192" y="252"/>
                  <a:pt x="192" y="249"/>
                </a:cubicBezTo>
                <a:cubicBezTo>
                  <a:pt x="192" y="232"/>
                  <a:pt x="192" y="232"/>
                  <a:pt x="192" y="232"/>
                </a:cubicBezTo>
                <a:lnTo>
                  <a:pt x="195" y="232"/>
                </a:lnTo>
                <a:close/>
                <a:moveTo>
                  <a:pt x="168" y="36"/>
                </a:moveTo>
                <a:cubicBezTo>
                  <a:pt x="165" y="35"/>
                  <a:pt x="162" y="32"/>
                  <a:pt x="162" y="28"/>
                </a:cubicBezTo>
                <a:cubicBezTo>
                  <a:pt x="162" y="25"/>
                  <a:pt x="165" y="22"/>
                  <a:pt x="168" y="21"/>
                </a:cubicBezTo>
                <a:cubicBezTo>
                  <a:pt x="168" y="3"/>
                  <a:pt x="168" y="3"/>
                  <a:pt x="168" y="3"/>
                </a:cubicBezTo>
                <a:cubicBezTo>
                  <a:pt x="157" y="1"/>
                  <a:pt x="144" y="0"/>
                  <a:pt x="131" y="0"/>
                </a:cubicBezTo>
                <a:cubicBezTo>
                  <a:pt x="130" y="0"/>
                  <a:pt x="130" y="0"/>
                  <a:pt x="130" y="0"/>
                </a:cubicBezTo>
                <a:cubicBezTo>
                  <a:pt x="130" y="44"/>
                  <a:pt x="130" y="44"/>
                  <a:pt x="130" y="44"/>
                </a:cubicBezTo>
                <a:cubicBezTo>
                  <a:pt x="168" y="44"/>
                  <a:pt x="168" y="44"/>
                  <a:pt x="168" y="44"/>
                </a:cubicBezTo>
                <a:cubicBezTo>
                  <a:pt x="168" y="36"/>
                  <a:pt x="168" y="36"/>
                  <a:pt x="168" y="36"/>
                </a:cubicBezTo>
                <a:close/>
                <a:moveTo>
                  <a:pt x="168" y="50"/>
                </a:moveTo>
                <a:cubicBezTo>
                  <a:pt x="168" y="70"/>
                  <a:pt x="168" y="70"/>
                  <a:pt x="168" y="70"/>
                </a:cubicBezTo>
                <a:cubicBezTo>
                  <a:pt x="135" y="70"/>
                  <a:pt x="135" y="70"/>
                  <a:pt x="135" y="70"/>
                </a:cubicBezTo>
                <a:cubicBezTo>
                  <a:pt x="135" y="120"/>
                  <a:pt x="135" y="120"/>
                  <a:pt x="135" y="120"/>
                </a:cubicBezTo>
                <a:cubicBezTo>
                  <a:pt x="168" y="120"/>
                  <a:pt x="168" y="120"/>
                  <a:pt x="168" y="120"/>
                </a:cubicBezTo>
                <a:cubicBezTo>
                  <a:pt x="168" y="220"/>
                  <a:pt x="168" y="220"/>
                  <a:pt x="168" y="220"/>
                </a:cubicBezTo>
                <a:cubicBezTo>
                  <a:pt x="130" y="220"/>
                  <a:pt x="130" y="220"/>
                  <a:pt x="130" y="220"/>
                </a:cubicBezTo>
                <a:cubicBezTo>
                  <a:pt x="130" y="198"/>
                  <a:pt x="130" y="198"/>
                  <a:pt x="130" y="198"/>
                </a:cubicBezTo>
                <a:cubicBezTo>
                  <a:pt x="167" y="198"/>
                  <a:pt x="167" y="198"/>
                  <a:pt x="167" y="198"/>
                </a:cubicBezTo>
                <a:cubicBezTo>
                  <a:pt x="167" y="187"/>
                  <a:pt x="167" y="187"/>
                  <a:pt x="167" y="187"/>
                </a:cubicBezTo>
                <a:cubicBezTo>
                  <a:pt x="130" y="187"/>
                  <a:pt x="130" y="187"/>
                  <a:pt x="130" y="187"/>
                </a:cubicBezTo>
                <a:cubicBezTo>
                  <a:pt x="130" y="179"/>
                  <a:pt x="130" y="179"/>
                  <a:pt x="130" y="179"/>
                </a:cubicBezTo>
                <a:cubicBezTo>
                  <a:pt x="167" y="179"/>
                  <a:pt x="167" y="179"/>
                  <a:pt x="167" y="179"/>
                </a:cubicBezTo>
                <a:cubicBezTo>
                  <a:pt x="167" y="167"/>
                  <a:pt x="167" y="167"/>
                  <a:pt x="167" y="167"/>
                </a:cubicBezTo>
                <a:cubicBezTo>
                  <a:pt x="130" y="167"/>
                  <a:pt x="130" y="167"/>
                  <a:pt x="130" y="167"/>
                </a:cubicBezTo>
                <a:cubicBezTo>
                  <a:pt x="130" y="159"/>
                  <a:pt x="130" y="159"/>
                  <a:pt x="130" y="159"/>
                </a:cubicBezTo>
                <a:cubicBezTo>
                  <a:pt x="167" y="159"/>
                  <a:pt x="167" y="159"/>
                  <a:pt x="167" y="159"/>
                </a:cubicBezTo>
                <a:cubicBezTo>
                  <a:pt x="167" y="147"/>
                  <a:pt x="167" y="147"/>
                  <a:pt x="167" y="147"/>
                </a:cubicBezTo>
                <a:cubicBezTo>
                  <a:pt x="130" y="147"/>
                  <a:pt x="130" y="147"/>
                  <a:pt x="130" y="147"/>
                </a:cubicBezTo>
                <a:cubicBezTo>
                  <a:pt x="130" y="50"/>
                  <a:pt x="130" y="50"/>
                  <a:pt x="130" y="50"/>
                </a:cubicBezTo>
                <a:lnTo>
                  <a:pt x="168" y="50"/>
                </a:lnTo>
                <a:close/>
                <a:moveTo>
                  <a:pt x="130" y="0"/>
                </a:moveTo>
                <a:cubicBezTo>
                  <a:pt x="130" y="44"/>
                  <a:pt x="130" y="44"/>
                  <a:pt x="130" y="44"/>
                </a:cubicBezTo>
                <a:cubicBezTo>
                  <a:pt x="93" y="44"/>
                  <a:pt x="93" y="44"/>
                  <a:pt x="93" y="44"/>
                </a:cubicBezTo>
                <a:cubicBezTo>
                  <a:pt x="93" y="36"/>
                  <a:pt x="93" y="36"/>
                  <a:pt x="93" y="36"/>
                </a:cubicBezTo>
                <a:cubicBezTo>
                  <a:pt x="96" y="35"/>
                  <a:pt x="99" y="32"/>
                  <a:pt x="99" y="28"/>
                </a:cubicBezTo>
                <a:cubicBezTo>
                  <a:pt x="99" y="25"/>
                  <a:pt x="96" y="22"/>
                  <a:pt x="93" y="21"/>
                </a:cubicBezTo>
                <a:cubicBezTo>
                  <a:pt x="93" y="3"/>
                  <a:pt x="93" y="3"/>
                  <a:pt x="93" y="3"/>
                </a:cubicBezTo>
                <a:cubicBezTo>
                  <a:pt x="104" y="1"/>
                  <a:pt x="117" y="0"/>
                  <a:pt x="130" y="0"/>
                </a:cubicBezTo>
                <a:close/>
                <a:moveTo>
                  <a:pt x="130" y="50"/>
                </a:moveTo>
                <a:cubicBezTo>
                  <a:pt x="130" y="147"/>
                  <a:pt x="130" y="147"/>
                  <a:pt x="130" y="147"/>
                </a:cubicBezTo>
                <a:cubicBezTo>
                  <a:pt x="93" y="147"/>
                  <a:pt x="93" y="147"/>
                  <a:pt x="93" y="147"/>
                </a:cubicBezTo>
                <a:cubicBezTo>
                  <a:pt x="93" y="120"/>
                  <a:pt x="93" y="120"/>
                  <a:pt x="93" y="120"/>
                </a:cubicBezTo>
                <a:cubicBezTo>
                  <a:pt x="126" y="120"/>
                  <a:pt x="126" y="120"/>
                  <a:pt x="126" y="120"/>
                </a:cubicBezTo>
                <a:cubicBezTo>
                  <a:pt x="126" y="70"/>
                  <a:pt x="126" y="70"/>
                  <a:pt x="126" y="70"/>
                </a:cubicBezTo>
                <a:cubicBezTo>
                  <a:pt x="93" y="70"/>
                  <a:pt x="93" y="70"/>
                  <a:pt x="93" y="70"/>
                </a:cubicBezTo>
                <a:cubicBezTo>
                  <a:pt x="93" y="50"/>
                  <a:pt x="93" y="50"/>
                  <a:pt x="93" y="50"/>
                </a:cubicBezTo>
                <a:cubicBezTo>
                  <a:pt x="130" y="50"/>
                  <a:pt x="130" y="50"/>
                  <a:pt x="130" y="50"/>
                </a:cubicBezTo>
                <a:close/>
                <a:moveTo>
                  <a:pt x="130" y="159"/>
                </a:moveTo>
                <a:cubicBezTo>
                  <a:pt x="130" y="167"/>
                  <a:pt x="130" y="167"/>
                  <a:pt x="130" y="167"/>
                </a:cubicBezTo>
                <a:cubicBezTo>
                  <a:pt x="93" y="167"/>
                  <a:pt x="93" y="167"/>
                  <a:pt x="93" y="167"/>
                </a:cubicBezTo>
                <a:cubicBezTo>
                  <a:pt x="93" y="159"/>
                  <a:pt x="93" y="159"/>
                  <a:pt x="93" y="159"/>
                </a:cubicBezTo>
                <a:cubicBezTo>
                  <a:pt x="130" y="159"/>
                  <a:pt x="130" y="159"/>
                  <a:pt x="130" y="159"/>
                </a:cubicBezTo>
                <a:close/>
                <a:moveTo>
                  <a:pt x="130" y="179"/>
                </a:moveTo>
                <a:cubicBezTo>
                  <a:pt x="130" y="187"/>
                  <a:pt x="130" y="187"/>
                  <a:pt x="130" y="187"/>
                </a:cubicBezTo>
                <a:cubicBezTo>
                  <a:pt x="93" y="187"/>
                  <a:pt x="93" y="187"/>
                  <a:pt x="93" y="187"/>
                </a:cubicBezTo>
                <a:cubicBezTo>
                  <a:pt x="93" y="179"/>
                  <a:pt x="93" y="179"/>
                  <a:pt x="93" y="179"/>
                </a:cubicBezTo>
                <a:cubicBezTo>
                  <a:pt x="130" y="179"/>
                  <a:pt x="130" y="179"/>
                  <a:pt x="130" y="179"/>
                </a:cubicBezTo>
                <a:close/>
                <a:moveTo>
                  <a:pt x="130" y="198"/>
                </a:moveTo>
                <a:cubicBezTo>
                  <a:pt x="130" y="220"/>
                  <a:pt x="130" y="220"/>
                  <a:pt x="130" y="220"/>
                </a:cubicBezTo>
                <a:cubicBezTo>
                  <a:pt x="93" y="220"/>
                  <a:pt x="93" y="220"/>
                  <a:pt x="93" y="220"/>
                </a:cubicBezTo>
                <a:cubicBezTo>
                  <a:pt x="93" y="198"/>
                  <a:pt x="93" y="198"/>
                  <a:pt x="93" y="198"/>
                </a:cubicBezTo>
                <a:lnTo>
                  <a:pt x="130" y="198"/>
                </a:lnTo>
                <a:close/>
                <a:moveTo>
                  <a:pt x="93" y="3"/>
                </a:moveTo>
                <a:cubicBezTo>
                  <a:pt x="93" y="21"/>
                  <a:pt x="93" y="21"/>
                  <a:pt x="93" y="21"/>
                </a:cubicBezTo>
                <a:cubicBezTo>
                  <a:pt x="92" y="20"/>
                  <a:pt x="92" y="20"/>
                  <a:pt x="91" y="20"/>
                </a:cubicBezTo>
                <a:cubicBezTo>
                  <a:pt x="86" y="20"/>
                  <a:pt x="83" y="24"/>
                  <a:pt x="83" y="28"/>
                </a:cubicBezTo>
                <a:cubicBezTo>
                  <a:pt x="83" y="33"/>
                  <a:pt x="86" y="37"/>
                  <a:pt x="91" y="37"/>
                </a:cubicBezTo>
                <a:cubicBezTo>
                  <a:pt x="92" y="37"/>
                  <a:pt x="92" y="37"/>
                  <a:pt x="93" y="36"/>
                </a:cubicBezTo>
                <a:cubicBezTo>
                  <a:pt x="93" y="44"/>
                  <a:pt x="93" y="44"/>
                  <a:pt x="93" y="44"/>
                </a:cubicBezTo>
                <a:cubicBezTo>
                  <a:pt x="67" y="44"/>
                  <a:pt x="67" y="44"/>
                  <a:pt x="67" y="44"/>
                </a:cubicBezTo>
                <a:cubicBezTo>
                  <a:pt x="67" y="37"/>
                  <a:pt x="67" y="37"/>
                  <a:pt x="67" y="37"/>
                </a:cubicBezTo>
                <a:cubicBezTo>
                  <a:pt x="71" y="37"/>
                  <a:pt x="75" y="33"/>
                  <a:pt x="75" y="28"/>
                </a:cubicBezTo>
                <a:cubicBezTo>
                  <a:pt x="75" y="24"/>
                  <a:pt x="71" y="20"/>
                  <a:pt x="67" y="20"/>
                </a:cubicBezTo>
                <a:cubicBezTo>
                  <a:pt x="67" y="9"/>
                  <a:pt x="67" y="9"/>
                  <a:pt x="67" y="9"/>
                </a:cubicBezTo>
                <a:cubicBezTo>
                  <a:pt x="75" y="6"/>
                  <a:pt x="84" y="4"/>
                  <a:pt x="93" y="3"/>
                </a:cubicBezTo>
                <a:close/>
                <a:moveTo>
                  <a:pt x="93" y="50"/>
                </a:moveTo>
                <a:cubicBezTo>
                  <a:pt x="93" y="70"/>
                  <a:pt x="93" y="70"/>
                  <a:pt x="93" y="70"/>
                </a:cubicBezTo>
                <a:cubicBezTo>
                  <a:pt x="67" y="70"/>
                  <a:pt x="67" y="70"/>
                  <a:pt x="67" y="70"/>
                </a:cubicBezTo>
                <a:cubicBezTo>
                  <a:pt x="67" y="50"/>
                  <a:pt x="67" y="50"/>
                  <a:pt x="67" y="50"/>
                </a:cubicBezTo>
                <a:cubicBezTo>
                  <a:pt x="93" y="50"/>
                  <a:pt x="93" y="50"/>
                  <a:pt x="93" y="50"/>
                </a:cubicBezTo>
                <a:close/>
                <a:moveTo>
                  <a:pt x="93" y="120"/>
                </a:moveTo>
                <a:cubicBezTo>
                  <a:pt x="93" y="147"/>
                  <a:pt x="93" y="147"/>
                  <a:pt x="93" y="147"/>
                </a:cubicBezTo>
                <a:cubicBezTo>
                  <a:pt x="92" y="147"/>
                  <a:pt x="92" y="147"/>
                  <a:pt x="92" y="147"/>
                </a:cubicBezTo>
                <a:cubicBezTo>
                  <a:pt x="92" y="159"/>
                  <a:pt x="92" y="159"/>
                  <a:pt x="92" y="159"/>
                </a:cubicBezTo>
                <a:cubicBezTo>
                  <a:pt x="93" y="159"/>
                  <a:pt x="93" y="159"/>
                  <a:pt x="93" y="159"/>
                </a:cubicBezTo>
                <a:cubicBezTo>
                  <a:pt x="93" y="167"/>
                  <a:pt x="93" y="167"/>
                  <a:pt x="93" y="167"/>
                </a:cubicBezTo>
                <a:cubicBezTo>
                  <a:pt x="92" y="167"/>
                  <a:pt x="92" y="167"/>
                  <a:pt x="92" y="167"/>
                </a:cubicBezTo>
                <a:cubicBezTo>
                  <a:pt x="92" y="179"/>
                  <a:pt x="92" y="179"/>
                  <a:pt x="92" y="179"/>
                </a:cubicBezTo>
                <a:cubicBezTo>
                  <a:pt x="93" y="179"/>
                  <a:pt x="93" y="179"/>
                  <a:pt x="93" y="179"/>
                </a:cubicBezTo>
                <a:cubicBezTo>
                  <a:pt x="93" y="187"/>
                  <a:pt x="93" y="187"/>
                  <a:pt x="93" y="187"/>
                </a:cubicBezTo>
                <a:cubicBezTo>
                  <a:pt x="92" y="187"/>
                  <a:pt x="92" y="187"/>
                  <a:pt x="92" y="187"/>
                </a:cubicBezTo>
                <a:cubicBezTo>
                  <a:pt x="92" y="198"/>
                  <a:pt x="92" y="198"/>
                  <a:pt x="92" y="198"/>
                </a:cubicBezTo>
                <a:cubicBezTo>
                  <a:pt x="93" y="198"/>
                  <a:pt x="93" y="198"/>
                  <a:pt x="93" y="198"/>
                </a:cubicBezTo>
                <a:cubicBezTo>
                  <a:pt x="93" y="220"/>
                  <a:pt x="93" y="220"/>
                  <a:pt x="93" y="220"/>
                </a:cubicBezTo>
                <a:cubicBezTo>
                  <a:pt x="67" y="220"/>
                  <a:pt x="67" y="220"/>
                  <a:pt x="67" y="220"/>
                </a:cubicBezTo>
                <a:cubicBezTo>
                  <a:pt x="67" y="188"/>
                  <a:pt x="67" y="188"/>
                  <a:pt x="67" y="188"/>
                </a:cubicBezTo>
                <a:cubicBezTo>
                  <a:pt x="68" y="186"/>
                  <a:pt x="69" y="183"/>
                  <a:pt x="69" y="180"/>
                </a:cubicBezTo>
                <a:cubicBezTo>
                  <a:pt x="69" y="176"/>
                  <a:pt x="68" y="173"/>
                  <a:pt x="67" y="171"/>
                </a:cubicBezTo>
                <a:cubicBezTo>
                  <a:pt x="67" y="120"/>
                  <a:pt x="67" y="120"/>
                  <a:pt x="67" y="120"/>
                </a:cubicBezTo>
                <a:cubicBezTo>
                  <a:pt x="93" y="120"/>
                  <a:pt x="93" y="120"/>
                  <a:pt x="93" y="120"/>
                </a:cubicBezTo>
                <a:close/>
                <a:moveTo>
                  <a:pt x="67" y="257"/>
                </a:moveTo>
                <a:cubicBezTo>
                  <a:pt x="67" y="232"/>
                  <a:pt x="67" y="232"/>
                  <a:pt x="67" y="232"/>
                </a:cubicBezTo>
                <a:cubicBezTo>
                  <a:pt x="69" y="232"/>
                  <a:pt x="69" y="232"/>
                  <a:pt x="69" y="232"/>
                </a:cubicBezTo>
                <a:cubicBezTo>
                  <a:pt x="69" y="249"/>
                  <a:pt x="69" y="249"/>
                  <a:pt x="69" y="249"/>
                </a:cubicBezTo>
                <a:cubicBezTo>
                  <a:pt x="69" y="252"/>
                  <a:pt x="68" y="254"/>
                  <a:pt x="67" y="257"/>
                </a:cubicBezTo>
                <a:close/>
                <a:moveTo>
                  <a:pt x="67" y="9"/>
                </a:moveTo>
                <a:cubicBezTo>
                  <a:pt x="67" y="20"/>
                  <a:pt x="67" y="20"/>
                  <a:pt x="67" y="20"/>
                </a:cubicBezTo>
                <a:cubicBezTo>
                  <a:pt x="62" y="20"/>
                  <a:pt x="58" y="24"/>
                  <a:pt x="58" y="28"/>
                </a:cubicBezTo>
                <a:cubicBezTo>
                  <a:pt x="58" y="33"/>
                  <a:pt x="62" y="37"/>
                  <a:pt x="67" y="37"/>
                </a:cubicBezTo>
                <a:cubicBezTo>
                  <a:pt x="67" y="44"/>
                  <a:pt x="67" y="44"/>
                  <a:pt x="67" y="44"/>
                </a:cubicBezTo>
                <a:cubicBezTo>
                  <a:pt x="52" y="44"/>
                  <a:pt x="52" y="44"/>
                  <a:pt x="52" y="44"/>
                </a:cubicBezTo>
                <a:cubicBezTo>
                  <a:pt x="52" y="15"/>
                  <a:pt x="52" y="15"/>
                  <a:pt x="52" y="15"/>
                </a:cubicBezTo>
                <a:cubicBezTo>
                  <a:pt x="56" y="13"/>
                  <a:pt x="61" y="11"/>
                  <a:pt x="67" y="9"/>
                </a:cubicBezTo>
                <a:close/>
                <a:moveTo>
                  <a:pt x="67" y="50"/>
                </a:moveTo>
                <a:cubicBezTo>
                  <a:pt x="67" y="70"/>
                  <a:pt x="67" y="70"/>
                  <a:pt x="67" y="70"/>
                </a:cubicBezTo>
                <a:cubicBezTo>
                  <a:pt x="60" y="70"/>
                  <a:pt x="60" y="70"/>
                  <a:pt x="60" y="70"/>
                </a:cubicBezTo>
                <a:cubicBezTo>
                  <a:pt x="60" y="120"/>
                  <a:pt x="60" y="120"/>
                  <a:pt x="60" y="120"/>
                </a:cubicBezTo>
                <a:cubicBezTo>
                  <a:pt x="67" y="120"/>
                  <a:pt x="67" y="120"/>
                  <a:pt x="67" y="120"/>
                </a:cubicBezTo>
                <a:cubicBezTo>
                  <a:pt x="67" y="171"/>
                  <a:pt x="67" y="171"/>
                  <a:pt x="67" y="171"/>
                </a:cubicBezTo>
                <a:cubicBezTo>
                  <a:pt x="64" y="166"/>
                  <a:pt x="58" y="162"/>
                  <a:pt x="52" y="162"/>
                </a:cubicBezTo>
                <a:cubicBezTo>
                  <a:pt x="52" y="50"/>
                  <a:pt x="52" y="50"/>
                  <a:pt x="52" y="50"/>
                </a:cubicBezTo>
                <a:cubicBezTo>
                  <a:pt x="67" y="50"/>
                  <a:pt x="67" y="50"/>
                  <a:pt x="67" y="50"/>
                </a:cubicBezTo>
                <a:close/>
                <a:moveTo>
                  <a:pt x="67" y="188"/>
                </a:moveTo>
                <a:cubicBezTo>
                  <a:pt x="67" y="220"/>
                  <a:pt x="67" y="220"/>
                  <a:pt x="67" y="220"/>
                </a:cubicBezTo>
                <a:cubicBezTo>
                  <a:pt x="52" y="220"/>
                  <a:pt x="52" y="220"/>
                  <a:pt x="52" y="220"/>
                </a:cubicBezTo>
                <a:cubicBezTo>
                  <a:pt x="52" y="197"/>
                  <a:pt x="52" y="197"/>
                  <a:pt x="52" y="197"/>
                </a:cubicBezTo>
                <a:cubicBezTo>
                  <a:pt x="58" y="197"/>
                  <a:pt x="64" y="193"/>
                  <a:pt x="67" y="188"/>
                </a:cubicBezTo>
                <a:close/>
                <a:moveTo>
                  <a:pt x="67" y="232"/>
                </a:moveTo>
                <a:cubicBezTo>
                  <a:pt x="67" y="257"/>
                  <a:pt x="67" y="257"/>
                  <a:pt x="67" y="257"/>
                </a:cubicBezTo>
                <a:cubicBezTo>
                  <a:pt x="64" y="260"/>
                  <a:pt x="60" y="262"/>
                  <a:pt x="56" y="262"/>
                </a:cubicBezTo>
                <a:cubicBezTo>
                  <a:pt x="52" y="262"/>
                  <a:pt x="52" y="262"/>
                  <a:pt x="52" y="262"/>
                </a:cubicBezTo>
                <a:cubicBezTo>
                  <a:pt x="52" y="232"/>
                  <a:pt x="52" y="232"/>
                  <a:pt x="52" y="232"/>
                </a:cubicBezTo>
                <a:lnTo>
                  <a:pt x="67" y="232"/>
                </a:lnTo>
                <a:close/>
                <a:moveTo>
                  <a:pt x="52" y="15"/>
                </a:moveTo>
                <a:cubicBezTo>
                  <a:pt x="52" y="44"/>
                  <a:pt x="52" y="44"/>
                  <a:pt x="52" y="44"/>
                </a:cubicBezTo>
                <a:cubicBezTo>
                  <a:pt x="27" y="44"/>
                  <a:pt x="27" y="44"/>
                  <a:pt x="27" y="44"/>
                </a:cubicBezTo>
                <a:cubicBezTo>
                  <a:pt x="27" y="33"/>
                  <a:pt x="36" y="23"/>
                  <a:pt x="52" y="15"/>
                </a:cubicBezTo>
                <a:close/>
                <a:moveTo>
                  <a:pt x="52" y="50"/>
                </a:moveTo>
                <a:cubicBezTo>
                  <a:pt x="52" y="162"/>
                  <a:pt x="52" y="162"/>
                  <a:pt x="52" y="162"/>
                </a:cubicBezTo>
                <a:cubicBezTo>
                  <a:pt x="42" y="162"/>
                  <a:pt x="35" y="170"/>
                  <a:pt x="35" y="180"/>
                </a:cubicBezTo>
                <a:cubicBezTo>
                  <a:pt x="35" y="189"/>
                  <a:pt x="42" y="197"/>
                  <a:pt x="52" y="197"/>
                </a:cubicBezTo>
                <a:cubicBezTo>
                  <a:pt x="52" y="220"/>
                  <a:pt x="52" y="220"/>
                  <a:pt x="52" y="220"/>
                </a:cubicBezTo>
                <a:cubicBezTo>
                  <a:pt x="12" y="220"/>
                  <a:pt x="12" y="220"/>
                  <a:pt x="12" y="220"/>
                </a:cubicBezTo>
                <a:cubicBezTo>
                  <a:pt x="12" y="154"/>
                  <a:pt x="12" y="154"/>
                  <a:pt x="12" y="154"/>
                </a:cubicBezTo>
                <a:cubicBezTo>
                  <a:pt x="15" y="150"/>
                  <a:pt x="21" y="146"/>
                  <a:pt x="27" y="146"/>
                </a:cubicBezTo>
                <a:cubicBezTo>
                  <a:pt x="27" y="50"/>
                  <a:pt x="27" y="50"/>
                  <a:pt x="27" y="50"/>
                </a:cubicBezTo>
                <a:cubicBezTo>
                  <a:pt x="52" y="50"/>
                  <a:pt x="52" y="50"/>
                  <a:pt x="52" y="50"/>
                </a:cubicBezTo>
                <a:close/>
                <a:moveTo>
                  <a:pt x="52" y="232"/>
                </a:moveTo>
                <a:cubicBezTo>
                  <a:pt x="52" y="262"/>
                  <a:pt x="52" y="262"/>
                  <a:pt x="52" y="262"/>
                </a:cubicBezTo>
                <a:cubicBezTo>
                  <a:pt x="48" y="262"/>
                  <a:pt x="48" y="262"/>
                  <a:pt x="48" y="262"/>
                </a:cubicBezTo>
                <a:cubicBezTo>
                  <a:pt x="41" y="262"/>
                  <a:pt x="35" y="257"/>
                  <a:pt x="35" y="249"/>
                </a:cubicBezTo>
                <a:cubicBezTo>
                  <a:pt x="35" y="232"/>
                  <a:pt x="35" y="232"/>
                  <a:pt x="35" y="232"/>
                </a:cubicBezTo>
                <a:cubicBezTo>
                  <a:pt x="52" y="232"/>
                  <a:pt x="52" y="232"/>
                  <a:pt x="52" y="232"/>
                </a:cubicBezTo>
                <a:close/>
                <a:moveTo>
                  <a:pt x="12" y="114"/>
                </a:moveTo>
                <a:cubicBezTo>
                  <a:pt x="14" y="114"/>
                  <a:pt x="15" y="112"/>
                  <a:pt x="15" y="110"/>
                </a:cubicBezTo>
                <a:cubicBezTo>
                  <a:pt x="15" y="76"/>
                  <a:pt x="15" y="76"/>
                  <a:pt x="15" y="76"/>
                </a:cubicBezTo>
                <a:cubicBezTo>
                  <a:pt x="15" y="74"/>
                  <a:pt x="14" y="71"/>
                  <a:pt x="12" y="70"/>
                </a:cubicBezTo>
                <a:lnTo>
                  <a:pt x="12" y="114"/>
                </a:lnTo>
                <a:close/>
                <a:moveTo>
                  <a:pt x="12" y="70"/>
                </a:moveTo>
                <a:cubicBezTo>
                  <a:pt x="12" y="114"/>
                  <a:pt x="12" y="114"/>
                  <a:pt x="12" y="114"/>
                </a:cubicBezTo>
                <a:cubicBezTo>
                  <a:pt x="12" y="114"/>
                  <a:pt x="11" y="114"/>
                  <a:pt x="11" y="113"/>
                </a:cubicBezTo>
                <a:cubicBezTo>
                  <a:pt x="4" y="111"/>
                  <a:pt x="4" y="111"/>
                  <a:pt x="4" y="111"/>
                </a:cubicBezTo>
                <a:cubicBezTo>
                  <a:pt x="2" y="110"/>
                  <a:pt x="0" y="107"/>
                  <a:pt x="0" y="104"/>
                </a:cubicBezTo>
                <a:cubicBezTo>
                  <a:pt x="0" y="70"/>
                  <a:pt x="0" y="70"/>
                  <a:pt x="0" y="70"/>
                </a:cubicBezTo>
                <a:cubicBezTo>
                  <a:pt x="0" y="67"/>
                  <a:pt x="2" y="66"/>
                  <a:pt x="4" y="67"/>
                </a:cubicBezTo>
                <a:cubicBezTo>
                  <a:pt x="11" y="69"/>
                  <a:pt x="11" y="69"/>
                  <a:pt x="11" y="69"/>
                </a:cubicBezTo>
                <a:cubicBezTo>
                  <a:pt x="11" y="70"/>
                  <a:pt x="12" y="70"/>
                  <a:pt x="12" y="70"/>
                </a:cubicBezTo>
                <a:close/>
                <a:moveTo>
                  <a:pt x="12" y="154"/>
                </a:moveTo>
                <a:cubicBezTo>
                  <a:pt x="12" y="220"/>
                  <a:pt x="12" y="220"/>
                  <a:pt x="12" y="220"/>
                </a:cubicBezTo>
                <a:cubicBezTo>
                  <a:pt x="9" y="220"/>
                  <a:pt x="9" y="220"/>
                  <a:pt x="9" y="220"/>
                </a:cubicBezTo>
                <a:cubicBezTo>
                  <a:pt x="9" y="164"/>
                  <a:pt x="9" y="164"/>
                  <a:pt x="9" y="164"/>
                </a:cubicBezTo>
                <a:cubicBezTo>
                  <a:pt x="9" y="160"/>
                  <a:pt x="10" y="157"/>
                  <a:pt x="12" y="154"/>
                </a:cubicBez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119" name="Freeform 81"/>
          <p:cNvSpPr>
            <a:spLocks noEditPoints="1"/>
          </p:cNvSpPr>
          <p:nvPr/>
        </p:nvSpPr>
        <p:spPr bwMode="auto">
          <a:xfrm>
            <a:off x="6189879" y="1185766"/>
            <a:ext cx="320195" cy="460652"/>
          </a:xfrm>
          <a:custGeom>
            <a:avLst/>
            <a:gdLst>
              <a:gd name="T0" fmla="*/ 98 w 196"/>
              <a:gd name="T1" fmla="*/ 5 h 282"/>
              <a:gd name="T2" fmla="*/ 113 w 196"/>
              <a:gd name="T3" fmla="*/ 0 h 282"/>
              <a:gd name="T4" fmla="*/ 155 w 196"/>
              <a:gd name="T5" fmla="*/ 128 h 282"/>
              <a:gd name="T6" fmla="*/ 108 w 196"/>
              <a:gd name="T7" fmla="*/ 143 h 282"/>
              <a:gd name="T8" fmla="*/ 98 w 196"/>
              <a:gd name="T9" fmla="*/ 111 h 282"/>
              <a:gd name="T10" fmla="*/ 98 w 196"/>
              <a:gd name="T11" fmla="*/ 5 h 282"/>
              <a:gd name="T12" fmla="*/ 98 w 196"/>
              <a:gd name="T13" fmla="*/ 222 h 282"/>
              <a:gd name="T14" fmla="*/ 136 w 196"/>
              <a:gd name="T15" fmla="*/ 209 h 282"/>
              <a:gd name="T16" fmla="*/ 107 w 196"/>
              <a:gd name="T17" fmla="*/ 209 h 282"/>
              <a:gd name="T18" fmla="*/ 107 w 196"/>
              <a:gd name="T19" fmla="*/ 192 h 282"/>
              <a:gd name="T20" fmla="*/ 152 w 196"/>
              <a:gd name="T21" fmla="*/ 192 h 282"/>
              <a:gd name="T22" fmla="*/ 189 w 196"/>
              <a:gd name="T23" fmla="*/ 192 h 282"/>
              <a:gd name="T24" fmla="*/ 196 w 196"/>
              <a:gd name="T25" fmla="*/ 192 h 282"/>
              <a:gd name="T26" fmla="*/ 196 w 196"/>
              <a:gd name="T27" fmla="*/ 209 h 282"/>
              <a:gd name="T28" fmla="*/ 180 w 196"/>
              <a:gd name="T29" fmla="*/ 209 h 282"/>
              <a:gd name="T30" fmla="*/ 134 w 196"/>
              <a:gd name="T31" fmla="*/ 247 h 282"/>
              <a:gd name="T32" fmla="*/ 169 w 196"/>
              <a:gd name="T33" fmla="*/ 267 h 282"/>
              <a:gd name="T34" fmla="*/ 169 w 196"/>
              <a:gd name="T35" fmla="*/ 282 h 282"/>
              <a:gd name="T36" fmla="*/ 98 w 196"/>
              <a:gd name="T37" fmla="*/ 282 h 282"/>
              <a:gd name="T38" fmla="*/ 98 w 196"/>
              <a:gd name="T39" fmla="*/ 268 h 282"/>
              <a:gd name="T40" fmla="*/ 111 w 196"/>
              <a:gd name="T41" fmla="*/ 255 h 282"/>
              <a:gd name="T42" fmla="*/ 98 w 196"/>
              <a:gd name="T43" fmla="*/ 242 h 282"/>
              <a:gd name="T44" fmla="*/ 98 w 196"/>
              <a:gd name="T45" fmla="*/ 222 h 282"/>
              <a:gd name="T46" fmla="*/ 67 w 196"/>
              <a:gd name="T47" fmla="*/ 15 h 282"/>
              <a:gd name="T48" fmla="*/ 98 w 196"/>
              <a:gd name="T49" fmla="*/ 5 h 282"/>
              <a:gd name="T50" fmla="*/ 98 w 196"/>
              <a:gd name="T51" fmla="*/ 111 h 282"/>
              <a:gd name="T52" fmla="*/ 92 w 196"/>
              <a:gd name="T53" fmla="*/ 92 h 282"/>
              <a:gd name="T54" fmla="*/ 33 w 196"/>
              <a:gd name="T55" fmla="*/ 157 h 282"/>
              <a:gd name="T56" fmla="*/ 98 w 196"/>
              <a:gd name="T57" fmla="*/ 222 h 282"/>
              <a:gd name="T58" fmla="*/ 98 w 196"/>
              <a:gd name="T59" fmla="*/ 222 h 282"/>
              <a:gd name="T60" fmla="*/ 98 w 196"/>
              <a:gd name="T61" fmla="*/ 242 h 282"/>
              <a:gd name="T62" fmla="*/ 85 w 196"/>
              <a:gd name="T63" fmla="*/ 255 h 282"/>
              <a:gd name="T64" fmla="*/ 98 w 196"/>
              <a:gd name="T65" fmla="*/ 268 h 282"/>
              <a:gd name="T66" fmla="*/ 98 w 196"/>
              <a:gd name="T67" fmla="*/ 282 h 282"/>
              <a:gd name="T68" fmla="*/ 27 w 196"/>
              <a:gd name="T69" fmla="*/ 282 h 282"/>
              <a:gd name="T70" fmla="*/ 27 w 196"/>
              <a:gd name="T71" fmla="*/ 267 h 282"/>
              <a:gd name="T72" fmla="*/ 61 w 196"/>
              <a:gd name="T73" fmla="*/ 247 h 282"/>
              <a:gd name="T74" fmla="*/ 0 w 196"/>
              <a:gd name="T75" fmla="*/ 157 h 282"/>
              <a:gd name="T76" fmla="*/ 82 w 196"/>
              <a:gd name="T77" fmla="*/ 61 h 282"/>
              <a:gd name="T78" fmla="*/ 67 w 196"/>
              <a:gd name="T79" fmla="*/ 15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6" h="282">
                <a:moveTo>
                  <a:pt x="98" y="5"/>
                </a:moveTo>
                <a:cubicBezTo>
                  <a:pt x="113" y="0"/>
                  <a:pt x="113" y="0"/>
                  <a:pt x="113" y="0"/>
                </a:cubicBezTo>
                <a:cubicBezTo>
                  <a:pt x="155" y="128"/>
                  <a:pt x="155" y="128"/>
                  <a:pt x="155" y="128"/>
                </a:cubicBezTo>
                <a:cubicBezTo>
                  <a:pt x="108" y="143"/>
                  <a:pt x="108" y="143"/>
                  <a:pt x="108" y="143"/>
                </a:cubicBezTo>
                <a:cubicBezTo>
                  <a:pt x="98" y="111"/>
                  <a:pt x="98" y="111"/>
                  <a:pt x="98" y="111"/>
                </a:cubicBezTo>
                <a:cubicBezTo>
                  <a:pt x="98" y="5"/>
                  <a:pt x="98" y="5"/>
                  <a:pt x="98" y="5"/>
                </a:cubicBezTo>
                <a:close/>
                <a:moveTo>
                  <a:pt x="98" y="222"/>
                </a:moveTo>
                <a:cubicBezTo>
                  <a:pt x="112" y="222"/>
                  <a:pt x="125" y="217"/>
                  <a:pt x="136" y="209"/>
                </a:cubicBezTo>
                <a:cubicBezTo>
                  <a:pt x="107" y="209"/>
                  <a:pt x="107" y="209"/>
                  <a:pt x="107" y="209"/>
                </a:cubicBezTo>
                <a:cubicBezTo>
                  <a:pt x="107" y="192"/>
                  <a:pt x="107" y="192"/>
                  <a:pt x="107" y="192"/>
                </a:cubicBezTo>
                <a:cubicBezTo>
                  <a:pt x="152" y="192"/>
                  <a:pt x="152" y="192"/>
                  <a:pt x="152" y="192"/>
                </a:cubicBezTo>
                <a:cubicBezTo>
                  <a:pt x="189" y="192"/>
                  <a:pt x="189" y="192"/>
                  <a:pt x="189" y="192"/>
                </a:cubicBezTo>
                <a:cubicBezTo>
                  <a:pt x="196" y="192"/>
                  <a:pt x="196" y="192"/>
                  <a:pt x="196" y="192"/>
                </a:cubicBezTo>
                <a:cubicBezTo>
                  <a:pt x="196" y="209"/>
                  <a:pt x="196" y="209"/>
                  <a:pt x="196" y="209"/>
                </a:cubicBezTo>
                <a:cubicBezTo>
                  <a:pt x="180" y="209"/>
                  <a:pt x="180" y="209"/>
                  <a:pt x="180" y="209"/>
                </a:cubicBezTo>
                <a:cubicBezTo>
                  <a:pt x="169" y="226"/>
                  <a:pt x="153" y="239"/>
                  <a:pt x="134" y="247"/>
                </a:cubicBezTo>
                <a:cubicBezTo>
                  <a:pt x="154" y="251"/>
                  <a:pt x="169" y="257"/>
                  <a:pt x="169" y="267"/>
                </a:cubicBezTo>
                <a:cubicBezTo>
                  <a:pt x="169" y="282"/>
                  <a:pt x="169" y="282"/>
                  <a:pt x="169" y="282"/>
                </a:cubicBezTo>
                <a:cubicBezTo>
                  <a:pt x="98" y="282"/>
                  <a:pt x="98" y="282"/>
                  <a:pt x="98" y="282"/>
                </a:cubicBezTo>
                <a:cubicBezTo>
                  <a:pt x="98" y="268"/>
                  <a:pt x="98" y="268"/>
                  <a:pt x="98" y="268"/>
                </a:cubicBezTo>
                <a:cubicBezTo>
                  <a:pt x="105" y="268"/>
                  <a:pt x="111" y="262"/>
                  <a:pt x="111" y="255"/>
                </a:cubicBezTo>
                <a:cubicBezTo>
                  <a:pt x="111" y="248"/>
                  <a:pt x="105" y="242"/>
                  <a:pt x="98" y="242"/>
                </a:cubicBezTo>
                <a:lnTo>
                  <a:pt x="98" y="222"/>
                </a:lnTo>
                <a:close/>
                <a:moveTo>
                  <a:pt x="67" y="15"/>
                </a:moveTo>
                <a:cubicBezTo>
                  <a:pt x="98" y="5"/>
                  <a:pt x="98" y="5"/>
                  <a:pt x="98" y="5"/>
                </a:cubicBezTo>
                <a:cubicBezTo>
                  <a:pt x="98" y="111"/>
                  <a:pt x="98" y="111"/>
                  <a:pt x="98" y="111"/>
                </a:cubicBezTo>
                <a:cubicBezTo>
                  <a:pt x="92" y="92"/>
                  <a:pt x="92" y="92"/>
                  <a:pt x="92" y="92"/>
                </a:cubicBezTo>
                <a:cubicBezTo>
                  <a:pt x="59" y="95"/>
                  <a:pt x="33" y="123"/>
                  <a:pt x="33" y="157"/>
                </a:cubicBezTo>
                <a:cubicBezTo>
                  <a:pt x="33" y="193"/>
                  <a:pt x="62" y="222"/>
                  <a:pt x="98" y="222"/>
                </a:cubicBezTo>
                <a:cubicBezTo>
                  <a:pt x="98" y="222"/>
                  <a:pt x="98" y="222"/>
                  <a:pt x="98" y="222"/>
                </a:cubicBezTo>
                <a:cubicBezTo>
                  <a:pt x="98" y="242"/>
                  <a:pt x="98" y="242"/>
                  <a:pt x="98" y="242"/>
                </a:cubicBezTo>
                <a:cubicBezTo>
                  <a:pt x="91" y="242"/>
                  <a:pt x="85" y="248"/>
                  <a:pt x="85" y="255"/>
                </a:cubicBezTo>
                <a:cubicBezTo>
                  <a:pt x="85" y="262"/>
                  <a:pt x="91" y="268"/>
                  <a:pt x="98" y="268"/>
                </a:cubicBezTo>
                <a:cubicBezTo>
                  <a:pt x="98" y="282"/>
                  <a:pt x="98" y="282"/>
                  <a:pt x="98" y="282"/>
                </a:cubicBezTo>
                <a:cubicBezTo>
                  <a:pt x="27" y="282"/>
                  <a:pt x="27" y="282"/>
                  <a:pt x="27" y="282"/>
                </a:cubicBezTo>
                <a:cubicBezTo>
                  <a:pt x="27" y="267"/>
                  <a:pt x="27" y="267"/>
                  <a:pt x="27" y="267"/>
                </a:cubicBezTo>
                <a:cubicBezTo>
                  <a:pt x="27" y="257"/>
                  <a:pt x="41" y="251"/>
                  <a:pt x="61" y="247"/>
                </a:cubicBezTo>
                <a:cubicBezTo>
                  <a:pt x="26" y="233"/>
                  <a:pt x="0" y="198"/>
                  <a:pt x="0" y="157"/>
                </a:cubicBezTo>
                <a:cubicBezTo>
                  <a:pt x="0" y="108"/>
                  <a:pt x="36" y="68"/>
                  <a:pt x="82" y="61"/>
                </a:cubicBezTo>
                <a:lnTo>
                  <a:pt x="67" y="15"/>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20" name="Freeform 82"/>
          <p:cNvSpPr>
            <a:spLocks noEditPoints="1"/>
          </p:cNvSpPr>
          <p:nvPr/>
        </p:nvSpPr>
        <p:spPr bwMode="auto">
          <a:xfrm>
            <a:off x="6075609" y="1120299"/>
            <a:ext cx="184499" cy="163074"/>
          </a:xfrm>
          <a:custGeom>
            <a:avLst/>
            <a:gdLst>
              <a:gd name="T0" fmla="*/ 103 w 113"/>
              <a:gd name="T1" fmla="*/ 31 h 100"/>
              <a:gd name="T2" fmla="*/ 57 w 113"/>
              <a:gd name="T3" fmla="*/ 0 h 100"/>
              <a:gd name="T4" fmla="*/ 57 w 113"/>
              <a:gd name="T5" fmla="*/ 9 h 100"/>
              <a:gd name="T6" fmla="*/ 95 w 113"/>
              <a:gd name="T7" fmla="*/ 35 h 100"/>
              <a:gd name="T8" fmla="*/ 72 w 113"/>
              <a:gd name="T9" fmla="*/ 88 h 100"/>
              <a:gd name="T10" fmla="*/ 57 w 113"/>
              <a:gd name="T11" fmla="*/ 91 h 100"/>
              <a:gd name="T12" fmla="*/ 57 w 113"/>
              <a:gd name="T13" fmla="*/ 100 h 100"/>
              <a:gd name="T14" fmla="*/ 75 w 113"/>
              <a:gd name="T15" fmla="*/ 96 h 100"/>
              <a:gd name="T16" fmla="*/ 103 w 113"/>
              <a:gd name="T17" fmla="*/ 31 h 100"/>
              <a:gd name="T18" fmla="*/ 57 w 113"/>
              <a:gd name="T19" fmla="*/ 0 h 100"/>
              <a:gd name="T20" fmla="*/ 38 w 113"/>
              <a:gd name="T21" fmla="*/ 4 h 100"/>
              <a:gd name="T22" fmla="*/ 11 w 113"/>
              <a:gd name="T23" fmla="*/ 68 h 100"/>
              <a:gd name="T24" fmla="*/ 57 w 113"/>
              <a:gd name="T25" fmla="*/ 100 h 100"/>
              <a:gd name="T26" fmla="*/ 57 w 113"/>
              <a:gd name="T27" fmla="*/ 91 h 100"/>
              <a:gd name="T28" fmla="*/ 19 w 113"/>
              <a:gd name="T29" fmla="*/ 65 h 100"/>
              <a:gd name="T30" fmla="*/ 19 w 113"/>
              <a:gd name="T31" fmla="*/ 65 h 100"/>
              <a:gd name="T32" fmla="*/ 42 w 113"/>
              <a:gd name="T33" fmla="*/ 12 h 100"/>
              <a:gd name="T34" fmla="*/ 57 w 113"/>
              <a:gd name="T35" fmla="*/ 9 h 100"/>
              <a:gd name="T36" fmla="*/ 57 w 113"/>
              <a:gd name="T37"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100">
                <a:moveTo>
                  <a:pt x="103" y="31"/>
                </a:moveTo>
                <a:cubicBezTo>
                  <a:pt x="95" y="12"/>
                  <a:pt x="77" y="0"/>
                  <a:pt x="57" y="0"/>
                </a:cubicBezTo>
                <a:cubicBezTo>
                  <a:pt x="57" y="9"/>
                  <a:pt x="57" y="9"/>
                  <a:pt x="57" y="9"/>
                </a:cubicBezTo>
                <a:cubicBezTo>
                  <a:pt x="73" y="9"/>
                  <a:pt x="88" y="19"/>
                  <a:pt x="95" y="35"/>
                </a:cubicBezTo>
                <a:cubicBezTo>
                  <a:pt x="103" y="56"/>
                  <a:pt x="93" y="79"/>
                  <a:pt x="72" y="88"/>
                </a:cubicBezTo>
                <a:cubicBezTo>
                  <a:pt x="67" y="90"/>
                  <a:pt x="62" y="91"/>
                  <a:pt x="57" y="91"/>
                </a:cubicBezTo>
                <a:cubicBezTo>
                  <a:pt x="57" y="100"/>
                  <a:pt x="57" y="100"/>
                  <a:pt x="57" y="100"/>
                </a:cubicBezTo>
                <a:cubicBezTo>
                  <a:pt x="63" y="100"/>
                  <a:pt x="69" y="99"/>
                  <a:pt x="75" y="96"/>
                </a:cubicBezTo>
                <a:cubicBezTo>
                  <a:pt x="101" y="86"/>
                  <a:pt x="113" y="57"/>
                  <a:pt x="103" y="31"/>
                </a:cubicBezTo>
                <a:close/>
                <a:moveTo>
                  <a:pt x="57" y="0"/>
                </a:moveTo>
                <a:cubicBezTo>
                  <a:pt x="51" y="0"/>
                  <a:pt x="44" y="1"/>
                  <a:pt x="38" y="4"/>
                </a:cubicBezTo>
                <a:cubicBezTo>
                  <a:pt x="13" y="14"/>
                  <a:pt x="0" y="43"/>
                  <a:pt x="11" y="68"/>
                </a:cubicBezTo>
                <a:cubicBezTo>
                  <a:pt x="18" y="88"/>
                  <a:pt x="37" y="100"/>
                  <a:pt x="57" y="100"/>
                </a:cubicBezTo>
                <a:cubicBezTo>
                  <a:pt x="57" y="91"/>
                  <a:pt x="57" y="91"/>
                  <a:pt x="57" y="91"/>
                </a:cubicBezTo>
                <a:cubicBezTo>
                  <a:pt x="41" y="90"/>
                  <a:pt x="26" y="81"/>
                  <a:pt x="19" y="65"/>
                </a:cubicBezTo>
                <a:cubicBezTo>
                  <a:pt x="19" y="65"/>
                  <a:pt x="19" y="65"/>
                  <a:pt x="19" y="65"/>
                </a:cubicBezTo>
                <a:cubicBezTo>
                  <a:pt x="11" y="44"/>
                  <a:pt x="21" y="21"/>
                  <a:pt x="42" y="12"/>
                </a:cubicBezTo>
                <a:cubicBezTo>
                  <a:pt x="47" y="10"/>
                  <a:pt x="52" y="9"/>
                  <a:pt x="57" y="9"/>
                </a:cubicBezTo>
                <a:lnTo>
                  <a:pt x="57"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21" name="Freeform 83"/>
          <p:cNvSpPr>
            <a:spLocks/>
          </p:cNvSpPr>
          <p:nvPr/>
        </p:nvSpPr>
        <p:spPr bwMode="auto">
          <a:xfrm>
            <a:off x="6023235" y="1217905"/>
            <a:ext cx="80941" cy="51184"/>
          </a:xfrm>
          <a:custGeom>
            <a:avLst/>
            <a:gdLst>
              <a:gd name="T0" fmla="*/ 7 w 68"/>
              <a:gd name="T1" fmla="*/ 43 h 43"/>
              <a:gd name="T2" fmla="*/ 0 w 68"/>
              <a:gd name="T3" fmla="*/ 25 h 43"/>
              <a:gd name="T4" fmla="*/ 62 w 68"/>
              <a:gd name="T5" fmla="*/ 0 h 43"/>
              <a:gd name="T6" fmla="*/ 68 w 68"/>
              <a:gd name="T7" fmla="*/ 18 h 43"/>
              <a:gd name="T8" fmla="*/ 7 w 68"/>
              <a:gd name="T9" fmla="*/ 43 h 43"/>
            </a:gdLst>
            <a:ahLst/>
            <a:cxnLst>
              <a:cxn ang="0">
                <a:pos x="T0" y="T1"/>
              </a:cxn>
              <a:cxn ang="0">
                <a:pos x="T2" y="T3"/>
              </a:cxn>
              <a:cxn ang="0">
                <a:pos x="T4" y="T5"/>
              </a:cxn>
              <a:cxn ang="0">
                <a:pos x="T6" y="T7"/>
              </a:cxn>
              <a:cxn ang="0">
                <a:pos x="T8" y="T9"/>
              </a:cxn>
            </a:cxnLst>
            <a:rect l="0" t="0" r="r" b="b"/>
            <a:pathLst>
              <a:path w="68" h="43">
                <a:moveTo>
                  <a:pt x="7" y="43"/>
                </a:moveTo>
                <a:lnTo>
                  <a:pt x="0" y="25"/>
                </a:lnTo>
                <a:lnTo>
                  <a:pt x="62" y="0"/>
                </a:lnTo>
                <a:lnTo>
                  <a:pt x="68" y="18"/>
                </a:lnTo>
                <a:lnTo>
                  <a:pt x="7" y="43"/>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22" name="Freeform 84"/>
          <p:cNvSpPr>
            <a:spLocks/>
          </p:cNvSpPr>
          <p:nvPr/>
        </p:nvSpPr>
        <p:spPr bwMode="auto">
          <a:xfrm>
            <a:off x="5972052" y="1225047"/>
            <a:ext cx="109509" cy="66658"/>
          </a:xfrm>
          <a:custGeom>
            <a:avLst/>
            <a:gdLst>
              <a:gd name="T0" fmla="*/ 16 w 67"/>
              <a:gd name="T1" fmla="*/ 39 h 41"/>
              <a:gd name="T2" fmla="*/ 2 w 67"/>
              <a:gd name="T3" fmla="*/ 33 h 41"/>
              <a:gd name="T4" fmla="*/ 8 w 67"/>
              <a:gd name="T5" fmla="*/ 19 h 41"/>
              <a:gd name="T6" fmla="*/ 50 w 67"/>
              <a:gd name="T7" fmla="*/ 2 h 41"/>
              <a:gd name="T8" fmla="*/ 64 w 67"/>
              <a:gd name="T9" fmla="*/ 8 h 41"/>
              <a:gd name="T10" fmla="*/ 58 w 67"/>
              <a:gd name="T11" fmla="*/ 22 h 41"/>
              <a:gd name="T12" fmla="*/ 16 w 67"/>
              <a:gd name="T13" fmla="*/ 39 h 41"/>
            </a:gdLst>
            <a:ahLst/>
            <a:cxnLst>
              <a:cxn ang="0">
                <a:pos x="T0" y="T1"/>
              </a:cxn>
              <a:cxn ang="0">
                <a:pos x="T2" y="T3"/>
              </a:cxn>
              <a:cxn ang="0">
                <a:pos x="T4" y="T5"/>
              </a:cxn>
              <a:cxn ang="0">
                <a:pos x="T6" y="T7"/>
              </a:cxn>
              <a:cxn ang="0">
                <a:pos x="T8" y="T9"/>
              </a:cxn>
              <a:cxn ang="0">
                <a:pos x="T10" y="T11"/>
              </a:cxn>
              <a:cxn ang="0">
                <a:pos x="T12" y="T13"/>
              </a:cxn>
            </a:cxnLst>
            <a:rect l="0" t="0" r="r" b="b"/>
            <a:pathLst>
              <a:path w="67" h="41">
                <a:moveTo>
                  <a:pt x="16" y="39"/>
                </a:moveTo>
                <a:cubicBezTo>
                  <a:pt x="10" y="41"/>
                  <a:pt x="4" y="39"/>
                  <a:pt x="2" y="33"/>
                </a:cubicBezTo>
                <a:cubicBezTo>
                  <a:pt x="0" y="28"/>
                  <a:pt x="2" y="21"/>
                  <a:pt x="8" y="19"/>
                </a:cubicBezTo>
                <a:cubicBezTo>
                  <a:pt x="50" y="2"/>
                  <a:pt x="50" y="2"/>
                  <a:pt x="50" y="2"/>
                </a:cubicBezTo>
                <a:cubicBezTo>
                  <a:pt x="56" y="0"/>
                  <a:pt x="62" y="3"/>
                  <a:pt x="64" y="8"/>
                </a:cubicBezTo>
                <a:cubicBezTo>
                  <a:pt x="67" y="14"/>
                  <a:pt x="64" y="20"/>
                  <a:pt x="58" y="22"/>
                </a:cubicBezTo>
                <a:lnTo>
                  <a:pt x="16" y="39"/>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36" name="Freeform 98"/>
          <p:cNvSpPr>
            <a:spLocks noEditPoints="1"/>
          </p:cNvSpPr>
          <p:nvPr/>
        </p:nvSpPr>
        <p:spPr bwMode="auto">
          <a:xfrm>
            <a:off x="6450559" y="1150057"/>
            <a:ext cx="165454" cy="177357"/>
          </a:xfrm>
          <a:custGeom>
            <a:avLst/>
            <a:gdLst>
              <a:gd name="T0" fmla="*/ 78 w 101"/>
              <a:gd name="T1" fmla="*/ 50 h 109"/>
              <a:gd name="T2" fmla="*/ 76 w 101"/>
              <a:gd name="T3" fmla="*/ 62 h 109"/>
              <a:gd name="T4" fmla="*/ 76 w 101"/>
              <a:gd name="T5" fmla="*/ 73 h 109"/>
              <a:gd name="T6" fmla="*/ 78 w 101"/>
              <a:gd name="T7" fmla="*/ 73 h 109"/>
              <a:gd name="T8" fmla="*/ 86 w 101"/>
              <a:gd name="T9" fmla="*/ 86 h 109"/>
              <a:gd name="T10" fmla="*/ 76 w 101"/>
              <a:gd name="T11" fmla="*/ 79 h 109"/>
              <a:gd name="T12" fmla="*/ 76 w 101"/>
              <a:gd name="T13" fmla="*/ 22 h 109"/>
              <a:gd name="T14" fmla="*/ 86 w 101"/>
              <a:gd name="T15" fmla="*/ 15 h 109"/>
              <a:gd name="T16" fmla="*/ 78 w 101"/>
              <a:gd name="T17" fmla="*/ 27 h 109"/>
              <a:gd name="T18" fmla="*/ 76 w 101"/>
              <a:gd name="T19" fmla="*/ 28 h 109"/>
              <a:gd name="T20" fmla="*/ 99 w 101"/>
              <a:gd name="T21" fmla="*/ 48 h 109"/>
              <a:gd name="T22" fmla="*/ 84 w 101"/>
              <a:gd name="T23" fmla="*/ 50 h 109"/>
              <a:gd name="T24" fmla="*/ 99 w 101"/>
              <a:gd name="T25" fmla="*/ 53 h 109"/>
              <a:gd name="T26" fmla="*/ 99 w 101"/>
              <a:gd name="T27" fmla="*/ 48 h 109"/>
              <a:gd name="T28" fmla="*/ 53 w 101"/>
              <a:gd name="T29" fmla="*/ 109 h 109"/>
              <a:gd name="T30" fmla="*/ 66 w 101"/>
              <a:gd name="T31" fmla="*/ 73 h 109"/>
              <a:gd name="T32" fmla="*/ 76 w 101"/>
              <a:gd name="T33" fmla="*/ 38 h 109"/>
              <a:gd name="T34" fmla="*/ 51 w 101"/>
              <a:gd name="T35" fmla="*/ 28 h 109"/>
              <a:gd name="T36" fmla="*/ 73 w 101"/>
              <a:gd name="T37" fmla="*/ 50 h 109"/>
              <a:gd name="T38" fmla="*/ 62 w 101"/>
              <a:gd name="T39" fmla="*/ 69 h 109"/>
              <a:gd name="T40" fmla="*/ 61 w 101"/>
              <a:gd name="T41" fmla="*/ 84 h 109"/>
              <a:gd name="T42" fmla="*/ 51 w 101"/>
              <a:gd name="T43" fmla="*/ 109 h 109"/>
              <a:gd name="T44" fmla="*/ 76 w 101"/>
              <a:gd name="T45" fmla="*/ 28 h 109"/>
              <a:gd name="T46" fmla="*/ 74 w 101"/>
              <a:gd name="T47" fmla="*/ 23 h 109"/>
              <a:gd name="T48" fmla="*/ 76 w 101"/>
              <a:gd name="T49" fmla="*/ 73 h 109"/>
              <a:gd name="T50" fmla="*/ 74 w 101"/>
              <a:gd name="T51" fmla="*/ 77 h 109"/>
              <a:gd name="T52" fmla="*/ 76 w 101"/>
              <a:gd name="T53" fmla="*/ 73 h 109"/>
              <a:gd name="T54" fmla="*/ 51 w 101"/>
              <a:gd name="T55" fmla="*/ 0 h 109"/>
              <a:gd name="T56" fmla="*/ 53 w 101"/>
              <a:gd name="T57" fmla="*/ 2 h 109"/>
              <a:gd name="T58" fmla="*/ 51 w 101"/>
              <a:gd name="T59" fmla="*/ 17 h 109"/>
              <a:gd name="T60" fmla="*/ 51 w 101"/>
              <a:gd name="T61" fmla="*/ 22 h 109"/>
              <a:gd name="T62" fmla="*/ 26 w 101"/>
              <a:gd name="T63" fmla="*/ 62 h 109"/>
              <a:gd name="T64" fmla="*/ 35 w 101"/>
              <a:gd name="T65" fmla="*/ 95 h 109"/>
              <a:gd name="T66" fmla="*/ 51 w 101"/>
              <a:gd name="T67" fmla="*/ 109 h 109"/>
              <a:gd name="T68" fmla="*/ 41 w 101"/>
              <a:gd name="T69" fmla="*/ 84 h 109"/>
              <a:gd name="T70" fmla="*/ 40 w 101"/>
              <a:gd name="T71" fmla="*/ 69 h 109"/>
              <a:gd name="T72" fmla="*/ 35 w 101"/>
              <a:gd name="T73" fmla="*/ 35 h 109"/>
              <a:gd name="T74" fmla="*/ 51 w 101"/>
              <a:gd name="T75" fmla="*/ 22 h 109"/>
              <a:gd name="T76" fmla="*/ 51 w 101"/>
              <a:gd name="T77" fmla="*/ 17 h 109"/>
              <a:gd name="T78" fmla="*/ 48 w 101"/>
              <a:gd name="T79" fmla="*/ 2 h 109"/>
              <a:gd name="T80" fmla="*/ 26 w 101"/>
              <a:gd name="T81" fmla="*/ 79 h 109"/>
              <a:gd name="T82" fmla="*/ 28 w 101"/>
              <a:gd name="T83" fmla="*/ 73 h 109"/>
              <a:gd name="T84" fmla="*/ 26 w 101"/>
              <a:gd name="T85" fmla="*/ 79 h 109"/>
              <a:gd name="T86" fmla="*/ 26 w 101"/>
              <a:gd name="T87" fmla="*/ 21 h 109"/>
              <a:gd name="T88" fmla="*/ 28 w 101"/>
              <a:gd name="T89" fmla="*/ 27 h 109"/>
              <a:gd name="T90" fmla="*/ 26 w 101"/>
              <a:gd name="T91" fmla="*/ 38 h 109"/>
              <a:gd name="T92" fmla="*/ 26 w 101"/>
              <a:gd name="T93" fmla="*/ 62 h 109"/>
              <a:gd name="T94" fmla="*/ 26 w 101"/>
              <a:gd name="T95" fmla="*/ 21 h 109"/>
              <a:gd name="T96" fmla="*/ 24 w 101"/>
              <a:gd name="T97" fmla="*/ 27 h 109"/>
              <a:gd name="T98" fmla="*/ 15 w 101"/>
              <a:gd name="T99" fmla="*/ 18 h 109"/>
              <a:gd name="T100" fmla="*/ 19 w 101"/>
              <a:gd name="T101" fmla="*/ 15 h 109"/>
              <a:gd name="T102" fmla="*/ 26 w 101"/>
              <a:gd name="T103" fmla="*/ 73 h 109"/>
              <a:gd name="T104" fmla="*/ 19 w 101"/>
              <a:gd name="T105" fmla="*/ 86 h 109"/>
              <a:gd name="T106" fmla="*/ 15 w 101"/>
              <a:gd name="T107" fmla="*/ 82 h 109"/>
              <a:gd name="T108" fmla="*/ 24 w 101"/>
              <a:gd name="T109" fmla="*/ 73 h 109"/>
              <a:gd name="T110" fmla="*/ 18 w 101"/>
              <a:gd name="T111" fmla="*/ 50 h 109"/>
              <a:gd name="T112" fmla="*/ 15 w 101"/>
              <a:gd name="T113" fmla="*/ 48 h 109"/>
              <a:gd name="T114" fmla="*/ 0 w 101"/>
              <a:gd name="T115" fmla="*/ 50 h 109"/>
              <a:gd name="T116" fmla="*/ 15 w 101"/>
              <a:gd name="T117" fmla="*/ 5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09">
                <a:moveTo>
                  <a:pt x="76" y="62"/>
                </a:moveTo>
                <a:cubicBezTo>
                  <a:pt x="78" y="58"/>
                  <a:pt x="78" y="54"/>
                  <a:pt x="78" y="50"/>
                </a:cubicBezTo>
                <a:cubicBezTo>
                  <a:pt x="78" y="46"/>
                  <a:pt x="78" y="42"/>
                  <a:pt x="76" y="38"/>
                </a:cubicBezTo>
                <a:cubicBezTo>
                  <a:pt x="76" y="62"/>
                  <a:pt x="76" y="62"/>
                  <a:pt x="76" y="62"/>
                </a:cubicBezTo>
                <a:close/>
                <a:moveTo>
                  <a:pt x="76" y="79"/>
                </a:moveTo>
                <a:cubicBezTo>
                  <a:pt x="76" y="73"/>
                  <a:pt x="76" y="73"/>
                  <a:pt x="76" y="73"/>
                </a:cubicBezTo>
                <a:cubicBezTo>
                  <a:pt x="77" y="73"/>
                  <a:pt x="77" y="73"/>
                  <a:pt x="78" y="73"/>
                </a:cubicBezTo>
                <a:cubicBezTo>
                  <a:pt x="78" y="73"/>
                  <a:pt x="78" y="73"/>
                  <a:pt x="78" y="73"/>
                </a:cubicBezTo>
                <a:cubicBezTo>
                  <a:pt x="86" y="82"/>
                  <a:pt x="86" y="82"/>
                  <a:pt x="86" y="82"/>
                </a:cubicBezTo>
                <a:cubicBezTo>
                  <a:pt x="87" y="83"/>
                  <a:pt x="87" y="85"/>
                  <a:pt x="86" y="86"/>
                </a:cubicBezTo>
                <a:cubicBezTo>
                  <a:pt x="85" y="87"/>
                  <a:pt x="84" y="87"/>
                  <a:pt x="83" y="86"/>
                </a:cubicBezTo>
                <a:cubicBezTo>
                  <a:pt x="76" y="79"/>
                  <a:pt x="76" y="79"/>
                  <a:pt x="76" y="79"/>
                </a:cubicBezTo>
                <a:close/>
                <a:moveTo>
                  <a:pt x="76" y="28"/>
                </a:moveTo>
                <a:cubicBezTo>
                  <a:pt x="76" y="22"/>
                  <a:pt x="76" y="22"/>
                  <a:pt x="76" y="22"/>
                </a:cubicBezTo>
                <a:cubicBezTo>
                  <a:pt x="83" y="15"/>
                  <a:pt x="83" y="15"/>
                  <a:pt x="83" y="15"/>
                </a:cubicBezTo>
                <a:cubicBezTo>
                  <a:pt x="84" y="14"/>
                  <a:pt x="85" y="14"/>
                  <a:pt x="86" y="15"/>
                </a:cubicBezTo>
                <a:cubicBezTo>
                  <a:pt x="87" y="16"/>
                  <a:pt x="87" y="17"/>
                  <a:pt x="86" y="18"/>
                </a:cubicBezTo>
                <a:cubicBezTo>
                  <a:pt x="78" y="27"/>
                  <a:pt x="78" y="27"/>
                  <a:pt x="78" y="27"/>
                </a:cubicBezTo>
                <a:cubicBezTo>
                  <a:pt x="78" y="27"/>
                  <a:pt x="78" y="27"/>
                  <a:pt x="78" y="27"/>
                </a:cubicBezTo>
                <a:cubicBezTo>
                  <a:pt x="77" y="28"/>
                  <a:pt x="77" y="28"/>
                  <a:pt x="76" y="28"/>
                </a:cubicBezTo>
                <a:close/>
                <a:moveTo>
                  <a:pt x="99" y="48"/>
                </a:moveTo>
                <a:cubicBezTo>
                  <a:pt x="99" y="48"/>
                  <a:pt x="99" y="48"/>
                  <a:pt x="99" y="48"/>
                </a:cubicBezTo>
                <a:cubicBezTo>
                  <a:pt x="86" y="48"/>
                  <a:pt x="86" y="48"/>
                  <a:pt x="86" y="48"/>
                </a:cubicBezTo>
                <a:cubicBezTo>
                  <a:pt x="85" y="48"/>
                  <a:pt x="84" y="49"/>
                  <a:pt x="84" y="50"/>
                </a:cubicBezTo>
                <a:cubicBezTo>
                  <a:pt x="84" y="52"/>
                  <a:pt x="85" y="53"/>
                  <a:pt x="86" y="53"/>
                </a:cubicBezTo>
                <a:cubicBezTo>
                  <a:pt x="99" y="53"/>
                  <a:pt x="99" y="53"/>
                  <a:pt x="99" y="53"/>
                </a:cubicBezTo>
                <a:cubicBezTo>
                  <a:pt x="100" y="53"/>
                  <a:pt x="101" y="52"/>
                  <a:pt x="101" y="50"/>
                </a:cubicBezTo>
                <a:cubicBezTo>
                  <a:pt x="101" y="49"/>
                  <a:pt x="100" y="48"/>
                  <a:pt x="99" y="48"/>
                </a:cubicBezTo>
                <a:close/>
                <a:moveTo>
                  <a:pt x="51" y="109"/>
                </a:moveTo>
                <a:cubicBezTo>
                  <a:pt x="53" y="109"/>
                  <a:pt x="53" y="109"/>
                  <a:pt x="53" y="109"/>
                </a:cubicBezTo>
                <a:cubicBezTo>
                  <a:pt x="60" y="109"/>
                  <a:pt x="66" y="103"/>
                  <a:pt x="66" y="95"/>
                </a:cubicBezTo>
                <a:cubicBezTo>
                  <a:pt x="66" y="73"/>
                  <a:pt x="66" y="73"/>
                  <a:pt x="66" y="73"/>
                </a:cubicBezTo>
                <a:cubicBezTo>
                  <a:pt x="70" y="70"/>
                  <a:pt x="74" y="67"/>
                  <a:pt x="76" y="62"/>
                </a:cubicBezTo>
                <a:cubicBezTo>
                  <a:pt x="76" y="38"/>
                  <a:pt x="76" y="38"/>
                  <a:pt x="76" y="38"/>
                </a:cubicBezTo>
                <a:cubicBezTo>
                  <a:pt x="71" y="29"/>
                  <a:pt x="62" y="22"/>
                  <a:pt x="51" y="22"/>
                </a:cubicBezTo>
                <a:cubicBezTo>
                  <a:pt x="51" y="28"/>
                  <a:pt x="51" y="28"/>
                  <a:pt x="51" y="28"/>
                </a:cubicBezTo>
                <a:cubicBezTo>
                  <a:pt x="57" y="28"/>
                  <a:pt x="62" y="31"/>
                  <a:pt x="66" y="35"/>
                </a:cubicBezTo>
                <a:cubicBezTo>
                  <a:pt x="70" y="39"/>
                  <a:pt x="73" y="44"/>
                  <a:pt x="73" y="50"/>
                </a:cubicBezTo>
                <a:cubicBezTo>
                  <a:pt x="73" y="58"/>
                  <a:pt x="68" y="65"/>
                  <a:pt x="62" y="69"/>
                </a:cubicBezTo>
                <a:cubicBezTo>
                  <a:pt x="62" y="69"/>
                  <a:pt x="62" y="69"/>
                  <a:pt x="62" y="69"/>
                </a:cubicBezTo>
                <a:cubicBezTo>
                  <a:pt x="61" y="70"/>
                  <a:pt x="61" y="71"/>
                  <a:pt x="61" y="72"/>
                </a:cubicBezTo>
                <a:cubicBezTo>
                  <a:pt x="61" y="84"/>
                  <a:pt x="61" y="84"/>
                  <a:pt x="61" y="84"/>
                </a:cubicBezTo>
                <a:cubicBezTo>
                  <a:pt x="51" y="84"/>
                  <a:pt x="51" y="84"/>
                  <a:pt x="51" y="84"/>
                </a:cubicBezTo>
                <a:cubicBezTo>
                  <a:pt x="51" y="109"/>
                  <a:pt x="51" y="109"/>
                  <a:pt x="51" y="109"/>
                </a:cubicBezTo>
                <a:close/>
                <a:moveTo>
                  <a:pt x="76" y="22"/>
                </a:moveTo>
                <a:cubicBezTo>
                  <a:pt x="76" y="28"/>
                  <a:pt x="76" y="28"/>
                  <a:pt x="76" y="28"/>
                </a:cubicBezTo>
                <a:cubicBezTo>
                  <a:pt x="75" y="28"/>
                  <a:pt x="75" y="28"/>
                  <a:pt x="74" y="27"/>
                </a:cubicBezTo>
                <a:cubicBezTo>
                  <a:pt x="73" y="26"/>
                  <a:pt x="73" y="24"/>
                  <a:pt x="74" y="23"/>
                </a:cubicBezTo>
                <a:cubicBezTo>
                  <a:pt x="76" y="22"/>
                  <a:pt x="76" y="22"/>
                  <a:pt x="76" y="22"/>
                </a:cubicBezTo>
                <a:close/>
                <a:moveTo>
                  <a:pt x="76" y="73"/>
                </a:moveTo>
                <a:cubicBezTo>
                  <a:pt x="76" y="79"/>
                  <a:pt x="76" y="79"/>
                  <a:pt x="76" y="79"/>
                </a:cubicBezTo>
                <a:cubicBezTo>
                  <a:pt x="74" y="77"/>
                  <a:pt x="74" y="77"/>
                  <a:pt x="74" y="77"/>
                </a:cubicBezTo>
                <a:cubicBezTo>
                  <a:pt x="73" y="76"/>
                  <a:pt x="73" y="74"/>
                  <a:pt x="74" y="73"/>
                </a:cubicBezTo>
                <a:cubicBezTo>
                  <a:pt x="75" y="73"/>
                  <a:pt x="75" y="73"/>
                  <a:pt x="76" y="73"/>
                </a:cubicBezTo>
                <a:close/>
                <a:moveTo>
                  <a:pt x="51" y="17"/>
                </a:moveTo>
                <a:cubicBezTo>
                  <a:pt x="51" y="0"/>
                  <a:pt x="51" y="0"/>
                  <a:pt x="51" y="0"/>
                </a:cubicBezTo>
                <a:cubicBezTo>
                  <a:pt x="51" y="0"/>
                  <a:pt x="51" y="0"/>
                  <a:pt x="51" y="0"/>
                </a:cubicBezTo>
                <a:cubicBezTo>
                  <a:pt x="52" y="0"/>
                  <a:pt x="53" y="1"/>
                  <a:pt x="53" y="2"/>
                </a:cubicBezTo>
                <a:cubicBezTo>
                  <a:pt x="53" y="15"/>
                  <a:pt x="53" y="15"/>
                  <a:pt x="53" y="15"/>
                </a:cubicBezTo>
                <a:cubicBezTo>
                  <a:pt x="53" y="16"/>
                  <a:pt x="52" y="17"/>
                  <a:pt x="51" y="17"/>
                </a:cubicBezTo>
                <a:cubicBezTo>
                  <a:pt x="51" y="17"/>
                  <a:pt x="51" y="17"/>
                  <a:pt x="51" y="17"/>
                </a:cubicBezTo>
                <a:close/>
                <a:moveTo>
                  <a:pt x="51" y="22"/>
                </a:moveTo>
                <a:cubicBezTo>
                  <a:pt x="40" y="22"/>
                  <a:pt x="30" y="29"/>
                  <a:pt x="26" y="38"/>
                </a:cubicBezTo>
                <a:cubicBezTo>
                  <a:pt x="26" y="62"/>
                  <a:pt x="26" y="62"/>
                  <a:pt x="26" y="62"/>
                </a:cubicBezTo>
                <a:cubicBezTo>
                  <a:pt x="28" y="67"/>
                  <a:pt x="31" y="71"/>
                  <a:pt x="35" y="74"/>
                </a:cubicBezTo>
                <a:cubicBezTo>
                  <a:pt x="35" y="95"/>
                  <a:pt x="35" y="95"/>
                  <a:pt x="35" y="95"/>
                </a:cubicBezTo>
                <a:cubicBezTo>
                  <a:pt x="35" y="103"/>
                  <a:pt x="42" y="109"/>
                  <a:pt x="49" y="109"/>
                </a:cubicBezTo>
                <a:cubicBezTo>
                  <a:pt x="51" y="109"/>
                  <a:pt x="51" y="109"/>
                  <a:pt x="51" y="109"/>
                </a:cubicBezTo>
                <a:cubicBezTo>
                  <a:pt x="51" y="84"/>
                  <a:pt x="51" y="84"/>
                  <a:pt x="51" y="84"/>
                </a:cubicBezTo>
                <a:cubicBezTo>
                  <a:pt x="41" y="84"/>
                  <a:pt x="41" y="84"/>
                  <a:pt x="41" y="84"/>
                </a:cubicBezTo>
                <a:cubicBezTo>
                  <a:pt x="41" y="72"/>
                  <a:pt x="41" y="72"/>
                  <a:pt x="41" y="72"/>
                </a:cubicBezTo>
                <a:cubicBezTo>
                  <a:pt x="41" y="71"/>
                  <a:pt x="41" y="70"/>
                  <a:pt x="40" y="69"/>
                </a:cubicBezTo>
                <a:cubicBezTo>
                  <a:pt x="33" y="66"/>
                  <a:pt x="28" y="58"/>
                  <a:pt x="28" y="50"/>
                </a:cubicBezTo>
                <a:cubicBezTo>
                  <a:pt x="28" y="44"/>
                  <a:pt x="31" y="39"/>
                  <a:pt x="35" y="35"/>
                </a:cubicBezTo>
                <a:cubicBezTo>
                  <a:pt x="39" y="31"/>
                  <a:pt x="44" y="28"/>
                  <a:pt x="51" y="28"/>
                </a:cubicBezTo>
                <a:cubicBezTo>
                  <a:pt x="51" y="22"/>
                  <a:pt x="51" y="22"/>
                  <a:pt x="51" y="22"/>
                </a:cubicBezTo>
                <a:close/>
                <a:moveTo>
                  <a:pt x="51" y="0"/>
                </a:moveTo>
                <a:cubicBezTo>
                  <a:pt x="51" y="17"/>
                  <a:pt x="51" y="17"/>
                  <a:pt x="51" y="17"/>
                </a:cubicBezTo>
                <a:cubicBezTo>
                  <a:pt x="49" y="17"/>
                  <a:pt x="48" y="16"/>
                  <a:pt x="48" y="15"/>
                </a:cubicBezTo>
                <a:cubicBezTo>
                  <a:pt x="48" y="2"/>
                  <a:pt x="48" y="2"/>
                  <a:pt x="48" y="2"/>
                </a:cubicBezTo>
                <a:cubicBezTo>
                  <a:pt x="48" y="1"/>
                  <a:pt x="49" y="0"/>
                  <a:pt x="51" y="0"/>
                </a:cubicBezTo>
                <a:close/>
                <a:moveTo>
                  <a:pt x="26" y="79"/>
                </a:moveTo>
                <a:cubicBezTo>
                  <a:pt x="26" y="73"/>
                  <a:pt x="26" y="73"/>
                  <a:pt x="26" y="73"/>
                </a:cubicBezTo>
                <a:cubicBezTo>
                  <a:pt x="26" y="73"/>
                  <a:pt x="27" y="73"/>
                  <a:pt x="28" y="73"/>
                </a:cubicBezTo>
                <a:cubicBezTo>
                  <a:pt x="29" y="74"/>
                  <a:pt x="29" y="76"/>
                  <a:pt x="28" y="77"/>
                </a:cubicBezTo>
                <a:cubicBezTo>
                  <a:pt x="26" y="79"/>
                  <a:pt x="26" y="79"/>
                  <a:pt x="26" y="79"/>
                </a:cubicBezTo>
                <a:close/>
                <a:moveTo>
                  <a:pt x="26" y="28"/>
                </a:moveTo>
                <a:cubicBezTo>
                  <a:pt x="26" y="21"/>
                  <a:pt x="26" y="21"/>
                  <a:pt x="26" y="21"/>
                </a:cubicBezTo>
                <a:cubicBezTo>
                  <a:pt x="28" y="23"/>
                  <a:pt x="28" y="23"/>
                  <a:pt x="28" y="23"/>
                </a:cubicBezTo>
                <a:cubicBezTo>
                  <a:pt x="29" y="24"/>
                  <a:pt x="29" y="26"/>
                  <a:pt x="28" y="27"/>
                </a:cubicBezTo>
                <a:cubicBezTo>
                  <a:pt x="27" y="28"/>
                  <a:pt x="26" y="28"/>
                  <a:pt x="26" y="28"/>
                </a:cubicBezTo>
                <a:close/>
                <a:moveTo>
                  <a:pt x="26" y="38"/>
                </a:moveTo>
                <a:cubicBezTo>
                  <a:pt x="24" y="42"/>
                  <a:pt x="23" y="46"/>
                  <a:pt x="23" y="50"/>
                </a:cubicBezTo>
                <a:cubicBezTo>
                  <a:pt x="23" y="55"/>
                  <a:pt x="24" y="59"/>
                  <a:pt x="26" y="62"/>
                </a:cubicBezTo>
                <a:cubicBezTo>
                  <a:pt x="26" y="38"/>
                  <a:pt x="26" y="38"/>
                  <a:pt x="26" y="38"/>
                </a:cubicBezTo>
                <a:close/>
                <a:moveTo>
                  <a:pt x="26" y="21"/>
                </a:moveTo>
                <a:cubicBezTo>
                  <a:pt x="26" y="28"/>
                  <a:pt x="26" y="28"/>
                  <a:pt x="26" y="28"/>
                </a:cubicBezTo>
                <a:cubicBezTo>
                  <a:pt x="25" y="28"/>
                  <a:pt x="24" y="27"/>
                  <a:pt x="24" y="27"/>
                </a:cubicBezTo>
                <a:cubicBezTo>
                  <a:pt x="24" y="27"/>
                  <a:pt x="24" y="27"/>
                  <a:pt x="24" y="27"/>
                </a:cubicBezTo>
                <a:cubicBezTo>
                  <a:pt x="15" y="18"/>
                  <a:pt x="15" y="18"/>
                  <a:pt x="15" y="18"/>
                </a:cubicBezTo>
                <a:cubicBezTo>
                  <a:pt x="14" y="17"/>
                  <a:pt x="14" y="16"/>
                  <a:pt x="15" y="15"/>
                </a:cubicBezTo>
                <a:cubicBezTo>
                  <a:pt x="16" y="14"/>
                  <a:pt x="18" y="14"/>
                  <a:pt x="19" y="15"/>
                </a:cubicBezTo>
                <a:cubicBezTo>
                  <a:pt x="26" y="21"/>
                  <a:pt x="26" y="21"/>
                  <a:pt x="26" y="21"/>
                </a:cubicBezTo>
                <a:close/>
                <a:moveTo>
                  <a:pt x="26" y="73"/>
                </a:moveTo>
                <a:cubicBezTo>
                  <a:pt x="26" y="79"/>
                  <a:pt x="26" y="79"/>
                  <a:pt x="26" y="79"/>
                </a:cubicBezTo>
                <a:cubicBezTo>
                  <a:pt x="19" y="86"/>
                  <a:pt x="19" y="86"/>
                  <a:pt x="19" y="86"/>
                </a:cubicBezTo>
                <a:cubicBezTo>
                  <a:pt x="18" y="87"/>
                  <a:pt x="16" y="87"/>
                  <a:pt x="15" y="86"/>
                </a:cubicBezTo>
                <a:cubicBezTo>
                  <a:pt x="14" y="85"/>
                  <a:pt x="14" y="83"/>
                  <a:pt x="15" y="82"/>
                </a:cubicBezTo>
                <a:cubicBezTo>
                  <a:pt x="24" y="73"/>
                  <a:pt x="24" y="73"/>
                  <a:pt x="24" y="73"/>
                </a:cubicBezTo>
                <a:cubicBezTo>
                  <a:pt x="24" y="73"/>
                  <a:pt x="24" y="73"/>
                  <a:pt x="24" y="73"/>
                </a:cubicBezTo>
                <a:cubicBezTo>
                  <a:pt x="24" y="73"/>
                  <a:pt x="25" y="73"/>
                  <a:pt x="26" y="73"/>
                </a:cubicBezTo>
                <a:close/>
                <a:moveTo>
                  <a:pt x="18" y="50"/>
                </a:moveTo>
                <a:cubicBezTo>
                  <a:pt x="18" y="50"/>
                  <a:pt x="18" y="50"/>
                  <a:pt x="18" y="50"/>
                </a:cubicBezTo>
                <a:cubicBezTo>
                  <a:pt x="18" y="49"/>
                  <a:pt x="17" y="48"/>
                  <a:pt x="15" y="48"/>
                </a:cubicBezTo>
                <a:cubicBezTo>
                  <a:pt x="3" y="48"/>
                  <a:pt x="3" y="48"/>
                  <a:pt x="3" y="48"/>
                </a:cubicBezTo>
                <a:cubicBezTo>
                  <a:pt x="2" y="48"/>
                  <a:pt x="0" y="49"/>
                  <a:pt x="0" y="50"/>
                </a:cubicBezTo>
                <a:cubicBezTo>
                  <a:pt x="0" y="52"/>
                  <a:pt x="2" y="53"/>
                  <a:pt x="3" y="53"/>
                </a:cubicBezTo>
                <a:cubicBezTo>
                  <a:pt x="15" y="53"/>
                  <a:pt x="15" y="53"/>
                  <a:pt x="15" y="53"/>
                </a:cubicBezTo>
                <a:cubicBezTo>
                  <a:pt x="17" y="53"/>
                  <a:pt x="18" y="52"/>
                  <a:pt x="18" y="50"/>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58" name="Oval 21"/>
          <p:cNvSpPr>
            <a:spLocks noChangeArrowheads="1"/>
          </p:cNvSpPr>
          <p:nvPr/>
        </p:nvSpPr>
        <p:spPr bwMode="auto">
          <a:xfrm>
            <a:off x="7526604" y="1519054"/>
            <a:ext cx="105938" cy="105938"/>
          </a:xfrm>
          <a:prstGeom prst="ellipse">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59" name="Freeform 22"/>
          <p:cNvSpPr>
            <a:spLocks/>
          </p:cNvSpPr>
          <p:nvPr/>
        </p:nvSpPr>
        <p:spPr bwMode="auto">
          <a:xfrm>
            <a:off x="7564693" y="1597615"/>
            <a:ext cx="166644" cy="347572"/>
          </a:xfrm>
          <a:custGeom>
            <a:avLst/>
            <a:gdLst>
              <a:gd name="T0" fmla="*/ 0 w 102"/>
              <a:gd name="T1" fmla="*/ 6 h 213"/>
              <a:gd name="T2" fmla="*/ 68 w 102"/>
              <a:gd name="T3" fmla="*/ 184 h 213"/>
              <a:gd name="T4" fmla="*/ 99 w 102"/>
              <a:gd name="T5" fmla="*/ 213 h 213"/>
              <a:gd name="T6" fmla="*/ 23 w 102"/>
              <a:gd name="T7" fmla="*/ 0 h 213"/>
              <a:gd name="T8" fmla="*/ 0 w 102"/>
              <a:gd name="T9" fmla="*/ 6 h 213"/>
            </a:gdLst>
            <a:ahLst/>
            <a:cxnLst>
              <a:cxn ang="0">
                <a:pos x="T0" y="T1"/>
              </a:cxn>
              <a:cxn ang="0">
                <a:pos x="T2" y="T3"/>
              </a:cxn>
              <a:cxn ang="0">
                <a:pos x="T4" y="T5"/>
              </a:cxn>
              <a:cxn ang="0">
                <a:pos x="T6" y="T7"/>
              </a:cxn>
              <a:cxn ang="0">
                <a:pos x="T8" y="T9"/>
              </a:cxn>
            </a:cxnLst>
            <a:rect l="0" t="0" r="r" b="b"/>
            <a:pathLst>
              <a:path w="102" h="213">
                <a:moveTo>
                  <a:pt x="0" y="6"/>
                </a:moveTo>
                <a:cubicBezTo>
                  <a:pt x="0" y="7"/>
                  <a:pt x="68" y="184"/>
                  <a:pt x="68" y="184"/>
                </a:cubicBezTo>
                <a:cubicBezTo>
                  <a:pt x="68" y="184"/>
                  <a:pt x="96" y="213"/>
                  <a:pt x="99" y="213"/>
                </a:cubicBezTo>
                <a:cubicBezTo>
                  <a:pt x="102" y="213"/>
                  <a:pt x="23" y="0"/>
                  <a:pt x="23" y="0"/>
                </a:cubicBezTo>
                <a:lnTo>
                  <a:pt x="0" y="6"/>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0" name="Freeform 23"/>
          <p:cNvSpPr>
            <a:spLocks/>
          </p:cNvSpPr>
          <p:nvPr/>
        </p:nvSpPr>
        <p:spPr bwMode="auto">
          <a:xfrm>
            <a:off x="7418285" y="1597615"/>
            <a:ext cx="178547" cy="342811"/>
          </a:xfrm>
          <a:custGeom>
            <a:avLst/>
            <a:gdLst>
              <a:gd name="T0" fmla="*/ 149 w 150"/>
              <a:gd name="T1" fmla="*/ 14 h 288"/>
              <a:gd name="T2" fmla="*/ 40 w 150"/>
              <a:gd name="T3" fmla="*/ 248 h 288"/>
              <a:gd name="T4" fmla="*/ 0 w 150"/>
              <a:gd name="T5" fmla="*/ 288 h 288"/>
              <a:gd name="T6" fmla="*/ 11 w 150"/>
              <a:gd name="T7" fmla="*/ 233 h 288"/>
              <a:gd name="T8" fmla="*/ 117 w 150"/>
              <a:gd name="T9" fmla="*/ 0 h 288"/>
              <a:gd name="T10" fmla="*/ 150 w 150"/>
              <a:gd name="T11" fmla="*/ 11 h 288"/>
              <a:gd name="T12" fmla="*/ 149 w 150"/>
              <a:gd name="T13" fmla="*/ 14 h 288"/>
            </a:gdLst>
            <a:ahLst/>
            <a:cxnLst>
              <a:cxn ang="0">
                <a:pos x="T0" y="T1"/>
              </a:cxn>
              <a:cxn ang="0">
                <a:pos x="T2" y="T3"/>
              </a:cxn>
              <a:cxn ang="0">
                <a:pos x="T4" y="T5"/>
              </a:cxn>
              <a:cxn ang="0">
                <a:pos x="T6" y="T7"/>
              </a:cxn>
              <a:cxn ang="0">
                <a:pos x="T8" y="T9"/>
              </a:cxn>
              <a:cxn ang="0">
                <a:pos x="T10" y="T11"/>
              </a:cxn>
              <a:cxn ang="0">
                <a:pos x="T12" y="T13"/>
              </a:cxn>
            </a:cxnLst>
            <a:rect l="0" t="0" r="r" b="b"/>
            <a:pathLst>
              <a:path w="150" h="288">
                <a:moveTo>
                  <a:pt x="149" y="14"/>
                </a:moveTo>
                <a:lnTo>
                  <a:pt x="40" y="248"/>
                </a:lnTo>
                <a:lnTo>
                  <a:pt x="0" y="288"/>
                </a:lnTo>
                <a:lnTo>
                  <a:pt x="11" y="233"/>
                </a:lnTo>
                <a:lnTo>
                  <a:pt x="117" y="0"/>
                </a:lnTo>
                <a:lnTo>
                  <a:pt x="150" y="11"/>
                </a:lnTo>
                <a:lnTo>
                  <a:pt x="149" y="14"/>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1" name="Freeform 24"/>
          <p:cNvSpPr>
            <a:spLocks/>
          </p:cNvSpPr>
          <p:nvPr/>
        </p:nvSpPr>
        <p:spPr bwMode="auto">
          <a:xfrm>
            <a:off x="7574216" y="1480964"/>
            <a:ext cx="19045" cy="59516"/>
          </a:xfrm>
          <a:custGeom>
            <a:avLst/>
            <a:gdLst>
              <a:gd name="T0" fmla="*/ 12 w 12"/>
              <a:gd name="T1" fmla="*/ 30 h 36"/>
              <a:gd name="T2" fmla="*/ 6 w 12"/>
              <a:gd name="T3" fmla="*/ 36 h 36"/>
              <a:gd name="T4" fmla="*/ 0 w 12"/>
              <a:gd name="T5" fmla="*/ 30 h 36"/>
              <a:gd name="T6" fmla="*/ 0 w 12"/>
              <a:gd name="T7" fmla="*/ 6 h 36"/>
              <a:gd name="T8" fmla="*/ 6 w 12"/>
              <a:gd name="T9" fmla="*/ 0 h 36"/>
              <a:gd name="T10" fmla="*/ 12 w 12"/>
              <a:gd name="T11" fmla="*/ 6 h 36"/>
              <a:gd name="T12" fmla="*/ 12 w 12"/>
              <a:gd name="T13" fmla="*/ 30 h 36"/>
            </a:gdLst>
            <a:ahLst/>
            <a:cxnLst>
              <a:cxn ang="0">
                <a:pos x="T0" y="T1"/>
              </a:cxn>
              <a:cxn ang="0">
                <a:pos x="T2" y="T3"/>
              </a:cxn>
              <a:cxn ang="0">
                <a:pos x="T4" y="T5"/>
              </a:cxn>
              <a:cxn ang="0">
                <a:pos x="T6" y="T7"/>
              </a:cxn>
              <a:cxn ang="0">
                <a:pos x="T8" y="T9"/>
              </a:cxn>
              <a:cxn ang="0">
                <a:pos x="T10" y="T11"/>
              </a:cxn>
              <a:cxn ang="0">
                <a:pos x="T12" y="T13"/>
              </a:cxn>
            </a:cxnLst>
            <a:rect l="0" t="0" r="r" b="b"/>
            <a:pathLst>
              <a:path w="12" h="36">
                <a:moveTo>
                  <a:pt x="12" y="30"/>
                </a:moveTo>
                <a:cubicBezTo>
                  <a:pt x="12" y="33"/>
                  <a:pt x="10" y="36"/>
                  <a:pt x="6" y="36"/>
                </a:cubicBezTo>
                <a:cubicBezTo>
                  <a:pt x="3" y="36"/>
                  <a:pt x="0" y="33"/>
                  <a:pt x="0" y="30"/>
                </a:cubicBezTo>
                <a:cubicBezTo>
                  <a:pt x="0" y="6"/>
                  <a:pt x="0" y="6"/>
                  <a:pt x="0" y="6"/>
                </a:cubicBezTo>
                <a:cubicBezTo>
                  <a:pt x="0" y="3"/>
                  <a:pt x="3" y="0"/>
                  <a:pt x="6" y="0"/>
                </a:cubicBezTo>
                <a:cubicBezTo>
                  <a:pt x="10" y="0"/>
                  <a:pt x="12" y="3"/>
                  <a:pt x="12" y="6"/>
                </a:cubicBezTo>
                <a:lnTo>
                  <a:pt x="12" y="3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3" name="Freeform 26"/>
          <p:cNvSpPr>
            <a:spLocks noEditPoints="1"/>
          </p:cNvSpPr>
          <p:nvPr/>
        </p:nvSpPr>
        <p:spPr bwMode="auto">
          <a:xfrm>
            <a:off x="6576732" y="1369074"/>
            <a:ext cx="458272" cy="167835"/>
          </a:xfrm>
          <a:custGeom>
            <a:avLst/>
            <a:gdLst>
              <a:gd name="T0" fmla="*/ 280 w 280"/>
              <a:gd name="T1" fmla="*/ 52 h 103"/>
              <a:gd name="T2" fmla="*/ 140 w 280"/>
              <a:gd name="T3" fmla="*/ 0 h 103"/>
              <a:gd name="T4" fmla="*/ 140 w 280"/>
              <a:gd name="T5" fmla="*/ 8 h 103"/>
              <a:gd name="T6" fmla="*/ 257 w 280"/>
              <a:gd name="T7" fmla="*/ 52 h 103"/>
              <a:gd name="T8" fmla="*/ 140 w 280"/>
              <a:gd name="T9" fmla="*/ 95 h 103"/>
              <a:gd name="T10" fmla="*/ 140 w 280"/>
              <a:gd name="T11" fmla="*/ 103 h 103"/>
              <a:gd name="T12" fmla="*/ 280 w 280"/>
              <a:gd name="T13" fmla="*/ 52 h 103"/>
              <a:gd name="T14" fmla="*/ 140 w 280"/>
              <a:gd name="T15" fmla="*/ 0 h 103"/>
              <a:gd name="T16" fmla="*/ 140 w 280"/>
              <a:gd name="T17" fmla="*/ 0 h 103"/>
              <a:gd name="T18" fmla="*/ 0 w 280"/>
              <a:gd name="T19" fmla="*/ 52 h 103"/>
              <a:gd name="T20" fmla="*/ 140 w 280"/>
              <a:gd name="T21" fmla="*/ 103 h 103"/>
              <a:gd name="T22" fmla="*/ 140 w 280"/>
              <a:gd name="T23" fmla="*/ 103 h 103"/>
              <a:gd name="T24" fmla="*/ 140 w 280"/>
              <a:gd name="T25" fmla="*/ 95 h 103"/>
              <a:gd name="T26" fmla="*/ 140 w 280"/>
              <a:gd name="T27" fmla="*/ 95 h 103"/>
              <a:gd name="T28" fmla="*/ 23 w 280"/>
              <a:gd name="T29" fmla="*/ 52 h 103"/>
              <a:gd name="T30" fmla="*/ 23 w 280"/>
              <a:gd name="T31" fmla="*/ 52 h 103"/>
              <a:gd name="T32" fmla="*/ 140 w 280"/>
              <a:gd name="T33" fmla="*/ 8 h 103"/>
              <a:gd name="T34" fmla="*/ 140 w 280"/>
              <a:gd name="T35" fmla="*/ 8 h 103"/>
              <a:gd name="T36" fmla="*/ 140 w 280"/>
              <a:gd name="T37"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0" h="103">
                <a:moveTo>
                  <a:pt x="280" y="52"/>
                </a:moveTo>
                <a:cubicBezTo>
                  <a:pt x="280" y="23"/>
                  <a:pt x="217" y="0"/>
                  <a:pt x="140" y="0"/>
                </a:cubicBezTo>
                <a:cubicBezTo>
                  <a:pt x="140" y="8"/>
                  <a:pt x="140" y="8"/>
                  <a:pt x="140" y="8"/>
                </a:cubicBezTo>
                <a:cubicBezTo>
                  <a:pt x="205" y="8"/>
                  <a:pt x="257" y="28"/>
                  <a:pt x="257" y="52"/>
                </a:cubicBezTo>
                <a:cubicBezTo>
                  <a:pt x="257" y="75"/>
                  <a:pt x="205" y="95"/>
                  <a:pt x="140" y="95"/>
                </a:cubicBezTo>
                <a:cubicBezTo>
                  <a:pt x="140" y="103"/>
                  <a:pt x="140" y="103"/>
                  <a:pt x="140" y="103"/>
                </a:cubicBezTo>
                <a:cubicBezTo>
                  <a:pt x="217" y="103"/>
                  <a:pt x="280" y="80"/>
                  <a:pt x="280" y="52"/>
                </a:cubicBezTo>
                <a:close/>
                <a:moveTo>
                  <a:pt x="140" y="0"/>
                </a:moveTo>
                <a:cubicBezTo>
                  <a:pt x="140" y="0"/>
                  <a:pt x="140" y="0"/>
                  <a:pt x="140" y="0"/>
                </a:cubicBezTo>
                <a:cubicBezTo>
                  <a:pt x="63" y="0"/>
                  <a:pt x="0" y="23"/>
                  <a:pt x="0" y="52"/>
                </a:cubicBezTo>
                <a:cubicBezTo>
                  <a:pt x="0" y="80"/>
                  <a:pt x="63" y="103"/>
                  <a:pt x="140" y="103"/>
                </a:cubicBezTo>
                <a:cubicBezTo>
                  <a:pt x="140" y="103"/>
                  <a:pt x="140" y="103"/>
                  <a:pt x="140" y="103"/>
                </a:cubicBezTo>
                <a:cubicBezTo>
                  <a:pt x="140" y="95"/>
                  <a:pt x="140" y="95"/>
                  <a:pt x="140" y="95"/>
                </a:cubicBezTo>
                <a:cubicBezTo>
                  <a:pt x="140" y="95"/>
                  <a:pt x="140" y="95"/>
                  <a:pt x="140" y="95"/>
                </a:cubicBezTo>
                <a:cubicBezTo>
                  <a:pt x="75" y="95"/>
                  <a:pt x="23" y="75"/>
                  <a:pt x="23" y="52"/>
                </a:cubicBezTo>
                <a:cubicBezTo>
                  <a:pt x="23" y="52"/>
                  <a:pt x="23" y="52"/>
                  <a:pt x="23" y="52"/>
                </a:cubicBezTo>
                <a:cubicBezTo>
                  <a:pt x="23" y="28"/>
                  <a:pt x="75" y="8"/>
                  <a:pt x="140" y="8"/>
                </a:cubicBezTo>
                <a:cubicBezTo>
                  <a:pt x="140" y="8"/>
                  <a:pt x="140" y="8"/>
                  <a:pt x="140" y="8"/>
                </a:cubicBezTo>
                <a:lnTo>
                  <a:pt x="140"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4" name="Freeform 27"/>
          <p:cNvSpPr>
            <a:spLocks noEditPoints="1"/>
          </p:cNvSpPr>
          <p:nvPr/>
        </p:nvSpPr>
        <p:spPr bwMode="auto">
          <a:xfrm>
            <a:off x="6611251" y="1265518"/>
            <a:ext cx="389233" cy="373759"/>
          </a:xfrm>
          <a:custGeom>
            <a:avLst/>
            <a:gdLst>
              <a:gd name="T0" fmla="*/ 218 w 238"/>
              <a:gd name="T1" fmla="*/ 16 h 229"/>
              <a:gd name="T2" fmla="*/ 119 w 238"/>
              <a:gd name="T3" fmla="*/ 46 h 229"/>
              <a:gd name="T4" fmla="*/ 119 w 238"/>
              <a:gd name="T5" fmla="*/ 57 h 229"/>
              <a:gd name="T6" fmla="*/ 202 w 238"/>
              <a:gd name="T7" fmla="*/ 32 h 229"/>
              <a:gd name="T8" fmla="*/ 150 w 238"/>
              <a:gd name="T9" fmla="*/ 145 h 229"/>
              <a:gd name="T10" fmla="*/ 119 w 238"/>
              <a:gd name="T11" fmla="*/ 172 h 229"/>
              <a:gd name="T12" fmla="*/ 119 w 238"/>
              <a:gd name="T13" fmla="*/ 183 h 229"/>
              <a:gd name="T14" fmla="*/ 156 w 238"/>
              <a:gd name="T15" fmla="*/ 151 h 229"/>
              <a:gd name="T16" fmla="*/ 218 w 238"/>
              <a:gd name="T17" fmla="*/ 16 h 229"/>
              <a:gd name="T18" fmla="*/ 119 w 238"/>
              <a:gd name="T19" fmla="*/ 46 h 229"/>
              <a:gd name="T20" fmla="*/ 83 w 238"/>
              <a:gd name="T21" fmla="*/ 78 h 229"/>
              <a:gd name="T22" fmla="*/ 20 w 238"/>
              <a:gd name="T23" fmla="*/ 214 h 229"/>
              <a:gd name="T24" fmla="*/ 119 w 238"/>
              <a:gd name="T25" fmla="*/ 183 h 229"/>
              <a:gd name="T26" fmla="*/ 119 w 238"/>
              <a:gd name="T27" fmla="*/ 172 h 229"/>
              <a:gd name="T28" fmla="*/ 36 w 238"/>
              <a:gd name="T29" fmla="*/ 197 h 229"/>
              <a:gd name="T30" fmla="*/ 36 w 238"/>
              <a:gd name="T31" fmla="*/ 197 h 229"/>
              <a:gd name="T32" fmla="*/ 89 w 238"/>
              <a:gd name="T33" fmla="*/ 84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16"/>
                </a:moveTo>
                <a:cubicBezTo>
                  <a:pt x="202" y="0"/>
                  <a:pt x="162" y="13"/>
                  <a:pt x="119" y="46"/>
                </a:cubicBezTo>
                <a:cubicBezTo>
                  <a:pt x="119" y="57"/>
                  <a:pt x="119" y="57"/>
                  <a:pt x="119" y="57"/>
                </a:cubicBezTo>
                <a:cubicBezTo>
                  <a:pt x="155" y="30"/>
                  <a:pt x="189" y="19"/>
                  <a:pt x="202" y="32"/>
                </a:cubicBezTo>
                <a:cubicBezTo>
                  <a:pt x="219" y="49"/>
                  <a:pt x="195" y="99"/>
                  <a:pt x="150" y="145"/>
                </a:cubicBezTo>
                <a:cubicBezTo>
                  <a:pt x="140" y="155"/>
                  <a:pt x="129" y="164"/>
                  <a:pt x="119" y="172"/>
                </a:cubicBezTo>
                <a:cubicBezTo>
                  <a:pt x="119" y="183"/>
                  <a:pt x="119" y="183"/>
                  <a:pt x="119" y="183"/>
                </a:cubicBezTo>
                <a:cubicBezTo>
                  <a:pt x="131" y="174"/>
                  <a:pt x="144" y="163"/>
                  <a:pt x="156" y="151"/>
                </a:cubicBezTo>
                <a:cubicBezTo>
                  <a:pt x="210" y="96"/>
                  <a:pt x="238" y="36"/>
                  <a:pt x="218" y="16"/>
                </a:cubicBezTo>
                <a:close/>
                <a:moveTo>
                  <a:pt x="119" y="46"/>
                </a:moveTo>
                <a:cubicBezTo>
                  <a:pt x="107" y="55"/>
                  <a:pt x="95" y="66"/>
                  <a:pt x="83" y="78"/>
                </a:cubicBezTo>
                <a:cubicBezTo>
                  <a:pt x="28" y="133"/>
                  <a:pt x="0" y="193"/>
                  <a:pt x="20" y="214"/>
                </a:cubicBezTo>
                <a:cubicBezTo>
                  <a:pt x="36" y="229"/>
                  <a:pt x="76" y="216"/>
                  <a:pt x="119" y="183"/>
                </a:cubicBezTo>
                <a:cubicBezTo>
                  <a:pt x="119" y="172"/>
                  <a:pt x="119" y="172"/>
                  <a:pt x="119" y="172"/>
                </a:cubicBezTo>
                <a:cubicBezTo>
                  <a:pt x="83" y="199"/>
                  <a:pt x="49" y="211"/>
                  <a:pt x="36" y="197"/>
                </a:cubicBezTo>
                <a:cubicBezTo>
                  <a:pt x="36" y="197"/>
                  <a:pt x="36" y="197"/>
                  <a:pt x="36" y="197"/>
                </a:cubicBezTo>
                <a:cubicBezTo>
                  <a:pt x="19" y="181"/>
                  <a:pt x="43" y="130"/>
                  <a:pt x="89" y="84"/>
                </a:cubicBezTo>
                <a:cubicBezTo>
                  <a:pt x="99" y="74"/>
                  <a:pt x="109" y="65"/>
                  <a:pt x="119" y="57"/>
                </a:cubicBezTo>
                <a:lnTo>
                  <a:pt x="119" y="46"/>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5" name="Freeform 28"/>
          <p:cNvSpPr>
            <a:spLocks noEditPoints="1"/>
          </p:cNvSpPr>
          <p:nvPr/>
        </p:nvSpPr>
        <p:spPr bwMode="auto">
          <a:xfrm>
            <a:off x="6611251" y="1265518"/>
            <a:ext cx="389233" cy="373759"/>
          </a:xfrm>
          <a:custGeom>
            <a:avLst/>
            <a:gdLst>
              <a:gd name="T0" fmla="*/ 218 w 238"/>
              <a:gd name="T1" fmla="*/ 214 h 229"/>
              <a:gd name="T2" fmla="*/ 156 w 238"/>
              <a:gd name="T3" fmla="*/ 78 h 229"/>
              <a:gd name="T4" fmla="*/ 119 w 238"/>
              <a:gd name="T5" fmla="*/ 46 h 229"/>
              <a:gd name="T6" fmla="*/ 119 w 238"/>
              <a:gd name="T7" fmla="*/ 57 h 229"/>
              <a:gd name="T8" fmla="*/ 150 w 238"/>
              <a:gd name="T9" fmla="*/ 84 h 229"/>
              <a:gd name="T10" fmla="*/ 202 w 238"/>
              <a:gd name="T11" fmla="*/ 197 h 229"/>
              <a:gd name="T12" fmla="*/ 119 w 238"/>
              <a:gd name="T13" fmla="*/ 172 h 229"/>
              <a:gd name="T14" fmla="*/ 119 w 238"/>
              <a:gd name="T15" fmla="*/ 183 h 229"/>
              <a:gd name="T16" fmla="*/ 218 w 238"/>
              <a:gd name="T17" fmla="*/ 214 h 229"/>
              <a:gd name="T18" fmla="*/ 119 w 238"/>
              <a:gd name="T19" fmla="*/ 46 h 229"/>
              <a:gd name="T20" fmla="*/ 20 w 238"/>
              <a:gd name="T21" fmla="*/ 16 h 229"/>
              <a:gd name="T22" fmla="*/ 83 w 238"/>
              <a:gd name="T23" fmla="*/ 151 h 229"/>
              <a:gd name="T24" fmla="*/ 119 w 238"/>
              <a:gd name="T25" fmla="*/ 183 h 229"/>
              <a:gd name="T26" fmla="*/ 119 w 238"/>
              <a:gd name="T27" fmla="*/ 172 h 229"/>
              <a:gd name="T28" fmla="*/ 89 w 238"/>
              <a:gd name="T29" fmla="*/ 145 h 229"/>
              <a:gd name="T30" fmla="*/ 36 w 238"/>
              <a:gd name="T31" fmla="*/ 32 h 229"/>
              <a:gd name="T32" fmla="*/ 36 w 238"/>
              <a:gd name="T33" fmla="*/ 32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214"/>
                </a:moveTo>
                <a:cubicBezTo>
                  <a:pt x="238" y="193"/>
                  <a:pt x="210" y="133"/>
                  <a:pt x="156" y="78"/>
                </a:cubicBezTo>
                <a:cubicBezTo>
                  <a:pt x="144" y="66"/>
                  <a:pt x="131" y="55"/>
                  <a:pt x="119" y="46"/>
                </a:cubicBezTo>
                <a:cubicBezTo>
                  <a:pt x="119" y="57"/>
                  <a:pt x="119" y="57"/>
                  <a:pt x="119" y="57"/>
                </a:cubicBezTo>
                <a:cubicBezTo>
                  <a:pt x="129" y="65"/>
                  <a:pt x="140" y="74"/>
                  <a:pt x="150" y="84"/>
                </a:cubicBezTo>
                <a:cubicBezTo>
                  <a:pt x="195" y="130"/>
                  <a:pt x="219" y="181"/>
                  <a:pt x="202" y="197"/>
                </a:cubicBezTo>
                <a:cubicBezTo>
                  <a:pt x="189" y="211"/>
                  <a:pt x="155" y="199"/>
                  <a:pt x="119" y="172"/>
                </a:cubicBezTo>
                <a:cubicBezTo>
                  <a:pt x="119" y="183"/>
                  <a:pt x="119" y="183"/>
                  <a:pt x="119" y="183"/>
                </a:cubicBezTo>
                <a:cubicBezTo>
                  <a:pt x="162" y="216"/>
                  <a:pt x="202" y="229"/>
                  <a:pt x="218" y="214"/>
                </a:cubicBezTo>
                <a:close/>
                <a:moveTo>
                  <a:pt x="119" y="46"/>
                </a:moveTo>
                <a:cubicBezTo>
                  <a:pt x="76" y="13"/>
                  <a:pt x="36" y="0"/>
                  <a:pt x="20" y="16"/>
                </a:cubicBezTo>
                <a:cubicBezTo>
                  <a:pt x="0" y="36"/>
                  <a:pt x="28" y="96"/>
                  <a:pt x="83" y="151"/>
                </a:cubicBezTo>
                <a:cubicBezTo>
                  <a:pt x="95" y="163"/>
                  <a:pt x="107" y="174"/>
                  <a:pt x="119" y="183"/>
                </a:cubicBezTo>
                <a:cubicBezTo>
                  <a:pt x="119" y="172"/>
                  <a:pt x="119" y="172"/>
                  <a:pt x="119" y="172"/>
                </a:cubicBezTo>
                <a:cubicBezTo>
                  <a:pt x="109" y="164"/>
                  <a:pt x="99" y="155"/>
                  <a:pt x="89" y="145"/>
                </a:cubicBezTo>
                <a:cubicBezTo>
                  <a:pt x="43" y="99"/>
                  <a:pt x="19" y="49"/>
                  <a:pt x="36" y="32"/>
                </a:cubicBezTo>
                <a:cubicBezTo>
                  <a:pt x="36" y="32"/>
                  <a:pt x="36" y="32"/>
                  <a:pt x="36" y="32"/>
                </a:cubicBezTo>
                <a:cubicBezTo>
                  <a:pt x="49" y="19"/>
                  <a:pt x="83" y="30"/>
                  <a:pt x="119" y="57"/>
                </a:cubicBezTo>
                <a:lnTo>
                  <a:pt x="119" y="46"/>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5" name="Freeform 48"/>
          <p:cNvSpPr>
            <a:spLocks noEditPoints="1"/>
          </p:cNvSpPr>
          <p:nvPr/>
        </p:nvSpPr>
        <p:spPr bwMode="auto">
          <a:xfrm>
            <a:off x="6566019" y="2243957"/>
            <a:ext cx="434465" cy="434465"/>
          </a:xfrm>
          <a:custGeom>
            <a:avLst/>
            <a:gdLst>
              <a:gd name="T0" fmla="*/ 133 w 266"/>
              <a:gd name="T1" fmla="*/ 0 h 266"/>
              <a:gd name="T2" fmla="*/ 133 w 266"/>
              <a:gd name="T3" fmla="*/ 0 h 266"/>
              <a:gd name="T4" fmla="*/ 133 w 266"/>
              <a:gd name="T5" fmla="*/ 35 h 266"/>
              <a:gd name="T6" fmla="*/ 150 w 266"/>
              <a:gd name="T7" fmla="*/ 24 h 266"/>
              <a:gd name="T8" fmla="*/ 242 w 266"/>
              <a:gd name="T9" fmla="*/ 117 h 266"/>
              <a:gd name="T10" fmla="*/ 231 w 266"/>
              <a:gd name="T11" fmla="*/ 133 h 266"/>
              <a:gd name="T12" fmla="*/ 242 w 266"/>
              <a:gd name="T13" fmla="*/ 149 h 266"/>
              <a:gd name="T14" fmla="*/ 150 w 266"/>
              <a:gd name="T15" fmla="*/ 242 h 266"/>
              <a:gd name="T16" fmla="*/ 150 w 266"/>
              <a:gd name="T17" fmla="*/ 242 h 266"/>
              <a:gd name="T18" fmla="*/ 133 w 266"/>
              <a:gd name="T19" fmla="*/ 231 h 266"/>
              <a:gd name="T20" fmla="*/ 133 w 266"/>
              <a:gd name="T21" fmla="*/ 266 h 266"/>
              <a:gd name="T22" fmla="*/ 133 w 266"/>
              <a:gd name="T23" fmla="*/ 266 h 266"/>
              <a:gd name="T24" fmla="*/ 266 w 266"/>
              <a:gd name="T25" fmla="*/ 133 h 266"/>
              <a:gd name="T26" fmla="*/ 133 w 266"/>
              <a:gd name="T27" fmla="*/ 0 h 266"/>
              <a:gd name="T28" fmla="*/ 133 w 266"/>
              <a:gd name="T29" fmla="*/ 0 h 266"/>
              <a:gd name="T30" fmla="*/ 133 w 266"/>
              <a:gd name="T31" fmla="*/ 0 h 266"/>
              <a:gd name="T32" fmla="*/ 0 w 266"/>
              <a:gd name="T33" fmla="*/ 133 h 266"/>
              <a:gd name="T34" fmla="*/ 133 w 266"/>
              <a:gd name="T35" fmla="*/ 266 h 266"/>
              <a:gd name="T36" fmla="*/ 133 w 266"/>
              <a:gd name="T37" fmla="*/ 266 h 266"/>
              <a:gd name="T38" fmla="*/ 133 w 266"/>
              <a:gd name="T39" fmla="*/ 231 h 266"/>
              <a:gd name="T40" fmla="*/ 133 w 266"/>
              <a:gd name="T41" fmla="*/ 231 h 266"/>
              <a:gd name="T42" fmla="*/ 117 w 266"/>
              <a:gd name="T43" fmla="*/ 242 h 266"/>
              <a:gd name="T44" fmla="*/ 24 w 266"/>
              <a:gd name="T45" fmla="*/ 149 h 266"/>
              <a:gd name="T46" fmla="*/ 35 w 266"/>
              <a:gd name="T47" fmla="*/ 133 h 266"/>
              <a:gd name="T48" fmla="*/ 24 w 266"/>
              <a:gd name="T49" fmla="*/ 117 h 266"/>
              <a:gd name="T50" fmla="*/ 117 w 266"/>
              <a:gd name="T51" fmla="*/ 24 h 266"/>
              <a:gd name="T52" fmla="*/ 133 w 266"/>
              <a:gd name="T53" fmla="*/ 35 h 266"/>
              <a:gd name="T54" fmla="*/ 133 w 266"/>
              <a:gd name="T55" fmla="*/ 35 h 266"/>
              <a:gd name="T56" fmla="*/ 133 w 266"/>
              <a:gd name="T57"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66" h="266">
                <a:moveTo>
                  <a:pt x="133" y="0"/>
                </a:moveTo>
                <a:cubicBezTo>
                  <a:pt x="133" y="0"/>
                  <a:pt x="133" y="0"/>
                  <a:pt x="133" y="0"/>
                </a:cubicBezTo>
                <a:cubicBezTo>
                  <a:pt x="133" y="35"/>
                  <a:pt x="133" y="35"/>
                  <a:pt x="133" y="35"/>
                </a:cubicBezTo>
                <a:cubicBezTo>
                  <a:pt x="141" y="35"/>
                  <a:pt x="147" y="30"/>
                  <a:pt x="150" y="24"/>
                </a:cubicBezTo>
                <a:cubicBezTo>
                  <a:pt x="197" y="31"/>
                  <a:pt x="235" y="69"/>
                  <a:pt x="242" y="117"/>
                </a:cubicBezTo>
                <a:cubicBezTo>
                  <a:pt x="236" y="119"/>
                  <a:pt x="231" y="125"/>
                  <a:pt x="231" y="133"/>
                </a:cubicBezTo>
                <a:cubicBezTo>
                  <a:pt x="231" y="140"/>
                  <a:pt x="236" y="147"/>
                  <a:pt x="242" y="149"/>
                </a:cubicBezTo>
                <a:cubicBezTo>
                  <a:pt x="235" y="197"/>
                  <a:pt x="197" y="235"/>
                  <a:pt x="150" y="242"/>
                </a:cubicBezTo>
                <a:cubicBezTo>
                  <a:pt x="150" y="242"/>
                  <a:pt x="150" y="242"/>
                  <a:pt x="150" y="242"/>
                </a:cubicBezTo>
                <a:cubicBezTo>
                  <a:pt x="147" y="236"/>
                  <a:pt x="141" y="231"/>
                  <a:pt x="133" y="231"/>
                </a:cubicBezTo>
                <a:cubicBezTo>
                  <a:pt x="133" y="266"/>
                  <a:pt x="133" y="266"/>
                  <a:pt x="133" y="266"/>
                </a:cubicBezTo>
                <a:cubicBezTo>
                  <a:pt x="133" y="266"/>
                  <a:pt x="133" y="266"/>
                  <a:pt x="133" y="266"/>
                </a:cubicBezTo>
                <a:cubicBezTo>
                  <a:pt x="207" y="266"/>
                  <a:pt x="266" y="206"/>
                  <a:pt x="266" y="133"/>
                </a:cubicBezTo>
                <a:cubicBezTo>
                  <a:pt x="266" y="59"/>
                  <a:pt x="207" y="0"/>
                  <a:pt x="133" y="0"/>
                </a:cubicBezTo>
                <a:close/>
                <a:moveTo>
                  <a:pt x="133" y="0"/>
                </a:moveTo>
                <a:cubicBezTo>
                  <a:pt x="133" y="0"/>
                  <a:pt x="133" y="0"/>
                  <a:pt x="133" y="0"/>
                </a:cubicBezTo>
                <a:cubicBezTo>
                  <a:pt x="60" y="0"/>
                  <a:pt x="0" y="59"/>
                  <a:pt x="0" y="133"/>
                </a:cubicBezTo>
                <a:cubicBezTo>
                  <a:pt x="0" y="206"/>
                  <a:pt x="60" y="266"/>
                  <a:pt x="133" y="266"/>
                </a:cubicBezTo>
                <a:cubicBezTo>
                  <a:pt x="133" y="266"/>
                  <a:pt x="133" y="266"/>
                  <a:pt x="133" y="266"/>
                </a:cubicBezTo>
                <a:cubicBezTo>
                  <a:pt x="133" y="231"/>
                  <a:pt x="133" y="231"/>
                  <a:pt x="133" y="231"/>
                </a:cubicBezTo>
                <a:cubicBezTo>
                  <a:pt x="133" y="231"/>
                  <a:pt x="133" y="231"/>
                  <a:pt x="133" y="231"/>
                </a:cubicBezTo>
                <a:cubicBezTo>
                  <a:pt x="126" y="231"/>
                  <a:pt x="120" y="236"/>
                  <a:pt x="117" y="242"/>
                </a:cubicBezTo>
                <a:cubicBezTo>
                  <a:pt x="69" y="235"/>
                  <a:pt x="31" y="197"/>
                  <a:pt x="24" y="149"/>
                </a:cubicBezTo>
                <a:cubicBezTo>
                  <a:pt x="31" y="147"/>
                  <a:pt x="35" y="140"/>
                  <a:pt x="35" y="133"/>
                </a:cubicBezTo>
                <a:cubicBezTo>
                  <a:pt x="35" y="125"/>
                  <a:pt x="31" y="119"/>
                  <a:pt x="24" y="117"/>
                </a:cubicBezTo>
                <a:cubicBezTo>
                  <a:pt x="31" y="69"/>
                  <a:pt x="69" y="31"/>
                  <a:pt x="117" y="24"/>
                </a:cubicBezTo>
                <a:cubicBezTo>
                  <a:pt x="120" y="30"/>
                  <a:pt x="126" y="35"/>
                  <a:pt x="133" y="35"/>
                </a:cubicBezTo>
                <a:cubicBezTo>
                  <a:pt x="133" y="35"/>
                  <a:pt x="133" y="35"/>
                  <a:pt x="133" y="35"/>
                </a:cubicBezTo>
                <a:lnTo>
                  <a:pt x="133"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6" name="Freeform 49"/>
          <p:cNvSpPr>
            <a:spLocks/>
          </p:cNvSpPr>
          <p:nvPr/>
        </p:nvSpPr>
        <p:spPr bwMode="auto">
          <a:xfrm>
            <a:off x="6645771" y="2382033"/>
            <a:ext cx="216637" cy="114270"/>
          </a:xfrm>
          <a:custGeom>
            <a:avLst/>
            <a:gdLst>
              <a:gd name="T0" fmla="*/ 124 w 133"/>
              <a:gd name="T1" fmla="*/ 0 h 70"/>
              <a:gd name="T2" fmla="*/ 93 w 133"/>
              <a:gd name="T3" fmla="*/ 30 h 70"/>
              <a:gd name="T4" fmla="*/ 84 w 133"/>
              <a:gd name="T5" fmla="*/ 28 h 70"/>
              <a:gd name="T6" fmla="*/ 65 w 133"/>
              <a:gd name="T7" fmla="*/ 42 h 70"/>
              <a:gd name="T8" fmla="*/ 0 w 133"/>
              <a:gd name="T9" fmla="*/ 42 h 70"/>
              <a:gd name="T10" fmla="*/ 0 w 133"/>
              <a:gd name="T11" fmla="*/ 56 h 70"/>
              <a:gd name="T12" fmla="*/ 65 w 133"/>
              <a:gd name="T13" fmla="*/ 56 h 70"/>
              <a:gd name="T14" fmla="*/ 84 w 133"/>
              <a:gd name="T15" fmla="*/ 70 h 70"/>
              <a:gd name="T16" fmla="*/ 105 w 133"/>
              <a:gd name="T17" fmla="*/ 49 h 70"/>
              <a:gd name="T18" fmla="*/ 103 w 133"/>
              <a:gd name="T19" fmla="*/ 40 h 70"/>
              <a:gd name="T20" fmla="*/ 133 w 133"/>
              <a:gd name="T21" fmla="*/ 9 h 70"/>
              <a:gd name="T22" fmla="*/ 124 w 133"/>
              <a:gd name="T23"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3" h="70">
                <a:moveTo>
                  <a:pt x="124" y="0"/>
                </a:moveTo>
                <a:cubicBezTo>
                  <a:pt x="93" y="30"/>
                  <a:pt x="93" y="30"/>
                  <a:pt x="93" y="30"/>
                </a:cubicBezTo>
                <a:cubicBezTo>
                  <a:pt x="91" y="29"/>
                  <a:pt x="88" y="28"/>
                  <a:pt x="84" y="28"/>
                </a:cubicBezTo>
                <a:cubicBezTo>
                  <a:pt x="75" y="28"/>
                  <a:pt x="67" y="34"/>
                  <a:pt x="65" y="42"/>
                </a:cubicBezTo>
                <a:cubicBezTo>
                  <a:pt x="0" y="42"/>
                  <a:pt x="0" y="42"/>
                  <a:pt x="0" y="42"/>
                </a:cubicBezTo>
                <a:cubicBezTo>
                  <a:pt x="0" y="56"/>
                  <a:pt x="0" y="56"/>
                  <a:pt x="0" y="56"/>
                </a:cubicBezTo>
                <a:cubicBezTo>
                  <a:pt x="65" y="56"/>
                  <a:pt x="65" y="56"/>
                  <a:pt x="65" y="56"/>
                </a:cubicBezTo>
                <a:cubicBezTo>
                  <a:pt x="67" y="64"/>
                  <a:pt x="75" y="70"/>
                  <a:pt x="84" y="70"/>
                </a:cubicBezTo>
                <a:cubicBezTo>
                  <a:pt x="96" y="70"/>
                  <a:pt x="105" y="60"/>
                  <a:pt x="105" y="49"/>
                </a:cubicBezTo>
                <a:cubicBezTo>
                  <a:pt x="105" y="46"/>
                  <a:pt x="104" y="43"/>
                  <a:pt x="103" y="40"/>
                </a:cubicBezTo>
                <a:cubicBezTo>
                  <a:pt x="133" y="9"/>
                  <a:pt x="133" y="9"/>
                  <a:pt x="133" y="9"/>
                </a:cubicBezTo>
                <a:lnTo>
                  <a:pt x="124"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7" name="Rectangle 59"/>
          <p:cNvSpPr>
            <a:spLocks noChangeArrowheads="1"/>
          </p:cNvSpPr>
          <p:nvPr/>
        </p:nvSpPr>
        <p:spPr bwMode="auto">
          <a:xfrm>
            <a:off x="6873120" y="2105880"/>
            <a:ext cx="47017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8" name="Rectangle 60"/>
          <p:cNvSpPr>
            <a:spLocks noChangeArrowheads="1"/>
          </p:cNvSpPr>
          <p:nvPr/>
        </p:nvSpPr>
        <p:spPr bwMode="auto">
          <a:xfrm>
            <a:off x="6892165" y="2058267"/>
            <a:ext cx="43208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9" name="Rectangle 61"/>
          <p:cNvSpPr>
            <a:spLocks noChangeArrowheads="1"/>
          </p:cNvSpPr>
          <p:nvPr/>
        </p:nvSpPr>
        <p:spPr bwMode="auto">
          <a:xfrm>
            <a:off x="7062380" y="2009464"/>
            <a:ext cx="9165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0" name="Rectangle 62"/>
          <p:cNvSpPr>
            <a:spLocks noChangeArrowheads="1"/>
          </p:cNvSpPr>
          <p:nvPr/>
        </p:nvSpPr>
        <p:spPr bwMode="auto">
          <a:xfrm>
            <a:off x="7079045" y="1834488"/>
            <a:ext cx="58326" cy="190450"/>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1" name="Rectangle 63"/>
          <p:cNvSpPr>
            <a:spLocks noChangeArrowheads="1"/>
          </p:cNvSpPr>
          <p:nvPr/>
        </p:nvSpPr>
        <p:spPr bwMode="auto">
          <a:xfrm>
            <a:off x="7062380" y="1824966"/>
            <a:ext cx="9165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2" name="Rectangle 64"/>
          <p:cNvSpPr>
            <a:spLocks noChangeArrowheads="1"/>
          </p:cNvSpPr>
          <p:nvPr/>
        </p:nvSpPr>
        <p:spPr bwMode="auto">
          <a:xfrm>
            <a:off x="7201647" y="2009464"/>
            <a:ext cx="89274"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3" name="Rectangle 65"/>
          <p:cNvSpPr>
            <a:spLocks noChangeArrowheads="1"/>
          </p:cNvSpPr>
          <p:nvPr/>
        </p:nvSpPr>
        <p:spPr bwMode="auto">
          <a:xfrm>
            <a:off x="7217121" y="1834488"/>
            <a:ext cx="57135" cy="190450"/>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4" name="Rectangle 66"/>
          <p:cNvSpPr>
            <a:spLocks noChangeArrowheads="1"/>
          </p:cNvSpPr>
          <p:nvPr/>
        </p:nvSpPr>
        <p:spPr bwMode="auto">
          <a:xfrm>
            <a:off x="7201647" y="1824966"/>
            <a:ext cx="89274"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5" name="Rectangle 67"/>
          <p:cNvSpPr>
            <a:spLocks noChangeArrowheads="1"/>
          </p:cNvSpPr>
          <p:nvPr/>
        </p:nvSpPr>
        <p:spPr bwMode="auto">
          <a:xfrm>
            <a:off x="6925494" y="2009464"/>
            <a:ext cx="9165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6" name="Rectangle 68"/>
          <p:cNvSpPr>
            <a:spLocks noChangeArrowheads="1"/>
          </p:cNvSpPr>
          <p:nvPr/>
        </p:nvSpPr>
        <p:spPr bwMode="auto">
          <a:xfrm>
            <a:off x="6940969" y="1834488"/>
            <a:ext cx="59516" cy="190450"/>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7" name="Rectangle 69"/>
          <p:cNvSpPr>
            <a:spLocks noChangeArrowheads="1"/>
          </p:cNvSpPr>
          <p:nvPr/>
        </p:nvSpPr>
        <p:spPr bwMode="auto">
          <a:xfrm>
            <a:off x="6925494" y="1824966"/>
            <a:ext cx="9165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8" name="Rectangle 70"/>
          <p:cNvSpPr>
            <a:spLocks noChangeArrowheads="1"/>
          </p:cNvSpPr>
          <p:nvPr/>
        </p:nvSpPr>
        <p:spPr bwMode="auto">
          <a:xfrm>
            <a:off x="6892165" y="1772592"/>
            <a:ext cx="43208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9" name="Freeform 71"/>
          <p:cNvSpPr>
            <a:spLocks/>
          </p:cNvSpPr>
          <p:nvPr/>
        </p:nvSpPr>
        <p:spPr bwMode="auto">
          <a:xfrm>
            <a:off x="6892165" y="1634515"/>
            <a:ext cx="432085" cy="138077"/>
          </a:xfrm>
          <a:custGeom>
            <a:avLst/>
            <a:gdLst>
              <a:gd name="T0" fmla="*/ 181 w 363"/>
              <a:gd name="T1" fmla="*/ 0 h 116"/>
              <a:gd name="T2" fmla="*/ 363 w 363"/>
              <a:gd name="T3" fmla="*/ 116 h 116"/>
              <a:gd name="T4" fmla="*/ 0 w 363"/>
              <a:gd name="T5" fmla="*/ 116 h 116"/>
              <a:gd name="T6" fmla="*/ 181 w 363"/>
              <a:gd name="T7" fmla="*/ 0 h 116"/>
            </a:gdLst>
            <a:ahLst/>
            <a:cxnLst>
              <a:cxn ang="0">
                <a:pos x="T0" y="T1"/>
              </a:cxn>
              <a:cxn ang="0">
                <a:pos x="T2" y="T3"/>
              </a:cxn>
              <a:cxn ang="0">
                <a:pos x="T4" y="T5"/>
              </a:cxn>
              <a:cxn ang="0">
                <a:pos x="T6" y="T7"/>
              </a:cxn>
            </a:cxnLst>
            <a:rect l="0" t="0" r="r" b="b"/>
            <a:pathLst>
              <a:path w="363" h="116">
                <a:moveTo>
                  <a:pt x="181" y="0"/>
                </a:moveTo>
                <a:lnTo>
                  <a:pt x="363" y="116"/>
                </a:lnTo>
                <a:lnTo>
                  <a:pt x="0" y="116"/>
                </a:lnTo>
                <a:lnTo>
                  <a:pt x="181"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11" name="Freeform 73"/>
          <p:cNvSpPr>
            <a:spLocks noEditPoints="1"/>
          </p:cNvSpPr>
          <p:nvPr/>
        </p:nvSpPr>
        <p:spPr bwMode="auto">
          <a:xfrm>
            <a:off x="7027861" y="2189202"/>
            <a:ext cx="140457" cy="245205"/>
          </a:xfrm>
          <a:custGeom>
            <a:avLst/>
            <a:gdLst>
              <a:gd name="T0" fmla="*/ 37 w 86"/>
              <a:gd name="T1" fmla="*/ 128 h 150"/>
              <a:gd name="T2" fmla="*/ 34 w 86"/>
              <a:gd name="T3" fmla="*/ 127 h 150"/>
              <a:gd name="T4" fmla="*/ 34 w 86"/>
              <a:gd name="T5" fmla="*/ 150 h 150"/>
              <a:gd name="T6" fmla="*/ 45 w 86"/>
              <a:gd name="T7" fmla="*/ 142 h 150"/>
              <a:gd name="T8" fmla="*/ 37 w 86"/>
              <a:gd name="T9" fmla="*/ 128 h 150"/>
              <a:gd name="T10" fmla="*/ 34 w 86"/>
              <a:gd name="T11" fmla="*/ 118 h 150"/>
              <a:gd name="T12" fmla="*/ 34 w 86"/>
              <a:gd name="T13" fmla="*/ 51 h 150"/>
              <a:gd name="T14" fmla="*/ 51 w 86"/>
              <a:gd name="T15" fmla="*/ 46 h 150"/>
              <a:gd name="T16" fmla="*/ 61 w 86"/>
              <a:gd name="T17" fmla="*/ 8 h 150"/>
              <a:gd name="T18" fmla="*/ 72 w 86"/>
              <a:gd name="T19" fmla="*/ 1 h 150"/>
              <a:gd name="T20" fmla="*/ 78 w 86"/>
              <a:gd name="T21" fmla="*/ 12 h 150"/>
              <a:gd name="T22" fmla="*/ 69 w 86"/>
              <a:gd name="T23" fmla="*/ 51 h 150"/>
              <a:gd name="T24" fmla="*/ 82 w 86"/>
              <a:gd name="T25" fmla="*/ 84 h 150"/>
              <a:gd name="T26" fmla="*/ 77 w 86"/>
              <a:gd name="T27" fmla="*/ 103 h 150"/>
              <a:gd name="T28" fmla="*/ 77 w 86"/>
              <a:gd name="T29" fmla="*/ 103 h 150"/>
              <a:gd name="T30" fmla="*/ 86 w 86"/>
              <a:gd name="T31" fmla="*/ 117 h 150"/>
              <a:gd name="T32" fmla="*/ 83 w 86"/>
              <a:gd name="T33" fmla="*/ 130 h 150"/>
              <a:gd name="T34" fmla="*/ 34 w 86"/>
              <a:gd name="T35" fmla="*/ 118 h 150"/>
              <a:gd name="T36" fmla="*/ 34 w 86"/>
              <a:gd name="T37" fmla="*/ 127 h 150"/>
              <a:gd name="T38" fmla="*/ 23 w 86"/>
              <a:gd name="T39" fmla="*/ 136 h 150"/>
              <a:gd name="T40" fmla="*/ 31 w 86"/>
              <a:gd name="T41" fmla="*/ 150 h 150"/>
              <a:gd name="T42" fmla="*/ 34 w 86"/>
              <a:gd name="T43" fmla="*/ 150 h 150"/>
              <a:gd name="T44" fmla="*/ 34 w 86"/>
              <a:gd name="T45" fmla="*/ 127 h 150"/>
              <a:gd name="T46" fmla="*/ 34 w 86"/>
              <a:gd name="T47" fmla="*/ 51 h 150"/>
              <a:gd name="T48" fmla="*/ 34 w 86"/>
              <a:gd name="T49" fmla="*/ 118 h 150"/>
              <a:gd name="T50" fmla="*/ 0 w 86"/>
              <a:gd name="T51" fmla="*/ 109 h 150"/>
              <a:gd name="T52" fmla="*/ 3 w 86"/>
              <a:gd name="T53" fmla="*/ 96 h 150"/>
              <a:gd name="T54" fmla="*/ 18 w 86"/>
              <a:gd name="T55" fmla="*/ 88 h 150"/>
              <a:gd name="T56" fmla="*/ 23 w 86"/>
              <a:gd name="T57" fmla="*/ 69 h 150"/>
              <a:gd name="T58" fmla="*/ 34 w 86"/>
              <a:gd name="T59" fmla="*/ 51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6" h="150">
                <a:moveTo>
                  <a:pt x="37" y="128"/>
                </a:moveTo>
                <a:cubicBezTo>
                  <a:pt x="36" y="127"/>
                  <a:pt x="35" y="127"/>
                  <a:pt x="34" y="127"/>
                </a:cubicBezTo>
                <a:cubicBezTo>
                  <a:pt x="34" y="150"/>
                  <a:pt x="34" y="150"/>
                  <a:pt x="34" y="150"/>
                </a:cubicBezTo>
                <a:cubicBezTo>
                  <a:pt x="39" y="150"/>
                  <a:pt x="44" y="147"/>
                  <a:pt x="45" y="142"/>
                </a:cubicBezTo>
                <a:cubicBezTo>
                  <a:pt x="47" y="136"/>
                  <a:pt x="43" y="129"/>
                  <a:pt x="37" y="128"/>
                </a:cubicBezTo>
                <a:close/>
                <a:moveTo>
                  <a:pt x="34" y="118"/>
                </a:moveTo>
                <a:cubicBezTo>
                  <a:pt x="34" y="51"/>
                  <a:pt x="34" y="51"/>
                  <a:pt x="34" y="51"/>
                </a:cubicBezTo>
                <a:cubicBezTo>
                  <a:pt x="39" y="48"/>
                  <a:pt x="45" y="46"/>
                  <a:pt x="51" y="46"/>
                </a:cubicBezTo>
                <a:cubicBezTo>
                  <a:pt x="61" y="8"/>
                  <a:pt x="61" y="8"/>
                  <a:pt x="61" y="8"/>
                </a:cubicBezTo>
                <a:cubicBezTo>
                  <a:pt x="62" y="3"/>
                  <a:pt x="67" y="0"/>
                  <a:pt x="72" y="1"/>
                </a:cubicBezTo>
                <a:cubicBezTo>
                  <a:pt x="77" y="2"/>
                  <a:pt x="80" y="7"/>
                  <a:pt x="78" y="12"/>
                </a:cubicBezTo>
                <a:cubicBezTo>
                  <a:pt x="69" y="51"/>
                  <a:pt x="69" y="51"/>
                  <a:pt x="69" y="51"/>
                </a:cubicBezTo>
                <a:cubicBezTo>
                  <a:pt x="79" y="57"/>
                  <a:pt x="86" y="68"/>
                  <a:pt x="82" y="84"/>
                </a:cubicBezTo>
                <a:cubicBezTo>
                  <a:pt x="82" y="84"/>
                  <a:pt x="79" y="97"/>
                  <a:pt x="77" y="103"/>
                </a:cubicBezTo>
                <a:cubicBezTo>
                  <a:pt x="77" y="103"/>
                  <a:pt x="77" y="103"/>
                  <a:pt x="77" y="103"/>
                </a:cubicBezTo>
                <a:cubicBezTo>
                  <a:pt x="75" y="112"/>
                  <a:pt x="86" y="117"/>
                  <a:pt x="86" y="117"/>
                </a:cubicBezTo>
                <a:cubicBezTo>
                  <a:pt x="83" y="130"/>
                  <a:pt x="83" y="130"/>
                  <a:pt x="83" y="130"/>
                </a:cubicBezTo>
                <a:lnTo>
                  <a:pt x="34" y="118"/>
                </a:lnTo>
                <a:close/>
                <a:moveTo>
                  <a:pt x="34" y="127"/>
                </a:moveTo>
                <a:cubicBezTo>
                  <a:pt x="29" y="127"/>
                  <a:pt x="24" y="131"/>
                  <a:pt x="23" y="136"/>
                </a:cubicBezTo>
                <a:cubicBezTo>
                  <a:pt x="21" y="142"/>
                  <a:pt x="25" y="148"/>
                  <a:pt x="31" y="150"/>
                </a:cubicBezTo>
                <a:cubicBezTo>
                  <a:pt x="32" y="150"/>
                  <a:pt x="33" y="150"/>
                  <a:pt x="34" y="150"/>
                </a:cubicBezTo>
                <a:cubicBezTo>
                  <a:pt x="34" y="127"/>
                  <a:pt x="34" y="127"/>
                  <a:pt x="34" y="127"/>
                </a:cubicBezTo>
                <a:close/>
                <a:moveTo>
                  <a:pt x="34" y="51"/>
                </a:moveTo>
                <a:cubicBezTo>
                  <a:pt x="34" y="118"/>
                  <a:pt x="34" y="118"/>
                  <a:pt x="34" y="118"/>
                </a:cubicBezTo>
                <a:cubicBezTo>
                  <a:pt x="0" y="109"/>
                  <a:pt x="0" y="109"/>
                  <a:pt x="0" y="109"/>
                </a:cubicBezTo>
                <a:cubicBezTo>
                  <a:pt x="3" y="96"/>
                  <a:pt x="3" y="96"/>
                  <a:pt x="3" y="96"/>
                </a:cubicBezTo>
                <a:cubicBezTo>
                  <a:pt x="3" y="96"/>
                  <a:pt x="16" y="97"/>
                  <a:pt x="18" y="88"/>
                </a:cubicBezTo>
                <a:cubicBezTo>
                  <a:pt x="20" y="80"/>
                  <a:pt x="23" y="69"/>
                  <a:pt x="23" y="69"/>
                </a:cubicBezTo>
                <a:cubicBezTo>
                  <a:pt x="25" y="61"/>
                  <a:pt x="29" y="55"/>
                  <a:pt x="34" y="51"/>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18" name="Freeform 80"/>
          <p:cNvSpPr>
            <a:spLocks noEditPoints="1"/>
          </p:cNvSpPr>
          <p:nvPr/>
        </p:nvSpPr>
        <p:spPr bwMode="auto">
          <a:xfrm>
            <a:off x="7249260" y="1497629"/>
            <a:ext cx="211876" cy="232112"/>
          </a:xfrm>
          <a:custGeom>
            <a:avLst/>
            <a:gdLst>
              <a:gd name="T0" fmla="*/ 101 w 130"/>
              <a:gd name="T1" fmla="*/ 65 h 142"/>
              <a:gd name="T2" fmla="*/ 97 w 130"/>
              <a:gd name="T3" fmla="*/ 81 h 142"/>
              <a:gd name="T4" fmla="*/ 97 w 130"/>
              <a:gd name="T5" fmla="*/ 94 h 142"/>
              <a:gd name="T6" fmla="*/ 100 w 130"/>
              <a:gd name="T7" fmla="*/ 95 h 142"/>
              <a:gd name="T8" fmla="*/ 111 w 130"/>
              <a:gd name="T9" fmla="*/ 112 h 142"/>
              <a:gd name="T10" fmla="*/ 97 w 130"/>
              <a:gd name="T11" fmla="*/ 103 h 142"/>
              <a:gd name="T12" fmla="*/ 97 w 130"/>
              <a:gd name="T13" fmla="*/ 28 h 142"/>
              <a:gd name="T14" fmla="*/ 111 w 130"/>
              <a:gd name="T15" fmla="*/ 19 h 142"/>
              <a:gd name="T16" fmla="*/ 100 w 130"/>
              <a:gd name="T17" fmla="*/ 35 h 142"/>
              <a:gd name="T18" fmla="*/ 97 w 130"/>
              <a:gd name="T19" fmla="*/ 36 h 142"/>
              <a:gd name="T20" fmla="*/ 127 w 130"/>
              <a:gd name="T21" fmla="*/ 62 h 142"/>
              <a:gd name="T22" fmla="*/ 108 w 130"/>
              <a:gd name="T23" fmla="*/ 65 h 142"/>
              <a:gd name="T24" fmla="*/ 127 w 130"/>
              <a:gd name="T25" fmla="*/ 69 h 142"/>
              <a:gd name="T26" fmla="*/ 127 w 130"/>
              <a:gd name="T27" fmla="*/ 62 h 142"/>
              <a:gd name="T28" fmla="*/ 67 w 130"/>
              <a:gd name="T29" fmla="*/ 142 h 142"/>
              <a:gd name="T30" fmla="*/ 85 w 130"/>
              <a:gd name="T31" fmla="*/ 95 h 142"/>
              <a:gd name="T32" fmla="*/ 97 w 130"/>
              <a:gd name="T33" fmla="*/ 50 h 142"/>
              <a:gd name="T34" fmla="*/ 65 w 130"/>
              <a:gd name="T35" fmla="*/ 37 h 142"/>
              <a:gd name="T36" fmla="*/ 93 w 130"/>
              <a:gd name="T37" fmla="*/ 65 h 142"/>
              <a:gd name="T38" fmla="*/ 79 w 130"/>
              <a:gd name="T39" fmla="*/ 90 h 142"/>
              <a:gd name="T40" fmla="*/ 78 w 130"/>
              <a:gd name="T41" fmla="*/ 110 h 142"/>
              <a:gd name="T42" fmla="*/ 65 w 130"/>
              <a:gd name="T43" fmla="*/ 142 h 142"/>
              <a:gd name="T44" fmla="*/ 97 w 130"/>
              <a:gd name="T45" fmla="*/ 36 h 142"/>
              <a:gd name="T46" fmla="*/ 95 w 130"/>
              <a:gd name="T47" fmla="*/ 31 h 142"/>
              <a:gd name="T48" fmla="*/ 97 w 130"/>
              <a:gd name="T49" fmla="*/ 94 h 142"/>
              <a:gd name="T50" fmla="*/ 95 w 130"/>
              <a:gd name="T51" fmla="*/ 100 h 142"/>
              <a:gd name="T52" fmla="*/ 97 w 130"/>
              <a:gd name="T53" fmla="*/ 94 h 142"/>
              <a:gd name="T54" fmla="*/ 65 w 130"/>
              <a:gd name="T55" fmla="*/ 0 h 142"/>
              <a:gd name="T56" fmla="*/ 68 w 130"/>
              <a:gd name="T57" fmla="*/ 3 h 142"/>
              <a:gd name="T58" fmla="*/ 65 w 130"/>
              <a:gd name="T59" fmla="*/ 23 h 142"/>
              <a:gd name="T60" fmla="*/ 65 w 130"/>
              <a:gd name="T61" fmla="*/ 23 h 142"/>
              <a:gd name="T62" fmla="*/ 32 w 130"/>
              <a:gd name="T63" fmla="*/ 50 h 142"/>
              <a:gd name="T64" fmla="*/ 45 w 130"/>
              <a:gd name="T65" fmla="*/ 96 h 142"/>
              <a:gd name="T66" fmla="*/ 63 w 130"/>
              <a:gd name="T67" fmla="*/ 142 h 142"/>
              <a:gd name="T68" fmla="*/ 65 w 130"/>
              <a:gd name="T69" fmla="*/ 110 h 142"/>
              <a:gd name="T70" fmla="*/ 52 w 130"/>
              <a:gd name="T71" fmla="*/ 93 h 142"/>
              <a:gd name="T72" fmla="*/ 36 w 130"/>
              <a:gd name="T73" fmla="*/ 65 h 142"/>
              <a:gd name="T74" fmla="*/ 65 w 130"/>
              <a:gd name="T75" fmla="*/ 37 h 142"/>
              <a:gd name="T76" fmla="*/ 65 w 130"/>
              <a:gd name="T77" fmla="*/ 29 h 142"/>
              <a:gd name="T78" fmla="*/ 65 w 130"/>
              <a:gd name="T79" fmla="*/ 0 h 142"/>
              <a:gd name="T80" fmla="*/ 62 w 130"/>
              <a:gd name="T81" fmla="*/ 20 h 142"/>
              <a:gd name="T82" fmla="*/ 65 w 130"/>
              <a:gd name="T83" fmla="*/ 0 h 142"/>
              <a:gd name="T84" fmla="*/ 32 w 130"/>
              <a:gd name="T85" fmla="*/ 94 h 142"/>
              <a:gd name="T86" fmla="*/ 35 w 130"/>
              <a:gd name="T87" fmla="*/ 100 h 142"/>
              <a:gd name="T88" fmla="*/ 32 w 130"/>
              <a:gd name="T89" fmla="*/ 36 h 142"/>
              <a:gd name="T90" fmla="*/ 35 w 130"/>
              <a:gd name="T91" fmla="*/ 31 h 142"/>
              <a:gd name="T92" fmla="*/ 32 w 130"/>
              <a:gd name="T93" fmla="*/ 36 h 142"/>
              <a:gd name="T94" fmla="*/ 29 w 130"/>
              <a:gd name="T95" fmla="*/ 65 h 142"/>
              <a:gd name="T96" fmla="*/ 32 w 130"/>
              <a:gd name="T97" fmla="*/ 50 h 142"/>
              <a:gd name="T98" fmla="*/ 32 w 130"/>
              <a:gd name="T99" fmla="*/ 36 h 142"/>
              <a:gd name="T100" fmla="*/ 30 w 130"/>
              <a:gd name="T101" fmla="*/ 35 h 142"/>
              <a:gd name="T102" fmla="*/ 19 w 130"/>
              <a:gd name="T103" fmla="*/ 19 h 142"/>
              <a:gd name="T104" fmla="*/ 32 w 130"/>
              <a:gd name="T105" fmla="*/ 28 h 142"/>
              <a:gd name="T106" fmla="*/ 32 w 130"/>
              <a:gd name="T107" fmla="*/ 103 h 142"/>
              <a:gd name="T108" fmla="*/ 19 w 130"/>
              <a:gd name="T109" fmla="*/ 112 h 142"/>
              <a:gd name="T110" fmla="*/ 30 w 130"/>
              <a:gd name="T111" fmla="*/ 95 h 142"/>
              <a:gd name="T112" fmla="*/ 32 w 130"/>
              <a:gd name="T113" fmla="*/ 94 h 142"/>
              <a:gd name="T114" fmla="*/ 22 w 130"/>
              <a:gd name="T115" fmla="*/ 65 h 142"/>
              <a:gd name="T116" fmla="*/ 3 w 130"/>
              <a:gd name="T117" fmla="*/ 62 h 142"/>
              <a:gd name="T118" fmla="*/ 3 w 130"/>
              <a:gd name="T119" fmla="*/ 69 h 142"/>
              <a:gd name="T120" fmla="*/ 22 w 130"/>
              <a:gd name="T121" fmla="*/ 65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0" h="142">
                <a:moveTo>
                  <a:pt x="97" y="81"/>
                </a:moveTo>
                <a:cubicBezTo>
                  <a:pt x="100" y="76"/>
                  <a:pt x="101" y="71"/>
                  <a:pt x="101" y="65"/>
                </a:cubicBezTo>
                <a:cubicBezTo>
                  <a:pt x="101" y="60"/>
                  <a:pt x="100" y="55"/>
                  <a:pt x="97" y="50"/>
                </a:cubicBezTo>
                <a:cubicBezTo>
                  <a:pt x="97" y="81"/>
                  <a:pt x="97" y="81"/>
                  <a:pt x="97" y="81"/>
                </a:cubicBezTo>
                <a:close/>
                <a:moveTo>
                  <a:pt x="97" y="103"/>
                </a:moveTo>
                <a:cubicBezTo>
                  <a:pt x="97" y="94"/>
                  <a:pt x="97" y="94"/>
                  <a:pt x="97" y="94"/>
                </a:cubicBezTo>
                <a:cubicBezTo>
                  <a:pt x="98" y="94"/>
                  <a:pt x="99" y="95"/>
                  <a:pt x="100" y="95"/>
                </a:cubicBezTo>
                <a:cubicBezTo>
                  <a:pt x="100" y="95"/>
                  <a:pt x="100" y="95"/>
                  <a:pt x="100" y="95"/>
                </a:cubicBezTo>
                <a:cubicBezTo>
                  <a:pt x="111" y="107"/>
                  <a:pt x="111" y="107"/>
                  <a:pt x="111" y="107"/>
                </a:cubicBezTo>
                <a:cubicBezTo>
                  <a:pt x="113" y="108"/>
                  <a:pt x="113" y="110"/>
                  <a:pt x="111" y="112"/>
                </a:cubicBezTo>
                <a:cubicBezTo>
                  <a:pt x="110" y="113"/>
                  <a:pt x="108" y="113"/>
                  <a:pt x="106" y="112"/>
                </a:cubicBezTo>
                <a:cubicBezTo>
                  <a:pt x="97" y="103"/>
                  <a:pt x="97" y="103"/>
                  <a:pt x="97" y="103"/>
                </a:cubicBezTo>
                <a:close/>
                <a:moveTo>
                  <a:pt x="97" y="36"/>
                </a:moveTo>
                <a:cubicBezTo>
                  <a:pt x="97" y="28"/>
                  <a:pt x="97" y="28"/>
                  <a:pt x="97" y="28"/>
                </a:cubicBezTo>
                <a:cubicBezTo>
                  <a:pt x="106" y="19"/>
                  <a:pt x="106" y="19"/>
                  <a:pt x="106" y="19"/>
                </a:cubicBezTo>
                <a:cubicBezTo>
                  <a:pt x="108" y="18"/>
                  <a:pt x="110" y="18"/>
                  <a:pt x="111" y="19"/>
                </a:cubicBezTo>
                <a:cubicBezTo>
                  <a:pt x="113" y="20"/>
                  <a:pt x="113" y="23"/>
                  <a:pt x="111" y="24"/>
                </a:cubicBezTo>
                <a:cubicBezTo>
                  <a:pt x="100" y="35"/>
                  <a:pt x="100" y="35"/>
                  <a:pt x="100" y="35"/>
                </a:cubicBezTo>
                <a:cubicBezTo>
                  <a:pt x="100" y="35"/>
                  <a:pt x="100" y="35"/>
                  <a:pt x="100" y="35"/>
                </a:cubicBezTo>
                <a:cubicBezTo>
                  <a:pt x="99" y="36"/>
                  <a:pt x="98" y="36"/>
                  <a:pt x="97" y="36"/>
                </a:cubicBezTo>
                <a:close/>
                <a:moveTo>
                  <a:pt x="127" y="62"/>
                </a:moveTo>
                <a:cubicBezTo>
                  <a:pt x="127" y="62"/>
                  <a:pt x="127" y="62"/>
                  <a:pt x="127" y="62"/>
                </a:cubicBezTo>
                <a:cubicBezTo>
                  <a:pt x="111" y="62"/>
                  <a:pt x="111" y="62"/>
                  <a:pt x="111" y="62"/>
                </a:cubicBezTo>
                <a:cubicBezTo>
                  <a:pt x="109" y="62"/>
                  <a:pt x="108" y="64"/>
                  <a:pt x="108" y="65"/>
                </a:cubicBezTo>
                <a:cubicBezTo>
                  <a:pt x="108" y="67"/>
                  <a:pt x="109" y="69"/>
                  <a:pt x="111" y="69"/>
                </a:cubicBezTo>
                <a:cubicBezTo>
                  <a:pt x="127" y="69"/>
                  <a:pt x="127" y="69"/>
                  <a:pt x="127" y="69"/>
                </a:cubicBezTo>
                <a:cubicBezTo>
                  <a:pt x="129" y="69"/>
                  <a:pt x="130" y="67"/>
                  <a:pt x="130" y="65"/>
                </a:cubicBezTo>
                <a:cubicBezTo>
                  <a:pt x="130" y="64"/>
                  <a:pt x="129" y="62"/>
                  <a:pt x="127" y="62"/>
                </a:cubicBezTo>
                <a:close/>
                <a:moveTo>
                  <a:pt x="65" y="142"/>
                </a:moveTo>
                <a:cubicBezTo>
                  <a:pt x="67" y="142"/>
                  <a:pt x="67" y="142"/>
                  <a:pt x="67" y="142"/>
                </a:cubicBezTo>
                <a:cubicBezTo>
                  <a:pt x="77" y="142"/>
                  <a:pt x="85" y="134"/>
                  <a:pt x="85" y="124"/>
                </a:cubicBezTo>
                <a:cubicBezTo>
                  <a:pt x="85" y="95"/>
                  <a:pt x="85" y="95"/>
                  <a:pt x="85" y="95"/>
                </a:cubicBezTo>
                <a:cubicBezTo>
                  <a:pt x="90" y="92"/>
                  <a:pt x="95" y="87"/>
                  <a:pt x="97" y="81"/>
                </a:cubicBezTo>
                <a:cubicBezTo>
                  <a:pt x="97" y="50"/>
                  <a:pt x="97" y="50"/>
                  <a:pt x="97" y="50"/>
                </a:cubicBezTo>
                <a:cubicBezTo>
                  <a:pt x="92" y="38"/>
                  <a:pt x="79" y="29"/>
                  <a:pt x="65" y="29"/>
                </a:cubicBezTo>
                <a:cubicBezTo>
                  <a:pt x="65" y="37"/>
                  <a:pt x="65" y="37"/>
                  <a:pt x="65" y="37"/>
                </a:cubicBezTo>
                <a:cubicBezTo>
                  <a:pt x="73" y="37"/>
                  <a:pt x="80" y="40"/>
                  <a:pt x="85" y="45"/>
                </a:cubicBezTo>
                <a:cubicBezTo>
                  <a:pt x="90" y="50"/>
                  <a:pt x="93" y="57"/>
                  <a:pt x="93" y="65"/>
                </a:cubicBezTo>
                <a:cubicBezTo>
                  <a:pt x="93" y="76"/>
                  <a:pt x="88" y="85"/>
                  <a:pt x="79" y="90"/>
                </a:cubicBezTo>
                <a:cubicBezTo>
                  <a:pt x="79" y="90"/>
                  <a:pt x="79" y="90"/>
                  <a:pt x="79" y="90"/>
                </a:cubicBezTo>
                <a:cubicBezTo>
                  <a:pt x="78" y="91"/>
                  <a:pt x="78" y="92"/>
                  <a:pt x="78" y="93"/>
                </a:cubicBezTo>
                <a:cubicBezTo>
                  <a:pt x="78" y="110"/>
                  <a:pt x="78" y="110"/>
                  <a:pt x="78" y="110"/>
                </a:cubicBezTo>
                <a:cubicBezTo>
                  <a:pt x="65" y="110"/>
                  <a:pt x="65" y="110"/>
                  <a:pt x="65" y="110"/>
                </a:cubicBezTo>
                <a:cubicBezTo>
                  <a:pt x="65" y="142"/>
                  <a:pt x="65" y="142"/>
                  <a:pt x="65" y="142"/>
                </a:cubicBezTo>
                <a:close/>
                <a:moveTo>
                  <a:pt x="97" y="28"/>
                </a:moveTo>
                <a:cubicBezTo>
                  <a:pt x="97" y="36"/>
                  <a:pt x="97" y="36"/>
                  <a:pt x="97" y="36"/>
                </a:cubicBezTo>
                <a:cubicBezTo>
                  <a:pt x="97" y="36"/>
                  <a:pt x="96" y="36"/>
                  <a:pt x="95" y="35"/>
                </a:cubicBezTo>
                <a:cubicBezTo>
                  <a:pt x="94" y="34"/>
                  <a:pt x="94" y="32"/>
                  <a:pt x="95" y="31"/>
                </a:cubicBezTo>
                <a:cubicBezTo>
                  <a:pt x="97" y="28"/>
                  <a:pt x="97" y="28"/>
                  <a:pt x="97" y="28"/>
                </a:cubicBezTo>
                <a:close/>
                <a:moveTo>
                  <a:pt x="97" y="94"/>
                </a:moveTo>
                <a:cubicBezTo>
                  <a:pt x="97" y="103"/>
                  <a:pt x="97" y="103"/>
                  <a:pt x="97" y="103"/>
                </a:cubicBezTo>
                <a:cubicBezTo>
                  <a:pt x="95" y="100"/>
                  <a:pt x="95" y="100"/>
                  <a:pt x="95" y="100"/>
                </a:cubicBezTo>
                <a:cubicBezTo>
                  <a:pt x="94" y="99"/>
                  <a:pt x="94" y="97"/>
                  <a:pt x="95" y="95"/>
                </a:cubicBezTo>
                <a:cubicBezTo>
                  <a:pt x="96" y="95"/>
                  <a:pt x="97" y="94"/>
                  <a:pt x="97" y="94"/>
                </a:cubicBezTo>
                <a:close/>
                <a:moveTo>
                  <a:pt x="65" y="23"/>
                </a:moveTo>
                <a:cubicBezTo>
                  <a:pt x="65" y="0"/>
                  <a:pt x="65" y="0"/>
                  <a:pt x="65" y="0"/>
                </a:cubicBezTo>
                <a:cubicBezTo>
                  <a:pt x="65" y="0"/>
                  <a:pt x="65" y="0"/>
                  <a:pt x="65" y="0"/>
                </a:cubicBezTo>
                <a:cubicBezTo>
                  <a:pt x="67" y="0"/>
                  <a:pt x="68" y="2"/>
                  <a:pt x="68" y="3"/>
                </a:cubicBezTo>
                <a:cubicBezTo>
                  <a:pt x="68" y="20"/>
                  <a:pt x="68" y="20"/>
                  <a:pt x="68" y="20"/>
                </a:cubicBezTo>
                <a:cubicBezTo>
                  <a:pt x="68" y="21"/>
                  <a:pt x="67" y="23"/>
                  <a:pt x="65" y="23"/>
                </a:cubicBezTo>
                <a:cubicBezTo>
                  <a:pt x="65" y="23"/>
                  <a:pt x="65" y="23"/>
                  <a:pt x="65" y="23"/>
                </a:cubicBezTo>
                <a:cubicBezTo>
                  <a:pt x="65" y="23"/>
                  <a:pt x="65" y="23"/>
                  <a:pt x="65" y="23"/>
                </a:cubicBezTo>
                <a:close/>
                <a:moveTo>
                  <a:pt x="65" y="29"/>
                </a:moveTo>
                <a:cubicBezTo>
                  <a:pt x="50" y="29"/>
                  <a:pt x="38" y="37"/>
                  <a:pt x="32" y="50"/>
                </a:cubicBezTo>
                <a:cubicBezTo>
                  <a:pt x="32" y="81"/>
                  <a:pt x="32" y="81"/>
                  <a:pt x="32" y="81"/>
                </a:cubicBezTo>
                <a:cubicBezTo>
                  <a:pt x="35" y="87"/>
                  <a:pt x="40" y="92"/>
                  <a:pt x="45" y="96"/>
                </a:cubicBezTo>
                <a:cubicBezTo>
                  <a:pt x="45" y="124"/>
                  <a:pt x="45" y="124"/>
                  <a:pt x="45" y="124"/>
                </a:cubicBezTo>
                <a:cubicBezTo>
                  <a:pt x="45" y="134"/>
                  <a:pt x="53" y="142"/>
                  <a:pt x="63" y="142"/>
                </a:cubicBezTo>
                <a:cubicBezTo>
                  <a:pt x="65" y="142"/>
                  <a:pt x="65" y="142"/>
                  <a:pt x="65" y="142"/>
                </a:cubicBezTo>
                <a:cubicBezTo>
                  <a:pt x="65" y="110"/>
                  <a:pt x="65" y="110"/>
                  <a:pt x="65" y="110"/>
                </a:cubicBezTo>
                <a:cubicBezTo>
                  <a:pt x="52" y="110"/>
                  <a:pt x="52" y="110"/>
                  <a:pt x="52" y="110"/>
                </a:cubicBezTo>
                <a:cubicBezTo>
                  <a:pt x="52" y="93"/>
                  <a:pt x="52" y="93"/>
                  <a:pt x="52" y="93"/>
                </a:cubicBezTo>
                <a:cubicBezTo>
                  <a:pt x="52" y="92"/>
                  <a:pt x="52" y="91"/>
                  <a:pt x="51" y="90"/>
                </a:cubicBezTo>
                <a:cubicBezTo>
                  <a:pt x="42" y="85"/>
                  <a:pt x="36" y="76"/>
                  <a:pt x="36" y="65"/>
                </a:cubicBezTo>
                <a:cubicBezTo>
                  <a:pt x="36" y="57"/>
                  <a:pt x="39" y="50"/>
                  <a:pt x="44" y="45"/>
                </a:cubicBezTo>
                <a:cubicBezTo>
                  <a:pt x="50" y="40"/>
                  <a:pt x="57" y="37"/>
                  <a:pt x="65" y="37"/>
                </a:cubicBezTo>
                <a:cubicBezTo>
                  <a:pt x="65" y="37"/>
                  <a:pt x="65" y="37"/>
                  <a:pt x="65" y="37"/>
                </a:cubicBezTo>
                <a:cubicBezTo>
                  <a:pt x="65" y="29"/>
                  <a:pt x="65" y="29"/>
                  <a:pt x="65" y="29"/>
                </a:cubicBezTo>
                <a:cubicBezTo>
                  <a:pt x="65" y="29"/>
                  <a:pt x="65" y="29"/>
                  <a:pt x="65" y="29"/>
                </a:cubicBezTo>
                <a:close/>
                <a:moveTo>
                  <a:pt x="65" y="0"/>
                </a:moveTo>
                <a:cubicBezTo>
                  <a:pt x="65" y="23"/>
                  <a:pt x="65" y="23"/>
                  <a:pt x="65" y="23"/>
                </a:cubicBezTo>
                <a:cubicBezTo>
                  <a:pt x="63" y="23"/>
                  <a:pt x="62" y="21"/>
                  <a:pt x="62" y="20"/>
                </a:cubicBezTo>
                <a:cubicBezTo>
                  <a:pt x="62" y="3"/>
                  <a:pt x="62" y="3"/>
                  <a:pt x="62" y="3"/>
                </a:cubicBezTo>
                <a:cubicBezTo>
                  <a:pt x="62" y="2"/>
                  <a:pt x="63" y="0"/>
                  <a:pt x="65" y="0"/>
                </a:cubicBezTo>
                <a:close/>
                <a:moveTo>
                  <a:pt x="32" y="103"/>
                </a:moveTo>
                <a:cubicBezTo>
                  <a:pt x="32" y="94"/>
                  <a:pt x="32" y="94"/>
                  <a:pt x="32" y="94"/>
                </a:cubicBezTo>
                <a:cubicBezTo>
                  <a:pt x="33" y="94"/>
                  <a:pt x="34" y="95"/>
                  <a:pt x="35" y="95"/>
                </a:cubicBezTo>
                <a:cubicBezTo>
                  <a:pt x="36" y="97"/>
                  <a:pt x="36" y="99"/>
                  <a:pt x="35" y="100"/>
                </a:cubicBezTo>
                <a:cubicBezTo>
                  <a:pt x="32" y="103"/>
                  <a:pt x="32" y="103"/>
                  <a:pt x="32" y="103"/>
                </a:cubicBezTo>
                <a:close/>
                <a:moveTo>
                  <a:pt x="32" y="36"/>
                </a:moveTo>
                <a:cubicBezTo>
                  <a:pt x="32" y="28"/>
                  <a:pt x="32" y="28"/>
                  <a:pt x="32" y="28"/>
                </a:cubicBezTo>
                <a:cubicBezTo>
                  <a:pt x="35" y="31"/>
                  <a:pt x="35" y="31"/>
                  <a:pt x="35" y="31"/>
                </a:cubicBezTo>
                <a:cubicBezTo>
                  <a:pt x="36" y="32"/>
                  <a:pt x="36" y="34"/>
                  <a:pt x="35" y="35"/>
                </a:cubicBezTo>
                <a:cubicBezTo>
                  <a:pt x="34" y="36"/>
                  <a:pt x="33" y="36"/>
                  <a:pt x="32" y="36"/>
                </a:cubicBezTo>
                <a:close/>
                <a:moveTo>
                  <a:pt x="32" y="50"/>
                </a:moveTo>
                <a:cubicBezTo>
                  <a:pt x="30" y="54"/>
                  <a:pt x="29" y="60"/>
                  <a:pt x="29" y="65"/>
                </a:cubicBezTo>
                <a:cubicBezTo>
                  <a:pt x="29" y="71"/>
                  <a:pt x="30" y="76"/>
                  <a:pt x="32" y="81"/>
                </a:cubicBezTo>
                <a:cubicBezTo>
                  <a:pt x="32" y="50"/>
                  <a:pt x="32" y="50"/>
                  <a:pt x="32" y="50"/>
                </a:cubicBezTo>
                <a:close/>
                <a:moveTo>
                  <a:pt x="32" y="28"/>
                </a:moveTo>
                <a:cubicBezTo>
                  <a:pt x="32" y="36"/>
                  <a:pt x="32" y="36"/>
                  <a:pt x="32" y="36"/>
                </a:cubicBezTo>
                <a:cubicBezTo>
                  <a:pt x="32" y="36"/>
                  <a:pt x="31" y="36"/>
                  <a:pt x="30" y="35"/>
                </a:cubicBezTo>
                <a:cubicBezTo>
                  <a:pt x="30" y="35"/>
                  <a:pt x="30" y="35"/>
                  <a:pt x="30" y="35"/>
                </a:cubicBezTo>
                <a:cubicBezTo>
                  <a:pt x="19" y="24"/>
                  <a:pt x="19" y="24"/>
                  <a:pt x="19" y="24"/>
                </a:cubicBezTo>
                <a:cubicBezTo>
                  <a:pt x="17" y="23"/>
                  <a:pt x="17" y="20"/>
                  <a:pt x="19" y="19"/>
                </a:cubicBezTo>
                <a:cubicBezTo>
                  <a:pt x="20" y="18"/>
                  <a:pt x="22" y="18"/>
                  <a:pt x="24" y="19"/>
                </a:cubicBezTo>
                <a:cubicBezTo>
                  <a:pt x="32" y="28"/>
                  <a:pt x="32" y="28"/>
                  <a:pt x="32" y="28"/>
                </a:cubicBezTo>
                <a:close/>
                <a:moveTo>
                  <a:pt x="32" y="94"/>
                </a:moveTo>
                <a:cubicBezTo>
                  <a:pt x="32" y="103"/>
                  <a:pt x="32" y="103"/>
                  <a:pt x="32" y="103"/>
                </a:cubicBezTo>
                <a:cubicBezTo>
                  <a:pt x="24" y="112"/>
                  <a:pt x="24" y="112"/>
                  <a:pt x="24" y="112"/>
                </a:cubicBezTo>
                <a:cubicBezTo>
                  <a:pt x="22" y="113"/>
                  <a:pt x="20" y="113"/>
                  <a:pt x="19" y="112"/>
                </a:cubicBezTo>
                <a:cubicBezTo>
                  <a:pt x="17" y="110"/>
                  <a:pt x="17" y="108"/>
                  <a:pt x="19" y="107"/>
                </a:cubicBezTo>
                <a:cubicBezTo>
                  <a:pt x="30" y="95"/>
                  <a:pt x="30" y="95"/>
                  <a:pt x="30" y="95"/>
                </a:cubicBezTo>
                <a:cubicBezTo>
                  <a:pt x="30" y="95"/>
                  <a:pt x="30" y="95"/>
                  <a:pt x="30" y="95"/>
                </a:cubicBezTo>
                <a:cubicBezTo>
                  <a:pt x="31" y="95"/>
                  <a:pt x="32" y="95"/>
                  <a:pt x="32" y="94"/>
                </a:cubicBezTo>
                <a:close/>
                <a:moveTo>
                  <a:pt x="22" y="65"/>
                </a:moveTo>
                <a:cubicBezTo>
                  <a:pt x="22" y="65"/>
                  <a:pt x="22" y="65"/>
                  <a:pt x="22" y="65"/>
                </a:cubicBezTo>
                <a:cubicBezTo>
                  <a:pt x="22" y="64"/>
                  <a:pt x="21" y="62"/>
                  <a:pt x="19" y="62"/>
                </a:cubicBezTo>
                <a:cubicBezTo>
                  <a:pt x="3" y="62"/>
                  <a:pt x="3" y="62"/>
                  <a:pt x="3" y="62"/>
                </a:cubicBezTo>
                <a:cubicBezTo>
                  <a:pt x="1" y="62"/>
                  <a:pt x="0" y="64"/>
                  <a:pt x="0" y="65"/>
                </a:cubicBezTo>
                <a:cubicBezTo>
                  <a:pt x="0" y="67"/>
                  <a:pt x="1" y="69"/>
                  <a:pt x="3" y="69"/>
                </a:cubicBezTo>
                <a:cubicBezTo>
                  <a:pt x="19" y="69"/>
                  <a:pt x="19" y="69"/>
                  <a:pt x="19" y="69"/>
                </a:cubicBezTo>
                <a:cubicBezTo>
                  <a:pt x="21" y="69"/>
                  <a:pt x="22" y="67"/>
                  <a:pt x="22" y="65"/>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24" name="Freeform 86"/>
          <p:cNvSpPr>
            <a:spLocks/>
          </p:cNvSpPr>
          <p:nvPr/>
        </p:nvSpPr>
        <p:spPr bwMode="auto">
          <a:xfrm>
            <a:off x="7294492" y="2401078"/>
            <a:ext cx="184499" cy="236873"/>
          </a:xfrm>
          <a:custGeom>
            <a:avLst/>
            <a:gdLst>
              <a:gd name="T0" fmla="*/ 113 w 113"/>
              <a:gd name="T1" fmla="*/ 25 h 145"/>
              <a:gd name="T2" fmla="*/ 108 w 113"/>
              <a:gd name="T3" fmla="*/ 22 h 145"/>
              <a:gd name="T4" fmla="*/ 42 w 113"/>
              <a:gd name="T5" fmla="*/ 128 h 145"/>
              <a:gd name="T6" fmla="*/ 19 w 113"/>
              <a:gd name="T7" fmla="*/ 132 h 145"/>
              <a:gd name="T8" fmla="*/ 12 w 113"/>
              <a:gd name="T9" fmla="*/ 109 h 145"/>
              <a:gd name="T10" fmla="*/ 78 w 113"/>
              <a:gd name="T11" fmla="*/ 3 h 145"/>
              <a:gd name="T12" fmla="*/ 73 w 113"/>
              <a:gd name="T13" fmla="*/ 0 h 145"/>
              <a:gd name="T14" fmla="*/ 6 w 113"/>
              <a:gd name="T15" fmla="*/ 107 h 145"/>
              <a:gd name="T16" fmla="*/ 15 w 113"/>
              <a:gd name="T17" fmla="*/ 138 h 145"/>
              <a:gd name="T18" fmla="*/ 47 w 113"/>
              <a:gd name="T19" fmla="*/ 132 h 145"/>
              <a:gd name="T20" fmla="*/ 113 w 113"/>
              <a:gd name="T21" fmla="*/ 2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3" h="145">
                <a:moveTo>
                  <a:pt x="113" y="25"/>
                </a:moveTo>
                <a:cubicBezTo>
                  <a:pt x="108" y="22"/>
                  <a:pt x="108" y="22"/>
                  <a:pt x="108" y="22"/>
                </a:cubicBezTo>
                <a:cubicBezTo>
                  <a:pt x="42" y="128"/>
                  <a:pt x="42" y="128"/>
                  <a:pt x="42" y="128"/>
                </a:cubicBezTo>
                <a:cubicBezTo>
                  <a:pt x="38" y="135"/>
                  <a:pt x="27" y="137"/>
                  <a:pt x="19" y="132"/>
                </a:cubicBezTo>
                <a:cubicBezTo>
                  <a:pt x="11" y="127"/>
                  <a:pt x="8" y="117"/>
                  <a:pt x="12" y="109"/>
                </a:cubicBezTo>
                <a:cubicBezTo>
                  <a:pt x="78" y="3"/>
                  <a:pt x="78" y="3"/>
                  <a:pt x="78" y="3"/>
                </a:cubicBezTo>
                <a:cubicBezTo>
                  <a:pt x="73" y="0"/>
                  <a:pt x="73" y="0"/>
                  <a:pt x="73" y="0"/>
                </a:cubicBezTo>
                <a:cubicBezTo>
                  <a:pt x="6" y="107"/>
                  <a:pt x="6" y="107"/>
                  <a:pt x="6" y="107"/>
                </a:cubicBezTo>
                <a:cubicBezTo>
                  <a:pt x="0" y="117"/>
                  <a:pt x="4" y="131"/>
                  <a:pt x="15" y="138"/>
                </a:cubicBezTo>
                <a:cubicBezTo>
                  <a:pt x="26" y="145"/>
                  <a:pt x="40" y="142"/>
                  <a:pt x="47" y="132"/>
                </a:cubicBezTo>
                <a:lnTo>
                  <a:pt x="113" y="25"/>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25" name="Freeform 87"/>
          <p:cNvSpPr>
            <a:spLocks/>
          </p:cNvSpPr>
          <p:nvPr/>
        </p:nvSpPr>
        <p:spPr bwMode="auto">
          <a:xfrm>
            <a:off x="7399240" y="2392746"/>
            <a:ext cx="89274" cy="61896"/>
          </a:xfrm>
          <a:custGeom>
            <a:avLst/>
            <a:gdLst>
              <a:gd name="T0" fmla="*/ 54 w 55"/>
              <a:gd name="T1" fmla="*/ 35 h 38"/>
              <a:gd name="T2" fmla="*/ 48 w 55"/>
              <a:gd name="T3" fmla="*/ 37 h 38"/>
              <a:gd name="T4" fmla="*/ 3 w 55"/>
              <a:gd name="T5" fmla="*/ 9 h 38"/>
              <a:gd name="T6" fmla="*/ 2 w 55"/>
              <a:gd name="T7" fmla="*/ 3 h 38"/>
              <a:gd name="T8" fmla="*/ 8 w 55"/>
              <a:gd name="T9" fmla="*/ 1 h 38"/>
              <a:gd name="T10" fmla="*/ 53 w 55"/>
              <a:gd name="T11" fmla="*/ 29 h 38"/>
              <a:gd name="T12" fmla="*/ 54 w 55"/>
              <a:gd name="T13" fmla="*/ 35 h 38"/>
            </a:gdLst>
            <a:ahLst/>
            <a:cxnLst>
              <a:cxn ang="0">
                <a:pos x="T0" y="T1"/>
              </a:cxn>
              <a:cxn ang="0">
                <a:pos x="T2" y="T3"/>
              </a:cxn>
              <a:cxn ang="0">
                <a:pos x="T4" y="T5"/>
              </a:cxn>
              <a:cxn ang="0">
                <a:pos x="T6" y="T7"/>
              </a:cxn>
              <a:cxn ang="0">
                <a:pos x="T8" y="T9"/>
              </a:cxn>
              <a:cxn ang="0">
                <a:pos x="T10" y="T11"/>
              </a:cxn>
              <a:cxn ang="0">
                <a:pos x="T12" y="T13"/>
              </a:cxn>
            </a:cxnLst>
            <a:rect l="0" t="0" r="r" b="b"/>
            <a:pathLst>
              <a:path w="55" h="38">
                <a:moveTo>
                  <a:pt x="54" y="35"/>
                </a:moveTo>
                <a:cubicBezTo>
                  <a:pt x="53" y="37"/>
                  <a:pt x="50" y="38"/>
                  <a:pt x="48" y="37"/>
                </a:cubicBezTo>
                <a:cubicBezTo>
                  <a:pt x="3" y="9"/>
                  <a:pt x="3" y="9"/>
                  <a:pt x="3" y="9"/>
                </a:cubicBezTo>
                <a:cubicBezTo>
                  <a:pt x="1" y="7"/>
                  <a:pt x="0" y="5"/>
                  <a:pt x="2" y="3"/>
                </a:cubicBezTo>
                <a:cubicBezTo>
                  <a:pt x="3" y="1"/>
                  <a:pt x="6" y="0"/>
                  <a:pt x="8" y="1"/>
                </a:cubicBezTo>
                <a:cubicBezTo>
                  <a:pt x="53" y="29"/>
                  <a:pt x="53" y="29"/>
                  <a:pt x="53" y="29"/>
                </a:cubicBezTo>
                <a:cubicBezTo>
                  <a:pt x="55" y="31"/>
                  <a:pt x="55" y="33"/>
                  <a:pt x="54" y="35"/>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26" name="Freeform 88"/>
          <p:cNvSpPr>
            <a:spLocks/>
          </p:cNvSpPr>
          <p:nvPr/>
        </p:nvSpPr>
        <p:spPr bwMode="auto">
          <a:xfrm>
            <a:off x="7330201" y="2441549"/>
            <a:ext cx="122603" cy="170215"/>
          </a:xfrm>
          <a:custGeom>
            <a:avLst/>
            <a:gdLst>
              <a:gd name="T0" fmla="*/ 75 w 75"/>
              <a:gd name="T1" fmla="*/ 4 h 104"/>
              <a:gd name="T2" fmla="*/ 69 w 75"/>
              <a:gd name="T3" fmla="*/ 0 h 104"/>
              <a:gd name="T4" fmla="*/ 10 w 75"/>
              <a:gd name="T5" fmla="*/ 95 h 104"/>
              <a:gd name="T6" fmla="*/ 0 w 75"/>
              <a:gd name="T7" fmla="*/ 100 h 104"/>
              <a:gd name="T8" fmla="*/ 1 w 75"/>
              <a:gd name="T9" fmla="*/ 101 h 104"/>
              <a:gd name="T10" fmla="*/ 17 w 75"/>
              <a:gd name="T11" fmla="*/ 98 h 104"/>
              <a:gd name="T12" fmla="*/ 75 w 75"/>
              <a:gd name="T13" fmla="*/ 4 h 104"/>
            </a:gdLst>
            <a:ahLst/>
            <a:cxnLst>
              <a:cxn ang="0">
                <a:pos x="T0" y="T1"/>
              </a:cxn>
              <a:cxn ang="0">
                <a:pos x="T2" y="T3"/>
              </a:cxn>
              <a:cxn ang="0">
                <a:pos x="T4" y="T5"/>
              </a:cxn>
              <a:cxn ang="0">
                <a:pos x="T6" y="T7"/>
              </a:cxn>
              <a:cxn ang="0">
                <a:pos x="T8" y="T9"/>
              </a:cxn>
              <a:cxn ang="0">
                <a:pos x="T10" y="T11"/>
              </a:cxn>
              <a:cxn ang="0">
                <a:pos x="T12" y="T13"/>
              </a:cxn>
            </a:cxnLst>
            <a:rect l="0" t="0" r="r" b="b"/>
            <a:pathLst>
              <a:path w="75" h="104">
                <a:moveTo>
                  <a:pt x="75" y="4"/>
                </a:moveTo>
                <a:cubicBezTo>
                  <a:pt x="69" y="0"/>
                  <a:pt x="69" y="0"/>
                  <a:pt x="69" y="0"/>
                </a:cubicBezTo>
                <a:cubicBezTo>
                  <a:pt x="10" y="95"/>
                  <a:pt x="10" y="95"/>
                  <a:pt x="10" y="95"/>
                </a:cubicBezTo>
                <a:cubicBezTo>
                  <a:pt x="8" y="98"/>
                  <a:pt x="4" y="100"/>
                  <a:pt x="0" y="100"/>
                </a:cubicBezTo>
                <a:cubicBezTo>
                  <a:pt x="0" y="100"/>
                  <a:pt x="1" y="100"/>
                  <a:pt x="1" y="101"/>
                </a:cubicBezTo>
                <a:cubicBezTo>
                  <a:pt x="7" y="104"/>
                  <a:pt x="14" y="103"/>
                  <a:pt x="17" y="98"/>
                </a:cubicBezTo>
                <a:lnTo>
                  <a:pt x="75" y="4"/>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27" name="Freeform 89"/>
          <p:cNvSpPr>
            <a:spLocks noEditPoints="1"/>
          </p:cNvSpPr>
          <p:nvPr/>
        </p:nvSpPr>
        <p:spPr bwMode="auto">
          <a:xfrm>
            <a:off x="7044525" y="1472633"/>
            <a:ext cx="166644" cy="121412"/>
          </a:xfrm>
          <a:custGeom>
            <a:avLst/>
            <a:gdLst>
              <a:gd name="T0" fmla="*/ 84 w 102"/>
              <a:gd name="T1" fmla="*/ 71 h 74"/>
              <a:gd name="T2" fmla="*/ 79 w 102"/>
              <a:gd name="T3" fmla="*/ 69 h 74"/>
              <a:gd name="T4" fmla="*/ 79 w 102"/>
              <a:gd name="T5" fmla="*/ 69 h 74"/>
              <a:gd name="T6" fmla="*/ 79 w 102"/>
              <a:gd name="T7" fmla="*/ 52 h 74"/>
              <a:gd name="T8" fmla="*/ 86 w 102"/>
              <a:gd name="T9" fmla="*/ 49 h 74"/>
              <a:gd name="T10" fmla="*/ 90 w 102"/>
              <a:gd name="T11" fmla="*/ 38 h 74"/>
              <a:gd name="T12" fmla="*/ 79 w 102"/>
              <a:gd name="T13" fmla="*/ 31 h 74"/>
              <a:gd name="T14" fmla="*/ 85 w 102"/>
              <a:gd name="T15" fmla="*/ 20 h 74"/>
              <a:gd name="T16" fmla="*/ 79 w 102"/>
              <a:gd name="T17" fmla="*/ 16 h 74"/>
              <a:gd name="T18" fmla="*/ 72 w 102"/>
              <a:gd name="T19" fmla="*/ 3 h 74"/>
              <a:gd name="T20" fmla="*/ 79 w 102"/>
              <a:gd name="T21" fmla="*/ 16 h 74"/>
              <a:gd name="T22" fmla="*/ 72 w 102"/>
              <a:gd name="T23" fmla="*/ 21 h 74"/>
              <a:gd name="T24" fmla="*/ 72 w 102"/>
              <a:gd name="T25" fmla="*/ 9 h 74"/>
              <a:gd name="T26" fmla="*/ 79 w 102"/>
              <a:gd name="T27" fmla="*/ 73 h 74"/>
              <a:gd name="T28" fmla="*/ 72 w 102"/>
              <a:gd name="T29" fmla="*/ 69 h 74"/>
              <a:gd name="T30" fmla="*/ 79 w 102"/>
              <a:gd name="T31" fmla="*/ 73 h 74"/>
              <a:gd name="T32" fmla="*/ 79 w 102"/>
              <a:gd name="T33" fmla="*/ 34 h 74"/>
              <a:gd name="T34" fmla="*/ 75 w 102"/>
              <a:gd name="T35" fmla="*/ 45 h 74"/>
              <a:gd name="T36" fmla="*/ 79 w 102"/>
              <a:gd name="T37" fmla="*/ 52 h 74"/>
              <a:gd name="T38" fmla="*/ 72 w 102"/>
              <a:gd name="T39" fmla="*/ 25 h 74"/>
              <a:gd name="T40" fmla="*/ 79 w 102"/>
              <a:gd name="T41" fmla="*/ 31 h 74"/>
              <a:gd name="T42" fmla="*/ 72 w 102"/>
              <a:gd name="T43" fmla="*/ 3 h 74"/>
              <a:gd name="T44" fmla="*/ 71 w 102"/>
              <a:gd name="T45" fmla="*/ 8 h 74"/>
              <a:gd name="T46" fmla="*/ 66 w 102"/>
              <a:gd name="T47" fmla="*/ 2 h 74"/>
              <a:gd name="T48" fmla="*/ 66 w 102"/>
              <a:gd name="T49" fmla="*/ 73 h 74"/>
              <a:gd name="T50" fmla="*/ 67 w 102"/>
              <a:gd name="T51" fmla="*/ 65 h 74"/>
              <a:gd name="T52" fmla="*/ 72 w 102"/>
              <a:gd name="T53" fmla="*/ 74 h 74"/>
              <a:gd name="T54" fmla="*/ 72 w 102"/>
              <a:gd name="T55" fmla="*/ 21 h 74"/>
              <a:gd name="T56" fmla="*/ 72 w 102"/>
              <a:gd name="T57" fmla="*/ 52 h 74"/>
              <a:gd name="T58" fmla="*/ 66 w 102"/>
              <a:gd name="T59" fmla="*/ 57 h 74"/>
              <a:gd name="T60" fmla="*/ 69 w 102"/>
              <a:gd name="T61" fmla="*/ 16 h 74"/>
              <a:gd name="T62" fmla="*/ 22 w 102"/>
              <a:gd name="T63" fmla="*/ 10 h 74"/>
              <a:gd name="T64" fmla="*/ 66 w 102"/>
              <a:gd name="T65" fmla="*/ 5 h 74"/>
              <a:gd name="T66" fmla="*/ 64 w 102"/>
              <a:gd name="T67" fmla="*/ 6 h 74"/>
              <a:gd name="T68" fmla="*/ 66 w 102"/>
              <a:gd name="T69" fmla="*/ 16 h 74"/>
              <a:gd name="T70" fmla="*/ 66 w 102"/>
              <a:gd name="T71" fmla="*/ 64 h 74"/>
              <a:gd name="T72" fmla="*/ 37 w 102"/>
              <a:gd name="T73" fmla="*/ 57 h 74"/>
              <a:gd name="T74" fmla="*/ 22 w 102"/>
              <a:gd name="T75" fmla="*/ 49 h 74"/>
              <a:gd name="T76" fmla="*/ 27 w 102"/>
              <a:gd name="T77" fmla="*/ 48 h 74"/>
              <a:gd name="T78" fmla="*/ 22 w 102"/>
              <a:gd name="T79" fmla="*/ 27 h 74"/>
              <a:gd name="T80" fmla="*/ 2 w 102"/>
              <a:gd name="T81" fmla="*/ 41 h 74"/>
              <a:gd name="T82" fmla="*/ 22 w 102"/>
              <a:gd name="T83" fmla="*/ 10 h 74"/>
              <a:gd name="T84" fmla="*/ 17 w 102"/>
              <a:gd name="T85" fmla="*/ 28 h 74"/>
              <a:gd name="T86" fmla="*/ 22 w 102"/>
              <a:gd name="T87" fmla="*/ 49 h 74"/>
              <a:gd name="T88" fmla="*/ 2 w 102"/>
              <a:gd name="T89" fmla="*/ 4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2" h="74">
                <a:moveTo>
                  <a:pt x="79" y="7"/>
                </a:moveTo>
                <a:cubicBezTo>
                  <a:pt x="102" y="22"/>
                  <a:pt x="98" y="62"/>
                  <a:pt x="84" y="71"/>
                </a:cubicBezTo>
                <a:cubicBezTo>
                  <a:pt x="82" y="72"/>
                  <a:pt x="80" y="73"/>
                  <a:pt x="79" y="73"/>
                </a:cubicBezTo>
                <a:cubicBezTo>
                  <a:pt x="79" y="69"/>
                  <a:pt x="79" y="69"/>
                  <a:pt x="79" y="69"/>
                </a:cubicBezTo>
                <a:cubicBezTo>
                  <a:pt x="79" y="69"/>
                  <a:pt x="79" y="69"/>
                  <a:pt x="79" y="69"/>
                </a:cubicBezTo>
                <a:cubicBezTo>
                  <a:pt x="79" y="69"/>
                  <a:pt x="79" y="69"/>
                  <a:pt x="79" y="69"/>
                </a:cubicBezTo>
                <a:cubicBezTo>
                  <a:pt x="83" y="67"/>
                  <a:pt x="85" y="61"/>
                  <a:pt x="83" y="57"/>
                </a:cubicBezTo>
                <a:cubicBezTo>
                  <a:pt x="82" y="55"/>
                  <a:pt x="80" y="53"/>
                  <a:pt x="79" y="52"/>
                </a:cubicBezTo>
                <a:cubicBezTo>
                  <a:pt x="79" y="49"/>
                  <a:pt x="79" y="49"/>
                  <a:pt x="79" y="49"/>
                </a:cubicBezTo>
                <a:cubicBezTo>
                  <a:pt x="81" y="50"/>
                  <a:pt x="84" y="50"/>
                  <a:pt x="86" y="49"/>
                </a:cubicBezTo>
                <a:cubicBezTo>
                  <a:pt x="86" y="49"/>
                  <a:pt x="86" y="49"/>
                  <a:pt x="86" y="49"/>
                </a:cubicBezTo>
                <a:cubicBezTo>
                  <a:pt x="90" y="47"/>
                  <a:pt x="92" y="42"/>
                  <a:pt x="90" y="38"/>
                </a:cubicBezTo>
                <a:cubicBezTo>
                  <a:pt x="88" y="34"/>
                  <a:pt x="83" y="32"/>
                  <a:pt x="79" y="34"/>
                </a:cubicBezTo>
                <a:cubicBezTo>
                  <a:pt x="79" y="31"/>
                  <a:pt x="79" y="31"/>
                  <a:pt x="79" y="31"/>
                </a:cubicBezTo>
                <a:cubicBezTo>
                  <a:pt x="80" y="31"/>
                  <a:pt x="81" y="30"/>
                  <a:pt x="82" y="30"/>
                </a:cubicBezTo>
                <a:cubicBezTo>
                  <a:pt x="86" y="28"/>
                  <a:pt x="87" y="24"/>
                  <a:pt x="85" y="20"/>
                </a:cubicBezTo>
                <a:cubicBezTo>
                  <a:pt x="85" y="20"/>
                  <a:pt x="85" y="20"/>
                  <a:pt x="85" y="20"/>
                </a:cubicBezTo>
                <a:cubicBezTo>
                  <a:pt x="84" y="17"/>
                  <a:pt x="81" y="16"/>
                  <a:pt x="79" y="16"/>
                </a:cubicBezTo>
                <a:lnTo>
                  <a:pt x="79" y="7"/>
                </a:lnTo>
                <a:close/>
                <a:moveTo>
                  <a:pt x="72" y="3"/>
                </a:moveTo>
                <a:cubicBezTo>
                  <a:pt x="74" y="4"/>
                  <a:pt x="76" y="5"/>
                  <a:pt x="79" y="7"/>
                </a:cubicBezTo>
                <a:cubicBezTo>
                  <a:pt x="79" y="16"/>
                  <a:pt x="79" y="16"/>
                  <a:pt x="79" y="16"/>
                </a:cubicBezTo>
                <a:cubicBezTo>
                  <a:pt x="77" y="16"/>
                  <a:pt x="76" y="16"/>
                  <a:pt x="75" y="17"/>
                </a:cubicBezTo>
                <a:cubicBezTo>
                  <a:pt x="73" y="17"/>
                  <a:pt x="72" y="19"/>
                  <a:pt x="72" y="21"/>
                </a:cubicBezTo>
                <a:cubicBezTo>
                  <a:pt x="72" y="13"/>
                  <a:pt x="72" y="13"/>
                  <a:pt x="72" y="13"/>
                </a:cubicBezTo>
                <a:cubicBezTo>
                  <a:pt x="72" y="12"/>
                  <a:pt x="72" y="10"/>
                  <a:pt x="72" y="9"/>
                </a:cubicBezTo>
                <a:cubicBezTo>
                  <a:pt x="72" y="3"/>
                  <a:pt x="72" y="3"/>
                  <a:pt x="72" y="3"/>
                </a:cubicBezTo>
                <a:close/>
                <a:moveTo>
                  <a:pt x="79" y="73"/>
                </a:moveTo>
                <a:cubicBezTo>
                  <a:pt x="76" y="74"/>
                  <a:pt x="74" y="74"/>
                  <a:pt x="72" y="74"/>
                </a:cubicBezTo>
                <a:cubicBezTo>
                  <a:pt x="72" y="69"/>
                  <a:pt x="72" y="69"/>
                  <a:pt x="72" y="69"/>
                </a:cubicBezTo>
                <a:cubicBezTo>
                  <a:pt x="74" y="70"/>
                  <a:pt x="76" y="70"/>
                  <a:pt x="79" y="69"/>
                </a:cubicBezTo>
                <a:cubicBezTo>
                  <a:pt x="79" y="73"/>
                  <a:pt x="79" y="73"/>
                  <a:pt x="79" y="73"/>
                </a:cubicBezTo>
                <a:close/>
                <a:moveTo>
                  <a:pt x="79" y="31"/>
                </a:moveTo>
                <a:cubicBezTo>
                  <a:pt x="79" y="34"/>
                  <a:pt x="79" y="34"/>
                  <a:pt x="79" y="34"/>
                </a:cubicBezTo>
                <a:cubicBezTo>
                  <a:pt x="78" y="34"/>
                  <a:pt x="78" y="34"/>
                  <a:pt x="78" y="34"/>
                </a:cubicBezTo>
                <a:cubicBezTo>
                  <a:pt x="74" y="36"/>
                  <a:pt x="73" y="41"/>
                  <a:pt x="75" y="45"/>
                </a:cubicBezTo>
                <a:cubicBezTo>
                  <a:pt x="76" y="47"/>
                  <a:pt x="77" y="48"/>
                  <a:pt x="79" y="49"/>
                </a:cubicBezTo>
                <a:cubicBezTo>
                  <a:pt x="79" y="52"/>
                  <a:pt x="79" y="52"/>
                  <a:pt x="79" y="52"/>
                </a:cubicBezTo>
                <a:cubicBezTo>
                  <a:pt x="76" y="51"/>
                  <a:pt x="74" y="51"/>
                  <a:pt x="72" y="52"/>
                </a:cubicBezTo>
                <a:cubicBezTo>
                  <a:pt x="72" y="25"/>
                  <a:pt x="72" y="25"/>
                  <a:pt x="72" y="25"/>
                </a:cubicBezTo>
                <a:cubicBezTo>
                  <a:pt x="72" y="26"/>
                  <a:pt x="72" y="26"/>
                  <a:pt x="72" y="26"/>
                </a:cubicBezTo>
                <a:cubicBezTo>
                  <a:pt x="73" y="29"/>
                  <a:pt x="76" y="31"/>
                  <a:pt x="79" y="31"/>
                </a:cubicBezTo>
                <a:close/>
                <a:moveTo>
                  <a:pt x="66" y="2"/>
                </a:moveTo>
                <a:cubicBezTo>
                  <a:pt x="68" y="2"/>
                  <a:pt x="70" y="3"/>
                  <a:pt x="72" y="3"/>
                </a:cubicBezTo>
                <a:cubicBezTo>
                  <a:pt x="72" y="9"/>
                  <a:pt x="72" y="9"/>
                  <a:pt x="72" y="9"/>
                </a:cubicBezTo>
                <a:cubicBezTo>
                  <a:pt x="71" y="9"/>
                  <a:pt x="71" y="9"/>
                  <a:pt x="71" y="8"/>
                </a:cubicBezTo>
                <a:cubicBezTo>
                  <a:pt x="70" y="7"/>
                  <a:pt x="68" y="5"/>
                  <a:pt x="66" y="5"/>
                </a:cubicBezTo>
                <a:cubicBezTo>
                  <a:pt x="66" y="2"/>
                  <a:pt x="66" y="2"/>
                  <a:pt x="66" y="2"/>
                </a:cubicBezTo>
                <a:close/>
                <a:moveTo>
                  <a:pt x="72" y="74"/>
                </a:moveTo>
                <a:cubicBezTo>
                  <a:pt x="70" y="74"/>
                  <a:pt x="68" y="73"/>
                  <a:pt x="66" y="73"/>
                </a:cubicBezTo>
                <a:cubicBezTo>
                  <a:pt x="66" y="64"/>
                  <a:pt x="66" y="64"/>
                  <a:pt x="66" y="64"/>
                </a:cubicBezTo>
                <a:cubicBezTo>
                  <a:pt x="66" y="64"/>
                  <a:pt x="67" y="64"/>
                  <a:pt x="67" y="65"/>
                </a:cubicBezTo>
                <a:cubicBezTo>
                  <a:pt x="68" y="67"/>
                  <a:pt x="70" y="68"/>
                  <a:pt x="72" y="69"/>
                </a:cubicBezTo>
                <a:cubicBezTo>
                  <a:pt x="72" y="74"/>
                  <a:pt x="72" y="74"/>
                  <a:pt x="72" y="74"/>
                </a:cubicBezTo>
                <a:close/>
                <a:moveTo>
                  <a:pt x="72" y="13"/>
                </a:moveTo>
                <a:cubicBezTo>
                  <a:pt x="72" y="21"/>
                  <a:pt x="72" y="21"/>
                  <a:pt x="72" y="21"/>
                </a:cubicBezTo>
                <a:cubicBezTo>
                  <a:pt x="71" y="22"/>
                  <a:pt x="71" y="24"/>
                  <a:pt x="72" y="25"/>
                </a:cubicBezTo>
                <a:cubicBezTo>
                  <a:pt x="72" y="52"/>
                  <a:pt x="72" y="52"/>
                  <a:pt x="72" y="52"/>
                </a:cubicBezTo>
                <a:cubicBezTo>
                  <a:pt x="71" y="52"/>
                  <a:pt x="71" y="52"/>
                  <a:pt x="71" y="52"/>
                </a:cubicBezTo>
                <a:cubicBezTo>
                  <a:pt x="69" y="54"/>
                  <a:pt x="67" y="55"/>
                  <a:pt x="66" y="57"/>
                </a:cubicBezTo>
                <a:cubicBezTo>
                  <a:pt x="66" y="16"/>
                  <a:pt x="66" y="16"/>
                  <a:pt x="66" y="16"/>
                </a:cubicBezTo>
                <a:cubicBezTo>
                  <a:pt x="67" y="16"/>
                  <a:pt x="68" y="16"/>
                  <a:pt x="69" y="16"/>
                </a:cubicBezTo>
                <a:cubicBezTo>
                  <a:pt x="70" y="15"/>
                  <a:pt x="71" y="14"/>
                  <a:pt x="72" y="13"/>
                </a:cubicBezTo>
                <a:close/>
                <a:moveTo>
                  <a:pt x="22" y="10"/>
                </a:moveTo>
                <a:cubicBezTo>
                  <a:pt x="41" y="2"/>
                  <a:pt x="55" y="0"/>
                  <a:pt x="66" y="2"/>
                </a:cubicBezTo>
                <a:cubicBezTo>
                  <a:pt x="66" y="5"/>
                  <a:pt x="66" y="5"/>
                  <a:pt x="66" y="5"/>
                </a:cubicBezTo>
                <a:cubicBezTo>
                  <a:pt x="65" y="5"/>
                  <a:pt x="65" y="6"/>
                  <a:pt x="64" y="6"/>
                </a:cubicBezTo>
                <a:cubicBezTo>
                  <a:pt x="64" y="6"/>
                  <a:pt x="64" y="6"/>
                  <a:pt x="64" y="6"/>
                </a:cubicBezTo>
                <a:cubicBezTo>
                  <a:pt x="61" y="7"/>
                  <a:pt x="60" y="11"/>
                  <a:pt x="61" y="13"/>
                </a:cubicBezTo>
                <a:cubicBezTo>
                  <a:pt x="62" y="15"/>
                  <a:pt x="64" y="16"/>
                  <a:pt x="66" y="16"/>
                </a:cubicBezTo>
                <a:cubicBezTo>
                  <a:pt x="66" y="57"/>
                  <a:pt x="66" y="57"/>
                  <a:pt x="66" y="57"/>
                </a:cubicBezTo>
                <a:cubicBezTo>
                  <a:pt x="66" y="59"/>
                  <a:pt x="66" y="62"/>
                  <a:pt x="66" y="64"/>
                </a:cubicBezTo>
                <a:cubicBezTo>
                  <a:pt x="66" y="73"/>
                  <a:pt x="66" y="73"/>
                  <a:pt x="66" y="73"/>
                </a:cubicBezTo>
                <a:cubicBezTo>
                  <a:pt x="56" y="68"/>
                  <a:pt x="48" y="56"/>
                  <a:pt x="37" y="57"/>
                </a:cubicBezTo>
                <a:cubicBezTo>
                  <a:pt x="32" y="57"/>
                  <a:pt x="27" y="58"/>
                  <a:pt x="22" y="57"/>
                </a:cubicBezTo>
                <a:cubicBezTo>
                  <a:pt x="22" y="49"/>
                  <a:pt x="22" y="49"/>
                  <a:pt x="22" y="49"/>
                </a:cubicBezTo>
                <a:cubicBezTo>
                  <a:pt x="24" y="49"/>
                  <a:pt x="25" y="48"/>
                  <a:pt x="27" y="48"/>
                </a:cubicBezTo>
                <a:cubicBezTo>
                  <a:pt x="27" y="48"/>
                  <a:pt x="27" y="48"/>
                  <a:pt x="27" y="48"/>
                </a:cubicBezTo>
                <a:cubicBezTo>
                  <a:pt x="32" y="45"/>
                  <a:pt x="34" y="38"/>
                  <a:pt x="32" y="33"/>
                </a:cubicBezTo>
                <a:cubicBezTo>
                  <a:pt x="30" y="29"/>
                  <a:pt x="26" y="27"/>
                  <a:pt x="22" y="27"/>
                </a:cubicBezTo>
                <a:lnTo>
                  <a:pt x="22" y="10"/>
                </a:lnTo>
                <a:close/>
                <a:moveTo>
                  <a:pt x="2" y="41"/>
                </a:moveTo>
                <a:cubicBezTo>
                  <a:pt x="0" y="23"/>
                  <a:pt x="18" y="12"/>
                  <a:pt x="18" y="12"/>
                </a:cubicBezTo>
                <a:cubicBezTo>
                  <a:pt x="20" y="12"/>
                  <a:pt x="21" y="11"/>
                  <a:pt x="22" y="10"/>
                </a:cubicBezTo>
                <a:cubicBezTo>
                  <a:pt x="22" y="27"/>
                  <a:pt x="22" y="27"/>
                  <a:pt x="22" y="27"/>
                </a:cubicBezTo>
                <a:cubicBezTo>
                  <a:pt x="20" y="27"/>
                  <a:pt x="19" y="27"/>
                  <a:pt x="17" y="28"/>
                </a:cubicBezTo>
                <a:cubicBezTo>
                  <a:pt x="12" y="31"/>
                  <a:pt x="9" y="37"/>
                  <a:pt x="12" y="43"/>
                </a:cubicBezTo>
                <a:cubicBezTo>
                  <a:pt x="14" y="47"/>
                  <a:pt x="18" y="49"/>
                  <a:pt x="22" y="49"/>
                </a:cubicBezTo>
                <a:cubicBezTo>
                  <a:pt x="22" y="57"/>
                  <a:pt x="22" y="57"/>
                  <a:pt x="22" y="57"/>
                </a:cubicBezTo>
                <a:cubicBezTo>
                  <a:pt x="12" y="57"/>
                  <a:pt x="4" y="53"/>
                  <a:pt x="2" y="41"/>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32" name="Freeform 94"/>
          <p:cNvSpPr>
            <a:spLocks/>
          </p:cNvSpPr>
          <p:nvPr/>
        </p:nvSpPr>
        <p:spPr bwMode="auto">
          <a:xfrm>
            <a:off x="6476745" y="2321327"/>
            <a:ext cx="47613" cy="45232"/>
          </a:xfrm>
          <a:custGeom>
            <a:avLst/>
            <a:gdLst>
              <a:gd name="T0" fmla="*/ 28 w 29"/>
              <a:gd name="T1" fmla="*/ 16 h 28"/>
              <a:gd name="T2" fmla="*/ 12 w 29"/>
              <a:gd name="T3" fmla="*/ 27 h 28"/>
              <a:gd name="T4" fmla="*/ 1 w 29"/>
              <a:gd name="T5" fmla="*/ 12 h 28"/>
              <a:gd name="T6" fmla="*/ 17 w 29"/>
              <a:gd name="T7" fmla="*/ 1 h 28"/>
              <a:gd name="T8" fmla="*/ 28 w 29"/>
              <a:gd name="T9" fmla="*/ 16 h 28"/>
            </a:gdLst>
            <a:ahLst/>
            <a:cxnLst>
              <a:cxn ang="0">
                <a:pos x="T0" y="T1"/>
              </a:cxn>
              <a:cxn ang="0">
                <a:pos x="T2" y="T3"/>
              </a:cxn>
              <a:cxn ang="0">
                <a:pos x="T4" y="T5"/>
              </a:cxn>
              <a:cxn ang="0">
                <a:pos x="T6" y="T7"/>
              </a:cxn>
              <a:cxn ang="0">
                <a:pos x="T8" y="T9"/>
              </a:cxn>
            </a:cxnLst>
            <a:rect l="0" t="0" r="r" b="b"/>
            <a:pathLst>
              <a:path w="29" h="28">
                <a:moveTo>
                  <a:pt x="28" y="16"/>
                </a:moveTo>
                <a:cubicBezTo>
                  <a:pt x="26" y="23"/>
                  <a:pt x="19" y="28"/>
                  <a:pt x="12" y="27"/>
                </a:cubicBezTo>
                <a:cubicBezTo>
                  <a:pt x="5" y="26"/>
                  <a:pt x="0" y="19"/>
                  <a:pt x="1" y="12"/>
                </a:cubicBezTo>
                <a:cubicBezTo>
                  <a:pt x="3" y="4"/>
                  <a:pt x="10" y="0"/>
                  <a:pt x="17" y="1"/>
                </a:cubicBezTo>
                <a:cubicBezTo>
                  <a:pt x="24" y="2"/>
                  <a:pt x="29" y="9"/>
                  <a:pt x="28" y="16"/>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33" name="Freeform 95"/>
          <p:cNvSpPr>
            <a:spLocks/>
          </p:cNvSpPr>
          <p:nvPr/>
        </p:nvSpPr>
        <p:spPr bwMode="auto">
          <a:xfrm>
            <a:off x="6466032" y="2184441"/>
            <a:ext cx="44042" cy="147599"/>
          </a:xfrm>
          <a:custGeom>
            <a:avLst/>
            <a:gdLst>
              <a:gd name="T0" fmla="*/ 27 w 27"/>
              <a:gd name="T1" fmla="*/ 90 h 91"/>
              <a:gd name="T2" fmla="*/ 12 w 27"/>
              <a:gd name="T3" fmla="*/ 14 h 91"/>
              <a:gd name="T4" fmla="*/ 1 w 27"/>
              <a:gd name="T5" fmla="*/ 0 h 91"/>
              <a:gd name="T6" fmla="*/ 17 w 27"/>
              <a:gd name="T7" fmla="*/ 91 h 91"/>
              <a:gd name="T8" fmla="*/ 27 w 27"/>
              <a:gd name="T9" fmla="*/ 90 h 91"/>
            </a:gdLst>
            <a:ahLst/>
            <a:cxnLst>
              <a:cxn ang="0">
                <a:pos x="T0" y="T1"/>
              </a:cxn>
              <a:cxn ang="0">
                <a:pos x="T2" y="T3"/>
              </a:cxn>
              <a:cxn ang="0">
                <a:pos x="T4" y="T5"/>
              </a:cxn>
              <a:cxn ang="0">
                <a:pos x="T6" y="T7"/>
              </a:cxn>
              <a:cxn ang="0">
                <a:pos x="T8" y="T9"/>
              </a:cxn>
            </a:cxnLst>
            <a:rect l="0" t="0" r="r" b="b"/>
            <a:pathLst>
              <a:path w="27" h="91">
                <a:moveTo>
                  <a:pt x="27" y="90"/>
                </a:moveTo>
                <a:cubicBezTo>
                  <a:pt x="27" y="90"/>
                  <a:pt x="12" y="14"/>
                  <a:pt x="12" y="14"/>
                </a:cubicBezTo>
                <a:cubicBezTo>
                  <a:pt x="12" y="14"/>
                  <a:pt x="3" y="0"/>
                  <a:pt x="1" y="0"/>
                </a:cubicBezTo>
                <a:cubicBezTo>
                  <a:pt x="0" y="0"/>
                  <a:pt x="17" y="91"/>
                  <a:pt x="17" y="91"/>
                </a:cubicBezTo>
                <a:lnTo>
                  <a:pt x="27" y="9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34" name="Freeform 96"/>
          <p:cNvSpPr>
            <a:spLocks/>
          </p:cNvSpPr>
          <p:nvPr/>
        </p:nvSpPr>
        <p:spPr bwMode="auto">
          <a:xfrm>
            <a:off x="6496981" y="2208247"/>
            <a:ext cx="95225" cy="127364"/>
          </a:xfrm>
          <a:custGeom>
            <a:avLst/>
            <a:gdLst>
              <a:gd name="T0" fmla="*/ 1 w 80"/>
              <a:gd name="T1" fmla="*/ 99 h 107"/>
              <a:gd name="T2" fmla="*/ 60 w 80"/>
              <a:gd name="T3" fmla="*/ 13 h 107"/>
              <a:gd name="T4" fmla="*/ 80 w 80"/>
              <a:gd name="T5" fmla="*/ 0 h 107"/>
              <a:gd name="T6" fmla="*/ 71 w 80"/>
              <a:gd name="T7" fmla="*/ 21 h 107"/>
              <a:gd name="T8" fmla="*/ 12 w 80"/>
              <a:gd name="T9" fmla="*/ 107 h 107"/>
              <a:gd name="T10" fmla="*/ 0 w 80"/>
              <a:gd name="T11" fmla="*/ 100 h 107"/>
              <a:gd name="T12" fmla="*/ 1 w 80"/>
              <a:gd name="T13" fmla="*/ 99 h 107"/>
            </a:gdLst>
            <a:ahLst/>
            <a:cxnLst>
              <a:cxn ang="0">
                <a:pos x="T0" y="T1"/>
              </a:cxn>
              <a:cxn ang="0">
                <a:pos x="T2" y="T3"/>
              </a:cxn>
              <a:cxn ang="0">
                <a:pos x="T4" y="T5"/>
              </a:cxn>
              <a:cxn ang="0">
                <a:pos x="T6" y="T7"/>
              </a:cxn>
              <a:cxn ang="0">
                <a:pos x="T8" y="T9"/>
              </a:cxn>
              <a:cxn ang="0">
                <a:pos x="T10" y="T11"/>
              </a:cxn>
              <a:cxn ang="0">
                <a:pos x="T12" y="T13"/>
              </a:cxn>
            </a:cxnLst>
            <a:rect l="0" t="0" r="r" b="b"/>
            <a:pathLst>
              <a:path w="80" h="107">
                <a:moveTo>
                  <a:pt x="1" y="99"/>
                </a:moveTo>
                <a:lnTo>
                  <a:pt x="60" y="13"/>
                </a:lnTo>
                <a:lnTo>
                  <a:pt x="80" y="0"/>
                </a:lnTo>
                <a:lnTo>
                  <a:pt x="71" y="21"/>
                </a:lnTo>
                <a:lnTo>
                  <a:pt x="12" y="107"/>
                </a:lnTo>
                <a:lnTo>
                  <a:pt x="0" y="100"/>
                </a:lnTo>
                <a:lnTo>
                  <a:pt x="1" y="99"/>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35" name="Freeform 97"/>
          <p:cNvSpPr>
            <a:spLocks/>
          </p:cNvSpPr>
          <p:nvPr/>
        </p:nvSpPr>
        <p:spPr bwMode="auto">
          <a:xfrm>
            <a:off x="6488649" y="2355846"/>
            <a:ext cx="11903" cy="23806"/>
          </a:xfrm>
          <a:custGeom>
            <a:avLst/>
            <a:gdLst>
              <a:gd name="T0" fmla="*/ 2 w 7"/>
              <a:gd name="T1" fmla="*/ 3 h 15"/>
              <a:gd name="T2" fmla="*/ 5 w 7"/>
              <a:gd name="T3" fmla="*/ 1 h 15"/>
              <a:gd name="T4" fmla="*/ 7 w 7"/>
              <a:gd name="T5" fmla="*/ 3 h 15"/>
              <a:gd name="T6" fmla="*/ 5 w 7"/>
              <a:gd name="T7" fmla="*/ 13 h 15"/>
              <a:gd name="T8" fmla="*/ 3 w 7"/>
              <a:gd name="T9" fmla="*/ 15 h 15"/>
              <a:gd name="T10" fmla="*/ 1 w 7"/>
              <a:gd name="T11" fmla="*/ 12 h 15"/>
              <a:gd name="T12" fmla="*/ 2 w 7"/>
              <a:gd name="T13" fmla="*/ 3 h 15"/>
            </a:gdLst>
            <a:ahLst/>
            <a:cxnLst>
              <a:cxn ang="0">
                <a:pos x="T0" y="T1"/>
              </a:cxn>
              <a:cxn ang="0">
                <a:pos x="T2" y="T3"/>
              </a:cxn>
              <a:cxn ang="0">
                <a:pos x="T4" y="T5"/>
              </a:cxn>
              <a:cxn ang="0">
                <a:pos x="T6" y="T7"/>
              </a:cxn>
              <a:cxn ang="0">
                <a:pos x="T8" y="T9"/>
              </a:cxn>
              <a:cxn ang="0">
                <a:pos x="T10" y="T11"/>
              </a:cxn>
              <a:cxn ang="0">
                <a:pos x="T12" y="T13"/>
              </a:cxn>
            </a:cxnLst>
            <a:rect l="0" t="0" r="r" b="b"/>
            <a:pathLst>
              <a:path w="7" h="15">
                <a:moveTo>
                  <a:pt x="2" y="3"/>
                </a:moveTo>
                <a:cubicBezTo>
                  <a:pt x="3" y="1"/>
                  <a:pt x="4" y="0"/>
                  <a:pt x="5" y="1"/>
                </a:cubicBezTo>
                <a:cubicBezTo>
                  <a:pt x="6" y="1"/>
                  <a:pt x="7" y="2"/>
                  <a:pt x="7" y="3"/>
                </a:cubicBezTo>
                <a:cubicBezTo>
                  <a:pt x="5" y="13"/>
                  <a:pt x="5" y="13"/>
                  <a:pt x="5" y="13"/>
                </a:cubicBezTo>
                <a:cubicBezTo>
                  <a:pt x="5" y="14"/>
                  <a:pt x="4" y="15"/>
                  <a:pt x="3" y="15"/>
                </a:cubicBezTo>
                <a:cubicBezTo>
                  <a:pt x="1" y="15"/>
                  <a:pt x="0" y="13"/>
                  <a:pt x="1" y="12"/>
                </a:cubicBezTo>
                <a:lnTo>
                  <a:pt x="2" y="3"/>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cxnSp>
        <p:nvCxnSpPr>
          <p:cNvPr id="31" name="肘形连接符 30"/>
          <p:cNvCxnSpPr/>
          <p:nvPr/>
        </p:nvCxnSpPr>
        <p:spPr>
          <a:xfrm rot="5400000" flipH="1" flipV="1">
            <a:off x="5048496" y="2221299"/>
            <a:ext cx="1047271" cy="428628"/>
          </a:xfrm>
          <a:prstGeom prst="bentConnector2">
            <a:avLst/>
          </a:prstGeom>
          <a:ln w="317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69" name="Freeform 32"/>
          <p:cNvSpPr>
            <a:spLocks noEditPoints="1"/>
          </p:cNvSpPr>
          <p:nvPr/>
        </p:nvSpPr>
        <p:spPr bwMode="auto">
          <a:xfrm>
            <a:off x="5634003" y="2886727"/>
            <a:ext cx="421372" cy="308292"/>
          </a:xfrm>
          <a:custGeom>
            <a:avLst/>
            <a:gdLst>
              <a:gd name="T0" fmla="*/ 213 w 258"/>
              <a:gd name="T1" fmla="*/ 31 h 189"/>
              <a:gd name="T2" fmla="*/ 204 w 258"/>
              <a:gd name="T3" fmla="*/ 69 h 189"/>
              <a:gd name="T4" fmla="*/ 228 w 258"/>
              <a:gd name="T5" fmla="*/ 109 h 189"/>
              <a:gd name="T6" fmla="*/ 204 w 258"/>
              <a:gd name="T7" fmla="*/ 146 h 189"/>
              <a:gd name="T8" fmla="*/ 204 w 258"/>
              <a:gd name="T9" fmla="*/ 27 h 189"/>
              <a:gd name="T10" fmla="*/ 91 w 258"/>
              <a:gd name="T11" fmla="*/ 14 h 189"/>
              <a:gd name="T12" fmla="*/ 97 w 258"/>
              <a:gd name="T13" fmla="*/ 15 h 189"/>
              <a:gd name="T14" fmla="*/ 91 w 258"/>
              <a:gd name="T15" fmla="*/ 42 h 189"/>
              <a:gd name="T16" fmla="*/ 91 w 258"/>
              <a:gd name="T17" fmla="*/ 162 h 189"/>
              <a:gd name="T18" fmla="*/ 166 w 258"/>
              <a:gd name="T19" fmla="*/ 145 h 189"/>
              <a:gd name="T20" fmla="*/ 204 w 258"/>
              <a:gd name="T21" fmla="*/ 125 h 189"/>
              <a:gd name="T22" fmla="*/ 191 w 258"/>
              <a:gd name="T23" fmla="*/ 122 h 189"/>
              <a:gd name="T24" fmla="*/ 204 w 258"/>
              <a:gd name="T25" fmla="*/ 69 h 189"/>
              <a:gd name="T26" fmla="*/ 91 w 258"/>
              <a:gd name="T27" fmla="*/ 6 h 189"/>
              <a:gd name="T28" fmla="*/ 78 w 258"/>
              <a:gd name="T29" fmla="*/ 24 h 189"/>
              <a:gd name="T30" fmla="*/ 91 w 258"/>
              <a:gd name="T31" fmla="*/ 14 h 189"/>
              <a:gd name="T32" fmla="*/ 78 w 258"/>
              <a:gd name="T33" fmla="*/ 188 h 189"/>
              <a:gd name="T34" fmla="*/ 91 w 258"/>
              <a:gd name="T35" fmla="*/ 162 h 189"/>
              <a:gd name="T36" fmla="*/ 78 w 258"/>
              <a:gd name="T37" fmla="*/ 176 h 189"/>
              <a:gd name="T38" fmla="*/ 91 w 258"/>
              <a:gd name="T39" fmla="*/ 42 h 189"/>
              <a:gd name="T40" fmla="*/ 80 w 258"/>
              <a:gd name="T41" fmla="*/ 134 h 189"/>
              <a:gd name="T42" fmla="*/ 78 w 258"/>
              <a:gd name="T43" fmla="*/ 64 h 189"/>
              <a:gd name="T44" fmla="*/ 78 w 258"/>
              <a:gd name="T45" fmla="*/ 33 h 189"/>
              <a:gd name="T46" fmla="*/ 91 w 258"/>
              <a:gd name="T47" fmla="*/ 42 h 189"/>
              <a:gd name="T48" fmla="*/ 60 w 258"/>
              <a:gd name="T49" fmla="*/ 18 h 189"/>
              <a:gd name="T50" fmla="*/ 68 w 258"/>
              <a:gd name="T51" fmla="*/ 42 h 189"/>
              <a:gd name="T52" fmla="*/ 78 w 258"/>
              <a:gd name="T53" fmla="*/ 33 h 189"/>
              <a:gd name="T54" fmla="*/ 78 w 258"/>
              <a:gd name="T55" fmla="*/ 9 h 189"/>
              <a:gd name="T56" fmla="*/ 78 w 258"/>
              <a:gd name="T57" fmla="*/ 188 h 189"/>
              <a:gd name="T58" fmla="*/ 60 w 258"/>
              <a:gd name="T59" fmla="*/ 176 h 189"/>
              <a:gd name="T60" fmla="*/ 78 w 258"/>
              <a:gd name="T61" fmla="*/ 64 h 189"/>
              <a:gd name="T62" fmla="*/ 60 w 258"/>
              <a:gd name="T63" fmla="*/ 134 h 189"/>
              <a:gd name="T64" fmla="*/ 70 w 258"/>
              <a:gd name="T65" fmla="*/ 116 h 189"/>
              <a:gd name="T66" fmla="*/ 60 w 258"/>
              <a:gd name="T67" fmla="*/ 87 h 189"/>
              <a:gd name="T68" fmla="*/ 76 w 258"/>
              <a:gd name="T69" fmla="*/ 68 h 189"/>
              <a:gd name="T70" fmla="*/ 60 w 258"/>
              <a:gd name="T71" fmla="*/ 18 h 189"/>
              <a:gd name="T72" fmla="*/ 60 w 258"/>
              <a:gd name="T73" fmla="*/ 187 h 189"/>
              <a:gd name="T74" fmla="*/ 59 w 258"/>
              <a:gd name="T75" fmla="*/ 175 h 189"/>
              <a:gd name="T76" fmla="*/ 49 w 258"/>
              <a:gd name="T77" fmla="*/ 144 h 189"/>
              <a:gd name="T78" fmla="*/ 60 w 258"/>
              <a:gd name="T79" fmla="*/ 125 h 189"/>
              <a:gd name="T80" fmla="*/ 41 w 258"/>
              <a:gd name="T81" fmla="*/ 125 h 189"/>
              <a:gd name="T82" fmla="*/ 60 w 258"/>
              <a:gd name="T83" fmla="*/ 87 h 189"/>
              <a:gd name="T84" fmla="*/ 51 w 258"/>
              <a:gd name="T85" fmla="*/ 76 h 189"/>
              <a:gd name="T86" fmla="*/ 43 w 258"/>
              <a:gd name="T87" fmla="*/ 51 h 189"/>
              <a:gd name="T88" fmla="*/ 60 w 258"/>
              <a:gd name="T89" fmla="*/ 1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8" h="189">
                <a:moveTo>
                  <a:pt x="253" y="104"/>
                </a:moveTo>
                <a:cubicBezTo>
                  <a:pt x="258" y="60"/>
                  <a:pt x="213" y="31"/>
                  <a:pt x="213" y="31"/>
                </a:cubicBezTo>
                <a:cubicBezTo>
                  <a:pt x="210" y="30"/>
                  <a:pt x="207" y="28"/>
                  <a:pt x="204" y="27"/>
                </a:cubicBezTo>
                <a:cubicBezTo>
                  <a:pt x="204" y="69"/>
                  <a:pt x="204" y="69"/>
                  <a:pt x="204" y="69"/>
                </a:cubicBezTo>
                <a:cubicBezTo>
                  <a:pt x="208" y="69"/>
                  <a:pt x="212" y="70"/>
                  <a:pt x="216" y="72"/>
                </a:cubicBezTo>
                <a:cubicBezTo>
                  <a:pt x="230" y="79"/>
                  <a:pt x="235" y="95"/>
                  <a:pt x="228" y="109"/>
                </a:cubicBezTo>
                <a:cubicBezTo>
                  <a:pt x="224" y="119"/>
                  <a:pt x="214" y="125"/>
                  <a:pt x="204" y="125"/>
                </a:cubicBezTo>
                <a:cubicBezTo>
                  <a:pt x="204" y="146"/>
                  <a:pt x="204" y="146"/>
                  <a:pt x="204" y="146"/>
                </a:cubicBezTo>
                <a:cubicBezTo>
                  <a:pt x="230" y="144"/>
                  <a:pt x="249" y="134"/>
                  <a:pt x="253" y="104"/>
                </a:cubicBezTo>
                <a:close/>
                <a:moveTo>
                  <a:pt x="204" y="27"/>
                </a:moveTo>
                <a:cubicBezTo>
                  <a:pt x="156" y="5"/>
                  <a:pt x="119" y="0"/>
                  <a:pt x="91" y="6"/>
                </a:cubicBezTo>
                <a:cubicBezTo>
                  <a:pt x="91" y="14"/>
                  <a:pt x="91" y="14"/>
                  <a:pt x="91" y="14"/>
                </a:cubicBezTo>
                <a:cubicBezTo>
                  <a:pt x="93" y="14"/>
                  <a:pt x="95" y="14"/>
                  <a:pt x="97" y="15"/>
                </a:cubicBezTo>
                <a:cubicBezTo>
                  <a:pt x="97" y="15"/>
                  <a:pt x="97" y="15"/>
                  <a:pt x="97" y="15"/>
                </a:cubicBezTo>
                <a:cubicBezTo>
                  <a:pt x="104" y="19"/>
                  <a:pt x="107" y="27"/>
                  <a:pt x="103" y="34"/>
                </a:cubicBezTo>
                <a:cubicBezTo>
                  <a:pt x="101" y="39"/>
                  <a:pt x="96" y="42"/>
                  <a:pt x="91" y="42"/>
                </a:cubicBezTo>
                <a:cubicBezTo>
                  <a:pt x="91" y="146"/>
                  <a:pt x="91" y="146"/>
                  <a:pt x="91" y="146"/>
                </a:cubicBezTo>
                <a:cubicBezTo>
                  <a:pt x="93" y="151"/>
                  <a:pt x="93" y="157"/>
                  <a:pt x="91" y="162"/>
                </a:cubicBezTo>
                <a:cubicBezTo>
                  <a:pt x="91" y="185"/>
                  <a:pt x="91" y="185"/>
                  <a:pt x="91" y="185"/>
                </a:cubicBezTo>
                <a:cubicBezTo>
                  <a:pt x="117" y="174"/>
                  <a:pt x="138" y="143"/>
                  <a:pt x="166" y="145"/>
                </a:cubicBezTo>
                <a:cubicBezTo>
                  <a:pt x="179" y="147"/>
                  <a:pt x="192" y="147"/>
                  <a:pt x="204" y="146"/>
                </a:cubicBezTo>
                <a:cubicBezTo>
                  <a:pt x="204" y="125"/>
                  <a:pt x="204" y="125"/>
                  <a:pt x="204" y="125"/>
                </a:cubicBezTo>
                <a:cubicBezTo>
                  <a:pt x="199" y="125"/>
                  <a:pt x="195" y="124"/>
                  <a:pt x="191" y="122"/>
                </a:cubicBezTo>
                <a:cubicBezTo>
                  <a:pt x="191" y="122"/>
                  <a:pt x="191" y="122"/>
                  <a:pt x="191" y="122"/>
                </a:cubicBezTo>
                <a:cubicBezTo>
                  <a:pt x="177" y="115"/>
                  <a:pt x="172" y="98"/>
                  <a:pt x="179" y="84"/>
                </a:cubicBezTo>
                <a:cubicBezTo>
                  <a:pt x="184" y="74"/>
                  <a:pt x="193" y="69"/>
                  <a:pt x="204" y="69"/>
                </a:cubicBezTo>
                <a:lnTo>
                  <a:pt x="204" y="27"/>
                </a:lnTo>
                <a:close/>
                <a:moveTo>
                  <a:pt x="91" y="6"/>
                </a:moveTo>
                <a:cubicBezTo>
                  <a:pt x="86" y="6"/>
                  <a:pt x="82" y="8"/>
                  <a:pt x="78" y="9"/>
                </a:cubicBezTo>
                <a:cubicBezTo>
                  <a:pt x="78" y="24"/>
                  <a:pt x="78" y="24"/>
                  <a:pt x="78" y="24"/>
                </a:cubicBezTo>
                <a:cubicBezTo>
                  <a:pt x="78" y="23"/>
                  <a:pt x="78" y="22"/>
                  <a:pt x="78" y="22"/>
                </a:cubicBezTo>
                <a:cubicBezTo>
                  <a:pt x="81" y="17"/>
                  <a:pt x="86" y="14"/>
                  <a:pt x="91" y="14"/>
                </a:cubicBezTo>
                <a:cubicBezTo>
                  <a:pt x="91" y="6"/>
                  <a:pt x="91" y="6"/>
                  <a:pt x="91" y="6"/>
                </a:cubicBezTo>
                <a:close/>
                <a:moveTo>
                  <a:pt x="78" y="188"/>
                </a:moveTo>
                <a:cubicBezTo>
                  <a:pt x="82" y="188"/>
                  <a:pt x="87" y="187"/>
                  <a:pt x="91" y="185"/>
                </a:cubicBezTo>
                <a:cubicBezTo>
                  <a:pt x="91" y="162"/>
                  <a:pt x="91" y="162"/>
                  <a:pt x="91" y="162"/>
                </a:cubicBezTo>
                <a:cubicBezTo>
                  <a:pt x="90" y="163"/>
                  <a:pt x="90" y="164"/>
                  <a:pt x="90" y="165"/>
                </a:cubicBezTo>
                <a:cubicBezTo>
                  <a:pt x="87" y="170"/>
                  <a:pt x="83" y="174"/>
                  <a:pt x="78" y="176"/>
                </a:cubicBezTo>
                <a:cubicBezTo>
                  <a:pt x="78" y="188"/>
                  <a:pt x="78" y="188"/>
                  <a:pt x="78" y="188"/>
                </a:cubicBezTo>
                <a:close/>
                <a:moveTo>
                  <a:pt x="91" y="42"/>
                </a:moveTo>
                <a:cubicBezTo>
                  <a:pt x="91" y="146"/>
                  <a:pt x="91" y="146"/>
                  <a:pt x="91" y="146"/>
                </a:cubicBezTo>
                <a:cubicBezTo>
                  <a:pt x="89" y="141"/>
                  <a:pt x="85" y="136"/>
                  <a:pt x="80" y="134"/>
                </a:cubicBezTo>
                <a:cubicBezTo>
                  <a:pt x="79" y="133"/>
                  <a:pt x="78" y="133"/>
                  <a:pt x="78" y="133"/>
                </a:cubicBezTo>
                <a:cubicBezTo>
                  <a:pt x="78" y="64"/>
                  <a:pt x="78" y="64"/>
                  <a:pt x="78" y="64"/>
                </a:cubicBezTo>
                <a:cubicBezTo>
                  <a:pt x="79" y="61"/>
                  <a:pt x="79" y="57"/>
                  <a:pt x="78" y="54"/>
                </a:cubicBezTo>
                <a:cubicBezTo>
                  <a:pt x="78" y="33"/>
                  <a:pt x="78" y="33"/>
                  <a:pt x="78" y="33"/>
                </a:cubicBezTo>
                <a:cubicBezTo>
                  <a:pt x="79" y="36"/>
                  <a:pt x="81" y="39"/>
                  <a:pt x="84" y="41"/>
                </a:cubicBezTo>
                <a:cubicBezTo>
                  <a:pt x="86" y="42"/>
                  <a:pt x="89" y="42"/>
                  <a:pt x="91" y="42"/>
                </a:cubicBezTo>
                <a:close/>
                <a:moveTo>
                  <a:pt x="78" y="9"/>
                </a:moveTo>
                <a:cubicBezTo>
                  <a:pt x="71" y="11"/>
                  <a:pt x="65" y="14"/>
                  <a:pt x="60" y="18"/>
                </a:cubicBezTo>
                <a:cubicBezTo>
                  <a:pt x="60" y="40"/>
                  <a:pt x="60" y="40"/>
                  <a:pt x="60" y="40"/>
                </a:cubicBezTo>
                <a:cubicBezTo>
                  <a:pt x="62" y="40"/>
                  <a:pt x="65" y="41"/>
                  <a:pt x="68" y="42"/>
                </a:cubicBezTo>
                <a:cubicBezTo>
                  <a:pt x="73" y="45"/>
                  <a:pt x="76" y="49"/>
                  <a:pt x="78" y="54"/>
                </a:cubicBezTo>
                <a:cubicBezTo>
                  <a:pt x="78" y="33"/>
                  <a:pt x="78" y="33"/>
                  <a:pt x="78" y="33"/>
                </a:cubicBezTo>
                <a:cubicBezTo>
                  <a:pt x="77" y="30"/>
                  <a:pt x="77" y="27"/>
                  <a:pt x="78" y="24"/>
                </a:cubicBezTo>
                <a:cubicBezTo>
                  <a:pt x="78" y="9"/>
                  <a:pt x="78" y="9"/>
                  <a:pt x="78" y="9"/>
                </a:cubicBezTo>
                <a:close/>
                <a:moveTo>
                  <a:pt x="60" y="187"/>
                </a:moveTo>
                <a:cubicBezTo>
                  <a:pt x="66" y="188"/>
                  <a:pt x="72" y="189"/>
                  <a:pt x="78" y="188"/>
                </a:cubicBezTo>
                <a:cubicBezTo>
                  <a:pt x="78" y="176"/>
                  <a:pt x="78" y="176"/>
                  <a:pt x="78" y="176"/>
                </a:cubicBezTo>
                <a:cubicBezTo>
                  <a:pt x="72" y="178"/>
                  <a:pt x="65" y="178"/>
                  <a:pt x="60" y="176"/>
                </a:cubicBezTo>
                <a:cubicBezTo>
                  <a:pt x="60" y="187"/>
                  <a:pt x="60" y="187"/>
                  <a:pt x="60" y="187"/>
                </a:cubicBezTo>
                <a:close/>
                <a:moveTo>
                  <a:pt x="78" y="64"/>
                </a:moveTo>
                <a:cubicBezTo>
                  <a:pt x="78" y="133"/>
                  <a:pt x="78" y="133"/>
                  <a:pt x="78" y="133"/>
                </a:cubicBezTo>
                <a:cubicBezTo>
                  <a:pt x="72" y="131"/>
                  <a:pt x="65" y="131"/>
                  <a:pt x="60" y="134"/>
                </a:cubicBezTo>
                <a:cubicBezTo>
                  <a:pt x="60" y="125"/>
                  <a:pt x="60" y="125"/>
                  <a:pt x="60" y="125"/>
                </a:cubicBezTo>
                <a:cubicBezTo>
                  <a:pt x="64" y="123"/>
                  <a:pt x="67" y="120"/>
                  <a:pt x="70" y="116"/>
                </a:cubicBezTo>
                <a:cubicBezTo>
                  <a:pt x="75" y="105"/>
                  <a:pt x="71" y="92"/>
                  <a:pt x="60" y="87"/>
                </a:cubicBezTo>
                <a:cubicBezTo>
                  <a:pt x="60" y="87"/>
                  <a:pt x="60" y="87"/>
                  <a:pt x="60" y="87"/>
                </a:cubicBezTo>
                <a:cubicBezTo>
                  <a:pt x="60" y="78"/>
                  <a:pt x="60" y="78"/>
                  <a:pt x="60" y="78"/>
                </a:cubicBezTo>
                <a:cubicBezTo>
                  <a:pt x="66" y="78"/>
                  <a:pt x="73" y="74"/>
                  <a:pt x="76" y="68"/>
                </a:cubicBezTo>
                <a:cubicBezTo>
                  <a:pt x="77" y="66"/>
                  <a:pt x="77" y="65"/>
                  <a:pt x="78" y="64"/>
                </a:cubicBezTo>
                <a:close/>
                <a:moveTo>
                  <a:pt x="60" y="18"/>
                </a:moveTo>
                <a:cubicBezTo>
                  <a:pt x="0" y="56"/>
                  <a:pt x="10" y="159"/>
                  <a:pt x="46" y="180"/>
                </a:cubicBezTo>
                <a:cubicBezTo>
                  <a:pt x="51" y="183"/>
                  <a:pt x="55" y="185"/>
                  <a:pt x="60" y="187"/>
                </a:cubicBezTo>
                <a:cubicBezTo>
                  <a:pt x="60" y="176"/>
                  <a:pt x="60" y="176"/>
                  <a:pt x="60" y="176"/>
                </a:cubicBezTo>
                <a:cubicBezTo>
                  <a:pt x="59" y="175"/>
                  <a:pt x="59" y="175"/>
                  <a:pt x="59" y="175"/>
                </a:cubicBezTo>
                <a:cubicBezTo>
                  <a:pt x="59" y="175"/>
                  <a:pt x="59" y="175"/>
                  <a:pt x="59" y="175"/>
                </a:cubicBezTo>
                <a:cubicBezTo>
                  <a:pt x="48" y="170"/>
                  <a:pt x="43" y="156"/>
                  <a:pt x="49" y="144"/>
                </a:cubicBezTo>
                <a:cubicBezTo>
                  <a:pt x="51" y="139"/>
                  <a:pt x="55" y="136"/>
                  <a:pt x="60" y="134"/>
                </a:cubicBezTo>
                <a:cubicBezTo>
                  <a:pt x="60" y="125"/>
                  <a:pt x="60" y="125"/>
                  <a:pt x="60" y="125"/>
                </a:cubicBezTo>
                <a:cubicBezTo>
                  <a:pt x="54" y="128"/>
                  <a:pt x="47" y="128"/>
                  <a:pt x="41" y="125"/>
                </a:cubicBezTo>
                <a:cubicBezTo>
                  <a:pt x="41" y="125"/>
                  <a:pt x="41" y="125"/>
                  <a:pt x="41" y="125"/>
                </a:cubicBezTo>
                <a:cubicBezTo>
                  <a:pt x="31" y="120"/>
                  <a:pt x="26" y="107"/>
                  <a:pt x="32" y="97"/>
                </a:cubicBezTo>
                <a:cubicBezTo>
                  <a:pt x="37" y="86"/>
                  <a:pt x="49" y="82"/>
                  <a:pt x="60" y="87"/>
                </a:cubicBezTo>
                <a:cubicBezTo>
                  <a:pt x="60" y="78"/>
                  <a:pt x="60" y="78"/>
                  <a:pt x="60" y="78"/>
                </a:cubicBezTo>
                <a:cubicBezTo>
                  <a:pt x="57" y="78"/>
                  <a:pt x="54" y="77"/>
                  <a:pt x="51" y="76"/>
                </a:cubicBezTo>
                <a:cubicBezTo>
                  <a:pt x="42" y="71"/>
                  <a:pt x="38" y="60"/>
                  <a:pt x="43" y="51"/>
                </a:cubicBezTo>
                <a:cubicBezTo>
                  <a:pt x="43" y="51"/>
                  <a:pt x="43" y="51"/>
                  <a:pt x="43" y="51"/>
                </a:cubicBezTo>
                <a:cubicBezTo>
                  <a:pt x="46" y="44"/>
                  <a:pt x="53" y="40"/>
                  <a:pt x="60" y="40"/>
                </a:cubicBezTo>
                <a:lnTo>
                  <a:pt x="60" y="18"/>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6" name="Freeform 58"/>
          <p:cNvSpPr>
            <a:spLocks noEditPoints="1"/>
          </p:cNvSpPr>
          <p:nvPr/>
        </p:nvSpPr>
        <p:spPr bwMode="auto">
          <a:xfrm>
            <a:off x="5376514" y="2476273"/>
            <a:ext cx="385662" cy="390423"/>
          </a:xfrm>
          <a:custGeom>
            <a:avLst/>
            <a:gdLst>
              <a:gd name="T0" fmla="*/ 189 w 236"/>
              <a:gd name="T1" fmla="*/ 60 h 239"/>
              <a:gd name="T2" fmla="*/ 196 w 236"/>
              <a:gd name="T3" fmla="*/ 122 h 239"/>
              <a:gd name="T4" fmla="*/ 198 w 236"/>
              <a:gd name="T5" fmla="*/ 136 h 239"/>
              <a:gd name="T6" fmla="*/ 208 w 236"/>
              <a:gd name="T7" fmla="*/ 157 h 239"/>
              <a:gd name="T8" fmla="*/ 189 w 236"/>
              <a:gd name="T9" fmla="*/ 195 h 239"/>
              <a:gd name="T10" fmla="*/ 168 w 236"/>
              <a:gd name="T11" fmla="*/ 156 h 239"/>
              <a:gd name="T12" fmla="*/ 168 w 236"/>
              <a:gd name="T13" fmla="*/ 78 h 239"/>
              <a:gd name="T14" fmla="*/ 182 w 236"/>
              <a:gd name="T15" fmla="*/ 92 h 239"/>
              <a:gd name="T16" fmla="*/ 185 w 236"/>
              <a:gd name="T17" fmla="*/ 107 h 239"/>
              <a:gd name="T18" fmla="*/ 189 w 236"/>
              <a:gd name="T19" fmla="*/ 141 h 239"/>
              <a:gd name="T20" fmla="*/ 189 w 236"/>
              <a:gd name="T21" fmla="*/ 130 h 239"/>
              <a:gd name="T22" fmla="*/ 168 w 236"/>
              <a:gd name="T23" fmla="*/ 155 h 239"/>
              <a:gd name="T24" fmla="*/ 160 w 236"/>
              <a:gd name="T25" fmla="*/ 138 h 239"/>
              <a:gd name="T26" fmla="*/ 165 w 236"/>
              <a:gd name="T27" fmla="*/ 172 h 239"/>
              <a:gd name="T28" fmla="*/ 168 w 236"/>
              <a:gd name="T29" fmla="*/ 16 h 239"/>
              <a:gd name="T30" fmla="*/ 163 w 236"/>
              <a:gd name="T31" fmla="*/ 49 h 239"/>
              <a:gd name="T32" fmla="*/ 168 w 236"/>
              <a:gd name="T33" fmla="*/ 78 h 239"/>
              <a:gd name="T34" fmla="*/ 159 w 236"/>
              <a:gd name="T35" fmla="*/ 118 h 239"/>
              <a:gd name="T36" fmla="*/ 159 w 236"/>
              <a:gd name="T37" fmla="*/ 209 h 239"/>
              <a:gd name="T38" fmla="*/ 159 w 236"/>
              <a:gd name="T39" fmla="*/ 5 h 239"/>
              <a:gd name="T40" fmla="*/ 159 w 236"/>
              <a:gd name="T41" fmla="*/ 40 h 239"/>
              <a:gd name="T42" fmla="*/ 144 w 236"/>
              <a:gd name="T43" fmla="*/ 89 h 239"/>
              <a:gd name="T44" fmla="*/ 159 w 236"/>
              <a:gd name="T45" fmla="*/ 108 h 239"/>
              <a:gd name="T46" fmla="*/ 159 w 236"/>
              <a:gd name="T47" fmla="*/ 136 h 239"/>
              <a:gd name="T48" fmla="*/ 144 w 236"/>
              <a:gd name="T49" fmla="*/ 162 h 239"/>
              <a:gd name="T50" fmla="*/ 151 w 236"/>
              <a:gd name="T51" fmla="*/ 143 h 239"/>
              <a:gd name="T52" fmla="*/ 146 w 236"/>
              <a:gd name="T53" fmla="*/ 109 h 239"/>
              <a:gd name="T54" fmla="*/ 123 w 236"/>
              <a:gd name="T55" fmla="*/ 7 h 239"/>
              <a:gd name="T56" fmla="*/ 144 w 236"/>
              <a:gd name="T57" fmla="*/ 0 h 239"/>
              <a:gd name="T58" fmla="*/ 144 w 236"/>
              <a:gd name="T59" fmla="*/ 187 h 239"/>
              <a:gd name="T60" fmla="*/ 123 w 236"/>
              <a:gd name="T61" fmla="*/ 225 h 239"/>
              <a:gd name="T62" fmla="*/ 140 w 236"/>
              <a:gd name="T63" fmla="*/ 96 h 239"/>
              <a:gd name="T64" fmla="*/ 123 w 236"/>
              <a:gd name="T65" fmla="*/ 135 h 239"/>
              <a:gd name="T66" fmla="*/ 137 w 236"/>
              <a:gd name="T67" fmla="*/ 113 h 239"/>
              <a:gd name="T68" fmla="*/ 123 w 236"/>
              <a:gd name="T69" fmla="*/ 82 h 239"/>
              <a:gd name="T70" fmla="*/ 125 w 236"/>
              <a:gd name="T71" fmla="*/ 171 h 239"/>
              <a:gd name="T72" fmla="*/ 123 w 236"/>
              <a:gd name="T73" fmla="*/ 7 h 239"/>
              <a:gd name="T74" fmla="*/ 123 w 236"/>
              <a:gd name="T75" fmla="*/ 7 h 239"/>
              <a:gd name="T76" fmla="*/ 123 w 236"/>
              <a:gd name="T77" fmla="*/ 177 h 239"/>
              <a:gd name="T78" fmla="*/ 121 w 236"/>
              <a:gd name="T79" fmla="*/ 162 h 239"/>
              <a:gd name="T80" fmla="*/ 123 w 236"/>
              <a:gd name="T81" fmla="*/ 135 h 239"/>
              <a:gd name="T82" fmla="*/ 99 w 236"/>
              <a:gd name="T83" fmla="*/ 124 h 239"/>
              <a:gd name="T84" fmla="*/ 106 w 236"/>
              <a:gd name="T85" fmla="*/ 164 h 239"/>
              <a:gd name="T86" fmla="*/ 108 w 236"/>
              <a:gd name="T87" fmla="*/ 179 h 239"/>
              <a:gd name="T88" fmla="*/ 118 w 236"/>
              <a:gd name="T89" fmla="*/ 199 h 239"/>
              <a:gd name="T90" fmla="*/ 123 w 236"/>
              <a:gd name="T91" fmla="*/ 99 h 239"/>
              <a:gd name="T92" fmla="*/ 99 w 236"/>
              <a:gd name="T93" fmla="*/ 18 h 239"/>
              <a:gd name="T94" fmla="*/ 99 w 236"/>
              <a:gd name="T95" fmla="*/ 18 h 239"/>
              <a:gd name="T96" fmla="*/ 89 w 236"/>
              <a:gd name="T97" fmla="*/ 212 h 239"/>
              <a:gd name="T98" fmla="*/ 99 w 236"/>
              <a:gd name="T99" fmla="*/ 183 h 239"/>
              <a:gd name="T100" fmla="*/ 71 w 236"/>
              <a:gd name="T101" fmla="*/ 227 h 239"/>
              <a:gd name="T102" fmla="*/ 95 w 236"/>
              <a:gd name="T103" fmla="*/ 117 h 239"/>
              <a:gd name="T104" fmla="*/ 71 w 236"/>
              <a:gd name="T105" fmla="*/ 160 h 239"/>
              <a:gd name="T106" fmla="*/ 92 w 236"/>
              <a:gd name="T107" fmla="*/ 134 h 239"/>
              <a:gd name="T108" fmla="*/ 71 w 236"/>
              <a:gd name="T109" fmla="*/ 107 h 239"/>
              <a:gd name="T110" fmla="*/ 7 w 236"/>
              <a:gd name="T111" fmla="*/ 91 h 239"/>
              <a:gd name="T112" fmla="*/ 70 w 236"/>
              <a:gd name="T113" fmla="*/ 181 h 239"/>
              <a:gd name="T114" fmla="*/ 71 w 236"/>
              <a:gd name="T115" fmla="*/ 149 h 239"/>
              <a:gd name="T116" fmla="*/ 52 w 236"/>
              <a:gd name="T117" fmla="*/ 133 h 239"/>
              <a:gd name="T118" fmla="*/ 35 w 236"/>
              <a:gd name="T119" fmla="*/ 109 h 239"/>
              <a:gd name="T120" fmla="*/ 71 w 236"/>
              <a:gd name="T121" fmla="*/ 31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6" h="239">
                <a:moveTo>
                  <a:pt x="189" y="195"/>
                </a:moveTo>
                <a:cubicBezTo>
                  <a:pt x="216" y="182"/>
                  <a:pt x="216" y="182"/>
                  <a:pt x="216" y="182"/>
                </a:cubicBezTo>
                <a:cubicBezTo>
                  <a:pt x="230" y="176"/>
                  <a:pt x="236" y="159"/>
                  <a:pt x="229" y="146"/>
                </a:cubicBezTo>
                <a:cubicBezTo>
                  <a:pt x="189" y="60"/>
                  <a:pt x="189" y="60"/>
                  <a:pt x="189" y="60"/>
                </a:cubicBezTo>
                <a:cubicBezTo>
                  <a:pt x="189" y="107"/>
                  <a:pt x="189" y="107"/>
                  <a:pt x="189" y="107"/>
                </a:cubicBezTo>
                <a:cubicBezTo>
                  <a:pt x="190" y="108"/>
                  <a:pt x="190" y="108"/>
                  <a:pt x="190" y="109"/>
                </a:cubicBezTo>
                <a:cubicBezTo>
                  <a:pt x="196" y="122"/>
                  <a:pt x="196" y="122"/>
                  <a:pt x="196" y="122"/>
                </a:cubicBezTo>
                <a:cubicBezTo>
                  <a:pt x="196" y="122"/>
                  <a:pt x="196" y="122"/>
                  <a:pt x="196" y="122"/>
                </a:cubicBezTo>
                <a:cubicBezTo>
                  <a:pt x="197" y="124"/>
                  <a:pt x="196" y="126"/>
                  <a:pt x="194" y="127"/>
                </a:cubicBezTo>
                <a:cubicBezTo>
                  <a:pt x="189" y="130"/>
                  <a:pt x="189" y="130"/>
                  <a:pt x="189" y="130"/>
                </a:cubicBezTo>
                <a:cubicBezTo>
                  <a:pt x="189" y="141"/>
                  <a:pt x="189" y="141"/>
                  <a:pt x="189" y="141"/>
                </a:cubicBezTo>
                <a:cubicBezTo>
                  <a:pt x="198" y="136"/>
                  <a:pt x="198" y="136"/>
                  <a:pt x="198" y="136"/>
                </a:cubicBezTo>
                <a:cubicBezTo>
                  <a:pt x="201" y="135"/>
                  <a:pt x="203" y="136"/>
                  <a:pt x="204" y="138"/>
                </a:cubicBezTo>
                <a:cubicBezTo>
                  <a:pt x="210" y="151"/>
                  <a:pt x="210" y="151"/>
                  <a:pt x="210" y="151"/>
                </a:cubicBezTo>
                <a:cubicBezTo>
                  <a:pt x="210" y="151"/>
                  <a:pt x="210" y="151"/>
                  <a:pt x="210" y="151"/>
                </a:cubicBezTo>
                <a:cubicBezTo>
                  <a:pt x="211" y="153"/>
                  <a:pt x="210" y="156"/>
                  <a:pt x="208" y="157"/>
                </a:cubicBezTo>
                <a:cubicBezTo>
                  <a:pt x="189" y="166"/>
                  <a:pt x="189" y="166"/>
                  <a:pt x="189" y="166"/>
                </a:cubicBezTo>
                <a:lnTo>
                  <a:pt x="189" y="195"/>
                </a:lnTo>
                <a:close/>
                <a:moveTo>
                  <a:pt x="168" y="204"/>
                </a:moveTo>
                <a:cubicBezTo>
                  <a:pt x="189" y="195"/>
                  <a:pt x="189" y="195"/>
                  <a:pt x="189" y="195"/>
                </a:cubicBezTo>
                <a:cubicBezTo>
                  <a:pt x="189" y="166"/>
                  <a:pt x="189" y="166"/>
                  <a:pt x="189" y="166"/>
                </a:cubicBezTo>
                <a:cubicBezTo>
                  <a:pt x="180" y="170"/>
                  <a:pt x="180" y="170"/>
                  <a:pt x="180" y="170"/>
                </a:cubicBezTo>
                <a:cubicBezTo>
                  <a:pt x="178" y="171"/>
                  <a:pt x="175" y="170"/>
                  <a:pt x="174" y="168"/>
                </a:cubicBezTo>
                <a:cubicBezTo>
                  <a:pt x="168" y="156"/>
                  <a:pt x="168" y="156"/>
                  <a:pt x="168" y="156"/>
                </a:cubicBezTo>
                <a:cubicBezTo>
                  <a:pt x="168" y="204"/>
                  <a:pt x="168" y="204"/>
                  <a:pt x="168" y="204"/>
                </a:cubicBezTo>
                <a:close/>
                <a:moveTo>
                  <a:pt x="189" y="60"/>
                </a:moveTo>
                <a:cubicBezTo>
                  <a:pt x="168" y="16"/>
                  <a:pt x="168" y="16"/>
                  <a:pt x="168" y="16"/>
                </a:cubicBezTo>
                <a:cubicBezTo>
                  <a:pt x="168" y="78"/>
                  <a:pt x="168" y="78"/>
                  <a:pt x="168" y="78"/>
                </a:cubicBezTo>
                <a:cubicBezTo>
                  <a:pt x="171" y="77"/>
                  <a:pt x="171" y="77"/>
                  <a:pt x="171" y="77"/>
                </a:cubicBezTo>
                <a:cubicBezTo>
                  <a:pt x="173" y="76"/>
                  <a:pt x="175" y="77"/>
                  <a:pt x="176" y="79"/>
                </a:cubicBezTo>
                <a:cubicBezTo>
                  <a:pt x="182" y="92"/>
                  <a:pt x="182" y="92"/>
                  <a:pt x="182" y="92"/>
                </a:cubicBezTo>
                <a:cubicBezTo>
                  <a:pt x="182" y="92"/>
                  <a:pt x="182" y="92"/>
                  <a:pt x="182" y="92"/>
                </a:cubicBezTo>
                <a:cubicBezTo>
                  <a:pt x="183" y="94"/>
                  <a:pt x="182" y="97"/>
                  <a:pt x="180" y="98"/>
                </a:cubicBezTo>
                <a:cubicBezTo>
                  <a:pt x="168" y="103"/>
                  <a:pt x="168" y="103"/>
                  <a:pt x="168" y="103"/>
                </a:cubicBezTo>
                <a:cubicBezTo>
                  <a:pt x="168" y="114"/>
                  <a:pt x="168" y="114"/>
                  <a:pt x="168" y="114"/>
                </a:cubicBezTo>
                <a:cubicBezTo>
                  <a:pt x="185" y="107"/>
                  <a:pt x="185" y="107"/>
                  <a:pt x="185" y="107"/>
                </a:cubicBezTo>
                <a:cubicBezTo>
                  <a:pt x="186" y="106"/>
                  <a:pt x="188" y="106"/>
                  <a:pt x="189" y="107"/>
                </a:cubicBezTo>
                <a:cubicBezTo>
                  <a:pt x="189" y="60"/>
                  <a:pt x="189" y="60"/>
                  <a:pt x="189" y="60"/>
                </a:cubicBezTo>
                <a:close/>
                <a:moveTo>
                  <a:pt x="189" y="130"/>
                </a:moveTo>
                <a:cubicBezTo>
                  <a:pt x="189" y="141"/>
                  <a:pt x="189" y="141"/>
                  <a:pt x="189" y="141"/>
                </a:cubicBezTo>
                <a:cubicBezTo>
                  <a:pt x="170" y="150"/>
                  <a:pt x="170" y="150"/>
                  <a:pt x="170" y="150"/>
                </a:cubicBezTo>
                <a:cubicBezTo>
                  <a:pt x="169" y="150"/>
                  <a:pt x="169" y="151"/>
                  <a:pt x="168" y="151"/>
                </a:cubicBezTo>
                <a:cubicBezTo>
                  <a:pt x="168" y="139"/>
                  <a:pt x="168" y="139"/>
                  <a:pt x="168" y="139"/>
                </a:cubicBezTo>
                <a:lnTo>
                  <a:pt x="189" y="130"/>
                </a:lnTo>
                <a:close/>
                <a:moveTo>
                  <a:pt x="159" y="209"/>
                </a:moveTo>
                <a:cubicBezTo>
                  <a:pt x="168" y="204"/>
                  <a:pt x="168" y="204"/>
                  <a:pt x="168" y="204"/>
                </a:cubicBezTo>
                <a:cubicBezTo>
                  <a:pt x="168" y="156"/>
                  <a:pt x="168" y="156"/>
                  <a:pt x="168" y="156"/>
                </a:cubicBezTo>
                <a:cubicBezTo>
                  <a:pt x="168" y="155"/>
                  <a:pt x="168" y="155"/>
                  <a:pt x="168" y="155"/>
                </a:cubicBezTo>
                <a:cubicBezTo>
                  <a:pt x="168" y="154"/>
                  <a:pt x="168" y="152"/>
                  <a:pt x="168" y="151"/>
                </a:cubicBezTo>
                <a:cubicBezTo>
                  <a:pt x="168" y="139"/>
                  <a:pt x="168" y="139"/>
                  <a:pt x="168" y="139"/>
                </a:cubicBezTo>
                <a:cubicBezTo>
                  <a:pt x="166" y="141"/>
                  <a:pt x="166" y="141"/>
                  <a:pt x="166" y="141"/>
                </a:cubicBezTo>
                <a:cubicBezTo>
                  <a:pt x="164" y="142"/>
                  <a:pt x="161" y="141"/>
                  <a:pt x="160" y="138"/>
                </a:cubicBezTo>
                <a:cubicBezTo>
                  <a:pt x="159" y="136"/>
                  <a:pt x="159" y="136"/>
                  <a:pt x="159" y="136"/>
                </a:cubicBezTo>
                <a:cubicBezTo>
                  <a:pt x="159" y="160"/>
                  <a:pt x="159" y="160"/>
                  <a:pt x="159" y="160"/>
                </a:cubicBezTo>
                <a:cubicBezTo>
                  <a:pt x="165" y="172"/>
                  <a:pt x="165" y="172"/>
                  <a:pt x="165" y="172"/>
                </a:cubicBezTo>
                <a:cubicBezTo>
                  <a:pt x="165" y="172"/>
                  <a:pt x="165" y="172"/>
                  <a:pt x="165" y="172"/>
                </a:cubicBezTo>
                <a:cubicBezTo>
                  <a:pt x="166" y="175"/>
                  <a:pt x="165" y="177"/>
                  <a:pt x="163" y="178"/>
                </a:cubicBezTo>
                <a:cubicBezTo>
                  <a:pt x="159" y="180"/>
                  <a:pt x="159" y="180"/>
                  <a:pt x="159" y="180"/>
                </a:cubicBezTo>
                <a:cubicBezTo>
                  <a:pt x="159" y="209"/>
                  <a:pt x="159" y="209"/>
                  <a:pt x="159" y="209"/>
                </a:cubicBezTo>
                <a:close/>
                <a:moveTo>
                  <a:pt x="168" y="16"/>
                </a:moveTo>
                <a:cubicBezTo>
                  <a:pt x="168" y="15"/>
                  <a:pt x="168" y="15"/>
                  <a:pt x="168" y="15"/>
                </a:cubicBezTo>
                <a:cubicBezTo>
                  <a:pt x="166" y="11"/>
                  <a:pt x="163" y="7"/>
                  <a:pt x="159" y="5"/>
                </a:cubicBezTo>
                <a:cubicBezTo>
                  <a:pt x="159" y="40"/>
                  <a:pt x="159" y="40"/>
                  <a:pt x="159" y="40"/>
                </a:cubicBezTo>
                <a:cubicBezTo>
                  <a:pt x="163" y="49"/>
                  <a:pt x="163" y="49"/>
                  <a:pt x="163" y="49"/>
                </a:cubicBezTo>
                <a:cubicBezTo>
                  <a:pt x="163" y="49"/>
                  <a:pt x="163" y="49"/>
                  <a:pt x="163" y="49"/>
                </a:cubicBezTo>
                <a:cubicBezTo>
                  <a:pt x="166" y="55"/>
                  <a:pt x="164" y="61"/>
                  <a:pt x="159" y="65"/>
                </a:cubicBezTo>
                <a:cubicBezTo>
                  <a:pt x="159" y="82"/>
                  <a:pt x="159" y="82"/>
                  <a:pt x="159" y="82"/>
                </a:cubicBezTo>
                <a:cubicBezTo>
                  <a:pt x="168" y="78"/>
                  <a:pt x="168" y="78"/>
                  <a:pt x="168" y="78"/>
                </a:cubicBezTo>
                <a:cubicBezTo>
                  <a:pt x="168" y="16"/>
                  <a:pt x="168" y="16"/>
                  <a:pt x="168" y="16"/>
                </a:cubicBezTo>
                <a:close/>
                <a:moveTo>
                  <a:pt x="168" y="103"/>
                </a:moveTo>
                <a:cubicBezTo>
                  <a:pt x="168" y="114"/>
                  <a:pt x="168" y="114"/>
                  <a:pt x="168" y="114"/>
                </a:cubicBezTo>
                <a:cubicBezTo>
                  <a:pt x="159" y="118"/>
                  <a:pt x="159" y="118"/>
                  <a:pt x="159" y="118"/>
                </a:cubicBezTo>
                <a:cubicBezTo>
                  <a:pt x="159" y="108"/>
                  <a:pt x="159" y="108"/>
                  <a:pt x="159" y="108"/>
                </a:cubicBezTo>
                <a:lnTo>
                  <a:pt x="168" y="103"/>
                </a:lnTo>
                <a:close/>
                <a:moveTo>
                  <a:pt x="144" y="216"/>
                </a:moveTo>
                <a:cubicBezTo>
                  <a:pt x="159" y="209"/>
                  <a:pt x="159" y="209"/>
                  <a:pt x="159" y="209"/>
                </a:cubicBezTo>
                <a:cubicBezTo>
                  <a:pt x="159" y="180"/>
                  <a:pt x="159" y="180"/>
                  <a:pt x="159" y="180"/>
                </a:cubicBezTo>
                <a:cubicBezTo>
                  <a:pt x="144" y="187"/>
                  <a:pt x="144" y="187"/>
                  <a:pt x="144" y="187"/>
                </a:cubicBezTo>
                <a:cubicBezTo>
                  <a:pt x="144" y="216"/>
                  <a:pt x="144" y="216"/>
                  <a:pt x="144" y="216"/>
                </a:cubicBezTo>
                <a:close/>
                <a:moveTo>
                  <a:pt x="159" y="5"/>
                </a:moveTo>
                <a:cubicBezTo>
                  <a:pt x="155" y="2"/>
                  <a:pt x="149" y="0"/>
                  <a:pt x="144" y="0"/>
                </a:cubicBezTo>
                <a:cubicBezTo>
                  <a:pt x="144" y="22"/>
                  <a:pt x="144" y="22"/>
                  <a:pt x="144" y="22"/>
                </a:cubicBezTo>
                <a:cubicBezTo>
                  <a:pt x="148" y="23"/>
                  <a:pt x="152" y="25"/>
                  <a:pt x="154" y="30"/>
                </a:cubicBezTo>
                <a:cubicBezTo>
                  <a:pt x="159" y="40"/>
                  <a:pt x="159" y="40"/>
                  <a:pt x="159" y="40"/>
                </a:cubicBezTo>
                <a:cubicBezTo>
                  <a:pt x="159" y="5"/>
                  <a:pt x="159" y="5"/>
                  <a:pt x="159" y="5"/>
                </a:cubicBezTo>
                <a:close/>
                <a:moveTo>
                  <a:pt x="159" y="65"/>
                </a:moveTo>
                <a:cubicBezTo>
                  <a:pt x="159" y="82"/>
                  <a:pt x="159" y="82"/>
                  <a:pt x="159" y="82"/>
                </a:cubicBezTo>
                <a:cubicBezTo>
                  <a:pt x="144" y="89"/>
                  <a:pt x="144" y="89"/>
                  <a:pt x="144" y="89"/>
                </a:cubicBezTo>
                <a:cubicBezTo>
                  <a:pt x="144" y="72"/>
                  <a:pt x="144" y="72"/>
                  <a:pt x="144" y="72"/>
                </a:cubicBezTo>
                <a:cubicBezTo>
                  <a:pt x="157" y="66"/>
                  <a:pt x="157" y="66"/>
                  <a:pt x="157" y="66"/>
                </a:cubicBezTo>
                <a:cubicBezTo>
                  <a:pt x="158" y="66"/>
                  <a:pt x="159" y="66"/>
                  <a:pt x="159" y="65"/>
                </a:cubicBezTo>
                <a:close/>
                <a:moveTo>
                  <a:pt x="159" y="108"/>
                </a:moveTo>
                <a:cubicBezTo>
                  <a:pt x="159" y="118"/>
                  <a:pt x="159" y="118"/>
                  <a:pt x="159" y="118"/>
                </a:cubicBezTo>
                <a:cubicBezTo>
                  <a:pt x="156" y="120"/>
                  <a:pt x="156" y="120"/>
                  <a:pt x="156" y="120"/>
                </a:cubicBezTo>
                <a:cubicBezTo>
                  <a:pt x="154" y="121"/>
                  <a:pt x="153" y="123"/>
                  <a:pt x="154" y="126"/>
                </a:cubicBezTo>
                <a:cubicBezTo>
                  <a:pt x="159" y="136"/>
                  <a:pt x="159" y="136"/>
                  <a:pt x="159" y="136"/>
                </a:cubicBezTo>
                <a:cubicBezTo>
                  <a:pt x="159" y="160"/>
                  <a:pt x="159" y="160"/>
                  <a:pt x="159" y="160"/>
                </a:cubicBezTo>
                <a:cubicBezTo>
                  <a:pt x="159" y="159"/>
                  <a:pt x="159" y="159"/>
                  <a:pt x="159" y="159"/>
                </a:cubicBezTo>
                <a:cubicBezTo>
                  <a:pt x="158" y="157"/>
                  <a:pt x="155" y="156"/>
                  <a:pt x="153" y="157"/>
                </a:cubicBezTo>
                <a:cubicBezTo>
                  <a:pt x="144" y="162"/>
                  <a:pt x="144" y="162"/>
                  <a:pt x="144" y="162"/>
                </a:cubicBezTo>
                <a:cubicBezTo>
                  <a:pt x="144" y="151"/>
                  <a:pt x="144" y="151"/>
                  <a:pt x="144" y="151"/>
                </a:cubicBezTo>
                <a:cubicBezTo>
                  <a:pt x="149" y="148"/>
                  <a:pt x="149" y="148"/>
                  <a:pt x="149" y="148"/>
                </a:cubicBezTo>
                <a:cubicBezTo>
                  <a:pt x="151" y="147"/>
                  <a:pt x="152" y="145"/>
                  <a:pt x="151" y="143"/>
                </a:cubicBezTo>
                <a:cubicBezTo>
                  <a:pt x="151" y="143"/>
                  <a:pt x="151" y="143"/>
                  <a:pt x="151" y="143"/>
                </a:cubicBezTo>
                <a:cubicBezTo>
                  <a:pt x="145" y="130"/>
                  <a:pt x="145" y="130"/>
                  <a:pt x="145" y="130"/>
                </a:cubicBezTo>
                <a:cubicBezTo>
                  <a:pt x="145" y="129"/>
                  <a:pt x="144" y="129"/>
                  <a:pt x="144" y="128"/>
                </a:cubicBezTo>
                <a:cubicBezTo>
                  <a:pt x="144" y="104"/>
                  <a:pt x="144" y="104"/>
                  <a:pt x="144" y="104"/>
                </a:cubicBezTo>
                <a:cubicBezTo>
                  <a:pt x="146" y="109"/>
                  <a:pt x="146" y="109"/>
                  <a:pt x="146" y="109"/>
                </a:cubicBezTo>
                <a:cubicBezTo>
                  <a:pt x="147" y="111"/>
                  <a:pt x="150" y="112"/>
                  <a:pt x="152" y="111"/>
                </a:cubicBezTo>
                <a:lnTo>
                  <a:pt x="159" y="108"/>
                </a:lnTo>
                <a:close/>
                <a:moveTo>
                  <a:pt x="132" y="2"/>
                </a:moveTo>
                <a:cubicBezTo>
                  <a:pt x="123" y="7"/>
                  <a:pt x="123" y="7"/>
                  <a:pt x="123" y="7"/>
                </a:cubicBezTo>
                <a:cubicBezTo>
                  <a:pt x="123" y="30"/>
                  <a:pt x="123" y="30"/>
                  <a:pt x="123" y="30"/>
                </a:cubicBezTo>
                <a:cubicBezTo>
                  <a:pt x="137" y="23"/>
                  <a:pt x="137" y="23"/>
                  <a:pt x="137" y="23"/>
                </a:cubicBezTo>
                <a:cubicBezTo>
                  <a:pt x="139" y="22"/>
                  <a:pt x="142" y="22"/>
                  <a:pt x="144" y="22"/>
                </a:cubicBezTo>
                <a:cubicBezTo>
                  <a:pt x="144" y="0"/>
                  <a:pt x="144" y="0"/>
                  <a:pt x="144" y="0"/>
                </a:cubicBezTo>
                <a:cubicBezTo>
                  <a:pt x="140" y="0"/>
                  <a:pt x="136" y="1"/>
                  <a:pt x="132" y="2"/>
                </a:cubicBezTo>
                <a:close/>
                <a:moveTo>
                  <a:pt x="123" y="225"/>
                </a:moveTo>
                <a:cubicBezTo>
                  <a:pt x="144" y="216"/>
                  <a:pt x="144" y="216"/>
                  <a:pt x="144" y="216"/>
                </a:cubicBezTo>
                <a:cubicBezTo>
                  <a:pt x="144" y="187"/>
                  <a:pt x="144" y="187"/>
                  <a:pt x="144" y="187"/>
                </a:cubicBezTo>
                <a:cubicBezTo>
                  <a:pt x="135" y="191"/>
                  <a:pt x="135" y="191"/>
                  <a:pt x="135" y="191"/>
                </a:cubicBezTo>
                <a:cubicBezTo>
                  <a:pt x="133" y="192"/>
                  <a:pt x="130" y="191"/>
                  <a:pt x="129" y="189"/>
                </a:cubicBezTo>
                <a:cubicBezTo>
                  <a:pt x="123" y="177"/>
                  <a:pt x="123" y="177"/>
                  <a:pt x="123" y="177"/>
                </a:cubicBezTo>
                <a:cubicBezTo>
                  <a:pt x="123" y="225"/>
                  <a:pt x="123" y="225"/>
                  <a:pt x="123" y="225"/>
                </a:cubicBezTo>
                <a:close/>
                <a:moveTo>
                  <a:pt x="144" y="72"/>
                </a:moveTo>
                <a:cubicBezTo>
                  <a:pt x="144" y="89"/>
                  <a:pt x="144" y="89"/>
                  <a:pt x="144" y="89"/>
                </a:cubicBezTo>
                <a:cubicBezTo>
                  <a:pt x="142" y="90"/>
                  <a:pt x="142" y="90"/>
                  <a:pt x="142" y="90"/>
                </a:cubicBezTo>
                <a:cubicBezTo>
                  <a:pt x="140" y="91"/>
                  <a:pt x="139" y="94"/>
                  <a:pt x="140" y="96"/>
                </a:cubicBezTo>
                <a:cubicBezTo>
                  <a:pt x="144" y="104"/>
                  <a:pt x="144" y="104"/>
                  <a:pt x="144" y="104"/>
                </a:cubicBezTo>
                <a:cubicBezTo>
                  <a:pt x="144" y="128"/>
                  <a:pt x="144" y="128"/>
                  <a:pt x="144" y="128"/>
                </a:cubicBezTo>
                <a:cubicBezTo>
                  <a:pt x="143" y="127"/>
                  <a:pt x="141" y="127"/>
                  <a:pt x="139" y="128"/>
                </a:cubicBezTo>
                <a:cubicBezTo>
                  <a:pt x="123" y="135"/>
                  <a:pt x="123" y="135"/>
                  <a:pt x="123" y="135"/>
                </a:cubicBezTo>
                <a:cubicBezTo>
                  <a:pt x="123" y="125"/>
                  <a:pt x="123" y="125"/>
                  <a:pt x="123" y="125"/>
                </a:cubicBezTo>
                <a:cubicBezTo>
                  <a:pt x="135" y="119"/>
                  <a:pt x="135" y="119"/>
                  <a:pt x="135" y="119"/>
                </a:cubicBezTo>
                <a:cubicBezTo>
                  <a:pt x="137" y="118"/>
                  <a:pt x="138" y="115"/>
                  <a:pt x="137" y="113"/>
                </a:cubicBezTo>
                <a:cubicBezTo>
                  <a:pt x="137" y="113"/>
                  <a:pt x="137" y="113"/>
                  <a:pt x="137" y="113"/>
                </a:cubicBezTo>
                <a:cubicBezTo>
                  <a:pt x="131" y="100"/>
                  <a:pt x="131" y="100"/>
                  <a:pt x="131" y="100"/>
                </a:cubicBezTo>
                <a:cubicBezTo>
                  <a:pt x="130" y="98"/>
                  <a:pt x="128" y="97"/>
                  <a:pt x="126" y="98"/>
                </a:cubicBezTo>
                <a:cubicBezTo>
                  <a:pt x="123" y="99"/>
                  <a:pt x="123" y="99"/>
                  <a:pt x="123" y="99"/>
                </a:cubicBezTo>
                <a:cubicBezTo>
                  <a:pt x="123" y="82"/>
                  <a:pt x="123" y="82"/>
                  <a:pt x="123" y="82"/>
                </a:cubicBezTo>
                <a:cubicBezTo>
                  <a:pt x="144" y="72"/>
                  <a:pt x="144" y="72"/>
                  <a:pt x="144" y="72"/>
                </a:cubicBezTo>
                <a:close/>
                <a:moveTo>
                  <a:pt x="144" y="151"/>
                </a:moveTo>
                <a:cubicBezTo>
                  <a:pt x="144" y="162"/>
                  <a:pt x="144" y="162"/>
                  <a:pt x="144" y="162"/>
                </a:cubicBezTo>
                <a:cubicBezTo>
                  <a:pt x="125" y="171"/>
                  <a:pt x="125" y="171"/>
                  <a:pt x="125" y="171"/>
                </a:cubicBezTo>
                <a:cubicBezTo>
                  <a:pt x="124" y="171"/>
                  <a:pt x="124" y="172"/>
                  <a:pt x="123" y="172"/>
                </a:cubicBezTo>
                <a:cubicBezTo>
                  <a:pt x="123" y="161"/>
                  <a:pt x="123" y="161"/>
                  <a:pt x="123" y="161"/>
                </a:cubicBezTo>
                <a:lnTo>
                  <a:pt x="144" y="151"/>
                </a:lnTo>
                <a:close/>
                <a:moveTo>
                  <a:pt x="123" y="7"/>
                </a:moveTo>
                <a:cubicBezTo>
                  <a:pt x="99" y="18"/>
                  <a:pt x="99" y="18"/>
                  <a:pt x="99" y="18"/>
                </a:cubicBezTo>
                <a:cubicBezTo>
                  <a:pt x="99" y="41"/>
                  <a:pt x="99" y="41"/>
                  <a:pt x="99" y="41"/>
                </a:cubicBezTo>
                <a:cubicBezTo>
                  <a:pt x="123" y="30"/>
                  <a:pt x="123" y="30"/>
                  <a:pt x="123" y="30"/>
                </a:cubicBezTo>
                <a:cubicBezTo>
                  <a:pt x="123" y="7"/>
                  <a:pt x="123" y="7"/>
                  <a:pt x="123" y="7"/>
                </a:cubicBezTo>
                <a:close/>
                <a:moveTo>
                  <a:pt x="99" y="236"/>
                </a:moveTo>
                <a:cubicBezTo>
                  <a:pt x="100" y="236"/>
                  <a:pt x="102" y="235"/>
                  <a:pt x="103" y="235"/>
                </a:cubicBezTo>
                <a:cubicBezTo>
                  <a:pt x="123" y="225"/>
                  <a:pt x="123" y="225"/>
                  <a:pt x="123" y="225"/>
                </a:cubicBezTo>
                <a:cubicBezTo>
                  <a:pt x="123" y="177"/>
                  <a:pt x="123" y="177"/>
                  <a:pt x="123" y="177"/>
                </a:cubicBezTo>
                <a:cubicBezTo>
                  <a:pt x="123" y="176"/>
                  <a:pt x="123" y="176"/>
                  <a:pt x="123" y="176"/>
                </a:cubicBezTo>
                <a:cubicBezTo>
                  <a:pt x="122" y="175"/>
                  <a:pt x="123" y="174"/>
                  <a:pt x="123" y="172"/>
                </a:cubicBezTo>
                <a:cubicBezTo>
                  <a:pt x="123" y="161"/>
                  <a:pt x="123" y="161"/>
                  <a:pt x="123" y="161"/>
                </a:cubicBezTo>
                <a:cubicBezTo>
                  <a:pt x="121" y="162"/>
                  <a:pt x="121" y="162"/>
                  <a:pt x="121" y="162"/>
                </a:cubicBezTo>
                <a:cubicBezTo>
                  <a:pt x="119" y="163"/>
                  <a:pt x="116" y="162"/>
                  <a:pt x="115" y="159"/>
                </a:cubicBezTo>
                <a:cubicBezTo>
                  <a:pt x="109" y="147"/>
                  <a:pt x="109" y="147"/>
                  <a:pt x="109" y="147"/>
                </a:cubicBezTo>
                <a:cubicBezTo>
                  <a:pt x="108" y="145"/>
                  <a:pt x="109" y="142"/>
                  <a:pt x="111" y="141"/>
                </a:cubicBezTo>
                <a:cubicBezTo>
                  <a:pt x="123" y="135"/>
                  <a:pt x="123" y="135"/>
                  <a:pt x="123" y="135"/>
                </a:cubicBezTo>
                <a:cubicBezTo>
                  <a:pt x="123" y="125"/>
                  <a:pt x="123" y="125"/>
                  <a:pt x="123" y="125"/>
                </a:cubicBezTo>
                <a:cubicBezTo>
                  <a:pt x="107" y="132"/>
                  <a:pt x="107" y="132"/>
                  <a:pt x="107" y="132"/>
                </a:cubicBezTo>
                <a:cubicBezTo>
                  <a:pt x="105" y="133"/>
                  <a:pt x="102" y="132"/>
                  <a:pt x="101" y="130"/>
                </a:cubicBezTo>
                <a:cubicBezTo>
                  <a:pt x="99" y="124"/>
                  <a:pt x="99" y="124"/>
                  <a:pt x="99" y="124"/>
                </a:cubicBezTo>
                <a:cubicBezTo>
                  <a:pt x="99" y="150"/>
                  <a:pt x="99" y="150"/>
                  <a:pt x="99" y="150"/>
                </a:cubicBezTo>
                <a:cubicBezTo>
                  <a:pt x="99" y="150"/>
                  <a:pt x="99" y="151"/>
                  <a:pt x="100" y="151"/>
                </a:cubicBezTo>
                <a:cubicBezTo>
                  <a:pt x="106" y="164"/>
                  <a:pt x="106" y="164"/>
                  <a:pt x="106" y="164"/>
                </a:cubicBezTo>
                <a:cubicBezTo>
                  <a:pt x="106" y="164"/>
                  <a:pt x="106" y="164"/>
                  <a:pt x="106" y="164"/>
                </a:cubicBezTo>
                <a:cubicBezTo>
                  <a:pt x="107" y="166"/>
                  <a:pt x="106" y="169"/>
                  <a:pt x="104" y="170"/>
                </a:cubicBezTo>
                <a:cubicBezTo>
                  <a:pt x="99" y="172"/>
                  <a:pt x="99" y="172"/>
                  <a:pt x="99" y="172"/>
                </a:cubicBezTo>
                <a:cubicBezTo>
                  <a:pt x="99" y="183"/>
                  <a:pt x="99" y="183"/>
                  <a:pt x="99" y="183"/>
                </a:cubicBezTo>
                <a:cubicBezTo>
                  <a:pt x="108" y="179"/>
                  <a:pt x="108" y="179"/>
                  <a:pt x="108" y="179"/>
                </a:cubicBezTo>
                <a:cubicBezTo>
                  <a:pt x="110" y="178"/>
                  <a:pt x="113" y="179"/>
                  <a:pt x="114" y="181"/>
                </a:cubicBezTo>
                <a:cubicBezTo>
                  <a:pt x="120" y="194"/>
                  <a:pt x="120" y="194"/>
                  <a:pt x="120" y="194"/>
                </a:cubicBezTo>
                <a:cubicBezTo>
                  <a:pt x="120" y="194"/>
                  <a:pt x="120" y="194"/>
                  <a:pt x="120" y="194"/>
                </a:cubicBezTo>
                <a:cubicBezTo>
                  <a:pt x="121" y="196"/>
                  <a:pt x="120" y="198"/>
                  <a:pt x="118" y="199"/>
                </a:cubicBezTo>
                <a:cubicBezTo>
                  <a:pt x="99" y="208"/>
                  <a:pt x="99" y="208"/>
                  <a:pt x="99" y="208"/>
                </a:cubicBezTo>
                <a:cubicBezTo>
                  <a:pt x="99" y="236"/>
                  <a:pt x="99" y="236"/>
                  <a:pt x="99" y="236"/>
                </a:cubicBezTo>
                <a:close/>
                <a:moveTo>
                  <a:pt x="123" y="82"/>
                </a:moveTo>
                <a:cubicBezTo>
                  <a:pt x="123" y="99"/>
                  <a:pt x="123" y="99"/>
                  <a:pt x="123" y="99"/>
                </a:cubicBezTo>
                <a:cubicBezTo>
                  <a:pt x="99" y="111"/>
                  <a:pt x="99" y="111"/>
                  <a:pt x="99" y="111"/>
                </a:cubicBezTo>
                <a:cubicBezTo>
                  <a:pt x="99" y="94"/>
                  <a:pt x="99" y="94"/>
                  <a:pt x="99" y="94"/>
                </a:cubicBezTo>
                <a:lnTo>
                  <a:pt x="123" y="82"/>
                </a:lnTo>
                <a:close/>
                <a:moveTo>
                  <a:pt x="99" y="18"/>
                </a:moveTo>
                <a:cubicBezTo>
                  <a:pt x="71" y="31"/>
                  <a:pt x="71" y="31"/>
                  <a:pt x="71" y="31"/>
                </a:cubicBezTo>
                <a:cubicBezTo>
                  <a:pt x="71" y="54"/>
                  <a:pt x="71" y="54"/>
                  <a:pt x="71" y="54"/>
                </a:cubicBezTo>
                <a:cubicBezTo>
                  <a:pt x="99" y="41"/>
                  <a:pt x="99" y="41"/>
                  <a:pt x="99" y="41"/>
                </a:cubicBezTo>
                <a:cubicBezTo>
                  <a:pt x="99" y="18"/>
                  <a:pt x="99" y="18"/>
                  <a:pt x="99" y="18"/>
                </a:cubicBezTo>
                <a:close/>
                <a:moveTo>
                  <a:pt x="71" y="227"/>
                </a:moveTo>
                <a:cubicBezTo>
                  <a:pt x="77" y="235"/>
                  <a:pt x="88" y="239"/>
                  <a:pt x="99" y="236"/>
                </a:cubicBezTo>
                <a:cubicBezTo>
                  <a:pt x="99" y="208"/>
                  <a:pt x="99" y="208"/>
                  <a:pt x="99" y="208"/>
                </a:cubicBezTo>
                <a:cubicBezTo>
                  <a:pt x="89" y="212"/>
                  <a:pt x="89" y="212"/>
                  <a:pt x="89" y="212"/>
                </a:cubicBezTo>
                <a:cubicBezTo>
                  <a:pt x="87" y="213"/>
                  <a:pt x="85" y="213"/>
                  <a:pt x="84" y="210"/>
                </a:cubicBezTo>
                <a:cubicBezTo>
                  <a:pt x="78" y="197"/>
                  <a:pt x="78" y="197"/>
                  <a:pt x="78" y="197"/>
                </a:cubicBezTo>
                <a:cubicBezTo>
                  <a:pt x="77" y="195"/>
                  <a:pt x="78" y="193"/>
                  <a:pt x="80" y="192"/>
                </a:cubicBezTo>
                <a:cubicBezTo>
                  <a:pt x="99" y="183"/>
                  <a:pt x="99" y="183"/>
                  <a:pt x="99" y="183"/>
                </a:cubicBezTo>
                <a:cubicBezTo>
                  <a:pt x="99" y="172"/>
                  <a:pt x="99" y="172"/>
                  <a:pt x="99" y="172"/>
                </a:cubicBezTo>
                <a:cubicBezTo>
                  <a:pt x="75" y="183"/>
                  <a:pt x="75" y="183"/>
                  <a:pt x="75" y="183"/>
                </a:cubicBezTo>
                <a:cubicBezTo>
                  <a:pt x="74" y="184"/>
                  <a:pt x="72" y="183"/>
                  <a:pt x="71" y="182"/>
                </a:cubicBezTo>
                <a:cubicBezTo>
                  <a:pt x="71" y="227"/>
                  <a:pt x="71" y="227"/>
                  <a:pt x="71" y="227"/>
                </a:cubicBezTo>
                <a:close/>
                <a:moveTo>
                  <a:pt x="99" y="94"/>
                </a:moveTo>
                <a:cubicBezTo>
                  <a:pt x="99" y="111"/>
                  <a:pt x="99" y="111"/>
                  <a:pt x="99" y="111"/>
                </a:cubicBezTo>
                <a:cubicBezTo>
                  <a:pt x="97" y="111"/>
                  <a:pt x="97" y="111"/>
                  <a:pt x="97" y="111"/>
                </a:cubicBezTo>
                <a:cubicBezTo>
                  <a:pt x="95" y="112"/>
                  <a:pt x="94" y="115"/>
                  <a:pt x="95" y="117"/>
                </a:cubicBezTo>
                <a:cubicBezTo>
                  <a:pt x="99" y="124"/>
                  <a:pt x="99" y="124"/>
                  <a:pt x="99" y="124"/>
                </a:cubicBezTo>
                <a:cubicBezTo>
                  <a:pt x="99" y="150"/>
                  <a:pt x="99" y="150"/>
                  <a:pt x="99" y="150"/>
                </a:cubicBezTo>
                <a:cubicBezTo>
                  <a:pt x="97" y="149"/>
                  <a:pt x="96" y="148"/>
                  <a:pt x="94" y="149"/>
                </a:cubicBezTo>
                <a:cubicBezTo>
                  <a:pt x="71" y="160"/>
                  <a:pt x="71" y="160"/>
                  <a:pt x="71" y="160"/>
                </a:cubicBezTo>
                <a:cubicBezTo>
                  <a:pt x="71" y="149"/>
                  <a:pt x="71" y="149"/>
                  <a:pt x="71" y="149"/>
                </a:cubicBezTo>
                <a:cubicBezTo>
                  <a:pt x="90" y="140"/>
                  <a:pt x="90" y="140"/>
                  <a:pt x="90" y="140"/>
                </a:cubicBezTo>
                <a:cubicBezTo>
                  <a:pt x="92" y="139"/>
                  <a:pt x="93" y="136"/>
                  <a:pt x="92" y="134"/>
                </a:cubicBezTo>
                <a:cubicBezTo>
                  <a:pt x="92" y="134"/>
                  <a:pt x="92" y="134"/>
                  <a:pt x="92" y="134"/>
                </a:cubicBezTo>
                <a:cubicBezTo>
                  <a:pt x="86" y="122"/>
                  <a:pt x="86" y="122"/>
                  <a:pt x="86" y="122"/>
                </a:cubicBezTo>
                <a:cubicBezTo>
                  <a:pt x="85" y="119"/>
                  <a:pt x="82" y="118"/>
                  <a:pt x="80" y="119"/>
                </a:cubicBezTo>
                <a:cubicBezTo>
                  <a:pt x="71" y="124"/>
                  <a:pt x="71" y="124"/>
                  <a:pt x="71" y="124"/>
                </a:cubicBezTo>
                <a:cubicBezTo>
                  <a:pt x="71" y="107"/>
                  <a:pt x="71" y="107"/>
                  <a:pt x="71" y="107"/>
                </a:cubicBezTo>
                <a:lnTo>
                  <a:pt x="99" y="94"/>
                </a:lnTo>
                <a:close/>
                <a:moveTo>
                  <a:pt x="71" y="31"/>
                </a:moveTo>
                <a:cubicBezTo>
                  <a:pt x="20" y="55"/>
                  <a:pt x="20" y="55"/>
                  <a:pt x="20" y="55"/>
                </a:cubicBezTo>
                <a:cubicBezTo>
                  <a:pt x="6" y="62"/>
                  <a:pt x="0" y="78"/>
                  <a:pt x="7" y="91"/>
                </a:cubicBezTo>
                <a:cubicBezTo>
                  <a:pt x="68" y="222"/>
                  <a:pt x="68" y="222"/>
                  <a:pt x="68" y="222"/>
                </a:cubicBezTo>
                <a:cubicBezTo>
                  <a:pt x="69" y="223"/>
                  <a:pt x="70" y="225"/>
                  <a:pt x="71" y="227"/>
                </a:cubicBezTo>
                <a:cubicBezTo>
                  <a:pt x="71" y="182"/>
                  <a:pt x="71" y="182"/>
                  <a:pt x="71" y="182"/>
                </a:cubicBezTo>
                <a:cubicBezTo>
                  <a:pt x="71" y="182"/>
                  <a:pt x="70" y="181"/>
                  <a:pt x="70" y="181"/>
                </a:cubicBezTo>
                <a:cubicBezTo>
                  <a:pt x="64" y="168"/>
                  <a:pt x="64" y="168"/>
                  <a:pt x="64" y="168"/>
                </a:cubicBezTo>
                <a:cubicBezTo>
                  <a:pt x="63" y="166"/>
                  <a:pt x="64" y="163"/>
                  <a:pt x="66" y="162"/>
                </a:cubicBezTo>
                <a:cubicBezTo>
                  <a:pt x="71" y="160"/>
                  <a:pt x="71" y="160"/>
                  <a:pt x="71" y="160"/>
                </a:cubicBezTo>
                <a:cubicBezTo>
                  <a:pt x="71" y="149"/>
                  <a:pt x="71" y="149"/>
                  <a:pt x="71" y="149"/>
                </a:cubicBezTo>
                <a:cubicBezTo>
                  <a:pt x="62" y="153"/>
                  <a:pt x="62" y="153"/>
                  <a:pt x="62" y="153"/>
                </a:cubicBezTo>
                <a:cubicBezTo>
                  <a:pt x="60" y="154"/>
                  <a:pt x="57" y="153"/>
                  <a:pt x="56" y="151"/>
                </a:cubicBezTo>
                <a:cubicBezTo>
                  <a:pt x="50" y="138"/>
                  <a:pt x="50" y="138"/>
                  <a:pt x="50" y="138"/>
                </a:cubicBezTo>
                <a:cubicBezTo>
                  <a:pt x="49" y="136"/>
                  <a:pt x="50" y="134"/>
                  <a:pt x="52" y="133"/>
                </a:cubicBezTo>
                <a:cubicBezTo>
                  <a:pt x="71" y="124"/>
                  <a:pt x="71" y="124"/>
                  <a:pt x="71" y="124"/>
                </a:cubicBezTo>
                <a:cubicBezTo>
                  <a:pt x="71" y="107"/>
                  <a:pt x="71" y="107"/>
                  <a:pt x="71" y="107"/>
                </a:cubicBezTo>
                <a:cubicBezTo>
                  <a:pt x="53" y="115"/>
                  <a:pt x="53" y="115"/>
                  <a:pt x="53" y="115"/>
                </a:cubicBezTo>
                <a:cubicBezTo>
                  <a:pt x="46" y="118"/>
                  <a:pt x="38" y="116"/>
                  <a:pt x="35" y="109"/>
                </a:cubicBezTo>
                <a:cubicBezTo>
                  <a:pt x="26" y="89"/>
                  <a:pt x="26" y="89"/>
                  <a:pt x="26" y="89"/>
                </a:cubicBezTo>
                <a:cubicBezTo>
                  <a:pt x="23" y="83"/>
                  <a:pt x="26" y="75"/>
                  <a:pt x="33" y="72"/>
                </a:cubicBezTo>
                <a:cubicBezTo>
                  <a:pt x="71" y="54"/>
                  <a:pt x="71" y="54"/>
                  <a:pt x="71" y="54"/>
                </a:cubicBezTo>
                <a:lnTo>
                  <a:pt x="71" y="31"/>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14" name="Freeform 76"/>
          <p:cNvSpPr>
            <a:spLocks noEditPoints="1"/>
          </p:cNvSpPr>
          <p:nvPr/>
        </p:nvSpPr>
        <p:spPr bwMode="auto">
          <a:xfrm>
            <a:off x="5918487" y="2264192"/>
            <a:ext cx="482078" cy="365427"/>
          </a:xfrm>
          <a:custGeom>
            <a:avLst/>
            <a:gdLst>
              <a:gd name="T0" fmla="*/ 271 w 295"/>
              <a:gd name="T1" fmla="*/ 0 h 224"/>
              <a:gd name="T2" fmla="*/ 277 w 295"/>
              <a:gd name="T3" fmla="*/ 35 h 224"/>
              <a:gd name="T4" fmla="*/ 224 w 295"/>
              <a:gd name="T5" fmla="*/ 224 h 224"/>
              <a:gd name="T6" fmla="*/ 248 w 295"/>
              <a:gd name="T7" fmla="*/ 188 h 224"/>
              <a:gd name="T8" fmla="*/ 249 w 295"/>
              <a:gd name="T9" fmla="*/ 29 h 224"/>
              <a:gd name="T10" fmla="*/ 224 w 295"/>
              <a:gd name="T11" fmla="*/ 194 h 224"/>
              <a:gd name="T12" fmla="*/ 224 w 295"/>
              <a:gd name="T13" fmla="*/ 16 h 224"/>
              <a:gd name="T14" fmla="*/ 224 w 295"/>
              <a:gd name="T15" fmla="*/ 208 h 224"/>
              <a:gd name="T16" fmla="*/ 224 w 295"/>
              <a:gd name="T17" fmla="*/ 179 h 224"/>
              <a:gd name="T18" fmla="*/ 224 w 295"/>
              <a:gd name="T19" fmla="*/ 194 h 224"/>
              <a:gd name="T20" fmla="*/ 201 w 295"/>
              <a:gd name="T21" fmla="*/ 128 h 224"/>
              <a:gd name="T22" fmla="*/ 203 w 295"/>
              <a:gd name="T23" fmla="*/ 98 h 224"/>
              <a:gd name="T24" fmla="*/ 195 w 295"/>
              <a:gd name="T25" fmla="*/ 67 h 224"/>
              <a:gd name="T26" fmla="*/ 187 w 295"/>
              <a:gd name="T27" fmla="*/ 128 h 224"/>
              <a:gd name="T28" fmla="*/ 187 w 295"/>
              <a:gd name="T29" fmla="*/ 100 h 224"/>
              <a:gd name="T30" fmla="*/ 190 w 295"/>
              <a:gd name="T31" fmla="*/ 75 h 224"/>
              <a:gd name="T32" fmla="*/ 187 w 295"/>
              <a:gd name="T33" fmla="*/ 0 h 224"/>
              <a:gd name="T34" fmla="*/ 187 w 295"/>
              <a:gd name="T35" fmla="*/ 0 h 224"/>
              <a:gd name="T36" fmla="*/ 147 w 295"/>
              <a:gd name="T37" fmla="*/ 208 h 224"/>
              <a:gd name="T38" fmla="*/ 182 w 295"/>
              <a:gd name="T39" fmla="*/ 67 h 224"/>
              <a:gd name="T40" fmla="*/ 168 w 295"/>
              <a:gd name="T41" fmla="*/ 109 h 224"/>
              <a:gd name="T42" fmla="*/ 187 w 295"/>
              <a:gd name="T43" fmla="*/ 194 h 224"/>
              <a:gd name="T44" fmla="*/ 148 w 295"/>
              <a:gd name="T45" fmla="*/ 125 h 224"/>
              <a:gd name="T46" fmla="*/ 147 w 295"/>
              <a:gd name="T47" fmla="*/ 106 h 224"/>
              <a:gd name="T48" fmla="*/ 184 w 295"/>
              <a:gd name="T49" fmla="*/ 70 h 224"/>
              <a:gd name="T50" fmla="*/ 187 w 295"/>
              <a:gd name="T51" fmla="*/ 91 h 224"/>
              <a:gd name="T52" fmla="*/ 179 w 295"/>
              <a:gd name="T53" fmla="*/ 116 h 224"/>
              <a:gd name="T54" fmla="*/ 187 w 295"/>
              <a:gd name="T55" fmla="*/ 100 h 224"/>
              <a:gd name="T56" fmla="*/ 147 w 295"/>
              <a:gd name="T57" fmla="*/ 16 h 224"/>
              <a:gd name="T58" fmla="*/ 147 w 295"/>
              <a:gd name="T59" fmla="*/ 208 h 224"/>
              <a:gd name="T60" fmla="*/ 147 w 295"/>
              <a:gd name="T61" fmla="*/ 106 h 224"/>
              <a:gd name="T62" fmla="*/ 127 w 295"/>
              <a:gd name="T63" fmla="*/ 121 h 224"/>
              <a:gd name="T64" fmla="*/ 147 w 295"/>
              <a:gd name="T65" fmla="*/ 137 h 224"/>
              <a:gd name="T66" fmla="*/ 102 w 295"/>
              <a:gd name="T67" fmla="*/ 156 h 224"/>
              <a:gd name="T68" fmla="*/ 109 w 295"/>
              <a:gd name="T69" fmla="*/ 113 h 224"/>
              <a:gd name="T70" fmla="*/ 100 w 295"/>
              <a:gd name="T71" fmla="*/ 93 h 224"/>
              <a:gd name="T72" fmla="*/ 111 w 295"/>
              <a:gd name="T73" fmla="*/ 97 h 224"/>
              <a:gd name="T74" fmla="*/ 99 w 295"/>
              <a:gd name="T75" fmla="*/ 88 h 224"/>
              <a:gd name="T76" fmla="*/ 101 w 295"/>
              <a:gd name="T77" fmla="*/ 150 h 224"/>
              <a:gd name="T78" fmla="*/ 99 w 295"/>
              <a:gd name="T79" fmla="*/ 123 h 224"/>
              <a:gd name="T80" fmla="*/ 0 w 295"/>
              <a:gd name="T81" fmla="*/ 23 h 224"/>
              <a:gd name="T82" fmla="*/ 99 w 295"/>
              <a:gd name="T83" fmla="*/ 208 h 224"/>
              <a:gd name="T84" fmla="*/ 17 w 295"/>
              <a:gd name="T85" fmla="*/ 35 h 224"/>
              <a:gd name="T86" fmla="*/ 99 w 295"/>
              <a:gd name="T87" fmla="*/ 29 h 224"/>
              <a:gd name="T88" fmla="*/ 79 w 295"/>
              <a:gd name="T89" fmla="*/ 129 h 224"/>
              <a:gd name="T90" fmla="*/ 99 w 295"/>
              <a:gd name="T91" fmla="*/ 157 h 224"/>
              <a:gd name="T92" fmla="*/ 30 w 295"/>
              <a:gd name="T93" fmla="*/ 45 h 224"/>
              <a:gd name="T94" fmla="*/ 99 w 295"/>
              <a:gd name="T95" fmla="*/ 115 h 224"/>
              <a:gd name="T96" fmla="*/ 99 w 295"/>
              <a:gd name="T97" fmla="*/ 123 h 224"/>
              <a:gd name="T98" fmla="*/ 91 w 295"/>
              <a:gd name="T99" fmla="*/ 133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95" h="224">
                <a:moveTo>
                  <a:pt x="271" y="224"/>
                </a:moveTo>
                <a:cubicBezTo>
                  <a:pt x="284" y="224"/>
                  <a:pt x="295" y="213"/>
                  <a:pt x="295" y="200"/>
                </a:cubicBezTo>
                <a:cubicBezTo>
                  <a:pt x="295" y="23"/>
                  <a:pt x="295" y="23"/>
                  <a:pt x="295" y="23"/>
                </a:cubicBezTo>
                <a:cubicBezTo>
                  <a:pt x="295" y="10"/>
                  <a:pt x="284" y="0"/>
                  <a:pt x="271" y="0"/>
                </a:cubicBezTo>
                <a:cubicBezTo>
                  <a:pt x="224" y="0"/>
                  <a:pt x="224" y="0"/>
                  <a:pt x="224" y="0"/>
                </a:cubicBezTo>
                <a:cubicBezTo>
                  <a:pt x="224" y="16"/>
                  <a:pt x="224" y="16"/>
                  <a:pt x="224" y="16"/>
                </a:cubicBezTo>
                <a:cubicBezTo>
                  <a:pt x="258" y="16"/>
                  <a:pt x="258" y="16"/>
                  <a:pt x="258" y="16"/>
                </a:cubicBezTo>
                <a:cubicBezTo>
                  <a:pt x="268" y="16"/>
                  <a:pt x="277" y="24"/>
                  <a:pt x="277" y="35"/>
                </a:cubicBezTo>
                <a:cubicBezTo>
                  <a:pt x="277" y="189"/>
                  <a:pt x="277" y="189"/>
                  <a:pt x="277" y="189"/>
                </a:cubicBezTo>
                <a:cubicBezTo>
                  <a:pt x="277" y="199"/>
                  <a:pt x="268" y="208"/>
                  <a:pt x="258" y="208"/>
                </a:cubicBezTo>
                <a:cubicBezTo>
                  <a:pt x="224" y="208"/>
                  <a:pt x="224" y="208"/>
                  <a:pt x="224" y="208"/>
                </a:cubicBezTo>
                <a:cubicBezTo>
                  <a:pt x="224" y="224"/>
                  <a:pt x="224" y="224"/>
                  <a:pt x="224" y="224"/>
                </a:cubicBezTo>
                <a:cubicBezTo>
                  <a:pt x="271" y="224"/>
                  <a:pt x="271" y="224"/>
                  <a:pt x="271" y="224"/>
                </a:cubicBezTo>
                <a:close/>
                <a:moveTo>
                  <a:pt x="224" y="194"/>
                </a:moveTo>
                <a:cubicBezTo>
                  <a:pt x="224" y="188"/>
                  <a:pt x="224" y="188"/>
                  <a:pt x="224" y="188"/>
                </a:cubicBezTo>
                <a:cubicBezTo>
                  <a:pt x="248" y="188"/>
                  <a:pt x="248" y="188"/>
                  <a:pt x="248" y="188"/>
                </a:cubicBezTo>
                <a:cubicBezTo>
                  <a:pt x="248" y="179"/>
                  <a:pt x="248" y="179"/>
                  <a:pt x="248" y="179"/>
                </a:cubicBezTo>
                <a:cubicBezTo>
                  <a:pt x="224" y="179"/>
                  <a:pt x="224" y="179"/>
                  <a:pt x="224" y="179"/>
                </a:cubicBezTo>
                <a:cubicBezTo>
                  <a:pt x="224" y="29"/>
                  <a:pt x="224" y="29"/>
                  <a:pt x="224" y="29"/>
                </a:cubicBezTo>
                <a:cubicBezTo>
                  <a:pt x="249" y="29"/>
                  <a:pt x="249" y="29"/>
                  <a:pt x="249" y="29"/>
                </a:cubicBezTo>
                <a:cubicBezTo>
                  <a:pt x="257" y="29"/>
                  <a:pt x="264" y="36"/>
                  <a:pt x="264" y="45"/>
                </a:cubicBezTo>
                <a:cubicBezTo>
                  <a:pt x="264" y="179"/>
                  <a:pt x="264" y="179"/>
                  <a:pt x="264" y="179"/>
                </a:cubicBezTo>
                <a:cubicBezTo>
                  <a:pt x="264" y="187"/>
                  <a:pt x="257" y="194"/>
                  <a:pt x="249" y="194"/>
                </a:cubicBezTo>
                <a:lnTo>
                  <a:pt x="224" y="194"/>
                </a:lnTo>
                <a:close/>
                <a:moveTo>
                  <a:pt x="224" y="0"/>
                </a:moveTo>
                <a:cubicBezTo>
                  <a:pt x="187" y="0"/>
                  <a:pt x="187" y="0"/>
                  <a:pt x="187" y="0"/>
                </a:cubicBezTo>
                <a:cubicBezTo>
                  <a:pt x="187" y="16"/>
                  <a:pt x="187" y="16"/>
                  <a:pt x="187" y="16"/>
                </a:cubicBezTo>
                <a:cubicBezTo>
                  <a:pt x="224" y="16"/>
                  <a:pt x="224" y="16"/>
                  <a:pt x="224" y="16"/>
                </a:cubicBezTo>
                <a:cubicBezTo>
                  <a:pt x="224" y="0"/>
                  <a:pt x="224" y="0"/>
                  <a:pt x="224" y="0"/>
                </a:cubicBezTo>
                <a:close/>
                <a:moveTo>
                  <a:pt x="187" y="224"/>
                </a:moveTo>
                <a:cubicBezTo>
                  <a:pt x="224" y="224"/>
                  <a:pt x="224" y="224"/>
                  <a:pt x="224" y="224"/>
                </a:cubicBezTo>
                <a:cubicBezTo>
                  <a:pt x="224" y="208"/>
                  <a:pt x="224" y="208"/>
                  <a:pt x="224" y="208"/>
                </a:cubicBezTo>
                <a:cubicBezTo>
                  <a:pt x="187" y="208"/>
                  <a:pt x="187" y="208"/>
                  <a:pt x="187" y="208"/>
                </a:cubicBezTo>
                <a:cubicBezTo>
                  <a:pt x="187" y="224"/>
                  <a:pt x="187" y="224"/>
                  <a:pt x="187" y="224"/>
                </a:cubicBezTo>
                <a:close/>
                <a:moveTo>
                  <a:pt x="224" y="29"/>
                </a:moveTo>
                <a:cubicBezTo>
                  <a:pt x="224" y="179"/>
                  <a:pt x="224" y="179"/>
                  <a:pt x="224" y="179"/>
                </a:cubicBezTo>
                <a:cubicBezTo>
                  <a:pt x="200" y="179"/>
                  <a:pt x="200" y="179"/>
                  <a:pt x="200" y="179"/>
                </a:cubicBezTo>
                <a:cubicBezTo>
                  <a:pt x="200" y="188"/>
                  <a:pt x="200" y="188"/>
                  <a:pt x="200" y="188"/>
                </a:cubicBezTo>
                <a:cubicBezTo>
                  <a:pt x="224" y="188"/>
                  <a:pt x="224" y="188"/>
                  <a:pt x="224" y="188"/>
                </a:cubicBezTo>
                <a:cubicBezTo>
                  <a:pt x="224" y="194"/>
                  <a:pt x="224" y="194"/>
                  <a:pt x="224" y="194"/>
                </a:cubicBezTo>
                <a:cubicBezTo>
                  <a:pt x="187" y="194"/>
                  <a:pt x="187" y="194"/>
                  <a:pt x="187" y="194"/>
                </a:cubicBezTo>
                <a:cubicBezTo>
                  <a:pt x="187" y="135"/>
                  <a:pt x="187" y="135"/>
                  <a:pt x="187" y="135"/>
                </a:cubicBezTo>
                <a:cubicBezTo>
                  <a:pt x="188" y="135"/>
                  <a:pt x="189" y="134"/>
                  <a:pt x="189" y="134"/>
                </a:cubicBezTo>
                <a:cubicBezTo>
                  <a:pt x="194" y="133"/>
                  <a:pt x="197" y="131"/>
                  <a:pt x="201" y="128"/>
                </a:cubicBezTo>
                <a:cubicBezTo>
                  <a:pt x="204" y="124"/>
                  <a:pt x="206" y="121"/>
                  <a:pt x="207" y="117"/>
                </a:cubicBezTo>
                <a:cubicBezTo>
                  <a:pt x="208" y="115"/>
                  <a:pt x="208" y="113"/>
                  <a:pt x="208" y="111"/>
                </a:cubicBezTo>
                <a:cubicBezTo>
                  <a:pt x="208" y="109"/>
                  <a:pt x="208" y="107"/>
                  <a:pt x="207" y="104"/>
                </a:cubicBezTo>
                <a:cubicBezTo>
                  <a:pt x="207" y="102"/>
                  <a:pt x="205" y="100"/>
                  <a:pt x="203" y="98"/>
                </a:cubicBezTo>
                <a:cubicBezTo>
                  <a:pt x="200" y="96"/>
                  <a:pt x="197" y="94"/>
                  <a:pt x="193" y="94"/>
                </a:cubicBezTo>
                <a:cubicBezTo>
                  <a:pt x="197" y="91"/>
                  <a:pt x="199" y="88"/>
                  <a:pt x="201" y="85"/>
                </a:cubicBezTo>
                <a:cubicBezTo>
                  <a:pt x="202" y="81"/>
                  <a:pt x="202" y="78"/>
                  <a:pt x="201" y="74"/>
                </a:cubicBezTo>
                <a:cubicBezTo>
                  <a:pt x="200" y="71"/>
                  <a:pt x="198" y="69"/>
                  <a:pt x="195" y="67"/>
                </a:cubicBezTo>
                <a:cubicBezTo>
                  <a:pt x="193" y="66"/>
                  <a:pt x="190" y="66"/>
                  <a:pt x="187" y="66"/>
                </a:cubicBezTo>
                <a:cubicBezTo>
                  <a:pt x="187" y="29"/>
                  <a:pt x="187" y="29"/>
                  <a:pt x="187" y="29"/>
                </a:cubicBezTo>
                <a:cubicBezTo>
                  <a:pt x="224" y="29"/>
                  <a:pt x="224" y="29"/>
                  <a:pt x="224" y="29"/>
                </a:cubicBezTo>
                <a:close/>
                <a:moveTo>
                  <a:pt x="187" y="128"/>
                </a:moveTo>
                <a:cubicBezTo>
                  <a:pt x="187" y="128"/>
                  <a:pt x="188" y="128"/>
                  <a:pt x="188" y="128"/>
                </a:cubicBezTo>
                <a:cubicBezTo>
                  <a:pt x="191" y="127"/>
                  <a:pt x="193" y="125"/>
                  <a:pt x="194" y="122"/>
                </a:cubicBezTo>
                <a:cubicBezTo>
                  <a:pt x="195" y="118"/>
                  <a:pt x="195" y="115"/>
                  <a:pt x="194" y="111"/>
                </a:cubicBezTo>
                <a:cubicBezTo>
                  <a:pt x="193" y="106"/>
                  <a:pt x="191" y="103"/>
                  <a:pt x="187" y="100"/>
                </a:cubicBezTo>
                <a:cubicBezTo>
                  <a:pt x="187" y="128"/>
                  <a:pt x="187" y="128"/>
                  <a:pt x="187" y="128"/>
                </a:cubicBezTo>
                <a:close/>
                <a:moveTo>
                  <a:pt x="187" y="91"/>
                </a:moveTo>
                <a:cubicBezTo>
                  <a:pt x="189" y="87"/>
                  <a:pt x="190" y="84"/>
                  <a:pt x="190" y="80"/>
                </a:cubicBezTo>
                <a:cubicBezTo>
                  <a:pt x="190" y="78"/>
                  <a:pt x="190" y="77"/>
                  <a:pt x="190" y="75"/>
                </a:cubicBezTo>
                <a:cubicBezTo>
                  <a:pt x="189" y="74"/>
                  <a:pt x="189" y="72"/>
                  <a:pt x="188" y="71"/>
                </a:cubicBezTo>
                <a:cubicBezTo>
                  <a:pt x="187" y="71"/>
                  <a:pt x="187" y="71"/>
                  <a:pt x="187" y="71"/>
                </a:cubicBezTo>
                <a:lnTo>
                  <a:pt x="187" y="91"/>
                </a:lnTo>
                <a:close/>
                <a:moveTo>
                  <a:pt x="187" y="0"/>
                </a:moveTo>
                <a:cubicBezTo>
                  <a:pt x="147" y="0"/>
                  <a:pt x="147" y="0"/>
                  <a:pt x="147" y="0"/>
                </a:cubicBezTo>
                <a:cubicBezTo>
                  <a:pt x="147" y="16"/>
                  <a:pt x="147" y="16"/>
                  <a:pt x="147" y="16"/>
                </a:cubicBezTo>
                <a:cubicBezTo>
                  <a:pt x="187" y="16"/>
                  <a:pt x="187" y="16"/>
                  <a:pt x="187" y="16"/>
                </a:cubicBezTo>
                <a:cubicBezTo>
                  <a:pt x="187" y="0"/>
                  <a:pt x="187" y="0"/>
                  <a:pt x="187" y="0"/>
                </a:cubicBezTo>
                <a:close/>
                <a:moveTo>
                  <a:pt x="147" y="224"/>
                </a:moveTo>
                <a:cubicBezTo>
                  <a:pt x="187" y="224"/>
                  <a:pt x="187" y="224"/>
                  <a:pt x="187" y="224"/>
                </a:cubicBezTo>
                <a:cubicBezTo>
                  <a:pt x="187" y="208"/>
                  <a:pt x="187" y="208"/>
                  <a:pt x="187" y="208"/>
                </a:cubicBezTo>
                <a:cubicBezTo>
                  <a:pt x="147" y="208"/>
                  <a:pt x="147" y="208"/>
                  <a:pt x="147" y="208"/>
                </a:cubicBezTo>
                <a:cubicBezTo>
                  <a:pt x="147" y="224"/>
                  <a:pt x="147" y="224"/>
                  <a:pt x="147" y="224"/>
                </a:cubicBezTo>
                <a:close/>
                <a:moveTo>
                  <a:pt x="187" y="29"/>
                </a:moveTo>
                <a:cubicBezTo>
                  <a:pt x="187" y="66"/>
                  <a:pt x="187" y="66"/>
                  <a:pt x="187" y="66"/>
                </a:cubicBezTo>
                <a:cubicBezTo>
                  <a:pt x="185" y="66"/>
                  <a:pt x="184" y="66"/>
                  <a:pt x="182" y="67"/>
                </a:cubicBezTo>
                <a:cubicBezTo>
                  <a:pt x="176" y="68"/>
                  <a:pt x="172" y="71"/>
                  <a:pt x="169" y="75"/>
                </a:cubicBezTo>
                <a:cubicBezTo>
                  <a:pt x="167" y="80"/>
                  <a:pt x="166" y="84"/>
                  <a:pt x="167" y="88"/>
                </a:cubicBezTo>
                <a:cubicBezTo>
                  <a:pt x="168" y="93"/>
                  <a:pt x="172" y="97"/>
                  <a:pt x="177" y="98"/>
                </a:cubicBezTo>
                <a:cubicBezTo>
                  <a:pt x="173" y="101"/>
                  <a:pt x="169" y="105"/>
                  <a:pt x="168" y="109"/>
                </a:cubicBezTo>
                <a:cubicBezTo>
                  <a:pt x="166" y="113"/>
                  <a:pt x="165" y="117"/>
                  <a:pt x="167" y="122"/>
                </a:cubicBezTo>
                <a:cubicBezTo>
                  <a:pt x="168" y="126"/>
                  <a:pt x="170" y="130"/>
                  <a:pt x="175" y="133"/>
                </a:cubicBezTo>
                <a:cubicBezTo>
                  <a:pt x="178" y="135"/>
                  <a:pt x="182" y="135"/>
                  <a:pt x="187" y="135"/>
                </a:cubicBezTo>
                <a:cubicBezTo>
                  <a:pt x="187" y="194"/>
                  <a:pt x="187" y="194"/>
                  <a:pt x="187" y="194"/>
                </a:cubicBezTo>
                <a:cubicBezTo>
                  <a:pt x="147" y="194"/>
                  <a:pt x="147" y="194"/>
                  <a:pt x="147" y="194"/>
                </a:cubicBezTo>
                <a:cubicBezTo>
                  <a:pt x="147" y="137"/>
                  <a:pt x="147" y="137"/>
                  <a:pt x="147" y="137"/>
                </a:cubicBezTo>
                <a:cubicBezTo>
                  <a:pt x="148" y="137"/>
                  <a:pt x="148" y="137"/>
                  <a:pt x="148" y="137"/>
                </a:cubicBezTo>
                <a:cubicBezTo>
                  <a:pt x="148" y="125"/>
                  <a:pt x="148" y="125"/>
                  <a:pt x="148" y="125"/>
                </a:cubicBezTo>
                <a:cubicBezTo>
                  <a:pt x="159" y="123"/>
                  <a:pt x="159" y="123"/>
                  <a:pt x="159" y="123"/>
                </a:cubicBezTo>
                <a:cubicBezTo>
                  <a:pt x="158" y="112"/>
                  <a:pt x="158" y="112"/>
                  <a:pt x="158" y="112"/>
                </a:cubicBezTo>
                <a:cubicBezTo>
                  <a:pt x="147" y="115"/>
                  <a:pt x="147" y="115"/>
                  <a:pt x="147" y="115"/>
                </a:cubicBezTo>
                <a:cubicBezTo>
                  <a:pt x="147" y="106"/>
                  <a:pt x="147" y="106"/>
                  <a:pt x="147" y="106"/>
                </a:cubicBezTo>
                <a:cubicBezTo>
                  <a:pt x="147" y="29"/>
                  <a:pt x="147" y="29"/>
                  <a:pt x="147" y="29"/>
                </a:cubicBezTo>
                <a:cubicBezTo>
                  <a:pt x="187" y="29"/>
                  <a:pt x="187" y="29"/>
                  <a:pt x="187" y="29"/>
                </a:cubicBezTo>
                <a:close/>
                <a:moveTo>
                  <a:pt x="187" y="71"/>
                </a:moveTo>
                <a:cubicBezTo>
                  <a:pt x="186" y="70"/>
                  <a:pt x="185" y="70"/>
                  <a:pt x="184" y="70"/>
                </a:cubicBezTo>
                <a:cubicBezTo>
                  <a:pt x="181" y="71"/>
                  <a:pt x="179" y="73"/>
                  <a:pt x="178" y="76"/>
                </a:cubicBezTo>
                <a:cubicBezTo>
                  <a:pt x="177" y="78"/>
                  <a:pt x="177" y="81"/>
                  <a:pt x="178" y="83"/>
                </a:cubicBezTo>
                <a:cubicBezTo>
                  <a:pt x="179" y="88"/>
                  <a:pt x="181" y="91"/>
                  <a:pt x="185" y="93"/>
                </a:cubicBezTo>
                <a:cubicBezTo>
                  <a:pt x="186" y="92"/>
                  <a:pt x="187" y="91"/>
                  <a:pt x="187" y="91"/>
                </a:cubicBezTo>
                <a:cubicBezTo>
                  <a:pt x="187" y="71"/>
                  <a:pt x="187" y="71"/>
                  <a:pt x="187" y="71"/>
                </a:cubicBezTo>
                <a:close/>
                <a:moveTo>
                  <a:pt x="187" y="100"/>
                </a:moveTo>
                <a:cubicBezTo>
                  <a:pt x="187" y="100"/>
                  <a:pt x="186" y="100"/>
                  <a:pt x="186" y="99"/>
                </a:cubicBezTo>
                <a:cubicBezTo>
                  <a:pt x="181" y="104"/>
                  <a:pt x="179" y="110"/>
                  <a:pt x="179" y="116"/>
                </a:cubicBezTo>
                <a:cubicBezTo>
                  <a:pt x="179" y="118"/>
                  <a:pt x="179" y="120"/>
                  <a:pt x="180" y="121"/>
                </a:cubicBezTo>
                <a:cubicBezTo>
                  <a:pt x="180" y="124"/>
                  <a:pt x="182" y="126"/>
                  <a:pt x="183" y="127"/>
                </a:cubicBezTo>
                <a:cubicBezTo>
                  <a:pt x="184" y="128"/>
                  <a:pt x="186" y="128"/>
                  <a:pt x="187" y="128"/>
                </a:cubicBezTo>
                <a:lnTo>
                  <a:pt x="187" y="100"/>
                </a:lnTo>
                <a:close/>
                <a:moveTo>
                  <a:pt x="147" y="0"/>
                </a:moveTo>
                <a:cubicBezTo>
                  <a:pt x="99" y="0"/>
                  <a:pt x="99" y="0"/>
                  <a:pt x="99" y="0"/>
                </a:cubicBezTo>
                <a:cubicBezTo>
                  <a:pt x="99" y="16"/>
                  <a:pt x="99" y="16"/>
                  <a:pt x="99" y="16"/>
                </a:cubicBezTo>
                <a:cubicBezTo>
                  <a:pt x="147" y="16"/>
                  <a:pt x="147" y="16"/>
                  <a:pt x="147" y="16"/>
                </a:cubicBezTo>
                <a:cubicBezTo>
                  <a:pt x="147" y="0"/>
                  <a:pt x="147" y="0"/>
                  <a:pt x="147" y="0"/>
                </a:cubicBezTo>
                <a:close/>
                <a:moveTo>
                  <a:pt x="99" y="224"/>
                </a:moveTo>
                <a:cubicBezTo>
                  <a:pt x="147" y="224"/>
                  <a:pt x="147" y="224"/>
                  <a:pt x="147" y="224"/>
                </a:cubicBezTo>
                <a:cubicBezTo>
                  <a:pt x="147" y="208"/>
                  <a:pt x="147" y="208"/>
                  <a:pt x="147" y="208"/>
                </a:cubicBezTo>
                <a:cubicBezTo>
                  <a:pt x="99" y="208"/>
                  <a:pt x="99" y="208"/>
                  <a:pt x="99" y="208"/>
                </a:cubicBezTo>
                <a:cubicBezTo>
                  <a:pt x="99" y="224"/>
                  <a:pt x="99" y="224"/>
                  <a:pt x="99" y="224"/>
                </a:cubicBezTo>
                <a:close/>
                <a:moveTo>
                  <a:pt x="147" y="29"/>
                </a:moveTo>
                <a:cubicBezTo>
                  <a:pt x="147" y="106"/>
                  <a:pt x="147" y="106"/>
                  <a:pt x="147" y="106"/>
                </a:cubicBezTo>
                <a:cubicBezTo>
                  <a:pt x="147" y="104"/>
                  <a:pt x="147" y="104"/>
                  <a:pt x="147" y="104"/>
                </a:cubicBezTo>
                <a:cubicBezTo>
                  <a:pt x="137" y="107"/>
                  <a:pt x="137" y="107"/>
                  <a:pt x="137" y="107"/>
                </a:cubicBezTo>
                <a:cubicBezTo>
                  <a:pt x="138" y="118"/>
                  <a:pt x="138" y="118"/>
                  <a:pt x="138" y="118"/>
                </a:cubicBezTo>
                <a:cubicBezTo>
                  <a:pt x="127" y="121"/>
                  <a:pt x="127" y="121"/>
                  <a:pt x="127" y="121"/>
                </a:cubicBezTo>
                <a:cubicBezTo>
                  <a:pt x="127" y="131"/>
                  <a:pt x="127" y="131"/>
                  <a:pt x="127" y="131"/>
                </a:cubicBezTo>
                <a:cubicBezTo>
                  <a:pt x="138" y="128"/>
                  <a:pt x="138" y="128"/>
                  <a:pt x="138" y="128"/>
                </a:cubicBezTo>
                <a:cubicBezTo>
                  <a:pt x="138" y="139"/>
                  <a:pt x="138" y="139"/>
                  <a:pt x="138" y="139"/>
                </a:cubicBezTo>
                <a:cubicBezTo>
                  <a:pt x="147" y="137"/>
                  <a:pt x="147" y="137"/>
                  <a:pt x="147" y="137"/>
                </a:cubicBezTo>
                <a:cubicBezTo>
                  <a:pt x="147" y="194"/>
                  <a:pt x="147" y="194"/>
                  <a:pt x="147" y="194"/>
                </a:cubicBezTo>
                <a:cubicBezTo>
                  <a:pt x="99" y="194"/>
                  <a:pt x="99" y="194"/>
                  <a:pt x="99" y="194"/>
                </a:cubicBezTo>
                <a:cubicBezTo>
                  <a:pt x="99" y="157"/>
                  <a:pt x="99" y="157"/>
                  <a:pt x="99" y="157"/>
                </a:cubicBezTo>
                <a:cubicBezTo>
                  <a:pt x="100" y="157"/>
                  <a:pt x="101" y="157"/>
                  <a:pt x="102" y="156"/>
                </a:cubicBezTo>
                <a:cubicBezTo>
                  <a:pt x="109" y="155"/>
                  <a:pt x="113" y="151"/>
                  <a:pt x="117" y="145"/>
                </a:cubicBezTo>
                <a:cubicBezTo>
                  <a:pt x="120" y="139"/>
                  <a:pt x="121" y="132"/>
                  <a:pt x="119" y="124"/>
                </a:cubicBezTo>
                <a:cubicBezTo>
                  <a:pt x="118" y="120"/>
                  <a:pt x="116" y="117"/>
                  <a:pt x="114" y="115"/>
                </a:cubicBezTo>
                <a:cubicBezTo>
                  <a:pt x="112" y="114"/>
                  <a:pt x="111" y="113"/>
                  <a:pt x="109" y="113"/>
                </a:cubicBezTo>
                <a:cubicBezTo>
                  <a:pt x="108" y="112"/>
                  <a:pt x="105" y="113"/>
                  <a:pt x="103" y="113"/>
                </a:cubicBezTo>
                <a:cubicBezTo>
                  <a:pt x="101" y="114"/>
                  <a:pt x="100" y="114"/>
                  <a:pt x="99" y="115"/>
                </a:cubicBezTo>
                <a:cubicBezTo>
                  <a:pt x="99" y="93"/>
                  <a:pt x="99" y="93"/>
                  <a:pt x="99" y="93"/>
                </a:cubicBezTo>
                <a:cubicBezTo>
                  <a:pt x="100" y="93"/>
                  <a:pt x="100" y="93"/>
                  <a:pt x="100" y="93"/>
                </a:cubicBezTo>
                <a:cubicBezTo>
                  <a:pt x="102" y="93"/>
                  <a:pt x="103" y="93"/>
                  <a:pt x="104" y="94"/>
                </a:cubicBezTo>
                <a:cubicBezTo>
                  <a:pt x="105" y="94"/>
                  <a:pt x="106" y="95"/>
                  <a:pt x="106" y="97"/>
                </a:cubicBezTo>
                <a:cubicBezTo>
                  <a:pt x="106" y="98"/>
                  <a:pt x="106" y="99"/>
                  <a:pt x="105" y="100"/>
                </a:cubicBezTo>
                <a:cubicBezTo>
                  <a:pt x="108" y="99"/>
                  <a:pt x="110" y="98"/>
                  <a:pt x="111" y="97"/>
                </a:cubicBezTo>
                <a:cubicBezTo>
                  <a:pt x="112" y="95"/>
                  <a:pt x="112" y="93"/>
                  <a:pt x="111" y="92"/>
                </a:cubicBezTo>
                <a:cubicBezTo>
                  <a:pt x="111" y="90"/>
                  <a:pt x="110" y="89"/>
                  <a:pt x="107" y="88"/>
                </a:cubicBezTo>
                <a:cubicBezTo>
                  <a:pt x="105" y="87"/>
                  <a:pt x="103" y="87"/>
                  <a:pt x="100" y="88"/>
                </a:cubicBezTo>
                <a:cubicBezTo>
                  <a:pt x="99" y="88"/>
                  <a:pt x="99" y="88"/>
                  <a:pt x="99" y="88"/>
                </a:cubicBezTo>
                <a:cubicBezTo>
                  <a:pt x="99" y="29"/>
                  <a:pt x="99" y="29"/>
                  <a:pt x="99" y="29"/>
                </a:cubicBezTo>
                <a:cubicBezTo>
                  <a:pt x="147" y="29"/>
                  <a:pt x="147" y="29"/>
                  <a:pt x="147" y="29"/>
                </a:cubicBezTo>
                <a:close/>
                <a:moveTo>
                  <a:pt x="99" y="150"/>
                </a:moveTo>
                <a:cubicBezTo>
                  <a:pt x="100" y="150"/>
                  <a:pt x="101" y="150"/>
                  <a:pt x="101" y="150"/>
                </a:cubicBezTo>
                <a:cubicBezTo>
                  <a:pt x="105" y="149"/>
                  <a:pt x="107" y="146"/>
                  <a:pt x="109" y="142"/>
                </a:cubicBezTo>
                <a:cubicBezTo>
                  <a:pt x="110" y="137"/>
                  <a:pt x="111" y="133"/>
                  <a:pt x="110" y="129"/>
                </a:cubicBezTo>
                <a:cubicBezTo>
                  <a:pt x="108" y="123"/>
                  <a:pt x="106" y="120"/>
                  <a:pt x="103" y="121"/>
                </a:cubicBezTo>
                <a:cubicBezTo>
                  <a:pt x="101" y="121"/>
                  <a:pt x="100" y="122"/>
                  <a:pt x="99" y="123"/>
                </a:cubicBezTo>
                <a:lnTo>
                  <a:pt x="99" y="150"/>
                </a:lnTo>
                <a:close/>
                <a:moveTo>
                  <a:pt x="99" y="0"/>
                </a:moveTo>
                <a:cubicBezTo>
                  <a:pt x="23" y="0"/>
                  <a:pt x="23" y="0"/>
                  <a:pt x="23" y="0"/>
                </a:cubicBezTo>
                <a:cubicBezTo>
                  <a:pt x="10" y="0"/>
                  <a:pt x="0" y="10"/>
                  <a:pt x="0" y="23"/>
                </a:cubicBezTo>
                <a:cubicBezTo>
                  <a:pt x="0" y="200"/>
                  <a:pt x="0" y="200"/>
                  <a:pt x="0" y="200"/>
                </a:cubicBezTo>
                <a:cubicBezTo>
                  <a:pt x="0" y="213"/>
                  <a:pt x="10" y="224"/>
                  <a:pt x="23" y="224"/>
                </a:cubicBezTo>
                <a:cubicBezTo>
                  <a:pt x="99" y="224"/>
                  <a:pt x="99" y="224"/>
                  <a:pt x="99" y="224"/>
                </a:cubicBezTo>
                <a:cubicBezTo>
                  <a:pt x="99" y="208"/>
                  <a:pt x="99" y="208"/>
                  <a:pt x="99" y="208"/>
                </a:cubicBezTo>
                <a:cubicBezTo>
                  <a:pt x="37" y="208"/>
                  <a:pt x="37" y="208"/>
                  <a:pt x="37" y="208"/>
                </a:cubicBezTo>
                <a:cubicBezTo>
                  <a:pt x="37" y="208"/>
                  <a:pt x="37" y="208"/>
                  <a:pt x="37" y="208"/>
                </a:cubicBezTo>
                <a:cubicBezTo>
                  <a:pt x="26" y="208"/>
                  <a:pt x="17" y="199"/>
                  <a:pt x="17" y="189"/>
                </a:cubicBezTo>
                <a:cubicBezTo>
                  <a:pt x="17" y="35"/>
                  <a:pt x="17" y="35"/>
                  <a:pt x="17" y="35"/>
                </a:cubicBezTo>
                <a:cubicBezTo>
                  <a:pt x="17" y="24"/>
                  <a:pt x="26" y="16"/>
                  <a:pt x="37" y="16"/>
                </a:cubicBezTo>
                <a:cubicBezTo>
                  <a:pt x="99" y="16"/>
                  <a:pt x="99" y="16"/>
                  <a:pt x="99" y="16"/>
                </a:cubicBezTo>
                <a:cubicBezTo>
                  <a:pt x="99" y="0"/>
                  <a:pt x="99" y="0"/>
                  <a:pt x="99" y="0"/>
                </a:cubicBezTo>
                <a:close/>
                <a:moveTo>
                  <a:pt x="99" y="29"/>
                </a:moveTo>
                <a:cubicBezTo>
                  <a:pt x="99" y="88"/>
                  <a:pt x="99" y="88"/>
                  <a:pt x="99" y="88"/>
                </a:cubicBezTo>
                <a:cubicBezTo>
                  <a:pt x="93" y="89"/>
                  <a:pt x="89" y="93"/>
                  <a:pt x="85" y="97"/>
                </a:cubicBezTo>
                <a:cubicBezTo>
                  <a:pt x="82" y="102"/>
                  <a:pt x="80" y="109"/>
                  <a:pt x="79" y="116"/>
                </a:cubicBezTo>
                <a:cubicBezTo>
                  <a:pt x="78" y="120"/>
                  <a:pt x="78" y="124"/>
                  <a:pt x="79" y="129"/>
                </a:cubicBezTo>
                <a:cubicBezTo>
                  <a:pt x="79" y="134"/>
                  <a:pt x="80" y="138"/>
                  <a:pt x="81" y="142"/>
                </a:cubicBezTo>
                <a:cubicBezTo>
                  <a:pt x="81" y="144"/>
                  <a:pt x="81" y="144"/>
                  <a:pt x="81" y="144"/>
                </a:cubicBezTo>
                <a:cubicBezTo>
                  <a:pt x="82" y="146"/>
                  <a:pt x="82" y="148"/>
                  <a:pt x="83" y="150"/>
                </a:cubicBezTo>
                <a:cubicBezTo>
                  <a:pt x="86" y="156"/>
                  <a:pt x="92" y="158"/>
                  <a:pt x="99" y="157"/>
                </a:cubicBezTo>
                <a:cubicBezTo>
                  <a:pt x="99" y="194"/>
                  <a:pt x="99" y="194"/>
                  <a:pt x="99" y="194"/>
                </a:cubicBezTo>
                <a:cubicBezTo>
                  <a:pt x="46" y="194"/>
                  <a:pt x="46" y="194"/>
                  <a:pt x="46" y="194"/>
                </a:cubicBezTo>
                <a:cubicBezTo>
                  <a:pt x="37" y="194"/>
                  <a:pt x="30" y="187"/>
                  <a:pt x="30" y="179"/>
                </a:cubicBezTo>
                <a:cubicBezTo>
                  <a:pt x="30" y="45"/>
                  <a:pt x="30" y="45"/>
                  <a:pt x="30" y="45"/>
                </a:cubicBezTo>
                <a:cubicBezTo>
                  <a:pt x="30" y="36"/>
                  <a:pt x="37" y="29"/>
                  <a:pt x="46" y="29"/>
                </a:cubicBezTo>
                <a:cubicBezTo>
                  <a:pt x="99" y="29"/>
                  <a:pt x="99" y="29"/>
                  <a:pt x="99" y="29"/>
                </a:cubicBezTo>
                <a:close/>
                <a:moveTo>
                  <a:pt x="99" y="93"/>
                </a:moveTo>
                <a:cubicBezTo>
                  <a:pt x="99" y="115"/>
                  <a:pt x="99" y="115"/>
                  <a:pt x="99" y="115"/>
                </a:cubicBezTo>
                <a:cubicBezTo>
                  <a:pt x="98" y="115"/>
                  <a:pt x="97" y="116"/>
                  <a:pt x="96" y="118"/>
                </a:cubicBezTo>
                <a:cubicBezTo>
                  <a:pt x="94" y="120"/>
                  <a:pt x="93" y="122"/>
                  <a:pt x="94" y="125"/>
                </a:cubicBezTo>
                <a:cubicBezTo>
                  <a:pt x="94" y="127"/>
                  <a:pt x="95" y="128"/>
                  <a:pt x="97" y="129"/>
                </a:cubicBezTo>
                <a:cubicBezTo>
                  <a:pt x="97" y="127"/>
                  <a:pt x="98" y="125"/>
                  <a:pt x="99" y="123"/>
                </a:cubicBezTo>
                <a:cubicBezTo>
                  <a:pt x="99" y="150"/>
                  <a:pt x="99" y="150"/>
                  <a:pt x="99" y="150"/>
                </a:cubicBezTo>
                <a:cubicBezTo>
                  <a:pt x="98" y="150"/>
                  <a:pt x="97" y="149"/>
                  <a:pt x="96" y="149"/>
                </a:cubicBezTo>
                <a:cubicBezTo>
                  <a:pt x="95" y="148"/>
                  <a:pt x="94" y="146"/>
                  <a:pt x="93" y="142"/>
                </a:cubicBezTo>
                <a:cubicBezTo>
                  <a:pt x="92" y="140"/>
                  <a:pt x="92" y="137"/>
                  <a:pt x="91" y="133"/>
                </a:cubicBezTo>
                <a:cubicBezTo>
                  <a:pt x="91" y="128"/>
                  <a:pt x="90" y="124"/>
                  <a:pt x="90" y="119"/>
                </a:cubicBezTo>
                <a:cubicBezTo>
                  <a:pt x="90" y="111"/>
                  <a:pt x="91" y="104"/>
                  <a:pt x="93" y="100"/>
                </a:cubicBezTo>
                <a:cubicBezTo>
                  <a:pt x="95" y="97"/>
                  <a:pt x="97" y="94"/>
                  <a:pt x="99" y="93"/>
                </a:cubicBez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117" name="Freeform 79"/>
          <p:cNvSpPr>
            <a:spLocks noEditPoints="1"/>
          </p:cNvSpPr>
          <p:nvPr/>
        </p:nvSpPr>
        <p:spPr bwMode="auto">
          <a:xfrm>
            <a:off x="5950626" y="2699847"/>
            <a:ext cx="169025" cy="234492"/>
          </a:xfrm>
          <a:custGeom>
            <a:avLst/>
            <a:gdLst>
              <a:gd name="T0" fmla="*/ 87 w 103"/>
              <a:gd name="T1" fmla="*/ 88 h 143"/>
              <a:gd name="T2" fmla="*/ 103 w 103"/>
              <a:gd name="T3" fmla="*/ 112 h 143"/>
              <a:gd name="T4" fmla="*/ 102 w 103"/>
              <a:gd name="T5" fmla="*/ 143 h 143"/>
              <a:gd name="T6" fmla="*/ 87 w 103"/>
              <a:gd name="T7" fmla="*/ 137 h 143"/>
              <a:gd name="T8" fmla="*/ 87 w 103"/>
              <a:gd name="T9" fmla="*/ 134 h 143"/>
              <a:gd name="T10" fmla="*/ 91 w 103"/>
              <a:gd name="T11" fmla="*/ 136 h 143"/>
              <a:gd name="T12" fmla="*/ 100 w 103"/>
              <a:gd name="T13" fmla="*/ 130 h 143"/>
              <a:gd name="T14" fmla="*/ 100 w 103"/>
              <a:gd name="T15" fmla="*/ 113 h 143"/>
              <a:gd name="T16" fmla="*/ 100 w 103"/>
              <a:gd name="T17" fmla="*/ 113 h 143"/>
              <a:gd name="T18" fmla="*/ 99 w 103"/>
              <a:gd name="T19" fmla="*/ 111 h 143"/>
              <a:gd name="T20" fmla="*/ 92 w 103"/>
              <a:gd name="T21" fmla="*/ 110 h 143"/>
              <a:gd name="T22" fmla="*/ 90 w 103"/>
              <a:gd name="T23" fmla="*/ 116 h 143"/>
              <a:gd name="T24" fmla="*/ 87 w 103"/>
              <a:gd name="T25" fmla="*/ 115 h 143"/>
              <a:gd name="T26" fmla="*/ 87 w 103"/>
              <a:gd name="T27" fmla="*/ 88 h 143"/>
              <a:gd name="T28" fmla="*/ 73 w 103"/>
              <a:gd name="T29" fmla="*/ 132 h 143"/>
              <a:gd name="T30" fmla="*/ 32 w 103"/>
              <a:gd name="T31" fmla="*/ 70 h 143"/>
              <a:gd name="T32" fmla="*/ 28 w 103"/>
              <a:gd name="T33" fmla="*/ 68 h 143"/>
              <a:gd name="T34" fmla="*/ 28 w 103"/>
              <a:gd name="T35" fmla="*/ 67 h 143"/>
              <a:gd name="T36" fmla="*/ 28 w 103"/>
              <a:gd name="T37" fmla="*/ 63 h 143"/>
              <a:gd name="T38" fmla="*/ 29 w 103"/>
              <a:gd name="T39" fmla="*/ 65 h 143"/>
              <a:gd name="T40" fmla="*/ 34 w 103"/>
              <a:gd name="T41" fmla="*/ 66 h 143"/>
              <a:gd name="T42" fmla="*/ 41 w 103"/>
              <a:gd name="T43" fmla="*/ 61 h 143"/>
              <a:gd name="T44" fmla="*/ 41 w 103"/>
              <a:gd name="T45" fmla="*/ 61 h 143"/>
              <a:gd name="T46" fmla="*/ 37 w 103"/>
              <a:gd name="T47" fmla="*/ 59 h 143"/>
              <a:gd name="T48" fmla="*/ 28 w 103"/>
              <a:gd name="T49" fmla="*/ 45 h 143"/>
              <a:gd name="T50" fmla="*/ 28 w 103"/>
              <a:gd name="T51" fmla="*/ 26 h 143"/>
              <a:gd name="T52" fmla="*/ 39 w 103"/>
              <a:gd name="T53" fmla="*/ 19 h 143"/>
              <a:gd name="T54" fmla="*/ 44 w 103"/>
              <a:gd name="T55" fmla="*/ 21 h 143"/>
              <a:gd name="T56" fmla="*/ 61 w 103"/>
              <a:gd name="T57" fmla="*/ 46 h 143"/>
              <a:gd name="T58" fmla="*/ 61 w 103"/>
              <a:gd name="T59" fmla="*/ 50 h 143"/>
              <a:gd name="T60" fmla="*/ 87 w 103"/>
              <a:gd name="T61" fmla="*/ 88 h 143"/>
              <a:gd name="T62" fmla="*/ 87 w 103"/>
              <a:gd name="T63" fmla="*/ 115 h 143"/>
              <a:gd name="T64" fmla="*/ 84 w 103"/>
              <a:gd name="T65" fmla="*/ 116 h 143"/>
              <a:gd name="T66" fmla="*/ 82 w 103"/>
              <a:gd name="T67" fmla="*/ 122 h 143"/>
              <a:gd name="T68" fmla="*/ 75 w 103"/>
              <a:gd name="T69" fmla="*/ 121 h 143"/>
              <a:gd name="T70" fmla="*/ 74 w 103"/>
              <a:gd name="T71" fmla="*/ 128 h 143"/>
              <a:gd name="T72" fmla="*/ 75 w 103"/>
              <a:gd name="T73" fmla="*/ 130 h 143"/>
              <a:gd name="T74" fmla="*/ 87 w 103"/>
              <a:gd name="T75" fmla="*/ 134 h 143"/>
              <a:gd name="T76" fmla="*/ 87 w 103"/>
              <a:gd name="T77" fmla="*/ 137 h 143"/>
              <a:gd name="T78" fmla="*/ 73 w 103"/>
              <a:gd name="T79" fmla="*/ 132 h 143"/>
              <a:gd name="T80" fmla="*/ 28 w 103"/>
              <a:gd name="T81" fmla="*/ 4 h 143"/>
              <a:gd name="T82" fmla="*/ 28 w 103"/>
              <a:gd name="T83" fmla="*/ 24 h 143"/>
              <a:gd name="T84" fmla="*/ 36 w 103"/>
              <a:gd name="T85" fmla="*/ 15 h 143"/>
              <a:gd name="T86" fmla="*/ 32 w 103"/>
              <a:gd name="T87" fmla="*/ 8 h 143"/>
              <a:gd name="T88" fmla="*/ 28 w 103"/>
              <a:gd name="T89" fmla="*/ 4 h 143"/>
              <a:gd name="T90" fmla="*/ 28 w 103"/>
              <a:gd name="T91" fmla="*/ 67 h 143"/>
              <a:gd name="T92" fmla="*/ 11 w 103"/>
              <a:gd name="T93" fmla="*/ 43 h 143"/>
              <a:gd name="T94" fmla="*/ 11 w 103"/>
              <a:gd name="T95" fmla="*/ 37 h 143"/>
              <a:gd name="T96" fmla="*/ 5 w 103"/>
              <a:gd name="T97" fmla="*/ 27 h 143"/>
              <a:gd name="T98" fmla="*/ 9 w 103"/>
              <a:gd name="T99" fmla="*/ 4 h 143"/>
              <a:gd name="T100" fmla="*/ 28 w 103"/>
              <a:gd name="T101" fmla="*/ 4 h 143"/>
              <a:gd name="T102" fmla="*/ 28 w 103"/>
              <a:gd name="T103" fmla="*/ 24 h 143"/>
              <a:gd name="T104" fmla="*/ 21 w 103"/>
              <a:gd name="T105" fmla="*/ 31 h 143"/>
              <a:gd name="T106" fmla="*/ 28 w 103"/>
              <a:gd name="T107" fmla="*/ 26 h 143"/>
              <a:gd name="T108" fmla="*/ 28 w 103"/>
              <a:gd name="T109" fmla="*/ 45 h 143"/>
              <a:gd name="T110" fmla="*/ 22 w 103"/>
              <a:gd name="T111" fmla="*/ 37 h 143"/>
              <a:gd name="T112" fmla="*/ 22 w 103"/>
              <a:gd name="T113" fmla="*/ 33 h 143"/>
              <a:gd name="T114" fmla="*/ 15 w 103"/>
              <a:gd name="T115" fmla="*/ 37 h 143"/>
              <a:gd name="T116" fmla="*/ 14 w 103"/>
              <a:gd name="T117" fmla="*/ 43 h 143"/>
              <a:gd name="T118" fmla="*/ 28 w 103"/>
              <a:gd name="T119" fmla="*/ 63 h 143"/>
              <a:gd name="T120" fmla="*/ 28 w 103"/>
              <a:gd name="T121" fmla="*/ 6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3" h="143">
                <a:moveTo>
                  <a:pt x="87" y="88"/>
                </a:moveTo>
                <a:cubicBezTo>
                  <a:pt x="103" y="112"/>
                  <a:pt x="103" y="112"/>
                  <a:pt x="103" y="112"/>
                </a:cubicBezTo>
                <a:cubicBezTo>
                  <a:pt x="102" y="143"/>
                  <a:pt x="102" y="143"/>
                  <a:pt x="102" y="143"/>
                </a:cubicBezTo>
                <a:cubicBezTo>
                  <a:pt x="87" y="137"/>
                  <a:pt x="87" y="137"/>
                  <a:pt x="87" y="137"/>
                </a:cubicBezTo>
                <a:cubicBezTo>
                  <a:pt x="87" y="134"/>
                  <a:pt x="87" y="134"/>
                  <a:pt x="87" y="134"/>
                </a:cubicBezTo>
                <a:cubicBezTo>
                  <a:pt x="91" y="136"/>
                  <a:pt x="91" y="136"/>
                  <a:pt x="91" y="136"/>
                </a:cubicBezTo>
                <a:cubicBezTo>
                  <a:pt x="100" y="130"/>
                  <a:pt x="100" y="130"/>
                  <a:pt x="100" y="130"/>
                </a:cubicBezTo>
                <a:cubicBezTo>
                  <a:pt x="100" y="113"/>
                  <a:pt x="100" y="113"/>
                  <a:pt x="100" y="113"/>
                </a:cubicBezTo>
                <a:cubicBezTo>
                  <a:pt x="100" y="113"/>
                  <a:pt x="100" y="113"/>
                  <a:pt x="100" y="113"/>
                </a:cubicBezTo>
                <a:cubicBezTo>
                  <a:pt x="99" y="111"/>
                  <a:pt x="99" y="111"/>
                  <a:pt x="99" y="111"/>
                </a:cubicBezTo>
                <a:cubicBezTo>
                  <a:pt x="98" y="109"/>
                  <a:pt x="95" y="108"/>
                  <a:pt x="92" y="110"/>
                </a:cubicBezTo>
                <a:cubicBezTo>
                  <a:pt x="90" y="111"/>
                  <a:pt x="89" y="114"/>
                  <a:pt x="90" y="116"/>
                </a:cubicBezTo>
                <a:cubicBezTo>
                  <a:pt x="89" y="115"/>
                  <a:pt x="88" y="115"/>
                  <a:pt x="87" y="115"/>
                </a:cubicBezTo>
                <a:lnTo>
                  <a:pt x="87" y="88"/>
                </a:lnTo>
                <a:close/>
                <a:moveTo>
                  <a:pt x="73" y="132"/>
                </a:moveTo>
                <a:cubicBezTo>
                  <a:pt x="32" y="70"/>
                  <a:pt x="32" y="70"/>
                  <a:pt x="32" y="70"/>
                </a:cubicBezTo>
                <a:cubicBezTo>
                  <a:pt x="30" y="70"/>
                  <a:pt x="29" y="69"/>
                  <a:pt x="28" y="68"/>
                </a:cubicBezTo>
                <a:cubicBezTo>
                  <a:pt x="28" y="67"/>
                  <a:pt x="28" y="67"/>
                  <a:pt x="28" y="67"/>
                </a:cubicBezTo>
                <a:cubicBezTo>
                  <a:pt x="28" y="63"/>
                  <a:pt x="28" y="63"/>
                  <a:pt x="28" y="63"/>
                </a:cubicBezTo>
                <a:cubicBezTo>
                  <a:pt x="29" y="65"/>
                  <a:pt x="29" y="65"/>
                  <a:pt x="29" y="65"/>
                </a:cubicBezTo>
                <a:cubicBezTo>
                  <a:pt x="30" y="67"/>
                  <a:pt x="33" y="67"/>
                  <a:pt x="34" y="66"/>
                </a:cubicBezTo>
                <a:cubicBezTo>
                  <a:pt x="41" y="61"/>
                  <a:pt x="41" y="61"/>
                  <a:pt x="41" y="61"/>
                </a:cubicBezTo>
                <a:cubicBezTo>
                  <a:pt x="41" y="61"/>
                  <a:pt x="41" y="61"/>
                  <a:pt x="41" y="61"/>
                </a:cubicBezTo>
                <a:cubicBezTo>
                  <a:pt x="40" y="61"/>
                  <a:pt x="38" y="61"/>
                  <a:pt x="37" y="59"/>
                </a:cubicBezTo>
                <a:cubicBezTo>
                  <a:pt x="28" y="45"/>
                  <a:pt x="28" y="45"/>
                  <a:pt x="28" y="45"/>
                </a:cubicBezTo>
                <a:cubicBezTo>
                  <a:pt x="28" y="26"/>
                  <a:pt x="28" y="26"/>
                  <a:pt x="28" y="26"/>
                </a:cubicBezTo>
                <a:cubicBezTo>
                  <a:pt x="39" y="19"/>
                  <a:pt x="39" y="19"/>
                  <a:pt x="39" y="19"/>
                </a:cubicBezTo>
                <a:cubicBezTo>
                  <a:pt x="41" y="18"/>
                  <a:pt x="43" y="19"/>
                  <a:pt x="44" y="21"/>
                </a:cubicBezTo>
                <a:cubicBezTo>
                  <a:pt x="61" y="46"/>
                  <a:pt x="61" y="46"/>
                  <a:pt x="61" y="46"/>
                </a:cubicBezTo>
                <a:cubicBezTo>
                  <a:pt x="62" y="47"/>
                  <a:pt x="62" y="49"/>
                  <a:pt x="61" y="50"/>
                </a:cubicBezTo>
                <a:cubicBezTo>
                  <a:pt x="87" y="88"/>
                  <a:pt x="87" y="88"/>
                  <a:pt x="87" y="88"/>
                </a:cubicBezTo>
                <a:cubicBezTo>
                  <a:pt x="87" y="115"/>
                  <a:pt x="87" y="115"/>
                  <a:pt x="87" y="115"/>
                </a:cubicBezTo>
                <a:cubicBezTo>
                  <a:pt x="86" y="115"/>
                  <a:pt x="85" y="115"/>
                  <a:pt x="84" y="116"/>
                </a:cubicBezTo>
                <a:cubicBezTo>
                  <a:pt x="82" y="117"/>
                  <a:pt x="81" y="120"/>
                  <a:pt x="82" y="122"/>
                </a:cubicBezTo>
                <a:cubicBezTo>
                  <a:pt x="80" y="120"/>
                  <a:pt x="77" y="120"/>
                  <a:pt x="75" y="121"/>
                </a:cubicBezTo>
                <a:cubicBezTo>
                  <a:pt x="73" y="123"/>
                  <a:pt x="72" y="126"/>
                  <a:pt x="74" y="128"/>
                </a:cubicBezTo>
                <a:cubicBezTo>
                  <a:pt x="75" y="130"/>
                  <a:pt x="75" y="130"/>
                  <a:pt x="75" y="130"/>
                </a:cubicBezTo>
                <a:cubicBezTo>
                  <a:pt x="87" y="134"/>
                  <a:pt x="87" y="134"/>
                  <a:pt x="87" y="134"/>
                </a:cubicBezTo>
                <a:cubicBezTo>
                  <a:pt x="87" y="137"/>
                  <a:pt x="87" y="137"/>
                  <a:pt x="87" y="137"/>
                </a:cubicBezTo>
                <a:cubicBezTo>
                  <a:pt x="73" y="132"/>
                  <a:pt x="73" y="132"/>
                  <a:pt x="73" y="132"/>
                </a:cubicBezTo>
                <a:close/>
                <a:moveTo>
                  <a:pt x="28" y="4"/>
                </a:moveTo>
                <a:cubicBezTo>
                  <a:pt x="28" y="24"/>
                  <a:pt x="28" y="24"/>
                  <a:pt x="28" y="24"/>
                </a:cubicBezTo>
                <a:cubicBezTo>
                  <a:pt x="36" y="15"/>
                  <a:pt x="36" y="15"/>
                  <a:pt x="36" y="15"/>
                </a:cubicBezTo>
                <a:cubicBezTo>
                  <a:pt x="32" y="8"/>
                  <a:pt x="32" y="8"/>
                  <a:pt x="32" y="8"/>
                </a:cubicBezTo>
                <a:cubicBezTo>
                  <a:pt x="31" y="7"/>
                  <a:pt x="29" y="5"/>
                  <a:pt x="28" y="4"/>
                </a:cubicBezTo>
                <a:close/>
                <a:moveTo>
                  <a:pt x="28" y="67"/>
                </a:moveTo>
                <a:cubicBezTo>
                  <a:pt x="11" y="43"/>
                  <a:pt x="11" y="43"/>
                  <a:pt x="11" y="43"/>
                </a:cubicBezTo>
                <a:cubicBezTo>
                  <a:pt x="10" y="41"/>
                  <a:pt x="10" y="38"/>
                  <a:pt x="11" y="37"/>
                </a:cubicBezTo>
                <a:cubicBezTo>
                  <a:pt x="5" y="27"/>
                  <a:pt x="5" y="27"/>
                  <a:pt x="5" y="27"/>
                </a:cubicBezTo>
                <a:cubicBezTo>
                  <a:pt x="0" y="19"/>
                  <a:pt x="2" y="9"/>
                  <a:pt x="9" y="4"/>
                </a:cubicBezTo>
                <a:cubicBezTo>
                  <a:pt x="15" y="0"/>
                  <a:pt x="22" y="0"/>
                  <a:pt x="28" y="4"/>
                </a:cubicBezTo>
                <a:cubicBezTo>
                  <a:pt x="28" y="24"/>
                  <a:pt x="28" y="24"/>
                  <a:pt x="28" y="24"/>
                </a:cubicBezTo>
                <a:cubicBezTo>
                  <a:pt x="21" y="31"/>
                  <a:pt x="21" y="31"/>
                  <a:pt x="21" y="31"/>
                </a:cubicBezTo>
                <a:cubicBezTo>
                  <a:pt x="28" y="26"/>
                  <a:pt x="28" y="26"/>
                  <a:pt x="28" y="26"/>
                </a:cubicBezTo>
                <a:cubicBezTo>
                  <a:pt x="28" y="45"/>
                  <a:pt x="28" y="45"/>
                  <a:pt x="28" y="45"/>
                </a:cubicBezTo>
                <a:cubicBezTo>
                  <a:pt x="22" y="37"/>
                  <a:pt x="22" y="37"/>
                  <a:pt x="22" y="37"/>
                </a:cubicBezTo>
                <a:cubicBezTo>
                  <a:pt x="21" y="36"/>
                  <a:pt x="21" y="34"/>
                  <a:pt x="22" y="33"/>
                </a:cubicBezTo>
                <a:cubicBezTo>
                  <a:pt x="15" y="37"/>
                  <a:pt x="15" y="37"/>
                  <a:pt x="15" y="37"/>
                </a:cubicBezTo>
                <a:cubicBezTo>
                  <a:pt x="14" y="39"/>
                  <a:pt x="13" y="41"/>
                  <a:pt x="14" y="43"/>
                </a:cubicBezTo>
                <a:cubicBezTo>
                  <a:pt x="28" y="63"/>
                  <a:pt x="28" y="63"/>
                  <a:pt x="28" y="63"/>
                </a:cubicBezTo>
                <a:lnTo>
                  <a:pt x="28" y="67"/>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23" name="Freeform 85"/>
          <p:cNvSpPr>
            <a:spLocks noEditPoints="1"/>
          </p:cNvSpPr>
          <p:nvPr/>
        </p:nvSpPr>
        <p:spPr bwMode="auto">
          <a:xfrm>
            <a:off x="5908965" y="2093976"/>
            <a:ext cx="334479" cy="119032"/>
          </a:xfrm>
          <a:custGeom>
            <a:avLst/>
            <a:gdLst>
              <a:gd name="T0" fmla="*/ 142 w 205"/>
              <a:gd name="T1" fmla="*/ 5 h 73"/>
              <a:gd name="T2" fmla="*/ 157 w 205"/>
              <a:gd name="T3" fmla="*/ 2 h 73"/>
              <a:gd name="T4" fmla="*/ 164 w 205"/>
              <a:gd name="T5" fmla="*/ 5 h 73"/>
              <a:gd name="T6" fmla="*/ 179 w 205"/>
              <a:gd name="T7" fmla="*/ 2 h 73"/>
              <a:gd name="T8" fmla="*/ 202 w 205"/>
              <a:gd name="T9" fmla="*/ 18 h 73"/>
              <a:gd name="T10" fmla="*/ 187 w 205"/>
              <a:gd name="T11" fmla="*/ 42 h 73"/>
              <a:gd name="T12" fmla="*/ 177 w 205"/>
              <a:gd name="T13" fmla="*/ 43 h 73"/>
              <a:gd name="T14" fmla="*/ 166 w 205"/>
              <a:gd name="T15" fmla="*/ 18 h 73"/>
              <a:gd name="T16" fmla="*/ 172 w 205"/>
              <a:gd name="T17" fmla="*/ 45 h 73"/>
              <a:gd name="T18" fmla="*/ 167 w 205"/>
              <a:gd name="T19" fmla="*/ 50 h 73"/>
              <a:gd name="T20" fmla="*/ 142 w 205"/>
              <a:gd name="T21" fmla="*/ 55 h 73"/>
              <a:gd name="T22" fmla="*/ 142 w 205"/>
              <a:gd name="T23" fmla="*/ 20 h 73"/>
              <a:gd name="T24" fmla="*/ 158 w 205"/>
              <a:gd name="T25" fmla="*/ 17 h 73"/>
              <a:gd name="T26" fmla="*/ 163 w 205"/>
              <a:gd name="T27" fmla="*/ 19 h 73"/>
              <a:gd name="T28" fmla="*/ 161 w 205"/>
              <a:gd name="T29" fmla="*/ 9 h 73"/>
              <a:gd name="T30" fmla="*/ 155 w 205"/>
              <a:gd name="T31" fmla="*/ 5 h 73"/>
              <a:gd name="T32" fmla="*/ 142 w 205"/>
              <a:gd name="T33" fmla="*/ 8 h 73"/>
              <a:gd name="T34" fmla="*/ 142 w 205"/>
              <a:gd name="T35" fmla="*/ 5 h 73"/>
              <a:gd name="T36" fmla="*/ 28 w 205"/>
              <a:gd name="T37" fmla="*/ 30 h 73"/>
              <a:gd name="T38" fmla="*/ 116 w 205"/>
              <a:gd name="T39" fmla="*/ 13 h 73"/>
              <a:gd name="T40" fmla="*/ 121 w 205"/>
              <a:gd name="T41" fmla="*/ 9 h 73"/>
              <a:gd name="T42" fmla="*/ 142 w 205"/>
              <a:gd name="T43" fmla="*/ 5 h 73"/>
              <a:gd name="T44" fmla="*/ 142 w 205"/>
              <a:gd name="T45" fmla="*/ 8 h 73"/>
              <a:gd name="T46" fmla="*/ 124 w 205"/>
              <a:gd name="T47" fmla="*/ 11 h 73"/>
              <a:gd name="T48" fmla="*/ 120 w 205"/>
              <a:gd name="T49" fmla="*/ 17 h 73"/>
              <a:gd name="T50" fmla="*/ 122 w 205"/>
              <a:gd name="T51" fmla="*/ 28 h 73"/>
              <a:gd name="T52" fmla="*/ 122 w 205"/>
              <a:gd name="T53" fmla="*/ 28 h 73"/>
              <a:gd name="T54" fmla="*/ 126 w 205"/>
              <a:gd name="T55" fmla="*/ 24 h 73"/>
              <a:gd name="T56" fmla="*/ 142 w 205"/>
              <a:gd name="T57" fmla="*/ 20 h 73"/>
              <a:gd name="T58" fmla="*/ 142 w 205"/>
              <a:gd name="T59" fmla="*/ 55 h 73"/>
              <a:gd name="T60" fmla="*/ 130 w 205"/>
              <a:gd name="T61" fmla="*/ 57 h 73"/>
              <a:gd name="T62" fmla="*/ 125 w 205"/>
              <a:gd name="T63" fmla="*/ 56 h 73"/>
              <a:gd name="T64" fmla="*/ 35 w 205"/>
              <a:gd name="T65" fmla="*/ 73 h 73"/>
              <a:gd name="T66" fmla="*/ 28 w 205"/>
              <a:gd name="T67" fmla="*/ 70 h 73"/>
              <a:gd name="T68" fmla="*/ 28 w 205"/>
              <a:gd name="T69" fmla="*/ 67 h 73"/>
              <a:gd name="T70" fmla="*/ 35 w 205"/>
              <a:gd name="T71" fmla="*/ 70 h 73"/>
              <a:gd name="T72" fmla="*/ 35 w 205"/>
              <a:gd name="T73" fmla="*/ 70 h 73"/>
              <a:gd name="T74" fmla="*/ 37 w 205"/>
              <a:gd name="T75" fmla="*/ 70 h 73"/>
              <a:gd name="T76" fmla="*/ 42 w 205"/>
              <a:gd name="T77" fmla="*/ 62 h 73"/>
              <a:gd name="T78" fmla="*/ 36 w 205"/>
              <a:gd name="T79" fmla="*/ 57 h 73"/>
              <a:gd name="T80" fmla="*/ 40 w 205"/>
              <a:gd name="T81" fmla="*/ 50 h 73"/>
              <a:gd name="T82" fmla="*/ 34 w 205"/>
              <a:gd name="T83" fmla="*/ 45 h 73"/>
              <a:gd name="T84" fmla="*/ 37 w 205"/>
              <a:gd name="T85" fmla="*/ 38 h 73"/>
              <a:gd name="T86" fmla="*/ 30 w 205"/>
              <a:gd name="T87" fmla="*/ 33 h 73"/>
              <a:gd name="T88" fmla="*/ 28 w 205"/>
              <a:gd name="T89" fmla="*/ 33 h 73"/>
              <a:gd name="T90" fmla="*/ 28 w 205"/>
              <a:gd name="T91" fmla="*/ 34 h 73"/>
              <a:gd name="T92" fmla="*/ 28 w 205"/>
              <a:gd name="T93" fmla="*/ 30 h 73"/>
              <a:gd name="T94" fmla="*/ 26 w 205"/>
              <a:gd name="T95" fmla="*/ 31 h 73"/>
              <a:gd name="T96" fmla="*/ 28 w 205"/>
              <a:gd name="T97" fmla="*/ 30 h 73"/>
              <a:gd name="T98" fmla="*/ 28 w 205"/>
              <a:gd name="T99" fmla="*/ 34 h 73"/>
              <a:gd name="T100" fmla="*/ 13 w 205"/>
              <a:gd name="T101" fmla="*/ 49 h 73"/>
              <a:gd name="T102" fmla="*/ 15 w 205"/>
              <a:gd name="T103" fmla="*/ 62 h 73"/>
              <a:gd name="T104" fmla="*/ 28 w 205"/>
              <a:gd name="T105" fmla="*/ 67 h 73"/>
              <a:gd name="T106" fmla="*/ 28 w 205"/>
              <a:gd name="T107" fmla="*/ 70 h 73"/>
              <a:gd name="T108" fmla="*/ 0 w 205"/>
              <a:gd name="T109" fmla="*/ 58 h 73"/>
              <a:gd name="T110" fmla="*/ 26 w 205"/>
              <a:gd name="T111" fmla="*/ 31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05" h="73">
                <a:moveTo>
                  <a:pt x="142" y="5"/>
                </a:moveTo>
                <a:cubicBezTo>
                  <a:pt x="157" y="2"/>
                  <a:pt x="157" y="2"/>
                  <a:pt x="157" y="2"/>
                </a:cubicBezTo>
                <a:cubicBezTo>
                  <a:pt x="160" y="1"/>
                  <a:pt x="163" y="3"/>
                  <a:pt x="164" y="5"/>
                </a:cubicBezTo>
                <a:cubicBezTo>
                  <a:pt x="179" y="2"/>
                  <a:pt x="179" y="2"/>
                  <a:pt x="179" y="2"/>
                </a:cubicBezTo>
                <a:cubicBezTo>
                  <a:pt x="190" y="0"/>
                  <a:pt x="200" y="7"/>
                  <a:pt x="202" y="18"/>
                </a:cubicBezTo>
                <a:cubicBezTo>
                  <a:pt x="205" y="29"/>
                  <a:pt x="197" y="39"/>
                  <a:pt x="187" y="42"/>
                </a:cubicBezTo>
                <a:cubicBezTo>
                  <a:pt x="177" y="43"/>
                  <a:pt x="177" y="43"/>
                  <a:pt x="177" y="43"/>
                </a:cubicBezTo>
                <a:cubicBezTo>
                  <a:pt x="166" y="18"/>
                  <a:pt x="166" y="18"/>
                  <a:pt x="166" y="18"/>
                </a:cubicBezTo>
                <a:cubicBezTo>
                  <a:pt x="172" y="45"/>
                  <a:pt x="172" y="45"/>
                  <a:pt x="172" y="45"/>
                </a:cubicBezTo>
                <a:cubicBezTo>
                  <a:pt x="172" y="47"/>
                  <a:pt x="170" y="50"/>
                  <a:pt x="167" y="50"/>
                </a:cubicBezTo>
                <a:cubicBezTo>
                  <a:pt x="142" y="55"/>
                  <a:pt x="142" y="55"/>
                  <a:pt x="142" y="55"/>
                </a:cubicBezTo>
                <a:cubicBezTo>
                  <a:pt x="142" y="20"/>
                  <a:pt x="142" y="20"/>
                  <a:pt x="142" y="20"/>
                </a:cubicBezTo>
                <a:cubicBezTo>
                  <a:pt x="158" y="17"/>
                  <a:pt x="158" y="17"/>
                  <a:pt x="158" y="17"/>
                </a:cubicBezTo>
                <a:cubicBezTo>
                  <a:pt x="160" y="17"/>
                  <a:pt x="162" y="18"/>
                  <a:pt x="163" y="19"/>
                </a:cubicBezTo>
                <a:cubicBezTo>
                  <a:pt x="161" y="9"/>
                  <a:pt x="161" y="9"/>
                  <a:pt x="161" y="9"/>
                </a:cubicBezTo>
                <a:cubicBezTo>
                  <a:pt x="161" y="6"/>
                  <a:pt x="158" y="5"/>
                  <a:pt x="155" y="5"/>
                </a:cubicBezTo>
                <a:cubicBezTo>
                  <a:pt x="142" y="8"/>
                  <a:pt x="142" y="8"/>
                  <a:pt x="142" y="8"/>
                </a:cubicBezTo>
                <a:lnTo>
                  <a:pt x="142" y="5"/>
                </a:lnTo>
                <a:close/>
                <a:moveTo>
                  <a:pt x="28" y="30"/>
                </a:moveTo>
                <a:cubicBezTo>
                  <a:pt x="116" y="13"/>
                  <a:pt x="116" y="13"/>
                  <a:pt x="116" y="13"/>
                </a:cubicBezTo>
                <a:cubicBezTo>
                  <a:pt x="117" y="11"/>
                  <a:pt x="119" y="9"/>
                  <a:pt x="121" y="9"/>
                </a:cubicBezTo>
                <a:cubicBezTo>
                  <a:pt x="142" y="5"/>
                  <a:pt x="142" y="5"/>
                  <a:pt x="142" y="5"/>
                </a:cubicBezTo>
                <a:cubicBezTo>
                  <a:pt x="142" y="8"/>
                  <a:pt x="142" y="8"/>
                  <a:pt x="142" y="8"/>
                </a:cubicBezTo>
                <a:cubicBezTo>
                  <a:pt x="124" y="11"/>
                  <a:pt x="124" y="11"/>
                  <a:pt x="124" y="11"/>
                </a:cubicBezTo>
                <a:cubicBezTo>
                  <a:pt x="121" y="12"/>
                  <a:pt x="119" y="15"/>
                  <a:pt x="120" y="17"/>
                </a:cubicBezTo>
                <a:cubicBezTo>
                  <a:pt x="122" y="28"/>
                  <a:pt x="122" y="28"/>
                  <a:pt x="122" y="28"/>
                </a:cubicBezTo>
                <a:cubicBezTo>
                  <a:pt x="122" y="28"/>
                  <a:pt x="122" y="28"/>
                  <a:pt x="122" y="28"/>
                </a:cubicBezTo>
                <a:cubicBezTo>
                  <a:pt x="122" y="26"/>
                  <a:pt x="124" y="24"/>
                  <a:pt x="126" y="24"/>
                </a:cubicBezTo>
                <a:cubicBezTo>
                  <a:pt x="142" y="20"/>
                  <a:pt x="142" y="20"/>
                  <a:pt x="142" y="20"/>
                </a:cubicBezTo>
                <a:cubicBezTo>
                  <a:pt x="142" y="55"/>
                  <a:pt x="142" y="55"/>
                  <a:pt x="142" y="55"/>
                </a:cubicBezTo>
                <a:cubicBezTo>
                  <a:pt x="130" y="57"/>
                  <a:pt x="130" y="57"/>
                  <a:pt x="130" y="57"/>
                </a:cubicBezTo>
                <a:cubicBezTo>
                  <a:pt x="128" y="58"/>
                  <a:pt x="126" y="57"/>
                  <a:pt x="125" y="56"/>
                </a:cubicBezTo>
                <a:cubicBezTo>
                  <a:pt x="35" y="73"/>
                  <a:pt x="35" y="73"/>
                  <a:pt x="35" y="73"/>
                </a:cubicBezTo>
                <a:cubicBezTo>
                  <a:pt x="28" y="70"/>
                  <a:pt x="28" y="70"/>
                  <a:pt x="28" y="70"/>
                </a:cubicBezTo>
                <a:cubicBezTo>
                  <a:pt x="28" y="67"/>
                  <a:pt x="28" y="67"/>
                  <a:pt x="28" y="67"/>
                </a:cubicBezTo>
                <a:cubicBezTo>
                  <a:pt x="35" y="70"/>
                  <a:pt x="35" y="70"/>
                  <a:pt x="35" y="70"/>
                </a:cubicBezTo>
                <a:cubicBezTo>
                  <a:pt x="35" y="70"/>
                  <a:pt x="35" y="70"/>
                  <a:pt x="35" y="70"/>
                </a:cubicBezTo>
                <a:cubicBezTo>
                  <a:pt x="37" y="70"/>
                  <a:pt x="37" y="70"/>
                  <a:pt x="37" y="70"/>
                </a:cubicBezTo>
                <a:cubicBezTo>
                  <a:pt x="41" y="69"/>
                  <a:pt x="43" y="66"/>
                  <a:pt x="42" y="62"/>
                </a:cubicBezTo>
                <a:cubicBezTo>
                  <a:pt x="42" y="59"/>
                  <a:pt x="39" y="57"/>
                  <a:pt x="36" y="57"/>
                </a:cubicBezTo>
                <a:cubicBezTo>
                  <a:pt x="39" y="56"/>
                  <a:pt x="40" y="53"/>
                  <a:pt x="40" y="50"/>
                </a:cubicBezTo>
                <a:cubicBezTo>
                  <a:pt x="39" y="47"/>
                  <a:pt x="37" y="45"/>
                  <a:pt x="34" y="45"/>
                </a:cubicBezTo>
                <a:cubicBezTo>
                  <a:pt x="36" y="44"/>
                  <a:pt x="38" y="41"/>
                  <a:pt x="37" y="38"/>
                </a:cubicBezTo>
                <a:cubicBezTo>
                  <a:pt x="37" y="34"/>
                  <a:pt x="33" y="32"/>
                  <a:pt x="30" y="33"/>
                </a:cubicBezTo>
                <a:cubicBezTo>
                  <a:pt x="28" y="33"/>
                  <a:pt x="28" y="33"/>
                  <a:pt x="28" y="33"/>
                </a:cubicBezTo>
                <a:cubicBezTo>
                  <a:pt x="28" y="34"/>
                  <a:pt x="28" y="34"/>
                  <a:pt x="28" y="34"/>
                </a:cubicBezTo>
                <a:lnTo>
                  <a:pt x="28" y="30"/>
                </a:lnTo>
                <a:close/>
                <a:moveTo>
                  <a:pt x="26" y="31"/>
                </a:moveTo>
                <a:cubicBezTo>
                  <a:pt x="28" y="30"/>
                  <a:pt x="28" y="30"/>
                  <a:pt x="28" y="30"/>
                </a:cubicBezTo>
                <a:cubicBezTo>
                  <a:pt x="28" y="34"/>
                  <a:pt x="28" y="34"/>
                  <a:pt x="28" y="34"/>
                </a:cubicBezTo>
                <a:cubicBezTo>
                  <a:pt x="13" y="49"/>
                  <a:pt x="13" y="49"/>
                  <a:pt x="13" y="49"/>
                </a:cubicBezTo>
                <a:cubicBezTo>
                  <a:pt x="15" y="62"/>
                  <a:pt x="15" y="62"/>
                  <a:pt x="15" y="62"/>
                </a:cubicBezTo>
                <a:cubicBezTo>
                  <a:pt x="28" y="67"/>
                  <a:pt x="28" y="67"/>
                  <a:pt x="28" y="67"/>
                </a:cubicBezTo>
                <a:cubicBezTo>
                  <a:pt x="28" y="70"/>
                  <a:pt x="28" y="70"/>
                  <a:pt x="28" y="70"/>
                </a:cubicBezTo>
                <a:cubicBezTo>
                  <a:pt x="0" y="58"/>
                  <a:pt x="0" y="58"/>
                  <a:pt x="0" y="58"/>
                </a:cubicBezTo>
                <a:lnTo>
                  <a:pt x="26" y="31"/>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28" name="Freeform 90"/>
          <p:cNvSpPr>
            <a:spLocks/>
          </p:cNvSpPr>
          <p:nvPr/>
        </p:nvSpPr>
        <p:spPr bwMode="auto">
          <a:xfrm>
            <a:off x="5655428" y="2267763"/>
            <a:ext cx="154741" cy="199973"/>
          </a:xfrm>
          <a:custGeom>
            <a:avLst/>
            <a:gdLst>
              <a:gd name="T0" fmla="*/ 0 w 95"/>
              <a:gd name="T1" fmla="*/ 21 h 123"/>
              <a:gd name="T2" fmla="*/ 4 w 95"/>
              <a:gd name="T3" fmla="*/ 19 h 123"/>
              <a:gd name="T4" fmla="*/ 59 w 95"/>
              <a:gd name="T5" fmla="*/ 109 h 123"/>
              <a:gd name="T6" fmla="*/ 79 w 95"/>
              <a:gd name="T7" fmla="*/ 112 h 123"/>
              <a:gd name="T8" fmla="*/ 85 w 95"/>
              <a:gd name="T9" fmla="*/ 93 h 123"/>
              <a:gd name="T10" fmla="*/ 29 w 95"/>
              <a:gd name="T11" fmla="*/ 3 h 123"/>
              <a:gd name="T12" fmla="*/ 34 w 95"/>
              <a:gd name="T13" fmla="*/ 0 h 123"/>
              <a:gd name="T14" fmla="*/ 90 w 95"/>
              <a:gd name="T15" fmla="*/ 91 h 123"/>
              <a:gd name="T16" fmla="*/ 82 w 95"/>
              <a:gd name="T17" fmla="*/ 117 h 123"/>
              <a:gd name="T18" fmla="*/ 56 w 95"/>
              <a:gd name="T19" fmla="*/ 112 h 123"/>
              <a:gd name="T20" fmla="*/ 0 w 95"/>
              <a:gd name="T21" fmla="*/ 21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 h="123">
                <a:moveTo>
                  <a:pt x="0" y="21"/>
                </a:moveTo>
                <a:cubicBezTo>
                  <a:pt x="4" y="19"/>
                  <a:pt x="4" y="19"/>
                  <a:pt x="4" y="19"/>
                </a:cubicBezTo>
                <a:cubicBezTo>
                  <a:pt x="59" y="109"/>
                  <a:pt x="59" y="109"/>
                  <a:pt x="59" y="109"/>
                </a:cubicBezTo>
                <a:cubicBezTo>
                  <a:pt x="63" y="115"/>
                  <a:pt x="72" y="117"/>
                  <a:pt x="79" y="112"/>
                </a:cubicBezTo>
                <a:cubicBezTo>
                  <a:pt x="87" y="108"/>
                  <a:pt x="89" y="99"/>
                  <a:pt x="85" y="93"/>
                </a:cubicBezTo>
                <a:cubicBezTo>
                  <a:pt x="29" y="3"/>
                  <a:pt x="29" y="3"/>
                  <a:pt x="29" y="3"/>
                </a:cubicBezTo>
                <a:cubicBezTo>
                  <a:pt x="34" y="0"/>
                  <a:pt x="34" y="0"/>
                  <a:pt x="34" y="0"/>
                </a:cubicBezTo>
                <a:cubicBezTo>
                  <a:pt x="90" y="91"/>
                  <a:pt x="90" y="91"/>
                  <a:pt x="90" y="91"/>
                </a:cubicBezTo>
                <a:cubicBezTo>
                  <a:pt x="95" y="100"/>
                  <a:pt x="92" y="111"/>
                  <a:pt x="82" y="117"/>
                </a:cubicBezTo>
                <a:cubicBezTo>
                  <a:pt x="73" y="123"/>
                  <a:pt x="61" y="121"/>
                  <a:pt x="56" y="112"/>
                </a:cubicBezTo>
                <a:lnTo>
                  <a:pt x="0" y="21"/>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29" name="Freeform 91"/>
          <p:cNvSpPr>
            <a:spLocks/>
          </p:cNvSpPr>
          <p:nvPr/>
        </p:nvSpPr>
        <p:spPr bwMode="auto">
          <a:xfrm>
            <a:off x="5645906" y="2260621"/>
            <a:ext cx="76180" cy="52374"/>
          </a:xfrm>
          <a:custGeom>
            <a:avLst/>
            <a:gdLst>
              <a:gd name="T0" fmla="*/ 1 w 47"/>
              <a:gd name="T1" fmla="*/ 30 h 32"/>
              <a:gd name="T2" fmla="*/ 6 w 47"/>
              <a:gd name="T3" fmla="*/ 31 h 32"/>
              <a:gd name="T4" fmla="*/ 44 w 47"/>
              <a:gd name="T5" fmla="*/ 7 h 32"/>
              <a:gd name="T6" fmla="*/ 46 w 47"/>
              <a:gd name="T7" fmla="*/ 2 h 32"/>
              <a:gd name="T8" fmla="*/ 41 w 47"/>
              <a:gd name="T9" fmla="*/ 1 h 32"/>
              <a:gd name="T10" fmla="*/ 2 w 47"/>
              <a:gd name="T11" fmla="*/ 25 h 32"/>
              <a:gd name="T12" fmla="*/ 1 w 47"/>
              <a:gd name="T13" fmla="*/ 30 h 32"/>
            </a:gdLst>
            <a:ahLst/>
            <a:cxnLst>
              <a:cxn ang="0">
                <a:pos x="T0" y="T1"/>
              </a:cxn>
              <a:cxn ang="0">
                <a:pos x="T2" y="T3"/>
              </a:cxn>
              <a:cxn ang="0">
                <a:pos x="T4" y="T5"/>
              </a:cxn>
              <a:cxn ang="0">
                <a:pos x="T6" y="T7"/>
              </a:cxn>
              <a:cxn ang="0">
                <a:pos x="T8" y="T9"/>
              </a:cxn>
              <a:cxn ang="0">
                <a:pos x="T10" y="T11"/>
              </a:cxn>
              <a:cxn ang="0">
                <a:pos x="T12" y="T13"/>
              </a:cxn>
            </a:cxnLst>
            <a:rect l="0" t="0" r="r" b="b"/>
            <a:pathLst>
              <a:path w="47" h="32">
                <a:moveTo>
                  <a:pt x="1" y="30"/>
                </a:moveTo>
                <a:cubicBezTo>
                  <a:pt x="2" y="32"/>
                  <a:pt x="4" y="32"/>
                  <a:pt x="6" y="31"/>
                </a:cubicBezTo>
                <a:cubicBezTo>
                  <a:pt x="44" y="7"/>
                  <a:pt x="44" y="7"/>
                  <a:pt x="44" y="7"/>
                </a:cubicBezTo>
                <a:cubicBezTo>
                  <a:pt x="46" y="6"/>
                  <a:pt x="47" y="4"/>
                  <a:pt x="46" y="2"/>
                </a:cubicBezTo>
                <a:cubicBezTo>
                  <a:pt x="45" y="1"/>
                  <a:pt x="42" y="0"/>
                  <a:pt x="41" y="1"/>
                </a:cubicBezTo>
                <a:cubicBezTo>
                  <a:pt x="2" y="25"/>
                  <a:pt x="2" y="25"/>
                  <a:pt x="2" y="25"/>
                </a:cubicBezTo>
                <a:cubicBezTo>
                  <a:pt x="1" y="26"/>
                  <a:pt x="0" y="28"/>
                  <a:pt x="1" y="30"/>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30" name="Freeform 92"/>
          <p:cNvSpPr>
            <a:spLocks/>
          </p:cNvSpPr>
          <p:nvPr/>
        </p:nvSpPr>
        <p:spPr bwMode="auto">
          <a:xfrm>
            <a:off x="5676854" y="2303472"/>
            <a:ext cx="104748" cy="144028"/>
          </a:xfrm>
          <a:custGeom>
            <a:avLst/>
            <a:gdLst>
              <a:gd name="T0" fmla="*/ 0 w 64"/>
              <a:gd name="T1" fmla="*/ 3 h 88"/>
              <a:gd name="T2" fmla="*/ 5 w 64"/>
              <a:gd name="T3" fmla="*/ 0 h 88"/>
              <a:gd name="T4" fmla="*/ 55 w 64"/>
              <a:gd name="T5" fmla="*/ 80 h 88"/>
              <a:gd name="T6" fmla="*/ 64 w 64"/>
              <a:gd name="T7" fmla="*/ 85 h 88"/>
              <a:gd name="T8" fmla="*/ 63 w 64"/>
              <a:gd name="T9" fmla="*/ 85 h 88"/>
              <a:gd name="T10" fmla="*/ 49 w 64"/>
              <a:gd name="T11" fmla="*/ 82 h 88"/>
              <a:gd name="T12" fmla="*/ 0 w 64"/>
              <a:gd name="T13" fmla="*/ 3 h 88"/>
            </a:gdLst>
            <a:ahLst/>
            <a:cxnLst>
              <a:cxn ang="0">
                <a:pos x="T0" y="T1"/>
              </a:cxn>
              <a:cxn ang="0">
                <a:pos x="T2" y="T3"/>
              </a:cxn>
              <a:cxn ang="0">
                <a:pos x="T4" y="T5"/>
              </a:cxn>
              <a:cxn ang="0">
                <a:pos x="T6" y="T7"/>
              </a:cxn>
              <a:cxn ang="0">
                <a:pos x="T8" y="T9"/>
              </a:cxn>
              <a:cxn ang="0">
                <a:pos x="T10" y="T11"/>
              </a:cxn>
              <a:cxn ang="0">
                <a:pos x="T12" y="T13"/>
              </a:cxn>
            </a:cxnLst>
            <a:rect l="0" t="0" r="r" b="b"/>
            <a:pathLst>
              <a:path w="64" h="88">
                <a:moveTo>
                  <a:pt x="0" y="3"/>
                </a:moveTo>
                <a:cubicBezTo>
                  <a:pt x="5" y="0"/>
                  <a:pt x="5" y="0"/>
                  <a:pt x="5" y="0"/>
                </a:cubicBezTo>
                <a:cubicBezTo>
                  <a:pt x="55" y="80"/>
                  <a:pt x="55" y="80"/>
                  <a:pt x="55" y="80"/>
                </a:cubicBezTo>
                <a:cubicBezTo>
                  <a:pt x="57" y="83"/>
                  <a:pt x="60" y="85"/>
                  <a:pt x="64" y="85"/>
                </a:cubicBezTo>
                <a:cubicBezTo>
                  <a:pt x="63" y="85"/>
                  <a:pt x="63" y="85"/>
                  <a:pt x="63" y="85"/>
                </a:cubicBezTo>
                <a:cubicBezTo>
                  <a:pt x="58" y="88"/>
                  <a:pt x="52" y="87"/>
                  <a:pt x="49" y="82"/>
                </a:cubicBezTo>
                <a:lnTo>
                  <a:pt x="0" y="3"/>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cxnSp>
        <p:nvCxnSpPr>
          <p:cNvPr id="35" name="肘形连接符 34"/>
          <p:cNvCxnSpPr/>
          <p:nvPr/>
        </p:nvCxnSpPr>
        <p:spPr>
          <a:xfrm>
            <a:off x="4929190" y="2928940"/>
            <a:ext cx="815839" cy="565497"/>
          </a:xfrm>
          <a:prstGeom prst="bentConnector3">
            <a:avLst>
              <a:gd name="adj1" fmla="val 50000"/>
            </a:avLst>
          </a:prstGeom>
          <a:ln w="317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8" name="Freeform 6"/>
          <p:cNvSpPr>
            <a:spLocks/>
          </p:cNvSpPr>
          <p:nvPr/>
        </p:nvSpPr>
        <p:spPr bwMode="auto">
          <a:xfrm flipH="1">
            <a:off x="6153383" y="4159889"/>
            <a:ext cx="670226" cy="144190"/>
          </a:xfrm>
          <a:custGeom>
            <a:avLst/>
            <a:gdLst>
              <a:gd name="T0" fmla="*/ 20 w 23"/>
              <a:gd name="T1" fmla="*/ 0 h 5"/>
              <a:gd name="T2" fmla="*/ 3 w 23"/>
              <a:gd name="T3" fmla="*/ 0 h 5"/>
              <a:gd name="T4" fmla="*/ 0 w 23"/>
              <a:gd name="T5" fmla="*/ 2 h 5"/>
              <a:gd name="T6" fmla="*/ 3 w 23"/>
              <a:gd name="T7" fmla="*/ 5 h 5"/>
              <a:gd name="T8" fmla="*/ 20 w 23"/>
              <a:gd name="T9" fmla="*/ 5 h 5"/>
              <a:gd name="T10" fmla="*/ 23 w 23"/>
              <a:gd name="T11" fmla="*/ 2 h 5"/>
              <a:gd name="T12" fmla="*/ 20 w 2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23" h="5">
                <a:moveTo>
                  <a:pt x="20" y="0"/>
                </a:moveTo>
                <a:cubicBezTo>
                  <a:pt x="3" y="0"/>
                  <a:pt x="3" y="0"/>
                  <a:pt x="3" y="0"/>
                </a:cubicBezTo>
                <a:cubicBezTo>
                  <a:pt x="1" y="0"/>
                  <a:pt x="0" y="1"/>
                  <a:pt x="0" y="2"/>
                </a:cubicBezTo>
                <a:cubicBezTo>
                  <a:pt x="0" y="4"/>
                  <a:pt x="1" y="5"/>
                  <a:pt x="3" y="5"/>
                </a:cubicBezTo>
                <a:cubicBezTo>
                  <a:pt x="20" y="5"/>
                  <a:pt x="20" y="5"/>
                  <a:pt x="20" y="5"/>
                </a:cubicBezTo>
                <a:cubicBezTo>
                  <a:pt x="22" y="5"/>
                  <a:pt x="23" y="4"/>
                  <a:pt x="23" y="2"/>
                </a:cubicBezTo>
                <a:cubicBezTo>
                  <a:pt x="23" y="1"/>
                  <a:pt x="22" y="0"/>
                  <a:pt x="20" y="0"/>
                </a:cubicBez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3"/>
          </a:p>
        </p:txBody>
      </p:sp>
      <p:sp>
        <p:nvSpPr>
          <p:cNvPr id="40" name="Freeform 25"/>
          <p:cNvSpPr/>
          <p:nvPr/>
        </p:nvSpPr>
        <p:spPr>
          <a:xfrm flipH="1">
            <a:off x="6260643" y="4364187"/>
            <a:ext cx="455706" cy="97281"/>
          </a:xfrm>
          <a:custGeom>
            <a:avLst/>
            <a:gdLst>
              <a:gd name="connsiteX0" fmla="*/ 0 w 694404"/>
              <a:gd name="connsiteY0" fmla="*/ 0 h 288475"/>
              <a:gd name="connsiteX1" fmla="*/ 694404 w 694404"/>
              <a:gd name="connsiteY1" fmla="*/ 0 h 288475"/>
              <a:gd name="connsiteX2" fmla="*/ 693800 w 694404"/>
              <a:gd name="connsiteY2" fmla="*/ 5989 h 288475"/>
              <a:gd name="connsiteX3" fmla="*/ 347202 w 694404"/>
              <a:gd name="connsiteY3" fmla="*/ 288475 h 288475"/>
              <a:gd name="connsiteX4" fmla="*/ 604 w 694404"/>
              <a:gd name="connsiteY4" fmla="*/ 5989 h 288475"/>
              <a:gd name="connsiteX5" fmla="*/ 0 w 694404"/>
              <a:gd name="connsiteY5" fmla="*/ 0 h 288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4404" h="288475">
                <a:moveTo>
                  <a:pt x="0" y="0"/>
                </a:moveTo>
                <a:lnTo>
                  <a:pt x="694404" y="0"/>
                </a:lnTo>
                <a:lnTo>
                  <a:pt x="693800" y="5989"/>
                </a:lnTo>
                <a:cubicBezTo>
                  <a:pt x="660811" y="167204"/>
                  <a:pt x="518169" y="288475"/>
                  <a:pt x="347202" y="288475"/>
                </a:cubicBezTo>
                <a:cubicBezTo>
                  <a:pt x="176235" y="288475"/>
                  <a:pt x="33593" y="167204"/>
                  <a:pt x="604" y="5989"/>
                </a:cubicBezTo>
                <a:lnTo>
                  <a:pt x="0" y="0"/>
                </a:lnTo>
                <a:close/>
              </a:path>
            </a:pathLst>
          </a:cu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2"/>
          </a:p>
        </p:txBody>
      </p:sp>
      <p:sp>
        <p:nvSpPr>
          <p:cNvPr id="39" name="Freeform 24"/>
          <p:cNvSpPr/>
          <p:nvPr/>
        </p:nvSpPr>
        <p:spPr>
          <a:xfrm flipH="1">
            <a:off x="5977713" y="3862085"/>
            <a:ext cx="1021563" cy="297804"/>
          </a:xfrm>
          <a:custGeom>
            <a:avLst/>
            <a:gdLst>
              <a:gd name="connsiteX0" fmla="*/ 0 w 2645228"/>
              <a:gd name="connsiteY0" fmla="*/ 0 h 496975"/>
              <a:gd name="connsiteX1" fmla="*/ 2645228 w 2645228"/>
              <a:gd name="connsiteY1" fmla="*/ 0 h 496975"/>
              <a:gd name="connsiteX2" fmla="*/ 2645228 w 2645228"/>
              <a:gd name="connsiteY2" fmla="*/ 56095 h 496975"/>
              <a:gd name="connsiteX3" fmla="*/ 2204348 w 2645228"/>
              <a:gd name="connsiteY3" fmla="*/ 496975 h 496975"/>
              <a:gd name="connsiteX4" fmla="*/ 440880 w 2645228"/>
              <a:gd name="connsiteY4" fmla="*/ 496975 h 496975"/>
              <a:gd name="connsiteX5" fmla="*/ 0 w 2645228"/>
              <a:gd name="connsiteY5" fmla="*/ 56095 h 496975"/>
              <a:gd name="connsiteX6" fmla="*/ 0 w 2645228"/>
              <a:gd name="connsiteY6" fmla="*/ 0 h 496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45228" h="496975">
                <a:moveTo>
                  <a:pt x="0" y="0"/>
                </a:moveTo>
                <a:lnTo>
                  <a:pt x="2645228" y="0"/>
                </a:lnTo>
                <a:lnTo>
                  <a:pt x="2645228" y="56095"/>
                </a:lnTo>
                <a:cubicBezTo>
                  <a:pt x="2645228" y="299586"/>
                  <a:pt x="2447839" y="496975"/>
                  <a:pt x="2204348" y="496975"/>
                </a:cubicBezTo>
                <a:lnTo>
                  <a:pt x="440880" y="496975"/>
                </a:lnTo>
                <a:cubicBezTo>
                  <a:pt x="197389" y="496975"/>
                  <a:pt x="0" y="299586"/>
                  <a:pt x="0" y="56095"/>
                </a:cubicBezTo>
                <a:lnTo>
                  <a:pt x="0" y="0"/>
                </a:lnTo>
                <a:close/>
              </a:path>
            </a:pathLst>
          </a:cu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2"/>
          </a:p>
        </p:txBody>
      </p:sp>
      <p:sp>
        <p:nvSpPr>
          <p:cNvPr id="49" name="Freeform 13"/>
          <p:cNvSpPr>
            <a:spLocks/>
          </p:cNvSpPr>
          <p:nvPr/>
        </p:nvSpPr>
        <p:spPr bwMode="auto">
          <a:xfrm>
            <a:off x="6664816" y="3287862"/>
            <a:ext cx="30948" cy="199973"/>
          </a:xfrm>
          <a:custGeom>
            <a:avLst/>
            <a:gdLst>
              <a:gd name="T0" fmla="*/ 4 w 19"/>
              <a:gd name="T1" fmla="*/ 0 h 122"/>
              <a:gd name="T2" fmla="*/ 19 w 19"/>
              <a:gd name="T3" fmla="*/ 16 h 122"/>
              <a:gd name="T4" fmla="*/ 7 w 19"/>
              <a:gd name="T5" fmla="*/ 115 h 122"/>
              <a:gd name="T6" fmla="*/ 0 w 19"/>
              <a:gd name="T7" fmla="*/ 121 h 122"/>
              <a:gd name="T8" fmla="*/ 10 w 19"/>
              <a:gd name="T9" fmla="*/ 43 h 122"/>
              <a:gd name="T10" fmla="*/ 5 w 19"/>
              <a:gd name="T11" fmla="*/ 34 h 122"/>
              <a:gd name="T12" fmla="*/ 4 w 19"/>
              <a:gd name="T13" fmla="*/ 0 h 122"/>
            </a:gdLst>
            <a:ahLst/>
            <a:cxnLst>
              <a:cxn ang="0">
                <a:pos x="T0" y="T1"/>
              </a:cxn>
              <a:cxn ang="0">
                <a:pos x="T2" y="T3"/>
              </a:cxn>
              <a:cxn ang="0">
                <a:pos x="T4" y="T5"/>
              </a:cxn>
              <a:cxn ang="0">
                <a:pos x="T6" y="T7"/>
              </a:cxn>
              <a:cxn ang="0">
                <a:pos x="T8" y="T9"/>
              </a:cxn>
              <a:cxn ang="0">
                <a:pos x="T10" y="T11"/>
              </a:cxn>
              <a:cxn ang="0">
                <a:pos x="T12" y="T13"/>
              </a:cxn>
            </a:cxnLst>
            <a:rect l="0" t="0" r="r" b="b"/>
            <a:pathLst>
              <a:path w="19" h="122">
                <a:moveTo>
                  <a:pt x="4" y="0"/>
                </a:moveTo>
                <a:cubicBezTo>
                  <a:pt x="4" y="0"/>
                  <a:pt x="18" y="10"/>
                  <a:pt x="19" y="16"/>
                </a:cubicBezTo>
                <a:cubicBezTo>
                  <a:pt x="19" y="21"/>
                  <a:pt x="7" y="115"/>
                  <a:pt x="7" y="115"/>
                </a:cubicBezTo>
                <a:cubicBezTo>
                  <a:pt x="7" y="115"/>
                  <a:pt x="8" y="122"/>
                  <a:pt x="0" y="121"/>
                </a:cubicBezTo>
                <a:cubicBezTo>
                  <a:pt x="10" y="43"/>
                  <a:pt x="10" y="43"/>
                  <a:pt x="10" y="43"/>
                </a:cubicBezTo>
                <a:cubicBezTo>
                  <a:pt x="5" y="34"/>
                  <a:pt x="5" y="34"/>
                  <a:pt x="5" y="34"/>
                </a:cubicBezTo>
                <a:cubicBezTo>
                  <a:pt x="4" y="0"/>
                  <a:pt x="4" y="0"/>
                  <a:pt x="4" y="0"/>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31" name="Freeform 93"/>
          <p:cNvSpPr>
            <a:spLocks noEditPoints="1"/>
          </p:cNvSpPr>
          <p:nvPr/>
        </p:nvSpPr>
        <p:spPr bwMode="auto">
          <a:xfrm>
            <a:off x="6675528" y="3505691"/>
            <a:ext cx="164263" cy="179738"/>
          </a:xfrm>
          <a:custGeom>
            <a:avLst/>
            <a:gdLst>
              <a:gd name="T0" fmla="*/ 78 w 101"/>
              <a:gd name="T1" fmla="*/ 51 h 110"/>
              <a:gd name="T2" fmla="*/ 75 w 101"/>
              <a:gd name="T3" fmla="*/ 63 h 110"/>
              <a:gd name="T4" fmla="*/ 75 w 101"/>
              <a:gd name="T5" fmla="*/ 73 h 110"/>
              <a:gd name="T6" fmla="*/ 77 w 101"/>
              <a:gd name="T7" fmla="*/ 74 h 110"/>
              <a:gd name="T8" fmla="*/ 86 w 101"/>
              <a:gd name="T9" fmla="*/ 86 h 110"/>
              <a:gd name="T10" fmla="*/ 75 w 101"/>
              <a:gd name="T11" fmla="*/ 80 h 110"/>
              <a:gd name="T12" fmla="*/ 75 w 101"/>
              <a:gd name="T13" fmla="*/ 22 h 110"/>
              <a:gd name="T14" fmla="*/ 86 w 101"/>
              <a:gd name="T15" fmla="*/ 15 h 110"/>
              <a:gd name="T16" fmla="*/ 77 w 101"/>
              <a:gd name="T17" fmla="*/ 28 h 110"/>
              <a:gd name="T18" fmla="*/ 75 w 101"/>
              <a:gd name="T19" fmla="*/ 28 h 110"/>
              <a:gd name="T20" fmla="*/ 98 w 101"/>
              <a:gd name="T21" fmla="*/ 48 h 110"/>
              <a:gd name="T22" fmla="*/ 83 w 101"/>
              <a:gd name="T23" fmla="*/ 51 h 110"/>
              <a:gd name="T24" fmla="*/ 98 w 101"/>
              <a:gd name="T25" fmla="*/ 53 h 110"/>
              <a:gd name="T26" fmla="*/ 98 w 101"/>
              <a:gd name="T27" fmla="*/ 48 h 110"/>
              <a:gd name="T28" fmla="*/ 52 w 101"/>
              <a:gd name="T29" fmla="*/ 110 h 110"/>
              <a:gd name="T30" fmla="*/ 66 w 101"/>
              <a:gd name="T31" fmla="*/ 74 h 110"/>
              <a:gd name="T32" fmla="*/ 75 w 101"/>
              <a:gd name="T33" fmla="*/ 39 h 110"/>
              <a:gd name="T34" fmla="*/ 50 w 101"/>
              <a:gd name="T35" fmla="*/ 29 h 110"/>
              <a:gd name="T36" fmla="*/ 72 w 101"/>
              <a:gd name="T37" fmla="*/ 51 h 110"/>
              <a:gd name="T38" fmla="*/ 62 w 101"/>
              <a:gd name="T39" fmla="*/ 70 h 110"/>
              <a:gd name="T40" fmla="*/ 60 w 101"/>
              <a:gd name="T41" fmla="*/ 85 h 110"/>
              <a:gd name="T42" fmla="*/ 50 w 101"/>
              <a:gd name="T43" fmla="*/ 110 h 110"/>
              <a:gd name="T44" fmla="*/ 75 w 101"/>
              <a:gd name="T45" fmla="*/ 28 h 110"/>
              <a:gd name="T46" fmla="*/ 74 w 101"/>
              <a:gd name="T47" fmla="*/ 24 h 110"/>
              <a:gd name="T48" fmla="*/ 75 w 101"/>
              <a:gd name="T49" fmla="*/ 73 h 110"/>
              <a:gd name="T50" fmla="*/ 74 w 101"/>
              <a:gd name="T51" fmla="*/ 78 h 110"/>
              <a:gd name="T52" fmla="*/ 75 w 101"/>
              <a:gd name="T53" fmla="*/ 73 h 110"/>
              <a:gd name="T54" fmla="*/ 50 w 101"/>
              <a:gd name="T55" fmla="*/ 0 h 110"/>
              <a:gd name="T56" fmla="*/ 53 w 101"/>
              <a:gd name="T57" fmla="*/ 3 h 110"/>
              <a:gd name="T58" fmla="*/ 50 w 101"/>
              <a:gd name="T59" fmla="*/ 18 h 110"/>
              <a:gd name="T60" fmla="*/ 50 w 101"/>
              <a:gd name="T61" fmla="*/ 23 h 110"/>
              <a:gd name="T62" fmla="*/ 25 w 101"/>
              <a:gd name="T63" fmla="*/ 63 h 110"/>
              <a:gd name="T64" fmla="*/ 35 w 101"/>
              <a:gd name="T65" fmla="*/ 96 h 110"/>
              <a:gd name="T66" fmla="*/ 50 w 101"/>
              <a:gd name="T67" fmla="*/ 110 h 110"/>
              <a:gd name="T68" fmla="*/ 41 w 101"/>
              <a:gd name="T69" fmla="*/ 85 h 110"/>
              <a:gd name="T70" fmla="*/ 39 w 101"/>
              <a:gd name="T71" fmla="*/ 70 h 110"/>
              <a:gd name="T72" fmla="*/ 34 w 101"/>
              <a:gd name="T73" fmla="*/ 35 h 110"/>
              <a:gd name="T74" fmla="*/ 50 w 101"/>
              <a:gd name="T75" fmla="*/ 23 h 110"/>
              <a:gd name="T76" fmla="*/ 50 w 101"/>
              <a:gd name="T77" fmla="*/ 18 h 110"/>
              <a:gd name="T78" fmla="*/ 48 w 101"/>
              <a:gd name="T79" fmla="*/ 3 h 110"/>
              <a:gd name="T80" fmla="*/ 25 w 101"/>
              <a:gd name="T81" fmla="*/ 80 h 110"/>
              <a:gd name="T82" fmla="*/ 27 w 101"/>
              <a:gd name="T83" fmla="*/ 74 h 110"/>
              <a:gd name="T84" fmla="*/ 25 w 101"/>
              <a:gd name="T85" fmla="*/ 80 h 110"/>
              <a:gd name="T86" fmla="*/ 25 w 101"/>
              <a:gd name="T87" fmla="*/ 22 h 110"/>
              <a:gd name="T88" fmla="*/ 27 w 101"/>
              <a:gd name="T89" fmla="*/ 28 h 110"/>
              <a:gd name="T90" fmla="*/ 25 w 101"/>
              <a:gd name="T91" fmla="*/ 39 h 110"/>
              <a:gd name="T92" fmla="*/ 25 w 101"/>
              <a:gd name="T93" fmla="*/ 63 h 110"/>
              <a:gd name="T94" fmla="*/ 25 w 101"/>
              <a:gd name="T95" fmla="*/ 22 h 110"/>
              <a:gd name="T96" fmla="*/ 23 w 101"/>
              <a:gd name="T97" fmla="*/ 28 h 110"/>
              <a:gd name="T98" fmla="*/ 15 w 101"/>
              <a:gd name="T99" fmla="*/ 19 h 110"/>
              <a:gd name="T100" fmla="*/ 18 w 101"/>
              <a:gd name="T101" fmla="*/ 15 h 110"/>
              <a:gd name="T102" fmla="*/ 25 w 101"/>
              <a:gd name="T103" fmla="*/ 73 h 110"/>
              <a:gd name="T104" fmla="*/ 18 w 101"/>
              <a:gd name="T105" fmla="*/ 86 h 110"/>
              <a:gd name="T106" fmla="*/ 15 w 101"/>
              <a:gd name="T107" fmla="*/ 83 h 110"/>
              <a:gd name="T108" fmla="*/ 23 w 101"/>
              <a:gd name="T109" fmla="*/ 74 h 110"/>
              <a:gd name="T110" fmla="*/ 18 w 101"/>
              <a:gd name="T111" fmla="*/ 51 h 110"/>
              <a:gd name="T112" fmla="*/ 15 w 101"/>
              <a:gd name="T113" fmla="*/ 48 h 110"/>
              <a:gd name="T114" fmla="*/ 0 w 101"/>
              <a:gd name="T115" fmla="*/ 51 h 110"/>
              <a:gd name="T116" fmla="*/ 15 w 101"/>
              <a:gd name="T117" fmla="*/ 53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10">
                <a:moveTo>
                  <a:pt x="75" y="63"/>
                </a:moveTo>
                <a:cubicBezTo>
                  <a:pt x="77" y="59"/>
                  <a:pt x="78" y="55"/>
                  <a:pt x="78" y="51"/>
                </a:cubicBezTo>
                <a:cubicBezTo>
                  <a:pt x="78" y="47"/>
                  <a:pt x="77" y="43"/>
                  <a:pt x="75" y="39"/>
                </a:cubicBezTo>
                <a:cubicBezTo>
                  <a:pt x="75" y="63"/>
                  <a:pt x="75" y="63"/>
                  <a:pt x="75" y="63"/>
                </a:cubicBezTo>
                <a:close/>
                <a:moveTo>
                  <a:pt x="75" y="80"/>
                </a:moveTo>
                <a:cubicBezTo>
                  <a:pt x="75" y="73"/>
                  <a:pt x="75" y="73"/>
                  <a:pt x="75" y="73"/>
                </a:cubicBezTo>
                <a:cubicBezTo>
                  <a:pt x="76" y="73"/>
                  <a:pt x="77" y="73"/>
                  <a:pt x="77" y="74"/>
                </a:cubicBezTo>
                <a:cubicBezTo>
                  <a:pt x="77" y="74"/>
                  <a:pt x="77" y="74"/>
                  <a:pt x="77" y="74"/>
                </a:cubicBezTo>
                <a:cubicBezTo>
                  <a:pt x="86" y="83"/>
                  <a:pt x="86" y="83"/>
                  <a:pt x="86" y="83"/>
                </a:cubicBezTo>
                <a:cubicBezTo>
                  <a:pt x="87" y="84"/>
                  <a:pt x="87" y="85"/>
                  <a:pt x="86" y="86"/>
                </a:cubicBezTo>
                <a:cubicBezTo>
                  <a:pt x="85" y="87"/>
                  <a:pt x="83" y="87"/>
                  <a:pt x="82" y="86"/>
                </a:cubicBezTo>
                <a:cubicBezTo>
                  <a:pt x="75" y="80"/>
                  <a:pt x="75" y="80"/>
                  <a:pt x="75" y="80"/>
                </a:cubicBezTo>
                <a:close/>
                <a:moveTo>
                  <a:pt x="75" y="28"/>
                </a:moveTo>
                <a:cubicBezTo>
                  <a:pt x="75" y="22"/>
                  <a:pt x="75" y="22"/>
                  <a:pt x="75" y="22"/>
                </a:cubicBezTo>
                <a:cubicBezTo>
                  <a:pt x="82" y="15"/>
                  <a:pt x="82" y="15"/>
                  <a:pt x="82" y="15"/>
                </a:cubicBezTo>
                <a:cubicBezTo>
                  <a:pt x="83" y="14"/>
                  <a:pt x="85" y="14"/>
                  <a:pt x="86" y="15"/>
                </a:cubicBezTo>
                <a:cubicBezTo>
                  <a:pt x="87" y="16"/>
                  <a:pt x="87" y="18"/>
                  <a:pt x="86" y="19"/>
                </a:cubicBezTo>
                <a:cubicBezTo>
                  <a:pt x="77" y="28"/>
                  <a:pt x="77" y="28"/>
                  <a:pt x="77" y="28"/>
                </a:cubicBezTo>
                <a:cubicBezTo>
                  <a:pt x="77" y="28"/>
                  <a:pt x="77" y="28"/>
                  <a:pt x="77" y="28"/>
                </a:cubicBezTo>
                <a:cubicBezTo>
                  <a:pt x="77" y="28"/>
                  <a:pt x="76" y="28"/>
                  <a:pt x="75" y="28"/>
                </a:cubicBezTo>
                <a:close/>
                <a:moveTo>
                  <a:pt x="98" y="48"/>
                </a:moveTo>
                <a:cubicBezTo>
                  <a:pt x="98" y="48"/>
                  <a:pt x="98" y="48"/>
                  <a:pt x="98" y="48"/>
                </a:cubicBezTo>
                <a:cubicBezTo>
                  <a:pt x="86" y="48"/>
                  <a:pt x="86" y="48"/>
                  <a:pt x="86" y="48"/>
                </a:cubicBezTo>
                <a:cubicBezTo>
                  <a:pt x="84" y="48"/>
                  <a:pt x="83" y="49"/>
                  <a:pt x="83" y="51"/>
                </a:cubicBezTo>
                <a:cubicBezTo>
                  <a:pt x="83" y="52"/>
                  <a:pt x="84" y="53"/>
                  <a:pt x="86" y="53"/>
                </a:cubicBezTo>
                <a:cubicBezTo>
                  <a:pt x="98" y="53"/>
                  <a:pt x="98" y="53"/>
                  <a:pt x="98" y="53"/>
                </a:cubicBezTo>
                <a:cubicBezTo>
                  <a:pt x="100" y="53"/>
                  <a:pt x="101" y="52"/>
                  <a:pt x="101" y="51"/>
                </a:cubicBezTo>
                <a:cubicBezTo>
                  <a:pt x="101" y="49"/>
                  <a:pt x="100" y="48"/>
                  <a:pt x="98" y="48"/>
                </a:cubicBezTo>
                <a:close/>
                <a:moveTo>
                  <a:pt x="50" y="110"/>
                </a:moveTo>
                <a:cubicBezTo>
                  <a:pt x="52" y="110"/>
                  <a:pt x="52" y="110"/>
                  <a:pt x="52" y="110"/>
                </a:cubicBezTo>
                <a:cubicBezTo>
                  <a:pt x="60" y="110"/>
                  <a:pt x="66" y="104"/>
                  <a:pt x="66" y="96"/>
                </a:cubicBezTo>
                <a:cubicBezTo>
                  <a:pt x="66" y="74"/>
                  <a:pt x="66" y="74"/>
                  <a:pt x="66" y="74"/>
                </a:cubicBezTo>
                <a:cubicBezTo>
                  <a:pt x="70" y="71"/>
                  <a:pt x="73" y="67"/>
                  <a:pt x="75" y="63"/>
                </a:cubicBezTo>
                <a:cubicBezTo>
                  <a:pt x="75" y="39"/>
                  <a:pt x="75" y="39"/>
                  <a:pt x="75" y="39"/>
                </a:cubicBezTo>
                <a:cubicBezTo>
                  <a:pt x="71" y="29"/>
                  <a:pt x="61" y="23"/>
                  <a:pt x="50" y="23"/>
                </a:cubicBezTo>
                <a:cubicBezTo>
                  <a:pt x="50" y="29"/>
                  <a:pt x="50" y="29"/>
                  <a:pt x="50" y="29"/>
                </a:cubicBezTo>
                <a:cubicBezTo>
                  <a:pt x="56" y="29"/>
                  <a:pt x="62" y="31"/>
                  <a:pt x="66" y="35"/>
                </a:cubicBezTo>
                <a:cubicBezTo>
                  <a:pt x="70" y="39"/>
                  <a:pt x="72" y="45"/>
                  <a:pt x="72" y="51"/>
                </a:cubicBezTo>
                <a:cubicBezTo>
                  <a:pt x="72" y="59"/>
                  <a:pt x="68" y="66"/>
                  <a:pt x="62" y="70"/>
                </a:cubicBezTo>
                <a:cubicBezTo>
                  <a:pt x="62" y="70"/>
                  <a:pt x="62" y="70"/>
                  <a:pt x="62" y="70"/>
                </a:cubicBezTo>
                <a:cubicBezTo>
                  <a:pt x="61" y="70"/>
                  <a:pt x="60" y="71"/>
                  <a:pt x="60" y="72"/>
                </a:cubicBezTo>
                <a:cubicBezTo>
                  <a:pt x="60" y="85"/>
                  <a:pt x="60" y="85"/>
                  <a:pt x="60" y="85"/>
                </a:cubicBezTo>
                <a:cubicBezTo>
                  <a:pt x="50" y="85"/>
                  <a:pt x="50" y="85"/>
                  <a:pt x="50" y="85"/>
                </a:cubicBezTo>
                <a:cubicBezTo>
                  <a:pt x="50" y="110"/>
                  <a:pt x="50" y="110"/>
                  <a:pt x="50" y="110"/>
                </a:cubicBezTo>
                <a:close/>
                <a:moveTo>
                  <a:pt x="75" y="22"/>
                </a:moveTo>
                <a:cubicBezTo>
                  <a:pt x="75" y="28"/>
                  <a:pt x="75" y="28"/>
                  <a:pt x="75" y="28"/>
                </a:cubicBezTo>
                <a:cubicBezTo>
                  <a:pt x="75" y="28"/>
                  <a:pt x="74" y="28"/>
                  <a:pt x="74" y="28"/>
                </a:cubicBezTo>
                <a:cubicBezTo>
                  <a:pt x="72" y="27"/>
                  <a:pt x="72" y="25"/>
                  <a:pt x="74" y="24"/>
                </a:cubicBezTo>
                <a:cubicBezTo>
                  <a:pt x="75" y="22"/>
                  <a:pt x="75" y="22"/>
                  <a:pt x="75" y="22"/>
                </a:cubicBezTo>
                <a:close/>
                <a:moveTo>
                  <a:pt x="75" y="73"/>
                </a:moveTo>
                <a:cubicBezTo>
                  <a:pt x="75" y="80"/>
                  <a:pt x="75" y="80"/>
                  <a:pt x="75" y="80"/>
                </a:cubicBezTo>
                <a:cubicBezTo>
                  <a:pt x="74" y="78"/>
                  <a:pt x="74" y="78"/>
                  <a:pt x="74" y="78"/>
                </a:cubicBezTo>
                <a:cubicBezTo>
                  <a:pt x="72" y="77"/>
                  <a:pt x="72" y="75"/>
                  <a:pt x="74" y="74"/>
                </a:cubicBezTo>
                <a:cubicBezTo>
                  <a:pt x="74" y="73"/>
                  <a:pt x="75" y="73"/>
                  <a:pt x="75" y="73"/>
                </a:cubicBezTo>
                <a:close/>
                <a:moveTo>
                  <a:pt x="50" y="18"/>
                </a:moveTo>
                <a:cubicBezTo>
                  <a:pt x="50" y="0"/>
                  <a:pt x="50" y="0"/>
                  <a:pt x="50" y="0"/>
                </a:cubicBezTo>
                <a:cubicBezTo>
                  <a:pt x="50" y="0"/>
                  <a:pt x="50" y="0"/>
                  <a:pt x="50" y="0"/>
                </a:cubicBezTo>
                <a:cubicBezTo>
                  <a:pt x="52" y="0"/>
                  <a:pt x="53" y="2"/>
                  <a:pt x="53" y="3"/>
                </a:cubicBezTo>
                <a:cubicBezTo>
                  <a:pt x="53" y="15"/>
                  <a:pt x="53" y="15"/>
                  <a:pt x="53" y="15"/>
                </a:cubicBezTo>
                <a:cubicBezTo>
                  <a:pt x="53" y="17"/>
                  <a:pt x="52" y="18"/>
                  <a:pt x="50" y="18"/>
                </a:cubicBezTo>
                <a:cubicBezTo>
                  <a:pt x="50" y="18"/>
                  <a:pt x="50" y="18"/>
                  <a:pt x="50" y="18"/>
                </a:cubicBezTo>
                <a:close/>
                <a:moveTo>
                  <a:pt x="50" y="23"/>
                </a:moveTo>
                <a:cubicBezTo>
                  <a:pt x="39" y="23"/>
                  <a:pt x="30" y="29"/>
                  <a:pt x="25" y="39"/>
                </a:cubicBezTo>
                <a:cubicBezTo>
                  <a:pt x="25" y="63"/>
                  <a:pt x="25" y="63"/>
                  <a:pt x="25" y="63"/>
                </a:cubicBezTo>
                <a:cubicBezTo>
                  <a:pt x="27" y="68"/>
                  <a:pt x="31" y="71"/>
                  <a:pt x="35" y="74"/>
                </a:cubicBezTo>
                <a:cubicBezTo>
                  <a:pt x="35" y="96"/>
                  <a:pt x="35" y="96"/>
                  <a:pt x="35" y="96"/>
                </a:cubicBezTo>
                <a:cubicBezTo>
                  <a:pt x="35" y="104"/>
                  <a:pt x="41" y="110"/>
                  <a:pt x="49" y="110"/>
                </a:cubicBezTo>
                <a:cubicBezTo>
                  <a:pt x="50" y="110"/>
                  <a:pt x="50" y="110"/>
                  <a:pt x="50" y="110"/>
                </a:cubicBezTo>
                <a:cubicBezTo>
                  <a:pt x="50" y="85"/>
                  <a:pt x="50" y="85"/>
                  <a:pt x="50" y="85"/>
                </a:cubicBezTo>
                <a:cubicBezTo>
                  <a:pt x="41" y="85"/>
                  <a:pt x="41" y="85"/>
                  <a:pt x="41" y="85"/>
                </a:cubicBezTo>
                <a:cubicBezTo>
                  <a:pt x="41" y="72"/>
                  <a:pt x="41" y="72"/>
                  <a:pt x="41" y="72"/>
                </a:cubicBezTo>
                <a:cubicBezTo>
                  <a:pt x="41" y="71"/>
                  <a:pt x="40" y="71"/>
                  <a:pt x="39" y="70"/>
                </a:cubicBezTo>
                <a:cubicBezTo>
                  <a:pt x="33" y="66"/>
                  <a:pt x="28" y="59"/>
                  <a:pt x="28" y="51"/>
                </a:cubicBezTo>
                <a:cubicBezTo>
                  <a:pt x="28" y="45"/>
                  <a:pt x="30" y="39"/>
                  <a:pt x="34" y="35"/>
                </a:cubicBezTo>
                <a:cubicBezTo>
                  <a:pt x="39" y="31"/>
                  <a:pt x="44" y="29"/>
                  <a:pt x="50" y="29"/>
                </a:cubicBezTo>
                <a:cubicBezTo>
                  <a:pt x="50" y="23"/>
                  <a:pt x="50" y="23"/>
                  <a:pt x="50" y="23"/>
                </a:cubicBezTo>
                <a:close/>
                <a:moveTo>
                  <a:pt x="50" y="0"/>
                </a:moveTo>
                <a:cubicBezTo>
                  <a:pt x="50" y="18"/>
                  <a:pt x="50" y="18"/>
                  <a:pt x="50" y="18"/>
                </a:cubicBezTo>
                <a:cubicBezTo>
                  <a:pt x="49" y="18"/>
                  <a:pt x="48" y="17"/>
                  <a:pt x="48" y="15"/>
                </a:cubicBezTo>
                <a:cubicBezTo>
                  <a:pt x="48" y="3"/>
                  <a:pt x="48" y="3"/>
                  <a:pt x="48" y="3"/>
                </a:cubicBezTo>
                <a:cubicBezTo>
                  <a:pt x="48" y="2"/>
                  <a:pt x="49" y="1"/>
                  <a:pt x="50" y="0"/>
                </a:cubicBezTo>
                <a:close/>
                <a:moveTo>
                  <a:pt x="25" y="80"/>
                </a:moveTo>
                <a:cubicBezTo>
                  <a:pt x="25" y="73"/>
                  <a:pt x="25" y="73"/>
                  <a:pt x="25" y="73"/>
                </a:cubicBezTo>
                <a:cubicBezTo>
                  <a:pt x="26" y="73"/>
                  <a:pt x="27" y="73"/>
                  <a:pt x="27" y="74"/>
                </a:cubicBezTo>
                <a:cubicBezTo>
                  <a:pt x="28" y="75"/>
                  <a:pt x="28" y="77"/>
                  <a:pt x="27" y="78"/>
                </a:cubicBezTo>
                <a:cubicBezTo>
                  <a:pt x="25" y="80"/>
                  <a:pt x="25" y="80"/>
                  <a:pt x="25" y="80"/>
                </a:cubicBezTo>
                <a:close/>
                <a:moveTo>
                  <a:pt x="25" y="28"/>
                </a:moveTo>
                <a:cubicBezTo>
                  <a:pt x="25" y="22"/>
                  <a:pt x="25" y="22"/>
                  <a:pt x="25" y="22"/>
                </a:cubicBezTo>
                <a:cubicBezTo>
                  <a:pt x="27" y="24"/>
                  <a:pt x="27" y="24"/>
                  <a:pt x="27" y="24"/>
                </a:cubicBezTo>
                <a:cubicBezTo>
                  <a:pt x="28" y="25"/>
                  <a:pt x="28" y="27"/>
                  <a:pt x="27" y="28"/>
                </a:cubicBezTo>
                <a:cubicBezTo>
                  <a:pt x="27" y="28"/>
                  <a:pt x="26" y="28"/>
                  <a:pt x="25" y="28"/>
                </a:cubicBezTo>
                <a:close/>
                <a:moveTo>
                  <a:pt x="25" y="39"/>
                </a:moveTo>
                <a:cubicBezTo>
                  <a:pt x="23" y="42"/>
                  <a:pt x="22" y="46"/>
                  <a:pt x="22" y="51"/>
                </a:cubicBezTo>
                <a:cubicBezTo>
                  <a:pt x="22" y="55"/>
                  <a:pt x="23" y="59"/>
                  <a:pt x="25" y="63"/>
                </a:cubicBezTo>
                <a:cubicBezTo>
                  <a:pt x="25" y="39"/>
                  <a:pt x="25" y="39"/>
                  <a:pt x="25" y="39"/>
                </a:cubicBezTo>
                <a:close/>
                <a:moveTo>
                  <a:pt x="25" y="22"/>
                </a:moveTo>
                <a:cubicBezTo>
                  <a:pt x="25" y="28"/>
                  <a:pt x="25" y="28"/>
                  <a:pt x="25" y="28"/>
                </a:cubicBezTo>
                <a:cubicBezTo>
                  <a:pt x="25" y="28"/>
                  <a:pt x="24" y="28"/>
                  <a:pt x="23" y="28"/>
                </a:cubicBezTo>
                <a:cubicBezTo>
                  <a:pt x="23" y="28"/>
                  <a:pt x="23" y="28"/>
                  <a:pt x="23" y="28"/>
                </a:cubicBezTo>
                <a:cubicBezTo>
                  <a:pt x="15" y="19"/>
                  <a:pt x="15" y="19"/>
                  <a:pt x="15" y="19"/>
                </a:cubicBezTo>
                <a:cubicBezTo>
                  <a:pt x="14" y="18"/>
                  <a:pt x="14" y="16"/>
                  <a:pt x="15" y="15"/>
                </a:cubicBezTo>
                <a:cubicBezTo>
                  <a:pt x="16" y="14"/>
                  <a:pt x="17" y="14"/>
                  <a:pt x="18" y="15"/>
                </a:cubicBezTo>
                <a:cubicBezTo>
                  <a:pt x="25" y="22"/>
                  <a:pt x="25" y="22"/>
                  <a:pt x="25" y="22"/>
                </a:cubicBezTo>
                <a:close/>
                <a:moveTo>
                  <a:pt x="25" y="73"/>
                </a:moveTo>
                <a:cubicBezTo>
                  <a:pt x="25" y="80"/>
                  <a:pt x="25" y="80"/>
                  <a:pt x="25" y="80"/>
                </a:cubicBezTo>
                <a:cubicBezTo>
                  <a:pt x="18" y="86"/>
                  <a:pt x="18" y="86"/>
                  <a:pt x="18" y="86"/>
                </a:cubicBezTo>
                <a:cubicBezTo>
                  <a:pt x="17" y="87"/>
                  <a:pt x="16" y="87"/>
                  <a:pt x="15" y="86"/>
                </a:cubicBezTo>
                <a:cubicBezTo>
                  <a:pt x="14" y="85"/>
                  <a:pt x="14" y="84"/>
                  <a:pt x="15" y="83"/>
                </a:cubicBezTo>
                <a:cubicBezTo>
                  <a:pt x="23" y="74"/>
                  <a:pt x="23" y="74"/>
                  <a:pt x="23" y="74"/>
                </a:cubicBezTo>
                <a:cubicBezTo>
                  <a:pt x="23" y="74"/>
                  <a:pt x="23" y="74"/>
                  <a:pt x="23" y="74"/>
                </a:cubicBezTo>
                <a:cubicBezTo>
                  <a:pt x="24" y="74"/>
                  <a:pt x="25" y="73"/>
                  <a:pt x="25" y="73"/>
                </a:cubicBezTo>
                <a:close/>
                <a:moveTo>
                  <a:pt x="18" y="51"/>
                </a:moveTo>
                <a:cubicBezTo>
                  <a:pt x="18" y="51"/>
                  <a:pt x="18" y="51"/>
                  <a:pt x="18" y="51"/>
                </a:cubicBezTo>
                <a:cubicBezTo>
                  <a:pt x="18" y="49"/>
                  <a:pt x="16" y="48"/>
                  <a:pt x="15" y="48"/>
                </a:cubicBezTo>
                <a:cubicBezTo>
                  <a:pt x="3" y="48"/>
                  <a:pt x="3" y="48"/>
                  <a:pt x="3" y="48"/>
                </a:cubicBezTo>
                <a:cubicBezTo>
                  <a:pt x="1" y="48"/>
                  <a:pt x="0" y="49"/>
                  <a:pt x="0" y="51"/>
                </a:cubicBezTo>
                <a:cubicBezTo>
                  <a:pt x="0" y="52"/>
                  <a:pt x="1" y="53"/>
                  <a:pt x="3" y="53"/>
                </a:cubicBezTo>
                <a:cubicBezTo>
                  <a:pt x="15" y="53"/>
                  <a:pt x="15" y="53"/>
                  <a:pt x="15" y="53"/>
                </a:cubicBezTo>
                <a:cubicBezTo>
                  <a:pt x="16" y="53"/>
                  <a:pt x="18" y="52"/>
                  <a:pt x="18" y="51"/>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grpSp>
        <p:nvGrpSpPr>
          <p:cNvPr id="70" name="Group 127"/>
          <p:cNvGrpSpPr/>
          <p:nvPr/>
        </p:nvGrpSpPr>
        <p:grpSpPr>
          <a:xfrm>
            <a:off x="6818366" y="3195018"/>
            <a:ext cx="380902" cy="490410"/>
            <a:chOff x="8610600" y="4127500"/>
            <a:chExt cx="508001" cy="654050"/>
          </a:xfrm>
          <a:solidFill>
            <a:schemeClr val="tx2">
              <a:lumMod val="20000"/>
              <a:lumOff val="80000"/>
            </a:schemeClr>
          </a:solidFill>
        </p:grpSpPr>
        <p:sp>
          <p:nvSpPr>
            <p:cNvPr id="71" name="Freeform 33"/>
            <p:cNvSpPr>
              <a:spLocks/>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72" name="Freeform 34"/>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73" name="Freeform 35"/>
            <p:cNvSpPr>
              <a:spLocks/>
            </p:cNvSpPr>
            <p:nvPr/>
          </p:nvSpPr>
          <p:spPr bwMode="auto">
            <a:xfrm>
              <a:off x="8610600" y="4144963"/>
              <a:ext cx="496888" cy="433388"/>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74" name="Freeform 36"/>
            <p:cNvSpPr>
              <a:spLocks/>
            </p:cNvSpPr>
            <p:nvPr/>
          </p:nvSpPr>
          <p:spPr bwMode="auto">
            <a:xfrm>
              <a:off x="8729663" y="4613275"/>
              <a:ext cx="141288" cy="168275"/>
            </a:xfrm>
            <a:custGeom>
              <a:avLst/>
              <a:gdLst>
                <a:gd name="T0" fmla="*/ 45 w 65"/>
                <a:gd name="T1" fmla="*/ 5 h 77"/>
                <a:gd name="T2" fmla="*/ 45 w 65"/>
                <a:gd name="T3" fmla="*/ 28 h 77"/>
                <a:gd name="T4" fmla="*/ 25 w 65"/>
                <a:gd name="T5" fmla="*/ 45 h 77"/>
                <a:gd name="T6" fmla="*/ 1 w 65"/>
                <a:gd name="T7" fmla="*/ 64 h 77"/>
                <a:gd name="T8" fmla="*/ 65 w 65"/>
                <a:gd name="T9" fmla="*/ 77 h 77"/>
                <a:gd name="T10" fmla="*/ 65 w 65"/>
                <a:gd name="T11" fmla="*/ 0 h 77"/>
                <a:gd name="T12" fmla="*/ 45 w 65"/>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5" h="77">
                  <a:moveTo>
                    <a:pt x="45" y="5"/>
                  </a:moveTo>
                  <a:cubicBezTo>
                    <a:pt x="45" y="28"/>
                    <a:pt x="45" y="28"/>
                    <a:pt x="45" y="28"/>
                  </a:cubicBezTo>
                  <a:cubicBezTo>
                    <a:pt x="45" y="28"/>
                    <a:pt x="39" y="40"/>
                    <a:pt x="25" y="45"/>
                  </a:cubicBezTo>
                  <a:cubicBezTo>
                    <a:pt x="12" y="49"/>
                    <a:pt x="0" y="56"/>
                    <a:pt x="1" y="64"/>
                  </a:cubicBezTo>
                  <a:cubicBezTo>
                    <a:pt x="2" y="71"/>
                    <a:pt x="18" y="77"/>
                    <a:pt x="65" y="77"/>
                  </a:cubicBezTo>
                  <a:cubicBezTo>
                    <a:pt x="65" y="0"/>
                    <a:pt x="65" y="0"/>
                    <a:pt x="65" y="0"/>
                  </a:cubicBezTo>
                  <a:lnTo>
                    <a:pt x="45"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75" name="Freeform 37"/>
            <p:cNvSpPr>
              <a:spLocks/>
            </p:cNvSpPr>
            <p:nvPr/>
          </p:nvSpPr>
          <p:spPr bwMode="auto">
            <a:xfrm>
              <a:off x="8855075" y="4613275"/>
              <a:ext cx="134938" cy="168275"/>
            </a:xfrm>
            <a:custGeom>
              <a:avLst/>
              <a:gdLst>
                <a:gd name="T0" fmla="*/ 14 w 62"/>
                <a:gd name="T1" fmla="*/ 5 h 77"/>
                <a:gd name="T2" fmla="*/ 14 w 62"/>
                <a:gd name="T3" fmla="*/ 28 h 77"/>
                <a:gd name="T4" fmla="*/ 32 w 62"/>
                <a:gd name="T5" fmla="*/ 45 h 77"/>
                <a:gd name="T6" fmla="*/ 61 w 62"/>
                <a:gd name="T7" fmla="*/ 64 h 77"/>
                <a:gd name="T8" fmla="*/ 0 w 62"/>
                <a:gd name="T9" fmla="*/ 77 h 77"/>
                <a:gd name="T10" fmla="*/ 0 w 62"/>
                <a:gd name="T11" fmla="*/ 0 h 77"/>
                <a:gd name="T12" fmla="*/ 14 w 62"/>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2" h="77">
                  <a:moveTo>
                    <a:pt x="14" y="5"/>
                  </a:moveTo>
                  <a:cubicBezTo>
                    <a:pt x="14" y="28"/>
                    <a:pt x="14" y="28"/>
                    <a:pt x="14" y="28"/>
                  </a:cubicBezTo>
                  <a:cubicBezTo>
                    <a:pt x="14" y="28"/>
                    <a:pt x="19" y="40"/>
                    <a:pt x="32" y="45"/>
                  </a:cubicBezTo>
                  <a:cubicBezTo>
                    <a:pt x="46" y="49"/>
                    <a:pt x="62" y="56"/>
                    <a:pt x="61" y="64"/>
                  </a:cubicBezTo>
                  <a:cubicBezTo>
                    <a:pt x="60" y="71"/>
                    <a:pt x="34" y="77"/>
                    <a:pt x="0" y="77"/>
                  </a:cubicBezTo>
                  <a:cubicBezTo>
                    <a:pt x="0" y="0"/>
                    <a:pt x="0" y="0"/>
                    <a:pt x="0" y="0"/>
                  </a:cubicBezTo>
                  <a:lnTo>
                    <a:pt x="14"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76" name="Freeform 38"/>
            <p:cNvSpPr>
              <a:spLocks/>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77" name="Freeform 39"/>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78" name="Freeform 40"/>
            <p:cNvSpPr>
              <a:spLocks/>
            </p:cNvSpPr>
            <p:nvPr/>
          </p:nvSpPr>
          <p:spPr bwMode="auto">
            <a:xfrm>
              <a:off x="8610600" y="4144963"/>
              <a:ext cx="496888" cy="433388"/>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grpSp>
      <p:sp>
        <p:nvSpPr>
          <p:cNvPr id="79" name="Freeform 41"/>
          <p:cNvSpPr>
            <a:spLocks noEditPoints="1"/>
          </p:cNvSpPr>
          <p:nvPr/>
        </p:nvSpPr>
        <p:spPr bwMode="auto">
          <a:xfrm>
            <a:off x="7133800" y="2699847"/>
            <a:ext cx="321385" cy="292817"/>
          </a:xfrm>
          <a:custGeom>
            <a:avLst/>
            <a:gdLst>
              <a:gd name="T0" fmla="*/ 116 w 196"/>
              <a:gd name="T1" fmla="*/ 2 h 179"/>
              <a:gd name="T2" fmla="*/ 98 w 196"/>
              <a:gd name="T3" fmla="*/ 0 h 179"/>
              <a:gd name="T4" fmla="*/ 98 w 196"/>
              <a:gd name="T5" fmla="*/ 17 h 179"/>
              <a:gd name="T6" fmla="*/ 113 w 196"/>
              <a:gd name="T7" fmla="*/ 18 h 179"/>
              <a:gd name="T8" fmla="*/ 169 w 196"/>
              <a:gd name="T9" fmla="*/ 105 h 179"/>
              <a:gd name="T10" fmla="*/ 98 w 196"/>
              <a:gd name="T11" fmla="*/ 163 h 179"/>
              <a:gd name="T12" fmla="*/ 98 w 196"/>
              <a:gd name="T13" fmla="*/ 179 h 179"/>
              <a:gd name="T14" fmla="*/ 185 w 196"/>
              <a:gd name="T15" fmla="*/ 108 h 179"/>
              <a:gd name="T16" fmla="*/ 116 w 196"/>
              <a:gd name="T17" fmla="*/ 2 h 179"/>
              <a:gd name="T18" fmla="*/ 98 w 196"/>
              <a:gd name="T19" fmla="*/ 0 h 179"/>
              <a:gd name="T20" fmla="*/ 10 w 196"/>
              <a:gd name="T21" fmla="*/ 71 h 179"/>
              <a:gd name="T22" fmla="*/ 79 w 196"/>
              <a:gd name="T23" fmla="*/ 177 h 179"/>
              <a:gd name="T24" fmla="*/ 98 w 196"/>
              <a:gd name="T25" fmla="*/ 179 h 179"/>
              <a:gd name="T26" fmla="*/ 98 w 196"/>
              <a:gd name="T27" fmla="*/ 163 h 179"/>
              <a:gd name="T28" fmla="*/ 83 w 196"/>
              <a:gd name="T29" fmla="*/ 161 h 179"/>
              <a:gd name="T30" fmla="*/ 83 w 196"/>
              <a:gd name="T31" fmla="*/ 161 h 179"/>
              <a:gd name="T32" fmla="*/ 26 w 196"/>
              <a:gd name="T33" fmla="*/ 75 h 179"/>
              <a:gd name="T34" fmla="*/ 98 w 196"/>
              <a:gd name="T35" fmla="*/ 17 h 179"/>
              <a:gd name="T36" fmla="*/ 98 w 196"/>
              <a:gd name="T37"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6" h="179">
                <a:moveTo>
                  <a:pt x="116" y="2"/>
                </a:moveTo>
                <a:cubicBezTo>
                  <a:pt x="110" y="1"/>
                  <a:pt x="104" y="0"/>
                  <a:pt x="98" y="0"/>
                </a:cubicBezTo>
                <a:cubicBezTo>
                  <a:pt x="98" y="17"/>
                  <a:pt x="98" y="17"/>
                  <a:pt x="98" y="17"/>
                </a:cubicBezTo>
                <a:cubicBezTo>
                  <a:pt x="103" y="17"/>
                  <a:pt x="108" y="17"/>
                  <a:pt x="113" y="18"/>
                </a:cubicBezTo>
                <a:cubicBezTo>
                  <a:pt x="152" y="27"/>
                  <a:pt x="177" y="65"/>
                  <a:pt x="169" y="105"/>
                </a:cubicBezTo>
                <a:cubicBezTo>
                  <a:pt x="162" y="139"/>
                  <a:pt x="131" y="163"/>
                  <a:pt x="98" y="163"/>
                </a:cubicBezTo>
                <a:cubicBezTo>
                  <a:pt x="98" y="179"/>
                  <a:pt x="98" y="179"/>
                  <a:pt x="98" y="179"/>
                </a:cubicBezTo>
                <a:cubicBezTo>
                  <a:pt x="139" y="179"/>
                  <a:pt x="177" y="150"/>
                  <a:pt x="185" y="108"/>
                </a:cubicBezTo>
                <a:cubicBezTo>
                  <a:pt x="196" y="60"/>
                  <a:pt x="165" y="12"/>
                  <a:pt x="116" y="2"/>
                </a:cubicBezTo>
                <a:close/>
                <a:moveTo>
                  <a:pt x="98" y="0"/>
                </a:moveTo>
                <a:cubicBezTo>
                  <a:pt x="56" y="0"/>
                  <a:pt x="19" y="29"/>
                  <a:pt x="10" y="71"/>
                </a:cubicBezTo>
                <a:cubicBezTo>
                  <a:pt x="0" y="120"/>
                  <a:pt x="31" y="167"/>
                  <a:pt x="79" y="177"/>
                </a:cubicBezTo>
                <a:cubicBezTo>
                  <a:pt x="85" y="179"/>
                  <a:pt x="92" y="179"/>
                  <a:pt x="98" y="179"/>
                </a:cubicBezTo>
                <a:cubicBezTo>
                  <a:pt x="98" y="163"/>
                  <a:pt x="98" y="163"/>
                  <a:pt x="98" y="163"/>
                </a:cubicBezTo>
                <a:cubicBezTo>
                  <a:pt x="93" y="163"/>
                  <a:pt x="88" y="162"/>
                  <a:pt x="83" y="161"/>
                </a:cubicBezTo>
                <a:cubicBezTo>
                  <a:pt x="83" y="161"/>
                  <a:pt x="83" y="161"/>
                  <a:pt x="83" y="161"/>
                </a:cubicBezTo>
                <a:cubicBezTo>
                  <a:pt x="43" y="153"/>
                  <a:pt x="18" y="114"/>
                  <a:pt x="26" y="75"/>
                </a:cubicBezTo>
                <a:cubicBezTo>
                  <a:pt x="33" y="40"/>
                  <a:pt x="64" y="17"/>
                  <a:pt x="98" y="17"/>
                </a:cubicBezTo>
                <a:lnTo>
                  <a:pt x="98"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0" name="Freeform 42"/>
          <p:cNvSpPr>
            <a:spLocks/>
          </p:cNvSpPr>
          <p:nvPr/>
        </p:nvSpPr>
        <p:spPr bwMode="auto">
          <a:xfrm>
            <a:off x="7217122" y="2970048"/>
            <a:ext cx="69038" cy="148790"/>
          </a:xfrm>
          <a:custGeom>
            <a:avLst/>
            <a:gdLst>
              <a:gd name="T0" fmla="*/ 33 w 58"/>
              <a:gd name="T1" fmla="*/ 125 h 125"/>
              <a:gd name="T2" fmla="*/ 0 w 58"/>
              <a:gd name="T3" fmla="*/ 118 h 125"/>
              <a:gd name="T4" fmla="*/ 25 w 58"/>
              <a:gd name="T5" fmla="*/ 0 h 125"/>
              <a:gd name="T6" fmla="*/ 58 w 58"/>
              <a:gd name="T7" fmla="*/ 7 h 125"/>
              <a:gd name="T8" fmla="*/ 33 w 58"/>
              <a:gd name="T9" fmla="*/ 125 h 125"/>
            </a:gdLst>
            <a:ahLst/>
            <a:cxnLst>
              <a:cxn ang="0">
                <a:pos x="T0" y="T1"/>
              </a:cxn>
              <a:cxn ang="0">
                <a:pos x="T2" y="T3"/>
              </a:cxn>
              <a:cxn ang="0">
                <a:pos x="T4" y="T5"/>
              </a:cxn>
              <a:cxn ang="0">
                <a:pos x="T6" y="T7"/>
              </a:cxn>
              <a:cxn ang="0">
                <a:pos x="T8" y="T9"/>
              </a:cxn>
            </a:cxnLst>
            <a:rect l="0" t="0" r="r" b="b"/>
            <a:pathLst>
              <a:path w="58" h="125">
                <a:moveTo>
                  <a:pt x="33" y="125"/>
                </a:moveTo>
                <a:lnTo>
                  <a:pt x="0" y="118"/>
                </a:lnTo>
                <a:lnTo>
                  <a:pt x="25" y="0"/>
                </a:lnTo>
                <a:lnTo>
                  <a:pt x="58" y="7"/>
                </a:lnTo>
                <a:lnTo>
                  <a:pt x="33" y="125"/>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1" name="Freeform 43"/>
          <p:cNvSpPr>
            <a:spLocks/>
          </p:cNvSpPr>
          <p:nvPr/>
        </p:nvSpPr>
        <p:spPr bwMode="auto">
          <a:xfrm>
            <a:off x="7188554" y="3015280"/>
            <a:ext cx="97606" cy="201164"/>
          </a:xfrm>
          <a:custGeom>
            <a:avLst/>
            <a:gdLst>
              <a:gd name="T0" fmla="*/ 40 w 60"/>
              <a:gd name="T1" fmla="*/ 106 h 123"/>
              <a:gd name="T2" fmla="*/ 18 w 60"/>
              <a:gd name="T3" fmla="*/ 121 h 123"/>
              <a:gd name="T4" fmla="*/ 3 w 60"/>
              <a:gd name="T5" fmla="*/ 98 h 123"/>
              <a:gd name="T6" fmla="*/ 20 w 60"/>
              <a:gd name="T7" fmla="*/ 17 h 123"/>
              <a:gd name="T8" fmla="*/ 42 w 60"/>
              <a:gd name="T9" fmla="*/ 2 h 123"/>
              <a:gd name="T10" fmla="*/ 57 w 60"/>
              <a:gd name="T11" fmla="*/ 25 h 123"/>
              <a:gd name="T12" fmla="*/ 40 w 60"/>
              <a:gd name="T13" fmla="*/ 106 h 123"/>
            </a:gdLst>
            <a:ahLst/>
            <a:cxnLst>
              <a:cxn ang="0">
                <a:pos x="T0" y="T1"/>
              </a:cxn>
              <a:cxn ang="0">
                <a:pos x="T2" y="T3"/>
              </a:cxn>
              <a:cxn ang="0">
                <a:pos x="T4" y="T5"/>
              </a:cxn>
              <a:cxn ang="0">
                <a:pos x="T6" y="T7"/>
              </a:cxn>
              <a:cxn ang="0">
                <a:pos x="T8" y="T9"/>
              </a:cxn>
              <a:cxn ang="0">
                <a:pos x="T10" y="T11"/>
              </a:cxn>
              <a:cxn ang="0">
                <a:pos x="T12" y="T13"/>
              </a:cxn>
            </a:cxnLst>
            <a:rect l="0" t="0" r="r" b="b"/>
            <a:pathLst>
              <a:path w="60" h="123">
                <a:moveTo>
                  <a:pt x="40" y="106"/>
                </a:moveTo>
                <a:cubicBezTo>
                  <a:pt x="38" y="116"/>
                  <a:pt x="28" y="123"/>
                  <a:pt x="18" y="121"/>
                </a:cubicBezTo>
                <a:cubicBezTo>
                  <a:pt x="7" y="118"/>
                  <a:pt x="0" y="108"/>
                  <a:pt x="3" y="98"/>
                </a:cubicBezTo>
                <a:cubicBezTo>
                  <a:pt x="20" y="17"/>
                  <a:pt x="20" y="17"/>
                  <a:pt x="20" y="17"/>
                </a:cubicBezTo>
                <a:cubicBezTo>
                  <a:pt x="22" y="6"/>
                  <a:pt x="32" y="0"/>
                  <a:pt x="42" y="2"/>
                </a:cubicBezTo>
                <a:cubicBezTo>
                  <a:pt x="53" y="4"/>
                  <a:pt x="60" y="14"/>
                  <a:pt x="57" y="25"/>
                </a:cubicBezTo>
                <a:lnTo>
                  <a:pt x="40" y="106"/>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grpSp>
        <p:nvGrpSpPr>
          <p:cNvPr id="87" name="Group 126"/>
          <p:cNvGrpSpPr/>
          <p:nvPr/>
        </p:nvGrpSpPr>
        <p:grpSpPr>
          <a:xfrm>
            <a:off x="6739805" y="2803404"/>
            <a:ext cx="340430" cy="323766"/>
            <a:chOff x="8505825" y="3605213"/>
            <a:chExt cx="454025" cy="431800"/>
          </a:xfrm>
          <a:solidFill>
            <a:schemeClr val="tx2">
              <a:lumMod val="20000"/>
              <a:lumOff val="80000"/>
            </a:schemeClr>
          </a:solidFill>
        </p:grpSpPr>
        <p:sp>
          <p:nvSpPr>
            <p:cNvPr id="88" name="Freeform 50"/>
            <p:cNvSpPr>
              <a:spLocks/>
            </p:cNvSpPr>
            <p:nvPr/>
          </p:nvSpPr>
          <p:spPr bwMode="auto">
            <a:xfrm>
              <a:off x="8505825" y="3694113"/>
              <a:ext cx="454025" cy="342900"/>
            </a:xfrm>
            <a:custGeom>
              <a:avLst/>
              <a:gdLst>
                <a:gd name="T0" fmla="*/ 146 w 208"/>
                <a:gd name="T1" fmla="*/ 0 h 157"/>
                <a:gd name="T2" fmla="*/ 104 w 208"/>
                <a:gd name="T3" fmla="*/ 15 h 157"/>
                <a:gd name="T4" fmla="*/ 62 w 208"/>
                <a:gd name="T5" fmla="*/ 0 h 157"/>
                <a:gd name="T6" fmla="*/ 0 w 208"/>
                <a:gd name="T7" fmla="*/ 60 h 157"/>
                <a:gd name="T8" fmla="*/ 107 w 208"/>
                <a:gd name="T9" fmla="*/ 157 h 157"/>
                <a:gd name="T10" fmla="*/ 208 w 208"/>
                <a:gd name="T11" fmla="*/ 60 h 157"/>
                <a:gd name="T12" fmla="*/ 146 w 208"/>
                <a:gd name="T13" fmla="*/ 0 h 157"/>
              </a:gdLst>
              <a:ahLst/>
              <a:cxnLst>
                <a:cxn ang="0">
                  <a:pos x="T0" y="T1"/>
                </a:cxn>
                <a:cxn ang="0">
                  <a:pos x="T2" y="T3"/>
                </a:cxn>
                <a:cxn ang="0">
                  <a:pos x="T4" y="T5"/>
                </a:cxn>
                <a:cxn ang="0">
                  <a:pos x="T6" y="T7"/>
                </a:cxn>
                <a:cxn ang="0">
                  <a:pos x="T8" y="T9"/>
                </a:cxn>
                <a:cxn ang="0">
                  <a:pos x="T10" y="T11"/>
                </a:cxn>
                <a:cxn ang="0">
                  <a:pos x="T12" y="T13"/>
                </a:cxn>
              </a:cxnLst>
              <a:rect l="0" t="0" r="r" b="b"/>
              <a:pathLst>
                <a:path w="208" h="157">
                  <a:moveTo>
                    <a:pt x="146" y="0"/>
                  </a:moveTo>
                  <a:cubicBezTo>
                    <a:pt x="130" y="0"/>
                    <a:pt x="115" y="6"/>
                    <a:pt x="104" y="15"/>
                  </a:cubicBezTo>
                  <a:cubicBezTo>
                    <a:pt x="93" y="6"/>
                    <a:pt x="78" y="0"/>
                    <a:pt x="62" y="0"/>
                  </a:cubicBezTo>
                  <a:cubicBezTo>
                    <a:pt x="28" y="0"/>
                    <a:pt x="0" y="27"/>
                    <a:pt x="0" y="60"/>
                  </a:cubicBezTo>
                  <a:cubicBezTo>
                    <a:pt x="0" y="98"/>
                    <a:pt x="31" y="157"/>
                    <a:pt x="107" y="157"/>
                  </a:cubicBezTo>
                  <a:cubicBezTo>
                    <a:pt x="185" y="157"/>
                    <a:pt x="208" y="95"/>
                    <a:pt x="208" y="60"/>
                  </a:cubicBezTo>
                  <a:cubicBezTo>
                    <a:pt x="208" y="27"/>
                    <a:pt x="180" y="0"/>
                    <a:pt x="146"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89" name="Freeform 51"/>
            <p:cNvSpPr>
              <a:spLocks/>
            </p:cNvSpPr>
            <p:nvPr/>
          </p:nvSpPr>
          <p:spPr bwMode="auto">
            <a:xfrm>
              <a:off x="8709025" y="3605213"/>
              <a:ext cx="123825" cy="157163"/>
            </a:xfrm>
            <a:custGeom>
              <a:avLst/>
              <a:gdLst>
                <a:gd name="T0" fmla="*/ 12 w 57"/>
                <a:gd name="T1" fmla="*/ 72 h 72"/>
                <a:gd name="T2" fmla="*/ 27 w 57"/>
                <a:gd name="T3" fmla="*/ 0 h 72"/>
                <a:gd name="T4" fmla="*/ 57 w 57"/>
                <a:gd name="T5" fmla="*/ 6 h 72"/>
                <a:gd name="T6" fmla="*/ 12 w 57"/>
                <a:gd name="T7" fmla="*/ 72 h 72"/>
              </a:gdLst>
              <a:ahLst/>
              <a:cxnLst>
                <a:cxn ang="0">
                  <a:pos x="T0" y="T1"/>
                </a:cxn>
                <a:cxn ang="0">
                  <a:pos x="T2" y="T3"/>
                </a:cxn>
                <a:cxn ang="0">
                  <a:pos x="T4" y="T5"/>
                </a:cxn>
                <a:cxn ang="0">
                  <a:pos x="T6" y="T7"/>
                </a:cxn>
              </a:cxnLst>
              <a:rect l="0" t="0" r="r" b="b"/>
              <a:pathLst>
                <a:path w="57" h="72">
                  <a:moveTo>
                    <a:pt x="12" y="72"/>
                  </a:moveTo>
                  <a:cubicBezTo>
                    <a:pt x="0" y="48"/>
                    <a:pt x="7" y="20"/>
                    <a:pt x="27" y="0"/>
                  </a:cubicBezTo>
                  <a:cubicBezTo>
                    <a:pt x="57" y="6"/>
                    <a:pt x="57" y="6"/>
                    <a:pt x="57" y="6"/>
                  </a:cubicBezTo>
                  <a:cubicBezTo>
                    <a:pt x="29" y="21"/>
                    <a:pt x="12" y="37"/>
                    <a:pt x="12" y="7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grpSp>
      <p:sp>
        <p:nvSpPr>
          <p:cNvPr id="41" name="Freeform 5"/>
          <p:cNvSpPr>
            <a:spLocks/>
          </p:cNvSpPr>
          <p:nvPr/>
        </p:nvSpPr>
        <p:spPr bwMode="auto">
          <a:xfrm>
            <a:off x="6406517" y="3286673"/>
            <a:ext cx="133315" cy="393995"/>
          </a:xfrm>
          <a:custGeom>
            <a:avLst/>
            <a:gdLst>
              <a:gd name="T0" fmla="*/ 77 w 112"/>
              <a:gd name="T1" fmla="*/ 270 h 331"/>
              <a:gd name="T2" fmla="*/ 44 w 112"/>
              <a:gd name="T3" fmla="*/ 331 h 331"/>
              <a:gd name="T4" fmla="*/ 15 w 112"/>
              <a:gd name="T5" fmla="*/ 328 h 331"/>
              <a:gd name="T6" fmla="*/ 0 w 112"/>
              <a:gd name="T7" fmla="*/ 261 h 331"/>
              <a:gd name="T8" fmla="*/ 35 w 112"/>
              <a:gd name="T9" fmla="*/ 0 h 331"/>
              <a:gd name="T10" fmla="*/ 112 w 112"/>
              <a:gd name="T11" fmla="*/ 11 h 331"/>
              <a:gd name="T12" fmla="*/ 77 w 112"/>
              <a:gd name="T13" fmla="*/ 270 h 331"/>
            </a:gdLst>
            <a:ahLst/>
            <a:cxnLst>
              <a:cxn ang="0">
                <a:pos x="T0" y="T1"/>
              </a:cxn>
              <a:cxn ang="0">
                <a:pos x="T2" y="T3"/>
              </a:cxn>
              <a:cxn ang="0">
                <a:pos x="T4" y="T5"/>
              </a:cxn>
              <a:cxn ang="0">
                <a:pos x="T6" y="T7"/>
              </a:cxn>
              <a:cxn ang="0">
                <a:pos x="T8" y="T9"/>
              </a:cxn>
              <a:cxn ang="0">
                <a:pos x="T10" y="T11"/>
              </a:cxn>
              <a:cxn ang="0">
                <a:pos x="T12" y="T13"/>
              </a:cxn>
            </a:cxnLst>
            <a:rect l="0" t="0" r="r" b="b"/>
            <a:pathLst>
              <a:path w="112" h="331">
                <a:moveTo>
                  <a:pt x="77" y="270"/>
                </a:moveTo>
                <a:lnTo>
                  <a:pt x="44" y="331"/>
                </a:lnTo>
                <a:lnTo>
                  <a:pt x="15" y="328"/>
                </a:lnTo>
                <a:lnTo>
                  <a:pt x="0" y="261"/>
                </a:lnTo>
                <a:lnTo>
                  <a:pt x="35" y="0"/>
                </a:lnTo>
                <a:lnTo>
                  <a:pt x="112" y="11"/>
                </a:lnTo>
                <a:lnTo>
                  <a:pt x="77" y="27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42" name="Freeform 6"/>
          <p:cNvSpPr>
            <a:spLocks/>
          </p:cNvSpPr>
          <p:nvPr/>
        </p:nvSpPr>
        <p:spPr bwMode="auto">
          <a:xfrm>
            <a:off x="6444606" y="3216444"/>
            <a:ext cx="104748" cy="121412"/>
          </a:xfrm>
          <a:custGeom>
            <a:avLst/>
            <a:gdLst>
              <a:gd name="T0" fmla="*/ 58 w 64"/>
              <a:gd name="T1" fmla="*/ 48 h 74"/>
              <a:gd name="T2" fmla="*/ 27 w 64"/>
              <a:gd name="T3" fmla="*/ 72 h 74"/>
              <a:gd name="T4" fmla="*/ 26 w 64"/>
              <a:gd name="T5" fmla="*/ 72 h 74"/>
              <a:gd name="T6" fmla="*/ 2 w 64"/>
              <a:gd name="T7" fmla="*/ 41 h 74"/>
              <a:gd name="T8" fmla="*/ 6 w 64"/>
              <a:gd name="T9" fmla="*/ 15 h 74"/>
              <a:gd name="T10" fmla="*/ 35 w 64"/>
              <a:gd name="T11" fmla="*/ 7 h 74"/>
              <a:gd name="T12" fmla="*/ 36 w 64"/>
              <a:gd name="T13" fmla="*/ 7 h 74"/>
              <a:gd name="T14" fmla="*/ 62 w 64"/>
              <a:gd name="T15" fmla="*/ 22 h 74"/>
              <a:gd name="T16" fmla="*/ 58 w 64"/>
              <a:gd name="T17"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4">
                <a:moveTo>
                  <a:pt x="58" y="48"/>
                </a:moveTo>
                <a:cubicBezTo>
                  <a:pt x="56" y="63"/>
                  <a:pt x="42" y="74"/>
                  <a:pt x="27" y="72"/>
                </a:cubicBezTo>
                <a:cubicBezTo>
                  <a:pt x="26" y="72"/>
                  <a:pt x="26" y="72"/>
                  <a:pt x="26" y="72"/>
                </a:cubicBezTo>
                <a:cubicBezTo>
                  <a:pt x="11" y="70"/>
                  <a:pt x="0" y="56"/>
                  <a:pt x="2" y="41"/>
                </a:cubicBezTo>
                <a:cubicBezTo>
                  <a:pt x="6" y="15"/>
                  <a:pt x="6" y="15"/>
                  <a:pt x="6" y="15"/>
                </a:cubicBezTo>
                <a:cubicBezTo>
                  <a:pt x="8" y="0"/>
                  <a:pt x="20" y="5"/>
                  <a:pt x="35" y="7"/>
                </a:cubicBezTo>
                <a:cubicBezTo>
                  <a:pt x="36" y="7"/>
                  <a:pt x="36" y="7"/>
                  <a:pt x="36" y="7"/>
                </a:cubicBezTo>
                <a:cubicBezTo>
                  <a:pt x="51" y="9"/>
                  <a:pt x="64" y="7"/>
                  <a:pt x="62" y="22"/>
                </a:cubicBezTo>
                <a:lnTo>
                  <a:pt x="58" y="48"/>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43" name="Freeform 7"/>
          <p:cNvSpPr>
            <a:spLocks/>
          </p:cNvSpPr>
          <p:nvPr/>
        </p:nvSpPr>
        <p:spPr bwMode="auto">
          <a:xfrm>
            <a:off x="6432704" y="3260485"/>
            <a:ext cx="114270" cy="110700"/>
          </a:xfrm>
          <a:custGeom>
            <a:avLst/>
            <a:gdLst>
              <a:gd name="T0" fmla="*/ 85 w 96"/>
              <a:gd name="T1" fmla="*/ 93 h 93"/>
              <a:gd name="T2" fmla="*/ 0 w 96"/>
              <a:gd name="T3" fmla="*/ 81 h 93"/>
              <a:gd name="T4" fmla="*/ 11 w 96"/>
              <a:gd name="T5" fmla="*/ 0 h 93"/>
              <a:gd name="T6" fmla="*/ 96 w 96"/>
              <a:gd name="T7" fmla="*/ 12 h 93"/>
              <a:gd name="T8" fmla="*/ 85 w 96"/>
              <a:gd name="T9" fmla="*/ 93 h 93"/>
            </a:gdLst>
            <a:ahLst/>
            <a:cxnLst>
              <a:cxn ang="0">
                <a:pos x="T0" y="T1"/>
              </a:cxn>
              <a:cxn ang="0">
                <a:pos x="T2" y="T3"/>
              </a:cxn>
              <a:cxn ang="0">
                <a:pos x="T4" y="T5"/>
              </a:cxn>
              <a:cxn ang="0">
                <a:pos x="T6" y="T7"/>
              </a:cxn>
              <a:cxn ang="0">
                <a:pos x="T8" y="T9"/>
              </a:cxn>
            </a:cxnLst>
            <a:rect l="0" t="0" r="r" b="b"/>
            <a:pathLst>
              <a:path w="96" h="93">
                <a:moveTo>
                  <a:pt x="85" y="93"/>
                </a:moveTo>
                <a:lnTo>
                  <a:pt x="0" y="81"/>
                </a:lnTo>
                <a:lnTo>
                  <a:pt x="11" y="0"/>
                </a:lnTo>
                <a:lnTo>
                  <a:pt x="96" y="12"/>
                </a:lnTo>
                <a:lnTo>
                  <a:pt x="85" y="93"/>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44" name="Freeform 8"/>
          <p:cNvSpPr>
            <a:spLocks/>
          </p:cNvSpPr>
          <p:nvPr/>
        </p:nvSpPr>
        <p:spPr bwMode="auto">
          <a:xfrm>
            <a:off x="6424371" y="3666383"/>
            <a:ext cx="34520" cy="57135"/>
          </a:xfrm>
          <a:custGeom>
            <a:avLst/>
            <a:gdLst>
              <a:gd name="T0" fmla="*/ 0 w 21"/>
              <a:gd name="T1" fmla="*/ 5 h 35"/>
              <a:gd name="T2" fmla="*/ 5 w 21"/>
              <a:gd name="T3" fmla="*/ 26 h 35"/>
              <a:gd name="T4" fmla="*/ 21 w 21"/>
              <a:gd name="T5" fmla="*/ 9 h 35"/>
              <a:gd name="T6" fmla="*/ 0 w 21"/>
              <a:gd name="T7" fmla="*/ 5 h 35"/>
            </a:gdLst>
            <a:ahLst/>
            <a:cxnLst>
              <a:cxn ang="0">
                <a:pos x="T0" y="T1"/>
              </a:cxn>
              <a:cxn ang="0">
                <a:pos x="T2" y="T3"/>
              </a:cxn>
              <a:cxn ang="0">
                <a:pos x="T4" y="T5"/>
              </a:cxn>
              <a:cxn ang="0">
                <a:pos x="T6" y="T7"/>
              </a:cxn>
            </a:cxnLst>
            <a:rect l="0" t="0" r="r" b="b"/>
            <a:pathLst>
              <a:path w="21" h="35">
                <a:moveTo>
                  <a:pt x="0" y="5"/>
                </a:moveTo>
                <a:cubicBezTo>
                  <a:pt x="0" y="5"/>
                  <a:pt x="3" y="22"/>
                  <a:pt x="5" y="26"/>
                </a:cubicBezTo>
                <a:cubicBezTo>
                  <a:pt x="6" y="31"/>
                  <a:pt x="9" y="35"/>
                  <a:pt x="21" y="9"/>
                </a:cubicBezTo>
                <a:cubicBezTo>
                  <a:pt x="21" y="9"/>
                  <a:pt x="13" y="0"/>
                  <a:pt x="0" y="5"/>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45" name="Freeform 9"/>
          <p:cNvSpPr>
            <a:spLocks/>
          </p:cNvSpPr>
          <p:nvPr/>
        </p:nvSpPr>
        <p:spPr bwMode="auto">
          <a:xfrm>
            <a:off x="6544594" y="3285482"/>
            <a:ext cx="132125" cy="393995"/>
          </a:xfrm>
          <a:custGeom>
            <a:avLst/>
            <a:gdLst>
              <a:gd name="T0" fmla="*/ 75 w 111"/>
              <a:gd name="T1" fmla="*/ 269 h 331"/>
              <a:gd name="T2" fmla="*/ 44 w 111"/>
              <a:gd name="T3" fmla="*/ 331 h 331"/>
              <a:gd name="T4" fmla="*/ 15 w 111"/>
              <a:gd name="T5" fmla="*/ 326 h 331"/>
              <a:gd name="T6" fmla="*/ 0 w 111"/>
              <a:gd name="T7" fmla="*/ 259 h 331"/>
              <a:gd name="T8" fmla="*/ 34 w 111"/>
              <a:gd name="T9" fmla="*/ 0 h 331"/>
              <a:gd name="T10" fmla="*/ 111 w 111"/>
              <a:gd name="T11" fmla="*/ 9 h 331"/>
              <a:gd name="T12" fmla="*/ 75 w 111"/>
              <a:gd name="T13" fmla="*/ 269 h 331"/>
            </a:gdLst>
            <a:ahLst/>
            <a:cxnLst>
              <a:cxn ang="0">
                <a:pos x="T0" y="T1"/>
              </a:cxn>
              <a:cxn ang="0">
                <a:pos x="T2" y="T3"/>
              </a:cxn>
              <a:cxn ang="0">
                <a:pos x="T4" y="T5"/>
              </a:cxn>
              <a:cxn ang="0">
                <a:pos x="T6" y="T7"/>
              </a:cxn>
              <a:cxn ang="0">
                <a:pos x="T8" y="T9"/>
              </a:cxn>
              <a:cxn ang="0">
                <a:pos x="T10" y="T11"/>
              </a:cxn>
              <a:cxn ang="0">
                <a:pos x="T12" y="T13"/>
              </a:cxn>
            </a:cxnLst>
            <a:rect l="0" t="0" r="r" b="b"/>
            <a:pathLst>
              <a:path w="111" h="331">
                <a:moveTo>
                  <a:pt x="75" y="269"/>
                </a:moveTo>
                <a:lnTo>
                  <a:pt x="44" y="331"/>
                </a:lnTo>
                <a:lnTo>
                  <a:pt x="15" y="326"/>
                </a:lnTo>
                <a:lnTo>
                  <a:pt x="0" y="259"/>
                </a:lnTo>
                <a:lnTo>
                  <a:pt x="34" y="0"/>
                </a:lnTo>
                <a:lnTo>
                  <a:pt x="111" y="9"/>
                </a:lnTo>
                <a:lnTo>
                  <a:pt x="75" y="269"/>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46" name="Freeform 10"/>
          <p:cNvSpPr>
            <a:spLocks/>
          </p:cNvSpPr>
          <p:nvPr/>
        </p:nvSpPr>
        <p:spPr bwMode="auto">
          <a:xfrm>
            <a:off x="6581493" y="3212873"/>
            <a:ext cx="104748" cy="121412"/>
          </a:xfrm>
          <a:custGeom>
            <a:avLst/>
            <a:gdLst>
              <a:gd name="T0" fmla="*/ 58 w 64"/>
              <a:gd name="T1" fmla="*/ 48 h 74"/>
              <a:gd name="T2" fmla="*/ 27 w 64"/>
              <a:gd name="T3" fmla="*/ 72 h 74"/>
              <a:gd name="T4" fmla="*/ 26 w 64"/>
              <a:gd name="T5" fmla="*/ 72 h 74"/>
              <a:gd name="T6" fmla="*/ 2 w 64"/>
              <a:gd name="T7" fmla="*/ 41 h 74"/>
              <a:gd name="T8" fmla="*/ 6 w 64"/>
              <a:gd name="T9" fmla="*/ 15 h 74"/>
              <a:gd name="T10" fmla="*/ 35 w 64"/>
              <a:gd name="T11" fmla="*/ 7 h 74"/>
              <a:gd name="T12" fmla="*/ 36 w 64"/>
              <a:gd name="T13" fmla="*/ 7 h 74"/>
              <a:gd name="T14" fmla="*/ 61 w 64"/>
              <a:gd name="T15" fmla="*/ 23 h 74"/>
              <a:gd name="T16" fmla="*/ 58 w 64"/>
              <a:gd name="T17"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4">
                <a:moveTo>
                  <a:pt x="58" y="48"/>
                </a:moveTo>
                <a:cubicBezTo>
                  <a:pt x="56" y="64"/>
                  <a:pt x="42" y="74"/>
                  <a:pt x="27" y="72"/>
                </a:cubicBezTo>
                <a:cubicBezTo>
                  <a:pt x="26" y="72"/>
                  <a:pt x="26" y="72"/>
                  <a:pt x="26" y="72"/>
                </a:cubicBezTo>
                <a:cubicBezTo>
                  <a:pt x="11" y="70"/>
                  <a:pt x="0" y="56"/>
                  <a:pt x="2" y="41"/>
                </a:cubicBezTo>
                <a:cubicBezTo>
                  <a:pt x="6" y="15"/>
                  <a:pt x="6" y="15"/>
                  <a:pt x="6" y="15"/>
                </a:cubicBezTo>
                <a:cubicBezTo>
                  <a:pt x="8" y="0"/>
                  <a:pt x="20" y="5"/>
                  <a:pt x="35" y="7"/>
                </a:cubicBezTo>
                <a:cubicBezTo>
                  <a:pt x="36" y="7"/>
                  <a:pt x="36" y="7"/>
                  <a:pt x="36" y="7"/>
                </a:cubicBezTo>
                <a:cubicBezTo>
                  <a:pt x="51" y="9"/>
                  <a:pt x="64" y="7"/>
                  <a:pt x="61" y="23"/>
                </a:cubicBezTo>
                <a:lnTo>
                  <a:pt x="58" y="48"/>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47" name="Freeform 11"/>
          <p:cNvSpPr>
            <a:spLocks/>
          </p:cNvSpPr>
          <p:nvPr/>
        </p:nvSpPr>
        <p:spPr bwMode="auto">
          <a:xfrm>
            <a:off x="6570780" y="3259295"/>
            <a:ext cx="114270" cy="109509"/>
          </a:xfrm>
          <a:custGeom>
            <a:avLst/>
            <a:gdLst>
              <a:gd name="T0" fmla="*/ 85 w 96"/>
              <a:gd name="T1" fmla="*/ 92 h 92"/>
              <a:gd name="T2" fmla="*/ 0 w 96"/>
              <a:gd name="T3" fmla="*/ 81 h 92"/>
              <a:gd name="T4" fmla="*/ 11 w 96"/>
              <a:gd name="T5" fmla="*/ 0 h 92"/>
              <a:gd name="T6" fmla="*/ 96 w 96"/>
              <a:gd name="T7" fmla="*/ 11 h 92"/>
              <a:gd name="T8" fmla="*/ 85 w 96"/>
              <a:gd name="T9" fmla="*/ 92 h 92"/>
            </a:gdLst>
            <a:ahLst/>
            <a:cxnLst>
              <a:cxn ang="0">
                <a:pos x="T0" y="T1"/>
              </a:cxn>
              <a:cxn ang="0">
                <a:pos x="T2" y="T3"/>
              </a:cxn>
              <a:cxn ang="0">
                <a:pos x="T4" y="T5"/>
              </a:cxn>
              <a:cxn ang="0">
                <a:pos x="T6" y="T7"/>
              </a:cxn>
              <a:cxn ang="0">
                <a:pos x="T8" y="T9"/>
              </a:cxn>
            </a:cxnLst>
            <a:rect l="0" t="0" r="r" b="b"/>
            <a:pathLst>
              <a:path w="96" h="92">
                <a:moveTo>
                  <a:pt x="85" y="92"/>
                </a:moveTo>
                <a:lnTo>
                  <a:pt x="0" y="81"/>
                </a:lnTo>
                <a:lnTo>
                  <a:pt x="11" y="0"/>
                </a:lnTo>
                <a:lnTo>
                  <a:pt x="96" y="11"/>
                </a:lnTo>
                <a:lnTo>
                  <a:pt x="85" y="92"/>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48" name="Freeform 12"/>
          <p:cNvSpPr>
            <a:spLocks/>
          </p:cNvSpPr>
          <p:nvPr/>
        </p:nvSpPr>
        <p:spPr bwMode="auto">
          <a:xfrm>
            <a:off x="6562448" y="3662812"/>
            <a:ext cx="34520" cy="57135"/>
          </a:xfrm>
          <a:custGeom>
            <a:avLst/>
            <a:gdLst>
              <a:gd name="T0" fmla="*/ 0 w 21"/>
              <a:gd name="T1" fmla="*/ 6 h 35"/>
              <a:gd name="T2" fmla="*/ 5 w 21"/>
              <a:gd name="T3" fmla="*/ 27 h 35"/>
              <a:gd name="T4" fmla="*/ 21 w 21"/>
              <a:gd name="T5" fmla="*/ 10 h 35"/>
              <a:gd name="T6" fmla="*/ 0 w 21"/>
              <a:gd name="T7" fmla="*/ 6 h 35"/>
            </a:gdLst>
            <a:ahLst/>
            <a:cxnLst>
              <a:cxn ang="0">
                <a:pos x="T0" y="T1"/>
              </a:cxn>
              <a:cxn ang="0">
                <a:pos x="T2" y="T3"/>
              </a:cxn>
              <a:cxn ang="0">
                <a:pos x="T4" y="T5"/>
              </a:cxn>
              <a:cxn ang="0">
                <a:pos x="T6" y="T7"/>
              </a:cxn>
            </a:cxnLst>
            <a:rect l="0" t="0" r="r" b="b"/>
            <a:pathLst>
              <a:path w="21" h="35">
                <a:moveTo>
                  <a:pt x="0" y="6"/>
                </a:moveTo>
                <a:cubicBezTo>
                  <a:pt x="0" y="6"/>
                  <a:pt x="3" y="22"/>
                  <a:pt x="5" y="27"/>
                </a:cubicBezTo>
                <a:cubicBezTo>
                  <a:pt x="6" y="31"/>
                  <a:pt x="9" y="35"/>
                  <a:pt x="21" y="10"/>
                </a:cubicBezTo>
                <a:cubicBezTo>
                  <a:pt x="21" y="10"/>
                  <a:pt x="13" y="0"/>
                  <a:pt x="0" y="6"/>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28" name="流程图: 可选过程 27"/>
          <p:cNvSpPr/>
          <p:nvPr/>
        </p:nvSpPr>
        <p:spPr>
          <a:xfrm>
            <a:off x="5715008" y="1357304"/>
            <a:ext cx="1961515" cy="1109345"/>
          </a:xfrm>
          <a:prstGeom prst="flowChartAlternateProcess">
            <a:avLst/>
          </a:prstGeom>
          <a:noFill/>
          <a:ln w="38100"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r>
              <a:rPr lang="zh-CN" altLang="en-US" sz="1600" b="1">
                <a:solidFill>
                  <a:schemeClr val="tx1"/>
                </a:solidFill>
                <a:latin typeface="微软雅黑" panose="020B0503020204020204" charset="-122"/>
                <a:ea typeface="微软雅黑" panose="020B0503020204020204" charset="-122"/>
                <a:sym typeface="+mn-ea"/>
              </a:rPr>
              <a:t>销售货物、劳务、服务、无形资产取得的销售额</a:t>
            </a:r>
          </a:p>
        </p:txBody>
      </p:sp>
      <p:sp>
        <p:nvSpPr>
          <p:cNvPr id="29" name="流程图: 可选过程 28"/>
          <p:cNvSpPr/>
          <p:nvPr/>
        </p:nvSpPr>
        <p:spPr>
          <a:xfrm>
            <a:off x="5715008" y="2928940"/>
            <a:ext cx="1961515" cy="1109345"/>
          </a:xfrm>
          <a:prstGeom prst="flowChartAlternateProcess">
            <a:avLst/>
          </a:prstGeom>
          <a:noFill/>
          <a:ln w="38100"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r>
              <a:rPr lang="zh-CN" altLang="en-US" sz="1600" b="1">
                <a:solidFill>
                  <a:schemeClr val="tx1"/>
                </a:solidFill>
                <a:latin typeface="微软雅黑" panose="020B0503020204020204" charset="-122"/>
                <a:ea typeface="微软雅黑" panose="020B0503020204020204" charset="-122"/>
                <a:sym typeface="+mn-ea"/>
              </a:rPr>
              <a:t>销售不动产取得的销售额</a:t>
            </a:r>
          </a:p>
        </p:txBody>
      </p:sp>
      <p:sp>
        <p:nvSpPr>
          <p:cNvPr id="82" name="Freeform 45"/>
          <p:cNvSpPr>
            <a:spLocks noEditPoints="1"/>
          </p:cNvSpPr>
          <p:nvPr/>
        </p:nvSpPr>
        <p:spPr bwMode="auto">
          <a:xfrm>
            <a:off x="6180357" y="2756982"/>
            <a:ext cx="478507" cy="396375"/>
          </a:xfrm>
          <a:custGeom>
            <a:avLst/>
            <a:gdLst>
              <a:gd name="T0" fmla="*/ 199 w 293"/>
              <a:gd name="T1" fmla="*/ 192 h 242"/>
              <a:gd name="T2" fmla="*/ 219 w 293"/>
              <a:gd name="T3" fmla="*/ 205 h 242"/>
              <a:gd name="T4" fmla="*/ 219 w 293"/>
              <a:gd name="T5" fmla="*/ 214 h 242"/>
              <a:gd name="T6" fmla="*/ 199 w 293"/>
              <a:gd name="T7" fmla="*/ 214 h 242"/>
              <a:gd name="T8" fmla="*/ 219 w 293"/>
              <a:gd name="T9" fmla="*/ 242 h 242"/>
              <a:gd name="T10" fmla="*/ 242 w 293"/>
              <a:gd name="T11" fmla="*/ 216 h 242"/>
              <a:gd name="T12" fmla="*/ 199 w 293"/>
              <a:gd name="T13" fmla="*/ 170 h 242"/>
              <a:gd name="T14" fmla="*/ 293 w 293"/>
              <a:gd name="T15" fmla="*/ 147 h 242"/>
              <a:gd name="T16" fmla="*/ 269 w 293"/>
              <a:gd name="T17" fmla="*/ 0 h 242"/>
              <a:gd name="T18" fmla="*/ 199 w 293"/>
              <a:gd name="T19" fmla="*/ 16 h 242"/>
              <a:gd name="T20" fmla="*/ 275 w 293"/>
              <a:gd name="T21" fmla="*/ 35 h 242"/>
              <a:gd name="T22" fmla="*/ 256 w 293"/>
              <a:gd name="T23" fmla="*/ 154 h 242"/>
              <a:gd name="T24" fmla="*/ 199 w 293"/>
              <a:gd name="T25" fmla="*/ 170 h 242"/>
              <a:gd name="T26" fmla="*/ 175 w 293"/>
              <a:gd name="T27" fmla="*/ 192 h 242"/>
              <a:gd name="T28" fmla="*/ 199 w 293"/>
              <a:gd name="T29" fmla="*/ 170 h 242"/>
              <a:gd name="T30" fmla="*/ 146 w 293"/>
              <a:gd name="T31" fmla="*/ 154 h 242"/>
              <a:gd name="T32" fmla="*/ 199 w 293"/>
              <a:gd name="T33" fmla="*/ 242 h 242"/>
              <a:gd name="T34" fmla="*/ 179 w 293"/>
              <a:gd name="T35" fmla="*/ 214 h 242"/>
              <a:gd name="T36" fmla="*/ 179 w 293"/>
              <a:gd name="T37" fmla="*/ 205 h 242"/>
              <a:gd name="T38" fmla="*/ 199 w 293"/>
              <a:gd name="T39" fmla="*/ 192 h 242"/>
              <a:gd name="T40" fmla="*/ 146 w 293"/>
              <a:gd name="T41" fmla="*/ 0 h 242"/>
              <a:gd name="T42" fmla="*/ 199 w 293"/>
              <a:gd name="T43" fmla="*/ 16 h 242"/>
              <a:gd name="T44" fmla="*/ 146 w 293"/>
              <a:gd name="T45" fmla="*/ 0 h 242"/>
              <a:gd name="T46" fmla="*/ 0 w 293"/>
              <a:gd name="T47" fmla="*/ 24 h 242"/>
              <a:gd name="T48" fmla="*/ 23 w 293"/>
              <a:gd name="T49" fmla="*/ 170 h 242"/>
              <a:gd name="T50" fmla="*/ 117 w 293"/>
              <a:gd name="T51" fmla="*/ 192 h 242"/>
              <a:gd name="T52" fmla="*/ 52 w 293"/>
              <a:gd name="T53" fmla="*/ 216 h 242"/>
              <a:gd name="T54" fmla="*/ 75 w 293"/>
              <a:gd name="T55" fmla="*/ 242 h 242"/>
              <a:gd name="T56" fmla="*/ 146 w 293"/>
              <a:gd name="T57" fmla="*/ 154 h 242"/>
              <a:gd name="T58" fmla="*/ 37 w 293"/>
              <a:gd name="T59" fmla="*/ 154 h 242"/>
              <a:gd name="T60" fmla="*/ 17 w 293"/>
              <a:gd name="T61" fmla="*/ 35 h 242"/>
              <a:gd name="T62" fmla="*/ 146 w 293"/>
              <a:gd name="T63" fmla="*/ 16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3" h="242">
                <a:moveTo>
                  <a:pt x="219" y="192"/>
                </a:moveTo>
                <a:cubicBezTo>
                  <a:pt x="199" y="192"/>
                  <a:pt x="199" y="192"/>
                  <a:pt x="199" y="192"/>
                </a:cubicBezTo>
                <a:cubicBezTo>
                  <a:pt x="199" y="205"/>
                  <a:pt x="199" y="205"/>
                  <a:pt x="199" y="205"/>
                </a:cubicBezTo>
                <a:cubicBezTo>
                  <a:pt x="219" y="205"/>
                  <a:pt x="219" y="205"/>
                  <a:pt x="219" y="205"/>
                </a:cubicBezTo>
                <a:cubicBezTo>
                  <a:pt x="221" y="205"/>
                  <a:pt x="223" y="207"/>
                  <a:pt x="223" y="209"/>
                </a:cubicBezTo>
                <a:cubicBezTo>
                  <a:pt x="223" y="212"/>
                  <a:pt x="221" y="214"/>
                  <a:pt x="219" y="214"/>
                </a:cubicBezTo>
                <a:cubicBezTo>
                  <a:pt x="219" y="214"/>
                  <a:pt x="219" y="214"/>
                  <a:pt x="219" y="214"/>
                </a:cubicBezTo>
                <a:cubicBezTo>
                  <a:pt x="199" y="214"/>
                  <a:pt x="199" y="214"/>
                  <a:pt x="199" y="214"/>
                </a:cubicBezTo>
                <a:cubicBezTo>
                  <a:pt x="199" y="242"/>
                  <a:pt x="199" y="242"/>
                  <a:pt x="199" y="242"/>
                </a:cubicBezTo>
                <a:cubicBezTo>
                  <a:pt x="219" y="242"/>
                  <a:pt x="219" y="242"/>
                  <a:pt x="219" y="242"/>
                </a:cubicBezTo>
                <a:cubicBezTo>
                  <a:pt x="232" y="242"/>
                  <a:pt x="242" y="232"/>
                  <a:pt x="242" y="219"/>
                </a:cubicBezTo>
                <a:cubicBezTo>
                  <a:pt x="242" y="216"/>
                  <a:pt x="242" y="216"/>
                  <a:pt x="242" y="216"/>
                </a:cubicBezTo>
                <a:cubicBezTo>
                  <a:pt x="242" y="203"/>
                  <a:pt x="232" y="192"/>
                  <a:pt x="219" y="192"/>
                </a:cubicBezTo>
                <a:close/>
                <a:moveTo>
                  <a:pt x="199" y="170"/>
                </a:moveTo>
                <a:cubicBezTo>
                  <a:pt x="269" y="170"/>
                  <a:pt x="269" y="170"/>
                  <a:pt x="269" y="170"/>
                </a:cubicBezTo>
                <a:cubicBezTo>
                  <a:pt x="282" y="170"/>
                  <a:pt x="293" y="160"/>
                  <a:pt x="293" y="147"/>
                </a:cubicBezTo>
                <a:cubicBezTo>
                  <a:pt x="293" y="24"/>
                  <a:pt x="293" y="24"/>
                  <a:pt x="293" y="24"/>
                </a:cubicBezTo>
                <a:cubicBezTo>
                  <a:pt x="293" y="11"/>
                  <a:pt x="282" y="0"/>
                  <a:pt x="269" y="0"/>
                </a:cubicBezTo>
                <a:cubicBezTo>
                  <a:pt x="199" y="0"/>
                  <a:pt x="199" y="0"/>
                  <a:pt x="199" y="0"/>
                </a:cubicBezTo>
                <a:cubicBezTo>
                  <a:pt x="199" y="16"/>
                  <a:pt x="199" y="16"/>
                  <a:pt x="199" y="16"/>
                </a:cubicBezTo>
                <a:cubicBezTo>
                  <a:pt x="256" y="16"/>
                  <a:pt x="256" y="16"/>
                  <a:pt x="256" y="16"/>
                </a:cubicBezTo>
                <a:cubicBezTo>
                  <a:pt x="267" y="16"/>
                  <a:pt x="275" y="24"/>
                  <a:pt x="275" y="35"/>
                </a:cubicBezTo>
                <a:cubicBezTo>
                  <a:pt x="275" y="135"/>
                  <a:pt x="275" y="135"/>
                  <a:pt x="275" y="135"/>
                </a:cubicBezTo>
                <a:cubicBezTo>
                  <a:pt x="275" y="146"/>
                  <a:pt x="267" y="154"/>
                  <a:pt x="256" y="154"/>
                </a:cubicBezTo>
                <a:cubicBezTo>
                  <a:pt x="199" y="154"/>
                  <a:pt x="199" y="154"/>
                  <a:pt x="199" y="154"/>
                </a:cubicBezTo>
                <a:lnTo>
                  <a:pt x="199" y="170"/>
                </a:lnTo>
                <a:close/>
                <a:moveTo>
                  <a:pt x="199" y="192"/>
                </a:moveTo>
                <a:cubicBezTo>
                  <a:pt x="175" y="192"/>
                  <a:pt x="175" y="192"/>
                  <a:pt x="175" y="192"/>
                </a:cubicBezTo>
                <a:cubicBezTo>
                  <a:pt x="175" y="170"/>
                  <a:pt x="175" y="170"/>
                  <a:pt x="175" y="170"/>
                </a:cubicBezTo>
                <a:cubicBezTo>
                  <a:pt x="199" y="170"/>
                  <a:pt x="199" y="170"/>
                  <a:pt x="199" y="170"/>
                </a:cubicBezTo>
                <a:cubicBezTo>
                  <a:pt x="199" y="154"/>
                  <a:pt x="199" y="154"/>
                  <a:pt x="199" y="154"/>
                </a:cubicBezTo>
                <a:cubicBezTo>
                  <a:pt x="146" y="154"/>
                  <a:pt x="146" y="154"/>
                  <a:pt x="146" y="154"/>
                </a:cubicBezTo>
                <a:cubicBezTo>
                  <a:pt x="146" y="242"/>
                  <a:pt x="146" y="242"/>
                  <a:pt x="146" y="242"/>
                </a:cubicBezTo>
                <a:cubicBezTo>
                  <a:pt x="199" y="242"/>
                  <a:pt x="199" y="242"/>
                  <a:pt x="199" y="242"/>
                </a:cubicBezTo>
                <a:cubicBezTo>
                  <a:pt x="199" y="214"/>
                  <a:pt x="199" y="214"/>
                  <a:pt x="199" y="214"/>
                </a:cubicBezTo>
                <a:cubicBezTo>
                  <a:pt x="179" y="214"/>
                  <a:pt x="179" y="214"/>
                  <a:pt x="179" y="214"/>
                </a:cubicBezTo>
                <a:cubicBezTo>
                  <a:pt x="177" y="214"/>
                  <a:pt x="175" y="212"/>
                  <a:pt x="175" y="209"/>
                </a:cubicBezTo>
                <a:cubicBezTo>
                  <a:pt x="175" y="207"/>
                  <a:pt x="177" y="205"/>
                  <a:pt x="179" y="205"/>
                </a:cubicBezTo>
                <a:cubicBezTo>
                  <a:pt x="199" y="205"/>
                  <a:pt x="199" y="205"/>
                  <a:pt x="199" y="205"/>
                </a:cubicBezTo>
                <a:cubicBezTo>
                  <a:pt x="199" y="192"/>
                  <a:pt x="199" y="192"/>
                  <a:pt x="199" y="192"/>
                </a:cubicBezTo>
                <a:close/>
                <a:moveTo>
                  <a:pt x="199" y="0"/>
                </a:moveTo>
                <a:cubicBezTo>
                  <a:pt x="146" y="0"/>
                  <a:pt x="146" y="0"/>
                  <a:pt x="146" y="0"/>
                </a:cubicBezTo>
                <a:cubicBezTo>
                  <a:pt x="146" y="16"/>
                  <a:pt x="146" y="16"/>
                  <a:pt x="146" y="16"/>
                </a:cubicBezTo>
                <a:cubicBezTo>
                  <a:pt x="199" y="16"/>
                  <a:pt x="199" y="16"/>
                  <a:pt x="199" y="16"/>
                </a:cubicBezTo>
                <a:lnTo>
                  <a:pt x="199" y="0"/>
                </a:lnTo>
                <a:close/>
                <a:moveTo>
                  <a:pt x="146" y="0"/>
                </a:moveTo>
                <a:cubicBezTo>
                  <a:pt x="23" y="0"/>
                  <a:pt x="23" y="0"/>
                  <a:pt x="23" y="0"/>
                </a:cubicBezTo>
                <a:cubicBezTo>
                  <a:pt x="10" y="0"/>
                  <a:pt x="0" y="11"/>
                  <a:pt x="0" y="24"/>
                </a:cubicBezTo>
                <a:cubicBezTo>
                  <a:pt x="0" y="147"/>
                  <a:pt x="0" y="147"/>
                  <a:pt x="0" y="147"/>
                </a:cubicBezTo>
                <a:cubicBezTo>
                  <a:pt x="0" y="160"/>
                  <a:pt x="10" y="170"/>
                  <a:pt x="23" y="170"/>
                </a:cubicBezTo>
                <a:cubicBezTo>
                  <a:pt x="117" y="170"/>
                  <a:pt x="117" y="170"/>
                  <a:pt x="117" y="170"/>
                </a:cubicBezTo>
                <a:cubicBezTo>
                  <a:pt x="117" y="192"/>
                  <a:pt x="117" y="192"/>
                  <a:pt x="117" y="192"/>
                </a:cubicBezTo>
                <a:cubicBezTo>
                  <a:pt x="75" y="192"/>
                  <a:pt x="75" y="192"/>
                  <a:pt x="75" y="192"/>
                </a:cubicBezTo>
                <a:cubicBezTo>
                  <a:pt x="62" y="192"/>
                  <a:pt x="52" y="203"/>
                  <a:pt x="52" y="216"/>
                </a:cubicBezTo>
                <a:cubicBezTo>
                  <a:pt x="52" y="219"/>
                  <a:pt x="52" y="219"/>
                  <a:pt x="52" y="219"/>
                </a:cubicBezTo>
                <a:cubicBezTo>
                  <a:pt x="52" y="232"/>
                  <a:pt x="62" y="242"/>
                  <a:pt x="75" y="242"/>
                </a:cubicBezTo>
                <a:cubicBezTo>
                  <a:pt x="146" y="242"/>
                  <a:pt x="146" y="242"/>
                  <a:pt x="146" y="242"/>
                </a:cubicBezTo>
                <a:cubicBezTo>
                  <a:pt x="146" y="154"/>
                  <a:pt x="146" y="154"/>
                  <a:pt x="146" y="154"/>
                </a:cubicBezTo>
                <a:cubicBezTo>
                  <a:pt x="37" y="154"/>
                  <a:pt x="37" y="154"/>
                  <a:pt x="37" y="154"/>
                </a:cubicBezTo>
                <a:cubicBezTo>
                  <a:pt x="37" y="154"/>
                  <a:pt x="37" y="154"/>
                  <a:pt x="37" y="154"/>
                </a:cubicBezTo>
                <a:cubicBezTo>
                  <a:pt x="26" y="154"/>
                  <a:pt x="17" y="146"/>
                  <a:pt x="17" y="135"/>
                </a:cubicBezTo>
                <a:cubicBezTo>
                  <a:pt x="17" y="35"/>
                  <a:pt x="17" y="35"/>
                  <a:pt x="17" y="35"/>
                </a:cubicBezTo>
                <a:cubicBezTo>
                  <a:pt x="17" y="24"/>
                  <a:pt x="26" y="16"/>
                  <a:pt x="37" y="16"/>
                </a:cubicBezTo>
                <a:cubicBezTo>
                  <a:pt x="146" y="16"/>
                  <a:pt x="146" y="16"/>
                  <a:pt x="146" y="16"/>
                </a:cubicBezTo>
                <a:lnTo>
                  <a:pt x="146"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5" name="Freeform 57"/>
          <p:cNvSpPr>
            <a:spLocks noEditPoints="1"/>
          </p:cNvSpPr>
          <p:nvPr/>
        </p:nvSpPr>
        <p:spPr bwMode="auto">
          <a:xfrm>
            <a:off x="6776705" y="852478"/>
            <a:ext cx="396375" cy="389233"/>
          </a:xfrm>
          <a:custGeom>
            <a:avLst/>
            <a:gdLst>
              <a:gd name="T0" fmla="*/ 231 w 243"/>
              <a:gd name="T1" fmla="*/ 92 h 238"/>
              <a:gd name="T2" fmla="*/ 214 w 243"/>
              <a:gd name="T3" fmla="*/ 83 h 238"/>
              <a:gd name="T4" fmla="*/ 206 w 243"/>
              <a:gd name="T5" fmla="*/ 71 h 238"/>
              <a:gd name="T6" fmla="*/ 192 w 243"/>
              <a:gd name="T7" fmla="*/ 82 h 238"/>
              <a:gd name="T8" fmla="*/ 194 w 243"/>
              <a:gd name="T9" fmla="*/ 64 h 238"/>
              <a:gd name="T10" fmla="*/ 179 w 243"/>
              <a:gd name="T11" fmla="*/ 64 h 238"/>
              <a:gd name="T12" fmla="*/ 162 w 243"/>
              <a:gd name="T13" fmla="*/ 54 h 238"/>
              <a:gd name="T14" fmla="*/ 154 w 243"/>
              <a:gd name="T15" fmla="*/ 42 h 238"/>
              <a:gd name="T16" fmla="*/ 140 w 243"/>
              <a:gd name="T17" fmla="*/ 53 h 238"/>
              <a:gd name="T18" fmla="*/ 142 w 243"/>
              <a:gd name="T19" fmla="*/ 35 h 238"/>
              <a:gd name="T20" fmla="*/ 128 w 243"/>
              <a:gd name="T21" fmla="*/ 35 h 238"/>
              <a:gd name="T22" fmla="*/ 110 w 243"/>
              <a:gd name="T23" fmla="*/ 25 h 238"/>
              <a:gd name="T24" fmla="*/ 102 w 243"/>
              <a:gd name="T25" fmla="*/ 13 h 238"/>
              <a:gd name="T26" fmla="*/ 101 w 243"/>
              <a:gd name="T27" fmla="*/ 22 h 238"/>
              <a:gd name="T28" fmla="*/ 208 w 243"/>
              <a:gd name="T29" fmla="*/ 128 h 238"/>
              <a:gd name="T30" fmla="*/ 206 w 243"/>
              <a:gd name="T31" fmla="*/ 132 h 238"/>
              <a:gd name="T32" fmla="*/ 101 w 243"/>
              <a:gd name="T33" fmla="*/ 74 h 238"/>
              <a:gd name="T34" fmla="*/ 196 w 243"/>
              <a:gd name="T35" fmla="*/ 149 h 238"/>
              <a:gd name="T36" fmla="*/ 194 w 243"/>
              <a:gd name="T37" fmla="*/ 153 h 238"/>
              <a:gd name="T38" fmla="*/ 101 w 243"/>
              <a:gd name="T39" fmla="*/ 101 h 238"/>
              <a:gd name="T40" fmla="*/ 185 w 243"/>
              <a:gd name="T41" fmla="*/ 170 h 238"/>
              <a:gd name="T42" fmla="*/ 182 w 243"/>
              <a:gd name="T43" fmla="*/ 174 h 238"/>
              <a:gd name="T44" fmla="*/ 101 w 243"/>
              <a:gd name="T45" fmla="*/ 129 h 238"/>
              <a:gd name="T46" fmla="*/ 173 w 243"/>
              <a:gd name="T47" fmla="*/ 191 h 238"/>
              <a:gd name="T48" fmla="*/ 171 w 243"/>
              <a:gd name="T49" fmla="*/ 195 h 238"/>
              <a:gd name="T50" fmla="*/ 101 w 243"/>
              <a:gd name="T51" fmla="*/ 156 h 238"/>
              <a:gd name="T52" fmla="*/ 138 w 243"/>
              <a:gd name="T53" fmla="*/ 231 h 238"/>
              <a:gd name="T54" fmla="*/ 243 w 243"/>
              <a:gd name="T55" fmla="*/ 91 h 238"/>
              <a:gd name="T56" fmla="*/ 101 w 243"/>
              <a:gd name="T57" fmla="*/ 22 h 238"/>
              <a:gd name="T58" fmla="*/ 85 w 243"/>
              <a:gd name="T59" fmla="*/ 11 h 238"/>
              <a:gd name="T60" fmla="*/ 78 w 243"/>
              <a:gd name="T61" fmla="*/ 0 h 238"/>
              <a:gd name="T62" fmla="*/ 15 w 243"/>
              <a:gd name="T63" fmla="*/ 163 h 238"/>
              <a:gd name="T64" fmla="*/ 101 w 243"/>
              <a:gd name="T65" fmla="*/ 156 h 238"/>
              <a:gd name="T66" fmla="*/ 27 w 243"/>
              <a:gd name="T67" fmla="*/ 113 h 238"/>
              <a:gd name="T68" fmla="*/ 101 w 243"/>
              <a:gd name="T69" fmla="*/ 151 h 238"/>
              <a:gd name="T70" fmla="*/ 40 w 243"/>
              <a:gd name="T71" fmla="*/ 95 h 238"/>
              <a:gd name="T72" fmla="*/ 42 w 243"/>
              <a:gd name="T73" fmla="*/ 91 h 238"/>
              <a:gd name="T74" fmla="*/ 101 w 243"/>
              <a:gd name="T75" fmla="*/ 101 h 238"/>
              <a:gd name="T76" fmla="*/ 51 w 243"/>
              <a:gd name="T77" fmla="*/ 71 h 238"/>
              <a:gd name="T78" fmla="*/ 101 w 243"/>
              <a:gd name="T79" fmla="*/ 96 h 238"/>
              <a:gd name="T80" fmla="*/ 63 w 243"/>
              <a:gd name="T81" fmla="*/ 53 h 238"/>
              <a:gd name="T82" fmla="*/ 65 w 243"/>
              <a:gd name="T83" fmla="*/ 49 h 238"/>
              <a:gd name="T84" fmla="*/ 101 w 243"/>
              <a:gd name="T85" fmla="*/ 22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43" h="238">
                <a:moveTo>
                  <a:pt x="232" y="85"/>
                </a:moveTo>
                <a:cubicBezTo>
                  <a:pt x="233" y="87"/>
                  <a:pt x="233" y="90"/>
                  <a:pt x="231" y="92"/>
                </a:cubicBezTo>
                <a:cubicBezTo>
                  <a:pt x="229" y="97"/>
                  <a:pt x="223" y="99"/>
                  <a:pt x="218" y="96"/>
                </a:cubicBezTo>
                <a:cubicBezTo>
                  <a:pt x="213" y="94"/>
                  <a:pt x="212" y="88"/>
                  <a:pt x="214" y="83"/>
                </a:cubicBezTo>
                <a:cubicBezTo>
                  <a:pt x="216" y="81"/>
                  <a:pt x="218" y="79"/>
                  <a:pt x="220" y="78"/>
                </a:cubicBezTo>
                <a:cubicBezTo>
                  <a:pt x="206" y="71"/>
                  <a:pt x="206" y="71"/>
                  <a:pt x="206" y="71"/>
                </a:cubicBezTo>
                <a:cubicBezTo>
                  <a:pt x="207" y="73"/>
                  <a:pt x="207" y="76"/>
                  <a:pt x="205" y="78"/>
                </a:cubicBezTo>
                <a:cubicBezTo>
                  <a:pt x="203" y="83"/>
                  <a:pt x="197" y="84"/>
                  <a:pt x="192" y="82"/>
                </a:cubicBezTo>
                <a:cubicBezTo>
                  <a:pt x="188" y="79"/>
                  <a:pt x="186" y="73"/>
                  <a:pt x="188" y="69"/>
                </a:cubicBezTo>
                <a:cubicBezTo>
                  <a:pt x="190" y="66"/>
                  <a:pt x="192" y="65"/>
                  <a:pt x="194" y="64"/>
                </a:cubicBezTo>
                <a:cubicBezTo>
                  <a:pt x="180" y="56"/>
                  <a:pt x="180" y="56"/>
                  <a:pt x="180" y="56"/>
                </a:cubicBezTo>
                <a:cubicBezTo>
                  <a:pt x="181" y="59"/>
                  <a:pt x="181" y="61"/>
                  <a:pt x="179" y="64"/>
                </a:cubicBezTo>
                <a:cubicBezTo>
                  <a:pt x="177" y="68"/>
                  <a:pt x="171" y="70"/>
                  <a:pt x="166" y="67"/>
                </a:cubicBezTo>
                <a:cubicBezTo>
                  <a:pt x="161" y="65"/>
                  <a:pt x="160" y="59"/>
                  <a:pt x="162" y="54"/>
                </a:cubicBezTo>
                <a:cubicBezTo>
                  <a:pt x="164" y="52"/>
                  <a:pt x="166" y="50"/>
                  <a:pt x="168" y="50"/>
                </a:cubicBezTo>
                <a:cubicBezTo>
                  <a:pt x="154" y="42"/>
                  <a:pt x="154" y="42"/>
                  <a:pt x="154" y="42"/>
                </a:cubicBezTo>
                <a:cubicBezTo>
                  <a:pt x="155" y="44"/>
                  <a:pt x="155" y="47"/>
                  <a:pt x="153" y="49"/>
                </a:cubicBezTo>
                <a:cubicBezTo>
                  <a:pt x="151" y="54"/>
                  <a:pt x="145" y="56"/>
                  <a:pt x="140" y="53"/>
                </a:cubicBezTo>
                <a:cubicBezTo>
                  <a:pt x="136" y="50"/>
                  <a:pt x="134" y="45"/>
                  <a:pt x="136" y="40"/>
                </a:cubicBezTo>
                <a:cubicBezTo>
                  <a:pt x="138" y="37"/>
                  <a:pt x="140" y="36"/>
                  <a:pt x="142" y="35"/>
                </a:cubicBezTo>
                <a:cubicBezTo>
                  <a:pt x="128" y="28"/>
                  <a:pt x="128" y="28"/>
                  <a:pt x="128" y="28"/>
                </a:cubicBezTo>
                <a:cubicBezTo>
                  <a:pt x="129" y="30"/>
                  <a:pt x="129" y="33"/>
                  <a:pt x="128" y="35"/>
                </a:cubicBezTo>
                <a:cubicBezTo>
                  <a:pt x="125" y="40"/>
                  <a:pt x="119" y="41"/>
                  <a:pt x="114" y="39"/>
                </a:cubicBezTo>
                <a:cubicBezTo>
                  <a:pt x="110" y="36"/>
                  <a:pt x="108" y="30"/>
                  <a:pt x="110" y="25"/>
                </a:cubicBezTo>
                <a:cubicBezTo>
                  <a:pt x="112" y="23"/>
                  <a:pt x="114" y="22"/>
                  <a:pt x="116" y="21"/>
                </a:cubicBezTo>
                <a:cubicBezTo>
                  <a:pt x="102" y="13"/>
                  <a:pt x="102" y="13"/>
                  <a:pt x="102" y="13"/>
                </a:cubicBezTo>
                <a:cubicBezTo>
                  <a:pt x="103" y="16"/>
                  <a:pt x="103" y="18"/>
                  <a:pt x="102" y="21"/>
                </a:cubicBezTo>
                <a:cubicBezTo>
                  <a:pt x="101" y="21"/>
                  <a:pt x="101" y="22"/>
                  <a:pt x="101" y="22"/>
                </a:cubicBezTo>
                <a:cubicBezTo>
                  <a:pt x="101" y="69"/>
                  <a:pt x="101" y="69"/>
                  <a:pt x="101" y="69"/>
                </a:cubicBezTo>
                <a:cubicBezTo>
                  <a:pt x="208" y="128"/>
                  <a:pt x="208" y="128"/>
                  <a:pt x="208" y="128"/>
                </a:cubicBezTo>
                <a:cubicBezTo>
                  <a:pt x="209" y="129"/>
                  <a:pt x="209" y="130"/>
                  <a:pt x="209" y="131"/>
                </a:cubicBezTo>
                <a:cubicBezTo>
                  <a:pt x="208" y="132"/>
                  <a:pt x="207" y="133"/>
                  <a:pt x="206" y="132"/>
                </a:cubicBezTo>
                <a:cubicBezTo>
                  <a:pt x="206" y="132"/>
                  <a:pt x="206" y="132"/>
                  <a:pt x="206" y="132"/>
                </a:cubicBezTo>
                <a:cubicBezTo>
                  <a:pt x="101" y="74"/>
                  <a:pt x="101" y="74"/>
                  <a:pt x="101" y="74"/>
                </a:cubicBezTo>
                <a:cubicBezTo>
                  <a:pt x="101" y="96"/>
                  <a:pt x="101" y="96"/>
                  <a:pt x="101" y="96"/>
                </a:cubicBezTo>
                <a:cubicBezTo>
                  <a:pt x="196" y="149"/>
                  <a:pt x="196" y="149"/>
                  <a:pt x="196" y="149"/>
                </a:cubicBezTo>
                <a:cubicBezTo>
                  <a:pt x="197" y="150"/>
                  <a:pt x="198" y="151"/>
                  <a:pt x="197" y="152"/>
                </a:cubicBezTo>
                <a:cubicBezTo>
                  <a:pt x="197" y="153"/>
                  <a:pt x="195" y="154"/>
                  <a:pt x="194" y="153"/>
                </a:cubicBezTo>
                <a:cubicBezTo>
                  <a:pt x="194" y="153"/>
                  <a:pt x="194" y="153"/>
                  <a:pt x="194" y="153"/>
                </a:cubicBezTo>
                <a:cubicBezTo>
                  <a:pt x="101" y="101"/>
                  <a:pt x="101" y="101"/>
                  <a:pt x="101" y="101"/>
                </a:cubicBezTo>
                <a:cubicBezTo>
                  <a:pt x="101" y="124"/>
                  <a:pt x="101" y="124"/>
                  <a:pt x="101" y="124"/>
                </a:cubicBezTo>
                <a:cubicBezTo>
                  <a:pt x="185" y="170"/>
                  <a:pt x="185" y="170"/>
                  <a:pt x="185" y="170"/>
                </a:cubicBezTo>
                <a:cubicBezTo>
                  <a:pt x="186" y="171"/>
                  <a:pt x="186" y="172"/>
                  <a:pt x="186" y="173"/>
                </a:cubicBezTo>
                <a:cubicBezTo>
                  <a:pt x="185" y="174"/>
                  <a:pt x="184" y="175"/>
                  <a:pt x="182" y="174"/>
                </a:cubicBezTo>
                <a:cubicBezTo>
                  <a:pt x="182" y="174"/>
                  <a:pt x="182" y="174"/>
                  <a:pt x="182" y="174"/>
                </a:cubicBezTo>
                <a:cubicBezTo>
                  <a:pt x="101" y="129"/>
                  <a:pt x="101" y="129"/>
                  <a:pt x="101" y="129"/>
                </a:cubicBezTo>
                <a:cubicBezTo>
                  <a:pt x="101" y="151"/>
                  <a:pt x="101" y="151"/>
                  <a:pt x="101" y="151"/>
                </a:cubicBezTo>
                <a:cubicBezTo>
                  <a:pt x="173" y="191"/>
                  <a:pt x="173" y="191"/>
                  <a:pt x="173" y="191"/>
                </a:cubicBezTo>
                <a:cubicBezTo>
                  <a:pt x="174" y="192"/>
                  <a:pt x="174" y="193"/>
                  <a:pt x="174" y="194"/>
                </a:cubicBezTo>
                <a:cubicBezTo>
                  <a:pt x="173" y="196"/>
                  <a:pt x="172" y="196"/>
                  <a:pt x="171" y="195"/>
                </a:cubicBezTo>
                <a:cubicBezTo>
                  <a:pt x="171" y="195"/>
                  <a:pt x="171" y="195"/>
                  <a:pt x="171" y="195"/>
                </a:cubicBezTo>
                <a:cubicBezTo>
                  <a:pt x="101" y="156"/>
                  <a:pt x="101" y="156"/>
                  <a:pt x="101" y="156"/>
                </a:cubicBezTo>
                <a:cubicBezTo>
                  <a:pt x="101" y="210"/>
                  <a:pt x="101" y="210"/>
                  <a:pt x="101" y="210"/>
                </a:cubicBezTo>
                <a:cubicBezTo>
                  <a:pt x="138" y="231"/>
                  <a:pt x="138" y="231"/>
                  <a:pt x="138" y="231"/>
                </a:cubicBezTo>
                <a:cubicBezTo>
                  <a:pt x="150" y="238"/>
                  <a:pt x="164" y="233"/>
                  <a:pt x="171" y="222"/>
                </a:cubicBezTo>
                <a:cubicBezTo>
                  <a:pt x="243" y="91"/>
                  <a:pt x="243" y="91"/>
                  <a:pt x="243" y="91"/>
                </a:cubicBezTo>
                <a:lnTo>
                  <a:pt x="232" y="85"/>
                </a:lnTo>
                <a:close/>
                <a:moveTo>
                  <a:pt x="101" y="22"/>
                </a:moveTo>
                <a:cubicBezTo>
                  <a:pt x="98" y="26"/>
                  <a:pt x="93" y="27"/>
                  <a:pt x="88" y="24"/>
                </a:cubicBezTo>
                <a:cubicBezTo>
                  <a:pt x="84" y="22"/>
                  <a:pt x="82" y="16"/>
                  <a:pt x="85" y="11"/>
                </a:cubicBezTo>
                <a:cubicBezTo>
                  <a:pt x="86" y="9"/>
                  <a:pt x="88" y="7"/>
                  <a:pt x="90" y="6"/>
                </a:cubicBezTo>
                <a:cubicBezTo>
                  <a:pt x="78" y="0"/>
                  <a:pt x="78" y="0"/>
                  <a:pt x="78" y="0"/>
                </a:cubicBezTo>
                <a:cubicBezTo>
                  <a:pt x="6" y="130"/>
                  <a:pt x="6" y="130"/>
                  <a:pt x="6" y="130"/>
                </a:cubicBezTo>
                <a:cubicBezTo>
                  <a:pt x="0" y="142"/>
                  <a:pt x="4" y="157"/>
                  <a:pt x="15" y="163"/>
                </a:cubicBezTo>
                <a:cubicBezTo>
                  <a:pt x="101" y="210"/>
                  <a:pt x="101" y="210"/>
                  <a:pt x="101" y="210"/>
                </a:cubicBezTo>
                <a:cubicBezTo>
                  <a:pt x="101" y="156"/>
                  <a:pt x="101" y="156"/>
                  <a:pt x="101" y="156"/>
                </a:cubicBezTo>
                <a:cubicBezTo>
                  <a:pt x="28" y="116"/>
                  <a:pt x="28" y="116"/>
                  <a:pt x="28" y="116"/>
                </a:cubicBezTo>
                <a:cubicBezTo>
                  <a:pt x="27" y="116"/>
                  <a:pt x="27" y="114"/>
                  <a:pt x="27" y="113"/>
                </a:cubicBezTo>
                <a:cubicBezTo>
                  <a:pt x="28" y="112"/>
                  <a:pt x="29" y="112"/>
                  <a:pt x="30" y="112"/>
                </a:cubicBezTo>
                <a:cubicBezTo>
                  <a:pt x="101" y="151"/>
                  <a:pt x="101" y="151"/>
                  <a:pt x="101" y="151"/>
                </a:cubicBezTo>
                <a:cubicBezTo>
                  <a:pt x="101" y="129"/>
                  <a:pt x="101" y="129"/>
                  <a:pt x="101" y="129"/>
                </a:cubicBezTo>
                <a:cubicBezTo>
                  <a:pt x="40" y="95"/>
                  <a:pt x="40" y="95"/>
                  <a:pt x="40" y="95"/>
                </a:cubicBezTo>
                <a:cubicBezTo>
                  <a:pt x="39" y="95"/>
                  <a:pt x="38" y="93"/>
                  <a:pt x="39" y="92"/>
                </a:cubicBezTo>
                <a:cubicBezTo>
                  <a:pt x="40" y="91"/>
                  <a:pt x="41" y="91"/>
                  <a:pt x="42" y="91"/>
                </a:cubicBezTo>
                <a:cubicBezTo>
                  <a:pt x="101" y="124"/>
                  <a:pt x="101" y="124"/>
                  <a:pt x="101" y="124"/>
                </a:cubicBezTo>
                <a:cubicBezTo>
                  <a:pt x="101" y="101"/>
                  <a:pt x="101" y="101"/>
                  <a:pt x="101" y="101"/>
                </a:cubicBezTo>
                <a:cubicBezTo>
                  <a:pt x="51" y="74"/>
                  <a:pt x="51" y="74"/>
                  <a:pt x="51" y="74"/>
                </a:cubicBezTo>
                <a:cubicBezTo>
                  <a:pt x="50" y="74"/>
                  <a:pt x="50" y="72"/>
                  <a:pt x="51" y="71"/>
                </a:cubicBezTo>
                <a:cubicBezTo>
                  <a:pt x="51" y="70"/>
                  <a:pt x="53" y="70"/>
                  <a:pt x="54" y="70"/>
                </a:cubicBezTo>
                <a:cubicBezTo>
                  <a:pt x="101" y="96"/>
                  <a:pt x="101" y="96"/>
                  <a:pt x="101" y="96"/>
                </a:cubicBezTo>
                <a:cubicBezTo>
                  <a:pt x="101" y="74"/>
                  <a:pt x="101" y="74"/>
                  <a:pt x="101" y="74"/>
                </a:cubicBezTo>
                <a:cubicBezTo>
                  <a:pt x="63" y="53"/>
                  <a:pt x="63" y="53"/>
                  <a:pt x="63" y="53"/>
                </a:cubicBezTo>
                <a:cubicBezTo>
                  <a:pt x="62" y="53"/>
                  <a:pt x="62" y="51"/>
                  <a:pt x="62" y="50"/>
                </a:cubicBezTo>
                <a:cubicBezTo>
                  <a:pt x="63" y="49"/>
                  <a:pt x="64" y="49"/>
                  <a:pt x="65" y="49"/>
                </a:cubicBezTo>
                <a:cubicBezTo>
                  <a:pt x="101" y="69"/>
                  <a:pt x="101" y="69"/>
                  <a:pt x="101" y="69"/>
                </a:cubicBezTo>
                <a:lnTo>
                  <a:pt x="101" y="22"/>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cxnSp>
        <p:nvCxnSpPr>
          <p:cNvPr id="4" name="直接连接符 3"/>
          <p:cNvCxnSpPr/>
          <p:nvPr/>
        </p:nvCxnSpPr>
        <p:spPr>
          <a:xfrm>
            <a:off x="-125254" y="486965"/>
            <a:ext cx="9365507"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144384" y="162118"/>
            <a:ext cx="625643" cy="684605"/>
            <a:chOff x="7414667" y="3750264"/>
            <a:chExt cx="871129" cy="953226"/>
          </a:xfrm>
        </p:grpSpPr>
        <p:sp>
          <p:nvSpPr>
            <p:cNvPr id="6" name="椭圆 5"/>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b="1">
                <a:solidFill>
                  <a:schemeClr val="tx1">
                    <a:lumMod val="75000"/>
                    <a:lumOff val="25000"/>
                  </a:schemeClr>
                </a:solidFill>
              </a:endParaRPr>
            </a:p>
          </p:txBody>
        </p:sp>
        <p:sp>
          <p:nvSpPr>
            <p:cNvPr id="7" name="文本框 6"/>
            <p:cNvSpPr txBox="1"/>
            <p:nvPr/>
          </p:nvSpPr>
          <p:spPr>
            <a:xfrm>
              <a:off x="7453736" y="3867837"/>
              <a:ext cx="792990" cy="835653"/>
            </a:xfrm>
            <a:prstGeom prst="rect">
              <a:avLst/>
            </a:prstGeom>
            <a:noFill/>
          </p:spPr>
          <p:txBody>
            <a:bodyPr wrap="square" rtlCol="0">
              <a:spAutoFit/>
            </a:bodyPr>
            <a:lstStyle/>
            <a:p>
              <a:pPr algn="ctr"/>
              <a:r>
                <a:rPr lang="en-US" altLang="zh-CN" sz="3300" b="1" dirty="0" smtClean="0">
                  <a:solidFill>
                    <a:srgbClr val="C10001"/>
                  </a:solidFill>
                  <a:effectLst>
                    <a:innerShdw blurRad="63500" dist="38100" dir="13500000">
                      <a:prstClr val="black">
                        <a:alpha val="50000"/>
                      </a:prstClr>
                    </a:innerShdw>
                  </a:effectLst>
                  <a:latin typeface="Akzidenz-Grotesk BQ Condensed" pitchFamily="2" charset="0"/>
                  <a:ea typeface="方正大黑简体" pitchFamily="65" charset="-122"/>
                </a:rPr>
                <a:t>2</a:t>
              </a:r>
              <a:endParaRPr lang="zh-CN" altLang="en-US" sz="3300" b="1" dirty="0">
                <a:solidFill>
                  <a:srgbClr val="C10001"/>
                </a:solidFill>
                <a:effectLst>
                  <a:innerShdw blurRad="63500" dist="38100" dir="13500000">
                    <a:prstClr val="black">
                      <a:alpha val="50000"/>
                    </a:prstClr>
                  </a:innerShdw>
                </a:effectLst>
                <a:latin typeface="Akzidenz-Grotesk BQ Condensed" pitchFamily="2" charset="0"/>
                <a:ea typeface="方正大黑简体" pitchFamily="65" charset="-122"/>
              </a:endParaRPr>
            </a:p>
          </p:txBody>
        </p:sp>
      </p:grpSp>
      <p:sp>
        <p:nvSpPr>
          <p:cNvPr id="8" name="文本框 7"/>
          <p:cNvSpPr txBox="1"/>
          <p:nvPr/>
        </p:nvSpPr>
        <p:spPr>
          <a:xfrm>
            <a:off x="594500" y="99019"/>
            <a:ext cx="3297266" cy="461665"/>
          </a:xfrm>
          <a:prstGeom prst="rect">
            <a:avLst/>
          </a:prstGeom>
          <a:noFill/>
        </p:spPr>
        <p:txBody>
          <a:bodyPr wrap="square" rtlCol="0">
            <a:spAutoFit/>
          </a:bodyPr>
          <a:lstStyle/>
          <a:p>
            <a:pPr fontAlgn="auto">
              <a:spcBef>
                <a:spcPts val="0"/>
              </a:spcBef>
              <a:spcAft>
                <a:spcPts val="0"/>
              </a:spcAft>
              <a:defRPr/>
            </a:pPr>
            <a:r>
              <a:rPr lang="zh-CN" altLang="en-US" sz="2400" b="1" dirty="0" smtClean="0">
                <a:latin typeface="黑体" pitchFamily="49" charset="-122"/>
                <a:ea typeface="黑体" pitchFamily="49" charset="-122"/>
                <a:cs typeface="+mn-ea"/>
                <a:sym typeface="+mn-lt"/>
              </a:rPr>
              <a:t> 免税</a:t>
            </a:r>
            <a:r>
              <a:rPr lang="zh-CN" altLang="en-US" sz="2400" b="1" dirty="0">
                <a:latin typeface="黑体" pitchFamily="49" charset="-122"/>
                <a:ea typeface="黑体" pitchFamily="49" charset="-122"/>
                <a:cs typeface="+mn-ea"/>
                <a:sym typeface="+mn-lt"/>
              </a:rPr>
              <a:t>范围</a:t>
            </a:r>
          </a:p>
        </p:txBody>
      </p:sp>
      <p:sp>
        <p:nvSpPr>
          <p:cNvPr id="24" name="椭圆 23"/>
          <p:cNvSpPr/>
          <p:nvPr/>
        </p:nvSpPr>
        <p:spPr>
          <a:xfrm>
            <a:off x="215354" y="2357436"/>
            <a:ext cx="1109345" cy="1052830"/>
          </a:xfrm>
          <a:prstGeom prst="ellipse">
            <a:avLst/>
          </a:prstGeom>
          <a:noFill/>
          <a:ln w="38100"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r>
              <a:rPr lang="zh-CN" altLang="en-US" sz="1600" b="1" dirty="0">
                <a:solidFill>
                  <a:schemeClr val="tx1"/>
                </a:solidFill>
                <a:latin typeface="微软雅黑" panose="020B0503020204020204" charset="-122"/>
                <a:ea typeface="微软雅黑" panose="020B0503020204020204" charset="-122"/>
                <a:sym typeface="+mn-ea"/>
              </a:rPr>
              <a:t>小规模纳税人</a:t>
            </a:r>
          </a:p>
        </p:txBody>
      </p:sp>
      <p:sp>
        <p:nvSpPr>
          <p:cNvPr id="25" name="流程图: 可选过程 24"/>
          <p:cNvSpPr/>
          <p:nvPr/>
        </p:nvSpPr>
        <p:spPr>
          <a:xfrm>
            <a:off x="2077634" y="2134699"/>
            <a:ext cx="2836545" cy="1506220"/>
          </a:xfrm>
          <a:prstGeom prst="flowChartAlternateProcess">
            <a:avLst/>
          </a:prstGeom>
          <a:noFill/>
          <a:ln w="38100"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r>
              <a:rPr lang="zh-CN" altLang="en-US" sz="1600" b="1">
                <a:solidFill>
                  <a:schemeClr val="tx1"/>
                </a:solidFill>
                <a:latin typeface="微软雅黑" panose="020B0503020204020204" charset="-122"/>
                <a:ea typeface="微软雅黑" panose="020B0503020204020204" charset="-122"/>
                <a:sym typeface="+mn-ea"/>
              </a:rPr>
              <a:t>合计月（季）销售额超过10（</a:t>
            </a:r>
            <a:r>
              <a:rPr lang="en-US" altLang="zh-CN" sz="1600" b="1">
                <a:solidFill>
                  <a:schemeClr val="tx1"/>
                </a:solidFill>
                <a:latin typeface="微软雅黑" panose="020B0503020204020204" charset="-122"/>
                <a:ea typeface="微软雅黑" panose="020B0503020204020204" charset="-122"/>
                <a:sym typeface="+mn-ea"/>
              </a:rPr>
              <a:t>30</a:t>
            </a:r>
            <a:r>
              <a:rPr lang="zh-CN" altLang="en-US" sz="1600" b="1">
                <a:solidFill>
                  <a:schemeClr val="tx1"/>
                </a:solidFill>
                <a:latin typeface="微软雅黑" panose="020B0503020204020204" charset="-122"/>
                <a:ea typeface="微软雅黑" panose="020B0503020204020204" charset="-122"/>
                <a:sym typeface="+mn-ea"/>
              </a:rPr>
              <a:t>）万元，但扣除本期发生的销售不动产的销售额后未超过10（</a:t>
            </a:r>
            <a:r>
              <a:rPr lang="en-US" altLang="zh-CN" sz="1600" b="1">
                <a:solidFill>
                  <a:schemeClr val="tx1"/>
                </a:solidFill>
                <a:latin typeface="微软雅黑" panose="020B0503020204020204" charset="-122"/>
                <a:ea typeface="微软雅黑" panose="020B0503020204020204" charset="-122"/>
                <a:sym typeface="+mn-ea"/>
              </a:rPr>
              <a:t>30</a:t>
            </a:r>
            <a:r>
              <a:rPr lang="zh-CN" altLang="en-US" sz="1600" b="1">
                <a:solidFill>
                  <a:schemeClr val="tx1"/>
                </a:solidFill>
                <a:latin typeface="微软雅黑" panose="020B0503020204020204" charset="-122"/>
                <a:ea typeface="微软雅黑" panose="020B0503020204020204" charset="-122"/>
                <a:sym typeface="+mn-ea"/>
              </a:rPr>
              <a:t>）万元的</a:t>
            </a:r>
          </a:p>
        </p:txBody>
      </p:sp>
      <p:cxnSp>
        <p:nvCxnSpPr>
          <p:cNvPr id="26" name="肘形连接符 25"/>
          <p:cNvCxnSpPr>
            <a:stCxn id="24" idx="6"/>
            <a:endCxn id="25" idx="1"/>
          </p:cNvCxnSpPr>
          <p:nvPr/>
        </p:nvCxnSpPr>
        <p:spPr>
          <a:xfrm>
            <a:off x="1324699" y="2883851"/>
            <a:ext cx="752935" cy="3958"/>
          </a:xfrm>
          <a:prstGeom prst="bentConnector3">
            <a:avLst>
              <a:gd name="adj1" fmla="val 50000"/>
            </a:avLst>
          </a:prstGeom>
          <a:ln w="317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7" name="椭圆 26"/>
          <p:cNvSpPr/>
          <p:nvPr/>
        </p:nvSpPr>
        <p:spPr>
          <a:xfrm>
            <a:off x="7786710" y="1285866"/>
            <a:ext cx="1109345" cy="1052830"/>
          </a:xfrm>
          <a:prstGeom prst="ellipse">
            <a:avLst/>
          </a:prstGeom>
          <a:noFill/>
          <a:ln w="38100" cmpd="sng">
            <a:solidFill>
              <a:srgbClr val="FF0000"/>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r>
              <a:rPr lang="zh-CN" altLang="en-US" sz="1600" b="1" dirty="0">
                <a:solidFill>
                  <a:schemeClr val="tx1"/>
                </a:solidFill>
                <a:latin typeface="微软雅黑" panose="020B0503020204020204" charset="-122"/>
                <a:ea typeface="微软雅黑" panose="020B0503020204020204" charset="-122"/>
                <a:sym typeface="+mn-ea"/>
              </a:rPr>
              <a:t>增</a:t>
            </a:r>
          </a:p>
          <a:p>
            <a:pPr lvl="0" algn="ctr"/>
            <a:r>
              <a:rPr lang="zh-CN" altLang="en-US" sz="1600" b="1" dirty="0">
                <a:solidFill>
                  <a:schemeClr val="tx1"/>
                </a:solidFill>
                <a:latin typeface="微软雅黑" panose="020B0503020204020204" charset="-122"/>
                <a:ea typeface="微软雅黑" panose="020B0503020204020204" charset="-122"/>
                <a:sym typeface="+mn-ea"/>
              </a:rPr>
              <a:t>值</a:t>
            </a:r>
          </a:p>
          <a:p>
            <a:pPr lvl="0" algn="ctr"/>
            <a:r>
              <a:rPr lang="zh-CN" altLang="en-US" sz="1600" b="1" dirty="0">
                <a:solidFill>
                  <a:schemeClr val="tx1"/>
                </a:solidFill>
                <a:latin typeface="微软雅黑" panose="020B0503020204020204" charset="-122"/>
                <a:ea typeface="微软雅黑" panose="020B0503020204020204" charset="-122"/>
                <a:sym typeface="+mn-ea"/>
              </a:rPr>
              <a:t>税</a:t>
            </a:r>
          </a:p>
        </p:txBody>
      </p:sp>
      <p:sp>
        <p:nvSpPr>
          <p:cNvPr id="30" name="椭圆 29"/>
          <p:cNvSpPr/>
          <p:nvPr/>
        </p:nvSpPr>
        <p:spPr>
          <a:xfrm>
            <a:off x="7858148" y="2928940"/>
            <a:ext cx="1109345" cy="1052830"/>
          </a:xfrm>
          <a:prstGeom prst="ellipse">
            <a:avLst/>
          </a:prstGeom>
          <a:noFill/>
          <a:ln w="38100" cmpd="sng">
            <a:solidFill>
              <a:srgbClr val="FF0000"/>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r>
              <a:rPr lang="zh-CN" altLang="en-US" sz="1600" b="1">
                <a:solidFill>
                  <a:schemeClr val="tx1"/>
                </a:solidFill>
                <a:latin typeface="微软雅黑" panose="020B0503020204020204" charset="-122"/>
                <a:ea typeface="微软雅黑" panose="020B0503020204020204" charset="-122"/>
                <a:sym typeface="+mn-ea"/>
              </a:rPr>
              <a:t>征</a:t>
            </a:r>
          </a:p>
          <a:p>
            <a:pPr lvl="0" algn="ctr"/>
            <a:r>
              <a:rPr lang="zh-CN" altLang="en-US" sz="1600" b="1">
                <a:solidFill>
                  <a:schemeClr val="tx1"/>
                </a:solidFill>
                <a:latin typeface="微软雅黑" panose="020B0503020204020204" charset="-122"/>
                <a:ea typeface="微软雅黑" panose="020B0503020204020204" charset="-122"/>
                <a:sym typeface="+mn-ea"/>
              </a:rPr>
              <a:t>收</a:t>
            </a:r>
          </a:p>
          <a:p>
            <a:pPr lvl="0" algn="ctr"/>
            <a:r>
              <a:rPr lang="zh-CN" altLang="en-US" sz="1600" b="1">
                <a:solidFill>
                  <a:schemeClr val="tx1"/>
                </a:solidFill>
                <a:latin typeface="微软雅黑" panose="020B0503020204020204" charset="-122"/>
                <a:ea typeface="微软雅黑" panose="020B0503020204020204" charset="-122"/>
                <a:sym typeface="+mn-ea"/>
              </a:rPr>
              <a:t>率</a:t>
            </a:r>
          </a:p>
        </p:txBody>
      </p:sp>
      <p:sp>
        <p:nvSpPr>
          <p:cNvPr id="36" name="乘号 35"/>
          <p:cNvSpPr/>
          <p:nvPr/>
        </p:nvSpPr>
        <p:spPr>
          <a:xfrm>
            <a:off x="7358082" y="1285856"/>
            <a:ext cx="2000264" cy="1071580"/>
          </a:xfrm>
          <a:prstGeom prst="mathMultiply">
            <a:avLst/>
          </a:prstGeom>
          <a:solidFill>
            <a:srgbClr val="FF0000">
              <a:alpha val="85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extLst>
      <p:ext uri="{BB962C8B-B14F-4D97-AF65-F5344CB8AC3E}">
        <p14:creationId xmlns:p14="http://schemas.microsoft.com/office/powerpoint/2010/main" xmlns="" val="1666588423"/>
      </p:ext>
    </p:extLst>
  </p:cSld>
  <p:clrMapOvr>
    <a:masterClrMapping/>
  </p:clrMapOvr>
  <mc:AlternateContent xmlns:mc="http://schemas.openxmlformats.org/markup-compatibility/2006">
    <mc:Choice xmlns:p14="http://schemas.microsoft.com/office/powerpoint/2010/main" xmlns="" Requires="p14">
      <p:transition spd="slow" p14:dur="1250" advTm="0">
        <p14:switch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Effect transition="in" filter="barn(inVertical)">
                                      <p:cBhvr>
                                        <p:cTn id="19" dur="500"/>
                                        <p:tgtEl>
                                          <p:spTgt spid="8"/>
                                        </p:tgtEl>
                                      </p:cBhvr>
                                    </p:animEffect>
                                  </p:childTnLst>
                                </p:cTn>
                              </p:par>
                            </p:childTnLst>
                          </p:cTn>
                        </p:par>
                        <p:par>
                          <p:cTn id="20" fill="hold">
                            <p:stCondLst>
                              <p:cond delay="650"/>
                            </p:stCondLst>
                            <p:childTnLst>
                              <p:par>
                                <p:cTn id="21" presetID="2" presetClass="entr" presetSubtype="4" fill="hold" grpId="0" nodeType="afterEffect">
                                  <p:stCondLst>
                                    <p:cond delay="0"/>
                                  </p:stCondLst>
                                  <p:childTnLst>
                                    <p:set>
                                      <p:cBhvr>
                                        <p:cTn id="22" dur="1" fill="hold">
                                          <p:stCondLst>
                                            <p:cond delay="0"/>
                                          </p:stCondLst>
                                        </p:cTn>
                                        <p:tgtEl>
                                          <p:spTgt spid="40"/>
                                        </p:tgtEl>
                                        <p:attrNameLst>
                                          <p:attrName>style.visibility</p:attrName>
                                        </p:attrNameLst>
                                      </p:cBhvr>
                                      <p:to>
                                        <p:strVal val="visible"/>
                                      </p:to>
                                    </p:set>
                                    <p:anim calcmode="lin" valueType="num">
                                      <p:cBhvr additive="base">
                                        <p:cTn id="23" dur="500" fill="hold"/>
                                        <p:tgtEl>
                                          <p:spTgt spid="40"/>
                                        </p:tgtEl>
                                        <p:attrNameLst>
                                          <p:attrName>ppt_x</p:attrName>
                                        </p:attrNameLst>
                                      </p:cBhvr>
                                      <p:tavLst>
                                        <p:tav tm="0">
                                          <p:val>
                                            <p:strVal val="#ppt_x"/>
                                          </p:val>
                                        </p:tav>
                                        <p:tav tm="100000">
                                          <p:val>
                                            <p:strVal val="#ppt_x"/>
                                          </p:val>
                                        </p:tav>
                                      </p:tavLst>
                                    </p:anim>
                                    <p:anim calcmode="lin" valueType="num">
                                      <p:cBhvr additive="base">
                                        <p:cTn id="24" dur="500" fill="hold"/>
                                        <p:tgtEl>
                                          <p:spTgt spid="40"/>
                                        </p:tgtEl>
                                        <p:attrNameLst>
                                          <p:attrName>ppt_y</p:attrName>
                                        </p:attrNameLst>
                                      </p:cBhvr>
                                      <p:tavLst>
                                        <p:tav tm="0">
                                          <p:val>
                                            <p:strVal val="1+#ppt_h/2"/>
                                          </p:val>
                                        </p:tav>
                                        <p:tav tm="100000">
                                          <p:val>
                                            <p:strVal val="#ppt_y"/>
                                          </p:val>
                                        </p:tav>
                                      </p:tavLst>
                                    </p:anim>
                                  </p:childTnLst>
                                </p:cTn>
                              </p:par>
                            </p:childTnLst>
                          </p:cTn>
                        </p:par>
                        <p:par>
                          <p:cTn id="25" fill="hold">
                            <p:stCondLst>
                              <p:cond delay="1150"/>
                            </p:stCondLst>
                            <p:childTnLst>
                              <p:par>
                                <p:cTn id="26" presetID="2" presetClass="entr" presetSubtype="4" fill="hold" grpId="0" nodeType="afterEffect">
                                  <p:stCondLst>
                                    <p:cond delay="0"/>
                                  </p:stCondLst>
                                  <p:childTnLst>
                                    <p:set>
                                      <p:cBhvr>
                                        <p:cTn id="27" dur="1" fill="hold">
                                          <p:stCondLst>
                                            <p:cond delay="0"/>
                                          </p:stCondLst>
                                        </p:cTn>
                                        <p:tgtEl>
                                          <p:spTgt spid="38"/>
                                        </p:tgtEl>
                                        <p:attrNameLst>
                                          <p:attrName>style.visibility</p:attrName>
                                        </p:attrNameLst>
                                      </p:cBhvr>
                                      <p:to>
                                        <p:strVal val="visible"/>
                                      </p:to>
                                    </p:set>
                                    <p:anim calcmode="lin" valueType="num">
                                      <p:cBhvr additive="base">
                                        <p:cTn id="28" dur="500" fill="hold"/>
                                        <p:tgtEl>
                                          <p:spTgt spid="38"/>
                                        </p:tgtEl>
                                        <p:attrNameLst>
                                          <p:attrName>ppt_x</p:attrName>
                                        </p:attrNameLst>
                                      </p:cBhvr>
                                      <p:tavLst>
                                        <p:tav tm="0">
                                          <p:val>
                                            <p:strVal val="#ppt_x"/>
                                          </p:val>
                                        </p:tav>
                                        <p:tav tm="100000">
                                          <p:val>
                                            <p:strVal val="#ppt_x"/>
                                          </p:val>
                                        </p:tav>
                                      </p:tavLst>
                                    </p:anim>
                                    <p:anim calcmode="lin" valueType="num">
                                      <p:cBhvr additive="base">
                                        <p:cTn id="29" dur="500" fill="hold"/>
                                        <p:tgtEl>
                                          <p:spTgt spid="38"/>
                                        </p:tgtEl>
                                        <p:attrNameLst>
                                          <p:attrName>ppt_y</p:attrName>
                                        </p:attrNameLst>
                                      </p:cBhvr>
                                      <p:tavLst>
                                        <p:tav tm="0">
                                          <p:val>
                                            <p:strVal val="1+#ppt_h/2"/>
                                          </p:val>
                                        </p:tav>
                                        <p:tav tm="100000">
                                          <p:val>
                                            <p:strVal val="#ppt_y"/>
                                          </p:val>
                                        </p:tav>
                                      </p:tavLst>
                                    </p:anim>
                                  </p:childTnLst>
                                </p:cTn>
                              </p:par>
                            </p:childTnLst>
                          </p:cTn>
                        </p:par>
                        <p:par>
                          <p:cTn id="30" fill="hold">
                            <p:stCondLst>
                              <p:cond delay="1650"/>
                            </p:stCondLst>
                            <p:childTnLst>
                              <p:par>
                                <p:cTn id="31" presetID="2" presetClass="entr" presetSubtype="4" fill="hold" grpId="0" nodeType="afterEffect">
                                  <p:stCondLst>
                                    <p:cond delay="0"/>
                                  </p:stCondLst>
                                  <p:childTnLst>
                                    <p:set>
                                      <p:cBhvr>
                                        <p:cTn id="32" dur="1" fill="hold">
                                          <p:stCondLst>
                                            <p:cond delay="0"/>
                                          </p:stCondLst>
                                        </p:cTn>
                                        <p:tgtEl>
                                          <p:spTgt spid="39"/>
                                        </p:tgtEl>
                                        <p:attrNameLst>
                                          <p:attrName>style.visibility</p:attrName>
                                        </p:attrNameLst>
                                      </p:cBhvr>
                                      <p:to>
                                        <p:strVal val="visible"/>
                                      </p:to>
                                    </p:set>
                                    <p:anim calcmode="lin" valueType="num">
                                      <p:cBhvr additive="base">
                                        <p:cTn id="33" dur="500" fill="hold"/>
                                        <p:tgtEl>
                                          <p:spTgt spid="39"/>
                                        </p:tgtEl>
                                        <p:attrNameLst>
                                          <p:attrName>ppt_x</p:attrName>
                                        </p:attrNameLst>
                                      </p:cBhvr>
                                      <p:tavLst>
                                        <p:tav tm="0">
                                          <p:val>
                                            <p:strVal val="#ppt_x"/>
                                          </p:val>
                                        </p:tav>
                                        <p:tav tm="100000">
                                          <p:val>
                                            <p:strVal val="#ppt_x"/>
                                          </p:val>
                                        </p:tav>
                                      </p:tavLst>
                                    </p:anim>
                                    <p:anim calcmode="lin" valueType="num">
                                      <p:cBhvr additive="base">
                                        <p:cTn id="34" dur="500" fill="hold"/>
                                        <p:tgtEl>
                                          <p:spTgt spid="39"/>
                                        </p:tgtEl>
                                        <p:attrNameLst>
                                          <p:attrName>ppt_y</p:attrName>
                                        </p:attrNameLst>
                                      </p:cBhvr>
                                      <p:tavLst>
                                        <p:tav tm="0">
                                          <p:val>
                                            <p:strVal val="1+#ppt_h/2"/>
                                          </p:val>
                                        </p:tav>
                                        <p:tav tm="100000">
                                          <p:val>
                                            <p:strVal val="#ppt_y"/>
                                          </p:val>
                                        </p:tav>
                                      </p:tavLst>
                                    </p:anim>
                                  </p:childTnLst>
                                </p:cTn>
                              </p:par>
                            </p:childTnLst>
                          </p:cTn>
                        </p:par>
                        <p:par>
                          <p:cTn id="35" fill="hold">
                            <p:stCondLst>
                              <p:cond delay="2150"/>
                            </p:stCondLst>
                            <p:childTnLst>
                              <p:par>
                                <p:cTn id="36" presetID="2" presetClass="entr" presetSubtype="2" fill="hold" grpId="0" nodeType="afterEffect">
                                  <p:stCondLst>
                                    <p:cond delay="0"/>
                                  </p:stCondLst>
                                  <p:childTnLst>
                                    <p:set>
                                      <p:cBhvr>
                                        <p:cTn id="37" dur="1" fill="hold">
                                          <p:stCondLst>
                                            <p:cond delay="0"/>
                                          </p:stCondLst>
                                        </p:cTn>
                                        <p:tgtEl>
                                          <p:spTgt spid="41"/>
                                        </p:tgtEl>
                                        <p:attrNameLst>
                                          <p:attrName>style.visibility</p:attrName>
                                        </p:attrNameLst>
                                      </p:cBhvr>
                                      <p:to>
                                        <p:strVal val="visible"/>
                                      </p:to>
                                    </p:set>
                                    <p:anim calcmode="lin" valueType="num">
                                      <p:cBhvr additive="base">
                                        <p:cTn id="38" dur="500" fill="hold"/>
                                        <p:tgtEl>
                                          <p:spTgt spid="41"/>
                                        </p:tgtEl>
                                        <p:attrNameLst>
                                          <p:attrName>ppt_x</p:attrName>
                                        </p:attrNameLst>
                                      </p:cBhvr>
                                      <p:tavLst>
                                        <p:tav tm="0">
                                          <p:val>
                                            <p:strVal val="1+#ppt_w/2"/>
                                          </p:val>
                                        </p:tav>
                                        <p:tav tm="100000">
                                          <p:val>
                                            <p:strVal val="#ppt_x"/>
                                          </p:val>
                                        </p:tav>
                                      </p:tavLst>
                                    </p:anim>
                                    <p:anim calcmode="lin" valueType="num">
                                      <p:cBhvr additive="base">
                                        <p:cTn id="39" dur="500" fill="hold"/>
                                        <p:tgtEl>
                                          <p:spTgt spid="41"/>
                                        </p:tgtEl>
                                        <p:attrNameLst>
                                          <p:attrName>ppt_y</p:attrName>
                                        </p:attrNameLst>
                                      </p:cBhvr>
                                      <p:tavLst>
                                        <p:tav tm="0">
                                          <p:val>
                                            <p:strVal val="#ppt_y"/>
                                          </p:val>
                                        </p:tav>
                                        <p:tav tm="100000">
                                          <p:val>
                                            <p:strVal val="#ppt_y"/>
                                          </p:val>
                                        </p:tav>
                                      </p:tavLst>
                                    </p:anim>
                                  </p:childTnLst>
                                </p:cTn>
                              </p:par>
                              <p:par>
                                <p:cTn id="40" presetID="2" presetClass="entr" presetSubtype="4" fill="hold" grpId="0" nodeType="withEffect">
                                  <p:stCondLst>
                                    <p:cond delay="0"/>
                                  </p:stCondLst>
                                  <p:childTnLst>
                                    <p:set>
                                      <p:cBhvr>
                                        <p:cTn id="41" dur="1" fill="hold">
                                          <p:stCondLst>
                                            <p:cond delay="0"/>
                                          </p:stCondLst>
                                        </p:cTn>
                                        <p:tgtEl>
                                          <p:spTgt spid="42"/>
                                        </p:tgtEl>
                                        <p:attrNameLst>
                                          <p:attrName>style.visibility</p:attrName>
                                        </p:attrNameLst>
                                      </p:cBhvr>
                                      <p:to>
                                        <p:strVal val="visible"/>
                                      </p:to>
                                    </p:set>
                                    <p:anim calcmode="lin" valueType="num">
                                      <p:cBhvr additive="base">
                                        <p:cTn id="42" dur="500" fill="hold"/>
                                        <p:tgtEl>
                                          <p:spTgt spid="42"/>
                                        </p:tgtEl>
                                        <p:attrNameLst>
                                          <p:attrName>ppt_x</p:attrName>
                                        </p:attrNameLst>
                                      </p:cBhvr>
                                      <p:tavLst>
                                        <p:tav tm="0">
                                          <p:val>
                                            <p:strVal val="#ppt_x"/>
                                          </p:val>
                                        </p:tav>
                                        <p:tav tm="100000">
                                          <p:val>
                                            <p:strVal val="#ppt_x"/>
                                          </p:val>
                                        </p:tav>
                                      </p:tavLst>
                                    </p:anim>
                                    <p:anim calcmode="lin" valueType="num">
                                      <p:cBhvr additive="base">
                                        <p:cTn id="43" dur="500" fill="hold"/>
                                        <p:tgtEl>
                                          <p:spTgt spid="42"/>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0"/>
                                  </p:stCondLst>
                                  <p:childTnLst>
                                    <p:set>
                                      <p:cBhvr>
                                        <p:cTn id="45" dur="1" fill="hold">
                                          <p:stCondLst>
                                            <p:cond delay="0"/>
                                          </p:stCondLst>
                                        </p:cTn>
                                        <p:tgtEl>
                                          <p:spTgt spid="43"/>
                                        </p:tgtEl>
                                        <p:attrNameLst>
                                          <p:attrName>style.visibility</p:attrName>
                                        </p:attrNameLst>
                                      </p:cBhvr>
                                      <p:to>
                                        <p:strVal val="visible"/>
                                      </p:to>
                                    </p:set>
                                    <p:anim calcmode="lin" valueType="num">
                                      <p:cBhvr additive="base">
                                        <p:cTn id="46" dur="500" fill="hold"/>
                                        <p:tgtEl>
                                          <p:spTgt spid="43"/>
                                        </p:tgtEl>
                                        <p:attrNameLst>
                                          <p:attrName>ppt_x</p:attrName>
                                        </p:attrNameLst>
                                      </p:cBhvr>
                                      <p:tavLst>
                                        <p:tav tm="0">
                                          <p:val>
                                            <p:strVal val="#ppt_x"/>
                                          </p:val>
                                        </p:tav>
                                        <p:tav tm="100000">
                                          <p:val>
                                            <p:strVal val="#ppt_x"/>
                                          </p:val>
                                        </p:tav>
                                      </p:tavLst>
                                    </p:anim>
                                    <p:anim calcmode="lin" valueType="num">
                                      <p:cBhvr additive="base">
                                        <p:cTn id="47" dur="500" fill="hold"/>
                                        <p:tgtEl>
                                          <p:spTgt spid="43"/>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0"/>
                                  </p:stCondLst>
                                  <p:childTnLst>
                                    <p:set>
                                      <p:cBhvr>
                                        <p:cTn id="49" dur="1" fill="hold">
                                          <p:stCondLst>
                                            <p:cond delay="0"/>
                                          </p:stCondLst>
                                        </p:cTn>
                                        <p:tgtEl>
                                          <p:spTgt spid="44"/>
                                        </p:tgtEl>
                                        <p:attrNameLst>
                                          <p:attrName>style.visibility</p:attrName>
                                        </p:attrNameLst>
                                      </p:cBhvr>
                                      <p:to>
                                        <p:strVal val="visible"/>
                                      </p:to>
                                    </p:set>
                                    <p:anim calcmode="lin" valueType="num">
                                      <p:cBhvr additive="base">
                                        <p:cTn id="50" dur="500" fill="hold"/>
                                        <p:tgtEl>
                                          <p:spTgt spid="44"/>
                                        </p:tgtEl>
                                        <p:attrNameLst>
                                          <p:attrName>ppt_x</p:attrName>
                                        </p:attrNameLst>
                                      </p:cBhvr>
                                      <p:tavLst>
                                        <p:tav tm="0">
                                          <p:val>
                                            <p:strVal val="#ppt_x"/>
                                          </p:val>
                                        </p:tav>
                                        <p:tav tm="100000">
                                          <p:val>
                                            <p:strVal val="#ppt_x"/>
                                          </p:val>
                                        </p:tav>
                                      </p:tavLst>
                                    </p:anim>
                                    <p:anim calcmode="lin" valueType="num">
                                      <p:cBhvr additive="base">
                                        <p:cTn id="51" dur="500" fill="hold"/>
                                        <p:tgtEl>
                                          <p:spTgt spid="44"/>
                                        </p:tgtEl>
                                        <p:attrNameLst>
                                          <p:attrName>ppt_y</p:attrName>
                                        </p:attrNameLst>
                                      </p:cBhvr>
                                      <p:tavLst>
                                        <p:tav tm="0">
                                          <p:val>
                                            <p:strVal val="1+#ppt_h/2"/>
                                          </p:val>
                                        </p:tav>
                                        <p:tav tm="100000">
                                          <p:val>
                                            <p:strVal val="#ppt_y"/>
                                          </p:val>
                                        </p:tav>
                                      </p:tavLst>
                                    </p:anim>
                                  </p:childTnLst>
                                </p:cTn>
                              </p:par>
                              <p:par>
                                <p:cTn id="52" presetID="2" presetClass="entr" presetSubtype="3" fill="hold" grpId="0" nodeType="withEffect">
                                  <p:stCondLst>
                                    <p:cond delay="0"/>
                                  </p:stCondLst>
                                  <p:childTnLst>
                                    <p:set>
                                      <p:cBhvr>
                                        <p:cTn id="53" dur="1" fill="hold">
                                          <p:stCondLst>
                                            <p:cond delay="0"/>
                                          </p:stCondLst>
                                        </p:cTn>
                                        <p:tgtEl>
                                          <p:spTgt spid="45"/>
                                        </p:tgtEl>
                                        <p:attrNameLst>
                                          <p:attrName>style.visibility</p:attrName>
                                        </p:attrNameLst>
                                      </p:cBhvr>
                                      <p:to>
                                        <p:strVal val="visible"/>
                                      </p:to>
                                    </p:set>
                                    <p:anim calcmode="lin" valueType="num">
                                      <p:cBhvr additive="base">
                                        <p:cTn id="54" dur="500" fill="hold"/>
                                        <p:tgtEl>
                                          <p:spTgt spid="45"/>
                                        </p:tgtEl>
                                        <p:attrNameLst>
                                          <p:attrName>ppt_x</p:attrName>
                                        </p:attrNameLst>
                                      </p:cBhvr>
                                      <p:tavLst>
                                        <p:tav tm="0">
                                          <p:val>
                                            <p:strVal val="1+#ppt_w/2"/>
                                          </p:val>
                                        </p:tav>
                                        <p:tav tm="100000">
                                          <p:val>
                                            <p:strVal val="#ppt_x"/>
                                          </p:val>
                                        </p:tav>
                                      </p:tavLst>
                                    </p:anim>
                                    <p:anim calcmode="lin" valueType="num">
                                      <p:cBhvr additive="base">
                                        <p:cTn id="55" dur="500" fill="hold"/>
                                        <p:tgtEl>
                                          <p:spTgt spid="45"/>
                                        </p:tgtEl>
                                        <p:attrNameLst>
                                          <p:attrName>ppt_y</p:attrName>
                                        </p:attrNameLst>
                                      </p:cBhvr>
                                      <p:tavLst>
                                        <p:tav tm="0">
                                          <p:val>
                                            <p:strVal val="0-#ppt_h/2"/>
                                          </p:val>
                                        </p:tav>
                                        <p:tav tm="100000">
                                          <p:val>
                                            <p:strVal val="#ppt_y"/>
                                          </p:val>
                                        </p:tav>
                                      </p:tavLst>
                                    </p:anim>
                                  </p:childTnLst>
                                </p:cTn>
                              </p:par>
                              <p:par>
                                <p:cTn id="56" presetID="2" presetClass="entr" presetSubtype="4" fill="hold" grpId="0" nodeType="withEffect">
                                  <p:stCondLst>
                                    <p:cond delay="0"/>
                                  </p:stCondLst>
                                  <p:childTnLst>
                                    <p:set>
                                      <p:cBhvr>
                                        <p:cTn id="57" dur="1" fill="hold">
                                          <p:stCondLst>
                                            <p:cond delay="0"/>
                                          </p:stCondLst>
                                        </p:cTn>
                                        <p:tgtEl>
                                          <p:spTgt spid="46"/>
                                        </p:tgtEl>
                                        <p:attrNameLst>
                                          <p:attrName>style.visibility</p:attrName>
                                        </p:attrNameLst>
                                      </p:cBhvr>
                                      <p:to>
                                        <p:strVal val="visible"/>
                                      </p:to>
                                    </p:set>
                                    <p:anim calcmode="lin" valueType="num">
                                      <p:cBhvr additive="base">
                                        <p:cTn id="58" dur="500" fill="hold"/>
                                        <p:tgtEl>
                                          <p:spTgt spid="46"/>
                                        </p:tgtEl>
                                        <p:attrNameLst>
                                          <p:attrName>ppt_x</p:attrName>
                                        </p:attrNameLst>
                                      </p:cBhvr>
                                      <p:tavLst>
                                        <p:tav tm="0">
                                          <p:val>
                                            <p:strVal val="#ppt_x"/>
                                          </p:val>
                                        </p:tav>
                                        <p:tav tm="100000">
                                          <p:val>
                                            <p:strVal val="#ppt_x"/>
                                          </p:val>
                                        </p:tav>
                                      </p:tavLst>
                                    </p:anim>
                                    <p:anim calcmode="lin" valueType="num">
                                      <p:cBhvr additive="base">
                                        <p:cTn id="59" dur="500" fill="hold"/>
                                        <p:tgtEl>
                                          <p:spTgt spid="46"/>
                                        </p:tgtEl>
                                        <p:attrNameLst>
                                          <p:attrName>ppt_y</p:attrName>
                                        </p:attrNameLst>
                                      </p:cBhvr>
                                      <p:tavLst>
                                        <p:tav tm="0">
                                          <p:val>
                                            <p:strVal val="1+#ppt_h/2"/>
                                          </p:val>
                                        </p:tav>
                                        <p:tav tm="100000">
                                          <p:val>
                                            <p:strVal val="#ppt_y"/>
                                          </p:val>
                                        </p:tav>
                                      </p:tavLst>
                                    </p:anim>
                                  </p:childTnLst>
                                </p:cTn>
                              </p:par>
                              <p:par>
                                <p:cTn id="60" presetID="2" presetClass="entr" presetSubtype="4" fill="hold" grpId="0" nodeType="withEffect">
                                  <p:stCondLst>
                                    <p:cond delay="0"/>
                                  </p:stCondLst>
                                  <p:childTnLst>
                                    <p:set>
                                      <p:cBhvr>
                                        <p:cTn id="61" dur="1" fill="hold">
                                          <p:stCondLst>
                                            <p:cond delay="0"/>
                                          </p:stCondLst>
                                        </p:cTn>
                                        <p:tgtEl>
                                          <p:spTgt spid="47"/>
                                        </p:tgtEl>
                                        <p:attrNameLst>
                                          <p:attrName>style.visibility</p:attrName>
                                        </p:attrNameLst>
                                      </p:cBhvr>
                                      <p:to>
                                        <p:strVal val="visible"/>
                                      </p:to>
                                    </p:set>
                                    <p:anim calcmode="lin" valueType="num">
                                      <p:cBhvr additive="base">
                                        <p:cTn id="62" dur="500" fill="hold"/>
                                        <p:tgtEl>
                                          <p:spTgt spid="47"/>
                                        </p:tgtEl>
                                        <p:attrNameLst>
                                          <p:attrName>ppt_x</p:attrName>
                                        </p:attrNameLst>
                                      </p:cBhvr>
                                      <p:tavLst>
                                        <p:tav tm="0">
                                          <p:val>
                                            <p:strVal val="#ppt_x"/>
                                          </p:val>
                                        </p:tav>
                                        <p:tav tm="100000">
                                          <p:val>
                                            <p:strVal val="#ppt_x"/>
                                          </p:val>
                                        </p:tav>
                                      </p:tavLst>
                                    </p:anim>
                                    <p:anim calcmode="lin" valueType="num">
                                      <p:cBhvr additive="base">
                                        <p:cTn id="63" dur="500" fill="hold"/>
                                        <p:tgtEl>
                                          <p:spTgt spid="47"/>
                                        </p:tgtEl>
                                        <p:attrNameLst>
                                          <p:attrName>ppt_y</p:attrName>
                                        </p:attrNameLst>
                                      </p:cBhvr>
                                      <p:tavLst>
                                        <p:tav tm="0">
                                          <p:val>
                                            <p:strVal val="1+#ppt_h/2"/>
                                          </p:val>
                                        </p:tav>
                                        <p:tav tm="100000">
                                          <p:val>
                                            <p:strVal val="#ppt_y"/>
                                          </p:val>
                                        </p:tav>
                                      </p:tavLst>
                                    </p:anim>
                                  </p:childTnLst>
                                </p:cTn>
                              </p:par>
                              <p:par>
                                <p:cTn id="64" presetID="2" presetClass="entr" presetSubtype="4" fill="hold" grpId="0" nodeType="withEffect">
                                  <p:stCondLst>
                                    <p:cond delay="0"/>
                                  </p:stCondLst>
                                  <p:childTnLst>
                                    <p:set>
                                      <p:cBhvr>
                                        <p:cTn id="65" dur="1" fill="hold">
                                          <p:stCondLst>
                                            <p:cond delay="0"/>
                                          </p:stCondLst>
                                        </p:cTn>
                                        <p:tgtEl>
                                          <p:spTgt spid="48"/>
                                        </p:tgtEl>
                                        <p:attrNameLst>
                                          <p:attrName>style.visibility</p:attrName>
                                        </p:attrNameLst>
                                      </p:cBhvr>
                                      <p:to>
                                        <p:strVal val="visible"/>
                                      </p:to>
                                    </p:set>
                                    <p:anim calcmode="lin" valueType="num">
                                      <p:cBhvr additive="base">
                                        <p:cTn id="66" dur="500" fill="hold"/>
                                        <p:tgtEl>
                                          <p:spTgt spid="48"/>
                                        </p:tgtEl>
                                        <p:attrNameLst>
                                          <p:attrName>ppt_x</p:attrName>
                                        </p:attrNameLst>
                                      </p:cBhvr>
                                      <p:tavLst>
                                        <p:tav tm="0">
                                          <p:val>
                                            <p:strVal val="#ppt_x"/>
                                          </p:val>
                                        </p:tav>
                                        <p:tav tm="100000">
                                          <p:val>
                                            <p:strVal val="#ppt_x"/>
                                          </p:val>
                                        </p:tav>
                                      </p:tavLst>
                                    </p:anim>
                                    <p:anim calcmode="lin" valueType="num">
                                      <p:cBhvr additive="base">
                                        <p:cTn id="67" dur="500" fill="hold"/>
                                        <p:tgtEl>
                                          <p:spTgt spid="48"/>
                                        </p:tgtEl>
                                        <p:attrNameLst>
                                          <p:attrName>ppt_y</p:attrName>
                                        </p:attrNameLst>
                                      </p:cBhvr>
                                      <p:tavLst>
                                        <p:tav tm="0">
                                          <p:val>
                                            <p:strVal val="1+#ppt_h/2"/>
                                          </p:val>
                                        </p:tav>
                                        <p:tav tm="100000">
                                          <p:val>
                                            <p:strVal val="#ppt_y"/>
                                          </p:val>
                                        </p:tav>
                                      </p:tavLst>
                                    </p:anim>
                                  </p:childTnLst>
                                </p:cTn>
                              </p:par>
                              <p:par>
                                <p:cTn id="68" presetID="2" presetClass="entr" presetSubtype="4" fill="hold" grpId="0" nodeType="withEffect">
                                  <p:stCondLst>
                                    <p:cond delay="0"/>
                                  </p:stCondLst>
                                  <p:childTnLst>
                                    <p:set>
                                      <p:cBhvr>
                                        <p:cTn id="69" dur="1" fill="hold">
                                          <p:stCondLst>
                                            <p:cond delay="0"/>
                                          </p:stCondLst>
                                        </p:cTn>
                                        <p:tgtEl>
                                          <p:spTgt spid="49"/>
                                        </p:tgtEl>
                                        <p:attrNameLst>
                                          <p:attrName>style.visibility</p:attrName>
                                        </p:attrNameLst>
                                      </p:cBhvr>
                                      <p:to>
                                        <p:strVal val="visible"/>
                                      </p:to>
                                    </p:set>
                                    <p:anim calcmode="lin" valueType="num">
                                      <p:cBhvr additive="base">
                                        <p:cTn id="70" dur="500" fill="hold"/>
                                        <p:tgtEl>
                                          <p:spTgt spid="49"/>
                                        </p:tgtEl>
                                        <p:attrNameLst>
                                          <p:attrName>ppt_x</p:attrName>
                                        </p:attrNameLst>
                                      </p:cBhvr>
                                      <p:tavLst>
                                        <p:tav tm="0">
                                          <p:val>
                                            <p:strVal val="#ppt_x"/>
                                          </p:val>
                                        </p:tav>
                                        <p:tav tm="100000">
                                          <p:val>
                                            <p:strVal val="#ppt_x"/>
                                          </p:val>
                                        </p:tav>
                                      </p:tavLst>
                                    </p:anim>
                                    <p:anim calcmode="lin" valueType="num">
                                      <p:cBhvr additive="base">
                                        <p:cTn id="71" dur="500" fill="hold"/>
                                        <p:tgtEl>
                                          <p:spTgt spid="49"/>
                                        </p:tgtEl>
                                        <p:attrNameLst>
                                          <p:attrName>ppt_y</p:attrName>
                                        </p:attrNameLst>
                                      </p:cBhvr>
                                      <p:tavLst>
                                        <p:tav tm="0">
                                          <p:val>
                                            <p:strVal val="1+#ppt_h/2"/>
                                          </p:val>
                                        </p:tav>
                                        <p:tav tm="100000">
                                          <p:val>
                                            <p:strVal val="#ppt_y"/>
                                          </p:val>
                                        </p:tav>
                                      </p:tavLst>
                                    </p:anim>
                                  </p:childTnLst>
                                </p:cTn>
                              </p:par>
                              <p:par>
                                <p:cTn id="72" presetID="2" presetClass="entr" presetSubtype="6" fill="hold" nodeType="withEffect">
                                  <p:stCondLst>
                                    <p:cond delay="0"/>
                                  </p:stCondLst>
                                  <p:childTnLst>
                                    <p:set>
                                      <p:cBhvr>
                                        <p:cTn id="73" dur="1" fill="hold">
                                          <p:stCondLst>
                                            <p:cond delay="0"/>
                                          </p:stCondLst>
                                        </p:cTn>
                                        <p:tgtEl>
                                          <p:spTgt spid="50"/>
                                        </p:tgtEl>
                                        <p:attrNameLst>
                                          <p:attrName>style.visibility</p:attrName>
                                        </p:attrNameLst>
                                      </p:cBhvr>
                                      <p:to>
                                        <p:strVal val="visible"/>
                                      </p:to>
                                    </p:set>
                                    <p:anim calcmode="lin" valueType="num">
                                      <p:cBhvr additive="base">
                                        <p:cTn id="74" dur="500" fill="hold"/>
                                        <p:tgtEl>
                                          <p:spTgt spid="50"/>
                                        </p:tgtEl>
                                        <p:attrNameLst>
                                          <p:attrName>ppt_x</p:attrName>
                                        </p:attrNameLst>
                                      </p:cBhvr>
                                      <p:tavLst>
                                        <p:tav tm="0">
                                          <p:val>
                                            <p:strVal val="1+#ppt_w/2"/>
                                          </p:val>
                                        </p:tav>
                                        <p:tav tm="100000">
                                          <p:val>
                                            <p:strVal val="#ppt_x"/>
                                          </p:val>
                                        </p:tav>
                                      </p:tavLst>
                                    </p:anim>
                                    <p:anim calcmode="lin" valueType="num">
                                      <p:cBhvr additive="base">
                                        <p:cTn id="75" dur="500" fill="hold"/>
                                        <p:tgtEl>
                                          <p:spTgt spid="50"/>
                                        </p:tgtEl>
                                        <p:attrNameLst>
                                          <p:attrName>ppt_y</p:attrName>
                                        </p:attrNameLst>
                                      </p:cBhvr>
                                      <p:tavLst>
                                        <p:tav tm="0">
                                          <p:val>
                                            <p:strVal val="1+#ppt_h/2"/>
                                          </p:val>
                                        </p:tav>
                                        <p:tav tm="100000">
                                          <p:val>
                                            <p:strVal val="#ppt_y"/>
                                          </p:val>
                                        </p:tav>
                                      </p:tavLst>
                                    </p:anim>
                                  </p:childTnLst>
                                </p:cTn>
                              </p:par>
                              <p:par>
                                <p:cTn id="76" presetID="2" presetClass="entr" presetSubtype="6" fill="hold" grpId="0" nodeType="withEffect">
                                  <p:stCondLst>
                                    <p:cond delay="0"/>
                                  </p:stCondLst>
                                  <p:childTnLst>
                                    <p:set>
                                      <p:cBhvr>
                                        <p:cTn id="77" dur="1" fill="hold">
                                          <p:stCondLst>
                                            <p:cond delay="0"/>
                                          </p:stCondLst>
                                        </p:cTn>
                                        <p:tgtEl>
                                          <p:spTgt spid="57"/>
                                        </p:tgtEl>
                                        <p:attrNameLst>
                                          <p:attrName>style.visibility</p:attrName>
                                        </p:attrNameLst>
                                      </p:cBhvr>
                                      <p:to>
                                        <p:strVal val="visible"/>
                                      </p:to>
                                    </p:set>
                                    <p:anim calcmode="lin" valueType="num">
                                      <p:cBhvr additive="base">
                                        <p:cTn id="78" dur="500" fill="hold"/>
                                        <p:tgtEl>
                                          <p:spTgt spid="57"/>
                                        </p:tgtEl>
                                        <p:attrNameLst>
                                          <p:attrName>ppt_x</p:attrName>
                                        </p:attrNameLst>
                                      </p:cBhvr>
                                      <p:tavLst>
                                        <p:tav tm="0">
                                          <p:val>
                                            <p:strVal val="1+#ppt_w/2"/>
                                          </p:val>
                                        </p:tav>
                                        <p:tav tm="100000">
                                          <p:val>
                                            <p:strVal val="#ppt_x"/>
                                          </p:val>
                                        </p:tav>
                                      </p:tavLst>
                                    </p:anim>
                                    <p:anim calcmode="lin" valueType="num">
                                      <p:cBhvr additive="base">
                                        <p:cTn id="79" dur="500" fill="hold"/>
                                        <p:tgtEl>
                                          <p:spTgt spid="57"/>
                                        </p:tgtEl>
                                        <p:attrNameLst>
                                          <p:attrName>ppt_y</p:attrName>
                                        </p:attrNameLst>
                                      </p:cBhvr>
                                      <p:tavLst>
                                        <p:tav tm="0">
                                          <p:val>
                                            <p:strVal val="1+#ppt_h/2"/>
                                          </p:val>
                                        </p:tav>
                                        <p:tav tm="100000">
                                          <p:val>
                                            <p:strVal val="#ppt_y"/>
                                          </p:val>
                                        </p:tav>
                                      </p:tavLst>
                                    </p:anim>
                                  </p:childTnLst>
                                </p:cTn>
                              </p:par>
                              <p:par>
                                <p:cTn id="80" presetID="2" presetClass="entr" presetSubtype="4" fill="hold" grpId="0" nodeType="withEffect">
                                  <p:stCondLst>
                                    <p:cond delay="0"/>
                                  </p:stCondLst>
                                  <p:childTnLst>
                                    <p:set>
                                      <p:cBhvr>
                                        <p:cTn id="81" dur="1" fill="hold">
                                          <p:stCondLst>
                                            <p:cond delay="0"/>
                                          </p:stCondLst>
                                        </p:cTn>
                                        <p:tgtEl>
                                          <p:spTgt spid="58"/>
                                        </p:tgtEl>
                                        <p:attrNameLst>
                                          <p:attrName>style.visibility</p:attrName>
                                        </p:attrNameLst>
                                      </p:cBhvr>
                                      <p:to>
                                        <p:strVal val="visible"/>
                                      </p:to>
                                    </p:set>
                                    <p:anim calcmode="lin" valueType="num">
                                      <p:cBhvr additive="base">
                                        <p:cTn id="82" dur="500" fill="hold"/>
                                        <p:tgtEl>
                                          <p:spTgt spid="58"/>
                                        </p:tgtEl>
                                        <p:attrNameLst>
                                          <p:attrName>ppt_x</p:attrName>
                                        </p:attrNameLst>
                                      </p:cBhvr>
                                      <p:tavLst>
                                        <p:tav tm="0">
                                          <p:val>
                                            <p:strVal val="#ppt_x"/>
                                          </p:val>
                                        </p:tav>
                                        <p:tav tm="100000">
                                          <p:val>
                                            <p:strVal val="#ppt_x"/>
                                          </p:val>
                                        </p:tav>
                                      </p:tavLst>
                                    </p:anim>
                                    <p:anim calcmode="lin" valueType="num">
                                      <p:cBhvr additive="base">
                                        <p:cTn id="83" dur="500" fill="hold"/>
                                        <p:tgtEl>
                                          <p:spTgt spid="58"/>
                                        </p:tgtEl>
                                        <p:attrNameLst>
                                          <p:attrName>ppt_y</p:attrName>
                                        </p:attrNameLst>
                                      </p:cBhvr>
                                      <p:tavLst>
                                        <p:tav tm="0">
                                          <p:val>
                                            <p:strVal val="1+#ppt_h/2"/>
                                          </p:val>
                                        </p:tav>
                                        <p:tav tm="100000">
                                          <p:val>
                                            <p:strVal val="#ppt_y"/>
                                          </p:val>
                                        </p:tav>
                                      </p:tavLst>
                                    </p:anim>
                                  </p:childTnLst>
                                </p:cTn>
                              </p:par>
                              <p:par>
                                <p:cTn id="84" presetID="2" presetClass="entr" presetSubtype="4" fill="hold" grpId="0" nodeType="withEffect">
                                  <p:stCondLst>
                                    <p:cond delay="0"/>
                                  </p:stCondLst>
                                  <p:childTnLst>
                                    <p:set>
                                      <p:cBhvr>
                                        <p:cTn id="85" dur="1" fill="hold">
                                          <p:stCondLst>
                                            <p:cond delay="0"/>
                                          </p:stCondLst>
                                        </p:cTn>
                                        <p:tgtEl>
                                          <p:spTgt spid="59"/>
                                        </p:tgtEl>
                                        <p:attrNameLst>
                                          <p:attrName>style.visibility</p:attrName>
                                        </p:attrNameLst>
                                      </p:cBhvr>
                                      <p:to>
                                        <p:strVal val="visible"/>
                                      </p:to>
                                    </p:set>
                                    <p:anim calcmode="lin" valueType="num">
                                      <p:cBhvr additive="base">
                                        <p:cTn id="86" dur="500" fill="hold"/>
                                        <p:tgtEl>
                                          <p:spTgt spid="59"/>
                                        </p:tgtEl>
                                        <p:attrNameLst>
                                          <p:attrName>ppt_x</p:attrName>
                                        </p:attrNameLst>
                                      </p:cBhvr>
                                      <p:tavLst>
                                        <p:tav tm="0">
                                          <p:val>
                                            <p:strVal val="#ppt_x"/>
                                          </p:val>
                                        </p:tav>
                                        <p:tav tm="100000">
                                          <p:val>
                                            <p:strVal val="#ppt_x"/>
                                          </p:val>
                                        </p:tav>
                                      </p:tavLst>
                                    </p:anim>
                                    <p:anim calcmode="lin" valueType="num">
                                      <p:cBhvr additive="base">
                                        <p:cTn id="87" dur="500" fill="hold"/>
                                        <p:tgtEl>
                                          <p:spTgt spid="59"/>
                                        </p:tgtEl>
                                        <p:attrNameLst>
                                          <p:attrName>ppt_y</p:attrName>
                                        </p:attrNameLst>
                                      </p:cBhvr>
                                      <p:tavLst>
                                        <p:tav tm="0">
                                          <p:val>
                                            <p:strVal val="1+#ppt_h/2"/>
                                          </p:val>
                                        </p:tav>
                                        <p:tav tm="100000">
                                          <p:val>
                                            <p:strVal val="#ppt_y"/>
                                          </p:val>
                                        </p:tav>
                                      </p:tavLst>
                                    </p:anim>
                                  </p:childTnLst>
                                </p:cTn>
                              </p:par>
                              <p:par>
                                <p:cTn id="88" presetID="2" presetClass="entr" presetSubtype="4" fill="hold" grpId="0" nodeType="withEffect">
                                  <p:stCondLst>
                                    <p:cond delay="0"/>
                                  </p:stCondLst>
                                  <p:childTnLst>
                                    <p:set>
                                      <p:cBhvr>
                                        <p:cTn id="89" dur="1" fill="hold">
                                          <p:stCondLst>
                                            <p:cond delay="0"/>
                                          </p:stCondLst>
                                        </p:cTn>
                                        <p:tgtEl>
                                          <p:spTgt spid="60"/>
                                        </p:tgtEl>
                                        <p:attrNameLst>
                                          <p:attrName>style.visibility</p:attrName>
                                        </p:attrNameLst>
                                      </p:cBhvr>
                                      <p:to>
                                        <p:strVal val="visible"/>
                                      </p:to>
                                    </p:set>
                                    <p:anim calcmode="lin" valueType="num">
                                      <p:cBhvr additive="base">
                                        <p:cTn id="90" dur="500" fill="hold"/>
                                        <p:tgtEl>
                                          <p:spTgt spid="60"/>
                                        </p:tgtEl>
                                        <p:attrNameLst>
                                          <p:attrName>ppt_x</p:attrName>
                                        </p:attrNameLst>
                                      </p:cBhvr>
                                      <p:tavLst>
                                        <p:tav tm="0">
                                          <p:val>
                                            <p:strVal val="#ppt_x"/>
                                          </p:val>
                                        </p:tav>
                                        <p:tav tm="100000">
                                          <p:val>
                                            <p:strVal val="#ppt_x"/>
                                          </p:val>
                                        </p:tav>
                                      </p:tavLst>
                                    </p:anim>
                                    <p:anim calcmode="lin" valueType="num">
                                      <p:cBhvr additive="base">
                                        <p:cTn id="91" dur="500" fill="hold"/>
                                        <p:tgtEl>
                                          <p:spTgt spid="60"/>
                                        </p:tgtEl>
                                        <p:attrNameLst>
                                          <p:attrName>ppt_y</p:attrName>
                                        </p:attrNameLst>
                                      </p:cBhvr>
                                      <p:tavLst>
                                        <p:tav tm="0">
                                          <p:val>
                                            <p:strVal val="1+#ppt_h/2"/>
                                          </p:val>
                                        </p:tav>
                                        <p:tav tm="100000">
                                          <p:val>
                                            <p:strVal val="#ppt_y"/>
                                          </p:val>
                                        </p:tav>
                                      </p:tavLst>
                                    </p:anim>
                                  </p:childTnLst>
                                </p:cTn>
                              </p:par>
                              <p:par>
                                <p:cTn id="92" presetID="2" presetClass="entr" presetSubtype="4" fill="hold" grpId="0" nodeType="withEffect">
                                  <p:stCondLst>
                                    <p:cond delay="0"/>
                                  </p:stCondLst>
                                  <p:childTnLst>
                                    <p:set>
                                      <p:cBhvr>
                                        <p:cTn id="93" dur="1" fill="hold">
                                          <p:stCondLst>
                                            <p:cond delay="0"/>
                                          </p:stCondLst>
                                        </p:cTn>
                                        <p:tgtEl>
                                          <p:spTgt spid="61"/>
                                        </p:tgtEl>
                                        <p:attrNameLst>
                                          <p:attrName>style.visibility</p:attrName>
                                        </p:attrNameLst>
                                      </p:cBhvr>
                                      <p:to>
                                        <p:strVal val="visible"/>
                                      </p:to>
                                    </p:set>
                                    <p:anim calcmode="lin" valueType="num">
                                      <p:cBhvr additive="base">
                                        <p:cTn id="94" dur="500" fill="hold"/>
                                        <p:tgtEl>
                                          <p:spTgt spid="61"/>
                                        </p:tgtEl>
                                        <p:attrNameLst>
                                          <p:attrName>ppt_x</p:attrName>
                                        </p:attrNameLst>
                                      </p:cBhvr>
                                      <p:tavLst>
                                        <p:tav tm="0">
                                          <p:val>
                                            <p:strVal val="#ppt_x"/>
                                          </p:val>
                                        </p:tav>
                                        <p:tav tm="100000">
                                          <p:val>
                                            <p:strVal val="#ppt_x"/>
                                          </p:val>
                                        </p:tav>
                                      </p:tavLst>
                                    </p:anim>
                                    <p:anim calcmode="lin" valueType="num">
                                      <p:cBhvr additive="base">
                                        <p:cTn id="95" dur="500" fill="hold"/>
                                        <p:tgtEl>
                                          <p:spTgt spid="61"/>
                                        </p:tgtEl>
                                        <p:attrNameLst>
                                          <p:attrName>ppt_y</p:attrName>
                                        </p:attrNameLst>
                                      </p:cBhvr>
                                      <p:tavLst>
                                        <p:tav tm="0">
                                          <p:val>
                                            <p:strVal val="1+#ppt_h/2"/>
                                          </p:val>
                                        </p:tav>
                                        <p:tav tm="100000">
                                          <p:val>
                                            <p:strVal val="#ppt_y"/>
                                          </p:val>
                                        </p:tav>
                                      </p:tavLst>
                                    </p:anim>
                                  </p:childTnLst>
                                </p:cTn>
                              </p:par>
                              <p:par>
                                <p:cTn id="96" presetID="2" presetClass="entr" presetSubtype="4" fill="hold" grpId="0" nodeType="withEffect">
                                  <p:stCondLst>
                                    <p:cond delay="0"/>
                                  </p:stCondLst>
                                  <p:childTnLst>
                                    <p:set>
                                      <p:cBhvr>
                                        <p:cTn id="97" dur="1" fill="hold">
                                          <p:stCondLst>
                                            <p:cond delay="0"/>
                                          </p:stCondLst>
                                        </p:cTn>
                                        <p:tgtEl>
                                          <p:spTgt spid="62"/>
                                        </p:tgtEl>
                                        <p:attrNameLst>
                                          <p:attrName>style.visibility</p:attrName>
                                        </p:attrNameLst>
                                      </p:cBhvr>
                                      <p:to>
                                        <p:strVal val="visible"/>
                                      </p:to>
                                    </p:set>
                                    <p:anim calcmode="lin" valueType="num">
                                      <p:cBhvr additive="base">
                                        <p:cTn id="98" dur="500" fill="hold"/>
                                        <p:tgtEl>
                                          <p:spTgt spid="62"/>
                                        </p:tgtEl>
                                        <p:attrNameLst>
                                          <p:attrName>ppt_x</p:attrName>
                                        </p:attrNameLst>
                                      </p:cBhvr>
                                      <p:tavLst>
                                        <p:tav tm="0">
                                          <p:val>
                                            <p:strVal val="#ppt_x"/>
                                          </p:val>
                                        </p:tav>
                                        <p:tav tm="100000">
                                          <p:val>
                                            <p:strVal val="#ppt_x"/>
                                          </p:val>
                                        </p:tav>
                                      </p:tavLst>
                                    </p:anim>
                                    <p:anim calcmode="lin" valueType="num">
                                      <p:cBhvr additive="base">
                                        <p:cTn id="99" dur="500" fill="hold"/>
                                        <p:tgtEl>
                                          <p:spTgt spid="62"/>
                                        </p:tgtEl>
                                        <p:attrNameLst>
                                          <p:attrName>ppt_y</p:attrName>
                                        </p:attrNameLst>
                                      </p:cBhvr>
                                      <p:tavLst>
                                        <p:tav tm="0">
                                          <p:val>
                                            <p:strVal val="1+#ppt_h/2"/>
                                          </p:val>
                                        </p:tav>
                                        <p:tav tm="100000">
                                          <p:val>
                                            <p:strVal val="#ppt_y"/>
                                          </p:val>
                                        </p:tav>
                                      </p:tavLst>
                                    </p:anim>
                                  </p:childTnLst>
                                </p:cTn>
                              </p:par>
                              <p:par>
                                <p:cTn id="100" presetID="2" presetClass="entr" presetSubtype="4" fill="hold" grpId="0" nodeType="withEffect">
                                  <p:stCondLst>
                                    <p:cond delay="0"/>
                                  </p:stCondLst>
                                  <p:childTnLst>
                                    <p:set>
                                      <p:cBhvr>
                                        <p:cTn id="101" dur="1" fill="hold">
                                          <p:stCondLst>
                                            <p:cond delay="0"/>
                                          </p:stCondLst>
                                        </p:cTn>
                                        <p:tgtEl>
                                          <p:spTgt spid="63"/>
                                        </p:tgtEl>
                                        <p:attrNameLst>
                                          <p:attrName>style.visibility</p:attrName>
                                        </p:attrNameLst>
                                      </p:cBhvr>
                                      <p:to>
                                        <p:strVal val="visible"/>
                                      </p:to>
                                    </p:set>
                                    <p:anim calcmode="lin" valueType="num">
                                      <p:cBhvr additive="base">
                                        <p:cTn id="102" dur="500" fill="hold"/>
                                        <p:tgtEl>
                                          <p:spTgt spid="63"/>
                                        </p:tgtEl>
                                        <p:attrNameLst>
                                          <p:attrName>ppt_x</p:attrName>
                                        </p:attrNameLst>
                                      </p:cBhvr>
                                      <p:tavLst>
                                        <p:tav tm="0">
                                          <p:val>
                                            <p:strVal val="#ppt_x"/>
                                          </p:val>
                                        </p:tav>
                                        <p:tav tm="100000">
                                          <p:val>
                                            <p:strVal val="#ppt_x"/>
                                          </p:val>
                                        </p:tav>
                                      </p:tavLst>
                                    </p:anim>
                                    <p:anim calcmode="lin" valueType="num">
                                      <p:cBhvr additive="base">
                                        <p:cTn id="103" dur="500" fill="hold"/>
                                        <p:tgtEl>
                                          <p:spTgt spid="63"/>
                                        </p:tgtEl>
                                        <p:attrNameLst>
                                          <p:attrName>ppt_y</p:attrName>
                                        </p:attrNameLst>
                                      </p:cBhvr>
                                      <p:tavLst>
                                        <p:tav tm="0">
                                          <p:val>
                                            <p:strVal val="1+#ppt_h/2"/>
                                          </p:val>
                                        </p:tav>
                                        <p:tav tm="100000">
                                          <p:val>
                                            <p:strVal val="#ppt_y"/>
                                          </p:val>
                                        </p:tav>
                                      </p:tavLst>
                                    </p:anim>
                                  </p:childTnLst>
                                </p:cTn>
                              </p:par>
                              <p:par>
                                <p:cTn id="104" presetID="2" presetClass="entr" presetSubtype="4" fill="hold" grpId="0" nodeType="withEffect">
                                  <p:stCondLst>
                                    <p:cond delay="0"/>
                                  </p:stCondLst>
                                  <p:childTnLst>
                                    <p:set>
                                      <p:cBhvr>
                                        <p:cTn id="105" dur="1" fill="hold">
                                          <p:stCondLst>
                                            <p:cond delay="0"/>
                                          </p:stCondLst>
                                        </p:cTn>
                                        <p:tgtEl>
                                          <p:spTgt spid="64"/>
                                        </p:tgtEl>
                                        <p:attrNameLst>
                                          <p:attrName>style.visibility</p:attrName>
                                        </p:attrNameLst>
                                      </p:cBhvr>
                                      <p:to>
                                        <p:strVal val="visible"/>
                                      </p:to>
                                    </p:set>
                                    <p:anim calcmode="lin" valueType="num">
                                      <p:cBhvr additive="base">
                                        <p:cTn id="106" dur="500" fill="hold"/>
                                        <p:tgtEl>
                                          <p:spTgt spid="64"/>
                                        </p:tgtEl>
                                        <p:attrNameLst>
                                          <p:attrName>ppt_x</p:attrName>
                                        </p:attrNameLst>
                                      </p:cBhvr>
                                      <p:tavLst>
                                        <p:tav tm="0">
                                          <p:val>
                                            <p:strVal val="#ppt_x"/>
                                          </p:val>
                                        </p:tav>
                                        <p:tav tm="100000">
                                          <p:val>
                                            <p:strVal val="#ppt_x"/>
                                          </p:val>
                                        </p:tav>
                                      </p:tavLst>
                                    </p:anim>
                                    <p:anim calcmode="lin" valueType="num">
                                      <p:cBhvr additive="base">
                                        <p:cTn id="107" dur="500" fill="hold"/>
                                        <p:tgtEl>
                                          <p:spTgt spid="64"/>
                                        </p:tgtEl>
                                        <p:attrNameLst>
                                          <p:attrName>ppt_y</p:attrName>
                                        </p:attrNameLst>
                                      </p:cBhvr>
                                      <p:tavLst>
                                        <p:tav tm="0">
                                          <p:val>
                                            <p:strVal val="1+#ppt_h/2"/>
                                          </p:val>
                                        </p:tav>
                                        <p:tav tm="100000">
                                          <p:val>
                                            <p:strVal val="#ppt_y"/>
                                          </p:val>
                                        </p:tav>
                                      </p:tavLst>
                                    </p:anim>
                                  </p:childTnLst>
                                </p:cTn>
                              </p:par>
                              <p:par>
                                <p:cTn id="108" presetID="2" presetClass="entr" presetSubtype="1" fill="hold" grpId="0" nodeType="withEffect">
                                  <p:stCondLst>
                                    <p:cond delay="0"/>
                                  </p:stCondLst>
                                  <p:childTnLst>
                                    <p:set>
                                      <p:cBhvr>
                                        <p:cTn id="109" dur="1" fill="hold">
                                          <p:stCondLst>
                                            <p:cond delay="0"/>
                                          </p:stCondLst>
                                        </p:cTn>
                                        <p:tgtEl>
                                          <p:spTgt spid="65"/>
                                        </p:tgtEl>
                                        <p:attrNameLst>
                                          <p:attrName>style.visibility</p:attrName>
                                        </p:attrNameLst>
                                      </p:cBhvr>
                                      <p:to>
                                        <p:strVal val="visible"/>
                                      </p:to>
                                    </p:set>
                                    <p:anim calcmode="lin" valueType="num">
                                      <p:cBhvr additive="base">
                                        <p:cTn id="110" dur="500" fill="hold"/>
                                        <p:tgtEl>
                                          <p:spTgt spid="65"/>
                                        </p:tgtEl>
                                        <p:attrNameLst>
                                          <p:attrName>ppt_x</p:attrName>
                                        </p:attrNameLst>
                                      </p:cBhvr>
                                      <p:tavLst>
                                        <p:tav tm="0">
                                          <p:val>
                                            <p:strVal val="#ppt_x"/>
                                          </p:val>
                                        </p:tav>
                                        <p:tav tm="100000">
                                          <p:val>
                                            <p:strVal val="#ppt_x"/>
                                          </p:val>
                                        </p:tav>
                                      </p:tavLst>
                                    </p:anim>
                                    <p:anim calcmode="lin" valueType="num">
                                      <p:cBhvr additive="base">
                                        <p:cTn id="111" dur="500" fill="hold"/>
                                        <p:tgtEl>
                                          <p:spTgt spid="65"/>
                                        </p:tgtEl>
                                        <p:attrNameLst>
                                          <p:attrName>ppt_y</p:attrName>
                                        </p:attrNameLst>
                                      </p:cBhvr>
                                      <p:tavLst>
                                        <p:tav tm="0">
                                          <p:val>
                                            <p:strVal val="0-#ppt_h/2"/>
                                          </p:val>
                                        </p:tav>
                                        <p:tav tm="100000">
                                          <p:val>
                                            <p:strVal val="#ppt_y"/>
                                          </p:val>
                                        </p:tav>
                                      </p:tavLst>
                                    </p:anim>
                                  </p:childTnLst>
                                </p:cTn>
                              </p:par>
                              <p:par>
                                <p:cTn id="112" presetID="2" presetClass="entr" presetSubtype="4" fill="hold" grpId="0" nodeType="withEffect">
                                  <p:stCondLst>
                                    <p:cond delay="0"/>
                                  </p:stCondLst>
                                  <p:childTnLst>
                                    <p:set>
                                      <p:cBhvr>
                                        <p:cTn id="113" dur="1" fill="hold">
                                          <p:stCondLst>
                                            <p:cond delay="0"/>
                                          </p:stCondLst>
                                        </p:cTn>
                                        <p:tgtEl>
                                          <p:spTgt spid="66"/>
                                        </p:tgtEl>
                                        <p:attrNameLst>
                                          <p:attrName>style.visibility</p:attrName>
                                        </p:attrNameLst>
                                      </p:cBhvr>
                                      <p:to>
                                        <p:strVal val="visible"/>
                                      </p:to>
                                    </p:set>
                                    <p:anim calcmode="lin" valueType="num">
                                      <p:cBhvr additive="base">
                                        <p:cTn id="114" dur="500" fill="hold"/>
                                        <p:tgtEl>
                                          <p:spTgt spid="66"/>
                                        </p:tgtEl>
                                        <p:attrNameLst>
                                          <p:attrName>ppt_x</p:attrName>
                                        </p:attrNameLst>
                                      </p:cBhvr>
                                      <p:tavLst>
                                        <p:tav tm="0">
                                          <p:val>
                                            <p:strVal val="#ppt_x"/>
                                          </p:val>
                                        </p:tav>
                                        <p:tav tm="100000">
                                          <p:val>
                                            <p:strVal val="#ppt_x"/>
                                          </p:val>
                                        </p:tav>
                                      </p:tavLst>
                                    </p:anim>
                                    <p:anim calcmode="lin" valueType="num">
                                      <p:cBhvr additive="base">
                                        <p:cTn id="115" dur="500" fill="hold"/>
                                        <p:tgtEl>
                                          <p:spTgt spid="66"/>
                                        </p:tgtEl>
                                        <p:attrNameLst>
                                          <p:attrName>ppt_y</p:attrName>
                                        </p:attrNameLst>
                                      </p:cBhvr>
                                      <p:tavLst>
                                        <p:tav tm="0">
                                          <p:val>
                                            <p:strVal val="1+#ppt_h/2"/>
                                          </p:val>
                                        </p:tav>
                                        <p:tav tm="100000">
                                          <p:val>
                                            <p:strVal val="#ppt_y"/>
                                          </p:val>
                                        </p:tav>
                                      </p:tavLst>
                                    </p:anim>
                                  </p:childTnLst>
                                </p:cTn>
                              </p:par>
                              <p:par>
                                <p:cTn id="116" presetID="2" presetClass="entr" presetSubtype="9" fill="hold" grpId="0" nodeType="withEffect">
                                  <p:stCondLst>
                                    <p:cond delay="0"/>
                                  </p:stCondLst>
                                  <p:childTnLst>
                                    <p:set>
                                      <p:cBhvr>
                                        <p:cTn id="117" dur="1" fill="hold">
                                          <p:stCondLst>
                                            <p:cond delay="0"/>
                                          </p:stCondLst>
                                        </p:cTn>
                                        <p:tgtEl>
                                          <p:spTgt spid="67"/>
                                        </p:tgtEl>
                                        <p:attrNameLst>
                                          <p:attrName>style.visibility</p:attrName>
                                        </p:attrNameLst>
                                      </p:cBhvr>
                                      <p:to>
                                        <p:strVal val="visible"/>
                                      </p:to>
                                    </p:set>
                                    <p:anim calcmode="lin" valueType="num">
                                      <p:cBhvr additive="base">
                                        <p:cTn id="118" dur="500" fill="hold"/>
                                        <p:tgtEl>
                                          <p:spTgt spid="67"/>
                                        </p:tgtEl>
                                        <p:attrNameLst>
                                          <p:attrName>ppt_x</p:attrName>
                                        </p:attrNameLst>
                                      </p:cBhvr>
                                      <p:tavLst>
                                        <p:tav tm="0">
                                          <p:val>
                                            <p:strVal val="0-#ppt_w/2"/>
                                          </p:val>
                                        </p:tav>
                                        <p:tav tm="100000">
                                          <p:val>
                                            <p:strVal val="#ppt_x"/>
                                          </p:val>
                                        </p:tav>
                                      </p:tavLst>
                                    </p:anim>
                                    <p:anim calcmode="lin" valueType="num">
                                      <p:cBhvr additive="base">
                                        <p:cTn id="119" dur="500" fill="hold"/>
                                        <p:tgtEl>
                                          <p:spTgt spid="67"/>
                                        </p:tgtEl>
                                        <p:attrNameLst>
                                          <p:attrName>ppt_y</p:attrName>
                                        </p:attrNameLst>
                                      </p:cBhvr>
                                      <p:tavLst>
                                        <p:tav tm="0">
                                          <p:val>
                                            <p:strVal val="0-#ppt_h/2"/>
                                          </p:val>
                                        </p:tav>
                                        <p:tav tm="100000">
                                          <p:val>
                                            <p:strVal val="#ppt_y"/>
                                          </p:val>
                                        </p:tav>
                                      </p:tavLst>
                                    </p:anim>
                                  </p:childTnLst>
                                </p:cTn>
                              </p:par>
                              <p:par>
                                <p:cTn id="120" presetID="2" presetClass="entr" presetSubtype="4" fill="hold" grpId="0" nodeType="withEffect">
                                  <p:stCondLst>
                                    <p:cond delay="0"/>
                                  </p:stCondLst>
                                  <p:childTnLst>
                                    <p:set>
                                      <p:cBhvr>
                                        <p:cTn id="121" dur="1" fill="hold">
                                          <p:stCondLst>
                                            <p:cond delay="0"/>
                                          </p:stCondLst>
                                        </p:cTn>
                                        <p:tgtEl>
                                          <p:spTgt spid="68"/>
                                        </p:tgtEl>
                                        <p:attrNameLst>
                                          <p:attrName>style.visibility</p:attrName>
                                        </p:attrNameLst>
                                      </p:cBhvr>
                                      <p:to>
                                        <p:strVal val="visible"/>
                                      </p:to>
                                    </p:set>
                                    <p:anim calcmode="lin" valueType="num">
                                      <p:cBhvr additive="base">
                                        <p:cTn id="122" dur="500" fill="hold"/>
                                        <p:tgtEl>
                                          <p:spTgt spid="68"/>
                                        </p:tgtEl>
                                        <p:attrNameLst>
                                          <p:attrName>ppt_x</p:attrName>
                                        </p:attrNameLst>
                                      </p:cBhvr>
                                      <p:tavLst>
                                        <p:tav tm="0">
                                          <p:val>
                                            <p:strVal val="#ppt_x"/>
                                          </p:val>
                                        </p:tav>
                                        <p:tav tm="100000">
                                          <p:val>
                                            <p:strVal val="#ppt_x"/>
                                          </p:val>
                                        </p:tav>
                                      </p:tavLst>
                                    </p:anim>
                                    <p:anim calcmode="lin" valueType="num">
                                      <p:cBhvr additive="base">
                                        <p:cTn id="123" dur="500" fill="hold"/>
                                        <p:tgtEl>
                                          <p:spTgt spid="68"/>
                                        </p:tgtEl>
                                        <p:attrNameLst>
                                          <p:attrName>ppt_y</p:attrName>
                                        </p:attrNameLst>
                                      </p:cBhvr>
                                      <p:tavLst>
                                        <p:tav tm="0">
                                          <p:val>
                                            <p:strVal val="1+#ppt_h/2"/>
                                          </p:val>
                                        </p:tav>
                                        <p:tav tm="100000">
                                          <p:val>
                                            <p:strVal val="#ppt_y"/>
                                          </p:val>
                                        </p:tav>
                                      </p:tavLst>
                                    </p:anim>
                                  </p:childTnLst>
                                </p:cTn>
                              </p:par>
                              <p:par>
                                <p:cTn id="124" presetID="2" presetClass="entr" presetSubtype="9" fill="hold" grpId="0" nodeType="withEffect">
                                  <p:stCondLst>
                                    <p:cond delay="0"/>
                                  </p:stCondLst>
                                  <p:childTnLst>
                                    <p:set>
                                      <p:cBhvr>
                                        <p:cTn id="125" dur="1" fill="hold">
                                          <p:stCondLst>
                                            <p:cond delay="0"/>
                                          </p:stCondLst>
                                        </p:cTn>
                                        <p:tgtEl>
                                          <p:spTgt spid="69"/>
                                        </p:tgtEl>
                                        <p:attrNameLst>
                                          <p:attrName>style.visibility</p:attrName>
                                        </p:attrNameLst>
                                      </p:cBhvr>
                                      <p:to>
                                        <p:strVal val="visible"/>
                                      </p:to>
                                    </p:set>
                                    <p:anim calcmode="lin" valueType="num">
                                      <p:cBhvr additive="base">
                                        <p:cTn id="126" dur="500" fill="hold"/>
                                        <p:tgtEl>
                                          <p:spTgt spid="69"/>
                                        </p:tgtEl>
                                        <p:attrNameLst>
                                          <p:attrName>ppt_x</p:attrName>
                                        </p:attrNameLst>
                                      </p:cBhvr>
                                      <p:tavLst>
                                        <p:tav tm="0">
                                          <p:val>
                                            <p:strVal val="0-#ppt_w/2"/>
                                          </p:val>
                                        </p:tav>
                                        <p:tav tm="100000">
                                          <p:val>
                                            <p:strVal val="#ppt_x"/>
                                          </p:val>
                                        </p:tav>
                                      </p:tavLst>
                                    </p:anim>
                                    <p:anim calcmode="lin" valueType="num">
                                      <p:cBhvr additive="base">
                                        <p:cTn id="127" dur="500" fill="hold"/>
                                        <p:tgtEl>
                                          <p:spTgt spid="69"/>
                                        </p:tgtEl>
                                        <p:attrNameLst>
                                          <p:attrName>ppt_y</p:attrName>
                                        </p:attrNameLst>
                                      </p:cBhvr>
                                      <p:tavLst>
                                        <p:tav tm="0">
                                          <p:val>
                                            <p:strVal val="0-#ppt_h/2"/>
                                          </p:val>
                                        </p:tav>
                                        <p:tav tm="100000">
                                          <p:val>
                                            <p:strVal val="#ppt_y"/>
                                          </p:val>
                                        </p:tav>
                                      </p:tavLst>
                                    </p:anim>
                                  </p:childTnLst>
                                </p:cTn>
                              </p:par>
                              <p:par>
                                <p:cTn id="128" presetID="2" presetClass="entr" presetSubtype="12" fill="hold" nodeType="withEffect">
                                  <p:stCondLst>
                                    <p:cond delay="0"/>
                                  </p:stCondLst>
                                  <p:childTnLst>
                                    <p:set>
                                      <p:cBhvr>
                                        <p:cTn id="129" dur="1" fill="hold">
                                          <p:stCondLst>
                                            <p:cond delay="0"/>
                                          </p:stCondLst>
                                        </p:cTn>
                                        <p:tgtEl>
                                          <p:spTgt spid="70"/>
                                        </p:tgtEl>
                                        <p:attrNameLst>
                                          <p:attrName>style.visibility</p:attrName>
                                        </p:attrNameLst>
                                      </p:cBhvr>
                                      <p:to>
                                        <p:strVal val="visible"/>
                                      </p:to>
                                    </p:set>
                                    <p:anim calcmode="lin" valueType="num">
                                      <p:cBhvr additive="base">
                                        <p:cTn id="130" dur="500" fill="hold"/>
                                        <p:tgtEl>
                                          <p:spTgt spid="70"/>
                                        </p:tgtEl>
                                        <p:attrNameLst>
                                          <p:attrName>ppt_x</p:attrName>
                                        </p:attrNameLst>
                                      </p:cBhvr>
                                      <p:tavLst>
                                        <p:tav tm="0">
                                          <p:val>
                                            <p:strVal val="0-#ppt_w/2"/>
                                          </p:val>
                                        </p:tav>
                                        <p:tav tm="100000">
                                          <p:val>
                                            <p:strVal val="#ppt_x"/>
                                          </p:val>
                                        </p:tav>
                                      </p:tavLst>
                                    </p:anim>
                                    <p:anim calcmode="lin" valueType="num">
                                      <p:cBhvr additive="base">
                                        <p:cTn id="131" dur="500" fill="hold"/>
                                        <p:tgtEl>
                                          <p:spTgt spid="70"/>
                                        </p:tgtEl>
                                        <p:attrNameLst>
                                          <p:attrName>ppt_y</p:attrName>
                                        </p:attrNameLst>
                                      </p:cBhvr>
                                      <p:tavLst>
                                        <p:tav tm="0">
                                          <p:val>
                                            <p:strVal val="1+#ppt_h/2"/>
                                          </p:val>
                                        </p:tav>
                                        <p:tav tm="100000">
                                          <p:val>
                                            <p:strVal val="#ppt_y"/>
                                          </p:val>
                                        </p:tav>
                                      </p:tavLst>
                                    </p:anim>
                                  </p:childTnLst>
                                </p:cTn>
                              </p:par>
                              <p:par>
                                <p:cTn id="132" presetID="2" presetClass="entr" presetSubtype="4" fill="hold" grpId="0" nodeType="withEffect">
                                  <p:stCondLst>
                                    <p:cond delay="0"/>
                                  </p:stCondLst>
                                  <p:childTnLst>
                                    <p:set>
                                      <p:cBhvr>
                                        <p:cTn id="133" dur="1" fill="hold">
                                          <p:stCondLst>
                                            <p:cond delay="0"/>
                                          </p:stCondLst>
                                        </p:cTn>
                                        <p:tgtEl>
                                          <p:spTgt spid="79"/>
                                        </p:tgtEl>
                                        <p:attrNameLst>
                                          <p:attrName>style.visibility</p:attrName>
                                        </p:attrNameLst>
                                      </p:cBhvr>
                                      <p:to>
                                        <p:strVal val="visible"/>
                                      </p:to>
                                    </p:set>
                                    <p:anim calcmode="lin" valueType="num">
                                      <p:cBhvr additive="base">
                                        <p:cTn id="134" dur="500" fill="hold"/>
                                        <p:tgtEl>
                                          <p:spTgt spid="79"/>
                                        </p:tgtEl>
                                        <p:attrNameLst>
                                          <p:attrName>ppt_x</p:attrName>
                                        </p:attrNameLst>
                                      </p:cBhvr>
                                      <p:tavLst>
                                        <p:tav tm="0">
                                          <p:val>
                                            <p:strVal val="#ppt_x"/>
                                          </p:val>
                                        </p:tav>
                                        <p:tav tm="100000">
                                          <p:val>
                                            <p:strVal val="#ppt_x"/>
                                          </p:val>
                                        </p:tav>
                                      </p:tavLst>
                                    </p:anim>
                                    <p:anim calcmode="lin" valueType="num">
                                      <p:cBhvr additive="base">
                                        <p:cTn id="135" dur="500" fill="hold"/>
                                        <p:tgtEl>
                                          <p:spTgt spid="79"/>
                                        </p:tgtEl>
                                        <p:attrNameLst>
                                          <p:attrName>ppt_y</p:attrName>
                                        </p:attrNameLst>
                                      </p:cBhvr>
                                      <p:tavLst>
                                        <p:tav tm="0">
                                          <p:val>
                                            <p:strVal val="1+#ppt_h/2"/>
                                          </p:val>
                                        </p:tav>
                                        <p:tav tm="100000">
                                          <p:val>
                                            <p:strVal val="#ppt_y"/>
                                          </p:val>
                                        </p:tav>
                                      </p:tavLst>
                                    </p:anim>
                                  </p:childTnLst>
                                </p:cTn>
                              </p:par>
                              <p:par>
                                <p:cTn id="136" presetID="2" presetClass="entr" presetSubtype="4" fill="hold" grpId="0" nodeType="withEffect">
                                  <p:stCondLst>
                                    <p:cond delay="0"/>
                                  </p:stCondLst>
                                  <p:childTnLst>
                                    <p:set>
                                      <p:cBhvr>
                                        <p:cTn id="137" dur="1" fill="hold">
                                          <p:stCondLst>
                                            <p:cond delay="0"/>
                                          </p:stCondLst>
                                        </p:cTn>
                                        <p:tgtEl>
                                          <p:spTgt spid="80"/>
                                        </p:tgtEl>
                                        <p:attrNameLst>
                                          <p:attrName>style.visibility</p:attrName>
                                        </p:attrNameLst>
                                      </p:cBhvr>
                                      <p:to>
                                        <p:strVal val="visible"/>
                                      </p:to>
                                    </p:set>
                                    <p:anim calcmode="lin" valueType="num">
                                      <p:cBhvr additive="base">
                                        <p:cTn id="138" dur="500" fill="hold"/>
                                        <p:tgtEl>
                                          <p:spTgt spid="80"/>
                                        </p:tgtEl>
                                        <p:attrNameLst>
                                          <p:attrName>ppt_x</p:attrName>
                                        </p:attrNameLst>
                                      </p:cBhvr>
                                      <p:tavLst>
                                        <p:tav tm="0">
                                          <p:val>
                                            <p:strVal val="#ppt_x"/>
                                          </p:val>
                                        </p:tav>
                                        <p:tav tm="100000">
                                          <p:val>
                                            <p:strVal val="#ppt_x"/>
                                          </p:val>
                                        </p:tav>
                                      </p:tavLst>
                                    </p:anim>
                                    <p:anim calcmode="lin" valueType="num">
                                      <p:cBhvr additive="base">
                                        <p:cTn id="139" dur="500" fill="hold"/>
                                        <p:tgtEl>
                                          <p:spTgt spid="80"/>
                                        </p:tgtEl>
                                        <p:attrNameLst>
                                          <p:attrName>ppt_y</p:attrName>
                                        </p:attrNameLst>
                                      </p:cBhvr>
                                      <p:tavLst>
                                        <p:tav tm="0">
                                          <p:val>
                                            <p:strVal val="1+#ppt_h/2"/>
                                          </p:val>
                                        </p:tav>
                                        <p:tav tm="100000">
                                          <p:val>
                                            <p:strVal val="#ppt_y"/>
                                          </p:val>
                                        </p:tav>
                                      </p:tavLst>
                                    </p:anim>
                                  </p:childTnLst>
                                </p:cTn>
                              </p:par>
                              <p:par>
                                <p:cTn id="140" presetID="2" presetClass="entr" presetSubtype="4" fill="hold" grpId="0" nodeType="withEffect">
                                  <p:stCondLst>
                                    <p:cond delay="0"/>
                                  </p:stCondLst>
                                  <p:childTnLst>
                                    <p:set>
                                      <p:cBhvr>
                                        <p:cTn id="141" dur="1" fill="hold">
                                          <p:stCondLst>
                                            <p:cond delay="0"/>
                                          </p:stCondLst>
                                        </p:cTn>
                                        <p:tgtEl>
                                          <p:spTgt spid="81"/>
                                        </p:tgtEl>
                                        <p:attrNameLst>
                                          <p:attrName>style.visibility</p:attrName>
                                        </p:attrNameLst>
                                      </p:cBhvr>
                                      <p:to>
                                        <p:strVal val="visible"/>
                                      </p:to>
                                    </p:set>
                                    <p:anim calcmode="lin" valueType="num">
                                      <p:cBhvr additive="base">
                                        <p:cTn id="142" dur="500" fill="hold"/>
                                        <p:tgtEl>
                                          <p:spTgt spid="81"/>
                                        </p:tgtEl>
                                        <p:attrNameLst>
                                          <p:attrName>ppt_x</p:attrName>
                                        </p:attrNameLst>
                                      </p:cBhvr>
                                      <p:tavLst>
                                        <p:tav tm="0">
                                          <p:val>
                                            <p:strVal val="#ppt_x"/>
                                          </p:val>
                                        </p:tav>
                                        <p:tav tm="100000">
                                          <p:val>
                                            <p:strVal val="#ppt_x"/>
                                          </p:val>
                                        </p:tav>
                                      </p:tavLst>
                                    </p:anim>
                                    <p:anim calcmode="lin" valueType="num">
                                      <p:cBhvr additive="base">
                                        <p:cTn id="143" dur="500" fill="hold"/>
                                        <p:tgtEl>
                                          <p:spTgt spid="81"/>
                                        </p:tgtEl>
                                        <p:attrNameLst>
                                          <p:attrName>ppt_y</p:attrName>
                                        </p:attrNameLst>
                                      </p:cBhvr>
                                      <p:tavLst>
                                        <p:tav tm="0">
                                          <p:val>
                                            <p:strVal val="1+#ppt_h/2"/>
                                          </p:val>
                                        </p:tav>
                                        <p:tav tm="100000">
                                          <p:val>
                                            <p:strVal val="#ppt_y"/>
                                          </p:val>
                                        </p:tav>
                                      </p:tavLst>
                                    </p:anim>
                                  </p:childTnLst>
                                </p:cTn>
                              </p:par>
                              <p:par>
                                <p:cTn id="144" presetID="2" presetClass="entr" presetSubtype="4" fill="hold" grpId="0" nodeType="withEffect">
                                  <p:stCondLst>
                                    <p:cond delay="0"/>
                                  </p:stCondLst>
                                  <p:childTnLst>
                                    <p:set>
                                      <p:cBhvr>
                                        <p:cTn id="145" dur="1" fill="hold">
                                          <p:stCondLst>
                                            <p:cond delay="0"/>
                                          </p:stCondLst>
                                        </p:cTn>
                                        <p:tgtEl>
                                          <p:spTgt spid="82"/>
                                        </p:tgtEl>
                                        <p:attrNameLst>
                                          <p:attrName>style.visibility</p:attrName>
                                        </p:attrNameLst>
                                      </p:cBhvr>
                                      <p:to>
                                        <p:strVal val="visible"/>
                                      </p:to>
                                    </p:set>
                                    <p:anim calcmode="lin" valueType="num">
                                      <p:cBhvr additive="base">
                                        <p:cTn id="146" dur="500" fill="hold"/>
                                        <p:tgtEl>
                                          <p:spTgt spid="82"/>
                                        </p:tgtEl>
                                        <p:attrNameLst>
                                          <p:attrName>ppt_x</p:attrName>
                                        </p:attrNameLst>
                                      </p:cBhvr>
                                      <p:tavLst>
                                        <p:tav tm="0">
                                          <p:val>
                                            <p:strVal val="#ppt_x"/>
                                          </p:val>
                                        </p:tav>
                                        <p:tav tm="100000">
                                          <p:val>
                                            <p:strVal val="#ppt_x"/>
                                          </p:val>
                                        </p:tav>
                                      </p:tavLst>
                                    </p:anim>
                                    <p:anim calcmode="lin" valueType="num">
                                      <p:cBhvr additive="base">
                                        <p:cTn id="147" dur="500" fill="hold"/>
                                        <p:tgtEl>
                                          <p:spTgt spid="82"/>
                                        </p:tgtEl>
                                        <p:attrNameLst>
                                          <p:attrName>ppt_y</p:attrName>
                                        </p:attrNameLst>
                                      </p:cBhvr>
                                      <p:tavLst>
                                        <p:tav tm="0">
                                          <p:val>
                                            <p:strVal val="1+#ppt_h/2"/>
                                          </p:val>
                                        </p:tav>
                                        <p:tav tm="100000">
                                          <p:val>
                                            <p:strVal val="#ppt_y"/>
                                          </p:val>
                                        </p:tav>
                                      </p:tavLst>
                                    </p:anim>
                                  </p:childTnLst>
                                </p:cTn>
                              </p:par>
                              <p:par>
                                <p:cTn id="148" presetID="2" presetClass="entr" presetSubtype="12" fill="hold" grpId="0" nodeType="withEffect">
                                  <p:stCondLst>
                                    <p:cond delay="0"/>
                                  </p:stCondLst>
                                  <p:childTnLst>
                                    <p:set>
                                      <p:cBhvr>
                                        <p:cTn id="149" dur="1" fill="hold">
                                          <p:stCondLst>
                                            <p:cond delay="0"/>
                                          </p:stCondLst>
                                        </p:cTn>
                                        <p:tgtEl>
                                          <p:spTgt spid="83"/>
                                        </p:tgtEl>
                                        <p:attrNameLst>
                                          <p:attrName>style.visibility</p:attrName>
                                        </p:attrNameLst>
                                      </p:cBhvr>
                                      <p:to>
                                        <p:strVal val="visible"/>
                                      </p:to>
                                    </p:set>
                                    <p:anim calcmode="lin" valueType="num">
                                      <p:cBhvr additive="base">
                                        <p:cTn id="150" dur="500" fill="hold"/>
                                        <p:tgtEl>
                                          <p:spTgt spid="83"/>
                                        </p:tgtEl>
                                        <p:attrNameLst>
                                          <p:attrName>ppt_x</p:attrName>
                                        </p:attrNameLst>
                                      </p:cBhvr>
                                      <p:tavLst>
                                        <p:tav tm="0">
                                          <p:val>
                                            <p:strVal val="0-#ppt_w/2"/>
                                          </p:val>
                                        </p:tav>
                                        <p:tav tm="100000">
                                          <p:val>
                                            <p:strVal val="#ppt_x"/>
                                          </p:val>
                                        </p:tav>
                                      </p:tavLst>
                                    </p:anim>
                                    <p:anim calcmode="lin" valueType="num">
                                      <p:cBhvr additive="base">
                                        <p:cTn id="151" dur="500" fill="hold"/>
                                        <p:tgtEl>
                                          <p:spTgt spid="83"/>
                                        </p:tgtEl>
                                        <p:attrNameLst>
                                          <p:attrName>ppt_y</p:attrName>
                                        </p:attrNameLst>
                                      </p:cBhvr>
                                      <p:tavLst>
                                        <p:tav tm="0">
                                          <p:val>
                                            <p:strVal val="1+#ppt_h/2"/>
                                          </p:val>
                                        </p:tav>
                                        <p:tav tm="100000">
                                          <p:val>
                                            <p:strVal val="#ppt_y"/>
                                          </p:val>
                                        </p:tav>
                                      </p:tavLst>
                                    </p:anim>
                                  </p:childTnLst>
                                </p:cTn>
                              </p:par>
                              <p:par>
                                <p:cTn id="152" presetID="2" presetClass="entr" presetSubtype="4" fill="hold" grpId="0" nodeType="withEffect">
                                  <p:stCondLst>
                                    <p:cond delay="0"/>
                                  </p:stCondLst>
                                  <p:childTnLst>
                                    <p:set>
                                      <p:cBhvr>
                                        <p:cTn id="153" dur="1" fill="hold">
                                          <p:stCondLst>
                                            <p:cond delay="0"/>
                                          </p:stCondLst>
                                        </p:cTn>
                                        <p:tgtEl>
                                          <p:spTgt spid="84"/>
                                        </p:tgtEl>
                                        <p:attrNameLst>
                                          <p:attrName>style.visibility</p:attrName>
                                        </p:attrNameLst>
                                      </p:cBhvr>
                                      <p:to>
                                        <p:strVal val="visible"/>
                                      </p:to>
                                    </p:set>
                                    <p:anim calcmode="lin" valueType="num">
                                      <p:cBhvr additive="base">
                                        <p:cTn id="154" dur="500" fill="hold"/>
                                        <p:tgtEl>
                                          <p:spTgt spid="84"/>
                                        </p:tgtEl>
                                        <p:attrNameLst>
                                          <p:attrName>ppt_x</p:attrName>
                                        </p:attrNameLst>
                                      </p:cBhvr>
                                      <p:tavLst>
                                        <p:tav tm="0">
                                          <p:val>
                                            <p:strVal val="#ppt_x"/>
                                          </p:val>
                                        </p:tav>
                                        <p:tav tm="100000">
                                          <p:val>
                                            <p:strVal val="#ppt_x"/>
                                          </p:val>
                                        </p:tav>
                                      </p:tavLst>
                                    </p:anim>
                                    <p:anim calcmode="lin" valueType="num">
                                      <p:cBhvr additive="base">
                                        <p:cTn id="155" dur="500" fill="hold"/>
                                        <p:tgtEl>
                                          <p:spTgt spid="84"/>
                                        </p:tgtEl>
                                        <p:attrNameLst>
                                          <p:attrName>ppt_y</p:attrName>
                                        </p:attrNameLst>
                                      </p:cBhvr>
                                      <p:tavLst>
                                        <p:tav tm="0">
                                          <p:val>
                                            <p:strVal val="1+#ppt_h/2"/>
                                          </p:val>
                                        </p:tav>
                                        <p:tav tm="100000">
                                          <p:val>
                                            <p:strVal val="#ppt_y"/>
                                          </p:val>
                                        </p:tav>
                                      </p:tavLst>
                                    </p:anim>
                                  </p:childTnLst>
                                </p:cTn>
                              </p:par>
                              <p:par>
                                <p:cTn id="156" presetID="2" presetClass="entr" presetSubtype="4" fill="hold" grpId="0" nodeType="withEffect">
                                  <p:stCondLst>
                                    <p:cond delay="0"/>
                                  </p:stCondLst>
                                  <p:childTnLst>
                                    <p:set>
                                      <p:cBhvr>
                                        <p:cTn id="157" dur="1" fill="hold">
                                          <p:stCondLst>
                                            <p:cond delay="0"/>
                                          </p:stCondLst>
                                        </p:cTn>
                                        <p:tgtEl>
                                          <p:spTgt spid="85"/>
                                        </p:tgtEl>
                                        <p:attrNameLst>
                                          <p:attrName>style.visibility</p:attrName>
                                        </p:attrNameLst>
                                      </p:cBhvr>
                                      <p:to>
                                        <p:strVal val="visible"/>
                                      </p:to>
                                    </p:set>
                                    <p:anim calcmode="lin" valueType="num">
                                      <p:cBhvr additive="base">
                                        <p:cTn id="158" dur="500" fill="hold"/>
                                        <p:tgtEl>
                                          <p:spTgt spid="85"/>
                                        </p:tgtEl>
                                        <p:attrNameLst>
                                          <p:attrName>ppt_x</p:attrName>
                                        </p:attrNameLst>
                                      </p:cBhvr>
                                      <p:tavLst>
                                        <p:tav tm="0">
                                          <p:val>
                                            <p:strVal val="#ppt_x"/>
                                          </p:val>
                                        </p:tav>
                                        <p:tav tm="100000">
                                          <p:val>
                                            <p:strVal val="#ppt_x"/>
                                          </p:val>
                                        </p:tav>
                                      </p:tavLst>
                                    </p:anim>
                                    <p:anim calcmode="lin" valueType="num">
                                      <p:cBhvr additive="base">
                                        <p:cTn id="159" dur="500" fill="hold"/>
                                        <p:tgtEl>
                                          <p:spTgt spid="85"/>
                                        </p:tgtEl>
                                        <p:attrNameLst>
                                          <p:attrName>ppt_y</p:attrName>
                                        </p:attrNameLst>
                                      </p:cBhvr>
                                      <p:tavLst>
                                        <p:tav tm="0">
                                          <p:val>
                                            <p:strVal val="1+#ppt_h/2"/>
                                          </p:val>
                                        </p:tav>
                                        <p:tav tm="100000">
                                          <p:val>
                                            <p:strVal val="#ppt_y"/>
                                          </p:val>
                                        </p:tav>
                                      </p:tavLst>
                                    </p:anim>
                                  </p:childTnLst>
                                </p:cTn>
                              </p:par>
                              <p:par>
                                <p:cTn id="160" presetID="2" presetClass="entr" presetSubtype="4" fill="hold" grpId="0" nodeType="withEffect">
                                  <p:stCondLst>
                                    <p:cond delay="0"/>
                                  </p:stCondLst>
                                  <p:childTnLst>
                                    <p:set>
                                      <p:cBhvr>
                                        <p:cTn id="161" dur="1" fill="hold">
                                          <p:stCondLst>
                                            <p:cond delay="0"/>
                                          </p:stCondLst>
                                        </p:cTn>
                                        <p:tgtEl>
                                          <p:spTgt spid="86"/>
                                        </p:tgtEl>
                                        <p:attrNameLst>
                                          <p:attrName>style.visibility</p:attrName>
                                        </p:attrNameLst>
                                      </p:cBhvr>
                                      <p:to>
                                        <p:strVal val="visible"/>
                                      </p:to>
                                    </p:set>
                                    <p:anim calcmode="lin" valueType="num">
                                      <p:cBhvr additive="base">
                                        <p:cTn id="162" dur="500" fill="hold"/>
                                        <p:tgtEl>
                                          <p:spTgt spid="86"/>
                                        </p:tgtEl>
                                        <p:attrNameLst>
                                          <p:attrName>ppt_x</p:attrName>
                                        </p:attrNameLst>
                                      </p:cBhvr>
                                      <p:tavLst>
                                        <p:tav tm="0">
                                          <p:val>
                                            <p:strVal val="#ppt_x"/>
                                          </p:val>
                                        </p:tav>
                                        <p:tav tm="100000">
                                          <p:val>
                                            <p:strVal val="#ppt_x"/>
                                          </p:val>
                                        </p:tav>
                                      </p:tavLst>
                                    </p:anim>
                                    <p:anim calcmode="lin" valueType="num">
                                      <p:cBhvr additive="base">
                                        <p:cTn id="163" dur="500" fill="hold"/>
                                        <p:tgtEl>
                                          <p:spTgt spid="86"/>
                                        </p:tgtEl>
                                        <p:attrNameLst>
                                          <p:attrName>ppt_y</p:attrName>
                                        </p:attrNameLst>
                                      </p:cBhvr>
                                      <p:tavLst>
                                        <p:tav tm="0">
                                          <p:val>
                                            <p:strVal val="1+#ppt_h/2"/>
                                          </p:val>
                                        </p:tav>
                                        <p:tav tm="100000">
                                          <p:val>
                                            <p:strVal val="#ppt_y"/>
                                          </p:val>
                                        </p:tav>
                                      </p:tavLst>
                                    </p:anim>
                                  </p:childTnLst>
                                </p:cTn>
                              </p:par>
                              <p:par>
                                <p:cTn id="164" presetID="2" presetClass="entr" presetSubtype="8" fill="hold" nodeType="withEffect">
                                  <p:stCondLst>
                                    <p:cond delay="0"/>
                                  </p:stCondLst>
                                  <p:childTnLst>
                                    <p:set>
                                      <p:cBhvr>
                                        <p:cTn id="165" dur="1" fill="hold">
                                          <p:stCondLst>
                                            <p:cond delay="0"/>
                                          </p:stCondLst>
                                        </p:cTn>
                                        <p:tgtEl>
                                          <p:spTgt spid="87"/>
                                        </p:tgtEl>
                                        <p:attrNameLst>
                                          <p:attrName>style.visibility</p:attrName>
                                        </p:attrNameLst>
                                      </p:cBhvr>
                                      <p:to>
                                        <p:strVal val="visible"/>
                                      </p:to>
                                    </p:set>
                                    <p:anim calcmode="lin" valueType="num">
                                      <p:cBhvr additive="base">
                                        <p:cTn id="166" dur="500" fill="hold"/>
                                        <p:tgtEl>
                                          <p:spTgt spid="87"/>
                                        </p:tgtEl>
                                        <p:attrNameLst>
                                          <p:attrName>ppt_x</p:attrName>
                                        </p:attrNameLst>
                                      </p:cBhvr>
                                      <p:tavLst>
                                        <p:tav tm="0">
                                          <p:val>
                                            <p:strVal val="0-#ppt_w/2"/>
                                          </p:val>
                                        </p:tav>
                                        <p:tav tm="100000">
                                          <p:val>
                                            <p:strVal val="#ppt_x"/>
                                          </p:val>
                                        </p:tav>
                                      </p:tavLst>
                                    </p:anim>
                                    <p:anim calcmode="lin" valueType="num">
                                      <p:cBhvr additive="base">
                                        <p:cTn id="167" dur="500" fill="hold"/>
                                        <p:tgtEl>
                                          <p:spTgt spid="87"/>
                                        </p:tgtEl>
                                        <p:attrNameLst>
                                          <p:attrName>ppt_y</p:attrName>
                                        </p:attrNameLst>
                                      </p:cBhvr>
                                      <p:tavLst>
                                        <p:tav tm="0">
                                          <p:val>
                                            <p:strVal val="#ppt_y"/>
                                          </p:val>
                                        </p:tav>
                                        <p:tav tm="100000">
                                          <p:val>
                                            <p:strVal val="#ppt_y"/>
                                          </p:val>
                                        </p:tav>
                                      </p:tavLst>
                                    </p:anim>
                                  </p:childTnLst>
                                </p:cTn>
                              </p:par>
                              <p:par>
                                <p:cTn id="168" presetID="2" presetClass="entr" presetSubtype="4" fill="hold" grpId="0" nodeType="withEffect">
                                  <p:stCondLst>
                                    <p:cond delay="0"/>
                                  </p:stCondLst>
                                  <p:childTnLst>
                                    <p:set>
                                      <p:cBhvr>
                                        <p:cTn id="169" dur="1" fill="hold">
                                          <p:stCondLst>
                                            <p:cond delay="0"/>
                                          </p:stCondLst>
                                        </p:cTn>
                                        <p:tgtEl>
                                          <p:spTgt spid="90"/>
                                        </p:tgtEl>
                                        <p:attrNameLst>
                                          <p:attrName>style.visibility</p:attrName>
                                        </p:attrNameLst>
                                      </p:cBhvr>
                                      <p:to>
                                        <p:strVal val="visible"/>
                                      </p:to>
                                    </p:set>
                                    <p:anim calcmode="lin" valueType="num">
                                      <p:cBhvr additive="base">
                                        <p:cTn id="170" dur="500" fill="hold"/>
                                        <p:tgtEl>
                                          <p:spTgt spid="90"/>
                                        </p:tgtEl>
                                        <p:attrNameLst>
                                          <p:attrName>ppt_x</p:attrName>
                                        </p:attrNameLst>
                                      </p:cBhvr>
                                      <p:tavLst>
                                        <p:tav tm="0">
                                          <p:val>
                                            <p:strVal val="#ppt_x"/>
                                          </p:val>
                                        </p:tav>
                                        <p:tav tm="100000">
                                          <p:val>
                                            <p:strVal val="#ppt_x"/>
                                          </p:val>
                                        </p:tav>
                                      </p:tavLst>
                                    </p:anim>
                                    <p:anim calcmode="lin" valueType="num">
                                      <p:cBhvr additive="base">
                                        <p:cTn id="171" dur="500" fill="hold"/>
                                        <p:tgtEl>
                                          <p:spTgt spid="90"/>
                                        </p:tgtEl>
                                        <p:attrNameLst>
                                          <p:attrName>ppt_y</p:attrName>
                                        </p:attrNameLst>
                                      </p:cBhvr>
                                      <p:tavLst>
                                        <p:tav tm="0">
                                          <p:val>
                                            <p:strVal val="1+#ppt_h/2"/>
                                          </p:val>
                                        </p:tav>
                                        <p:tav tm="100000">
                                          <p:val>
                                            <p:strVal val="#ppt_y"/>
                                          </p:val>
                                        </p:tav>
                                      </p:tavLst>
                                    </p:anim>
                                  </p:childTnLst>
                                </p:cTn>
                              </p:par>
                              <p:par>
                                <p:cTn id="172" presetID="2" presetClass="entr" presetSubtype="4" fill="hold" grpId="0" nodeType="withEffect">
                                  <p:stCondLst>
                                    <p:cond delay="0"/>
                                  </p:stCondLst>
                                  <p:childTnLst>
                                    <p:set>
                                      <p:cBhvr>
                                        <p:cTn id="173" dur="1" fill="hold">
                                          <p:stCondLst>
                                            <p:cond delay="0"/>
                                          </p:stCondLst>
                                        </p:cTn>
                                        <p:tgtEl>
                                          <p:spTgt spid="91"/>
                                        </p:tgtEl>
                                        <p:attrNameLst>
                                          <p:attrName>style.visibility</p:attrName>
                                        </p:attrNameLst>
                                      </p:cBhvr>
                                      <p:to>
                                        <p:strVal val="visible"/>
                                      </p:to>
                                    </p:set>
                                    <p:anim calcmode="lin" valueType="num">
                                      <p:cBhvr additive="base">
                                        <p:cTn id="174" dur="500" fill="hold"/>
                                        <p:tgtEl>
                                          <p:spTgt spid="91"/>
                                        </p:tgtEl>
                                        <p:attrNameLst>
                                          <p:attrName>ppt_x</p:attrName>
                                        </p:attrNameLst>
                                      </p:cBhvr>
                                      <p:tavLst>
                                        <p:tav tm="0">
                                          <p:val>
                                            <p:strVal val="#ppt_x"/>
                                          </p:val>
                                        </p:tav>
                                        <p:tav tm="100000">
                                          <p:val>
                                            <p:strVal val="#ppt_x"/>
                                          </p:val>
                                        </p:tav>
                                      </p:tavLst>
                                    </p:anim>
                                    <p:anim calcmode="lin" valueType="num">
                                      <p:cBhvr additive="base">
                                        <p:cTn id="175" dur="500" fill="hold"/>
                                        <p:tgtEl>
                                          <p:spTgt spid="91"/>
                                        </p:tgtEl>
                                        <p:attrNameLst>
                                          <p:attrName>ppt_y</p:attrName>
                                        </p:attrNameLst>
                                      </p:cBhvr>
                                      <p:tavLst>
                                        <p:tav tm="0">
                                          <p:val>
                                            <p:strVal val="1+#ppt_h/2"/>
                                          </p:val>
                                        </p:tav>
                                        <p:tav tm="100000">
                                          <p:val>
                                            <p:strVal val="#ppt_y"/>
                                          </p:val>
                                        </p:tav>
                                      </p:tavLst>
                                    </p:anim>
                                  </p:childTnLst>
                                </p:cTn>
                              </p:par>
                              <p:par>
                                <p:cTn id="176" presetID="2" presetClass="entr" presetSubtype="4" fill="hold" grpId="0" nodeType="withEffect">
                                  <p:stCondLst>
                                    <p:cond delay="0"/>
                                  </p:stCondLst>
                                  <p:childTnLst>
                                    <p:set>
                                      <p:cBhvr>
                                        <p:cTn id="177" dur="1" fill="hold">
                                          <p:stCondLst>
                                            <p:cond delay="0"/>
                                          </p:stCondLst>
                                        </p:cTn>
                                        <p:tgtEl>
                                          <p:spTgt spid="92"/>
                                        </p:tgtEl>
                                        <p:attrNameLst>
                                          <p:attrName>style.visibility</p:attrName>
                                        </p:attrNameLst>
                                      </p:cBhvr>
                                      <p:to>
                                        <p:strVal val="visible"/>
                                      </p:to>
                                    </p:set>
                                    <p:anim calcmode="lin" valueType="num">
                                      <p:cBhvr additive="base">
                                        <p:cTn id="178" dur="500" fill="hold"/>
                                        <p:tgtEl>
                                          <p:spTgt spid="92"/>
                                        </p:tgtEl>
                                        <p:attrNameLst>
                                          <p:attrName>ppt_x</p:attrName>
                                        </p:attrNameLst>
                                      </p:cBhvr>
                                      <p:tavLst>
                                        <p:tav tm="0">
                                          <p:val>
                                            <p:strVal val="#ppt_x"/>
                                          </p:val>
                                        </p:tav>
                                        <p:tav tm="100000">
                                          <p:val>
                                            <p:strVal val="#ppt_x"/>
                                          </p:val>
                                        </p:tav>
                                      </p:tavLst>
                                    </p:anim>
                                    <p:anim calcmode="lin" valueType="num">
                                      <p:cBhvr additive="base">
                                        <p:cTn id="179" dur="500" fill="hold"/>
                                        <p:tgtEl>
                                          <p:spTgt spid="92"/>
                                        </p:tgtEl>
                                        <p:attrNameLst>
                                          <p:attrName>ppt_y</p:attrName>
                                        </p:attrNameLst>
                                      </p:cBhvr>
                                      <p:tavLst>
                                        <p:tav tm="0">
                                          <p:val>
                                            <p:strVal val="1+#ppt_h/2"/>
                                          </p:val>
                                        </p:tav>
                                        <p:tav tm="100000">
                                          <p:val>
                                            <p:strVal val="#ppt_y"/>
                                          </p:val>
                                        </p:tav>
                                      </p:tavLst>
                                    </p:anim>
                                  </p:childTnLst>
                                </p:cTn>
                              </p:par>
                              <p:par>
                                <p:cTn id="180" presetID="2" presetClass="entr" presetSubtype="4" fill="hold" grpId="0" nodeType="withEffect">
                                  <p:stCondLst>
                                    <p:cond delay="0"/>
                                  </p:stCondLst>
                                  <p:childTnLst>
                                    <p:set>
                                      <p:cBhvr>
                                        <p:cTn id="181" dur="1" fill="hold">
                                          <p:stCondLst>
                                            <p:cond delay="0"/>
                                          </p:stCondLst>
                                        </p:cTn>
                                        <p:tgtEl>
                                          <p:spTgt spid="93"/>
                                        </p:tgtEl>
                                        <p:attrNameLst>
                                          <p:attrName>style.visibility</p:attrName>
                                        </p:attrNameLst>
                                      </p:cBhvr>
                                      <p:to>
                                        <p:strVal val="visible"/>
                                      </p:to>
                                    </p:set>
                                    <p:anim calcmode="lin" valueType="num">
                                      <p:cBhvr additive="base">
                                        <p:cTn id="182" dur="500" fill="hold"/>
                                        <p:tgtEl>
                                          <p:spTgt spid="93"/>
                                        </p:tgtEl>
                                        <p:attrNameLst>
                                          <p:attrName>ppt_x</p:attrName>
                                        </p:attrNameLst>
                                      </p:cBhvr>
                                      <p:tavLst>
                                        <p:tav tm="0">
                                          <p:val>
                                            <p:strVal val="#ppt_x"/>
                                          </p:val>
                                        </p:tav>
                                        <p:tav tm="100000">
                                          <p:val>
                                            <p:strVal val="#ppt_x"/>
                                          </p:val>
                                        </p:tav>
                                      </p:tavLst>
                                    </p:anim>
                                    <p:anim calcmode="lin" valueType="num">
                                      <p:cBhvr additive="base">
                                        <p:cTn id="183" dur="500" fill="hold"/>
                                        <p:tgtEl>
                                          <p:spTgt spid="93"/>
                                        </p:tgtEl>
                                        <p:attrNameLst>
                                          <p:attrName>ppt_y</p:attrName>
                                        </p:attrNameLst>
                                      </p:cBhvr>
                                      <p:tavLst>
                                        <p:tav tm="0">
                                          <p:val>
                                            <p:strVal val="1+#ppt_h/2"/>
                                          </p:val>
                                        </p:tav>
                                        <p:tav tm="100000">
                                          <p:val>
                                            <p:strVal val="#ppt_y"/>
                                          </p:val>
                                        </p:tav>
                                      </p:tavLst>
                                    </p:anim>
                                  </p:childTnLst>
                                </p:cTn>
                              </p:par>
                              <p:par>
                                <p:cTn id="184" presetID="2" presetClass="entr" presetSubtype="4" fill="hold" grpId="0" nodeType="withEffect">
                                  <p:stCondLst>
                                    <p:cond delay="0"/>
                                  </p:stCondLst>
                                  <p:childTnLst>
                                    <p:set>
                                      <p:cBhvr>
                                        <p:cTn id="185" dur="1" fill="hold">
                                          <p:stCondLst>
                                            <p:cond delay="0"/>
                                          </p:stCondLst>
                                        </p:cTn>
                                        <p:tgtEl>
                                          <p:spTgt spid="94"/>
                                        </p:tgtEl>
                                        <p:attrNameLst>
                                          <p:attrName>style.visibility</p:attrName>
                                        </p:attrNameLst>
                                      </p:cBhvr>
                                      <p:to>
                                        <p:strVal val="visible"/>
                                      </p:to>
                                    </p:set>
                                    <p:anim calcmode="lin" valueType="num">
                                      <p:cBhvr additive="base">
                                        <p:cTn id="186" dur="500" fill="hold"/>
                                        <p:tgtEl>
                                          <p:spTgt spid="94"/>
                                        </p:tgtEl>
                                        <p:attrNameLst>
                                          <p:attrName>ppt_x</p:attrName>
                                        </p:attrNameLst>
                                      </p:cBhvr>
                                      <p:tavLst>
                                        <p:tav tm="0">
                                          <p:val>
                                            <p:strVal val="#ppt_x"/>
                                          </p:val>
                                        </p:tav>
                                        <p:tav tm="100000">
                                          <p:val>
                                            <p:strVal val="#ppt_x"/>
                                          </p:val>
                                        </p:tav>
                                      </p:tavLst>
                                    </p:anim>
                                    <p:anim calcmode="lin" valueType="num">
                                      <p:cBhvr additive="base">
                                        <p:cTn id="187" dur="500" fill="hold"/>
                                        <p:tgtEl>
                                          <p:spTgt spid="94"/>
                                        </p:tgtEl>
                                        <p:attrNameLst>
                                          <p:attrName>ppt_y</p:attrName>
                                        </p:attrNameLst>
                                      </p:cBhvr>
                                      <p:tavLst>
                                        <p:tav tm="0">
                                          <p:val>
                                            <p:strVal val="1+#ppt_h/2"/>
                                          </p:val>
                                        </p:tav>
                                        <p:tav tm="100000">
                                          <p:val>
                                            <p:strVal val="#ppt_y"/>
                                          </p:val>
                                        </p:tav>
                                      </p:tavLst>
                                    </p:anim>
                                  </p:childTnLst>
                                </p:cTn>
                              </p:par>
                              <p:par>
                                <p:cTn id="188" presetID="2" presetClass="entr" presetSubtype="8" fill="hold" grpId="0" nodeType="withEffect">
                                  <p:stCondLst>
                                    <p:cond delay="0"/>
                                  </p:stCondLst>
                                  <p:childTnLst>
                                    <p:set>
                                      <p:cBhvr>
                                        <p:cTn id="189" dur="1" fill="hold">
                                          <p:stCondLst>
                                            <p:cond delay="0"/>
                                          </p:stCondLst>
                                        </p:cTn>
                                        <p:tgtEl>
                                          <p:spTgt spid="95"/>
                                        </p:tgtEl>
                                        <p:attrNameLst>
                                          <p:attrName>style.visibility</p:attrName>
                                        </p:attrNameLst>
                                      </p:cBhvr>
                                      <p:to>
                                        <p:strVal val="visible"/>
                                      </p:to>
                                    </p:set>
                                    <p:anim calcmode="lin" valueType="num">
                                      <p:cBhvr additive="base">
                                        <p:cTn id="190" dur="500" fill="hold"/>
                                        <p:tgtEl>
                                          <p:spTgt spid="95"/>
                                        </p:tgtEl>
                                        <p:attrNameLst>
                                          <p:attrName>ppt_x</p:attrName>
                                        </p:attrNameLst>
                                      </p:cBhvr>
                                      <p:tavLst>
                                        <p:tav tm="0">
                                          <p:val>
                                            <p:strVal val="0-#ppt_w/2"/>
                                          </p:val>
                                        </p:tav>
                                        <p:tav tm="100000">
                                          <p:val>
                                            <p:strVal val="#ppt_x"/>
                                          </p:val>
                                        </p:tav>
                                      </p:tavLst>
                                    </p:anim>
                                    <p:anim calcmode="lin" valueType="num">
                                      <p:cBhvr additive="base">
                                        <p:cTn id="191" dur="500" fill="hold"/>
                                        <p:tgtEl>
                                          <p:spTgt spid="95"/>
                                        </p:tgtEl>
                                        <p:attrNameLst>
                                          <p:attrName>ppt_y</p:attrName>
                                        </p:attrNameLst>
                                      </p:cBhvr>
                                      <p:tavLst>
                                        <p:tav tm="0">
                                          <p:val>
                                            <p:strVal val="#ppt_y"/>
                                          </p:val>
                                        </p:tav>
                                        <p:tav tm="100000">
                                          <p:val>
                                            <p:strVal val="#ppt_y"/>
                                          </p:val>
                                        </p:tav>
                                      </p:tavLst>
                                    </p:anim>
                                  </p:childTnLst>
                                </p:cTn>
                              </p:par>
                              <p:par>
                                <p:cTn id="192" presetID="2" presetClass="entr" presetSubtype="4" fill="hold" grpId="0" nodeType="withEffect">
                                  <p:stCondLst>
                                    <p:cond delay="0"/>
                                  </p:stCondLst>
                                  <p:childTnLst>
                                    <p:set>
                                      <p:cBhvr>
                                        <p:cTn id="193" dur="1" fill="hold">
                                          <p:stCondLst>
                                            <p:cond delay="0"/>
                                          </p:stCondLst>
                                        </p:cTn>
                                        <p:tgtEl>
                                          <p:spTgt spid="96"/>
                                        </p:tgtEl>
                                        <p:attrNameLst>
                                          <p:attrName>style.visibility</p:attrName>
                                        </p:attrNameLst>
                                      </p:cBhvr>
                                      <p:to>
                                        <p:strVal val="visible"/>
                                      </p:to>
                                    </p:set>
                                    <p:anim calcmode="lin" valueType="num">
                                      <p:cBhvr additive="base">
                                        <p:cTn id="194" dur="500" fill="hold"/>
                                        <p:tgtEl>
                                          <p:spTgt spid="96"/>
                                        </p:tgtEl>
                                        <p:attrNameLst>
                                          <p:attrName>ppt_x</p:attrName>
                                        </p:attrNameLst>
                                      </p:cBhvr>
                                      <p:tavLst>
                                        <p:tav tm="0">
                                          <p:val>
                                            <p:strVal val="#ppt_x"/>
                                          </p:val>
                                        </p:tav>
                                        <p:tav tm="100000">
                                          <p:val>
                                            <p:strVal val="#ppt_x"/>
                                          </p:val>
                                        </p:tav>
                                      </p:tavLst>
                                    </p:anim>
                                    <p:anim calcmode="lin" valueType="num">
                                      <p:cBhvr additive="base">
                                        <p:cTn id="195" dur="500" fill="hold"/>
                                        <p:tgtEl>
                                          <p:spTgt spid="96"/>
                                        </p:tgtEl>
                                        <p:attrNameLst>
                                          <p:attrName>ppt_y</p:attrName>
                                        </p:attrNameLst>
                                      </p:cBhvr>
                                      <p:tavLst>
                                        <p:tav tm="0">
                                          <p:val>
                                            <p:strVal val="1+#ppt_h/2"/>
                                          </p:val>
                                        </p:tav>
                                        <p:tav tm="100000">
                                          <p:val>
                                            <p:strVal val="#ppt_y"/>
                                          </p:val>
                                        </p:tav>
                                      </p:tavLst>
                                    </p:anim>
                                  </p:childTnLst>
                                </p:cTn>
                              </p:par>
                              <p:par>
                                <p:cTn id="196" presetID="2" presetClass="entr" presetSubtype="4" fill="hold" grpId="0" nodeType="withEffect">
                                  <p:stCondLst>
                                    <p:cond delay="0"/>
                                  </p:stCondLst>
                                  <p:childTnLst>
                                    <p:set>
                                      <p:cBhvr>
                                        <p:cTn id="197" dur="1" fill="hold">
                                          <p:stCondLst>
                                            <p:cond delay="0"/>
                                          </p:stCondLst>
                                        </p:cTn>
                                        <p:tgtEl>
                                          <p:spTgt spid="97"/>
                                        </p:tgtEl>
                                        <p:attrNameLst>
                                          <p:attrName>style.visibility</p:attrName>
                                        </p:attrNameLst>
                                      </p:cBhvr>
                                      <p:to>
                                        <p:strVal val="visible"/>
                                      </p:to>
                                    </p:set>
                                    <p:anim calcmode="lin" valueType="num">
                                      <p:cBhvr additive="base">
                                        <p:cTn id="198" dur="500" fill="hold"/>
                                        <p:tgtEl>
                                          <p:spTgt spid="97"/>
                                        </p:tgtEl>
                                        <p:attrNameLst>
                                          <p:attrName>ppt_x</p:attrName>
                                        </p:attrNameLst>
                                      </p:cBhvr>
                                      <p:tavLst>
                                        <p:tav tm="0">
                                          <p:val>
                                            <p:strVal val="#ppt_x"/>
                                          </p:val>
                                        </p:tav>
                                        <p:tav tm="100000">
                                          <p:val>
                                            <p:strVal val="#ppt_x"/>
                                          </p:val>
                                        </p:tav>
                                      </p:tavLst>
                                    </p:anim>
                                    <p:anim calcmode="lin" valueType="num">
                                      <p:cBhvr additive="base">
                                        <p:cTn id="199" dur="500" fill="hold"/>
                                        <p:tgtEl>
                                          <p:spTgt spid="97"/>
                                        </p:tgtEl>
                                        <p:attrNameLst>
                                          <p:attrName>ppt_y</p:attrName>
                                        </p:attrNameLst>
                                      </p:cBhvr>
                                      <p:tavLst>
                                        <p:tav tm="0">
                                          <p:val>
                                            <p:strVal val="1+#ppt_h/2"/>
                                          </p:val>
                                        </p:tav>
                                        <p:tav tm="100000">
                                          <p:val>
                                            <p:strVal val="#ppt_y"/>
                                          </p:val>
                                        </p:tav>
                                      </p:tavLst>
                                    </p:anim>
                                  </p:childTnLst>
                                </p:cTn>
                              </p:par>
                              <p:par>
                                <p:cTn id="200" presetID="2" presetClass="entr" presetSubtype="4" fill="hold" grpId="0" nodeType="withEffect">
                                  <p:stCondLst>
                                    <p:cond delay="0"/>
                                  </p:stCondLst>
                                  <p:childTnLst>
                                    <p:set>
                                      <p:cBhvr>
                                        <p:cTn id="201" dur="1" fill="hold">
                                          <p:stCondLst>
                                            <p:cond delay="0"/>
                                          </p:stCondLst>
                                        </p:cTn>
                                        <p:tgtEl>
                                          <p:spTgt spid="98"/>
                                        </p:tgtEl>
                                        <p:attrNameLst>
                                          <p:attrName>style.visibility</p:attrName>
                                        </p:attrNameLst>
                                      </p:cBhvr>
                                      <p:to>
                                        <p:strVal val="visible"/>
                                      </p:to>
                                    </p:set>
                                    <p:anim calcmode="lin" valueType="num">
                                      <p:cBhvr additive="base">
                                        <p:cTn id="202" dur="500" fill="hold"/>
                                        <p:tgtEl>
                                          <p:spTgt spid="98"/>
                                        </p:tgtEl>
                                        <p:attrNameLst>
                                          <p:attrName>ppt_x</p:attrName>
                                        </p:attrNameLst>
                                      </p:cBhvr>
                                      <p:tavLst>
                                        <p:tav tm="0">
                                          <p:val>
                                            <p:strVal val="#ppt_x"/>
                                          </p:val>
                                        </p:tav>
                                        <p:tav tm="100000">
                                          <p:val>
                                            <p:strVal val="#ppt_x"/>
                                          </p:val>
                                        </p:tav>
                                      </p:tavLst>
                                    </p:anim>
                                    <p:anim calcmode="lin" valueType="num">
                                      <p:cBhvr additive="base">
                                        <p:cTn id="203" dur="500" fill="hold"/>
                                        <p:tgtEl>
                                          <p:spTgt spid="98"/>
                                        </p:tgtEl>
                                        <p:attrNameLst>
                                          <p:attrName>ppt_y</p:attrName>
                                        </p:attrNameLst>
                                      </p:cBhvr>
                                      <p:tavLst>
                                        <p:tav tm="0">
                                          <p:val>
                                            <p:strVal val="1+#ppt_h/2"/>
                                          </p:val>
                                        </p:tav>
                                        <p:tav tm="100000">
                                          <p:val>
                                            <p:strVal val="#ppt_y"/>
                                          </p:val>
                                        </p:tav>
                                      </p:tavLst>
                                    </p:anim>
                                  </p:childTnLst>
                                </p:cTn>
                              </p:par>
                              <p:par>
                                <p:cTn id="204" presetID="2" presetClass="entr" presetSubtype="4" fill="hold" grpId="0" nodeType="withEffect">
                                  <p:stCondLst>
                                    <p:cond delay="0"/>
                                  </p:stCondLst>
                                  <p:childTnLst>
                                    <p:set>
                                      <p:cBhvr>
                                        <p:cTn id="205" dur="1" fill="hold">
                                          <p:stCondLst>
                                            <p:cond delay="0"/>
                                          </p:stCondLst>
                                        </p:cTn>
                                        <p:tgtEl>
                                          <p:spTgt spid="99"/>
                                        </p:tgtEl>
                                        <p:attrNameLst>
                                          <p:attrName>style.visibility</p:attrName>
                                        </p:attrNameLst>
                                      </p:cBhvr>
                                      <p:to>
                                        <p:strVal val="visible"/>
                                      </p:to>
                                    </p:set>
                                    <p:anim calcmode="lin" valueType="num">
                                      <p:cBhvr additive="base">
                                        <p:cTn id="206" dur="500" fill="hold"/>
                                        <p:tgtEl>
                                          <p:spTgt spid="99"/>
                                        </p:tgtEl>
                                        <p:attrNameLst>
                                          <p:attrName>ppt_x</p:attrName>
                                        </p:attrNameLst>
                                      </p:cBhvr>
                                      <p:tavLst>
                                        <p:tav tm="0">
                                          <p:val>
                                            <p:strVal val="#ppt_x"/>
                                          </p:val>
                                        </p:tav>
                                        <p:tav tm="100000">
                                          <p:val>
                                            <p:strVal val="#ppt_x"/>
                                          </p:val>
                                        </p:tav>
                                      </p:tavLst>
                                    </p:anim>
                                    <p:anim calcmode="lin" valueType="num">
                                      <p:cBhvr additive="base">
                                        <p:cTn id="207" dur="500" fill="hold"/>
                                        <p:tgtEl>
                                          <p:spTgt spid="99"/>
                                        </p:tgtEl>
                                        <p:attrNameLst>
                                          <p:attrName>ppt_y</p:attrName>
                                        </p:attrNameLst>
                                      </p:cBhvr>
                                      <p:tavLst>
                                        <p:tav tm="0">
                                          <p:val>
                                            <p:strVal val="1+#ppt_h/2"/>
                                          </p:val>
                                        </p:tav>
                                        <p:tav tm="100000">
                                          <p:val>
                                            <p:strVal val="#ppt_y"/>
                                          </p:val>
                                        </p:tav>
                                      </p:tavLst>
                                    </p:anim>
                                  </p:childTnLst>
                                </p:cTn>
                              </p:par>
                              <p:par>
                                <p:cTn id="208" presetID="2" presetClass="entr" presetSubtype="4" fill="hold" grpId="0" nodeType="withEffect">
                                  <p:stCondLst>
                                    <p:cond delay="0"/>
                                  </p:stCondLst>
                                  <p:childTnLst>
                                    <p:set>
                                      <p:cBhvr>
                                        <p:cTn id="209" dur="1" fill="hold">
                                          <p:stCondLst>
                                            <p:cond delay="0"/>
                                          </p:stCondLst>
                                        </p:cTn>
                                        <p:tgtEl>
                                          <p:spTgt spid="100"/>
                                        </p:tgtEl>
                                        <p:attrNameLst>
                                          <p:attrName>style.visibility</p:attrName>
                                        </p:attrNameLst>
                                      </p:cBhvr>
                                      <p:to>
                                        <p:strVal val="visible"/>
                                      </p:to>
                                    </p:set>
                                    <p:anim calcmode="lin" valueType="num">
                                      <p:cBhvr additive="base">
                                        <p:cTn id="210" dur="500" fill="hold"/>
                                        <p:tgtEl>
                                          <p:spTgt spid="100"/>
                                        </p:tgtEl>
                                        <p:attrNameLst>
                                          <p:attrName>ppt_x</p:attrName>
                                        </p:attrNameLst>
                                      </p:cBhvr>
                                      <p:tavLst>
                                        <p:tav tm="0">
                                          <p:val>
                                            <p:strVal val="#ppt_x"/>
                                          </p:val>
                                        </p:tav>
                                        <p:tav tm="100000">
                                          <p:val>
                                            <p:strVal val="#ppt_x"/>
                                          </p:val>
                                        </p:tav>
                                      </p:tavLst>
                                    </p:anim>
                                    <p:anim calcmode="lin" valueType="num">
                                      <p:cBhvr additive="base">
                                        <p:cTn id="211" dur="500" fill="hold"/>
                                        <p:tgtEl>
                                          <p:spTgt spid="100"/>
                                        </p:tgtEl>
                                        <p:attrNameLst>
                                          <p:attrName>ppt_y</p:attrName>
                                        </p:attrNameLst>
                                      </p:cBhvr>
                                      <p:tavLst>
                                        <p:tav tm="0">
                                          <p:val>
                                            <p:strVal val="1+#ppt_h/2"/>
                                          </p:val>
                                        </p:tav>
                                        <p:tav tm="100000">
                                          <p:val>
                                            <p:strVal val="#ppt_y"/>
                                          </p:val>
                                        </p:tav>
                                      </p:tavLst>
                                    </p:anim>
                                  </p:childTnLst>
                                </p:cTn>
                              </p:par>
                              <p:par>
                                <p:cTn id="212" presetID="2" presetClass="entr" presetSubtype="4" fill="hold" grpId="0" nodeType="withEffect">
                                  <p:stCondLst>
                                    <p:cond delay="0"/>
                                  </p:stCondLst>
                                  <p:childTnLst>
                                    <p:set>
                                      <p:cBhvr>
                                        <p:cTn id="213" dur="1" fill="hold">
                                          <p:stCondLst>
                                            <p:cond delay="0"/>
                                          </p:stCondLst>
                                        </p:cTn>
                                        <p:tgtEl>
                                          <p:spTgt spid="101"/>
                                        </p:tgtEl>
                                        <p:attrNameLst>
                                          <p:attrName>style.visibility</p:attrName>
                                        </p:attrNameLst>
                                      </p:cBhvr>
                                      <p:to>
                                        <p:strVal val="visible"/>
                                      </p:to>
                                    </p:set>
                                    <p:anim calcmode="lin" valueType="num">
                                      <p:cBhvr additive="base">
                                        <p:cTn id="214" dur="500" fill="hold"/>
                                        <p:tgtEl>
                                          <p:spTgt spid="101"/>
                                        </p:tgtEl>
                                        <p:attrNameLst>
                                          <p:attrName>ppt_x</p:attrName>
                                        </p:attrNameLst>
                                      </p:cBhvr>
                                      <p:tavLst>
                                        <p:tav tm="0">
                                          <p:val>
                                            <p:strVal val="#ppt_x"/>
                                          </p:val>
                                        </p:tav>
                                        <p:tav tm="100000">
                                          <p:val>
                                            <p:strVal val="#ppt_x"/>
                                          </p:val>
                                        </p:tav>
                                      </p:tavLst>
                                    </p:anim>
                                    <p:anim calcmode="lin" valueType="num">
                                      <p:cBhvr additive="base">
                                        <p:cTn id="215" dur="500" fill="hold"/>
                                        <p:tgtEl>
                                          <p:spTgt spid="101"/>
                                        </p:tgtEl>
                                        <p:attrNameLst>
                                          <p:attrName>ppt_y</p:attrName>
                                        </p:attrNameLst>
                                      </p:cBhvr>
                                      <p:tavLst>
                                        <p:tav tm="0">
                                          <p:val>
                                            <p:strVal val="1+#ppt_h/2"/>
                                          </p:val>
                                        </p:tav>
                                        <p:tav tm="100000">
                                          <p:val>
                                            <p:strVal val="#ppt_y"/>
                                          </p:val>
                                        </p:tav>
                                      </p:tavLst>
                                    </p:anim>
                                  </p:childTnLst>
                                </p:cTn>
                              </p:par>
                              <p:par>
                                <p:cTn id="216" presetID="2" presetClass="entr" presetSubtype="4" fill="hold" grpId="0" nodeType="withEffect">
                                  <p:stCondLst>
                                    <p:cond delay="0"/>
                                  </p:stCondLst>
                                  <p:childTnLst>
                                    <p:set>
                                      <p:cBhvr>
                                        <p:cTn id="217" dur="1" fill="hold">
                                          <p:stCondLst>
                                            <p:cond delay="0"/>
                                          </p:stCondLst>
                                        </p:cTn>
                                        <p:tgtEl>
                                          <p:spTgt spid="102"/>
                                        </p:tgtEl>
                                        <p:attrNameLst>
                                          <p:attrName>style.visibility</p:attrName>
                                        </p:attrNameLst>
                                      </p:cBhvr>
                                      <p:to>
                                        <p:strVal val="visible"/>
                                      </p:to>
                                    </p:set>
                                    <p:anim calcmode="lin" valueType="num">
                                      <p:cBhvr additive="base">
                                        <p:cTn id="218" dur="500" fill="hold"/>
                                        <p:tgtEl>
                                          <p:spTgt spid="102"/>
                                        </p:tgtEl>
                                        <p:attrNameLst>
                                          <p:attrName>ppt_x</p:attrName>
                                        </p:attrNameLst>
                                      </p:cBhvr>
                                      <p:tavLst>
                                        <p:tav tm="0">
                                          <p:val>
                                            <p:strVal val="#ppt_x"/>
                                          </p:val>
                                        </p:tav>
                                        <p:tav tm="100000">
                                          <p:val>
                                            <p:strVal val="#ppt_x"/>
                                          </p:val>
                                        </p:tav>
                                      </p:tavLst>
                                    </p:anim>
                                    <p:anim calcmode="lin" valueType="num">
                                      <p:cBhvr additive="base">
                                        <p:cTn id="219" dur="500" fill="hold"/>
                                        <p:tgtEl>
                                          <p:spTgt spid="102"/>
                                        </p:tgtEl>
                                        <p:attrNameLst>
                                          <p:attrName>ppt_y</p:attrName>
                                        </p:attrNameLst>
                                      </p:cBhvr>
                                      <p:tavLst>
                                        <p:tav tm="0">
                                          <p:val>
                                            <p:strVal val="1+#ppt_h/2"/>
                                          </p:val>
                                        </p:tav>
                                        <p:tav tm="100000">
                                          <p:val>
                                            <p:strVal val="#ppt_y"/>
                                          </p:val>
                                        </p:tav>
                                      </p:tavLst>
                                    </p:anim>
                                  </p:childTnLst>
                                </p:cTn>
                              </p:par>
                              <p:par>
                                <p:cTn id="220" presetID="2" presetClass="entr" presetSubtype="4" fill="hold" grpId="0" nodeType="withEffect">
                                  <p:stCondLst>
                                    <p:cond delay="0"/>
                                  </p:stCondLst>
                                  <p:childTnLst>
                                    <p:set>
                                      <p:cBhvr>
                                        <p:cTn id="221" dur="1" fill="hold">
                                          <p:stCondLst>
                                            <p:cond delay="0"/>
                                          </p:stCondLst>
                                        </p:cTn>
                                        <p:tgtEl>
                                          <p:spTgt spid="103"/>
                                        </p:tgtEl>
                                        <p:attrNameLst>
                                          <p:attrName>style.visibility</p:attrName>
                                        </p:attrNameLst>
                                      </p:cBhvr>
                                      <p:to>
                                        <p:strVal val="visible"/>
                                      </p:to>
                                    </p:set>
                                    <p:anim calcmode="lin" valueType="num">
                                      <p:cBhvr additive="base">
                                        <p:cTn id="222" dur="500" fill="hold"/>
                                        <p:tgtEl>
                                          <p:spTgt spid="103"/>
                                        </p:tgtEl>
                                        <p:attrNameLst>
                                          <p:attrName>ppt_x</p:attrName>
                                        </p:attrNameLst>
                                      </p:cBhvr>
                                      <p:tavLst>
                                        <p:tav tm="0">
                                          <p:val>
                                            <p:strVal val="#ppt_x"/>
                                          </p:val>
                                        </p:tav>
                                        <p:tav tm="100000">
                                          <p:val>
                                            <p:strVal val="#ppt_x"/>
                                          </p:val>
                                        </p:tav>
                                      </p:tavLst>
                                    </p:anim>
                                    <p:anim calcmode="lin" valueType="num">
                                      <p:cBhvr additive="base">
                                        <p:cTn id="223" dur="500" fill="hold"/>
                                        <p:tgtEl>
                                          <p:spTgt spid="103"/>
                                        </p:tgtEl>
                                        <p:attrNameLst>
                                          <p:attrName>ppt_y</p:attrName>
                                        </p:attrNameLst>
                                      </p:cBhvr>
                                      <p:tavLst>
                                        <p:tav tm="0">
                                          <p:val>
                                            <p:strVal val="1+#ppt_h/2"/>
                                          </p:val>
                                        </p:tav>
                                        <p:tav tm="100000">
                                          <p:val>
                                            <p:strVal val="#ppt_y"/>
                                          </p:val>
                                        </p:tav>
                                      </p:tavLst>
                                    </p:anim>
                                  </p:childTnLst>
                                </p:cTn>
                              </p:par>
                              <p:par>
                                <p:cTn id="224" presetID="2" presetClass="entr" presetSubtype="4" fill="hold" grpId="0" nodeType="withEffect">
                                  <p:stCondLst>
                                    <p:cond delay="0"/>
                                  </p:stCondLst>
                                  <p:childTnLst>
                                    <p:set>
                                      <p:cBhvr>
                                        <p:cTn id="225" dur="1" fill="hold">
                                          <p:stCondLst>
                                            <p:cond delay="0"/>
                                          </p:stCondLst>
                                        </p:cTn>
                                        <p:tgtEl>
                                          <p:spTgt spid="104"/>
                                        </p:tgtEl>
                                        <p:attrNameLst>
                                          <p:attrName>style.visibility</p:attrName>
                                        </p:attrNameLst>
                                      </p:cBhvr>
                                      <p:to>
                                        <p:strVal val="visible"/>
                                      </p:to>
                                    </p:set>
                                    <p:anim calcmode="lin" valueType="num">
                                      <p:cBhvr additive="base">
                                        <p:cTn id="226" dur="500" fill="hold"/>
                                        <p:tgtEl>
                                          <p:spTgt spid="104"/>
                                        </p:tgtEl>
                                        <p:attrNameLst>
                                          <p:attrName>ppt_x</p:attrName>
                                        </p:attrNameLst>
                                      </p:cBhvr>
                                      <p:tavLst>
                                        <p:tav tm="0">
                                          <p:val>
                                            <p:strVal val="#ppt_x"/>
                                          </p:val>
                                        </p:tav>
                                        <p:tav tm="100000">
                                          <p:val>
                                            <p:strVal val="#ppt_x"/>
                                          </p:val>
                                        </p:tav>
                                      </p:tavLst>
                                    </p:anim>
                                    <p:anim calcmode="lin" valueType="num">
                                      <p:cBhvr additive="base">
                                        <p:cTn id="227" dur="500" fill="hold"/>
                                        <p:tgtEl>
                                          <p:spTgt spid="104"/>
                                        </p:tgtEl>
                                        <p:attrNameLst>
                                          <p:attrName>ppt_y</p:attrName>
                                        </p:attrNameLst>
                                      </p:cBhvr>
                                      <p:tavLst>
                                        <p:tav tm="0">
                                          <p:val>
                                            <p:strVal val="1+#ppt_h/2"/>
                                          </p:val>
                                        </p:tav>
                                        <p:tav tm="100000">
                                          <p:val>
                                            <p:strVal val="#ppt_y"/>
                                          </p:val>
                                        </p:tav>
                                      </p:tavLst>
                                    </p:anim>
                                  </p:childTnLst>
                                </p:cTn>
                              </p:par>
                              <p:par>
                                <p:cTn id="228" presetID="2" presetClass="entr" presetSubtype="4" fill="hold" grpId="0" nodeType="withEffect">
                                  <p:stCondLst>
                                    <p:cond delay="0"/>
                                  </p:stCondLst>
                                  <p:childTnLst>
                                    <p:set>
                                      <p:cBhvr>
                                        <p:cTn id="229" dur="1" fill="hold">
                                          <p:stCondLst>
                                            <p:cond delay="0"/>
                                          </p:stCondLst>
                                        </p:cTn>
                                        <p:tgtEl>
                                          <p:spTgt spid="105"/>
                                        </p:tgtEl>
                                        <p:attrNameLst>
                                          <p:attrName>style.visibility</p:attrName>
                                        </p:attrNameLst>
                                      </p:cBhvr>
                                      <p:to>
                                        <p:strVal val="visible"/>
                                      </p:to>
                                    </p:set>
                                    <p:anim calcmode="lin" valueType="num">
                                      <p:cBhvr additive="base">
                                        <p:cTn id="230" dur="500" fill="hold"/>
                                        <p:tgtEl>
                                          <p:spTgt spid="105"/>
                                        </p:tgtEl>
                                        <p:attrNameLst>
                                          <p:attrName>ppt_x</p:attrName>
                                        </p:attrNameLst>
                                      </p:cBhvr>
                                      <p:tavLst>
                                        <p:tav tm="0">
                                          <p:val>
                                            <p:strVal val="#ppt_x"/>
                                          </p:val>
                                        </p:tav>
                                        <p:tav tm="100000">
                                          <p:val>
                                            <p:strVal val="#ppt_x"/>
                                          </p:val>
                                        </p:tav>
                                      </p:tavLst>
                                    </p:anim>
                                    <p:anim calcmode="lin" valueType="num">
                                      <p:cBhvr additive="base">
                                        <p:cTn id="231" dur="500" fill="hold"/>
                                        <p:tgtEl>
                                          <p:spTgt spid="105"/>
                                        </p:tgtEl>
                                        <p:attrNameLst>
                                          <p:attrName>ppt_y</p:attrName>
                                        </p:attrNameLst>
                                      </p:cBhvr>
                                      <p:tavLst>
                                        <p:tav tm="0">
                                          <p:val>
                                            <p:strVal val="1+#ppt_h/2"/>
                                          </p:val>
                                        </p:tav>
                                        <p:tav tm="100000">
                                          <p:val>
                                            <p:strVal val="#ppt_y"/>
                                          </p:val>
                                        </p:tav>
                                      </p:tavLst>
                                    </p:anim>
                                  </p:childTnLst>
                                </p:cTn>
                              </p:par>
                              <p:par>
                                <p:cTn id="232" presetID="2" presetClass="entr" presetSubtype="4" fill="hold" grpId="0" nodeType="withEffect">
                                  <p:stCondLst>
                                    <p:cond delay="0"/>
                                  </p:stCondLst>
                                  <p:childTnLst>
                                    <p:set>
                                      <p:cBhvr>
                                        <p:cTn id="233" dur="1" fill="hold">
                                          <p:stCondLst>
                                            <p:cond delay="0"/>
                                          </p:stCondLst>
                                        </p:cTn>
                                        <p:tgtEl>
                                          <p:spTgt spid="106"/>
                                        </p:tgtEl>
                                        <p:attrNameLst>
                                          <p:attrName>style.visibility</p:attrName>
                                        </p:attrNameLst>
                                      </p:cBhvr>
                                      <p:to>
                                        <p:strVal val="visible"/>
                                      </p:to>
                                    </p:set>
                                    <p:anim calcmode="lin" valueType="num">
                                      <p:cBhvr additive="base">
                                        <p:cTn id="234" dur="500" fill="hold"/>
                                        <p:tgtEl>
                                          <p:spTgt spid="106"/>
                                        </p:tgtEl>
                                        <p:attrNameLst>
                                          <p:attrName>ppt_x</p:attrName>
                                        </p:attrNameLst>
                                      </p:cBhvr>
                                      <p:tavLst>
                                        <p:tav tm="0">
                                          <p:val>
                                            <p:strVal val="#ppt_x"/>
                                          </p:val>
                                        </p:tav>
                                        <p:tav tm="100000">
                                          <p:val>
                                            <p:strVal val="#ppt_x"/>
                                          </p:val>
                                        </p:tav>
                                      </p:tavLst>
                                    </p:anim>
                                    <p:anim calcmode="lin" valueType="num">
                                      <p:cBhvr additive="base">
                                        <p:cTn id="235" dur="500" fill="hold"/>
                                        <p:tgtEl>
                                          <p:spTgt spid="106"/>
                                        </p:tgtEl>
                                        <p:attrNameLst>
                                          <p:attrName>ppt_y</p:attrName>
                                        </p:attrNameLst>
                                      </p:cBhvr>
                                      <p:tavLst>
                                        <p:tav tm="0">
                                          <p:val>
                                            <p:strVal val="1+#ppt_h/2"/>
                                          </p:val>
                                        </p:tav>
                                        <p:tav tm="100000">
                                          <p:val>
                                            <p:strVal val="#ppt_y"/>
                                          </p:val>
                                        </p:tav>
                                      </p:tavLst>
                                    </p:anim>
                                  </p:childTnLst>
                                </p:cTn>
                              </p:par>
                              <p:par>
                                <p:cTn id="236" presetID="2" presetClass="entr" presetSubtype="4" fill="hold" grpId="0" nodeType="withEffect">
                                  <p:stCondLst>
                                    <p:cond delay="0"/>
                                  </p:stCondLst>
                                  <p:childTnLst>
                                    <p:set>
                                      <p:cBhvr>
                                        <p:cTn id="237" dur="1" fill="hold">
                                          <p:stCondLst>
                                            <p:cond delay="0"/>
                                          </p:stCondLst>
                                        </p:cTn>
                                        <p:tgtEl>
                                          <p:spTgt spid="107"/>
                                        </p:tgtEl>
                                        <p:attrNameLst>
                                          <p:attrName>style.visibility</p:attrName>
                                        </p:attrNameLst>
                                      </p:cBhvr>
                                      <p:to>
                                        <p:strVal val="visible"/>
                                      </p:to>
                                    </p:set>
                                    <p:anim calcmode="lin" valueType="num">
                                      <p:cBhvr additive="base">
                                        <p:cTn id="238" dur="500" fill="hold"/>
                                        <p:tgtEl>
                                          <p:spTgt spid="107"/>
                                        </p:tgtEl>
                                        <p:attrNameLst>
                                          <p:attrName>ppt_x</p:attrName>
                                        </p:attrNameLst>
                                      </p:cBhvr>
                                      <p:tavLst>
                                        <p:tav tm="0">
                                          <p:val>
                                            <p:strVal val="#ppt_x"/>
                                          </p:val>
                                        </p:tav>
                                        <p:tav tm="100000">
                                          <p:val>
                                            <p:strVal val="#ppt_x"/>
                                          </p:val>
                                        </p:tav>
                                      </p:tavLst>
                                    </p:anim>
                                    <p:anim calcmode="lin" valueType="num">
                                      <p:cBhvr additive="base">
                                        <p:cTn id="239" dur="500" fill="hold"/>
                                        <p:tgtEl>
                                          <p:spTgt spid="107"/>
                                        </p:tgtEl>
                                        <p:attrNameLst>
                                          <p:attrName>ppt_y</p:attrName>
                                        </p:attrNameLst>
                                      </p:cBhvr>
                                      <p:tavLst>
                                        <p:tav tm="0">
                                          <p:val>
                                            <p:strVal val="1+#ppt_h/2"/>
                                          </p:val>
                                        </p:tav>
                                        <p:tav tm="100000">
                                          <p:val>
                                            <p:strVal val="#ppt_y"/>
                                          </p:val>
                                        </p:tav>
                                      </p:tavLst>
                                    </p:anim>
                                  </p:childTnLst>
                                </p:cTn>
                              </p:par>
                              <p:par>
                                <p:cTn id="240" presetID="2" presetClass="entr" presetSubtype="4" fill="hold" grpId="0" nodeType="withEffect">
                                  <p:stCondLst>
                                    <p:cond delay="0"/>
                                  </p:stCondLst>
                                  <p:childTnLst>
                                    <p:set>
                                      <p:cBhvr>
                                        <p:cTn id="241" dur="1" fill="hold">
                                          <p:stCondLst>
                                            <p:cond delay="0"/>
                                          </p:stCondLst>
                                        </p:cTn>
                                        <p:tgtEl>
                                          <p:spTgt spid="108"/>
                                        </p:tgtEl>
                                        <p:attrNameLst>
                                          <p:attrName>style.visibility</p:attrName>
                                        </p:attrNameLst>
                                      </p:cBhvr>
                                      <p:to>
                                        <p:strVal val="visible"/>
                                      </p:to>
                                    </p:set>
                                    <p:anim calcmode="lin" valueType="num">
                                      <p:cBhvr additive="base">
                                        <p:cTn id="242" dur="500" fill="hold"/>
                                        <p:tgtEl>
                                          <p:spTgt spid="108"/>
                                        </p:tgtEl>
                                        <p:attrNameLst>
                                          <p:attrName>ppt_x</p:attrName>
                                        </p:attrNameLst>
                                      </p:cBhvr>
                                      <p:tavLst>
                                        <p:tav tm="0">
                                          <p:val>
                                            <p:strVal val="#ppt_x"/>
                                          </p:val>
                                        </p:tav>
                                        <p:tav tm="100000">
                                          <p:val>
                                            <p:strVal val="#ppt_x"/>
                                          </p:val>
                                        </p:tav>
                                      </p:tavLst>
                                    </p:anim>
                                    <p:anim calcmode="lin" valueType="num">
                                      <p:cBhvr additive="base">
                                        <p:cTn id="243" dur="500" fill="hold"/>
                                        <p:tgtEl>
                                          <p:spTgt spid="108"/>
                                        </p:tgtEl>
                                        <p:attrNameLst>
                                          <p:attrName>ppt_y</p:attrName>
                                        </p:attrNameLst>
                                      </p:cBhvr>
                                      <p:tavLst>
                                        <p:tav tm="0">
                                          <p:val>
                                            <p:strVal val="1+#ppt_h/2"/>
                                          </p:val>
                                        </p:tav>
                                        <p:tav tm="100000">
                                          <p:val>
                                            <p:strVal val="#ppt_y"/>
                                          </p:val>
                                        </p:tav>
                                      </p:tavLst>
                                    </p:anim>
                                  </p:childTnLst>
                                </p:cTn>
                              </p:par>
                              <p:par>
                                <p:cTn id="244" presetID="2" presetClass="entr" presetSubtype="4" fill="hold" grpId="0" nodeType="withEffect">
                                  <p:stCondLst>
                                    <p:cond delay="0"/>
                                  </p:stCondLst>
                                  <p:childTnLst>
                                    <p:set>
                                      <p:cBhvr>
                                        <p:cTn id="245" dur="1" fill="hold">
                                          <p:stCondLst>
                                            <p:cond delay="0"/>
                                          </p:stCondLst>
                                        </p:cTn>
                                        <p:tgtEl>
                                          <p:spTgt spid="109"/>
                                        </p:tgtEl>
                                        <p:attrNameLst>
                                          <p:attrName>style.visibility</p:attrName>
                                        </p:attrNameLst>
                                      </p:cBhvr>
                                      <p:to>
                                        <p:strVal val="visible"/>
                                      </p:to>
                                    </p:set>
                                    <p:anim calcmode="lin" valueType="num">
                                      <p:cBhvr additive="base">
                                        <p:cTn id="246" dur="500" fill="hold"/>
                                        <p:tgtEl>
                                          <p:spTgt spid="109"/>
                                        </p:tgtEl>
                                        <p:attrNameLst>
                                          <p:attrName>ppt_x</p:attrName>
                                        </p:attrNameLst>
                                      </p:cBhvr>
                                      <p:tavLst>
                                        <p:tav tm="0">
                                          <p:val>
                                            <p:strVal val="#ppt_x"/>
                                          </p:val>
                                        </p:tav>
                                        <p:tav tm="100000">
                                          <p:val>
                                            <p:strVal val="#ppt_x"/>
                                          </p:val>
                                        </p:tav>
                                      </p:tavLst>
                                    </p:anim>
                                    <p:anim calcmode="lin" valueType="num">
                                      <p:cBhvr additive="base">
                                        <p:cTn id="247" dur="500" fill="hold"/>
                                        <p:tgtEl>
                                          <p:spTgt spid="109"/>
                                        </p:tgtEl>
                                        <p:attrNameLst>
                                          <p:attrName>ppt_y</p:attrName>
                                        </p:attrNameLst>
                                      </p:cBhvr>
                                      <p:tavLst>
                                        <p:tav tm="0">
                                          <p:val>
                                            <p:strVal val="1+#ppt_h/2"/>
                                          </p:val>
                                        </p:tav>
                                        <p:tav tm="100000">
                                          <p:val>
                                            <p:strVal val="#ppt_y"/>
                                          </p:val>
                                        </p:tav>
                                      </p:tavLst>
                                    </p:anim>
                                  </p:childTnLst>
                                </p:cTn>
                              </p:par>
                              <p:par>
                                <p:cTn id="248" presetID="2" presetClass="entr" presetSubtype="1" fill="hold" grpId="0" nodeType="withEffect">
                                  <p:stCondLst>
                                    <p:cond delay="0"/>
                                  </p:stCondLst>
                                  <p:childTnLst>
                                    <p:set>
                                      <p:cBhvr>
                                        <p:cTn id="249" dur="1" fill="hold">
                                          <p:stCondLst>
                                            <p:cond delay="0"/>
                                          </p:stCondLst>
                                        </p:cTn>
                                        <p:tgtEl>
                                          <p:spTgt spid="110"/>
                                        </p:tgtEl>
                                        <p:attrNameLst>
                                          <p:attrName>style.visibility</p:attrName>
                                        </p:attrNameLst>
                                      </p:cBhvr>
                                      <p:to>
                                        <p:strVal val="visible"/>
                                      </p:to>
                                    </p:set>
                                    <p:anim calcmode="lin" valueType="num">
                                      <p:cBhvr additive="base">
                                        <p:cTn id="250" dur="500" fill="hold"/>
                                        <p:tgtEl>
                                          <p:spTgt spid="110"/>
                                        </p:tgtEl>
                                        <p:attrNameLst>
                                          <p:attrName>ppt_x</p:attrName>
                                        </p:attrNameLst>
                                      </p:cBhvr>
                                      <p:tavLst>
                                        <p:tav tm="0">
                                          <p:val>
                                            <p:strVal val="#ppt_x"/>
                                          </p:val>
                                        </p:tav>
                                        <p:tav tm="100000">
                                          <p:val>
                                            <p:strVal val="#ppt_x"/>
                                          </p:val>
                                        </p:tav>
                                      </p:tavLst>
                                    </p:anim>
                                    <p:anim calcmode="lin" valueType="num">
                                      <p:cBhvr additive="base">
                                        <p:cTn id="251" dur="500" fill="hold"/>
                                        <p:tgtEl>
                                          <p:spTgt spid="110"/>
                                        </p:tgtEl>
                                        <p:attrNameLst>
                                          <p:attrName>ppt_y</p:attrName>
                                        </p:attrNameLst>
                                      </p:cBhvr>
                                      <p:tavLst>
                                        <p:tav tm="0">
                                          <p:val>
                                            <p:strVal val="0-#ppt_h/2"/>
                                          </p:val>
                                        </p:tav>
                                        <p:tav tm="100000">
                                          <p:val>
                                            <p:strVal val="#ppt_y"/>
                                          </p:val>
                                        </p:tav>
                                      </p:tavLst>
                                    </p:anim>
                                  </p:childTnLst>
                                </p:cTn>
                              </p:par>
                              <p:par>
                                <p:cTn id="252" presetID="2" presetClass="entr" presetSubtype="4" fill="hold" grpId="0" nodeType="withEffect">
                                  <p:stCondLst>
                                    <p:cond delay="0"/>
                                  </p:stCondLst>
                                  <p:childTnLst>
                                    <p:set>
                                      <p:cBhvr>
                                        <p:cTn id="253" dur="1" fill="hold">
                                          <p:stCondLst>
                                            <p:cond delay="0"/>
                                          </p:stCondLst>
                                        </p:cTn>
                                        <p:tgtEl>
                                          <p:spTgt spid="111"/>
                                        </p:tgtEl>
                                        <p:attrNameLst>
                                          <p:attrName>style.visibility</p:attrName>
                                        </p:attrNameLst>
                                      </p:cBhvr>
                                      <p:to>
                                        <p:strVal val="visible"/>
                                      </p:to>
                                    </p:set>
                                    <p:anim calcmode="lin" valueType="num">
                                      <p:cBhvr additive="base">
                                        <p:cTn id="254" dur="500" fill="hold"/>
                                        <p:tgtEl>
                                          <p:spTgt spid="111"/>
                                        </p:tgtEl>
                                        <p:attrNameLst>
                                          <p:attrName>ppt_x</p:attrName>
                                        </p:attrNameLst>
                                      </p:cBhvr>
                                      <p:tavLst>
                                        <p:tav tm="0">
                                          <p:val>
                                            <p:strVal val="#ppt_x"/>
                                          </p:val>
                                        </p:tav>
                                        <p:tav tm="100000">
                                          <p:val>
                                            <p:strVal val="#ppt_x"/>
                                          </p:val>
                                        </p:tav>
                                      </p:tavLst>
                                    </p:anim>
                                    <p:anim calcmode="lin" valueType="num">
                                      <p:cBhvr additive="base">
                                        <p:cTn id="255" dur="500" fill="hold"/>
                                        <p:tgtEl>
                                          <p:spTgt spid="111"/>
                                        </p:tgtEl>
                                        <p:attrNameLst>
                                          <p:attrName>ppt_y</p:attrName>
                                        </p:attrNameLst>
                                      </p:cBhvr>
                                      <p:tavLst>
                                        <p:tav tm="0">
                                          <p:val>
                                            <p:strVal val="1+#ppt_h/2"/>
                                          </p:val>
                                        </p:tav>
                                        <p:tav tm="100000">
                                          <p:val>
                                            <p:strVal val="#ppt_y"/>
                                          </p:val>
                                        </p:tav>
                                      </p:tavLst>
                                    </p:anim>
                                  </p:childTnLst>
                                </p:cTn>
                              </p:par>
                              <p:par>
                                <p:cTn id="256" presetID="2" presetClass="entr" presetSubtype="4" fill="hold" grpId="0" nodeType="withEffect">
                                  <p:stCondLst>
                                    <p:cond delay="0"/>
                                  </p:stCondLst>
                                  <p:childTnLst>
                                    <p:set>
                                      <p:cBhvr>
                                        <p:cTn id="257" dur="1" fill="hold">
                                          <p:stCondLst>
                                            <p:cond delay="0"/>
                                          </p:stCondLst>
                                        </p:cTn>
                                        <p:tgtEl>
                                          <p:spTgt spid="112"/>
                                        </p:tgtEl>
                                        <p:attrNameLst>
                                          <p:attrName>style.visibility</p:attrName>
                                        </p:attrNameLst>
                                      </p:cBhvr>
                                      <p:to>
                                        <p:strVal val="visible"/>
                                      </p:to>
                                    </p:set>
                                    <p:anim calcmode="lin" valueType="num">
                                      <p:cBhvr additive="base">
                                        <p:cTn id="258" dur="500" fill="hold"/>
                                        <p:tgtEl>
                                          <p:spTgt spid="112"/>
                                        </p:tgtEl>
                                        <p:attrNameLst>
                                          <p:attrName>ppt_x</p:attrName>
                                        </p:attrNameLst>
                                      </p:cBhvr>
                                      <p:tavLst>
                                        <p:tav tm="0">
                                          <p:val>
                                            <p:strVal val="#ppt_x"/>
                                          </p:val>
                                        </p:tav>
                                        <p:tav tm="100000">
                                          <p:val>
                                            <p:strVal val="#ppt_x"/>
                                          </p:val>
                                        </p:tav>
                                      </p:tavLst>
                                    </p:anim>
                                    <p:anim calcmode="lin" valueType="num">
                                      <p:cBhvr additive="base">
                                        <p:cTn id="259" dur="500" fill="hold"/>
                                        <p:tgtEl>
                                          <p:spTgt spid="112"/>
                                        </p:tgtEl>
                                        <p:attrNameLst>
                                          <p:attrName>ppt_y</p:attrName>
                                        </p:attrNameLst>
                                      </p:cBhvr>
                                      <p:tavLst>
                                        <p:tav tm="0">
                                          <p:val>
                                            <p:strVal val="1+#ppt_h/2"/>
                                          </p:val>
                                        </p:tav>
                                        <p:tav tm="100000">
                                          <p:val>
                                            <p:strVal val="#ppt_y"/>
                                          </p:val>
                                        </p:tav>
                                      </p:tavLst>
                                    </p:anim>
                                  </p:childTnLst>
                                </p:cTn>
                              </p:par>
                              <p:par>
                                <p:cTn id="260" presetID="2" presetClass="entr" presetSubtype="3" fill="hold" grpId="0" nodeType="withEffect">
                                  <p:stCondLst>
                                    <p:cond delay="0"/>
                                  </p:stCondLst>
                                  <p:childTnLst>
                                    <p:set>
                                      <p:cBhvr>
                                        <p:cTn id="261" dur="1" fill="hold">
                                          <p:stCondLst>
                                            <p:cond delay="0"/>
                                          </p:stCondLst>
                                        </p:cTn>
                                        <p:tgtEl>
                                          <p:spTgt spid="113"/>
                                        </p:tgtEl>
                                        <p:attrNameLst>
                                          <p:attrName>style.visibility</p:attrName>
                                        </p:attrNameLst>
                                      </p:cBhvr>
                                      <p:to>
                                        <p:strVal val="visible"/>
                                      </p:to>
                                    </p:set>
                                    <p:anim calcmode="lin" valueType="num">
                                      <p:cBhvr additive="base">
                                        <p:cTn id="262" dur="500" fill="hold"/>
                                        <p:tgtEl>
                                          <p:spTgt spid="113"/>
                                        </p:tgtEl>
                                        <p:attrNameLst>
                                          <p:attrName>ppt_x</p:attrName>
                                        </p:attrNameLst>
                                      </p:cBhvr>
                                      <p:tavLst>
                                        <p:tav tm="0">
                                          <p:val>
                                            <p:strVal val="1+#ppt_w/2"/>
                                          </p:val>
                                        </p:tav>
                                        <p:tav tm="100000">
                                          <p:val>
                                            <p:strVal val="#ppt_x"/>
                                          </p:val>
                                        </p:tav>
                                      </p:tavLst>
                                    </p:anim>
                                    <p:anim calcmode="lin" valueType="num">
                                      <p:cBhvr additive="base">
                                        <p:cTn id="263" dur="500" fill="hold"/>
                                        <p:tgtEl>
                                          <p:spTgt spid="113"/>
                                        </p:tgtEl>
                                        <p:attrNameLst>
                                          <p:attrName>ppt_y</p:attrName>
                                        </p:attrNameLst>
                                      </p:cBhvr>
                                      <p:tavLst>
                                        <p:tav tm="0">
                                          <p:val>
                                            <p:strVal val="0-#ppt_h/2"/>
                                          </p:val>
                                        </p:tav>
                                        <p:tav tm="100000">
                                          <p:val>
                                            <p:strVal val="#ppt_y"/>
                                          </p:val>
                                        </p:tav>
                                      </p:tavLst>
                                    </p:anim>
                                  </p:childTnLst>
                                </p:cTn>
                              </p:par>
                              <p:par>
                                <p:cTn id="264" presetID="2" presetClass="entr" presetSubtype="2" fill="hold" grpId="0" nodeType="withEffect">
                                  <p:stCondLst>
                                    <p:cond delay="0"/>
                                  </p:stCondLst>
                                  <p:childTnLst>
                                    <p:set>
                                      <p:cBhvr>
                                        <p:cTn id="265" dur="1" fill="hold">
                                          <p:stCondLst>
                                            <p:cond delay="0"/>
                                          </p:stCondLst>
                                        </p:cTn>
                                        <p:tgtEl>
                                          <p:spTgt spid="114"/>
                                        </p:tgtEl>
                                        <p:attrNameLst>
                                          <p:attrName>style.visibility</p:attrName>
                                        </p:attrNameLst>
                                      </p:cBhvr>
                                      <p:to>
                                        <p:strVal val="visible"/>
                                      </p:to>
                                    </p:set>
                                    <p:anim calcmode="lin" valueType="num">
                                      <p:cBhvr additive="base">
                                        <p:cTn id="266" dur="500" fill="hold"/>
                                        <p:tgtEl>
                                          <p:spTgt spid="114"/>
                                        </p:tgtEl>
                                        <p:attrNameLst>
                                          <p:attrName>ppt_x</p:attrName>
                                        </p:attrNameLst>
                                      </p:cBhvr>
                                      <p:tavLst>
                                        <p:tav tm="0">
                                          <p:val>
                                            <p:strVal val="1+#ppt_w/2"/>
                                          </p:val>
                                        </p:tav>
                                        <p:tav tm="100000">
                                          <p:val>
                                            <p:strVal val="#ppt_x"/>
                                          </p:val>
                                        </p:tav>
                                      </p:tavLst>
                                    </p:anim>
                                    <p:anim calcmode="lin" valueType="num">
                                      <p:cBhvr additive="base">
                                        <p:cTn id="267" dur="500" fill="hold"/>
                                        <p:tgtEl>
                                          <p:spTgt spid="114"/>
                                        </p:tgtEl>
                                        <p:attrNameLst>
                                          <p:attrName>ppt_y</p:attrName>
                                        </p:attrNameLst>
                                      </p:cBhvr>
                                      <p:tavLst>
                                        <p:tav tm="0">
                                          <p:val>
                                            <p:strVal val="#ppt_y"/>
                                          </p:val>
                                        </p:tav>
                                        <p:tav tm="100000">
                                          <p:val>
                                            <p:strVal val="#ppt_y"/>
                                          </p:val>
                                        </p:tav>
                                      </p:tavLst>
                                    </p:anim>
                                  </p:childTnLst>
                                </p:cTn>
                              </p:par>
                              <p:par>
                                <p:cTn id="268" presetID="2" presetClass="entr" presetSubtype="12" fill="hold" grpId="0" nodeType="withEffect">
                                  <p:stCondLst>
                                    <p:cond delay="0"/>
                                  </p:stCondLst>
                                  <p:childTnLst>
                                    <p:set>
                                      <p:cBhvr>
                                        <p:cTn id="269" dur="1" fill="hold">
                                          <p:stCondLst>
                                            <p:cond delay="0"/>
                                          </p:stCondLst>
                                        </p:cTn>
                                        <p:tgtEl>
                                          <p:spTgt spid="115"/>
                                        </p:tgtEl>
                                        <p:attrNameLst>
                                          <p:attrName>style.visibility</p:attrName>
                                        </p:attrNameLst>
                                      </p:cBhvr>
                                      <p:to>
                                        <p:strVal val="visible"/>
                                      </p:to>
                                    </p:set>
                                    <p:anim calcmode="lin" valueType="num">
                                      <p:cBhvr additive="base">
                                        <p:cTn id="270" dur="500" fill="hold"/>
                                        <p:tgtEl>
                                          <p:spTgt spid="115"/>
                                        </p:tgtEl>
                                        <p:attrNameLst>
                                          <p:attrName>ppt_x</p:attrName>
                                        </p:attrNameLst>
                                      </p:cBhvr>
                                      <p:tavLst>
                                        <p:tav tm="0">
                                          <p:val>
                                            <p:strVal val="0-#ppt_w/2"/>
                                          </p:val>
                                        </p:tav>
                                        <p:tav tm="100000">
                                          <p:val>
                                            <p:strVal val="#ppt_x"/>
                                          </p:val>
                                        </p:tav>
                                      </p:tavLst>
                                    </p:anim>
                                    <p:anim calcmode="lin" valueType="num">
                                      <p:cBhvr additive="base">
                                        <p:cTn id="271" dur="500" fill="hold"/>
                                        <p:tgtEl>
                                          <p:spTgt spid="115"/>
                                        </p:tgtEl>
                                        <p:attrNameLst>
                                          <p:attrName>ppt_y</p:attrName>
                                        </p:attrNameLst>
                                      </p:cBhvr>
                                      <p:tavLst>
                                        <p:tav tm="0">
                                          <p:val>
                                            <p:strVal val="1+#ppt_h/2"/>
                                          </p:val>
                                        </p:tav>
                                        <p:tav tm="100000">
                                          <p:val>
                                            <p:strVal val="#ppt_y"/>
                                          </p:val>
                                        </p:tav>
                                      </p:tavLst>
                                    </p:anim>
                                  </p:childTnLst>
                                </p:cTn>
                              </p:par>
                              <p:par>
                                <p:cTn id="272" presetID="2" presetClass="entr" presetSubtype="4" fill="hold" grpId="0" nodeType="withEffect">
                                  <p:stCondLst>
                                    <p:cond delay="0"/>
                                  </p:stCondLst>
                                  <p:childTnLst>
                                    <p:set>
                                      <p:cBhvr>
                                        <p:cTn id="273" dur="1" fill="hold">
                                          <p:stCondLst>
                                            <p:cond delay="0"/>
                                          </p:stCondLst>
                                        </p:cTn>
                                        <p:tgtEl>
                                          <p:spTgt spid="116"/>
                                        </p:tgtEl>
                                        <p:attrNameLst>
                                          <p:attrName>style.visibility</p:attrName>
                                        </p:attrNameLst>
                                      </p:cBhvr>
                                      <p:to>
                                        <p:strVal val="visible"/>
                                      </p:to>
                                    </p:set>
                                    <p:anim calcmode="lin" valueType="num">
                                      <p:cBhvr additive="base">
                                        <p:cTn id="274" dur="500" fill="hold"/>
                                        <p:tgtEl>
                                          <p:spTgt spid="116"/>
                                        </p:tgtEl>
                                        <p:attrNameLst>
                                          <p:attrName>ppt_x</p:attrName>
                                        </p:attrNameLst>
                                      </p:cBhvr>
                                      <p:tavLst>
                                        <p:tav tm="0">
                                          <p:val>
                                            <p:strVal val="#ppt_x"/>
                                          </p:val>
                                        </p:tav>
                                        <p:tav tm="100000">
                                          <p:val>
                                            <p:strVal val="#ppt_x"/>
                                          </p:val>
                                        </p:tav>
                                      </p:tavLst>
                                    </p:anim>
                                    <p:anim calcmode="lin" valueType="num">
                                      <p:cBhvr additive="base">
                                        <p:cTn id="275" dur="500" fill="hold"/>
                                        <p:tgtEl>
                                          <p:spTgt spid="116"/>
                                        </p:tgtEl>
                                        <p:attrNameLst>
                                          <p:attrName>ppt_y</p:attrName>
                                        </p:attrNameLst>
                                      </p:cBhvr>
                                      <p:tavLst>
                                        <p:tav tm="0">
                                          <p:val>
                                            <p:strVal val="1+#ppt_h/2"/>
                                          </p:val>
                                        </p:tav>
                                        <p:tav tm="100000">
                                          <p:val>
                                            <p:strVal val="#ppt_y"/>
                                          </p:val>
                                        </p:tav>
                                      </p:tavLst>
                                    </p:anim>
                                  </p:childTnLst>
                                </p:cTn>
                              </p:par>
                              <p:par>
                                <p:cTn id="276" presetID="2" presetClass="entr" presetSubtype="4" fill="hold" grpId="0" nodeType="withEffect">
                                  <p:stCondLst>
                                    <p:cond delay="0"/>
                                  </p:stCondLst>
                                  <p:childTnLst>
                                    <p:set>
                                      <p:cBhvr>
                                        <p:cTn id="277" dur="1" fill="hold">
                                          <p:stCondLst>
                                            <p:cond delay="0"/>
                                          </p:stCondLst>
                                        </p:cTn>
                                        <p:tgtEl>
                                          <p:spTgt spid="117"/>
                                        </p:tgtEl>
                                        <p:attrNameLst>
                                          <p:attrName>style.visibility</p:attrName>
                                        </p:attrNameLst>
                                      </p:cBhvr>
                                      <p:to>
                                        <p:strVal val="visible"/>
                                      </p:to>
                                    </p:set>
                                    <p:anim calcmode="lin" valueType="num">
                                      <p:cBhvr additive="base">
                                        <p:cTn id="278" dur="500" fill="hold"/>
                                        <p:tgtEl>
                                          <p:spTgt spid="117"/>
                                        </p:tgtEl>
                                        <p:attrNameLst>
                                          <p:attrName>ppt_x</p:attrName>
                                        </p:attrNameLst>
                                      </p:cBhvr>
                                      <p:tavLst>
                                        <p:tav tm="0">
                                          <p:val>
                                            <p:strVal val="#ppt_x"/>
                                          </p:val>
                                        </p:tav>
                                        <p:tav tm="100000">
                                          <p:val>
                                            <p:strVal val="#ppt_x"/>
                                          </p:val>
                                        </p:tav>
                                      </p:tavLst>
                                    </p:anim>
                                    <p:anim calcmode="lin" valueType="num">
                                      <p:cBhvr additive="base">
                                        <p:cTn id="279" dur="500" fill="hold"/>
                                        <p:tgtEl>
                                          <p:spTgt spid="117"/>
                                        </p:tgtEl>
                                        <p:attrNameLst>
                                          <p:attrName>ppt_y</p:attrName>
                                        </p:attrNameLst>
                                      </p:cBhvr>
                                      <p:tavLst>
                                        <p:tav tm="0">
                                          <p:val>
                                            <p:strVal val="1+#ppt_h/2"/>
                                          </p:val>
                                        </p:tav>
                                        <p:tav tm="100000">
                                          <p:val>
                                            <p:strVal val="#ppt_y"/>
                                          </p:val>
                                        </p:tav>
                                      </p:tavLst>
                                    </p:anim>
                                  </p:childTnLst>
                                </p:cTn>
                              </p:par>
                              <p:par>
                                <p:cTn id="280" presetID="2" presetClass="entr" presetSubtype="4" fill="hold" grpId="0" nodeType="withEffect">
                                  <p:stCondLst>
                                    <p:cond delay="0"/>
                                  </p:stCondLst>
                                  <p:childTnLst>
                                    <p:set>
                                      <p:cBhvr>
                                        <p:cTn id="281" dur="1" fill="hold">
                                          <p:stCondLst>
                                            <p:cond delay="0"/>
                                          </p:stCondLst>
                                        </p:cTn>
                                        <p:tgtEl>
                                          <p:spTgt spid="118"/>
                                        </p:tgtEl>
                                        <p:attrNameLst>
                                          <p:attrName>style.visibility</p:attrName>
                                        </p:attrNameLst>
                                      </p:cBhvr>
                                      <p:to>
                                        <p:strVal val="visible"/>
                                      </p:to>
                                    </p:set>
                                    <p:anim calcmode="lin" valueType="num">
                                      <p:cBhvr additive="base">
                                        <p:cTn id="282" dur="500" fill="hold"/>
                                        <p:tgtEl>
                                          <p:spTgt spid="118"/>
                                        </p:tgtEl>
                                        <p:attrNameLst>
                                          <p:attrName>ppt_x</p:attrName>
                                        </p:attrNameLst>
                                      </p:cBhvr>
                                      <p:tavLst>
                                        <p:tav tm="0">
                                          <p:val>
                                            <p:strVal val="#ppt_x"/>
                                          </p:val>
                                        </p:tav>
                                        <p:tav tm="100000">
                                          <p:val>
                                            <p:strVal val="#ppt_x"/>
                                          </p:val>
                                        </p:tav>
                                      </p:tavLst>
                                    </p:anim>
                                    <p:anim calcmode="lin" valueType="num">
                                      <p:cBhvr additive="base">
                                        <p:cTn id="283" dur="500" fill="hold"/>
                                        <p:tgtEl>
                                          <p:spTgt spid="118"/>
                                        </p:tgtEl>
                                        <p:attrNameLst>
                                          <p:attrName>ppt_y</p:attrName>
                                        </p:attrNameLst>
                                      </p:cBhvr>
                                      <p:tavLst>
                                        <p:tav tm="0">
                                          <p:val>
                                            <p:strVal val="1+#ppt_h/2"/>
                                          </p:val>
                                        </p:tav>
                                        <p:tav tm="100000">
                                          <p:val>
                                            <p:strVal val="#ppt_y"/>
                                          </p:val>
                                        </p:tav>
                                      </p:tavLst>
                                    </p:anim>
                                  </p:childTnLst>
                                </p:cTn>
                              </p:par>
                              <p:par>
                                <p:cTn id="284" presetID="2" presetClass="entr" presetSubtype="8" fill="hold" grpId="0" nodeType="withEffect">
                                  <p:stCondLst>
                                    <p:cond delay="0"/>
                                  </p:stCondLst>
                                  <p:childTnLst>
                                    <p:set>
                                      <p:cBhvr>
                                        <p:cTn id="285" dur="1" fill="hold">
                                          <p:stCondLst>
                                            <p:cond delay="0"/>
                                          </p:stCondLst>
                                        </p:cTn>
                                        <p:tgtEl>
                                          <p:spTgt spid="119"/>
                                        </p:tgtEl>
                                        <p:attrNameLst>
                                          <p:attrName>style.visibility</p:attrName>
                                        </p:attrNameLst>
                                      </p:cBhvr>
                                      <p:to>
                                        <p:strVal val="visible"/>
                                      </p:to>
                                    </p:set>
                                    <p:anim calcmode="lin" valueType="num">
                                      <p:cBhvr additive="base">
                                        <p:cTn id="286" dur="500" fill="hold"/>
                                        <p:tgtEl>
                                          <p:spTgt spid="119"/>
                                        </p:tgtEl>
                                        <p:attrNameLst>
                                          <p:attrName>ppt_x</p:attrName>
                                        </p:attrNameLst>
                                      </p:cBhvr>
                                      <p:tavLst>
                                        <p:tav tm="0">
                                          <p:val>
                                            <p:strVal val="0-#ppt_w/2"/>
                                          </p:val>
                                        </p:tav>
                                        <p:tav tm="100000">
                                          <p:val>
                                            <p:strVal val="#ppt_x"/>
                                          </p:val>
                                        </p:tav>
                                      </p:tavLst>
                                    </p:anim>
                                    <p:anim calcmode="lin" valueType="num">
                                      <p:cBhvr additive="base">
                                        <p:cTn id="287" dur="500" fill="hold"/>
                                        <p:tgtEl>
                                          <p:spTgt spid="119"/>
                                        </p:tgtEl>
                                        <p:attrNameLst>
                                          <p:attrName>ppt_y</p:attrName>
                                        </p:attrNameLst>
                                      </p:cBhvr>
                                      <p:tavLst>
                                        <p:tav tm="0">
                                          <p:val>
                                            <p:strVal val="#ppt_y"/>
                                          </p:val>
                                        </p:tav>
                                        <p:tav tm="100000">
                                          <p:val>
                                            <p:strVal val="#ppt_y"/>
                                          </p:val>
                                        </p:tav>
                                      </p:tavLst>
                                    </p:anim>
                                  </p:childTnLst>
                                </p:cTn>
                              </p:par>
                              <p:par>
                                <p:cTn id="288" presetID="2" presetClass="entr" presetSubtype="4" fill="hold" grpId="0" nodeType="withEffect">
                                  <p:stCondLst>
                                    <p:cond delay="0"/>
                                  </p:stCondLst>
                                  <p:childTnLst>
                                    <p:set>
                                      <p:cBhvr>
                                        <p:cTn id="289" dur="1" fill="hold">
                                          <p:stCondLst>
                                            <p:cond delay="0"/>
                                          </p:stCondLst>
                                        </p:cTn>
                                        <p:tgtEl>
                                          <p:spTgt spid="120"/>
                                        </p:tgtEl>
                                        <p:attrNameLst>
                                          <p:attrName>style.visibility</p:attrName>
                                        </p:attrNameLst>
                                      </p:cBhvr>
                                      <p:to>
                                        <p:strVal val="visible"/>
                                      </p:to>
                                    </p:set>
                                    <p:anim calcmode="lin" valueType="num">
                                      <p:cBhvr additive="base">
                                        <p:cTn id="290" dur="500" fill="hold"/>
                                        <p:tgtEl>
                                          <p:spTgt spid="120"/>
                                        </p:tgtEl>
                                        <p:attrNameLst>
                                          <p:attrName>ppt_x</p:attrName>
                                        </p:attrNameLst>
                                      </p:cBhvr>
                                      <p:tavLst>
                                        <p:tav tm="0">
                                          <p:val>
                                            <p:strVal val="#ppt_x"/>
                                          </p:val>
                                        </p:tav>
                                        <p:tav tm="100000">
                                          <p:val>
                                            <p:strVal val="#ppt_x"/>
                                          </p:val>
                                        </p:tav>
                                      </p:tavLst>
                                    </p:anim>
                                    <p:anim calcmode="lin" valueType="num">
                                      <p:cBhvr additive="base">
                                        <p:cTn id="291" dur="500" fill="hold"/>
                                        <p:tgtEl>
                                          <p:spTgt spid="120"/>
                                        </p:tgtEl>
                                        <p:attrNameLst>
                                          <p:attrName>ppt_y</p:attrName>
                                        </p:attrNameLst>
                                      </p:cBhvr>
                                      <p:tavLst>
                                        <p:tav tm="0">
                                          <p:val>
                                            <p:strVal val="1+#ppt_h/2"/>
                                          </p:val>
                                        </p:tav>
                                        <p:tav tm="100000">
                                          <p:val>
                                            <p:strVal val="#ppt_y"/>
                                          </p:val>
                                        </p:tav>
                                      </p:tavLst>
                                    </p:anim>
                                  </p:childTnLst>
                                </p:cTn>
                              </p:par>
                              <p:par>
                                <p:cTn id="292" presetID="2" presetClass="entr" presetSubtype="4" fill="hold" grpId="0" nodeType="withEffect">
                                  <p:stCondLst>
                                    <p:cond delay="0"/>
                                  </p:stCondLst>
                                  <p:childTnLst>
                                    <p:set>
                                      <p:cBhvr>
                                        <p:cTn id="293" dur="1" fill="hold">
                                          <p:stCondLst>
                                            <p:cond delay="0"/>
                                          </p:stCondLst>
                                        </p:cTn>
                                        <p:tgtEl>
                                          <p:spTgt spid="121"/>
                                        </p:tgtEl>
                                        <p:attrNameLst>
                                          <p:attrName>style.visibility</p:attrName>
                                        </p:attrNameLst>
                                      </p:cBhvr>
                                      <p:to>
                                        <p:strVal val="visible"/>
                                      </p:to>
                                    </p:set>
                                    <p:anim calcmode="lin" valueType="num">
                                      <p:cBhvr additive="base">
                                        <p:cTn id="294" dur="500" fill="hold"/>
                                        <p:tgtEl>
                                          <p:spTgt spid="121"/>
                                        </p:tgtEl>
                                        <p:attrNameLst>
                                          <p:attrName>ppt_x</p:attrName>
                                        </p:attrNameLst>
                                      </p:cBhvr>
                                      <p:tavLst>
                                        <p:tav tm="0">
                                          <p:val>
                                            <p:strVal val="#ppt_x"/>
                                          </p:val>
                                        </p:tav>
                                        <p:tav tm="100000">
                                          <p:val>
                                            <p:strVal val="#ppt_x"/>
                                          </p:val>
                                        </p:tav>
                                      </p:tavLst>
                                    </p:anim>
                                    <p:anim calcmode="lin" valueType="num">
                                      <p:cBhvr additive="base">
                                        <p:cTn id="295" dur="500" fill="hold"/>
                                        <p:tgtEl>
                                          <p:spTgt spid="121"/>
                                        </p:tgtEl>
                                        <p:attrNameLst>
                                          <p:attrName>ppt_y</p:attrName>
                                        </p:attrNameLst>
                                      </p:cBhvr>
                                      <p:tavLst>
                                        <p:tav tm="0">
                                          <p:val>
                                            <p:strVal val="1+#ppt_h/2"/>
                                          </p:val>
                                        </p:tav>
                                        <p:tav tm="100000">
                                          <p:val>
                                            <p:strVal val="#ppt_y"/>
                                          </p:val>
                                        </p:tav>
                                      </p:tavLst>
                                    </p:anim>
                                  </p:childTnLst>
                                </p:cTn>
                              </p:par>
                              <p:par>
                                <p:cTn id="296" presetID="2" presetClass="entr" presetSubtype="4" fill="hold" grpId="0" nodeType="withEffect">
                                  <p:stCondLst>
                                    <p:cond delay="0"/>
                                  </p:stCondLst>
                                  <p:childTnLst>
                                    <p:set>
                                      <p:cBhvr>
                                        <p:cTn id="297" dur="1" fill="hold">
                                          <p:stCondLst>
                                            <p:cond delay="0"/>
                                          </p:stCondLst>
                                        </p:cTn>
                                        <p:tgtEl>
                                          <p:spTgt spid="122"/>
                                        </p:tgtEl>
                                        <p:attrNameLst>
                                          <p:attrName>style.visibility</p:attrName>
                                        </p:attrNameLst>
                                      </p:cBhvr>
                                      <p:to>
                                        <p:strVal val="visible"/>
                                      </p:to>
                                    </p:set>
                                    <p:anim calcmode="lin" valueType="num">
                                      <p:cBhvr additive="base">
                                        <p:cTn id="298" dur="500" fill="hold"/>
                                        <p:tgtEl>
                                          <p:spTgt spid="122"/>
                                        </p:tgtEl>
                                        <p:attrNameLst>
                                          <p:attrName>ppt_x</p:attrName>
                                        </p:attrNameLst>
                                      </p:cBhvr>
                                      <p:tavLst>
                                        <p:tav tm="0">
                                          <p:val>
                                            <p:strVal val="#ppt_x"/>
                                          </p:val>
                                        </p:tav>
                                        <p:tav tm="100000">
                                          <p:val>
                                            <p:strVal val="#ppt_x"/>
                                          </p:val>
                                        </p:tav>
                                      </p:tavLst>
                                    </p:anim>
                                    <p:anim calcmode="lin" valueType="num">
                                      <p:cBhvr additive="base">
                                        <p:cTn id="299" dur="500" fill="hold"/>
                                        <p:tgtEl>
                                          <p:spTgt spid="122"/>
                                        </p:tgtEl>
                                        <p:attrNameLst>
                                          <p:attrName>ppt_y</p:attrName>
                                        </p:attrNameLst>
                                      </p:cBhvr>
                                      <p:tavLst>
                                        <p:tav tm="0">
                                          <p:val>
                                            <p:strVal val="1+#ppt_h/2"/>
                                          </p:val>
                                        </p:tav>
                                        <p:tav tm="100000">
                                          <p:val>
                                            <p:strVal val="#ppt_y"/>
                                          </p:val>
                                        </p:tav>
                                      </p:tavLst>
                                    </p:anim>
                                  </p:childTnLst>
                                </p:cTn>
                              </p:par>
                              <p:par>
                                <p:cTn id="300" presetID="2" presetClass="entr" presetSubtype="4" fill="hold" grpId="0" nodeType="withEffect">
                                  <p:stCondLst>
                                    <p:cond delay="0"/>
                                  </p:stCondLst>
                                  <p:childTnLst>
                                    <p:set>
                                      <p:cBhvr>
                                        <p:cTn id="301" dur="1" fill="hold">
                                          <p:stCondLst>
                                            <p:cond delay="0"/>
                                          </p:stCondLst>
                                        </p:cTn>
                                        <p:tgtEl>
                                          <p:spTgt spid="123"/>
                                        </p:tgtEl>
                                        <p:attrNameLst>
                                          <p:attrName>style.visibility</p:attrName>
                                        </p:attrNameLst>
                                      </p:cBhvr>
                                      <p:to>
                                        <p:strVal val="visible"/>
                                      </p:to>
                                    </p:set>
                                    <p:anim calcmode="lin" valueType="num">
                                      <p:cBhvr additive="base">
                                        <p:cTn id="302" dur="500" fill="hold"/>
                                        <p:tgtEl>
                                          <p:spTgt spid="123"/>
                                        </p:tgtEl>
                                        <p:attrNameLst>
                                          <p:attrName>ppt_x</p:attrName>
                                        </p:attrNameLst>
                                      </p:cBhvr>
                                      <p:tavLst>
                                        <p:tav tm="0">
                                          <p:val>
                                            <p:strVal val="#ppt_x"/>
                                          </p:val>
                                        </p:tav>
                                        <p:tav tm="100000">
                                          <p:val>
                                            <p:strVal val="#ppt_x"/>
                                          </p:val>
                                        </p:tav>
                                      </p:tavLst>
                                    </p:anim>
                                    <p:anim calcmode="lin" valueType="num">
                                      <p:cBhvr additive="base">
                                        <p:cTn id="303" dur="500" fill="hold"/>
                                        <p:tgtEl>
                                          <p:spTgt spid="123"/>
                                        </p:tgtEl>
                                        <p:attrNameLst>
                                          <p:attrName>ppt_y</p:attrName>
                                        </p:attrNameLst>
                                      </p:cBhvr>
                                      <p:tavLst>
                                        <p:tav tm="0">
                                          <p:val>
                                            <p:strVal val="1+#ppt_h/2"/>
                                          </p:val>
                                        </p:tav>
                                        <p:tav tm="100000">
                                          <p:val>
                                            <p:strVal val="#ppt_y"/>
                                          </p:val>
                                        </p:tav>
                                      </p:tavLst>
                                    </p:anim>
                                  </p:childTnLst>
                                </p:cTn>
                              </p:par>
                              <p:par>
                                <p:cTn id="304" presetID="2" presetClass="entr" presetSubtype="4" fill="hold" grpId="0" nodeType="withEffect">
                                  <p:stCondLst>
                                    <p:cond delay="0"/>
                                  </p:stCondLst>
                                  <p:childTnLst>
                                    <p:set>
                                      <p:cBhvr>
                                        <p:cTn id="305" dur="1" fill="hold">
                                          <p:stCondLst>
                                            <p:cond delay="0"/>
                                          </p:stCondLst>
                                        </p:cTn>
                                        <p:tgtEl>
                                          <p:spTgt spid="124"/>
                                        </p:tgtEl>
                                        <p:attrNameLst>
                                          <p:attrName>style.visibility</p:attrName>
                                        </p:attrNameLst>
                                      </p:cBhvr>
                                      <p:to>
                                        <p:strVal val="visible"/>
                                      </p:to>
                                    </p:set>
                                    <p:anim calcmode="lin" valueType="num">
                                      <p:cBhvr additive="base">
                                        <p:cTn id="306" dur="500" fill="hold"/>
                                        <p:tgtEl>
                                          <p:spTgt spid="124"/>
                                        </p:tgtEl>
                                        <p:attrNameLst>
                                          <p:attrName>ppt_x</p:attrName>
                                        </p:attrNameLst>
                                      </p:cBhvr>
                                      <p:tavLst>
                                        <p:tav tm="0">
                                          <p:val>
                                            <p:strVal val="#ppt_x"/>
                                          </p:val>
                                        </p:tav>
                                        <p:tav tm="100000">
                                          <p:val>
                                            <p:strVal val="#ppt_x"/>
                                          </p:val>
                                        </p:tav>
                                      </p:tavLst>
                                    </p:anim>
                                    <p:anim calcmode="lin" valueType="num">
                                      <p:cBhvr additive="base">
                                        <p:cTn id="307" dur="500" fill="hold"/>
                                        <p:tgtEl>
                                          <p:spTgt spid="124"/>
                                        </p:tgtEl>
                                        <p:attrNameLst>
                                          <p:attrName>ppt_y</p:attrName>
                                        </p:attrNameLst>
                                      </p:cBhvr>
                                      <p:tavLst>
                                        <p:tav tm="0">
                                          <p:val>
                                            <p:strVal val="1+#ppt_h/2"/>
                                          </p:val>
                                        </p:tav>
                                        <p:tav tm="100000">
                                          <p:val>
                                            <p:strVal val="#ppt_y"/>
                                          </p:val>
                                        </p:tav>
                                      </p:tavLst>
                                    </p:anim>
                                  </p:childTnLst>
                                </p:cTn>
                              </p:par>
                              <p:par>
                                <p:cTn id="308" presetID="2" presetClass="entr" presetSubtype="4" fill="hold" grpId="0" nodeType="withEffect">
                                  <p:stCondLst>
                                    <p:cond delay="0"/>
                                  </p:stCondLst>
                                  <p:childTnLst>
                                    <p:set>
                                      <p:cBhvr>
                                        <p:cTn id="309" dur="1" fill="hold">
                                          <p:stCondLst>
                                            <p:cond delay="0"/>
                                          </p:stCondLst>
                                        </p:cTn>
                                        <p:tgtEl>
                                          <p:spTgt spid="125"/>
                                        </p:tgtEl>
                                        <p:attrNameLst>
                                          <p:attrName>style.visibility</p:attrName>
                                        </p:attrNameLst>
                                      </p:cBhvr>
                                      <p:to>
                                        <p:strVal val="visible"/>
                                      </p:to>
                                    </p:set>
                                    <p:anim calcmode="lin" valueType="num">
                                      <p:cBhvr additive="base">
                                        <p:cTn id="310" dur="500" fill="hold"/>
                                        <p:tgtEl>
                                          <p:spTgt spid="125"/>
                                        </p:tgtEl>
                                        <p:attrNameLst>
                                          <p:attrName>ppt_x</p:attrName>
                                        </p:attrNameLst>
                                      </p:cBhvr>
                                      <p:tavLst>
                                        <p:tav tm="0">
                                          <p:val>
                                            <p:strVal val="#ppt_x"/>
                                          </p:val>
                                        </p:tav>
                                        <p:tav tm="100000">
                                          <p:val>
                                            <p:strVal val="#ppt_x"/>
                                          </p:val>
                                        </p:tav>
                                      </p:tavLst>
                                    </p:anim>
                                    <p:anim calcmode="lin" valueType="num">
                                      <p:cBhvr additive="base">
                                        <p:cTn id="311" dur="500" fill="hold"/>
                                        <p:tgtEl>
                                          <p:spTgt spid="125"/>
                                        </p:tgtEl>
                                        <p:attrNameLst>
                                          <p:attrName>ppt_y</p:attrName>
                                        </p:attrNameLst>
                                      </p:cBhvr>
                                      <p:tavLst>
                                        <p:tav tm="0">
                                          <p:val>
                                            <p:strVal val="1+#ppt_h/2"/>
                                          </p:val>
                                        </p:tav>
                                        <p:tav tm="100000">
                                          <p:val>
                                            <p:strVal val="#ppt_y"/>
                                          </p:val>
                                        </p:tav>
                                      </p:tavLst>
                                    </p:anim>
                                  </p:childTnLst>
                                </p:cTn>
                              </p:par>
                              <p:par>
                                <p:cTn id="312" presetID="2" presetClass="entr" presetSubtype="4" fill="hold" grpId="0" nodeType="withEffect">
                                  <p:stCondLst>
                                    <p:cond delay="0"/>
                                  </p:stCondLst>
                                  <p:childTnLst>
                                    <p:set>
                                      <p:cBhvr>
                                        <p:cTn id="313" dur="1" fill="hold">
                                          <p:stCondLst>
                                            <p:cond delay="0"/>
                                          </p:stCondLst>
                                        </p:cTn>
                                        <p:tgtEl>
                                          <p:spTgt spid="126"/>
                                        </p:tgtEl>
                                        <p:attrNameLst>
                                          <p:attrName>style.visibility</p:attrName>
                                        </p:attrNameLst>
                                      </p:cBhvr>
                                      <p:to>
                                        <p:strVal val="visible"/>
                                      </p:to>
                                    </p:set>
                                    <p:anim calcmode="lin" valueType="num">
                                      <p:cBhvr additive="base">
                                        <p:cTn id="314" dur="500" fill="hold"/>
                                        <p:tgtEl>
                                          <p:spTgt spid="126"/>
                                        </p:tgtEl>
                                        <p:attrNameLst>
                                          <p:attrName>ppt_x</p:attrName>
                                        </p:attrNameLst>
                                      </p:cBhvr>
                                      <p:tavLst>
                                        <p:tav tm="0">
                                          <p:val>
                                            <p:strVal val="#ppt_x"/>
                                          </p:val>
                                        </p:tav>
                                        <p:tav tm="100000">
                                          <p:val>
                                            <p:strVal val="#ppt_x"/>
                                          </p:val>
                                        </p:tav>
                                      </p:tavLst>
                                    </p:anim>
                                    <p:anim calcmode="lin" valueType="num">
                                      <p:cBhvr additive="base">
                                        <p:cTn id="315" dur="500" fill="hold"/>
                                        <p:tgtEl>
                                          <p:spTgt spid="126"/>
                                        </p:tgtEl>
                                        <p:attrNameLst>
                                          <p:attrName>ppt_y</p:attrName>
                                        </p:attrNameLst>
                                      </p:cBhvr>
                                      <p:tavLst>
                                        <p:tav tm="0">
                                          <p:val>
                                            <p:strVal val="1+#ppt_h/2"/>
                                          </p:val>
                                        </p:tav>
                                        <p:tav tm="100000">
                                          <p:val>
                                            <p:strVal val="#ppt_y"/>
                                          </p:val>
                                        </p:tav>
                                      </p:tavLst>
                                    </p:anim>
                                  </p:childTnLst>
                                </p:cTn>
                              </p:par>
                              <p:par>
                                <p:cTn id="316" presetID="2" presetClass="entr" presetSubtype="4" fill="hold" grpId="0" nodeType="withEffect">
                                  <p:stCondLst>
                                    <p:cond delay="0"/>
                                  </p:stCondLst>
                                  <p:childTnLst>
                                    <p:set>
                                      <p:cBhvr>
                                        <p:cTn id="317" dur="1" fill="hold">
                                          <p:stCondLst>
                                            <p:cond delay="0"/>
                                          </p:stCondLst>
                                        </p:cTn>
                                        <p:tgtEl>
                                          <p:spTgt spid="127"/>
                                        </p:tgtEl>
                                        <p:attrNameLst>
                                          <p:attrName>style.visibility</p:attrName>
                                        </p:attrNameLst>
                                      </p:cBhvr>
                                      <p:to>
                                        <p:strVal val="visible"/>
                                      </p:to>
                                    </p:set>
                                    <p:anim calcmode="lin" valueType="num">
                                      <p:cBhvr additive="base">
                                        <p:cTn id="318" dur="500" fill="hold"/>
                                        <p:tgtEl>
                                          <p:spTgt spid="127"/>
                                        </p:tgtEl>
                                        <p:attrNameLst>
                                          <p:attrName>ppt_x</p:attrName>
                                        </p:attrNameLst>
                                      </p:cBhvr>
                                      <p:tavLst>
                                        <p:tav tm="0">
                                          <p:val>
                                            <p:strVal val="#ppt_x"/>
                                          </p:val>
                                        </p:tav>
                                        <p:tav tm="100000">
                                          <p:val>
                                            <p:strVal val="#ppt_x"/>
                                          </p:val>
                                        </p:tav>
                                      </p:tavLst>
                                    </p:anim>
                                    <p:anim calcmode="lin" valueType="num">
                                      <p:cBhvr additive="base">
                                        <p:cTn id="319" dur="500" fill="hold"/>
                                        <p:tgtEl>
                                          <p:spTgt spid="127"/>
                                        </p:tgtEl>
                                        <p:attrNameLst>
                                          <p:attrName>ppt_y</p:attrName>
                                        </p:attrNameLst>
                                      </p:cBhvr>
                                      <p:tavLst>
                                        <p:tav tm="0">
                                          <p:val>
                                            <p:strVal val="1+#ppt_h/2"/>
                                          </p:val>
                                        </p:tav>
                                        <p:tav tm="100000">
                                          <p:val>
                                            <p:strVal val="#ppt_y"/>
                                          </p:val>
                                        </p:tav>
                                      </p:tavLst>
                                    </p:anim>
                                  </p:childTnLst>
                                </p:cTn>
                              </p:par>
                              <p:par>
                                <p:cTn id="320" presetID="2" presetClass="entr" presetSubtype="4" fill="hold" grpId="0" nodeType="withEffect">
                                  <p:stCondLst>
                                    <p:cond delay="0"/>
                                  </p:stCondLst>
                                  <p:childTnLst>
                                    <p:set>
                                      <p:cBhvr>
                                        <p:cTn id="321" dur="1" fill="hold">
                                          <p:stCondLst>
                                            <p:cond delay="0"/>
                                          </p:stCondLst>
                                        </p:cTn>
                                        <p:tgtEl>
                                          <p:spTgt spid="128"/>
                                        </p:tgtEl>
                                        <p:attrNameLst>
                                          <p:attrName>style.visibility</p:attrName>
                                        </p:attrNameLst>
                                      </p:cBhvr>
                                      <p:to>
                                        <p:strVal val="visible"/>
                                      </p:to>
                                    </p:set>
                                    <p:anim calcmode="lin" valueType="num">
                                      <p:cBhvr additive="base">
                                        <p:cTn id="322" dur="500" fill="hold"/>
                                        <p:tgtEl>
                                          <p:spTgt spid="128"/>
                                        </p:tgtEl>
                                        <p:attrNameLst>
                                          <p:attrName>ppt_x</p:attrName>
                                        </p:attrNameLst>
                                      </p:cBhvr>
                                      <p:tavLst>
                                        <p:tav tm="0">
                                          <p:val>
                                            <p:strVal val="#ppt_x"/>
                                          </p:val>
                                        </p:tav>
                                        <p:tav tm="100000">
                                          <p:val>
                                            <p:strVal val="#ppt_x"/>
                                          </p:val>
                                        </p:tav>
                                      </p:tavLst>
                                    </p:anim>
                                    <p:anim calcmode="lin" valueType="num">
                                      <p:cBhvr additive="base">
                                        <p:cTn id="323" dur="500" fill="hold"/>
                                        <p:tgtEl>
                                          <p:spTgt spid="128"/>
                                        </p:tgtEl>
                                        <p:attrNameLst>
                                          <p:attrName>ppt_y</p:attrName>
                                        </p:attrNameLst>
                                      </p:cBhvr>
                                      <p:tavLst>
                                        <p:tav tm="0">
                                          <p:val>
                                            <p:strVal val="1+#ppt_h/2"/>
                                          </p:val>
                                        </p:tav>
                                        <p:tav tm="100000">
                                          <p:val>
                                            <p:strVal val="#ppt_y"/>
                                          </p:val>
                                        </p:tav>
                                      </p:tavLst>
                                    </p:anim>
                                  </p:childTnLst>
                                </p:cTn>
                              </p:par>
                              <p:par>
                                <p:cTn id="324" presetID="2" presetClass="entr" presetSubtype="4" fill="hold" grpId="0" nodeType="withEffect">
                                  <p:stCondLst>
                                    <p:cond delay="0"/>
                                  </p:stCondLst>
                                  <p:childTnLst>
                                    <p:set>
                                      <p:cBhvr>
                                        <p:cTn id="325" dur="1" fill="hold">
                                          <p:stCondLst>
                                            <p:cond delay="0"/>
                                          </p:stCondLst>
                                        </p:cTn>
                                        <p:tgtEl>
                                          <p:spTgt spid="129"/>
                                        </p:tgtEl>
                                        <p:attrNameLst>
                                          <p:attrName>style.visibility</p:attrName>
                                        </p:attrNameLst>
                                      </p:cBhvr>
                                      <p:to>
                                        <p:strVal val="visible"/>
                                      </p:to>
                                    </p:set>
                                    <p:anim calcmode="lin" valueType="num">
                                      <p:cBhvr additive="base">
                                        <p:cTn id="326" dur="500" fill="hold"/>
                                        <p:tgtEl>
                                          <p:spTgt spid="129"/>
                                        </p:tgtEl>
                                        <p:attrNameLst>
                                          <p:attrName>ppt_x</p:attrName>
                                        </p:attrNameLst>
                                      </p:cBhvr>
                                      <p:tavLst>
                                        <p:tav tm="0">
                                          <p:val>
                                            <p:strVal val="#ppt_x"/>
                                          </p:val>
                                        </p:tav>
                                        <p:tav tm="100000">
                                          <p:val>
                                            <p:strVal val="#ppt_x"/>
                                          </p:val>
                                        </p:tav>
                                      </p:tavLst>
                                    </p:anim>
                                    <p:anim calcmode="lin" valueType="num">
                                      <p:cBhvr additive="base">
                                        <p:cTn id="327" dur="500" fill="hold"/>
                                        <p:tgtEl>
                                          <p:spTgt spid="129"/>
                                        </p:tgtEl>
                                        <p:attrNameLst>
                                          <p:attrName>ppt_y</p:attrName>
                                        </p:attrNameLst>
                                      </p:cBhvr>
                                      <p:tavLst>
                                        <p:tav tm="0">
                                          <p:val>
                                            <p:strVal val="1+#ppt_h/2"/>
                                          </p:val>
                                        </p:tav>
                                        <p:tav tm="100000">
                                          <p:val>
                                            <p:strVal val="#ppt_y"/>
                                          </p:val>
                                        </p:tav>
                                      </p:tavLst>
                                    </p:anim>
                                  </p:childTnLst>
                                </p:cTn>
                              </p:par>
                              <p:par>
                                <p:cTn id="328" presetID="2" presetClass="entr" presetSubtype="4" fill="hold" grpId="0" nodeType="withEffect">
                                  <p:stCondLst>
                                    <p:cond delay="0"/>
                                  </p:stCondLst>
                                  <p:childTnLst>
                                    <p:set>
                                      <p:cBhvr>
                                        <p:cTn id="329" dur="1" fill="hold">
                                          <p:stCondLst>
                                            <p:cond delay="0"/>
                                          </p:stCondLst>
                                        </p:cTn>
                                        <p:tgtEl>
                                          <p:spTgt spid="130"/>
                                        </p:tgtEl>
                                        <p:attrNameLst>
                                          <p:attrName>style.visibility</p:attrName>
                                        </p:attrNameLst>
                                      </p:cBhvr>
                                      <p:to>
                                        <p:strVal val="visible"/>
                                      </p:to>
                                    </p:set>
                                    <p:anim calcmode="lin" valueType="num">
                                      <p:cBhvr additive="base">
                                        <p:cTn id="330" dur="500" fill="hold"/>
                                        <p:tgtEl>
                                          <p:spTgt spid="130"/>
                                        </p:tgtEl>
                                        <p:attrNameLst>
                                          <p:attrName>ppt_x</p:attrName>
                                        </p:attrNameLst>
                                      </p:cBhvr>
                                      <p:tavLst>
                                        <p:tav tm="0">
                                          <p:val>
                                            <p:strVal val="#ppt_x"/>
                                          </p:val>
                                        </p:tav>
                                        <p:tav tm="100000">
                                          <p:val>
                                            <p:strVal val="#ppt_x"/>
                                          </p:val>
                                        </p:tav>
                                      </p:tavLst>
                                    </p:anim>
                                    <p:anim calcmode="lin" valueType="num">
                                      <p:cBhvr additive="base">
                                        <p:cTn id="331" dur="500" fill="hold"/>
                                        <p:tgtEl>
                                          <p:spTgt spid="130"/>
                                        </p:tgtEl>
                                        <p:attrNameLst>
                                          <p:attrName>ppt_y</p:attrName>
                                        </p:attrNameLst>
                                      </p:cBhvr>
                                      <p:tavLst>
                                        <p:tav tm="0">
                                          <p:val>
                                            <p:strVal val="1+#ppt_h/2"/>
                                          </p:val>
                                        </p:tav>
                                        <p:tav tm="100000">
                                          <p:val>
                                            <p:strVal val="#ppt_y"/>
                                          </p:val>
                                        </p:tav>
                                      </p:tavLst>
                                    </p:anim>
                                  </p:childTnLst>
                                </p:cTn>
                              </p:par>
                              <p:par>
                                <p:cTn id="332" presetID="2" presetClass="entr" presetSubtype="4" fill="hold" grpId="0" nodeType="withEffect">
                                  <p:stCondLst>
                                    <p:cond delay="0"/>
                                  </p:stCondLst>
                                  <p:childTnLst>
                                    <p:set>
                                      <p:cBhvr>
                                        <p:cTn id="333" dur="1" fill="hold">
                                          <p:stCondLst>
                                            <p:cond delay="0"/>
                                          </p:stCondLst>
                                        </p:cTn>
                                        <p:tgtEl>
                                          <p:spTgt spid="131"/>
                                        </p:tgtEl>
                                        <p:attrNameLst>
                                          <p:attrName>style.visibility</p:attrName>
                                        </p:attrNameLst>
                                      </p:cBhvr>
                                      <p:to>
                                        <p:strVal val="visible"/>
                                      </p:to>
                                    </p:set>
                                    <p:anim calcmode="lin" valueType="num">
                                      <p:cBhvr additive="base">
                                        <p:cTn id="334" dur="500" fill="hold"/>
                                        <p:tgtEl>
                                          <p:spTgt spid="131"/>
                                        </p:tgtEl>
                                        <p:attrNameLst>
                                          <p:attrName>ppt_x</p:attrName>
                                        </p:attrNameLst>
                                      </p:cBhvr>
                                      <p:tavLst>
                                        <p:tav tm="0">
                                          <p:val>
                                            <p:strVal val="#ppt_x"/>
                                          </p:val>
                                        </p:tav>
                                        <p:tav tm="100000">
                                          <p:val>
                                            <p:strVal val="#ppt_x"/>
                                          </p:val>
                                        </p:tav>
                                      </p:tavLst>
                                    </p:anim>
                                    <p:anim calcmode="lin" valueType="num">
                                      <p:cBhvr additive="base">
                                        <p:cTn id="335" dur="500" fill="hold"/>
                                        <p:tgtEl>
                                          <p:spTgt spid="131"/>
                                        </p:tgtEl>
                                        <p:attrNameLst>
                                          <p:attrName>ppt_y</p:attrName>
                                        </p:attrNameLst>
                                      </p:cBhvr>
                                      <p:tavLst>
                                        <p:tav tm="0">
                                          <p:val>
                                            <p:strVal val="1+#ppt_h/2"/>
                                          </p:val>
                                        </p:tav>
                                        <p:tav tm="100000">
                                          <p:val>
                                            <p:strVal val="#ppt_y"/>
                                          </p:val>
                                        </p:tav>
                                      </p:tavLst>
                                    </p:anim>
                                  </p:childTnLst>
                                </p:cTn>
                              </p:par>
                              <p:par>
                                <p:cTn id="336" presetID="2" presetClass="entr" presetSubtype="4" fill="hold" grpId="0" nodeType="withEffect">
                                  <p:stCondLst>
                                    <p:cond delay="0"/>
                                  </p:stCondLst>
                                  <p:childTnLst>
                                    <p:set>
                                      <p:cBhvr>
                                        <p:cTn id="337" dur="1" fill="hold">
                                          <p:stCondLst>
                                            <p:cond delay="0"/>
                                          </p:stCondLst>
                                        </p:cTn>
                                        <p:tgtEl>
                                          <p:spTgt spid="132"/>
                                        </p:tgtEl>
                                        <p:attrNameLst>
                                          <p:attrName>style.visibility</p:attrName>
                                        </p:attrNameLst>
                                      </p:cBhvr>
                                      <p:to>
                                        <p:strVal val="visible"/>
                                      </p:to>
                                    </p:set>
                                    <p:anim calcmode="lin" valueType="num">
                                      <p:cBhvr additive="base">
                                        <p:cTn id="338" dur="500" fill="hold"/>
                                        <p:tgtEl>
                                          <p:spTgt spid="132"/>
                                        </p:tgtEl>
                                        <p:attrNameLst>
                                          <p:attrName>ppt_x</p:attrName>
                                        </p:attrNameLst>
                                      </p:cBhvr>
                                      <p:tavLst>
                                        <p:tav tm="0">
                                          <p:val>
                                            <p:strVal val="#ppt_x"/>
                                          </p:val>
                                        </p:tav>
                                        <p:tav tm="100000">
                                          <p:val>
                                            <p:strVal val="#ppt_x"/>
                                          </p:val>
                                        </p:tav>
                                      </p:tavLst>
                                    </p:anim>
                                    <p:anim calcmode="lin" valueType="num">
                                      <p:cBhvr additive="base">
                                        <p:cTn id="339" dur="500" fill="hold"/>
                                        <p:tgtEl>
                                          <p:spTgt spid="132"/>
                                        </p:tgtEl>
                                        <p:attrNameLst>
                                          <p:attrName>ppt_y</p:attrName>
                                        </p:attrNameLst>
                                      </p:cBhvr>
                                      <p:tavLst>
                                        <p:tav tm="0">
                                          <p:val>
                                            <p:strVal val="1+#ppt_h/2"/>
                                          </p:val>
                                        </p:tav>
                                        <p:tav tm="100000">
                                          <p:val>
                                            <p:strVal val="#ppt_y"/>
                                          </p:val>
                                        </p:tav>
                                      </p:tavLst>
                                    </p:anim>
                                  </p:childTnLst>
                                </p:cTn>
                              </p:par>
                              <p:par>
                                <p:cTn id="340" presetID="2" presetClass="entr" presetSubtype="4" fill="hold" grpId="0" nodeType="withEffect">
                                  <p:stCondLst>
                                    <p:cond delay="0"/>
                                  </p:stCondLst>
                                  <p:childTnLst>
                                    <p:set>
                                      <p:cBhvr>
                                        <p:cTn id="341" dur="1" fill="hold">
                                          <p:stCondLst>
                                            <p:cond delay="0"/>
                                          </p:stCondLst>
                                        </p:cTn>
                                        <p:tgtEl>
                                          <p:spTgt spid="133"/>
                                        </p:tgtEl>
                                        <p:attrNameLst>
                                          <p:attrName>style.visibility</p:attrName>
                                        </p:attrNameLst>
                                      </p:cBhvr>
                                      <p:to>
                                        <p:strVal val="visible"/>
                                      </p:to>
                                    </p:set>
                                    <p:anim calcmode="lin" valueType="num">
                                      <p:cBhvr additive="base">
                                        <p:cTn id="342" dur="500" fill="hold"/>
                                        <p:tgtEl>
                                          <p:spTgt spid="133"/>
                                        </p:tgtEl>
                                        <p:attrNameLst>
                                          <p:attrName>ppt_x</p:attrName>
                                        </p:attrNameLst>
                                      </p:cBhvr>
                                      <p:tavLst>
                                        <p:tav tm="0">
                                          <p:val>
                                            <p:strVal val="#ppt_x"/>
                                          </p:val>
                                        </p:tav>
                                        <p:tav tm="100000">
                                          <p:val>
                                            <p:strVal val="#ppt_x"/>
                                          </p:val>
                                        </p:tav>
                                      </p:tavLst>
                                    </p:anim>
                                    <p:anim calcmode="lin" valueType="num">
                                      <p:cBhvr additive="base">
                                        <p:cTn id="343" dur="500" fill="hold"/>
                                        <p:tgtEl>
                                          <p:spTgt spid="133"/>
                                        </p:tgtEl>
                                        <p:attrNameLst>
                                          <p:attrName>ppt_y</p:attrName>
                                        </p:attrNameLst>
                                      </p:cBhvr>
                                      <p:tavLst>
                                        <p:tav tm="0">
                                          <p:val>
                                            <p:strVal val="1+#ppt_h/2"/>
                                          </p:val>
                                        </p:tav>
                                        <p:tav tm="100000">
                                          <p:val>
                                            <p:strVal val="#ppt_y"/>
                                          </p:val>
                                        </p:tav>
                                      </p:tavLst>
                                    </p:anim>
                                  </p:childTnLst>
                                </p:cTn>
                              </p:par>
                              <p:par>
                                <p:cTn id="344" presetID="2" presetClass="entr" presetSubtype="4" fill="hold" grpId="0" nodeType="withEffect">
                                  <p:stCondLst>
                                    <p:cond delay="0"/>
                                  </p:stCondLst>
                                  <p:childTnLst>
                                    <p:set>
                                      <p:cBhvr>
                                        <p:cTn id="345" dur="1" fill="hold">
                                          <p:stCondLst>
                                            <p:cond delay="0"/>
                                          </p:stCondLst>
                                        </p:cTn>
                                        <p:tgtEl>
                                          <p:spTgt spid="134"/>
                                        </p:tgtEl>
                                        <p:attrNameLst>
                                          <p:attrName>style.visibility</p:attrName>
                                        </p:attrNameLst>
                                      </p:cBhvr>
                                      <p:to>
                                        <p:strVal val="visible"/>
                                      </p:to>
                                    </p:set>
                                    <p:anim calcmode="lin" valueType="num">
                                      <p:cBhvr additive="base">
                                        <p:cTn id="346" dur="500" fill="hold"/>
                                        <p:tgtEl>
                                          <p:spTgt spid="134"/>
                                        </p:tgtEl>
                                        <p:attrNameLst>
                                          <p:attrName>ppt_x</p:attrName>
                                        </p:attrNameLst>
                                      </p:cBhvr>
                                      <p:tavLst>
                                        <p:tav tm="0">
                                          <p:val>
                                            <p:strVal val="#ppt_x"/>
                                          </p:val>
                                        </p:tav>
                                        <p:tav tm="100000">
                                          <p:val>
                                            <p:strVal val="#ppt_x"/>
                                          </p:val>
                                        </p:tav>
                                      </p:tavLst>
                                    </p:anim>
                                    <p:anim calcmode="lin" valueType="num">
                                      <p:cBhvr additive="base">
                                        <p:cTn id="347" dur="500" fill="hold"/>
                                        <p:tgtEl>
                                          <p:spTgt spid="134"/>
                                        </p:tgtEl>
                                        <p:attrNameLst>
                                          <p:attrName>ppt_y</p:attrName>
                                        </p:attrNameLst>
                                      </p:cBhvr>
                                      <p:tavLst>
                                        <p:tav tm="0">
                                          <p:val>
                                            <p:strVal val="1+#ppt_h/2"/>
                                          </p:val>
                                        </p:tav>
                                        <p:tav tm="100000">
                                          <p:val>
                                            <p:strVal val="#ppt_y"/>
                                          </p:val>
                                        </p:tav>
                                      </p:tavLst>
                                    </p:anim>
                                  </p:childTnLst>
                                </p:cTn>
                              </p:par>
                              <p:par>
                                <p:cTn id="348" presetID="2" presetClass="entr" presetSubtype="4" fill="hold" grpId="0" nodeType="withEffect">
                                  <p:stCondLst>
                                    <p:cond delay="0"/>
                                  </p:stCondLst>
                                  <p:childTnLst>
                                    <p:set>
                                      <p:cBhvr>
                                        <p:cTn id="349" dur="1" fill="hold">
                                          <p:stCondLst>
                                            <p:cond delay="0"/>
                                          </p:stCondLst>
                                        </p:cTn>
                                        <p:tgtEl>
                                          <p:spTgt spid="135"/>
                                        </p:tgtEl>
                                        <p:attrNameLst>
                                          <p:attrName>style.visibility</p:attrName>
                                        </p:attrNameLst>
                                      </p:cBhvr>
                                      <p:to>
                                        <p:strVal val="visible"/>
                                      </p:to>
                                    </p:set>
                                    <p:anim calcmode="lin" valueType="num">
                                      <p:cBhvr additive="base">
                                        <p:cTn id="350" dur="500" fill="hold"/>
                                        <p:tgtEl>
                                          <p:spTgt spid="135"/>
                                        </p:tgtEl>
                                        <p:attrNameLst>
                                          <p:attrName>ppt_x</p:attrName>
                                        </p:attrNameLst>
                                      </p:cBhvr>
                                      <p:tavLst>
                                        <p:tav tm="0">
                                          <p:val>
                                            <p:strVal val="#ppt_x"/>
                                          </p:val>
                                        </p:tav>
                                        <p:tav tm="100000">
                                          <p:val>
                                            <p:strVal val="#ppt_x"/>
                                          </p:val>
                                        </p:tav>
                                      </p:tavLst>
                                    </p:anim>
                                    <p:anim calcmode="lin" valueType="num">
                                      <p:cBhvr additive="base">
                                        <p:cTn id="351" dur="500" fill="hold"/>
                                        <p:tgtEl>
                                          <p:spTgt spid="135"/>
                                        </p:tgtEl>
                                        <p:attrNameLst>
                                          <p:attrName>ppt_y</p:attrName>
                                        </p:attrNameLst>
                                      </p:cBhvr>
                                      <p:tavLst>
                                        <p:tav tm="0">
                                          <p:val>
                                            <p:strVal val="1+#ppt_h/2"/>
                                          </p:val>
                                        </p:tav>
                                        <p:tav tm="100000">
                                          <p:val>
                                            <p:strVal val="#ppt_y"/>
                                          </p:val>
                                        </p:tav>
                                      </p:tavLst>
                                    </p:anim>
                                  </p:childTnLst>
                                </p:cTn>
                              </p:par>
                              <p:par>
                                <p:cTn id="352" presetID="2" presetClass="entr" presetSubtype="4" fill="hold" grpId="0" nodeType="withEffect">
                                  <p:stCondLst>
                                    <p:cond delay="0"/>
                                  </p:stCondLst>
                                  <p:childTnLst>
                                    <p:set>
                                      <p:cBhvr>
                                        <p:cTn id="353" dur="1" fill="hold">
                                          <p:stCondLst>
                                            <p:cond delay="0"/>
                                          </p:stCondLst>
                                        </p:cTn>
                                        <p:tgtEl>
                                          <p:spTgt spid="136"/>
                                        </p:tgtEl>
                                        <p:attrNameLst>
                                          <p:attrName>style.visibility</p:attrName>
                                        </p:attrNameLst>
                                      </p:cBhvr>
                                      <p:to>
                                        <p:strVal val="visible"/>
                                      </p:to>
                                    </p:set>
                                    <p:anim calcmode="lin" valueType="num">
                                      <p:cBhvr additive="base">
                                        <p:cTn id="354" dur="500" fill="hold"/>
                                        <p:tgtEl>
                                          <p:spTgt spid="136"/>
                                        </p:tgtEl>
                                        <p:attrNameLst>
                                          <p:attrName>ppt_x</p:attrName>
                                        </p:attrNameLst>
                                      </p:cBhvr>
                                      <p:tavLst>
                                        <p:tav tm="0">
                                          <p:val>
                                            <p:strVal val="#ppt_x"/>
                                          </p:val>
                                        </p:tav>
                                        <p:tav tm="100000">
                                          <p:val>
                                            <p:strVal val="#ppt_x"/>
                                          </p:val>
                                        </p:tav>
                                      </p:tavLst>
                                    </p:anim>
                                    <p:anim calcmode="lin" valueType="num">
                                      <p:cBhvr additive="base">
                                        <p:cTn id="355" dur="500" fill="hold"/>
                                        <p:tgtEl>
                                          <p:spTgt spid="1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animBg="1"/>
      <p:bldP spid="67" grpId="0" animBg="1"/>
      <p:bldP spid="83" grpId="0" animBg="1"/>
      <p:bldP spid="84" grpId="0" animBg="1"/>
      <p:bldP spid="94" grpId="0" animBg="1"/>
      <p:bldP spid="66" grpId="0" animBg="1"/>
      <p:bldP spid="110" grpId="0" animBg="1"/>
      <p:bldP spid="115" grpId="0" animBg="1"/>
      <p:bldP spid="116" grpId="0" animBg="1"/>
      <p:bldP spid="57" grpId="0" animBg="1"/>
      <p:bldP spid="62" grpId="0" animBg="1"/>
      <p:bldP spid="90" grpId="0" animBg="1"/>
      <p:bldP spid="91" grpId="0" animBg="1"/>
      <p:bldP spid="92" grpId="0" animBg="1"/>
      <p:bldP spid="93" grpId="0" animBg="1"/>
      <p:bldP spid="112" grpId="0" animBg="1"/>
      <p:bldP spid="113" grpId="0" animBg="1"/>
      <p:bldP spid="119" grpId="0" animBg="1"/>
      <p:bldP spid="120" grpId="0" animBg="1"/>
      <p:bldP spid="121" grpId="0" animBg="1"/>
      <p:bldP spid="122" grpId="0" animBg="1"/>
      <p:bldP spid="136" grpId="0" animBg="1"/>
      <p:bldP spid="58" grpId="0" animBg="1"/>
      <p:bldP spid="59" grpId="0" animBg="1"/>
      <p:bldP spid="60" grpId="0" animBg="1"/>
      <p:bldP spid="61" grpId="0" animBg="1"/>
      <p:bldP spid="63" grpId="0" animBg="1"/>
      <p:bldP spid="64" grpId="0" animBg="1"/>
      <p:bldP spid="65" grpId="0" animBg="1"/>
      <p:bldP spid="85" grpId="0" animBg="1"/>
      <p:bldP spid="8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P spid="109" grpId="0" animBg="1"/>
      <p:bldP spid="111" grpId="0" animBg="1"/>
      <p:bldP spid="118" grpId="0" animBg="1"/>
      <p:bldP spid="124" grpId="0" animBg="1"/>
      <p:bldP spid="125" grpId="0" animBg="1"/>
      <p:bldP spid="126" grpId="0" animBg="1"/>
      <p:bldP spid="127" grpId="0" animBg="1"/>
      <p:bldP spid="132" grpId="0" animBg="1"/>
      <p:bldP spid="133" grpId="0" animBg="1"/>
      <p:bldP spid="134" grpId="0" animBg="1"/>
      <p:bldP spid="135" grpId="0" animBg="1"/>
      <p:bldP spid="69" grpId="0" animBg="1"/>
      <p:bldP spid="96" grpId="0" animBg="1"/>
      <p:bldP spid="114" grpId="0" animBg="1"/>
      <p:bldP spid="117" grpId="0" animBg="1"/>
      <p:bldP spid="123" grpId="0" animBg="1"/>
      <p:bldP spid="128" grpId="0" animBg="1"/>
      <p:bldP spid="129" grpId="0" animBg="1"/>
      <p:bldP spid="130" grpId="0" animBg="1"/>
      <p:bldP spid="38" grpId="0" animBg="1"/>
      <p:bldP spid="40" grpId="0" animBg="1"/>
      <p:bldP spid="39" grpId="0" animBg="1"/>
      <p:bldP spid="49" grpId="0" animBg="1"/>
      <p:bldP spid="131" grpId="0" animBg="1"/>
      <p:bldP spid="79" grpId="0" animBg="1"/>
      <p:bldP spid="80" grpId="0" animBg="1"/>
      <p:bldP spid="81" grpId="0" animBg="1"/>
      <p:bldP spid="41" grpId="0" animBg="1"/>
      <p:bldP spid="42" grpId="0" animBg="1"/>
      <p:bldP spid="43" grpId="0" animBg="1"/>
      <p:bldP spid="44" grpId="0" animBg="1"/>
      <p:bldP spid="45" grpId="0" animBg="1"/>
      <p:bldP spid="46" grpId="0" animBg="1"/>
      <p:bldP spid="47" grpId="0" animBg="1"/>
      <p:bldP spid="48" grpId="0" animBg="1"/>
      <p:bldP spid="82" grpId="0" animBg="1"/>
      <p:bldP spid="95" grpId="0" animBg="1"/>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25254" y="486965"/>
            <a:ext cx="9365507"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144384" y="162118"/>
            <a:ext cx="625643" cy="684605"/>
            <a:chOff x="7414667" y="3750264"/>
            <a:chExt cx="871129" cy="953226"/>
          </a:xfrm>
        </p:grpSpPr>
        <p:sp>
          <p:nvSpPr>
            <p:cNvPr id="6" name="椭圆 5"/>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b="1">
                <a:solidFill>
                  <a:schemeClr val="tx1">
                    <a:lumMod val="75000"/>
                    <a:lumOff val="25000"/>
                  </a:schemeClr>
                </a:solidFill>
              </a:endParaRPr>
            </a:p>
          </p:txBody>
        </p:sp>
        <p:sp>
          <p:nvSpPr>
            <p:cNvPr id="7" name="文本框 6"/>
            <p:cNvSpPr txBox="1"/>
            <p:nvPr/>
          </p:nvSpPr>
          <p:spPr>
            <a:xfrm>
              <a:off x="7453736" y="3867837"/>
              <a:ext cx="792990" cy="835653"/>
            </a:xfrm>
            <a:prstGeom prst="rect">
              <a:avLst/>
            </a:prstGeom>
            <a:noFill/>
          </p:spPr>
          <p:txBody>
            <a:bodyPr wrap="square" rtlCol="0">
              <a:spAutoFit/>
            </a:bodyPr>
            <a:lstStyle/>
            <a:p>
              <a:pPr algn="ctr"/>
              <a:r>
                <a:rPr lang="en-US" altLang="zh-CN" sz="3300" b="1" dirty="0" smtClean="0">
                  <a:solidFill>
                    <a:srgbClr val="C10001"/>
                  </a:solidFill>
                  <a:effectLst>
                    <a:innerShdw blurRad="63500" dist="38100" dir="13500000">
                      <a:prstClr val="black">
                        <a:alpha val="50000"/>
                      </a:prstClr>
                    </a:innerShdw>
                  </a:effectLst>
                  <a:latin typeface="Akzidenz-Grotesk BQ Condensed" pitchFamily="2" charset="0"/>
                  <a:ea typeface="方正大黑简体" pitchFamily="65" charset="-122"/>
                </a:rPr>
                <a:t>3</a:t>
              </a:r>
              <a:endParaRPr lang="zh-CN" altLang="en-US" sz="3300" b="1" dirty="0">
                <a:solidFill>
                  <a:srgbClr val="C10001"/>
                </a:solidFill>
                <a:effectLst>
                  <a:innerShdw blurRad="63500" dist="38100" dir="13500000">
                    <a:prstClr val="black">
                      <a:alpha val="50000"/>
                    </a:prstClr>
                  </a:innerShdw>
                </a:effectLst>
                <a:latin typeface="Akzidenz-Grotesk BQ Condensed" pitchFamily="2" charset="0"/>
                <a:ea typeface="方正大黑简体" pitchFamily="65" charset="-122"/>
              </a:endParaRPr>
            </a:p>
          </p:txBody>
        </p:sp>
      </p:grpSp>
      <p:sp>
        <p:nvSpPr>
          <p:cNvPr id="8" name="文本框 7"/>
          <p:cNvSpPr txBox="1"/>
          <p:nvPr/>
        </p:nvSpPr>
        <p:spPr>
          <a:xfrm>
            <a:off x="594500" y="99019"/>
            <a:ext cx="3962999" cy="461665"/>
          </a:xfrm>
          <a:prstGeom prst="rect">
            <a:avLst/>
          </a:prstGeom>
          <a:noFill/>
        </p:spPr>
        <p:txBody>
          <a:bodyPr wrap="square" rtlCol="0">
            <a:spAutoFit/>
          </a:bodyPr>
          <a:lstStyle/>
          <a:p>
            <a:pPr fontAlgn="auto">
              <a:spcBef>
                <a:spcPts val="0"/>
              </a:spcBef>
              <a:spcAft>
                <a:spcPts val="0"/>
              </a:spcAft>
              <a:defRPr/>
            </a:pPr>
            <a:r>
              <a:rPr lang="zh-CN" altLang="en-US" sz="2400" b="1" dirty="0" smtClean="0">
                <a:latin typeface="黑体" pitchFamily="49" charset="-122"/>
                <a:ea typeface="黑体" pitchFamily="49" charset="-122"/>
                <a:cs typeface="+mn-ea"/>
                <a:sym typeface="+mn-lt"/>
              </a:rPr>
              <a:t> 口径解读与申报</a:t>
            </a:r>
            <a:endParaRPr lang="zh-CN" altLang="en-US" sz="2400" b="1" dirty="0">
              <a:latin typeface="黑体" pitchFamily="49" charset="-122"/>
              <a:ea typeface="黑体" pitchFamily="49" charset="-122"/>
              <a:cs typeface="+mn-ea"/>
              <a:sym typeface="+mn-lt"/>
            </a:endParaRPr>
          </a:p>
        </p:txBody>
      </p:sp>
      <p:sp>
        <p:nvSpPr>
          <p:cNvPr id="9" name="矩形 8"/>
          <p:cNvSpPr/>
          <p:nvPr/>
        </p:nvSpPr>
        <p:spPr>
          <a:xfrm>
            <a:off x="803879" y="498115"/>
            <a:ext cx="1771639" cy="248209"/>
          </a:xfrm>
          <a:prstGeom prst="rect">
            <a:avLst/>
          </a:prstGeom>
        </p:spPr>
        <p:txBody>
          <a:bodyPr wrap="none">
            <a:spAutoFit/>
          </a:bodyPr>
          <a:lstStyle/>
          <a:p>
            <a:r>
              <a:rPr lang="zh-CN" altLang="en-US" sz="1013" spc="225" dirty="0" smtClean="0">
                <a:solidFill>
                  <a:schemeClr val="tx1">
                    <a:lumMod val="75000"/>
                    <a:lumOff val="25000"/>
                  </a:schemeClr>
                </a:solidFill>
                <a:latin typeface="Akzidenz-Grotesk BQ Condensed" pitchFamily="2" charset="0"/>
              </a:rPr>
              <a:t>月（季）销售额的判定</a:t>
            </a:r>
            <a:endParaRPr lang="zh-CN" altLang="en-US" sz="1013" spc="225" dirty="0">
              <a:solidFill>
                <a:schemeClr val="tx1">
                  <a:lumMod val="75000"/>
                  <a:lumOff val="25000"/>
                </a:schemeClr>
              </a:solidFill>
              <a:latin typeface="Akzidenz-Grotesk BQ Condensed" pitchFamily="2" charset="0"/>
            </a:endParaRPr>
          </a:p>
        </p:txBody>
      </p:sp>
      <p:sp>
        <p:nvSpPr>
          <p:cNvPr id="10" name="Freeform 6"/>
          <p:cNvSpPr>
            <a:spLocks/>
          </p:cNvSpPr>
          <p:nvPr/>
        </p:nvSpPr>
        <p:spPr bwMode="auto">
          <a:xfrm flipH="1">
            <a:off x="6153383" y="4159889"/>
            <a:ext cx="670226" cy="144190"/>
          </a:xfrm>
          <a:custGeom>
            <a:avLst/>
            <a:gdLst>
              <a:gd name="T0" fmla="*/ 20 w 23"/>
              <a:gd name="T1" fmla="*/ 0 h 5"/>
              <a:gd name="T2" fmla="*/ 3 w 23"/>
              <a:gd name="T3" fmla="*/ 0 h 5"/>
              <a:gd name="T4" fmla="*/ 0 w 23"/>
              <a:gd name="T5" fmla="*/ 2 h 5"/>
              <a:gd name="T6" fmla="*/ 3 w 23"/>
              <a:gd name="T7" fmla="*/ 5 h 5"/>
              <a:gd name="T8" fmla="*/ 20 w 23"/>
              <a:gd name="T9" fmla="*/ 5 h 5"/>
              <a:gd name="T10" fmla="*/ 23 w 23"/>
              <a:gd name="T11" fmla="*/ 2 h 5"/>
              <a:gd name="T12" fmla="*/ 20 w 2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23" h="5">
                <a:moveTo>
                  <a:pt x="20" y="0"/>
                </a:moveTo>
                <a:cubicBezTo>
                  <a:pt x="3" y="0"/>
                  <a:pt x="3" y="0"/>
                  <a:pt x="3" y="0"/>
                </a:cubicBezTo>
                <a:cubicBezTo>
                  <a:pt x="1" y="0"/>
                  <a:pt x="0" y="1"/>
                  <a:pt x="0" y="2"/>
                </a:cubicBezTo>
                <a:cubicBezTo>
                  <a:pt x="0" y="4"/>
                  <a:pt x="1" y="5"/>
                  <a:pt x="3" y="5"/>
                </a:cubicBezTo>
                <a:cubicBezTo>
                  <a:pt x="20" y="5"/>
                  <a:pt x="20" y="5"/>
                  <a:pt x="20" y="5"/>
                </a:cubicBezTo>
                <a:cubicBezTo>
                  <a:pt x="22" y="5"/>
                  <a:pt x="23" y="4"/>
                  <a:pt x="23" y="2"/>
                </a:cubicBezTo>
                <a:cubicBezTo>
                  <a:pt x="23" y="1"/>
                  <a:pt x="22" y="0"/>
                  <a:pt x="20" y="0"/>
                </a:cubicBez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3"/>
          </a:p>
        </p:txBody>
      </p:sp>
      <p:sp>
        <p:nvSpPr>
          <p:cNvPr id="11" name="Freeform 24"/>
          <p:cNvSpPr/>
          <p:nvPr/>
        </p:nvSpPr>
        <p:spPr>
          <a:xfrm flipH="1">
            <a:off x="5977713" y="3862085"/>
            <a:ext cx="1021563" cy="297804"/>
          </a:xfrm>
          <a:custGeom>
            <a:avLst/>
            <a:gdLst>
              <a:gd name="connsiteX0" fmla="*/ 0 w 2645228"/>
              <a:gd name="connsiteY0" fmla="*/ 0 h 496975"/>
              <a:gd name="connsiteX1" fmla="*/ 2645228 w 2645228"/>
              <a:gd name="connsiteY1" fmla="*/ 0 h 496975"/>
              <a:gd name="connsiteX2" fmla="*/ 2645228 w 2645228"/>
              <a:gd name="connsiteY2" fmla="*/ 56095 h 496975"/>
              <a:gd name="connsiteX3" fmla="*/ 2204348 w 2645228"/>
              <a:gd name="connsiteY3" fmla="*/ 496975 h 496975"/>
              <a:gd name="connsiteX4" fmla="*/ 440880 w 2645228"/>
              <a:gd name="connsiteY4" fmla="*/ 496975 h 496975"/>
              <a:gd name="connsiteX5" fmla="*/ 0 w 2645228"/>
              <a:gd name="connsiteY5" fmla="*/ 56095 h 496975"/>
              <a:gd name="connsiteX6" fmla="*/ 0 w 2645228"/>
              <a:gd name="connsiteY6" fmla="*/ 0 h 496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45228" h="496975">
                <a:moveTo>
                  <a:pt x="0" y="0"/>
                </a:moveTo>
                <a:lnTo>
                  <a:pt x="2645228" y="0"/>
                </a:lnTo>
                <a:lnTo>
                  <a:pt x="2645228" y="56095"/>
                </a:lnTo>
                <a:cubicBezTo>
                  <a:pt x="2645228" y="299586"/>
                  <a:pt x="2447839" y="496975"/>
                  <a:pt x="2204348" y="496975"/>
                </a:cubicBezTo>
                <a:lnTo>
                  <a:pt x="440880" y="496975"/>
                </a:lnTo>
                <a:cubicBezTo>
                  <a:pt x="197389" y="496975"/>
                  <a:pt x="0" y="299586"/>
                  <a:pt x="0" y="56095"/>
                </a:cubicBezTo>
                <a:lnTo>
                  <a:pt x="0" y="0"/>
                </a:lnTo>
                <a:close/>
              </a:path>
            </a:pathLst>
          </a:cu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2"/>
          </a:p>
        </p:txBody>
      </p:sp>
      <p:sp>
        <p:nvSpPr>
          <p:cNvPr id="12" name="Freeform 25"/>
          <p:cNvSpPr/>
          <p:nvPr/>
        </p:nvSpPr>
        <p:spPr>
          <a:xfrm flipH="1">
            <a:off x="6260643" y="4364187"/>
            <a:ext cx="455706" cy="97281"/>
          </a:xfrm>
          <a:custGeom>
            <a:avLst/>
            <a:gdLst>
              <a:gd name="connsiteX0" fmla="*/ 0 w 694404"/>
              <a:gd name="connsiteY0" fmla="*/ 0 h 288475"/>
              <a:gd name="connsiteX1" fmla="*/ 694404 w 694404"/>
              <a:gd name="connsiteY1" fmla="*/ 0 h 288475"/>
              <a:gd name="connsiteX2" fmla="*/ 693800 w 694404"/>
              <a:gd name="connsiteY2" fmla="*/ 5989 h 288475"/>
              <a:gd name="connsiteX3" fmla="*/ 347202 w 694404"/>
              <a:gd name="connsiteY3" fmla="*/ 288475 h 288475"/>
              <a:gd name="connsiteX4" fmla="*/ 604 w 694404"/>
              <a:gd name="connsiteY4" fmla="*/ 5989 h 288475"/>
              <a:gd name="connsiteX5" fmla="*/ 0 w 694404"/>
              <a:gd name="connsiteY5" fmla="*/ 0 h 288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4404" h="288475">
                <a:moveTo>
                  <a:pt x="0" y="0"/>
                </a:moveTo>
                <a:lnTo>
                  <a:pt x="694404" y="0"/>
                </a:lnTo>
                <a:lnTo>
                  <a:pt x="693800" y="5989"/>
                </a:lnTo>
                <a:cubicBezTo>
                  <a:pt x="660811" y="167204"/>
                  <a:pt x="518169" y="288475"/>
                  <a:pt x="347202" y="288475"/>
                </a:cubicBezTo>
                <a:cubicBezTo>
                  <a:pt x="176235" y="288475"/>
                  <a:pt x="33593" y="167204"/>
                  <a:pt x="604" y="5989"/>
                </a:cubicBezTo>
                <a:lnTo>
                  <a:pt x="0" y="0"/>
                </a:lnTo>
                <a:close/>
              </a:path>
            </a:pathLst>
          </a:cu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2"/>
          </a:p>
        </p:txBody>
      </p:sp>
      <p:sp>
        <p:nvSpPr>
          <p:cNvPr id="13" name="Freeform 5"/>
          <p:cNvSpPr>
            <a:spLocks/>
          </p:cNvSpPr>
          <p:nvPr/>
        </p:nvSpPr>
        <p:spPr bwMode="auto">
          <a:xfrm>
            <a:off x="6406517" y="3286673"/>
            <a:ext cx="133315" cy="393995"/>
          </a:xfrm>
          <a:custGeom>
            <a:avLst/>
            <a:gdLst>
              <a:gd name="T0" fmla="*/ 77 w 112"/>
              <a:gd name="T1" fmla="*/ 270 h 331"/>
              <a:gd name="T2" fmla="*/ 44 w 112"/>
              <a:gd name="T3" fmla="*/ 331 h 331"/>
              <a:gd name="T4" fmla="*/ 15 w 112"/>
              <a:gd name="T5" fmla="*/ 328 h 331"/>
              <a:gd name="T6" fmla="*/ 0 w 112"/>
              <a:gd name="T7" fmla="*/ 261 h 331"/>
              <a:gd name="T8" fmla="*/ 35 w 112"/>
              <a:gd name="T9" fmla="*/ 0 h 331"/>
              <a:gd name="T10" fmla="*/ 112 w 112"/>
              <a:gd name="T11" fmla="*/ 11 h 331"/>
              <a:gd name="T12" fmla="*/ 77 w 112"/>
              <a:gd name="T13" fmla="*/ 270 h 331"/>
            </a:gdLst>
            <a:ahLst/>
            <a:cxnLst>
              <a:cxn ang="0">
                <a:pos x="T0" y="T1"/>
              </a:cxn>
              <a:cxn ang="0">
                <a:pos x="T2" y="T3"/>
              </a:cxn>
              <a:cxn ang="0">
                <a:pos x="T4" y="T5"/>
              </a:cxn>
              <a:cxn ang="0">
                <a:pos x="T6" y="T7"/>
              </a:cxn>
              <a:cxn ang="0">
                <a:pos x="T8" y="T9"/>
              </a:cxn>
              <a:cxn ang="0">
                <a:pos x="T10" y="T11"/>
              </a:cxn>
              <a:cxn ang="0">
                <a:pos x="T12" y="T13"/>
              </a:cxn>
            </a:cxnLst>
            <a:rect l="0" t="0" r="r" b="b"/>
            <a:pathLst>
              <a:path w="112" h="331">
                <a:moveTo>
                  <a:pt x="77" y="270"/>
                </a:moveTo>
                <a:lnTo>
                  <a:pt x="44" y="331"/>
                </a:lnTo>
                <a:lnTo>
                  <a:pt x="15" y="328"/>
                </a:lnTo>
                <a:lnTo>
                  <a:pt x="0" y="261"/>
                </a:lnTo>
                <a:lnTo>
                  <a:pt x="35" y="0"/>
                </a:lnTo>
                <a:lnTo>
                  <a:pt x="112" y="11"/>
                </a:lnTo>
                <a:lnTo>
                  <a:pt x="77" y="27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4" name="Freeform 6"/>
          <p:cNvSpPr>
            <a:spLocks/>
          </p:cNvSpPr>
          <p:nvPr/>
        </p:nvSpPr>
        <p:spPr bwMode="auto">
          <a:xfrm>
            <a:off x="6444606" y="3216444"/>
            <a:ext cx="104748" cy="121412"/>
          </a:xfrm>
          <a:custGeom>
            <a:avLst/>
            <a:gdLst>
              <a:gd name="T0" fmla="*/ 58 w 64"/>
              <a:gd name="T1" fmla="*/ 48 h 74"/>
              <a:gd name="T2" fmla="*/ 27 w 64"/>
              <a:gd name="T3" fmla="*/ 72 h 74"/>
              <a:gd name="T4" fmla="*/ 26 w 64"/>
              <a:gd name="T5" fmla="*/ 72 h 74"/>
              <a:gd name="T6" fmla="*/ 2 w 64"/>
              <a:gd name="T7" fmla="*/ 41 h 74"/>
              <a:gd name="T8" fmla="*/ 6 w 64"/>
              <a:gd name="T9" fmla="*/ 15 h 74"/>
              <a:gd name="T10" fmla="*/ 35 w 64"/>
              <a:gd name="T11" fmla="*/ 7 h 74"/>
              <a:gd name="T12" fmla="*/ 36 w 64"/>
              <a:gd name="T13" fmla="*/ 7 h 74"/>
              <a:gd name="T14" fmla="*/ 62 w 64"/>
              <a:gd name="T15" fmla="*/ 22 h 74"/>
              <a:gd name="T16" fmla="*/ 58 w 64"/>
              <a:gd name="T17"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4">
                <a:moveTo>
                  <a:pt x="58" y="48"/>
                </a:moveTo>
                <a:cubicBezTo>
                  <a:pt x="56" y="63"/>
                  <a:pt x="42" y="74"/>
                  <a:pt x="27" y="72"/>
                </a:cubicBezTo>
                <a:cubicBezTo>
                  <a:pt x="26" y="72"/>
                  <a:pt x="26" y="72"/>
                  <a:pt x="26" y="72"/>
                </a:cubicBezTo>
                <a:cubicBezTo>
                  <a:pt x="11" y="70"/>
                  <a:pt x="0" y="56"/>
                  <a:pt x="2" y="41"/>
                </a:cubicBezTo>
                <a:cubicBezTo>
                  <a:pt x="6" y="15"/>
                  <a:pt x="6" y="15"/>
                  <a:pt x="6" y="15"/>
                </a:cubicBezTo>
                <a:cubicBezTo>
                  <a:pt x="8" y="0"/>
                  <a:pt x="20" y="5"/>
                  <a:pt x="35" y="7"/>
                </a:cubicBezTo>
                <a:cubicBezTo>
                  <a:pt x="36" y="7"/>
                  <a:pt x="36" y="7"/>
                  <a:pt x="36" y="7"/>
                </a:cubicBezTo>
                <a:cubicBezTo>
                  <a:pt x="51" y="9"/>
                  <a:pt x="64" y="7"/>
                  <a:pt x="62" y="22"/>
                </a:cubicBezTo>
                <a:lnTo>
                  <a:pt x="58" y="48"/>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5" name="Freeform 7"/>
          <p:cNvSpPr>
            <a:spLocks/>
          </p:cNvSpPr>
          <p:nvPr/>
        </p:nvSpPr>
        <p:spPr bwMode="auto">
          <a:xfrm>
            <a:off x="6432704" y="3260485"/>
            <a:ext cx="114270" cy="110700"/>
          </a:xfrm>
          <a:custGeom>
            <a:avLst/>
            <a:gdLst>
              <a:gd name="T0" fmla="*/ 85 w 96"/>
              <a:gd name="T1" fmla="*/ 93 h 93"/>
              <a:gd name="T2" fmla="*/ 0 w 96"/>
              <a:gd name="T3" fmla="*/ 81 h 93"/>
              <a:gd name="T4" fmla="*/ 11 w 96"/>
              <a:gd name="T5" fmla="*/ 0 h 93"/>
              <a:gd name="T6" fmla="*/ 96 w 96"/>
              <a:gd name="T7" fmla="*/ 12 h 93"/>
              <a:gd name="T8" fmla="*/ 85 w 96"/>
              <a:gd name="T9" fmla="*/ 93 h 93"/>
            </a:gdLst>
            <a:ahLst/>
            <a:cxnLst>
              <a:cxn ang="0">
                <a:pos x="T0" y="T1"/>
              </a:cxn>
              <a:cxn ang="0">
                <a:pos x="T2" y="T3"/>
              </a:cxn>
              <a:cxn ang="0">
                <a:pos x="T4" y="T5"/>
              </a:cxn>
              <a:cxn ang="0">
                <a:pos x="T6" y="T7"/>
              </a:cxn>
              <a:cxn ang="0">
                <a:pos x="T8" y="T9"/>
              </a:cxn>
            </a:cxnLst>
            <a:rect l="0" t="0" r="r" b="b"/>
            <a:pathLst>
              <a:path w="96" h="93">
                <a:moveTo>
                  <a:pt x="85" y="93"/>
                </a:moveTo>
                <a:lnTo>
                  <a:pt x="0" y="81"/>
                </a:lnTo>
                <a:lnTo>
                  <a:pt x="11" y="0"/>
                </a:lnTo>
                <a:lnTo>
                  <a:pt x="96" y="12"/>
                </a:lnTo>
                <a:lnTo>
                  <a:pt x="85" y="93"/>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6" name="Freeform 8"/>
          <p:cNvSpPr>
            <a:spLocks/>
          </p:cNvSpPr>
          <p:nvPr/>
        </p:nvSpPr>
        <p:spPr bwMode="auto">
          <a:xfrm>
            <a:off x="6424371" y="3666383"/>
            <a:ext cx="34520" cy="57135"/>
          </a:xfrm>
          <a:custGeom>
            <a:avLst/>
            <a:gdLst>
              <a:gd name="T0" fmla="*/ 0 w 21"/>
              <a:gd name="T1" fmla="*/ 5 h 35"/>
              <a:gd name="T2" fmla="*/ 5 w 21"/>
              <a:gd name="T3" fmla="*/ 26 h 35"/>
              <a:gd name="T4" fmla="*/ 21 w 21"/>
              <a:gd name="T5" fmla="*/ 9 h 35"/>
              <a:gd name="T6" fmla="*/ 0 w 21"/>
              <a:gd name="T7" fmla="*/ 5 h 35"/>
            </a:gdLst>
            <a:ahLst/>
            <a:cxnLst>
              <a:cxn ang="0">
                <a:pos x="T0" y="T1"/>
              </a:cxn>
              <a:cxn ang="0">
                <a:pos x="T2" y="T3"/>
              </a:cxn>
              <a:cxn ang="0">
                <a:pos x="T4" y="T5"/>
              </a:cxn>
              <a:cxn ang="0">
                <a:pos x="T6" y="T7"/>
              </a:cxn>
            </a:cxnLst>
            <a:rect l="0" t="0" r="r" b="b"/>
            <a:pathLst>
              <a:path w="21" h="35">
                <a:moveTo>
                  <a:pt x="0" y="5"/>
                </a:moveTo>
                <a:cubicBezTo>
                  <a:pt x="0" y="5"/>
                  <a:pt x="3" y="22"/>
                  <a:pt x="5" y="26"/>
                </a:cubicBezTo>
                <a:cubicBezTo>
                  <a:pt x="6" y="31"/>
                  <a:pt x="9" y="35"/>
                  <a:pt x="21" y="9"/>
                </a:cubicBezTo>
                <a:cubicBezTo>
                  <a:pt x="21" y="9"/>
                  <a:pt x="13" y="0"/>
                  <a:pt x="0" y="5"/>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7" name="Freeform 9"/>
          <p:cNvSpPr>
            <a:spLocks/>
          </p:cNvSpPr>
          <p:nvPr/>
        </p:nvSpPr>
        <p:spPr bwMode="auto">
          <a:xfrm>
            <a:off x="6544594" y="3285482"/>
            <a:ext cx="132125" cy="393995"/>
          </a:xfrm>
          <a:custGeom>
            <a:avLst/>
            <a:gdLst>
              <a:gd name="T0" fmla="*/ 75 w 111"/>
              <a:gd name="T1" fmla="*/ 269 h 331"/>
              <a:gd name="T2" fmla="*/ 44 w 111"/>
              <a:gd name="T3" fmla="*/ 331 h 331"/>
              <a:gd name="T4" fmla="*/ 15 w 111"/>
              <a:gd name="T5" fmla="*/ 326 h 331"/>
              <a:gd name="T6" fmla="*/ 0 w 111"/>
              <a:gd name="T7" fmla="*/ 259 h 331"/>
              <a:gd name="T8" fmla="*/ 34 w 111"/>
              <a:gd name="T9" fmla="*/ 0 h 331"/>
              <a:gd name="T10" fmla="*/ 111 w 111"/>
              <a:gd name="T11" fmla="*/ 9 h 331"/>
              <a:gd name="T12" fmla="*/ 75 w 111"/>
              <a:gd name="T13" fmla="*/ 269 h 331"/>
            </a:gdLst>
            <a:ahLst/>
            <a:cxnLst>
              <a:cxn ang="0">
                <a:pos x="T0" y="T1"/>
              </a:cxn>
              <a:cxn ang="0">
                <a:pos x="T2" y="T3"/>
              </a:cxn>
              <a:cxn ang="0">
                <a:pos x="T4" y="T5"/>
              </a:cxn>
              <a:cxn ang="0">
                <a:pos x="T6" y="T7"/>
              </a:cxn>
              <a:cxn ang="0">
                <a:pos x="T8" y="T9"/>
              </a:cxn>
              <a:cxn ang="0">
                <a:pos x="T10" y="T11"/>
              </a:cxn>
              <a:cxn ang="0">
                <a:pos x="T12" y="T13"/>
              </a:cxn>
            </a:cxnLst>
            <a:rect l="0" t="0" r="r" b="b"/>
            <a:pathLst>
              <a:path w="111" h="331">
                <a:moveTo>
                  <a:pt x="75" y="269"/>
                </a:moveTo>
                <a:lnTo>
                  <a:pt x="44" y="331"/>
                </a:lnTo>
                <a:lnTo>
                  <a:pt x="15" y="326"/>
                </a:lnTo>
                <a:lnTo>
                  <a:pt x="0" y="259"/>
                </a:lnTo>
                <a:lnTo>
                  <a:pt x="34" y="0"/>
                </a:lnTo>
                <a:lnTo>
                  <a:pt x="111" y="9"/>
                </a:lnTo>
                <a:lnTo>
                  <a:pt x="75" y="269"/>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8" name="Freeform 10"/>
          <p:cNvSpPr>
            <a:spLocks/>
          </p:cNvSpPr>
          <p:nvPr/>
        </p:nvSpPr>
        <p:spPr bwMode="auto">
          <a:xfrm>
            <a:off x="6581493" y="3212873"/>
            <a:ext cx="104748" cy="121412"/>
          </a:xfrm>
          <a:custGeom>
            <a:avLst/>
            <a:gdLst>
              <a:gd name="T0" fmla="*/ 58 w 64"/>
              <a:gd name="T1" fmla="*/ 48 h 74"/>
              <a:gd name="T2" fmla="*/ 27 w 64"/>
              <a:gd name="T3" fmla="*/ 72 h 74"/>
              <a:gd name="T4" fmla="*/ 26 w 64"/>
              <a:gd name="T5" fmla="*/ 72 h 74"/>
              <a:gd name="T6" fmla="*/ 2 w 64"/>
              <a:gd name="T7" fmla="*/ 41 h 74"/>
              <a:gd name="T8" fmla="*/ 6 w 64"/>
              <a:gd name="T9" fmla="*/ 15 h 74"/>
              <a:gd name="T10" fmla="*/ 35 w 64"/>
              <a:gd name="T11" fmla="*/ 7 h 74"/>
              <a:gd name="T12" fmla="*/ 36 w 64"/>
              <a:gd name="T13" fmla="*/ 7 h 74"/>
              <a:gd name="T14" fmla="*/ 61 w 64"/>
              <a:gd name="T15" fmla="*/ 23 h 74"/>
              <a:gd name="T16" fmla="*/ 58 w 64"/>
              <a:gd name="T17"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4">
                <a:moveTo>
                  <a:pt x="58" y="48"/>
                </a:moveTo>
                <a:cubicBezTo>
                  <a:pt x="56" y="64"/>
                  <a:pt x="42" y="74"/>
                  <a:pt x="27" y="72"/>
                </a:cubicBezTo>
                <a:cubicBezTo>
                  <a:pt x="26" y="72"/>
                  <a:pt x="26" y="72"/>
                  <a:pt x="26" y="72"/>
                </a:cubicBezTo>
                <a:cubicBezTo>
                  <a:pt x="11" y="70"/>
                  <a:pt x="0" y="56"/>
                  <a:pt x="2" y="41"/>
                </a:cubicBezTo>
                <a:cubicBezTo>
                  <a:pt x="6" y="15"/>
                  <a:pt x="6" y="15"/>
                  <a:pt x="6" y="15"/>
                </a:cubicBezTo>
                <a:cubicBezTo>
                  <a:pt x="8" y="0"/>
                  <a:pt x="20" y="5"/>
                  <a:pt x="35" y="7"/>
                </a:cubicBezTo>
                <a:cubicBezTo>
                  <a:pt x="36" y="7"/>
                  <a:pt x="36" y="7"/>
                  <a:pt x="36" y="7"/>
                </a:cubicBezTo>
                <a:cubicBezTo>
                  <a:pt x="51" y="9"/>
                  <a:pt x="64" y="7"/>
                  <a:pt x="61" y="23"/>
                </a:cubicBezTo>
                <a:lnTo>
                  <a:pt x="58" y="48"/>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9" name="Freeform 11"/>
          <p:cNvSpPr>
            <a:spLocks/>
          </p:cNvSpPr>
          <p:nvPr/>
        </p:nvSpPr>
        <p:spPr bwMode="auto">
          <a:xfrm>
            <a:off x="6570780" y="3259295"/>
            <a:ext cx="114270" cy="109509"/>
          </a:xfrm>
          <a:custGeom>
            <a:avLst/>
            <a:gdLst>
              <a:gd name="T0" fmla="*/ 85 w 96"/>
              <a:gd name="T1" fmla="*/ 92 h 92"/>
              <a:gd name="T2" fmla="*/ 0 w 96"/>
              <a:gd name="T3" fmla="*/ 81 h 92"/>
              <a:gd name="T4" fmla="*/ 11 w 96"/>
              <a:gd name="T5" fmla="*/ 0 h 92"/>
              <a:gd name="T6" fmla="*/ 96 w 96"/>
              <a:gd name="T7" fmla="*/ 11 h 92"/>
              <a:gd name="T8" fmla="*/ 85 w 96"/>
              <a:gd name="T9" fmla="*/ 92 h 92"/>
            </a:gdLst>
            <a:ahLst/>
            <a:cxnLst>
              <a:cxn ang="0">
                <a:pos x="T0" y="T1"/>
              </a:cxn>
              <a:cxn ang="0">
                <a:pos x="T2" y="T3"/>
              </a:cxn>
              <a:cxn ang="0">
                <a:pos x="T4" y="T5"/>
              </a:cxn>
              <a:cxn ang="0">
                <a:pos x="T6" y="T7"/>
              </a:cxn>
              <a:cxn ang="0">
                <a:pos x="T8" y="T9"/>
              </a:cxn>
            </a:cxnLst>
            <a:rect l="0" t="0" r="r" b="b"/>
            <a:pathLst>
              <a:path w="96" h="92">
                <a:moveTo>
                  <a:pt x="85" y="92"/>
                </a:moveTo>
                <a:lnTo>
                  <a:pt x="0" y="81"/>
                </a:lnTo>
                <a:lnTo>
                  <a:pt x="11" y="0"/>
                </a:lnTo>
                <a:lnTo>
                  <a:pt x="96" y="11"/>
                </a:lnTo>
                <a:lnTo>
                  <a:pt x="85" y="92"/>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20" name="Freeform 12"/>
          <p:cNvSpPr>
            <a:spLocks/>
          </p:cNvSpPr>
          <p:nvPr/>
        </p:nvSpPr>
        <p:spPr bwMode="auto">
          <a:xfrm>
            <a:off x="6562448" y="3662812"/>
            <a:ext cx="34520" cy="57135"/>
          </a:xfrm>
          <a:custGeom>
            <a:avLst/>
            <a:gdLst>
              <a:gd name="T0" fmla="*/ 0 w 21"/>
              <a:gd name="T1" fmla="*/ 6 h 35"/>
              <a:gd name="T2" fmla="*/ 5 w 21"/>
              <a:gd name="T3" fmla="*/ 27 h 35"/>
              <a:gd name="T4" fmla="*/ 21 w 21"/>
              <a:gd name="T5" fmla="*/ 10 h 35"/>
              <a:gd name="T6" fmla="*/ 0 w 21"/>
              <a:gd name="T7" fmla="*/ 6 h 35"/>
            </a:gdLst>
            <a:ahLst/>
            <a:cxnLst>
              <a:cxn ang="0">
                <a:pos x="T0" y="T1"/>
              </a:cxn>
              <a:cxn ang="0">
                <a:pos x="T2" y="T3"/>
              </a:cxn>
              <a:cxn ang="0">
                <a:pos x="T4" y="T5"/>
              </a:cxn>
              <a:cxn ang="0">
                <a:pos x="T6" y="T7"/>
              </a:cxn>
            </a:cxnLst>
            <a:rect l="0" t="0" r="r" b="b"/>
            <a:pathLst>
              <a:path w="21" h="35">
                <a:moveTo>
                  <a:pt x="0" y="6"/>
                </a:moveTo>
                <a:cubicBezTo>
                  <a:pt x="0" y="6"/>
                  <a:pt x="3" y="22"/>
                  <a:pt x="5" y="27"/>
                </a:cubicBezTo>
                <a:cubicBezTo>
                  <a:pt x="6" y="31"/>
                  <a:pt x="9" y="35"/>
                  <a:pt x="21" y="10"/>
                </a:cubicBezTo>
                <a:cubicBezTo>
                  <a:pt x="21" y="10"/>
                  <a:pt x="13" y="0"/>
                  <a:pt x="0" y="6"/>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21" name="Freeform 13"/>
          <p:cNvSpPr>
            <a:spLocks/>
          </p:cNvSpPr>
          <p:nvPr/>
        </p:nvSpPr>
        <p:spPr bwMode="auto">
          <a:xfrm>
            <a:off x="6664816" y="3287862"/>
            <a:ext cx="30948" cy="199973"/>
          </a:xfrm>
          <a:custGeom>
            <a:avLst/>
            <a:gdLst>
              <a:gd name="T0" fmla="*/ 4 w 19"/>
              <a:gd name="T1" fmla="*/ 0 h 122"/>
              <a:gd name="T2" fmla="*/ 19 w 19"/>
              <a:gd name="T3" fmla="*/ 16 h 122"/>
              <a:gd name="T4" fmla="*/ 7 w 19"/>
              <a:gd name="T5" fmla="*/ 115 h 122"/>
              <a:gd name="T6" fmla="*/ 0 w 19"/>
              <a:gd name="T7" fmla="*/ 121 h 122"/>
              <a:gd name="T8" fmla="*/ 10 w 19"/>
              <a:gd name="T9" fmla="*/ 43 h 122"/>
              <a:gd name="T10" fmla="*/ 5 w 19"/>
              <a:gd name="T11" fmla="*/ 34 h 122"/>
              <a:gd name="T12" fmla="*/ 4 w 19"/>
              <a:gd name="T13" fmla="*/ 0 h 122"/>
            </a:gdLst>
            <a:ahLst/>
            <a:cxnLst>
              <a:cxn ang="0">
                <a:pos x="T0" y="T1"/>
              </a:cxn>
              <a:cxn ang="0">
                <a:pos x="T2" y="T3"/>
              </a:cxn>
              <a:cxn ang="0">
                <a:pos x="T4" y="T5"/>
              </a:cxn>
              <a:cxn ang="0">
                <a:pos x="T6" y="T7"/>
              </a:cxn>
              <a:cxn ang="0">
                <a:pos x="T8" y="T9"/>
              </a:cxn>
              <a:cxn ang="0">
                <a:pos x="T10" y="T11"/>
              </a:cxn>
              <a:cxn ang="0">
                <a:pos x="T12" y="T13"/>
              </a:cxn>
            </a:cxnLst>
            <a:rect l="0" t="0" r="r" b="b"/>
            <a:pathLst>
              <a:path w="19" h="122">
                <a:moveTo>
                  <a:pt x="4" y="0"/>
                </a:moveTo>
                <a:cubicBezTo>
                  <a:pt x="4" y="0"/>
                  <a:pt x="18" y="10"/>
                  <a:pt x="19" y="16"/>
                </a:cubicBezTo>
                <a:cubicBezTo>
                  <a:pt x="19" y="21"/>
                  <a:pt x="7" y="115"/>
                  <a:pt x="7" y="115"/>
                </a:cubicBezTo>
                <a:cubicBezTo>
                  <a:pt x="7" y="115"/>
                  <a:pt x="8" y="122"/>
                  <a:pt x="0" y="121"/>
                </a:cubicBezTo>
                <a:cubicBezTo>
                  <a:pt x="10" y="43"/>
                  <a:pt x="10" y="43"/>
                  <a:pt x="10" y="43"/>
                </a:cubicBezTo>
                <a:cubicBezTo>
                  <a:pt x="5" y="34"/>
                  <a:pt x="5" y="34"/>
                  <a:pt x="5" y="34"/>
                </a:cubicBezTo>
                <a:cubicBezTo>
                  <a:pt x="4" y="0"/>
                  <a:pt x="4" y="0"/>
                  <a:pt x="4" y="0"/>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grpSp>
        <p:nvGrpSpPr>
          <p:cNvPr id="22" name="Group 123"/>
          <p:cNvGrpSpPr/>
          <p:nvPr/>
        </p:nvGrpSpPr>
        <p:grpSpPr>
          <a:xfrm>
            <a:off x="5738750" y="3195912"/>
            <a:ext cx="613013" cy="465414"/>
            <a:chOff x="7170738" y="4168775"/>
            <a:chExt cx="817563" cy="620713"/>
          </a:xfrm>
          <a:solidFill>
            <a:schemeClr val="tx2">
              <a:lumMod val="20000"/>
              <a:lumOff val="80000"/>
            </a:schemeClr>
          </a:solidFill>
        </p:grpSpPr>
        <p:sp>
          <p:nvSpPr>
            <p:cNvPr id="23" name="Freeform 14"/>
            <p:cNvSpPr>
              <a:spLocks/>
            </p:cNvSpPr>
            <p:nvPr/>
          </p:nvSpPr>
          <p:spPr bwMode="auto">
            <a:xfrm>
              <a:off x="7170738" y="4168775"/>
              <a:ext cx="785813" cy="354013"/>
            </a:xfrm>
            <a:custGeom>
              <a:avLst/>
              <a:gdLst>
                <a:gd name="T0" fmla="*/ 246 w 495"/>
                <a:gd name="T1" fmla="*/ 223 h 223"/>
                <a:gd name="T2" fmla="*/ 0 w 495"/>
                <a:gd name="T3" fmla="*/ 111 h 223"/>
                <a:gd name="T4" fmla="*/ 252 w 495"/>
                <a:gd name="T5" fmla="*/ 0 h 223"/>
                <a:gd name="T6" fmla="*/ 495 w 495"/>
                <a:gd name="T7" fmla="*/ 109 h 223"/>
                <a:gd name="T8" fmla="*/ 246 w 495"/>
                <a:gd name="T9" fmla="*/ 223 h 223"/>
              </a:gdLst>
              <a:ahLst/>
              <a:cxnLst>
                <a:cxn ang="0">
                  <a:pos x="T0" y="T1"/>
                </a:cxn>
                <a:cxn ang="0">
                  <a:pos x="T2" y="T3"/>
                </a:cxn>
                <a:cxn ang="0">
                  <a:pos x="T4" y="T5"/>
                </a:cxn>
                <a:cxn ang="0">
                  <a:pos x="T6" y="T7"/>
                </a:cxn>
                <a:cxn ang="0">
                  <a:pos x="T8" y="T9"/>
                </a:cxn>
              </a:cxnLst>
              <a:rect l="0" t="0" r="r" b="b"/>
              <a:pathLst>
                <a:path w="495" h="223">
                  <a:moveTo>
                    <a:pt x="246" y="223"/>
                  </a:moveTo>
                  <a:lnTo>
                    <a:pt x="0" y="111"/>
                  </a:lnTo>
                  <a:lnTo>
                    <a:pt x="252" y="0"/>
                  </a:lnTo>
                  <a:lnTo>
                    <a:pt x="495" y="109"/>
                  </a:lnTo>
                  <a:lnTo>
                    <a:pt x="246" y="22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24" name="Rectangle 15"/>
            <p:cNvSpPr>
              <a:spLocks noChangeArrowheads="1"/>
            </p:cNvSpPr>
            <p:nvPr/>
          </p:nvSpPr>
          <p:spPr bwMode="auto">
            <a:xfrm>
              <a:off x="7924800" y="4335463"/>
              <a:ext cx="23813" cy="25717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25" name="Oval 16"/>
            <p:cNvSpPr>
              <a:spLocks noChangeArrowheads="1"/>
            </p:cNvSpPr>
            <p:nvPr/>
          </p:nvSpPr>
          <p:spPr bwMode="auto">
            <a:xfrm>
              <a:off x="7897813" y="4564063"/>
              <a:ext cx="76200" cy="77788"/>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26" name="Freeform 17"/>
            <p:cNvSpPr>
              <a:spLocks/>
            </p:cNvSpPr>
            <p:nvPr/>
          </p:nvSpPr>
          <p:spPr bwMode="auto">
            <a:xfrm>
              <a:off x="7888288" y="4605338"/>
              <a:ext cx="55563" cy="171450"/>
            </a:xfrm>
            <a:custGeom>
              <a:avLst/>
              <a:gdLst>
                <a:gd name="T0" fmla="*/ 14 w 26"/>
                <a:gd name="T1" fmla="*/ 4 h 79"/>
                <a:gd name="T2" fmla="*/ 6 w 26"/>
                <a:gd name="T3" fmla="*/ 79 h 79"/>
                <a:gd name="T4" fmla="*/ 26 w 26"/>
                <a:gd name="T5" fmla="*/ 79 h 79"/>
                <a:gd name="T6" fmla="*/ 26 w 26"/>
                <a:gd name="T7" fmla="*/ 0 h 79"/>
                <a:gd name="T8" fmla="*/ 14 w 26"/>
                <a:gd name="T9" fmla="*/ 4 h 79"/>
              </a:gdLst>
              <a:ahLst/>
              <a:cxnLst>
                <a:cxn ang="0">
                  <a:pos x="T0" y="T1"/>
                </a:cxn>
                <a:cxn ang="0">
                  <a:pos x="T2" y="T3"/>
                </a:cxn>
                <a:cxn ang="0">
                  <a:pos x="T4" y="T5"/>
                </a:cxn>
                <a:cxn ang="0">
                  <a:pos x="T6" y="T7"/>
                </a:cxn>
                <a:cxn ang="0">
                  <a:pos x="T8" y="T9"/>
                </a:cxn>
              </a:cxnLst>
              <a:rect l="0" t="0" r="r" b="b"/>
              <a:pathLst>
                <a:path w="26" h="79">
                  <a:moveTo>
                    <a:pt x="14" y="4"/>
                  </a:moveTo>
                  <a:cubicBezTo>
                    <a:pt x="14" y="4"/>
                    <a:pt x="0" y="34"/>
                    <a:pt x="6" y="79"/>
                  </a:cubicBezTo>
                  <a:cubicBezTo>
                    <a:pt x="26" y="79"/>
                    <a:pt x="26" y="79"/>
                    <a:pt x="26" y="79"/>
                  </a:cubicBezTo>
                  <a:cubicBezTo>
                    <a:pt x="26" y="0"/>
                    <a:pt x="26" y="0"/>
                    <a:pt x="26" y="0"/>
                  </a:cubicBezTo>
                  <a:cubicBezTo>
                    <a:pt x="26" y="0"/>
                    <a:pt x="14" y="7"/>
                    <a:pt x="14"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27" name="Freeform 18"/>
            <p:cNvSpPr>
              <a:spLocks/>
            </p:cNvSpPr>
            <p:nvPr/>
          </p:nvSpPr>
          <p:spPr bwMode="auto">
            <a:xfrm>
              <a:off x="7932738" y="4605338"/>
              <a:ext cx="55563" cy="171450"/>
            </a:xfrm>
            <a:custGeom>
              <a:avLst/>
              <a:gdLst>
                <a:gd name="T0" fmla="*/ 11 w 25"/>
                <a:gd name="T1" fmla="*/ 4 h 79"/>
                <a:gd name="T2" fmla="*/ 20 w 25"/>
                <a:gd name="T3" fmla="*/ 79 h 79"/>
                <a:gd name="T4" fmla="*/ 0 w 25"/>
                <a:gd name="T5" fmla="*/ 79 h 79"/>
                <a:gd name="T6" fmla="*/ 0 w 25"/>
                <a:gd name="T7" fmla="*/ 0 h 79"/>
                <a:gd name="T8" fmla="*/ 11 w 25"/>
                <a:gd name="T9" fmla="*/ 4 h 79"/>
              </a:gdLst>
              <a:ahLst/>
              <a:cxnLst>
                <a:cxn ang="0">
                  <a:pos x="T0" y="T1"/>
                </a:cxn>
                <a:cxn ang="0">
                  <a:pos x="T2" y="T3"/>
                </a:cxn>
                <a:cxn ang="0">
                  <a:pos x="T4" y="T5"/>
                </a:cxn>
                <a:cxn ang="0">
                  <a:pos x="T6" y="T7"/>
                </a:cxn>
                <a:cxn ang="0">
                  <a:pos x="T8" y="T9"/>
                </a:cxn>
              </a:cxnLst>
              <a:rect l="0" t="0" r="r" b="b"/>
              <a:pathLst>
                <a:path w="25" h="79">
                  <a:moveTo>
                    <a:pt x="11" y="4"/>
                  </a:moveTo>
                  <a:cubicBezTo>
                    <a:pt x="11" y="4"/>
                    <a:pt x="25" y="34"/>
                    <a:pt x="20" y="79"/>
                  </a:cubicBezTo>
                  <a:cubicBezTo>
                    <a:pt x="0" y="79"/>
                    <a:pt x="0" y="79"/>
                    <a:pt x="0" y="79"/>
                  </a:cubicBezTo>
                  <a:cubicBezTo>
                    <a:pt x="0" y="0"/>
                    <a:pt x="0" y="0"/>
                    <a:pt x="0" y="0"/>
                  </a:cubicBezTo>
                  <a:cubicBezTo>
                    <a:pt x="0" y="0"/>
                    <a:pt x="11" y="7"/>
                    <a:pt x="11"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28" name="Freeform 19"/>
            <p:cNvSpPr>
              <a:spLocks/>
            </p:cNvSpPr>
            <p:nvPr/>
          </p:nvSpPr>
          <p:spPr bwMode="auto">
            <a:xfrm>
              <a:off x="7327900" y="4449763"/>
              <a:ext cx="455613" cy="339725"/>
            </a:xfrm>
            <a:custGeom>
              <a:avLst/>
              <a:gdLst>
                <a:gd name="T0" fmla="*/ 209 w 209"/>
                <a:gd name="T1" fmla="*/ 0 h 156"/>
                <a:gd name="T2" fmla="*/ 104 w 209"/>
                <a:gd name="T3" fmla="*/ 49 h 156"/>
                <a:gd name="T4" fmla="*/ 0 w 209"/>
                <a:gd name="T5" fmla="*/ 0 h 156"/>
                <a:gd name="T6" fmla="*/ 0 w 209"/>
                <a:gd name="T7" fmla="*/ 120 h 156"/>
                <a:gd name="T8" fmla="*/ 102 w 209"/>
                <a:gd name="T9" fmla="*/ 156 h 156"/>
                <a:gd name="T10" fmla="*/ 102 w 209"/>
                <a:gd name="T11" fmla="*/ 156 h 156"/>
                <a:gd name="T12" fmla="*/ 104 w 209"/>
                <a:gd name="T13" fmla="*/ 156 h 156"/>
                <a:gd name="T14" fmla="*/ 107 w 209"/>
                <a:gd name="T15" fmla="*/ 156 h 156"/>
                <a:gd name="T16" fmla="*/ 107 w 209"/>
                <a:gd name="T17" fmla="*/ 156 h 156"/>
                <a:gd name="T18" fmla="*/ 209 w 209"/>
                <a:gd name="T19" fmla="*/ 120 h 156"/>
                <a:gd name="T20" fmla="*/ 209 w 209"/>
                <a:gd name="T21"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9" h="156">
                  <a:moveTo>
                    <a:pt x="209" y="0"/>
                  </a:moveTo>
                  <a:cubicBezTo>
                    <a:pt x="209" y="1"/>
                    <a:pt x="121" y="41"/>
                    <a:pt x="104" y="49"/>
                  </a:cubicBezTo>
                  <a:cubicBezTo>
                    <a:pt x="87" y="41"/>
                    <a:pt x="0" y="1"/>
                    <a:pt x="0" y="0"/>
                  </a:cubicBezTo>
                  <a:cubicBezTo>
                    <a:pt x="0" y="120"/>
                    <a:pt x="0" y="120"/>
                    <a:pt x="0" y="120"/>
                  </a:cubicBezTo>
                  <a:cubicBezTo>
                    <a:pt x="28" y="150"/>
                    <a:pt x="84" y="155"/>
                    <a:pt x="102" y="156"/>
                  </a:cubicBezTo>
                  <a:cubicBezTo>
                    <a:pt x="102" y="156"/>
                    <a:pt x="102" y="156"/>
                    <a:pt x="102" y="156"/>
                  </a:cubicBezTo>
                  <a:cubicBezTo>
                    <a:pt x="102" y="156"/>
                    <a:pt x="103" y="156"/>
                    <a:pt x="104" y="156"/>
                  </a:cubicBezTo>
                  <a:cubicBezTo>
                    <a:pt x="106" y="156"/>
                    <a:pt x="107" y="156"/>
                    <a:pt x="107" y="156"/>
                  </a:cubicBezTo>
                  <a:cubicBezTo>
                    <a:pt x="107" y="156"/>
                    <a:pt x="107" y="156"/>
                    <a:pt x="107" y="156"/>
                  </a:cubicBezTo>
                  <a:cubicBezTo>
                    <a:pt x="125" y="155"/>
                    <a:pt x="181" y="150"/>
                    <a:pt x="209" y="120"/>
                  </a:cubicBezTo>
                  <a:lnTo>
                    <a:pt x="209"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grpSp>
      <p:sp>
        <p:nvSpPr>
          <p:cNvPr id="29" name="Freeform 20"/>
          <p:cNvSpPr>
            <a:spLocks noEditPoints="1"/>
          </p:cNvSpPr>
          <p:nvPr/>
        </p:nvSpPr>
        <p:spPr bwMode="auto">
          <a:xfrm>
            <a:off x="5240008" y="1607138"/>
            <a:ext cx="358285" cy="377330"/>
          </a:xfrm>
          <a:custGeom>
            <a:avLst/>
            <a:gdLst>
              <a:gd name="T0" fmla="*/ 168 w 219"/>
              <a:gd name="T1" fmla="*/ 224 h 231"/>
              <a:gd name="T2" fmla="*/ 197 w 219"/>
              <a:gd name="T3" fmla="*/ 212 h 231"/>
              <a:gd name="T4" fmla="*/ 168 w 219"/>
              <a:gd name="T5" fmla="*/ 132 h 231"/>
              <a:gd name="T6" fmla="*/ 168 w 219"/>
              <a:gd name="T7" fmla="*/ 150 h 231"/>
              <a:gd name="T8" fmla="*/ 192 w 219"/>
              <a:gd name="T9" fmla="*/ 190 h 231"/>
              <a:gd name="T10" fmla="*/ 168 w 219"/>
              <a:gd name="T11" fmla="*/ 209 h 231"/>
              <a:gd name="T12" fmla="*/ 168 w 219"/>
              <a:gd name="T13" fmla="*/ 224 h 231"/>
              <a:gd name="T14" fmla="*/ 168 w 219"/>
              <a:gd name="T15" fmla="*/ 203 h 231"/>
              <a:gd name="T16" fmla="*/ 168 w 219"/>
              <a:gd name="T17" fmla="*/ 157 h 231"/>
              <a:gd name="T18" fmla="*/ 181 w 219"/>
              <a:gd name="T19" fmla="*/ 187 h 231"/>
              <a:gd name="T20" fmla="*/ 168 w 219"/>
              <a:gd name="T21" fmla="*/ 203 h 231"/>
              <a:gd name="T22" fmla="*/ 146 w 219"/>
              <a:gd name="T23" fmla="*/ 112 h 231"/>
              <a:gd name="T24" fmla="*/ 141 w 219"/>
              <a:gd name="T25" fmla="*/ 98 h 231"/>
              <a:gd name="T26" fmla="*/ 141 w 219"/>
              <a:gd name="T27" fmla="*/ 44 h 231"/>
              <a:gd name="T28" fmla="*/ 146 w 219"/>
              <a:gd name="T29" fmla="*/ 37 h 231"/>
              <a:gd name="T30" fmla="*/ 148 w 219"/>
              <a:gd name="T31" fmla="*/ 37 h 231"/>
              <a:gd name="T32" fmla="*/ 148 w 219"/>
              <a:gd name="T33" fmla="*/ 14 h 231"/>
              <a:gd name="T34" fmla="*/ 146 w 219"/>
              <a:gd name="T35" fmla="*/ 14 h 231"/>
              <a:gd name="T36" fmla="*/ 146 w 219"/>
              <a:gd name="T37" fmla="*/ 13 h 231"/>
              <a:gd name="T38" fmla="*/ 114 w 219"/>
              <a:gd name="T39" fmla="*/ 0 h 231"/>
              <a:gd name="T40" fmla="*/ 81 w 219"/>
              <a:gd name="T41" fmla="*/ 13 h 231"/>
              <a:gd name="T42" fmla="*/ 81 w 219"/>
              <a:gd name="T43" fmla="*/ 14 h 231"/>
              <a:gd name="T44" fmla="*/ 80 w 219"/>
              <a:gd name="T45" fmla="*/ 14 h 231"/>
              <a:gd name="T46" fmla="*/ 80 w 219"/>
              <a:gd name="T47" fmla="*/ 37 h 231"/>
              <a:gd name="T48" fmla="*/ 81 w 219"/>
              <a:gd name="T49" fmla="*/ 37 h 231"/>
              <a:gd name="T50" fmla="*/ 90 w 219"/>
              <a:gd name="T51" fmla="*/ 45 h 231"/>
              <a:gd name="T52" fmla="*/ 90 w 219"/>
              <a:gd name="T53" fmla="*/ 98 h 231"/>
              <a:gd name="T54" fmla="*/ 83 w 219"/>
              <a:gd name="T55" fmla="*/ 112 h 231"/>
              <a:gd name="T56" fmla="*/ 31 w 219"/>
              <a:gd name="T57" fmla="*/ 212 h 231"/>
              <a:gd name="T58" fmla="*/ 114 w 219"/>
              <a:gd name="T59" fmla="*/ 230 h 231"/>
              <a:gd name="T60" fmla="*/ 168 w 219"/>
              <a:gd name="T61" fmla="*/ 224 h 231"/>
              <a:gd name="T62" fmla="*/ 168 w 219"/>
              <a:gd name="T63" fmla="*/ 209 h 231"/>
              <a:gd name="T64" fmla="*/ 144 w 219"/>
              <a:gd name="T65" fmla="*/ 212 h 231"/>
              <a:gd name="T66" fmla="*/ 144 w 219"/>
              <a:gd name="T67" fmla="*/ 212 h 231"/>
              <a:gd name="T68" fmla="*/ 168 w 219"/>
              <a:gd name="T69" fmla="*/ 203 h 231"/>
              <a:gd name="T70" fmla="*/ 168 w 219"/>
              <a:gd name="T71" fmla="*/ 157 h 231"/>
              <a:gd name="T72" fmla="*/ 149 w 219"/>
              <a:gd name="T73" fmla="*/ 134 h 231"/>
              <a:gd name="T74" fmla="*/ 168 w 219"/>
              <a:gd name="T75" fmla="*/ 150 h 231"/>
              <a:gd name="T76" fmla="*/ 168 w 219"/>
              <a:gd name="T77" fmla="*/ 132 h 231"/>
              <a:gd name="T78" fmla="*/ 146 w 219"/>
              <a:gd name="T79" fmla="*/ 1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9" h="231">
                <a:moveTo>
                  <a:pt x="168" y="224"/>
                </a:moveTo>
                <a:cubicBezTo>
                  <a:pt x="179" y="221"/>
                  <a:pt x="189" y="217"/>
                  <a:pt x="197" y="212"/>
                </a:cubicBezTo>
                <a:cubicBezTo>
                  <a:pt x="219" y="196"/>
                  <a:pt x="191" y="157"/>
                  <a:pt x="168" y="132"/>
                </a:cubicBezTo>
                <a:cubicBezTo>
                  <a:pt x="168" y="150"/>
                  <a:pt x="168" y="150"/>
                  <a:pt x="168" y="150"/>
                </a:cubicBezTo>
                <a:cubicBezTo>
                  <a:pt x="180" y="162"/>
                  <a:pt x="193" y="177"/>
                  <a:pt x="192" y="190"/>
                </a:cubicBezTo>
                <a:cubicBezTo>
                  <a:pt x="192" y="201"/>
                  <a:pt x="180" y="207"/>
                  <a:pt x="168" y="209"/>
                </a:cubicBezTo>
                <a:cubicBezTo>
                  <a:pt x="168" y="224"/>
                  <a:pt x="168" y="224"/>
                  <a:pt x="168" y="224"/>
                </a:cubicBezTo>
                <a:close/>
                <a:moveTo>
                  <a:pt x="168" y="203"/>
                </a:moveTo>
                <a:cubicBezTo>
                  <a:pt x="168" y="157"/>
                  <a:pt x="168" y="157"/>
                  <a:pt x="168" y="157"/>
                </a:cubicBezTo>
                <a:cubicBezTo>
                  <a:pt x="175" y="167"/>
                  <a:pt x="182" y="179"/>
                  <a:pt x="181" y="187"/>
                </a:cubicBezTo>
                <a:cubicBezTo>
                  <a:pt x="180" y="194"/>
                  <a:pt x="175" y="199"/>
                  <a:pt x="168" y="203"/>
                </a:cubicBezTo>
                <a:close/>
                <a:moveTo>
                  <a:pt x="146" y="112"/>
                </a:moveTo>
                <a:cubicBezTo>
                  <a:pt x="146" y="112"/>
                  <a:pt x="141" y="109"/>
                  <a:pt x="141" y="98"/>
                </a:cubicBezTo>
                <a:cubicBezTo>
                  <a:pt x="141" y="90"/>
                  <a:pt x="141" y="56"/>
                  <a:pt x="141" y="44"/>
                </a:cubicBezTo>
                <a:cubicBezTo>
                  <a:pt x="144" y="43"/>
                  <a:pt x="146" y="40"/>
                  <a:pt x="146" y="37"/>
                </a:cubicBezTo>
                <a:cubicBezTo>
                  <a:pt x="148" y="37"/>
                  <a:pt x="148" y="37"/>
                  <a:pt x="148" y="37"/>
                </a:cubicBezTo>
                <a:cubicBezTo>
                  <a:pt x="148" y="14"/>
                  <a:pt x="148" y="14"/>
                  <a:pt x="148" y="14"/>
                </a:cubicBezTo>
                <a:cubicBezTo>
                  <a:pt x="146" y="14"/>
                  <a:pt x="146" y="14"/>
                  <a:pt x="146" y="14"/>
                </a:cubicBezTo>
                <a:cubicBezTo>
                  <a:pt x="146" y="14"/>
                  <a:pt x="146" y="13"/>
                  <a:pt x="146" y="13"/>
                </a:cubicBezTo>
                <a:cubicBezTo>
                  <a:pt x="146" y="6"/>
                  <a:pt x="132" y="0"/>
                  <a:pt x="114" y="0"/>
                </a:cubicBezTo>
                <a:cubicBezTo>
                  <a:pt x="95" y="0"/>
                  <a:pt x="81" y="6"/>
                  <a:pt x="81" y="13"/>
                </a:cubicBezTo>
                <a:cubicBezTo>
                  <a:pt x="81" y="13"/>
                  <a:pt x="81" y="14"/>
                  <a:pt x="81" y="14"/>
                </a:cubicBezTo>
                <a:cubicBezTo>
                  <a:pt x="80" y="14"/>
                  <a:pt x="80" y="14"/>
                  <a:pt x="80" y="14"/>
                </a:cubicBezTo>
                <a:cubicBezTo>
                  <a:pt x="80" y="37"/>
                  <a:pt x="80" y="37"/>
                  <a:pt x="80" y="37"/>
                </a:cubicBezTo>
                <a:cubicBezTo>
                  <a:pt x="81" y="37"/>
                  <a:pt x="81" y="37"/>
                  <a:pt x="81" y="37"/>
                </a:cubicBezTo>
                <a:cubicBezTo>
                  <a:pt x="81" y="40"/>
                  <a:pt x="84" y="43"/>
                  <a:pt x="90" y="45"/>
                </a:cubicBezTo>
                <a:cubicBezTo>
                  <a:pt x="90" y="56"/>
                  <a:pt x="90" y="90"/>
                  <a:pt x="90" y="98"/>
                </a:cubicBezTo>
                <a:cubicBezTo>
                  <a:pt x="90" y="109"/>
                  <a:pt x="83" y="112"/>
                  <a:pt x="83" y="112"/>
                </a:cubicBezTo>
                <a:cubicBezTo>
                  <a:pt x="71" y="119"/>
                  <a:pt x="0" y="190"/>
                  <a:pt x="31" y="212"/>
                </a:cubicBezTo>
                <a:cubicBezTo>
                  <a:pt x="58" y="231"/>
                  <a:pt x="105" y="230"/>
                  <a:pt x="114" y="230"/>
                </a:cubicBezTo>
                <a:cubicBezTo>
                  <a:pt x="121" y="230"/>
                  <a:pt x="145" y="230"/>
                  <a:pt x="168" y="224"/>
                </a:cubicBezTo>
                <a:cubicBezTo>
                  <a:pt x="168" y="209"/>
                  <a:pt x="168" y="209"/>
                  <a:pt x="168" y="209"/>
                </a:cubicBezTo>
                <a:cubicBezTo>
                  <a:pt x="156" y="212"/>
                  <a:pt x="144" y="212"/>
                  <a:pt x="144" y="212"/>
                </a:cubicBezTo>
                <a:cubicBezTo>
                  <a:pt x="144" y="212"/>
                  <a:pt x="144" y="212"/>
                  <a:pt x="144" y="212"/>
                </a:cubicBezTo>
                <a:cubicBezTo>
                  <a:pt x="144" y="212"/>
                  <a:pt x="158" y="210"/>
                  <a:pt x="168" y="203"/>
                </a:cubicBezTo>
                <a:cubicBezTo>
                  <a:pt x="168" y="157"/>
                  <a:pt x="168" y="157"/>
                  <a:pt x="168" y="157"/>
                </a:cubicBezTo>
                <a:cubicBezTo>
                  <a:pt x="159" y="144"/>
                  <a:pt x="149" y="134"/>
                  <a:pt x="149" y="134"/>
                </a:cubicBezTo>
                <a:cubicBezTo>
                  <a:pt x="149" y="134"/>
                  <a:pt x="158" y="141"/>
                  <a:pt x="168" y="150"/>
                </a:cubicBezTo>
                <a:cubicBezTo>
                  <a:pt x="168" y="132"/>
                  <a:pt x="168" y="132"/>
                  <a:pt x="168" y="132"/>
                </a:cubicBezTo>
                <a:cubicBezTo>
                  <a:pt x="159" y="122"/>
                  <a:pt x="150" y="114"/>
                  <a:pt x="146" y="112"/>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0" name="Oval 21"/>
          <p:cNvSpPr>
            <a:spLocks noChangeArrowheads="1"/>
          </p:cNvSpPr>
          <p:nvPr/>
        </p:nvSpPr>
        <p:spPr bwMode="auto">
          <a:xfrm>
            <a:off x="7526604" y="1519054"/>
            <a:ext cx="105938" cy="105938"/>
          </a:xfrm>
          <a:prstGeom prst="ellipse">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1" name="Freeform 22"/>
          <p:cNvSpPr>
            <a:spLocks/>
          </p:cNvSpPr>
          <p:nvPr/>
        </p:nvSpPr>
        <p:spPr bwMode="auto">
          <a:xfrm>
            <a:off x="7564693" y="1597615"/>
            <a:ext cx="166644" cy="347572"/>
          </a:xfrm>
          <a:custGeom>
            <a:avLst/>
            <a:gdLst>
              <a:gd name="T0" fmla="*/ 0 w 102"/>
              <a:gd name="T1" fmla="*/ 6 h 213"/>
              <a:gd name="T2" fmla="*/ 68 w 102"/>
              <a:gd name="T3" fmla="*/ 184 h 213"/>
              <a:gd name="T4" fmla="*/ 99 w 102"/>
              <a:gd name="T5" fmla="*/ 213 h 213"/>
              <a:gd name="T6" fmla="*/ 23 w 102"/>
              <a:gd name="T7" fmla="*/ 0 h 213"/>
              <a:gd name="T8" fmla="*/ 0 w 102"/>
              <a:gd name="T9" fmla="*/ 6 h 213"/>
            </a:gdLst>
            <a:ahLst/>
            <a:cxnLst>
              <a:cxn ang="0">
                <a:pos x="T0" y="T1"/>
              </a:cxn>
              <a:cxn ang="0">
                <a:pos x="T2" y="T3"/>
              </a:cxn>
              <a:cxn ang="0">
                <a:pos x="T4" y="T5"/>
              </a:cxn>
              <a:cxn ang="0">
                <a:pos x="T6" y="T7"/>
              </a:cxn>
              <a:cxn ang="0">
                <a:pos x="T8" y="T9"/>
              </a:cxn>
            </a:cxnLst>
            <a:rect l="0" t="0" r="r" b="b"/>
            <a:pathLst>
              <a:path w="102" h="213">
                <a:moveTo>
                  <a:pt x="0" y="6"/>
                </a:moveTo>
                <a:cubicBezTo>
                  <a:pt x="0" y="7"/>
                  <a:pt x="68" y="184"/>
                  <a:pt x="68" y="184"/>
                </a:cubicBezTo>
                <a:cubicBezTo>
                  <a:pt x="68" y="184"/>
                  <a:pt x="96" y="213"/>
                  <a:pt x="99" y="213"/>
                </a:cubicBezTo>
                <a:cubicBezTo>
                  <a:pt x="102" y="213"/>
                  <a:pt x="23" y="0"/>
                  <a:pt x="23" y="0"/>
                </a:cubicBezTo>
                <a:lnTo>
                  <a:pt x="0" y="6"/>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2" name="Freeform 23"/>
          <p:cNvSpPr>
            <a:spLocks/>
          </p:cNvSpPr>
          <p:nvPr/>
        </p:nvSpPr>
        <p:spPr bwMode="auto">
          <a:xfrm>
            <a:off x="7418285" y="1597615"/>
            <a:ext cx="178547" cy="342811"/>
          </a:xfrm>
          <a:custGeom>
            <a:avLst/>
            <a:gdLst>
              <a:gd name="T0" fmla="*/ 149 w 150"/>
              <a:gd name="T1" fmla="*/ 14 h 288"/>
              <a:gd name="T2" fmla="*/ 40 w 150"/>
              <a:gd name="T3" fmla="*/ 248 h 288"/>
              <a:gd name="T4" fmla="*/ 0 w 150"/>
              <a:gd name="T5" fmla="*/ 288 h 288"/>
              <a:gd name="T6" fmla="*/ 11 w 150"/>
              <a:gd name="T7" fmla="*/ 233 h 288"/>
              <a:gd name="T8" fmla="*/ 117 w 150"/>
              <a:gd name="T9" fmla="*/ 0 h 288"/>
              <a:gd name="T10" fmla="*/ 150 w 150"/>
              <a:gd name="T11" fmla="*/ 11 h 288"/>
              <a:gd name="T12" fmla="*/ 149 w 150"/>
              <a:gd name="T13" fmla="*/ 14 h 288"/>
            </a:gdLst>
            <a:ahLst/>
            <a:cxnLst>
              <a:cxn ang="0">
                <a:pos x="T0" y="T1"/>
              </a:cxn>
              <a:cxn ang="0">
                <a:pos x="T2" y="T3"/>
              </a:cxn>
              <a:cxn ang="0">
                <a:pos x="T4" y="T5"/>
              </a:cxn>
              <a:cxn ang="0">
                <a:pos x="T6" y="T7"/>
              </a:cxn>
              <a:cxn ang="0">
                <a:pos x="T8" y="T9"/>
              </a:cxn>
              <a:cxn ang="0">
                <a:pos x="T10" y="T11"/>
              </a:cxn>
              <a:cxn ang="0">
                <a:pos x="T12" y="T13"/>
              </a:cxn>
            </a:cxnLst>
            <a:rect l="0" t="0" r="r" b="b"/>
            <a:pathLst>
              <a:path w="150" h="288">
                <a:moveTo>
                  <a:pt x="149" y="14"/>
                </a:moveTo>
                <a:lnTo>
                  <a:pt x="40" y="248"/>
                </a:lnTo>
                <a:lnTo>
                  <a:pt x="0" y="288"/>
                </a:lnTo>
                <a:lnTo>
                  <a:pt x="11" y="233"/>
                </a:lnTo>
                <a:lnTo>
                  <a:pt x="117" y="0"/>
                </a:lnTo>
                <a:lnTo>
                  <a:pt x="150" y="11"/>
                </a:lnTo>
                <a:lnTo>
                  <a:pt x="149" y="14"/>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3" name="Freeform 24"/>
          <p:cNvSpPr>
            <a:spLocks/>
          </p:cNvSpPr>
          <p:nvPr/>
        </p:nvSpPr>
        <p:spPr bwMode="auto">
          <a:xfrm>
            <a:off x="7574216" y="1480964"/>
            <a:ext cx="19045" cy="59516"/>
          </a:xfrm>
          <a:custGeom>
            <a:avLst/>
            <a:gdLst>
              <a:gd name="T0" fmla="*/ 12 w 12"/>
              <a:gd name="T1" fmla="*/ 30 h 36"/>
              <a:gd name="T2" fmla="*/ 6 w 12"/>
              <a:gd name="T3" fmla="*/ 36 h 36"/>
              <a:gd name="T4" fmla="*/ 0 w 12"/>
              <a:gd name="T5" fmla="*/ 30 h 36"/>
              <a:gd name="T6" fmla="*/ 0 w 12"/>
              <a:gd name="T7" fmla="*/ 6 h 36"/>
              <a:gd name="T8" fmla="*/ 6 w 12"/>
              <a:gd name="T9" fmla="*/ 0 h 36"/>
              <a:gd name="T10" fmla="*/ 12 w 12"/>
              <a:gd name="T11" fmla="*/ 6 h 36"/>
              <a:gd name="T12" fmla="*/ 12 w 12"/>
              <a:gd name="T13" fmla="*/ 30 h 36"/>
            </a:gdLst>
            <a:ahLst/>
            <a:cxnLst>
              <a:cxn ang="0">
                <a:pos x="T0" y="T1"/>
              </a:cxn>
              <a:cxn ang="0">
                <a:pos x="T2" y="T3"/>
              </a:cxn>
              <a:cxn ang="0">
                <a:pos x="T4" y="T5"/>
              </a:cxn>
              <a:cxn ang="0">
                <a:pos x="T6" y="T7"/>
              </a:cxn>
              <a:cxn ang="0">
                <a:pos x="T8" y="T9"/>
              </a:cxn>
              <a:cxn ang="0">
                <a:pos x="T10" y="T11"/>
              </a:cxn>
              <a:cxn ang="0">
                <a:pos x="T12" y="T13"/>
              </a:cxn>
            </a:cxnLst>
            <a:rect l="0" t="0" r="r" b="b"/>
            <a:pathLst>
              <a:path w="12" h="36">
                <a:moveTo>
                  <a:pt x="12" y="30"/>
                </a:moveTo>
                <a:cubicBezTo>
                  <a:pt x="12" y="33"/>
                  <a:pt x="10" y="36"/>
                  <a:pt x="6" y="36"/>
                </a:cubicBezTo>
                <a:cubicBezTo>
                  <a:pt x="3" y="36"/>
                  <a:pt x="0" y="33"/>
                  <a:pt x="0" y="30"/>
                </a:cubicBezTo>
                <a:cubicBezTo>
                  <a:pt x="0" y="6"/>
                  <a:pt x="0" y="6"/>
                  <a:pt x="0" y="6"/>
                </a:cubicBezTo>
                <a:cubicBezTo>
                  <a:pt x="0" y="3"/>
                  <a:pt x="3" y="0"/>
                  <a:pt x="6" y="0"/>
                </a:cubicBezTo>
                <a:cubicBezTo>
                  <a:pt x="10" y="0"/>
                  <a:pt x="12" y="3"/>
                  <a:pt x="12" y="6"/>
                </a:cubicBezTo>
                <a:lnTo>
                  <a:pt x="12" y="3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4" name="Freeform 25"/>
          <p:cNvSpPr>
            <a:spLocks noEditPoints="1"/>
          </p:cNvSpPr>
          <p:nvPr/>
        </p:nvSpPr>
        <p:spPr bwMode="auto">
          <a:xfrm>
            <a:off x="6721951" y="1225047"/>
            <a:ext cx="169025" cy="457081"/>
          </a:xfrm>
          <a:custGeom>
            <a:avLst/>
            <a:gdLst>
              <a:gd name="T0" fmla="*/ 51 w 103"/>
              <a:gd name="T1" fmla="*/ 280 h 280"/>
              <a:gd name="T2" fmla="*/ 103 w 103"/>
              <a:gd name="T3" fmla="*/ 140 h 280"/>
              <a:gd name="T4" fmla="*/ 51 w 103"/>
              <a:gd name="T5" fmla="*/ 0 h 280"/>
              <a:gd name="T6" fmla="*/ 51 w 103"/>
              <a:gd name="T7" fmla="*/ 22 h 280"/>
              <a:gd name="T8" fmla="*/ 94 w 103"/>
              <a:gd name="T9" fmla="*/ 140 h 280"/>
              <a:gd name="T10" fmla="*/ 51 w 103"/>
              <a:gd name="T11" fmla="*/ 257 h 280"/>
              <a:gd name="T12" fmla="*/ 51 w 103"/>
              <a:gd name="T13" fmla="*/ 280 h 280"/>
              <a:gd name="T14" fmla="*/ 51 w 103"/>
              <a:gd name="T15" fmla="*/ 0 h 280"/>
              <a:gd name="T16" fmla="*/ 0 w 103"/>
              <a:gd name="T17" fmla="*/ 140 h 280"/>
              <a:gd name="T18" fmla="*/ 51 w 103"/>
              <a:gd name="T19" fmla="*/ 280 h 280"/>
              <a:gd name="T20" fmla="*/ 51 w 103"/>
              <a:gd name="T21" fmla="*/ 280 h 280"/>
              <a:gd name="T22" fmla="*/ 51 w 103"/>
              <a:gd name="T23" fmla="*/ 257 h 280"/>
              <a:gd name="T24" fmla="*/ 51 w 103"/>
              <a:gd name="T25" fmla="*/ 257 h 280"/>
              <a:gd name="T26" fmla="*/ 51 w 103"/>
              <a:gd name="T27" fmla="*/ 257 h 280"/>
              <a:gd name="T28" fmla="*/ 8 w 103"/>
              <a:gd name="T29" fmla="*/ 140 h 280"/>
              <a:gd name="T30" fmla="*/ 51 w 103"/>
              <a:gd name="T31" fmla="*/ 22 h 280"/>
              <a:gd name="T32" fmla="*/ 51 w 103"/>
              <a:gd name="T33" fmla="*/ 22 h 280"/>
              <a:gd name="T34" fmla="*/ 51 w 103"/>
              <a:gd name="T35" fmla="*/ 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3" h="280">
                <a:moveTo>
                  <a:pt x="51" y="280"/>
                </a:moveTo>
                <a:cubicBezTo>
                  <a:pt x="80" y="280"/>
                  <a:pt x="103" y="217"/>
                  <a:pt x="103" y="140"/>
                </a:cubicBezTo>
                <a:cubicBezTo>
                  <a:pt x="103" y="62"/>
                  <a:pt x="80" y="0"/>
                  <a:pt x="51" y="0"/>
                </a:cubicBezTo>
                <a:cubicBezTo>
                  <a:pt x="51" y="22"/>
                  <a:pt x="51" y="22"/>
                  <a:pt x="51" y="22"/>
                </a:cubicBezTo>
                <a:cubicBezTo>
                  <a:pt x="75" y="22"/>
                  <a:pt x="94" y="75"/>
                  <a:pt x="94" y="140"/>
                </a:cubicBezTo>
                <a:cubicBezTo>
                  <a:pt x="94" y="204"/>
                  <a:pt x="75" y="257"/>
                  <a:pt x="51" y="257"/>
                </a:cubicBezTo>
                <a:lnTo>
                  <a:pt x="51" y="280"/>
                </a:lnTo>
                <a:close/>
                <a:moveTo>
                  <a:pt x="51" y="0"/>
                </a:moveTo>
                <a:cubicBezTo>
                  <a:pt x="23" y="0"/>
                  <a:pt x="0" y="62"/>
                  <a:pt x="0" y="140"/>
                </a:cubicBezTo>
                <a:cubicBezTo>
                  <a:pt x="0" y="217"/>
                  <a:pt x="23" y="280"/>
                  <a:pt x="51" y="280"/>
                </a:cubicBezTo>
                <a:cubicBezTo>
                  <a:pt x="51" y="280"/>
                  <a:pt x="51" y="280"/>
                  <a:pt x="51" y="280"/>
                </a:cubicBezTo>
                <a:cubicBezTo>
                  <a:pt x="51" y="257"/>
                  <a:pt x="51" y="257"/>
                  <a:pt x="51" y="257"/>
                </a:cubicBezTo>
                <a:cubicBezTo>
                  <a:pt x="51" y="257"/>
                  <a:pt x="51" y="257"/>
                  <a:pt x="51" y="257"/>
                </a:cubicBezTo>
                <a:cubicBezTo>
                  <a:pt x="51" y="257"/>
                  <a:pt x="51" y="257"/>
                  <a:pt x="51" y="257"/>
                </a:cubicBezTo>
                <a:cubicBezTo>
                  <a:pt x="27" y="257"/>
                  <a:pt x="8" y="204"/>
                  <a:pt x="8" y="140"/>
                </a:cubicBezTo>
                <a:cubicBezTo>
                  <a:pt x="8" y="75"/>
                  <a:pt x="27" y="22"/>
                  <a:pt x="51" y="22"/>
                </a:cubicBezTo>
                <a:cubicBezTo>
                  <a:pt x="51" y="22"/>
                  <a:pt x="51" y="22"/>
                  <a:pt x="51" y="22"/>
                </a:cubicBezTo>
                <a:cubicBezTo>
                  <a:pt x="51" y="0"/>
                  <a:pt x="51" y="0"/>
                  <a:pt x="51" y="0"/>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5" name="Freeform 26"/>
          <p:cNvSpPr>
            <a:spLocks noEditPoints="1"/>
          </p:cNvSpPr>
          <p:nvPr/>
        </p:nvSpPr>
        <p:spPr bwMode="auto">
          <a:xfrm>
            <a:off x="6576732" y="1369074"/>
            <a:ext cx="458272" cy="167835"/>
          </a:xfrm>
          <a:custGeom>
            <a:avLst/>
            <a:gdLst>
              <a:gd name="T0" fmla="*/ 280 w 280"/>
              <a:gd name="T1" fmla="*/ 52 h 103"/>
              <a:gd name="T2" fmla="*/ 140 w 280"/>
              <a:gd name="T3" fmla="*/ 0 h 103"/>
              <a:gd name="T4" fmla="*/ 140 w 280"/>
              <a:gd name="T5" fmla="*/ 8 h 103"/>
              <a:gd name="T6" fmla="*/ 257 w 280"/>
              <a:gd name="T7" fmla="*/ 52 h 103"/>
              <a:gd name="T8" fmla="*/ 140 w 280"/>
              <a:gd name="T9" fmla="*/ 95 h 103"/>
              <a:gd name="T10" fmla="*/ 140 w 280"/>
              <a:gd name="T11" fmla="*/ 103 h 103"/>
              <a:gd name="T12" fmla="*/ 280 w 280"/>
              <a:gd name="T13" fmla="*/ 52 h 103"/>
              <a:gd name="T14" fmla="*/ 140 w 280"/>
              <a:gd name="T15" fmla="*/ 0 h 103"/>
              <a:gd name="T16" fmla="*/ 140 w 280"/>
              <a:gd name="T17" fmla="*/ 0 h 103"/>
              <a:gd name="T18" fmla="*/ 0 w 280"/>
              <a:gd name="T19" fmla="*/ 52 h 103"/>
              <a:gd name="T20" fmla="*/ 140 w 280"/>
              <a:gd name="T21" fmla="*/ 103 h 103"/>
              <a:gd name="T22" fmla="*/ 140 w 280"/>
              <a:gd name="T23" fmla="*/ 103 h 103"/>
              <a:gd name="T24" fmla="*/ 140 w 280"/>
              <a:gd name="T25" fmla="*/ 95 h 103"/>
              <a:gd name="T26" fmla="*/ 140 w 280"/>
              <a:gd name="T27" fmla="*/ 95 h 103"/>
              <a:gd name="T28" fmla="*/ 23 w 280"/>
              <a:gd name="T29" fmla="*/ 52 h 103"/>
              <a:gd name="T30" fmla="*/ 23 w 280"/>
              <a:gd name="T31" fmla="*/ 52 h 103"/>
              <a:gd name="T32" fmla="*/ 140 w 280"/>
              <a:gd name="T33" fmla="*/ 8 h 103"/>
              <a:gd name="T34" fmla="*/ 140 w 280"/>
              <a:gd name="T35" fmla="*/ 8 h 103"/>
              <a:gd name="T36" fmla="*/ 140 w 280"/>
              <a:gd name="T37"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0" h="103">
                <a:moveTo>
                  <a:pt x="280" y="52"/>
                </a:moveTo>
                <a:cubicBezTo>
                  <a:pt x="280" y="23"/>
                  <a:pt x="217" y="0"/>
                  <a:pt x="140" y="0"/>
                </a:cubicBezTo>
                <a:cubicBezTo>
                  <a:pt x="140" y="8"/>
                  <a:pt x="140" y="8"/>
                  <a:pt x="140" y="8"/>
                </a:cubicBezTo>
                <a:cubicBezTo>
                  <a:pt x="205" y="8"/>
                  <a:pt x="257" y="28"/>
                  <a:pt x="257" y="52"/>
                </a:cubicBezTo>
                <a:cubicBezTo>
                  <a:pt x="257" y="75"/>
                  <a:pt x="205" y="95"/>
                  <a:pt x="140" y="95"/>
                </a:cubicBezTo>
                <a:cubicBezTo>
                  <a:pt x="140" y="103"/>
                  <a:pt x="140" y="103"/>
                  <a:pt x="140" y="103"/>
                </a:cubicBezTo>
                <a:cubicBezTo>
                  <a:pt x="217" y="103"/>
                  <a:pt x="280" y="80"/>
                  <a:pt x="280" y="52"/>
                </a:cubicBezTo>
                <a:close/>
                <a:moveTo>
                  <a:pt x="140" y="0"/>
                </a:moveTo>
                <a:cubicBezTo>
                  <a:pt x="140" y="0"/>
                  <a:pt x="140" y="0"/>
                  <a:pt x="140" y="0"/>
                </a:cubicBezTo>
                <a:cubicBezTo>
                  <a:pt x="63" y="0"/>
                  <a:pt x="0" y="23"/>
                  <a:pt x="0" y="52"/>
                </a:cubicBezTo>
                <a:cubicBezTo>
                  <a:pt x="0" y="80"/>
                  <a:pt x="63" y="103"/>
                  <a:pt x="140" y="103"/>
                </a:cubicBezTo>
                <a:cubicBezTo>
                  <a:pt x="140" y="103"/>
                  <a:pt x="140" y="103"/>
                  <a:pt x="140" y="103"/>
                </a:cubicBezTo>
                <a:cubicBezTo>
                  <a:pt x="140" y="95"/>
                  <a:pt x="140" y="95"/>
                  <a:pt x="140" y="95"/>
                </a:cubicBezTo>
                <a:cubicBezTo>
                  <a:pt x="140" y="95"/>
                  <a:pt x="140" y="95"/>
                  <a:pt x="140" y="95"/>
                </a:cubicBezTo>
                <a:cubicBezTo>
                  <a:pt x="75" y="95"/>
                  <a:pt x="23" y="75"/>
                  <a:pt x="23" y="52"/>
                </a:cubicBezTo>
                <a:cubicBezTo>
                  <a:pt x="23" y="52"/>
                  <a:pt x="23" y="52"/>
                  <a:pt x="23" y="52"/>
                </a:cubicBezTo>
                <a:cubicBezTo>
                  <a:pt x="23" y="28"/>
                  <a:pt x="75" y="8"/>
                  <a:pt x="140" y="8"/>
                </a:cubicBezTo>
                <a:cubicBezTo>
                  <a:pt x="140" y="8"/>
                  <a:pt x="140" y="8"/>
                  <a:pt x="140" y="8"/>
                </a:cubicBezTo>
                <a:lnTo>
                  <a:pt x="140"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6" name="Freeform 27"/>
          <p:cNvSpPr>
            <a:spLocks noEditPoints="1"/>
          </p:cNvSpPr>
          <p:nvPr/>
        </p:nvSpPr>
        <p:spPr bwMode="auto">
          <a:xfrm>
            <a:off x="6611251" y="1265518"/>
            <a:ext cx="389233" cy="373759"/>
          </a:xfrm>
          <a:custGeom>
            <a:avLst/>
            <a:gdLst>
              <a:gd name="T0" fmla="*/ 218 w 238"/>
              <a:gd name="T1" fmla="*/ 16 h 229"/>
              <a:gd name="T2" fmla="*/ 119 w 238"/>
              <a:gd name="T3" fmla="*/ 46 h 229"/>
              <a:gd name="T4" fmla="*/ 119 w 238"/>
              <a:gd name="T5" fmla="*/ 57 h 229"/>
              <a:gd name="T6" fmla="*/ 202 w 238"/>
              <a:gd name="T7" fmla="*/ 32 h 229"/>
              <a:gd name="T8" fmla="*/ 150 w 238"/>
              <a:gd name="T9" fmla="*/ 145 h 229"/>
              <a:gd name="T10" fmla="*/ 119 w 238"/>
              <a:gd name="T11" fmla="*/ 172 h 229"/>
              <a:gd name="T12" fmla="*/ 119 w 238"/>
              <a:gd name="T13" fmla="*/ 183 h 229"/>
              <a:gd name="T14" fmla="*/ 156 w 238"/>
              <a:gd name="T15" fmla="*/ 151 h 229"/>
              <a:gd name="T16" fmla="*/ 218 w 238"/>
              <a:gd name="T17" fmla="*/ 16 h 229"/>
              <a:gd name="T18" fmla="*/ 119 w 238"/>
              <a:gd name="T19" fmla="*/ 46 h 229"/>
              <a:gd name="T20" fmla="*/ 83 w 238"/>
              <a:gd name="T21" fmla="*/ 78 h 229"/>
              <a:gd name="T22" fmla="*/ 20 w 238"/>
              <a:gd name="T23" fmla="*/ 214 h 229"/>
              <a:gd name="T24" fmla="*/ 119 w 238"/>
              <a:gd name="T25" fmla="*/ 183 h 229"/>
              <a:gd name="T26" fmla="*/ 119 w 238"/>
              <a:gd name="T27" fmla="*/ 172 h 229"/>
              <a:gd name="T28" fmla="*/ 36 w 238"/>
              <a:gd name="T29" fmla="*/ 197 h 229"/>
              <a:gd name="T30" fmla="*/ 36 w 238"/>
              <a:gd name="T31" fmla="*/ 197 h 229"/>
              <a:gd name="T32" fmla="*/ 89 w 238"/>
              <a:gd name="T33" fmla="*/ 84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16"/>
                </a:moveTo>
                <a:cubicBezTo>
                  <a:pt x="202" y="0"/>
                  <a:pt x="162" y="13"/>
                  <a:pt x="119" y="46"/>
                </a:cubicBezTo>
                <a:cubicBezTo>
                  <a:pt x="119" y="57"/>
                  <a:pt x="119" y="57"/>
                  <a:pt x="119" y="57"/>
                </a:cubicBezTo>
                <a:cubicBezTo>
                  <a:pt x="155" y="30"/>
                  <a:pt x="189" y="19"/>
                  <a:pt x="202" y="32"/>
                </a:cubicBezTo>
                <a:cubicBezTo>
                  <a:pt x="219" y="49"/>
                  <a:pt x="195" y="99"/>
                  <a:pt x="150" y="145"/>
                </a:cubicBezTo>
                <a:cubicBezTo>
                  <a:pt x="140" y="155"/>
                  <a:pt x="129" y="164"/>
                  <a:pt x="119" y="172"/>
                </a:cubicBezTo>
                <a:cubicBezTo>
                  <a:pt x="119" y="183"/>
                  <a:pt x="119" y="183"/>
                  <a:pt x="119" y="183"/>
                </a:cubicBezTo>
                <a:cubicBezTo>
                  <a:pt x="131" y="174"/>
                  <a:pt x="144" y="163"/>
                  <a:pt x="156" y="151"/>
                </a:cubicBezTo>
                <a:cubicBezTo>
                  <a:pt x="210" y="96"/>
                  <a:pt x="238" y="36"/>
                  <a:pt x="218" y="16"/>
                </a:cubicBezTo>
                <a:close/>
                <a:moveTo>
                  <a:pt x="119" y="46"/>
                </a:moveTo>
                <a:cubicBezTo>
                  <a:pt x="107" y="55"/>
                  <a:pt x="95" y="66"/>
                  <a:pt x="83" y="78"/>
                </a:cubicBezTo>
                <a:cubicBezTo>
                  <a:pt x="28" y="133"/>
                  <a:pt x="0" y="193"/>
                  <a:pt x="20" y="214"/>
                </a:cubicBezTo>
                <a:cubicBezTo>
                  <a:pt x="36" y="229"/>
                  <a:pt x="76" y="216"/>
                  <a:pt x="119" y="183"/>
                </a:cubicBezTo>
                <a:cubicBezTo>
                  <a:pt x="119" y="172"/>
                  <a:pt x="119" y="172"/>
                  <a:pt x="119" y="172"/>
                </a:cubicBezTo>
                <a:cubicBezTo>
                  <a:pt x="83" y="199"/>
                  <a:pt x="49" y="211"/>
                  <a:pt x="36" y="197"/>
                </a:cubicBezTo>
                <a:cubicBezTo>
                  <a:pt x="36" y="197"/>
                  <a:pt x="36" y="197"/>
                  <a:pt x="36" y="197"/>
                </a:cubicBezTo>
                <a:cubicBezTo>
                  <a:pt x="19" y="181"/>
                  <a:pt x="43" y="130"/>
                  <a:pt x="89" y="84"/>
                </a:cubicBezTo>
                <a:cubicBezTo>
                  <a:pt x="99" y="74"/>
                  <a:pt x="109" y="65"/>
                  <a:pt x="119" y="57"/>
                </a:cubicBezTo>
                <a:lnTo>
                  <a:pt x="119" y="46"/>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7" name="Freeform 28"/>
          <p:cNvSpPr>
            <a:spLocks noEditPoints="1"/>
          </p:cNvSpPr>
          <p:nvPr/>
        </p:nvSpPr>
        <p:spPr bwMode="auto">
          <a:xfrm>
            <a:off x="6611251" y="1265518"/>
            <a:ext cx="389233" cy="373759"/>
          </a:xfrm>
          <a:custGeom>
            <a:avLst/>
            <a:gdLst>
              <a:gd name="T0" fmla="*/ 218 w 238"/>
              <a:gd name="T1" fmla="*/ 214 h 229"/>
              <a:gd name="T2" fmla="*/ 156 w 238"/>
              <a:gd name="T3" fmla="*/ 78 h 229"/>
              <a:gd name="T4" fmla="*/ 119 w 238"/>
              <a:gd name="T5" fmla="*/ 46 h 229"/>
              <a:gd name="T6" fmla="*/ 119 w 238"/>
              <a:gd name="T7" fmla="*/ 57 h 229"/>
              <a:gd name="T8" fmla="*/ 150 w 238"/>
              <a:gd name="T9" fmla="*/ 84 h 229"/>
              <a:gd name="T10" fmla="*/ 202 w 238"/>
              <a:gd name="T11" fmla="*/ 197 h 229"/>
              <a:gd name="T12" fmla="*/ 119 w 238"/>
              <a:gd name="T13" fmla="*/ 172 h 229"/>
              <a:gd name="T14" fmla="*/ 119 w 238"/>
              <a:gd name="T15" fmla="*/ 183 h 229"/>
              <a:gd name="T16" fmla="*/ 218 w 238"/>
              <a:gd name="T17" fmla="*/ 214 h 229"/>
              <a:gd name="T18" fmla="*/ 119 w 238"/>
              <a:gd name="T19" fmla="*/ 46 h 229"/>
              <a:gd name="T20" fmla="*/ 20 w 238"/>
              <a:gd name="T21" fmla="*/ 16 h 229"/>
              <a:gd name="T22" fmla="*/ 83 w 238"/>
              <a:gd name="T23" fmla="*/ 151 h 229"/>
              <a:gd name="T24" fmla="*/ 119 w 238"/>
              <a:gd name="T25" fmla="*/ 183 h 229"/>
              <a:gd name="T26" fmla="*/ 119 w 238"/>
              <a:gd name="T27" fmla="*/ 172 h 229"/>
              <a:gd name="T28" fmla="*/ 89 w 238"/>
              <a:gd name="T29" fmla="*/ 145 h 229"/>
              <a:gd name="T30" fmla="*/ 36 w 238"/>
              <a:gd name="T31" fmla="*/ 32 h 229"/>
              <a:gd name="T32" fmla="*/ 36 w 238"/>
              <a:gd name="T33" fmla="*/ 32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214"/>
                </a:moveTo>
                <a:cubicBezTo>
                  <a:pt x="238" y="193"/>
                  <a:pt x="210" y="133"/>
                  <a:pt x="156" y="78"/>
                </a:cubicBezTo>
                <a:cubicBezTo>
                  <a:pt x="144" y="66"/>
                  <a:pt x="131" y="55"/>
                  <a:pt x="119" y="46"/>
                </a:cubicBezTo>
                <a:cubicBezTo>
                  <a:pt x="119" y="57"/>
                  <a:pt x="119" y="57"/>
                  <a:pt x="119" y="57"/>
                </a:cubicBezTo>
                <a:cubicBezTo>
                  <a:pt x="129" y="65"/>
                  <a:pt x="140" y="74"/>
                  <a:pt x="150" y="84"/>
                </a:cubicBezTo>
                <a:cubicBezTo>
                  <a:pt x="195" y="130"/>
                  <a:pt x="219" y="181"/>
                  <a:pt x="202" y="197"/>
                </a:cubicBezTo>
                <a:cubicBezTo>
                  <a:pt x="189" y="211"/>
                  <a:pt x="155" y="199"/>
                  <a:pt x="119" y="172"/>
                </a:cubicBezTo>
                <a:cubicBezTo>
                  <a:pt x="119" y="183"/>
                  <a:pt x="119" y="183"/>
                  <a:pt x="119" y="183"/>
                </a:cubicBezTo>
                <a:cubicBezTo>
                  <a:pt x="162" y="216"/>
                  <a:pt x="202" y="229"/>
                  <a:pt x="218" y="214"/>
                </a:cubicBezTo>
                <a:close/>
                <a:moveTo>
                  <a:pt x="119" y="46"/>
                </a:moveTo>
                <a:cubicBezTo>
                  <a:pt x="76" y="13"/>
                  <a:pt x="36" y="0"/>
                  <a:pt x="20" y="16"/>
                </a:cubicBezTo>
                <a:cubicBezTo>
                  <a:pt x="0" y="36"/>
                  <a:pt x="28" y="96"/>
                  <a:pt x="83" y="151"/>
                </a:cubicBezTo>
                <a:cubicBezTo>
                  <a:pt x="95" y="163"/>
                  <a:pt x="107" y="174"/>
                  <a:pt x="119" y="183"/>
                </a:cubicBezTo>
                <a:cubicBezTo>
                  <a:pt x="119" y="172"/>
                  <a:pt x="119" y="172"/>
                  <a:pt x="119" y="172"/>
                </a:cubicBezTo>
                <a:cubicBezTo>
                  <a:pt x="109" y="164"/>
                  <a:pt x="99" y="155"/>
                  <a:pt x="89" y="145"/>
                </a:cubicBezTo>
                <a:cubicBezTo>
                  <a:pt x="43" y="99"/>
                  <a:pt x="19" y="49"/>
                  <a:pt x="36" y="32"/>
                </a:cubicBezTo>
                <a:cubicBezTo>
                  <a:pt x="36" y="32"/>
                  <a:pt x="36" y="32"/>
                  <a:pt x="36" y="32"/>
                </a:cubicBezTo>
                <a:cubicBezTo>
                  <a:pt x="49" y="19"/>
                  <a:pt x="83" y="30"/>
                  <a:pt x="119" y="57"/>
                </a:cubicBezTo>
                <a:lnTo>
                  <a:pt x="119" y="46"/>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8" name="Oval 29"/>
          <p:cNvSpPr>
            <a:spLocks noChangeArrowheads="1"/>
          </p:cNvSpPr>
          <p:nvPr/>
        </p:nvSpPr>
        <p:spPr bwMode="auto">
          <a:xfrm>
            <a:off x="6771944" y="1417878"/>
            <a:ext cx="70229" cy="70229"/>
          </a:xfrm>
          <a:prstGeom prst="ellipse">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9" name="Freeform 30"/>
          <p:cNvSpPr>
            <a:spLocks noEditPoints="1"/>
          </p:cNvSpPr>
          <p:nvPr/>
        </p:nvSpPr>
        <p:spPr bwMode="auto">
          <a:xfrm>
            <a:off x="7311156" y="1095302"/>
            <a:ext cx="192831" cy="365427"/>
          </a:xfrm>
          <a:custGeom>
            <a:avLst/>
            <a:gdLst>
              <a:gd name="T0" fmla="*/ 67 w 162"/>
              <a:gd name="T1" fmla="*/ 307 h 307"/>
              <a:gd name="T2" fmla="*/ 162 w 162"/>
              <a:gd name="T3" fmla="*/ 307 h 307"/>
              <a:gd name="T4" fmla="*/ 67 w 162"/>
              <a:gd name="T5" fmla="*/ 127 h 307"/>
              <a:gd name="T6" fmla="*/ 67 w 162"/>
              <a:gd name="T7" fmla="*/ 193 h 307"/>
              <a:gd name="T8" fmla="*/ 110 w 162"/>
              <a:gd name="T9" fmla="*/ 267 h 307"/>
              <a:gd name="T10" fmla="*/ 67 w 162"/>
              <a:gd name="T11" fmla="*/ 267 h 307"/>
              <a:gd name="T12" fmla="*/ 67 w 162"/>
              <a:gd name="T13" fmla="*/ 307 h 307"/>
              <a:gd name="T14" fmla="*/ 0 w 162"/>
              <a:gd name="T15" fmla="*/ 0 h 307"/>
              <a:gd name="T16" fmla="*/ 0 w 162"/>
              <a:gd name="T17" fmla="*/ 307 h 307"/>
              <a:gd name="T18" fmla="*/ 67 w 162"/>
              <a:gd name="T19" fmla="*/ 307 h 307"/>
              <a:gd name="T20" fmla="*/ 67 w 162"/>
              <a:gd name="T21" fmla="*/ 267 h 307"/>
              <a:gd name="T22" fmla="*/ 24 w 162"/>
              <a:gd name="T23" fmla="*/ 267 h 307"/>
              <a:gd name="T24" fmla="*/ 24 w 162"/>
              <a:gd name="T25" fmla="*/ 120 h 307"/>
              <a:gd name="T26" fmla="*/ 24 w 162"/>
              <a:gd name="T27" fmla="*/ 120 h 307"/>
              <a:gd name="T28" fmla="*/ 67 w 162"/>
              <a:gd name="T29" fmla="*/ 193 h 307"/>
              <a:gd name="T30" fmla="*/ 67 w 162"/>
              <a:gd name="T31" fmla="*/ 127 h 307"/>
              <a:gd name="T32" fmla="*/ 0 w 162"/>
              <a:gd name="T33" fmla="*/ 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2" h="307">
                <a:moveTo>
                  <a:pt x="67" y="307"/>
                </a:moveTo>
                <a:lnTo>
                  <a:pt x="162" y="307"/>
                </a:lnTo>
                <a:lnTo>
                  <a:pt x="67" y="127"/>
                </a:lnTo>
                <a:lnTo>
                  <a:pt x="67" y="193"/>
                </a:lnTo>
                <a:lnTo>
                  <a:pt x="110" y="267"/>
                </a:lnTo>
                <a:lnTo>
                  <a:pt x="67" y="267"/>
                </a:lnTo>
                <a:lnTo>
                  <a:pt x="67" y="307"/>
                </a:lnTo>
                <a:close/>
                <a:moveTo>
                  <a:pt x="0" y="0"/>
                </a:moveTo>
                <a:lnTo>
                  <a:pt x="0" y="307"/>
                </a:lnTo>
                <a:lnTo>
                  <a:pt x="67" y="307"/>
                </a:lnTo>
                <a:lnTo>
                  <a:pt x="67" y="267"/>
                </a:lnTo>
                <a:lnTo>
                  <a:pt x="24" y="267"/>
                </a:lnTo>
                <a:lnTo>
                  <a:pt x="24" y="120"/>
                </a:lnTo>
                <a:lnTo>
                  <a:pt x="24" y="120"/>
                </a:lnTo>
                <a:lnTo>
                  <a:pt x="67" y="193"/>
                </a:lnTo>
                <a:lnTo>
                  <a:pt x="67" y="127"/>
                </a:lnTo>
                <a:lnTo>
                  <a:pt x="0"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40" name="Rectangle 31"/>
          <p:cNvSpPr>
            <a:spLocks noChangeArrowheads="1"/>
          </p:cNvSpPr>
          <p:nvPr/>
        </p:nvSpPr>
        <p:spPr bwMode="auto">
          <a:xfrm>
            <a:off x="7214741" y="1094112"/>
            <a:ext cx="48803" cy="355905"/>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41" name="Freeform 32"/>
          <p:cNvSpPr>
            <a:spLocks noEditPoints="1"/>
          </p:cNvSpPr>
          <p:nvPr/>
        </p:nvSpPr>
        <p:spPr bwMode="auto">
          <a:xfrm>
            <a:off x="5634003" y="2886727"/>
            <a:ext cx="421372" cy="308292"/>
          </a:xfrm>
          <a:custGeom>
            <a:avLst/>
            <a:gdLst>
              <a:gd name="T0" fmla="*/ 213 w 258"/>
              <a:gd name="T1" fmla="*/ 31 h 189"/>
              <a:gd name="T2" fmla="*/ 204 w 258"/>
              <a:gd name="T3" fmla="*/ 69 h 189"/>
              <a:gd name="T4" fmla="*/ 228 w 258"/>
              <a:gd name="T5" fmla="*/ 109 h 189"/>
              <a:gd name="T6" fmla="*/ 204 w 258"/>
              <a:gd name="T7" fmla="*/ 146 h 189"/>
              <a:gd name="T8" fmla="*/ 204 w 258"/>
              <a:gd name="T9" fmla="*/ 27 h 189"/>
              <a:gd name="T10" fmla="*/ 91 w 258"/>
              <a:gd name="T11" fmla="*/ 14 h 189"/>
              <a:gd name="T12" fmla="*/ 97 w 258"/>
              <a:gd name="T13" fmla="*/ 15 h 189"/>
              <a:gd name="T14" fmla="*/ 91 w 258"/>
              <a:gd name="T15" fmla="*/ 42 h 189"/>
              <a:gd name="T16" fmla="*/ 91 w 258"/>
              <a:gd name="T17" fmla="*/ 162 h 189"/>
              <a:gd name="T18" fmla="*/ 166 w 258"/>
              <a:gd name="T19" fmla="*/ 145 h 189"/>
              <a:gd name="T20" fmla="*/ 204 w 258"/>
              <a:gd name="T21" fmla="*/ 125 h 189"/>
              <a:gd name="T22" fmla="*/ 191 w 258"/>
              <a:gd name="T23" fmla="*/ 122 h 189"/>
              <a:gd name="T24" fmla="*/ 204 w 258"/>
              <a:gd name="T25" fmla="*/ 69 h 189"/>
              <a:gd name="T26" fmla="*/ 91 w 258"/>
              <a:gd name="T27" fmla="*/ 6 h 189"/>
              <a:gd name="T28" fmla="*/ 78 w 258"/>
              <a:gd name="T29" fmla="*/ 24 h 189"/>
              <a:gd name="T30" fmla="*/ 91 w 258"/>
              <a:gd name="T31" fmla="*/ 14 h 189"/>
              <a:gd name="T32" fmla="*/ 78 w 258"/>
              <a:gd name="T33" fmla="*/ 188 h 189"/>
              <a:gd name="T34" fmla="*/ 91 w 258"/>
              <a:gd name="T35" fmla="*/ 162 h 189"/>
              <a:gd name="T36" fmla="*/ 78 w 258"/>
              <a:gd name="T37" fmla="*/ 176 h 189"/>
              <a:gd name="T38" fmla="*/ 91 w 258"/>
              <a:gd name="T39" fmla="*/ 42 h 189"/>
              <a:gd name="T40" fmla="*/ 80 w 258"/>
              <a:gd name="T41" fmla="*/ 134 h 189"/>
              <a:gd name="T42" fmla="*/ 78 w 258"/>
              <a:gd name="T43" fmla="*/ 64 h 189"/>
              <a:gd name="T44" fmla="*/ 78 w 258"/>
              <a:gd name="T45" fmla="*/ 33 h 189"/>
              <a:gd name="T46" fmla="*/ 91 w 258"/>
              <a:gd name="T47" fmla="*/ 42 h 189"/>
              <a:gd name="T48" fmla="*/ 60 w 258"/>
              <a:gd name="T49" fmla="*/ 18 h 189"/>
              <a:gd name="T50" fmla="*/ 68 w 258"/>
              <a:gd name="T51" fmla="*/ 42 h 189"/>
              <a:gd name="T52" fmla="*/ 78 w 258"/>
              <a:gd name="T53" fmla="*/ 33 h 189"/>
              <a:gd name="T54" fmla="*/ 78 w 258"/>
              <a:gd name="T55" fmla="*/ 9 h 189"/>
              <a:gd name="T56" fmla="*/ 78 w 258"/>
              <a:gd name="T57" fmla="*/ 188 h 189"/>
              <a:gd name="T58" fmla="*/ 60 w 258"/>
              <a:gd name="T59" fmla="*/ 176 h 189"/>
              <a:gd name="T60" fmla="*/ 78 w 258"/>
              <a:gd name="T61" fmla="*/ 64 h 189"/>
              <a:gd name="T62" fmla="*/ 60 w 258"/>
              <a:gd name="T63" fmla="*/ 134 h 189"/>
              <a:gd name="T64" fmla="*/ 70 w 258"/>
              <a:gd name="T65" fmla="*/ 116 h 189"/>
              <a:gd name="T66" fmla="*/ 60 w 258"/>
              <a:gd name="T67" fmla="*/ 87 h 189"/>
              <a:gd name="T68" fmla="*/ 76 w 258"/>
              <a:gd name="T69" fmla="*/ 68 h 189"/>
              <a:gd name="T70" fmla="*/ 60 w 258"/>
              <a:gd name="T71" fmla="*/ 18 h 189"/>
              <a:gd name="T72" fmla="*/ 60 w 258"/>
              <a:gd name="T73" fmla="*/ 187 h 189"/>
              <a:gd name="T74" fmla="*/ 59 w 258"/>
              <a:gd name="T75" fmla="*/ 175 h 189"/>
              <a:gd name="T76" fmla="*/ 49 w 258"/>
              <a:gd name="T77" fmla="*/ 144 h 189"/>
              <a:gd name="T78" fmla="*/ 60 w 258"/>
              <a:gd name="T79" fmla="*/ 125 h 189"/>
              <a:gd name="T80" fmla="*/ 41 w 258"/>
              <a:gd name="T81" fmla="*/ 125 h 189"/>
              <a:gd name="T82" fmla="*/ 60 w 258"/>
              <a:gd name="T83" fmla="*/ 87 h 189"/>
              <a:gd name="T84" fmla="*/ 51 w 258"/>
              <a:gd name="T85" fmla="*/ 76 h 189"/>
              <a:gd name="T86" fmla="*/ 43 w 258"/>
              <a:gd name="T87" fmla="*/ 51 h 189"/>
              <a:gd name="T88" fmla="*/ 60 w 258"/>
              <a:gd name="T89" fmla="*/ 1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8" h="189">
                <a:moveTo>
                  <a:pt x="253" y="104"/>
                </a:moveTo>
                <a:cubicBezTo>
                  <a:pt x="258" y="60"/>
                  <a:pt x="213" y="31"/>
                  <a:pt x="213" y="31"/>
                </a:cubicBezTo>
                <a:cubicBezTo>
                  <a:pt x="210" y="30"/>
                  <a:pt x="207" y="28"/>
                  <a:pt x="204" y="27"/>
                </a:cubicBezTo>
                <a:cubicBezTo>
                  <a:pt x="204" y="69"/>
                  <a:pt x="204" y="69"/>
                  <a:pt x="204" y="69"/>
                </a:cubicBezTo>
                <a:cubicBezTo>
                  <a:pt x="208" y="69"/>
                  <a:pt x="212" y="70"/>
                  <a:pt x="216" y="72"/>
                </a:cubicBezTo>
                <a:cubicBezTo>
                  <a:pt x="230" y="79"/>
                  <a:pt x="235" y="95"/>
                  <a:pt x="228" y="109"/>
                </a:cubicBezTo>
                <a:cubicBezTo>
                  <a:pt x="224" y="119"/>
                  <a:pt x="214" y="125"/>
                  <a:pt x="204" y="125"/>
                </a:cubicBezTo>
                <a:cubicBezTo>
                  <a:pt x="204" y="146"/>
                  <a:pt x="204" y="146"/>
                  <a:pt x="204" y="146"/>
                </a:cubicBezTo>
                <a:cubicBezTo>
                  <a:pt x="230" y="144"/>
                  <a:pt x="249" y="134"/>
                  <a:pt x="253" y="104"/>
                </a:cubicBezTo>
                <a:close/>
                <a:moveTo>
                  <a:pt x="204" y="27"/>
                </a:moveTo>
                <a:cubicBezTo>
                  <a:pt x="156" y="5"/>
                  <a:pt x="119" y="0"/>
                  <a:pt x="91" y="6"/>
                </a:cubicBezTo>
                <a:cubicBezTo>
                  <a:pt x="91" y="14"/>
                  <a:pt x="91" y="14"/>
                  <a:pt x="91" y="14"/>
                </a:cubicBezTo>
                <a:cubicBezTo>
                  <a:pt x="93" y="14"/>
                  <a:pt x="95" y="14"/>
                  <a:pt x="97" y="15"/>
                </a:cubicBezTo>
                <a:cubicBezTo>
                  <a:pt x="97" y="15"/>
                  <a:pt x="97" y="15"/>
                  <a:pt x="97" y="15"/>
                </a:cubicBezTo>
                <a:cubicBezTo>
                  <a:pt x="104" y="19"/>
                  <a:pt x="107" y="27"/>
                  <a:pt x="103" y="34"/>
                </a:cubicBezTo>
                <a:cubicBezTo>
                  <a:pt x="101" y="39"/>
                  <a:pt x="96" y="42"/>
                  <a:pt x="91" y="42"/>
                </a:cubicBezTo>
                <a:cubicBezTo>
                  <a:pt x="91" y="146"/>
                  <a:pt x="91" y="146"/>
                  <a:pt x="91" y="146"/>
                </a:cubicBezTo>
                <a:cubicBezTo>
                  <a:pt x="93" y="151"/>
                  <a:pt x="93" y="157"/>
                  <a:pt x="91" y="162"/>
                </a:cubicBezTo>
                <a:cubicBezTo>
                  <a:pt x="91" y="185"/>
                  <a:pt x="91" y="185"/>
                  <a:pt x="91" y="185"/>
                </a:cubicBezTo>
                <a:cubicBezTo>
                  <a:pt x="117" y="174"/>
                  <a:pt x="138" y="143"/>
                  <a:pt x="166" y="145"/>
                </a:cubicBezTo>
                <a:cubicBezTo>
                  <a:pt x="179" y="147"/>
                  <a:pt x="192" y="147"/>
                  <a:pt x="204" y="146"/>
                </a:cubicBezTo>
                <a:cubicBezTo>
                  <a:pt x="204" y="125"/>
                  <a:pt x="204" y="125"/>
                  <a:pt x="204" y="125"/>
                </a:cubicBezTo>
                <a:cubicBezTo>
                  <a:pt x="199" y="125"/>
                  <a:pt x="195" y="124"/>
                  <a:pt x="191" y="122"/>
                </a:cubicBezTo>
                <a:cubicBezTo>
                  <a:pt x="191" y="122"/>
                  <a:pt x="191" y="122"/>
                  <a:pt x="191" y="122"/>
                </a:cubicBezTo>
                <a:cubicBezTo>
                  <a:pt x="177" y="115"/>
                  <a:pt x="172" y="98"/>
                  <a:pt x="179" y="84"/>
                </a:cubicBezTo>
                <a:cubicBezTo>
                  <a:pt x="184" y="74"/>
                  <a:pt x="193" y="69"/>
                  <a:pt x="204" y="69"/>
                </a:cubicBezTo>
                <a:lnTo>
                  <a:pt x="204" y="27"/>
                </a:lnTo>
                <a:close/>
                <a:moveTo>
                  <a:pt x="91" y="6"/>
                </a:moveTo>
                <a:cubicBezTo>
                  <a:pt x="86" y="6"/>
                  <a:pt x="82" y="8"/>
                  <a:pt x="78" y="9"/>
                </a:cubicBezTo>
                <a:cubicBezTo>
                  <a:pt x="78" y="24"/>
                  <a:pt x="78" y="24"/>
                  <a:pt x="78" y="24"/>
                </a:cubicBezTo>
                <a:cubicBezTo>
                  <a:pt x="78" y="23"/>
                  <a:pt x="78" y="22"/>
                  <a:pt x="78" y="22"/>
                </a:cubicBezTo>
                <a:cubicBezTo>
                  <a:pt x="81" y="17"/>
                  <a:pt x="86" y="14"/>
                  <a:pt x="91" y="14"/>
                </a:cubicBezTo>
                <a:cubicBezTo>
                  <a:pt x="91" y="6"/>
                  <a:pt x="91" y="6"/>
                  <a:pt x="91" y="6"/>
                </a:cubicBezTo>
                <a:close/>
                <a:moveTo>
                  <a:pt x="78" y="188"/>
                </a:moveTo>
                <a:cubicBezTo>
                  <a:pt x="82" y="188"/>
                  <a:pt x="87" y="187"/>
                  <a:pt x="91" y="185"/>
                </a:cubicBezTo>
                <a:cubicBezTo>
                  <a:pt x="91" y="162"/>
                  <a:pt x="91" y="162"/>
                  <a:pt x="91" y="162"/>
                </a:cubicBezTo>
                <a:cubicBezTo>
                  <a:pt x="90" y="163"/>
                  <a:pt x="90" y="164"/>
                  <a:pt x="90" y="165"/>
                </a:cubicBezTo>
                <a:cubicBezTo>
                  <a:pt x="87" y="170"/>
                  <a:pt x="83" y="174"/>
                  <a:pt x="78" y="176"/>
                </a:cubicBezTo>
                <a:cubicBezTo>
                  <a:pt x="78" y="188"/>
                  <a:pt x="78" y="188"/>
                  <a:pt x="78" y="188"/>
                </a:cubicBezTo>
                <a:close/>
                <a:moveTo>
                  <a:pt x="91" y="42"/>
                </a:moveTo>
                <a:cubicBezTo>
                  <a:pt x="91" y="146"/>
                  <a:pt x="91" y="146"/>
                  <a:pt x="91" y="146"/>
                </a:cubicBezTo>
                <a:cubicBezTo>
                  <a:pt x="89" y="141"/>
                  <a:pt x="85" y="136"/>
                  <a:pt x="80" y="134"/>
                </a:cubicBezTo>
                <a:cubicBezTo>
                  <a:pt x="79" y="133"/>
                  <a:pt x="78" y="133"/>
                  <a:pt x="78" y="133"/>
                </a:cubicBezTo>
                <a:cubicBezTo>
                  <a:pt x="78" y="64"/>
                  <a:pt x="78" y="64"/>
                  <a:pt x="78" y="64"/>
                </a:cubicBezTo>
                <a:cubicBezTo>
                  <a:pt x="79" y="61"/>
                  <a:pt x="79" y="57"/>
                  <a:pt x="78" y="54"/>
                </a:cubicBezTo>
                <a:cubicBezTo>
                  <a:pt x="78" y="33"/>
                  <a:pt x="78" y="33"/>
                  <a:pt x="78" y="33"/>
                </a:cubicBezTo>
                <a:cubicBezTo>
                  <a:pt x="79" y="36"/>
                  <a:pt x="81" y="39"/>
                  <a:pt x="84" y="41"/>
                </a:cubicBezTo>
                <a:cubicBezTo>
                  <a:pt x="86" y="42"/>
                  <a:pt x="89" y="42"/>
                  <a:pt x="91" y="42"/>
                </a:cubicBezTo>
                <a:close/>
                <a:moveTo>
                  <a:pt x="78" y="9"/>
                </a:moveTo>
                <a:cubicBezTo>
                  <a:pt x="71" y="11"/>
                  <a:pt x="65" y="14"/>
                  <a:pt x="60" y="18"/>
                </a:cubicBezTo>
                <a:cubicBezTo>
                  <a:pt x="60" y="40"/>
                  <a:pt x="60" y="40"/>
                  <a:pt x="60" y="40"/>
                </a:cubicBezTo>
                <a:cubicBezTo>
                  <a:pt x="62" y="40"/>
                  <a:pt x="65" y="41"/>
                  <a:pt x="68" y="42"/>
                </a:cubicBezTo>
                <a:cubicBezTo>
                  <a:pt x="73" y="45"/>
                  <a:pt x="76" y="49"/>
                  <a:pt x="78" y="54"/>
                </a:cubicBezTo>
                <a:cubicBezTo>
                  <a:pt x="78" y="33"/>
                  <a:pt x="78" y="33"/>
                  <a:pt x="78" y="33"/>
                </a:cubicBezTo>
                <a:cubicBezTo>
                  <a:pt x="77" y="30"/>
                  <a:pt x="77" y="27"/>
                  <a:pt x="78" y="24"/>
                </a:cubicBezTo>
                <a:cubicBezTo>
                  <a:pt x="78" y="9"/>
                  <a:pt x="78" y="9"/>
                  <a:pt x="78" y="9"/>
                </a:cubicBezTo>
                <a:close/>
                <a:moveTo>
                  <a:pt x="60" y="187"/>
                </a:moveTo>
                <a:cubicBezTo>
                  <a:pt x="66" y="188"/>
                  <a:pt x="72" y="189"/>
                  <a:pt x="78" y="188"/>
                </a:cubicBezTo>
                <a:cubicBezTo>
                  <a:pt x="78" y="176"/>
                  <a:pt x="78" y="176"/>
                  <a:pt x="78" y="176"/>
                </a:cubicBezTo>
                <a:cubicBezTo>
                  <a:pt x="72" y="178"/>
                  <a:pt x="65" y="178"/>
                  <a:pt x="60" y="176"/>
                </a:cubicBezTo>
                <a:cubicBezTo>
                  <a:pt x="60" y="187"/>
                  <a:pt x="60" y="187"/>
                  <a:pt x="60" y="187"/>
                </a:cubicBezTo>
                <a:close/>
                <a:moveTo>
                  <a:pt x="78" y="64"/>
                </a:moveTo>
                <a:cubicBezTo>
                  <a:pt x="78" y="133"/>
                  <a:pt x="78" y="133"/>
                  <a:pt x="78" y="133"/>
                </a:cubicBezTo>
                <a:cubicBezTo>
                  <a:pt x="72" y="131"/>
                  <a:pt x="65" y="131"/>
                  <a:pt x="60" y="134"/>
                </a:cubicBezTo>
                <a:cubicBezTo>
                  <a:pt x="60" y="125"/>
                  <a:pt x="60" y="125"/>
                  <a:pt x="60" y="125"/>
                </a:cubicBezTo>
                <a:cubicBezTo>
                  <a:pt x="64" y="123"/>
                  <a:pt x="67" y="120"/>
                  <a:pt x="70" y="116"/>
                </a:cubicBezTo>
                <a:cubicBezTo>
                  <a:pt x="75" y="105"/>
                  <a:pt x="71" y="92"/>
                  <a:pt x="60" y="87"/>
                </a:cubicBezTo>
                <a:cubicBezTo>
                  <a:pt x="60" y="87"/>
                  <a:pt x="60" y="87"/>
                  <a:pt x="60" y="87"/>
                </a:cubicBezTo>
                <a:cubicBezTo>
                  <a:pt x="60" y="78"/>
                  <a:pt x="60" y="78"/>
                  <a:pt x="60" y="78"/>
                </a:cubicBezTo>
                <a:cubicBezTo>
                  <a:pt x="66" y="78"/>
                  <a:pt x="73" y="74"/>
                  <a:pt x="76" y="68"/>
                </a:cubicBezTo>
                <a:cubicBezTo>
                  <a:pt x="77" y="66"/>
                  <a:pt x="77" y="65"/>
                  <a:pt x="78" y="64"/>
                </a:cubicBezTo>
                <a:close/>
                <a:moveTo>
                  <a:pt x="60" y="18"/>
                </a:moveTo>
                <a:cubicBezTo>
                  <a:pt x="0" y="56"/>
                  <a:pt x="10" y="159"/>
                  <a:pt x="46" y="180"/>
                </a:cubicBezTo>
                <a:cubicBezTo>
                  <a:pt x="51" y="183"/>
                  <a:pt x="55" y="185"/>
                  <a:pt x="60" y="187"/>
                </a:cubicBezTo>
                <a:cubicBezTo>
                  <a:pt x="60" y="176"/>
                  <a:pt x="60" y="176"/>
                  <a:pt x="60" y="176"/>
                </a:cubicBezTo>
                <a:cubicBezTo>
                  <a:pt x="59" y="175"/>
                  <a:pt x="59" y="175"/>
                  <a:pt x="59" y="175"/>
                </a:cubicBezTo>
                <a:cubicBezTo>
                  <a:pt x="59" y="175"/>
                  <a:pt x="59" y="175"/>
                  <a:pt x="59" y="175"/>
                </a:cubicBezTo>
                <a:cubicBezTo>
                  <a:pt x="48" y="170"/>
                  <a:pt x="43" y="156"/>
                  <a:pt x="49" y="144"/>
                </a:cubicBezTo>
                <a:cubicBezTo>
                  <a:pt x="51" y="139"/>
                  <a:pt x="55" y="136"/>
                  <a:pt x="60" y="134"/>
                </a:cubicBezTo>
                <a:cubicBezTo>
                  <a:pt x="60" y="125"/>
                  <a:pt x="60" y="125"/>
                  <a:pt x="60" y="125"/>
                </a:cubicBezTo>
                <a:cubicBezTo>
                  <a:pt x="54" y="128"/>
                  <a:pt x="47" y="128"/>
                  <a:pt x="41" y="125"/>
                </a:cubicBezTo>
                <a:cubicBezTo>
                  <a:pt x="41" y="125"/>
                  <a:pt x="41" y="125"/>
                  <a:pt x="41" y="125"/>
                </a:cubicBezTo>
                <a:cubicBezTo>
                  <a:pt x="31" y="120"/>
                  <a:pt x="26" y="107"/>
                  <a:pt x="32" y="97"/>
                </a:cubicBezTo>
                <a:cubicBezTo>
                  <a:pt x="37" y="86"/>
                  <a:pt x="49" y="82"/>
                  <a:pt x="60" y="87"/>
                </a:cubicBezTo>
                <a:cubicBezTo>
                  <a:pt x="60" y="78"/>
                  <a:pt x="60" y="78"/>
                  <a:pt x="60" y="78"/>
                </a:cubicBezTo>
                <a:cubicBezTo>
                  <a:pt x="57" y="78"/>
                  <a:pt x="54" y="77"/>
                  <a:pt x="51" y="76"/>
                </a:cubicBezTo>
                <a:cubicBezTo>
                  <a:pt x="42" y="71"/>
                  <a:pt x="38" y="60"/>
                  <a:pt x="43" y="51"/>
                </a:cubicBezTo>
                <a:cubicBezTo>
                  <a:pt x="43" y="51"/>
                  <a:pt x="43" y="51"/>
                  <a:pt x="43" y="51"/>
                </a:cubicBezTo>
                <a:cubicBezTo>
                  <a:pt x="46" y="44"/>
                  <a:pt x="53" y="40"/>
                  <a:pt x="60" y="40"/>
                </a:cubicBezTo>
                <a:lnTo>
                  <a:pt x="60" y="18"/>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grpSp>
        <p:nvGrpSpPr>
          <p:cNvPr id="42" name="Group 127"/>
          <p:cNvGrpSpPr/>
          <p:nvPr/>
        </p:nvGrpSpPr>
        <p:grpSpPr>
          <a:xfrm>
            <a:off x="6818366" y="3195018"/>
            <a:ext cx="380902" cy="490410"/>
            <a:chOff x="8610600" y="4127500"/>
            <a:chExt cx="508001" cy="654050"/>
          </a:xfrm>
          <a:solidFill>
            <a:schemeClr val="tx2">
              <a:lumMod val="20000"/>
              <a:lumOff val="80000"/>
            </a:schemeClr>
          </a:solidFill>
        </p:grpSpPr>
        <p:sp>
          <p:nvSpPr>
            <p:cNvPr id="43" name="Freeform 33"/>
            <p:cNvSpPr>
              <a:spLocks/>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4" name="Freeform 34"/>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5" name="Freeform 35"/>
            <p:cNvSpPr>
              <a:spLocks/>
            </p:cNvSpPr>
            <p:nvPr/>
          </p:nvSpPr>
          <p:spPr bwMode="auto">
            <a:xfrm>
              <a:off x="8610600" y="4144963"/>
              <a:ext cx="496888" cy="433388"/>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6" name="Freeform 36"/>
            <p:cNvSpPr>
              <a:spLocks/>
            </p:cNvSpPr>
            <p:nvPr/>
          </p:nvSpPr>
          <p:spPr bwMode="auto">
            <a:xfrm>
              <a:off x="8729663" y="4613275"/>
              <a:ext cx="141288" cy="168275"/>
            </a:xfrm>
            <a:custGeom>
              <a:avLst/>
              <a:gdLst>
                <a:gd name="T0" fmla="*/ 45 w 65"/>
                <a:gd name="T1" fmla="*/ 5 h 77"/>
                <a:gd name="T2" fmla="*/ 45 w 65"/>
                <a:gd name="T3" fmla="*/ 28 h 77"/>
                <a:gd name="T4" fmla="*/ 25 w 65"/>
                <a:gd name="T5" fmla="*/ 45 h 77"/>
                <a:gd name="T6" fmla="*/ 1 w 65"/>
                <a:gd name="T7" fmla="*/ 64 h 77"/>
                <a:gd name="T8" fmla="*/ 65 w 65"/>
                <a:gd name="T9" fmla="*/ 77 h 77"/>
                <a:gd name="T10" fmla="*/ 65 w 65"/>
                <a:gd name="T11" fmla="*/ 0 h 77"/>
                <a:gd name="T12" fmla="*/ 45 w 65"/>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5" h="77">
                  <a:moveTo>
                    <a:pt x="45" y="5"/>
                  </a:moveTo>
                  <a:cubicBezTo>
                    <a:pt x="45" y="28"/>
                    <a:pt x="45" y="28"/>
                    <a:pt x="45" y="28"/>
                  </a:cubicBezTo>
                  <a:cubicBezTo>
                    <a:pt x="45" y="28"/>
                    <a:pt x="39" y="40"/>
                    <a:pt x="25" y="45"/>
                  </a:cubicBezTo>
                  <a:cubicBezTo>
                    <a:pt x="12" y="49"/>
                    <a:pt x="0" y="56"/>
                    <a:pt x="1" y="64"/>
                  </a:cubicBezTo>
                  <a:cubicBezTo>
                    <a:pt x="2" y="71"/>
                    <a:pt x="18" y="77"/>
                    <a:pt x="65" y="77"/>
                  </a:cubicBezTo>
                  <a:cubicBezTo>
                    <a:pt x="65" y="0"/>
                    <a:pt x="65" y="0"/>
                    <a:pt x="65" y="0"/>
                  </a:cubicBezTo>
                  <a:lnTo>
                    <a:pt x="45"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7" name="Freeform 37"/>
            <p:cNvSpPr>
              <a:spLocks/>
            </p:cNvSpPr>
            <p:nvPr/>
          </p:nvSpPr>
          <p:spPr bwMode="auto">
            <a:xfrm>
              <a:off x="8855075" y="4613275"/>
              <a:ext cx="134938" cy="168275"/>
            </a:xfrm>
            <a:custGeom>
              <a:avLst/>
              <a:gdLst>
                <a:gd name="T0" fmla="*/ 14 w 62"/>
                <a:gd name="T1" fmla="*/ 5 h 77"/>
                <a:gd name="T2" fmla="*/ 14 w 62"/>
                <a:gd name="T3" fmla="*/ 28 h 77"/>
                <a:gd name="T4" fmla="*/ 32 w 62"/>
                <a:gd name="T5" fmla="*/ 45 h 77"/>
                <a:gd name="T6" fmla="*/ 61 w 62"/>
                <a:gd name="T7" fmla="*/ 64 h 77"/>
                <a:gd name="T8" fmla="*/ 0 w 62"/>
                <a:gd name="T9" fmla="*/ 77 h 77"/>
                <a:gd name="T10" fmla="*/ 0 w 62"/>
                <a:gd name="T11" fmla="*/ 0 h 77"/>
                <a:gd name="T12" fmla="*/ 14 w 62"/>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2" h="77">
                  <a:moveTo>
                    <a:pt x="14" y="5"/>
                  </a:moveTo>
                  <a:cubicBezTo>
                    <a:pt x="14" y="28"/>
                    <a:pt x="14" y="28"/>
                    <a:pt x="14" y="28"/>
                  </a:cubicBezTo>
                  <a:cubicBezTo>
                    <a:pt x="14" y="28"/>
                    <a:pt x="19" y="40"/>
                    <a:pt x="32" y="45"/>
                  </a:cubicBezTo>
                  <a:cubicBezTo>
                    <a:pt x="46" y="49"/>
                    <a:pt x="62" y="56"/>
                    <a:pt x="61" y="64"/>
                  </a:cubicBezTo>
                  <a:cubicBezTo>
                    <a:pt x="60" y="71"/>
                    <a:pt x="34" y="77"/>
                    <a:pt x="0" y="77"/>
                  </a:cubicBezTo>
                  <a:cubicBezTo>
                    <a:pt x="0" y="0"/>
                    <a:pt x="0" y="0"/>
                    <a:pt x="0" y="0"/>
                  </a:cubicBezTo>
                  <a:lnTo>
                    <a:pt x="14"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8" name="Freeform 38"/>
            <p:cNvSpPr>
              <a:spLocks/>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9" name="Freeform 39"/>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50" name="Freeform 40"/>
            <p:cNvSpPr>
              <a:spLocks/>
            </p:cNvSpPr>
            <p:nvPr/>
          </p:nvSpPr>
          <p:spPr bwMode="auto">
            <a:xfrm>
              <a:off x="8610600" y="4144963"/>
              <a:ext cx="496888" cy="433388"/>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grpSp>
      <p:sp>
        <p:nvSpPr>
          <p:cNvPr id="51" name="Freeform 41"/>
          <p:cNvSpPr>
            <a:spLocks noEditPoints="1"/>
          </p:cNvSpPr>
          <p:nvPr/>
        </p:nvSpPr>
        <p:spPr bwMode="auto">
          <a:xfrm>
            <a:off x="7133800" y="2699847"/>
            <a:ext cx="321385" cy="292817"/>
          </a:xfrm>
          <a:custGeom>
            <a:avLst/>
            <a:gdLst>
              <a:gd name="T0" fmla="*/ 116 w 196"/>
              <a:gd name="T1" fmla="*/ 2 h 179"/>
              <a:gd name="T2" fmla="*/ 98 w 196"/>
              <a:gd name="T3" fmla="*/ 0 h 179"/>
              <a:gd name="T4" fmla="*/ 98 w 196"/>
              <a:gd name="T5" fmla="*/ 17 h 179"/>
              <a:gd name="T6" fmla="*/ 113 w 196"/>
              <a:gd name="T7" fmla="*/ 18 h 179"/>
              <a:gd name="T8" fmla="*/ 169 w 196"/>
              <a:gd name="T9" fmla="*/ 105 h 179"/>
              <a:gd name="T10" fmla="*/ 98 w 196"/>
              <a:gd name="T11" fmla="*/ 163 h 179"/>
              <a:gd name="T12" fmla="*/ 98 w 196"/>
              <a:gd name="T13" fmla="*/ 179 h 179"/>
              <a:gd name="T14" fmla="*/ 185 w 196"/>
              <a:gd name="T15" fmla="*/ 108 h 179"/>
              <a:gd name="T16" fmla="*/ 116 w 196"/>
              <a:gd name="T17" fmla="*/ 2 h 179"/>
              <a:gd name="T18" fmla="*/ 98 w 196"/>
              <a:gd name="T19" fmla="*/ 0 h 179"/>
              <a:gd name="T20" fmla="*/ 10 w 196"/>
              <a:gd name="T21" fmla="*/ 71 h 179"/>
              <a:gd name="T22" fmla="*/ 79 w 196"/>
              <a:gd name="T23" fmla="*/ 177 h 179"/>
              <a:gd name="T24" fmla="*/ 98 w 196"/>
              <a:gd name="T25" fmla="*/ 179 h 179"/>
              <a:gd name="T26" fmla="*/ 98 w 196"/>
              <a:gd name="T27" fmla="*/ 163 h 179"/>
              <a:gd name="T28" fmla="*/ 83 w 196"/>
              <a:gd name="T29" fmla="*/ 161 h 179"/>
              <a:gd name="T30" fmla="*/ 83 w 196"/>
              <a:gd name="T31" fmla="*/ 161 h 179"/>
              <a:gd name="T32" fmla="*/ 26 w 196"/>
              <a:gd name="T33" fmla="*/ 75 h 179"/>
              <a:gd name="T34" fmla="*/ 98 w 196"/>
              <a:gd name="T35" fmla="*/ 17 h 179"/>
              <a:gd name="T36" fmla="*/ 98 w 196"/>
              <a:gd name="T37"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6" h="179">
                <a:moveTo>
                  <a:pt x="116" y="2"/>
                </a:moveTo>
                <a:cubicBezTo>
                  <a:pt x="110" y="1"/>
                  <a:pt x="104" y="0"/>
                  <a:pt x="98" y="0"/>
                </a:cubicBezTo>
                <a:cubicBezTo>
                  <a:pt x="98" y="17"/>
                  <a:pt x="98" y="17"/>
                  <a:pt x="98" y="17"/>
                </a:cubicBezTo>
                <a:cubicBezTo>
                  <a:pt x="103" y="17"/>
                  <a:pt x="108" y="17"/>
                  <a:pt x="113" y="18"/>
                </a:cubicBezTo>
                <a:cubicBezTo>
                  <a:pt x="152" y="27"/>
                  <a:pt x="177" y="65"/>
                  <a:pt x="169" y="105"/>
                </a:cubicBezTo>
                <a:cubicBezTo>
                  <a:pt x="162" y="139"/>
                  <a:pt x="131" y="163"/>
                  <a:pt x="98" y="163"/>
                </a:cubicBezTo>
                <a:cubicBezTo>
                  <a:pt x="98" y="179"/>
                  <a:pt x="98" y="179"/>
                  <a:pt x="98" y="179"/>
                </a:cubicBezTo>
                <a:cubicBezTo>
                  <a:pt x="139" y="179"/>
                  <a:pt x="177" y="150"/>
                  <a:pt x="185" y="108"/>
                </a:cubicBezTo>
                <a:cubicBezTo>
                  <a:pt x="196" y="60"/>
                  <a:pt x="165" y="12"/>
                  <a:pt x="116" y="2"/>
                </a:cubicBezTo>
                <a:close/>
                <a:moveTo>
                  <a:pt x="98" y="0"/>
                </a:moveTo>
                <a:cubicBezTo>
                  <a:pt x="56" y="0"/>
                  <a:pt x="19" y="29"/>
                  <a:pt x="10" y="71"/>
                </a:cubicBezTo>
                <a:cubicBezTo>
                  <a:pt x="0" y="120"/>
                  <a:pt x="31" y="167"/>
                  <a:pt x="79" y="177"/>
                </a:cubicBezTo>
                <a:cubicBezTo>
                  <a:pt x="85" y="179"/>
                  <a:pt x="92" y="179"/>
                  <a:pt x="98" y="179"/>
                </a:cubicBezTo>
                <a:cubicBezTo>
                  <a:pt x="98" y="163"/>
                  <a:pt x="98" y="163"/>
                  <a:pt x="98" y="163"/>
                </a:cubicBezTo>
                <a:cubicBezTo>
                  <a:pt x="93" y="163"/>
                  <a:pt x="88" y="162"/>
                  <a:pt x="83" y="161"/>
                </a:cubicBezTo>
                <a:cubicBezTo>
                  <a:pt x="83" y="161"/>
                  <a:pt x="83" y="161"/>
                  <a:pt x="83" y="161"/>
                </a:cubicBezTo>
                <a:cubicBezTo>
                  <a:pt x="43" y="153"/>
                  <a:pt x="18" y="114"/>
                  <a:pt x="26" y="75"/>
                </a:cubicBezTo>
                <a:cubicBezTo>
                  <a:pt x="33" y="40"/>
                  <a:pt x="64" y="17"/>
                  <a:pt x="98" y="17"/>
                </a:cubicBezTo>
                <a:lnTo>
                  <a:pt x="98"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52" name="Freeform 42"/>
          <p:cNvSpPr>
            <a:spLocks/>
          </p:cNvSpPr>
          <p:nvPr/>
        </p:nvSpPr>
        <p:spPr bwMode="auto">
          <a:xfrm>
            <a:off x="7217122" y="2970048"/>
            <a:ext cx="69038" cy="148790"/>
          </a:xfrm>
          <a:custGeom>
            <a:avLst/>
            <a:gdLst>
              <a:gd name="T0" fmla="*/ 33 w 58"/>
              <a:gd name="T1" fmla="*/ 125 h 125"/>
              <a:gd name="T2" fmla="*/ 0 w 58"/>
              <a:gd name="T3" fmla="*/ 118 h 125"/>
              <a:gd name="T4" fmla="*/ 25 w 58"/>
              <a:gd name="T5" fmla="*/ 0 h 125"/>
              <a:gd name="T6" fmla="*/ 58 w 58"/>
              <a:gd name="T7" fmla="*/ 7 h 125"/>
              <a:gd name="T8" fmla="*/ 33 w 58"/>
              <a:gd name="T9" fmla="*/ 125 h 125"/>
            </a:gdLst>
            <a:ahLst/>
            <a:cxnLst>
              <a:cxn ang="0">
                <a:pos x="T0" y="T1"/>
              </a:cxn>
              <a:cxn ang="0">
                <a:pos x="T2" y="T3"/>
              </a:cxn>
              <a:cxn ang="0">
                <a:pos x="T4" y="T5"/>
              </a:cxn>
              <a:cxn ang="0">
                <a:pos x="T6" y="T7"/>
              </a:cxn>
              <a:cxn ang="0">
                <a:pos x="T8" y="T9"/>
              </a:cxn>
            </a:cxnLst>
            <a:rect l="0" t="0" r="r" b="b"/>
            <a:pathLst>
              <a:path w="58" h="125">
                <a:moveTo>
                  <a:pt x="33" y="125"/>
                </a:moveTo>
                <a:lnTo>
                  <a:pt x="0" y="118"/>
                </a:lnTo>
                <a:lnTo>
                  <a:pt x="25" y="0"/>
                </a:lnTo>
                <a:lnTo>
                  <a:pt x="58" y="7"/>
                </a:lnTo>
                <a:lnTo>
                  <a:pt x="33" y="125"/>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53" name="Freeform 43"/>
          <p:cNvSpPr>
            <a:spLocks/>
          </p:cNvSpPr>
          <p:nvPr/>
        </p:nvSpPr>
        <p:spPr bwMode="auto">
          <a:xfrm>
            <a:off x="7188554" y="3015280"/>
            <a:ext cx="97606" cy="201164"/>
          </a:xfrm>
          <a:custGeom>
            <a:avLst/>
            <a:gdLst>
              <a:gd name="T0" fmla="*/ 40 w 60"/>
              <a:gd name="T1" fmla="*/ 106 h 123"/>
              <a:gd name="T2" fmla="*/ 18 w 60"/>
              <a:gd name="T3" fmla="*/ 121 h 123"/>
              <a:gd name="T4" fmla="*/ 3 w 60"/>
              <a:gd name="T5" fmla="*/ 98 h 123"/>
              <a:gd name="T6" fmla="*/ 20 w 60"/>
              <a:gd name="T7" fmla="*/ 17 h 123"/>
              <a:gd name="T8" fmla="*/ 42 w 60"/>
              <a:gd name="T9" fmla="*/ 2 h 123"/>
              <a:gd name="T10" fmla="*/ 57 w 60"/>
              <a:gd name="T11" fmla="*/ 25 h 123"/>
              <a:gd name="T12" fmla="*/ 40 w 60"/>
              <a:gd name="T13" fmla="*/ 106 h 123"/>
            </a:gdLst>
            <a:ahLst/>
            <a:cxnLst>
              <a:cxn ang="0">
                <a:pos x="T0" y="T1"/>
              </a:cxn>
              <a:cxn ang="0">
                <a:pos x="T2" y="T3"/>
              </a:cxn>
              <a:cxn ang="0">
                <a:pos x="T4" y="T5"/>
              </a:cxn>
              <a:cxn ang="0">
                <a:pos x="T6" y="T7"/>
              </a:cxn>
              <a:cxn ang="0">
                <a:pos x="T8" y="T9"/>
              </a:cxn>
              <a:cxn ang="0">
                <a:pos x="T10" y="T11"/>
              </a:cxn>
              <a:cxn ang="0">
                <a:pos x="T12" y="T13"/>
              </a:cxn>
            </a:cxnLst>
            <a:rect l="0" t="0" r="r" b="b"/>
            <a:pathLst>
              <a:path w="60" h="123">
                <a:moveTo>
                  <a:pt x="40" y="106"/>
                </a:moveTo>
                <a:cubicBezTo>
                  <a:pt x="38" y="116"/>
                  <a:pt x="28" y="123"/>
                  <a:pt x="18" y="121"/>
                </a:cubicBezTo>
                <a:cubicBezTo>
                  <a:pt x="7" y="118"/>
                  <a:pt x="0" y="108"/>
                  <a:pt x="3" y="98"/>
                </a:cubicBezTo>
                <a:cubicBezTo>
                  <a:pt x="20" y="17"/>
                  <a:pt x="20" y="17"/>
                  <a:pt x="20" y="17"/>
                </a:cubicBezTo>
                <a:cubicBezTo>
                  <a:pt x="22" y="6"/>
                  <a:pt x="32" y="0"/>
                  <a:pt x="42" y="2"/>
                </a:cubicBezTo>
                <a:cubicBezTo>
                  <a:pt x="53" y="4"/>
                  <a:pt x="60" y="14"/>
                  <a:pt x="57" y="25"/>
                </a:cubicBezTo>
                <a:lnTo>
                  <a:pt x="40" y="106"/>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54" name="Freeform 45"/>
          <p:cNvSpPr>
            <a:spLocks noEditPoints="1"/>
          </p:cNvSpPr>
          <p:nvPr/>
        </p:nvSpPr>
        <p:spPr bwMode="auto">
          <a:xfrm>
            <a:off x="6180357" y="2756982"/>
            <a:ext cx="478507" cy="396375"/>
          </a:xfrm>
          <a:custGeom>
            <a:avLst/>
            <a:gdLst>
              <a:gd name="T0" fmla="*/ 199 w 293"/>
              <a:gd name="T1" fmla="*/ 192 h 242"/>
              <a:gd name="T2" fmla="*/ 219 w 293"/>
              <a:gd name="T3" fmla="*/ 205 h 242"/>
              <a:gd name="T4" fmla="*/ 219 w 293"/>
              <a:gd name="T5" fmla="*/ 214 h 242"/>
              <a:gd name="T6" fmla="*/ 199 w 293"/>
              <a:gd name="T7" fmla="*/ 214 h 242"/>
              <a:gd name="T8" fmla="*/ 219 w 293"/>
              <a:gd name="T9" fmla="*/ 242 h 242"/>
              <a:gd name="T10" fmla="*/ 242 w 293"/>
              <a:gd name="T11" fmla="*/ 216 h 242"/>
              <a:gd name="T12" fmla="*/ 199 w 293"/>
              <a:gd name="T13" fmla="*/ 170 h 242"/>
              <a:gd name="T14" fmla="*/ 293 w 293"/>
              <a:gd name="T15" fmla="*/ 147 h 242"/>
              <a:gd name="T16" fmla="*/ 269 w 293"/>
              <a:gd name="T17" fmla="*/ 0 h 242"/>
              <a:gd name="T18" fmla="*/ 199 w 293"/>
              <a:gd name="T19" fmla="*/ 16 h 242"/>
              <a:gd name="T20" fmla="*/ 275 w 293"/>
              <a:gd name="T21" fmla="*/ 35 h 242"/>
              <a:gd name="T22" fmla="*/ 256 w 293"/>
              <a:gd name="T23" fmla="*/ 154 h 242"/>
              <a:gd name="T24" fmla="*/ 199 w 293"/>
              <a:gd name="T25" fmla="*/ 170 h 242"/>
              <a:gd name="T26" fmla="*/ 175 w 293"/>
              <a:gd name="T27" fmla="*/ 192 h 242"/>
              <a:gd name="T28" fmla="*/ 199 w 293"/>
              <a:gd name="T29" fmla="*/ 170 h 242"/>
              <a:gd name="T30" fmla="*/ 146 w 293"/>
              <a:gd name="T31" fmla="*/ 154 h 242"/>
              <a:gd name="T32" fmla="*/ 199 w 293"/>
              <a:gd name="T33" fmla="*/ 242 h 242"/>
              <a:gd name="T34" fmla="*/ 179 w 293"/>
              <a:gd name="T35" fmla="*/ 214 h 242"/>
              <a:gd name="T36" fmla="*/ 179 w 293"/>
              <a:gd name="T37" fmla="*/ 205 h 242"/>
              <a:gd name="T38" fmla="*/ 199 w 293"/>
              <a:gd name="T39" fmla="*/ 192 h 242"/>
              <a:gd name="T40" fmla="*/ 146 w 293"/>
              <a:gd name="T41" fmla="*/ 0 h 242"/>
              <a:gd name="T42" fmla="*/ 199 w 293"/>
              <a:gd name="T43" fmla="*/ 16 h 242"/>
              <a:gd name="T44" fmla="*/ 146 w 293"/>
              <a:gd name="T45" fmla="*/ 0 h 242"/>
              <a:gd name="T46" fmla="*/ 0 w 293"/>
              <a:gd name="T47" fmla="*/ 24 h 242"/>
              <a:gd name="T48" fmla="*/ 23 w 293"/>
              <a:gd name="T49" fmla="*/ 170 h 242"/>
              <a:gd name="T50" fmla="*/ 117 w 293"/>
              <a:gd name="T51" fmla="*/ 192 h 242"/>
              <a:gd name="T52" fmla="*/ 52 w 293"/>
              <a:gd name="T53" fmla="*/ 216 h 242"/>
              <a:gd name="T54" fmla="*/ 75 w 293"/>
              <a:gd name="T55" fmla="*/ 242 h 242"/>
              <a:gd name="T56" fmla="*/ 146 w 293"/>
              <a:gd name="T57" fmla="*/ 154 h 242"/>
              <a:gd name="T58" fmla="*/ 37 w 293"/>
              <a:gd name="T59" fmla="*/ 154 h 242"/>
              <a:gd name="T60" fmla="*/ 17 w 293"/>
              <a:gd name="T61" fmla="*/ 35 h 242"/>
              <a:gd name="T62" fmla="*/ 146 w 293"/>
              <a:gd name="T63" fmla="*/ 16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3" h="242">
                <a:moveTo>
                  <a:pt x="219" y="192"/>
                </a:moveTo>
                <a:cubicBezTo>
                  <a:pt x="199" y="192"/>
                  <a:pt x="199" y="192"/>
                  <a:pt x="199" y="192"/>
                </a:cubicBezTo>
                <a:cubicBezTo>
                  <a:pt x="199" y="205"/>
                  <a:pt x="199" y="205"/>
                  <a:pt x="199" y="205"/>
                </a:cubicBezTo>
                <a:cubicBezTo>
                  <a:pt x="219" y="205"/>
                  <a:pt x="219" y="205"/>
                  <a:pt x="219" y="205"/>
                </a:cubicBezTo>
                <a:cubicBezTo>
                  <a:pt x="221" y="205"/>
                  <a:pt x="223" y="207"/>
                  <a:pt x="223" y="209"/>
                </a:cubicBezTo>
                <a:cubicBezTo>
                  <a:pt x="223" y="212"/>
                  <a:pt x="221" y="214"/>
                  <a:pt x="219" y="214"/>
                </a:cubicBezTo>
                <a:cubicBezTo>
                  <a:pt x="219" y="214"/>
                  <a:pt x="219" y="214"/>
                  <a:pt x="219" y="214"/>
                </a:cubicBezTo>
                <a:cubicBezTo>
                  <a:pt x="199" y="214"/>
                  <a:pt x="199" y="214"/>
                  <a:pt x="199" y="214"/>
                </a:cubicBezTo>
                <a:cubicBezTo>
                  <a:pt x="199" y="242"/>
                  <a:pt x="199" y="242"/>
                  <a:pt x="199" y="242"/>
                </a:cubicBezTo>
                <a:cubicBezTo>
                  <a:pt x="219" y="242"/>
                  <a:pt x="219" y="242"/>
                  <a:pt x="219" y="242"/>
                </a:cubicBezTo>
                <a:cubicBezTo>
                  <a:pt x="232" y="242"/>
                  <a:pt x="242" y="232"/>
                  <a:pt x="242" y="219"/>
                </a:cubicBezTo>
                <a:cubicBezTo>
                  <a:pt x="242" y="216"/>
                  <a:pt x="242" y="216"/>
                  <a:pt x="242" y="216"/>
                </a:cubicBezTo>
                <a:cubicBezTo>
                  <a:pt x="242" y="203"/>
                  <a:pt x="232" y="192"/>
                  <a:pt x="219" y="192"/>
                </a:cubicBezTo>
                <a:close/>
                <a:moveTo>
                  <a:pt x="199" y="170"/>
                </a:moveTo>
                <a:cubicBezTo>
                  <a:pt x="269" y="170"/>
                  <a:pt x="269" y="170"/>
                  <a:pt x="269" y="170"/>
                </a:cubicBezTo>
                <a:cubicBezTo>
                  <a:pt x="282" y="170"/>
                  <a:pt x="293" y="160"/>
                  <a:pt x="293" y="147"/>
                </a:cubicBezTo>
                <a:cubicBezTo>
                  <a:pt x="293" y="24"/>
                  <a:pt x="293" y="24"/>
                  <a:pt x="293" y="24"/>
                </a:cubicBezTo>
                <a:cubicBezTo>
                  <a:pt x="293" y="11"/>
                  <a:pt x="282" y="0"/>
                  <a:pt x="269" y="0"/>
                </a:cubicBezTo>
                <a:cubicBezTo>
                  <a:pt x="199" y="0"/>
                  <a:pt x="199" y="0"/>
                  <a:pt x="199" y="0"/>
                </a:cubicBezTo>
                <a:cubicBezTo>
                  <a:pt x="199" y="16"/>
                  <a:pt x="199" y="16"/>
                  <a:pt x="199" y="16"/>
                </a:cubicBezTo>
                <a:cubicBezTo>
                  <a:pt x="256" y="16"/>
                  <a:pt x="256" y="16"/>
                  <a:pt x="256" y="16"/>
                </a:cubicBezTo>
                <a:cubicBezTo>
                  <a:pt x="267" y="16"/>
                  <a:pt x="275" y="24"/>
                  <a:pt x="275" y="35"/>
                </a:cubicBezTo>
                <a:cubicBezTo>
                  <a:pt x="275" y="135"/>
                  <a:pt x="275" y="135"/>
                  <a:pt x="275" y="135"/>
                </a:cubicBezTo>
                <a:cubicBezTo>
                  <a:pt x="275" y="146"/>
                  <a:pt x="267" y="154"/>
                  <a:pt x="256" y="154"/>
                </a:cubicBezTo>
                <a:cubicBezTo>
                  <a:pt x="199" y="154"/>
                  <a:pt x="199" y="154"/>
                  <a:pt x="199" y="154"/>
                </a:cubicBezTo>
                <a:lnTo>
                  <a:pt x="199" y="170"/>
                </a:lnTo>
                <a:close/>
                <a:moveTo>
                  <a:pt x="199" y="192"/>
                </a:moveTo>
                <a:cubicBezTo>
                  <a:pt x="175" y="192"/>
                  <a:pt x="175" y="192"/>
                  <a:pt x="175" y="192"/>
                </a:cubicBezTo>
                <a:cubicBezTo>
                  <a:pt x="175" y="170"/>
                  <a:pt x="175" y="170"/>
                  <a:pt x="175" y="170"/>
                </a:cubicBezTo>
                <a:cubicBezTo>
                  <a:pt x="199" y="170"/>
                  <a:pt x="199" y="170"/>
                  <a:pt x="199" y="170"/>
                </a:cubicBezTo>
                <a:cubicBezTo>
                  <a:pt x="199" y="154"/>
                  <a:pt x="199" y="154"/>
                  <a:pt x="199" y="154"/>
                </a:cubicBezTo>
                <a:cubicBezTo>
                  <a:pt x="146" y="154"/>
                  <a:pt x="146" y="154"/>
                  <a:pt x="146" y="154"/>
                </a:cubicBezTo>
                <a:cubicBezTo>
                  <a:pt x="146" y="242"/>
                  <a:pt x="146" y="242"/>
                  <a:pt x="146" y="242"/>
                </a:cubicBezTo>
                <a:cubicBezTo>
                  <a:pt x="199" y="242"/>
                  <a:pt x="199" y="242"/>
                  <a:pt x="199" y="242"/>
                </a:cubicBezTo>
                <a:cubicBezTo>
                  <a:pt x="199" y="214"/>
                  <a:pt x="199" y="214"/>
                  <a:pt x="199" y="214"/>
                </a:cubicBezTo>
                <a:cubicBezTo>
                  <a:pt x="179" y="214"/>
                  <a:pt x="179" y="214"/>
                  <a:pt x="179" y="214"/>
                </a:cubicBezTo>
                <a:cubicBezTo>
                  <a:pt x="177" y="214"/>
                  <a:pt x="175" y="212"/>
                  <a:pt x="175" y="209"/>
                </a:cubicBezTo>
                <a:cubicBezTo>
                  <a:pt x="175" y="207"/>
                  <a:pt x="177" y="205"/>
                  <a:pt x="179" y="205"/>
                </a:cubicBezTo>
                <a:cubicBezTo>
                  <a:pt x="199" y="205"/>
                  <a:pt x="199" y="205"/>
                  <a:pt x="199" y="205"/>
                </a:cubicBezTo>
                <a:cubicBezTo>
                  <a:pt x="199" y="192"/>
                  <a:pt x="199" y="192"/>
                  <a:pt x="199" y="192"/>
                </a:cubicBezTo>
                <a:close/>
                <a:moveTo>
                  <a:pt x="199" y="0"/>
                </a:moveTo>
                <a:cubicBezTo>
                  <a:pt x="146" y="0"/>
                  <a:pt x="146" y="0"/>
                  <a:pt x="146" y="0"/>
                </a:cubicBezTo>
                <a:cubicBezTo>
                  <a:pt x="146" y="16"/>
                  <a:pt x="146" y="16"/>
                  <a:pt x="146" y="16"/>
                </a:cubicBezTo>
                <a:cubicBezTo>
                  <a:pt x="199" y="16"/>
                  <a:pt x="199" y="16"/>
                  <a:pt x="199" y="16"/>
                </a:cubicBezTo>
                <a:lnTo>
                  <a:pt x="199" y="0"/>
                </a:lnTo>
                <a:close/>
                <a:moveTo>
                  <a:pt x="146" y="0"/>
                </a:moveTo>
                <a:cubicBezTo>
                  <a:pt x="23" y="0"/>
                  <a:pt x="23" y="0"/>
                  <a:pt x="23" y="0"/>
                </a:cubicBezTo>
                <a:cubicBezTo>
                  <a:pt x="10" y="0"/>
                  <a:pt x="0" y="11"/>
                  <a:pt x="0" y="24"/>
                </a:cubicBezTo>
                <a:cubicBezTo>
                  <a:pt x="0" y="147"/>
                  <a:pt x="0" y="147"/>
                  <a:pt x="0" y="147"/>
                </a:cubicBezTo>
                <a:cubicBezTo>
                  <a:pt x="0" y="160"/>
                  <a:pt x="10" y="170"/>
                  <a:pt x="23" y="170"/>
                </a:cubicBezTo>
                <a:cubicBezTo>
                  <a:pt x="117" y="170"/>
                  <a:pt x="117" y="170"/>
                  <a:pt x="117" y="170"/>
                </a:cubicBezTo>
                <a:cubicBezTo>
                  <a:pt x="117" y="192"/>
                  <a:pt x="117" y="192"/>
                  <a:pt x="117" y="192"/>
                </a:cubicBezTo>
                <a:cubicBezTo>
                  <a:pt x="75" y="192"/>
                  <a:pt x="75" y="192"/>
                  <a:pt x="75" y="192"/>
                </a:cubicBezTo>
                <a:cubicBezTo>
                  <a:pt x="62" y="192"/>
                  <a:pt x="52" y="203"/>
                  <a:pt x="52" y="216"/>
                </a:cubicBezTo>
                <a:cubicBezTo>
                  <a:pt x="52" y="219"/>
                  <a:pt x="52" y="219"/>
                  <a:pt x="52" y="219"/>
                </a:cubicBezTo>
                <a:cubicBezTo>
                  <a:pt x="52" y="232"/>
                  <a:pt x="62" y="242"/>
                  <a:pt x="75" y="242"/>
                </a:cubicBezTo>
                <a:cubicBezTo>
                  <a:pt x="146" y="242"/>
                  <a:pt x="146" y="242"/>
                  <a:pt x="146" y="242"/>
                </a:cubicBezTo>
                <a:cubicBezTo>
                  <a:pt x="146" y="154"/>
                  <a:pt x="146" y="154"/>
                  <a:pt x="146" y="154"/>
                </a:cubicBezTo>
                <a:cubicBezTo>
                  <a:pt x="37" y="154"/>
                  <a:pt x="37" y="154"/>
                  <a:pt x="37" y="154"/>
                </a:cubicBezTo>
                <a:cubicBezTo>
                  <a:pt x="37" y="154"/>
                  <a:pt x="37" y="154"/>
                  <a:pt x="37" y="154"/>
                </a:cubicBezTo>
                <a:cubicBezTo>
                  <a:pt x="26" y="154"/>
                  <a:pt x="17" y="146"/>
                  <a:pt x="17" y="135"/>
                </a:cubicBezTo>
                <a:cubicBezTo>
                  <a:pt x="17" y="35"/>
                  <a:pt x="17" y="35"/>
                  <a:pt x="17" y="35"/>
                </a:cubicBezTo>
                <a:cubicBezTo>
                  <a:pt x="17" y="24"/>
                  <a:pt x="26" y="16"/>
                  <a:pt x="37" y="16"/>
                </a:cubicBezTo>
                <a:cubicBezTo>
                  <a:pt x="146" y="16"/>
                  <a:pt x="146" y="16"/>
                  <a:pt x="146" y="16"/>
                </a:cubicBezTo>
                <a:lnTo>
                  <a:pt x="146"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55" name="Freeform 46"/>
          <p:cNvSpPr>
            <a:spLocks noEditPoints="1"/>
          </p:cNvSpPr>
          <p:nvPr/>
        </p:nvSpPr>
        <p:spPr bwMode="auto">
          <a:xfrm>
            <a:off x="7026671" y="1967803"/>
            <a:ext cx="614203" cy="716570"/>
          </a:xfrm>
          <a:custGeom>
            <a:avLst/>
            <a:gdLst>
              <a:gd name="T0" fmla="*/ 376 w 376"/>
              <a:gd name="T1" fmla="*/ 43 h 438"/>
              <a:gd name="T2" fmla="*/ 324 w 376"/>
              <a:gd name="T3" fmla="*/ 32 h 438"/>
              <a:gd name="T4" fmla="*/ 334 w 376"/>
              <a:gd name="T5" fmla="*/ 54 h 438"/>
              <a:gd name="T6" fmla="*/ 324 w 376"/>
              <a:gd name="T7" fmla="*/ 59 h 438"/>
              <a:gd name="T8" fmla="*/ 272 w 376"/>
              <a:gd name="T9" fmla="*/ 63 h 438"/>
              <a:gd name="T10" fmla="*/ 304 w 376"/>
              <a:gd name="T11" fmla="*/ 98 h 438"/>
              <a:gd name="T12" fmla="*/ 256 w 376"/>
              <a:gd name="T13" fmla="*/ 81 h 438"/>
              <a:gd name="T14" fmla="*/ 271 w 376"/>
              <a:gd name="T15" fmla="*/ 103 h 438"/>
              <a:gd name="T16" fmla="*/ 241 w 376"/>
              <a:gd name="T17" fmla="*/ 100 h 438"/>
              <a:gd name="T18" fmla="*/ 256 w 376"/>
              <a:gd name="T19" fmla="*/ 122 h 438"/>
              <a:gd name="T20" fmla="*/ 226 w 376"/>
              <a:gd name="T21" fmla="*/ 119 h 438"/>
              <a:gd name="T22" fmla="*/ 240 w 376"/>
              <a:gd name="T23" fmla="*/ 140 h 438"/>
              <a:gd name="T24" fmla="*/ 210 w 376"/>
              <a:gd name="T25" fmla="*/ 138 h 438"/>
              <a:gd name="T26" fmla="*/ 242 w 376"/>
              <a:gd name="T27" fmla="*/ 173 h 438"/>
              <a:gd name="T28" fmla="*/ 195 w 376"/>
              <a:gd name="T29" fmla="*/ 156 h 438"/>
              <a:gd name="T30" fmla="*/ 210 w 376"/>
              <a:gd name="T31" fmla="*/ 178 h 438"/>
              <a:gd name="T32" fmla="*/ 180 w 376"/>
              <a:gd name="T33" fmla="*/ 175 h 438"/>
              <a:gd name="T34" fmla="*/ 194 w 376"/>
              <a:gd name="T35" fmla="*/ 197 h 438"/>
              <a:gd name="T36" fmla="*/ 164 w 376"/>
              <a:gd name="T37" fmla="*/ 194 h 438"/>
              <a:gd name="T38" fmla="*/ 179 w 376"/>
              <a:gd name="T39" fmla="*/ 215 h 438"/>
              <a:gd name="T40" fmla="*/ 149 w 376"/>
              <a:gd name="T41" fmla="*/ 213 h 438"/>
              <a:gd name="T42" fmla="*/ 181 w 376"/>
              <a:gd name="T43" fmla="*/ 248 h 438"/>
              <a:gd name="T44" fmla="*/ 134 w 376"/>
              <a:gd name="T45" fmla="*/ 232 h 438"/>
              <a:gd name="T46" fmla="*/ 148 w 376"/>
              <a:gd name="T47" fmla="*/ 253 h 438"/>
              <a:gd name="T48" fmla="*/ 118 w 376"/>
              <a:gd name="T49" fmla="*/ 250 h 438"/>
              <a:gd name="T50" fmla="*/ 133 w 376"/>
              <a:gd name="T51" fmla="*/ 272 h 438"/>
              <a:gd name="T52" fmla="*/ 103 w 376"/>
              <a:gd name="T53" fmla="*/ 269 h 438"/>
              <a:gd name="T54" fmla="*/ 117 w 376"/>
              <a:gd name="T55" fmla="*/ 290 h 438"/>
              <a:gd name="T56" fmla="*/ 88 w 376"/>
              <a:gd name="T57" fmla="*/ 288 h 438"/>
              <a:gd name="T58" fmla="*/ 119 w 376"/>
              <a:gd name="T59" fmla="*/ 323 h 438"/>
              <a:gd name="T60" fmla="*/ 72 w 376"/>
              <a:gd name="T61" fmla="*/ 307 h 438"/>
              <a:gd name="T62" fmla="*/ 87 w 376"/>
              <a:gd name="T63" fmla="*/ 328 h 438"/>
              <a:gd name="T64" fmla="*/ 57 w 376"/>
              <a:gd name="T65" fmla="*/ 325 h 438"/>
              <a:gd name="T66" fmla="*/ 71 w 376"/>
              <a:gd name="T67" fmla="*/ 347 h 438"/>
              <a:gd name="T68" fmla="*/ 42 w 376"/>
              <a:gd name="T69" fmla="*/ 344 h 438"/>
              <a:gd name="T70" fmla="*/ 56 w 376"/>
              <a:gd name="T71" fmla="*/ 366 h 438"/>
              <a:gd name="T72" fmla="*/ 26 w 376"/>
              <a:gd name="T73" fmla="*/ 363 h 438"/>
              <a:gd name="T74" fmla="*/ 58 w 376"/>
              <a:gd name="T75" fmla="*/ 398 h 438"/>
              <a:gd name="T76" fmla="*/ 0 w 376"/>
              <a:gd name="T77" fmla="*/ 395 h 438"/>
              <a:gd name="T78" fmla="*/ 324 w 376"/>
              <a:gd name="T79" fmla="*/ 106 h 438"/>
              <a:gd name="T80" fmla="*/ 316 w 376"/>
              <a:gd name="T81" fmla="*/ 56 h 438"/>
              <a:gd name="T82" fmla="*/ 324 w 376"/>
              <a:gd name="T83" fmla="*/ 32 h 438"/>
              <a:gd name="T84" fmla="*/ 323 w 376"/>
              <a:gd name="T85" fmla="*/ 0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6" h="438">
                <a:moveTo>
                  <a:pt x="324" y="106"/>
                </a:moveTo>
                <a:cubicBezTo>
                  <a:pt x="376" y="43"/>
                  <a:pt x="376" y="43"/>
                  <a:pt x="376" y="43"/>
                </a:cubicBezTo>
                <a:cubicBezTo>
                  <a:pt x="324" y="1"/>
                  <a:pt x="324" y="1"/>
                  <a:pt x="324" y="1"/>
                </a:cubicBezTo>
                <a:cubicBezTo>
                  <a:pt x="324" y="32"/>
                  <a:pt x="324" y="32"/>
                  <a:pt x="324" y="32"/>
                </a:cubicBezTo>
                <a:cubicBezTo>
                  <a:pt x="327" y="32"/>
                  <a:pt x="330" y="33"/>
                  <a:pt x="332" y="35"/>
                </a:cubicBezTo>
                <a:cubicBezTo>
                  <a:pt x="338" y="40"/>
                  <a:pt x="339" y="49"/>
                  <a:pt x="334" y="54"/>
                </a:cubicBezTo>
                <a:cubicBezTo>
                  <a:pt x="334" y="54"/>
                  <a:pt x="334" y="54"/>
                  <a:pt x="334" y="54"/>
                </a:cubicBezTo>
                <a:cubicBezTo>
                  <a:pt x="332" y="57"/>
                  <a:pt x="328" y="59"/>
                  <a:pt x="324" y="59"/>
                </a:cubicBezTo>
                <a:lnTo>
                  <a:pt x="324" y="106"/>
                </a:lnTo>
                <a:close/>
                <a:moveTo>
                  <a:pt x="272" y="63"/>
                </a:moveTo>
                <a:cubicBezTo>
                  <a:pt x="308" y="92"/>
                  <a:pt x="308" y="92"/>
                  <a:pt x="308" y="92"/>
                </a:cubicBezTo>
                <a:cubicBezTo>
                  <a:pt x="304" y="98"/>
                  <a:pt x="304" y="98"/>
                  <a:pt x="304" y="98"/>
                </a:cubicBezTo>
                <a:cubicBezTo>
                  <a:pt x="267" y="68"/>
                  <a:pt x="267" y="68"/>
                  <a:pt x="267" y="68"/>
                </a:cubicBezTo>
                <a:cubicBezTo>
                  <a:pt x="256" y="81"/>
                  <a:pt x="256" y="81"/>
                  <a:pt x="256" y="81"/>
                </a:cubicBezTo>
                <a:cubicBezTo>
                  <a:pt x="276" y="97"/>
                  <a:pt x="276" y="97"/>
                  <a:pt x="276" y="97"/>
                </a:cubicBezTo>
                <a:cubicBezTo>
                  <a:pt x="271" y="103"/>
                  <a:pt x="271" y="103"/>
                  <a:pt x="271" y="103"/>
                </a:cubicBezTo>
                <a:cubicBezTo>
                  <a:pt x="252" y="87"/>
                  <a:pt x="252" y="87"/>
                  <a:pt x="252" y="87"/>
                </a:cubicBezTo>
                <a:cubicBezTo>
                  <a:pt x="241" y="100"/>
                  <a:pt x="241" y="100"/>
                  <a:pt x="241" y="100"/>
                </a:cubicBezTo>
                <a:cubicBezTo>
                  <a:pt x="260" y="116"/>
                  <a:pt x="260" y="116"/>
                  <a:pt x="260" y="116"/>
                </a:cubicBezTo>
                <a:cubicBezTo>
                  <a:pt x="256" y="122"/>
                  <a:pt x="256" y="122"/>
                  <a:pt x="256" y="122"/>
                </a:cubicBezTo>
                <a:cubicBezTo>
                  <a:pt x="236" y="106"/>
                  <a:pt x="236" y="106"/>
                  <a:pt x="236" y="106"/>
                </a:cubicBezTo>
                <a:cubicBezTo>
                  <a:pt x="226" y="119"/>
                  <a:pt x="226" y="119"/>
                  <a:pt x="226" y="119"/>
                </a:cubicBezTo>
                <a:cubicBezTo>
                  <a:pt x="245" y="135"/>
                  <a:pt x="245" y="135"/>
                  <a:pt x="245" y="135"/>
                </a:cubicBezTo>
                <a:cubicBezTo>
                  <a:pt x="240" y="140"/>
                  <a:pt x="240" y="140"/>
                  <a:pt x="240" y="140"/>
                </a:cubicBezTo>
                <a:cubicBezTo>
                  <a:pt x="221" y="125"/>
                  <a:pt x="221" y="125"/>
                  <a:pt x="221" y="125"/>
                </a:cubicBezTo>
                <a:cubicBezTo>
                  <a:pt x="210" y="138"/>
                  <a:pt x="210" y="138"/>
                  <a:pt x="210" y="138"/>
                </a:cubicBezTo>
                <a:cubicBezTo>
                  <a:pt x="247" y="167"/>
                  <a:pt x="247" y="167"/>
                  <a:pt x="247" y="167"/>
                </a:cubicBezTo>
                <a:cubicBezTo>
                  <a:pt x="242" y="173"/>
                  <a:pt x="242" y="173"/>
                  <a:pt x="242" y="173"/>
                </a:cubicBezTo>
                <a:cubicBezTo>
                  <a:pt x="206" y="143"/>
                  <a:pt x="206" y="143"/>
                  <a:pt x="206" y="143"/>
                </a:cubicBezTo>
                <a:cubicBezTo>
                  <a:pt x="195" y="156"/>
                  <a:pt x="195" y="156"/>
                  <a:pt x="195" y="156"/>
                </a:cubicBezTo>
                <a:cubicBezTo>
                  <a:pt x="214" y="172"/>
                  <a:pt x="214" y="172"/>
                  <a:pt x="214" y="172"/>
                </a:cubicBezTo>
                <a:cubicBezTo>
                  <a:pt x="210" y="178"/>
                  <a:pt x="210" y="178"/>
                  <a:pt x="210" y="178"/>
                </a:cubicBezTo>
                <a:cubicBezTo>
                  <a:pt x="190" y="162"/>
                  <a:pt x="190" y="162"/>
                  <a:pt x="190" y="162"/>
                </a:cubicBezTo>
                <a:cubicBezTo>
                  <a:pt x="180" y="175"/>
                  <a:pt x="180" y="175"/>
                  <a:pt x="180" y="175"/>
                </a:cubicBezTo>
                <a:cubicBezTo>
                  <a:pt x="199" y="191"/>
                  <a:pt x="199" y="191"/>
                  <a:pt x="199" y="191"/>
                </a:cubicBezTo>
                <a:cubicBezTo>
                  <a:pt x="194" y="197"/>
                  <a:pt x="194" y="197"/>
                  <a:pt x="194" y="197"/>
                </a:cubicBezTo>
                <a:cubicBezTo>
                  <a:pt x="175" y="181"/>
                  <a:pt x="175" y="181"/>
                  <a:pt x="175" y="181"/>
                </a:cubicBezTo>
                <a:cubicBezTo>
                  <a:pt x="164" y="194"/>
                  <a:pt x="164" y="194"/>
                  <a:pt x="164" y="194"/>
                </a:cubicBezTo>
                <a:cubicBezTo>
                  <a:pt x="184" y="210"/>
                  <a:pt x="184" y="210"/>
                  <a:pt x="184" y="210"/>
                </a:cubicBezTo>
                <a:cubicBezTo>
                  <a:pt x="179" y="215"/>
                  <a:pt x="179" y="215"/>
                  <a:pt x="179" y="215"/>
                </a:cubicBezTo>
                <a:cubicBezTo>
                  <a:pt x="160" y="200"/>
                  <a:pt x="160" y="200"/>
                  <a:pt x="160" y="200"/>
                </a:cubicBezTo>
                <a:cubicBezTo>
                  <a:pt x="149" y="213"/>
                  <a:pt x="149" y="213"/>
                  <a:pt x="149" y="213"/>
                </a:cubicBezTo>
                <a:cubicBezTo>
                  <a:pt x="185" y="243"/>
                  <a:pt x="185" y="243"/>
                  <a:pt x="185" y="243"/>
                </a:cubicBezTo>
                <a:cubicBezTo>
                  <a:pt x="181" y="248"/>
                  <a:pt x="181" y="248"/>
                  <a:pt x="181" y="248"/>
                </a:cubicBezTo>
                <a:cubicBezTo>
                  <a:pt x="144" y="218"/>
                  <a:pt x="144" y="218"/>
                  <a:pt x="144" y="218"/>
                </a:cubicBezTo>
                <a:cubicBezTo>
                  <a:pt x="134" y="232"/>
                  <a:pt x="134" y="232"/>
                  <a:pt x="134" y="232"/>
                </a:cubicBezTo>
                <a:cubicBezTo>
                  <a:pt x="153" y="247"/>
                  <a:pt x="153" y="247"/>
                  <a:pt x="153" y="247"/>
                </a:cubicBezTo>
                <a:cubicBezTo>
                  <a:pt x="148" y="253"/>
                  <a:pt x="148" y="253"/>
                  <a:pt x="148" y="253"/>
                </a:cubicBezTo>
                <a:cubicBezTo>
                  <a:pt x="129" y="237"/>
                  <a:pt x="129" y="237"/>
                  <a:pt x="129" y="237"/>
                </a:cubicBezTo>
                <a:cubicBezTo>
                  <a:pt x="118" y="250"/>
                  <a:pt x="118" y="250"/>
                  <a:pt x="118" y="250"/>
                </a:cubicBezTo>
                <a:cubicBezTo>
                  <a:pt x="137" y="266"/>
                  <a:pt x="137" y="266"/>
                  <a:pt x="137" y="266"/>
                </a:cubicBezTo>
                <a:cubicBezTo>
                  <a:pt x="133" y="272"/>
                  <a:pt x="133" y="272"/>
                  <a:pt x="133" y="272"/>
                </a:cubicBezTo>
                <a:cubicBezTo>
                  <a:pt x="114" y="256"/>
                  <a:pt x="114" y="256"/>
                  <a:pt x="114" y="256"/>
                </a:cubicBezTo>
                <a:cubicBezTo>
                  <a:pt x="103" y="269"/>
                  <a:pt x="103" y="269"/>
                  <a:pt x="103" y="269"/>
                </a:cubicBezTo>
                <a:cubicBezTo>
                  <a:pt x="122" y="285"/>
                  <a:pt x="122" y="285"/>
                  <a:pt x="122" y="285"/>
                </a:cubicBezTo>
                <a:cubicBezTo>
                  <a:pt x="117" y="290"/>
                  <a:pt x="117" y="290"/>
                  <a:pt x="117" y="290"/>
                </a:cubicBezTo>
                <a:cubicBezTo>
                  <a:pt x="98" y="275"/>
                  <a:pt x="98" y="275"/>
                  <a:pt x="98" y="275"/>
                </a:cubicBezTo>
                <a:cubicBezTo>
                  <a:pt x="88" y="288"/>
                  <a:pt x="88" y="288"/>
                  <a:pt x="88" y="288"/>
                </a:cubicBezTo>
                <a:cubicBezTo>
                  <a:pt x="124" y="318"/>
                  <a:pt x="124" y="318"/>
                  <a:pt x="124" y="318"/>
                </a:cubicBezTo>
                <a:cubicBezTo>
                  <a:pt x="119" y="323"/>
                  <a:pt x="119" y="323"/>
                  <a:pt x="119" y="323"/>
                </a:cubicBezTo>
                <a:cubicBezTo>
                  <a:pt x="83" y="294"/>
                  <a:pt x="83" y="294"/>
                  <a:pt x="83" y="294"/>
                </a:cubicBezTo>
                <a:cubicBezTo>
                  <a:pt x="72" y="307"/>
                  <a:pt x="72" y="307"/>
                  <a:pt x="72" y="307"/>
                </a:cubicBezTo>
                <a:cubicBezTo>
                  <a:pt x="91" y="322"/>
                  <a:pt x="91" y="322"/>
                  <a:pt x="91" y="322"/>
                </a:cubicBezTo>
                <a:cubicBezTo>
                  <a:pt x="87" y="328"/>
                  <a:pt x="87" y="328"/>
                  <a:pt x="87" y="328"/>
                </a:cubicBezTo>
                <a:cubicBezTo>
                  <a:pt x="68" y="312"/>
                  <a:pt x="68" y="312"/>
                  <a:pt x="68" y="312"/>
                </a:cubicBezTo>
                <a:cubicBezTo>
                  <a:pt x="57" y="325"/>
                  <a:pt x="57" y="325"/>
                  <a:pt x="57" y="325"/>
                </a:cubicBezTo>
                <a:cubicBezTo>
                  <a:pt x="76" y="341"/>
                  <a:pt x="76" y="341"/>
                  <a:pt x="76" y="341"/>
                </a:cubicBezTo>
                <a:cubicBezTo>
                  <a:pt x="71" y="347"/>
                  <a:pt x="71" y="347"/>
                  <a:pt x="71" y="347"/>
                </a:cubicBezTo>
                <a:cubicBezTo>
                  <a:pt x="52" y="331"/>
                  <a:pt x="52" y="331"/>
                  <a:pt x="52" y="331"/>
                </a:cubicBezTo>
                <a:cubicBezTo>
                  <a:pt x="42" y="344"/>
                  <a:pt x="42" y="344"/>
                  <a:pt x="42" y="344"/>
                </a:cubicBezTo>
                <a:cubicBezTo>
                  <a:pt x="61" y="360"/>
                  <a:pt x="61" y="360"/>
                  <a:pt x="61" y="360"/>
                </a:cubicBezTo>
                <a:cubicBezTo>
                  <a:pt x="56" y="366"/>
                  <a:pt x="56" y="366"/>
                  <a:pt x="56" y="366"/>
                </a:cubicBezTo>
                <a:cubicBezTo>
                  <a:pt x="37" y="350"/>
                  <a:pt x="37" y="350"/>
                  <a:pt x="37" y="350"/>
                </a:cubicBezTo>
                <a:cubicBezTo>
                  <a:pt x="26" y="363"/>
                  <a:pt x="26" y="363"/>
                  <a:pt x="26" y="363"/>
                </a:cubicBezTo>
                <a:cubicBezTo>
                  <a:pt x="63" y="393"/>
                  <a:pt x="63" y="393"/>
                  <a:pt x="63" y="393"/>
                </a:cubicBezTo>
                <a:cubicBezTo>
                  <a:pt x="58" y="398"/>
                  <a:pt x="58" y="398"/>
                  <a:pt x="58" y="398"/>
                </a:cubicBezTo>
                <a:cubicBezTo>
                  <a:pt x="22" y="369"/>
                  <a:pt x="22" y="369"/>
                  <a:pt x="22" y="369"/>
                </a:cubicBezTo>
                <a:cubicBezTo>
                  <a:pt x="0" y="395"/>
                  <a:pt x="0" y="395"/>
                  <a:pt x="0" y="395"/>
                </a:cubicBezTo>
                <a:cubicBezTo>
                  <a:pt x="53" y="438"/>
                  <a:pt x="53" y="438"/>
                  <a:pt x="53" y="438"/>
                </a:cubicBezTo>
                <a:cubicBezTo>
                  <a:pt x="324" y="106"/>
                  <a:pt x="324" y="106"/>
                  <a:pt x="324" y="106"/>
                </a:cubicBezTo>
                <a:cubicBezTo>
                  <a:pt x="324" y="59"/>
                  <a:pt x="324" y="59"/>
                  <a:pt x="324" y="59"/>
                </a:cubicBezTo>
                <a:cubicBezTo>
                  <a:pt x="321" y="59"/>
                  <a:pt x="318" y="58"/>
                  <a:pt x="316" y="56"/>
                </a:cubicBezTo>
                <a:cubicBezTo>
                  <a:pt x="310" y="51"/>
                  <a:pt x="309" y="43"/>
                  <a:pt x="314" y="37"/>
                </a:cubicBezTo>
                <a:cubicBezTo>
                  <a:pt x="316" y="34"/>
                  <a:pt x="320" y="32"/>
                  <a:pt x="324" y="32"/>
                </a:cubicBezTo>
                <a:cubicBezTo>
                  <a:pt x="324" y="1"/>
                  <a:pt x="324" y="1"/>
                  <a:pt x="324" y="1"/>
                </a:cubicBezTo>
                <a:cubicBezTo>
                  <a:pt x="323" y="0"/>
                  <a:pt x="323" y="0"/>
                  <a:pt x="323" y="0"/>
                </a:cubicBezTo>
                <a:lnTo>
                  <a:pt x="272" y="63"/>
                </a:ln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56" name="Freeform 47"/>
          <p:cNvSpPr>
            <a:spLocks noEditPoints="1"/>
          </p:cNvSpPr>
          <p:nvPr/>
        </p:nvSpPr>
        <p:spPr bwMode="auto">
          <a:xfrm>
            <a:off x="7492084" y="2177299"/>
            <a:ext cx="265441" cy="521358"/>
          </a:xfrm>
          <a:custGeom>
            <a:avLst/>
            <a:gdLst>
              <a:gd name="T0" fmla="*/ 121 w 162"/>
              <a:gd name="T1" fmla="*/ 144 h 319"/>
              <a:gd name="T2" fmla="*/ 128 w 162"/>
              <a:gd name="T3" fmla="*/ 138 h 319"/>
              <a:gd name="T4" fmla="*/ 150 w 162"/>
              <a:gd name="T5" fmla="*/ 80 h 319"/>
              <a:gd name="T6" fmla="*/ 147 w 162"/>
              <a:gd name="T7" fmla="*/ 69 h 319"/>
              <a:gd name="T8" fmla="*/ 156 w 162"/>
              <a:gd name="T9" fmla="*/ 46 h 319"/>
              <a:gd name="T10" fmla="*/ 137 w 162"/>
              <a:gd name="T11" fmla="*/ 3 h 319"/>
              <a:gd name="T12" fmla="*/ 121 w 162"/>
              <a:gd name="T13" fmla="*/ 1 h 319"/>
              <a:gd name="T14" fmla="*/ 121 w 162"/>
              <a:gd name="T15" fmla="*/ 58 h 319"/>
              <a:gd name="T16" fmla="*/ 126 w 162"/>
              <a:gd name="T17" fmla="*/ 61 h 319"/>
              <a:gd name="T18" fmla="*/ 121 w 162"/>
              <a:gd name="T19" fmla="*/ 59 h 319"/>
              <a:gd name="T20" fmla="*/ 121 w 162"/>
              <a:gd name="T21" fmla="*/ 85 h 319"/>
              <a:gd name="T22" fmla="*/ 125 w 162"/>
              <a:gd name="T23" fmla="*/ 75 h 319"/>
              <a:gd name="T24" fmla="*/ 123 w 162"/>
              <a:gd name="T25" fmla="*/ 66 h 319"/>
              <a:gd name="T26" fmla="*/ 139 w 162"/>
              <a:gd name="T27" fmla="*/ 72 h 319"/>
              <a:gd name="T28" fmla="*/ 144 w 162"/>
              <a:gd name="T29" fmla="*/ 83 h 319"/>
              <a:gd name="T30" fmla="*/ 125 w 162"/>
              <a:gd name="T31" fmla="*/ 132 h 319"/>
              <a:gd name="T32" fmla="*/ 121 w 162"/>
              <a:gd name="T33" fmla="*/ 136 h 319"/>
              <a:gd name="T34" fmla="*/ 121 w 162"/>
              <a:gd name="T35" fmla="*/ 144 h 319"/>
              <a:gd name="T36" fmla="*/ 66 w 162"/>
              <a:gd name="T37" fmla="*/ 284 h 319"/>
              <a:gd name="T38" fmla="*/ 121 w 162"/>
              <a:gd name="T39" fmla="*/ 144 h 319"/>
              <a:gd name="T40" fmla="*/ 121 w 162"/>
              <a:gd name="T41" fmla="*/ 144 h 319"/>
              <a:gd name="T42" fmla="*/ 121 w 162"/>
              <a:gd name="T43" fmla="*/ 136 h 319"/>
              <a:gd name="T44" fmla="*/ 114 w 162"/>
              <a:gd name="T45" fmla="*/ 137 h 319"/>
              <a:gd name="T46" fmla="*/ 98 w 162"/>
              <a:gd name="T47" fmla="*/ 130 h 319"/>
              <a:gd name="T48" fmla="*/ 98 w 162"/>
              <a:gd name="T49" fmla="*/ 130 h 319"/>
              <a:gd name="T50" fmla="*/ 106 w 162"/>
              <a:gd name="T51" fmla="*/ 125 h 319"/>
              <a:gd name="T52" fmla="*/ 121 w 162"/>
              <a:gd name="T53" fmla="*/ 85 h 319"/>
              <a:gd name="T54" fmla="*/ 121 w 162"/>
              <a:gd name="T55" fmla="*/ 59 h 319"/>
              <a:gd name="T56" fmla="*/ 85 w 162"/>
              <a:gd name="T57" fmla="*/ 45 h 319"/>
              <a:gd name="T58" fmla="*/ 74 w 162"/>
              <a:gd name="T59" fmla="*/ 51 h 319"/>
              <a:gd name="T60" fmla="*/ 52 w 162"/>
              <a:gd name="T61" fmla="*/ 108 h 319"/>
              <a:gd name="T62" fmla="*/ 54 w 162"/>
              <a:gd name="T63" fmla="*/ 118 h 319"/>
              <a:gd name="T64" fmla="*/ 35 w 162"/>
              <a:gd name="T65" fmla="*/ 168 h 319"/>
              <a:gd name="T66" fmla="*/ 35 w 162"/>
              <a:gd name="T67" fmla="*/ 256 h 319"/>
              <a:gd name="T68" fmla="*/ 39 w 162"/>
              <a:gd name="T69" fmla="*/ 257 h 319"/>
              <a:gd name="T70" fmla="*/ 45 w 162"/>
              <a:gd name="T71" fmla="*/ 268 h 319"/>
              <a:gd name="T72" fmla="*/ 58 w 162"/>
              <a:gd name="T73" fmla="*/ 264 h 319"/>
              <a:gd name="T74" fmla="*/ 64 w 162"/>
              <a:gd name="T75" fmla="*/ 278 h 319"/>
              <a:gd name="T76" fmla="*/ 63 w 162"/>
              <a:gd name="T77" fmla="*/ 281 h 319"/>
              <a:gd name="T78" fmla="*/ 35 w 162"/>
              <a:gd name="T79" fmla="*/ 300 h 319"/>
              <a:gd name="T80" fmla="*/ 35 w 162"/>
              <a:gd name="T81" fmla="*/ 306 h 319"/>
              <a:gd name="T82" fmla="*/ 66 w 162"/>
              <a:gd name="T83" fmla="*/ 284 h 319"/>
              <a:gd name="T84" fmla="*/ 121 w 162"/>
              <a:gd name="T85" fmla="*/ 1 h 319"/>
              <a:gd name="T86" fmla="*/ 121 w 162"/>
              <a:gd name="T87" fmla="*/ 58 h 319"/>
              <a:gd name="T88" fmla="*/ 88 w 162"/>
              <a:gd name="T89" fmla="*/ 36 h 319"/>
              <a:gd name="T90" fmla="*/ 94 w 162"/>
              <a:gd name="T91" fmla="*/ 22 h 319"/>
              <a:gd name="T92" fmla="*/ 121 w 162"/>
              <a:gd name="T93" fmla="*/ 1 h 319"/>
              <a:gd name="T94" fmla="*/ 35 w 162"/>
              <a:gd name="T95" fmla="*/ 168 h 319"/>
              <a:gd name="T96" fmla="*/ 0 w 162"/>
              <a:gd name="T97" fmla="*/ 258 h 319"/>
              <a:gd name="T98" fmla="*/ 15 w 162"/>
              <a:gd name="T99" fmla="*/ 319 h 319"/>
              <a:gd name="T100" fmla="*/ 35 w 162"/>
              <a:gd name="T101" fmla="*/ 306 h 319"/>
              <a:gd name="T102" fmla="*/ 35 w 162"/>
              <a:gd name="T103" fmla="*/ 300 h 319"/>
              <a:gd name="T104" fmla="*/ 33 w 162"/>
              <a:gd name="T105" fmla="*/ 301 h 319"/>
              <a:gd name="T106" fmla="*/ 13 w 162"/>
              <a:gd name="T107" fmla="*/ 294 h 319"/>
              <a:gd name="T108" fmla="*/ 5 w 162"/>
              <a:gd name="T109" fmla="*/ 259 h 319"/>
              <a:gd name="T110" fmla="*/ 5 w 162"/>
              <a:gd name="T111" fmla="*/ 259 h 319"/>
              <a:gd name="T112" fmla="*/ 6 w 162"/>
              <a:gd name="T113" fmla="*/ 256 h 319"/>
              <a:gd name="T114" fmla="*/ 19 w 162"/>
              <a:gd name="T115" fmla="*/ 250 h 319"/>
              <a:gd name="T116" fmla="*/ 26 w 162"/>
              <a:gd name="T117" fmla="*/ 261 h 319"/>
              <a:gd name="T118" fmla="*/ 35 w 162"/>
              <a:gd name="T119" fmla="*/ 256 h 319"/>
              <a:gd name="T120" fmla="*/ 35 w 162"/>
              <a:gd name="T121" fmla="*/ 168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2" h="319">
                <a:moveTo>
                  <a:pt x="121" y="144"/>
                </a:moveTo>
                <a:cubicBezTo>
                  <a:pt x="124" y="143"/>
                  <a:pt x="127" y="141"/>
                  <a:pt x="128" y="138"/>
                </a:cubicBezTo>
                <a:cubicBezTo>
                  <a:pt x="150" y="80"/>
                  <a:pt x="150" y="80"/>
                  <a:pt x="150" y="80"/>
                </a:cubicBezTo>
                <a:cubicBezTo>
                  <a:pt x="152" y="76"/>
                  <a:pt x="150" y="71"/>
                  <a:pt x="147" y="69"/>
                </a:cubicBezTo>
                <a:cubicBezTo>
                  <a:pt x="156" y="46"/>
                  <a:pt x="156" y="46"/>
                  <a:pt x="156" y="46"/>
                </a:cubicBezTo>
                <a:cubicBezTo>
                  <a:pt x="162" y="29"/>
                  <a:pt x="154" y="9"/>
                  <a:pt x="137" y="3"/>
                </a:cubicBezTo>
                <a:cubicBezTo>
                  <a:pt x="132" y="1"/>
                  <a:pt x="126" y="0"/>
                  <a:pt x="121" y="1"/>
                </a:cubicBezTo>
                <a:cubicBezTo>
                  <a:pt x="121" y="58"/>
                  <a:pt x="121" y="58"/>
                  <a:pt x="121" y="58"/>
                </a:cubicBezTo>
                <a:cubicBezTo>
                  <a:pt x="126" y="61"/>
                  <a:pt x="126" y="61"/>
                  <a:pt x="126" y="61"/>
                </a:cubicBezTo>
                <a:cubicBezTo>
                  <a:pt x="121" y="59"/>
                  <a:pt x="121" y="59"/>
                  <a:pt x="121" y="59"/>
                </a:cubicBezTo>
                <a:cubicBezTo>
                  <a:pt x="121" y="85"/>
                  <a:pt x="121" y="85"/>
                  <a:pt x="121" y="85"/>
                </a:cubicBezTo>
                <a:cubicBezTo>
                  <a:pt x="125" y="75"/>
                  <a:pt x="125" y="75"/>
                  <a:pt x="125" y="75"/>
                </a:cubicBezTo>
                <a:cubicBezTo>
                  <a:pt x="126" y="72"/>
                  <a:pt x="126" y="68"/>
                  <a:pt x="123" y="66"/>
                </a:cubicBezTo>
                <a:cubicBezTo>
                  <a:pt x="139" y="72"/>
                  <a:pt x="139" y="72"/>
                  <a:pt x="139" y="72"/>
                </a:cubicBezTo>
                <a:cubicBezTo>
                  <a:pt x="143" y="73"/>
                  <a:pt x="146" y="78"/>
                  <a:pt x="144" y="83"/>
                </a:cubicBezTo>
                <a:cubicBezTo>
                  <a:pt x="125" y="132"/>
                  <a:pt x="125" y="132"/>
                  <a:pt x="125" y="132"/>
                </a:cubicBezTo>
                <a:cubicBezTo>
                  <a:pt x="124" y="134"/>
                  <a:pt x="123" y="135"/>
                  <a:pt x="121" y="136"/>
                </a:cubicBezTo>
                <a:lnTo>
                  <a:pt x="121" y="144"/>
                </a:lnTo>
                <a:close/>
                <a:moveTo>
                  <a:pt x="66" y="284"/>
                </a:moveTo>
                <a:cubicBezTo>
                  <a:pt x="121" y="144"/>
                  <a:pt x="121" y="144"/>
                  <a:pt x="121" y="144"/>
                </a:cubicBezTo>
                <a:cubicBezTo>
                  <a:pt x="121" y="144"/>
                  <a:pt x="121" y="144"/>
                  <a:pt x="121" y="144"/>
                </a:cubicBezTo>
                <a:cubicBezTo>
                  <a:pt x="121" y="136"/>
                  <a:pt x="121" y="136"/>
                  <a:pt x="121" y="136"/>
                </a:cubicBezTo>
                <a:cubicBezTo>
                  <a:pt x="119" y="137"/>
                  <a:pt x="117" y="137"/>
                  <a:pt x="114" y="137"/>
                </a:cubicBezTo>
                <a:cubicBezTo>
                  <a:pt x="98" y="130"/>
                  <a:pt x="98" y="130"/>
                  <a:pt x="98" y="130"/>
                </a:cubicBezTo>
                <a:cubicBezTo>
                  <a:pt x="98" y="130"/>
                  <a:pt x="98" y="130"/>
                  <a:pt x="98" y="130"/>
                </a:cubicBezTo>
                <a:cubicBezTo>
                  <a:pt x="102" y="130"/>
                  <a:pt x="105" y="128"/>
                  <a:pt x="106" y="125"/>
                </a:cubicBezTo>
                <a:cubicBezTo>
                  <a:pt x="121" y="85"/>
                  <a:pt x="121" y="85"/>
                  <a:pt x="121" y="85"/>
                </a:cubicBezTo>
                <a:cubicBezTo>
                  <a:pt x="121" y="59"/>
                  <a:pt x="121" y="59"/>
                  <a:pt x="121" y="59"/>
                </a:cubicBezTo>
                <a:cubicBezTo>
                  <a:pt x="85" y="45"/>
                  <a:pt x="85" y="45"/>
                  <a:pt x="85" y="45"/>
                </a:cubicBezTo>
                <a:cubicBezTo>
                  <a:pt x="80" y="44"/>
                  <a:pt x="76" y="47"/>
                  <a:pt x="74" y="51"/>
                </a:cubicBezTo>
                <a:cubicBezTo>
                  <a:pt x="52" y="108"/>
                  <a:pt x="52" y="108"/>
                  <a:pt x="52" y="108"/>
                </a:cubicBezTo>
                <a:cubicBezTo>
                  <a:pt x="51" y="112"/>
                  <a:pt x="52" y="115"/>
                  <a:pt x="54" y="118"/>
                </a:cubicBezTo>
                <a:cubicBezTo>
                  <a:pt x="35" y="168"/>
                  <a:pt x="35" y="168"/>
                  <a:pt x="35" y="168"/>
                </a:cubicBezTo>
                <a:cubicBezTo>
                  <a:pt x="35" y="256"/>
                  <a:pt x="35" y="256"/>
                  <a:pt x="35" y="256"/>
                </a:cubicBezTo>
                <a:cubicBezTo>
                  <a:pt x="36" y="256"/>
                  <a:pt x="37" y="257"/>
                  <a:pt x="39" y="257"/>
                </a:cubicBezTo>
                <a:cubicBezTo>
                  <a:pt x="43" y="259"/>
                  <a:pt x="46" y="264"/>
                  <a:pt x="45" y="268"/>
                </a:cubicBezTo>
                <a:cubicBezTo>
                  <a:pt x="48" y="264"/>
                  <a:pt x="53" y="263"/>
                  <a:pt x="58" y="264"/>
                </a:cubicBezTo>
                <a:cubicBezTo>
                  <a:pt x="63" y="267"/>
                  <a:pt x="66" y="273"/>
                  <a:pt x="64" y="278"/>
                </a:cubicBezTo>
                <a:cubicBezTo>
                  <a:pt x="63" y="281"/>
                  <a:pt x="63" y="281"/>
                  <a:pt x="63" y="281"/>
                </a:cubicBezTo>
                <a:cubicBezTo>
                  <a:pt x="35" y="300"/>
                  <a:pt x="35" y="300"/>
                  <a:pt x="35" y="300"/>
                </a:cubicBezTo>
                <a:cubicBezTo>
                  <a:pt x="35" y="306"/>
                  <a:pt x="35" y="306"/>
                  <a:pt x="35" y="306"/>
                </a:cubicBezTo>
                <a:cubicBezTo>
                  <a:pt x="66" y="284"/>
                  <a:pt x="66" y="284"/>
                  <a:pt x="66" y="284"/>
                </a:cubicBezTo>
                <a:close/>
                <a:moveTo>
                  <a:pt x="121" y="1"/>
                </a:moveTo>
                <a:cubicBezTo>
                  <a:pt x="121" y="58"/>
                  <a:pt x="121" y="58"/>
                  <a:pt x="121" y="58"/>
                </a:cubicBezTo>
                <a:cubicBezTo>
                  <a:pt x="88" y="36"/>
                  <a:pt x="88" y="36"/>
                  <a:pt x="88" y="36"/>
                </a:cubicBezTo>
                <a:cubicBezTo>
                  <a:pt x="94" y="22"/>
                  <a:pt x="94" y="22"/>
                  <a:pt x="94" y="22"/>
                </a:cubicBezTo>
                <a:cubicBezTo>
                  <a:pt x="98" y="10"/>
                  <a:pt x="109" y="2"/>
                  <a:pt x="121" y="1"/>
                </a:cubicBezTo>
                <a:close/>
                <a:moveTo>
                  <a:pt x="35" y="168"/>
                </a:moveTo>
                <a:cubicBezTo>
                  <a:pt x="0" y="258"/>
                  <a:pt x="0" y="258"/>
                  <a:pt x="0" y="258"/>
                </a:cubicBezTo>
                <a:cubicBezTo>
                  <a:pt x="15" y="319"/>
                  <a:pt x="15" y="319"/>
                  <a:pt x="15" y="319"/>
                </a:cubicBezTo>
                <a:cubicBezTo>
                  <a:pt x="35" y="306"/>
                  <a:pt x="35" y="306"/>
                  <a:pt x="35" y="306"/>
                </a:cubicBezTo>
                <a:cubicBezTo>
                  <a:pt x="35" y="300"/>
                  <a:pt x="35" y="300"/>
                  <a:pt x="35" y="300"/>
                </a:cubicBezTo>
                <a:cubicBezTo>
                  <a:pt x="33" y="301"/>
                  <a:pt x="33" y="301"/>
                  <a:pt x="33" y="301"/>
                </a:cubicBezTo>
                <a:cubicBezTo>
                  <a:pt x="13" y="294"/>
                  <a:pt x="13" y="294"/>
                  <a:pt x="13" y="294"/>
                </a:cubicBezTo>
                <a:cubicBezTo>
                  <a:pt x="5" y="259"/>
                  <a:pt x="5" y="259"/>
                  <a:pt x="5" y="259"/>
                </a:cubicBezTo>
                <a:cubicBezTo>
                  <a:pt x="5" y="259"/>
                  <a:pt x="5" y="259"/>
                  <a:pt x="5" y="259"/>
                </a:cubicBezTo>
                <a:cubicBezTo>
                  <a:pt x="6" y="256"/>
                  <a:pt x="6" y="256"/>
                  <a:pt x="6" y="256"/>
                </a:cubicBezTo>
                <a:cubicBezTo>
                  <a:pt x="8" y="250"/>
                  <a:pt x="14" y="248"/>
                  <a:pt x="19" y="250"/>
                </a:cubicBezTo>
                <a:cubicBezTo>
                  <a:pt x="24" y="251"/>
                  <a:pt x="27" y="256"/>
                  <a:pt x="26" y="261"/>
                </a:cubicBezTo>
                <a:cubicBezTo>
                  <a:pt x="28" y="258"/>
                  <a:pt x="31" y="256"/>
                  <a:pt x="35" y="256"/>
                </a:cubicBezTo>
                <a:lnTo>
                  <a:pt x="35" y="168"/>
                </a:ln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57" name="Freeform 48"/>
          <p:cNvSpPr>
            <a:spLocks noEditPoints="1"/>
          </p:cNvSpPr>
          <p:nvPr/>
        </p:nvSpPr>
        <p:spPr bwMode="auto">
          <a:xfrm>
            <a:off x="6566019" y="2243957"/>
            <a:ext cx="434465" cy="434465"/>
          </a:xfrm>
          <a:custGeom>
            <a:avLst/>
            <a:gdLst>
              <a:gd name="T0" fmla="*/ 133 w 266"/>
              <a:gd name="T1" fmla="*/ 0 h 266"/>
              <a:gd name="T2" fmla="*/ 133 w 266"/>
              <a:gd name="T3" fmla="*/ 0 h 266"/>
              <a:gd name="T4" fmla="*/ 133 w 266"/>
              <a:gd name="T5" fmla="*/ 35 h 266"/>
              <a:gd name="T6" fmla="*/ 150 w 266"/>
              <a:gd name="T7" fmla="*/ 24 h 266"/>
              <a:gd name="T8" fmla="*/ 242 w 266"/>
              <a:gd name="T9" fmla="*/ 117 h 266"/>
              <a:gd name="T10" fmla="*/ 231 w 266"/>
              <a:gd name="T11" fmla="*/ 133 h 266"/>
              <a:gd name="T12" fmla="*/ 242 w 266"/>
              <a:gd name="T13" fmla="*/ 149 h 266"/>
              <a:gd name="T14" fmla="*/ 150 w 266"/>
              <a:gd name="T15" fmla="*/ 242 h 266"/>
              <a:gd name="T16" fmla="*/ 150 w 266"/>
              <a:gd name="T17" fmla="*/ 242 h 266"/>
              <a:gd name="T18" fmla="*/ 133 w 266"/>
              <a:gd name="T19" fmla="*/ 231 h 266"/>
              <a:gd name="T20" fmla="*/ 133 w 266"/>
              <a:gd name="T21" fmla="*/ 266 h 266"/>
              <a:gd name="T22" fmla="*/ 133 w 266"/>
              <a:gd name="T23" fmla="*/ 266 h 266"/>
              <a:gd name="T24" fmla="*/ 266 w 266"/>
              <a:gd name="T25" fmla="*/ 133 h 266"/>
              <a:gd name="T26" fmla="*/ 133 w 266"/>
              <a:gd name="T27" fmla="*/ 0 h 266"/>
              <a:gd name="T28" fmla="*/ 133 w 266"/>
              <a:gd name="T29" fmla="*/ 0 h 266"/>
              <a:gd name="T30" fmla="*/ 133 w 266"/>
              <a:gd name="T31" fmla="*/ 0 h 266"/>
              <a:gd name="T32" fmla="*/ 0 w 266"/>
              <a:gd name="T33" fmla="*/ 133 h 266"/>
              <a:gd name="T34" fmla="*/ 133 w 266"/>
              <a:gd name="T35" fmla="*/ 266 h 266"/>
              <a:gd name="T36" fmla="*/ 133 w 266"/>
              <a:gd name="T37" fmla="*/ 266 h 266"/>
              <a:gd name="T38" fmla="*/ 133 w 266"/>
              <a:gd name="T39" fmla="*/ 231 h 266"/>
              <a:gd name="T40" fmla="*/ 133 w 266"/>
              <a:gd name="T41" fmla="*/ 231 h 266"/>
              <a:gd name="T42" fmla="*/ 117 w 266"/>
              <a:gd name="T43" fmla="*/ 242 h 266"/>
              <a:gd name="T44" fmla="*/ 24 w 266"/>
              <a:gd name="T45" fmla="*/ 149 h 266"/>
              <a:gd name="T46" fmla="*/ 35 w 266"/>
              <a:gd name="T47" fmla="*/ 133 h 266"/>
              <a:gd name="T48" fmla="*/ 24 w 266"/>
              <a:gd name="T49" fmla="*/ 117 h 266"/>
              <a:gd name="T50" fmla="*/ 117 w 266"/>
              <a:gd name="T51" fmla="*/ 24 h 266"/>
              <a:gd name="T52" fmla="*/ 133 w 266"/>
              <a:gd name="T53" fmla="*/ 35 h 266"/>
              <a:gd name="T54" fmla="*/ 133 w 266"/>
              <a:gd name="T55" fmla="*/ 35 h 266"/>
              <a:gd name="T56" fmla="*/ 133 w 266"/>
              <a:gd name="T57"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66" h="266">
                <a:moveTo>
                  <a:pt x="133" y="0"/>
                </a:moveTo>
                <a:cubicBezTo>
                  <a:pt x="133" y="0"/>
                  <a:pt x="133" y="0"/>
                  <a:pt x="133" y="0"/>
                </a:cubicBezTo>
                <a:cubicBezTo>
                  <a:pt x="133" y="35"/>
                  <a:pt x="133" y="35"/>
                  <a:pt x="133" y="35"/>
                </a:cubicBezTo>
                <a:cubicBezTo>
                  <a:pt x="141" y="35"/>
                  <a:pt x="147" y="30"/>
                  <a:pt x="150" y="24"/>
                </a:cubicBezTo>
                <a:cubicBezTo>
                  <a:pt x="197" y="31"/>
                  <a:pt x="235" y="69"/>
                  <a:pt x="242" y="117"/>
                </a:cubicBezTo>
                <a:cubicBezTo>
                  <a:pt x="236" y="119"/>
                  <a:pt x="231" y="125"/>
                  <a:pt x="231" y="133"/>
                </a:cubicBezTo>
                <a:cubicBezTo>
                  <a:pt x="231" y="140"/>
                  <a:pt x="236" y="147"/>
                  <a:pt x="242" y="149"/>
                </a:cubicBezTo>
                <a:cubicBezTo>
                  <a:pt x="235" y="197"/>
                  <a:pt x="197" y="235"/>
                  <a:pt x="150" y="242"/>
                </a:cubicBezTo>
                <a:cubicBezTo>
                  <a:pt x="150" y="242"/>
                  <a:pt x="150" y="242"/>
                  <a:pt x="150" y="242"/>
                </a:cubicBezTo>
                <a:cubicBezTo>
                  <a:pt x="147" y="236"/>
                  <a:pt x="141" y="231"/>
                  <a:pt x="133" y="231"/>
                </a:cubicBezTo>
                <a:cubicBezTo>
                  <a:pt x="133" y="266"/>
                  <a:pt x="133" y="266"/>
                  <a:pt x="133" y="266"/>
                </a:cubicBezTo>
                <a:cubicBezTo>
                  <a:pt x="133" y="266"/>
                  <a:pt x="133" y="266"/>
                  <a:pt x="133" y="266"/>
                </a:cubicBezTo>
                <a:cubicBezTo>
                  <a:pt x="207" y="266"/>
                  <a:pt x="266" y="206"/>
                  <a:pt x="266" y="133"/>
                </a:cubicBezTo>
                <a:cubicBezTo>
                  <a:pt x="266" y="59"/>
                  <a:pt x="207" y="0"/>
                  <a:pt x="133" y="0"/>
                </a:cubicBezTo>
                <a:close/>
                <a:moveTo>
                  <a:pt x="133" y="0"/>
                </a:moveTo>
                <a:cubicBezTo>
                  <a:pt x="133" y="0"/>
                  <a:pt x="133" y="0"/>
                  <a:pt x="133" y="0"/>
                </a:cubicBezTo>
                <a:cubicBezTo>
                  <a:pt x="60" y="0"/>
                  <a:pt x="0" y="59"/>
                  <a:pt x="0" y="133"/>
                </a:cubicBezTo>
                <a:cubicBezTo>
                  <a:pt x="0" y="206"/>
                  <a:pt x="60" y="266"/>
                  <a:pt x="133" y="266"/>
                </a:cubicBezTo>
                <a:cubicBezTo>
                  <a:pt x="133" y="266"/>
                  <a:pt x="133" y="266"/>
                  <a:pt x="133" y="266"/>
                </a:cubicBezTo>
                <a:cubicBezTo>
                  <a:pt x="133" y="231"/>
                  <a:pt x="133" y="231"/>
                  <a:pt x="133" y="231"/>
                </a:cubicBezTo>
                <a:cubicBezTo>
                  <a:pt x="133" y="231"/>
                  <a:pt x="133" y="231"/>
                  <a:pt x="133" y="231"/>
                </a:cubicBezTo>
                <a:cubicBezTo>
                  <a:pt x="126" y="231"/>
                  <a:pt x="120" y="236"/>
                  <a:pt x="117" y="242"/>
                </a:cubicBezTo>
                <a:cubicBezTo>
                  <a:pt x="69" y="235"/>
                  <a:pt x="31" y="197"/>
                  <a:pt x="24" y="149"/>
                </a:cubicBezTo>
                <a:cubicBezTo>
                  <a:pt x="31" y="147"/>
                  <a:pt x="35" y="140"/>
                  <a:pt x="35" y="133"/>
                </a:cubicBezTo>
                <a:cubicBezTo>
                  <a:pt x="35" y="125"/>
                  <a:pt x="31" y="119"/>
                  <a:pt x="24" y="117"/>
                </a:cubicBezTo>
                <a:cubicBezTo>
                  <a:pt x="31" y="69"/>
                  <a:pt x="69" y="31"/>
                  <a:pt x="117" y="24"/>
                </a:cubicBezTo>
                <a:cubicBezTo>
                  <a:pt x="120" y="30"/>
                  <a:pt x="126" y="35"/>
                  <a:pt x="133" y="35"/>
                </a:cubicBezTo>
                <a:cubicBezTo>
                  <a:pt x="133" y="35"/>
                  <a:pt x="133" y="35"/>
                  <a:pt x="133" y="35"/>
                </a:cubicBezTo>
                <a:lnTo>
                  <a:pt x="133"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58" name="Freeform 49"/>
          <p:cNvSpPr>
            <a:spLocks/>
          </p:cNvSpPr>
          <p:nvPr/>
        </p:nvSpPr>
        <p:spPr bwMode="auto">
          <a:xfrm>
            <a:off x="6645771" y="2382033"/>
            <a:ext cx="216637" cy="114270"/>
          </a:xfrm>
          <a:custGeom>
            <a:avLst/>
            <a:gdLst>
              <a:gd name="T0" fmla="*/ 124 w 133"/>
              <a:gd name="T1" fmla="*/ 0 h 70"/>
              <a:gd name="T2" fmla="*/ 93 w 133"/>
              <a:gd name="T3" fmla="*/ 30 h 70"/>
              <a:gd name="T4" fmla="*/ 84 w 133"/>
              <a:gd name="T5" fmla="*/ 28 h 70"/>
              <a:gd name="T6" fmla="*/ 65 w 133"/>
              <a:gd name="T7" fmla="*/ 42 h 70"/>
              <a:gd name="T8" fmla="*/ 0 w 133"/>
              <a:gd name="T9" fmla="*/ 42 h 70"/>
              <a:gd name="T10" fmla="*/ 0 w 133"/>
              <a:gd name="T11" fmla="*/ 56 h 70"/>
              <a:gd name="T12" fmla="*/ 65 w 133"/>
              <a:gd name="T13" fmla="*/ 56 h 70"/>
              <a:gd name="T14" fmla="*/ 84 w 133"/>
              <a:gd name="T15" fmla="*/ 70 h 70"/>
              <a:gd name="T16" fmla="*/ 105 w 133"/>
              <a:gd name="T17" fmla="*/ 49 h 70"/>
              <a:gd name="T18" fmla="*/ 103 w 133"/>
              <a:gd name="T19" fmla="*/ 40 h 70"/>
              <a:gd name="T20" fmla="*/ 133 w 133"/>
              <a:gd name="T21" fmla="*/ 9 h 70"/>
              <a:gd name="T22" fmla="*/ 124 w 133"/>
              <a:gd name="T23"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3" h="70">
                <a:moveTo>
                  <a:pt x="124" y="0"/>
                </a:moveTo>
                <a:cubicBezTo>
                  <a:pt x="93" y="30"/>
                  <a:pt x="93" y="30"/>
                  <a:pt x="93" y="30"/>
                </a:cubicBezTo>
                <a:cubicBezTo>
                  <a:pt x="91" y="29"/>
                  <a:pt x="88" y="28"/>
                  <a:pt x="84" y="28"/>
                </a:cubicBezTo>
                <a:cubicBezTo>
                  <a:pt x="75" y="28"/>
                  <a:pt x="67" y="34"/>
                  <a:pt x="65" y="42"/>
                </a:cubicBezTo>
                <a:cubicBezTo>
                  <a:pt x="0" y="42"/>
                  <a:pt x="0" y="42"/>
                  <a:pt x="0" y="42"/>
                </a:cubicBezTo>
                <a:cubicBezTo>
                  <a:pt x="0" y="56"/>
                  <a:pt x="0" y="56"/>
                  <a:pt x="0" y="56"/>
                </a:cubicBezTo>
                <a:cubicBezTo>
                  <a:pt x="65" y="56"/>
                  <a:pt x="65" y="56"/>
                  <a:pt x="65" y="56"/>
                </a:cubicBezTo>
                <a:cubicBezTo>
                  <a:pt x="67" y="64"/>
                  <a:pt x="75" y="70"/>
                  <a:pt x="84" y="70"/>
                </a:cubicBezTo>
                <a:cubicBezTo>
                  <a:pt x="96" y="70"/>
                  <a:pt x="105" y="60"/>
                  <a:pt x="105" y="49"/>
                </a:cubicBezTo>
                <a:cubicBezTo>
                  <a:pt x="105" y="46"/>
                  <a:pt x="104" y="43"/>
                  <a:pt x="103" y="40"/>
                </a:cubicBezTo>
                <a:cubicBezTo>
                  <a:pt x="133" y="9"/>
                  <a:pt x="133" y="9"/>
                  <a:pt x="133" y="9"/>
                </a:cubicBezTo>
                <a:lnTo>
                  <a:pt x="124"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grpSp>
        <p:nvGrpSpPr>
          <p:cNvPr id="59" name="Group 126"/>
          <p:cNvGrpSpPr/>
          <p:nvPr/>
        </p:nvGrpSpPr>
        <p:grpSpPr>
          <a:xfrm>
            <a:off x="6739805" y="2803404"/>
            <a:ext cx="340430" cy="323766"/>
            <a:chOff x="8505825" y="3605213"/>
            <a:chExt cx="454025" cy="431800"/>
          </a:xfrm>
          <a:solidFill>
            <a:schemeClr val="tx2">
              <a:lumMod val="20000"/>
              <a:lumOff val="80000"/>
            </a:schemeClr>
          </a:solidFill>
        </p:grpSpPr>
        <p:sp>
          <p:nvSpPr>
            <p:cNvPr id="60" name="Freeform 50"/>
            <p:cNvSpPr>
              <a:spLocks/>
            </p:cNvSpPr>
            <p:nvPr/>
          </p:nvSpPr>
          <p:spPr bwMode="auto">
            <a:xfrm>
              <a:off x="8505825" y="3694113"/>
              <a:ext cx="454025" cy="342900"/>
            </a:xfrm>
            <a:custGeom>
              <a:avLst/>
              <a:gdLst>
                <a:gd name="T0" fmla="*/ 146 w 208"/>
                <a:gd name="T1" fmla="*/ 0 h 157"/>
                <a:gd name="T2" fmla="*/ 104 w 208"/>
                <a:gd name="T3" fmla="*/ 15 h 157"/>
                <a:gd name="T4" fmla="*/ 62 w 208"/>
                <a:gd name="T5" fmla="*/ 0 h 157"/>
                <a:gd name="T6" fmla="*/ 0 w 208"/>
                <a:gd name="T7" fmla="*/ 60 h 157"/>
                <a:gd name="T8" fmla="*/ 107 w 208"/>
                <a:gd name="T9" fmla="*/ 157 h 157"/>
                <a:gd name="T10" fmla="*/ 208 w 208"/>
                <a:gd name="T11" fmla="*/ 60 h 157"/>
                <a:gd name="T12" fmla="*/ 146 w 208"/>
                <a:gd name="T13" fmla="*/ 0 h 157"/>
              </a:gdLst>
              <a:ahLst/>
              <a:cxnLst>
                <a:cxn ang="0">
                  <a:pos x="T0" y="T1"/>
                </a:cxn>
                <a:cxn ang="0">
                  <a:pos x="T2" y="T3"/>
                </a:cxn>
                <a:cxn ang="0">
                  <a:pos x="T4" y="T5"/>
                </a:cxn>
                <a:cxn ang="0">
                  <a:pos x="T6" y="T7"/>
                </a:cxn>
                <a:cxn ang="0">
                  <a:pos x="T8" y="T9"/>
                </a:cxn>
                <a:cxn ang="0">
                  <a:pos x="T10" y="T11"/>
                </a:cxn>
                <a:cxn ang="0">
                  <a:pos x="T12" y="T13"/>
                </a:cxn>
              </a:cxnLst>
              <a:rect l="0" t="0" r="r" b="b"/>
              <a:pathLst>
                <a:path w="208" h="157">
                  <a:moveTo>
                    <a:pt x="146" y="0"/>
                  </a:moveTo>
                  <a:cubicBezTo>
                    <a:pt x="130" y="0"/>
                    <a:pt x="115" y="6"/>
                    <a:pt x="104" y="15"/>
                  </a:cubicBezTo>
                  <a:cubicBezTo>
                    <a:pt x="93" y="6"/>
                    <a:pt x="78" y="0"/>
                    <a:pt x="62" y="0"/>
                  </a:cubicBezTo>
                  <a:cubicBezTo>
                    <a:pt x="28" y="0"/>
                    <a:pt x="0" y="27"/>
                    <a:pt x="0" y="60"/>
                  </a:cubicBezTo>
                  <a:cubicBezTo>
                    <a:pt x="0" y="98"/>
                    <a:pt x="31" y="157"/>
                    <a:pt x="107" y="157"/>
                  </a:cubicBezTo>
                  <a:cubicBezTo>
                    <a:pt x="185" y="157"/>
                    <a:pt x="208" y="95"/>
                    <a:pt x="208" y="60"/>
                  </a:cubicBezTo>
                  <a:cubicBezTo>
                    <a:pt x="208" y="27"/>
                    <a:pt x="180" y="0"/>
                    <a:pt x="146"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61" name="Freeform 51"/>
            <p:cNvSpPr>
              <a:spLocks/>
            </p:cNvSpPr>
            <p:nvPr/>
          </p:nvSpPr>
          <p:spPr bwMode="auto">
            <a:xfrm>
              <a:off x="8709025" y="3605213"/>
              <a:ext cx="123825" cy="157163"/>
            </a:xfrm>
            <a:custGeom>
              <a:avLst/>
              <a:gdLst>
                <a:gd name="T0" fmla="*/ 12 w 57"/>
                <a:gd name="T1" fmla="*/ 72 h 72"/>
                <a:gd name="T2" fmla="*/ 27 w 57"/>
                <a:gd name="T3" fmla="*/ 0 h 72"/>
                <a:gd name="T4" fmla="*/ 57 w 57"/>
                <a:gd name="T5" fmla="*/ 6 h 72"/>
                <a:gd name="T6" fmla="*/ 12 w 57"/>
                <a:gd name="T7" fmla="*/ 72 h 72"/>
              </a:gdLst>
              <a:ahLst/>
              <a:cxnLst>
                <a:cxn ang="0">
                  <a:pos x="T0" y="T1"/>
                </a:cxn>
                <a:cxn ang="0">
                  <a:pos x="T2" y="T3"/>
                </a:cxn>
                <a:cxn ang="0">
                  <a:pos x="T4" y="T5"/>
                </a:cxn>
                <a:cxn ang="0">
                  <a:pos x="T6" y="T7"/>
                </a:cxn>
              </a:cxnLst>
              <a:rect l="0" t="0" r="r" b="b"/>
              <a:pathLst>
                <a:path w="57" h="72">
                  <a:moveTo>
                    <a:pt x="12" y="72"/>
                  </a:moveTo>
                  <a:cubicBezTo>
                    <a:pt x="0" y="48"/>
                    <a:pt x="7" y="20"/>
                    <a:pt x="27" y="0"/>
                  </a:cubicBezTo>
                  <a:cubicBezTo>
                    <a:pt x="57" y="6"/>
                    <a:pt x="57" y="6"/>
                    <a:pt x="57" y="6"/>
                  </a:cubicBezTo>
                  <a:cubicBezTo>
                    <a:pt x="29" y="21"/>
                    <a:pt x="12" y="37"/>
                    <a:pt x="12" y="7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grpSp>
      <p:sp>
        <p:nvSpPr>
          <p:cNvPr id="62" name="Freeform 52"/>
          <p:cNvSpPr>
            <a:spLocks/>
          </p:cNvSpPr>
          <p:nvPr/>
        </p:nvSpPr>
        <p:spPr bwMode="auto">
          <a:xfrm>
            <a:off x="5689947" y="876284"/>
            <a:ext cx="509455" cy="414230"/>
          </a:xfrm>
          <a:custGeom>
            <a:avLst/>
            <a:gdLst>
              <a:gd name="T0" fmla="*/ 312 w 312"/>
              <a:gd name="T1" fmla="*/ 86 h 253"/>
              <a:gd name="T2" fmla="*/ 305 w 312"/>
              <a:gd name="T3" fmla="*/ 75 h 253"/>
              <a:gd name="T4" fmla="*/ 79 w 312"/>
              <a:gd name="T5" fmla="*/ 226 h 253"/>
              <a:gd name="T6" fmla="*/ 28 w 312"/>
              <a:gd name="T7" fmla="*/ 214 h 253"/>
              <a:gd name="T8" fmla="*/ 35 w 312"/>
              <a:gd name="T9" fmla="*/ 162 h 253"/>
              <a:gd name="T10" fmla="*/ 262 w 312"/>
              <a:gd name="T11" fmla="*/ 11 h 253"/>
              <a:gd name="T12" fmla="*/ 254 w 312"/>
              <a:gd name="T13" fmla="*/ 0 h 253"/>
              <a:gd name="T14" fmla="*/ 26 w 312"/>
              <a:gd name="T15" fmla="*/ 153 h 253"/>
              <a:gd name="T16" fmla="*/ 15 w 312"/>
              <a:gd name="T17" fmla="*/ 222 h 253"/>
              <a:gd name="T18" fmla="*/ 83 w 312"/>
              <a:gd name="T19" fmla="*/ 239 h 253"/>
              <a:gd name="T20" fmla="*/ 312 w 312"/>
              <a:gd name="T21" fmla="*/ 8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2" h="253">
                <a:moveTo>
                  <a:pt x="312" y="86"/>
                </a:moveTo>
                <a:cubicBezTo>
                  <a:pt x="305" y="75"/>
                  <a:pt x="305" y="75"/>
                  <a:pt x="305" y="75"/>
                </a:cubicBezTo>
                <a:cubicBezTo>
                  <a:pt x="79" y="226"/>
                  <a:pt x="79" y="226"/>
                  <a:pt x="79" y="226"/>
                </a:cubicBezTo>
                <a:cubicBezTo>
                  <a:pt x="63" y="237"/>
                  <a:pt x="40" y="231"/>
                  <a:pt x="28" y="214"/>
                </a:cubicBezTo>
                <a:cubicBezTo>
                  <a:pt x="16" y="196"/>
                  <a:pt x="19" y="173"/>
                  <a:pt x="35" y="162"/>
                </a:cubicBezTo>
                <a:cubicBezTo>
                  <a:pt x="262" y="11"/>
                  <a:pt x="262" y="11"/>
                  <a:pt x="262" y="11"/>
                </a:cubicBezTo>
                <a:cubicBezTo>
                  <a:pt x="254" y="0"/>
                  <a:pt x="254" y="0"/>
                  <a:pt x="254" y="0"/>
                </a:cubicBezTo>
                <a:cubicBezTo>
                  <a:pt x="26" y="153"/>
                  <a:pt x="26" y="153"/>
                  <a:pt x="26" y="153"/>
                </a:cubicBezTo>
                <a:cubicBezTo>
                  <a:pt x="4" y="167"/>
                  <a:pt x="0" y="198"/>
                  <a:pt x="15" y="222"/>
                </a:cubicBezTo>
                <a:cubicBezTo>
                  <a:pt x="31" y="246"/>
                  <a:pt x="62" y="253"/>
                  <a:pt x="83" y="239"/>
                </a:cubicBezTo>
                <a:lnTo>
                  <a:pt x="312" y="86"/>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3" name="Freeform 53"/>
          <p:cNvSpPr>
            <a:spLocks/>
          </p:cNvSpPr>
          <p:nvPr/>
        </p:nvSpPr>
        <p:spPr bwMode="auto">
          <a:xfrm>
            <a:off x="6076800" y="853669"/>
            <a:ext cx="140457" cy="192831"/>
          </a:xfrm>
          <a:custGeom>
            <a:avLst/>
            <a:gdLst>
              <a:gd name="T0" fmla="*/ 80 w 86"/>
              <a:gd name="T1" fmla="*/ 115 h 118"/>
              <a:gd name="T2" fmla="*/ 68 w 86"/>
              <a:gd name="T3" fmla="*/ 113 h 118"/>
              <a:gd name="T4" fmla="*/ 3 w 86"/>
              <a:gd name="T5" fmla="*/ 16 h 118"/>
              <a:gd name="T6" fmla="*/ 6 w 86"/>
              <a:gd name="T7" fmla="*/ 3 h 118"/>
              <a:gd name="T8" fmla="*/ 19 w 86"/>
              <a:gd name="T9" fmla="*/ 6 h 118"/>
              <a:gd name="T10" fmla="*/ 83 w 86"/>
              <a:gd name="T11" fmla="*/ 102 h 118"/>
              <a:gd name="T12" fmla="*/ 80 w 86"/>
              <a:gd name="T13" fmla="*/ 115 h 118"/>
            </a:gdLst>
            <a:ahLst/>
            <a:cxnLst>
              <a:cxn ang="0">
                <a:pos x="T0" y="T1"/>
              </a:cxn>
              <a:cxn ang="0">
                <a:pos x="T2" y="T3"/>
              </a:cxn>
              <a:cxn ang="0">
                <a:pos x="T4" y="T5"/>
              </a:cxn>
              <a:cxn ang="0">
                <a:pos x="T6" y="T7"/>
              </a:cxn>
              <a:cxn ang="0">
                <a:pos x="T8" y="T9"/>
              </a:cxn>
              <a:cxn ang="0">
                <a:pos x="T10" y="T11"/>
              </a:cxn>
              <a:cxn ang="0">
                <a:pos x="T12" y="T13"/>
              </a:cxn>
            </a:cxnLst>
            <a:rect l="0" t="0" r="r" b="b"/>
            <a:pathLst>
              <a:path w="86" h="118">
                <a:moveTo>
                  <a:pt x="80" y="115"/>
                </a:moveTo>
                <a:cubicBezTo>
                  <a:pt x="76" y="118"/>
                  <a:pt x="70" y="117"/>
                  <a:pt x="68" y="113"/>
                </a:cubicBezTo>
                <a:cubicBezTo>
                  <a:pt x="3" y="16"/>
                  <a:pt x="3" y="16"/>
                  <a:pt x="3" y="16"/>
                </a:cubicBezTo>
                <a:cubicBezTo>
                  <a:pt x="0" y="12"/>
                  <a:pt x="1" y="6"/>
                  <a:pt x="6" y="3"/>
                </a:cubicBezTo>
                <a:cubicBezTo>
                  <a:pt x="10" y="0"/>
                  <a:pt x="16" y="2"/>
                  <a:pt x="19" y="6"/>
                </a:cubicBezTo>
                <a:cubicBezTo>
                  <a:pt x="83" y="102"/>
                  <a:pt x="83" y="102"/>
                  <a:pt x="83" y="102"/>
                </a:cubicBezTo>
                <a:cubicBezTo>
                  <a:pt x="86" y="107"/>
                  <a:pt x="85" y="112"/>
                  <a:pt x="80" y="115"/>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4" name="Freeform 54"/>
          <p:cNvSpPr>
            <a:spLocks/>
          </p:cNvSpPr>
          <p:nvPr/>
        </p:nvSpPr>
        <p:spPr bwMode="auto">
          <a:xfrm>
            <a:off x="5756605" y="985793"/>
            <a:ext cx="385662" cy="252347"/>
          </a:xfrm>
          <a:custGeom>
            <a:avLst/>
            <a:gdLst>
              <a:gd name="T0" fmla="*/ 236 w 236"/>
              <a:gd name="T1" fmla="*/ 13 h 154"/>
              <a:gd name="T2" fmla="*/ 227 w 236"/>
              <a:gd name="T3" fmla="*/ 0 h 154"/>
              <a:gd name="T4" fmla="*/ 25 w 236"/>
              <a:gd name="T5" fmla="*/ 135 h 154"/>
              <a:gd name="T6" fmla="*/ 0 w 236"/>
              <a:gd name="T7" fmla="*/ 136 h 154"/>
              <a:gd name="T8" fmla="*/ 1 w 236"/>
              <a:gd name="T9" fmla="*/ 138 h 154"/>
              <a:gd name="T10" fmla="*/ 36 w 236"/>
              <a:gd name="T11" fmla="*/ 146 h 154"/>
              <a:gd name="T12" fmla="*/ 236 w 236"/>
              <a:gd name="T13" fmla="*/ 13 h 154"/>
            </a:gdLst>
            <a:ahLst/>
            <a:cxnLst>
              <a:cxn ang="0">
                <a:pos x="T0" y="T1"/>
              </a:cxn>
              <a:cxn ang="0">
                <a:pos x="T2" y="T3"/>
              </a:cxn>
              <a:cxn ang="0">
                <a:pos x="T4" y="T5"/>
              </a:cxn>
              <a:cxn ang="0">
                <a:pos x="T6" y="T7"/>
              </a:cxn>
              <a:cxn ang="0">
                <a:pos x="T8" y="T9"/>
              </a:cxn>
              <a:cxn ang="0">
                <a:pos x="T10" y="T11"/>
              </a:cxn>
              <a:cxn ang="0">
                <a:pos x="T12" y="T13"/>
              </a:cxn>
            </a:cxnLst>
            <a:rect l="0" t="0" r="r" b="b"/>
            <a:pathLst>
              <a:path w="236" h="154">
                <a:moveTo>
                  <a:pt x="236" y="13"/>
                </a:moveTo>
                <a:cubicBezTo>
                  <a:pt x="227" y="0"/>
                  <a:pt x="227" y="0"/>
                  <a:pt x="227" y="0"/>
                </a:cubicBezTo>
                <a:cubicBezTo>
                  <a:pt x="25" y="135"/>
                  <a:pt x="25" y="135"/>
                  <a:pt x="25" y="135"/>
                </a:cubicBezTo>
                <a:cubicBezTo>
                  <a:pt x="17" y="140"/>
                  <a:pt x="8" y="140"/>
                  <a:pt x="0" y="136"/>
                </a:cubicBezTo>
                <a:cubicBezTo>
                  <a:pt x="0" y="137"/>
                  <a:pt x="0" y="137"/>
                  <a:pt x="1" y="138"/>
                </a:cubicBezTo>
                <a:cubicBezTo>
                  <a:pt x="9" y="150"/>
                  <a:pt x="25" y="154"/>
                  <a:pt x="36" y="146"/>
                </a:cubicBezTo>
                <a:lnTo>
                  <a:pt x="236" y="13"/>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5" name="Freeform 55"/>
          <p:cNvSpPr>
            <a:spLocks noEditPoints="1"/>
          </p:cNvSpPr>
          <p:nvPr/>
        </p:nvSpPr>
        <p:spPr bwMode="auto">
          <a:xfrm>
            <a:off x="5442362" y="1207192"/>
            <a:ext cx="222589" cy="390423"/>
          </a:xfrm>
          <a:custGeom>
            <a:avLst/>
            <a:gdLst>
              <a:gd name="T0" fmla="*/ 59 w 136"/>
              <a:gd name="T1" fmla="*/ 203 h 239"/>
              <a:gd name="T2" fmla="*/ 54 w 136"/>
              <a:gd name="T3" fmla="*/ 203 h 239"/>
              <a:gd name="T4" fmla="*/ 54 w 136"/>
              <a:gd name="T5" fmla="*/ 239 h 239"/>
              <a:gd name="T6" fmla="*/ 72 w 136"/>
              <a:gd name="T7" fmla="*/ 226 h 239"/>
              <a:gd name="T8" fmla="*/ 59 w 136"/>
              <a:gd name="T9" fmla="*/ 203 h 239"/>
              <a:gd name="T10" fmla="*/ 54 w 136"/>
              <a:gd name="T11" fmla="*/ 187 h 239"/>
              <a:gd name="T12" fmla="*/ 54 w 136"/>
              <a:gd name="T13" fmla="*/ 82 h 239"/>
              <a:gd name="T14" fmla="*/ 81 w 136"/>
              <a:gd name="T15" fmla="*/ 74 h 239"/>
              <a:gd name="T16" fmla="*/ 97 w 136"/>
              <a:gd name="T17" fmla="*/ 13 h 239"/>
              <a:gd name="T18" fmla="*/ 114 w 136"/>
              <a:gd name="T19" fmla="*/ 2 h 239"/>
              <a:gd name="T20" fmla="*/ 124 w 136"/>
              <a:gd name="T21" fmla="*/ 20 h 239"/>
              <a:gd name="T22" fmla="*/ 109 w 136"/>
              <a:gd name="T23" fmla="*/ 81 h 239"/>
              <a:gd name="T24" fmla="*/ 130 w 136"/>
              <a:gd name="T25" fmla="*/ 134 h 239"/>
              <a:gd name="T26" fmla="*/ 122 w 136"/>
              <a:gd name="T27" fmla="*/ 164 h 239"/>
              <a:gd name="T28" fmla="*/ 122 w 136"/>
              <a:gd name="T29" fmla="*/ 164 h 239"/>
              <a:gd name="T30" fmla="*/ 136 w 136"/>
              <a:gd name="T31" fmla="*/ 187 h 239"/>
              <a:gd name="T32" fmla="*/ 131 w 136"/>
              <a:gd name="T33" fmla="*/ 207 h 239"/>
              <a:gd name="T34" fmla="*/ 54 w 136"/>
              <a:gd name="T35" fmla="*/ 187 h 239"/>
              <a:gd name="T36" fmla="*/ 54 w 136"/>
              <a:gd name="T37" fmla="*/ 203 h 239"/>
              <a:gd name="T38" fmla="*/ 36 w 136"/>
              <a:gd name="T39" fmla="*/ 216 h 239"/>
              <a:gd name="T40" fmla="*/ 50 w 136"/>
              <a:gd name="T41" fmla="*/ 239 h 239"/>
              <a:gd name="T42" fmla="*/ 54 w 136"/>
              <a:gd name="T43" fmla="*/ 239 h 239"/>
              <a:gd name="T44" fmla="*/ 54 w 136"/>
              <a:gd name="T45" fmla="*/ 203 h 239"/>
              <a:gd name="T46" fmla="*/ 54 w 136"/>
              <a:gd name="T47" fmla="*/ 82 h 239"/>
              <a:gd name="T48" fmla="*/ 54 w 136"/>
              <a:gd name="T49" fmla="*/ 187 h 239"/>
              <a:gd name="T50" fmla="*/ 0 w 136"/>
              <a:gd name="T51" fmla="*/ 173 h 239"/>
              <a:gd name="T52" fmla="*/ 5 w 136"/>
              <a:gd name="T53" fmla="*/ 152 h 239"/>
              <a:gd name="T54" fmla="*/ 29 w 136"/>
              <a:gd name="T55" fmla="*/ 140 h 239"/>
              <a:gd name="T56" fmla="*/ 37 w 136"/>
              <a:gd name="T57" fmla="*/ 109 h 239"/>
              <a:gd name="T58" fmla="*/ 54 w 136"/>
              <a:gd name="T59" fmla="*/ 82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6" h="239">
                <a:moveTo>
                  <a:pt x="59" y="203"/>
                </a:moveTo>
                <a:cubicBezTo>
                  <a:pt x="57" y="203"/>
                  <a:pt x="56" y="203"/>
                  <a:pt x="54" y="203"/>
                </a:cubicBezTo>
                <a:cubicBezTo>
                  <a:pt x="54" y="239"/>
                  <a:pt x="54" y="239"/>
                  <a:pt x="54" y="239"/>
                </a:cubicBezTo>
                <a:cubicBezTo>
                  <a:pt x="62" y="239"/>
                  <a:pt x="70" y="234"/>
                  <a:pt x="72" y="226"/>
                </a:cubicBezTo>
                <a:cubicBezTo>
                  <a:pt x="74" y="216"/>
                  <a:pt x="69" y="206"/>
                  <a:pt x="59" y="203"/>
                </a:cubicBezTo>
                <a:close/>
                <a:moveTo>
                  <a:pt x="54" y="187"/>
                </a:moveTo>
                <a:cubicBezTo>
                  <a:pt x="54" y="82"/>
                  <a:pt x="54" y="82"/>
                  <a:pt x="54" y="82"/>
                </a:cubicBezTo>
                <a:cubicBezTo>
                  <a:pt x="62" y="76"/>
                  <a:pt x="71" y="74"/>
                  <a:pt x="81" y="74"/>
                </a:cubicBezTo>
                <a:cubicBezTo>
                  <a:pt x="97" y="13"/>
                  <a:pt x="97" y="13"/>
                  <a:pt x="97" y="13"/>
                </a:cubicBezTo>
                <a:cubicBezTo>
                  <a:pt x="99" y="5"/>
                  <a:pt x="107" y="0"/>
                  <a:pt x="114" y="2"/>
                </a:cubicBezTo>
                <a:cubicBezTo>
                  <a:pt x="122" y="4"/>
                  <a:pt x="126" y="12"/>
                  <a:pt x="124" y="20"/>
                </a:cubicBezTo>
                <a:cubicBezTo>
                  <a:pt x="109" y="81"/>
                  <a:pt x="109" y="81"/>
                  <a:pt x="109" y="81"/>
                </a:cubicBezTo>
                <a:cubicBezTo>
                  <a:pt x="125" y="90"/>
                  <a:pt x="136" y="109"/>
                  <a:pt x="130" y="134"/>
                </a:cubicBezTo>
                <a:cubicBezTo>
                  <a:pt x="130" y="134"/>
                  <a:pt x="125" y="154"/>
                  <a:pt x="122" y="164"/>
                </a:cubicBezTo>
                <a:cubicBezTo>
                  <a:pt x="122" y="164"/>
                  <a:pt x="122" y="164"/>
                  <a:pt x="122" y="164"/>
                </a:cubicBezTo>
                <a:cubicBezTo>
                  <a:pt x="118" y="178"/>
                  <a:pt x="136" y="187"/>
                  <a:pt x="136" y="187"/>
                </a:cubicBezTo>
                <a:cubicBezTo>
                  <a:pt x="131" y="207"/>
                  <a:pt x="131" y="207"/>
                  <a:pt x="131" y="207"/>
                </a:cubicBezTo>
                <a:lnTo>
                  <a:pt x="54" y="187"/>
                </a:lnTo>
                <a:close/>
                <a:moveTo>
                  <a:pt x="54" y="203"/>
                </a:moveTo>
                <a:cubicBezTo>
                  <a:pt x="46" y="203"/>
                  <a:pt x="38" y="208"/>
                  <a:pt x="36" y="216"/>
                </a:cubicBezTo>
                <a:cubicBezTo>
                  <a:pt x="34" y="226"/>
                  <a:pt x="40" y="236"/>
                  <a:pt x="50" y="239"/>
                </a:cubicBezTo>
                <a:cubicBezTo>
                  <a:pt x="51" y="239"/>
                  <a:pt x="53" y="239"/>
                  <a:pt x="54" y="239"/>
                </a:cubicBezTo>
                <a:cubicBezTo>
                  <a:pt x="54" y="203"/>
                  <a:pt x="54" y="203"/>
                  <a:pt x="54" y="203"/>
                </a:cubicBezTo>
                <a:close/>
                <a:moveTo>
                  <a:pt x="54" y="82"/>
                </a:moveTo>
                <a:cubicBezTo>
                  <a:pt x="54" y="187"/>
                  <a:pt x="54" y="187"/>
                  <a:pt x="54" y="187"/>
                </a:cubicBezTo>
                <a:cubicBezTo>
                  <a:pt x="0" y="173"/>
                  <a:pt x="0" y="173"/>
                  <a:pt x="0" y="173"/>
                </a:cubicBezTo>
                <a:cubicBezTo>
                  <a:pt x="5" y="152"/>
                  <a:pt x="5" y="152"/>
                  <a:pt x="5" y="152"/>
                </a:cubicBezTo>
                <a:cubicBezTo>
                  <a:pt x="5" y="152"/>
                  <a:pt x="25" y="154"/>
                  <a:pt x="29" y="140"/>
                </a:cubicBezTo>
                <a:cubicBezTo>
                  <a:pt x="32" y="128"/>
                  <a:pt x="37" y="109"/>
                  <a:pt x="37" y="109"/>
                </a:cubicBezTo>
                <a:cubicBezTo>
                  <a:pt x="40" y="97"/>
                  <a:pt x="46" y="88"/>
                  <a:pt x="54" y="82"/>
                </a:cubicBez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66" name="Freeform 56"/>
          <p:cNvSpPr>
            <a:spLocks noEditPoints="1"/>
          </p:cNvSpPr>
          <p:nvPr/>
        </p:nvSpPr>
        <p:spPr bwMode="auto">
          <a:xfrm>
            <a:off x="5240008" y="2024939"/>
            <a:ext cx="416610" cy="453510"/>
          </a:xfrm>
          <a:custGeom>
            <a:avLst/>
            <a:gdLst>
              <a:gd name="T0" fmla="*/ 198 w 255"/>
              <a:gd name="T1" fmla="*/ 128 h 277"/>
              <a:gd name="T2" fmla="*/ 191 w 255"/>
              <a:gd name="T3" fmla="*/ 158 h 277"/>
              <a:gd name="T4" fmla="*/ 191 w 255"/>
              <a:gd name="T5" fmla="*/ 185 h 277"/>
              <a:gd name="T6" fmla="*/ 196 w 255"/>
              <a:gd name="T7" fmla="*/ 187 h 277"/>
              <a:gd name="T8" fmla="*/ 218 w 255"/>
              <a:gd name="T9" fmla="*/ 218 h 277"/>
              <a:gd name="T10" fmla="*/ 191 w 255"/>
              <a:gd name="T11" fmla="*/ 201 h 277"/>
              <a:gd name="T12" fmla="*/ 191 w 255"/>
              <a:gd name="T13" fmla="*/ 55 h 277"/>
              <a:gd name="T14" fmla="*/ 218 w 255"/>
              <a:gd name="T15" fmla="*/ 38 h 277"/>
              <a:gd name="T16" fmla="*/ 196 w 255"/>
              <a:gd name="T17" fmla="*/ 69 h 277"/>
              <a:gd name="T18" fmla="*/ 191 w 255"/>
              <a:gd name="T19" fmla="*/ 71 h 277"/>
              <a:gd name="T20" fmla="*/ 249 w 255"/>
              <a:gd name="T21" fmla="*/ 121 h 277"/>
              <a:gd name="T22" fmla="*/ 211 w 255"/>
              <a:gd name="T23" fmla="*/ 128 h 277"/>
              <a:gd name="T24" fmla="*/ 249 w 255"/>
              <a:gd name="T25" fmla="*/ 134 h 277"/>
              <a:gd name="T26" fmla="*/ 249 w 255"/>
              <a:gd name="T27" fmla="*/ 121 h 277"/>
              <a:gd name="T28" fmla="*/ 132 w 255"/>
              <a:gd name="T29" fmla="*/ 277 h 277"/>
              <a:gd name="T30" fmla="*/ 167 w 255"/>
              <a:gd name="T31" fmla="*/ 186 h 277"/>
              <a:gd name="T32" fmla="*/ 191 w 255"/>
              <a:gd name="T33" fmla="*/ 98 h 277"/>
              <a:gd name="T34" fmla="*/ 127 w 255"/>
              <a:gd name="T35" fmla="*/ 72 h 277"/>
              <a:gd name="T36" fmla="*/ 183 w 255"/>
              <a:gd name="T37" fmla="*/ 128 h 277"/>
              <a:gd name="T38" fmla="*/ 156 w 255"/>
              <a:gd name="T39" fmla="*/ 176 h 277"/>
              <a:gd name="T40" fmla="*/ 153 w 255"/>
              <a:gd name="T41" fmla="*/ 214 h 277"/>
              <a:gd name="T42" fmla="*/ 127 w 255"/>
              <a:gd name="T43" fmla="*/ 277 h 277"/>
              <a:gd name="T44" fmla="*/ 191 w 255"/>
              <a:gd name="T45" fmla="*/ 71 h 277"/>
              <a:gd name="T46" fmla="*/ 186 w 255"/>
              <a:gd name="T47" fmla="*/ 60 h 277"/>
              <a:gd name="T48" fmla="*/ 191 w 255"/>
              <a:gd name="T49" fmla="*/ 185 h 277"/>
              <a:gd name="T50" fmla="*/ 186 w 255"/>
              <a:gd name="T51" fmla="*/ 196 h 277"/>
              <a:gd name="T52" fmla="*/ 191 w 255"/>
              <a:gd name="T53" fmla="*/ 185 h 277"/>
              <a:gd name="T54" fmla="*/ 127 w 255"/>
              <a:gd name="T55" fmla="*/ 0 h 277"/>
              <a:gd name="T56" fmla="*/ 134 w 255"/>
              <a:gd name="T57" fmla="*/ 7 h 277"/>
              <a:gd name="T58" fmla="*/ 128 w 255"/>
              <a:gd name="T59" fmla="*/ 45 h 277"/>
              <a:gd name="T60" fmla="*/ 127 w 255"/>
              <a:gd name="T61" fmla="*/ 45 h 277"/>
              <a:gd name="T62" fmla="*/ 64 w 255"/>
              <a:gd name="T63" fmla="*/ 97 h 277"/>
              <a:gd name="T64" fmla="*/ 89 w 255"/>
              <a:gd name="T65" fmla="*/ 187 h 277"/>
              <a:gd name="T66" fmla="*/ 124 w 255"/>
              <a:gd name="T67" fmla="*/ 277 h 277"/>
              <a:gd name="T68" fmla="*/ 127 w 255"/>
              <a:gd name="T69" fmla="*/ 214 h 277"/>
              <a:gd name="T70" fmla="*/ 103 w 255"/>
              <a:gd name="T71" fmla="*/ 183 h 277"/>
              <a:gd name="T72" fmla="*/ 71 w 255"/>
              <a:gd name="T73" fmla="*/ 128 h 277"/>
              <a:gd name="T74" fmla="*/ 127 w 255"/>
              <a:gd name="T75" fmla="*/ 72 h 277"/>
              <a:gd name="T76" fmla="*/ 127 w 255"/>
              <a:gd name="T77" fmla="*/ 57 h 277"/>
              <a:gd name="T78" fmla="*/ 127 w 255"/>
              <a:gd name="T79" fmla="*/ 0 h 277"/>
              <a:gd name="T80" fmla="*/ 121 w 255"/>
              <a:gd name="T81" fmla="*/ 38 h 277"/>
              <a:gd name="T82" fmla="*/ 127 w 255"/>
              <a:gd name="T83" fmla="*/ 0 h 277"/>
              <a:gd name="T84" fmla="*/ 64 w 255"/>
              <a:gd name="T85" fmla="*/ 185 h 277"/>
              <a:gd name="T86" fmla="*/ 69 w 255"/>
              <a:gd name="T87" fmla="*/ 196 h 277"/>
              <a:gd name="T88" fmla="*/ 64 w 255"/>
              <a:gd name="T89" fmla="*/ 71 h 277"/>
              <a:gd name="T90" fmla="*/ 69 w 255"/>
              <a:gd name="T91" fmla="*/ 60 h 277"/>
              <a:gd name="T92" fmla="*/ 64 w 255"/>
              <a:gd name="T93" fmla="*/ 71 h 277"/>
              <a:gd name="T94" fmla="*/ 57 w 255"/>
              <a:gd name="T95" fmla="*/ 128 h 277"/>
              <a:gd name="T96" fmla="*/ 64 w 255"/>
              <a:gd name="T97" fmla="*/ 97 h 277"/>
              <a:gd name="T98" fmla="*/ 64 w 255"/>
              <a:gd name="T99" fmla="*/ 71 h 277"/>
              <a:gd name="T100" fmla="*/ 60 w 255"/>
              <a:gd name="T101" fmla="*/ 69 h 277"/>
              <a:gd name="T102" fmla="*/ 38 w 255"/>
              <a:gd name="T103" fmla="*/ 38 h 277"/>
              <a:gd name="T104" fmla="*/ 64 w 255"/>
              <a:gd name="T105" fmla="*/ 55 h 277"/>
              <a:gd name="T106" fmla="*/ 64 w 255"/>
              <a:gd name="T107" fmla="*/ 201 h 277"/>
              <a:gd name="T108" fmla="*/ 38 w 255"/>
              <a:gd name="T109" fmla="*/ 218 h 277"/>
              <a:gd name="T110" fmla="*/ 60 w 255"/>
              <a:gd name="T111" fmla="*/ 187 h 277"/>
              <a:gd name="T112" fmla="*/ 64 w 255"/>
              <a:gd name="T113" fmla="*/ 185 h 277"/>
              <a:gd name="T114" fmla="*/ 45 w 255"/>
              <a:gd name="T115" fmla="*/ 128 h 277"/>
              <a:gd name="T116" fmla="*/ 7 w 255"/>
              <a:gd name="T117" fmla="*/ 121 h 277"/>
              <a:gd name="T118" fmla="*/ 7 w 255"/>
              <a:gd name="T119" fmla="*/ 134 h 277"/>
              <a:gd name="T120" fmla="*/ 45 w 255"/>
              <a:gd name="T121" fmla="*/ 128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5" h="277">
                <a:moveTo>
                  <a:pt x="191" y="158"/>
                </a:moveTo>
                <a:cubicBezTo>
                  <a:pt x="195" y="149"/>
                  <a:pt x="198" y="139"/>
                  <a:pt x="198" y="128"/>
                </a:cubicBezTo>
                <a:cubicBezTo>
                  <a:pt x="198" y="117"/>
                  <a:pt x="195" y="107"/>
                  <a:pt x="191" y="98"/>
                </a:cubicBezTo>
                <a:cubicBezTo>
                  <a:pt x="191" y="158"/>
                  <a:pt x="191" y="158"/>
                  <a:pt x="191" y="158"/>
                </a:cubicBezTo>
                <a:close/>
                <a:moveTo>
                  <a:pt x="191" y="201"/>
                </a:moveTo>
                <a:cubicBezTo>
                  <a:pt x="191" y="185"/>
                  <a:pt x="191" y="185"/>
                  <a:pt x="191" y="185"/>
                </a:cubicBezTo>
                <a:cubicBezTo>
                  <a:pt x="193" y="185"/>
                  <a:pt x="194" y="185"/>
                  <a:pt x="196" y="187"/>
                </a:cubicBezTo>
                <a:cubicBezTo>
                  <a:pt x="196" y="187"/>
                  <a:pt x="196" y="187"/>
                  <a:pt x="196" y="187"/>
                </a:cubicBezTo>
                <a:cubicBezTo>
                  <a:pt x="218" y="209"/>
                  <a:pt x="218" y="209"/>
                  <a:pt x="218" y="209"/>
                </a:cubicBezTo>
                <a:cubicBezTo>
                  <a:pt x="220" y="211"/>
                  <a:pt x="220" y="216"/>
                  <a:pt x="218" y="218"/>
                </a:cubicBezTo>
                <a:cubicBezTo>
                  <a:pt x="215" y="221"/>
                  <a:pt x="211" y="221"/>
                  <a:pt x="209" y="218"/>
                </a:cubicBezTo>
                <a:cubicBezTo>
                  <a:pt x="191" y="201"/>
                  <a:pt x="191" y="201"/>
                  <a:pt x="191" y="201"/>
                </a:cubicBezTo>
                <a:close/>
                <a:moveTo>
                  <a:pt x="191" y="71"/>
                </a:moveTo>
                <a:cubicBezTo>
                  <a:pt x="191" y="55"/>
                  <a:pt x="191" y="55"/>
                  <a:pt x="191" y="55"/>
                </a:cubicBezTo>
                <a:cubicBezTo>
                  <a:pt x="209" y="38"/>
                  <a:pt x="209" y="38"/>
                  <a:pt x="209" y="38"/>
                </a:cubicBezTo>
                <a:cubicBezTo>
                  <a:pt x="211" y="35"/>
                  <a:pt x="215" y="35"/>
                  <a:pt x="218" y="38"/>
                </a:cubicBezTo>
                <a:cubicBezTo>
                  <a:pt x="220" y="40"/>
                  <a:pt x="220" y="44"/>
                  <a:pt x="218" y="47"/>
                </a:cubicBezTo>
                <a:cubicBezTo>
                  <a:pt x="196" y="69"/>
                  <a:pt x="196" y="69"/>
                  <a:pt x="196" y="69"/>
                </a:cubicBezTo>
                <a:cubicBezTo>
                  <a:pt x="196" y="69"/>
                  <a:pt x="196" y="69"/>
                  <a:pt x="196" y="69"/>
                </a:cubicBezTo>
                <a:cubicBezTo>
                  <a:pt x="194" y="71"/>
                  <a:pt x="193" y="71"/>
                  <a:pt x="191" y="71"/>
                </a:cubicBezTo>
                <a:close/>
                <a:moveTo>
                  <a:pt x="249" y="121"/>
                </a:moveTo>
                <a:cubicBezTo>
                  <a:pt x="249" y="121"/>
                  <a:pt x="249" y="121"/>
                  <a:pt x="249" y="121"/>
                </a:cubicBezTo>
                <a:cubicBezTo>
                  <a:pt x="217" y="121"/>
                  <a:pt x="217" y="121"/>
                  <a:pt x="217" y="121"/>
                </a:cubicBezTo>
                <a:cubicBezTo>
                  <a:pt x="214" y="121"/>
                  <a:pt x="211" y="124"/>
                  <a:pt x="211" y="128"/>
                </a:cubicBezTo>
                <a:cubicBezTo>
                  <a:pt x="211" y="132"/>
                  <a:pt x="214" y="134"/>
                  <a:pt x="217" y="134"/>
                </a:cubicBezTo>
                <a:cubicBezTo>
                  <a:pt x="249" y="134"/>
                  <a:pt x="249" y="134"/>
                  <a:pt x="249" y="134"/>
                </a:cubicBezTo>
                <a:cubicBezTo>
                  <a:pt x="252" y="134"/>
                  <a:pt x="255" y="132"/>
                  <a:pt x="255" y="128"/>
                </a:cubicBezTo>
                <a:cubicBezTo>
                  <a:pt x="255" y="124"/>
                  <a:pt x="252" y="121"/>
                  <a:pt x="249" y="121"/>
                </a:cubicBezTo>
                <a:close/>
                <a:moveTo>
                  <a:pt x="127" y="277"/>
                </a:moveTo>
                <a:cubicBezTo>
                  <a:pt x="132" y="277"/>
                  <a:pt x="132" y="277"/>
                  <a:pt x="132" y="277"/>
                </a:cubicBezTo>
                <a:cubicBezTo>
                  <a:pt x="151" y="277"/>
                  <a:pt x="167" y="262"/>
                  <a:pt x="167" y="242"/>
                </a:cubicBezTo>
                <a:cubicBezTo>
                  <a:pt x="167" y="186"/>
                  <a:pt x="167" y="186"/>
                  <a:pt x="167" y="186"/>
                </a:cubicBezTo>
                <a:cubicBezTo>
                  <a:pt x="177" y="179"/>
                  <a:pt x="186" y="169"/>
                  <a:pt x="191" y="158"/>
                </a:cubicBezTo>
                <a:cubicBezTo>
                  <a:pt x="191" y="98"/>
                  <a:pt x="191" y="98"/>
                  <a:pt x="191" y="98"/>
                </a:cubicBezTo>
                <a:cubicBezTo>
                  <a:pt x="180" y="74"/>
                  <a:pt x="156" y="57"/>
                  <a:pt x="127" y="57"/>
                </a:cubicBezTo>
                <a:cubicBezTo>
                  <a:pt x="127" y="72"/>
                  <a:pt x="127" y="72"/>
                  <a:pt x="127" y="72"/>
                </a:cubicBezTo>
                <a:cubicBezTo>
                  <a:pt x="143" y="72"/>
                  <a:pt x="157" y="78"/>
                  <a:pt x="167" y="88"/>
                </a:cubicBezTo>
                <a:cubicBezTo>
                  <a:pt x="177" y="98"/>
                  <a:pt x="183" y="112"/>
                  <a:pt x="183" y="128"/>
                </a:cubicBezTo>
                <a:cubicBezTo>
                  <a:pt x="183" y="148"/>
                  <a:pt x="172" y="166"/>
                  <a:pt x="156" y="176"/>
                </a:cubicBezTo>
                <a:cubicBezTo>
                  <a:pt x="156" y="176"/>
                  <a:pt x="156" y="176"/>
                  <a:pt x="156" y="176"/>
                </a:cubicBezTo>
                <a:cubicBezTo>
                  <a:pt x="154" y="177"/>
                  <a:pt x="153" y="180"/>
                  <a:pt x="153" y="182"/>
                </a:cubicBezTo>
                <a:cubicBezTo>
                  <a:pt x="153" y="214"/>
                  <a:pt x="153" y="214"/>
                  <a:pt x="153" y="214"/>
                </a:cubicBezTo>
                <a:cubicBezTo>
                  <a:pt x="127" y="214"/>
                  <a:pt x="127" y="214"/>
                  <a:pt x="127" y="214"/>
                </a:cubicBezTo>
                <a:cubicBezTo>
                  <a:pt x="127" y="277"/>
                  <a:pt x="127" y="277"/>
                  <a:pt x="127" y="277"/>
                </a:cubicBezTo>
                <a:close/>
                <a:moveTo>
                  <a:pt x="191" y="55"/>
                </a:moveTo>
                <a:cubicBezTo>
                  <a:pt x="191" y="71"/>
                  <a:pt x="191" y="71"/>
                  <a:pt x="191" y="71"/>
                </a:cubicBezTo>
                <a:cubicBezTo>
                  <a:pt x="189" y="71"/>
                  <a:pt x="188" y="71"/>
                  <a:pt x="186" y="69"/>
                </a:cubicBezTo>
                <a:cubicBezTo>
                  <a:pt x="184" y="67"/>
                  <a:pt x="184" y="63"/>
                  <a:pt x="186" y="60"/>
                </a:cubicBezTo>
                <a:cubicBezTo>
                  <a:pt x="191" y="55"/>
                  <a:pt x="191" y="55"/>
                  <a:pt x="191" y="55"/>
                </a:cubicBezTo>
                <a:close/>
                <a:moveTo>
                  <a:pt x="191" y="185"/>
                </a:moveTo>
                <a:cubicBezTo>
                  <a:pt x="191" y="201"/>
                  <a:pt x="191" y="201"/>
                  <a:pt x="191" y="201"/>
                </a:cubicBezTo>
                <a:cubicBezTo>
                  <a:pt x="186" y="196"/>
                  <a:pt x="186" y="196"/>
                  <a:pt x="186" y="196"/>
                </a:cubicBezTo>
                <a:cubicBezTo>
                  <a:pt x="184" y="193"/>
                  <a:pt x="184" y="189"/>
                  <a:pt x="186" y="187"/>
                </a:cubicBezTo>
                <a:cubicBezTo>
                  <a:pt x="188" y="185"/>
                  <a:pt x="189" y="185"/>
                  <a:pt x="191" y="185"/>
                </a:cubicBezTo>
                <a:close/>
                <a:moveTo>
                  <a:pt x="127" y="45"/>
                </a:moveTo>
                <a:cubicBezTo>
                  <a:pt x="127" y="0"/>
                  <a:pt x="127" y="0"/>
                  <a:pt x="127" y="0"/>
                </a:cubicBezTo>
                <a:cubicBezTo>
                  <a:pt x="127" y="0"/>
                  <a:pt x="128" y="0"/>
                  <a:pt x="128" y="0"/>
                </a:cubicBezTo>
                <a:cubicBezTo>
                  <a:pt x="131" y="0"/>
                  <a:pt x="134" y="3"/>
                  <a:pt x="134" y="7"/>
                </a:cubicBezTo>
                <a:cubicBezTo>
                  <a:pt x="134" y="38"/>
                  <a:pt x="134" y="38"/>
                  <a:pt x="134" y="38"/>
                </a:cubicBezTo>
                <a:cubicBezTo>
                  <a:pt x="134" y="42"/>
                  <a:pt x="131" y="45"/>
                  <a:pt x="128" y="45"/>
                </a:cubicBezTo>
                <a:cubicBezTo>
                  <a:pt x="128" y="45"/>
                  <a:pt x="128" y="45"/>
                  <a:pt x="128" y="45"/>
                </a:cubicBezTo>
                <a:cubicBezTo>
                  <a:pt x="128" y="45"/>
                  <a:pt x="127" y="45"/>
                  <a:pt x="127" y="45"/>
                </a:cubicBezTo>
                <a:close/>
                <a:moveTo>
                  <a:pt x="127" y="57"/>
                </a:moveTo>
                <a:cubicBezTo>
                  <a:pt x="99" y="57"/>
                  <a:pt x="75" y="74"/>
                  <a:pt x="64" y="97"/>
                </a:cubicBezTo>
                <a:cubicBezTo>
                  <a:pt x="64" y="159"/>
                  <a:pt x="64" y="159"/>
                  <a:pt x="64" y="159"/>
                </a:cubicBezTo>
                <a:cubicBezTo>
                  <a:pt x="70" y="170"/>
                  <a:pt x="78" y="180"/>
                  <a:pt x="89" y="187"/>
                </a:cubicBezTo>
                <a:cubicBezTo>
                  <a:pt x="89" y="242"/>
                  <a:pt x="89" y="242"/>
                  <a:pt x="89" y="242"/>
                </a:cubicBezTo>
                <a:cubicBezTo>
                  <a:pt x="89" y="262"/>
                  <a:pt x="104" y="277"/>
                  <a:pt x="124" y="277"/>
                </a:cubicBezTo>
                <a:cubicBezTo>
                  <a:pt x="127" y="277"/>
                  <a:pt x="127" y="277"/>
                  <a:pt x="127" y="277"/>
                </a:cubicBezTo>
                <a:cubicBezTo>
                  <a:pt x="127" y="214"/>
                  <a:pt x="127" y="214"/>
                  <a:pt x="127" y="214"/>
                </a:cubicBezTo>
                <a:cubicBezTo>
                  <a:pt x="103" y="214"/>
                  <a:pt x="103" y="214"/>
                  <a:pt x="103" y="214"/>
                </a:cubicBezTo>
                <a:cubicBezTo>
                  <a:pt x="103" y="183"/>
                  <a:pt x="103" y="183"/>
                  <a:pt x="103" y="183"/>
                </a:cubicBezTo>
                <a:cubicBezTo>
                  <a:pt x="103" y="180"/>
                  <a:pt x="102" y="178"/>
                  <a:pt x="100" y="176"/>
                </a:cubicBezTo>
                <a:cubicBezTo>
                  <a:pt x="83" y="167"/>
                  <a:pt x="71" y="149"/>
                  <a:pt x="71" y="128"/>
                </a:cubicBezTo>
                <a:cubicBezTo>
                  <a:pt x="71" y="112"/>
                  <a:pt x="78" y="98"/>
                  <a:pt x="88" y="88"/>
                </a:cubicBezTo>
                <a:cubicBezTo>
                  <a:pt x="98" y="78"/>
                  <a:pt x="112" y="72"/>
                  <a:pt x="127" y="72"/>
                </a:cubicBezTo>
                <a:cubicBezTo>
                  <a:pt x="127" y="72"/>
                  <a:pt x="127" y="72"/>
                  <a:pt x="127" y="72"/>
                </a:cubicBezTo>
                <a:cubicBezTo>
                  <a:pt x="127" y="57"/>
                  <a:pt x="127" y="57"/>
                  <a:pt x="127" y="57"/>
                </a:cubicBezTo>
                <a:cubicBezTo>
                  <a:pt x="127" y="57"/>
                  <a:pt x="127" y="57"/>
                  <a:pt x="127" y="57"/>
                </a:cubicBezTo>
                <a:close/>
                <a:moveTo>
                  <a:pt x="127" y="0"/>
                </a:moveTo>
                <a:cubicBezTo>
                  <a:pt x="127" y="45"/>
                  <a:pt x="127" y="45"/>
                  <a:pt x="127" y="45"/>
                </a:cubicBezTo>
                <a:cubicBezTo>
                  <a:pt x="124" y="45"/>
                  <a:pt x="121" y="42"/>
                  <a:pt x="121" y="38"/>
                </a:cubicBezTo>
                <a:cubicBezTo>
                  <a:pt x="121" y="7"/>
                  <a:pt x="121" y="7"/>
                  <a:pt x="121" y="7"/>
                </a:cubicBezTo>
                <a:cubicBezTo>
                  <a:pt x="121" y="4"/>
                  <a:pt x="124" y="1"/>
                  <a:pt x="127" y="0"/>
                </a:cubicBezTo>
                <a:close/>
                <a:moveTo>
                  <a:pt x="64" y="201"/>
                </a:moveTo>
                <a:cubicBezTo>
                  <a:pt x="64" y="185"/>
                  <a:pt x="64" y="185"/>
                  <a:pt x="64" y="185"/>
                </a:cubicBezTo>
                <a:cubicBezTo>
                  <a:pt x="66" y="185"/>
                  <a:pt x="68" y="185"/>
                  <a:pt x="69" y="187"/>
                </a:cubicBezTo>
                <a:cubicBezTo>
                  <a:pt x="72" y="189"/>
                  <a:pt x="72" y="193"/>
                  <a:pt x="69" y="196"/>
                </a:cubicBezTo>
                <a:cubicBezTo>
                  <a:pt x="64" y="201"/>
                  <a:pt x="64" y="201"/>
                  <a:pt x="64" y="201"/>
                </a:cubicBezTo>
                <a:close/>
                <a:moveTo>
                  <a:pt x="64" y="71"/>
                </a:moveTo>
                <a:cubicBezTo>
                  <a:pt x="64" y="55"/>
                  <a:pt x="64" y="55"/>
                  <a:pt x="64" y="55"/>
                </a:cubicBezTo>
                <a:cubicBezTo>
                  <a:pt x="69" y="60"/>
                  <a:pt x="69" y="60"/>
                  <a:pt x="69" y="60"/>
                </a:cubicBezTo>
                <a:cubicBezTo>
                  <a:pt x="72" y="63"/>
                  <a:pt x="72" y="67"/>
                  <a:pt x="69" y="69"/>
                </a:cubicBezTo>
                <a:cubicBezTo>
                  <a:pt x="68" y="71"/>
                  <a:pt x="66" y="71"/>
                  <a:pt x="64" y="71"/>
                </a:cubicBezTo>
                <a:close/>
                <a:moveTo>
                  <a:pt x="64" y="97"/>
                </a:moveTo>
                <a:cubicBezTo>
                  <a:pt x="59" y="106"/>
                  <a:pt x="57" y="117"/>
                  <a:pt x="57" y="128"/>
                </a:cubicBezTo>
                <a:cubicBezTo>
                  <a:pt x="57" y="139"/>
                  <a:pt x="59" y="149"/>
                  <a:pt x="64" y="159"/>
                </a:cubicBezTo>
                <a:cubicBezTo>
                  <a:pt x="64" y="97"/>
                  <a:pt x="64" y="97"/>
                  <a:pt x="64" y="97"/>
                </a:cubicBezTo>
                <a:close/>
                <a:moveTo>
                  <a:pt x="64" y="55"/>
                </a:moveTo>
                <a:cubicBezTo>
                  <a:pt x="64" y="71"/>
                  <a:pt x="64" y="71"/>
                  <a:pt x="64" y="71"/>
                </a:cubicBezTo>
                <a:cubicBezTo>
                  <a:pt x="62" y="71"/>
                  <a:pt x="61" y="70"/>
                  <a:pt x="60" y="69"/>
                </a:cubicBezTo>
                <a:cubicBezTo>
                  <a:pt x="60" y="69"/>
                  <a:pt x="60" y="69"/>
                  <a:pt x="60" y="69"/>
                </a:cubicBezTo>
                <a:cubicBezTo>
                  <a:pt x="38" y="47"/>
                  <a:pt x="38" y="47"/>
                  <a:pt x="38" y="47"/>
                </a:cubicBezTo>
                <a:cubicBezTo>
                  <a:pt x="35" y="44"/>
                  <a:pt x="35" y="40"/>
                  <a:pt x="38" y="38"/>
                </a:cubicBezTo>
                <a:cubicBezTo>
                  <a:pt x="40" y="35"/>
                  <a:pt x="44" y="35"/>
                  <a:pt x="47" y="38"/>
                </a:cubicBezTo>
                <a:cubicBezTo>
                  <a:pt x="64" y="55"/>
                  <a:pt x="64" y="55"/>
                  <a:pt x="64" y="55"/>
                </a:cubicBezTo>
                <a:close/>
                <a:moveTo>
                  <a:pt x="64" y="185"/>
                </a:moveTo>
                <a:cubicBezTo>
                  <a:pt x="64" y="201"/>
                  <a:pt x="64" y="201"/>
                  <a:pt x="64" y="201"/>
                </a:cubicBezTo>
                <a:cubicBezTo>
                  <a:pt x="47" y="218"/>
                  <a:pt x="47" y="218"/>
                  <a:pt x="47" y="218"/>
                </a:cubicBezTo>
                <a:cubicBezTo>
                  <a:pt x="44" y="221"/>
                  <a:pt x="40" y="221"/>
                  <a:pt x="38" y="218"/>
                </a:cubicBezTo>
                <a:cubicBezTo>
                  <a:pt x="35" y="216"/>
                  <a:pt x="35" y="211"/>
                  <a:pt x="38" y="209"/>
                </a:cubicBezTo>
                <a:cubicBezTo>
                  <a:pt x="60" y="187"/>
                  <a:pt x="60" y="187"/>
                  <a:pt x="60" y="187"/>
                </a:cubicBezTo>
                <a:cubicBezTo>
                  <a:pt x="60" y="187"/>
                  <a:pt x="60" y="187"/>
                  <a:pt x="60" y="187"/>
                </a:cubicBezTo>
                <a:cubicBezTo>
                  <a:pt x="61" y="185"/>
                  <a:pt x="62" y="185"/>
                  <a:pt x="64" y="185"/>
                </a:cubicBezTo>
                <a:close/>
                <a:moveTo>
                  <a:pt x="45" y="128"/>
                </a:moveTo>
                <a:cubicBezTo>
                  <a:pt x="45" y="128"/>
                  <a:pt x="45" y="128"/>
                  <a:pt x="45" y="128"/>
                </a:cubicBezTo>
                <a:cubicBezTo>
                  <a:pt x="45" y="124"/>
                  <a:pt x="42" y="121"/>
                  <a:pt x="38" y="121"/>
                </a:cubicBezTo>
                <a:cubicBezTo>
                  <a:pt x="7" y="121"/>
                  <a:pt x="7" y="121"/>
                  <a:pt x="7" y="121"/>
                </a:cubicBezTo>
                <a:cubicBezTo>
                  <a:pt x="3" y="121"/>
                  <a:pt x="0" y="124"/>
                  <a:pt x="0" y="128"/>
                </a:cubicBezTo>
                <a:cubicBezTo>
                  <a:pt x="0" y="132"/>
                  <a:pt x="3" y="134"/>
                  <a:pt x="7" y="134"/>
                </a:cubicBezTo>
                <a:cubicBezTo>
                  <a:pt x="38" y="134"/>
                  <a:pt x="38" y="134"/>
                  <a:pt x="38" y="134"/>
                </a:cubicBezTo>
                <a:cubicBezTo>
                  <a:pt x="42" y="134"/>
                  <a:pt x="45" y="132"/>
                  <a:pt x="45" y="128"/>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7" name="Freeform 57"/>
          <p:cNvSpPr>
            <a:spLocks noEditPoints="1"/>
          </p:cNvSpPr>
          <p:nvPr/>
        </p:nvSpPr>
        <p:spPr bwMode="auto">
          <a:xfrm>
            <a:off x="6776705" y="852478"/>
            <a:ext cx="396375" cy="389233"/>
          </a:xfrm>
          <a:custGeom>
            <a:avLst/>
            <a:gdLst>
              <a:gd name="T0" fmla="*/ 231 w 243"/>
              <a:gd name="T1" fmla="*/ 92 h 238"/>
              <a:gd name="T2" fmla="*/ 214 w 243"/>
              <a:gd name="T3" fmla="*/ 83 h 238"/>
              <a:gd name="T4" fmla="*/ 206 w 243"/>
              <a:gd name="T5" fmla="*/ 71 h 238"/>
              <a:gd name="T6" fmla="*/ 192 w 243"/>
              <a:gd name="T7" fmla="*/ 82 h 238"/>
              <a:gd name="T8" fmla="*/ 194 w 243"/>
              <a:gd name="T9" fmla="*/ 64 h 238"/>
              <a:gd name="T10" fmla="*/ 179 w 243"/>
              <a:gd name="T11" fmla="*/ 64 h 238"/>
              <a:gd name="T12" fmla="*/ 162 w 243"/>
              <a:gd name="T13" fmla="*/ 54 h 238"/>
              <a:gd name="T14" fmla="*/ 154 w 243"/>
              <a:gd name="T15" fmla="*/ 42 h 238"/>
              <a:gd name="T16" fmla="*/ 140 w 243"/>
              <a:gd name="T17" fmla="*/ 53 h 238"/>
              <a:gd name="T18" fmla="*/ 142 w 243"/>
              <a:gd name="T19" fmla="*/ 35 h 238"/>
              <a:gd name="T20" fmla="*/ 128 w 243"/>
              <a:gd name="T21" fmla="*/ 35 h 238"/>
              <a:gd name="T22" fmla="*/ 110 w 243"/>
              <a:gd name="T23" fmla="*/ 25 h 238"/>
              <a:gd name="T24" fmla="*/ 102 w 243"/>
              <a:gd name="T25" fmla="*/ 13 h 238"/>
              <a:gd name="T26" fmla="*/ 101 w 243"/>
              <a:gd name="T27" fmla="*/ 22 h 238"/>
              <a:gd name="T28" fmla="*/ 208 w 243"/>
              <a:gd name="T29" fmla="*/ 128 h 238"/>
              <a:gd name="T30" fmla="*/ 206 w 243"/>
              <a:gd name="T31" fmla="*/ 132 h 238"/>
              <a:gd name="T32" fmla="*/ 101 w 243"/>
              <a:gd name="T33" fmla="*/ 74 h 238"/>
              <a:gd name="T34" fmla="*/ 196 w 243"/>
              <a:gd name="T35" fmla="*/ 149 h 238"/>
              <a:gd name="T36" fmla="*/ 194 w 243"/>
              <a:gd name="T37" fmla="*/ 153 h 238"/>
              <a:gd name="T38" fmla="*/ 101 w 243"/>
              <a:gd name="T39" fmla="*/ 101 h 238"/>
              <a:gd name="T40" fmla="*/ 185 w 243"/>
              <a:gd name="T41" fmla="*/ 170 h 238"/>
              <a:gd name="T42" fmla="*/ 182 w 243"/>
              <a:gd name="T43" fmla="*/ 174 h 238"/>
              <a:gd name="T44" fmla="*/ 101 w 243"/>
              <a:gd name="T45" fmla="*/ 129 h 238"/>
              <a:gd name="T46" fmla="*/ 173 w 243"/>
              <a:gd name="T47" fmla="*/ 191 h 238"/>
              <a:gd name="T48" fmla="*/ 171 w 243"/>
              <a:gd name="T49" fmla="*/ 195 h 238"/>
              <a:gd name="T50" fmla="*/ 101 w 243"/>
              <a:gd name="T51" fmla="*/ 156 h 238"/>
              <a:gd name="T52" fmla="*/ 138 w 243"/>
              <a:gd name="T53" fmla="*/ 231 h 238"/>
              <a:gd name="T54" fmla="*/ 243 w 243"/>
              <a:gd name="T55" fmla="*/ 91 h 238"/>
              <a:gd name="T56" fmla="*/ 101 w 243"/>
              <a:gd name="T57" fmla="*/ 22 h 238"/>
              <a:gd name="T58" fmla="*/ 85 w 243"/>
              <a:gd name="T59" fmla="*/ 11 h 238"/>
              <a:gd name="T60" fmla="*/ 78 w 243"/>
              <a:gd name="T61" fmla="*/ 0 h 238"/>
              <a:gd name="T62" fmla="*/ 15 w 243"/>
              <a:gd name="T63" fmla="*/ 163 h 238"/>
              <a:gd name="T64" fmla="*/ 101 w 243"/>
              <a:gd name="T65" fmla="*/ 156 h 238"/>
              <a:gd name="T66" fmla="*/ 27 w 243"/>
              <a:gd name="T67" fmla="*/ 113 h 238"/>
              <a:gd name="T68" fmla="*/ 101 w 243"/>
              <a:gd name="T69" fmla="*/ 151 h 238"/>
              <a:gd name="T70" fmla="*/ 40 w 243"/>
              <a:gd name="T71" fmla="*/ 95 h 238"/>
              <a:gd name="T72" fmla="*/ 42 w 243"/>
              <a:gd name="T73" fmla="*/ 91 h 238"/>
              <a:gd name="T74" fmla="*/ 101 w 243"/>
              <a:gd name="T75" fmla="*/ 101 h 238"/>
              <a:gd name="T76" fmla="*/ 51 w 243"/>
              <a:gd name="T77" fmla="*/ 71 h 238"/>
              <a:gd name="T78" fmla="*/ 101 w 243"/>
              <a:gd name="T79" fmla="*/ 96 h 238"/>
              <a:gd name="T80" fmla="*/ 63 w 243"/>
              <a:gd name="T81" fmla="*/ 53 h 238"/>
              <a:gd name="T82" fmla="*/ 65 w 243"/>
              <a:gd name="T83" fmla="*/ 49 h 238"/>
              <a:gd name="T84" fmla="*/ 101 w 243"/>
              <a:gd name="T85" fmla="*/ 22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43" h="238">
                <a:moveTo>
                  <a:pt x="232" y="85"/>
                </a:moveTo>
                <a:cubicBezTo>
                  <a:pt x="233" y="87"/>
                  <a:pt x="233" y="90"/>
                  <a:pt x="231" y="92"/>
                </a:cubicBezTo>
                <a:cubicBezTo>
                  <a:pt x="229" y="97"/>
                  <a:pt x="223" y="99"/>
                  <a:pt x="218" y="96"/>
                </a:cubicBezTo>
                <a:cubicBezTo>
                  <a:pt x="213" y="94"/>
                  <a:pt x="212" y="88"/>
                  <a:pt x="214" y="83"/>
                </a:cubicBezTo>
                <a:cubicBezTo>
                  <a:pt x="216" y="81"/>
                  <a:pt x="218" y="79"/>
                  <a:pt x="220" y="78"/>
                </a:cubicBezTo>
                <a:cubicBezTo>
                  <a:pt x="206" y="71"/>
                  <a:pt x="206" y="71"/>
                  <a:pt x="206" y="71"/>
                </a:cubicBezTo>
                <a:cubicBezTo>
                  <a:pt x="207" y="73"/>
                  <a:pt x="207" y="76"/>
                  <a:pt x="205" y="78"/>
                </a:cubicBezTo>
                <a:cubicBezTo>
                  <a:pt x="203" y="83"/>
                  <a:pt x="197" y="84"/>
                  <a:pt x="192" y="82"/>
                </a:cubicBezTo>
                <a:cubicBezTo>
                  <a:pt x="188" y="79"/>
                  <a:pt x="186" y="73"/>
                  <a:pt x="188" y="69"/>
                </a:cubicBezTo>
                <a:cubicBezTo>
                  <a:pt x="190" y="66"/>
                  <a:pt x="192" y="65"/>
                  <a:pt x="194" y="64"/>
                </a:cubicBezTo>
                <a:cubicBezTo>
                  <a:pt x="180" y="56"/>
                  <a:pt x="180" y="56"/>
                  <a:pt x="180" y="56"/>
                </a:cubicBezTo>
                <a:cubicBezTo>
                  <a:pt x="181" y="59"/>
                  <a:pt x="181" y="61"/>
                  <a:pt x="179" y="64"/>
                </a:cubicBezTo>
                <a:cubicBezTo>
                  <a:pt x="177" y="68"/>
                  <a:pt x="171" y="70"/>
                  <a:pt x="166" y="67"/>
                </a:cubicBezTo>
                <a:cubicBezTo>
                  <a:pt x="161" y="65"/>
                  <a:pt x="160" y="59"/>
                  <a:pt x="162" y="54"/>
                </a:cubicBezTo>
                <a:cubicBezTo>
                  <a:pt x="164" y="52"/>
                  <a:pt x="166" y="50"/>
                  <a:pt x="168" y="50"/>
                </a:cubicBezTo>
                <a:cubicBezTo>
                  <a:pt x="154" y="42"/>
                  <a:pt x="154" y="42"/>
                  <a:pt x="154" y="42"/>
                </a:cubicBezTo>
                <a:cubicBezTo>
                  <a:pt x="155" y="44"/>
                  <a:pt x="155" y="47"/>
                  <a:pt x="153" y="49"/>
                </a:cubicBezTo>
                <a:cubicBezTo>
                  <a:pt x="151" y="54"/>
                  <a:pt x="145" y="56"/>
                  <a:pt x="140" y="53"/>
                </a:cubicBezTo>
                <a:cubicBezTo>
                  <a:pt x="136" y="50"/>
                  <a:pt x="134" y="45"/>
                  <a:pt x="136" y="40"/>
                </a:cubicBezTo>
                <a:cubicBezTo>
                  <a:pt x="138" y="37"/>
                  <a:pt x="140" y="36"/>
                  <a:pt x="142" y="35"/>
                </a:cubicBezTo>
                <a:cubicBezTo>
                  <a:pt x="128" y="28"/>
                  <a:pt x="128" y="28"/>
                  <a:pt x="128" y="28"/>
                </a:cubicBezTo>
                <a:cubicBezTo>
                  <a:pt x="129" y="30"/>
                  <a:pt x="129" y="33"/>
                  <a:pt x="128" y="35"/>
                </a:cubicBezTo>
                <a:cubicBezTo>
                  <a:pt x="125" y="40"/>
                  <a:pt x="119" y="41"/>
                  <a:pt x="114" y="39"/>
                </a:cubicBezTo>
                <a:cubicBezTo>
                  <a:pt x="110" y="36"/>
                  <a:pt x="108" y="30"/>
                  <a:pt x="110" y="25"/>
                </a:cubicBezTo>
                <a:cubicBezTo>
                  <a:pt x="112" y="23"/>
                  <a:pt x="114" y="22"/>
                  <a:pt x="116" y="21"/>
                </a:cubicBezTo>
                <a:cubicBezTo>
                  <a:pt x="102" y="13"/>
                  <a:pt x="102" y="13"/>
                  <a:pt x="102" y="13"/>
                </a:cubicBezTo>
                <a:cubicBezTo>
                  <a:pt x="103" y="16"/>
                  <a:pt x="103" y="18"/>
                  <a:pt x="102" y="21"/>
                </a:cubicBezTo>
                <a:cubicBezTo>
                  <a:pt x="101" y="21"/>
                  <a:pt x="101" y="22"/>
                  <a:pt x="101" y="22"/>
                </a:cubicBezTo>
                <a:cubicBezTo>
                  <a:pt x="101" y="69"/>
                  <a:pt x="101" y="69"/>
                  <a:pt x="101" y="69"/>
                </a:cubicBezTo>
                <a:cubicBezTo>
                  <a:pt x="208" y="128"/>
                  <a:pt x="208" y="128"/>
                  <a:pt x="208" y="128"/>
                </a:cubicBezTo>
                <a:cubicBezTo>
                  <a:pt x="209" y="129"/>
                  <a:pt x="209" y="130"/>
                  <a:pt x="209" y="131"/>
                </a:cubicBezTo>
                <a:cubicBezTo>
                  <a:pt x="208" y="132"/>
                  <a:pt x="207" y="133"/>
                  <a:pt x="206" y="132"/>
                </a:cubicBezTo>
                <a:cubicBezTo>
                  <a:pt x="206" y="132"/>
                  <a:pt x="206" y="132"/>
                  <a:pt x="206" y="132"/>
                </a:cubicBezTo>
                <a:cubicBezTo>
                  <a:pt x="101" y="74"/>
                  <a:pt x="101" y="74"/>
                  <a:pt x="101" y="74"/>
                </a:cubicBezTo>
                <a:cubicBezTo>
                  <a:pt x="101" y="96"/>
                  <a:pt x="101" y="96"/>
                  <a:pt x="101" y="96"/>
                </a:cubicBezTo>
                <a:cubicBezTo>
                  <a:pt x="196" y="149"/>
                  <a:pt x="196" y="149"/>
                  <a:pt x="196" y="149"/>
                </a:cubicBezTo>
                <a:cubicBezTo>
                  <a:pt x="197" y="150"/>
                  <a:pt x="198" y="151"/>
                  <a:pt x="197" y="152"/>
                </a:cubicBezTo>
                <a:cubicBezTo>
                  <a:pt x="197" y="153"/>
                  <a:pt x="195" y="154"/>
                  <a:pt x="194" y="153"/>
                </a:cubicBezTo>
                <a:cubicBezTo>
                  <a:pt x="194" y="153"/>
                  <a:pt x="194" y="153"/>
                  <a:pt x="194" y="153"/>
                </a:cubicBezTo>
                <a:cubicBezTo>
                  <a:pt x="101" y="101"/>
                  <a:pt x="101" y="101"/>
                  <a:pt x="101" y="101"/>
                </a:cubicBezTo>
                <a:cubicBezTo>
                  <a:pt x="101" y="124"/>
                  <a:pt x="101" y="124"/>
                  <a:pt x="101" y="124"/>
                </a:cubicBezTo>
                <a:cubicBezTo>
                  <a:pt x="185" y="170"/>
                  <a:pt x="185" y="170"/>
                  <a:pt x="185" y="170"/>
                </a:cubicBezTo>
                <a:cubicBezTo>
                  <a:pt x="186" y="171"/>
                  <a:pt x="186" y="172"/>
                  <a:pt x="186" y="173"/>
                </a:cubicBezTo>
                <a:cubicBezTo>
                  <a:pt x="185" y="174"/>
                  <a:pt x="184" y="175"/>
                  <a:pt x="182" y="174"/>
                </a:cubicBezTo>
                <a:cubicBezTo>
                  <a:pt x="182" y="174"/>
                  <a:pt x="182" y="174"/>
                  <a:pt x="182" y="174"/>
                </a:cubicBezTo>
                <a:cubicBezTo>
                  <a:pt x="101" y="129"/>
                  <a:pt x="101" y="129"/>
                  <a:pt x="101" y="129"/>
                </a:cubicBezTo>
                <a:cubicBezTo>
                  <a:pt x="101" y="151"/>
                  <a:pt x="101" y="151"/>
                  <a:pt x="101" y="151"/>
                </a:cubicBezTo>
                <a:cubicBezTo>
                  <a:pt x="173" y="191"/>
                  <a:pt x="173" y="191"/>
                  <a:pt x="173" y="191"/>
                </a:cubicBezTo>
                <a:cubicBezTo>
                  <a:pt x="174" y="192"/>
                  <a:pt x="174" y="193"/>
                  <a:pt x="174" y="194"/>
                </a:cubicBezTo>
                <a:cubicBezTo>
                  <a:pt x="173" y="196"/>
                  <a:pt x="172" y="196"/>
                  <a:pt x="171" y="195"/>
                </a:cubicBezTo>
                <a:cubicBezTo>
                  <a:pt x="171" y="195"/>
                  <a:pt x="171" y="195"/>
                  <a:pt x="171" y="195"/>
                </a:cubicBezTo>
                <a:cubicBezTo>
                  <a:pt x="101" y="156"/>
                  <a:pt x="101" y="156"/>
                  <a:pt x="101" y="156"/>
                </a:cubicBezTo>
                <a:cubicBezTo>
                  <a:pt x="101" y="210"/>
                  <a:pt x="101" y="210"/>
                  <a:pt x="101" y="210"/>
                </a:cubicBezTo>
                <a:cubicBezTo>
                  <a:pt x="138" y="231"/>
                  <a:pt x="138" y="231"/>
                  <a:pt x="138" y="231"/>
                </a:cubicBezTo>
                <a:cubicBezTo>
                  <a:pt x="150" y="238"/>
                  <a:pt x="164" y="233"/>
                  <a:pt x="171" y="222"/>
                </a:cubicBezTo>
                <a:cubicBezTo>
                  <a:pt x="243" y="91"/>
                  <a:pt x="243" y="91"/>
                  <a:pt x="243" y="91"/>
                </a:cubicBezTo>
                <a:lnTo>
                  <a:pt x="232" y="85"/>
                </a:lnTo>
                <a:close/>
                <a:moveTo>
                  <a:pt x="101" y="22"/>
                </a:moveTo>
                <a:cubicBezTo>
                  <a:pt x="98" y="26"/>
                  <a:pt x="93" y="27"/>
                  <a:pt x="88" y="24"/>
                </a:cubicBezTo>
                <a:cubicBezTo>
                  <a:pt x="84" y="22"/>
                  <a:pt x="82" y="16"/>
                  <a:pt x="85" y="11"/>
                </a:cubicBezTo>
                <a:cubicBezTo>
                  <a:pt x="86" y="9"/>
                  <a:pt x="88" y="7"/>
                  <a:pt x="90" y="6"/>
                </a:cubicBezTo>
                <a:cubicBezTo>
                  <a:pt x="78" y="0"/>
                  <a:pt x="78" y="0"/>
                  <a:pt x="78" y="0"/>
                </a:cubicBezTo>
                <a:cubicBezTo>
                  <a:pt x="6" y="130"/>
                  <a:pt x="6" y="130"/>
                  <a:pt x="6" y="130"/>
                </a:cubicBezTo>
                <a:cubicBezTo>
                  <a:pt x="0" y="142"/>
                  <a:pt x="4" y="157"/>
                  <a:pt x="15" y="163"/>
                </a:cubicBezTo>
                <a:cubicBezTo>
                  <a:pt x="101" y="210"/>
                  <a:pt x="101" y="210"/>
                  <a:pt x="101" y="210"/>
                </a:cubicBezTo>
                <a:cubicBezTo>
                  <a:pt x="101" y="156"/>
                  <a:pt x="101" y="156"/>
                  <a:pt x="101" y="156"/>
                </a:cubicBezTo>
                <a:cubicBezTo>
                  <a:pt x="28" y="116"/>
                  <a:pt x="28" y="116"/>
                  <a:pt x="28" y="116"/>
                </a:cubicBezTo>
                <a:cubicBezTo>
                  <a:pt x="27" y="116"/>
                  <a:pt x="27" y="114"/>
                  <a:pt x="27" y="113"/>
                </a:cubicBezTo>
                <a:cubicBezTo>
                  <a:pt x="28" y="112"/>
                  <a:pt x="29" y="112"/>
                  <a:pt x="30" y="112"/>
                </a:cubicBezTo>
                <a:cubicBezTo>
                  <a:pt x="101" y="151"/>
                  <a:pt x="101" y="151"/>
                  <a:pt x="101" y="151"/>
                </a:cubicBezTo>
                <a:cubicBezTo>
                  <a:pt x="101" y="129"/>
                  <a:pt x="101" y="129"/>
                  <a:pt x="101" y="129"/>
                </a:cubicBezTo>
                <a:cubicBezTo>
                  <a:pt x="40" y="95"/>
                  <a:pt x="40" y="95"/>
                  <a:pt x="40" y="95"/>
                </a:cubicBezTo>
                <a:cubicBezTo>
                  <a:pt x="39" y="95"/>
                  <a:pt x="38" y="93"/>
                  <a:pt x="39" y="92"/>
                </a:cubicBezTo>
                <a:cubicBezTo>
                  <a:pt x="40" y="91"/>
                  <a:pt x="41" y="91"/>
                  <a:pt x="42" y="91"/>
                </a:cubicBezTo>
                <a:cubicBezTo>
                  <a:pt x="101" y="124"/>
                  <a:pt x="101" y="124"/>
                  <a:pt x="101" y="124"/>
                </a:cubicBezTo>
                <a:cubicBezTo>
                  <a:pt x="101" y="101"/>
                  <a:pt x="101" y="101"/>
                  <a:pt x="101" y="101"/>
                </a:cubicBezTo>
                <a:cubicBezTo>
                  <a:pt x="51" y="74"/>
                  <a:pt x="51" y="74"/>
                  <a:pt x="51" y="74"/>
                </a:cubicBezTo>
                <a:cubicBezTo>
                  <a:pt x="50" y="74"/>
                  <a:pt x="50" y="72"/>
                  <a:pt x="51" y="71"/>
                </a:cubicBezTo>
                <a:cubicBezTo>
                  <a:pt x="51" y="70"/>
                  <a:pt x="53" y="70"/>
                  <a:pt x="54" y="70"/>
                </a:cubicBezTo>
                <a:cubicBezTo>
                  <a:pt x="101" y="96"/>
                  <a:pt x="101" y="96"/>
                  <a:pt x="101" y="96"/>
                </a:cubicBezTo>
                <a:cubicBezTo>
                  <a:pt x="101" y="74"/>
                  <a:pt x="101" y="74"/>
                  <a:pt x="101" y="74"/>
                </a:cubicBezTo>
                <a:cubicBezTo>
                  <a:pt x="63" y="53"/>
                  <a:pt x="63" y="53"/>
                  <a:pt x="63" y="53"/>
                </a:cubicBezTo>
                <a:cubicBezTo>
                  <a:pt x="62" y="53"/>
                  <a:pt x="62" y="51"/>
                  <a:pt x="62" y="50"/>
                </a:cubicBezTo>
                <a:cubicBezTo>
                  <a:pt x="63" y="49"/>
                  <a:pt x="64" y="49"/>
                  <a:pt x="65" y="49"/>
                </a:cubicBezTo>
                <a:cubicBezTo>
                  <a:pt x="101" y="69"/>
                  <a:pt x="101" y="69"/>
                  <a:pt x="101" y="69"/>
                </a:cubicBezTo>
                <a:lnTo>
                  <a:pt x="101" y="22"/>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8" name="Freeform 58"/>
          <p:cNvSpPr>
            <a:spLocks noEditPoints="1"/>
          </p:cNvSpPr>
          <p:nvPr/>
        </p:nvSpPr>
        <p:spPr bwMode="auto">
          <a:xfrm>
            <a:off x="5376514" y="2476273"/>
            <a:ext cx="385662" cy="390423"/>
          </a:xfrm>
          <a:custGeom>
            <a:avLst/>
            <a:gdLst>
              <a:gd name="T0" fmla="*/ 189 w 236"/>
              <a:gd name="T1" fmla="*/ 60 h 239"/>
              <a:gd name="T2" fmla="*/ 196 w 236"/>
              <a:gd name="T3" fmla="*/ 122 h 239"/>
              <a:gd name="T4" fmla="*/ 198 w 236"/>
              <a:gd name="T5" fmla="*/ 136 h 239"/>
              <a:gd name="T6" fmla="*/ 208 w 236"/>
              <a:gd name="T7" fmla="*/ 157 h 239"/>
              <a:gd name="T8" fmla="*/ 189 w 236"/>
              <a:gd name="T9" fmla="*/ 195 h 239"/>
              <a:gd name="T10" fmla="*/ 168 w 236"/>
              <a:gd name="T11" fmla="*/ 156 h 239"/>
              <a:gd name="T12" fmla="*/ 168 w 236"/>
              <a:gd name="T13" fmla="*/ 78 h 239"/>
              <a:gd name="T14" fmla="*/ 182 w 236"/>
              <a:gd name="T15" fmla="*/ 92 h 239"/>
              <a:gd name="T16" fmla="*/ 185 w 236"/>
              <a:gd name="T17" fmla="*/ 107 h 239"/>
              <a:gd name="T18" fmla="*/ 189 w 236"/>
              <a:gd name="T19" fmla="*/ 141 h 239"/>
              <a:gd name="T20" fmla="*/ 189 w 236"/>
              <a:gd name="T21" fmla="*/ 130 h 239"/>
              <a:gd name="T22" fmla="*/ 168 w 236"/>
              <a:gd name="T23" fmla="*/ 155 h 239"/>
              <a:gd name="T24" fmla="*/ 160 w 236"/>
              <a:gd name="T25" fmla="*/ 138 h 239"/>
              <a:gd name="T26" fmla="*/ 165 w 236"/>
              <a:gd name="T27" fmla="*/ 172 h 239"/>
              <a:gd name="T28" fmla="*/ 168 w 236"/>
              <a:gd name="T29" fmla="*/ 16 h 239"/>
              <a:gd name="T30" fmla="*/ 163 w 236"/>
              <a:gd name="T31" fmla="*/ 49 h 239"/>
              <a:gd name="T32" fmla="*/ 168 w 236"/>
              <a:gd name="T33" fmla="*/ 78 h 239"/>
              <a:gd name="T34" fmla="*/ 159 w 236"/>
              <a:gd name="T35" fmla="*/ 118 h 239"/>
              <a:gd name="T36" fmla="*/ 159 w 236"/>
              <a:gd name="T37" fmla="*/ 209 h 239"/>
              <a:gd name="T38" fmla="*/ 159 w 236"/>
              <a:gd name="T39" fmla="*/ 5 h 239"/>
              <a:gd name="T40" fmla="*/ 159 w 236"/>
              <a:gd name="T41" fmla="*/ 40 h 239"/>
              <a:gd name="T42" fmla="*/ 144 w 236"/>
              <a:gd name="T43" fmla="*/ 89 h 239"/>
              <a:gd name="T44" fmla="*/ 159 w 236"/>
              <a:gd name="T45" fmla="*/ 108 h 239"/>
              <a:gd name="T46" fmla="*/ 159 w 236"/>
              <a:gd name="T47" fmla="*/ 136 h 239"/>
              <a:gd name="T48" fmla="*/ 144 w 236"/>
              <a:gd name="T49" fmla="*/ 162 h 239"/>
              <a:gd name="T50" fmla="*/ 151 w 236"/>
              <a:gd name="T51" fmla="*/ 143 h 239"/>
              <a:gd name="T52" fmla="*/ 146 w 236"/>
              <a:gd name="T53" fmla="*/ 109 h 239"/>
              <a:gd name="T54" fmla="*/ 123 w 236"/>
              <a:gd name="T55" fmla="*/ 7 h 239"/>
              <a:gd name="T56" fmla="*/ 144 w 236"/>
              <a:gd name="T57" fmla="*/ 0 h 239"/>
              <a:gd name="T58" fmla="*/ 144 w 236"/>
              <a:gd name="T59" fmla="*/ 187 h 239"/>
              <a:gd name="T60" fmla="*/ 123 w 236"/>
              <a:gd name="T61" fmla="*/ 225 h 239"/>
              <a:gd name="T62" fmla="*/ 140 w 236"/>
              <a:gd name="T63" fmla="*/ 96 h 239"/>
              <a:gd name="T64" fmla="*/ 123 w 236"/>
              <a:gd name="T65" fmla="*/ 135 h 239"/>
              <a:gd name="T66" fmla="*/ 137 w 236"/>
              <a:gd name="T67" fmla="*/ 113 h 239"/>
              <a:gd name="T68" fmla="*/ 123 w 236"/>
              <a:gd name="T69" fmla="*/ 82 h 239"/>
              <a:gd name="T70" fmla="*/ 125 w 236"/>
              <a:gd name="T71" fmla="*/ 171 h 239"/>
              <a:gd name="T72" fmla="*/ 123 w 236"/>
              <a:gd name="T73" fmla="*/ 7 h 239"/>
              <a:gd name="T74" fmla="*/ 123 w 236"/>
              <a:gd name="T75" fmla="*/ 7 h 239"/>
              <a:gd name="T76" fmla="*/ 123 w 236"/>
              <a:gd name="T77" fmla="*/ 177 h 239"/>
              <a:gd name="T78" fmla="*/ 121 w 236"/>
              <a:gd name="T79" fmla="*/ 162 h 239"/>
              <a:gd name="T80" fmla="*/ 123 w 236"/>
              <a:gd name="T81" fmla="*/ 135 h 239"/>
              <a:gd name="T82" fmla="*/ 99 w 236"/>
              <a:gd name="T83" fmla="*/ 124 h 239"/>
              <a:gd name="T84" fmla="*/ 106 w 236"/>
              <a:gd name="T85" fmla="*/ 164 h 239"/>
              <a:gd name="T86" fmla="*/ 108 w 236"/>
              <a:gd name="T87" fmla="*/ 179 h 239"/>
              <a:gd name="T88" fmla="*/ 118 w 236"/>
              <a:gd name="T89" fmla="*/ 199 h 239"/>
              <a:gd name="T90" fmla="*/ 123 w 236"/>
              <a:gd name="T91" fmla="*/ 99 h 239"/>
              <a:gd name="T92" fmla="*/ 99 w 236"/>
              <a:gd name="T93" fmla="*/ 18 h 239"/>
              <a:gd name="T94" fmla="*/ 99 w 236"/>
              <a:gd name="T95" fmla="*/ 18 h 239"/>
              <a:gd name="T96" fmla="*/ 89 w 236"/>
              <a:gd name="T97" fmla="*/ 212 h 239"/>
              <a:gd name="T98" fmla="*/ 99 w 236"/>
              <a:gd name="T99" fmla="*/ 183 h 239"/>
              <a:gd name="T100" fmla="*/ 71 w 236"/>
              <a:gd name="T101" fmla="*/ 227 h 239"/>
              <a:gd name="T102" fmla="*/ 95 w 236"/>
              <a:gd name="T103" fmla="*/ 117 h 239"/>
              <a:gd name="T104" fmla="*/ 71 w 236"/>
              <a:gd name="T105" fmla="*/ 160 h 239"/>
              <a:gd name="T106" fmla="*/ 92 w 236"/>
              <a:gd name="T107" fmla="*/ 134 h 239"/>
              <a:gd name="T108" fmla="*/ 71 w 236"/>
              <a:gd name="T109" fmla="*/ 107 h 239"/>
              <a:gd name="T110" fmla="*/ 7 w 236"/>
              <a:gd name="T111" fmla="*/ 91 h 239"/>
              <a:gd name="T112" fmla="*/ 70 w 236"/>
              <a:gd name="T113" fmla="*/ 181 h 239"/>
              <a:gd name="T114" fmla="*/ 71 w 236"/>
              <a:gd name="T115" fmla="*/ 149 h 239"/>
              <a:gd name="T116" fmla="*/ 52 w 236"/>
              <a:gd name="T117" fmla="*/ 133 h 239"/>
              <a:gd name="T118" fmla="*/ 35 w 236"/>
              <a:gd name="T119" fmla="*/ 109 h 239"/>
              <a:gd name="T120" fmla="*/ 71 w 236"/>
              <a:gd name="T121" fmla="*/ 31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6" h="239">
                <a:moveTo>
                  <a:pt x="189" y="195"/>
                </a:moveTo>
                <a:cubicBezTo>
                  <a:pt x="216" y="182"/>
                  <a:pt x="216" y="182"/>
                  <a:pt x="216" y="182"/>
                </a:cubicBezTo>
                <a:cubicBezTo>
                  <a:pt x="230" y="176"/>
                  <a:pt x="236" y="159"/>
                  <a:pt x="229" y="146"/>
                </a:cubicBezTo>
                <a:cubicBezTo>
                  <a:pt x="189" y="60"/>
                  <a:pt x="189" y="60"/>
                  <a:pt x="189" y="60"/>
                </a:cubicBezTo>
                <a:cubicBezTo>
                  <a:pt x="189" y="107"/>
                  <a:pt x="189" y="107"/>
                  <a:pt x="189" y="107"/>
                </a:cubicBezTo>
                <a:cubicBezTo>
                  <a:pt x="190" y="108"/>
                  <a:pt x="190" y="108"/>
                  <a:pt x="190" y="109"/>
                </a:cubicBezTo>
                <a:cubicBezTo>
                  <a:pt x="196" y="122"/>
                  <a:pt x="196" y="122"/>
                  <a:pt x="196" y="122"/>
                </a:cubicBezTo>
                <a:cubicBezTo>
                  <a:pt x="196" y="122"/>
                  <a:pt x="196" y="122"/>
                  <a:pt x="196" y="122"/>
                </a:cubicBezTo>
                <a:cubicBezTo>
                  <a:pt x="197" y="124"/>
                  <a:pt x="196" y="126"/>
                  <a:pt x="194" y="127"/>
                </a:cubicBezTo>
                <a:cubicBezTo>
                  <a:pt x="189" y="130"/>
                  <a:pt x="189" y="130"/>
                  <a:pt x="189" y="130"/>
                </a:cubicBezTo>
                <a:cubicBezTo>
                  <a:pt x="189" y="141"/>
                  <a:pt x="189" y="141"/>
                  <a:pt x="189" y="141"/>
                </a:cubicBezTo>
                <a:cubicBezTo>
                  <a:pt x="198" y="136"/>
                  <a:pt x="198" y="136"/>
                  <a:pt x="198" y="136"/>
                </a:cubicBezTo>
                <a:cubicBezTo>
                  <a:pt x="201" y="135"/>
                  <a:pt x="203" y="136"/>
                  <a:pt x="204" y="138"/>
                </a:cubicBezTo>
                <a:cubicBezTo>
                  <a:pt x="210" y="151"/>
                  <a:pt x="210" y="151"/>
                  <a:pt x="210" y="151"/>
                </a:cubicBezTo>
                <a:cubicBezTo>
                  <a:pt x="210" y="151"/>
                  <a:pt x="210" y="151"/>
                  <a:pt x="210" y="151"/>
                </a:cubicBezTo>
                <a:cubicBezTo>
                  <a:pt x="211" y="153"/>
                  <a:pt x="210" y="156"/>
                  <a:pt x="208" y="157"/>
                </a:cubicBezTo>
                <a:cubicBezTo>
                  <a:pt x="189" y="166"/>
                  <a:pt x="189" y="166"/>
                  <a:pt x="189" y="166"/>
                </a:cubicBezTo>
                <a:lnTo>
                  <a:pt x="189" y="195"/>
                </a:lnTo>
                <a:close/>
                <a:moveTo>
                  <a:pt x="168" y="204"/>
                </a:moveTo>
                <a:cubicBezTo>
                  <a:pt x="189" y="195"/>
                  <a:pt x="189" y="195"/>
                  <a:pt x="189" y="195"/>
                </a:cubicBezTo>
                <a:cubicBezTo>
                  <a:pt x="189" y="166"/>
                  <a:pt x="189" y="166"/>
                  <a:pt x="189" y="166"/>
                </a:cubicBezTo>
                <a:cubicBezTo>
                  <a:pt x="180" y="170"/>
                  <a:pt x="180" y="170"/>
                  <a:pt x="180" y="170"/>
                </a:cubicBezTo>
                <a:cubicBezTo>
                  <a:pt x="178" y="171"/>
                  <a:pt x="175" y="170"/>
                  <a:pt x="174" y="168"/>
                </a:cubicBezTo>
                <a:cubicBezTo>
                  <a:pt x="168" y="156"/>
                  <a:pt x="168" y="156"/>
                  <a:pt x="168" y="156"/>
                </a:cubicBezTo>
                <a:cubicBezTo>
                  <a:pt x="168" y="204"/>
                  <a:pt x="168" y="204"/>
                  <a:pt x="168" y="204"/>
                </a:cubicBezTo>
                <a:close/>
                <a:moveTo>
                  <a:pt x="189" y="60"/>
                </a:moveTo>
                <a:cubicBezTo>
                  <a:pt x="168" y="16"/>
                  <a:pt x="168" y="16"/>
                  <a:pt x="168" y="16"/>
                </a:cubicBezTo>
                <a:cubicBezTo>
                  <a:pt x="168" y="78"/>
                  <a:pt x="168" y="78"/>
                  <a:pt x="168" y="78"/>
                </a:cubicBezTo>
                <a:cubicBezTo>
                  <a:pt x="171" y="77"/>
                  <a:pt x="171" y="77"/>
                  <a:pt x="171" y="77"/>
                </a:cubicBezTo>
                <a:cubicBezTo>
                  <a:pt x="173" y="76"/>
                  <a:pt x="175" y="77"/>
                  <a:pt x="176" y="79"/>
                </a:cubicBezTo>
                <a:cubicBezTo>
                  <a:pt x="182" y="92"/>
                  <a:pt x="182" y="92"/>
                  <a:pt x="182" y="92"/>
                </a:cubicBezTo>
                <a:cubicBezTo>
                  <a:pt x="182" y="92"/>
                  <a:pt x="182" y="92"/>
                  <a:pt x="182" y="92"/>
                </a:cubicBezTo>
                <a:cubicBezTo>
                  <a:pt x="183" y="94"/>
                  <a:pt x="182" y="97"/>
                  <a:pt x="180" y="98"/>
                </a:cubicBezTo>
                <a:cubicBezTo>
                  <a:pt x="168" y="103"/>
                  <a:pt x="168" y="103"/>
                  <a:pt x="168" y="103"/>
                </a:cubicBezTo>
                <a:cubicBezTo>
                  <a:pt x="168" y="114"/>
                  <a:pt x="168" y="114"/>
                  <a:pt x="168" y="114"/>
                </a:cubicBezTo>
                <a:cubicBezTo>
                  <a:pt x="185" y="107"/>
                  <a:pt x="185" y="107"/>
                  <a:pt x="185" y="107"/>
                </a:cubicBezTo>
                <a:cubicBezTo>
                  <a:pt x="186" y="106"/>
                  <a:pt x="188" y="106"/>
                  <a:pt x="189" y="107"/>
                </a:cubicBezTo>
                <a:cubicBezTo>
                  <a:pt x="189" y="60"/>
                  <a:pt x="189" y="60"/>
                  <a:pt x="189" y="60"/>
                </a:cubicBezTo>
                <a:close/>
                <a:moveTo>
                  <a:pt x="189" y="130"/>
                </a:moveTo>
                <a:cubicBezTo>
                  <a:pt x="189" y="141"/>
                  <a:pt x="189" y="141"/>
                  <a:pt x="189" y="141"/>
                </a:cubicBezTo>
                <a:cubicBezTo>
                  <a:pt x="170" y="150"/>
                  <a:pt x="170" y="150"/>
                  <a:pt x="170" y="150"/>
                </a:cubicBezTo>
                <a:cubicBezTo>
                  <a:pt x="169" y="150"/>
                  <a:pt x="169" y="151"/>
                  <a:pt x="168" y="151"/>
                </a:cubicBezTo>
                <a:cubicBezTo>
                  <a:pt x="168" y="139"/>
                  <a:pt x="168" y="139"/>
                  <a:pt x="168" y="139"/>
                </a:cubicBezTo>
                <a:lnTo>
                  <a:pt x="189" y="130"/>
                </a:lnTo>
                <a:close/>
                <a:moveTo>
                  <a:pt x="159" y="209"/>
                </a:moveTo>
                <a:cubicBezTo>
                  <a:pt x="168" y="204"/>
                  <a:pt x="168" y="204"/>
                  <a:pt x="168" y="204"/>
                </a:cubicBezTo>
                <a:cubicBezTo>
                  <a:pt x="168" y="156"/>
                  <a:pt x="168" y="156"/>
                  <a:pt x="168" y="156"/>
                </a:cubicBezTo>
                <a:cubicBezTo>
                  <a:pt x="168" y="155"/>
                  <a:pt x="168" y="155"/>
                  <a:pt x="168" y="155"/>
                </a:cubicBezTo>
                <a:cubicBezTo>
                  <a:pt x="168" y="154"/>
                  <a:pt x="168" y="152"/>
                  <a:pt x="168" y="151"/>
                </a:cubicBezTo>
                <a:cubicBezTo>
                  <a:pt x="168" y="139"/>
                  <a:pt x="168" y="139"/>
                  <a:pt x="168" y="139"/>
                </a:cubicBezTo>
                <a:cubicBezTo>
                  <a:pt x="166" y="141"/>
                  <a:pt x="166" y="141"/>
                  <a:pt x="166" y="141"/>
                </a:cubicBezTo>
                <a:cubicBezTo>
                  <a:pt x="164" y="142"/>
                  <a:pt x="161" y="141"/>
                  <a:pt x="160" y="138"/>
                </a:cubicBezTo>
                <a:cubicBezTo>
                  <a:pt x="159" y="136"/>
                  <a:pt x="159" y="136"/>
                  <a:pt x="159" y="136"/>
                </a:cubicBezTo>
                <a:cubicBezTo>
                  <a:pt x="159" y="160"/>
                  <a:pt x="159" y="160"/>
                  <a:pt x="159" y="160"/>
                </a:cubicBezTo>
                <a:cubicBezTo>
                  <a:pt x="165" y="172"/>
                  <a:pt x="165" y="172"/>
                  <a:pt x="165" y="172"/>
                </a:cubicBezTo>
                <a:cubicBezTo>
                  <a:pt x="165" y="172"/>
                  <a:pt x="165" y="172"/>
                  <a:pt x="165" y="172"/>
                </a:cubicBezTo>
                <a:cubicBezTo>
                  <a:pt x="166" y="175"/>
                  <a:pt x="165" y="177"/>
                  <a:pt x="163" y="178"/>
                </a:cubicBezTo>
                <a:cubicBezTo>
                  <a:pt x="159" y="180"/>
                  <a:pt x="159" y="180"/>
                  <a:pt x="159" y="180"/>
                </a:cubicBezTo>
                <a:cubicBezTo>
                  <a:pt x="159" y="209"/>
                  <a:pt x="159" y="209"/>
                  <a:pt x="159" y="209"/>
                </a:cubicBezTo>
                <a:close/>
                <a:moveTo>
                  <a:pt x="168" y="16"/>
                </a:moveTo>
                <a:cubicBezTo>
                  <a:pt x="168" y="15"/>
                  <a:pt x="168" y="15"/>
                  <a:pt x="168" y="15"/>
                </a:cubicBezTo>
                <a:cubicBezTo>
                  <a:pt x="166" y="11"/>
                  <a:pt x="163" y="7"/>
                  <a:pt x="159" y="5"/>
                </a:cubicBezTo>
                <a:cubicBezTo>
                  <a:pt x="159" y="40"/>
                  <a:pt x="159" y="40"/>
                  <a:pt x="159" y="40"/>
                </a:cubicBezTo>
                <a:cubicBezTo>
                  <a:pt x="163" y="49"/>
                  <a:pt x="163" y="49"/>
                  <a:pt x="163" y="49"/>
                </a:cubicBezTo>
                <a:cubicBezTo>
                  <a:pt x="163" y="49"/>
                  <a:pt x="163" y="49"/>
                  <a:pt x="163" y="49"/>
                </a:cubicBezTo>
                <a:cubicBezTo>
                  <a:pt x="166" y="55"/>
                  <a:pt x="164" y="61"/>
                  <a:pt x="159" y="65"/>
                </a:cubicBezTo>
                <a:cubicBezTo>
                  <a:pt x="159" y="82"/>
                  <a:pt x="159" y="82"/>
                  <a:pt x="159" y="82"/>
                </a:cubicBezTo>
                <a:cubicBezTo>
                  <a:pt x="168" y="78"/>
                  <a:pt x="168" y="78"/>
                  <a:pt x="168" y="78"/>
                </a:cubicBezTo>
                <a:cubicBezTo>
                  <a:pt x="168" y="16"/>
                  <a:pt x="168" y="16"/>
                  <a:pt x="168" y="16"/>
                </a:cubicBezTo>
                <a:close/>
                <a:moveTo>
                  <a:pt x="168" y="103"/>
                </a:moveTo>
                <a:cubicBezTo>
                  <a:pt x="168" y="114"/>
                  <a:pt x="168" y="114"/>
                  <a:pt x="168" y="114"/>
                </a:cubicBezTo>
                <a:cubicBezTo>
                  <a:pt x="159" y="118"/>
                  <a:pt x="159" y="118"/>
                  <a:pt x="159" y="118"/>
                </a:cubicBezTo>
                <a:cubicBezTo>
                  <a:pt x="159" y="108"/>
                  <a:pt x="159" y="108"/>
                  <a:pt x="159" y="108"/>
                </a:cubicBezTo>
                <a:lnTo>
                  <a:pt x="168" y="103"/>
                </a:lnTo>
                <a:close/>
                <a:moveTo>
                  <a:pt x="144" y="216"/>
                </a:moveTo>
                <a:cubicBezTo>
                  <a:pt x="159" y="209"/>
                  <a:pt x="159" y="209"/>
                  <a:pt x="159" y="209"/>
                </a:cubicBezTo>
                <a:cubicBezTo>
                  <a:pt x="159" y="180"/>
                  <a:pt x="159" y="180"/>
                  <a:pt x="159" y="180"/>
                </a:cubicBezTo>
                <a:cubicBezTo>
                  <a:pt x="144" y="187"/>
                  <a:pt x="144" y="187"/>
                  <a:pt x="144" y="187"/>
                </a:cubicBezTo>
                <a:cubicBezTo>
                  <a:pt x="144" y="216"/>
                  <a:pt x="144" y="216"/>
                  <a:pt x="144" y="216"/>
                </a:cubicBezTo>
                <a:close/>
                <a:moveTo>
                  <a:pt x="159" y="5"/>
                </a:moveTo>
                <a:cubicBezTo>
                  <a:pt x="155" y="2"/>
                  <a:pt x="149" y="0"/>
                  <a:pt x="144" y="0"/>
                </a:cubicBezTo>
                <a:cubicBezTo>
                  <a:pt x="144" y="22"/>
                  <a:pt x="144" y="22"/>
                  <a:pt x="144" y="22"/>
                </a:cubicBezTo>
                <a:cubicBezTo>
                  <a:pt x="148" y="23"/>
                  <a:pt x="152" y="25"/>
                  <a:pt x="154" y="30"/>
                </a:cubicBezTo>
                <a:cubicBezTo>
                  <a:pt x="159" y="40"/>
                  <a:pt x="159" y="40"/>
                  <a:pt x="159" y="40"/>
                </a:cubicBezTo>
                <a:cubicBezTo>
                  <a:pt x="159" y="5"/>
                  <a:pt x="159" y="5"/>
                  <a:pt x="159" y="5"/>
                </a:cubicBezTo>
                <a:close/>
                <a:moveTo>
                  <a:pt x="159" y="65"/>
                </a:moveTo>
                <a:cubicBezTo>
                  <a:pt x="159" y="82"/>
                  <a:pt x="159" y="82"/>
                  <a:pt x="159" y="82"/>
                </a:cubicBezTo>
                <a:cubicBezTo>
                  <a:pt x="144" y="89"/>
                  <a:pt x="144" y="89"/>
                  <a:pt x="144" y="89"/>
                </a:cubicBezTo>
                <a:cubicBezTo>
                  <a:pt x="144" y="72"/>
                  <a:pt x="144" y="72"/>
                  <a:pt x="144" y="72"/>
                </a:cubicBezTo>
                <a:cubicBezTo>
                  <a:pt x="157" y="66"/>
                  <a:pt x="157" y="66"/>
                  <a:pt x="157" y="66"/>
                </a:cubicBezTo>
                <a:cubicBezTo>
                  <a:pt x="158" y="66"/>
                  <a:pt x="159" y="66"/>
                  <a:pt x="159" y="65"/>
                </a:cubicBezTo>
                <a:close/>
                <a:moveTo>
                  <a:pt x="159" y="108"/>
                </a:moveTo>
                <a:cubicBezTo>
                  <a:pt x="159" y="118"/>
                  <a:pt x="159" y="118"/>
                  <a:pt x="159" y="118"/>
                </a:cubicBezTo>
                <a:cubicBezTo>
                  <a:pt x="156" y="120"/>
                  <a:pt x="156" y="120"/>
                  <a:pt x="156" y="120"/>
                </a:cubicBezTo>
                <a:cubicBezTo>
                  <a:pt x="154" y="121"/>
                  <a:pt x="153" y="123"/>
                  <a:pt x="154" y="126"/>
                </a:cubicBezTo>
                <a:cubicBezTo>
                  <a:pt x="159" y="136"/>
                  <a:pt x="159" y="136"/>
                  <a:pt x="159" y="136"/>
                </a:cubicBezTo>
                <a:cubicBezTo>
                  <a:pt x="159" y="160"/>
                  <a:pt x="159" y="160"/>
                  <a:pt x="159" y="160"/>
                </a:cubicBezTo>
                <a:cubicBezTo>
                  <a:pt x="159" y="159"/>
                  <a:pt x="159" y="159"/>
                  <a:pt x="159" y="159"/>
                </a:cubicBezTo>
                <a:cubicBezTo>
                  <a:pt x="158" y="157"/>
                  <a:pt x="155" y="156"/>
                  <a:pt x="153" y="157"/>
                </a:cubicBezTo>
                <a:cubicBezTo>
                  <a:pt x="144" y="162"/>
                  <a:pt x="144" y="162"/>
                  <a:pt x="144" y="162"/>
                </a:cubicBezTo>
                <a:cubicBezTo>
                  <a:pt x="144" y="151"/>
                  <a:pt x="144" y="151"/>
                  <a:pt x="144" y="151"/>
                </a:cubicBezTo>
                <a:cubicBezTo>
                  <a:pt x="149" y="148"/>
                  <a:pt x="149" y="148"/>
                  <a:pt x="149" y="148"/>
                </a:cubicBezTo>
                <a:cubicBezTo>
                  <a:pt x="151" y="147"/>
                  <a:pt x="152" y="145"/>
                  <a:pt x="151" y="143"/>
                </a:cubicBezTo>
                <a:cubicBezTo>
                  <a:pt x="151" y="143"/>
                  <a:pt x="151" y="143"/>
                  <a:pt x="151" y="143"/>
                </a:cubicBezTo>
                <a:cubicBezTo>
                  <a:pt x="145" y="130"/>
                  <a:pt x="145" y="130"/>
                  <a:pt x="145" y="130"/>
                </a:cubicBezTo>
                <a:cubicBezTo>
                  <a:pt x="145" y="129"/>
                  <a:pt x="144" y="129"/>
                  <a:pt x="144" y="128"/>
                </a:cubicBezTo>
                <a:cubicBezTo>
                  <a:pt x="144" y="104"/>
                  <a:pt x="144" y="104"/>
                  <a:pt x="144" y="104"/>
                </a:cubicBezTo>
                <a:cubicBezTo>
                  <a:pt x="146" y="109"/>
                  <a:pt x="146" y="109"/>
                  <a:pt x="146" y="109"/>
                </a:cubicBezTo>
                <a:cubicBezTo>
                  <a:pt x="147" y="111"/>
                  <a:pt x="150" y="112"/>
                  <a:pt x="152" y="111"/>
                </a:cubicBezTo>
                <a:lnTo>
                  <a:pt x="159" y="108"/>
                </a:lnTo>
                <a:close/>
                <a:moveTo>
                  <a:pt x="132" y="2"/>
                </a:moveTo>
                <a:cubicBezTo>
                  <a:pt x="123" y="7"/>
                  <a:pt x="123" y="7"/>
                  <a:pt x="123" y="7"/>
                </a:cubicBezTo>
                <a:cubicBezTo>
                  <a:pt x="123" y="30"/>
                  <a:pt x="123" y="30"/>
                  <a:pt x="123" y="30"/>
                </a:cubicBezTo>
                <a:cubicBezTo>
                  <a:pt x="137" y="23"/>
                  <a:pt x="137" y="23"/>
                  <a:pt x="137" y="23"/>
                </a:cubicBezTo>
                <a:cubicBezTo>
                  <a:pt x="139" y="22"/>
                  <a:pt x="142" y="22"/>
                  <a:pt x="144" y="22"/>
                </a:cubicBezTo>
                <a:cubicBezTo>
                  <a:pt x="144" y="0"/>
                  <a:pt x="144" y="0"/>
                  <a:pt x="144" y="0"/>
                </a:cubicBezTo>
                <a:cubicBezTo>
                  <a:pt x="140" y="0"/>
                  <a:pt x="136" y="1"/>
                  <a:pt x="132" y="2"/>
                </a:cubicBezTo>
                <a:close/>
                <a:moveTo>
                  <a:pt x="123" y="225"/>
                </a:moveTo>
                <a:cubicBezTo>
                  <a:pt x="144" y="216"/>
                  <a:pt x="144" y="216"/>
                  <a:pt x="144" y="216"/>
                </a:cubicBezTo>
                <a:cubicBezTo>
                  <a:pt x="144" y="187"/>
                  <a:pt x="144" y="187"/>
                  <a:pt x="144" y="187"/>
                </a:cubicBezTo>
                <a:cubicBezTo>
                  <a:pt x="135" y="191"/>
                  <a:pt x="135" y="191"/>
                  <a:pt x="135" y="191"/>
                </a:cubicBezTo>
                <a:cubicBezTo>
                  <a:pt x="133" y="192"/>
                  <a:pt x="130" y="191"/>
                  <a:pt x="129" y="189"/>
                </a:cubicBezTo>
                <a:cubicBezTo>
                  <a:pt x="123" y="177"/>
                  <a:pt x="123" y="177"/>
                  <a:pt x="123" y="177"/>
                </a:cubicBezTo>
                <a:cubicBezTo>
                  <a:pt x="123" y="225"/>
                  <a:pt x="123" y="225"/>
                  <a:pt x="123" y="225"/>
                </a:cubicBezTo>
                <a:close/>
                <a:moveTo>
                  <a:pt x="144" y="72"/>
                </a:moveTo>
                <a:cubicBezTo>
                  <a:pt x="144" y="89"/>
                  <a:pt x="144" y="89"/>
                  <a:pt x="144" y="89"/>
                </a:cubicBezTo>
                <a:cubicBezTo>
                  <a:pt x="142" y="90"/>
                  <a:pt x="142" y="90"/>
                  <a:pt x="142" y="90"/>
                </a:cubicBezTo>
                <a:cubicBezTo>
                  <a:pt x="140" y="91"/>
                  <a:pt x="139" y="94"/>
                  <a:pt x="140" y="96"/>
                </a:cubicBezTo>
                <a:cubicBezTo>
                  <a:pt x="144" y="104"/>
                  <a:pt x="144" y="104"/>
                  <a:pt x="144" y="104"/>
                </a:cubicBezTo>
                <a:cubicBezTo>
                  <a:pt x="144" y="128"/>
                  <a:pt x="144" y="128"/>
                  <a:pt x="144" y="128"/>
                </a:cubicBezTo>
                <a:cubicBezTo>
                  <a:pt x="143" y="127"/>
                  <a:pt x="141" y="127"/>
                  <a:pt x="139" y="128"/>
                </a:cubicBezTo>
                <a:cubicBezTo>
                  <a:pt x="123" y="135"/>
                  <a:pt x="123" y="135"/>
                  <a:pt x="123" y="135"/>
                </a:cubicBezTo>
                <a:cubicBezTo>
                  <a:pt x="123" y="125"/>
                  <a:pt x="123" y="125"/>
                  <a:pt x="123" y="125"/>
                </a:cubicBezTo>
                <a:cubicBezTo>
                  <a:pt x="135" y="119"/>
                  <a:pt x="135" y="119"/>
                  <a:pt x="135" y="119"/>
                </a:cubicBezTo>
                <a:cubicBezTo>
                  <a:pt x="137" y="118"/>
                  <a:pt x="138" y="115"/>
                  <a:pt x="137" y="113"/>
                </a:cubicBezTo>
                <a:cubicBezTo>
                  <a:pt x="137" y="113"/>
                  <a:pt x="137" y="113"/>
                  <a:pt x="137" y="113"/>
                </a:cubicBezTo>
                <a:cubicBezTo>
                  <a:pt x="131" y="100"/>
                  <a:pt x="131" y="100"/>
                  <a:pt x="131" y="100"/>
                </a:cubicBezTo>
                <a:cubicBezTo>
                  <a:pt x="130" y="98"/>
                  <a:pt x="128" y="97"/>
                  <a:pt x="126" y="98"/>
                </a:cubicBezTo>
                <a:cubicBezTo>
                  <a:pt x="123" y="99"/>
                  <a:pt x="123" y="99"/>
                  <a:pt x="123" y="99"/>
                </a:cubicBezTo>
                <a:cubicBezTo>
                  <a:pt x="123" y="82"/>
                  <a:pt x="123" y="82"/>
                  <a:pt x="123" y="82"/>
                </a:cubicBezTo>
                <a:cubicBezTo>
                  <a:pt x="144" y="72"/>
                  <a:pt x="144" y="72"/>
                  <a:pt x="144" y="72"/>
                </a:cubicBezTo>
                <a:close/>
                <a:moveTo>
                  <a:pt x="144" y="151"/>
                </a:moveTo>
                <a:cubicBezTo>
                  <a:pt x="144" y="162"/>
                  <a:pt x="144" y="162"/>
                  <a:pt x="144" y="162"/>
                </a:cubicBezTo>
                <a:cubicBezTo>
                  <a:pt x="125" y="171"/>
                  <a:pt x="125" y="171"/>
                  <a:pt x="125" y="171"/>
                </a:cubicBezTo>
                <a:cubicBezTo>
                  <a:pt x="124" y="171"/>
                  <a:pt x="124" y="172"/>
                  <a:pt x="123" y="172"/>
                </a:cubicBezTo>
                <a:cubicBezTo>
                  <a:pt x="123" y="161"/>
                  <a:pt x="123" y="161"/>
                  <a:pt x="123" y="161"/>
                </a:cubicBezTo>
                <a:lnTo>
                  <a:pt x="144" y="151"/>
                </a:lnTo>
                <a:close/>
                <a:moveTo>
                  <a:pt x="123" y="7"/>
                </a:moveTo>
                <a:cubicBezTo>
                  <a:pt x="99" y="18"/>
                  <a:pt x="99" y="18"/>
                  <a:pt x="99" y="18"/>
                </a:cubicBezTo>
                <a:cubicBezTo>
                  <a:pt x="99" y="41"/>
                  <a:pt x="99" y="41"/>
                  <a:pt x="99" y="41"/>
                </a:cubicBezTo>
                <a:cubicBezTo>
                  <a:pt x="123" y="30"/>
                  <a:pt x="123" y="30"/>
                  <a:pt x="123" y="30"/>
                </a:cubicBezTo>
                <a:cubicBezTo>
                  <a:pt x="123" y="7"/>
                  <a:pt x="123" y="7"/>
                  <a:pt x="123" y="7"/>
                </a:cubicBezTo>
                <a:close/>
                <a:moveTo>
                  <a:pt x="99" y="236"/>
                </a:moveTo>
                <a:cubicBezTo>
                  <a:pt x="100" y="236"/>
                  <a:pt x="102" y="235"/>
                  <a:pt x="103" y="235"/>
                </a:cubicBezTo>
                <a:cubicBezTo>
                  <a:pt x="123" y="225"/>
                  <a:pt x="123" y="225"/>
                  <a:pt x="123" y="225"/>
                </a:cubicBezTo>
                <a:cubicBezTo>
                  <a:pt x="123" y="177"/>
                  <a:pt x="123" y="177"/>
                  <a:pt x="123" y="177"/>
                </a:cubicBezTo>
                <a:cubicBezTo>
                  <a:pt x="123" y="176"/>
                  <a:pt x="123" y="176"/>
                  <a:pt x="123" y="176"/>
                </a:cubicBezTo>
                <a:cubicBezTo>
                  <a:pt x="122" y="175"/>
                  <a:pt x="123" y="174"/>
                  <a:pt x="123" y="172"/>
                </a:cubicBezTo>
                <a:cubicBezTo>
                  <a:pt x="123" y="161"/>
                  <a:pt x="123" y="161"/>
                  <a:pt x="123" y="161"/>
                </a:cubicBezTo>
                <a:cubicBezTo>
                  <a:pt x="121" y="162"/>
                  <a:pt x="121" y="162"/>
                  <a:pt x="121" y="162"/>
                </a:cubicBezTo>
                <a:cubicBezTo>
                  <a:pt x="119" y="163"/>
                  <a:pt x="116" y="162"/>
                  <a:pt x="115" y="159"/>
                </a:cubicBezTo>
                <a:cubicBezTo>
                  <a:pt x="109" y="147"/>
                  <a:pt x="109" y="147"/>
                  <a:pt x="109" y="147"/>
                </a:cubicBezTo>
                <a:cubicBezTo>
                  <a:pt x="108" y="145"/>
                  <a:pt x="109" y="142"/>
                  <a:pt x="111" y="141"/>
                </a:cubicBezTo>
                <a:cubicBezTo>
                  <a:pt x="123" y="135"/>
                  <a:pt x="123" y="135"/>
                  <a:pt x="123" y="135"/>
                </a:cubicBezTo>
                <a:cubicBezTo>
                  <a:pt x="123" y="125"/>
                  <a:pt x="123" y="125"/>
                  <a:pt x="123" y="125"/>
                </a:cubicBezTo>
                <a:cubicBezTo>
                  <a:pt x="107" y="132"/>
                  <a:pt x="107" y="132"/>
                  <a:pt x="107" y="132"/>
                </a:cubicBezTo>
                <a:cubicBezTo>
                  <a:pt x="105" y="133"/>
                  <a:pt x="102" y="132"/>
                  <a:pt x="101" y="130"/>
                </a:cubicBezTo>
                <a:cubicBezTo>
                  <a:pt x="99" y="124"/>
                  <a:pt x="99" y="124"/>
                  <a:pt x="99" y="124"/>
                </a:cubicBezTo>
                <a:cubicBezTo>
                  <a:pt x="99" y="150"/>
                  <a:pt x="99" y="150"/>
                  <a:pt x="99" y="150"/>
                </a:cubicBezTo>
                <a:cubicBezTo>
                  <a:pt x="99" y="150"/>
                  <a:pt x="99" y="151"/>
                  <a:pt x="100" y="151"/>
                </a:cubicBezTo>
                <a:cubicBezTo>
                  <a:pt x="106" y="164"/>
                  <a:pt x="106" y="164"/>
                  <a:pt x="106" y="164"/>
                </a:cubicBezTo>
                <a:cubicBezTo>
                  <a:pt x="106" y="164"/>
                  <a:pt x="106" y="164"/>
                  <a:pt x="106" y="164"/>
                </a:cubicBezTo>
                <a:cubicBezTo>
                  <a:pt x="107" y="166"/>
                  <a:pt x="106" y="169"/>
                  <a:pt x="104" y="170"/>
                </a:cubicBezTo>
                <a:cubicBezTo>
                  <a:pt x="99" y="172"/>
                  <a:pt x="99" y="172"/>
                  <a:pt x="99" y="172"/>
                </a:cubicBezTo>
                <a:cubicBezTo>
                  <a:pt x="99" y="183"/>
                  <a:pt x="99" y="183"/>
                  <a:pt x="99" y="183"/>
                </a:cubicBezTo>
                <a:cubicBezTo>
                  <a:pt x="108" y="179"/>
                  <a:pt x="108" y="179"/>
                  <a:pt x="108" y="179"/>
                </a:cubicBezTo>
                <a:cubicBezTo>
                  <a:pt x="110" y="178"/>
                  <a:pt x="113" y="179"/>
                  <a:pt x="114" y="181"/>
                </a:cubicBezTo>
                <a:cubicBezTo>
                  <a:pt x="120" y="194"/>
                  <a:pt x="120" y="194"/>
                  <a:pt x="120" y="194"/>
                </a:cubicBezTo>
                <a:cubicBezTo>
                  <a:pt x="120" y="194"/>
                  <a:pt x="120" y="194"/>
                  <a:pt x="120" y="194"/>
                </a:cubicBezTo>
                <a:cubicBezTo>
                  <a:pt x="121" y="196"/>
                  <a:pt x="120" y="198"/>
                  <a:pt x="118" y="199"/>
                </a:cubicBezTo>
                <a:cubicBezTo>
                  <a:pt x="99" y="208"/>
                  <a:pt x="99" y="208"/>
                  <a:pt x="99" y="208"/>
                </a:cubicBezTo>
                <a:cubicBezTo>
                  <a:pt x="99" y="236"/>
                  <a:pt x="99" y="236"/>
                  <a:pt x="99" y="236"/>
                </a:cubicBezTo>
                <a:close/>
                <a:moveTo>
                  <a:pt x="123" y="82"/>
                </a:moveTo>
                <a:cubicBezTo>
                  <a:pt x="123" y="99"/>
                  <a:pt x="123" y="99"/>
                  <a:pt x="123" y="99"/>
                </a:cubicBezTo>
                <a:cubicBezTo>
                  <a:pt x="99" y="111"/>
                  <a:pt x="99" y="111"/>
                  <a:pt x="99" y="111"/>
                </a:cubicBezTo>
                <a:cubicBezTo>
                  <a:pt x="99" y="94"/>
                  <a:pt x="99" y="94"/>
                  <a:pt x="99" y="94"/>
                </a:cubicBezTo>
                <a:lnTo>
                  <a:pt x="123" y="82"/>
                </a:lnTo>
                <a:close/>
                <a:moveTo>
                  <a:pt x="99" y="18"/>
                </a:moveTo>
                <a:cubicBezTo>
                  <a:pt x="71" y="31"/>
                  <a:pt x="71" y="31"/>
                  <a:pt x="71" y="31"/>
                </a:cubicBezTo>
                <a:cubicBezTo>
                  <a:pt x="71" y="54"/>
                  <a:pt x="71" y="54"/>
                  <a:pt x="71" y="54"/>
                </a:cubicBezTo>
                <a:cubicBezTo>
                  <a:pt x="99" y="41"/>
                  <a:pt x="99" y="41"/>
                  <a:pt x="99" y="41"/>
                </a:cubicBezTo>
                <a:cubicBezTo>
                  <a:pt x="99" y="18"/>
                  <a:pt x="99" y="18"/>
                  <a:pt x="99" y="18"/>
                </a:cubicBezTo>
                <a:close/>
                <a:moveTo>
                  <a:pt x="71" y="227"/>
                </a:moveTo>
                <a:cubicBezTo>
                  <a:pt x="77" y="235"/>
                  <a:pt x="88" y="239"/>
                  <a:pt x="99" y="236"/>
                </a:cubicBezTo>
                <a:cubicBezTo>
                  <a:pt x="99" y="208"/>
                  <a:pt x="99" y="208"/>
                  <a:pt x="99" y="208"/>
                </a:cubicBezTo>
                <a:cubicBezTo>
                  <a:pt x="89" y="212"/>
                  <a:pt x="89" y="212"/>
                  <a:pt x="89" y="212"/>
                </a:cubicBezTo>
                <a:cubicBezTo>
                  <a:pt x="87" y="213"/>
                  <a:pt x="85" y="213"/>
                  <a:pt x="84" y="210"/>
                </a:cubicBezTo>
                <a:cubicBezTo>
                  <a:pt x="78" y="197"/>
                  <a:pt x="78" y="197"/>
                  <a:pt x="78" y="197"/>
                </a:cubicBezTo>
                <a:cubicBezTo>
                  <a:pt x="77" y="195"/>
                  <a:pt x="78" y="193"/>
                  <a:pt x="80" y="192"/>
                </a:cubicBezTo>
                <a:cubicBezTo>
                  <a:pt x="99" y="183"/>
                  <a:pt x="99" y="183"/>
                  <a:pt x="99" y="183"/>
                </a:cubicBezTo>
                <a:cubicBezTo>
                  <a:pt x="99" y="172"/>
                  <a:pt x="99" y="172"/>
                  <a:pt x="99" y="172"/>
                </a:cubicBezTo>
                <a:cubicBezTo>
                  <a:pt x="75" y="183"/>
                  <a:pt x="75" y="183"/>
                  <a:pt x="75" y="183"/>
                </a:cubicBezTo>
                <a:cubicBezTo>
                  <a:pt x="74" y="184"/>
                  <a:pt x="72" y="183"/>
                  <a:pt x="71" y="182"/>
                </a:cubicBezTo>
                <a:cubicBezTo>
                  <a:pt x="71" y="227"/>
                  <a:pt x="71" y="227"/>
                  <a:pt x="71" y="227"/>
                </a:cubicBezTo>
                <a:close/>
                <a:moveTo>
                  <a:pt x="99" y="94"/>
                </a:moveTo>
                <a:cubicBezTo>
                  <a:pt x="99" y="111"/>
                  <a:pt x="99" y="111"/>
                  <a:pt x="99" y="111"/>
                </a:cubicBezTo>
                <a:cubicBezTo>
                  <a:pt x="97" y="111"/>
                  <a:pt x="97" y="111"/>
                  <a:pt x="97" y="111"/>
                </a:cubicBezTo>
                <a:cubicBezTo>
                  <a:pt x="95" y="112"/>
                  <a:pt x="94" y="115"/>
                  <a:pt x="95" y="117"/>
                </a:cubicBezTo>
                <a:cubicBezTo>
                  <a:pt x="99" y="124"/>
                  <a:pt x="99" y="124"/>
                  <a:pt x="99" y="124"/>
                </a:cubicBezTo>
                <a:cubicBezTo>
                  <a:pt x="99" y="150"/>
                  <a:pt x="99" y="150"/>
                  <a:pt x="99" y="150"/>
                </a:cubicBezTo>
                <a:cubicBezTo>
                  <a:pt x="97" y="149"/>
                  <a:pt x="96" y="148"/>
                  <a:pt x="94" y="149"/>
                </a:cubicBezTo>
                <a:cubicBezTo>
                  <a:pt x="71" y="160"/>
                  <a:pt x="71" y="160"/>
                  <a:pt x="71" y="160"/>
                </a:cubicBezTo>
                <a:cubicBezTo>
                  <a:pt x="71" y="149"/>
                  <a:pt x="71" y="149"/>
                  <a:pt x="71" y="149"/>
                </a:cubicBezTo>
                <a:cubicBezTo>
                  <a:pt x="90" y="140"/>
                  <a:pt x="90" y="140"/>
                  <a:pt x="90" y="140"/>
                </a:cubicBezTo>
                <a:cubicBezTo>
                  <a:pt x="92" y="139"/>
                  <a:pt x="93" y="136"/>
                  <a:pt x="92" y="134"/>
                </a:cubicBezTo>
                <a:cubicBezTo>
                  <a:pt x="92" y="134"/>
                  <a:pt x="92" y="134"/>
                  <a:pt x="92" y="134"/>
                </a:cubicBezTo>
                <a:cubicBezTo>
                  <a:pt x="86" y="122"/>
                  <a:pt x="86" y="122"/>
                  <a:pt x="86" y="122"/>
                </a:cubicBezTo>
                <a:cubicBezTo>
                  <a:pt x="85" y="119"/>
                  <a:pt x="82" y="118"/>
                  <a:pt x="80" y="119"/>
                </a:cubicBezTo>
                <a:cubicBezTo>
                  <a:pt x="71" y="124"/>
                  <a:pt x="71" y="124"/>
                  <a:pt x="71" y="124"/>
                </a:cubicBezTo>
                <a:cubicBezTo>
                  <a:pt x="71" y="107"/>
                  <a:pt x="71" y="107"/>
                  <a:pt x="71" y="107"/>
                </a:cubicBezTo>
                <a:lnTo>
                  <a:pt x="99" y="94"/>
                </a:lnTo>
                <a:close/>
                <a:moveTo>
                  <a:pt x="71" y="31"/>
                </a:moveTo>
                <a:cubicBezTo>
                  <a:pt x="20" y="55"/>
                  <a:pt x="20" y="55"/>
                  <a:pt x="20" y="55"/>
                </a:cubicBezTo>
                <a:cubicBezTo>
                  <a:pt x="6" y="62"/>
                  <a:pt x="0" y="78"/>
                  <a:pt x="7" y="91"/>
                </a:cubicBezTo>
                <a:cubicBezTo>
                  <a:pt x="68" y="222"/>
                  <a:pt x="68" y="222"/>
                  <a:pt x="68" y="222"/>
                </a:cubicBezTo>
                <a:cubicBezTo>
                  <a:pt x="69" y="223"/>
                  <a:pt x="70" y="225"/>
                  <a:pt x="71" y="227"/>
                </a:cubicBezTo>
                <a:cubicBezTo>
                  <a:pt x="71" y="182"/>
                  <a:pt x="71" y="182"/>
                  <a:pt x="71" y="182"/>
                </a:cubicBezTo>
                <a:cubicBezTo>
                  <a:pt x="71" y="182"/>
                  <a:pt x="70" y="181"/>
                  <a:pt x="70" y="181"/>
                </a:cubicBezTo>
                <a:cubicBezTo>
                  <a:pt x="64" y="168"/>
                  <a:pt x="64" y="168"/>
                  <a:pt x="64" y="168"/>
                </a:cubicBezTo>
                <a:cubicBezTo>
                  <a:pt x="63" y="166"/>
                  <a:pt x="64" y="163"/>
                  <a:pt x="66" y="162"/>
                </a:cubicBezTo>
                <a:cubicBezTo>
                  <a:pt x="71" y="160"/>
                  <a:pt x="71" y="160"/>
                  <a:pt x="71" y="160"/>
                </a:cubicBezTo>
                <a:cubicBezTo>
                  <a:pt x="71" y="149"/>
                  <a:pt x="71" y="149"/>
                  <a:pt x="71" y="149"/>
                </a:cubicBezTo>
                <a:cubicBezTo>
                  <a:pt x="62" y="153"/>
                  <a:pt x="62" y="153"/>
                  <a:pt x="62" y="153"/>
                </a:cubicBezTo>
                <a:cubicBezTo>
                  <a:pt x="60" y="154"/>
                  <a:pt x="57" y="153"/>
                  <a:pt x="56" y="151"/>
                </a:cubicBezTo>
                <a:cubicBezTo>
                  <a:pt x="50" y="138"/>
                  <a:pt x="50" y="138"/>
                  <a:pt x="50" y="138"/>
                </a:cubicBezTo>
                <a:cubicBezTo>
                  <a:pt x="49" y="136"/>
                  <a:pt x="50" y="134"/>
                  <a:pt x="52" y="133"/>
                </a:cubicBezTo>
                <a:cubicBezTo>
                  <a:pt x="71" y="124"/>
                  <a:pt x="71" y="124"/>
                  <a:pt x="71" y="124"/>
                </a:cubicBezTo>
                <a:cubicBezTo>
                  <a:pt x="71" y="107"/>
                  <a:pt x="71" y="107"/>
                  <a:pt x="71" y="107"/>
                </a:cubicBezTo>
                <a:cubicBezTo>
                  <a:pt x="53" y="115"/>
                  <a:pt x="53" y="115"/>
                  <a:pt x="53" y="115"/>
                </a:cubicBezTo>
                <a:cubicBezTo>
                  <a:pt x="46" y="118"/>
                  <a:pt x="38" y="116"/>
                  <a:pt x="35" y="109"/>
                </a:cubicBezTo>
                <a:cubicBezTo>
                  <a:pt x="26" y="89"/>
                  <a:pt x="26" y="89"/>
                  <a:pt x="26" y="89"/>
                </a:cubicBezTo>
                <a:cubicBezTo>
                  <a:pt x="23" y="83"/>
                  <a:pt x="26" y="75"/>
                  <a:pt x="33" y="72"/>
                </a:cubicBezTo>
                <a:cubicBezTo>
                  <a:pt x="71" y="54"/>
                  <a:pt x="71" y="54"/>
                  <a:pt x="71" y="54"/>
                </a:cubicBezTo>
                <a:lnTo>
                  <a:pt x="71" y="31"/>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9" name="Rectangle 59"/>
          <p:cNvSpPr>
            <a:spLocks noChangeArrowheads="1"/>
          </p:cNvSpPr>
          <p:nvPr/>
        </p:nvSpPr>
        <p:spPr bwMode="auto">
          <a:xfrm>
            <a:off x="6873120" y="2105880"/>
            <a:ext cx="47017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0" name="Rectangle 60"/>
          <p:cNvSpPr>
            <a:spLocks noChangeArrowheads="1"/>
          </p:cNvSpPr>
          <p:nvPr/>
        </p:nvSpPr>
        <p:spPr bwMode="auto">
          <a:xfrm>
            <a:off x="6892165" y="2058267"/>
            <a:ext cx="43208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1" name="Rectangle 61"/>
          <p:cNvSpPr>
            <a:spLocks noChangeArrowheads="1"/>
          </p:cNvSpPr>
          <p:nvPr/>
        </p:nvSpPr>
        <p:spPr bwMode="auto">
          <a:xfrm>
            <a:off x="7062380" y="2009464"/>
            <a:ext cx="9165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2" name="Rectangle 62"/>
          <p:cNvSpPr>
            <a:spLocks noChangeArrowheads="1"/>
          </p:cNvSpPr>
          <p:nvPr/>
        </p:nvSpPr>
        <p:spPr bwMode="auto">
          <a:xfrm>
            <a:off x="7079045" y="1834488"/>
            <a:ext cx="58326" cy="190450"/>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3" name="Rectangle 63"/>
          <p:cNvSpPr>
            <a:spLocks noChangeArrowheads="1"/>
          </p:cNvSpPr>
          <p:nvPr/>
        </p:nvSpPr>
        <p:spPr bwMode="auto">
          <a:xfrm>
            <a:off x="7062380" y="1824966"/>
            <a:ext cx="9165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4" name="Rectangle 64"/>
          <p:cNvSpPr>
            <a:spLocks noChangeArrowheads="1"/>
          </p:cNvSpPr>
          <p:nvPr/>
        </p:nvSpPr>
        <p:spPr bwMode="auto">
          <a:xfrm>
            <a:off x="7201647" y="2009464"/>
            <a:ext cx="89274"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5" name="Rectangle 65"/>
          <p:cNvSpPr>
            <a:spLocks noChangeArrowheads="1"/>
          </p:cNvSpPr>
          <p:nvPr/>
        </p:nvSpPr>
        <p:spPr bwMode="auto">
          <a:xfrm>
            <a:off x="7217121" y="1834488"/>
            <a:ext cx="57135" cy="190450"/>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6" name="Rectangle 66"/>
          <p:cNvSpPr>
            <a:spLocks noChangeArrowheads="1"/>
          </p:cNvSpPr>
          <p:nvPr/>
        </p:nvSpPr>
        <p:spPr bwMode="auto">
          <a:xfrm>
            <a:off x="7201647" y="1824966"/>
            <a:ext cx="89274"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7" name="Rectangle 67"/>
          <p:cNvSpPr>
            <a:spLocks noChangeArrowheads="1"/>
          </p:cNvSpPr>
          <p:nvPr/>
        </p:nvSpPr>
        <p:spPr bwMode="auto">
          <a:xfrm>
            <a:off x="6925494" y="2009464"/>
            <a:ext cx="9165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8" name="Rectangle 68"/>
          <p:cNvSpPr>
            <a:spLocks noChangeArrowheads="1"/>
          </p:cNvSpPr>
          <p:nvPr/>
        </p:nvSpPr>
        <p:spPr bwMode="auto">
          <a:xfrm>
            <a:off x="6940969" y="1834488"/>
            <a:ext cx="59516" cy="190450"/>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9" name="Rectangle 69"/>
          <p:cNvSpPr>
            <a:spLocks noChangeArrowheads="1"/>
          </p:cNvSpPr>
          <p:nvPr/>
        </p:nvSpPr>
        <p:spPr bwMode="auto">
          <a:xfrm>
            <a:off x="6925494" y="1824966"/>
            <a:ext cx="9165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0" name="Rectangle 70"/>
          <p:cNvSpPr>
            <a:spLocks noChangeArrowheads="1"/>
          </p:cNvSpPr>
          <p:nvPr/>
        </p:nvSpPr>
        <p:spPr bwMode="auto">
          <a:xfrm>
            <a:off x="6892165" y="1772592"/>
            <a:ext cx="43208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1" name="Freeform 71"/>
          <p:cNvSpPr>
            <a:spLocks/>
          </p:cNvSpPr>
          <p:nvPr/>
        </p:nvSpPr>
        <p:spPr bwMode="auto">
          <a:xfrm>
            <a:off x="6892165" y="1634515"/>
            <a:ext cx="432085" cy="138077"/>
          </a:xfrm>
          <a:custGeom>
            <a:avLst/>
            <a:gdLst>
              <a:gd name="T0" fmla="*/ 181 w 363"/>
              <a:gd name="T1" fmla="*/ 0 h 116"/>
              <a:gd name="T2" fmla="*/ 363 w 363"/>
              <a:gd name="T3" fmla="*/ 116 h 116"/>
              <a:gd name="T4" fmla="*/ 0 w 363"/>
              <a:gd name="T5" fmla="*/ 116 h 116"/>
              <a:gd name="T6" fmla="*/ 181 w 363"/>
              <a:gd name="T7" fmla="*/ 0 h 116"/>
            </a:gdLst>
            <a:ahLst/>
            <a:cxnLst>
              <a:cxn ang="0">
                <a:pos x="T0" y="T1"/>
              </a:cxn>
              <a:cxn ang="0">
                <a:pos x="T2" y="T3"/>
              </a:cxn>
              <a:cxn ang="0">
                <a:pos x="T4" y="T5"/>
              </a:cxn>
              <a:cxn ang="0">
                <a:pos x="T6" y="T7"/>
              </a:cxn>
            </a:cxnLst>
            <a:rect l="0" t="0" r="r" b="b"/>
            <a:pathLst>
              <a:path w="363" h="116">
                <a:moveTo>
                  <a:pt x="181" y="0"/>
                </a:moveTo>
                <a:lnTo>
                  <a:pt x="363" y="116"/>
                </a:lnTo>
                <a:lnTo>
                  <a:pt x="0" y="116"/>
                </a:lnTo>
                <a:lnTo>
                  <a:pt x="181"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2" name="Freeform 72"/>
          <p:cNvSpPr>
            <a:spLocks noEditPoints="1"/>
          </p:cNvSpPr>
          <p:nvPr/>
        </p:nvSpPr>
        <p:spPr bwMode="auto">
          <a:xfrm>
            <a:off x="5704231" y="1759498"/>
            <a:ext cx="599919" cy="391614"/>
          </a:xfrm>
          <a:custGeom>
            <a:avLst/>
            <a:gdLst>
              <a:gd name="T0" fmla="*/ 82 w 367"/>
              <a:gd name="T1" fmla="*/ 27 h 240"/>
              <a:gd name="T2" fmla="*/ 367 w 367"/>
              <a:gd name="T3" fmla="*/ 120 h 240"/>
              <a:gd name="T4" fmla="*/ 82 w 367"/>
              <a:gd name="T5" fmla="*/ 213 h 240"/>
              <a:gd name="T6" fmla="*/ 82 w 367"/>
              <a:gd name="T7" fmla="*/ 177 h 240"/>
              <a:gd name="T8" fmla="*/ 127 w 367"/>
              <a:gd name="T9" fmla="*/ 143 h 240"/>
              <a:gd name="T10" fmla="*/ 127 w 367"/>
              <a:gd name="T11" fmla="*/ 87 h 240"/>
              <a:gd name="T12" fmla="*/ 138 w 367"/>
              <a:gd name="T13" fmla="*/ 87 h 240"/>
              <a:gd name="T14" fmla="*/ 138 w 367"/>
              <a:gd name="T15" fmla="*/ 64 h 240"/>
              <a:gd name="T16" fmla="*/ 127 w 367"/>
              <a:gd name="T17" fmla="*/ 64 h 240"/>
              <a:gd name="T18" fmla="*/ 102 w 367"/>
              <a:gd name="T19" fmla="*/ 64 h 240"/>
              <a:gd name="T20" fmla="*/ 91 w 367"/>
              <a:gd name="T21" fmla="*/ 64 h 240"/>
              <a:gd name="T22" fmla="*/ 91 w 367"/>
              <a:gd name="T23" fmla="*/ 87 h 240"/>
              <a:gd name="T24" fmla="*/ 102 w 367"/>
              <a:gd name="T25" fmla="*/ 87 h 240"/>
              <a:gd name="T26" fmla="*/ 102 w 367"/>
              <a:gd name="T27" fmla="*/ 143 h 240"/>
              <a:gd name="T28" fmla="*/ 82 w 367"/>
              <a:gd name="T29" fmla="*/ 156 h 240"/>
              <a:gd name="T30" fmla="*/ 82 w 367"/>
              <a:gd name="T31" fmla="*/ 27 h 240"/>
              <a:gd name="T32" fmla="*/ 0 w 367"/>
              <a:gd name="T33" fmla="*/ 0 h 240"/>
              <a:gd name="T34" fmla="*/ 82 w 367"/>
              <a:gd name="T35" fmla="*/ 27 h 240"/>
              <a:gd name="T36" fmla="*/ 82 w 367"/>
              <a:gd name="T37" fmla="*/ 156 h 240"/>
              <a:gd name="T38" fmla="*/ 82 w 367"/>
              <a:gd name="T39" fmla="*/ 156 h 240"/>
              <a:gd name="T40" fmla="*/ 62 w 367"/>
              <a:gd name="T41" fmla="*/ 143 h 240"/>
              <a:gd name="T42" fmla="*/ 62 w 367"/>
              <a:gd name="T43" fmla="*/ 87 h 240"/>
              <a:gd name="T44" fmla="*/ 73 w 367"/>
              <a:gd name="T45" fmla="*/ 87 h 240"/>
              <a:gd name="T46" fmla="*/ 73 w 367"/>
              <a:gd name="T47" fmla="*/ 64 h 240"/>
              <a:gd name="T48" fmla="*/ 62 w 367"/>
              <a:gd name="T49" fmla="*/ 64 h 240"/>
              <a:gd name="T50" fmla="*/ 37 w 367"/>
              <a:gd name="T51" fmla="*/ 64 h 240"/>
              <a:gd name="T52" fmla="*/ 26 w 367"/>
              <a:gd name="T53" fmla="*/ 64 h 240"/>
              <a:gd name="T54" fmla="*/ 26 w 367"/>
              <a:gd name="T55" fmla="*/ 87 h 240"/>
              <a:gd name="T56" fmla="*/ 37 w 367"/>
              <a:gd name="T57" fmla="*/ 87 h 240"/>
              <a:gd name="T58" fmla="*/ 37 w 367"/>
              <a:gd name="T59" fmla="*/ 143 h 240"/>
              <a:gd name="T60" fmla="*/ 82 w 367"/>
              <a:gd name="T61" fmla="*/ 177 h 240"/>
              <a:gd name="T62" fmla="*/ 82 w 367"/>
              <a:gd name="T63" fmla="*/ 177 h 240"/>
              <a:gd name="T64" fmla="*/ 82 w 367"/>
              <a:gd name="T65" fmla="*/ 213 h 240"/>
              <a:gd name="T66" fmla="*/ 0 w 367"/>
              <a:gd name="T67" fmla="*/ 240 h 240"/>
              <a:gd name="T68" fmla="*/ 0 w 367"/>
              <a:gd name="T69"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67" h="240">
                <a:moveTo>
                  <a:pt x="82" y="27"/>
                </a:moveTo>
                <a:cubicBezTo>
                  <a:pt x="367" y="120"/>
                  <a:pt x="367" y="120"/>
                  <a:pt x="367" y="120"/>
                </a:cubicBezTo>
                <a:cubicBezTo>
                  <a:pt x="82" y="213"/>
                  <a:pt x="82" y="213"/>
                  <a:pt x="82" y="213"/>
                </a:cubicBezTo>
                <a:cubicBezTo>
                  <a:pt x="82" y="177"/>
                  <a:pt x="82" y="177"/>
                  <a:pt x="82" y="177"/>
                </a:cubicBezTo>
                <a:cubicBezTo>
                  <a:pt x="107" y="177"/>
                  <a:pt x="127" y="162"/>
                  <a:pt x="127" y="143"/>
                </a:cubicBezTo>
                <a:cubicBezTo>
                  <a:pt x="127" y="87"/>
                  <a:pt x="127" y="87"/>
                  <a:pt x="127" y="87"/>
                </a:cubicBezTo>
                <a:cubicBezTo>
                  <a:pt x="138" y="87"/>
                  <a:pt x="138" y="87"/>
                  <a:pt x="138" y="87"/>
                </a:cubicBezTo>
                <a:cubicBezTo>
                  <a:pt x="138" y="64"/>
                  <a:pt x="138" y="64"/>
                  <a:pt x="138" y="64"/>
                </a:cubicBezTo>
                <a:cubicBezTo>
                  <a:pt x="127" y="64"/>
                  <a:pt x="127" y="64"/>
                  <a:pt x="127" y="64"/>
                </a:cubicBezTo>
                <a:cubicBezTo>
                  <a:pt x="102" y="64"/>
                  <a:pt x="102" y="64"/>
                  <a:pt x="102" y="64"/>
                </a:cubicBezTo>
                <a:cubicBezTo>
                  <a:pt x="91" y="64"/>
                  <a:pt x="91" y="64"/>
                  <a:pt x="91" y="64"/>
                </a:cubicBezTo>
                <a:cubicBezTo>
                  <a:pt x="91" y="87"/>
                  <a:pt x="91" y="87"/>
                  <a:pt x="91" y="87"/>
                </a:cubicBezTo>
                <a:cubicBezTo>
                  <a:pt x="102" y="87"/>
                  <a:pt x="102" y="87"/>
                  <a:pt x="102" y="87"/>
                </a:cubicBezTo>
                <a:cubicBezTo>
                  <a:pt x="102" y="143"/>
                  <a:pt x="102" y="143"/>
                  <a:pt x="102" y="143"/>
                </a:cubicBezTo>
                <a:cubicBezTo>
                  <a:pt x="102" y="150"/>
                  <a:pt x="93" y="156"/>
                  <a:pt x="82" y="156"/>
                </a:cubicBezTo>
                <a:lnTo>
                  <a:pt x="82" y="27"/>
                </a:lnTo>
                <a:close/>
                <a:moveTo>
                  <a:pt x="0" y="0"/>
                </a:moveTo>
                <a:cubicBezTo>
                  <a:pt x="82" y="27"/>
                  <a:pt x="82" y="27"/>
                  <a:pt x="82" y="27"/>
                </a:cubicBezTo>
                <a:cubicBezTo>
                  <a:pt x="82" y="156"/>
                  <a:pt x="82" y="156"/>
                  <a:pt x="82" y="156"/>
                </a:cubicBezTo>
                <a:cubicBezTo>
                  <a:pt x="82" y="156"/>
                  <a:pt x="82" y="156"/>
                  <a:pt x="82" y="156"/>
                </a:cubicBezTo>
                <a:cubicBezTo>
                  <a:pt x="71" y="156"/>
                  <a:pt x="62" y="150"/>
                  <a:pt x="62" y="143"/>
                </a:cubicBezTo>
                <a:cubicBezTo>
                  <a:pt x="62" y="87"/>
                  <a:pt x="62" y="87"/>
                  <a:pt x="62" y="87"/>
                </a:cubicBezTo>
                <a:cubicBezTo>
                  <a:pt x="73" y="87"/>
                  <a:pt x="73" y="87"/>
                  <a:pt x="73" y="87"/>
                </a:cubicBezTo>
                <a:cubicBezTo>
                  <a:pt x="73" y="64"/>
                  <a:pt x="73" y="64"/>
                  <a:pt x="73" y="64"/>
                </a:cubicBezTo>
                <a:cubicBezTo>
                  <a:pt x="62" y="64"/>
                  <a:pt x="62" y="64"/>
                  <a:pt x="62" y="64"/>
                </a:cubicBezTo>
                <a:cubicBezTo>
                  <a:pt x="37" y="64"/>
                  <a:pt x="37" y="64"/>
                  <a:pt x="37" y="64"/>
                </a:cubicBezTo>
                <a:cubicBezTo>
                  <a:pt x="26" y="64"/>
                  <a:pt x="26" y="64"/>
                  <a:pt x="26" y="64"/>
                </a:cubicBezTo>
                <a:cubicBezTo>
                  <a:pt x="26" y="87"/>
                  <a:pt x="26" y="87"/>
                  <a:pt x="26" y="87"/>
                </a:cubicBezTo>
                <a:cubicBezTo>
                  <a:pt x="37" y="87"/>
                  <a:pt x="37" y="87"/>
                  <a:pt x="37" y="87"/>
                </a:cubicBezTo>
                <a:cubicBezTo>
                  <a:pt x="37" y="143"/>
                  <a:pt x="37" y="143"/>
                  <a:pt x="37" y="143"/>
                </a:cubicBezTo>
                <a:cubicBezTo>
                  <a:pt x="37" y="162"/>
                  <a:pt x="57" y="177"/>
                  <a:pt x="82" y="177"/>
                </a:cubicBezTo>
                <a:cubicBezTo>
                  <a:pt x="82" y="177"/>
                  <a:pt x="82" y="177"/>
                  <a:pt x="82" y="177"/>
                </a:cubicBezTo>
                <a:cubicBezTo>
                  <a:pt x="82" y="213"/>
                  <a:pt x="82" y="213"/>
                  <a:pt x="82" y="213"/>
                </a:cubicBezTo>
                <a:cubicBezTo>
                  <a:pt x="0" y="240"/>
                  <a:pt x="0" y="240"/>
                  <a:pt x="0" y="240"/>
                </a:cubicBezTo>
                <a:lnTo>
                  <a:pt x="0"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3" name="Freeform 73"/>
          <p:cNvSpPr>
            <a:spLocks noEditPoints="1"/>
          </p:cNvSpPr>
          <p:nvPr/>
        </p:nvSpPr>
        <p:spPr bwMode="auto">
          <a:xfrm>
            <a:off x="7027861" y="2189202"/>
            <a:ext cx="140457" cy="245205"/>
          </a:xfrm>
          <a:custGeom>
            <a:avLst/>
            <a:gdLst>
              <a:gd name="T0" fmla="*/ 37 w 86"/>
              <a:gd name="T1" fmla="*/ 128 h 150"/>
              <a:gd name="T2" fmla="*/ 34 w 86"/>
              <a:gd name="T3" fmla="*/ 127 h 150"/>
              <a:gd name="T4" fmla="*/ 34 w 86"/>
              <a:gd name="T5" fmla="*/ 150 h 150"/>
              <a:gd name="T6" fmla="*/ 45 w 86"/>
              <a:gd name="T7" fmla="*/ 142 h 150"/>
              <a:gd name="T8" fmla="*/ 37 w 86"/>
              <a:gd name="T9" fmla="*/ 128 h 150"/>
              <a:gd name="T10" fmla="*/ 34 w 86"/>
              <a:gd name="T11" fmla="*/ 118 h 150"/>
              <a:gd name="T12" fmla="*/ 34 w 86"/>
              <a:gd name="T13" fmla="*/ 51 h 150"/>
              <a:gd name="T14" fmla="*/ 51 w 86"/>
              <a:gd name="T15" fmla="*/ 46 h 150"/>
              <a:gd name="T16" fmla="*/ 61 w 86"/>
              <a:gd name="T17" fmla="*/ 8 h 150"/>
              <a:gd name="T18" fmla="*/ 72 w 86"/>
              <a:gd name="T19" fmla="*/ 1 h 150"/>
              <a:gd name="T20" fmla="*/ 78 w 86"/>
              <a:gd name="T21" fmla="*/ 12 h 150"/>
              <a:gd name="T22" fmla="*/ 69 w 86"/>
              <a:gd name="T23" fmla="*/ 51 h 150"/>
              <a:gd name="T24" fmla="*/ 82 w 86"/>
              <a:gd name="T25" fmla="*/ 84 h 150"/>
              <a:gd name="T26" fmla="*/ 77 w 86"/>
              <a:gd name="T27" fmla="*/ 103 h 150"/>
              <a:gd name="T28" fmla="*/ 77 w 86"/>
              <a:gd name="T29" fmla="*/ 103 h 150"/>
              <a:gd name="T30" fmla="*/ 86 w 86"/>
              <a:gd name="T31" fmla="*/ 117 h 150"/>
              <a:gd name="T32" fmla="*/ 83 w 86"/>
              <a:gd name="T33" fmla="*/ 130 h 150"/>
              <a:gd name="T34" fmla="*/ 34 w 86"/>
              <a:gd name="T35" fmla="*/ 118 h 150"/>
              <a:gd name="T36" fmla="*/ 34 w 86"/>
              <a:gd name="T37" fmla="*/ 127 h 150"/>
              <a:gd name="T38" fmla="*/ 23 w 86"/>
              <a:gd name="T39" fmla="*/ 136 h 150"/>
              <a:gd name="T40" fmla="*/ 31 w 86"/>
              <a:gd name="T41" fmla="*/ 150 h 150"/>
              <a:gd name="T42" fmla="*/ 34 w 86"/>
              <a:gd name="T43" fmla="*/ 150 h 150"/>
              <a:gd name="T44" fmla="*/ 34 w 86"/>
              <a:gd name="T45" fmla="*/ 127 h 150"/>
              <a:gd name="T46" fmla="*/ 34 w 86"/>
              <a:gd name="T47" fmla="*/ 51 h 150"/>
              <a:gd name="T48" fmla="*/ 34 w 86"/>
              <a:gd name="T49" fmla="*/ 118 h 150"/>
              <a:gd name="T50" fmla="*/ 0 w 86"/>
              <a:gd name="T51" fmla="*/ 109 h 150"/>
              <a:gd name="T52" fmla="*/ 3 w 86"/>
              <a:gd name="T53" fmla="*/ 96 h 150"/>
              <a:gd name="T54" fmla="*/ 18 w 86"/>
              <a:gd name="T55" fmla="*/ 88 h 150"/>
              <a:gd name="T56" fmla="*/ 23 w 86"/>
              <a:gd name="T57" fmla="*/ 69 h 150"/>
              <a:gd name="T58" fmla="*/ 34 w 86"/>
              <a:gd name="T59" fmla="*/ 51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6" h="150">
                <a:moveTo>
                  <a:pt x="37" y="128"/>
                </a:moveTo>
                <a:cubicBezTo>
                  <a:pt x="36" y="127"/>
                  <a:pt x="35" y="127"/>
                  <a:pt x="34" y="127"/>
                </a:cubicBezTo>
                <a:cubicBezTo>
                  <a:pt x="34" y="150"/>
                  <a:pt x="34" y="150"/>
                  <a:pt x="34" y="150"/>
                </a:cubicBezTo>
                <a:cubicBezTo>
                  <a:pt x="39" y="150"/>
                  <a:pt x="44" y="147"/>
                  <a:pt x="45" y="142"/>
                </a:cubicBezTo>
                <a:cubicBezTo>
                  <a:pt x="47" y="136"/>
                  <a:pt x="43" y="129"/>
                  <a:pt x="37" y="128"/>
                </a:cubicBezTo>
                <a:close/>
                <a:moveTo>
                  <a:pt x="34" y="118"/>
                </a:moveTo>
                <a:cubicBezTo>
                  <a:pt x="34" y="51"/>
                  <a:pt x="34" y="51"/>
                  <a:pt x="34" y="51"/>
                </a:cubicBezTo>
                <a:cubicBezTo>
                  <a:pt x="39" y="48"/>
                  <a:pt x="45" y="46"/>
                  <a:pt x="51" y="46"/>
                </a:cubicBezTo>
                <a:cubicBezTo>
                  <a:pt x="61" y="8"/>
                  <a:pt x="61" y="8"/>
                  <a:pt x="61" y="8"/>
                </a:cubicBezTo>
                <a:cubicBezTo>
                  <a:pt x="62" y="3"/>
                  <a:pt x="67" y="0"/>
                  <a:pt x="72" y="1"/>
                </a:cubicBezTo>
                <a:cubicBezTo>
                  <a:pt x="77" y="2"/>
                  <a:pt x="80" y="7"/>
                  <a:pt x="78" y="12"/>
                </a:cubicBezTo>
                <a:cubicBezTo>
                  <a:pt x="69" y="51"/>
                  <a:pt x="69" y="51"/>
                  <a:pt x="69" y="51"/>
                </a:cubicBezTo>
                <a:cubicBezTo>
                  <a:pt x="79" y="57"/>
                  <a:pt x="86" y="68"/>
                  <a:pt x="82" y="84"/>
                </a:cubicBezTo>
                <a:cubicBezTo>
                  <a:pt x="82" y="84"/>
                  <a:pt x="79" y="97"/>
                  <a:pt x="77" y="103"/>
                </a:cubicBezTo>
                <a:cubicBezTo>
                  <a:pt x="77" y="103"/>
                  <a:pt x="77" y="103"/>
                  <a:pt x="77" y="103"/>
                </a:cubicBezTo>
                <a:cubicBezTo>
                  <a:pt x="75" y="112"/>
                  <a:pt x="86" y="117"/>
                  <a:pt x="86" y="117"/>
                </a:cubicBezTo>
                <a:cubicBezTo>
                  <a:pt x="83" y="130"/>
                  <a:pt x="83" y="130"/>
                  <a:pt x="83" y="130"/>
                </a:cubicBezTo>
                <a:lnTo>
                  <a:pt x="34" y="118"/>
                </a:lnTo>
                <a:close/>
                <a:moveTo>
                  <a:pt x="34" y="127"/>
                </a:moveTo>
                <a:cubicBezTo>
                  <a:pt x="29" y="127"/>
                  <a:pt x="24" y="131"/>
                  <a:pt x="23" y="136"/>
                </a:cubicBezTo>
                <a:cubicBezTo>
                  <a:pt x="21" y="142"/>
                  <a:pt x="25" y="148"/>
                  <a:pt x="31" y="150"/>
                </a:cubicBezTo>
                <a:cubicBezTo>
                  <a:pt x="32" y="150"/>
                  <a:pt x="33" y="150"/>
                  <a:pt x="34" y="150"/>
                </a:cubicBezTo>
                <a:cubicBezTo>
                  <a:pt x="34" y="127"/>
                  <a:pt x="34" y="127"/>
                  <a:pt x="34" y="127"/>
                </a:cubicBezTo>
                <a:close/>
                <a:moveTo>
                  <a:pt x="34" y="51"/>
                </a:moveTo>
                <a:cubicBezTo>
                  <a:pt x="34" y="118"/>
                  <a:pt x="34" y="118"/>
                  <a:pt x="34" y="118"/>
                </a:cubicBezTo>
                <a:cubicBezTo>
                  <a:pt x="0" y="109"/>
                  <a:pt x="0" y="109"/>
                  <a:pt x="0" y="109"/>
                </a:cubicBezTo>
                <a:cubicBezTo>
                  <a:pt x="3" y="96"/>
                  <a:pt x="3" y="96"/>
                  <a:pt x="3" y="96"/>
                </a:cubicBezTo>
                <a:cubicBezTo>
                  <a:pt x="3" y="96"/>
                  <a:pt x="16" y="97"/>
                  <a:pt x="18" y="88"/>
                </a:cubicBezTo>
                <a:cubicBezTo>
                  <a:pt x="20" y="80"/>
                  <a:pt x="23" y="69"/>
                  <a:pt x="23" y="69"/>
                </a:cubicBezTo>
                <a:cubicBezTo>
                  <a:pt x="25" y="61"/>
                  <a:pt x="29" y="55"/>
                  <a:pt x="34" y="51"/>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4" name="Freeform 74"/>
          <p:cNvSpPr>
            <a:spLocks noEditPoints="1"/>
          </p:cNvSpPr>
          <p:nvPr/>
        </p:nvSpPr>
        <p:spPr bwMode="auto">
          <a:xfrm>
            <a:off x="5801836" y="1348840"/>
            <a:ext cx="282105" cy="345191"/>
          </a:xfrm>
          <a:custGeom>
            <a:avLst/>
            <a:gdLst>
              <a:gd name="T0" fmla="*/ 172 w 172"/>
              <a:gd name="T1" fmla="*/ 9 h 211"/>
              <a:gd name="T2" fmla="*/ 121 w 172"/>
              <a:gd name="T3" fmla="*/ 37 h 211"/>
              <a:gd name="T4" fmla="*/ 143 w 172"/>
              <a:gd name="T5" fmla="*/ 211 h 211"/>
              <a:gd name="T6" fmla="*/ 124 w 172"/>
              <a:gd name="T7" fmla="*/ 165 h 211"/>
              <a:gd name="T8" fmla="*/ 131 w 172"/>
              <a:gd name="T9" fmla="*/ 108 h 211"/>
              <a:gd name="T10" fmla="*/ 121 w 172"/>
              <a:gd name="T11" fmla="*/ 86 h 211"/>
              <a:gd name="T12" fmla="*/ 129 w 172"/>
              <a:gd name="T13" fmla="*/ 146 h 211"/>
              <a:gd name="T14" fmla="*/ 127 w 172"/>
              <a:gd name="T15" fmla="*/ 116 h 211"/>
              <a:gd name="T16" fmla="*/ 121 w 172"/>
              <a:gd name="T17" fmla="*/ 156 h 211"/>
              <a:gd name="T18" fmla="*/ 121 w 172"/>
              <a:gd name="T19" fmla="*/ 9 h 211"/>
              <a:gd name="T20" fmla="*/ 98 w 172"/>
              <a:gd name="T21" fmla="*/ 37 h 211"/>
              <a:gd name="T22" fmla="*/ 110 w 172"/>
              <a:gd name="T23" fmla="*/ 88 h 211"/>
              <a:gd name="T24" fmla="*/ 100 w 172"/>
              <a:gd name="T25" fmla="*/ 81 h 211"/>
              <a:gd name="T26" fmla="*/ 121 w 172"/>
              <a:gd name="T27" fmla="*/ 211 h 211"/>
              <a:gd name="T28" fmla="*/ 101 w 172"/>
              <a:gd name="T29" fmla="*/ 163 h 211"/>
              <a:gd name="T30" fmla="*/ 121 w 172"/>
              <a:gd name="T31" fmla="*/ 211 h 211"/>
              <a:gd name="T32" fmla="*/ 113 w 172"/>
              <a:gd name="T33" fmla="*/ 148 h 211"/>
              <a:gd name="T34" fmla="*/ 121 w 172"/>
              <a:gd name="T35" fmla="*/ 156 h 211"/>
              <a:gd name="T36" fmla="*/ 98 w 172"/>
              <a:gd name="T37" fmla="*/ 0 h 211"/>
              <a:gd name="T38" fmla="*/ 71 w 172"/>
              <a:gd name="T39" fmla="*/ 0 h 211"/>
              <a:gd name="T40" fmla="*/ 98 w 172"/>
              <a:gd name="T41" fmla="*/ 80 h 211"/>
              <a:gd name="T42" fmla="*/ 71 w 172"/>
              <a:gd name="T43" fmla="*/ 37 h 211"/>
              <a:gd name="T44" fmla="*/ 71 w 172"/>
              <a:gd name="T45" fmla="*/ 166 h 211"/>
              <a:gd name="T46" fmla="*/ 98 w 172"/>
              <a:gd name="T47" fmla="*/ 141 h 211"/>
              <a:gd name="T48" fmla="*/ 98 w 172"/>
              <a:gd name="T49" fmla="*/ 160 h 211"/>
              <a:gd name="T50" fmla="*/ 74 w 172"/>
              <a:gd name="T51" fmla="*/ 124 h 211"/>
              <a:gd name="T52" fmla="*/ 71 w 172"/>
              <a:gd name="T53" fmla="*/ 118 h 211"/>
              <a:gd name="T54" fmla="*/ 71 w 172"/>
              <a:gd name="T55" fmla="*/ 98 h 211"/>
              <a:gd name="T56" fmla="*/ 71 w 172"/>
              <a:gd name="T57" fmla="*/ 0 h 211"/>
              <a:gd name="T58" fmla="*/ 60 w 172"/>
              <a:gd name="T59" fmla="*/ 0 h 211"/>
              <a:gd name="T60" fmla="*/ 71 w 172"/>
              <a:gd name="T61" fmla="*/ 88 h 211"/>
              <a:gd name="T62" fmla="*/ 60 w 172"/>
              <a:gd name="T63" fmla="*/ 37 h 211"/>
              <a:gd name="T64" fmla="*/ 60 w 172"/>
              <a:gd name="T65" fmla="*/ 120 h 211"/>
              <a:gd name="T66" fmla="*/ 65 w 172"/>
              <a:gd name="T67" fmla="*/ 166 h 211"/>
              <a:gd name="T68" fmla="*/ 71 w 172"/>
              <a:gd name="T69" fmla="*/ 98 h 211"/>
              <a:gd name="T70" fmla="*/ 71 w 172"/>
              <a:gd name="T71" fmla="*/ 98 h 211"/>
              <a:gd name="T72" fmla="*/ 60 w 172"/>
              <a:gd name="T73" fmla="*/ 9 h 211"/>
              <a:gd name="T74" fmla="*/ 12 w 172"/>
              <a:gd name="T75" fmla="*/ 23 h 211"/>
              <a:gd name="T76" fmla="*/ 60 w 172"/>
              <a:gd name="T77" fmla="*/ 100 h 211"/>
              <a:gd name="T78" fmla="*/ 28 w 172"/>
              <a:gd name="T79" fmla="*/ 118 h 211"/>
              <a:gd name="T80" fmla="*/ 29 w 172"/>
              <a:gd name="T81" fmla="*/ 134 h 211"/>
              <a:gd name="T82" fmla="*/ 34 w 172"/>
              <a:gd name="T83" fmla="*/ 127 h 211"/>
              <a:gd name="T84" fmla="*/ 47 w 172"/>
              <a:gd name="T85" fmla="*/ 120 h 211"/>
              <a:gd name="T86" fmla="*/ 36 w 172"/>
              <a:gd name="T87" fmla="*/ 178 h 211"/>
              <a:gd name="T88" fmla="*/ 45 w 172"/>
              <a:gd name="T89" fmla="*/ 163 h 211"/>
              <a:gd name="T90" fmla="*/ 60 w 172"/>
              <a:gd name="T91" fmla="*/ 211 h 211"/>
              <a:gd name="T92" fmla="*/ 0 w 172"/>
              <a:gd name="T93" fmla="*/ 2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72" h="211">
                <a:moveTo>
                  <a:pt x="121" y="0"/>
                </a:moveTo>
                <a:cubicBezTo>
                  <a:pt x="172" y="0"/>
                  <a:pt x="172" y="0"/>
                  <a:pt x="172" y="0"/>
                </a:cubicBezTo>
                <a:cubicBezTo>
                  <a:pt x="172" y="9"/>
                  <a:pt x="172" y="9"/>
                  <a:pt x="172" y="9"/>
                </a:cubicBezTo>
                <a:cubicBezTo>
                  <a:pt x="121" y="9"/>
                  <a:pt x="121" y="9"/>
                  <a:pt x="121" y="9"/>
                </a:cubicBezTo>
                <a:cubicBezTo>
                  <a:pt x="121" y="0"/>
                  <a:pt x="121" y="0"/>
                  <a:pt x="121" y="0"/>
                </a:cubicBezTo>
                <a:close/>
                <a:moveTo>
                  <a:pt x="121" y="37"/>
                </a:moveTo>
                <a:cubicBezTo>
                  <a:pt x="172" y="37"/>
                  <a:pt x="172" y="37"/>
                  <a:pt x="172" y="37"/>
                </a:cubicBezTo>
                <a:cubicBezTo>
                  <a:pt x="172" y="183"/>
                  <a:pt x="172" y="183"/>
                  <a:pt x="172" y="183"/>
                </a:cubicBezTo>
                <a:cubicBezTo>
                  <a:pt x="172" y="198"/>
                  <a:pt x="159" y="211"/>
                  <a:pt x="143" y="211"/>
                </a:cubicBezTo>
                <a:cubicBezTo>
                  <a:pt x="121" y="211"/>
                  <a:pt x="121" y="211"/>
                  <a:pt x="121" y="211"/>
                </a:cubicBezTo>
                <a:cubicBezTo>
                  <a:pt x="121" y="166"/>
                  <a:pt x="121" y="166"/>
                  <a:pt x="121" y="166"/>
                </a:cubicBezTo>
                <a:cubicBezTo>
                  <a:pt x="122" y="166"/>
                  <a:pt x="123" y="166"/>
                  <a:pt x="124" y="165"/>
                </a:cubicBezTo>
                <a:cubicBezTo>
                  <a:pt x="130" y="163"/>
                  <a:pt x="134" y="159"/>
                  <a:pt x="138" y="153"/>
                </a:cubicBezTo>
                <a:cubicBezTo>
                  <a:pt x="142" y="145"/>
                  <a:pt x="145" y="137"/>
                  <a:pt x="145" y="128"/>
                </a:cubicBezTo>
                <a:cubicBezTo>
                  <a:pt x="145" y="115"/>
                  <a:pt x="140" y="108"/>
                  <a:pt x="131" y="108"/>
                </a:cubicBezTo>
                <a:cubicBezTo>
                  <a:pt x="128" y="108"/>
                  <a:pt x="125" y="109"/>
                  <a:pt x="121" y="111"/>
                </a:cubicBezTo>
                <a:cubicBezTo>
                  <a:pt x="127" y="85"/>
                  <a:pt x="127" y="85"/>
                  <a:pt x="127" y="85"/>
                </a:cubicBezTo>
                <a:cubicBezTo>
                  <a:pt x="121" y="86"/>
                  <a:pt x="121" y="86"/>
                  <a:pt x="121" y="86"/>
                </a:cubicBezTo>
                <a:cubicBezTo>
                  <a:pt x="121" y="37"/>
                  <a:pt x="121" y="37"/>
                  <a:pt x="121" y="37"/>
                </a:cubicBezTo>
                <a:close/>
                <a:moveTo>
                  <a:pt x="121" y="156"/>
                </a:moveTo>
                <a:cubicBezTo>
                  <a:pt x="123" y="155"/>
                  <a:pt x="126" y="152"/>
                  <a:pt x="129" y="146"/>
                </a:cubicBezTo>
                <a:cubicBezTo>
                  <a:pt x="131" y="140"/>
                  <a:pt x="133" y="134"/>
                  <a:pt x="133" y="129"/>
                </a:cubicBezTo>
                <a:cubicBezTo>
                  <a:pt x="133" y="123"/>
                  <a:pt x="132" y="119"/>
                  <a:pt x="129" y="117"/>
                </a:cubicBezTo>
                <a:cubicBezTo>
                  <a:pt x="129" y="117"/>
                  <a:pt x="128" y="116"/>
                  <a:pt x="127" y="116"/>
                </a:cubicBezTo>
                <a:cubicBezTo>
                  <a:pt x="126" y="116"/>
                  <a:pt x="124" y="117"/>
                  <a:pt x="123" y="117"/>
                </a:cubicBezTo>
                <a:cubicBezTo>
                  <a:pt x="122" y="117"/>
                  <a:pt x="121" y="117"/>
                  <a:pt x="121" y="118"/>
                </a:cubicBezTo>
                <a:lnTo>
                  <a:pt x="121" y="156"/>
                </a:lnTo>
                <a:close/>
                <a:moveTo>
                  <a:pt x="98" y="0"/>
                </a:moveTo>
                <a:cubicBezTo>
                  <a:pt x="121" y="0"/>
                  <a:pt x="121" y="0"/>
                  <a:pt x="121" y="0"/>
                </a:cubicBezTo>
                <a:cubicBezTo>
                  <a:pt x="121" y="9"/>
                  <a:pt x="121" y="9"/>
                  <a:pt x="121" y="9"/>
                </a:cubicBezTo>
                <a:cubicBezTo>
                  <a:pt x="98" y="9"/>
                  <a:pt x="98" y="9"/>
                  <a:pt x="98" y="9"/>
                </a:cubicBezTo>
                <a:cubicBezTo>
                  <a:pt x="98" y="0"/>
                  <a:pt x="98" y="0"/>
                  <a:pt x="98" y="0"/>
                </a:cubicBezTo>
                <a:close/>
                <a:moveTo>
                  <a:pt x="98" y="37"/>
                </a:moveTo>
                <a:cubicBezTo>
                  <a:pt x="121" y="37"/>
                  <a:pt x="121" y="37"/>
                  <a:pt x="121" y="37"/>
                </a:cubicBezTo>
                <a:cubicBezTo>
                  <a:pt x="121" y="86"/>
                  <a:pt x="121" y="86"/>
                  <a:pt x="121" y="86"/>
                </a:cubicBezTo>
                <a:cubicBezTo>
                  <a:pt x="110" y="88"/>
                  <a:pt x="110" y="88"/>
                  <a:pt x="110" y="88"/>
                </a:cubicBezTo>
                <a:cubicBezTo>
                  <a:pt x="98" y="141"/>
                  <a:pt x="98" y="141"/>
                  <a:pt x="98" y="141"/>
                </a:cubicBezTo>
                <a:cubicBezTo>
                  <a:pt x="98" y="90"/>
                  <a:pt x="98" y="90"/>
                  <a:pt x="98" y="90"/>
                </a:cubicBezTo>
                <a:cubicBezTo>
                  <a:pt x="100" y="81"/>
                  <a:pt x="100" y="81"/>
                  <a:pt x="100" y="81"/>
                </a:cubicBezTo>
                <a:cubicBezTo>
                  <a:pt x="100" y="81"/>
                  <a:pt x="99" y="81"/>
                  <a:pt x="98" y="80"/>
                </a:cubicBezTo>
                <a:cubicBezTo>
                  <a:pt x="98" y="37"/>
                  <a:pt x="98" y="37"/>
                  <a:pt x="98" y="37"/>
                </a:cubicBezTo>
                <a:close/>
                <a:moveTo>
                  <a:pt x="121" y="211"/>
                </a:moveTo>
                <a:cubicBezTo>
                  <a:pt x="98" y="211"/>
                  <a:pt x="98" y="211"/>
                  <a:pt x="98" y="211"/>
                </a:cubicBezTo>
                <a:cubicBezTo>
                  <a:pt x="98" y="160"/>
                  <a:pt x="98" y="160"/>
                  <a:pt x="98" y="160"/>
                </a:cubicBezTo>
                <a:cubicBezTo>
                  <a:pt x="99" y="161"/>
                  <a:pt x="100" y="162"/>
                  <a:pt x="101" y="163"/>
                </a:cubicBezTo>
                <a:cubicBezTo>
                  <a:pt x="103" y="166"/>
                  <a:pt x="107" y="167"/>
                  <a:pt x="112" y="167"/>
                </a:cubicBezTo>
                <a:cubicBezTo>
                  <a:pt x="115" y="167"/>
                  <a:pt x="118" y="167"/>
                  <a:pt x="121" y="166"/>
                </a:cubicBezTo>
                <a:cubicBezTo>
                  <a:pt x="121" y="211"/>
                  <a:pt x="121" y="211"/>
                  <a:pt x="121" y="211"/>
                </a:cubicBezTo>
                <a:close/>
                <a:moveTo>
                  <a:pt x="121" y="118"/>
                </a:moveTo>
                <a:cubicBezTo>
                  <a:pt x="120" y="118"/>
                  <a:pt x="120" y="118"/>
                  <a:pt x="120" y="119"/>
                </a:cubicBezTo>
                <a:cubicBezTo>
                  <a:pt x="113" y="148"/>
                  <a:pt x="113" y="148"/>
                  <a:pt x="113" y="148"/>
                </a:cubicBezTo>
                <a:cubicBezTo>
                  <a:pt x="113" y="149"/>
                  <a:pt x="113" y="150"/>
                  <a:pt x="113" y="151"/>
                </a:cubicBezTo>
                <a:cubicBezTo>
                  <a:pt x="113" y="154"/>
                  <a:pt x="115" y="156"/>
                  <a:pt x="119" y="156"/>
                </a:cubicBezTo>
                <a:cubicBezTo>
                  <a:pt x="120" y="156"/>
                  <a:pt x="120" y="156"/>
                  <a:pt x="121" y="156"/>
                </a:cubicBezTo>
                <a:lnTo>
                  <a:pt x="121" y="118"/>
                </a:lnTo>
                <a:close/>
                <a:moveTo>
                  <a:pt x="71" y="0"/>
                </a:moveTo>
                <a:cubicBezTo>
                  <a:pt x="98" y="0"/>
                  <a:pt x="98" y="0"/>
                  <a:pt x="98" y="0"/>
                </a:cubicBezTo>
                <a:cubicBezTo>
                  <a:pt x="98" y="9"/>
                  <a:pt x="98" y="9"/>
                  <a:pt x="98" y="9"/>
                </a:cubicBezTo>
                <a:cubicBezTo>
                  <a:pt x="71" y="9"/>
                  <a:pt x="71" y="9"/>
                  <a:pt x="71" y="9"/>
                </a:cubicBezTo>
                <a:cubicBezTo>
                  <a:pt x="71" y="0"/>
                  <a:pt x="71" y="0"/>
                  <a:pt x="71" y="0"/>
                </a:cubicBezTo>
                <a:close/>
                <a:moveTo>
                  <a:pt x="71" y="37"/>
                </a:moveTo>
                <a:cubicBezTo>
                  <a:pt x="98" y="37"/>
                  <a:pt x="98" y="37"/>
                  <a:pt x="98" y="37"/>
                </a:cubicBezTo>
                <a:cubicBezTo>
                  <a:pt x="98" y="80"/>
                  <a:pt x="98" y="80"/>
                  <a:pt x="98" y="80"/>
                </a:cubicBezTo>
                <a:cubicBezTo>
                  <a:pt x="96" y="80"/>
                  <a:pt x="94" y="80"/>
                  <a:pt x="91" y="80"/>
                </a:cubicBezTo>
                <a:cubicBezTo>
                  <a:pt x="85" y="80"/>
                  <a:pt x="78" y="83"/>
                  <a:pt x="71" y="88"/>
                </a:cubicBezTo>
                <a:cubicBezTo>
                  <a:pt x="71" y="37"/>
                  <a:pt x="71" y="37"/>
                  <a:pt x="71" y="37"/>
                </a:cubicBezTo>
                <a:close/>
                <a:moveTo>
                  <a:pt x="98" y="211"/>
                </a:moveTo>
                <a:cubicBezTo>
                  <a:pt x="71" y="211"/>
                  <a:pt x="71" y="211"/>
                  <a:pt x="71" y="211"/>
                </a:cubicBezTo>
                <a:cubicBezTo>
                  <a:pt x="71" y="166"/>
                  <a:pt x="71" y="166"/>
                  <a:pt x="71" y="166"/>
                </a:cubicBezTo>
                <a:cubicBezTo>
                  <a:pt x="82" y="166"/>
                  <a:pt x="82" y="166"/>
                  <a:pt x="82" y="166"/>
                </a:cubicBezTo>
                <a:cubicBezTo>
                  <a:pt x="98" y="90"/>
                  <a:pt x="98" y="90"/>
                  <a:pt x="98" y="90"/>
                </a:cubicBezTo>
                <a:cubicBezTo>
                  <a:pt x="98" y="141"/>
                  <a:pt x="98" y="141"/>
                  <a:pt x="98" y="141"/>
                </a:cubicBezTo>
                <a:cubicBezTo>
                  <a:pt x="97" y="146"/>
                  <a:pt x="97" y="146"/>
                  <a:pt x="97" y="146"/>
                </a:cubicBezTo>
                <a:cubicBezTo>
                  <a:pt x="97" y="148"/>
                  <a:pt x="97" y="150"/>
                  <a:pt x="97" y="152"/>
                </a:cubicBezTo>
                <a:cubicBezTo>
                  <a:pt x="97" y="155"/>
                  <a:pt x="97" y="158"/>
                  <a:pt x="98" y="160"/>
                </a:cubicBezTo>
                <a:cubicBezTo>
                  <a:pt x="98" y="211"/>
                  <a:pt x="98" y="211"/>
                  <a:pt x="98" y="211"/>
                </a:cubicBezTo>
                <a:close/>
                <a:moveTo>
                  <a:pt x="71" y="137"/>
                </a:moveTo>
                <a:cubicBezTo>
                  <a:pt x="74" y="124"/>
                  <a:pt x="74" y="124"/>
                  <a:pt x="74" y="124"/>
                </a:cubicBezTo>
                <a:cubicBezTo>
                  <a:pt x="73" y="124"/>
                  <a:pt x="72" y="124"/>
                  <a:pt x="71" y="123"/>
                </a:cubicBezTo>
                <a:cubicBezTo>
                  <a:pt x="71" y="137"/>
                  <a:pt x="71" y="137"/>
                  <a:pt x="71" y="137"/>
                </a:cubicBezTo>
                <a:close/>
                <a:moveTo>
                  <a:pt x="71" y="118"/>
                </a:moveTo>
                <a:cubicBezTo>
                  <a:pt x="73" y="118"/>
                  <a:pt x="74" y="119"/>
                  <a:pt x="75" y="119"/>
                </a:cubicBezTo>
                <a:cubicBezTo>
                  <a:pt x="82" y="88"/>
                  <a:pt x="82" y="88"/>
                  <a:pt x="82" y="88"/>
                </a:cubicBezTo>
                <a:cubicBezTo>
                  <a:pt x="79" y="90"/>
                  <a:pt x="75" y="93"/>
                  <a:pt x="71" y="98"/>
                </a:cubicBezTo>
                <a:lnTo>
                  <a:pt x="71" y="118"/>
                </a:lnTo>
                <a:close/>
                <a:moveTo>
                  <a:pt x="60" y="0"/>
                </a:moveTo>
                <a:cubicBezTo>
                  <a:pt x="71" y="0"/>
                  <a:pt x="71" y="0"/>
                  <a:pt x="71" y="0"/>
                </a:cubicBezTo>
                <a:cubicBezTo>
                  <a:pt x="71" y="9"/>
                  <a:pt x="71" y="9"/>
                  <a:pt x="71" y="9"/>
                </a:cubicBezTo>
                <a:cubicBezTo>
                  <a:pt x="60" y="9"/>
                  <a:pt x="60" y="9"/>
                  <a:pt x="60" y="9"/>
                </a:cubicBezTo>
                <a:cubicBezTo>
                  <a:pt x="60" y="0"/>
                  <a:pt x="60" y="0"/>
                  <a:pt x="60" y="0"/>
                </a:cubicBezTo>
                <a:close/>
                <a:moveTo>
                  <a:pt x="60" y="37"/>
                </a:moveTo>
                <a:cubicBezTo>
                  <a:pt x="71" y="37"/>
                  <a:pt x="71" y="37"/>
                  <a:pt x="71" y="37"/>
                </a:cubicBezTo>
                <a:cubicBezTo>
                  <a:pt x="71" y="88"/>
                  <a:pt x="71" y="88"/>
                  <a:pt x="71" y="88"/>
                </a:cubicBezTo>
                <a:cubicBezTo>
                  <a:pt x="71" y="89"/>
                  <a:pt x="71" y="89"/>
                  <a:pt x="71" y="89"/>
                </a:cubicBezTo>
                <a:cubicBezTo>
                  <a:pt x="67" y="92"/>
                  <a:pt x="64" y="96"/>
                  <a:pt x="60" y="100"/>
                </a:cubicBezTo>
                <a:cubicBezTo>
                  <a:pt x="60" y="37"/>
                  <a:pt x="60" y="37"/>
                  <a:pt x="60" y="37"/>
                </a:cubicBezTo>
                <a:close/>
                <a:moveTo>
                  <a:pt x="71" y="211"/>
                </a:moveTo>
                <a:cubicBezTo>
                  <a:pt x="60" y="211"/>
                  <a:pt x="60" y="211"/>
                  <a:pt x="60" y="211"/>
                </a:cubicBezTo>
                <a:cubicBezTo>
                  <a:pt x="60" y="120"/>
                  <a:pt x="60" y="120"/>
                  <a:pt x="60" y="120"/>
                </a:cubicBezTo>
                <a:cubicBezTo>
                  <a:pt x="64" y="121"/>
                  <a:pt x="68" y="122"/>
                  <a:pt x="71" y="123"/>
                </a:cubicBezTo>
                <a:cubicBezTo>
                  <a:pt x="71" y="137"/>
                  <a:pt x="71" y="137"/>
                  <a:pt x="71" y="137"/>
                </a:cubicBezTo>
                <a:cubicBezTo>
                  <a:pt x="65" y="166"/>
                  <a:pt x="65" y="166"/>
                  <a:pt x="65" y="166"/>
                </a:cubicBezTo>
                <a:cubicBezTo>
                  <a:pt x="71" y="166"/>
                  <a:pt x="71" y="166"/>
                  <a:pt x="71" y="166"/>
                </a:cubicBezTo>
                <a:cubicBezTo>
                  <a:pt x="71" y="211"/>
                  <a:pt x="71" y="211"/>
                  <a:pt x="71" y="211"/>
                </a:cubicBezTo>
                <a:close/>
                <a:moveTo>
                  <a:pt x="71" y="98"/>
                </a:moveTo>
                <a:cubicBezTo>
                  <a:pt x="68" y="102"/>
                  <a:pt x="65" y="108"/>
                  <a:pt x="61" y="115"/>
                </a:cubicBezTo>
                <a:cubicBezTo>
                  <a:pt x="65" y="116"/>
                  <a:pt x="68" y="117"/>
                  <a:pt x="71" y="118"/>
                </a:cubicBezTo>
                <a:lnTo>
                  <a:pt x="71" y="98"/>
                </a:lnTo>
                <a:close/>
                <a:moveTo>
                  <a:pt x="29" y="0"/>
                </a:moveTo>
                <a:cubicBezTo>
                  <a:pt x="60" y="0"/>
                  <a:pt x="60" y="0"/>
                  <a:pt x="60" y="0"/>
                </a:cubicBezTo>
                <a:cubicBezTo>
                  <a:pt x="60" y="9"/>
                  <a:pt x="60" y="9"/>
                  <a:pt x="60" y="9"/>
                </a:cubicBezTo>
                <a:cubicBezTo>
                  <a:pt x="26" y="9"/>
                  <a:pt x="26" y="9"/>
                  <a:pt x="26" y="9"/>
                </a:cubicBezTo>
                <a:cubicBezTo>
                  <a:pt x="18" y="9"/>
                  <a:pt x="12" y="15"/>
                  <a:pt x="12" y="23"/>
                </a:cubicBezTo>
                <a:cubicBezTo>
                  <a:pt x="12" y="23"/>
                  <a:pt x="12" y="23"/>
                  <a:pt x="12" y="23"/>
                </a:cubicBezTo>
                <a:cubicBezTo>
                  <a:pt x="12" y="30"/>
                  <a:pt x="18" y="37"/>
                  <a:pt x="26" y="37"/>
                </a:cubicBezTo>
                <a:cubicBezTo>
                  <a:pt x="60" y="37"/>
                  <a:pt x="60" y="37"/>
                  <a:pt x="60" y="37"/>
                </a:cubicBezTo>
                <a:cubicBezTo>
                  <a:pt x="60" y="100"/>
                  <a:pt x="60" y="100"/>
                  <a:pt x="60" y="100"/>
                </a:cubicBezTo>
                <a:cubicBezTo>
                  <a:pt x="57" y="104"/>
                  <a:pt x="54" y="109"/>
                  <a:pt x="51" y="114"/>
                </a:cubicBezTo>
                <a:cubicBezTo>
                  <a:pt x="48" y="114"/>
                  <a:pt x="46" y="113"/>
                  <a:pt x="45" y="113"/>
                </a:cubicBezTo>
                <a:cubicBezTo>
                  <a:pt x="38" y="113"/>
                  <a:pt x="32" y="115"/>
                  <a:pt x="28" y="118"/>
                </a:cubicBezTo>
                <a:cubicBezTo>
                  <a:pt x="23" y="120"/>
                  <a:pt x="21" y="124"/>
                  <a:pt x="21" y="128"/>
                </a:cubicBezTo>
                <a:cubicBezTo>
                  <a:pt x="21" y="130"/>
                  <a:pt x="22" y="131"/>
                  <a:pt x="23" y="133"/>
                </a:cubicBezTo>
                <a:cubicBezTo>
                  <a:pt x="24" y="134"/>
                  <a:pt x="26" y="134"/>
                  <a:pt x="29" y="134"/>
                </a:cubicBezTo>
                <a:cubicBezTo>
                  <a:pt x="30" y="134"/>
                  <a:pt x="31" y="134"/>
                  <a:pt x="33" y="133"/>
                </a:cubicBezTo>
                <a:cubicBezTo>
                  <a:pt x="34" y="132"/>
                  <a:pt x="35" y="131"/>
                  <a:pt x="35" y="130"/>
                </a:cubicBezTo>
                <a:cubicBezTo>
                  <a:pt x="35" y="129"/>
                  <a:pt x="34" y="128"/>
                  <a:pt x="34" y="127"/>
                </a:cubicBezTo>
                <a:cubicBezTo>
                  <a:pt x="34" y="127"/>
                  <a:pt x="33" y="126"/>
                  <a:pt x="33" y="126"/>
                </a:cubicBezTo>
                <a:cubicBezTo>
                  <a:pt x="34" y="124"/>
                  <a:pt x="35" y="123"/>
                  <a:pt x="38" y="122"/>
                </a:cubicBezTo>
                <a:cubicBezTo>
                  <a:pt x="40" y="121"/>
                  <a:pt x="43" y="120"/>
                  <a:pt x="47" y="120"/>
                </a:cubicBezTo>
                <a:cubicBezTo>
                  <a:pt x="44" y="125"/>
                  <a:pt x="42" y="129"/>
                  <a:pt x="40" y="134"/>
                </a:cubicBezTo>
                <a:cubicBezTo>
                  <a:pt x="33" y="148"/>
                  <a:pt x="30" y="159"/>
                  <a:pt x="30" y="167"/>
                </a:cubicBezTo>
                <a:cubicBezTo>
                  <a:pt x="30" y="173"/>
                  <a:pt x="32" y="176"/>
                  <a:pt x="36" y="178"/>
                </a:cubicBezTo>
                <a:cubicBezTo>
                  <a:pt x="37" y="179"/>
                  <a:pt x="41" y="180"/>
                  <a:pt x="45" y="180"/>
                </a:cubicBezTo>
                <a:cubicBezTo>
                  <a:pt x="44" y="178"/>
                  <a:pt x="44" y="176"/>
                  <a:pt x="44" y="173"/>
                </a:cubicBezTo>
                <a:cubicBezTo>
                  <a:pt x="44" y="170"/>
                  <a:pt x="44" y="167"/>
                  <a:pt x="45" y="163"/>
                </a:cubicBezTo>
                <a:cubicBezTo>
                  <a:pt x="47" y="150"/>
                  <a:pt x="52" y="136"/>
                  <a:pt x="59" y="120"/>
                </a:cubicBezTo>
                <a:cubicBezTo>
                  <a:pt x="59" y="120"/>
                  <a:pt x="60" y="120"/>
                  <a:pt x="60" y="120"/>
                </a:cubicBezTo>
                <a:cubicBezTo>
                  <a:pt x="60" y="211"/>
                  <a:pt x="60" y="211"/>
                  <a:pt x="60" y="211"/>
                </a:cubicBezTo>
                <a:cubicBezTo>
                  <a:pt x="29" y="211"/>
                  <a:pt x="29" y="211"/>
                  <a:pt x="29" y="211"/>
                </a:cubicBezTo>
                <a:cubicBezTo>
                  <a:pt x="13" y="211"/>
                  <a:pt x="0" y="198"/>
                  <a:pt x="0" y="183"/>
                </a:cubicBezTo>
                <a:cubicBezTo>
                  <a:pt x="0" y="29"/>
                  <a:pt x="0" y="29"/>
                  <a:pt x="0" y="29"/>
                </a:cubicBezTo>
                <a:cubicBezTo>
                  <a:pt x="0" y="13"/>
                  <a:pt x="13" y="0"/>
                  <a:pt x="29" y="0"/>
                </a:cubicBez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85" name="Freeform 75"/>
          <p:cNvSpPr>
            <a:spLocks noEditPoints="1"/>
          </p:cNvSpPr>
          <p:nvPr/>
        </p:nvSpPr>
        <p:spPr bwMode="auto">
          <a:xfrm>
            <a:off x="6344621" y="1711885"/>
            <a:ext cx="427323" cy="428513"/>
          </a:xfrm>
          <a:custGeom>
            <a:avLst/>
            <a:gdLst>
              <a:gd name="T0" fmla="*/ 249 w 261"/>
              <a:gd name="T1" fmla="*/ 220 h 262"/>
              <a:gd name="T2" fmla="*/ 261 w 261"/>
              <a:gd name="T3" fmla="*/ 70 h 262"/>
              <a:gd name="T4" fmla="*/ 249 w 261"/>
              <a:gd name="T5" fmla="*/ 70 h 262"/>
              <a:gd name="T6" fmla="*/ 249 w 261"/>
              <a:gd name="T7" fmla="*/ 154 h 262"/>
              <a:gd name="T8" fmla="*/ 227 w 261"/>
              <a:gd name="T9" fmla="*/ 180 h 262"/>
              <a:gd name="T10" fmla="*/ 209 w 261"/>
              <a:gd name="T11" fmla="*/ 262 h 262"/>
              <a:gd name="T12" fmla="*/ 209 w 261"/>
              <a:gd name="T13" fmla="*/ 262 h 262"/>
              <a:gd name="T14" fmla="*/ 209 w 261"/>
              <a:gd name="T15" fmla="*/ 15 h 262"/>
              <a:gd name="T16" fmla="*/ 203 w 261"/>
              <a:gd name="T17" fmla="*/ 28 h 262"/>
              <a:gd name="T18" fmla="*/ 209 w 261"/>
              <a:gd name="T19" fmla="*/ 50 h 262"/>
              <a:gd name="T20" fmla="*/ 201 w 261"/>
              <a:gd name="T21" fmla="*/ 120 h 262"/>
              <a:gd name="T22" fmla="*/ 209 w 261"/>
              <a:gd name="T23" fmla="*/ 197 h 262"/>
              <a:gd name="T24" fmla="*/ 209 w 261"/>
              <a:gd name="T25" fmla="*/ 197 h 262"/>
              <a:gd name="T26" fmla="*/ 195 w 261"/>
              <a:gd name="T27" fmla="*/ 232 h 262"/>
              <a:gd name="T28" fmla="*/ 168 w 261"/>
              <a:gd name="T29" fmla="*/ 36 h 262"/>
              <a:gd name="T30" fmla="*/ 195 w 261"/>
              <a:gd name="T31" fmla="*/ 20 h 262"/>
              <a:gd name="T32" fmla="*/ 195 w 261"/>
              <a:gd name="T33" fmla="*/ 50 h 262"/>
              <a:gd name="T34" fmla="*/ 195 w 261"/>
              <a:gd name="T35" fmla="*/ 120 h 262"/>
              <a:gd name="T36" fmla="*/ 168 w 261"/>
              <a:gd name="T37" fmla="*/ 220 h 262"/>
              <a:gd name="T38" fmla="*/ 192 w 261"/>
              <a:gd name="T39" fmla="*/ 249 h 262"/>
              <a:gd name="T40" fmla="*/ 168 w 261"/>
              <a:gd name="T41" fmla="*/ 21 h 262"/>
              <a:gd name="T42" fmla="*/ 168 w 261"/>
              <a:gd name="T43" fmla="*/ 44 h 262"/>
              <a:gd name="T44" fmla="*/ 135 w 261"/>
              <a:gd name="T45" fmla="*/ 120 h 262"/>
              <a:gd name="T46" fmla="*/ 167 w 261"/>
              <a:gd name="T47" fmla="*/ 198 h 262"/>
              <a:gd name="T48" fmla="*/ 167 w 261"/>
              <a:gd name="T49" fmla="*/ 167 h 262"/>
              <a:gd name="T50" fmla="*/ 130 w 261"/>
              <a:gd name="T51" fmla="*/ 147 h 262"/>
              <a:gd name="T52" fmla="*/ 93 w 261"/>
              <a:gd name="T53" fmla="*/ 44 h 262"/>
              <a:gd name="T54" fmla="*/ 130 w 261"/>
              <a:gd name="T55" fmla="*/ 0 h 262"/>
              <a:gd name="T56" fmla="*/ 126 w 261"/>
              <a:gd name="T57" fmla="*/ 120 h 262"/>
              <a:gd name="T58" fmla="*/ 130 w 261"/>
              <a:gd name="T59" fmla="*/ 159 h 262"/>
              <a:gd name="T60" fmla="*/ 130 w 261"/>
              <a:gd name="T61" fmla="*/ 179 h 262"/>
              <a:gd name="T62" fmla="*/ 130 w 261"/>
              <a:gd name="T63" fmla="*/ 198 h 262"/>
              <a:gd name="T64" fmla="*/ 93 w 261"/>
              <a:gd name="T65" fmla="*/ 3 h 262"/>
              <a:gd name="T66" fmla="*/ 93 w 261"/>
              <a:gd name="T67" fmla="*/ 36 h 262"/>
              <a:gd name="T68" fmla="*/ 67 w 261"/>
              <a:gd name="T69" fmla="*/ 20 h 262"/>
              <a:gd name="T70" fmla="*/ 67 w 261"/>
              <a:gd name="T71" fmla="*/ 70 h 262"/>
              <a:gd name="T72" fmla="*/ 92 w 261"/>
              <a:gd name="T73" fmla="*/ 147 h 262"/>
              <a:gd name="T74" fmla="*/ 92 w 261"/>
              <a:gd name="T75" fmla="*/ 179 h 262"/>
              <a:gd name="T76" fmla="*/ 93 w 261"/>
              <a:gd name="T77" fmla="*/ 198 h 262"/>
              <a:gd name="T78" fmla="*/ 67 w 261"/>
              <a:gd name="T79" fmla="*/ 171 h 262"/>
              <a:gd name="T80" fmla="*/ 69 w 261"/>
              <a:gd name="T81" fmla="*/ 232 h 262"/>
              <a:gd name="T82" fmla="*/ 58 w 261"/>
              <a:gd name="T83" fmla="*/ 28 h 262"/>
              <a:gd name="T84" fmla="*/ 67 w 261"/>
              <a:gd name="T85" fmla="*/ 9 h 262"/>
              <a:gd name="T86" fmla="*/ 67 w 261"/>
              <a:gd name="T87" fmla="*/ 120 h 262"/>
              <a:gd name="T88" fmla="*/ 67 w 261"/>
              <a:gd name="T89" fmla="*/ 188 h 262"/>
              <a:gd name="T90" fmla="*/ 67 w 261"/>
              <a:gd name="T91" fmla="*/ 232 h 262"/>
              <a:gd name="T92" fmla="*/ 67 w 261"/>
              <a:gd name="T93" fmla="*/ 232 h 262"/>
              <a:gd name="T94" fmla="*/ 52 w 261"/>
              <a:gd name="T95" fmla="*/ 50 h 262"/>
              <a:gd name="T96" fmla="*/ 12 w 261"/>
              <a:gd name="T97" fmla="*/ 220 h 262"/>
              <a:gd name="T98" fmla="*/ 52 w 261"/>
              <a:gd name="T99" fmla="*/ 232 h 262"/>
              <a:gd name="T100" fmla="*/ 52 w 261"/>
              <a:gd name="T101" fmla="*/ 232 h 262"/>
              <a:gd name="T102" fmla="*/ 12 w 261"/>
              <a:gd name="T103" fmla="*/ 114 h 262"/>
              <a:gd name="T104" fmla="*/ 0 w 261"/>
              <a:gd name="T105" fmla="*/ 104 h 262"/>
              <a:gd name="T106" fmla="*/ 12 w 261"/>
              <a:gd name="T107" fmla="*/ 154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61" h="262">
                <a:moveTo>
                  <a:pt x="249" y="220"/>
                </a:moveTo>
                <a:cubicBezTo>
                  <a:pt x="249" y="154"/>
                  <a:pt x="249" y="154"/>
                  <a:pt x="249" y="154"/>
                </a:cubicBezTo>
                <a:cubicBezTo>
                  <a:pt x="251" y="157"/>
                  <a:pt x="252" y="160"/>
                  <a:pt x="252" y="164"/>
                </a:cubicBezTo>
                <a:cubicBezTo>
                  <a:pt x="252" y="220"/>
                  <a:pt x="252" y="220"/>
                  <a:pt x="252" y="220"/>
                </a:cubicBezTo>
                <a:cubicBezTo>
                  <a:pt x="249" y="220"/>
                  <a:pt x="249" y="220"/>
                  <a:pt x="249" y="220"/>
                </a:cubicBezTo>
                <a:close/>
                <a:moveTo>
                  <a:pt x="249" y="114"/>
                </a:moveTo>
                <a:cubicBezTo>
                  <a:pt x="249" y="70"/>
                  <a:pt x="249" y="70"/>
                  <a:pt x="249" y="70"/>
                </a:cubicBezTo>
                <a:cubicBezTo>
                  <a:pt x="250" y="70"/>
                  <a:pt x="250" y="70"/>
                  <a:pt x="250" y="69"/>
                </a:cubicBezTo>
                <a:cubicBezTo>
                  <a:pt x="257" y="67"/>
                  <a:pt x="257" y="67"/>
                  <a:pt x="257" y="67"/>
                </a:cubicBezTo>
                <a:cubicBezTo>
                  <a:pt x="259" y="66"/>
                  <a:pt x="261" y="67"/>
                  <a:pt x="261" y="70"/>
                </a:cubicBezTo>
                <a:cubicBezTo>
                  <a:pt x="261" y="104"/>
                  <a:pt x="261" y="104"/>
                  <a:pt x="261" y="104"/>
                </a:cubicBezTo>
                <a:cubicBezTo>
                  <a:pt x="261" y="107"/>
                  <a:pt x="259" y="110"/>
                  <a:pt x="257" y="111"/>
                </a:cubicBezTo>
                <a:cubicBezTo>
                  <a:pt x="250" y="113"/>
                  <a:pt x="250" y="113"/>
                  <a:pt x="250" y="113"/>
                </a:cubicBezTo>
                <a:cubicBezTo>
                  <a:pt x="250" y="114"/>
                  <a:pt x="250" y="114"/>
                  <a:pt x="249" y="114"/>
                </a:cubicBezTo>
                <a:close/>
                <a:moveTo>
                  <a:pt x="249" y="70"/>
                </a:moveTo>
                <a:cubicBezTo>
                  <a:pt x="249" y="114"/>
                  <a:pt x="249" y="114"/>
                  <a:pt x="249" y="114"/>
                </a:cubicBezTo>
                <a:cubicBezTo>
                  <a:pt x="248" y="114"/>
                  <a:pt x="246" y="112"/>
                  <a:pt x="246" y="110"/>
                </a:cubicBezTo>
                <a:cubicBezTo>
                  <a:pt x="246" y="76"/>
                  <a:pt x="246" y="76"/>
                  <a:pt x="246" y="76"/>
                </a:cubicBezTo>
                <a:cubicBezTo>
                  <a:pt x="246" y="74"/>
                  <a:pt x="248" y="71"/>
                  <a:pt x="249" y="70"/>
                </a:cubicBezTo>
                <a:close/>
                <a:moveTo>
                  <a:pt x="249" y="154"/>
                </a:moveTo>
                <a:cubicBezTo>
                  <a:pt x="246" y="150"/>
                  <a:pt x="241" y="146"/>
                  <a:pt x="235" y="146"/>
                </a:cubicBezTo>
                <a:cubicBezTo>
                  <a:pt x="235" y="50"/>
                  <a:pt x="235" y="50"/>
                  <a:pt x="235" y="50"/>
                </a:cubicBezTo>
                <a:cubicBezTo>
                  <a:pt x="209" y="50"/>
                  <a:pt x="209" y="50"/>
                  <a:pt x="209" y="50"/>
                </a:cubicBezTo>
                <a:cubicBezTo>
                  <a:pt x="209" y="162"/>
                  <a:pt x="209" y="162"/>
                  <a:pt x="209" y="162"/>
                </a:cubicBezTo>
                <a:cubicBezTo>
                  <a:pt x="219" y="162"/>
                  <a:pt x="227" y="170"/>
                  <a:pt x="227" y="180"/>
                </a:cubicBezTo>
                <a:cubicBezTo>
                  <a:pt x="227" y="189"/>
                  <a:pt x="219" y="197"/>
                  <a:pt x="209" y="197"/>
                </a:cubicBezTo>
                <a:cubicBezTo>
                  <a:pt x="209" y="220"/>
                  <a:pt x="209" y="220"/>
                  <a:pt x="209" y="220"/>
                </a:cubicBezTo>
                <a:cubicBezTo>
                  <a:pt x="249" y="220"/>
                  <a:pt x="249" y="220"/>
                  <a:pt x="249" y="220"/>
                </a:cubicBezTo>
                <a:cubicBezTo>
                  <a:pt x="249" y="154"/>
                  <a:pt x="249" y="154"/>
                  <a:pt x="249" y="154"/>
                </a:cubicBezTo>
                <a:close/>
                <a:moveTo>
                  <a:pt x="209" y="262"/>
                </a:moveTo>
                <a:cubicBezTo>
                  <a:pt x="209" y="232"/>
                  <a:pt x="209" y="232"/>
                  <a:pt x="209" y="232"/>
                </a:cubicBezTo>
                <a:cubicBezTo>
                  <a:pt x="226" y="232"/>
                  <a:pt x="226" y="232"/>
                  <a:pt x="226" y="232"/>
                </a:cubicBezTo>
                <a:cubicBezTo>
                  <a:pt x="226" y="249"/>
                  <a:pt x="226" y="249"/>
                  <a:pt x="226" y="249"/>
                </a:cubicBezTo>
                <a:cubicBezTo>
                  <a:pt x="226" y="257"/>
                  <a:pt x="220" y="262"/>
                  <a:pt x="213" y="262"/>
                </a:cubicBezTo>
                <a:cubicBezTo>
                  <a:pt x="209" y="262"/>
                  <a:pt x="209" y="262"/>
                  <a:pt x="209" y="262"/>
                </a:cubicBezTo>
                <a:close/>
                <a:moveTo>
                  <a:pt x="209" y="44"/>
                </a:moveTo>
                <a:cubicBezTo>
                  <a:pt x="209" y="15"/>
                  <a:pt x="209" y="15"/>
                  <a:pt x="209" y="15"/>
                </a:cubicBezTo>
                <a:cubicBezTo>
                  <a:pt x="225" y="23"/>
                  <a:pt x="235" y="33"/>
                  <a:pt x="235" y="44"/>
                </a:cubicBezTo>
                <a:lnTo>
                  <a:pt x="209" y="44"/>
                </a:lnTo>
                <a:close/>
                <a:moveTo>
                  <a:pt x="209" y="15"/>
                </a:moveTo>
                <a:cubicBezTo>
                  <a:pt x="209" y="44"/>
                  <a:pt x="209" y="44"/>
                  <a:pt x="209" y="44"/>
                </a:cubicBezTo>
                <a:cubicBezTo>
                  <a:pt x="195" y="44"/>
                  <a:pt x="195" y="44"/>
                  <a:pt x="195" y="44"/>
                </a:cubicBezTo>
                <a:cubicBezTo>
                  <a:pt x="195" y="37"/>
                  <a:pt x="195" y="37"/>
                  <a:pt x="195" y="37"/>
                </a:cubicBezTo>
                <a:cubicBezTo>
                  <a:pt x="195" y="37"/>
                  <a:pt x="195" y="37"/>
                  <a:pt x="195" y="37"/>
                </a:cubicBezTo>
                <a:cubicBezTo>
                  <a:pt x="199" y="37"/>
                  <a:pt x="203" y="33"/>
                  <a:pt x="203" y="28"/>
                </a:cubicBezTo>
                <a:cubicBezTo>
                  <a:pt x="203" y="24"/>
                  <a:pt x="199" y="20"/>
                  <a:pt x="195" y="20"/>
                </a:cubicBezTo>
                <a:cubicBezTo>
                  <a:pt x="195" y="20"/>
                  <a:pt x="195" y="20"/>
                  <a:pt x="195" y="20"/>
                </a:cubicBezTo>
                <a:cubicBezTo>
                  <a:pt x="195" y="9"/>
                  <a:pt x="195" y="9"/>
                  <a:pt x="195" y="9"/>
                </a:cubicBezTo>
                <a:cubicBezTo>
                  <a:pt x="200" y="11"/>
                  <a:pt x="205" y="13"/>
                  <a:pt x="209" y="15"/>
                </a:cubicBezTo>
                <a:close/>
                <a:moveTo>
                  <a:pt x="209" y="50"/>
                </a:moveTo>
                <a:cubicBezTo>
                  <a:pt x="209" y="162"/>
                  <a:pt x="209" y="162"/>
                  <a:pt x="209" y="162"/>
                </a:cubicBezTo>
                <a:cubicBezTo>
                  <a:pt x="209" y="162"/>
                  <a:pt x="209" y="162"/>
                  <a:pt x="209" y="162"/>
                </a:cubicBezTo>
                <a:cubicBezTo>
                  <a:pt x="203" y="162"/>
                  <a:pt x="198" y="166"/>
                  <a:pt x="195" y="171"/>
                </a:cubicBezTo>
                <a:cubicBezTo>
                  <a:pt x="195" y="120"/>
                  <a:pt x="195" y="120"/>
                  <a:pt x="195" y="120"/>
                </a:cubicBezTo>
                <a:cubicBezTo>
                  <a:pt x="201" y="120"/>
                  <a:pt x="201" y="120"/>
                  <a:pt x="201" y="120"/>
                </a:cubicBezTo>
                <a:cubicBezTo>
                  <a:pt x="201" y="70"/>
                  <a:pt x="201" y="70"/>
                  <a:pt x="201" y="70"/>
                </a:cubicBezTo>
                <a:cubicBezTo>
                  <a:pt x="195" y="70"/>
                  <a:pt x="195" y="70"/>
                  <a:pt x="195" y="70"/>
                </a:cubicBezTo>
                <a:cubicBezTo>
                  <a:pt x="195" y="50"/>
                  <a:pt x="195" y="50"/>
                  <a:pt x="195" y="50"/>
                </a:cubicBezTo>
                <a:cubicBezTo>
                  <a:pt x="209" y="50"/>
                  <a:pt x="209" y="50"/>
                  <a:pt x="209" y="50"/>
                </a:cubicBezTo>
                <a:close/>
                <a:moveTo>
                  <a:pt x="209" y="197"/>
                </a:moveTo>
                <a:cubicBezTo>
                  <a:pt x="209" y="220"/>
                  <a:pt x="209" y="220"/>
                  <a:pt x="209" y="220"/>
                </a:cubicBezTo>
                <a:cubicBezTo>
                  <a:pt x="195" y="220"/>
                  <a:pt x="195" y="220"/>
                  <a:pt x="195" y="220"/>
                </a:cubicBezTo>
                <a:cubicBezTo>
                  <a:pt x="195" y="188"/>
                  <a:pt x="195" y="188"/>
                  <a:pt x="195" y="188"/>
                </a:cubicBezTo>
                <a:cubicBezTo>
                  <a:pt x="198" y="193"/>
                  <a:pt x="203" y="197"/>
                  <a:pt x="209" y="197"/>
                </a:cubicBezTo>
                <a:cubicBezTo>
                  <a:pt x="209" y="197"/>
                  <a:pt x="209" y="197"/>
                  <a:pt x="209" y="197"/>
                </a:cubicBezTo>
                <a:close/>
                <a:moveTo>
                  <a:pt x="209" y="232"/>
                </a:moveTo>
                <a:cubicBezTo>
                  <a:pt x="209" y="262"/>
                  <a:pt x="209" y="262"/>
                  <a:pt x="209" y="262"/>
                </a:cubicBezTo>
                <a:cubicBezTo>
                  <a:pt x="206" y="262"/>
                  <a:pt x="206" y="262"/>
                  <a:pt x="206" y="262"/>
                </a:cubicBezTo>
                <a:cubicBezTo>
                  <a:pt x="201" y="262"/>
                  <a:pt x="197" y="260"/>
                  <a:pt x="195" y="257"/>
                </a:cubicBezTo>
                <a:cubicBezTo>
                  <a:pt x="195" y="232"/>
                  <a:pt x="195" y="232"/>
                  <a:pt x="195" y="232"/>
                </a:cubicBezTo>
                <a:lnTo>
                  <a:pt x="209" y="232"/>
                </a:lnTo>
                <a:close/>
                <a:moveTo>
                  <a:pt x="171" y="20"/>
                </a:moveTo>
                <a:cubicBezTo>
                  <a:pt x="175" y="20"/>
                  <a:pt x="179" y="24"/>
                  <a:pt x="179" y="28"/>
                </a:cubicBezTo>
                <a:cubicBezTo>
                  <a:pt x="179" y="33"/>
                  <a:pt x="175" y="37"/>
                  <a:pt x="171" y="37"/>
                </a:cubicBezTo>
                <a:cubicBezTo>
                  <a:pt x="170" y="37"/>
                  <a:pt x="169" y="37"/>
                  <a:pt x="168" y="36"/>
                </a:cubicBezTo>
                <a:cubicBezTo>
                  <a:pt x="168" y="44"/>
                  <a:pt x="168" y="44"/>
                  <a:pt x="168" y="44"/>
                </a:cubicBezTo>
                <a:cubicBezTo>
                  <a:pt x="195" y="44"/>
                  <a:pt x="195" y="44"/>
                  <a:pt x="195" y="44"/>
                </a:cubicBezTo>
                <a:cubicBezTo>
                  <a:pt x="195" y="37"/>
                  <a:pt x="195" y="37"/>
                  <a:pt x="195" y="37"/>
                </a:cubicBezTo>
                <a:cubicBezTo>
                  <a:pt x="190" y="37"/>
                  <a:pt x="186" y="33"/>
                  <a:pt x="186" y="28"/>
                </a:cubicBezTo>
                <a:cubicBezTo>
                  <a:pt x="186" y="24"/>
                  <a:pt x="190" y="20"/>
                  <a:pt x="195" y="20"/>
                </a:cubicBezTo>
                <a:cubicBezTo>
                  <a:pt x="195" y="9"/>
                  <a:pt x="195" y="9"/>
                  <a:pt x="195" y="9"/>
                </a:cubicBezTo>
                <a:cubicBezTo>
                  <a:pt x="187" y="6"/>
                  <a:pt x="178" y="4"/>
                  <a:pt x="168" y="3"/>
                </a:cubicBezTo>
                <a:cubicBezTo>
                  <a:pt x="168" y="21"/>
                  <a:pt x="168" y="21"/>
                  <a:pt x="168" y="21"/>
                </a:cubicBezTo>
                <a:cubicBezTo>
                  <a:pt x="169" y="20"/>
                  <a:pt x="170" y="20"/>
                  <a:pt x="171" y="20"/>
                </a:cubicBezTo>
                <a:close/>
                <a:moveTo>
                  <a:pt x="195" y="50"/>
                </a:moveTo>
                <a:cubicBezTo>
                  <a:pt x="195" y="70"/>
                  <a:pt x="195" y="70"/>
                  <a:pt x="195" y="70"/>
                </a:cubicBezTo>
                <a:cubicBezTo>
                  <a:pt x="168" y="70"/>
                  <a:pt x="168" y="70"/>
                  <a:pt x="168" y="70"/>
                </a:cubicBezTo>
                <a:cubicBezTo>
                  <a:pt x="168" y="50"/>
                  <a:pt x="168" y="50"/>
                  <a:pt x="168" y="50"/>
                </a:cubicBezTo>
                <a:cubicBezTo>
                  <a:pt x="195" y="50"/>
                  <a:pt x="195" y="50"/>
                  <a:pt x="195" y="50"/>
                </a:cubicBezTo>
                <a:close/>
                <a:moveTo>
                  <a:pt x="195" y="120"/>
                </a:moveTo>
                <a:cubicBezTo>
                  <a:pt x="195" y="171"/>
                  <a:pt x="195" y="171"/>
                  <a:pt x="195" y="171"/>
                </a:cubicBezTo>
                <a:cubicBezTo>
                  <a:pt x="193" y="173"/>
                  <a:pt x="192" y="176"/>
                  <a:pt x="192" y="180"/>
                </a:cubicBezTo>
                <a:cubicBezTo>
                  <a:pt x="192" y="183"/>
                  <a:pt x="193" y="186"/>
                  <a:pt x="195" y="188"/>
                </a:cubicBezTo>
                <a:cubicBezTo>
                  <a:pt x="195" y="220"/>
                  <a:pt x="195" y="220"/>
                  <a:pt x="195" y="220"/>
                </a:cubicBezTo>
                <a:cubicBezTo>
                  <a:pt x="168" y="220"/>
                  <a:pt x="168" y="220"/>
                  <a:pt x="168" y="220"/>
                </a:cubicBezTo>
                <a:cubicBezTo>
                  <a:pt x="168" y="120"/>
                  <a:pt x="168" y="120"/>
                  <a:pt x="168" y="120"/>
                </a:cubicBezTo>
                <a:cubicBezTo>
                  <a:pt x="195" y="120"/>
                  <a:pt x="195" y="120"/>
                  <a:pt x="195" y="120"/>
                </a:cubicBezTo>
                <a:close/>
                <a:moveTo>
                  <a:pt x="195" y="232"/>
                </a:moveTo>
                <a:cubicBezTo>
                  <a:pt x="195" y="257"/>
                  <a:pt x="195" y="257"/>
                  <a:pt x="195" y="257"/>
                </a:cubicBezTo>
                <a:cubicBezTo>
                  <a:pt x="193" y="254"/>
                  <a:pt x="192" y="252"/>
                  <a:pt x="192" y="249"/>
                </a:cubicBezTo>
                <a:cubicBezTo>
                  <a:pt x="192" y="232"/>
                  <a:pt x="192" y="232"/>
                  <a:pt x="192" y="232"/>
                </a:cubicBezTo>
                <a:lnTo>
                  <a:pt x="195" y="232"/>
                </a:lnTo>
                <a:close/>
                <a:moveTo>
                  <a:pt x="168" y="36"/>
                </a:moveTo>
                <a:cubicBezTo>
                  <a:pt x="165" y="35"/>
                  <a:pt x="162" y="32"/>
                  <a:pt x="162" y="28"/>
                </a:cubicBezTo>
                <a:cubicBezTo>
                  <a:pt x="162" y="25"/>
                  <a:pt x="165" y="22"/>
                  <a:pt x="168" y="21"/>
                </a:cubicBezTo>
                <a:cubicBezTo>
                  <a:pt x="168" y="3"/>
                  <a:pt x="168" y="3"/>
                  <a:pt x="168" y="3"/>
                </a:cubicBezTo>
                <a:cubicBezTo>
                  <a:pt x="157" y="1"/>
                  <a:pt x="144" y="0"/>
                  <a:pt x="131" y="0"/>
                </a:cubicBezTo>
                <a:cubicBezTo>
                  <a:pt x="130" y="0"/>
                  <a:pt x="130" y="0"/>
                  <a:pt x="130" y="0"/>
                </a:cubicBezTo>
                <a:cubicBezTo>
                  <a:pt x="130" y="44"/>
                  <a:pt x="130" y="44"/>
                  <a:pt x="130" y="44"/>
                </a:cubicBezTo>
                <a:cubicBezTo>
                  <a:pt x="168" y="44"/>
                  <a:pt x="168" y="44"/>
                  <a:pt x="168" y="44"/>
                </a:cubicBezTo>
                <a:cubicBezTo>
                  <a:pt x="168" y="36"/>
                  <a:pt x="168" y="36"/>
                  <a:pt x="168" y="36"/>
                </a:cubicBezTo>
                <a:close/>
                <a:moveTo>
                  <a:pt x="168" y="50"/>
                </a:moveTo>
                <a:cubicBezTo>
                  <a:pt x="168" y="70"/>
                  <a:pt x="168" y="70"/>
                  <a:pt x="168" y="70"/>
                </a:cubicBezTo>
                <a:cubicBezTo>
                  <a:pt x="135" y="70"/>
                  <a:pt x="135" y="70"/>
                  <a:pt x="135" y="70"/>
                </a:cubicBezTo>
                <a:cubicBezTo>
                  <a:pt x="135" y="120"/>
                  <a:pt x="135" y="120"/>
                  <a:pt x="135" y="120"/>
                </a:cubicBezTo>
                <a:cubicBezTo>
                  <a:pt x="168" y="120"/>
                  <a:pt x="168" y="120"/>
                  <a:pt x="168" y="120"/>
                </a:cubicBezTo>
                <a:cubicBezTo>
                  <a:pt x="168" y="220"/>
                  <a:pt x="168" y="220"/>
                  <a:pt x="168" y="220"/>
                </a:cubicBezTo>
                <a:cubicBezTo>
                  <a:pt x="130" y="220"/>
                  <a:pt x="130" y="220"/>
                  <a:pt x="130" y="220"/>
                </a:cubicBezTo>
                <a:cubicBezTo>
                  <a:pt x="130" y="198"/>
                  <a:pt x="130" y="198"/>
                  <a:pt x="130" y="198"/>
                </a:cubicBezTo>
                <a:cubicBezTo>
                  <a:pt x="167" y="198"/>
                  <a:pt x="167" y="198"/>
                  <a:pt x="167" y="198"/>
                </a:cubicBezTo>
                <a:cubicBezTo>
                  <a:pt x="167" y="187"/>
                  <a:pt x="167" y="187"/>
                  <a:pt x="167" y="187"/>
                </a:cubicBezTo>
                <a:cubicBezTo>
                  <a:pt x="130" y="187"/>
                  <a:pt x="130" y="187"/>
                  <a:pt x="130" y="187"/>
                </a:cubicBezTo>
                <a:cubicBezTo>
                  <a:pt x="130" y="179"/>
                  <a:pt x="130" y="179"/>
                  <a:pt x="130" y="179"/>
                </a:cubicBezTo>
                <a:cubicBezTo>
                  <a:pt x="167" y="179"/>
                  <a:pt x="167" y="179"/>
                  <a:pt x="167" y="179"/>
                </a:cubicBezTo>
                <a:cubicBezTo>
                  <a:pt x="167" y="167"/>
                  <a:pt x="167" y="167"/>
                  <a:pt x="167" y="167"/>
                </a:cubicBezTo>
                <a:cubicBezTo>
                  <a:pt x="130" y="167"/>
                  <a:pt x="130" y="167"/>
                  <a:pt x="130" y="167"/>
                </a:cubicBezTo>
                <a:cubicBezTo>
                  <a:pt x="130" y="159"/>
                  <a:pt x="130" y="159"/>
                  <a:pt x="130" y="159"/>
                </a:cubicBezTo>
                <a:cubicBezTo>
                  <a:pt x="167" y="159"/>
                  <a:pt x="167" y="159"/>
                  <a:pt x="167" y="159"/>
                </a:cubicBezTo>
                <a:cubicBezTo>
                  <a:pt x="167" y="147"/>
                  <a:pt x="167" y="147"/>
                  <a:pt x="167" y="147"/>
                </a:cubicBezTo>
                <a:cubicBezTo>
                  <a:pt x="130" y="147"/>
                  <a:pt x="130" y="147"/>
                  <a:pt x="130" y="147"/>
                </a:cubicBezTo>
                <a:cubicBezTo>
                  <a:pt x="130" y="50"/>
                  <a:pt x="130" y="50"/>
                  <a:pt x="130" y="50"/>
                </a:cubicBezTo>
                <a:lnTo>
                  <a:pt x="168" y="50"/>
                </a:lnTo>
                <a:close/>
                <a:moveTo>
                  <a:pt x="130" y="0"/>
                </a:moveTo>
                <a:cubicBezTo>
                  <a:pt x="130" y="44"/>
                  <a:pt x="130" y="44"/>
                  <a:pt x="130" y="44"/>
                </a:cubicBezTo>
                <a:cubicBezTo>
                  <a:pt x="93" y="44"/>
                  <a:pt x="93" y="44"/>
                  <a:pt x="93" y="44"/>
                </a:cubicBezTo>
                <a:cubicBezTo>
                  <a:pt x="93" y="36"/>
                  <a:pt x="93" y="36"/>
                  <a:pt x="93" y="36"/>
                </a:cubicBezTo>
                <a:cubicBezTo>
                  <a:pt x="96" y="35"/>
                  <a:pt x="99" y="32"/>
                  <a:pt x="99" y="28"/>
                </a:cubicBezTo>
                <a:cubicBezTo>
                  <a:pt x="99" y="25"/>
                  <a:pt x="96" y="22"/>
                  <a:pt x="93" y="21"/>
                </a:cubicBezTo>
                <a:cubicBezTo>
                  <a:pt x="93" y="3"/>
                  <a:pt x="93" y="3"/>
                  <a:pt x="93" y="3"/>
                </a:cubicBezTo>
                <a:cubicBezTo>
                  <a:pt x="104" y="1"/>
                  <a:pt x="117" y="0"/>
                  <a:pt x="130" y="0"/>
                </a:cubicBezTo>
                <a:close/>
                <a:moveTo>
                  <a:pt x="130" y="50"/>
                </a:moveTo>
                <a:cubicBezTo>
                  <a:pt x="130" y="147"/>
                  <a:pt x="130" y="147"/>
                  <a:pt x="130" y="147"/>
                </a:cubicBezTo>
                <a:cubicBezTo>
                  <a:pt x="93" y="147"/>
                  <a:pt x="93" y="147"/>
                  <a:pt x="93" y="147"/>
                </a:cubicBezTo>
                <a:cubicBezTo>
                  <a:pt x="93" y="120"/>
                  <a:pt x="93" y="120"/>
                  <a:pt x="93" y="120"/>
                </a:cubicBezTo>
                <a:cubicBezTo>
                  <a:pt x="126" y="120"/>
                  <a:pt x="126" y="120"/>
                  <a:pt x="126" y="120"/>
                </a:cubicBezTo>
                <a:cubicBezTo>
                  <a:pt x="126" y="70"/>
                  <a:pt x="126" y="70"/>
                  <a:pt x="126" y="70"/>
                </a:cubicBezTo>
                <a:cubicBezTo>
                  <a:pt x="93" y="70"/>
                  <a:pt x="93" y="70"/>
                  <a:pt x="93" y="70"/>
                </a:cubicBezTo>
                <a:cubicBezTo>
                  <a:pt x="93" y="50"/>
                  <a:pt x="93" y="50"/>
                  <a:pt x="93" y="50"/>
                </a:cubicBezTo>
                <a:cubicBezTo>
                  <a:pt x="130" y="50"/>
                  <a:pt x="130" y="50"/>
                  <a:pt x="130" y="50"/>
                </a:cubicBezTo>
                <a:close/>
                <a:moveTo>
                  <a:pt x="130" y="159"/>
                </a:moveTo>
                <a:cubicBezTo>
                  <a:pt x="130" y="167"/>
                  <a:pt x="130" y="167"/>
                  <a:pt x="130" y="167"/>
                </a:cubicBezTo>
                <a:cubicBezTo>
                  <a:pt x="93" y="167"/>
                  <a:pt x="93" y="167"/>
                  <a:pt x="93" y="167"/>
                </a:cubicBezTo>
                <a:cubicBezTo>
                  <a:pt x="93" y="159"/>
                  <a:pt x="93" y="159"/>
                  <a:pt x="93" y="159"/>
                </a:cubicBezTo>
                <a:cubicBezTo>
                  <a:pt x="130" y="159"/>
                  <a:pt x="130" y="159"/>
                  <a:pt x="130" y="159"/>
                </a:cubicBezTo>
                <a:close/>
                <a:moveTo>
                  <a:pt x="130" y="179"/>
                </a:moveTo>
                <a:cubicBezTo>
                  <a:pt x="130" y="187"/>
                  <a:pt x="130" y="187"/>
                  <a:pt x="130" y="187"/>
                </a:cubicBezTo>
                <a:cubicBezTo>
                  <a:pt x="93" y="187"/>
                  <a:pt x="93" y="187"/>
                  <a:pt x="93" y="187"/>
                </a:cubicBezTo>
                <a:cubicBezTo>
                  <a:pt x="93" y="179"/>
                  <a:pt x="93" y="179"/>
                  <a:pt x="93" y="179"/>
                </a:cubicBezTo>
                <a:cubicBezTo>
                  <a:pt x="130" y="179"/>
                  <a:pt x="130" y="179"/>
                  <a:pt x="130" y="179"/>
                </a:cubicBezTo>
                <a:close/>
                <a:moveTo>
                  <a:pt x="130" y="198"/>
                </a:moveTo>
                <a:cubicBezTo>
                  <a:pt x="130" y="220"/>
                  <a:pt x="130" y="220"/>
                  <a:pt x="130" y="220"/>
                </a:cubicBezTo>
                <a:cubicBezTo>
                  <a:pt x="93" y="220"/>
                  <a:pt x="93" y="220"/>
                  <a:pt x="93" y="220"/>
                </a:cubicBezTo>
                <a:cubicBezTo>
                  <a:pt x="93" y="198"/>
                  <a:pt x="93" y="198"/>
                  <a:pt x="93" y="198"/>
                </a:cubicBezTo>
                <a:lnTo>
                  <a:pt x="130" y="198"/>
                </a:lnTo>
                <a:close/>
                <a:moveTo>
                  <a:pt x="93" y="3"/>
                </a:moveTo>
                <a:cubicBezTo>
                  <a:pt x="93" y="21"/>
                  <a:pt x="93" y="21"/>
                  <a:pt x="93" y="21"/>
                </a:cubicBezTo>
                <a:cubicBezTo>
                  <a:pt x="92" y="20"/>
                  <a:pt x="92" y="20"/>
                  <a:pt x="91" y="20"/>
                </a:cubicBezTo>
                <a:cubicBezTo>
                  <a:pt x="86" y="20"/>
                  <a:pt x="83" y="24"/>
                  <a:pt x="83" y="28"/>
                </a:cubicBezTo>
                <a:cubicBezTo>
                  <a:pt x="83" y="33"/>
                  <a:pt x="86" y="37"/>
                  <a:pt x="91" y="37"/>
                </a:cubicBezTo>
                <a:cubicBezTo>
                  <a:pt x="92" y="37"/>
                  <a:pt x="92" y="37"/>
                  <a:pt x="93" y="36"/>
                </a:cubicBezTo>
                <a:cubicBezTo>
                  <a:pt x="93" y="44"/>
                  <a:pt x="93" y="44"/>
                  <a:pt x="93" y="44"/>
                </a:cubicBezTo>
                <a:cubicBezTo>
                  <a:pt x="67" y="44"/>
                  <a:pt x="67" y="44"/>
                  <a:pt x="67" y="44"/>
                </a:cubicBezTo>
                <a:cubicBezTo>
                  <a:pt x="67" y="37"/>
                  <a:pt x="67" y="37"/>
                  <a:pt x="67" y="37"/>
                </a:cubicBezTo>
                <a:cubicBezTo>
                  <a:pt x="71" y="37"/>
                  <a:pt x="75" y="33"/>
                  <a:pt x="75" y="28"/>
                </a:cubicBezTo>
                <a:cubicBezTo>
                  <a:pt x="75" y="24"/>
                  <a:pt x="71" y="20"/>
                  <a:pt x="67" y="20"/>
                </a:cubicBezTo>
                <a:cubicBezTo>
                  <a:pt x="67" y="9"/>
                  <a:pt x="67" y="9"/>
                  <a:pt x="67" y="9"/>
                </a:cubicBezTo>
                <a:cubicBezTo>
                  <a:pt x="75" y="6"/>
                  <a:pt x="84" y="4"/>
                  <a:pt x="93" y="3"/>
                </a:cubicBezTo>
                <a:close/>
                <a:moveTo>
                  <a:pt x="93" y="50"/>
                </a:moveTo>
                <a:cubicBezTo>
                  <a:pt x="93" y="70"/>
                  <a:pt x="93" y="70"/>
                  <a:pt x="93" y="70"/>
                </a:cubicBezTo>
                <a:cubicBezTo>
                  <a:pt x="67" y="70"/>
                  <a:pt x="67" y="70"/>
                  <a:pt x="67" y="70"/>
                </a:cubicBezTo>
                <a:cubicBezTo>
                  <a:pt x="67" y="50"/>
                  <a:pt x="67" y="50"/>
                  <a:pt x="67" y="50"/>
                </a:cubicBezTo>
                <a:cubicBezTo>
                  <a:pt x="93" y="50"/>
                  <a:pt x="93" y="50"/>
                  <a:pt x="93" y="50"/>
                </a:cubicBezTo>
                <a:close/>
                <a:moveTo>
                  <a:pt x="93" y="120"/>
                </a:moveTo>
                <a:cubicBezTo>
                  <a:pt x="93" y="147"/>
                  <a:pt x="93" y="147"/>
                  <a:pt x="93" y="147"/>
                </a:cubicBezTo>
                <a:cubicBezTo>
                  <a:pt x="92" y="147"/>
                  <a:pt x="92" y="147"/>
                  <a:pt x="92" y="147"/>
                </a:cubicBezTo>
                <a:cubicBezTo>
                  <a:pt x="92" y="159"/>
                  <a:pt x="92" y="159"/>
                  <a:pt x="92" y="159"/>
                </a:cubicBezTo>
                <a:cubicBezTo>
                  <a:pt x="93" y="159"/>
                  <a:pt x="93" y="159"/>
                  <a:pt x="93" y="159"/>
                </a:cubicBezTo>
                <a:cubicBezTo>
                  <a:pt x="93" y="167"/>
                  <a:pt x="93" y="167"/>
                  <a:pt x="93" y="167"/>
                </a:cubicBezTo>
                <a:cubicBezTo>
                  <a:pt x="92" y="167"/>
                  <a:pt x="92" y="167"/>
                  <a:pt x="92" y="167"/>
                </a:cubicBezTo>
                <a:cubicBezTo>
                  <a:pt x="92" y="179"/>
                  <a:pt x="92" y="179"/>
                  <a:pt x="92" y="179"/>
                </a:cubicBezTo>
                <a:cubicBezTo>
                  <a:pt x="93" y="179"/>
                  <a:pt x="93" y="179"/>
                  <a:pt x="93" y="179"/>
                </a:cubicBezTo>
                <a:cubicBezTo>
                  <a:pt x="93" y="187"/>
                  <a:pt x="93" y="187"/>
                  <a:pt x="93" y="187"/>
                </a:cubicBezTo>
                <a:cubicBezTo>
                  <a:pt x="92" y="187"/>
                  <a:pt x="92" y="187"/>
                  <a:pt x="92" y="187"/>
                </a:cubicBezTo>
                <a:cubicBezTo>
                  <a:pt x="92" y="198"/>
                  <a:pt x="92" y="198"/>
                  <a:pt x="92" y="198"/>
                </a:cubicBezTo>
                <a:cubicBezTo>
                  <a:pt x="93" y="198"/>
                  <a:pt x="93" y="198"/>
                  <a:pt x="93" y="198"/>
                </a:cubicBezTo>
                <a:cubicBezTo>
                  <a:pt x="93" y="220"/>
                  <a:pt x="93" y="220"/>
                  <a:pt x="93" y="220"/>
                </a:cubicBezTo>
                <a:cubicBezTo>
                  <a:pt x="67" y="220"/>
                  <a:pt x="67" y="220"/>
                  <a:pt x="67" y="220"/>
                </a:cubicBezTo>
                <a:cubicBezTo>
                  <a:pt x="67" y="188"/>
                  <a:pt x="67" y="188"/>
                  <a:pt x="67" y="188"/>
                </a:cubicBezTo>
                <a:cubicBezTo>
                  <a:pt x="68" y="186"/>
                  <a:pt x="69" y="183"/>
                  <a:pt x="69" y="180"/>
                </a:cubicBezTo>
                <a:cubicBezTo>
                  <a:pt x="69" y="176"/>
                  <a:pt x="68" y="173"/>
                  <a:pt x="67" y="171"/>
                </a:cubicBezTo>
                <a:cubicBezTo>
                  <a:pt x="67" y="120"/>
                  <a:pt x="67" y="120"/>
                  <a:pt x="67" y="120"/>
                </a:cubicBezTo>
                <a:cubicBezTo>
                  <a:pt x="93" y="120"/>
                  <a:pt x="93" y="120"/>
                  <a:pt x="93" y="120"/>
                </a:cubicBezTo>
                <a:close/>
                <a:moveTo>
                  <a:pt x="67" y="257"/>
                </a:moveTo>
                <a:cubicBezTo>
                  <a:pt x="67" y="232"/>
                  <a:pt x="67" y="232"/>
                  <a:pt x="67" y="232"/>
                </a:cubicBezTo>
                <a:cubicBezTo>
                  <a:pt x="69" y="232"/>
                  <a:pt x="69" y="232"/>
                  <a:pt x="69" y="232"/>
                </a:cubicBezTo>
                <a:cubicBezTo>
                  <a:pt x="69" y="249"/>
                  <a:pt x="69" y="249"/>
                  <a:pt x="69" y="249"/>
                </a:cubicBezTo>
                <a:cubicBezTo>
                  <a:pt x="69" y="252"/>
                  <a:pt x="68" y="254"/>
                  <a:pt x="67" y="257"/>
                </a:cubicBezTo>
                <a:close/>
                <a:moveTo>
                  <a:pt x="67" y="9"/>
                </a:moveTo>
                <a:cubicBezTo>
                  <a:pt x="67" y="20"/>
                  <a:pt x="67" y="20"/>
                  <a:pt x="67" y="20"/>
                </a:cubicBezTo>
                <a:cubicBezTo>
                  <a:pt x="62" y="20"/>
                  <a:pt x="58" y="24"/>
                  <a:pt x="58" y="28"/>
                </a:cubicBezTo>
                <a:cubicBezTo>
                  <a:pt x="58" y="33"/>
                  <a:pt x="62" y="37"/>
                  <a:pt x="67" y="37"/>
                </a:cubicBezTo>
                <a:cubicBezTo>
                  <a:pt x="67" y="44"/>
                  <a:pt x="67" y="44"/>
                  <a:pt x="67" y="44"/>
                </a:cubicBezTo>
                <a:cubicBezTo>
                  <a:pt x="52" y="44"/>
                  <a:pt x="52" y="44"/>
                  <a:pt x="52" y="44"/>
                </a:cubicBezTo>
                <a:cubicBezTo>
                  <a:pt x="52" y="15"/>
                  <a:pt x="52" y="15"/>
                  <a:pt x="52" y="15"/>
                </a:cubicBezTo>
                <a:cubicBezTo>
                  <a:pt x="56" y="13"/>
                  <a:pt x="61" y="11"/>
                  <a:pt x="67" y="9"/>
                </a:cubicBezTo>
                <a:close/>
                <a:moveTo>
                  <a:pt x="67" y="50"/>
                </a:moveTo>
                <a:cubicBezTo>
                  <a:pt x="67" y="70"/>
                  <a:pt x="67" y="70"/>
                  <a:pt x="67" y="70"/>
                </a:cubicBezTo>
                <a:cubicBezTo>
                  <a:pt x="60" y="70"/>
                  <a:pt x="60" y="70"/>
                  <a:pt x="60" y="70"/>
                </a:cubicBezTo>
                <a:cubicBezTo>
                  <a:pt x="60" y="120"/>
                  <a:pt x="60" y="120"/>
                  <a:pt x="60" y="120"/>
                </a:cubicBezTo>
                <a:cubicBezTo>
                  <a:pt x="67" y="120"/>
                  <a:pt x="67" y="120"/>
                  <a:pt x="67" y="120"/>
                </a:cubicBezTo>
                <a:cubicBezTo>
                  <a:pt x="67" y="171"/>
                  <a:pt x="67" y="171"/>
                  <a:pt x="67" y="171"/>
                </a:cubicBezTo>
                <a:cubicBezTo>
                  <a:pt x="64" y="166"/>
                  <a:pt x="58" y="162"/>
                  <a:pt x="52" y="162"/>
                </a:cubicBezTo>
                <a:cubicBezTo>
                  <a:pt x="52" y="50"/>
                  <a:pt x="52" y="50"/>
                  <a:pt x="52" y="50"/>
                </a:cubicBezTo>
                <a:cubicBezTo>
                  <a:pt x="67" y="50"/>
                  <a:pt x="67" y="50"/>
                  <a:pt x="67" y="50"/>
                </a:cubicBezTo>
                <a:close/>
                <a:moveTo>
                  <a:pt x="67" y="188"/>
                </a:moveTo>
                <a:cubicBezTo>
                  <a:pt x="67" y="220"/>
                  <a:pt x="67" y="220"/>
                  <a:pt x="67" y="220"/>
                </a:cubicBezTo>
                <a:cubicBezTo>
                  <a:pt x="52" y="220"/>
                  <a:pt x="52" y="220"/>
                  <a:pt x="52" y="220"/>
                </a:cubicBezTo>
                <a:cubicBezTo>
                  <a:pt x="52" y="197"/>
                  <a:pt x="52" y="197"/>
                  <a:pt x="52" y="197"/>
                </a:cubicBezTo>
                <a:cubicBezTo>
                  <a:pt x="58" y="197"/>
                  <a:pt x="64" y="193"/>
                  <a:pt x="67" y="188"/>
                </a:cubicBezTo>
                <a:close/>
                <a:moveTo>
                  <a:pt x="67" y="232"/>
                </a:moveTo>
                <a:cubicBezTo>
                  <a:pt x="67" y="257"/>
                  <a:pt x="67" y="257"/>
                  <a:pt x="67" y="257"/>
                </a:cubicBezTo>
                <a:cubicBezTo>
                  <a:pt x="64" y="260"/>
                  <a:pt x="60" y="262"/>
                  <a:pt x="56" y="262"/>
                </a:cubicBezTo>
                <a:cubicBezTo>
                  <a:pt x="52" y="262"/>
                  <a:pt x="52" y="262"/>
                  <a:pt x="52" y="262"/>
                </a:cubicBezTo>
                <a:cubicBezTo>
                  <a:pt x="52" y="232"/>
                  <a:pt x="52" y="232"/>
                  <a:pt x="52" y="232"/>
                </a:cubicBezTo>
                <a:lnTo>
                  <a:pt x="67" y="232"/>
                </a:lnTo>
                <a:close/>
                <a:moveTo>
                  <a:pt x="52" y="15"/>
                </a:moveTo>
                <a:cubicBezTo>
                  <a:pt x="52" y="44"/>
                  <a:pt x="52" y="44"/>
                  <a:pt x="52" y="44"/>
                </a:cubicBezTo>
                <a:cubicBezTo>
                  <a:pt x="27" y="44"/>
                  <a:pt x="27" y="44"/>
                  <a:pt x="27" y="44"/>
                </a:cubicBezTo>
                <a:cubicBezTo>
                  <a:pt x="27" y="33"/>
                  <a:pt x="36" y="23"/>
                  <a:pt x="52" y="15"/>
                </a:cubicBezTo>
                <a:close/>
                <a:moveTo>
                  <a:pt x="52" y="50"/>
                </a:moveTo>
                <a:cubicBezTo>
                  <a:pt x="52" y="162"/>
                  <a:pt x="52" y="162"/>
                  <a:pt x="52" y="162"/>
                </a:cubicBezTo>
                <a:cubicBezTo>
                  <a:pt x="42" y="162"/>
                  <a:pt x="35" y="170"/>
                  <a:pt x="35" y="180"/>
                </a:cubicBezTo>
                <a:cubicBezTo>
                  <a:pt x="35" y="189"/>
                  <a:pt x="42" y="197"/>
                  <a:pt x="52" y="197"/>
                </a:cubicBezTo>
                <a:cubicBezTo>
                  <a:pt x="52" y="220"/>
                  <a:pt x="52" y="220"/>
                  <a:pt x="52" y="220"/>
                </a:cubicBezTo>
                <a:cubicBezTo>
                  <a:pt x="12" y="220"/>
                  <a:pt x="12" y="220"/>
                  <a:pt x="12" y="220"/>
                </a:cubicBezTo>
                <a:cubicBezTo>
                  <a:pt x="12" y="154"/>
                  <a:pt x="12" y="154"/>
                  <a:pt x="12" y="154"/>
                </a:cubicBezTo>
                <a:cubicBezTo>
                  <a:pt x="15" y="150"/>
                  <a:pt x="21" y="146"/>
                  <a:pt x="27" y="146"/>
                </a:cubicBezTo>
                <a:cubicBezTo>
                  <a:pt x="27" y="50"/>
                  <a:pt x="27" y="50"/>
                  <a:pt x="27" y="50"/>
                </a:cubicBezTo>
                <a:cubicBezTo>
                  <a:pt x="52" y="50"/>
                  <a:pt x="52" y="50"/>
                  <a:pt x="52" y="50"/>
                </a:cubicBezTo>
                <a:close/>
                <a:moveTo>
                  <a:pt x="52" y="232"/>
                </a:moveTo>
                <a:cubicBezTo>
                  <a:pt x="52" y="262"/>
                  <a:pt x="52" y="262"/>
                  <a:pt x="52" y="262"/>
                </a:cubicBezTo>
                <a:cubicBezTo>
                  <a:pt x="48" y="262"/>
                  <a:pt x="48" y="262"/>
                  <a:pt x="48" y="262"/>
                </a:cubicBezTo>
                <a:cubicBezTo>
                  <a:pt x="41" y="262"/>
                  <a:pt x="35" y="257"/>
                  <a:pt x="35" y="249"/>
                </a:cubicBezTo>
                <a:cubicBezTo>
                  <a:pt x="35" y="232"/>
                  <a:pt x="35" y="232"/>
                  <a:pt x="35" y="232"/>
                </a:cubicBezTo>
                <a:cubicBezTo>
                  <a:pt x="52" y="232"/>
                  <a:pt x="52" y="232"/>
                  <a:pt x="52" y="232"/>
                </a:cubicBezTo>
                <a:close/>
                <a:moveTo>
                  <a:pt x="12" y="114"/>
                </a:moveTo>
                <a:cubicBezTo>
                  <a:pt x="14" y="114"/>
                  <a:pt x="15" y="112"/>
                  <a:pt x="15" y="110"/>
                </a:cubicBezTo>
                <a:cubicBezTo>
                  <a:pt x="15" y="76"/>
                  <a:pt x="15" y="76"/>
                  <a:pt x="15" y="76"/>
                </a:cubicBezTo>
                <a:cubicBezTo>
                  <a:pt x="15" y="74"/>
                  <a:pt x="14" y="71"/>
                  <a:pt x="12" y="70"/>
                </a:cubicBezTo>
                <a:lnTo>
                  <a:pt x="12" y="114"/>
                </a:lnTo>
                <a:close/>
                <a:moveTo>
                  <a:pt x="12" y="70"/>
                </a:moveTo>
                <a:cubicBezTo>
                  <a:pt x="12" y="114"/>
                  <a:pt x="12" y="114"/>
                  <a:pt x="12" y="114"/>
                </a:cubicBezTo>
                <a:cubicBezTo>
                  <a:pt x="12" y="114"/>
                  <a:pt x="11" y="114"/>
                  <a:pt x="11" y="113"/>
                </a:cubicBezTo>
                <a:cubicBezTo>
                  <a:pt x="4" y="111"/>
                  <a:pt x="4" y="111"/>
                  <a:pt x="4" y="111"/>
                </a:cubicBezTo>
                <a:cubicBezTo>
                  <a:pt x="2" y="110"/>
                  <a:pt x="0" y="107"/>
                  <a:pt x="0" y="104"/>
                </a:cubicBezTo>
                <a:cubicBezTo>
                  <a:pt x="0" y="70"/>
                  <a:pt x="0" y="70"/>
                  <a:pt x="0" y="70"/>
                </a:cubicBezTo>
                <a:cubicBezTo>
                  <a:pt x="0" y="67"/>
                  <a:pt x="2" y="66"/>
                  <a:pt x="4" y="67"/>
                </a:cubicBezTo>
                <a:cubicBezTo>
                  <a:pt x="11" y="69"/>
                  <a:pt x="11" y="69"/>
                  <a:pt x="11" y="69"/>
                </a:cubicBezTo>
                <a:cubicBezTo>
                  <a:pt x="11" y="70"/>
                  <a:pt x="12" y="70"/>
                  <a:pt x="12" y="70"/>
                </a:cubicBezTo>
                <a:close/>
                <a:moveTo>
                  <a:pt x="12" y="154"/>
                </a:moveTo>
                <a:cubicBezTo>
                  <a:pt x="12" y="220"/>
                  <a:pt x="12" y="220"/>
                  <a:pt x="12" y="220"/>
                </a:cubicBezTo>
                <a:cubicBezTo>
                  <a:pt x="9" y="220"/>
                  <a:pt x="9" y="220"/>
                  <a:pt x="9" y="220"/>
                </a:cubicBezTo>
                <a:cubicBezTo>
                  <a:pt x="9" y="164"/>
                  <a:pt x="9" y="164"/>
                  <a:pt x="9" y="164"/>
                </a:cubicBezTo>
                <a:cubicBezTo>
                  <a:pt x="9" y="160"/>
                  <a:pt x="10" y="157"/>
                  <a:pt x="12" y="154"/>
                </a:cubicBez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86" name="Freeform 76"/>
          <p:cNvSpPr>
            <a:spLocks noEditPoints="1"/>
          </p:cNvSpPr>
          <p:nvPr/>
        </p:nvSpPr>
        <p:spPr bwMode="auto">
          <a:xfrm>
            <a:off x="5918487" y="2264192"/>
            <a:ext cx="482078" cy="365427"/>
          </a:xfrm>
          <a:custGeom>
            <a:avLst/>
            <a:gdLst>
              <a:gd name="T0" fmla="*/ 271 w 295"/>
              <a:gd name="T1" fmla="*/ 0 h 224"/>
              <a:gd name="T2" fmla="*/ 277 w 295"/>
              <a:gd name="T3" fmla="*/ 35 h 224"/>
              <a:gd name="T4" fmla="*/ 224 w 295"/>
              <a:gd name="T5" fmla="*/ 224 h 224"/>
              <a:gd name="T6" fmla="*/ 248 w 295"/>
              <a:gd name="T7" fmla="*/ 188 h 224"/>
              <a:gd name="T8" fmla="*/ 249 w 295"/>
              <a:gd name="T9" fmla="*/ 29 h 224"/>
              <a:gd name="T10" fmla="*/ 224 w 295"/>
              <a:gd name="T11" fmla="*/ 194 h 224"/>
              <a:gd name="T12" fmla="*/ 224 w 295"/>
              <a:gd name="T13" fmla="*/ 16 h 224"/>
              <a:gd name="T14" fmla="*/ 224 w 295"/>
              <a:gd name="T15" fmla="*/ 208 h 224"/>
              <a:gd name="T16" fmla="*/ 224 w 295"/>
              <a:gd name="T17" fmla="*/ 179 h 224"/>
              <a:gd name="T18" fmla="*/ 224 w 295"/>
              <a:gd name="T19" fmla="*/ 194 h 224"/>
              <a:gd name="T20" fmla="*/ 201 w 295"/>
              <a:gd name="T21" fmla="*/ 128 h 224"/>
              <a:gd name="T22" fmla="*/ 203 w 295"/>
              <a:gd name="T23" fmla="*/ 98 h 224"/>
              <a:gd name="T24" fmla="*/ 195 w 295"/>
              <a:gd name="T25" fmla="*/ 67 h 224"/>
              <a:gd name="T26" fmla="*/ 187 w 295"/>
              <a:gd name="T27" fmla="*/ 128 h 224"/>
              <a:gd name="T28" fmla="*/ 187 w 295"/>
              <a:gd name="T29" fmla="*/ 100 h 224"/>
              <a:gd name="T30" fmla="*/ 190 w 295"/>
              <a:gd name="T31" fmla="*/ 75 h 224"/>
              <a:gd name="T32" fmla="*/ 187 w 295"/>
              <a:gd name="T33" fmla="*/ 0 h 224"/>
              <a:gd name="T34" fmla="*/ 187 w 295"/>
              <a:gd name="T35" fmla="*/ 0 h 224"/>
              <a:gd name="T36" fmla="*/ 147 w 295"/>
              <a:gd name="T37" fmla="*/ 208 h 224"/>
              <a:gd name="T38" fmla="*/ 182 w 295"/>
              <a:gd name="T39" fmla="*/ 67 h 224"/>
              <a:gd name="T40" fmla="*/ 168 w 295"/>
              <a:gd name="T41" fmla="*/ 109 h 224"/>
              <a:gd name="T42" fmla="*/ 187 w 295"/>
              <a:gd name="T43" fmla="*/ 194 h 224"/>
              <a:gd name="T44" fmla="*/ 148 w 295"/>
              <a:gd name="T45" fmla="*/ 125 h 224"/>
              <a:gd name="T46" fmla="*/ 147 w 295"/>
              <a:gd name="T47" fmla="*/ 106 h 224"/>
              <a:gd name="T48" fmla="*/ 184 w 295"/>
              <a:gd name="T49" fmla="*/ 70 h 224"/>
              <a:gd name="T50" fmla="*/ 187 w 295"/>
              <a:gd name="T51" fmla="*/ 91 h 224"/>
              <a:gd name="T52" fmla="*/ 179 w 295"/>
              <a:gd name="T53" fmla="*/ 116 h 224"/>
              <a:gd name="T54" fmla="*/ 187 w 295"/>
              <a:gd name="T55" fmla="*/ 100 h 224"/>
              <a:gd name="T56" fmla="*/ 147 w 295"/>
              <a:gd name="T57" fmla="*/ 16 h 224"/>
              <a:gd name="T58" fmla="*/ 147 w 295"/>
              <a:gd name="T59" fmla="*/ 208 h 224"/>
              <a:gd name="T60" fmla="*/ 147 w 295"/>
              <a:gd name="T61" fmla="*/ 106 h 224"/>
              <a:gd name="T62" fmla="*/ 127 w 295"/>
              <a:gd name="T63" fmla="*/ 121 h 224"/>
              <a:gd name="T64" fmla="*/ 147 w 295"/>
              <a:gd name="T65" fmla="*/ 137 h 224"/>
              <a:gd name="T66" fmla="*/ 102 w 295"/>
              <a:gd name="T67" fmla="*/ 156 h 224"/>
              <a:gd name="T68" fmla="*/ 109 w 295"/>
              <a:gd name="T69" fmla="*/ 113 h 224"/>
              <a:gd name="T70" fmla="*/ 100 w 295"/>
              <a:gd name="T71" fmla="*/ 93 h 224"/>
              <a:gd name="T72" fmla="*/ 111 w 295"/>
              <a:gd name="T73" fmla="*/ 97 h 224"/>
              <a:gd name="T74" fmla="*/ 99 w 295"/>
              <a:gd name="T75" fmla="*/ 88 h 224"/>
              <a:gd name="T76" fmla="*/ 101 w 295"/>
              <a:gd name="T77" fmla="*/ 150 h 224"/>
              <a:gd name="T78" fmla="*/ 99 w 295"/>
              <a:gd name="T79" fmla="*/ 123 h 224"/>
              <a:gd name="T80" fmla="*/ 0 w 295"/>
              <a:gd name="T81" fmla="*/ 23 h 224"/>
              <a:gd name="T82" fmla="*/ 99 w 295"/>
              <a:gd name="T83" fmla="*/ 208 h 224"/>
              <a:gd name="T84" fmla="*/ 17 w 295"/>
              <a:gd name="T85" fmla="*/ 35 h 224"/>
              <a:gd name="T86" fmla="*/ 99 w 295"/>
              <a:gd name="T87" fmla="*/ 29 h 224"/>
              <a:gd name="T88" fmla="*/ 79 w 295"/>
              <a:gd name="T89" fmla="*/ 129 h 224"/>
              <a:gd name="T90" fmla="*/ 99 w 295"/>
              <a:gd name="T91" fmla="*/ 157 h 224"/>
              <a:gd name="T92" fmla="*/ 30 w 295"/>
              <a:gd name="T93" fmla="*/ 45 h 224"/>
              <a:gd name="T94" fmla="*/ 99 w 295"/>
              <a:gd name="T95" fmla="*/ 115 h 224"/>
              <a:gd name="T96" fmla="*/ 99 w 295"/>
              <a:gd name="T97" fmla="*/ 123 h 224"/>
              <a:gd name="T98" fmla="*/ 91 w 295"/>
              <a:gd name="T99" fmla="*/ 133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95" h="224">
                <a:moveTo>
                  <a:pt x="271" y="224"/>
                </a:moveTo>
                <a:cubicBezTo>
                  <a:pt x="284" y="224"/>
                  <a:pt x="295" y="213"/>
                  <a:pt x="295" y="200"/>
                </a:cubicBezTo>
                <a:cubicBezTo>
                  <a:pt x="295" y="23"/>
                  <a:pt x="295" y="23"/>
                  <a:pt x="295" y="23"/>
                </a:cubicBezTo>
                <a:cubicBezTo>
                  <a:pt x="295" y="10"/>
                  <a:pt x="284" y="0"/>
                  <a:pt x="271" y="0"/>
                </a:cubicBezTo>
                <a:cubicBezTo>
                  <a:pt x="224" y="0"/>
                  <a:pt x="224" y="0"/>
                  <a:pt x="224" y="0"/>
                </a:cubicBezTo>
                <a:cubicBezTo>
                  <a:pt x="224" y="16"/>
                  <a:pt x="224" y="16"/>
                  <a:pt x="224" y="16"/>
                </a:cubicBezTo>
                <a:cubicBezTo>
                  <a:pt x="258" y="16"/>
                  <a:pt x="258" y="16"/>
                  <a:pt x="258" y="16"/>
                </a:cubicBezTo>
                <a:cubicBezTo>
                  <a:pt x="268" y="16"/>
                  <a:pt x="277" y="24"/>
                  <a:pt x="277" y="35"/>
                </a:cubicBezTo>
                <a:cubicBezTo>
                  <a:pt x="277" y="189"/>
                  <a:pt x="277" y="189"/>
                  <a:pt x="277" y="189"/>
                </a:cubicBezTo>
                <a:cubicBezTo>
                  <a:pt x="277" y="199"/>
                  <a:pt x="268" y="208"/>
                  <a:pt x="258" y="208"/>
                </a:cubicBezTo>
                <a:cubicBezTo>
                  <a:pt x="224" y="208"/>
                  <a:pt x="224" y="208"/>
                  <a:pt x="224" y="208"/>
                </a:cubicBezTo>
                <a:cubicBezTo>
                  <a:pt x="224" y="224"/>
                  <a:pt x="224" y="224"/>
                  <a:pt x="224" y="224"/>
                </a:cubicBezTo>
                <a:cubicBezTo>
                  <a:pt x="271" y="224"/>
                  <a:pt x="271" y="224"/>
                  <a:pt x="271" y="224"/>
                </a:cubicBezTo>
                <a:close/>
                <a:moveTo>
                  <a:pt x="224" y="194"/>
                </a:moveTo>
                <a:cubicBezTo>
                  <a:pt x="224" y="188"/>
                  <a:pt x="224" y="188"/>
                  <a:pt x="224" y="188"/>
                </a:cubicBezTo>
                <a:cubicBezTo>
                  <a:pt x="248" y="188"/>
                  <a:pt x="248" y="188"/>
                  <a:pt x="248" y="188"/>
                </a:cubicBezTo>
                <a:cubicBezTo>
                  <a:pt x="248" y="179"/>
                  <a:pt x="248" y="179"/>
                  <a:pt x="248" y="179"/>
                </a:cubicBezTo>
                <a:cubicBezTo>
                  <a:pt x="224" y="179"/>
                  <a:pt x="224" y="179"/>
                  <a:pt x="224" y="179"/>
                </a:cubicBezTo>
                <a:cubicBezTo>
                  <a:pt x="224" y="29"/>
                  <a:pt x="224" y="29"/>
                  <a:pt x="224" y="29"/>
                </a:cubicBezTo>
                <a:cubicBezTo>
                  <a:pt x="249" y="29"/>
                  <a:pt x="249" y="29"/>
                  <a:pt x="249" y="29"/>
                </a:cubicBezTo>
                <a:cubicBezTo>
                  <a:pt x="257" y="29"/>
                  <a:pt x="264" y="36"/>
                  <a:pt x="264" y="45"/>
                </a:cubicBezTo>
                <a:cubicBezTo>
                  <a:pt x="264" y="179"/>
                  <a:pt x="264" y="179"/>
                  <a:pt x="264" y="179"/>
                </a:cubicBezTo>
                <a:cubicBezTo>
                  <a:pt x="264" y="187"/>
                  <a:pt x="257" y="194"/>
                  <a:pt x="249" y="194"/>
                </a:cubicBezTo>
                <a:lnTo>
                  <a:pt x="224" y="194"/>
                </a:lnTo>
                <a:close/>
                <a:moveTo>
                  <a:pt x="224" y="0"/>
                </a:moveTo>
                <a:cubicBezTo>
                  <a:pt x="187" y="0"/>
                  <a:pt x="187" y="0"/>
                  <a:pt x="187" y="0"/>
                </a:cubicBezTo>
                <a:cubicBezTo>
                  <a:pt x="187" y="16"/>
                  <a:pt x="187" y="16"/>
                  <a:pt x="187" y="16"/>
                </a:cubicBezTo>
                <a:cubicBezTo>
                  <a:pt x="224" y="16"/>
                  <a:pt x="224" y="16"/>
                  <a:pt x="224" y="16"/>
                </a:cubicBezTo>
                <a:cubicBezTo>
                  <a:pt x="224" y="0"/>
                  <a:pt x="224" y="0"/>
                  <a:pt x="224" y="0"/>
                </a:cubicBezTo>
                <a:close/>
                <a:moveTo>
                  <a:pt x="187" y="224"/>
                </a:moveTo>
                <a:cubicBezTo>
                  <a:pt x="224" y="224"/>
                  <a:pt x="224" y="224"/>
                  <a:pt x="224" y="224"/>
                </a:cubicBezTo>
                <a:cubicBezTo>
                  <a:pt x="224" y="208"/>
                  <a:pt x="224" y="208"/>
                  <a:pt x="224" y="208"/>
                </a:cubicBezTo>
                <a:cubicBezTo>
                  <a:pt x="187" y="208"/>
                  <a:pt x="187" y="208"/>
                  <a:pt x="187" y="208"/>
                </a:cubicBezTo>
                <a:cubicBezTo>
                  <a:pt x="187" y="224"/>
                  <a:pt x="187" y="224"/>
                  <a:pt x="187" y="224"/>
                </a:cubicBezTo>
                <a:close/>
                <a:moveTo>
                  <a:pt x="224" y="29"/>
                </a:moveTo>
                <a:cubicBezTo>
                  <a:pt x="224" y="179"/>
                  <a:pt x="224" y="179"/>
                  <a:pt x="224" y="179"/>
                </a:cubicBezTo>
                <a:cubicBezTo>
                  <a:pt x="200" y="179"/>
                  <a:pt x="200" y="179"/>
                  <a:pt x="200" y="179"/>
                </a:cubicBezTo>
                <a:cubicBezTo>
                  <a:pt x="200" y="188"/>
                  <a:pt x="200" y="188"/>
                  <a:pt x="200" y="188"/>
                </a:cubicBezTo>
                <a:cubicBezTo>
                  <a:pt x="224" y="188"/>
                  <a:pt x="224" y="188"/>
                  <a:pt x="224" y="188"/>
                </a:cubicBezTo>
                <a:cubicBezTo>
                  <a:pt x="224" y="194"/>
                  <a:pt x="224" y="194"/>
                  <a:pt x="224" y="194"/>
                </a:cubicBezTo>
                <a:cubicBezTo>
                  <a:pt x="187" y="194"/>
                  <a:pt x="187" y="194"/>
                  <a:pt x="187" y="194"/>
                </a:cubicBezTo>
                <a:cubicBezTo>
                  <a:pt x="187" y="135"/>
                  <a:pt x="187" y="135"/>
                  <a:pt x="187" y="135"/>
                </a:cubicBezTo>
                <a:cubicBezTo>
                  <a:pt x="188" y="135"/>
                  <a:pt x="189" y="134"/>
                  <a:pt x="189" y="134"/>
                </a:cubicBezTo>
                <a:cubicBezTo>
                  <a:pt x="194" y="133"/>
                  <a:pt x="197" y="131"/>
                  <a:pt x="201" y="128"/>
                </a:cubicBezTo>
                <a:cubicBezTo>
                  <a:pt x="204" y="124"/>
                  <a:pt x="206" y="121"/>
                  <a:pt x="207" y="117"/>
                </a:cubicBezTo>
                <a:cubicBezTo>
                  <a:pt x="208" y="115"/>
                  <a:pt x="208" y="113"/>
                  <a:pt x="208" y="111"/>
                </a:cubicBezTo>
                <a:cubicBezTo>
                  <a:pt x="208" y="109"/>
                  <a:pt x="208" y="107"/>
                  <a:pt x="207" y="104"/>
                </a:cubicBezTo>
                <a:cubicBezTo>
                  <a:pt x="207" y="102"/>
                  <a:pt x="205" y="100"/>
                  <a:pt x="203" y="98"/>
                </a:cubicBezTo>
                <a:cubicBezTo>
                  <a:pt x="200" y="96"/>
                  <a:pt x="197" y="94"/>
                  <a:pt x="193" y="94"/>
                </a:cubicBezTo>
                <a:cubicBezTo>
                  <a:pt x="197" y="91"/>
                  <a:pt x="199" y="88"/>
                  <a:pt x="201" y="85"/>
                </a:cubicBezTo>
                <a:cubicBezTo>
                  <a:pt x="202" y="81"/>
                  <a:pt x="202" y="78"/>
                  <a:pt x="201" y="74"/>
                </a:cubicBezTo>
                <a:cubicBezTo>
                  <a:pt x="200" y="71"/>
                  <a:pt x="198" y="69"/>
                  <a:pt x="195" y="67"/>
                </a:cubicBezTo>
                <a:cubicBezTo>
                  <a:pt x="193" y="66"/>
                  <a:pt x="190" y="66"/>
                  <a:pt x="187" y="66"/>
                </a:cubicBezTo>
                <a:cubicBezTo>
                  <a:pt x="187" y="29"/>
                  <a:pt x="187" y="29"/>
                  <a:pt x="187" y="29"/>
                </a:cubicBezTo>
                <a:cubicBezTo>
                  <a:pt x="224" y="29"/>
                  <a:pt x="224" y="29"/>
                  <a:pt x="224" y="29"/>
                </a:cubicBezTo>
                <a:close/>
                <a:moveTo>
                  <a:pt x="187" y="128"/>
                </a:moveTo>
                <a:cubicBezTo>
                  <a:pt x="187" y="128"/>
                  <a:pt x="188" y="128"/>
                  <a:pt x="188" y="128"/>
                </a:cubicBezTo>
                <a:cubicBezTo>
                  <a:pt x="191" y="127"/>
                  <a:pt x="193" y="125"/>
                  <a:pt x="194" y="122"/>
                </a:cubicBezTo>
                <a:cubicBezTo>
                  <a:pt x="195" y="118"/>
                  <a:pt x="195" y="115"/>
                  <a:pt x="194" y="111"/>
                </a:cubicBezTo>
                <a:cubicBezTo>
                  <a:pt x="193" y="106"/>
                  <a:pt x="191" y="103"/>
                  <a:pt x="187" y="100"/>
                </a:cubicBezTo>
                <a:cubicBezTo>
                  <a:pt x="187" y="128"/>
                  <a:pt x="187" y="128"/>
                  <a:pt x="187" y="128"/>
                </a:cubicBezTo>
                <a:close/>
                <a:moveTo>
                  <a:pt x="187" y="91"/>
                </a:moveTo>
                <a:cubicBezTo>
                  <a:pt x="189" y="87"/>
                  <a:pt x="190" y="84"/>
                  <a:pt x="190" y="80"/>
                </a:cubicBezTo>
                <a:cubicBezTo>
                  <a:pt x="190" y="78"/>
                  <a:pt x="190" y="77"/>
                  <a:pt x="190" y="75"/>
                </a:cubicBezTo>
                <a:cubicBezTo>
                  <a:pt x="189" y="74"/>
                  <a:pt x="189" y="72"/>
                  <a:pt x="188" y="71"/>
                </a:cubicBezTo>
                <a:cubicBezTo>
                  <a:pt x="187" y="71"/>
                  <a:pt x="187" y="71"/>
                  <a:pt x="187" y="71"/>
                </a:cubicBezTo>
                <a:lnTo>
                  <a:pt x="187" y="91"/>
                </a:lnTo>
                <a:close/>
                <a:moveTo>
                  <a:pt x="187" y="0"/>
                </a:moveTo>
                <a:cubicBezTo>
                  <a:pt x="147" y="0"/>
                  <a:pt x="147" y="0"/>
                  <a:pt x="147" y="0"/>
                </a:cubicBezTo>
                <a:cubicBezTo>
                  <a:pt x="147" y="16"/>
                  <a:pt x="147" y="16"/>
                  <a:pt x="147" y="16"/>
                </a:cubicBezTo>
                <a:cubicBezTo>
                  <a:pt x="187" y="16"/>
                  <a:pt x="187" y="16"/>
                  <a:pt x="187" y="16"/>
                </a:cubicBezTo>
                <a:cubicBezTo>
                  <a:pt x="187" y="0"/>
                  <a:pt x="187" y="0"/>
                  <a:pt x="187" y="0"/>
                </a:cubicBezTo>
                <a:close/>
                <a:moveTo>
                  <a:pt x="147" y="224"/>
                </a:moveTo>
                <a:cubicBezTo>
                  <a:pt x="187" y="224"/>
                  <a:pt x="187" y="224"/>
                  <a:pt x="187" y="224"/>
                </a:cubicBezTo>
                <a:cubicBezTo>
                  <a:pt x="187" y="208"/>
                  <a:pt x="187" y="208"/>
                  <a:pt x="187" y="208"/>
                </a:cubicBezTo>
                <a:cubicBezTo>
                  <a:pt x="147" y="208"/>
                  <a:pt x="147" y="208"/>
                  <a:pt x="147" y="208"/>
                </a:cubicBezTo>
                <a:cubicBezTo>
                  <a:pt x="147" y="224"/>
                  <a:pt x="147" y="224"/>
                  <a:pt x="147" y="224"/>
                </a:cubicBezTo>
                <a:close/>
                <a:moveTo>
                  <a:pt x="187" y="29"/>
                </a:moveTo>
                <a:cubicBezTo>
                  <a:pt x="187" y="66"/>
                  <a:pt x="187" y="66"/>
                  <a:pt x="187" y="66"/>
                </a:cubicBezTo>
                <a:cubicBezTo>
                  <a:pt x="185" y="66"/>
                  <a:pt x="184" y="66"/>
                  <a:pt x="182" y="67"/>
                </a:cubicBezTo>
                <a:cubicBezTo>
                  <a:pt x="176" y="68"/>
                  <a:pt x="172" y="71"/>
                  <a:pt x="169" y="75"/>
                </a:cubicBezTo>
                <a:cubicBezTo>
                  <a:pt x="167" y="80"/>
                  <a:pt x="166" y="84"/>
                  <a:pt x="167" y="88"/>
                </a:cubicBezTo>
                <a:cubicBezTo>
                  <a:pt x="168" y="93"/>
                  <a:pt x="172" y="97"/>
                  <a:pt x="177" y="98"/>
                </a:cubicBezTo>
                <a:cubicBezTo>
                  <a:pt x="173" y="101"/>
                  <a:pt x="169" y="105"/>
                  <a:pt x="168" y="109"/>
                </a:cubicBezTo>
                <a:cubicBezTo>
                  <a:pt x="166" y="113"/>
                  <a:pt x="165" y="117"/>
                  <a:pt x="167" y="122"/>
                </a:cubicBezTo>
                <a:cubicBezTo>
                  <a:pt x="168" y="126"/>
                  <a:pt x="170" y="130"/>
                  <a:pt x="175" y="133"/>
                </a:cubicBezTo>
                <a:cubicBezTo>
                  <a:pt x="178" y="135"/>
                  <a:pt x="182" y="135"/>
                  <a:pt x="187" y="135"/>
                </a:cubicBezTo>
                <a:cubicBezTo>
                  <a:pt x="187" y="194"/>
                  <a:pt x="187" y="194"/>
                  <a:pt x="187" y="194"/>
                </a:cubicBezTo>
                <a:cubicBezTo>
                  <a:pt x="147" y="194"/>
                  <a:pt x="147" y="194"/>
                  <a:pt x="147" y="194"/>
                </a:cubicBezTo>
                <a:cubicBezTo>
                  <a:pt x="147" y="137"/>
                  <a:pt x="147" y="137"/>
                  <a:pt x="147" y="137"/>
                </a:cubicBezTo>
                <a:cubicBezTo>
                  <a:pt x="148" y="137"/>
                  <a:pt x="148" y="137"/>
                  <a:pt x="148" y="137"/>
                </a:cubicBezTo>
                <a:cubicBezTo>
                  <a:pt x="148" y="125"/>
                  <a:pt x="148" y="125"/>
                  <a:pt x="148" y="125"/>
                </a:cubicBezTo>
                <a:cubicBezTo>
                  <a:pt x="159" y="123"/>
                  <a:pt x="159" y="123"/>
                  <a:pt x="159" y="123"/>
                </a:cubicBezTo>
                <a:cubicBezTo>
                  <a:pt x="158" y="112"/>
                  <a:pt x="158" y="112"/>
                  <a:pt x="158" y="112"/>
                </a:cubicBezTo>
                <a:cubicBezTo>
                  <a:pt x="147" y="115"/>
                  <a:pt x="147" y="115"/>
                  <a:pt x="147" y="115"/>
                </a:cubicBezTo>
                <a:cubicBezTo>
                  <a:pt x="147" y="106"/>
                  <a:pt x="147" y="106"/>
                  <a:pt x="147" y="106"/>
                </a:cubicBezTo>
                <a:cubicBezTo>
                  <a:pt x="147" y="29"/>
                  <a:pt x="147" y="29"/>
                  <a:pt x="147" y="29"/>
                </a:cubicBezTo>
                <a:cubicBezTo>
                  <a:pt x="187" y="29"/>
                  <a:pt x="187" y="29"/>
                  <a:pt x="187" y="29"/>
                </a:cubicBezTo>
                <a:close/>
                <a:moveTo>
                  <a:pt x="187" y="71"/>
                </a:moveTo>
                <a:cubicBezTo>
                  <a:pt x="186" y="70"/>
                  <a:pt x="185" y="70"/>
                  <a:pt x="184" y="70"/>
                </a:cubicBezTo>
                <a:cubicBezTo>
                  <a:pt x="181" y="71"/>
                  <a:pt x="179" y="73"/>
                  <a:pt x="178" y="76"/>
                </a:cubicBezTo>
                <a:cubicBezTo>
                  <a:pt x="177" y="78"/>
                  <a:pt x="177" y="81"/>
                  <a:pt x="178" y="83"/>
                </a:cubicBezTo>
                <a:cubicBezTo>
                  <a:pt x="179" y="88"/>
                  <a:pt x="181" y="91"/>
                  <a:pt x="185" y="93"/>
                </a:cubicBezTo>
                <a:cubicBezTo>
                  <a:pt x="186" y="92"/>
                  <a:pt x="187" y="91"/>
                  <a:pt x="187" y="91"/>
                </a:cubicBezTo>
                <a:cubicBezTo>
                  <a:pt x="187" y="71"/>
                  <a:pt x="187" y="71"/>
                  <a:pt x="187" y="71"/>
                </a:cubicBezTo>
                <a:close/>
                <a:moveTo>
                  <a:pt x="187" y="100"/>
                </a:moveTo>
                <a:cubicBezTo>
                  <a:pt x="187" y="100"/>
                  <a:pt x="186" y="100"/>
                  <a:pt x="186" y="99"/>
                </a:cubicBezTo>
                <a:cubicBezTo>
                  <a:pt x="181" y="104"/>
                  <a:pt x="179" y="110"/>
                  <a:pt x="179" y="116"/>
                </a:cubicBezTo>
                <a:cubicBezTo>
                  <a:pt x="179" y="118"/>
                  <a:pt x="179" y="120"/>
                  <a:pt x="180" y="121"/>
                </a:cubicBezTo>
                <a:cubicBezTo>
                  <a:pt x="180" y="124"/>
                  <a:pt x="182" y="126"/>
                  <a:pt x="183" y="127"/>
                </a:cubicBezTo>
                <a:cubicBezTo>
                  <a:pt x="184" y="128"/>
                  <a:pt x="186" y="128"/>
                  <a:pt x="187" y="128"/>
                </a:cubicBezTo>
                <a:lnTo>
                  <a:pt x="187" y="100"/>
                </a:lnTo>
                <a:close/>
                <a:moveTo>
                  <a:pt x="147" y="0"/>
                </a:moveTo>
                <a:cubicBezTo>
                  <a:pt x="99" y="0"/>
                  <a:pt x="99" y="0"/>
                  <a:pt x="99" y="0"/>
                </a:cubicBezTo>
                <a:cubicBezTo>
                  <a:pt x="99" y="16"/>
                  <a:pt x="99" y="16"/>
                  <a:pt x="99" y="16"/>
                </a:cubicBezTo>
                <a:cubicBezTo>
                  <a:pt x="147" y="16"/>
                  <a:pt x="147" y="16"/>
                  <a:pt x="147" y="16"/>
                </a:cubicBezTo>
                <a:cubicBezTo>
                  <a:pt x="147" y="0"/>
                  <a:pt x="147" y="0"/>
                  <a:pt x="147" y="0"/>
                </a:cubicBezTo>
                <a:close/>
                <a:moveTo>
                  <a:pt x="99" y="224"/>
                </a:moveTo>
                <a:cubicBezTo>
                  <a:pt x="147" y="224"/>
                  <a:pt x="147" y="224"/>
                  <a:pt x="147" y="224"/>
                </a:cubicBezTo>
                <a:cubicBezTo>
                  <a:pt x="147" y="208"/>
                  <a:pt x="147" y="208"/>
                  <a:pt x="147" y="208"/>
                </a:cubicBezTo>
                <a:cubicBezTo>
                  <a:pt x="99" y="208"/>
                  <a:pt x="99" y="208"/>
                  <a:pt x="99" y="208"/>
                </a:cubicBezTo>
                <a:cubicBezTo>
                  <a:pt x="99" y="224"/>
                  <a:pt x="99" y="224"/>
                  <a:pt x="99" y="224"/>
                </a:cubicBezTo>
                <a:close/>
                <a:moveTo>
                  <a:pt x="147" y="29"/>
                </a:moveTo>
                <a:cubicBezTo>
                  <a:pt x="147" y="106"/>
                  <a:pt x="147" y="106"/>
                  <a:pt x="147" y="106"/>
                </a:cubicBezTo>
                <a:cubicBezTo>
                  <a:pt x="147" y="104"/>
                  <a:pt x="147" y="104"/>
                  <a:pt x="147" y="104"/>
                </a:cubicBezTo>
                <a:cubicBezTo>
                  <a:pt x="137" y="107"/>
                  <a:pt x="137" y="107"/>
                  <a:pt x="137" y="107"/>
                </a:cubicBezTo>
                <a:cubicBezTo>
                  <a:pt x="138" y="118"/>
                  <a:pt x="138" y="118"/>
                  <a:pt x="138" y="118"/>
                </a:cubicBezTo>
                <a:cubicBezTo>
                  <a:pt x="127" y="121"/>
                  <a:pt x="127" y="121"/>
                  <a:pt x="127" y="121"/>
                </a:cubicBezTo>
                <a:cubicBezTo>
                  <a:pt x="127" y="131"/>
                  <a:pt x="127" y="131"/>
                  <a:pt x="127" y="131"/>
                </a:cubicBezTo>
                <a:cubicBezTo>
                  <a:pt x="138" y="128"/>
                  <a:pt x="138" y="128"/>
                  <a:pt x="138" y="128"/>
                </a:cubicBezTo>
                <a:cubicBezTo>
                  <a:pt x="138" y="139"/>
                  <a:pt x="138" y="139"/>
                  <a:pt x="138" y="139"/>
                </a:cubicBezTo>
                <a:cubicBezTo>
                  <a:pt x="147" y="137"/>
                  <a:pt x="147" y="137"/>
                  <a:pt x="147" y="137"/>
                </a:cubicBezTo>
                <a:cubicBezTo>
                  <a:pt x="147" y="194"/>
                  <a:pt x="147" y="194"/>
                  <a:pt x="147" y="194"/>
                </a:cubicBezTo>
                <a:cubicBezTo>
                  <a:pt x="99" y="194"/>
                  <a:pt x="99" y="194"/>
                  <a:pt x="99" y="194"/>
                </a:cubicBezTo>
                <a:cubicBezTo>
                  <a:pt x="99" y="157"/>
                  <a:pt x="99" y="157"/>
                  <a:pt x="99" y="157"/>
                </a:cubicBezTo>
                <a:cubicBezTo>
                  <a:pt x="100" y="157"/>
                  <a:pt x="101" y="157"/>
                  <a:pt x="102" y="156"/>
                </a:cubicBezTo>
                <a:cubicBezTo>
                  <a:pt x="109" y="155"/>
                  <a:pt x="113" y="151"/>
                  <a:pt x="117" y="145"/>
                </a:cubicBezTo>
                <a:cubicBezTo>
                  <a:pt x="120" y="139"/>
                  <a:pt x="121" y="132"/>
                  <a:pt x="119" y="124"/>
                </a:cubicBezTo>
                <a:cubicBezTo>
                  <a:pt x="118" y="120"/>
                  <a:pt x="116" y="117"/>
                  <a:pt x="114" y="115"/>
                </a:cubicBezTo>
                <a:cubicBezTo>
                  <a:pt x="112" y="114"/>
                  <a:pt x="111" y="113"/>
                  <a:pt x="109" y="113"/>
                </a:cubicBezTo>
                <a:cubicBezTo>
                  <a:pt x="108" y="112"/>
                  <a:pt x="105" y="113"/>
                  <a:pt x="103" y="113"/>
                </a:cubicBezTo>
                <a:cubicBezTo>
                  <a:pt x="101" y="114"/>
                  <a:pt x="100" y="114"/>
                  <a:pt x="99" y="115"/>
                </a:cubicBezTo>
                <a:cubicBezTo>
                  <a:pt x="99" y="93"/>
                  <a:pt x="99" y="93"/>
                  <a:pt x="99" y="93"/>
                </a:cubicBezTo>
                <a:cubicBezTo>
                  <a:pt x="100" y="93"/>
                  <a:pt x="100" y="93"/>
                  <a:pt x="100" y="93"/>
                </a:cubicBezTo>
                <a:cubicBezTo>
                  <a:pt x="102" y="93"/>
                  <a:pt x="103" y="93"/>
                  <a:pt x="104" y="94"/>
                </a:cubicBezTo>
                <a:cubicBezTo>
                  <a:pt x="105" y="94"/>
                  <a:pt x="106" y="95"/>
                  <a:pt x="106" y="97"/>
                </a:cubicBezTo>
                <a:cubicBezTo>
                  <a:pt x="106" y="98"/>
                  <a:pt x="106" y="99"/>
                  <a:pt x="105" y="100"/>
                </a:cubicBezTo>
                <a:cubicBezTo>
                  <a:pt x="108" y="99"/>
                  <a:pt x="110" y="98"/>
                  <a:pt x="111" y="97"/>
                </a:cubicBezTo>
                <a:cubicBezTo>
                  <a:pt x="112" y="95"/>
                  <a:pt x="112" y="93"/>
                  <a:pt x="111" y="92"/>
                </a:cubicBezTo>
                <a:cubicBezTo>
                  <a:pt x="111" y="90"/>
                  <a:pt x="110" y="89"/>
                  <a:pt x="107" y="88"/>
                </a:cubicBezTo>
                <a:cubicBezTo>
                  <a:pt x="105" y="87"/>
                  <a:pt x="103" y="87"/>
                  <a:pt x="100" y="88"/>
                </a:cubicBezTo>
                <a:cubicBezTo>
                  <a:pt x="99" y="88"/>
                  <a:pt x="99" y="88"/>
                  <a:pt x="99" y="88"/>
                </a:cubicBezTo>
                <a:cubicBezTo>
                  <a:pt x="99" y="29"/>
                  <a:pt x="99" y="29"/>
                  <a:pt x="99" y="29"/>
                </a:cubicBezTo>
                <a:cubicBezTo>
                  <a:pt x="147" y="29"/>
                  <a:pt x="147" y="29"/>
                  <a:pt x="147" y="29"/>
                </a:cubicBezTo>
                <a:close/>
                <a:moveTo>
                  <a:pt x="99" y="150"/>
                </a:moveTo>
                <a:cubicBezTo>
                  <a:pt x="100" y="150"/>
                  <a:pt x="101" y="150"/>
                  <a:pt x="101" y="150"/>
                </a:cubicBezTo>
                <a:cubicBezTo>
                  <a:pt x="105" y="149"/>
                  <a:pt x="107" y="146"/>
                  <a:pt x="109" y="142"/>
                </a:cubicBezTo>
                <a:cubicBezTo>
                  <a:pt x="110" y="137"/>
                  <a:pt x="111" y="133"/>
                  <a:pt x="110" y="129"/>
                </a:cubicBezTo>
                <a:cubicBezTo>
                  <a:pt x="108" y="123"/>
                  <a:pt x="106" y="120"/>
                  <a:pt x="103" y="121"/>
                </a:cubicBezTo>
                <a:cubicBezTo>
                  <a:pt x="101" y="121"/>
                  <a:pt x="100" y="122"/>
                  <a:pt x="99" y="123"/>
                </a:cubicBezTo>
                <a:lnTo>
                  <a:pt x="99" y="150"/>
                </a:lnTo>
                <a:close/>
                <a:moveTo>
                  <a:pt x="99" y="0"/>
                </a:moveTo>
                <a:cubicBezTo>
                  <a:pt x="23" y="0"/>
                  <a:pt x="23" y="0"/>
                  <a:pt x="23" y="0"/>
                </a:cubicBezTo>
                <a:cubicBezTo>
                  <a:pt x="10" y="0"/>
                  <a:pt x="0" y="10"/>
                  <a:pt x="0" y="23"/>
                </a:cubicBezTo>
                <a:cubicBezTo>
                  <a:pt x="0" y="200"/>
                  <a:pt x="0" y="200"/>
                  <a:pt x="0" y="200"/>
                </a:cubicBezTo>
                <a:cubicBezTo>
                  <a:pt x="0" y="213"/>
                  <a:pt x="10" y="224"/>
                  <a:pt x="23" y="224"/>
                </a:cubicBezTo>
                <a:cubicBezTo>
                  <a:pt x="99" y="224"/>
                  <a:pt x="99" y="224"/>
                  <a:pt x="99" y="224"/>
                </a:cubicBezTo>
                <a:cubicBezTo>
                  <a:pt x="99" y="208"/>
                  <a:pt x="99" y="208"/>
                  <a:pt x="99" y="208"/>
                </a:cubicBezTo>
                <a:cubicBezTo>
                  <a:pt x="37" y="208"/>
                  <a:pt x="37" y="208"/>
                  <a:pt x="37" y="208"/>
                </a:cubicBezTo>
                <a:cubicBezTo>
                  <a:pt x="37" y="208"/>
                  <a:pt x="37" y="208"/>
                  <a:pt x="37" y="208"/>
                </a:cubicBezTo>
                <a:cubicBezTo>
                  <a:pt x="26" y="208"/>
                  <a:pt x="17" y="199"/>
                  <a:pt x="17" y="189"/>
                </a:cubicBezTo>
                <a:cubicBezTo>
                  <a:pt x="17" y="35"/>
                  <a:pt x="17" y="35"/>
                  <a:pt x="17" y="35"/>
                </a:cubicBezTo>
                <a:cubicBezTo>
                  <a:pt x="17" y="24"/>
                  <a:pt x="26" y="16"/>
                  <a:pt x="37" y="16"/>
                </a:cubicBezTo>
                <a:cubicBezTo>
                  <a:pt x="99" y="16"/>
                  <a:pt x="99" y="16"/>
                  <a:pt x="99" y="16"/>
                </a:cubicBezTo>
                <a:cubicBezTo>
                  <a:pt x="99" y="0"/>
                  <a:pt x="99" y="0"/>
                  <a:pt x="99" y="0"/>
                </a:cubicBezTo>
                <a:close/>
                <a:moveTo>
                  <a:pt x="99" y="29"/>
                </a:moveTo>
                <a:cubicBezTo>
                  <a:pt x="99" y="88"/>
                  <a:pt x="99" y="88"/>
                  <a:pt x="99" y="88"/>
                </a:cubicBezTo>
                <a:cubicBezTo>
                  <a:pt x="93" y="89"/>
                  <a:pt x="89" y="93"/>
                  <a:pt x="85" y="97"/>
                </a:cubicBezTo>
                <a:cubicBezTo>
                  <a:pt x="82" y="102"/>
                  <a:pt x="80" y="109"/>
                  <a:pt x="79" y="116"/>
                </a:cubicBezTo>
                <a:cubicBezTo>
                  <a:pt x="78" y="120"/>
                  <a:pt x="78" y="124"/>
                  <a:pt x="79" y="129"/>
                </a:cubicBezTo>
                <a:cubicBezTo>
                  <a:pt x="79" y="134"/>
                  <a:pt x="80" y="138"/>
                  <a:pt x="81" y="142"/>
                </a:cubicBezTo>
                <a:cubicBezTo>
                  <a:pt x="81" y="144"/>
                  <a:pt x="81" y="144"/>
                  <a:pt x="81" y="144"/>
                </a:cubicBezTo>
                <a:cubicBezTo>
                  <a:pt x="82" y="146"/>
                  <a:pt x="82" y="148"/>
                  <a:pt x="83" y="150"/>
                </a:cubicBezTo>
                <a:cubicBezTo>
                  <a:pt x="86" y="156"/>
                  <a:pt x="92" y="158"/>
                  <a:pt x="99" y="157"/>
                </a:cubicBezTo>
                <a:cubicBezTo>
                  <a:pt x="99" y="194"/>
                  <a:pt x="99" y="194"/>
                  <a:pt x="99" y="194"/>
                </a:cubicBezTo>
                <a:cubicBezTo>
                  <a:pt x="46" y="194"/>
                  <a:pt x="46" y="194"/>
                  <a:pt x="46" y="194"/>
                </a:cubicBezTo>
                <a:cubicBezTo>
                  <a:pt x="37" y="194"/>
                  <a:pt x="30" y="187"/>
                  <a:pt x="30" y="179"/>
                </a:cubicBezTo>
                <a:cubicBezTo>
                  <a:pt x="30" y="45"/>
                  <a:pt x="30" y="45"/>
                  <a:pt x="30" y="45"/>
                </a:cubicBezTo>
                <a:cubicBezTo>
                  <a:pt x="30" y="36"/>
                  <a:pt x="37" y="29"/>
                  <a:pt x="46" y="29"/>
                </a:cubicBezTo>
                <a:cubicBezTo>
                  <a:pt x="99" y="29"/>
                  <a:pt x="99" y="29"/>
                  <a:pt x="99" y="29"/>
                </a:cubicBezTo>
                <a:close/>
                <a:moveTo>
                  <a:pt x="99" y="93"/>
                </a:moveTo>
                <a:cubicBezTo>
                  <a:pt x="99" y="115"/>
                  <a:pt x="99" y="115"/>
                  <a:pt x="99" y="115"/>
                </a:cubicBezTo>
                <a:cubicBezTo>
                  <a:pt x="98" y="115"/>
                  <a:pt x="97" y="116"/>
                  <a:pt x="96" y="118"/>
                </a:cubicBezTo>
                <a:cubicBezTo>
                  <a:pt x="94" y="120"/>
                  <a:pt x="93" y="122"/>
                  <a:pt x="94" y="125"/>
                </a:cubicBezTo>
                <a:cubicBezTo>
                  <a:pt x="94" y="127"/>
                  <a:pt x="95" y="128"/>
                  <a:pt x="97" y="129"/>
                </a:cubicBezTo>
                <a:cubicBezTo>
                  <a:pt x="97" y="127"/>
                  <a:pt x="98" y="125"/>
                  <a:pt x="99" y="123"/>
                </a:cubicBezTo>
                <a:cubicBezTo>
                  <a:pt x="99" y="150"/>
                  <a:pt x="99" y="150"/>
                  <a:pt x="99" y="150"/>
                </a:cubicBezTo>
                <a:cubicBezTo>
                  <a:pt x="98" y="150"/>
                  <a:pt x="97" y="149"/>
                  <a:pt x="96" y="149"/>
                </a:cubicBezTo>
                <a:cubicBezTo>
                  <a:pt x="95" y="148"/>
                  <a:pt x="94" y="146"/>
                  <a:pt x="93" y="142"/>
                </a:cubicBezTo>
                <a:cubicBezTo>
                  <a:pt x="92" y="140"/>
                  <a:pt x="92" y="137"/>
                  <a:pt x="91" y="133"/>
                </a:cubicBezTo>
                <a:cubicBezTo>
                  <a:pt x="91" y="128"/>
                  <a:pt x="90" y="124"/>
                  <a:pt x="90" y="119"/>
                </a:cubicBezTo>
                <a:cubicBezTo>
                  <a:pt x="90" y="111"/>
                  <a:pt x="91" y="104"/>
                  <a:pt x="93" y="100"/>
                </a:cubicBezTo>
                <a:cubicBezTo>
                  <a:pt x="95" y="97"/>
                  <a:pt x="97" y="94"/>
                  <a:pt x="99" y="93"/>
                </a:cubicBez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87" name="Freeform 77"/>
          <p:cNvSpPr>
            <a:spLocks/>
          </p:cNvSpPr>
          <p:nvPr/>
        </p:nvSpPr>
        <p:spPr bwMode="auto">
          <a:xfrm>
            <a:off x="6129174" y="1728550"/>
            <a:ext cx="160693" cy="120222"/>
          </a:xfrm>
          <a:custGeom>
            <a:avLst/>
            <a:gdLst>
              <a:gd name="T0" fmla="*/ 69 w 98"/>
              <a:gd name="T1" fmla="*/ 0 h 74"/>
              <a:gd name="T2" fmla="*/ 49 w 98"/>
              <a:gd name="T3" fmla="*/ 8 h 74"/>
              <a:gd name="T4" fmla="*/ 30 w 98"/>
              <a:gd name="T5" fmla="*/ 0 h 74"/>
              <a:gd name="T6" fmla="*/ 0 w 98"/>
              <a:gd name="T7" fmla="*/ 29 h 74"/>
              <a:gd name="T8" fmla="*/ 51 w 98"/>
              <a:gd name="T9" fmla="*/ 74 h 74"/>
              <a:gd name="T10" fmla="*/ 98 w 98"/>
              <a:gd name="T11" fmla="*/ 29 h 74"/>
              <a:gd name="T12" fmla="*/ 69 w 98"/>
              <a:gd name="T13" fmla="*/ 0 h 74"/>
            </a:gdLst>
            <a:ahLst/>
            <a:cxnLst>
              <a:cxn ang="0">
                <a:pos x="T0" y="T1"/>
              </a:cxn>
              <a:cxn ang="0">
                <a:pos x="T2" y="T3"/>
              </a:cxn>
              <a:cxn ang="0">
                <a:pos x="T4" y="T5"/>
              </a:cxn>
              <a:cxn ang="0">
                <a:pos x="T6" y="T7"/>
              </a:cxn>
              <a:cxn ang="0">
                <a:pos x="T8" y="T9"/>
              </a:cxn>
              <a:cxn ang="0">
                <a:pos x="T10" y="T11"/>
              </a:cxn>
              <a:cxn ang="0">
                <a:pos x="T12" y="T13"/>
              </a:cxn>
            </a:cxnLst>
            <a:rect l="0" t="0" r="r" b="b"/>
            <a:pathLst>
              <a:path w="98" h="74">
                <a:moveTo>
                  <a:pt x="69" y="0"/>
                </a:moveTo>
                <a:cubicBezTo>
                  <a:pt x="61" y="0"/>
                  <a:pt x="54" y="3"/>
                  <a:pt x="49" y="8"/>
                </a:cubicBezTo>
                <a:cubicBezTo>
                  <a:pt x="44" y="3"/>
                  <a:pt x="37" y="0"/>
                  <a:pt x="30" y="0"/>
                </a:cubicBezTo>
                <a:cubicBezTo>
                  <a:pt x="13" y="0"/>
                  <a:pt x="0" y="13"/>
                  <a:pt x="0" y="29"/>
                </a:cubicBezTo>
                <a:cubicBezTo>
                  <a:pt x="0" y="47"/>
                  <a:pt x="15" y="74"/>
                  <a:pt x="51" y="74"/>
                </a:cubicBezTo>
                <a:cubicBezTo>
                  <a:pt x="88" y="74"/>
                  <a:pt x="98" y="45"/>
                  <a:pt x="98" y="29"/>
                </a:cubicBezTo>
                <a:cubicBezTo>
                  <a:pt x="98" y="13"/>
                  <a:pt x="85" y="0"/>
                  <a:pt x="69" y="0"/>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8" name="Freeform 78"/>
          <p:cNvSpPr>
            <a:spLocks/>
          </p:cNvSpPr>
          <p:nvPr/>
        </p:nvSpPr>
        <p:spPr bwMode="auto">
          <a:xfrm>
            <a:off x="6200592" y="1697602"/>
            <a:ext cx="44042" cy="54754"/>
          </a:xfrm>
          <a:custGeom>
            <a:avLst/>
            <a:gdLst>
              <a:gd name="T0" fmla="*/ 6 w 27"/>
              <a:gd name="T1" fmla="*/ 34 h 34"/>
              <a:gd name="T2" fmla="*/ 13 w 27"/>
              <a:gd name="T3" fmla="*/ 0 h 34"/>
              <a:gd name="T4" fmla="*/ 27 w 27"/>
              <a:gd name="T5" fmla="*/ 3 h 34"/>
              <a:gd name="T6" fmla="*/ 6 w 27"/>
              <a:gd name="T7" fmla="*/ 34 h 34"/>
            </a:gdLst>
            <a:ahLst/>
            <a:cxnLst>
              <a:cxn ang="0">
                <a:pos x="T0" y="T1"/>
              </a:cxn>
              <a:cxn ang="0">
                <a:pos x="T2" y="T3"/>
              </a:cxn>
              <a:cxn ang="0">
                <a:pos x="T4" y="T5"/>
              </a:cxn>
              <a:cxn ang="0">
                <a:pos x="T6" y="T7"/>
              </a:cxn>
            </a:cxnLst>
            <a:rect l="0" t="0" r="r" b="b"/>
            <a:pathLst>
              <a:path w="27" h="34">
                <a:moveTo>
                  <a:pt x="6" y="34"/>
                </a:moveTo>
                <a:cubicBezTo>
                  <a:pt x="0" y="22"/>
                  <a:pt x="4" y="9"/>
                  <a:pt x="13" y="0"/>
                </a:cubicBezTo>
                <a:cubicBezTo>
                  <a:pt x="27" y="3"/>
                  <a:pt x="27" y="3"/>
                  <a:pt x="27" y="3"/>
                </a:cubicBezTo>
                <a:cubicBezTo>
                  <a:pt x="14" y="10"/>
                  <a:pt x="6" y="18"/>
                  <a:pt x="6" y="34"/>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9" name="Freeform 79"/>
          <p:cNvSpPr>
            <a:spLocks noEditPoints="1"/>
          </p:cNvSpPr>
          <p:nvPr/>
        </p:nvSpPr>
        <p:spPr bwMode="auto">
          <a:xfrm>
            <a:off x="5950626" y="2699847"/>
            <a:ext cx="169025" cy="234492"/>
          </a:xfrm>
          <a:custGeom>
            <a:avLst/>
            <a:gdLst>
              <a:gd name="T0" fmla="*/ 87 w 103"/>
              <a:gd name="T1" fmla="*/ 88 h 143"/>
              <a:gd name="T2" fmla="*/ 103 w 103"/>
              <a:gd name="T3" fmla="*/ 112 h 143"/>
              <a:gd name="T4" fmla="*/ 102 w 103"/>
              <a:gd name="T5" fmla="*/ 143 h 143"/>
              <a:gd name="T6" fmla="*/ 87 w 103"/>
              <a:gd name="T7" fmla="*/ 137 h 143"/>
              <a:gd name="T8" fmla="*/ 87 w 103"/>
              <a:gd name="T9" fmla="*/ 134 h 143"/>
              <a:gd name="T10" fmla="*/ 91 w 103"/>
              <a:gd name="T11" fmla="*/ 136 h 143"/>
              <a:gd name="T12" fmla="*/ 100 w 103"/>
              <a:gd name="T13" fmla="*/ 130 h 143"/>
              <a:gd name="T14" fmla="*/ 100 w 103"/>
              <a:gd name="T15" fmla="*/ 113 h 143"/>
              <a:gd name="T16" fmla="*/ 100 w 103"/>
              <a:gd name="T17" fmla="*/ 113 h 143"/>
              <a:gd name="T18" fmla="*/ 99 w 103"/>
              <a:gd name="T19" fmla="*/ 111 h 143"/>
              <a:gd name="T20" fmla="*/ 92 w 103"/>
              <a:gd name="T21" fmla="*/ 110 h 143"/>
              <a:gd name="T22" fmla="*/ 90 w 103"/>
              <a:gd name="T23" fmla="*/ 116 h 143"/>
              <a:gd name="T24" fmla="*/ 87 w 103"/>
              <a:gd name="T25" fmla="*/ 115 h 143"/>
              <a:gd name="T26" fmla="*/ 87 w 103"/>
              <a:gd name="T27" fmla="*/ 88 h 143"/>
              <a:gd name="T28" fmla="*/ 73 w 103"/>
              <a:gd name="T29" fmla="*/ 132 h 143"/>
              <a:gd name="T30" fmla="*/ 32 w 103"/>
              <a:gd name="T31" fmla="*/ 70 h 143"/>
              <a:gd name="T32" fmla="*/ 28 w 103"/>
              <a:gd name="T33" fmla="*/ 68 h 143"/>
              <a:gd name="T34" fmla="*/ 28 w 103"/>
              <a:gd name="T35" fmla="*/ 67 h 143"/>
              <a:gd name="T36" fmla="*/ 28 w 103"/>
              <a:gd name="T37" fmla="*/ 63 h 143"/>
              <a:gd name="T38" fmla="*/ 29 w 103"/>
              <a:gd name="T39" fmla="*/ 65 h 143"/>
              <a:gd name="T40" fmla="*/ 34 w 103"/>
              <a:gd name="T41" fmla="*/ 66 h 143"/>
              <a:gd name="T42" fmla="*/ 41 w 103"/>
              <a:gd name="T43" fmla="*/ 61 h 143"/>
              <a:gd name="T44" fmla="*/ 41 w 103"/>
              <a:gd name="T45" fmla="*/ 61 h 143"/>
              <a:gd name="T46" fmla="*/ 37 w 103"/>
              <a:gd name="T47" fmla="*/ 59 h 143"/>
              <a:gd name="T48" fmla="*/ 28 w 103"/>
              <a:gd name="T49" fmla="*/ 45 h 143"/>
              <a:gd name="T50" fmla="*/ 28 w 103"/>
              <a:gd name="T51" fmla="*/ 26 h 143"/>
              <a:gd name="T52" fmla="*/ 39 w 103"/>
              <a:gd name="T53" fmla="*/ 19 h 143"/>
              <a:gd name="T54" fmla="*/ 44 w 103"/>
              <a:gd name="T55" fmla="*/ 21 h 143"/>
              <a:gd name="T56" fmla="*/ 61 w 103"/>
              <a:gd name="T57" fmla="*/ 46 h 143"/>
              <a:gd name="T58" fmla="*/ 61 w 103"/>
              <a:gd name="T59" fmla="*/ 50 h 143"/>
              <a:gd name="T60" fmla="*/ 87 w 103"/>
              <a:gd name="T61" fmla="*/ 88 h 143"/>
              <a:gd name="T62" fmla="*/ 87 w 103"/>
              <a:gd name="T63" fmla="*/ 115 h 143"/>
              <a:gd name="T64" fmla="*/ 84 w 103"/>
              <a:gd name="T65" fmla="*/ 116 h 143"/>
              <a:gd name="T66" fmla="*/ 82 w 103"/>
              <a:gd name="T67" fmla="*/ 122 h 143"/>
              <a:gd name="T68" fmla="*/ 75 w 103"/>
              <a:gd name="T69" fmla="*/ 121 h 143"/>
              <a:gd name="T70" fmla="*/ 74 w 103"/>
              <a:gd name="T71" fmla="*/ 128 h 143"/>
              <a:gd name="T72" fmla="*/ 75 w 103"/>
              <a:gd name="T73" fmla="*/ 130 h 143"/>
              <a:gd name="T74" fmla="*/ 87 w 103"/>
              <a:gd name="T75" fmla="*/ 134 h 143"/>
              <a:gd name="T76" fmla="*/ 87 w 103"/>
              <a:gd name="T77" fmla="*/ 137 h 143"/>
              <a:gd name="T78" fmla="*/ 73 w 103"/>
              <a:gd name="T79" fmla="*/ 132 h 143"/>
              <a:gd name="T80" fmla="*/ 28 w 103"/>
              <a:gd name="T81" fmla="*/ 4 h 143"/>
              <a:gd name="T82" fmla="*/ 28 w 103"/>
              <a:gd name="T83" fmla="*/ 24 h 143"/>
              <a:gd name="T84" fmla="*/ 36 w 103"/>
              <a:gd name="T85" fmla="*/ 15 h 143"/>
              <a:gd name="T86" fmla="*/ 32 w 103"/>
              <a:gd name="T87" fmla="*/ 8 h 143"/>
              <a:gd name="T88" fmla="*/ 28 w 103"/>
              <a:gd name="T89" fmla="*/ 4 h 143"/>
              <a:gd name="T90" fmla="*/ 28 w 103"/>
              <a:gd name="T91" fmla="*/ 67 h 143"/>
              <a:gd name="T92" fmla="*/ 11 w 103"/>
              <a:gd name="T93" fmla="*/ 43 h 143"/>
              <a:gd name="T94" fmla="*/ 11 w 103"/>
              <a:gd name="T95" fmla="*/ 37 h 143"/>
              <a:gd name="T96" fmla="*/ 5 w 103"/>
              <a:gd name="T97" fmla="*/ 27 h 143"/>
              <a:gd name="T98" fmla="*/ 9 w 103"/>
              <a:gd name="T99" fmla="*/ 4 h 143"/>
              <a:gd name="T100" fmla="*/ 28 w 103"/>
              <a:gd name="T101" fmla="*/ 4 h 143"/>
              <a:gd name="T102" fmla="*/ 28 w 103"/>
              <a:gd name="T103" fmla="*/ 24 h 143"/>
              <a:gd name="T104" fmla="*/ 21 w 103"/>
              <a:gd name="T105" fmla="*/ 31 h 143"/>
              <a:gd name="T106" fmla="*/ 28 w 103"/>
              <a:gd name="T107" fmla="*/ 26 h 143"/>
              <a:gd name="T108" fmla="*/ 28 w 103"/>
              <a:gd name="T109" fmla="*/ 45 h 143"/>
              <a:gd name="T110" fmla="*/ 22 w 103"/>
              <a:gd name="T111" fmla="*/ 37 h 143"/>
              <a:gd name="T112" fmla="*/ 22 w 103"/>
              <a:gd name="T113" fmla="*/ 33 h 143"/>
              <a:gd name="T114" fmla="*/ 15 w 103"/>
              <a:gd name="T115" fmla="*/ 37 h 143"/>
              <a:gd name="T116" fmla="*/ 14 w 103"/>
              <a:gd name="T117" fmla="*/ 43 h 143"/>
              <a:gd name="T118" fmla="*/ 28 w 103"/>
              <a:gd name="T119" fmla="*/ 63 h 143"/>
              <a:gd name="T120" fmla="*/ 28 w 103"/>
              <a:gd name="T121" fmla="*/ 6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3" h="143">
                <a:moveTo>
                  <a:pt x="87" y="88"/>
                </a:moveTo>
                <a:cubicBezTo>
                  <a:pt x="103" y="112"/>
                  <a:pt x="103" y="112"/>
                  <a:pt x="103" y="112"/>
                </a:cubicBezTo>
                <a:cubicBezTo>
                  <a:pt x="102" y="143"/>
                  <a:pt x="102" y="143"/>
                  <a:pt x="102" y="143"/>
                </a:cubicBezTo>
                <a:cubicBezTo>
                  <a:pt x="87" y="137"/>
                  <a:pt x="87" y="137"/>
                  <a:pt x="87" y="137"/>
                </a:cubicBezTo>
                <a:cubicBezTo>
                  <a:pt x="87" y="134"/>
                  <a:pt x="87" y="134"/>
                  <a:pt x="87" y="134"/>
                </a:cubicBezTo>
                <a:cubicBezTo>
                  <a:pt x="91" y="136"/>
                  <a:pt x="91" y="136"/>
                  <a:pt x="91" y="136"/>
                </a:cubicBezTo>
                <a:cubicBezTo>
                  <a:pt x="100" y="130"/>
                  <a:pt x="100" y="130"/>
                  <a:pt x="100" y="130"/>
                </a:cubicBezTo>
                <a:cubicBezTo>
                  <a:pt x="100" y="113"/>
                  <a:pt x="100" y="113"/>
                  <a:pt x="100" y="113"/>
                </a:cubicBezTo>
                <a:cubicBezTo>
                  <a:pt x="100" y="113"/>
                  <a:pt x="100" y="113"/>
                  <a:pt x="100" y="113"/>
                </a:cubicBezTo>
                <a:cubicBezTo>
                  <a:pt x="99" y="111"/>
                  <a:pt x="99" y="111"/>
                  <a:pt x="99" y="111"/>
                </a:cubicBezTo>
                <a:cubicBezTo>
                  <a:pt x="98" y="109"/>
                  <a:pt x="95" y="108"/>
                  <a:pt x="92" y="110"/>
                </a:cubicBezTo>
                <a:cubicBezTo>
                  <a:pt x="90" y="111"/>
                  <a:pt x="89" y="114"/>
                  <a:pt x="90" y="116"/>
                </a:cubicBezTo>
                <a:cubicBezTo>
                  <a:pt x="89" y="115"/>
                  <a:pt x="88" y="115"/>
                  <a:pt x="87" y="115"/>
                </a:cubicBezTo>
                <a:lnTo>
                  <a:pt x="87" y="88"/>
                </a:lnTo>
                <a:close/>
                <a:moveTo>
                  <a:pt x="73" y="132"/>
                </a:moveTo>
                <a:cubicBezTo>
                  <a:pt x="32" y="70"/>
                  <a:pt x="32" y="70"/>
                  <a:pt x="32" y="70"/>
                </a:cubicBezTo>
                <a:cubicBezTo>
                  <a:pt x="30" y="70"/>
                  <a:pt x="29" y="69"/>
                  <a:pt x="28" y="68"/>
                </a:cubicBezTo>
                <a:cubicBezTo>
                  <a:pt x="28" y="67"/>
                  <a:pt x="28" y="67"/>
                  <a:pt x="28" y="67"/>
                </a:cubicBezTo>
                <a:cubicBezTo>
                  <a:pt x="28" y="63"/>
                  <a:pt x="28" y="63"/>
                  <a:pt x="28" y="63"/>
                </a:cubicBezTo>
                <a:cubicBezTo>
                  <a:pt x="29" y="65"/>
                  <a:pt x="29" y="65"/>
                  <a:pt x="29" y="65"/>
                </a:cubicBezTo>
                <a:cubicBezTo>
                  <a:pt x="30" y="67"/>
                  <a:pt x="33" y="67"/>
                  <a:pt x="34" y="66"/>
                </a:cubicBezTo>
                <a:cubicBezTo>
                  <a:pt x="41" y="61"/>
                  <a:pt x="41" y="61"/>
                  <a:pt x="41" y="61"/>
                </a:cubicBezTo>
                <a:cubicBezTo>
                  <a:pt x="41" y="61"/>
                  <a:pt x="41" y="61"/>
                  <a:pt x="41" y="61"/>
                </a:cubicBezTo>
                <a:cubicBezTo>
                  <a:pt x="40" y="61"/>
                  <a:pt x="38" y="61"/>
                  <a:pt x="37" y="59"/>
                </a:cubicBezTo>
                <a:cubicBezTo>
                  <a:pt x="28" y="45"/>
                  <a:pt x="28" y="45"/>
                  <a:pt x="28" y="45"/>
                </a:cubicBezTo>
                <a:cubicBezTo>
                  <a:pt x="28" y="26"/>
                  <a:pt x="28" y="26"/>
                  <a:pt x="28" y="26"/>
                </a:cubicBezTo>
                <a:cubicBezTo>
                  <a:pt x="39" y="19"/>
                  <a:pt x="39" y="19"/>
                  <a:pt x="39" y="19"/>
                </a:cubicBezTo>
                <a:cubicBezTo>
                  <a:pt x="41" y="18"/>
                  <a:pt x="43" y="19"/>
                  <a:pt x="44" y="21"/>
                </a:cubicBezTo>
                <a:cubicBezTo>
                  <a:pt x="61" y="46"/>
                  <a:pt x="61" y="46"/>
                  <a:pt x="61" y="46"/>
                </a:cubicBezTo>
                <a:cubicBezTo>
                  <a:pt x="62" y="47"/>
                  <a:pt x="62" y="49"/>
                  <a:pt x="61" y="50"/>
                </a:cubicBezTo>
                <a:cubicBezTo>
                  <a:pt x="87" y="88"/>
                  <a:pt x="87" y="88"/>
                  <a:pt x="87" y="88"/>
                </a:cubicBezTo>
                <a:cubicBezTo>
                  <a:pt x="87" y="115"/>
                  <a:pt x="87" y="115"/>
                  <a:pt x="87" y="115"/>
                </a:cubicBezTo>
                <a:cubicBezTo>
                  <a:pt x="86" y="115"/>
                  <a:pt x="85" y="115"/>
                  <a:pt x="84" y="116"/>
                </a:cubicBezTo>
                <a:cubicBezTo>
                  <a:pt x="82" y="117"/>
                  <a:pt x="81" y="120"/>
                  <a:pt x="82" y="122"/>
                </a:cubicBezTo>
                <a:cubicBezTo>
                  <a:pt x="80" y="120"/>
                  <a:pt x="77" y="120"/>
                  <a:pt x="75" y="121"/>
                </a:cubicBezTo>
                <a:cubicBezTo>
                  <a:pt x="73" y="123"/>
                  <a:pt x="72" y="126"/>
                  <a:pt x="74" y="128"/>
                </a:cubicBezTo>
                <a:cubicBezTo>
                  <a:pt x="75" y="130"/>
                  <a:pt x="75" y="130"/>
                  <a:pt x="75" y="130"/>
                </a:cubicBezTo>
                <a:cubicBezTo>
                  <a:pt x="87" y="134"/>
                  <a:pt x="87" y="134"/>
                  <a:pt x="87" y="134"/>
                </a:cubicBezTo>
                <a:cubicBezTo>
                  <a:pt x="87" y="137"/>
                  <a:pt x="87" y="137"/>
                  <a:pt x="87" y="137"/>
                </a:cubicBezTo>
                <a:cubicBezTo>
                  <a:pt x="73" y="132"/>
                  <a:pt x="73" y="132"/>
                  <a:pt x="73" y="132"/>
                </a:cubicBezTo>
                <a:close/>
                <a:moveTo>
                  <a:pt x="28" y="4"/>
                </a:moveTo>
                <a:cubicBezTo>
                  <a:pt x="28" y="24"/>
                  <a:pt x="28" y="24"/>
                  <a:pt x="28" y="24"/>
                </a:cubicBezTo>
                <a:cubicBezTo>
                  <a:pt x="36" y="15"/>
                  <a:pt x="36" y="15"/>
                  <a:pt x="36" y="15"/>
                </a:cubicBezTo>
                <a:cubicBezTo>
                  <a:pt x="32" y="8"/>
                  <a:pt x="32" y="8"/>
                  <a:pt x="32" y="8"/>
                </a:cubicBezTo>
                <a:cubicBezTo>
                  <a:pt x="31" y="7"/>
                  <a:pt x="29" y="5"/>
                  <a:pt x="28" y="4"/>
                </a:cubicBezTo>
                <a:close/>
                <a:moveTo>
                  <a:pt x="28" y="67"/>
                </a:moveTo>
                <a:cubicBezTo>
                  <a:pt x="11" y="43"/>
                  <a:pt x="11" y="43"/>
                  <a:pt x="11" y="43"/>
                </a:cubicBezTo>
                <a:cubicBezTo>
                  <a:pt x="10" y="41"/>
                  <a:pt x="10" y="38"/>
                  <a:pt x="11" y="37"/>
                </a:cubicBezTo>
                <a:cubicBezTo>
                  <a:pt x="5" y="27"/>
                  <a:pt x="5" y="27"/>
                  <a:pt x="5" y="27"/>
                </a:cubicBezTo>
                <a:cubicBezTo>
                  <a:pt x="0" y="19"/>
                  <a:pt x="2" y="9"/>
                  <a:pt x="9" y="4"/>
                </a:cubicBezTo>
                <a:cubicBezTo>
                  <a:pt x="15" y="0"/>
                  <a:pt x="22" y="0"/>
                  <a:pt x="28" y="4"/>
                </a:cubicBezTo>
                <a:cubicBezTo>
                  <a:pt x="28" y="24"/>
                  <a:pt x="28" y="24"/>
                  <a:pt x="28" y="24"/>
                </a:cubicBezTo>
                <a:cubicBezTo>
                  <a:pt x="21" y="31"/>
                  <a:pt x="21" y="31"/>
                  <a:pt x="21" y="31"/>
                </a:cubicBezTo>
                <a:cubicBezTo>
                  <a:pt x="28" y="26"/>
                  <a:pt x="28" y="26"/>
                  <a:pt x="28" y="26"/>
                </a:cubicBezTo>
                <a:cubicBezTo>
                  <a:pt x="28" y="45"/>
                  <a:pt x="28" y="45"/>
                  <a:pt x="28" y="45"/>
                </a:cubicBezTo>
                <a:cubicBezTo>
                  <a:pt x="22" y="37"/>
                  <a:pt x="22" y="37"/>
                  <a:pt x="22" y="37"/>
                </a:cubicBezTo>
                <a:cubicBezTo>
                  <a:pt x="21" y="36"/>
                  <a:pt x="21" y="34"/>
                  <a:pt x="22" y="33"/>
                </a:cubicBezTo>
                <a:cubicBezTo>
                  <a:pt x="15" y="37"/>
                  <a:pt x="15" y="37"/>
                  <a:pt x="15" y="37"/>
                </a:cubicBezTo>
                <a:cubicBezTo>
                  <a:pt x="14" y="39"/>
                  <a:pt x="13" y="41"/>
                  <a:pt x="14" y="43"/>
                </a:cubicBezTo>
                <a:cubicBezTo>
                  <a:pt x="28" y="63"/>
                  <a:pt x="28" y="63"/>
                  <a:pt x="28" y="63"/>
                </a:cubicBezTo>
                <a:lnTo>
                  <a:pt x="28" y="67"/>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0" name="Freeform 80"/>
          <p:cNvSpPr>
            <a:spLocks noEditPoints="1"/>
          </p:cNvSpPr>
          <p:nvPr/>
        </p:nvSpPr>
        <p:spPr bwMode="auto">
          <a:xfrm>
            <a:off x="7249260" y="1497629"/>
            <a:ext cx="211876" cy="232112"/>
          </a:xfrm>
          <a:custGeom>
            <a:avLst/>
            <a:gdLst>
              <a:gd name="T0" fmla="*/ 101 w 130"/>
              <a:gd name="T1" fmla="*/ 65 h 142"/>
              <a:gd name="T2" fmla="*/ 97 w 130"/>
              <a:gd name="T3" fmla="*/ 81 h 142"/>
              <a:gd name="T4" fmla="*/ 97 w 130"/>
              <a:gd name="T5" fmla="*/ 94 h 142"/>
              <a:gd name="T6" fmla="*/ 100 w 130"/>
              <a:gd name="T7" fmla="*/ 95 h 142"/>
              <a:gd name="T8" fmla="*/ 111 w 130"/>
              <a:gd name="T9" fmla="*/ 112 h 142"/>
              <a:gd name="T10" fmla="*/ 97 w 130"/>
              <a:gd name="T11" fmla="*/ 103 h 142"/>
              <a:gd name="T12" fmla="*/ 97 w 130"/>
              <a:gd name="T13" fmla="*/ 28 h 142"/>
              <a:gd name="T14" fmla="*/ 111 w 130"/>
              <a:gd name="T15" fmla="*/ 19 h 142"/>
              <a:gd name="T16" fmla="*/ 100 w 130"/>
              <a:gd name="T17" fmla="*/ 35 h 142"/>
              <a:gd name="T18" fmla="*/ 97 w 130"/>
              <a:gd name="T19" fmla="*/ 36 h 142"/>
              <a:gd name="T20" fmla="*/ 127 w 130"/>
              <a:gd name="T21" fmla="*/ 62 h 142"/>
              <a:gd name="T22" fmla="*/ 108 w 130"/>
              <a:gd name="T23" fmla="*/ 65 h 142"/>
              <a:gd name="T24" fmla="*/ 127 w 130"/>
              <a:gd name="T25" fmla="*/ 69 h 142"/>
              <a:gd name="T26" fmla="*/ 127 w 130"/>
              <a:gd name="T27" fmla="*/ 62 h 142"/>
              <a:gd name="T28" fmla="*/ 67 w 130"/>
              <a:gd name="T29" fmla="*/ 142 h 142"/>
              <a:gd name="T30" fmla="*/ 85 w 130"/>
              <a:gd name="T31" fmla="*/ 95 h 142"/>
              <a:gd name="T32" fmla="*/ 97 w 130"/>
              <a:gd name="T33" fmla="*/ 50 h 142"/>
              <a:gd name="T34" fmla="*/ 65 w 130"/>
              <a:gd name="T35" fmla="*/ 37 h 142"/>
              <a:gd name="T36" fmla="*/ 93 w 130"/>
              <a:gd name="T37" fmla="*/ 65 h 142"/>
              <a:gd name="T38" fmla="*/ 79 w 130"/>
              <a:gd name="T39" fmla="*/ 90 h 142"/>
              <a:gd name="T40" fmla="*/ 78 w 130"/>
              <a:gd name="T41" fmla="*/ 110 h 142"/>
              <a:gd name="T42" fmla="*/ 65 w 130"/>
              <a:gd name="T43" fmla="*/ 142 h 142"/>
              <a:gd name="T44" fmla="*/ 97 w 130"/>
              <a:gd name="T45" fmla="*/ 36 h 142"/>
              <a:gd name="T46" fmla="*/ 95 w 130"/>
              <a:gd name="T47" fmla="*/ 31 h 142"/>
              <a:gd name="T48" fmla="*/ 97 w 130"/>
              <a:gd name="T49" fmla="*/ 94 h 142"/>
              <a:gd name="T50" fmla="*/ 95 w 130"/>
              <a:gd name="T51" fmla="*/ 100 h 142"/>
              <a:gd name="T52" fmla="*/ 97 w 130"/>
              <a:gd name="T53" fmla="*/ 94 h 142"/>
              <a:gd name="T54" fmla="*/ 65 w 130"/>
              <a:gd name="T55" fmla="*/ 0 h 142"/>
              <a:gd name="T56" fmla="*/ 68 w 130"/>
              <a:gd name="T57" fmla="*/ 3 h 142"/>
              <a:gd name="T58" fmla="*/ 65 w 130"/>
              <a:gd name="T59" fmla="*/ 23 h 142"/>
              <a:gd name="T60" fmla="*/ 65 w 130"/>
              <a:gd name="T61" fmla="*/ 23 h 142"/>
              <a:gd name="T62" fmla="*/ 32 w 130"/>
              <a:gd name="T63" fmla="*/ 50 h 142"/>
              <a:gd name="T64" fmla="*/ 45 w 130"/>
              <a:gd name="T65" fmla="*/ 96 h 142"/>
              <a:gd name="T66" fmla="*/ 63 w 130"/>
              <a:gd name="T67" fmla="*/ 142 h 142"/>
              <a:gd name="T68" fmla="*/ 65 w 130"/>
              <a:gd name="T69" fmla="*/ 110 h 142"/>
              <a:gd name="T70" fmla="*/ 52 w 130"/>
              <a:gd name="T71" fmla="*/ 93 h 142"/>
              <a:gd name="T72" fmla="*/ 36 w 130"/>
              <a:gd name="T73" fmla="*/ 65 h 142"/>
              <a:gd name="T74" fmla="*/ 65 w 130"/>
              <a:gd name="T75" fmla="*/ 37 h 142"/>
              <a:gd name="T76" fmla="*/ 65 w 130"/>
              <a:gd name="T77" fmla="*/ 29 h 142"/>
              <a:gd name="T78" fmla="*/ 65 w 130"/>
              <a:gd name="T79" fmla="*/ 0 h 142"/>
              <a:gd name="T80" fmla="*/ 62 w 130"/>
              <a:gd name="T81" fmla="*/ 20 h 142"/>
              <a:gd name="T82" fmla="*/ 65 w 130"/>
              <a:gd name="T83" fmla="*/ 0 h 142"/>
              <a:gd name="T84" fmla="*/ 32 w 130"/>
              <a:gd name="T85" fmla="*/ 94 h 142"/>
              <a:gd name="T86" fmla="*/ 35 w 130"/>
              <a:gd name="T87" fmla="*/ 100 h 142"/>
              <a:gd name="T88" fmla="*/ 32 w 130"/>
              <a:gd name="T89" fmla="*/ 36 h 142"/>
              <a:gd name="T90" fmla="*/ 35 w 130"/>
              <a:gd name="T91" fmla="*/ 31 h 142"/>
              <a:gd name="T92" fmla="*/ 32 w 130"/>
              <a:gd name="T93" fmla="*/ 36 h 142"/>
              <a:gd name="T94" fmla="*/ 29 w 130"/>
              <a:gd name="T95" fmla="*/ 65 h 142"/>
              <a:gd name="T96" fmla="*/ 32 w 130"/>
              <a:gd name="T97" fmla="*/ 50 h 142"/>
              <a:gd name="T98" fmla="*/ 32 w 130"/>
              <a:gd name="T99" fmla="*/ 36 h 142"/>
              <a:gd name="T100" fmla="*/ 30 w 130"/>
              <a:gd name="T101" fmla="*/ 35 h 142"/>
              <a:gd name="T102" fmla="*/ 19 w 130"/>
              <a:gd name="T103" fmla="*/ 19 h 142"/>
              <a:gd name="T104" fmla="*/ 32 w 130"/>
              <a:gd name="T105" fmla="*/ 28 h 142"/>
              <a:gd name="T106" fmla="*/ 32 w 130"/>
              <a:gd name="T107" fmla="*/ 103 h 142"/>
              <a:gd name="T108" fmla="*/ 19 w 130"/>
              <a:gd name="T109" fmla="*/ 112 h 142"/>
              <a:gd name="T110" fmla="*/ 30 w 130"/>
              <a:gd name="T111" fmla="*/ 95 h 142"/>
              <a:gd name="T112" fmla="*/ 32 w 130"/>
              <a:gd name="T113" fmla="*/ 94 h 142"/>
              <a:gd name="T114" fmla="*/ 22 w 130"/>
              <a:gd name="T115" fmla="*/ 65 h 142"/>
              <a:gd name="T116" fmla="*/ 3 w 130"/>
              <a:gd name="T117" fmla="*/ 62 h 142"/>
              <a:gd name="T118" fmla="*/ 3 w 130"/>
              <a:gd name="T119" fmla="*/ 69 h 142"/>
              <a:gd name="T120" fmla="*/ 22 w 130"/>
              <a:gd name="T121" fmla="*/ 65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0" h="142">
                <a:moveTo>
                  <a:pt x="97" y="81"/>
                </a:moveTo>
                <a:cubicBezTo>
                  <a:pt x="100" y="76"/>
                  <a:pt x="101" y="71"/>
                  <a:pt x="101" y="65"/>
                </a:cubicBezTo>
                <a:cubicBezTo>
                  <a:pt x="101" y="60"/>
                  <a:pt x="100" y="55"/>
                  <a:pt x="97" y="50"/>
                </a:cubicBezTo>
                <a:cubicBezTo>
                  <a:pt x="97" y="81"/>
                  <a:pt x="97" y="81"/>
                  <a:pt x="97" y="81"/>
                </a:cubicBezTo>
                <a:close/>
                <a:moveTo>
                  <a:pt x="97" y="103"/>
                </a:moveTo>
                <a:cubicBezTo>
                  <a:pt x="97" y="94"/>
                  <a:pt x="97" y="94"/>
                  <a:pt x="97" y="94"/>
                </a:cubicBezTo>
                <a:cubicBezTo>
                  <a:pt x="98" y="94"/>
                  <a:pt x="99" y="95"/>
                  <a:pt x="100" y="95"/>
                </a:cubicBezTo>
                <a:cubicBezTo>
                  <a:pt x="100" y="95"/>
                  <a:pt x="100" y="95"/>
                  <a:pt x="100" y="95"/>
                </a:cubicBezTo>
                <a:cubicBezTo>
                  <a:pt x="111" y="107"/>
                  <a:pt x="111" y="107"/>
                  <a:pt x="111" y="107"/>
                </a:cubicBezTo>
                <a:cubicBezTo>
                  <a:pt x="113" y="108"/>
                  <a:pt x="113" y="110"/>
                  <a:pt x="111" y="112"/>
                </a:cubicBezTo>
                <a:cubicBezTo>
                  <a:pt x="110" y="113"/>
                  <a:pt x="108" y="113"/>
                  <a:pt x="106" y="112"/>
                </a:cubicBezTo>
                <a:cubicBezTo>
                  <a:pt x="97" y="103"/>
                  <a:pt x="97" y="103"/>
                  <a:pt x="97" y="103"/>
                </a:cubicBezTo>
                <a:close/>
                <a:moveTo>
                  <a:pt x="97" y="36"/>
                </a:moveTo>
                <a:cubicBezTo>
                  <a:pt x="97" y="28"/>
                  <a:pt x="97" y="28"/>
                  <a:pt x="97" y="28"/>
                </a:cubicBezTo>
                <a:cubicBezTo>
                  <a:pt x="106" y="19"/>
                  <a:pt x="106" y="19"/>
                  <a:pt x="106" y="19"/>
                </a:cubicBezTo>
                <a:cubicBezTo>
                  <a:pt x="108" y="18"/>
                  <a:pt x="110" y="18"/>
                  <a:pt x="111" y="19"/>
                </a:cubicBezTo>
                <a:cubicBezTo>
                  <a:pt x="113" y="20"/>
                  <a:pt x="113" y="23"/>
                  <a:pt x="111" y="24"/>
                </a:cubicBezTo>
                <a:cubicBezTo>
                  <a:pt x="100" y="35"/>
                  <a:pt x="100" y="35"/>
                  <a:pt x="100" y="35"/>
                </a:cubicBezTo>
                <a:cubicBezTo>
                  <a:pt x="100" y="35"/>
                  <a:pt x="100" y="35"/>
                  <a:pt x="100" y="35"/>
                </a:cubicBezTo>
                <a:cubicBezTo>
                  <a:pt x="99" y="36"/>
                  <a:pt x="98" y="36"/>
                  <a:pt x="97" y="36"/>
                </a:cubicBezTo>
                <a:close/>
                <a:moveTo>
                  <a:pt x="127" y="62"/>
                </a:moveTo>
                <a:cubicBezTo>
                  <a:pt x="127" y="62"/>
                  <a:pt x="127" y="62"/>
                  <a:pt x="127" y="62"/>
                </a:cubicBezTo>
                <a:cubicBezTo>
                  <a:pt x="111" y="62"/>
                  <a:pt x="111" y="62"/>
                  <a:pt x="111" y="62"/>
                </a:cubicBezTo>
                <a:cubicBezTo>
                  <a:pt x="109" y="62"/>
                  <a:pt x="108" y="64"/>
                  <a:pt x="108" y="65"/>
                </a:cubicBezTo>
                <a:cubicBezTo>
                  <a:pt x="108" y="67"/>
                  <a:pt x="109" y="69"/>
                  <a:pt x="111" y="69"/>
                </a:cubicBezTo>
                <a:cubicBezTo>
                  <a:pt x="127" y="69"/>
                  <a:pt x="127" y="69"/>
                  <a:pt x="127" y="69"/>
                </a:cubicBezTo>
                <a:cubicBezTo>
                  <a:pt x="129" y="69"/>
                  <a:pt x="130" y="67"/>
                  <a:pt x="130" y="65"/>
                </a:cubicBezTo>
                <a:cubicBezTo>
                  <a:pt x="130" y="64"/>
                  <a:pt x="129" y="62"/>
                  <a:pt x="127" y="62"/>
                </a:cubicBezTo>
                <a:close/>
                <a:moveTo>
                  <a:pt x="65" y="142"/>
                </a:moveTo>
                <a:cubicBezTo>
                  <a:pt x="67" y="142"/>
                  <a:pt x="67" y="142"/>
                  <a:pt x="67" y="142"/>
                </a:cubicBezTo>
                <a:cubicBezTo>
                  <a:pt x="77" y="142"/>
                  <a:pt x="85" y="134"/>
                  <a:pt x="85" y="124"/>
                </a:cubicBezTo>
                <a:cubicBezTo>
                  <a:pt x="85" y="95"/>
                  <a:pt x="85" y="95"/>
                  <a:pt x="85" y="95"/>
                </a:cubicBezTo>
                <a:cubicBezTo>
                  <a:pt x="90" y="92"/>
                  <a:pt x="95" y="87"/>
                  <a:pt x="97" y="81"/>
                </a:cubicBezTo>
                <a:cubicBezTo>
                  <a:pt x="97" y="50"/>
                  <a:pt x="97" y="50"/>
                  <a:pt x="97" y="50"/>
                </a:cubicBezTo>
                <a:cubicBezTo>
                  <a:pt x="92" y="38"/>
                  <a:pt x="79" y="29"/>
                  <a:pt x="65" y="29"/>
                </a:cubicBezTo>
                <a:cubicBezTo>
                  <a:pt x="65" y="37"/>
                  <a:pt x="65" y="37"/>
                  <a:pt x="65" y="37"/>
                </a:cubicBezTo>
                <a:cubicBezTo>
                  <a:pt x="73" y="37"/>
                  <a:pt x="80" y="40"/>
                  <a:pt x="85" y="45"/>
                </a:cubicBezTo>
                <a:cubicBezTo>
                  <a:pt x="90" y="50"/>
                  <a:pt x="93" y="57"/>
                  <a:pt x="93" y="65"/>
                </a:cubicBezTo>
                <a:cubicBezTo>
                  <a:pt x="93" y="76"/>
                  <a:pt x="88" y="85"/>
                  <a:pt x="79" y="90"/>
                </a:cubicBezTo>
                <a:cubicBezTo>
                  <a:pt x="79" y="90"/>
                  <a:pt x="79" y="90"/>
                  <a:pt x="79" y="90"/>
                </a:cubicBezTo>
                <a:cubicBezTo>
                  <a:pt x="78" y="91"/>
                  <a:pt x="78" y="92"/>
                  <a:pt x="78" y="93"/>
                </a:cubicBezTo>
                <a:cubicBezTo>
                  <a:pt x="78" y="110"/>
                  <a:pt x="78" y="110"/>
                  <a:pt x="78" y="110"/>
                </a:cubicBezTo>
                <a:cubicBezTo>
                  <a:pt x="65" y="110"/>
                  <a:pt x="65" y="110"/>
                  <a:pt x="65" y="110"/>
                </a:cubicBezTo>
                <a:cubicBezTo>
                  <a:pt x="65" y="142"/>
                  <a:pt x="65" y="142"/>
                  <a:pt x="65" y="142"/>
                </a:cubicBezTo>
                <a:close/>
                <a:moveTo>
                  <a:pt x="97" y="28"/>
                </a:moveTo>
                <a:cubicBezTo>
                  <a:pt x="97" y="36"/>
                  <a:pt x="97" y="36"/>
                  <a:pt x="97" y="36"/>
                </a:cubicBezTo>
                <a:cubicBezTo>
                  <a:pt x="97" y="36"/>
                  <a:pt x="96" y="36"/>
                  <a:pt x="95" y="35"/>
                </a:cubicBezTo>
                <a:cubicBezTo>
                  <a:pt x="94" y="34"/>
                  <a:pt x="94" y="32"/>
                  <a:pt x="95" y="31"/>
                </a:cubicBezTo>
                <a:cubicBezTo>
                  <a:pt x="97" y="28"/>
                  <a:pt x="97" y="28"/>
                  <a:pt x="97" y="28"/>
                </a:cubicBezTo>
                <a:close/>
                <a:moveTo>
                  <a:pt x="97" y="94"/>
                </a:moveTo>
                <a:cubicBezTo>
                  <a:pt x="97" y="103"/>
                  <a:pt x="97" y="103"/>
                  <a:pt x="97" y="103"/>
                </a:cubicBezTo>
                <a:cubicBezTo>
                  <a:pt x="95" y="100"/>
                  <a:pt x="95" y="100"/>
                  <a:pt x="95" y="100"/>
                </a:cubicBezTo>
                <a:cubicBezTo>
                  <a:pt x="94" y="99"/>
                  <a:pt x="94" y="97"/>
                  <a:pt x="95" y="95"/>
                </a:cubicBezTo>
                <a:cubicBezTo>
                  <a:pt x="96" y="95"/>
                  <a:pt x="97" y="94"/>
                  <a:pt x="97" y="94"/>
                </a:cubicBezTo>
                <a:close/>
                <a:moveTo>
                  <a:pt x="65" y="23"/>
                </a:moveTo>
                <a:cubicBezTo>
                  <a:pt x="65" y="0"/>
                  <a:pt x="65" y="0"/>
                  <a:pt x="65" y="0"/>
                </a:cubicBezTo>
                <a:cubicBezTo>
                  <a:pt x="65" y="0"/>
                  <a:pt x="65" y="0"/>
                  <a:pt x="65" y="0"/>
                </a:cubicBezTo>
                <a:cubicBezTo>
                  <a:pt x="67" y="0"/>
                  <a:pt x="68" y="2"/>
                  <a:pt x="68" y="3"/>
                </a:cubicBezTo>
                <a:cubicBezTo>
                  <a:pt x="68" y="20"/>
                  <a:pt x="68" y="20"/>
                  <a:pt x="68" y="20"/>
                </a:cubicBezTo>
                <a:cubicBezTo>
                  <a:pt x="68" y="21"/>
                  <a:pt x="67" y="23"/>
                  <a:pt x="65" y="23"/>
                </a:cubicBezTo>
                <a:cubicBezTo>
                  <a:pt x="65" y="23"/>
                  <a:pt x="65" y="23"/>
                  <a:pt x="65" y="23"/>
                </a:cubicBezTo>
                <a:cubicBezTo>
                  <a:pt x="65" y="23"/>
                  <a:pt x="65" y="23"/>
                  <a:pt x="65" y="23"/>
                </a:cubicBezTo>
                <a:close/>
                <a:moveTo>
                  <a:pt x="65" y="29"/>
                </a:moveTo>
                <a:cubicBezTo>
                  <a:pt x="50" y="29"/>
                  <a:pt x="38" y="37"/>
                  <a:pt x="32" y="50"/>
                </a:cubicBezTo>
                <a:cubicBezTo>
                  <a:pt x="32" y="81"/>
                  <a:pt x="32" y="81"/>
                  <a:pt x="32" y="81"/>
                </a:cubicBezTo>
                <a:cubicBezTo>
                  <a:pt x="35" y="87"/>
                  <a:pt x="40" y="92"/>
                  <a:pt x="45" y="96"/>
                </a:cubicBezTo>
                <a:cubicBezTo>
                  <a:pt x="45" y="124"/>
                  <a:pt x="45" y="124"/>
                  <a:pt x="45" y="124"/>
                </a:cubicBezTo>
                <a:cubicBezTo>
                  <a:pt x="45" y="134"/>
                  <a:pt x="53" y="142"/>
                  <a:pt x="63" y="142"/>
                </a:cubicBezTo>
                <a:cubicBezTo>
                  <a:pt x="65" y="142"/>
                  <a:pt x="65" y="142"/>
                  <a:pt x="65" y="142"/>
                </a:cubicBezTo>
                <a:cubicBezTo>
                  <a:pt x="65" y="110"/>
                  <a:pt x="65" y="110"/>
                  <a:pt x="65" y="110"/>
                </a:cubicBezTo>
                <a:cubicBezTo>
                  <a:pt x="52" y="110"/>
                  <a:pt x="52" y="110"/>
                  <a:pt x="52" y="110"/>
                </a:cubicBezTo>
                <a:cubicBezTo>
                  <a:pt x="52" y="93"/>
                  <a:pt x="52" y="93"/>
                  <a:pt x="52" y="93"/>
                </a:cubicBezTo>
                <a:cubicBezTo>
                  <a:pt x="52" y="92"/>
                  <a:pt x="52" y="91"/>
                  <a:pt x="51" y="90"/>
                </a:cubicBezTo>
                <a:cubicBezTo>
                  <a:pt x="42" y="85"/>
                  <a:pt x="36" y="76"/>
                  <a:pt x="36" y="65"/>
                </a:cubicBezTo>
                <a:cubicBezTo>
                  <a:pt x="36" y="57"/>
                  <a:pt x="39" y="50"/>
                  <a:pt x="44" y="45"/>
                </a:cubicBezTo>
                <a:cubicBezTo>
                  <a:pt x="50" y="40"/>
                  <a:pt x="57" y="37"/>
                  <a:pt x="65" y="37"/>
                </a:cubicBezTo>
                <a:cubicBezTo>
                  <a:pt x="65" y="37"/>
                  <a:pt x="65" y="37"/>
                  <a:pt x="65" y="37"/>
                </a:cubicBezTo>
                <a:cubicBezTo>
                  <a:pt x="65" y="29"/>
                  <a:pt x="65" y="29"/>
                  <a:pt x="65" y="29"/>
                </a:cubicBezTo>
                <a:cubicBezTo>
                  <a:pt x="65" y="29"/>
                  <a:pt x="65" y="29"/>
                  <a:pt x="65" y="29"/>
                </a:cubicBezTo>
                <a:close/>
                <a:moveTo>
                  <a:pt x="65" y="0"/>
                </a:moveTo>
                <a:cubicBezTo>
                  <a:pt x="65" y="23"/>
                  <a:pt x="65" y="23"/>
                  <a:pt x="65" y="23"/>
                </a:cubicBezTo>
                <a:cubicBezTo>
                  <a:pt x="63" y="23"/>
                  <a:pt x="62" y="21"/>
                  <a:pt x="62" y="20"/>
                </a:cubicBezTo>
                <a:cubicBezTo>
                  <a:pt x="62" y="3"/>
                  <a:pt x="62" y="3"/>
                  <a:pt x="62" y="3"/>
                </a:cubicBezTo>
                <a:cubicBezTo>
                  <a:pt x="62" y="2"/>
                  <a:pt x="63" y="0"/>
                  <a:pt x="65" y="0"/>
                </a:cubicBezTo>
                <a:close/>
                <a:moveTo>
                  <a:pt x="32" y="103"/>
                </a:moveTo>
                <a:cubicBezTo>
                  <a:pt x="32" y="94"/>
                  <a:pt x="32" y="94"/>
                  <a:pt x="32" y="94"/>
                </a:cubicBezTo>
                <a:cubicBezTo>
                  <a:pt x="33" y="94"/>
                  <a:pt x="34" y="95"/>
                  <a:pt x="35" y="95"/>
                </a:cubicBezTo>
                <a:cubicBezTo>
                  <a:pt x="36" y="97"/>
                  <a:pt x="36" y="99"/>
                  <a:pt x="35" y="100"/>
                </a:cubicBezTo>
                <a:cubicBezTo>
                  <a:pt x="32" y="103"/>
                  <a:pt x="32" y="103"/>
                  <a:pt x="32" y="103"/>
                </a:cubicBezTo>
                <a:close/>
                <a:moveTo>
                  <a:pt x="32" y="36"/>
                </a:moveTo>
                <a:cubicBezTo>
                  <a:pt x="32" y="28"/>
                  <a:pt x="32" y="28"/>
                  <a:pt x="32" y="28"/>
                </a:cubicBezTo>
                <a:cubicBezTo>
                  <a:pt x="35" y="31"/>
                  <a:pt x="35" y="31"/>
                  <a:pt x="35" y="31"/>
                </a:cubicBezTo>
                <a:cubicBezTo>
                  <a:pt x="36" y="32"/>
                  <a:pt x="36" y="34"/>
                  <a:pt x="35" y="35"/>
                </a:cubicBezTo>
                <a:cubicBezTo>
                  <a:pt x="34" y="36"/>
                  <a:pt x="33" y="36"/>
                  <a:pt x="32" y="36"/>
                </a:cubicBezTo>
                <a:close/>
                <a:moveTo>
                  <a:pt x="32" y="50"/>
                </a:moveTo>
                <a:cubicBezTo>
                  <a:pt x="30" y="54"/>
                  <a:pt x="29" y="60"/>
                  <a:pt x="29" y="65"/>
                </a:cubicBezTo>
                <a:cubicBezTo>
                  <a:pt x="29" y="71"/>
                  <a:pt x="30" y="76"/>
                  <a:pt x="32" y="81"/>
                </a:cubicBezTo>
                <a:cubicBezTo>
                  <a:pt x="32" y="50"/>
                  <a:pt x="32" y="50"/>
                  <a:pt x="32" y="50"/>
                </a:cubicBezTo>
                <a:close/>
                <a:moveTo>
                  <a:pt x="32" y="28"/>
                </a:moveTo>
                <a:cubicBezTo>
                  <a:pt x="32" y="36"/>
                  <a:pt x="32" y="36"/>
                  <a:pt x="32" y="36"/>
                </a:cubicBezTo>
                <a:cubicBezTo>
                  <a:pt x="32" y="36"/>
                  <a:pt x="31" y="36"/>
                  <a:pt x="30" y="35"/>
                </a:cubicBezTo>
                <a:cubicBezTo>
                  <a:pt x="30" y="35"/>
                  <a:pt x="30" y="35"/>
                  <a:pt x="30" y="35"/>
                </a:cubicBezTo>
                <a:cubicBezTo>
                  <a:pt x="19" y="24"/>
                  <a:pt x="19" y="24"/>
                  <a:pt x="19" y="24"/>
                </a:cubicBezTo>
                <a:cubicBezTo>
                  <a:pt x="17" y="23"/>
                  <a:pt x="17" y="20"/>
                  <a:pt x="19" y="19"/>
                </a:cubicBezTo>
                <a:cubicBezTo>
                  <a:pt x="20" y="18"/>
                  <a:pt x="22" y="18"/>
                  <a:pt x="24" y="19"/>
                </a:cubicBezTo>
                <a:cubicBezTo>
                  <a:pt x="32" y="28"/>
                  <a:pt x="32" y="28"/>
                  <a:pt x="32" y="28"/>
                </a:cubicBezTo>
                <a:close/>
                <a:moveTo>
                  <a:pt x="32" y="94"/>
                </a:moveTo>
                <a:cubicBezTo>
                  <a:pt x="32" y="103"/>
                  <a:pt x="32" y="103"/>
                  <a:pt x="32" y="103"/>
                </a:cubicBezTo>
                <a:cubicBezTo>
                  <a:pt x="24" y="112"/>
                  <a:pt x="24" y="112"/>
                  <a:pt x="24" y="112"/>
                </a:cubicBezTo>
                <a:cubicBezTo>
                  <a:pt x="22" y="113"/>
                  <a:pt x="20" y="113"/>
                  <a:pt x="19" y="112"/>
                </a:cubicBezTo>
                <a:cubicBezTo>
                  <a:pt x="17" y="110"/>
                  <a:pt x="17" y="108"/>
                  <a:pt x="19" y="107"/>
                </a:cubicBezTo>
                <a:cubicBezTo>
                  <a:pt x="30" y="95"/>
                  <a:pt x="30" y="95"/>
                  <a:pt x="30" y="95"/>
                </a:cubicBezTo>
                <a:cubicBezTo>
                  <a:pt x="30" y="95"/>
                  <a:pt x="30" y="95"/>
                  <a:pt x="30" y="95"/>
                </a:cubicBezTo>
                <a:cubicBezTo>
                  <a:pt x="31" y="95"/>
                  <a:pt x="32" y="95"/>
                  <a:pt x="32" y="94"/>
                </a:cubicBezTo>
                <a:close/>
                <a:moveTo>
                  <a:pt x="22" y="65"/>
                </a:moveTo>
                <a:cubicBezTo>
                  <a:pt x="22" y="65"/>
                  <a:pt x="22" y="65"/>
                  <a:pt x="22" y="65"/>
                </a:cubicBezTo>
                <a:cubicBezTo>
                  <a:pt x="22" y="64"/>
                  <a:pt x="21" y="62"/>
                  <a:pt x="19" y="62"/>
                </a:cubicBezTo>
                <a:cubicBezTo>
                  <a:pt x="3" y="62"/>
                  <a:pt x="3" y="62"/>
                  <a:pt x="3" y="62"/>
                </a:cubicBezTo>
                <a:cubicBezTo>
                  <a:pt x="1" y="62"/>
                  <a:pt x="0" y="64"/>
                  <a:pt x="0" y="65"/>
                </a:cubicBezTo>
                <a:cubicBezTo>
                  <a:pt x="0" y="67"/>
                  <a:pt x="1" y="69"/>
                  <a:pt x="3" y="69"/>
                </a:cubicBezTo>
                <a:cubicBezTo>
                  <a:pt x="19" y="69"/>
                  <a:pt x="19" y="69"/>
                  <a:pt x="19" y="69"/>
                </a:cubicBezTo>
                <a:cubicBezTo>
                  <a:pt x="21" y="69"/>
                  <a:pt x="22" y="67"/>
                  <a:pt x="22" y="65"/>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1" name="Freeform 81"/>
          <p:cNvSpPr>
            <a:spLocks noEditPoints="1"/>
          </p:cNvSpPr>
          <p:nvPr/>
        </p:nvSpPr>
        <p:spPr bwMode="auto">
          <a:xfrm>
            <a:off x="6189879" y="1185766"/>
            <a:ext cx="320195" cy="460652"/>
          </a:xfrm>
          <a:custGeom>
            <a:avLst/>
            <a:gdLst>
              <a:gd name="T0" fmla="*/ 98 w 196"/>
              <a:gd name="T1" fmla="*/ 5 h 282"/>
              <a:gd name="T2" fmla="*/ 113 w 196"/>
              <a:gd name="T3" fmla="*/ 0 h 282"/>
              <a:gd name="T4" fmla="*/ 155 w 196"/>
              <a:gd name="T5" fmla="*/ 128 h 282"/>
              <a:gd name="T6" fmla="*/ 108 w 196"/>
              <a:gd name="T7" fmla="*/ 143 h 282"/>
              <a:gd name="T8" fmla="*/ 98 w 196"/>
              <a:gd name="T9" fmla="*/ 111 h 282"/>
              <a:gd name="T10" fmla="*/ 98 w 196"/>
              <a:gd name="T11" fmla="*/ 5 h 282"/>
              <a:gd name="T12" fmla="*/ 98 w 196"/>
              <a:gd name="T13" fmla="*/ 222 h 282"/>
              <a:gd name="T14" fmla="*/ 136 w 196"/>
              <a:gd name="T15" fmla="*/ 209 h 282"/>
              <a:gd name="T16" fmla="*/ 107 w 196"/>
              <a:gd name="T17" fmla="*/ 209 h 282"/>
              <a:gd name="T18" fmla="*/ 107 w 196"/>
              <a:gd name="T19" fmla="*/ 192 h 282"/>
              <a:gd name="T20" fmla="*/ 152 w 196"/>
              <a:gd name="T21" fmla="*/ 192 h 282"/>
              <a:gd name="T22" fmla="*/ 189 w 196"/>
              <a:gd name="T23" fmla="*/ 192 h 282"/>
              <a:gd name="T24" fmla="*/ 196 w 196"/>
              <a:gd name="T25" fmla="*/ 192 h 282"/>
              <a:gd name="T26" fmla="*/ 196 w 196"/>
              <a:gd name="T27" fmla="*/ 209 h 282"/>
              <a:gd name="T28" fmla="*/ 180 w 196"/>
              <a:gd name="T29" fmla="*/ 209 h 282"/>
              <a:gd name="T30" fmla="*/ 134 w 196"/>
              <a:gd name="T31" fmla="*/ 247 h 282"/>
              <a:gd name="T32" fmla="*/ 169 w 196"/>
              <a:gd name="T33" fmla="*/ 267 h 282"/>
              <a:gd name="T34" fmla="*/ 169 w 196"/>
              <a:gd name="T35" fmla="*/ 282 h 282"/>
              <a:gd name="T36" fmla="*/ 98 w 196"/>
              <a:gd name="T37" fmla="*/ 282 h 282"/>
              <a:gd name="T38" fmla="*/ 98 w 196"/>
              <a:gd name="T39" fmla="*/ 268 h 282"/>
              <a:gd name="T40" fmla="*/ 111 w 196"/>
              <a:gd name="T41" fmla="*/ 255 h 282"/>
              <a:gd name="T42" fmla="*/ 98 w 196"/>
              <a:gd name="T43" fmla="*/ 242 h 282"/>
              <a:gd name="T44" fmla="*/ 98 w 196"/>
              <a:gd name="T45" fmla="*/ 222 h 282"/>
              <a:gd name="T46" fmla="*/ 67 w 196"/>
              <a:gd name="T47" fmla="*/ 15 h 282"/>
              <a:gd name="T48" fmla="*/ 98 w 196"/>
              <a:gd name="T49" fmla="*/ 5 h 282"/>
              <a:gd name="T50" fmla="*/ 98 w 196"/>
              <a:gd name="T51" fmla="*/ 111 h 282"/>
              <a:gd name="T52" fmla="*/ 92 w 196"/>
              <a:gd name="T53" fmla="*/ 92 h 282"/>
              <a:gd name="T54" fmla="*/ 33 w 196"/>
              <a:gd name="T55" fmla="*/ 157 h 282"/>
              <a:gd name="T56" fmla="*/ 98 w 196"/>
              <a:gd name="T57" fmla="*/ 222 h 282"/>
              <a:gd name="T58" fmla="*/ 98 w 196"/>
              <a:gd name="T59" fmla="*/ 222 h 282"/>
              <a:gd name="T60" fmla="*/ 98 w 196"/>
              <a:gd name="T61" fmla="*/ 242 h 282"/>
              <a:gd name="T62" fmla="*/ 85 w 196"/>
              <a:gd name="T63" fmla="*/ 255 h 282"/>
              <a:gd name="T64" fmla="*/ 98 w 196"/>
              <a:gd name="T65" fmla="*/ 268 h 282"/>
              <a:gd name="T66" fmla="*/ 98 w 196"/>
              <a:gd name="T67" fmla="*/ 282 h 282"/>
              <a:gd name="T68" fmla="*/ 27 w 196"/>
              <a:gd name="T69" fmla="*/ 282 h 282"/>
              <a:gd name="T70" fmla="*/ 27 w 196"/>
              <a:gd name="T71" fmla="*/ 267 h 282"/>
              <a:gd name="T72" fmla="*/ 61 w 196"/>
              <a:gd name="T73" fmla="*/ 247 h 282"/>
              <a:gd name="T74" fmla="*/ 0 w 196"/>
              <a:gd name="T75" fmla="*/ 157 h 282"/>
              <a:gd name="T76" fmla="*/ 82 w 196"/>
              <a:gd name="T77" fmla="*/ 61 h 282"/>
              <a:gd name="T78" fmla="*/ 67 w 196"/>
              <a:gd name="T79" fmla="*/ 15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6" h="282">
                <a:moveTo>
                  <a:pt x="98" y="5"/>
                </a:moveTo>
                <a:cubicBezTo>
                  <a:pt x="113" y="0"/>
                  <a:pt x="113" y="0"/>
                  <a:pt x="113" y="0"/>
                </a:cubicBezTo>
                <a:cubicBezTo>
                  <a:pt x="155" y="128"/>
                  <a:pt x="155" y="128"/>
                  <a:pt x="155" y="128"/>
                </a:cubicBezTo>
                <a:cubicBezTo>
                  <a:pt x="108" y="143"/>
                  <a:pt x="108" y="143"/>
                  <a:pt x="108" y="143"/>
                </a:cubicBezTo>
                <a:cubicBezTo>
                  <a:pt x="98" y="111"/>
                  <a:pt x="98" y="111"/>
                  <a:pt x="98" y="111"/>
                </a:cubicBezTo>
                <a:cubicBezTo>
                  <a:pt x="98" y="5"/>
                  <a:pt x="98" y="5"/>
                  <a:pt x="98" y="5"/>
                </a:cubicBezTo>
                <a:close/>
                <a:moveTo>
                  <a:pt x="98" y="222"/>
                </a:moveTo>
                <a:cubicBezTo>
                  <a:pt x="112" y="222"/>
                  <a:pt x="125" y="217"/>
                  <a:pt x="136" y="209"/>
                </a:cubicBezTo>
                <a:cubicBezTo>
                  <a:pt x="107" y="209"/>
                  <a:pt x="107" y="209"/>
                  <a:pt x="107" y="209"/>
                </a:cubicBezTo>
                <a:cubicBezTo>
                  <a:pt x="107" y="192"/>
                  <a:pt x="107" y="192"/>
                  <a:pt x="107" y="192"/>
                </a:cubicBezTo>
                <a:cubicBezTo>
                  <a:pt x="152" y="192"/>
                  <a:pt x="152" y="192"/>
                  <a:pt x="152" y="192"/>
                </a:cubicBezTo>
                <a:cubicBezTo>
                  <a:pt x="189" y="192"/>
                  <a:pt x="189" y="192"/>
                  <a:pt x="189" y="192"/>
                </a:cubicBezTo>
                <a:cubicBezTo>
                  <a:pt x="196" y="192"/>
                  <a:pt x="196" y="192"/>
                  <a:pt x="196" y="192"/>
                </a:cubicBezTo>
                <a:cubicBezTo>
                  <a:pt x="196" y="209"/>
                  <a:pt x="196" y="209"/>
                  <a:pt x="196" y="209"/>
                </a:cubicBezTo>
                <a:cubicBezTo>
                  <a:pt x="180" y="209"/>
                  <a:pt x="180" y="209"/>
                  <a:pt x="180" y="209"/>
                </a:cubicBezTo>
                <a:cubicBezTo>
                  <a:pt x="169" y="226"/>
                  <a:pt x="153" y="239"/>
                  <a:pt x="134" y="247"/>
                </a:cubicBezTo>
                <a:cubicBezTo>
                  <a:pt x="154" y="251"/>
                  <a:pt x="169" y="257"/>
                  <a:pt x="169" y="267"/>
                </a:cubicBezTo>
                <a:cubicBezTo>
                  <a:pt x="169" y="282"/>
                  <a:pt x="169" y="282"/>
                  <a:pt x="169" y="282"/>
                </a:cubicBezTo>
                <a:cubicBezTo>
                  <a:pt x="98" y="282"/>
                  <a:pt x="98" y="282"/>
                  <a:pt x="98" y="282"/>
                </a:cubicBezTo>
                <a:cubicBezTo>
                  <a:pt x="98" y="268"/>
                  <a:pt x="98" y="268"/>
                  <a:pt x="98" y="268"/>
                </a:cubicBezTo>
                <a:cubicBezTo>
                  <a:pt x="105" y="268"/>
                  <a:pt x="111" y="262"/>
                  <a:pt x="111" y="255"/>
                </a:cubicBezTo>
                <a:cubicBezTo>
                  <a:pt x="111" y="248"/>
                  <a:pt x="105" y="242"/>
                  <a:pt x="98" y="242"/>
                </a:cubicBezTo>
                <a:lnTo>
                  <a:pt x="98" y="222"/>
                </a:lnTo>
                <a:close/>
                <a:moveTo>
                  <a:pt x="67" y="15"/>
                </a:moveTo>
                <a:cubicBezTo>
                  <a:pt x="98" y="5"/>
                  <a:pt x="98" y="5"/>
                  <a:pt x="98" y="5"/>
                </a:cubicBezTo>
                <a:cubicBezTo>
                  <a:pt x="98" y="111"/>
                  <a:pt x="98" y="111"/>
                  <a:pt x="98" y="111"/>
                </a:cubicBezTo>
                <a:cubicBezTo>
                  <a:pt x="92" y="92"/>
                  <a:pt x="92" y="92"/>
                  <a:pt x="92" y="92"/>
                </a:cubicBezTo>
                <a:cubicBezTo>
                  <a:pt x="59" y="95"/>
                  <a:pt x="33" y="123"/>
                  <a:pt x="33" y="157"/>
                </a:cubicBezTo>
                <a:cubicBezTo>
                  <a:pt x="33" y="193"/>
                  <a:pt x="62" y="222"/>
                  <a:pt x="98" y="222"/>
                </a:cubicBezTo>
                <a:cubicBezTo>
                  <a:pt x="98" y="222"/>
                  <a:pt x="98" y="222"/>
                  <a:pt x="98" y="222"/>
                </a:cubicBezTo>
                <a:cubicBezTo>
                  <a:pt x="98" y="242"/>
                  <a:pt x="98" y="242"/>
                  <a:pt x="98" y="242"/>
                </a:cubicBezTo>
                <a:cubicBezTo>
                  <a:pt x="91" y="242"/>
                  <a:pt x="85" y="248"/>
                  <a:pt x="85" y="255"/>
                </a:cubicBezTo>
                <a:cubicBezTo>
                  <a:pt x="85" y="262"/>
                  <a:pt x="91" y="268"/>
                  <a:pt x="98" y="268"/>
                </a:cubicBezTo>
                <a:cubicBezTo>
                  <a:pt x="98" y="282"/>
                  <a:pt x="98" y="282"/>
                  <a:pt x="98" y="282"/>
                </a:cubicBezTo>
                <a:cubicBezTo>
                  <a:pt x="27" y="282"/>
                  <a:pt x="27" y="282"/>
                  <a:pt x="27" y="282"/>
                </a:cubicBezTo>
                <a:cubicBezTo>
                  <a:pt x="27" y="267"/>
                  <a:pt x="27" y="267"/>
                  <a:pt x="27" y="267"/>
                </a:cubicBezTo>
                <a:cubicBezTo>
                  <a:pt x="27" y="257"/>
                  <a:pt x="41" y="251"/>
                  <a:pt x="61" y="247"/>
                </a:cubicBezTo>
                <a:cubicBezTo>
                  <a:pt x="26" y="233"/>
                  <a:pt x="0" y="198"/>
                  <a:pt x="0" y="157"/>
                </a:cubicBezTo>
                <a:cubicBezTo>
                  <a:pt x="0" y="108"/>
                  <a:pt x="36" y="68"/>
                  <a:pt x="82" y="61"/>
                </a:cubicBezTo>
                <a:lnTo>
                  <a:pt x="67" y="15"/>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2" name="Freeform 82"/>
          <p:cNvSpPr>
            <a:spLocks noEditPoints="1"/>
          </p:cNvSpPr>
          <p:nvPr/>
        </p:nvSpPr>
        <p:spPr bwMode="auto">
          <a:xfrm>
            <a:off x="6075609" y="1120299"/>
            <a:ext cx="184499" cy="163074"/>
          </a:xfrm>
          <a:custGeom>
            <a:avLst/>
            <a:gdLst>
              <a:gd name="T0" fmla="*/ 103 w 113"/>
              <a:gd name="T1" fmla="*/ 31 h 100"/>
              <a:gd name="T2" fmla="*/ 57 w 113"/>
              <a:gd name="T3" fmla="*/ 0 h 100"/>
              <a:gd name="T4" fmla="*/ 57 w 113"/>
              <a:gd name="T5" fmla="*/ 9 h 100"/>
              <a:gd name="T6" fmla="*/ 95 w 113"/>
              <a:gd name="T7" fmla="*/ 35 h 100"/>
              <a:gd name="T8" fmla="*/ 72 w 113"/>
              <a:gd name="T9" fmla="*/ 88 h 100"/>
              <a:gd name="T10" fmla="*/ 57 w 113"/>
              <a:gd name="T11" fmla="*/ 91 h 100"/>
              <a:gd name="T12" fmla="*/ 57 w 113"/>
              <a:gd name="T13" fmla="*/ 100 h 100"/>
              <a:gd name="T14" fmla="*/ 75 w 113"/>
              <a:gd name="T15" fmla="*/ 96 h 100"/>
              <a:gd name="T16" fmla="*/ 103 w 113"/>
              <a:gd name="T17" fmla="*/ 31 h 100"/>
              <a:gd name="T18" fmla="*/ 57 w 113"/>
              <a:gd name="T19" fmla="*/ 0 h 100"/>
              <a:gd name="T20" fmla="*/ 38 w 113"/>
              <a:gd name="T21" fmla="*/ 4 h 100"/>
              <a:gd name="T22" fmla="*/ 11 w 113"/>
              <a:gd name="T23" fmla="*/ 68 h 100"/>
              <a:gd name="T24" fmla="*/ 57 w 113"/>
              <a:gd name="T25" fmla="*/ 100 h 100"/>
              <a:gd name="T26" fmla="*/ 57 w 113"/>
              <a:gd name="T27" fmla="*/ 91 h 100"/>
              <a:gd name="T28" fmla="*/ 19 w 113"/>
              <a:gd name="T29" fmla="*/ 65 h 100"/>
              <a:gd name="T30" fmla="*/ 19 w 113"/>
              <a:gd name="T31" fmla="*/ 65 h 100"/>
              <a:gd name="T32" fmla="*/ 42 w 113"/>
              <a:gd name="T33" fmla="*/ 12 h 100"/>
              <a:gd name="T34" fmla="*/ 57 w 113"/>
              <a:gd name="T35" fmla="*/ 9 h 100"/>
              <a:gd name="T36" fmla="*/ 57 w 113"/>
              <a:gd name="T37"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100">
                <a:moveTo>
                  <a:pt x="103" y="31"/>
                </a:moveTo>
                <a:cubicBezTo>
                  <a:pt x="95" y="12"/>
                  <a:pt x="77" y="0"/>
                  <a:pt x="57" y="0"/>
                </a:cubicBezTo>
                <a:cubicBezTo>
                  <a:pt x="57" y="9"/>
                  <a:pt x="57" y="9"/>
                  <a:pt x="57" y="9"/>
                </a:cubicBezTo>
                <a:cubicBezTo>
                  <a:pt x="73" y="9"/>
                  <a:pt x="88" y="19"/>
                  <a:pt x="95" y="35"/>
                </a:cubicBezTo>
                <a:cubicBezTo>
                  <a:pt x="103" y="56"/>
                  <a:pt x="93" y="79"/>
                  <a:pt x="72" y="88"/>
                </a:cubicBezTo>
                <a:cubicBezTo>
                  <a:pt x="67" y="90"/>
                  <a:pt x="62" y="91"/>
                  <a:pt x="57" y="91"/>
                </a:cubicBezTo>
                <a:cubicBezTo>
                  <a:pt x="57" y="100"/>
                  <a:pt x="57" y="100"/>
                  <a:pt x="57" y="100"/>
                </a:cubicBezTo>
                <a:cubicBezTo>
                  <a:pt x="63" y="100"/>
                  <a:pt x="69" y="99"/>
                  <a:pt x="75" y="96"/>
                </a:cubicBezTo>
                <a:cubicBezTo>
                  <a:pt x="101" y="86"/>
                  <a:pt x="113" y="57"/>
                  <a:pt x="103" y="31"/>
                </a:cubicBezTo>
                <a:close/>
                <a:moveTo>
                  <a:pt x="57" y="0"/>
                </a:moveTo>
                <a:cubicBezTo>
                  <a:pt x="51" y="0"/>
                  <a:pt x="44" y="1"/>
                  <a:pt x="38" y="4"/>
                </a:cubicBezTo>
                <a:cubicBezTo>
                  <a:pt x="13" y="14"/>
                  <a:pt x="0" y="43"/>
                  <a:pt x="11" y="68"/>
                </a:cubicBezTo>
                <a:cubicBezTo>
                  <a:pt x="18" y="88"/>
                  <a:pt x="37" y="100"/>
                  <a:pt x="57" y="100"/>
                </a:cubicBezTo>
                <a:cubicBezTo>
                  <a:pt x="57" y="91"/>
                  <a:pt x="57" y="91"/>
                  <a:pt x="57" y="91"/>
                </a:cubicBezTo>
                <a:cubicBezTo>
                  <a:pt x="41" y="90"/>
                  <a:pt x="26" y="81"/>
                  <a:pt x="19" y="65"/>
                </a:cubicBezTo>
                <a:cubicBezTo>
                  <a:pt x="19" y="65"/>
                  <a:pt x="19" y="65"/>
                  <a:pt x="19" y="65"/>
                </a:cubicBezTo>
                <a:cubicBezTo>
                  <a:pt x="11" y="44"/>
                  <a:pt x="21" y="21"/>
                  <a:pt x="42" y="12"/>
                </a:cubicBezTo>
                <a:cubicBezTo>
                  <a:pt x="47" y="10"/>
                  <a:pt x="52" y="9"/>
                  <a:pt x="57" y="9"/>
                </a:cubicBezTo>
                <a:lnTo>
                  <a:pt x="57"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3" name="Freeform 83"/>
          <p:cNvSpPr>
            <a:spLocks/>
          </p:cNvSpPr>
          <p:nvPr/>
        </p:nvSpPr>
        <p:spPr bwMode="auto">
          <a:xfrm>
            <a:off x="6023235" y="1217905"/>
            <a:ext cx="80941" cy="51184"/>
          </a:xfrm>
          <a:custGeom>
            <a:avLst/>
            <a:gdLst>
              <a:gd name="T0" fmla="*/ 7 w 68"/>
              <a:gd name="T1" fmla="*/ 43 h 43"/>
              <a:gd name="T2" fmla="*/ 0 w 68"/>
              <a:gd name="T3" fmla="*/ 25 h 43"/>
              <a:gd name="T4" fmla="*/ 62 w 68"/>
              <a:gd name="T5" fmla="*/ 0 h 43"/>
              <a:gd name="T6" fmla="*/ 68 w 68"/>
              <a:gd name="T7" fmla="*/ 18 h 43"/>
              <a:gd name="T8" fmla="*/ 7 w 68"/>
              <a:gd name="T9" fmla="*/ 43 h 43"/>
            </a:gdLst>
            <a:ahLst/>
            <a:cxnLst>
              <a:cxn ang="0">
                <a:pos x="T0" y="T1"/>
              </a:cxn>
              <a:cxn ang="0">
                <a:pos x="T2" y="T3"/>
              </a:cxn>
              <a:cxn ang="0">
                <a:pos x="T4" y="T5"/>
              </a:cxn>
              <a:cxn ang="0">
                <a:pos x="T6" y="T7"/>
              </a:cxn>
              <a:cxn ang="0">
                <a:pos x="T8" y="T9"/>
              </a:cxn>
            </a:cxnLst>
            <a:rect l="0" t="0" r="r" b="b"/>
            <a:pathLst>
              <a:path w="68" h="43">
                <a:moveTo>
                  <a:pt x="7" y="43"/>
                </a:moveTo>
                <a:lnTo>
                  <a:pt x="0" y="25"/>
                </a:lnTo>
                <a:lnTo>
                  <a:pt x="62" y="0"/>
                </a:lnTo>
                <a:lnTo>
                  <a:pt x="68" y="18"/>
                </a:lnTo>
                <a:lnTo>
                  <a:pt x="7" y="43"/>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4" name="Freeform 84"/>
          <p:cNvSpPr>
            <a:spLocks/>
          </p:cNvSpPr>
          <p:nvPr/>
        </p:nvSpPr>
        <p:spPr bwMode="auto">
          <a:xfrm>
            <a:off x="5972052" y="1225047"/>
            <a:ext cx="109509" cy="66658"/>
          </a:xfrm>
          <a:custGeom>
            <a:avLst/>
            <a:gdLst>
              <a:gd name="T0" fmla="*/ 16 w 67"/>
              <a:gd name="T1" fmla="*/ 39 h 41"/>
              <a:gd name="T2" fmla="*/ 2 w 67"/>
              <a:gd name="T3" fmla="*/ 33 h 41"/>
              <a:gd name="T4" fmla="*/ 8 w 67"/>
              <a:gd name="T5" fmla="*/ 19 h 41"/>
              <a:gd name="T6" fmla="*/ 50 w 67"/>
              <a:gd name="T7" fmla="*/ 2 h 41"/>
              <a:gd name="T8" fmla="*/ 64 w 67"/>
              <a:gd name="T9" fmla="*/ 8 h 41"/>
              <a:gd name="T10" fmla="*/ 58 w 67"/>
              <a:gd name="T11" fmla="*/ 22 h 41"/>
              <a:gd name="T12" fmla="*/ 16 w 67"/>
              <a:gd name="T13" fmla="*/ 39 h 41"/>
            </a:gdLst>
            <a:ahLst/>
            <a:cxnLst>
              <a:cxn ang="0">
                <a:pos x="T0" y="T1"/>
              </a:cxn>
              <a:cxn ang="0">
                <a:pos x="T2" y="T3"/>
              </a:cxn>
              <a:cxn ang="0">
                <a:pos x="T4" y="T5"/>
              </a:cxn>
              <a:cxn ang="0">
                <a:pos x="T6" y="T7"/>
              </a:cxn>
              <a:cxn ang="0">
                <a:pos x="T8" y="T9"/>
              </a:cxn>
              <a:cxn ang="0">
                <a:pos x="T10" y="T11"/>
              </a:cxn>
              <a:cxn ang="0">
                <a:pos x="T12" y="T13"/>
              </a:cxn>
            </a:cxnLst>
            <a:rect l="0" t="0" r="r" b="b"/>
            <a:pathLst>
              <a:path w="67" h="41">
                <a:moveTo>
                  <a:pt x="16" y="39"/>
                </a:moveTo>
                <a:cubicBezTo>
                  <a:pt x="10" y="41"/>
                  <a:pt x="4" y="39"/>
                  <a:pt x="2" y="33"/>
                </a:cubicBezTo>
                <a:cubicBezTo>
                  <a:pt x="0" y="28"/>
                  <a:pt x="2" y="21"/>
                  <a:pt x="8" y="19"/>
                </a:cubicBezTo>
                <a:cubicBezTo>
                  <a:pt x="50" y="2"/>
                  <a:pt x="50" y="2"/>
                  <a:pt x="50" y="2"/>
                </a:cubicBezTo>
                <a:cubicBezTo>
                  <a:pt x="56" y="0"/>
                  <a:pt x="62" y="3"/>
                  <a:pt x="64" y="8"/>
                </a:cubicBezTo>
                <a:cubicBezTo>
                  <a:pt x="67" y="14"/>
                  <a:pt x="64" y="20"/>
                  <a:pt x="58" y="22"/>
                </a:cubicBezTo>
                <a:lnTo>
                  <a:pt x="16" y="39"/>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5" name="Freeform 85"/>
          <p:cNvSpPr>
            <a:spLocks noEditPoints="1"/>
          </p:cNvSpPr>
          <p:nvPr/>
        </p:nvSpPr>
        <p:spPr bwMode="auto">
          <a:xfrm>
            <a:off x="5908965" y="2093976"/>
            <a:ext cx="334479" cy="119032"/>
          </a:xfrm>
          <a:custGeom>
            <a:avLst/>
            <a:gdLst>
              <a:gd name="T0" fmla="*/ 142 w 205"/>
              <a:gd name="T1" fmla="*/ 5 h 73"/>
              <a:gd name="T2" fmla="*/ 157 w 205"/>
              <a:gd name="T3" fmla="*/ 2 h 73"/>
              <a:gd name="T4" fmla="*/ 164 w 205"/>
              <a:gd name="T5" fmla="*/ 5 h 73"/>
              <a:gd name="T6" fmla="*/ 179 w 205"/>
              <a:gd name="T7" fmla="*/ 2 h 73"/>
              <a:gd name="T8" fmla="*/ 202 w 205"/>
              <a:gd name="T9" fmla="*/ 18 h 73"/>
              <a:gd name="T10" fmla="*/ 187 w 205"/>
              <a:gd name="T11" fmla="*/ 42 h 73"/>
              <a:gd name="T12" fmla="*/ 177 w 205"/>
              <a:gd name="T13" fmla="*/ 43 h 73"/>
              <a:gd name="T14" fmla="*/ 166 w 205"/>
              <a:gd name="T15" fmla="*/ 18 h 73"/>
              <a:gd name="T16" fmla="*/ 172 w 205"/>
              <a:gd name="T17" fmla="*/ 45 h 73"/>
              <a:gd name="T18" fmla="*/ 167 w 205"/>
              <a:gd name="T19" fmla="*/ 50 h 73"/>
              <a:gd name="T20" fmla="*/ 142 w 205"/>
              <a:gd name="T21" fmla="*/ 55 h 73"/>
              <a:gd name="T22" fmla="*/ 142 w 205"/>
              <a:gd name="T23" fmla="*/ 20 h 73"/>
              <a:gd name="T24" fmla="*/ 158 w 205"/>
              <a:gd name="T25" fmla="*/ 17 h 73"/>
              <a:gd name="T26" fmla="*/ 163 w 205"/>
              <a:gd name="T27" fmla="*/ 19 h 73"/>
              <a:gd name="T28" fmla="*/ 161 w 205"/>
              <a:gd name="T29" fmla="*/ 9 h 73"/>
              <a:gd name="T30" fmla="*/ 155 w 205"/>
              <a:gd name="T31" fmla="*/ 5 h 73"/>
              <a:gd name="T32" fmla="*/ 142 w 205"/>
              <a:gd name="T33" fmla="*/ 8 h 73"/>
              <a:gd name="T34" fmla="*/ 142 w 205"/>
              <a:gd name="T35" fmla="*/ 5 h 73"/>
              <a:gd name="T36" fmla="*/ 28 w 205"/>
              <a:gd name="T37" fmla="*/ 30 h 73"/>
              <a:gd name="T38" fmla="*/ 116 w 205"/>
              <a:gd name="T39" fmla="*/ 13 h 73"/>
              <a:gd name="T40" fmla="*/ 121 w 205"/>
              <a:gd name="T41" fmla="*/ 9 h 73"/>
              <a:gd name="T42" fmla="*/ 142 w 205"/>
              <a:gd name="T43" fmla="*/ 5 h 73"/>
              <a:gd name="T44" fmla="*/ 142 w 205"/>
              <a:gd name="T45" fmla="*/ 8 h 73"/>
              <a:gd name="T46" fmla="*/ 124 w 205"/>
              <a:gd name="T47" fmla="*/ 11 h 73"/>
              <a:gd name="T48" fmla="*/ 120 w 205"/>
              <a:gd name="T49" fmla="*/ 17 h 73"/>
              <a:gd name="T50" fmla="*/ 122 w 205"/>
              <a:gd name="T51" fmla="*/ 28 h 73"/>
              <a:gd name="T52" fmla="*/ 122 w 205"/>
              <a:gd name="T53" fmla="*/ 28 h 73"/>
              <a:gd name="T54" fmla="*/ 126 w 205"/>
              <a:gd name="T55" fmla="*/ 24 h 73"/>
              <a:gd name="T56" fmla="*/ 142 w 205"/>
              <a:gd name="T57" fmla="*/ 20 h 73"/>
              <a:gd name="T58" fmla="*/ 142 w 205"/>
              <a:gd name="T59" fmla="*/ 55 h 73"/>
              <a:gd name="T60" fmla="*/ 130 w 205"/>
              <a:gd name="T61" fmla="*/ 57 h 73"/>
              <a:gd name="T62" fmla="*/ 125 w 205"/>
              <a:gd name="T63" fmla="*/ 56 h 73"/>
              <a:gd name="T64" fmla="*/ 35 w 205"/>
              <a:gd name="T65" fmla="*/ 73 h 73"/>
              <a:gd name="T66" fmla="*/ 28 w 205"/>
              <a:gd name="T67" fmla="*/ 70 h 73"/>
              <a:gd name="T68" fmla="*/ 28 w 205"/>
              <a:gd name="T69" fmla="*/ 67 h 73"/>
              <a:gd name="T70" fmla="*/ 35 w 205"/>
              <a:gd name="T71" fmla="*/ 70 h 73"/>
              <a:gd name="T72" fmla="*/ 35 w 205"/>
              <a:gd name="T73" fmla="*/ 70 h 73"/>
              <a:gd name="T74" fmla="*/ 37 w 205"/>
              <a:gd name="T75" fmla="*/ 70 h 73"/>
              <a:gd name="T76" fmla="*/ 42 w 205"/>
              <a:gd name="T77" fmla="*/ 62 h 73"/>
              <a:gd name="T78" fmla="*/ 36 w 205"/>
              <a:gd name="T79" fmla="*/ 57 h 73"/>
              <a:gd name="T80" fmla="*/ 40 w 205"/>
              <a:gd name="T81" fmla="*/ 50 h 73"/>
              <a:gd name="T82" fmla="*/ 34 w 205"/>
              <a:gd name="T83" fmla="*/ 45 h 73"/>
              <a:gd name="T84" fmla="*/ 37 w 205"/>
              <a:gd name="T85" fmla="*/ 38 h 73"/>
              <a:gd name="T86" fmla="*/ 30 w 205"/>
              <a:gd name="T87" fmla="*/ 33 h 73"/>
              <a:gd name="T88" fmla="*/ 28 w 205"/>
              <a:gd name="T89" fmla="*/ 33 h 73"/>
              <a:gd name="T90" fmla="*/ 28 w 205"/>
              <a:gd name="T91" fmla="*/ 34 h 73"/>
              <a:gd name="T92" fmla="*/ 28 w 205"/>
              <a:gd name="T93" fmla="*/ 30 h 73"/>
              <a:gd name="T94" fmla="*/ 26 w 205"/>
              <a:gd name="T95" fmla="*/ 31 h 73"/>
              <a:gd name="T96" fmla="*/ 28 w 205"/>
              <a:gd name="T97" fmla="*/ 30 h 73"/>
              <a:gd name="T98" fmla="*/ 28 w 205"/>
              <a:gd name="T99" fmla="*/ 34 h 73"/>
              <a:gd name="T100" fmla="*/ 13 w 205"/>
              <a:gd name="T101" fmla="*/ 49 h 73"/>
              <a:gd name="T102" fmla="*/ 15 w 205"/>
              <a:gd name="T103" fmla="*/ 62 h 73"/>
              <a:gd name="T104" fmla="*/ 28 w 205"/>
              <a:gd name="T105" fmla="*/ 67 h 73"/>
              <a:gd name="T106" fmla="*/ 28 w 205"/>
              <a:gd name="T107" fmla="*/ 70 h 73"/>
              <a:gd name="T108" fmla="*/ 0 w 205"/>
              <a:gd name="T109" fmla="*/ 58 h 73"/>
              <a:gd name="T110" fmla="*/ 26 w 205"/>
              <a:gd name="T111" fmla="*/ 31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05" h="73">
                <a:moveTo>
                  <a:pt x="142" y="5"/>
                </a:moveTo>
                <a:cubicBezTo>
                  <a:pt x="157" y="2"/>
                  <a:pt x="157" y="2"/>
                  <a:pt x="157" y="2"/>
                </a:cubicBezTo>
                <a:cubicBezTo>
                  <a:pt x="160" y="1"/>
                  <a:pt x="163" y="3"/>
                  <a:pt x="164" y="5"/>
                </a:cubicBezTo>
                <a:cubicBezTo>
                  <a:pt x="179" y="2"/>
                  <a:pt x="179" y="2"/>
                  <a:pt x="179" y="2"/>
                </a:cubicBezTo>
                <a:cubicBezTo>
                  <a:pt x="190" y="0"/>
                  <a:pt x="200" y="7"/>
                  <a:pt x="202" y="18"/>
                </a:cubicBezTo>
                <a:cubicBezTo>
                  <a:pt x="205" y="29"/>
                  <a:pt x="197" y="39"/>
                  <a:pt x="187" y="42"/>
                </a:cubicBezTo>
                <a:cubicBezTo>
                  <a:pt x="177" y="43"/>
                  <a:pt x="177" y="43"/>
                  <a:pt x="177" y="43"/>
                </a:cubicBezTo>
                <a:cubicBezTo>
                  <a:pt x="166" y="18"/>
                  <a:pt x="166" y="18"/>
                  <a:pt x="166" y="18"/>
                </a:cubicBezTo>
                <a:cubicBezTo>
                  <a:pt x="172" y="45"/>
                  <a:pt x="172" y="45"/>
                  <a:pt x="172" y="45"/>
                </a:cubicBezTo>
                <a:cubicBezTo>
                  <a:pt x="172" y="47"/>
                  <a:pt x="170" y="50"/>
                  <a:pt x="167" y="50"/>
                </a:cubicBezTo>
                <a:cubicBezTo>
                  <a:pt x="142" y="55"/>
                  <a:pt x="142" y="55"/>
                  <a:pt x="142" y="55"/>
                </a:cubicBezTo>
                <a:cubicBezTo>
                  <a:pt x="142" y="20"/>
                  <a:pt x="142" y="20"/>
                  <a:pt x="142" y="20"/>
                </a:cubicBezTo>
                <a:cubicBezTo>
                  <a:pt x="158" y="17"/>
                  <a:pt x="158" y="17"/>
                  <a:pt x="158" y="17"/>
                </a:cubicBezTo>
                <a:cubicBezTo>
                  <a:pt x="160" y="17"/>
                  <a:pt x="162" y="18"/>
                  <a:pt x="163" y="19"/>
                </a:cubicBezTo>
                <a:cubicBezTo>
                  <a:pt x="161" y="9"/>
                  <a:pt x="161" y="9"/>
                  <a:pt x="161" y="9"/>
                </a:cubicBezTo>
                <a:cubicBezTo>
                  <a:pt x="161" y="6"/>
                  <a:pt x="158" y="5"/>
                  <a:pt x="155" y="5"/>
                </a:cubicBezTo>
                <a:cubicBezTo>
                  <a:pt x="142" y="8"/>
                  <a:pt x="142" y="8"/>
                  <a:pt x="142" y="8"/>
                </a:cubicBezTo>
                <a:lnTo>
                  <a:pt x="142" y="5"/>
                </a:lnTo>
                <a:close/>
                <a:moveTo>
                  <a:pt x="28" y="30"/>
                </a:moveTo>
                <a:cubicBezTo>
                  <a:pt x="116" y="13"/>
                  <a:pt x="116" y="13"/>
                  <a:pt x="116" y="13"/>
                </a:cubicBezTo>
                <a:cubicBezTo>
                  <a:pt x="117" y="11"/>
                  <a:pt x="119" y="9"/>
                  <a:pt x="121" y="9"/>
                </a:cubicBezTo>
                <a:cubicBezTo>
                  <a:pt x="142" y="5"/>
                  <a:pt x="142" y="5"/>
                  <a:pt x="142" y="5"/>
                </a:cubicBezTo>
                <a:cubicBezTo>
                  <a:pt x="142" y="8"/>
                  <a:pt x="142" y="8"/>
                  <a:pt x="142" y="8"/>
                </a:cubicBezTo>
                <a:cubicBezTo>
                  <a:pt x="124" y="11"/>
                  <a:pt x="124" y="11"/>
                  <a:pt x="124" y="11"/>
                </a:cubicBezTo>
                <a:cubicBezTo>
                  <a:pt x="121" y="12"/>
                  <a:pt x="119" y="15"/>
                  <a:pt x="120" y="17"/>
                </a:cubicBezTo>
                <a:cubicBezTo>
                  <a:pt x="122" y="28"/>
                  <a:pt x="122" y="28"/>
                  <a:pt x="122" y="28"/>
                </a:cubicBezTo>
                <a:cubicBezTo>
                  <a:pt x="122" y="28"/>
                  <a:pt x="122" y="28"/>
                  <a:pt x="122" y="28"/>
                </a:cubicBezTo>
                <a:cubicBezTo>
                  <a:pt x="122" y="26"/>
                  <a:pt x="124" y="24"/>
                  <a:pt x="126" y="24"/>
                </a:cubicBezTo>
                <a:cubicBezTo>
                  <a:pt x="142" y="20"/>
                  <a:pt x="142" y="20"/>
                  <a:pt x="142" y="20"/>
                </a:cubicBezTo>
                <a:cubicBezTo>
                  <a:pt x="142" y="55"/>
                  <a:pt x="142" y="55"/>
                  <a:pt x="142" y="55"/>
                </a:cubicBezTo>
                <a:cubicBezTo>
                  <a:pt x="130" y="57"/>
                  <a:pt x="130" y="57"/>
                  <a:pt x="130" y="57"/>
                </a:cubicBezTo>
                <a:cubicBezTo>
                  <a:pt x="128" y="58"/>
                  <a:pt x="126" y="57"/>
                  <a:pt x="125" y="56"/>
                </a:cubicBezTo>
                <a:cubicBezTo>
                  <a:pt x="35" y="73"/>
                  <a:pt x="35" y="73"/>
                  <a:pt x="35" y="73"/>
                </a:cubicBezTo>
                <a:cubicBezTo>
                  <a:pt x="28" y="70"/>
                  <a:pt x="28" y="70"/>
                  <a:pt x="28" y="70"/>
                </a:cubicBezTo>
                <a:cubicBezTo>
                  <a:pt x="28" y="67"/>
                  <a:pt x="28" y="67"/>
                  <a:pt x="28" y="67"/>
                </a:cubicBezTo>
                <a:cubicBezTo>
                  <a:pt x="35" y="70"/>
                  <a:pt x="35" y="70"/>
                  <a:pt x="35" y="70"/>
                </a:cubicBezTo>
                <a:cubicBezTo>
                  <a:pt x="35" y="70"/>
                  <a:pt x="35" y="70"/>
                  <a:pt x="35" y="70"/>
                </a:cubicBezTo>
                <a:cubicBezTo>
                  <a:pt x="37" y="70"/>
                  <a:pt x="37" y="70"/>
                  <a:pt x="37" y="70"/>
                </a:cubicBezTo>
                <a:cubicBezTo>
                  <a:pt x="41" y="69"/>
                  <a:pt x="43" y="66"/>
                  <a:pt x="42" y="62"/>
                </a:cubicBezTo>
                <a:cubicBezTo>
                  <a:pt x="42" y="59"/>
                  <a:pt x="39" y="57"/>
                  <a:pt x="36" y="57"/>
                </a:cubicBezTo>
                <a:cubicBezTo>
                  <a:pt x="39" y="56"/>
                  <a:pt x="40" y="53"/>
                  <a:pt x="40" y="50"/>
                </a:cubicBezTo>
                <a:cubicBezTo>
                  <a:pt x="39" y="47"/>
                  <a:pt x="37" y="45"/>
                  <a:pt x="34" y="45"/>
                </a:cubicBezTo>
                <a:cubicBezTo>
                  <a:pt x="36" y="44"/>
                  <a:pt x="38" y="41"/>
                  <a:pt x="37" y="38"/>
                </a:cubicBezTo>
                <a:cubicBezTo>
                  <a:pt x="37" y="34"/>
                  <a:pt x="33" y="32"/>
                  <a:pt x="30" y="33"/>
                </a:cubicBezTo>
                <a:cubicBezTo>
                  <a:pt x="28" y="33"/>
                  <a:pt x="28" y="33"/>
                  <a:pt x="28" y="33"/>
                </a:cubicBezTo>
                <a:cubicBezTo>
                  <a:pt x="28" y="34"/>
                  <a:pt x="28" y="34"/>
                  <a:pt x="28" y="34"/>
                </a:cubicBezTo>
                <a:lnTo>
                  <a:pt x="28" y="30"/>
                </a:lnTo>
                <a:close/>
                <a:moveTo>
                  <a:pt x="26" y="31"/>
                </a:moveTo>
                <a:cubicBezTo>
                  <a:pt x="28" y="30"/>
                  <a:pt x="28" y="30"/>
                  <a:pt x="28" y="30"/>
                </a:cubicBezTo>
                <a:cubicBezTo>
                  <a:pt x="28" y="34"/>
                  <a:pt x="28" y="34"/>
                  <a:pt x="28" y="34"/>
                </a:cubicBezTo>
                <a:cubicBezTo>
                  <a:pt x="13" y="49"/>
                  <a:pt x="13" y="49"/>
                  <a:pt x="13" y="49"/>
                </a:cubicBezTo>
                <a:cubicBezTo>
                  <a:pt x="15" y="62"/>
                  <a:pt x="15" y="62"/>
                  <a:pt x="15" y="62"/>
                </a:cubicBezTo>
                <a:cubicBezTo>
                  <a:pt x="28" y="67"/>
                  <a:pt x="28" y="67"/>
                  <a:pt x="28" y="67"/>
                </a:cubicBezTo>
                <a:cubicBezTo>
                  <a:pt x="28" y="70"/>
                  <a:pt x="28" y="70"/>
                  <a:pt x="28" y="70"/>
                </a:cubicBezTo>
                <a:cubicBezTo>
                  <a:pt x="0" y="58"/>
                  <a:pt x="0" y="58"/>
                  <a:pt x="0" y="58"/>
                </a:cubicBezTo>
                <a:lnTo>
                  <a:pt x="26" y="31"/>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6" name="Freeform 86"/>
          <p:cNvSpPr>
            <a:spLocks/>
          </p:cNvSpPr>
          <p:nvPr/>
        </p:nvSpPr>
        <p:spPr bwMode="auto">
          <a:xfrm>
            <a:off x="7294492" y="2401078"/>
            <a:ext cx="184499" cy="236873"/>
          </a:xfrm>
          <a:custGeom>
            <a:avLst/>
            <a:gdLst>
              <a:gd name="T0" fmla="*/ 113 w 113"/>
              <a:gd name="T1" fmla="*/ 25 h 145"/>
              <a:gd name="T2" fmla="*/ 108 w 113"/>
              <a:gd name="T3" fmla="*/ 22 h 145"/>
              <a:gd name="T4" fmla="*/ 42 w 113"/>
              <a:gd name="T5" fmla="*/ 128 h 145"/>
              <a:gd name="T6" fmla="*/ 19 w 113"/>
              <a:gd name="T7" fmla="*/ 132 h 145"/>
              <a:gd name="T8" fmla="*/ 12 w 113"/>
              <a:gd name="T9" fmla="*/ 109 h 145"/>
              <a:gd name="T10" fmla="*/ 78 w 113"/>
              <a:gd name="T11" fmla="*/ 3 h 145"/>
              <a:gd name="T12" fmla="*/ 73 w 113"/>
              <a:gd name="T13" fmla="*/ 0 h 145"/>
              <a:gd name="T14" fmla="*/ 6 w 113"/>
              <a:gd name="T15" fmla="*/ 107 h 145"/>
              <a:gd name="T16" fmla="*/ 15 w 113"/>
              <a:gd name="T17" fmla="*/ 138 h 145"/>
              <a:gd name="T18" fmla="*/ 47 w 113"/>
              <a:gd name="T19" fmla="*/ 132 h 145"/>
              <a:gd name="T20" fmla="*/ 113 w 113"/>
              <a:gd name="T21" fmla="*/ 2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3" h="145">
                <a:moveTo>
                  <a:pt x="113" y="25"/>
                </a:moveTo>
                <a:cubicBezTo>
                  <a:pt x="108" y="22"/>
                  <a:pt x="108" y="22"/>
                  <a:pt x="108" y="22"/>
                </a:cubicBezTo>
                <a:cubicBezTo>
                  <a:pt x="42" y="128"/>
                  <a:pt x="42" y="128"/>
                  <a:pt x="42" y="128"/>
                </a:cubicBezTo>
                <a:cubicBezTo>
                  <a:pt x="38" y="135"/>
                  <a:pt x="27" y="137"/>
                  <a:pt x="19" y="132"/>
                </a:cubicBezTo>
                <a:cubicBezTo>
                  <a:pt x="11" y="127"/>
                  <a:pt x="8" y="117"/>
                  <a:pt x="12" y="109"/>
                </a:cubicBezTo>
                <a:cubicBezTo>
                  <a:pt x="78" y="3"/>
                  <a:pt x="78" y="3"/>
                  <a:pt x="78" y="3"/>
                </a:cubicBezTo>
                <a:cubicBezTo>
                  <a:pt x="73" y="0"/>
                  <a:pt x="73" y="0"/>
                  <a:pt x="73" y="0"/>
                </a:cubicBezTo>
                <a:cubicBezTo>
                  <a:pt x="6" y="107"/>
                  <a:pt x="6" y="107"/>
                  <a:pt x="6" y="107"/>
                </a:cubicBezTo>
                <a:cubicBezTo>
                  <a:pt x="0" y="117"/>
                  <a:pt x="4" y="131"/>
                  <a:pt x="15" y="138"/>
                </a:cubicBezTo>
                <a:cubicBezTo>
                  <a:pt x="26" y="145"/>
                  <a:pt x="40" y="142"/>
                  <a:pt x="47" y="132"/>
                </a:cubicBezTo>
                <a:lnTo>
                  <a:pt x="113" y="25"/>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7" name="Freeform 87"/>
          <p:cNvSpPr>
            <a:spLocks/>
          </p:cNvSpPr>
          <p:nvPr/>
        </p:nvSpPr>
        <p:spPr bwMode="auto">
          <a:xfrm>
            <a:off x="7399240" y="2392746"/>
            <a:ext cx="89274" cy="61896"/>
          </a:xfrm>
          <a:custGeom>
            <a:avLst/>
            <a:gdLst>
              <a:gd name="T0" fmla="*/ 54 w 55"/>
              <a:gd name="T1" fmla="*/ 35 h 38"/>
              <a:gd name="T2" fmla="*/ 48 w 55"/>
              <a:gd name="T3" fmla="*/ 37 h 38"/>
              <a:gd name="T4" fmla="*/ 3 w 55"/>
              <a:gd name="T5" fmla="*/ 9 h 38"/>
              <a:gd name="T6" fmla="*/ 2 w 55"/>
              <a:gd name="T7" fmla="*/ 3 h 38"/>
              <a:gd name="T8" fmla="*/ 8 w 55"/>
              <a:gd name="T9" fmla="*/ 1 h 38"/>
              <a:gd name="T10" fmla="*/ 53 w 55"/>
              <a:gd name="T11" fmla="*/ 29 h 38"/>
              <a:gd name="T12" fmla="*/ 54 w 55"/>
              <a:gd name="T13" fmla="*/ 35 h 38"/>
            </a:gdLst>
            <a:ahLst/>
            <a:cxnLst>
              <a:cxn ang="0">
                <a:pos x="T0" y="T1"/>
              </a:cxn>
              <a:cxn ang="0">
                <a:pos x="T2" y="T3"/>
              </a:cxn>
              <a:cxn ang="0">
                <a:pos x="T4" y="T5"/>
              </a:cxn>
              <a:cxn ang="0">
                <a:pos x="T6" y="T7"/>
              </a:cxn>
              <a:cxn ang="0">
                <a:pos x="T8" y="T9"/>
              </a:cxn>
              <a:cxn ang="0">
                <a:pos x="T10" y="T11"/>
              </a:cxn>
              <a:cxn ang="0">
                <a:pos x="T12" y="T13"/>
              </a:cxn>
            </a:cxnLst>
            <a:rect l="0" t="0" r="r" b="b"/>
            <a:pathLst>
              <a:path w="55" h="38">
                <a:moveTo>
                  <a:pt x="54" y="35"/>
                </a:moveTo>
                <a:cubicBezTo>
                  <a:pt x="53" y="37"/>
                  <a:pt x="50" y="38"/>
                  <a:pt x="48" y="37"/>
                </a:cubicBezTo>
                <a:cubicBezTo>
                  <a:pt x="3" y="9"/>
                  <a:pt x="3" y="9"/>
                  <a:pt x="3" y="9"/>
                </a:cubicBezTo>
                <a:cubicBezTo>
                  <a:pt x="1" y="7"/>
                  <a:pt x="0" y="5"/>
                  <a:pt x="2" y="3"/>
                </a:cubicBezTo>
                <a:cubicBezTo>
                  <a:pt x="3" y="1"/>
                  <a:pt x="6" y="0"/>
                  <a:pt x="8" y="1"/>
                </a:cubicBezTo>
                <a:cubicBezTo>
                  <a:pt x="53" y="29"/>
                  <a:pt x="53" y="29"/>
                  <a:pt x="53" y="29"/>
                </a:cubicBezTo>
                <a:cubicBezTo>
                  <a:pt x="55" y="31"/>
                  <a:pt x="55" y="33"/>
                  <a:pt x="54" y="35"/>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8" name="Freeform 88"/>
          <p:cNvSpPr>
            <a:spLocks/>
          </p:cNvSpPr>
          <p:nvPr/>
        </p:nvSpPr>
        <p:spPr bwMode="auto">
          <a:xfrm>
            <a:off x="7330201" y="2441549"/>
            <a:ext cx="122603" cy="170215"/>
          </a:xfrm>
          <a:custGeom>
            <a:avLst/>
            <a:gdLst>
              <a:gd name="T0" fmla="*/ 75 w 75"/>
              <a:gd name="T1" fmla="*/ 4 h 104"/>
              <a:gd name="T2" fmla="*/ 69 w 75"/>
              <a:gd name="T3" fmla="*/ 0 h 104"/>
              <a:gd name="T4" fmla="*/ 10 w 75"/>
              <a:gd name="T5" fmla="*/ 95 h 104"/>
              <a:gd name="T6" fmla="*/ 0 w 75"/>
              <a:gd name="T7" fmla="*/ 100 h 104"/>
              <a:gd name="T8" fmla="*/ 1 w 75"/>
              <a:gd name="T9" fmla="*/ 101 h 104"/>
              <a:gd name="T10" fmla="*/ 17 w 75"/>
              <a:gd name="T11" fmla="*/ 98 h 104"/>
              <a:gd name="T12" fmla="*/ 75 w 75"/>
              <a:gd name="T13" fmla="*/ 4 h 104"/>
            </a:gdLst>
            <a:ahLst/>
            <a:cxnLst>
              <a:cxn ang="0">
                <a:pos x="T0" y="T1"/>
              </a:cxn>
              <a:cxn ang="0">
                <a:pos x="T2" y="T3"/>
              </a:cxn>
              <a:cxn ang="0">
                <a:pos x="T4" y="T5"/>
              </a:cxn>
              <a:cxn ang="0">
                <a:pos x="T6" y="T7"/>
              </a:cxn>
              <a:cxn ang="0">
                <a:pos x="T8" y="T9"/>
              </a:cxn>
              <a:cxn ang="0">
                <a:pos x="T10" y="T11"/>
              </a:cxn>
              <a:cxn ang="0">
                <a:pos x="T12" y="T13"/>
              </a:cxn>
            </a:cxnLst>
            <a:rect l="0" t="0" r="r" b="b"/>
            <a:pathLst>
              <a:path w="75" h="104">
                <a:moveTo>
                  <a:pt x="75" y="4"/>
                </a:moveTo>
                <a:cubicBezTo>
                  <a:pt x="69" y="0"/>
                  <a:pt x="69" y="0"/>
                  <a:pt x="69" y="0"/>
                </a:cubicBezTo>
                <a:cubicBezTo>
                  <a:pt x="10" y="95"/>
                  <a:pt x="10" y="95"/>
                  <a:pt x="10" y="95"/>
                </a:cubicBezTo>
                <a:cubicBezTo>
                  <a:pt x="8" y="98"/>
                  <a:pt x="4" y="100"/>
                  <a:pt x="0" y="100"/>
                </a:cubicBezTo>
                <a:cubicBezTo>
                  <a:pt x="0" y="100"/>
                  <a:pt x="1" y="100"/>
                  <a:pt x="1" y="101"/>
                </a:cubicBezTo>
                <a:cubicBezTo>
                  <a:pt x="7" y="104"/>
                  <a:pt x="14" y="103"/>
                  <a:pt x="17" y="98"/>
                </a:cubicBezTo>
                <a:lnTo>
                  <a:pt x="75" y="4"/>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9" name="Freeform 89"/>
          <p:cNvSpPr>
            <a:spLocks noEditPoints="1"/>
          </p:cNvSpPr>
          <p:nvPr/>
        </p:nvSpPr>
        <p:spPr bwMode="auto">
          <a:xfrm>
            <a:off x="7044525" y="1472633"/>
            <a:ext cx="166644" cy="121412"/>
          </a:xfrm>
          <a:custGeom>
            <a:avLst/>
            <a:gdLst>
              <a:gd name="T0" fmla="*/ 84 w 102"/>
              <a:gd name="T1" fmla="*/ 71 h 74"/>
              <a:gd name="T2" fmla="*/ 79 w 102"/>
              <a:gd name="T3" fmla="*/ 69 h 74"/>
              <a:gd name="T4" fmla="*/ 79 w 102"/>
              <a:gd name="T5" fmla="*/ 69 h 74"/>
              <a:gd name="T6" fmla="*/ 79 w 102"/>
              <a:gd name="T7" fmla="*/ 52 h 74"/>
              <a:gd name="T8" fmla="*/ 86 w 102"/>
              <a:gd name="T9" fmla="*/ 49 h 74"/>
              <a:gd name="T10" fmla="*/ 90 w 102"/>
              <a:gd name="T11" fmla="*/ 38 h 74"/>
              <a:gd name="T12" fmla="*/ 79 w 102"/>
              <a:gd name="T13" fmla="*/ 31 h 74"/>
              <a:gd name="T14" fmla="*/ 85 w 102"/>
              <a:gd name="T15" fmla="*/ 20 h 74"/>
              <a:gd name="T16" fmla="*/ 79 w 102"/>
              <a:gd name="T17" fmla="*/ 16 h 74"/>
              <a:gd name="T18" fmla="*/ 72 w 102"/>
              <a:gd name="T19" fmla="*/ 3 h 74"/>
              <a:gd name="T20" fmla="*/ 79 w 102"/>
              <a:gd name="T21" fmla="*/ 16 h 74"/>
              <a:gd name="T22" fmla="*/ 72 w 102"/>
              <a:gd name="T23" fmla="*/ 21 h 74"/>
              <a:gd name="T24" fmla="*/ 72 w 102"/>
              <a:gd name="T25" fmla="*/ 9 h 74"/>
              <a:gd name="T26" fmla="*/ 79 w 102"/>
              <a:gd name="T27" fmla="*/ 73 h 74"/>
              <a:gd name="T28" fmla="*/ 72 w 102"/>
              <a:gd name="T29" fmla="*/ 69 h 74"/>
              <a:gd name="T30" fmla="*/ 79 w 102"/>
              <a:gd name="T31" fmla="*/ 73 h 74"/>
              <a:gd name="T32" fmla="*/ 79 w 102"/>
              <a:gd name="T33" fmla="*/ 34 h 74"/>
              <a:gd name="T34" fmla="*/ 75 w 102"/>
              <a:gd name="T35" fmla="*/ 45 h 74"/>
              <a:gd name="T36" fmla="*/ 79 w 102"/>
              <a:gd name="T37" fmla="*/ 52 h 74"/>
              <a:gd name="T38" fmla="*/ 72 w 102"/>
              <a:gd name="T39" fmla="*/ 25 h 74"/>
              <a:gd name="T40" fmla="*/ 79 w 102"/>
              <a:gd name="T41" fmla="*/ 31 h 74"/>
              <a:gd name="T42" fmla="*/ 72 w 102"/>
              <a:gd name="T43" fmla="*/ 3 h 74"/>
              <a:gd name="T44" fmla="*/ 71 w 102"/>
              <a:gd name="T45" fmla="*/ 8 h 74"/>
              <a:gd name="T46" fmla="*/ 66 w 102"/>
              <a:gd name="T47" fmla="*/ 2 h 74"/>
              <a:gd name="T48" fmla="*/ 66 w 102"/>
              <a:gd name="T49" fmla="*/ 73 h 74"/>
              <a:gd name="T50" fmla="*/ 67 w 102"/>
              <a:gd name="T51" fmla="*/ 65 h 74"/>
              <a:gd name="T52" fmla="*/ 72 w 102"/>
              <a:gd name="T53" fmla="*/ 74 h 74"/>
              <a:gd name="T54" fmla="*/ 72 w 102"/>
              <a:gd name="T55" fmla="*/ 21 h 74"/>
              <a:gd name="T56" fmla="*/ 72 w 102"/>
              <a:gd name="T57" fmla="*/ 52 h 74"/>
              <a:gd name="T58" fmla="*/ 66 w 102"/>
              <a:gd name="T59" fmla="*/ 57 h 74"/>
              <a:gd name="T60" fmla="*/ 69 w 102"/>
              <a:gd name="T61" fmla="*/ 16 h 74"/>
              <a:gd name="T62" fmla="*/ 22 w 102"/>
              <a:gd name="T63" fmla="*/ 10 h 74"/>
              <a:gd name="T64" fmla="*/ 66 w 102"/>
              <a:gd name="T65" fmla="*/ 5 h 74"/>
              <a:gd name="T66" fmla="*/ 64 w 102"/>
              <a:gd name="T67" fmla="*/ 6 h 74"/>
              <a:gd name="T68" fmla="*/ 66 w 102"/>
              <a:gd name="T69" fmla="*/ 16 h 74"/>
              <a:gd name="T70" fmla="*/ 66 w 102"/>
              <a:gd name="T71" fmla="*/ 64 h 74"/>
              <a:gd name="T72" fmla="*/ 37 w 102"/>
              <a:gd name="T73" fmla="*/ 57 h 74"/>
              <a:gd name="T74" fmla="*/ 22 w 102"/>
              <a:gd name="T75" fmla="*/ 49 h 74"/>
              <a:gd name="T76" fmla="*/ 27 w 102"/>
              <a:gd name="T77" fmla="*/ 48 h 74"/>
              <a:gd name="T78" fmla="*/ 22 w 102"/>
              <a:gd name="T79" fmla="*/ 27 h 74"/>
              <a:gd name="T80" fmla="*/ 2 w 102"/>
              <a:gd name="T81" fmla="*/ 41 h 74"/>
              <a:gd name="T82" fmla="*/ 22 w 102"/>
              <a:gd name="T83" fmla="*/ 10 h 74"/>
              <a:gd name="T84" fmla="*/ 17 w 102"/>
              <a:gd name="T85" fmla="*/ 28 h 74"/>
              <a:gd name="T86" fmla="*/ 22 w 102"/>
              <a:gd name="T87" fmla="*/ 49 h 74"/>
              <a:gd name="T88" fmla="*/ 2 w 102"/>
              <a:gd name="T89" fmla="*/ 4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2" h="74">
                <a:moveTo>
                  <a:pt x="79" y="7"/>
                </a:moveTo>
                <a:cubicBezTo>
                  <a:pt x="102" y="22"/>
                  <a:pt x="98" y="62"/>
                  <a:pt x="84" y="71"/>
                </a:cubicBezTo>
                <a:cubicBezTo>
                  <a:pt x="82" y="72"/>
                  <a:pt x="80" y="73"/>
                  <a:pt x="79" y="73"/>
                </a:cubicBezTo>
                <a:cubicBezTo>
                  <a:pt x="79" y="69"/>
                  <a:pt x="79" y="69"/>
                  <a:pt x="79" y="69"/>
                </a:cubicBezTo>
                <a:cubicBezTo>
                  <a:pt x="79" y="69"/>
                  <a:pt x="79" y="69"/>
                  <a:pt x="79" y="69"/>
                </a:cubicBezTo>
                <a:cubicBezTo>
                  <a:pt x="79" y="69"/>
                  <a:pt x="79" y="69"/>
                  <a:pt x="79" y="69"/>
                </a:cubicBezTo>
                <a:cubicBezTo>
                  <a:pt x="83" y="67"/>
                  <a:pt x="85" y="61"/>
                  <a:pt x="83" y="57"/>
                </a:cubicBezTo>
                <a:cubicBezTo>
                  <a:pt x="82" y="55"/>
                  <a:pt x="80" y="53"/>
                  <a:pt x="79" y="52"/>
                </a:cubicBezTo>
                <a:cubicBezTo>
                  <a:pt x="79" y="49"/>
                  <a:pt x="79" y="49"/>
                  <a:pt x="79" y="49"/>
                </a:cubicBezTo>
                <a:cubicBezTo>
                  <a:pt x="81" y="50"/>
                  <a:pt x="84" y="50"/>
                  <a:pt x="86" y="49"/>
                </a:cubicBezTo>
                <a:cubicBezTo>
                  <a:pt x="86" y="49"/>
                  <a:pt x="86" y="49"/>
                  <a:pt x="86" y="49"/>
                </a:cubicBezTo>
                <a:cubicBezTo>
                  <a:pt x="90" y="47"/>
                  <a:pt x="92" y="42"/>
                  <a:pt x="90" y="38"/>
                </a:cubicBezTo>
                <a:cubicBezTo>
                  <a:pt x="88" y="34"/>
                  <a:pt x="83" y="32"/>
                  <a:pt x="79" y="34"/>
                </a:cubicBezTo>
                <a:cubicBezTo>
                  <a:pt x="79" y="31"/>
                  <a:pt x="79" y="31"/>
                  <a:pt x="79" y="31"/>
                </a:cubicBezTo>
                <a:cubicBezTo>
                  <a:pt x="80" y="31"/>
                  <a:pt x="81" y="30"/>
                  <a:pt x="82" y="30"/>
                </a:cubicBezTo>
                <a:cubicBezTo>
                  <a:pt x="86" y="28"/>
                  <a:pt x="87" y="24"/>
                  <a:pt x="85" y="20"/>
                </a:cubicBezTo>
                <a:cubicBezTo>
                  <a:pt x="85" y="20"/>
                  <a:pt x="85" y="20"/>
                  <a:pt x="85" y="20"/>
                </a:cubicBezTo>
                <a:cubicBezTo>
                  <a:pt x="84" y="17"/>
                  <a:pt x="81" y="16"/>
                  <a:pt x="79" y="16"/>
                </a:cubicBezTo>
                <a:lnTo>
                  <a:pt x="79" y="7"/>
                </a:lnTo>
                <a:close/>
                <a:moveTo>
                  <a:pt x="72" y="3"/>
                </a:moveTo>
                <a:cubicBezTo>
                  <a:pt x="74" y="4"/>
                  <a:pt x="76" y="5"/>
                  <a:pt x="79" y="7"/>
                </a:cubicBezTo>
                <a:cubicBezTo>
                  <a:pt x="79" y="16"/>
                  <a:pt x="79" y="16"/>
                  <a:pt x="79" y="16"/>
                </a:cubicBezTo>
                <a:cubicBezTo>
                  <a:pt x="77" y="16"/>
                  <a:pt x="76" y="16"/>
                  <a:pt x="75" y="17"/>
                </a:cubicBezTo>
                <a:cubicBezTo>
                  <a:pt x="73" y="17"/>
                  <a:pt x="72" y="19"/>
                  <a:pt x="72" y="21"/>
                </a:cubicBezTo>
                <a:cubicBezTo>
                  <a:pt x="72" y="13"/>
                  <a:pt x="72" y="13"/>
                  <a:pt x="72" y="13"/>
                </a:cubicBezTo>
                <a:cubicBezTo>
                  <a:pt x="72" y="12"/>
                  <a:pt x="72" y="10"/>
                  <a:pt x="72" y="9"/>
                </a:cubicBezTo>
                <a:cubicBezTo>
                  <a:pt x="72" y="3"/>
                  <a:pt x="72" y="3"/>
                  <a:pt x="72" y="3"/>
                </a:cubicBezTo>
                <a:close/>
                <a:moveTo>
                  <a:pt x="79" y="73"/>
                </a:moveTo>
                <a:cubicBezTo>
                  <a:pt x="76" y="74"/>
                  <a:pt x="74" y="74"/>
                  <a:pt x="72" y="74"/>
                </a:cubicBezTo>
                <a:cubicBezTo>
                  <a:pt x="72" y="69"/>
                  <a:pt x="72" y="69"/>
                  <a:pt x="72" y="69"/>
                </a:cubicBezTo>
                <a:cubicBezTo>
                  <a:pt x="74" y="70"/>
                  <a:pt x="76" y="70"/>
                  <a:pt x="79" y="69"/>
                </a:cubicBezTo>
                <a:cubicBezTo>
                  <a:pt x="79" y="73"/>
                  <a:pt x="79" y="73"/>
                  <a:pt x="79" y="73"/>
                </a:cubicBezTo>
                <a:close/>
                <a:moveTo>
                  <a:pt x="79" y="31"/>
                </a:moveTo>
                <a:cubicBezTo>
                  <a:pt x="79" y="34"/>
                  <a:pt x="79" y="34"/>
                  <a:pt x="79" y="34"/>
                </a:cubicBezTo>
                <a:cubicBezTo>
                  <a:pt x="78" y="34"/>
                  <a:pt x="78" y="34"/>
                  <a:pt x="78" y="34"/>
                </a:cubicBezTo>
                <a:cubicBezTo>
                  <a:pt x="74" y="36"/>
                  <a:pt x="73" y="41"/>
                  <a:pt x="75" y="45"/>
                </a:cubicBezTo>
                <a:cubicBezTo>
                  <a:pt x="76" y="47"/>
                  <a:pt x="77" y="48"/>
                  <a:pt x="79" y="49"/>
                </a:cubicBezTo>
                <a:cubicBezTo>
                  <a:pt x="79" y="52"/>
                  <a:pt x="79" y="52"/>
                  <a:pt x="79" y="52"/>
                </a:cubicBezTo>
                <a:cubicBezTo>
                  <a:pt x="76" y="51"/>
                  <a:pt x="74" y="51"/>
                  <a:pt x="72" y="52"/>
                </a:cubicBezTo>
                <a:cubicBezTo>
                  <a:pt x="72" y="25"/>
                  <a:pt x="72" y="25"/>
                  <a:pt x="72" y="25"/>
                </a:cubicBezTo>
                <a:cubicBezTo>
                  <a:pt x="72" y="26"/>
                  <a:pt x="72" y="26"/>
                  <a:pt x="72" y="26"/>
                </a:cubicBezTo>
                <a:cubicBezTo>
                  <a:pt x="73" y="29"/>
                  <a:pt x="76" y="31"/>
                  <a:pt x="79" y="31"/>
                </a:cubicBezTo>
                <a:close/>
                <a:moveTo>
                  <a:pt x="66" y="2"/>
                </a:moveTo>
                <a:cubicBezTo>
                  <a:pt x="68" y="2"/>
                  <a:pt x="70" y="3"/>
                  <a:pt x="72" y="3"/>
                </a:cubicBezTo>
                <a:cubicBezTo>
                  <a:pt x="72" y="9"/>
                  <a:pt x="72" y="9"/>
                  <a:pt x="72" y="9"/>
                </a:cubicBezTo>
                <a:cubicBezTo>
                  <a:pt x="71" y="9"/>
                  <a:pt x="71" y="9"/>
                  <a:pt x="71" y="8"/>
                </a:cubicBezTo>
                <a:cubicBezTo>
                  <a:pt x="70" y="7"/>
                  <a:pt x="68" y="5"/>
                  <a:pt x="66" y="5"/>
                </a:cubicBezTo>
                <a:cubicBezTo>
                  <a:pt x="66" y="2"/>
                  <a:pt x="66" y="2"/>
                  <a:pt x="66" y="2"/>
                </a:cubicBezTo>
                <a:close/>
                <a:moveTo>
                  <a:pt x="72" y="74"/>
                </a:moveTo>
                <a:cubicBezTo>
                  <a:pt x="70" y="74"/>
                  <a:pt x="68" y="73"/>
                  <a:pt x="66" y="73"/>
                </a:cubicBezTo>
                <a:cubicBezTo>
                  <a:pt x="66" y="64"/>
                  <a:pt x="66" y="64"/>
                  <a:pt x="66" y="64"/>
                </a:cubicBezTo>
                <a:cubicBezTo>
                  <a:pt x="66" y="64"/>
                  <a:pt x="67" y="64"/>
                  <a:pt x="67" y="65"/>
                </a:cubicBezTo>
                <a:cubicBezTo>
                  <a:pt x="68" y="67"/>
                  <a:pt x="70" y="68"/>
                  <a:pt x="72" y="69"/>
                </a:cubicBezTo>
                <a:cubicBezTo>
                  <a:pt x="72" y="74"/>
                  <a:pt x="72" y="74"/>
                  <a:pt x="72" y="74"/>
                </a:cubicBezTo>
                <a:close/>
                <a:moveTo>
                  <a:pt x="72" y="13"/>
                </a:moveTo>
                <a:cubicBezTo>
                  <a:pt x="72" y="21"/>
                  <a:pt x="72" y="21"/>
                  <a:pt x="72" y="21"/>
                </a:cubicBezTo>
                <a:cubicBezTo>
                  <a:pt x="71" y="22"/>
                  <a:pt x="71" y="24"/>
                  <a:pt x="72" y="25"/>
                </a:cubicBezTo>
                <a:cubicBezTo>
                  <a:pt x="72" y="52"/>
                  <a:pt x="72" y="52"/>
                  <a:pt x="72" y="52"/>
                </a:cubicBezTo>
                <a:cubicBezTo>
                  <a:pt x="71" y="52"/>
                  <a:pt x="71" y="52"/>
                  <a:pt x="71" y="52"/>
                </a:cubicBezTo>
                <a:cubicBezTo>
                  <a:pt x="69" y="54"/>
                  <a:pt x="67" y="55"/>
                  <a:pt x="66" y="57"/>
                </a:cubicBezTo>
                <a:cubicBezTo>
                  <a:pt x="66" y="16"/>
                  <a:pt x="66" y="16"/>
                  <a:pt x="66" y="16"/>
                </a:cubicBezTo>
                <a:cubicBezTo>
                  <a:pt x="67" y="16"/>
                  <a:pt x="68" y="16"/>
                  <a:pt x="69" y="16"/>
                </a:cubicBezTo>
                <a:cubicBezTo>
                  <a:pt x="70" y="15"/>
                  <a:pt x="71" y="14"/>
                  <a:pt x="72" y="13"/>
                </a:cubicBezTo>
                <a:close/>
                <a:moveTo>
                  <a:pt x="22" y="10"/>
                </a:moveTo>
                <a:cubicBezTo>
                  <a:pt x="41" y="2"/>
                  <a:pt x="55" y="0"/>
                  <a:pt x="66" y="2"/>
                </a:cubicBezTo>
                <a:cubicBezTo>
                  <a:pt x="66" y="5"/>
                  <a:pt x="66" y="5"/>
                  <a:pt x="66" y="5"/>
                </a:cubicBezTo>
                <a:cubicBezTo>
                  <a:pt x="65" y="5"/>
                  <a:pt x="65" y="6"/>
                  <a:pt x="64" y="6"/>
                </a:cubicBezTo>
                <a:cubicBezTo>
                  <a:pt x="64" y="6"/>
                  <a:pt x="64" y="6"/>
                  <a:pt x="64" y="6"/>
                </a:cubicBezTo>
                <a:cubicBezTo>
                  <a:pt x="61" y="7"/>
                  <a:pt x="60" y="11"/>
                  <a:pt x="61" y="13"/>
                </a:cubicBezTo>
                <a:cubicBezTo>
                  <a:pt x="62" y="15"/>
                  <a:pt x="64" y="16"/>
                  <a:pt x="66" y="16"/>
                </a:cubicBezTo>
                <a:cubicBezTo>
                  <a:pt x="66" y="57"/>
                  <a:pt x="66" y="57"/>
                  <a:pt x="66" y="57"/>
                </a:cubicBezTo>
                <a:cubicBezTo>
                  <a:pt x="66" y="59"/>
                  <a:pt x="66" y="62"/>
                  <a:pt x="66" y="64"/>
                </a:cubicBezTo>
                <a:cubicBezTo>
                  <a:pt x="66" y="73"/>
                  <a:pt x="66" y="73"/>
                  <a:pt x="66" y="73"/>
                </a:cubicBezTo>
                <a:cubicBezTo>
                  <a:pt x="56" y="68"/>
                  <a:pt x="48" y="56"/>
                  <a:pt x="37" y="57"/>
                </a:cubicBezTo>
                <a:cubicBezTo>
                  <a:pt x="32" y="57"/>
                  <a:pt x="27" y="58"/>
                  <a:pt x="22" y="57"/>
                </a:cubicBezTo>
                <a:cubicBezTo>
                  <a:pt x="22" y="49"/>
                  <a:pt x="22" y="49"/>
                  <a:pt x="22" y="49"/>
                </a:cubicBezTo>
                <a:cubicBezTo>
                  <a:pt x="24" y="49"/>
                  <a:pt x="25" y="48"/>
                  <a:pt x="27" y="48"/>
                </a:cubicBezTo>
                <a:cubicBezTo>
                  <a:pt x="27" y="48"/>
                  <a:pt x="27" y="48"/>
                  <a:pt x="27" y="48"/>
                </a:cubicBezTo>
                <a:cubicBezTo>
                  <a:pt x="32" y="45"/>
                  <a:pt x="34" y="38"/>
                  <a:pt x="32" y="33"/>
                </a:cubicBezTo>
                <a:cubicBezTo>
                  <a:pt x="30" y="29"/>
                  <a:pt x="26" y="27"/>
                  <a:pt x="22" y="27"/>
                </a:cubicBezTo>
                <a:lnTo>
                  <a:pt x="22" y="10"/>
                </a:lnTo>
                <a:close/>
                <a:moveTo>
                  <a:pt x="2" y="41"/>
                </a:moveTo>
                <a:cubicBezTo>
                  <a:pt x="0" y="23"/>
                  <a:pt x="18" y="12"/>
                  <a:pt x="18" y="12"/>
                </a:cubicBezTo>
                <a:cubicBezTo>
                  <a:pt x="20" y="12"/>
                  <a:pt x="21" y="11"/>
                  <a:pt x="22" y="10"/>
                </a:cubicBezTo>
                <a:cubicBezTo>
                  <a:pt x="22" y="27"/>
                  <a:pt x="22" y="27"/>
                  <a:pt x="22" y="27"/>
                </a:cubicBezTo>
                <a:cubicBezTo>
                  <a:pt x="20" y="27"/>
                  <a:pt x="19" y="27"/>
                  <a:pt x="17" y="28"/>
                </a:cubicBezTo>
                <a:cubicBezTo>
                  <a:pt x="12" y="31"/>
                  <a:pt x="9" y="37"/>
                  <a:pt x="12" y="43"/>
                </a:cubicBezTo>
                <a:cubicBezTo>
                  <a:pt x="14" y="47"/>
                  <a:pt x="18" y="49"/>
                  <a:pt x="22" y="49"/>
                </a:cubicBezTo>
                <a:cubicBezTo>
                  <a:pt x="22" y="57"/>
                  <a:pt x="22" y="57"/>
                  <a:pt x="22" y="57"/>
                </a:cubicBezTo>
                <a:cubicBezTo>
                  <a:pt x="12" y="57"/>
                  <a:pt x="4" y="53"/>
                  <a:pt x="2" y="41"/>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0" name="Freeform 90"/>
          <p:cNvSpPr>
            <a:spLocks/>
          </p:cNvSpPr>
          <p:nvPr/>
        </p:nvSpPr>
        <p:spPr bwMode="auto">
          <a:xfrm>
            <a:off x="5655428" y="2267763"/>
            <a:ext cx="154741" cy="199973"/>
          </a:xfrm>
          <a:custGeom>
            <a:avLst/>
            <a:gdLst>
              <a:gd name="T0" fmla="*/ 0 w 95"/>
              <a:gd name="T1" fmla="*/ 21 h 123"/>
              <a:gd name="T2" fmla="*/ 4 w 95"/>
              <a:gd name="T3" fmla="*/ 19 h 123"/>
              <a:gd name="T4" fmla="*/ 59 w 95"/>
              <a:gd name="T5" fmla="*/ 109 h 123"/>
              <a:gd name="T6" fmla="*/ 79 w 95"/>
              <a:gd name="T7" fmla="*/ 112 h 123"/>
              <a:gd name="T8" fmla="*/ 85 w 95"/>
              <a:gd name="T9" fmla="*/ 93 h 123"/>
              <a:gd name="T10" fmla="*/ 29 w 95"/>
              <a:gd name="T11" fmla="*/ 3 h 123"/>
              <a:gd name="T12" fmla="*/ 34 w 95"/>
              <a:gd name="T13" fmla="*/ 0 h 123"/>
              <a:gd name="T14" fmla="*/ 90 w 95"/>
              <a:gd name="T15" fmla="*/ 91 h 123"/>
              <a:gd name="T16" fmla="*/ 82 w 95"/>
              <a:gd name="T17" fmla="*/ 117 h 123"/>
              <a:gd name="T18" fmla="*/ 56 w 95"/>
              <a:gd name="T19" fmla="*/ 112 h 123"/>
              <a:gd name="T20" fmla="*/ 0 w 95"/>
              <a:gd name="T21" fmla="*/ 21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 h="123">
                <a:moveTo>
                  <a:pt x="0" y="21"/>
                </a:moveTo>
                <a:cubicBezTo>
                  <a:pt x="4" y="19"/>
                  <a:pt x="4" y="19"/>
                  <a:pt x="4" y="19"/>
                </a:cubicBezTo>
                <a:cubicBezTo>
                  <a:pt x="59" y="109"/>
                  <a:pt x="59" y="109"/>
                  <a:pt x="59" y="109"/>
                </a:cubicBezTo>
                <a:cubicBezTo>
                  <a:pt x="63" y="115"/>
                  <a:pt x="72" y="117"/>
                  <a:pt x="79" y="112"/>
                </a:cubicBezTo>
                <a:cubicBezTo>
                  <a:pt x="87" y="108"/>
                  <a:pt x="89" y="99"/>
                  <a:pt x="85" y="93"/>
                </a:cubicBezTo>
                <a:cubicBezTo>
                  <a:pt x="29" y="3"/>
                  <a:pt x="29" y="3"/>
                  <a:pt x="29" y="3"/>
                </a:cubicBezTo>
                <a:cubicBezTo>
                  <a:pt x="34" y="0"/>
                  <a:pt x="34" y="0"/>
                  <a:pt x="34" y="0"/>
                </a:cubicBezTo>
                <a:cubicBezTo>
                  <a:pt x="90" y="91"/>
                  <a:pt x="90" y="91"/>
                  <a:pt x="90" y="91"/>
                </a:cubicBezTo>
                <a:cubicBezTo>
                  <a:pt x="95" y="100"/>
                  <a:pt x="92" y="111"/>
                  <a:pt x="82" y="117"/>
                </a:cubicBezTo>
                <a:cubicBezTo>
                  <a:pt x="73" y="123"/>
                  <a:pt x="61" y="121"/>
                  <a:pt x="56" y="112"/>
                </a:cubicBezTo>
                <a:lnTo>
                  <a:pt x="0" y="21"/>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1" name="Freeform 91"/>
          <p:cNvSpPr>
            <a:spLocks/>
          </p:cNvSpPr>
          <p:nvPr/>
        </p:nvSpPr>
        <p:spPr bwMode="auto">
          <a:xfrm>
            <a:off x="5645906" y="2260621"/>
            <a:ext cx="76180" cy="52374"/>
          </a:xfrm>
          <a:custGeom>
            <a:avLst/>
            <a:gdLst>
              <a:gd name="T0" fmla="*/ 1 w 47"/>
              <a:gd name="T1" fmla="*/ 30 h 32"/>
              <a:gd name="T2" fmla="*/ 6 w 47"/>
              <a:gd name="T3" fmla="*/ 31 h 32"/>
              <a:gd name="T4" fmla="*/ 44 w 47"/>
              <a:gd name="T5" fmla="*/ 7 h 32"/>
              <a:gd name="T6" fmla="*/ 46 w 47"/>
              <a:gd name="T7" fmla="*/ 2 h 32"/>
              <a:gd name="T8" fmla="*/ 41 w 47"/>
              <a:gd name="T9" fmla="*/ 1 h 32"/>
              <a:gd name="T10" fmla="*/ 2 w 47"/>
              <a:gd name="T11" fmla="*/ 25 h 32"/>
              <a:gd name="T12" fmla="*/ 1 w 47"/>
              <a:gd name="T13" fmla="*/ 30 h 32"/>
            </a:gdLst>
            <a:ahLst/>
            <a:cxnLst>
              <a:cxn ang="0">
                <a:pos x="T0" y="T1"/>
              </a:cxn>
              <a:cxn ang="0">
                <a:pos x="T2" y="T3"/>
              </a:cxn>
              <a:cxn ang="0">
                <a:pos x="T4" y="T5"/>
              </a:cxn>
              <a:cxn ang="0">
                <a:pos x="T6" y="T7"/>
              </a:cxn>
              <a:cxn ang="0">
                <a:pos x="T8" y="T9"/>
              </a:cxn>
              <a:cxn ang="0">
                <a:pos x="T10" y="T11"/>
              </a:cxn>
              <a:cxn ang="0">
                <a:pos x="T12" y="T13"/>
              </a:cxn>
            </a:cxnLst>
            <a:rect l="0" t="0" r="r" b="b"/>
            <a:pathLst>
              <a:path w="47" h="32">
                <a:moveTo>
                  <a:pt x="1" y="30"/>
                </a:moveTo>
                <a:cubicBezTo>
                  <a:pt x="2" y="32"/>
                  <a:pt x="4" y="32"/>
                  <a:pt x="6" y="31"/>
                </a:cubicBezTo>
                <a:cubicBezTo>
                  <a:pt x="44" y="7"/>
                  <a:pt x="44" y="7"/>
                  <a:pt x="44" y="7"/>
                </a:cubicBezTo>
                <a:cubicBezTo>
                  <a:pt x="46" y="6"/>
                  <a:pt x="47" y="4"/>
                  <a:pt x="46" y="2"/>
                </a:cubicBezTo>
                <a:cubicBezTo>
                  <a:pt x="45" y="1"/>
                  <a:pt x="42" y="0"/>
                  <a:pt x="41" y="1"/>
                </a:cubicBezTo>
                <a:cubicBezTo>
                  <a:pt x="2" y="25"/>
                  <a:pt x="2" y="25"/>
                  <a:pt x="2" y="25"/>
                </a:cubicBezTo>
                <a:cubicBezTo>
                  <a:pt x="1" y="26"/>
                  <a:pt x="0" y="28"/>
                  <a:pt x="1" y="30"/>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2" name="Freeform 92"/>
          <p:cNvSpPr>
            <a:spLocks/>
          </p:cNvSpPr>
          <p:nvPr/>
        </p:nvSpPr>
        <p:spPr bwMode="auto">
          <a:xfrm>
            <a:off x="5676854" y="2303472"/>
            <a:ext cx="104748" cy="144028"/>
          </a:xfrm>
          <a:custGeom>
            <a:avLst/>
            <a:gdLst>
              <a:gd name="T0" fmla="*/ 0 w 64"/>
              <a:gd name="T1" fmla="*/ 3 h 88"/>
              <a:gd name="T2" fmla="*/ 5 w 64"/>
              <a:gd name="T3" fmla="*/ 0 h 88"/>
              <a:gd name="T4" fmla="*/ 55 w 64"/>
              <a:gd name="T5" fmla="*/ 80 h 88"/>
              <a:gd name="T6" fmla="*/ 64 w 64"/>
              <a:gd name="T7" fmla="*/ 85 h 88"/>
              <a:gd name="T8" fmla="*/ 63 w 64"/>
              <a:gd name="T9" fmla="*/ 85 h 88"/>
              <a:gd name="T10" fmla="*/ 49 w 64"/>
              <a:gd name="T11" fmla="*/ 82 h 88"/>
              <a:gd name="T12" fmla="*/ 0 w 64"/>
              <a:gd name="T13" fmla="*/ 3 h 88"/>
            </a:gdLst>
            <a:ahLst/>
            <a:cxnLst>
              <a:cxn ang="0">
                <a:pos x="T0" y="T1"/>
              </a:cxn>
              <a:cxn ang="0">
                <a:pos x="T2" y="T3"/>
              </a:cxn>
              <a:cxn ang="0">
                <a:pos x="T4" y="T5"/>
              </a:cxn>
              <a:cxn ang="0">
                <a:pos x="T6" y="T7"/>
              </a:cxn>
              <a:cxn ang="0">
                <a:pos x="T8" y="T9"/>
              </a:cxn>
              <a:cxn ang="0">
                <a:pos x="T10" y="T11"/>
              </a:cxn>
              <a:cxn ang="0">
                <a:pos x="T12" y="T13"/>
              </a:cxn>
            </a:cxnLst>
            <a:rect l="0" t="0" r="r" b="b"/>
            <a:pathLst>
              <a:path w="64" h="88">
                <a:moveTo>
                  <a:pt x="0" y="3"/>
                </a:moveTo>
                <a:cubicBezTo>
                  <a:pt x="5" y="0"/>
                  <a:pt x="5" y="0"/>
                  <a:pt x="5" y="0"/>
                </a:cubicBezTo>
                <a:cubicBezTo>
                  <a:pt x="55" y="80"/>
                  <a:pt x="55" y="80"/>
                  <a:pt x="55" y="80"/>
                </a:cubicBezTo>
                <a:cubicBezTo>
                  <a:pt x="57" y="83"/>
                  <a:pt x="60" y="85"/>
                  <a:pt x="64" y="85"/>
                </a:cubicBezTo>
                <a:cubicBezTo>
                  <a:pt x="63" y="85"/>
                  <a:pt x="63" y="85"/>
                  <a:pt x="63" y="85"/>
                </a:cubicBezTo>
                <a:cubicBezTo>
                  <a:pt x="58" y="88"/>
                  <a:pt x="52" y="87"/>
                  <a:pt x="49" y="82"/>
                </a:cubicBezTo>
                <a:lnTo>
                  <a:pt x="0" y="3"/>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3" name="Freeform 93"/>
          <p:cNvSpPr>
            <a:spLocks noEditPoints="1"/>
          </p:cNvSpPr>
          <p:nvPr/>
        </p:nvSpPr>
        <p:spPr bwMode="auto">
          <a:xfrm>
            <a:off x="6675528" y="3505691"/>
            <a:ext cx="164263" cy="179738"/>
          </a:xfrm>
          <a:custGeom>
            <a:avLst/>
            <a:gdLst>
              <a:gd name="T0" fmla="*/ 78 w 101"/>
              <a:gd name="T1" fmla="*/ 51 h 110"/>
              <a:gd name="T2" fmla="*/ 75 w 101"/>
              <a:gd name="T3" fmla="*/ 63 h 110"/>
              <a:gd name="T4" fmla="*/ 75 w 101"/>
              <a:gd name="T5" fmla="*/ 73 h 110"/>
              <a:gd name="T6" fmla="*/ 77 w 101"/>
              <a:gd name="T7" fmla="*/ 74 h 110"/>
              <a:gd name="T8" fmla="*/ 86 w 101"/>
              <a:gd name="T9" fmla="*/ 86 h 110"/>
              <a:gd name="T10" fmla="*/ 75 w 101"/>
              <a:gd name="T11" fmla="*/ 80 h 110"/>
              <a:gd name="T12" fmla="*/ 75 w 101"/>
              <a:gd name="T13" fmla="*/ 22 h 110"/>
              <a:gd name="T14" fmla="*/ 86 w 101"/>
              <a:gd name="T15" fmla="*/ 15 h 110"/>
              <a:gd name="T16" fmla="*/ 77 w 101"/>
              <a:gd name="T17" fmla="*/ 28 h 110"/>
              <a:gd name="T18" fmla="*/ 75 w 101"/>
              <a:gd name="T19" fmla="*/ 28 h 110"/>
              <a:gd name="T20" fmla="*/ 98 w 101"/>
              <a:gd name="T21" fmla="*/ 48 h 110"/>
              <a:gd name="T22" fmla="*/ 83 w 101"/>
              <a:gd name="T23" fmla="*/ 51 h 110"/>
              <a:gd name="T24" fmla="*/ 98 w 101"/>
              <a:gd name="T25" fmla="*/ 53 h 110"/>
              <a:gd name="T26" fmla="*/ 98 w 101"/>
              <a:gd name="T27" fmla="*/ 48 h 110"/>
              <a:gd name="T28" fmla="*/ 52 w 101"/>
              <a:gd name="T29" fmla="*/ 110 h 110"/>
              <a:gd name="T30" fmla="*/ 66 w 101"/>
              <a:gd name="T31" fmla="*/ 74 h 110"/>
              <a:gd name="T32" fmla="*/ 75 w 101"/>
              <a:gd name="T33" fmla="*/ 39 h 110"/>
              <a:gd name="T34" fmla="*/ 50 w 101"/>
              <a:gd name="T35" fmla="*/ 29 h 110"/>
              <a:gd name="T36" fmla="*/ 72 w 101"/>
              <a:gd name="T37" fmla="*/ 51 h 110"/>
              <a:gd name="T38" fmla="*/ 62 w 101"/>
              <a:gd name="T39" fmla="*/ 70 h 110"/>
              <a:gd name="T40" fmla="*/ 60 w 101"/>
              <a:gd name="T41" fmla="*/ 85 h 110"/>
              <a:gd name="T42" fmla="*/ 50 w 101"/>
              <a:gd name="T43" fmla="*/ 110 h 110"/>
              <a:gd name="T44" fmla="*/ 75 w 101"/>
              <a:gd name="T45" fmla="*/ 28 h 110"/>
              <a:gd name="T46" fmla="*/ 74 w 101"/>
              <a:gd name="T47" fmla="*/ 24 h 110"/>
              <a:gd name="T48" fmla="*/ 75 w 101"/>
              <a:gd name="T49" fmla="*/ 73 h 110"/>
              <a:gd name="T50" fmla="*/ 74 w 101"/>
              <a:gd name="T51" fmla="*/ 78 h 110"/>
              <a:gd name="T52" fmla="*/ 75 w 101"/>
              <a:gd name="T53" fmla="*/ 73 h 110"/>
              <a:gd name="T54" fmla="*/ 50 w 101"/>
              <a:gd name="T55" fmla="*/ 0 h 110"/>
              <a:gd name="T56" fmla="*/ 53 w 101"/>
              <a:gd name="T57" fmla="*/ 3 h 110"/>
              <a:gd name="T58" fmla="*/ 50 w 101"/>
              <a:gd name="T59" fmla="*/ 18 h 110"/>
              <a:gd name="T60" fmla="*/ 50 w 101"/>
              <a:gd name="T61" fmla="*/ 23 h 110"/>
              <a:gd name="T62" fmla="*/ 25 w 101"/>
              <a:gd name="T63" fmla="*/ 63 h 110"/>
              <a:gd name="T64" fmla="*/ 35 w 101"/>
              <a:gd name="T65" fmla="*/ 96 h 110"/>
              <a:gd name="T66" fmla="*/ 50 w 101"/>
              <a:gd name="T67" fmla="*/ 110 h 110"/>
              <a:gd name="T68" fmla="*/ 41 w 101"/>
              <a:gd name="T69" fmla="*/ 85 h 110"/>
              <a:gd name="T70" fmla="*/ 39 w 101"/>
              <a:gd name="T71" fmla="*/ 70 h 110"/>
              <a:gd name="T72" fmla="*/ 34 w 101"/>
              <a:gd name="T73" fmla="*/ 35 h 110"/>
              <a:gd name="T74" fmla="*/ 50 w 101"/>
              <a:gd name="T75" fmla="*/ 23 h 110"/>
              <a:gd name="T76" fmla="*/ 50 w 101"/>
              <a:gd name="T77" fmla="*/ 18 h 110"/>
              <a:gd name="T78" fmla="*/ 48 w 101"/>
              <a:gd name="T79" fmla="*/ 3 h 110"/>
              <a:gd name="T80" fmla="*/ 25 w 101"/>
              <a:gd name="T81" fmla="*/ 80 h 110"/>
              <a:gd name="T82" fmla="*/ 27 w 101"/>
              <a:gd name="T83" fmla="*/ 74 h 110"/>
              <a:gd name="T84" fmla="*/ 25 w 101"/>
              <a:gd name="T85" fmla="*/ 80 h 110"/>
              <a:gd name="T86" fmla="*/ 25 w 101"/>
              <a:gd name="T87" fmla="*/ 22 h 110"/>
              <a:gd name="T88" fmla="*/ 27 w 101"/>
              <a:gd name="T89" fmla="*/ 28 h 110"/>
              <a:gd name="T90" fmla="*/ 25 w 101"/>
              <a:gd name="T91" fmla="*/ 39 h 110"/>
              <a:gd name="T92" fmla="*/ 25 w 101"/>
              <a:gd name="T93" fmla="*/ 63 h 110"/>
              <a:gd name="T94" fmla="*/ 25 w 101"/>
              <a:gd name="T95" fmla="*/ 22 h 110"/>
              <a:gd name="T96" fmla="*/ 23 w 101"/>
              <a:gd name="T97" fmla="*/ 28 h 110"/>
              <a:gd name="T98" fmla="*/ 15 w 101"/>
              <a:gd name="T99" fmla="*/ 19 h 110"/>
              <a:gd name="T100" fmla="*/ 18 w 101"/>
              <a:gd name="T101" fmla="*/ 15 h 110"/>
              <a:gd name="T102" fmla="*/ 25 w 101"/>
              <a:gd name="T103" fmla="*/ 73 h 110"/>
              <a:gd name="T104" fmla="*/ 18 w 101"/>
              <a:gd name="T105" fmla="*/ 86 h 110"/>
              <a:gd name="T106" fmla="*/ 15 w 101"/>
              <a:gd name="T107" fmla="*/ 83 h 110"/>
              <a:gd name="T108" fmla="*/ 23 w 101"/>
              <a:gd name="T109" fmla="*/ 74 h 110"/>
              <a:gd name="T110" fmla="*/ 18 w 101"/>
              <a:gd name="T111" fmla="*/ 51 h 110"/>
              <a:gd name="T112" fmla="*/ 15 w 101"/>
              <a:gd name="T113" fmla="*/ 48 h 110"/>
              <a:gd name="T114" fmla="*/ 0 w 101"/>
              <a:gd name="T115" fmla="*/ 51 h 110"/>
              <a:gd name="T116" fmla="*/ 15 w 101"/>
              <a:gd name="T117" fmla="*/ 53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10">
                <a:moveTo>
                  <a:pt x="75" y="63"/>
                </a:moveTo>
                <a:cubicBezTo>
                  <a:pt x="77" y="59"/>
                  <a:pt x="78" y="55"/>
                  <a:pt x="78" y="51"/>
                </a:cubicBezTo>
                <a:cubicBezTo>
                  <a:pt x="78" y="47"/>
                  <a:pt x="77" y="43"/>
                  <a:pt x="75" y="39"/>
                </a:cubicBezTo>
                <a:cubicBezTo>
                  <a:pt x="75" y="63"/>
                  <a:pt x="75" y="63"/>
                  <a:pt x="75" y="63"/>
                </a:cubicBezTo>
                <a:close/>
                <a:moveTo>
                  <a:pt x="75" y="80"/>
                </a:moveTo>
                <a:cubicBezTo>
                  <a:pt x="75" y="73"/>
                  <a:pt x="75" y="73"/>
                  <a:pt x="75" y="73"/>
                </a:cubicBezTo>
                <a:cubicBezTo>
                  <a:pt x="76" y="73"/>
                  <a:pt x="77" y="73"/>
                  <a:pt x="77" y="74"/>
                </a:cubicBezTo>
                <a:cubicBezTo>
                  <a:pt x="77" y="74"/>
                  <a:pt x="77" y="74"/>
                  <a:pt x="77" y="74"/>
                </a:cubicBezTo>
                <a:cubicBezTo>
                  <a:pt x="86" y="83"/>
                  <a:pt x="86" y="83"/>
                  <a:pt x="86" y="83"/>
                </a:cubicBezTo>
                <a:cubicBezTo>
                  <a:pt x="87" y="84"/>
                  <a:pt x="87" y="85"/>
                  <a:pt x="86" y="86"/>
                </a:cubicBezTo>
                <a:cubicBezTo>
                  <a:pt x="85" y="87"/>
                  <a:pt x="83" y="87"/>
                  <a:pt x="82" y="86"/>
                </a:cubicBezTo>
                <a:cubicBezTo>
                  <a:pt x="75" y="80"/>
                  <a:pt x="75" y="80"/>
                  <a:pt x="75" y="80"/>
                </a:cubicBezTo>
                <a:close/>
                <a:moveTo>
                  <a:pt x="75" y="28"/>
                </a:moveTo>
                <a:cubicBezTo>
                  <a:pt x="75" y="22"/>
                  <a:pt x="75" y="22"/>
                  <a:pt x="75" y="22"/>
                </a:cubicBezTo>
                <a:cubicBezTo>
                  <a:pt x="82" y="15"/>
                  <a:pt x="82" y="15"/>
                  <a:pt x="82" y="15"/>
                </a:cubicBezTo>
                <a:cubicBezTo>
                  <a:pt x="83" y="14"/>
                  <a:pt x="85" y="14"/>
                  <a:pt x="86" y="15"/>
                </a:cubicBezTo>
                <a:cubicBezTo>
                  <a:pt x="87" y="16"/>
                  <a:pt x="87" y="18"/>
                  <a:pt x="86" y="19"/>
                </a:cubicBezTo>
                <a:cubicBezTo>
                  <a:pt x="77" y="28"/>
                  <a:pt x="77" y="28"/>
                  <a:pt x="77" y="28"/>
                </a:cubicBezTo>
                <a:cubicBezTo>
                  <a:pt x="77" y="28"/>
                  <a:pt x="77" y="28"/>
                  <a:pt x="77" y="28"/>
                </a:cubicBezTo>
                <a:cubicBezTo>
                  <a:pt x="77" y="28"/>
                  <a:pt x="76" y="28"/>
                  <a:pt x="75" y="28"/>
                </a:cubicBezTo>
                <a:close/>
                <a:moveTo>
                  <a:pt x="98" y="48"/>
                </a:moveTo>
                <a:cubicBezTo>
                  <a:pt x="98" y="48"/>
                  <a:pt x="98" y="48"/>
                  <a:pt x="98" y="48"/>
                </a:cubicBezTo>
                <a:cubicBezTo>
                  <a:pt x="86" y="48"/>
                  <a:pt x="86" y="48"/>
                  <a:pt x="86" y="48"/>
                </a:cubicBezTo>
                <a:cubicBezTo>
                  <a:pt x="84" y="48"/>
                  <a:pt x="83" y="49"/>
                  <a:pt x="83" y="51"/>
                </a:cubicBezTo>
                <a:cubicBezTo>
                  <a:pt x="83" y="52"/>
                  <a:pt x="84" y="53"/>
                  <a:pt x="86" y="53"/>
                </a:cubicBezTo>
                <a:cubicBezTo>
                  <a:pt x="98" y="53"/>
                  <a:pt x="98" y="53"/>
                  <a:pt x="98" y="53"/>
                </a:cubicBezTo>
                <a:cubicBezTo>
                  <a:pt x="100" y="53"/>
                  <a:pt x="101" y="52"/>
                  <a:pt x="101" y="51"/>
                </a:cubicBezTo>
                <a:cubicBezTo>
                  <a:pt x="101" y="49"/>
                  <a:pt x="100" y="48"/>
                  <a:pt x="98" y="48"/>
                </a:cubicBezTo>
                <a:close/>
                <a:moveTo>
                  <a:pt x="50" y="110"/>
                </a:moveTo>
                <a:cubicBezTo>
                  <a:pt x="52" y="110"/>
                  <a:pt x="52" y="110"/>
                  <a:pt x="52" y="110"/>
                </a:cubicBezTo>
                <a:cubicBezTo>
                  <a:pt x="60" y="110"/>
                  <a:pt x="66" y="104"/>
                  <a:pt x="66" y="96"/>
                </a:cubicBezTo>
                <a:cubicBezTo>
                  <a:pt x="66" y="74"/>
                  <a:pt x="66" y="74"/>
                  <a:pt x="66" y="74"/>
                </a:cubicBezTo>
                <a:cubicBezTo>
                  <a:pt x="70" y="71"/>
                  <a:pt x="73" y="67"/>
                  <a:pt x="75" y="63"/>
                </a:cubicBezTo>
                <a:cubicBezTo>
                  <a:pt x="75" y="39"/>
                  <a:pt x="75" y="39"/>
                  <a:pt x="75" y="39"/>
                </a:cubicBezTo>
                <a:cubicBezTo>
                  <a:pt x="71" y="29"/>
                  <a:pt x="61" y="23"/>
                  <a:pt x="50" y="23"/>
                </a:cubicBezTo>
                <a:cubicBezTo>
                  <a:pt x="50" y="29"/>
                  <a:pt x="50" y="29"/>
                  <a:pt x="50" y="29"/>
                </a:cubicBezTo>
                <a:cubicBezTo>
                  <a:pt x="56" y="29"/>
                  <a:pt x="62" y="31"/>
                  <a:pt x="66" y="35"/>
                </a:cubicBezTo>
                <a:cubicBezTo>
                  <a:pt x="70" y="39"/>
                  <a:pt x="72" y="45"/>
                  <a:pt x="72" y="51"/>
                </a:cubicBezTo>
                <a:cubicBezTo>
                  <a:pt x="72" y="59"/>
                  <a:pt x="68" y="66"/>
                  <a:pt x="62" y="70"/>
                </a:cubicBezTo>
                <a:cubicBezTo>
                  <a:pt x="62" y="70"/>
                  <a:pt x="62" y="70"/>
                  <a:pt x="62" y="70"/>
                </a:cubicBezTo>
                <a:cubicBezTo>
                  <a:pt x="61" y="70"/>
                  <a:pt x="60" y="71"/>
                  <a:pt x="60" y="72"/>
                </a:cubicBezTo>
                <a:cubicBezTo>
                  <a:pt x="60" y="85"/>
                  <a:pt x="60" y="85"/>
                  <a:pt x="60" y="85"/>
                </a:cubicBezTo>
                <a:cubicBezTo>
                  <a:pt x="50" y="85"/>
                  <a:pt x="50" y="85"/>
                  <a:pt x="50" y="85"/>
                </a:cubicBezTo>
                <a:cubicBezTo>
                  <a:pt x="50" y="110"/>
                  <a:pt x="50" y="110"/>
                  <a:pt x="50" y="110"/>
                </a:cubicBezTo>
                <a:close/>
                <a:moveTo>
                  <a:pt x="75" y="22"/>
                </a:moveTo>
                <a:cubicBezTo>
                  <a:pt x="75" y="28"/>
                  <a:pt x="75" y="28"/>
                  <a:pt x="75" y="28"/>
                </a:cubicBezTo>
                <a:cubicBezTo>
                  <a:pt x="75" y="28"/>
                  <a:pt x="74" y="28"/>
                  <a:pt x="74" y="28"/>
                </a:cubicBezTo>
                <a:cubicBezTo>
                  <a:pt x="72" y="27"/>
                  <a:pt x="72" y="25"/>
                  <a:pt x="74" y="24"/>
                </a:cubicBezTo>
                <a:cubicBezTo>
                  <a:pt x="75" y="22"/>
                  <a:pt x="75" y="22"/>
                  <a:pt x="75" y="22"/>
                </a:cubicBezTo>
                <a:close/>
                <a:moveTo>
                  <a:pt x="75" y="73"/>
                </a:moveTo>
                <a:cubicBezTo>
                  <a:pt x="75" y="80"/>
                  <a:pt x="75" y="80"/>
                  <a:pt x="75" y="80"/>
                </a:cubicBezTo>
                <a:cubicBezTo>
                  <a:pt x="74" y="78"/>
                  <a:pt x="74" y="78"/>
                  <a:pt x="74" y="78"/>
                </a:cubicBezTo>
                <a:cubicBezTo>
                  <a:pt x="72" y="77"/>
                  <a:pt x="72" y="75"/>
                  <a:pt x="74" y="74"/>
                </a:cubicBezTo>
                <a:cubicBezTo>
                  <a:pt x="74" y="73"/>
                  <a:pt x="75" y="73"/>
                  <a:pt x="75" y="73"/>
                </a:cubicBezTo>
                <a:close/>
                <a:moveTo>
                  <a:pt x="50" y="18"/>
                </a:moveTo>
                <a:cubicBezTo>
                  <a:pt x="50" y="0"/>
                  <a:pt x="50" y="0"/>
                  <a:pt x="50" y="0"/>
                </a:cubicBezTo>
                <a:cubicBezTo>
                  <a:pt x="50" y="0"/>
                  <a:pt x="50" y="0"/>
                  <a:pt x="50" y="0"/>
                </a:cubicBezTo>
                <a:cubicBezTo>
                  <a:pt x="52" y="0"/>
                  <a:pt x="53" y="2"/>
                  <a:pt x="53" y="3"/>
                </a:cubicBezTo>
                <a:cubicBezTo>
                  <a:pt x="53" y="15"/>
                  <a:pt x="53" y="15"/>
                  <a:pt x="53" y="15"/>
                </a:cubicBezTo>
                <a:cubicBezTo>
                  <a:pt x="53" y="17"/>
                  <a:pt x="52" y="18"/>
                  <a:pt x="50" y="18"/>
                </a:cubicBezTo>
                <a:cubicBezTo>
                  <a:pt x="50" y="18"/>
                  <a:pt x="50" y="18"/>
                  <a:pt x="50" y="18"/>
                </a:cubicBezTo>
                <a:close/>
                <a:moveTo>
                  <a:pt x="50" y="23"/>
                </a:moveTo>
                <a:cubicBezTo>
                  <a:pt x="39" y="23"/>
                  <a:pt x="30" y="29"/>
                  <a:pt x="25" y="39"/>
                </a:cubicBezTo>
                <a:cubicBezTo>
                  <a:pt x="25" y="63"/>
                  <a:pt x="25" y="63"/>
                  <a:pt x="25" y="63"/>
                </a:cubicBezTo>
                <a:cubicBezTo>
                  <a:pt x="27" y="68"/>
                  <a:pt x="31" y="71"/>
                  <a:pt x="35" y="74"/>
                </a:cubicBezTo>
                <a:cubicBezTo>
                  <a:pt x="35" y="96"/>
                  <a:pt x="35" y="96"/>
                  <a:pt x="35" y="96"/>
                </a:cubicBezTo>
                <a:cubicBezTo>
                  <a:pt x="35" y="104"/>
                  <a:pt x="41" y="110"/>
                  <a:pt x="49" y="110"/>
                </a:cubicBezTo>
                <a:cubicBezTo>
                  <a:pt x="50" y="110"/>
                  <a:pt x="50" y="110"/>
                  <a:pt x="50" y="110"/>
                </a:cubicBezTo>
                <a:cubicBezTo>
                  <a:pt x="50" y="85"/>
                  <a:pt x="50" y="85"/>
                  <a:pt x="50" y="85"/>
                </a:cubicBezTo>
                <a:cubicBezTo>
                  <a:pt x="41" y="85"/>
                  <a:pt x="41" y="85"/>
                  <a:pt x="41" y="85"/>
                </a:cubicBezTo>
                <a:cubicBezTo>
                  <a:pt x="41" y="72"/>
                  <a:pt x="41" y="72"/>
                  <a:pt x="41" y="72"/>
                </a:cubicBezTo>
                <a:cubicBezTo>
                  <a:pt x="41" y="71"/>
                  <a:pt x="40" y="71"/>
                  <a:pt x="39" y="70"/>
                </a:cubicBezTo>
                <a:cubicBezTo>
                  <a:pt x="33" y="66"/>
                  <a:pt x="28" y="59"/>
                  <a:pt x="28" y="51"/>
                </a:cubicBezTo>
                <a:cubicBezTo>
                  <a:pt x="28" y="45"/>
                  <a:pt x="30" y="39"/>
                  <a:pt x="34" y="35"/>
                </a:cubicBezTo>
                <a:cubicBezTo>
                  <a:pt x="39" y="31"/>
                  <a:pt x="44" y="29"/>
                  <a:pt x="50" y="29"/>
                </a:cubicBezTo>
                <a:cubicBezTo>
                  <a:pt x="50" y="23"/>
                  <a:pt x="50" y="23"/>
                  <a:pt x="50" y="23"/>
                </a:cubicBezTo>
                <a:close/>
                <a:moveTo>
                  <a:pt x="50" y="0"/>
                </a:moveTo>
                <a:cubicBezTo>
                  <a:pt x="50" y="18"/>
                  <a:pt x="50" y="18"/>
                  <a:pt x="50" y="18"/>
                </a:cubicBezTo>
                <a:cubicBezTo>
                  <a:pt x="49" y="18"/>
                  <a:pt x="48" y="17"/>
                  <a:pt x="48" y="15"/>
                </a:cubicBezTo>
                <a:cubicBezTo>
                  <a:pt x="48" y="3"/>
                  <a:pt x="48" y="3"/>
                  <a:pt x="48" y="3"/>
                </a:cubicBezTo>
                <a:cubicBezTo>
                  <a:pt x="48" y="2"/>
                  <a:pt x="49" y="1"/>
                  <a:pt x="50" y="0"/>
                </a:cubicBezTo>
                <a:close/>
                <a:moveTo>
                  <a:pt x="25" y="80"/>
                </a:moveTo>
                <a:cubicBezTo>
                  <a:pt x="25" y="73"/>
                  <a:pt x="25" y="73"/>
                  <a:pt x="25" y="73"/>
                </a:cubicBezTo>
                <a:cubicBezTo>
                  <a:pt x="26" y="73"/>
                  <a:pt x="27" y="73"/>
                  <a:pt x="27" y="74"/>
                </a:cubicBezTo>
                <a:cubicBezTo>
                  <a:pt x="28" y="75"/>
                  <a:pt x="28" y="77"/>
                  <a:pt x="27" y="78"/>
                </a:cubicBezTo>
                <a:cubicBezTo>
                  <a:pt x="25" y="80"/>
                  <a:pt x="25" y="80"/>
                  <a:pt x="25" y="80"/>
                </a:cubicBezTo>
                <a:close/>
                <a:moveTo>
                  <a:pt x="25" y="28"/>
                </a:moveTo>
                <a:cubicBezTo>
                  <a:pt x="25" y="22"/>
                  <a:pt x="25" y="22"/>
                  <a:pt x="25" y="22"/>
                </a:cubicBezTo>
                <a:cubicBezTo>
                  <a:pt x="27" y="24"/>
                  <a:pt x="27" y="24"/>
                  <a:pt x="27" y="24"/>
                </a:cubicBezTo>
                <a:cubicBezTo>
                  <a:pt x="28" y="25"/>
                  <a:pt x="28" y="27"/>
                  <a:pt x="27" y="28"/>
                </a:cubicBezTo>
                <a:cubicBezTo>
                  <a:pt x="27" y="28"/>
                  <a:pt x="26" y="28"/>
                  <a:pt x="25" y="28"/>
                </a:cubicBezTo>
                <a:close/>
                <a:moveTo>
                  <a:pt x="25" y="39"/>
                </a:moveTo>
                <a:cubicBezTo>
                  <a:pt x="23" y="42"/>
                  <a:pt x="22" y="46"/>
                  <a:pt x="22" y="51"/>
                </a:cubicBezTo>
                <a:cubicBezTo>
                  <a:pt x="22" y="55"/>
                  <a:pt x="23" y="59"/>
                  <a:pt x="25" y="63"/>
                </a:cubicBezTo>
                <a:cubicBezTo>
                  <a:pt x="25" y="39"/>
                  <a:pt x="25" y="39"/>
                  <a:pt x="25" y="39"/>
                </a:cubicBezTo>
                <a:close/>
                <a:moveTo>
                  <a:pt x="25" y="22"/>
                </a:moveTo>
                <a:cubicBezTo>
                  <a:pt x="25" y="28"/>
                  <a:pt x="25" y="28"/>
                  <a:pt x="25" y="28"/>
                </a:cubicBezTo>
                <a:cubicBezTo>
                  <a:pt x="25" y="28"/>
                  <a:pt x="24" y="28"/>
                  <a:pt x="23" y="28"/>
                </a:cubicBezTo>
                <a:cubicBezTo>
                  <a:pt x="23" y="28"/>
                  <a:pt x="23" y="28"/>
                  <a:pt x="23" y="28"/>
                </a:cubicBezTo>
                <a:cubicBezTo>
                  <a:pt x="15" y="19"/>
                  <a:pt x="15" y="19"/>
                  <a:pt x="15" y="19"/>
                </a:cubicBezTo>
                <a:cubicBezTo>
                  <a:pt x="14" y="18"/>
                  <a:pt x="14" y="16"/>
                  <a:pt x="15" y="15"/>
                </a:cubicBezTo>
                <a:cubicBezTo>
                  <a:pt x="16" y="14"/>
                  <a:pt x="17" y="14"/>
                  <a:pt x="18" y="15"/>
                </a:cubicBezTo>
                <a:cubicBezTo>
                  <a:pt x="25" y="22"/>
                  <a:pt x="25" y="22"/>
                  <a:pt x="25" y="22"/>
                </a:cubicBezTo>
                <a:close/>
                <a:moveTo>
                  <a:pt x="25" y="73"/>
                </a:moveTo>
                <a:cubicBezTo>
                  <a:pt x="25" y="80"/>
                  <a:pt x="25" y="80"/>
                  <a:pt x="25" y="80"/>
                </a:cubicBezTo>
                <a:cubicBezTo>
                  <a:pt x="18" y="86"/>
                  <a:pt x="18" y="86"/>
                  <a:pt x="18" y="86"/>
                </a:cubicBezTo>
                <a:cubicBezTo>
                  <a:pt x="17" y="87"/>
                  <a:pt x="16" y="87"/>
                  <a:pt x="15" y="86"/>
                </a:cubicBezTo>
                <a:cubicBezTo>
                  <a:pt x="14" y="85"/>
                  <a:pt x="14" y="84"/>
                  <a:pt x="15" y="83"/>
                </a:cubicBezTo>
                <a:cubicBezTo>
                  <a:pt x="23" y="74"/>
                  <a:pt x="23" y="74"/>
                  <a:pt x="23" y="74"/>
                </a:cubicBezTo>
                <a:cubicBezTo>
                  <a:pt x="23" y="74"/>
                  <a:pt x="23" y="74"/>
                  <a:pt x="23" y="74"/>
                </a:cubicBezTo>
                <a:cubicBezTo>
                  <a:pt x="24" y="74"/>
                  <a:pt x="25" y="73"/>
                  <a:pt x="25" y="73"/>
                </a:cubicBezTo>
                <a:close/>
                <a:moveTo>
                  <a:pt x="18" y="51"/>
                </a:moveTo>
                <a:cubicBezTo>
                  <a:pt x="18" y="51"/>
                  <a:pt x="18" y="51"/>
                  <a:pt x="18" y="51"/>
                </a:cubicBezTo>
                <a:cubicBezTo>
                  <a:pt x="18" y="49"/>
                  <a:pt x="16" y="48"/>
                  <a:pt x="15" y="48"/>
                </a:cubicBezTo>
                <a:cubicBezTo>
                  <a:pt x="3" y="48"/>
                  <a:pt x="3" y="48"/>
                  <a:pt x="3" y="48"/>
                </a:cubicBezTo>
                <a:cubicBezTo>
                  <a:pt x="1" y="48"/>
                  <a:pt x="0" y="49"/>
                  <a:pt x="0" y="51"/>
                </a:cubicBezTo>
                <a:cubicBezTo>
                  <a:pt x="0" y="52"/>
                  <a:pt x="1" y="53"/>
                  <a:pt x="3" y="53"/>
                </a:cubicBezTo>
                <a:cubicBezTo>
                  <a:pt x="15" y="53"/>
                  <a:pt x="15" y="53"/>
                  <a:pt x="15" y="53"/>
                </a:cubicBezTo>
                <a:cubicBezTo>
                  <a:pt x="16" y="53"/>
                  <a:pt x="18" y="52"/>
                  <a:pt x="18" y="51"/>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4" name="Freeform 94"/>
          <p:cNvSpPr>
            <a:spLocks/>
          </p:cNvSpPr>
          <p:nvPr/>
        </p:nvSpPr>
        <p:spPr bwMode="auto">
          <a:xfrm>
            <a:off x="6476745" y="2321327"/>
            <a:ext cx="47613" cy="45232"/>
          </a:xfrm>
          <a:custGeom>
            <a:avLst/>
            <a:gdLst>
              <a:gd name="T0" fmla="*/ 28 w 29"/>
              <a:gd name="T1" fmla="*/ 16 h 28"/>
              <a:gd name="T2" fmla="*/ 12 w 29"/>
              <a:gd name="T3" fmla="*/ 27 h 28"/>
              <a:gd name="T4" fmla="*/ 1 w 29"/>
              <a:gd name="T5" fmla="*/ 12 h 28"/>
              <a:gd name="T6" fmla="*/ 17 w 29"/>
              <a:gd name="T7" fmla="*/ 1 h 28"/>
              <a:gd name="T8" fmla="*/ 28 w 29"/>
              <a:gd name="T9" fmla="*/ 16 h 28"/>
            </a:gdLst>
            <a:ahLst/>
            <a:cxnLst>
              <a:cxn ang="0">
                <a:pos x="T0" y="T1"/>
              </a:cxn>
              <a:cxn ang="0">
                <a:pos x="T2" y="T3"/>
              </a:cxn>
              <a:cxn ang="0">
                <a:pos x="T4" y="T5"/>
              </a:cxn>
              <a:cxn ang="0">
                <a:pos x="T6" y="T7"/>
              </a:cxn>
              <a:cxn ang="0">
                <a:pos x="T8" y="T9"/>
              </a:cxn>
            </a:cxnLst>
            <a:rect l="0" t="0" r="r" b="b"/>
            <a:pathLst>
              <a:path w="29" h="28">
                <a:moveTo>
                  <a:pt x="28" y="16"/>
                </a:moveTo>
                <a:cubicBezTo>
                  <a:pt x="26" y="23"/>
                  <a:pt x="19" y="28"/>
                  <a:pt x="12" y="27"/>
                </a:cubicBezTo>
                <a:cubicBezTo>
                  <a:pt x="5" y="26"/>
                  <a:pt x="0" y="19"/>
                  <a:pt x="1" y="12"/>
                </a:cubicBezTo>
                <a:cubicBezTo>
                  <a:pt x="3" y="4"/>
                  <a:pt x="10" y="0"/>
                  <a:pt x="17" y="1"/>
                </a:cubicBezTo>
                <a:cubicBezTo>
                  <a:pt x="24" y="2"/>
                  <a:pt x="29" y="9"/>
                  <a:pt x="28" y="16"/>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5" name="Freeform 95"/>
          <p:cNvSpPr>
            <a:spLocks/>
          </p:cNvSpPr>
          <p:nvPr/>
        </p:nvSpPr>
        <p:spPr bwMode="auto">
          <a:xfrm>
            <a:off x="6466032" y="2184441"/>
            <a:ext cx="44042" cy="147599"/>
          </a:xfrm>
          <a:custGeom>
            <a:avLst/>
            <a:gdLst>
              <a:gd name="T0" fmla="*/ 27 w 27"/>
              <a:gd name="T1" fmla="*/ 90 h 91"/>
              <a:gd name="T2" fmla="*/ 12 w 27"/>
              <a:gd name="T3" fmla="*/ 14 h 91"/>
              <a:gd name="T4" fmla="*/ 1 w 27"/>
              <a:gd name="T5" fmla="*/ 0 h 91"/>
              <a:gd name="T6" fmla="*/ 17 w 27"/>
              <a:gd name="T7" fmla="*/ 91 h 91"/>
              <a:gd name="T8" fmla="*/ 27 w 27"/>
              <a:gd name="T9" fmla="*/ 90 h 91"/>
            </a:gdLst>
            <a:ahLst/>
            <a:cxnLst>
              <a:cxn ang="0">
                <a:pos x="T0" y="T1"/>
              </a:cxn>
              <a:cxn ang="0">
                <a:pos x="T2" y="T3"/>
              </a:cxn>
              <a:cxn ang="0">
                <a:pos x="T4" y="T5"/>
              </a:cxn>
              <a:cxn ang="0">
                <a:pos x="T6" y="T7"/>
              </a:cxn>
              <a:cxn ang="0">
                <a:pos x="T8" y="T9"/>
              </a:cxn>
            </a:cxnLst>
            <a:rect l="0" t="0" r="r" b="b"/>
            <a:pathLst>
              <a:path w="27" h="91">
                <a:moveTo>
                  <a:pt x="27" y="90"/>
                </a:moveTo>
                <a:cubicBezTo>
                  <a:pt x="27" y="90"/>
                  <a:pt x="12" y="14"/>
                  <a:pt x="12" y="14"/>
                </a:cubicBezTo>
                <a:cubicBezTo>
                  <a:pt x="12" y="14"/>
                  <a:pt x="3" y="0"/>
                  <a:pt x="1" y="0"/>
                </a:cubicBezTo>
                <a:cubicBezTo>
                  <a:pt x="0" y="0"/>
                  <a:pt x="17" y="91"/>
                  <a:pt x="17" y="91"/>
                </a:cubicBezTo>
                <a:lnTo>
                  <a:pt x="27" y="9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6" name="Freeform 96"/>
          <p:cNvSpPr>
            <a:spLocks/>
          </p:cNvSpPr>
          <p:nvPr/>
        </p:nvSpPr>
        <p:spPr bwMode="auto">
          <a:xfrm>
            <a:off x="6496981" y="2208247"/>
            <a:ext cx="95225" cy="127364"/>
          </a:xfrm>
          <a:custGeom>
            <a:avLst/>
            <a:gdLst>
              <a:gd name="T0" fmla="*/ 1 w 80"/>
              <a:gd name="T1" fmla="*/ 99 h 107"/>
              <a:gd name="T2" fmla="*/ 60 w 80"/>
              <a:gd name="T3" fmla="*/ 13 h 107"/>
              <a:gd name="T4" fmla="*/ 80 w 80"/>
              <a:gd name="T5" fmla="*/ 0 h 107"/>
              <a:gd name="T6" fmla="*/ 71 w 80"/>
              <a:gd name="T7" fmla="*/ 21 h 107"/>
              <a:gd name="T8" fmla="*/ 12 w 80"/>
              <a:gd name="T9" fmla="*/ 107 h 107"/>
              <a:gd name="T10" fmla="*/ 0 w 80"/>
              <a:gd name="T11" fmla="*/ 100 h 107"/>
              <a:gd name="T12" fmla="*/ 1 w 80"/>
              <a:gd name="T13" fmla="*/ 99 h 107"/>
            </a:gdLst>
            <a:ahLst/>
            <a:cxnLst>
              <a:cxn ang="0">
                <a:pos x="T0" y="T1"/>
              </a:cxn>
              <a:cxn ang="0">
                <a:pos x="T2" y="T3"/>
              </a:cxn>
              <a:cxn ang="0">
                <a:pos x="T4" y="T5"/>
              </a:cxn>
              <a:cxn ang="0">
                <a:pos x="T6" y="T7"/>
              </a:cxn>
              <a:cxn ang="0">
                <a:pos x="T8" y="T9"/>
              </a:cxn>
              <a:cxn ang="0">
                <a:pos x="T10" y="T11"/>
              </a:cxn>
              <a:cxn ang="0">
                <a:pos x="T12" y="T13"/>
              </a:cxn>
            </a:cxnLst>
            <a:rect l="0" t="0" r="r" b="b"/>
            <a:pathLst>
              <a:path w="80" h="107">
                <a:moveTo>
                  <a:pt x="1" y="99"/>
                </a:moveTo>
                <a:lnTo>
                  <a:pt x="60" y="13"/>
                </a:lnTo>
                <a:lnTo>
                  <a:pt x="80" y="0"/>
                </a:lnTo>
                <a:lnTo>
                  <a:pt x="71" y="21"/>
                </a:lnTo>
                <a:lnTo>
                  <a:pt x="12" y="107"/>
                </a:lnTo>
                <a:lnTo>
                  <a:pt x="0" y="100"/>
                </a:lnTo>
                <a:lnTo>
                  <a:pt x="1" y="99"/>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7" name="Freeform 97"/>
          <p:cNvSpPr>
            <a:spLocks/>
          </p:cNvSpPr>
          <p:nvPr/>
        </p:nvSpPr>
        <p:spPr bwMode="auto">
          <a:xfrm>
            <a:off x="6488649" y="2355846"/>
            <a:ext cx="11903" cy="23806"/>
          </a:xfrm>
          <a:custGeom>
            <a:avLst/>
            <a:gdLst>
              <a:gd name="T0" fmla="*/ 2 w 7"/>
              <a:gd name="T1" fmla="*/ 3 h 15"/>
              <a:gd name="T2" fmla="*/ 5 w 7"/>
              <a:gd name="T3" fmla="*/ 1 h 15"/>
              <a:gd name="T4" fmla="*/ 7 w 7"/>
              <a:gd name="T5" fmla="*/ 3 h 15"/>
              <a:gd name="T6" fmla="*/ 5 w 7"/>
              <a:gd name="T7" fmla="*/ 13 h 15"/>
              <a:gd name="T8" fmla="*/ 3 w 7"/>
              <a:gd name="T9" fmla="*/ 15 h 15"/>
              <a:gd name="T10" fmla="*/ 1 w 7"/>
              <a:gd name="T11" fmla="*/ 12 h 15"/>
              <a:gd name="T12" fmla="*/ 2 w 7"/>
              <a:gd name="T13" fmla="*/ 3 h 15"/>
            </a:gdLst>
            <a:ahLst/>
            <a:cxnLst>
              <a:cxn ang="0">
                <a:pos x="T0" y="T1"/>
              </a:cxn>
              <a:cxn ang="0">
                <a:pos x="T2" y="T3"/>
              </a:cxn>
              <a:cxn ang="0">
                <a:pos x="T4" y="T5"/>
              </a:cxn>
              <a:cxn ang="0">
                <a:pos x="T6" y="T7"/>
              </a:cxn>
              <a:cxn ang="0">
                <a:pos x="T8" y="T9"/>
              </a:cxn>
              <a:cxn ang="0">
                <a:pos x="T10" y="T11"/>
              </a:cxn>
              <a:cxn ang="0">
                <a:pos x="T12" y="T13"/>
              </a:cxn>
            </a:cxnLst>
            <a:rect l="0" t="0" r="r" b="b"/>
            <a:pathLst>
              <a:path w="7" h="15">
                <a:moveTo>
                  <a:pt x="2" y="3"/>
                </a:moveTo>
                <a:cubicBezTo>
                  <a:pt x="3" y="1"/>
                  <a:pt x="4" y="0"/>
                  <a:pt x="5" y="1"/>
                </a:cubicBezTo>
                <a:cubicBezTo>
                  <a:pt x="6" y="1"/>
                  <a:pt x="7" y="2"/>
                  <a:pt x="7" y="3"/>
                </a:cubicBezTo>
                <a:cubicBezTo>
                  <a:pt x="5" y="13"/>
                  <a:pt x="5" y="13"/>
                  <a:pt x="5" y="13"/>
                </a:cubicBezTo>
                <a:cubicBezTo>
                  <a:pt x="5" y="14"/>
                  <a:pt x="4" y="15"/>
                  <a:pt x="3" y="15"/>
                </a:cubicBezTo>
                <a:cubicBezTo>
                  <a:pt x="1" y="15"/>
                  <a:pt x="0" y="13"/>
                  <a:pt x="1" y="12"/>
                </a:cubicBezTo>
                <a:lnTo>
                  <a:pt x="2" y="3"/>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8" name="Freeform 98"/>
          <p:cNvSpPr>
            <a:spLocks noEditPoints="1"/>
          </p:cNvSpPr>
          <p:nvPr/>
        </p:nvSpPr>
        <p:spPr bwMode="auto">
          <a:xfrm>
            <a:off x="6450559" y="1150057"/>
            <a:ext cx="165454" cy="177357"/>
          </a:xfrm>
          <a:custGeom>
            <a:avLst/>
            <a:gdLst>
              <a:gd name="T0" fmla="*/ 78 w 101"/>
              <a:gd name="T1" fmla="*/ 50 h 109"/>
              <a:gd name="T2" fmla="*/ 76 w 101"/>
              <a:gd name="T3" fmla="*/ 62 h 109"/>
              <a:gd name="T4" fmla="*/ 76 w 101"/>
              <a:gd name="T5" fmla="*/ 73 h 109"/>
              <a:gd name="T6" fmla="*/ 78 w 101"/>
              <a:gd name="T7" fmla="*/ 73 h 109"/>
              <a:gd name="T8" fmla="*/ 86 w 101"/>
              <a:gd name="T9" fmla="*/ 86 h 109"/>
              <a:gd name="T10" fmla="*/ 76 w 101"/>
              <a:gd name="T11" fmla="*/ 79 h 109"/>
              <a:gd name="T12" fmla="*/ 76 w 101"/>
              <a:gd name="T13" fmla="*/ 22 h 109"/>
              <a:gd name="T14" fmla="*/ 86 w 101"/>
              <a:gd name="T15" fmla="*/ 15 h 109"/>
              <a:gd name="T16" fmla="*/ 78 w 101"/>
              <a:gd name="T17" fmla="*/ 27 h 109"/>
              <a:gd name="T18" fmla="*/ 76 w 101"/>
              <a:gd name="T19" fmla="*/ 28 h 109"/>
              <a:gd name="T20" fmla="*/ 99 w 101"/>
              <a:gd name="T21" fmla="*/ 48 h 109"/>
              <a:gd name="T22" fmla="*/ 84 w 101"/>
              <a:gd name="T23" fmla="*/ 50 h 109"/>
              <a:gd name="T24" fmla="*/ 99 w 101"/>
              <a:gd name="T25" fmla="*/ 53 h 109"/>
              <a:gd name="T26" fmla="*/ 99 w 101"/>
              <a:gd name="T27" fmla="*/ 48 h 109"/>
              <a:gd name="T28" fmla="*/ 53 w 101"/>
              <a:gd name="T29" fmla="*/ 109 h 109"/>
              <a:gd name="T30" fmla="*/ 66 w 101"/>
              <a:gd name="T31" fmla="*/ 73 h 109"/>
              <a:gd name="T32" fmla="*/ 76 w 101"/>
              <a:gd name="T33" fmla="*/ 38 h 109"/>
              <a:gd name="T34" fmla="*/ 51 w 101"/>
              <a:gd name="T35" fmla="*/ 28 h 109"/>
              <a:gd name="T36" fmla="*/ 73 w 101"/>
              <a:gd name="T37" fmla="*/ 50 h 109"/>
              <a:gd name="T38" fmla="*/ 62 w 101"/>
              <a:gd name="T39" fmla="*/ 69 h 109"/>
              <a:gd name="T40" fmla="*/ 61 w 101"/>
              <a:gd name="T41" fmla="*/ 84 h 109"/>
              <a:gd name="T42" fmla="*/ 51 w 101"/>
              <a:gd name="T43" fmla="*/ 109 h 109"/>
              <a:gd name="T44" fmla="*/ 76 w 101"/>
              <a:gd name="T45" fmla="*/ 28 h 109"/>
              <a:gd name="T46" fmla="*/ 74 w 101"/>
              <a:gd name="T47" fmla="*/ 23 h 109"/>
              <a:gd name="T48" fmla="*/ 76 w 101"/>
              <a:gd name="T49" fmla="*/ 73 h 109"/>
              <a:gd name="T50" fmla="*/ 74 w 101"/>
              <a:gd name="T51" fmla="*/ 77 h 109"/>
              <a:gd name="T52" fmla="*/ 76 w 101"/>
              <a:gd name="T53" fmla="*/ 73 h 109"/>
              <a:gd name="T54" fmla="*/ 51 w 101"/>
              <a:gd name="T55" fmla="*/ 0 h 109"/>
              <a:gd name="T56" fmla="*/ 53 w 101"/>
              <a:gd name="T57" fmla="*/ 2 h 109"/>
              <a:gd name="T58" fmla="*/ 51 w 101"/>
              <a:gd name="T59" fmla="*/ 17 h 109"/>
              <a:gd name="T60" fmla="*/ 51 w 101"/>
              <a:gd name="T61" fmla="*/ 22 h 109"/>
              <a:gd name="T62" fmla="*/ 26 w 101"/>
              <a:gd name="T63" fmla="*/ 62 h 109"/>
              <a:gd name="T64" fmla="*/ 35 w 101"/>
              <a:gd name="T65" fmla="*/ 95 h 109"/>
              <a:gd name="T66" fmla="*/ 51 w 101"/>
              <a:gd name="T67" fmla="*/ 109 h 109"/>
              <a:gd name="T68" fmla="*/ 41 w 101"/>
              <a:gd name="T69" fmla="*/ 84 h 109"/>
              <a:gd name="T70" fmla="*/ 40 w 101"/>
              <a:gd name="T71" fmla="*/ 69 h 109"/>
              <a:gd name="T72" fmla="*/ 35 w 101"/>
              <a:gd name="T73" fmla="*/ 35 h 109"/>
              <a:gd name="T74" fmla="*/ 51 w 101"/>
              <a:gd name="T75" fmla="*/ 22 h 109"/>
              <a:gd name="T76" fmla="*/ 51 w 101"/>
              <a:gd name="T77" fmla="*/ 17 h 109"/>
              <a:gd name="T78" fmla="*/ 48 w 101"/>
              <a:gd name="T79" fmla="*/ 2 h 109"/>
              <a:gd name="T80" fmla="*/ 26 w 101"/>
              <a:gd name="T81" fmla="*/ 79 h 109"/>
              <a:gd name="T82" fmla="*/ 28 w 101"/>
              <a:gd name="T83" fmla="*/ 73 h 109"/>
              <a:gd name="T84" fmla="*/ 26 w 101"/>
              <a:gd name="T85" fmla="*/ 79 h 109"/>
              <a:gd name="T86" fmla="*/ 26 w 101"/>
              <a:gd name="T87" fmla="*/ 21 h 109"/>
              <a:gd name="T88" fmla="*/ 28 w 101"/>
              <a:gd name="T89" fmla="*/ 27 h 109"/>
              <a:gd name="T90" fmla="*/ 26 w 101"/>
              <a:gd name="T91" fmla="*/ 38 h 109"/>
              <a:gd name="T92" fmla="*/ 26 w 101"/>
              <a:gd name="T93" fmla="*/ 62 h 109"/>
              <a:gd name="T94" fmla="*/ 26 w 101"/>
              <a:gd name="T95" fmla="*/ 21 h 109"/>
              <a:gd name="T96" fmla="*/ 24 w 101"/>
              <a:gd name="T97" fmla="*/ 27 h 109"/>
              <a:gd name="T98" fmla="*/ 15 w 101"/>
              <a:gd name="T99" fmla="*/ 18 h 109"/>
              <a:gd name="T100" fmla="*/ 19 w 101"/>
              <a:gd name="T101" fmla="*/ 15 h 109"/>
              <a:gd name="T102" fmla="*/ 26 w 101"/>
              <a:gd name="T103" fmla="*/ 73 h 109"/>
              <a:gd name="T104" fmla="*/ 19 w 101"/>
              <a:gd name="T105" fmla="*/ 86 h 109"/>
              <a:gd name="T106" fmla="*/ 15 w 101"/>
              <a:gd name="T107" fmla="*/ 82 h 109"/>
              <a:gd name="T108" fmla="*/ 24 w 101"/>
              <a:gd name="T109" fmla="*/ 73 h 109"/>
              <a:gd name="T110" fmla="*/ 18 w 101"/>
              <a:gd name="T111" fmla="*/ 50 h 109"/>
              <a:gd name="T112" fmla="*/ 15 w 101"/>
              <a:gd name="T113" fmla="*/ 48 h 109"/>
              <a:gd name="T114" fmla="*/ 0 w 101"/>
              <a:gd name="T115" fmla="*/ 50 h 109"/>
              <a:gd name="T116" fmla="*/ 15 w 101"/>
              <a:gd name="T117" fmla="*/ 5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09">
                <a:moveTo>
                  <a:pt x="76" y="62"/>
                </a:moveTo>
                <a:cubicBezTo>
                  <a:pt x="78" y="58"/>
                  <a:pt x="78" y="54"/>
                  <a:pt x="78" y="50"/>
                </a:cubicBezTo>
                <a:cubicBezTo>
                  <a:pt x="78" y="46"/>
                  <a:pt x="78" y="42"/>
                  <a:pt x="76" y="38"/>
                </a:cubicBezTo>
                <a:cubicBezTo>
                  <a:pt x="76" y="62"/>
                  <a:pt x="76" y="62"/>
                  <a:pt x="76" y="62"/>
                </a:cubicBezTo>
                <a:close/>
                <a:moveTo>
                  <a:pt x="76" y="79"/>
                </a:moveTo>
                <a:cubicBezTo>
                  <a:pt x="76" y="73"/>
                  <a:pt x="76" y="73"/>
                  <a:pt x="76" y="73"/>
                </a:cubicBezTo>
                <a:cubicBezTo>
                  <a:pt x="77" y="73"/>
                  <a:pt x="77" y="73"/>
                  <a:pt x="78" y="73"/>
                </a:cubicBezTo>
                <a:cubicBezTo>
                  <a:pt x="78" y="73"/>
                  <a:pt x="78" y="73"/>
                  <a:pt x="78" y="73"/>
                </a:cubicBezTo>
                <a:cubicBezTo>
                  <a:pt x="86" y="82"/>
                  <a:pt x="86" y="82"/>
                  <a:pt x="86" y="82"/>
                </a:cubicBezTo>
                <a:cubicBezTo>
                  <a:pt x="87" y="83"/>
                  <a:pt x="87" y="85"/>
                  <a:pt x="86" y="86"/>
                </a:cubicBezTo>
                <a:cubicBezTo>
                  <a:pt x="85" y="87"/>
                  <a:pt x="84" y="87"/>
                  <a:pt x="83" y="86"/>
                </a:cubicBezTo>
                <a:cubicBezTo>
                  <a:pt x="76" y="79"/>
                  <a:pt x="76" y="79"/>
                  <a:pt x="76" y="79"/>
                </a:cubicBezTo>
                <a:close/>
                <a:moveTo>
                  <a:pt x="76" y="28"/>
                </a:moveTo>
                <a:cubicBezTo>
                  <a:pt x="76" y="22"/>
                  <a:pt x="76" y="22"/>
                  <a:pt x="76" y="22"/>
                </a:cubicBezTo>
                <a:cubicBezTo>
                  <a:pt x="83" y="15"/>
                  <a:pt x="83" y="15"/>
                  <a:pt x="83" y="15"/>
                </a:cubicBezTo>
                <a:cubicBezTo>
                  <a:pt x="84" y="14"/>
                  <a:pt x="85" y="14"/>
                  <a:pt x="86" y="15"/>
                </a:cubicBezTo>
                <a:cubicBezTo>
                  <a:pt x="87" y="16"/>
                  <a:pt x="87" y="17"/>
                  <a:pt x="86" y="18"/>
                </a:cubicBezTo>
                <a:cubicBezTo>
                  <a:pt x="78" y="27"/>
                  <a:pt x="78" y="27"/>
                  <a:pt x="78" y="27"/>
                </a:cubicBezTo>
                <a:cubicBezTo>
                  <a:pt x="78" y="27"/>
                  <a:pt x="78" y="27"/>
                  <a:pt x="78" y="27"/>
                </a:cubicBezTo>
                <a:cubicBezTo>
                  <a:pt x="77" y="28"/>
                  <a:pt x="77" y="28"/>
                  <a:pt x="76" y="28"/>
                </a:cubicBezTo>
                <a:close/>
                <a:moveTo>
                  <a:pt x="99" y="48"/>
                </a:moveTo>
                <a:cubicBezTo>
                  <a:pt x="99" y="48"/>
                  <a:pt x="99" y="48"/>
                  <a:pt x="99" y="48"/>
                </a:cubicBezTo>
                <a:cubicBezTo>
                  <a:pt x="86" y="48"/>
                  <a:pt x="86" y="48"/>
                  <a:pt x="86" y="48"/>
                </a:cubicBezTo>
                <a:cubicBezTo>
                  <a:pt x="85" y="48"/>
                  <a:pt x="84" y="49"/>
                  <a:pt x="84" y="50"/>
                </a:cubicBezTo>
                <a:cubicBezTo>
                  <a:pt x="84" y="52"/>
                  <a:pt x="85" y="53"/>
                  <a:pt x="86" y="53"/>
                </a:cubicBezTo>
                <a:cubicBezTo>
                  <a:pt x="99" y="53"/>
                  <a:pt x="99" y="53"/>
                  <a:pt x="99" y="53"/>
                </a:cubicBezTo>
                <a:cubicBezTo>
                  <a:pt x="100" y="53"/>
                  <a:pt x="101" y="52"/>
                  <a:pt x="101" y="50"/>
                </a:cubicBezTo>
                <a:cubicBezTo>
                  <a:pt x="101" y="49"/>
                  <a:pt x="100" y="48"/>
                  <a:pt x="99" y="48"/>
                </a:cubicBezTo>
                <a:close/>
                <a:moveTo>
                  <a:pt x="51" y="109"/>
                </a:moveTo>
                <a:cubicBezTo>
                  <a:pt x="53" y="109"/>
                  <a:pt x="53" y="109"/>
                  <a:pt x="53" y="109"/>
                </a:cubicBezTo>
                <a:cubicBezTo>
                  <a:pt x="60" y="109"/>
                  <a:pt x="66" y="103"/>
                  <a:pt x="66" y="95"/>
                </a:cubicBezTo>
                <a:cubicBezTo>
                  <a:pt x="66" y="73"/>
                  <a:pt x="66" y="73"/>
                  <a:pt x="66" y="73"/>
                </a:cubicBezTo>
                <a:cubicBezTo>
                  <a:pt x="70" y="70"/>
                  <a:pt x="74" y="67"/>
                  <a:pt x="76" y="62"/>
                </a:cubicBezTo>
                <a:cubicBezTo>
                  <a:pt x="76" y="38"/>
                  <a:pt x="76" y="38"/>
                  <a:pt x="76" y="38"/>
                </a:cubicBezTo>
                <a:cubicBezTo>
                  <a:pt x="71" y="29"/>
                  <a:pt x="62" y="22"/>
                  <a:pt x="51" y="22"/>
                </a:cubicBezTo>
                <a:cubicBezTo>
                  <a:pt x="51" y="28"/>
                  <a:pt x="51" y="28"/>
                  <a:pt x="51" y="28"/>
                </a:cubicBezTo>
                <a:cubicBezTo>
                  <a:pt x="57" y="28"/>
                  <a:pt x="62" y="31"/>
                  <a:pt x="66" y="35"/>
                </a:cubicBezTo>
                <a:cubicBezTo>
                  <a:pt x="70" y="39"/>
                  <a:pt x="73" y="44"/>
                  <a:pt x="73" y="50"/>
                </a:cubicBezTo>
                <a:cubicBezTo>
                  <a:pt x="73" y="58"/>
                  <a:pt x="68" y="65"/>
                  <a:pt x="62" y="69"/>
                </a:cubicBezTo>
                <a:cubicBezTo>
                  <a:pt x="62" y="69"/>
                  <a:pt x="62" y="69"/>
                  <a:pt x="62" y="69"/>
                </a:cubicBezTo>
                <a:cubicBezTo>
                  <a:pt x="61" y="70"/>
                  <a:pt x="61" y="71"/>
                  <a:pt x="61" y="72"/>
                </a:cubicBezTo>
                <a:cubicBezTo>
                  <a:pt x="61" y="84"/>
                  <a:pt x="61" y="84"/>
                  <a:pt x="61" y="84"/>
                </a:cubicBezTo>
                <a:cubicBezTo>
                  <a:pt x="51" y="84"/>
                  <a:pt x="51" y="84"/>
                  <a:pt x="51" y="84"/>
                </a:cubicBezTo>
                <a:cubicBezTo>
                  <a:pt x="51" y="109"/>
                  <a:pt x="51" y="109"/>
                  <a:pt x="51" y="109"/>
                </a:cubicBezTo>
                <a:close/>
                <a:moveTo>
                  <a:pt x="76" y="22"/>
                </a:moveTo>
                <a:cubicBezTo>
                  <a:pt x="76" y="28"/>
                  <a:pt x="76" y="28"/>
                  <a:pt x="76" y="28"/>
                </a:cubicBezTo>
                <a:cubicBezTo>
                  <a:pt x="75" y="28"/>
                  <a:pt x="75" y="28"/>
                  <a:pt x="74" y="27"/>
                </a:cubicBezTo>
                <a:cubicBezTo>
                  <a:pt x="73" y="26"/>
                  <a:pt x="73" y="24"/>
                  <a:pt x="74" y="23"/>
                </a:cubicBezTo>
                <a:cubicBezTo>
                  <a:pt x="76" y="22"/>
                  <a:pt x="76" y="22"/>
                  <a:pt x="76" y="22"/>
                </a:cubicBezTo>
                <a:close/>
                <a:moveTo>
                  <a:pt x="76" y="73"/>
                </a:moveTo>
                <a:cubicBezTo>
                  <a:pt x="76" y="79"/>
                  <a:pt x="76" y="79"/>
                  <a:pt x="76" y="79"/>
                </a:cubicBezTo>
                <a:cubicBezTo>
                  <a:pt x="74" y="77"/>
                  <a:pt x="74" y="77"/>
                  <a:pt x="74" y="77"/>
                </a:cubicBezTo>
                <a:cubicBezTo>
                  <a:pt x="73" y="76"/>
                  <a:pt x="73" y="74"/>
                  <a:pt x="74" y="73"/>
                </a:cubicBezTo>
                <a:cubicBezTo>
                  <a:pt x="75" y="73"/>
                  <a:pt x="75" y="73"/>
                  <a:pt x="76" y="73"/>
                </a:cubicBezTo>
                <a:close/>
                <a:moveTo>
                  <a:pt x="51" y="17"/>
                </a:moveTo>
                <a:cubicBezTo>
                  <a:pt x="51" y="0"/>
                  <a:pt x="51" y="0"/>
                  <a:pt x="51" y="0"/>
                </a:cubicBezTo>
                <a:cubicBezTo>
                  <a:pt x="51" y="0"/>
                  <a:pt x="51" y="0"/>
                  <a:pt x="51" y="0"/>
                </a:cubicBezTo>
                <a:cubicBezTo>
                  <a:pt x="52" y="0"/>
                  <a:pt x="53" y="1"/>
                  <a:pt x="53" y="2"/>
                </a:cubicBezTo>
                <a:cubicBezTo>
                  <a:pt x="53" y="15"/>
                  <a:pt x="53" y="15"/>
                  <a:pt x="53" y="15"/>
                </a:cubicBezTo>
                <a:cubicBezTo>
                  <a:pt x="53" y="16"/>
                  <a:pt x="52" y="17"/>
                  <a:pt x="51" y="17"/>
                </a:cubicBezTo>
                <a:cubicBezTo>
                  <a:pt x="51" y="17"/>
                  <a:pt x="51" y="17"/>
                  <a:pt x="51" y="17"/>
                </a:cubicBezTo>
                <a:close/>
                <a:moveTo>
                  <a:pt x="51" y="22"/>
                </a:moveTo>
                <a:cubicBezTo>
                  <a:pt x="40" y="22"/>
                  <a:pt x="30" y="29"/>
                  <a:pt x="26" y="38"/>
                </a:cubicBezTo>
                <a:cubicBezTo>
                  <a:pt x="26" y="62"/>
                  <a:pt x="26" y="62"/>
                  <a:pt x="26" y="62"/>
                </a:cubicBezTo>
                <a:cubicBezTo>
                  <a:pt x="28" y="67"/>
                  <a:pt x="31" y="71"/>
                  <a:pt x="35" y="74"/>
                </a:cubicBezTo>
                <a:cubicBezTo>
                  <a:pt x="35" y="95"/>
                  <a:pt x="35" y="95"/>
                  <a:pt x="35" y="95"/>
                </a:cubicBezTo>
                <a:cubicBezTo>
                  <a:pt x="35" y="103"/>
                  <a:pt x="42" y="109"/>
                  <a:pt x="49" y="109"/>
                </a:cubicBezTo>
                <a:cubicBezTo>
                  <a:pt x="51" y="109"/>
                  <a:pt x="51" y="109"/>
                  <a:pt x="51" y="109"/>
                </a:cubicBezTo>
                <a:cubicBezTo>
                  <a:pt x="51" y="84"/>
                  <a:pt x="51" y="84"/>
                  <a:pt x="51" y="84"/>
                </a:cubicBezTo>
                <a:cubicBezTo>
                  <a:pt x="41" y="84"/>
                  <a:pt x="41" y="84"/>
                  <a:pt x="41" y="84"/>
                </a:cubicBezTo>
                <a:cubicBezTo>
                  <a:pt x="41" y="72"/>
                  <a:pt x="41" y="72"/>
                  <a:pt x="41" y="72"/>
                </a:cubicBezTo>
                <a:cubicBezTo>
                  <a:pt x="41" y="71"/>
                  <a:pt x="41" y="70"/>
                  <a:pt x="40" y="69"/>
                </a:cubicBezTo>
                <a:cubicBezTo>
                  <a:pt x="33" y="66"/>
                  <a:pt x="28" y="58"/>
                  <a:pt x="28" y="50"/>
                </a:cubicBezTo>
                <a:cubicBezTo>
                  <a:pt x="28" y="44"/>
                  <a:pt x="31" y="39"/>
                  <a:pt x="35" y="35"/>
                </a:cubicBezTo>
                <a:cubicBezTo>
                  <a:pt x="39" y="31"/>
                  <a:pt x="44" y="28"/>
                  <a:pt x="51" y="28"/>
                </a:cubicBezTo>
                <a:cubicBezTo>
                  <a:pt x="51" y="22"/>
                  <a:pt x="51" y="22"/>
                  <a:pt x="51" y="22"/>
                </a:cubicBezTo>
                <a:close/>
                <a:moveTo>
                  <a:pt x="51" y="0"/>
                </a:moveTo>
                <a:cubicBezTo>
                  <a:pt x="51" y="17"/>
                  <a:pt x="51" y="17"/>
                  <a:pt x="51" y="17"/>
                </a:cubicBezTo>
                <a:cubicBezTo>
                  <a:pt x="49" y="17"/>
                  <a:pt x="48" y="16"/>
                  <a:pt x="48" y="15"/>
                </a:cubicBezTo>
                <a:cubicBezTo>
                  <a:pt x="48" y="2"/>
                  <a:pt x="48" y="2"/>
                  <a:pt x="48" y="2"/>
                </a:cubicBezTo>
                <a:cubicBezTo>
                  <a:pt x="48" y="1"/>
                  <a:pt x="49" y="0"/>
                  <a:pt x="51" y="0"/>
                </a:cubicBezTo>
                <a:close/>
                <a:moveTo>
                  <a:pt x="26" y="79"/>
                </a:moveTo>
                <a:cubicBezTo>
                  <a:pt x="26" y="73"/>
                  <a:pt x="26" y="73"/>
                  <a:pt x="26" y="73"/>
                </a:cubicBezTo>
                <a:cubicBezTo>
                  <a:pt x="26" y="73"/>
                  <a:pt x="27" y="73"/>
                  <a:pt x="28" y="73"/>
                </a:cubicBezTo>
                <a:cubicBezTo>
                  <a:pt x="29" y="74"/>
                  <a:pt x="29" y="76"/>
                  <a:pt x="28" y="77"/>
                </a:cubicBezTo>
                <a:cubicBezTo>
                  <a:pt x="26" y="79"/>
                  <a:pt x="26" y="79"/>
                  <a:pt x="26" y="79"/>
                </a:cubicBezTo>
                <a:close/>
                <a:moveTo>
                  <a:pt x="26" y="28"/>
                </a:moveTo>
                <a:cubicBezTo>
                  <a:pt x="26" y="21"/>
                  <a:pt x="26" y="21"/>
                  <a:pt x="26" y="21"/>
                </a:cubicBezTo>
                <a:cubicBezTo>
                  <a:pt x="28" y="23"/>
                  <a:pt x="28" y="23"/>
                  <a:pt x="28" y="23"/>
                </a:cubicBezTo>
                <a:cubicBezTo>
                  <a:pt x="29" y="24"/>
                  <a:pt x="29" y="26"/>
                  <a:pt x="28" y="27"/>
                </a:cubicBezTo>
                <a:cubicBezTo>
                  <a:pt x="27" y="28"/>
                  <a:pt x="26" y="28"/>
                  <a:pt x="26" y="28"/>
                </a:cubicBezTo>
                <a:close/>
                <a:moveTo>
                  <a:pt x="26" y="38"/>
                </a:moveTo>
                <a:cubicBezTo>
                  <a:pt x="24" y="42"/>
                  <a:pt x="23" y="46"/>
                  <a:pt x="23" y="50"/>
                </a:cubicBezTo>
                <a:cubicBezTo>
                  <a:pt x="23" y="55"/>
                  <a:pt x="24" y="59"/>
                  <a:pt x="26" y="62"/>
                </a:cubicBezTo>
                <a:cubicBezTo>
                  <a:pt x="26" y="38"/>
                  <a:pt x="26" y="38"/>
                  <a:pt x="26" y="38"/>
                </a:cubicBezTo>
                <a:close/>
                <a:moveTo>
                  <a:pt x="26" y="21"/>
                </a:moveTo>
                <a:cubicBezTo>
                  <a:pt x="26" y="28"/>
                  <a:pt x="26" y="28"/>
                  <a:pt x="26" y="28"/>
                </a:cubicBezTo>
                <a:cubicBezTo>
                  <a:pt x="25" y="28"/>
                  <a:pt x="24" y="27"/>
                  <a:pt x="24" y="27"/>
                </a:cubicBezTo>
                <a:cubicBezTo>
                  <a:pt x="24" y="27"/>
                  <a:pt x="24" y="27"/>
                  <a:pt x="24" y="27"/>
                </a:cubicBezTo>
                <a:cubicBezTo>
                  <a:pt x="15" y="18"/>
                  <a:pt x="15" y="18"/>
                  <a:pt x="15" y="18"/>
                </a:cubicBezTo>
                <a:cubicBezTo>
                  <a:pt x="14" y="17"/>
                  <a:pt x="14" y="16"/>
                  <a:pt x="15" y="15"/>
                </a:cubicBezTo>
                <a:cubicBezTo>
                  <a:pt x="16" y="14"/>
                  <a:pt x="18" y="14"/>
                  <a:pt x="19" y="15"/>
                </a:cubicBezTo>
                <a:cubicBezTo>
                  <a:pt x="26" y="21"/>
                  <a:pt x="26" y="21"/>
                  <a:pt x="26" y="21"/>
                </a:cubicBezTo>
                <a:close/>
                <a:moveTo>
                  <a:pt x="26" y="73"/>
                </a:moveTo>
                <a:cubicBezTo>
                  <a:pt x="26" y="79"/>
                  <a:pt x="26" y="79"/>
                  <a:pt x="26" y="79"/>
                </a:cubicBezTo>
                <a:cubicBezTo>
                  <a:pt x="19" y="86"/>
                  <a:pt x="19" y="86"/>
                  <a:pt x="19" y="86"/>
                </a:cubicBezTo>
                <a:cubicBezTo>
                  <a:pt x="18" y="87"/>
                  <a:pt x="16" y="87"/>
                  <a:pt x="15" y="86"/>
                </a:cubicBezTo>
                <a:cubicBezTo>
                  <a:pt x="14" y="85"/>
                  <a:pt x="14" y="83"/>
                  <a:pt x="15" y="82"/>
                </a:cubicBezTo>
                <a:cubicBezTo>
                  <a:pt x="24" y="73"/>
                  <a:pt x="24" y="73"/>
                  <a:pt x="24" y="73"/>
                </a:cubicBezTo>
                <a:cubicBezTo>
                  <a:pt x="24" y="73"/>
                  <a:pt x="24" y="73"/>
                  <a:pt x="24" y="73"/>
                </a:cubicBezTo>
                <a:cubicBezTo>
                  <a:pt x="24" y="73"/>
                  <a:pt x="25" y="73"/>
                  <a:pt x="26" y="73"/>
                </a:cubicBezTo>
                <a:close/>
                <a:moveTo>
                  <a:pt x="18" y="50"/>
                </a:moveTo>
                <a:cubicBezTo>
                  <a:pt x="18" y="50"/>
                  <a:pt x="18" y="50"/>
                  <a:pt x="18" y="50"/>
                </a:cubicBezTo>
                <a:cubicBezTo>
                  <a:pt x="18" y="49"/>
                  <a:pt x="17" y="48"/>
                  <a:pt x="15" y="48"/>
                </a:cubicBezTo>
                <a:cubicBezTo>
                  <a:pt x="3" y="48"/>
                  <a:pt x="3" y="48"/>
                  <a:pt x="3" y="48"/>
                </a:cubicBezTo>
                <a:cubicBezTo>
                  <a:pt x="2" y="48"/>
                  <a:pt x="0" y="49"/>
                  <a:pt x="0" y="50"/>
                </a:cubicBezTo>
                <a:cubicBezTo>
                  <a:pt x="0" y="52"/>
                  <a:pt x="2" y="53"/>
                  <a:pt x="3" y="53"/>
                </a:cubicBezTo>
                <a:cubicBezTo>
                  <a:pt x="15" y="53"/>
                  <a:pt x="15" y="53"/>
                  <a:pt x="15" y="53"/>
                </a:cubicBezTo>
                <a:cubicBezTo>
                  <a:pt x="17" y="53"/>
                  <a:pt x="18" y="52"/>
                  <a:pt x="18" y="50"/>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21" name="矩形 120"/>
          <p:cNvSpPr/>
          <p:nvPr/>
        </p:nvSpPr>
        <p:spPr>
          <a:xfrm>
            <a:off x="785786" y="857238"/>
            <a:ext cx="4493538" cy="830997"/>
          </a:xfrm>
          <a:prstGeom prst="rect">
            <a:avLst/>
          </a:prstGeom>
        </p:spPr>
        <p:txBody>
          <a:bodyPr wrap="none">
            <a:spAutoFit/>
          </a:bodyPr>
          <a:lstStyle/>
          <a:p>
            <a:r>
              <a:rPr lang="zh-CN" altLang="en-US" sz="2400" b="1" dirty="0" smtClean="0">
                <a:latin typeface="+mn-ea"/>
                <a:ea typeface="+mn-ea"/>
              </a:rPr>
              <a:t>一、关于月（季）销售额的判定</a:t>
            </a:r>
          </a:p>
          <a:p>
            <a:endParaRPr lang="zh-CN" altLang="en-US" sz="2400" b="1" dirty="0">
              <a:latin typeface="+mn-ea"/>
              <a:ea typeface="+mn-ea"/>
            </a:endParaRPr>
          </a:p>
        </p:txBody>
      </p:sp>
      <p:sp>
        <p:nvSpPr>
          <p:cNvPr id="122" name="矩形 121"/>
          <p:cNvSpPr/>
          <p:nvPr/>
        </p:nvSpPr>
        <p:spPr>
          <a:xfrm>
            <a:off x="642910" y="857238"/>
            <a:ext cx="7500990" cy="4247317"/>
          </a:xfrm>
          <a:prstGeom prst="rect">
            <a:avLst/>
          </a:prstGeom>
        </p:spPr>
        <p:txBody>
          <a:bodyPr wrap="square">
            <a:spAutoFit/>
          </a:bodyPr>
          <a:lstStyle/>
          <a:p>
            <a:pPr>
              <a:lnSpc>
                <a:spcPct val="150000"/>
              </a:lnSpc>
            </a:pPr>
            <a:endParaRPr lang="en-US" altLang="zh-CN" sz="1800" dirty="0" smtClean="0">
              <a:latin typeface="+mn-ea"/>
              <a:ea typeface="+mn-ea"/>
            </a:endParaRPr>
          </a:p>
          <a:p>
            <a:pPr>
              <a:lnSpc>
                <a:spcPct val="150000"/>
              </a:lnSpc>
              <a:buFont typeface="Wingdings" pitchFamily="2" charset="2"/>
              <a:buChar char="Ø"/>
            </a:pPr>
            <a:r>
              <a:rPr lang="zh-CN" altLang="en-US" sz="1800" b="1" dirty="0" smtClean="0">
                <a:solidFill>
                  <a:srgbClr val="FF0000"/>
                </a:solidFill>
                <a:latin typeface="+mn-ea"/>
                <a:ea typeface="+mn-ea"/>
              </a:rPr>
              <a:t>公告明确：</a:t>
            </a:r>
            <a:r>
              <a:rPr lang="zh-CN" altLang="en-US" sz="1800" dirty="0" smtClean="0">
                <a:latin typeface="+mn-ea"/>
                <a:ea typeface="+mn-ea"/>
              </a:rPr>
              <a:t>纳税人以所有增值税应税销售行为（包括销售货物、劳务、服务、无形资产和不动产）</a:t>
            </a:r>
            <a:r>
              <a:rPr lang="zh-CN" altLang="en-US" sz="1800" b="1" dirty="0" smtClean="0">
                <a:solidFill>
                  <a:srgbClr val="FF0000"/>
                </a:solidFill>
                <a:latin typeface="+mn-ea"/>
                <a:ea typeface="+mn-ea"/>
              </a:rPr>
              <a:t>合并</a:t>
            </a:r>
            <a:r>
              <a:rPr lang="zh-CN" altLang="en-US" sz="1800" dirty="0" smtClean="0">
                <a:latin typeface="+mn-ea"/>
                <a:ea typeface="+mn-ea"/>
              </a:rPr>
              <a:t>计算销售额，判断是否达到免税标准。</a:t>
            </a:r>
            <a:r>
              <a:rPr lang="zh-CN" altLang="en-US" sz="1800" b="1" dirty="0" smtClean="0">
                <a:solidFill>
                  <a:srgbClr val="FF0000"/>
                </a:solidFill>
                <a:latin typeface="+mn-ea"/>
                <a:ea typeface="+mn-ea"/>
              </a:rPr>
              <a:t>销售额具体是指，</a:t>
            </a:r>
            <a:r>
              <a:rPr lang="zh-CN" altLang="en-US" sz="1800" dirty="0" smtClean="0">
                <a:latin typeface="+mn-ea"/>
                <a:ea typeface="+mn-ea"/>
              </a:rPr>
              <a:t>应征增值税不含税销售额（包括</a:t>
            </a:r>
            <a:r>
              <a:rPr lang="en-US" altLang="en-US" sz="1800" dirty="0" smtClean="0">
                <a:latin typeface="+mn-ea"/>
                <a:ea typeface="+mn-ea"/>
              </a:rPr>
              <a:t>3%</a:t>
            </a:r>
            <a:r>
              <a:rPr lang="zh-CN" altLang="en-US" sz="1800" dirty="0" smtClean="0">
                <a:latin typeface="+mn-ea"/>
                <a:ea typeface="+mn-ea"/>
              </a:rPr>
              <a:t>和</a:t>
            </a:r>
            <a:r>
              <a:rPr lang="en-US" altLang="en-US" sz="1800" dirty="0" smtClean="0">
                <a:latin typeface="+mn-ea"/>
                <a:ea typeface="+mn-ea"/>
              </a:rPr>
              <a:t>5%</a:t>
            </a:r>
            <a:r>
              <a:rPr lang="zh-CN" altLang="en-US" sz="1800" dirty="0" smtClean="0">
                <a:latin typeface="+mn-ea"/>
                <a:ea typeface="+mn-ea"/>
              </a:rPr>
              <a:t>征收率）、销售使用过的固定资产不含税销售额、</a:t>
            </a:r>
            <a:r>
              <a:rPr lang="zh-CN" altLang="en-US" sz="1800" b="1" dirty="0" smtClean="0">
                <a:solidFill>
                  <a:srgbClr val="FF0000"/>
                </a:solidFill>
                <a:latin typeface="+mn-ea"/>
                <a:ea typeface="+mn-ea"/>
              </a:rPr>
              <a:t>免税销售额</a:t>
            </a:r>
            <a:r>
              <a:rPr lang="zh-CN" altLang="en-US" sz="1800" dirty="0" smtClean="0">
                <a:latin typeface="+mn-ea"/>
                <a:ea typeface="+mn-ea"/>
              </a:rPr>
              <a:t>、出口免税销售额等。</a:t>
            </a:r>
            <a:endParaRPr lang="en-US" altLang="zh-CN" sz="1800" dirty="0" smtClean="0">
              <a:latin typeface="+mn-ea"/>
              <a:ea typeface="+mn-ea"/>
            </a:endParaRPr>
          </a:p>
          <a:p>
            <a:pPr>
              <a:lnSpc>
                <a:spcPct val="150000"/>
              </a:lnSpc>
              <a:buFont typeface="Wingdings" pitchFamily="2" charset="2"/>
              <a:buChar char="Ø"/>
            </a:pPr>
            <a:r>
              <a:rPr lang="zh-CN" altLang="en-US" sz="1800" b="1" dirty="0" smtClean="0">
                <a:solidFill>
                  <a:srgbClr val="FF0000"/>
                </a:solidFill>
                <a:latin typeface="+mn-ea"/>
                <a:ea typeface="+mn-ea"/>
              </a:rPr>
              <a:t>同时，</a:t>
            </a:r>
            <a:r>
              <a:rPr lang="zh-CN" altLang="en-US" sz="1800" dirty="0" smtClean="0">
                <a:latin typeface="+mn-ea"/>
                <a:ea typeface="+mn-ea"/>
              </a:rPr>
              <a:t>小规模纳税人在</a:t>
            </a:r>
            <a:r>
              <a:rPr lang="zh-CN" altLang="en-US" sz="1800" b="1" dirty="0" smtClean="0">
                <a:solidFill>
                  <a:srgbClr val="FF0000"/>
                </a:solidFill>
                <a:latin typeface="+mn-ea"/>
                <a:ea typeface="+mn-ea"/>
              </a:rPr>
              <a:t>扣除</a:t>
            </a:r>
            <a:r>
              <a:rPr lang="zh-CN" altLang="en-US" sz="1800" dirty="0" smtClean="0">
                <a:latin typeface="+mn-ea"/>
                <a:ea typeface="+mn-ea"/>
              </a:rPr>
              <a:t>本期发生的</a:t>
            </a:r>
            <a:r>
              <a:rPr lang="zh-CN" altLang="en-US" sz="1800" b="1" dirty="0" smtClean="0">
                <a:solidFill>
                  <a:srgbClr val="FF0000"/>
                </a:solidFill>
                <a:latin typeface="+mn-ea"/>
                <a:ea typeface="+mn-ea"/>
              </a:rPr>
              <a:t>销售不动产</a:t>
            </a:r>
            <a:r>
              <a:rPr lang="zh-CN" altLang="en-US" sz="1800" dirty="0" smtClean="0">
                <a:latin typeface="+mn-ea"/>
                <a:ea typeface="+mn-ea"/>
              </a:rPr>
              <a:t>的销售额后仍未超过</a:t>
            </a:r>
            <a:r>
              <a:rPr lang="en-US" sz="1800" dirty="0" smtClean="0">
                <a:latin typeface="+mn-ea"/>
                <a:ea typeface="+mn-ea"/>
              </a:rPr>
              <a:t>10</a:t>
            </a:r>
            <a:r>
              <a:rPr lang="zh-CN" altLang="en-US" sz="1800" dirty="0" smtClean="0">
                <a:latin typeface="+mn-ea"/>
                <a:ea typeface="+mn-ea"/>
              </a:rPr>
              <a:t>万元的，其销售货物、劳务、服务、无形资产取得的销售额，可享受小规模纳税人免税政策。</a:t>
            </a:r>
            <a:endParaRPr lang="en-US" altLang="zh-CN" sz="1800" dirty="0" smtClean="0">
              <a:latin typeface="+mn-ea"/>
              <a:ea typeface="+mn-ea"/>
            </a:endParaRPr>
          </a:p>
          <a:p>
            <a:pPr>
              <a:lnSpc>
                <a:spcPct val="150000"/>
              </a:lnSpc>
              <a:buFont typeface="Wingdings" pitchFamily="2" charset="2"/>
              <a:buChar char="Ø"/>
            </a:pPr>
            <a:r>
              <a:rPr lang="zh-CN" altLang="en-US" sz="1800" b="1" dirty="0">
                <a:solidFill>
                  <a:srgbClr val="FF0000"/>
                </a:solidFill>
                <a:latin typeface="+mn-ea"/>
              </a:rPr>
              <a:t>特别</a:t>
            </a:r>
            <a:r>
              <a:rPr lang="zh-CN" altLang="en-US" sz="1800" b="1" dirty="0" smtClean="0">
                <a:solidFill>
                  <a:srgbClr val="FF0000"/>
                </a:solidFill>
                <a:latin typeface="+mn-ea"/>
              </a:rPr>
              <a:t>说明：</a:t>
            </a:r>
            <a:r>
              <a:rPr lang="zh-CN" altLang="en-US" sz="1800" b="1" dirty="0">
                <a:solidFill>
                  <a:srgbClr val="FF0000"/>
                </a:solidFill>
                <a:latin typeface="+mn-ea"/>
              </a:rPr>
              <a:t>①</a:t>
            </a:r>
            <a:r>
              <a:rPr lang="zh-CN" altLang="en-US" sz="1800" b="1" dirty="0" smtClean="0">
                <a:solidFill>
                  <a:srgbClr val="FF0000"/>
                </a:solidFill>
                <a:latin typeface="+mn-ea"/>
              </a:rPr>
              <a:t>其他个人按次纳税的起征点标准仍是</a:t>
            </a:r>
            <a:r>
              <a:rPr lang="en-US" altLang="zh-CN" sz="1800" b="1" dirty="0" smtClean="0">
                <a:solidFill>
                  <a:srgbClr val="FF0000"/>
                </a:solidFill>
                <a:latin typeface="+mn-ea"/>
              </a:rPr>
              <a:t>500</a:t>
            </a:r>
            <a:r>
              <a:rPr lang="zh-CN" altLang="en-US" sz="1800" b="1" dirty="0" smtClean="0">
                <a:solidFill>
                  <a:srgbClr val="FF0000"/>
                </a:solidFill>
                <a:latin typeface="+mn-ea"/>
              </a:rPr>
              <a:t>元</a:t>
            </a:r>
            <a:r>
              <a:rPr lang="en-US" altLang="zh-CN" sz="1800" b="1" dirty="0" smtClean="0">
                <a:solidFill>
                  <a:srgbClr val="FF0000"/>
                </a:solidFill>
                <a:latin typeface="+mn-ea"/>
              </a:rPr>
              <a:t>/</a:t>
            </a:r>
            <a:r>
              <a:rPr lang="zh-CN" altLang="en-US" sz="1800" b="1" dirty="0" smtClean="0">
                <a:solidFill>
                  <a:srgbClr val="FF0000"/>
                </a:solidFill>
                <a:latin typeface="+mn-ea"/>
              </a:rPr>
              <a:t>次；②保险公司代理人比照可以</a:t>
            </a:r>
            <a:r>
              <a:rPr lang="zh-CN" altLang="en-US" sz="1800" b="1" dirty="0">
                <a:solidFill>
                  <a:srgbClr val="FF0000"/>
                </a:solidFill>
                <a:latin typeface="+mn-ea"/>
              </a:rPr>
              <a:t>享受小规模纳税人免税</a:t>
            </a:r>
            <a:r>
              <a:rPr lang="zh-CN" altLang="en-US" sz="1800" b="1" dirty="0" smtClean="0">
                <a:solidFill>
                  <a:srgbClr val="FF0000"/>
                </a:solidFill>
                <a:latin typeface="+mn-ea"/>
              </a:rPr>
              <a:t>政策。</a:t>
            </a:r>
            <a:endParaRPr lang="zh-CN" altLang="en-US" sz="1800" b="1" dirty="0">
              <a:solidFill>
                <a:srgbClr val="FF0000"/>
              </a:solidFill>
              <a:latin typeface="+mn-ea"/>
            </a:endParaRPr>
          </a:p>
        </p:txBody>
      </p:sp>
    </p:spTree>
    <p:extLst>
      <p:ext uri="{BB962C8B-B14F-4D97-AF65-F5344CB8AC3E}">
        <p14:creationId xmlns:p14="http://schemas.microsoft.com/office/powerpoint/2010/main" xmlns="" val="1792370843"/>
      </p:ext>
    </p:extLst>
  </p:cSld>
  <p:clrMapOvr>
    <a:masterClrMapping/>
  </p:clrMapOvr>
  <mc:AlternateContent xmlns:mc="http://schemas.openxmlformats.org/markup-compatibility/2006">
    <mc:Choice xmlns:p14="http://schemas.microsoft.com/office/powerpoint/2010/main" xmlns="" Requires="p14">
      <p:transition spd="slow" p14:dur="1400" advTm="0">
        <p14:doors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Effect transition="in" filter="barn(inVertical)">
                                      <p:cBhvr>
                                        <p:cTn id="19" dur="500"/>
                                        <p:tgtEl>
                                          <p:spTgt spid="8"/>
                                        </p:tgtEl>
                                      </p:cBhvr>
                                    </p:animEffect>
                                  </p:childTnLst>
                                </p:cTn>
                              </p:par>
                              <p:par>
                                <p:cTn id="20" presetID="16" presetClass="entr" presetSubtype="21" fill="hold" grpId="0" nodeType="withEffect">
                                  <p:stCondLst>
                                    <p:cond delay="0"/>
                                  </p:stCondLst>
                                  <p:iterate type="lt">
                                    <p:tmPct val="10000"/>
                                  </p:iterate>
                                  <p:childTnLst>
                                    <p:set>
                                      <p:cBhvr>
                                        <p:cTn id="21" dur="1" fill="hold">
                                          <p:stCondLst>
                                            <p:cond delay="0"/>
                                          </p:stCondLst>
                                        </p:cTn>
                                        <p:tgtEl>
                                          <p:spTgt spid="9"/>
                                        </p:tgtEl>
                                        <p:attrNameLst>
                                          <p:attrName>style.visibility</p:attrName>
                                        </p:attrNameLst>
                                      </p:cBhvr>
                                      <p:to>
                                        <p:strVal val="visible"/>
                                      </p:to>
                                    </p:set>
                                    <p:animEffect transition="in" filter="barn(inVertical)">
                                      <p:cBhvr>
                                        <p:cTn id="22" dur="500"/>
                                        <p:tgtEl>
                                          <p:spTgt spid="9"/>
                                        </p:tgtEl>
                                      </p:cBhvr>
                                    </p:animEffect>
                                  </p:childTnLst>
                                </p:cTn>
                              </p:par>
                            </p:childTnLst>
                          </p:cTn>
                        </p:par>
                        <p:par>
                          <p:cTn id="23" fill="hold">
                            <p:stCondLst>
                              <p:cond delay="950"/>
                            </p:stCondLst>
                            <p:childTnLst>
                              <p:par>
                                <p:cTn id="24" presetID="2" presetClass="entr" presetSubtype="4"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500" fill="hold"/>
                                        <p:tgtEl>
                                          <p:spTgt spid="12"/>
                                        </p:tgtEl>
                                        <p:attrNameLst>
                                          <p:attrName>ppt_x</p:attrName>
                                        </p:attrNameLst>
                                      </p:cBhvr>
                                      <p:tavLst>
                                        <p:tav tm="0">
                                          <p:val>
                                            <p:strVal val="#ppt_x"/>
                                          </p:val>
                                        </p:tav>
                                        <p:tav tm="100000">
                                          <p:val>
                                            <p:strVal val="#ppt_x"/>
                                          </p:val>
                                        </p:tav>
                                      </p:tavLst>
                                    </p:anim>
                                    <p:anim calcmode="lin" valueType="num">
                                      <p:cBhvr additive="base">
                                        <p:cTn id="27" dur="500" fill="hold"/>
                                        <p:tgtEl>
                                          <p:spTgt spid="12"/>
                                        </p:tgtEl>
                                        <p:attrNameLst>
                                          <p:attrName>ppt_y</p:attrName>
                                        </p:attrNameLst>
                                      </p:cBhvr>
                                      <p:tavLst>
                                        <p:tav tm="0">
                                          <p:val>
                                            <p:strVal val="1+#ppt_h/2"/>
                                          </p:val>
                                        </p:tav>
                                        <p:tav tm="100000">
                                          <p:val>
                                            <p:strVal val="#ppt_y"/>
                                          </p:val>
                                        </p:tav>
                                      </p:tavLst>
                                    </p:anim>
                                  </p:childTnLst>
                                </p:cTn>
                              </p:par>
                            </p:childTnLst>
                          </p:cTn>
                        </p:par>
                        <p:par>
                          <p:cTn id="28" fill="hold">
                            <p:stCondLst>
                              <p:cond delay="1450"/>
                            </p:stCondLst>
                            <p:childTnLst>
                              <p:par>
                                <p:cTn id="29" presetID="2" presetClass="entr" presetSubtype="4"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par>
                          <p:cTn id="33" fill="hold">
                            <p:stCondLst>
                              <p:cond delay="1950"/>
                            </p:stCondLst>
                            <p:childTnLst>
                              <p:par>
                                <p:cTn id="34" presetID="2" presetClass="entr" presetSubtype="4"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additive="base">
                                        <p:cTn id="36" dur="500" fill="hold"/>
                                        <p:tgtEl>
                                          <p:spTgt spid="11"/>
                                        </p:tgtEl>
                                        <p:attrNameLst>
                                          <p:attrName>ppt_x</p:attrName>
                                        </p:attrNameLst>
                                      </p:cBhvr>
                                      <p:tavLst>
                                        <p:tav tm="0">
                                          <p:val>
                                            <p:strVal val="#ppt_x"/>
                                          </p:val>
                                        </p:tav>
                                        <p:tav tm="100000">
                                          <p:val>
                                            <p:strVal val="#ppt_x"/>
                                          </p:val>
                                        </p:tav>
                                      </p:tavLst>
                                    </p:anim>
                                    <p:anim calcmode="lin" valueType="num">
                                      <p:cBhvr additive="base">
                                        <p:cTn id="37" dur="500" fill="hold"/>
                                        <p:tgtEl>
                                          <p:spTgt spid="11"/>
                                        </p:tgtEl>
                                        <p:attrNameLst>
                                          <p:attrName>ppt_y</p:attrName>
                                        </p:attrNameLst>
                                      </p:cBhvr>
                                      <p:tavLst>
                                        <p:tav tm="0">
                                          <p:val>
                                            <p:strVal val="1+#ppt_h/2"/>
                                          </p:val>
                                        </p:tav>
                                        <p:tav tm="100000">
                                          <p:val>
                                            <p:strVal val="#ppt_y"/>
                                          </p:val>
                                        </p:tav>
                                      </p:tavLst>
                                    </p:anim>
                                  </p:childTnLst>
                                </p:cTn>
                              </p:par>
                            </p:childTnLst>
                          </p:cTn>
                        </p:par>
                        <p:par>
                          <p:cTn id="38" fill="hold">
                            <p:stCondLst>
                              <p:cond delay="2450"/>
                            </p:stCondLst>
                            <p:childTnLst>
                              <p:par>
                                <p:cTn id="39" presetID="2" presetClass="entr" presetSubtype="2"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500" fill="hold"/>
                                        <p:tgtEl>
                                          <p:spTgt spid="13"/>
                                        </p:tgtEl>
                                        <p:attrNameLst>
                                          <p:attrName>ppt_x</p:attrName>
                                        </p:attrNameLst>
                                      </p:cBhvr>
                                      <p:tavLst>
                                        <p:tav tm="0">
                                          <p:val>
                                            <p:strVal val="1+#ppt_w/2"/>
                                          </p:val>
                                        </p:tav>
                                        <p:tav tm="100000">
                                          <p:val>
                                            <p:strVal val="#ppt_x"/>
                                          </p:val>
                                        </p:tav>
                                      </p:tavLst>
                                    </p:anim>
                                    <p:anim calcmode="lin" valueType="num">
                                      <p:cBhvr additive="base">
                                        <p:cTn id="42" dur="500" fill="hold"/>
                                        <p:tgtEl>
                                          <p:spTgt spid="13"/>
                                        </p:tgtEl>
                                        <p:attrNameLst>
                                          <p:attrName>ppt_y</p:attrName>
                                        </p:attrNameLst>
                                      </p:cBhvr>
                                      <p:tavLst>
                                        <p:tav tm="0">
                                          <p:val>
                                            <p:strVal val="#ppt_y"/>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additive="base">
                                        <p:cTn id="45" dur="500" fill="hold"/>
                                        <p:tgtEl>
                                          <p:spTgt spid="14"/>
                                        </p:tgtEl>
                                        <p:attrNameLst>
                                          <p:attrName>ppt_x</p:attrName>
                                        </p:attrNameLst>
                                      </p:cBhvr>
                                      <p:tavLst>
                                        <p:tav tm="0">
                                          <p:val>
                                            <p:strVal val="#ppt_x"/>
                                          </p:val>
                                        </p:tav>
                                        <p:tav tm="100000">
                                          <p:val>
                                            <p:strVal val="#ppt_x"/>
                                          </p:val>
                                        </p:tav>
                                      </p:tavLst>
                                    </p:anim>
                                    <p:anim calcmode="lin" valueType="num">
                                      <p:cBhvr additive="base">
                                        <p:cTn id="46" dur="500" fill="hold"/>
                                        <p:tgtEl>
                                          <p:spTgt spid="14"/>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additive="base">
                                        <p:cTn id="49" dur="500" fill="hold"/>
                                        <p:tgtEl>
                                          <p:spTgt spid="15"/>
                                        </p:tgtEl>
                                        <p:attrNameLst>
                                          <p:attrName>ppt_x</p:attrName>
                                        </p:attrNameLst>
                                      </p:cBhvr>
                                      <p:tavLst>
                                        <p:tav tm="0">
                                          <p:val>
                                            <p:strVal val="#ppt_x"/>
                                          </p:val>
                                        </p:tav>
                                        <p:tav tm="100000">
                                          <p:val>
                                            <p:strVal val="#ppt_x"/>
                                          </p:val>
                                        </p:tav>
                                      </p:tavLst>
                                    </p:anim>
                                    <p:anim calcmode="lin" valueType="num">
                                      <p:cBhvr additive="base">
                                        <p:cTn id="50" dur="500" fill="hold"/>
                                        <p:tgtEl>
                                          <p:spTgt spid="15"/>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16"/>
                                        </p:tgtEl>
                                        <p:attrNameLst>
                                          <p:attrName>style.visibility</p:attrName>
                                        </p:attrNameLst>
                                      </p:cBhvr>
                                      <p:to>
                                        <p:strVal val="visible"/>
                                      </p:to>
                                    </p:set>
                                    <p:anim calcmode="lin" valueType="num">
                                      <p:cBhvr additive="base">
                                        <p:cTn id="53" dur="500" fill="hold"/>
                                        <p:tgtEl>
                                          <p:spTgt spid="16"/>
                                        </p:tgtEl>
                                        <p:attrNameLst>
                                          <p:attrName>ppt_x</p:attrName>
                                        </p:attrNameLst>
                                      </p:cBhvr>
                                      <p:tavLst>
                                        <p:tav tm="0">
                                          <p:val>
                                            <p:strVal val="#ppt_x"/>
                                          </p:val>
                                        </p:tav>
                                        <p:tav tm="100000">
                                          <p:val>
                                            <p:strVal val="#ppt_x"/>
                                          </p:val>
                                        </p:tav>
                                      </p:tavLst>
                                    </p:anim>
                                    <p:anim calcmode="lin" valueType="num">
                                      <p:cBhvr additive="base">
                                        <p:cTn id="54" dur="500" fill="hold"/>
                                        <p:tgtEl>
                                          <p:spTgt spid="16"/>
                                        </p:tgtEl>
                                        <p:attrNameLst>
                                          <p:attrName>ppt_y</p:attrName>
                                        </p:attrNameLst>
                                      </p:cBhvr>
                                      <p:tavLst>
                                        <p:tav tm="0">
                                          <p:val>
                                            <p:strVal val="1+#ppt_h/2"/>
                                          </p:val>
                                        </p:tav>
                                        <p:tav tm="100000">
                                          <p:val>
                                            <p:strVal val="#ppt_y"/>
                                          </p:val>
                                        </p:tav>
                                      </p:tavLst>
                                    </p:anim>
                                  </p:childTnLst>
                                </p:cTn>
                              </p:par>
                              <p:par>
                                <p:cTn id="55" presetID="2" presetClass="entr" presetSubtype="3" fill="hold" grpId="0" nodeType="with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additive="base">
                                        <p:cTn id="57" dur="500" fill="hold"/>
                                        <p:tgtEl>
                                          <p:spTgt spid="17"/>
                                        </p:tgtEl>
                                        <p:attrNameLst>
                                          <p:attrName>ppt_x</p:attrName>
                                        </p:attrNameLst>
                                      </p:cBhvr>
                                      <p:tavLst>
                                        <p:tav tm="0">
                                          <p:val>
                                            <p:strVal val="1+#ppt_w/2"/>
                                          </p:val>
                                        </p:tav>
                                        <p:tav tm="100000">
                                          <p:val>
                                            <p:strVal val="#ppt_x"/>
                                          </p:val>
                                        </p:tav>
                                      </p:tavLst>
                                    </p:anim>
                                    <p:anim calcmode="lin" valueType="num">
                                      <p:cBhvr additive="base">
                                        <p:cTn id="58" dur="500" fill="hold"/>
                                        <p:tgtEl>
                                          <p:spTgt spid="17"/>
                                        </p:tgtEl>
                                        <p:attrNameLst>
                                          <p:attrName>ppt_y</p:attrName>
                                        </p:attrNameLst>
                                      </p:cBhvr>
                                      <p:tavLst>
                                        <p:tav tm="0">
                                          <p:val>
                                            <p:strVal val="0-#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18"/>
                                        </p:tgtEl>
                                        <p:attrNameLst>
                                          <p:attrName>style.visibility</p:attrName>
                                        </p:attrNameLst>
                                      </p:cBhvr>
                                      <p:to>
                                        <p:strVal val="visible"/>
                                      </p:to>
                                    </p:set>
                                    <p:anim calcmode="lin" valueType="num">
                                      <p:cBhvr additive="base">
                                        <p:cTn id="61" dur="500" fill="hold"/>
                                        <p:tgtEl>
                                          <p:spTgt spid="18"/>
                                        </p:tgtEl>
                                        <p:attrNameLst>
                                          <p:attrName>ppt_x</p:attrName>
                                        </p:attrNameLst>
                                      </p:cBhvr>
                                      <p:tavLst>
                                        <p:tav tm="0">
                                          <p:val>
                                            <p:strVal val="#ppt_x"/>
                                          </p:val>
                                        </p:tav>
                                        <p:tav tm="100000">
                                          <p:val>
                                            <p:strVal val="#ppt_x"/>
                                          </p:val>
                                        </p:tav>
                                      </p:tavLst>
                                    </p:anim>
                                    <p:anim calcmode="lin" valueType="num">
                                      <p:cBhvr additive="base">
                                        <p:cTn id="62" dur="500" fill="hold"/>
                                        <p:tgtEl>
                                          <p:spTgt spid="18"/>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9"/>
                                        </p:tgtEl>
                                        <p:attrNameLst>
                                          <p:attrName>style.visibility</p:attrName>
                                        </p:attrNameLst>
                                      </p:cBhvr>
                                      <p:to>
                                        <p:strVal val="visible"/>
                                      </p:to>
                                    </p:set>
                                    <p:anim calcmode="lin" valueType="num">
                                      <p:cBhvr additive="base">
                                        <p:cTn id="65" dur="500" fill="hold"/>
                                        <p:tgtEl>
                                          <p:spTgt spid="19"/>
                                        </p:tgtEl>
                                        <p:attrNameLst>
                                          <p:attrName>ppt_x</p:attrName>
                                        </p:attrNameLst>
                                      </p:cBhvr>
                                      <p:tavLst>
                                        <p:tav tm="0">
                                          <p:val>
                                            <p:strVal val="#ppt_x"/>
                                          </p:val>
                                        </p:tav>
                                        <p:tav tm="100000">
                                          <p:val>
                                            <p:strVal val="#ppt_x"/>
                                          </p:val>
                                        </p:tav>
                                      </p:tavLst>
                                    </p:anim>
                                    <p:anim calcmode="lin" valueType="num">
                                      <p:cBhvr additive="base">
                                        <p:cTn id="66" dur="500" fill="hold"/>
                                        <p:tgtEl>
                                          <p:spTgt spid="19"/>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20"/>
                                        </p:tgtEl>
                                        <p:attrNameLst>
                                          <p:attrName>style.visibility</p:attrName>
                                        </p:attrNameLst>
                                      </p:cBhvr>
                                      <p:to>
                                        <p:strVal val="visible"/>
                                      </p:to>
                                    </p:set>
                                    <p:anim calcmode="lin" valueType="num">
                                      <p:cBhvr additive="base">
                                        <p:cTn id="69" dur="500" fill="hold"/>
                                        <p:tgtEl>
                                          <p:spTgt spid="20"/>
                                        </p:tgtEl>
                                        <p:attrNameLst>
                                          <p:attrName>ppt_x</p:attrName>
                                        </p:attrNameLst>
                                      </p:cBhvr>
                                      <p:tavLst>
                                        <p:tav tm="0">
                                          <p:val>
                                            <p:strVal val="#ppt_x"/>
                                          </p:val>
                                        </p:tav>
                                        <p:tav tm="100000">
                                          <p:val>
                                            <p:strVal val="#ppt_x"/>
                                          </p:val>
                                        </p:tav>
                                      </p:tavLst>
                                    </p:anim>
                                    <p:anim calcmode="lin" valueType="num">
                                      <p:cBhvr additive="base">
                                        <p:cTn id="70" dur="500" fill="hold"/>
                                        <p:tgtEl>
                                          <p:spTgt spid="20"/>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21"/>
                                        </p:tgtEl>
                                        <p:attrNameLst>
                                          <p:attrName>style.visibility</p:attrName>
                                        </p:attrNameLst>
                                      </p:cBhvr>
                                      <p:to>
                                        <p:strVal val="visible"/>
                                      </p:to>
                                    </p:set>
                                    <p:anim calcmode="lin" valueType="num">
                                      <p:cBhvr additive="base">
                                        <p:cTn id="73" dur="500" fill="hold"/>
                                        <p:tgtEl>
                                          <p:spTgt spid="21"/>
                                        </p:tgtEl>
                                        <p:attrNameLst>
                                          <p:attrName>ppt_x</p:attrName>
                                        </p:attrNameLst>
                                      </p:cBhvr>
                                      <p:tavLst>
                                        <p:tav tm="0">
                                          <p:val>
                                            <p:strVal val="#ppt_x"/>
                                          </p:val>
                                        </p:tav>
                                        <p:tav tm="100000">
                                          <p:val>
                                            <p:strVal val="#ppt_x"/>
                                          </p:val>
                                        </p:tav>
                                      </p:tavLst>
                                    </p:anim>
                                    <p:anim calcmode="lin" valueType="num">
                                      <p:cBhvr additive="base">
                                        <p:cTn id="74" dur="500" fill="hold"/>
                                        <p:tgtEl>
                                          <p:spTgt spid="21"/>
                                        </p:tgtEl>
                                        <p:attrNameLst>
                                          <p:attrName>ppt_y</p:attrName>
                                        </p:attrNameLst>
                                      </p:cBhvr>
                                      <p:tavLst>
                                        <p:tav tm="0">
                                          <p:val>
                                            <p:strVal val="1+#ppt_h/2"/>
                                          </p:val>
                                        </p:tav>
                                        <p:tav tm="100000">
                                          <p:val>
                                            <p:strVal val="#ppt_y"/>
                                          </p:val>
                                        </p:tav>
                                      </p:tavLst>
                                    </p:anim>
                                  </p:childTnLst>
                                </p:cTn>
                              </p:par>
                              <p:par>
                                <p:cTn id="75" presetID="2" presetClass="entr" presetSubtype="6" fill="hold" nodeType="withEffect">
                                  <p:stCondLst>
                                    <p:cond delay="0"/>
                                  </p:stCondLst>
                                  <p:childTnLst>
                                    <p:set>
                                      <p:cBhvr>
                                        <p:cTn id="76" dur="1" fill="hold">
                                          <p:stCondLst>
                                            <p:cond delay="0"/>
                                          </p:stCondLst>
                                        </p:cTn>
                                        <p:tgtEl>
                                          <p:spTgt spid="22"/>
                                        </p:tgtEl>
                                        <p:attrNameLst>
                                          <p:attrName>style.visibility</p:attrName>
                                        </p:attrNameLst>
                                      </p:cBhvr>
                                      <p:to>
                                        <p:strVal val="visible"/>
                                      </p:to>
                                    </p:set>
                                    <p:anim calcmode="lin" valueType="num">
                                      <p:cBhvr additive="base">
                                        <p:cTn id="77" dur="500" fill="hold"/>
                                        <p:tgtEl>
                                          <p:spTgt spid="22"/>
                                        </p:tgtEl>
                                        <p:attrNameLst>
                                          <p:attrName>ppt_x</p:attrName>
                                        </p:attrNameLst>
                                      </p:cBhvr>
                                      <p:tavLst>
                                        <p:tav tm="0">
                                          <p:val>
                                            <p:strVal val="1+#ppt_w/2"/>
                                          </p:val>
                                        </p:tav>
                                        <p:tav tm="100000">
                                          <p:val>
                                            <p:strVal val="#ppt_x"/>
                                          </p:val>
                                        </p:tav>
                                      </p:tavLst>
                                    </p:anim>
                                    <p:anim calcmode="lin" valueType="num">
                                      <p:cBhvr additive="base">
                                        <p:cTn id="78" dur="500" fill="hold"/>
                                        <p:tgtEl>
                                          <p:spTgt spid="22"/>
                                        </p:tgtEl>
                                        <p:attrNameLst>
                                          <p:attrName>ppt_y</p:attrName>
                                        </p:attrNameLst>
                                      </p:cBhvr>
                                      <p:tavLst>
                                        <p:tav tm="0">
                                          <p:val>
                                            <p:strVal val="1+#ppt_h/2"/>
                                          </p:val>
                                        </p:tav>
                                        <p:tav tm="100000">
                                          <p:val>
                                            <p:strVal val="#ppt_y"/>
                                          </p:val>
                                        </p:tav>
                                      </p:tavLst>
                                    </p:anim>
                                  </p:childTnLst>
                                </p:cTn>
                              </p:par>
                              <p:par>
                                <p:cTn id="79" presetID="2" presetClass="entr" presetSubtype="6" fill="hold" grpId="0" nodeType="withEffect">
                                  <p:stCondLst>
                                    <p:cond delay="0"/>
                                  </p:stCondLst>
                                  <p:childTnLst>
                                    <p:set>
                                      <p:cBhvr>
                                        <p:cTn id="80" dur="1" fill="hold">
                                          <p:stCondLst>
                                            <p:cond delay="0"/>
                                          </p:stCondLst>
                                        </p:cTn>
                                        <p:tgtEl>
                                          <p:spTgt spid="29"/>
                                        </p:tgtEl>
                                        <p:attrNameLst>
                                          <p:attrName>style.visibility</p:attrName>
                                        </p:attrNameLst>
                                      </p:cBhvr>
                                      <p:to>
                                        <p:strVal val="visible"/>
                                      </p:to>
                                    </p:set>
                                    <p:anim calcmode="lin" valueType="num">
                                      <p:cBhvr additive="base">
                                        <p:cTn id="81" dur="500" fill="hold"/>
                                        <p:tgtEl>
                                          <p:spTgt spid="29"/>
                                        </p:tgtEl>
                                        <p:attrNameLst>
                                          <p:attrName>ppt_x</p:attrName>
                                        </p:attrNameLst>
                                      </p:cBhvr>
                                      <p:tavLst>
                                        <p:tav tm="0">
                                          <p:val>
                                            <p:strVal val="1+#ppt_w/2"/>
                                          </p:val>
                                        </p:tav>
                                        <p:tav tm="100000">
                                          <p:val>
                                            <p:strVal val="#ppt_x"/>
                                          </p:val>
                                        </p:tav>
                                      </p:tavLst>
                                    </p:anim>
                                    <p:anim calcmode="lin" valueType="num">
                                      <p:cBhvr additive="base">
                                        <p:cTn id="82" dur="500" fill="hold"/>
                                        <p:tgtEl>
                                          <p:spTgt spid="29"/>
                                        </p:tgtEl>
                                        <p:attrNameLst>
                                          <p:attrName>ppt_y</p:attrName>
                                        </p:attrNameLst>
                                      </p:cBhvr>
                                      <p:tavLst>
                                        <p:tav tm="0">
                                          <p:val>
                                            <p:strVal val="1+#ppt_h/2"/>
                                          </p:val>
                                        </p:tav>
                                        <p:tav tm="100000">
                                          <p:val>
                                            <p:strVal val="#ppt_y"/>
                                          </p:val>
                                        </p:tav>
                                      </p:tavLst>
                                    </p:anim>
                                  </p:childTnLst>
                                </p:cTn>
                              </p:par>
                              <p:par>
                                <p:cTn id="83" presetID="2" presetClass="entr" presetSubtype="4" fill="hold" grpId="0" nodeType="withEffect">
                                  <p:stCondLst>
                                    <p:cond delay="0"/>
                                  </p:stCondLst>
                                  <p:childTnLst>
                                    <p:set>
                                      <p:cBhvr>
                                        <p:cTn id="84" dur="1" fill="hold">
                                          <p:stCondLst>
                                            <p:cond delay="0"/>
                                          </p:stCondLst>
                                        </p:cTn>
                                        <p:tgtEl>
                                          <p:spTgt spid="30"/>
                                        </p:tgtEl>
                                        <p:attrNameLst>
                                          <p:attrName>style.visibility</p:attrName>
                                        </p:attrNameLst>
                                      </p:cBhvr>
                                      <p:to>
                                        <p:strVal val="visible"/>
                                      </p:to>
                                    </p:set>
                                    <p:anim calcmode="lin" valueType="num">
                                      <p:cBhvr additive="base">
                                        <p:cTn id="85" dur="500" fill="hold"/>
                                        <p:tgtEl>
                                          <p:spTgt spid="30"/>
                                        </p:tgtEl>
                                        <p:attrNameLst>
                                          <p:attrName>ppt_x</p:attrName>
                                        </p:attrNameLst>
                                      </p:cBhvr>
                                      <p:tavLst>
                                        <p:tav tm="0">
                                          <p:val>
                                            <p:strVal val="#ppt_x"/>
                                          </p:val>
                                        </p:tav>
                                        <p:tav tm="100000">
                                          <p:val>
                                            <p:strVal val="#ppt_x"/>
                                          </p:val>
                                        </p:tav>
                                      </p:tavLst>
                                    </p:anim>
                                    <p:anim calcmode="lin" valueType="num">
                                      <p:cBhvr additive="base">
                                        <p:cTn id="86" dur="500" fill="hold"/>
                                        <p:tgtEl>
                                          <p:spTgt spid="30"/>
                                        </p:tgtEl>
                                        <p:attrNameLst>
                                          <p:attrName>ppt_y</p:attrName>
                                        </p:attrNameLst>
                                      </p:cBhvr>
                                      <p:tavLst>
                                        <p:tav tm="0">
                                          <p:val>
                                            <p:strVal val="1+#ppt_h/2"/>
                                          </p:val>
                                        </p:tav>
                                        <p:tav tm="100000">
                                          <p:val>
                                            <p:strVal val="#ppt_y"/>
                                          </p:val>
                                        </p:tav>
                                      </p:tavLst>
                                    </p:anim>
                                  </p:childTnLst>
                                </p:cTn>
                              </p:par>
                              <p:par>
                                <p:cTn id="87" presetID="2" presetClass="entr" presetSubtype="4" fill="hold" grpId="0" nodeType="withEffect">
                                  <p:stCondLst>
                                    <p:cond delay="0"/>
                                  </p:stCondLst>
                                  <p:childTnLst>
                                    <p:set>
                                      <p:cBhvr>
                                        <p:cTn id="88" dur="1" fill="hold">
                                          <p:stCondLst>
                                            <p:cond delay="0"/>
                                          </p:stCondLst>
                                        </p:cTn>
                                        <p:tgtEl>
                                          <p:spTgt spid="31"/>
                                        </p:tgtEl>
                                        <p:attrNameLst>
                                          <p:attrName>style.visibility</p:attrName>
                                        </p:attrNameLst>
                                      </p:cBhvr>
                                      <p:to>
                                        <p:strVal val="visible"/>
                                      </p:to>
                                    </p:set>
                                    <p:anim calcmode="lin" valueType="num">
                                      <p:cBhvr additive="base">
                                        <p:cTn id="89" dur="500" fill="hold"/>
                                        <p:tgtEl>
                                          <p:spTgt spid="31"/>
                                        </p:tgtEl>
                                        <p:attrNameLst>
                                          <p:attrName>ppt_x</p:attrName>
                                        </p:attrNameLst>
                                      </p:cBhvr>
                                      <p:tavLst>
                                        <p:tav tm="0">
                                          <p:val>
                                            <p:strVal val="#ppt_x"/>
                                          </p:val>
                                        </p:tav>
                                        <p:tav tm="100000">
                                          <p:val>
                                            <p:strVal val="#ppt_x"/>
                                          </p:val>
                                        </p:tav>
                                      </p:tavLst>
                                    </p:anim>
                                    <p:anim calcmode="lin" valueType="num">
                                      <p:cBhvr additive="base">
                                        <p:cTn id="90" dur="500" fill="hold"/>
                                        <p:tgtEl>
                                          <p:spTgt spid="31"/>
                                        </p:tgtEl>
                                        <p:attrNameLst>
                                          <p:attrName>ppt_y</p:attrName>
                                        </p:attrNameLst>
                                      </p:cBhvr>
                                      <p:tavLst>
                                        <p:tav tm="0">
                                          <p:val>
                                            <p:strVal val="1+#ppt_h/2"/>
                                          </p:val>
                                        </p:tav>
                                        <p:tav tm="100000">
                                          <p:val>
                                            <p:strVal val="#ppt_y"/>
                                          </p:val>
                                        </p:tav>
                                      </p:tavLst>
                                    </p:anim>
                                  </p:childTnLst>
                                </p:cTn>
                              </p:par>
                              <p:par>
                                <p:cTn id="91" presetID="2" presetClass="entr" presetSubtype="4" fill="hold" grpId="0" nodeType="withEffect">
                                  <p:stCondLst>
                                    <p:cond delay="0"/>
                                  </p:stCondLst>
                                  <p:childTnLst>
                                    <p:set>
                                      <p:cBhvr>
                                        <p:cTn id="92" dur="1" fill="hold">
                                          <p:stCondLst>
                                            <p:cond delay="0"/>
                                          </p:stCondLst>
                                        </p:cTn>
                                        <p:tgtEl>
                                          <p:spTgt spid="32"/>
                                        </p:tgtEl>
                                        <p:attrNameLst>
                                          <p:attrName>style.visibility</p:attrName>
                                        </p:attrNameLst>
                                      </p:cBhvr>
                                      <p:to>
                                        <p:strVal val="visible"/>
                                      </p:to>
                                    </p:set>
                                    <p:anim calcmode="lin" valueType="num">
                                      <p:cBhvr additive="base">
                                        <p:cTn id="93" dur="500" fill="hold"/>
                                        <p:tgtEl>
                                          <p:spTgt spid="32"/>
                                        </p:tgtEl>
                                        <p:attrNameLst>
                                          <p:attrName>ppt_x</p:attrName>
                                        </p:attrNameLst>
                                      </p:cBhvr>
                                      <p:tavLst>
                                        <p:tav tm="0">
                                          <p:val>
                                            <p:strVal val="#ppt_x"/>
                                          </p:val>
                                        </p:tav>
                                        <p:tav tm="100000">
                                          <p:val>
                                            <p:strVal val="#ppt_x"/>
                                          </p:val>
                                        </p:tav>
                                      </p:tavLst>
                                    </p:anim>
                                    <p:anim calcmode="lin" valueType="num">
                                      <p:cBhvr additive="base">
                                        <p:cTn id="94" dur="500" fill="hold"/>
                                        <p:tgtEl>
                                          <p:spTgt spid="32"/>
                                        </p:tgtEl>
                                        <p:attrNameLst>
                                          <p:attrName>ppt_y</p:attrName>
                                        </p:attrNameLst>
                                      </p:cBhvr>
                                      <p:tavLst>
                                        <p:tav tm="0">
                                          <p:val>
                                            <p:strVal val="1+#ppt_h/2"/>
                                          </p:val>
                                        </p:tav>
                                        <p:tav tm="100000">
                                          <p:val>
                                            <p:strVal val="#ppt_y"/>
                                          </p:val>
                                        </p:tav>
                                      </p:tavLst>
                                    </p:anim>
                                  </p:childTnLst>
                                </p:cTn>
                              </p:par>
                              <p:par>
                                <p:cTn id="95" presetID="2" presetClass="entr" presetSubtype="4" fill="hold" grpId="0" nodeType="withEffect">
                                  <p:stCondLst>
                                    <p:cond delay="0"/>
                                  </p:stCondLst>
                                  <p:childTnLst>
                                    <p:set>
                                      <p:cBhvr>
                                        <p:cTn id="96" dur="1" fill="hold">
                                          <p:stCondLst>
                                            <p:cond delay="0"/>
                                          </p:stCondLst>
                                        </p:cTn>
                                        <p:tgtEl>
                                          <p:spTgt spid="33"/>
                                        </p:tgtEl>
                                        <p:attrNameLst>
                                          <p:attrName>style.visibility</p:attrName>
                                        </p:attrNameLst>
                                      </p:cBhvr>
                                      <p:to>
                                        <p:strVal val="visible"/>
                                      </p:to>
                                    </p:set>
                                    <p:anim calcmode="lin" valueType="num">
                                      <p:cBhvr additive="base">
                                        <p:cTn id="97" dur="500" fill="hold"/>
                                        <p:tgtEl>
                                          <p:spTgt spid="33"/>
                                        </p:tgtEl>
                                        <p:attrNameLst>
                                          <p:attrName>ppt_x</p:attrName>
                                        </p:attrNameLst>
                                      </p:cBhvr>
                                      <p:tavLst>
                                        <p:tav tm="0">
                                          <p:val>
                                            <p:strVal val="#ppt_x"/>
                                          </p:val>
                                        </p:tav>
                                        <p:tav tm="100000">
                                          <p:val>
                                            <p:strVal val="#ppt_x"/>
                                          </p:val>
                                        </p:tav>
                                      </p:tavLst>
                                    </p:anim>
                                    <p:anim calcmode="lin" valueType="num">
                                      <p:cBhvr additive="base">
                                        <p:cTn id="98" dur="500" fill="hold"/>
                                        <p:tgtEl>
                                          <p:spTgt spid="33"/>
                                        </p:tgtEl>
                                        <p:attrNameLst>
                                          <p:attrName>ppt_y</p:attrName>
                                        </p:attrNameLst>
                                      </p:cBhvr>
                                      <p:tavLst>
                                        <p:tav tm="0">
                                          <p:val>
                                            <p:strVal val="1+#ppt_h/2"/>
                                          </p:val>
                                        </p:tav>
                                        <p:tav tm="100000">
                                          <p:val>
                                            <p:strVal val="#ppt_y"/>
                                          </p:val>
                                        </p:tav>
                                      </p:tavLst>
                                    </p:anim>
                                  </p:childTnLst>
                                </p:cTn>
                              </p:par>
                              <p:par>
                                <p:cTn id="99" presetID="2" presetClass="entr" presetSubtype="4" fill="hold" grpId="0" nodeType="withEffect">
                                  <p:stCondLst>
                                    <p:cond delay="0"/>
                                  </p:stCondLst>
                                  <p:childTnLst>
                                    <p:set>
                                      <p:cBhvr>
                                        <p:cTn id="100" dur="1" fill="hold">
                                          <p:stCondLst>
                                            <p:cond delay="0"/>
                                          </p:stCondLst>
                                        </p:cTn>
                                        <p:tgtEl>
                                          <p:spTgt spid="34"/>
                                        </p:tgtEl>
                                        <p:attrNameLst>
                                          <p:attrName>style.visibility</p:attrName>
                                        </p:attrNameLst>
                                      </p:cBhvr>
                                      <p:to>
                                        <p:strVal val="visible"/>
                                      </p:to>
                                    </p:set>
                                    <p:anim calcmode="lin" valueType="num">
                                      <p:cBhvr additive="base">
                                        <p:cTn id="101" dur="500" fill="hold"/>
                                        <p:tgtEl>
                                          <p:spTgt spid="34"/>
                                        </p:tgtEl>
                                        <p:attrNameLst>
                                          <p:attrName>ppt_x</p:attrName>
                                        </p:attrNameLst>
                                      </p:cBhvr>
                                      <p:tavLst>
                                        <p:tav tm="0">
                                          <p:val>
                                            <p:strVal val="#ppt_x"/>
                                          </p:val>
                                        </p:tav>
                                        <p:tav tm="100000">
                                          <p:val>
                                            <p:strVal val="#ppt_x"/>
                                          </p:val>
                                        </p:tav>
                                      </p:tavLst>
                                    </p:anim>
                                    <p:anim calcmode="lin" valueType="num">
                                      <p:cBhvr additive="base">
                                        <p:cTn id="102" dur="500" fill="hold"/>
                                        <p:tgtEl>
                                          <p:spTgt spid="34"/>
                                        </p:tgtEl>
                                        <p:attrNameLst>
                                          <p:attrName>ppt_y</p:attrName>
                                        </p:attrNameLst>
                                      </p:cBhvr>
                                      <p:tavLst>
                                        <p:tav tm="0">
                                          <p:val>
                                            <p:strVal val="1+#ppt_h/2"/>
                                          </p:val>
                                        </p:tav>
                                        <p:tav tm="100000">
                                          <p:val>
                                            <p:strVal val="#ppt_y"/>
                                          </p:val>
                                        </p:tav>
                                      </p:tavLst>
                                    </p:anim>
                                  </p:childTnLst>
                                </p:cTn>
                              </p:par>
                              <p:par>
                                <p:cTn id="103" presetID="2" presetClass="entr" presetSubtype="4" fill="hold" grpId="0" nodeType="withEffect">
                                  <p:stCondLst>
                                    <p:cond delay="0"/>
                                  </p:stCondLst>
                                  <p:childTnLst>
                                    <p:set>
                                      <p:cBhvr>
                                        <p:cTn id="104" dur="1" fill="hold">
                                          <p:stCondLst>
                                            <p:cond delay="0"/>
                                          </p:stCondLst>
                                        </p:cTn>
                                        <p:tgtEl>
                                          <p:spTgt spid="35"/>
                                        </p:tgtEl>
                                        <p:attrNameLst>
                                          <p:attrName>style.visibility</p:attrName>
                                        </p:attrNameLst>
                                      </p:cBhvr>
                                      <p:to>
                                        <p:strVal val="visible"/>
                                      </p:to>
                                    </p:set>
                                    <p:anim calcmode="lin" valueType="num">
                                      <p:cBhvr additive="base">
                                        <p:cTn id="105" dur="500" fill="hold"/>
                                        <p:tgtEl>
                                          <p:spTgt spid="35"/>
                                        </p:tgtEl>
                                        <p:attrNameLst>
                                          <p:attrName>ppt_x</p:attrName>
                                        </p:attrNameLst>
                                      </p:cBhvr>
                                      <p:tavLst>
                                        <p:tav tm="0">
                                          <p:val>
                                            <p:strVal val="#ppt_x"/>
                                          </p:val>
                                        </p:tav>
                                        <p:tav tm="100000">
                                          <p:val>
                                            <p:strVal val="#ppt_x"/>
                                          </p:val>
                                        </p:tav>
                                      </p:tavLst>
                                    </p:anim>
                                    <p:anim calcmode="lin" valueType="num">
                                      <p:cBhvr additive="base">
                                        <p:cTn id="106" dur="500" fill="hold"/>
                                        <p:tgtEl>
                                          <p:spTgt spid="35"/>
                                        </p:tgtEl>
                                        <p:attrNameLst>
                                          <p:attrName>ppt_y</p:attrName>
                                        </p:attrNameLst>
                                      </p:cBhvr>
                                      <p:tavLst>
                                        <p:tav tm="0">
                                          <p:val>
                                            <p:strVal val="1+#ppt_h/2"/>
                                          </p:val>
                                        </p:tav>
                                        <p:tav tm="100000">
                                          <p:val>
                                            <p:strVal val="#ppt_y"/>
                                          </p:val>
                                        </p:tav>
                                      </p:tavLst>
                                    </p:anim>
                                  </p:childTnLst>
                                </p:cTn>
                              </p:par>
                              <p:par>
                                <p:cTn id="107" presetID="2" presetClass="entr" presetSubtype="4" fill="hold" grpId="0" nodeType="withEffect">
                                  <p:stCondLst>
                                    <p:cond delay="0"/>
                                  </p:stCondLst>
                                  <p:childTnLst>
                                    <p:set>
                                      <p:cBhvr>
                                        <p:cTn id="108" dur="1" fill="hold">
                                          <p:stCondLst>
                                            <p:cond delay="0"/>
                                          </p:stCondLst>
                                        </p:cTn>
                                        <p:tgtEl>
                                          <p:spTgt spid="36"/>
                                        </p:tgtEl>
                                        <p:attrNameLst>
                                          <p:attrName>style.visibility</p:attrName>
                                        </p:attrNameLst>
                                      </p:cBhvr>
                                      <p:to>
                                        <p:strVal val="visible"/>
                                      </p:to>
                                    </p:set>
                                    <p:anim calcmode="lin" valueType="num">
                                      <p:cBhvr additive="base">
                                        <p:cTn id="109" dur="500" fill="hold"/>
                                        <p:tgtEl>
                                          <p:spTgt spid="36"/>
                                        </p:tgtEl>
                                        <p:attrNameLst>
                                          <p:attrName>ppt_x</p:attrName>
                                        </p:attrNameLst>
                                      </p:cBhvr>
                                      <p:tavLst>
                                        <p:tav tm="0">
                                          <p:val>
                                            <p:strVal val="#ppt_x"/>
                                          </p:val>
                                        </p:tav>
                                        <p:tav tm="100000">
                                          <p:val>
                                            <p:strVal val="#ppt_x"/>
                                          </p:val>
                                        </p:tav>
                                      </p:tavLst>
                                    </p:anim>
                                    <p:anim calcmode="lin" valueType="num">
                                      <p:cBhvr additive="base">
                                        <p:cTn id="110" dur="500" fill="hold"/>
                                        <p:tgtEl>
                                          <p:spTgt spid="36"/>
                                        </p:tgtEl>
                                        <p:attrNameLst>
                                          <p:attrName>ppt_y</p:attrName>
                                        </p:attrNameLst>
                                      </p:cBhvr>
                                      <p:tavLst>
                                        <p:tav tm="0">
                                          <p:val>
                                            <p:strVal val="1+#ppt_h/2"/>
                                          </p:val>
                                        </p:tav>
                                        <p:tav tm="100000">
                                          <p:val>
                                            <p:strVal val="#ppt_y"/>
                                          </p:val>
                                        </p:tav>
                                      </p:tavLst>
                                    </p:anim>
                                  </p:childTnLst>
                                </p:cTn>
                              </p:par>
                              <p:par>
                                <p:cTn id="111" presetID="2" presetClass="entr" presetSubtype="1" fill="hold" grpId="0" nodeType="withEffect">
                                  <p:stCondLst>
                                    <p:cond delay="0"/>
                                  </p:stCondLst>
                                  <p:childTnLst>
                                    <p:set>
                                      <p:cBhvr>
                                        <p:cTn id="112" dur="1" fill="hold">
                                          <p:stCondLst>
                                            <p:cond delay="0"/>
                                          </p:stCondLst>
                                        </p:cTn>
                                        <p:tgtEl>
                                          <p:spTgt spid="37"/>
                                        </p:tgtEl>
                                        <p:attrNameLst>
                                          <p:attrName>style.visibility</p:attrName>
                                        </p:attrNameLst>
                                      </p:cBhvr>
                                      <p:to>
                                        <p:strVal val="visible"/>
                                      </p:to>
                                    </p:set>
                                    <p:anim calcmode="lin" valueType="num">
                                      <p:cBhvr additive="base">
                                        <p:cTn id="113" dur="500" fill="hold"/>
                                        <p:tgtEl>
                                          <p:spTgt spid="37"/>
                                        </p:tgtEl>
                                        <p:attrNameLst>
                                          <p:attrName>ppt_x</p:attrName>
                                        </p:attrNameLst>
                                      </p:cBhvr>
                                      <p:tavLst>
                                        <p:tav tm="0">
                                          <p:val>
                                            <p:strVal val="#ppt_x"/>
                                          </p:val>
                                        </p:tav>
                                        <p:tav tm="100000">
                                          <p:val>
                                            <p:strVal val="#ppt_x"/>
                                          </p:val>
                                        </p:tav>
                                      </p:tavLst>
                                    </p:anim>
                                    <p:anim calcmode="lin" valueType="num">
                                      <p:cBhvr additive="base">
                                        <p:cTn id="114" dur="500" fill="hold"/>
                                        <p:tgtEl>
                                          <p:spTgt spid="37"/>
                                        </p:tgtEl>
                                        <p:attrNameLst>
                                          <p:attrName>ppt_y</p:attrName>
                                        </p:attrNameLst>
                                      </p:cBhvr>
                                      <p:tavLst>
                                        <p:tav tm="0">
                                          <p:val>
                                            <p:strVal val="0-#ppt_h/2"/>
                                          </p:val>
                                        </p:tav>
                                        <p:tav tm="100000">
                                          <p:val>
                                            <p:strVal val="#ppt_y"/>
                                          </p:val>
                                        </p:tav>
                                      </p:tavLst>
                                    </p:anim>
                                  </p:childTnLst>
                                </p:cTn>
                              </p:par>
                              <p:par>
                                <p:cTn id="115" presetID="2" presetClass="entr" presetSubtype="4" fill="hold" grpId="0" nodeType="withEffect">
                                  <p:stCondLst>
                                    <p:cond delay="0"/>
                                  </p:stCondLst>
                                  <p:childTnLst>
                                    <p:set>
                                      <p:cBhvr>
                                        <p:cTn id="116" dur="1" fill="hold">
                                          <p:stCondLst>
                                            <p:cond delay="0"/>
                                          </p:stCondLst>
                                        </p:cTn>
                                        <p:tgtEl>
                                          <p:spTgt spid="38"/>
                                        </p:tgtEl>
                                        <p:attrNameLst>
                                          <p:attrName>style.visibility</p:attrName>
                                        </p:attrNameLst>
                                      </p:cBhvr>
                                      <p:to>
                                        <p:strVal val="visible"/>
                                      </p:to>
                                    </p:set>
                                    <p:anim calcmode="lin" valueType="num">
                                      <p:cBhvr additive="base">
                                        <p:cTn id="117" dur="500" fill="hold"/>
                                        <p:tgtEl>
                                          <p:spTgt spid="38"/>
                                        </p:tgtEl>
                                        <p:attrNameLst>
                                          <p:attrName>ppt_x</p:attrName>
                                        </p:attrNameLst>
                                      </p:cBhvr>
                                      <p:tavLst>
                                        <p:tav tm="0">
                                          <p:val>
                                            <p:strVal val="#ppt_x"/>
                                          </p:val>
                                        </p:tav>
                                        <p:tav tm="100000">
                                          <p:val>
                                            <p:strVal val="#ppt_x"/>
                                          </p:val>
                                        </p:tav>
                                      </p:tavLst>
                                    </p:anim>
                                    <p:anim calcmode="lin" valueType="num">
                                      <p:cBhvr additive="base">
                                        <p:cTn id="118" dur="500" fill="hold"/>
                                        <p:tgtEl>
                                          <p:spTgt spid="38"/>
                                        </p:tgtEl>
                                        <p:attrNameLst>
                                          <p:attrName>ppt_y</p:attrName>
                                        </p:attrNameLst>
                                      </p:cBhvr>
                                      <p:tavLst>
                                        <p:tav tm="0">
                                          <p:val>
                                            <p:strVal val="1+#ppt_h/2"/>
                                          </p:val>
                                        </p:tav>
                                        <p:tav tm="100000">
                                          <p:val>
                                            <p:strVal val="#ppt_y"/>
                                          </p:val>
                                        </p:tav>
                                      </p:tavLst>
                                    </p:anim>
                                  </p:childTnLst>
                                </p:cTn>
                              </p:par>
                              <p:par>
                                <p:cTn id="119" presetID="2" presetClass="entr" presetSubtype="9" fill="hold" grpId="0" nodeType="withEffect">
                                  <p:stCondLst>
                                    <p:cond delay="0"/>
                                  </p:stCondLst>
                                  <p:childTnLst>
                                    <p:set>
                                      <p:cBhvr>
                                        <p:cTn id="120" dur="1" fill="hold">
                                          <p:stCondLst>
                                            <p:cond delay="0"/>
                                          </p:stCondLst>
                                        </p:cTn>
                                        <p:tgtEl>
                                          <p:spTgt spid="39"/>
                                        </p:tgtEl>
                                        <p:attrNameLst>
                                          <p:attrName>style.visibility</p:attrName>
                                        </p:attrNameLst>
                                      </p:cBhvr>
                                      <p:to>
                                        <p:strVal val="visible"/>
                                      </p:to>
                                    </p:set>
                                    <p:anim calcmode="lin" valueType="num">
                                      <p:cBhvr additive="base">
                                        <p:cTn id="121" dur="500" fill="hold"/>
                                        <p:tgtEl>
                                          <p:spTgt spid="39"/>
                                        </p:tgtEl>
                                        <p:attrNameLst>
                                          <p:attrName>ppt_x</p:attrName>
                                        </p:attrNameLst>
                                      </p:cBhvr>
                                      <p:tavLst>
                                        <p:tav tm="0">
                                          <p:val>
                                            <p:strVal val="0-#ppt_w/2"/>
                                          </p:val>
                                        </p:tav>
                                        <p:tav tm="100000">
                                          <p:val>
                                            <p:strVal val="#ppt_x"/>
                                          </p:val>
                                        </p:tav>
                                      </p:tavLst>
                                    </p:anim>
                                    <p:anim calcmode="lin" valueType="num">
                                      <p:cBhvr additive="base">
                                        <p:cTn id="122" dur="500" fill="hold"/>
                                        <p:tgtEl>
                                          <p:spTgt spid="39"/>
                                        </p:tgtEl>
                                        <p:attrNameLst>
                                          <p:attrName>ppt_y</p:attrName>
                                        </p:attrNameLst>
                                      </p:cBhvr>
                                      <p:tavLst>
                                        <p:tav tm="0">
                                          <p:val>
                                            <p:strVal val="0-#ppt_h/2"/>
                                          </p:val>
                                        </p:tav>
                                        <p:tav tm="100000">
                                          <p:val>
                                            <p:strVal val="#ppt_y"/>
                                          </p:val>
                                        </p:tav>
                                      </p:tavLst>
                                    </p:anim>
                                  </p:childTnLst>
                                </p:cTn>
                              </p:par>
                              <p:par>
                                <p:cTn id="123" presetID="2" presetClass="entr" presetSubtype="4" fill="hold" grpId="0" nodeType="withEffect">
                                  <p:stCondLst>
                                    <p:cond delay="0"/>
                                  </p:stCondLst>
                                  <p:childTnLst>
                                    <p:set>
                                      <p:cBhvr>
                                        <p:cTn id="124" dur="1" fill="hold">
                                          <p:stCondLst>
                                            <p:cond delay="0"/>
                                          </p:stCondLst>
                                        </p:cTn>
                                        <p:tgtEl>
                                          <p:spTgt spid="40"/>
                                        </p:tgtEl>
                                        <p:attrNameLst>
                                          <p:attrName>style.visibility</p:attrName>
                                        </p:attrNameLst>
                                      </p:cBhvr>
                                      <p:to>
                                        <p:strVal val="visible"/>
                                      </p:to>
                                    </p:set>
                                    <p:anim calcmode="lin" valueType="num">
                                      <p:cBhvr additive="base">
                                        <p:cTn id="125" dur="500" fill="hold"/>
                                        <p:tgtEl>
                                          <p:spTgt spid="40"/>
                                        </p:tgtEl>
                                        <p:attrNameLst>
                                          <p:attrName>ppt_x</p:attrName>
                                        </p:attrNameLst>
                                      </p:cBhvr>
                                      <p:tavLst>
                                        <p:tav tm="0">
                                          <p:val>
                                            <p:strVal val="#ppt_x"/>
                                          </p:val>
                                        </p:tav>
                                        <p:tav tm="100000">
                                          <p:val>
                                            <p:strVal val="#ppt_x"/>
                                          </p:val>
                                        </p:tav>
                                      </p:tavLst>
                                    </p:anim>
                                    <p:anim calcmode="lin" valueType="num">
                                      <p:cBhvr additive="base">
                                        <p:cTn id="126" dur="500" fill="hold"/>
                                        <p:tgtEl>
                                          <p:spTgt spid="40"/>
                                        </p:tgtEl>
                                        <p:attrNameLst>
                                          <p:attrName>ppt_y</p:attrName>
                                        </p:attrNameLst>
                                      </p:cBhvr>
                                      <p:tavLst>
                                        <p:tav tm="0">
                                          <p:val>
                                            <p:strVal val="1+#ppt_h/2"/>
                                          </p:val>
                                        </p:tav>
                                        <p:tav tm="100000">
                                          <p:val>
                                            <p:strVal val="#ppt_y"/>
                                          </p:val>
                                        </p:tav>
                                      </p:tavLst>
                                    </p:anim>
                                  </p:childTnLst>
                                </p:cTn>
                              </p:par>
                              <p:par>
                                <p:cTn id="127" presetID="2" presetClass="entr" presetSubtype="9" fill="hold" grpId="0" nodeType="withEffect">
                                  <p:stCondLst>
                                    <p:cond delay="0"/>
                                  </p:stCondLst>
                                  <p:childTnLst>
                                    <p:set>
                                      <p:cBhvr>
                                        <p:cTn id="128" dur="1" fill="hold">
                                          <p:stCondLst>
                                            <p:cond delay="0"/>
                                          </p:stCondLst>
                                        </p:cTn>
                                        <p:tgtEl>
                                          <p:spTgt spid="41"/>
                                        </p:tgtEl>
                                        <p:attrNameLst>
                                          <p:attrName>style.visibility</p:attrName>
                                        </p:attrNameLst>
                                      </p:cBhvr>
                                      <p:to>
                                        <p:strVal val="visible"/>
                                      </p:to>
                                    </p:set>
                                    <p:anim calcmode="lin" valueType="num">
                                      <p:cBhvr additive="base">
                                        <p:cTn id="129" dur="500" fill="hold"/>
                                        <p:tgtEl>
                                          <p:spTgt spid="41"/>
                                        </p:tgtEl>
                                        <p:attrNameLst>
                                          <p:attrName>ppt_x</p:attrName>
                                        </p:attrNameLst>
                                      </p:cBhvr>
                                      <p:tavLst>
                                        <p:tav tm="0">
                                          <p:val>
                                            <p:strVal val="0-#ppt_w/2"/>
                                          </p:val>
                                        </p:tav>
                                        <p:tav tm="100000">
                                          <p:val>
                                            <p:strVal val="#ppt_x"/>
                                          </p:val>
                                        </p:tav>
                                      </p:tavLst>
                                    </p:anim>
                                    <p:anim calcmode="lin" valueType="num">
                                      <p:cBhvr additive="base">
                                        <p:cTn id="130" dur="500" fill="hold"/>
                                        <p:tgtEl>
                                          <p:spTgt spid="41"/>
                                        </p:tgtEl>
                                        <p:attrNameLst>
                                          <p:attrName>ppt_y</p:attrName>
                                        </p:attrNameLst>
                                      </p:cBhvr>
                                      <p:tavLst>
                                        <p:tav tm="0">
                                          <p:val>
                                            <p:strVal val="0-#ppt_h/2"/>
                                          </p:val>
                                        </p:tav>
                                        <p:tav tm="100000">
                                          <p:val>
                                            <p:strVal val="#ppt_y"/>
                                          </p:val>
                                        </p:tav>
                                      </p:tavLst>
                                    </p:anim>
                                  </p:childTnLst>
                                </p:cTn>
                              </p:par>
                              <p:par>
                                <p:cTn id="131" presetID="2" presetClass="entr" presetSubtype="12" fill="hold" nodeType="withEffect">
                                  <p:stCondLst>
                                    <p:cond delay="0"/>
                                  </p:stCondLst>
                                  <p:childTnLst>
                                    <p:set>
                                      <p:cBhvr>
                                        <p:cTn id="132" dur="1" fill="hold">
                                          <p:stCondLst>
                                            <p:cond delay="0"/>
                                          </p:stCondLst>
                                        </p:cTn>
                                        <p:tgtEl>
                                          <p:spTgt spid="42"/>
                                        </p:tgtEl>
                                        <p:attrNameLst>
                                          <p:attrName>style.visibility</p:attrName>
                                        </p:attrNameLst>
                                      </p:cBhvr>
                                      <p:to>
                                        <p:strVal val="visible"/>
                                      </p:to>
                                    </p:set>
                                    <p:anim calcmode="lin" valueType="num">
                                      <p:cBhvr additive="base">
                                        <p:cTn id="133" dur="500" fill="hold"/>
                                        <p:tgtEl>
                                          <p:spTgt spid="42"/>
                                        </p:tgtEl>
                                        <p:attrNameLst>
                                          <p:attrName>ppt_x</p:attrName>
                                        </p:attrNameLst>
                                      </p:cBhvr>
                                      <p:tavLst>
                                        <p:tav tm="0">
                                          <p:val>
                                            <p:strVal val="0-#ppt_w/2"/>
                                          </p:val>
                                        </p:tav>
                                        <p:tav tm="100000">
                                          <p:val>
                                            <p:strVal val="#ppt_x"/>
                                          </p:val>
                                        </p:tav>
                                      </p:tavLst>
                                    </p:anim>
                                    <p:anim calcmode="lin" valueType="num">
                                      <p:cBhvr additive="base">
                                        <p:cTn id="134" dur="500" fill="hold"/>
                                        <p:tgtEl>
                                          <p:spTgt spid="42"/>
                                        </p:tgtEl>
                                        <p:attrNameLst>
                                          <p:attrName>ppt_y</p:attrName>
                                        </p:attrNameLst>
                                      </p:cBhvr>
                                      <p:tavLst>
                                        <p:tav tm="0">
                                          <p:val>
                                            <p:strVal val="1+#ppt_h/2"/>
                                          </p:val>
                                        </p:tav>
                                        <p:tav tm="100000">
                                          <p:val>
                                            <p:strVal val="#ppt_y"/>
                                          </p:val>
                                        </p:tav>
                                      </p:tavLst>
                                    </p:anim>
                                  </p:childTnLst>
                                </p:cTn>
                              </p:par>
                              <p:par>
                                <p:cTn id="135" presetID="2" presetClass="entr" presetSubtype="4" fill="hold" grpId="0" nodeType="withEffect">
                                  <p:stCondLst>
                                    <p:cond delay="0"/>
                                  </p:stCondLst>
                                  <p:childTnLst>
                                    <p:set>
                                      <p:cBhvr>
                                        <p:cTn id="136" dur="1" fill="hold">
                                          <p:stCondLst>
                                            <p:cond delay="0"/>
                                          </p:stCondLst>
                                        </p:cTn>
                                        <p:tgtEl>
                                          <p:spTgt spid="51"/>
                                        </p:tgtEl>
                                        <p:attrNameLst>
                                          <p:attrName>style.visibility</p:attrName>
                                        </p:attrNameLst>
                                      </p:cBhvr>
                                      <p:to>
                                        <p:strVal val="visible"/>
                                      </p:to>
                                    </p:set>
                                    <p:anim calcmode="lin" valueType="num">
                                      <p:cBhvr additive="base">
                                        <p:cTn id="137" dur="500" fill="hold"/>
                                        <p:tgtEl>
                                          <p:spTgt spid="51"/>
                                        </p:tgtEl>
                                        <p:attrNameLst>
                                          <p:attrName>ppt_x</p:attrName>
                                        </p:attrNameLst>
                                      </p:cBhvr>
                                      <p:tavLst>
                                        <p:tav tm="0">
                                          <p:val>
                                            <p:strVal val="#ppt_x"/>
                                          </p:val>
                                        </p:tav>
                                        <p:tav tm="100000">
                                          <p:val>
                                            <p:strVal val="#ppt_x"/>
                                          </p:val>
                                        </p:tav>
                                      </p:tavLst>
                                    </p:anim>
                                    <p:anim calcmode="lin" valueType="num">
                                      <p:cBhvr additive="base">
                                        <p:cTn id="138" dur="500" fill="hold"/>
                                        <p:tgtEl>
                                          <p:spTgt spid="51"/>
                                        </p:tgtEl>
                                        <p:attrNameLst>
                                          <p:attrName>ppt_y</p:attrName>
                                        </p:attrNameLst>
                                      </p:cBhvr>
                                      <p:tavLst>
                                        <p:tav tm="0">
                                          <p:val>
                                            <p:strVal val="1+#ppt_h/2"/>
                                          </p:val>
                                        </p:tav>
                                        <p:tav tm="100000">
                                          <p:val>
                                            <p:strVal val="#ppt_y"/>
                                          </p:val>
                                        </p:tav>
                                      </p:tavLst>
                                    </p:anim>
                                  </p:childTnLst>
                                </p:cTn>
                              </p:par>
                              <p:par>
                                <p:cTn id="139" presetID="2" presetClass="entr" presetSubtype="4" fill="hold" grpId="0" nodeType="withEffect">
                                  <p:stCondLst>
                                    <p:cond delay="0"/>
                                  </p:stCondLst>
                                  <p:childTnLst>
                                    <p:set>
                                      <p:cBhvr>
                                        <p:cTn id="140" dur="1" fill="hold">
                                          <p:stCondLst>
                                            <p:cond delay="0"/>
                                          </p:stCondLst>
                                        </p:cTn>
                                        <p:tgtEl>
                                          <p:spTgt spid="52"/>
                                        </p:tgtEl>
                                        <p:attrNameLst>
                                          <p:attrName>style.visibility</p:attrName>
                                        </p:attrNameLst>
                                      </p:cBhvr>
                                      <p:to>
                                        <p:strVal val="visible"/>
                                      </p:to>
                                    </p:set>
                                    <p:anim calcmode="lin" valueType="num">
                                      <p:cBhvr additive="base">
                                        <p:cTn id="141" dur="500" fill="hold"/>
                                        <p:tgtEl>
                                          <p:spTgt spid="52"/>
                                        </p:tgtEl>
                                        <p:attrNameLst>
                                          <p:attrName>ppt_x</p:attrName>
                                        </p:attrNameLst>
                                      </p:cBhvr>
                                      <p:tavLst>
                                        <p:tav tm="0">
                                          <p:val>
                                            <p:strVal val="#ppt_x"/>
                                          </p:val>
                                        </p:tav>
                                        <p:tav tm="100000">
                                          <p:val>
                                            <p:strVal val="#ppt_x"/>
                                          </p:val>
                                        </p:tav>
                                      </p:tavLst>
                                    </p:anim>
                                    <p:anim calcmode="lin" valueType="num">
                                      <p:cBhvr additive="base">
                                        <p:cTn id="142" dur="500" fill="hold"/>
                                        <p:tgtEl>
                                          <p:spTgt spid="52"/>
                                        </p:tgtEl>
                                        <p:attrNameLst>
                                          <p:attrName>ppt_y</p:attrName>
                                        </p:attrNameLst>
                                      </p:cBhvr>
                                      <p:tavLst>
                                        <p:tav tm="0">
                                          <p:val>
                                            <p:strVal val="1+#ppt_h/2"/>
                                          </p:val>
                                        </p:tav>
                                        <p:tav tm="100000">
                                          <p:val>
                                            <p:strVal val="#ppt_y"/>
                                          </p:val>
                                        </p:tav>
                                      </p:tavLst>
                                    </p:anim>
                                  </p:childTnLst>
                                </p:cTn>
                              </p:par>
                              <p:par>
                                <p:cTn id="143" presetID="2" presetClass="entr" presetSubtype="4" fill="hold" grpId="0" nodeType="withEffect">
                                  <p:stCondLst>
                                    <p:cond delay="0"/>
                                  </p:stCondLst>
                                  <p:childTnLst>
                                    <p:set>
                                      <p:cBhvr>
                                        <p:cTn id="144" dur="1" fill="hold">
                                          <p:stCondLst>
                                            <p:cond delay="0"/>
                                          </p:stCondLst>
                                        </p:cTn>
                                        <p:tgtEl>
                                          <p:spTgt spid="53"/>
                                        </p:tgtEl>
                                        <p:attrNameLst>
                                          <p:attrName>style.visibility</p:attrName>
                                        </p:attrNameLst>
                                      </p:cBhvr>
                                      <p:to>
                                        <p:strVal val="visible"/>
                                      </p:to>
                                    </p:set>
                                    <p:anim calcmode="lin" valueType="num">
                                      <p:cBhvr additive="base">
                                        <p:cTn id="145" dur="500" fill="hold"/>
                                        <p:tgtEl>
                                          <p:spTgt spid="53"/>
                                        </p:tgtEl>
                                        <p:attrNameLst>
                                          <p:attrName>ppt_x</p:attrName>
                                        </p:attrNameLst>
                                      </p:cBhvr>
                                      <p:tavLst>
                                        <p:tav tm="0">
                                          <p:val>
                                            <p:strVal val="#ppt_x"/>
                                          </p:val>
                                        </p:tav>
                                        <p:tav tm="100000">
                                          <p:val>
                                            <p:strVal val="#ppt_x"/>
                                          </p:val>
                                        </p:tav>
                                      </p:tavLst>
                                    </p:anim>
                                    <p:anim calcmode="lin" valueType="num">
                                      <p:cBhvr additive="base">
                                        <p:cTn id="146" dur="500" fill="hold"/>
                                        <p:tgtEl>
                                          <p:spTgt spid="53"/>
                                        </p:tgtEl>
                                        <p:attrNameLst>
                                          <p:attrName>ppt_y</p:attrName>
                                        </p:attrNameLst>
                                      </p:cBhvr>
                                      <p:tavLst>
                                        <p:tav tm="0">
                                          <p:val>
                                            <p:strVal val="1+#ppt_h/2"/>
                                          </p:val>
                                        </p:tav>
                                        <p:tav tm="100000">
                                          <p:val>
                                            <p:strVal val="#ppt_y"/>
                                          </p:val>
                                        </p:tav>
                                      </p:tavLst>
                                    </p:anim>
                                  </p:childTnLst>
                                </p:cTn>
                              </p:par>
                              <p:par>
                                <p:cTn id="147" presetID="2" presetClass="entr" presetSubtype="4" fill="hold" grpId="0" nodeType="withEffect">
                                  <p:stCondLst>
                                    <p:cond delay="0"/>
                                  </p:stCondLst>
                                  <p:childTnLst>
                                    <p:set>
                                      <p:cBhvr>
                                        <p:cTn id="148" dur="1" fill="hold">
                                          <p:stCondLst>
                                            <p:cond delay="0"/>
                                          </p:stCondLst>
                                        </p:cTn>
                                        <p:tgtEl>
                                          <p:spTgt spid="54"/>
                                        </p:tgtEl>
                                        <p:attrNameLst>
                                          <p:attrName>style.visibility</p:attrName>
                                        </p:attrNameLst>
                                      </p:cBhvr>
                                      <p:to>
                                        <p:strVal val="visible"/>
                                      </p:to>
                                    </p:set>
                                    <p:anim calcmode="lin" valueType="num">
                                      <p:cBhvr additive="base">
                                        <p:cTn id="149" dur="500" fill="hold"/>
                                        <p:tgtEl>
                                          <p:spTgt spid="54"/>
                                        </p:tgtEl>
                                        <p:attrNameLst>
                                          <p:attrName>ppt_x</p:attrName>
                                        </p:attrNameLst>
                                      </p:cBhvr>
                                      <p:tavLst>
                                        <p:tav tm="0">
                                          <p:val>
                                            <p:strVal val="#ppt_x"/>
                                          </p:val>
                                        </p:tav>
                                        <p:tav tm="100000">
                                          <p:val>
                                            <p:strVal val="#ppt_x"/>
                                          </p:val>
                                        </p:tav>
                                      </p:tavLst>
                                    </p:anim>
                                    <p:anim calcmode="lin" valueType="num">
                                      <p:cBhvr additive="base">
                                        <p:cTn id="150" dur="500" fill="hold"/>
                                        <p:tgtEl>
                                          <p:spTgt spid="54"/>
                                        </p:tgtEl>
                                        <p:attrNameLst>
                                          <p:attrName>ppt_y</p:attrName>
                                        </p:attrNameLst>
                                      </p:cBhvr>
                                      <p:tavLst>
                                        <p:tav tm="0">
                                          <p:val>
                                            <p:strVal val="1+#ppt_h/2"/>
                                          </p:val>
                                        </p:tav>
                                        <p:tav tm="100000">
                                          <p:val>
                                            <p:strVal val="#ppt_y"/>
                                          </p:val>
                                        </p:tav>
                                      </p:tavLst>
                                    </p:anim>
                                  </p:childTnLst>
                                </p:cTn>
                              </p:par>
                              <p:par>
                                <p:cTn id="151" presetID="2" presetClass="entr" presetSubtype="12" fill="hold" grpId="0" nodeType="withEffect">
                                  <p:stCondLst>
                                    <p:cond delay="0"/>
                                  </p:stCondLst>
                                  <p:childTnLst>
                                    <p:set>
                                      <p:cBhvr>
                                        <p:cTn id="152" dur="1" fill="hold">
                                          <p:stCondLst>
                                            <p:cond delay="0"/>
                                          </p:stCondLst>
                                        </p:cTn>
                                        <p:tgtEl>
                                          <p:spTgt spid="55"/>
                                        </p:tgtEl>
                                        <p:attrNameLst>
                                          <p:attrName>style.visibility</p:attrName>
                                        </p:attrNameLst>
                                      </p:cBhvr>
                                      <p:to>
                                        <p:strVal val="visible"/>
                                      </p:to>
                                    </p:set>
                                    <p:anim calcmode="lin" valueType="num">
                                      <p:cBhvr additive="base">
                                        <p:cTn id="153" dur="500" fill="hold"/>
                                        <p:tgtEl>
                                          <p:spTgt spid="55"/>
                                        </p:tgtEl>
                                        <p:attrNameLst>
                                          <p:attrName>ppt_x</p:attrName>
                                        </p:attrNameLst>
                                      </p:cBhvr>
                                      <p:tavLst>
                                        <p:tav tm="0">
                                          <p:val>
                                            <p:strVal val="0-#ppt_w/2"/>
                                          </p:val>
                                        </p:tav>
                                        <p:tav tm="100000">
                                          <p:val>
                                            <p:strVal val="#ppt_x"/>
                                          </p:val>
                                        </p:tav>
                                      </p:tavLst>
                                    </p:anim>
                                    <p:anim calcmode="lin" valueType="num">
                                      <p:cBhvr additive="base">
                                        <p:cTn id="154" dur="500" fill="hold"/>
                                        <p:tgtEl>
                                          <p:spTgt spid="55"/>
                                        </p:tgtEl>
                                        <p:attrNameLst>
                                          <p:attrName>ppt_y</p:attrName>
                                        </p:attrNameLst>
                                      </p:cBhvr>
                                      <p:tavLst>
                                        <p:tav tm="0">
                                          <p:val>
                                            <p:strVal val="1+#ppt_h/2"/>
                                          </p:val>
                                        </p:tav>
                                        <p:tav tm="100000">
                                          <p:val>
                                            <p:strVal val="#ppt_y"/>
                                          </p:val>
                                        </p:tav>
                                      </p:tavLst>
                                    </p:anim>
                                  </p:childTnLst>
                                </p:cTn>
                              </p:par>
                              <p:par>
                                <p:cTn id="155" presetID="2" presetClass="entr" presetSubtype="4" fill="hold" grpId="0" nodeType="withEffect">
                                  <p:stCondLst>
                                    <p:cond delay="0"/>
                                  </p:stCondLst>
                                  <p:childTnLst>
                                    <p:set>
                                      <p:cBhvr>
                                        <p:cTn id="156" dur="1" fill="hold">
                                          <p:stCondLst>
                                            <p:cond delay="0"/>
                                          </p:stCondLst>
                                        </p:cTn>
                                        <p:tgtEl>
                                          <p:spTgt spid="56"/>
                                        </p:tgtEl>
                                        <p:attrNameLst>
                                          <p:attrName>style.visibility</p:attrName>
                                        </p:attrNameLst>
                                      </p:cBhvr>
                                      <p:to>
                                        <p:strVal val="visible"/>
                                      </p:to>
                                    </p:set>
                                    <p:anim calcmode="lin" valueType="num">
                                      <p:cBhvr additive="base">
                                        <p:cTn id="157" dur="500" fill="hold"/>
                                        <p:tgtEl>
                                          <p:spTgt spid="56"/>
                                        </p:tgtEl>
                                        <p:attrNameLst>
                                          <p:attrName>ppt_x</p:attrName>
                                        </p:attrNameLst>
                                      </p:cBhvr>
                                      <p:tavLst>
                                        <p:tav tm="0">
                                          <p:val>
                                            <p:strVal val="#ppt_x"/>
                                          </p:val>
                                        </p:tav>
                                        <p:tav tm="100000">
                                          <p:val>
                                            <p:strVal val="#ppt_x"/>
                                          </p:val>
                                        </p:tav>
                                      </p:tavLst>
                                    </p:anim>
                                    <p:anim calcmode="lin" valueType="num">
                                      <p:cBhvr additive="base">
                                        <p:cTn id="158" dur="500" fill="hold"/>
                                        <p:tgtEl>
                                          <p:spTgt spid="56"/>
                                        </p:tgtEl>
                                        <p:attrNameLst>
                                          <p:attrName>ppt_y</p:attrName>
                                        </p:attrNameLst>
                                      </p:cBhvr>
                                      <p:tavLst>
                                        <p:tav tm="0">
                                          <p:val>
                                            <p:strVal val="1+#ppt_h/2"/>
                                          </p:val>
                                        </p:tav>
                                        <p:tav tm="100000">
                                          <p:val>
                                            <p:strVal val="#ppt_y"/>
                                          </p:val>
                                        </p:tav>
                                      </p:tavLst>
                                    </p:anim>
                                  </p:childTnLst>
                                </p:cTn>
                              </p:par>
                              <p:par>
                                <p:cTn id="159" presetID="2" presetClass="entr" presetSubtype="4" fill="hold" grpId="0" nodeType="withEffect">
                                  <p:stCondLst>
                                    <p:cond delay="0"/>
                                  </p:stCondLst>
                                  <p:childTnLst>
                                    <p:set>
                                      <p:cBhvr>
                                        <p:cTn id="160" dur="1" fill="hold">
                                          <p:stCondLst>
                                            <p:cond delay="0"/>
                                          </p:stCondLst>
                                        </p:cTn>
                                        <p:tgtEl>
                                          <p:spTgt spid="57"/>
                                        </p:tgtEl>
                                        <p:attrNameLst>
                                          <p:attrName>style.visibility</p:attrName>
                                        </p:attrNameLst>
                                      </p:cBhvr>
                                      <p:to>
                                        <p:strVal val="visible"/>
                                      </p:to>
                                    </p:set>
                                    <p:anim calcmode="lin" valueType="num">
                                      <p:cBhvr additive="base">
                                        <p:cTn id="161" dur="500" fill="hold"/>
                                        <p:tgtEl>
                                          <p:spTgt spid="57"/>
                                        </p:tgtEl>
                                        <p:attrNameLst>
                                          <p:attrName>ppt_x</p:attrName>
                                        </p:attrNameLst>
                                      </p:cBhvr>
                                      <p:tavLst>
                                        <p:tav tm="0">
                                          <p:val>
                                            <p:strVal val="#ppt_x"/>
                                          </p:val>
                                        </p:tav>
                                        <p:tav tm="100000">
                                          <p:val>
                                            <p:strVal val="#ppt_x"/>
                                          </p:val>
                                        </p:tav>
                                      </p:tavLst>
                                    </p:anim>
                                    <p:anim calcmode="lin" valueType="num">
                                      <p:cBhvr additive="base">
                                        <p:cTn id="162" dur="500" fill="hold"/>
                                        <p:tgtEl>
                                          <p:spTgt spid="57"/>
                                        </p:tgtEl>
                                        <p:attrNameLst>
                                          <p:attrName>ppt_y</p:attrName>
                                        </p:attrNameLst>
                                      </p:cBhvr>
                                      <p:tavLst>
                                        <p:tav tm="0">
                                          <p:val>
                                            <p:strVal val="1+#ppt_h/2"/>
                                          </p:val>
                                        </p:tav>
                                        <p:tav tm="100000">
                                          <p:val>
                                            <p:strVal val="#ppt_y"/>
                                          </p:val>
                                        </p:tav>
                                      </p:tavLst>
                                    </p:anim>
                                  </p:childTnLst>
                                </p:cTn>
                              </p:par>
                              <p:par>
                                <p:cTn id="163" presetID="2" presetClass="entr" presetSubtype="4" fill="hold" grpId="0" nodeType="withEffect">
                                  <p:stCondLst>
                                    <p:cond delay="0"/>
                                  </p:stCondLst>
                                  <p:childTnLst>
                                    <p:set>
                                      <p:cBhvr>
                                        <p:cTn id="164" dur="1" fill="hold">
                                          <p:stCondLst>
                                            <p:cond delay="0"/>
                                          </p:stCondLst>
                                        </p:cTn>
                                        <p:tgtEl>
                                          <p:spTgt spid="58"/>
                                        </p:tgtEl>
                                        <p:attrNameLst>
                                          <p:attrName>style.visibility</p:attrName>
                                        </p:attrNameLst>
                                      </p:cBhvr>
                                      <p:to>
                                        <p:strVal val="visible"/>
                                      </p:to>
                                    </p:set>
                                    <p:anim calcmode="lin" valueType="num">
                                      <p:cBhvr additive="base">
                                        <p:cTn id="165" dur="500" fill="hold"/>
                                        <p:tgtEl>
                                          <p:spTgt spid="58"/>
                                        </p:tgtEl>
                                        <p:attrNameLst>
                                          <p:attrName>ppt_x</p:attrName>
                                        </p:attrNameLst>
                                      </p:cBhvr>
                                      <p:tavLst>
                                        <p:tav tm="0">
                                          <p:val>
                                            <p:strVal val="#ppt_x"/>
                                          </p:val>
                                        </p:tav>
                                        <p:tav tm="100000">
                                          <p:val>
                                            <p:strVal val="#ppt_x"/>
                                          </p:val>
                                        </p:tav>
                                      </p:tavLst>
                                    </p:anim>
                                    <p:anim calcmode="lin" valueType="num">
                                      <p:cBhvr additive="base">
                                        <p:cTn id="166" dur="500" fill="hold"/>
                                        <p:tgtEl>
                                          <p:spTgt spid="58"/>
                                        </p:tgtEl>
                                        <p:attrNameLst>
                                          <p:attrName>ppt_y</p:attrName>
                                        </p:attrNameLst>
                                      </p:cBhvr>
                                      <p:tavLst>
                                        <p:tav tm="0">
                                          <p:val>
                                            <p:strVal val="1+#ppt_h/2"/>
                                          </p:val>
                                        </p:tav>
                                        <p:tav tm="100000">
                                          <p:val>
                                            <p:strVal val="#ppt_y"/>
                                          </p:val>
                                        </p:tav>
                                      </p:tavLst>
                                    </p:anim>
                                  </p:childTnLst>
                                </p:cTn>
                              </p:par>
                              <p:par>
                                <p:cTn id="167" presetID="2" presetClass="entr" presetSubtype="8" fill="hold" nodeType="withEffect">
                                  <p:stCondLst>
                                    <p:cond delay="0"/>
                                  </p:stCondLst>
                                  <p:childTnLst>
                                    <p:set>
                                      <p:cBhvr>
                                        <p:cTn id="168" dur="1" fill="hold">
                                          <p:stCondLst>
                                            <p:cond delay="0"/>
                                          </p:stCondLst>
                                        </p:cTn>
                                        <p:tgtEl>
                                          <p:spTgt spid="59"/>
                                        </p:tgtEl>
                                        <p:attrNameLst>
                                          <p:attrName>style.visibility</p:attrName>
                                        </p:attrNameLst>
                                      </p:cBhvr>
                                      <p:to>
                                        <p:strVal val="visible"/>
                                      </p:to>
                                    </p:set>
                                    <p:anim calcmode="lin" valueType="num">
                                      <p:cBhvr additive="base">
                                        <p:cTn id="169" dur="500" fill="hold"/>
                                        <p:tgtEl>
                                          <p:spTgt spid="59"/>
                                        </p:tgtEl>
                                        <p:attrNameLst>
                                          <p:attrName>ppt_x</p:attrName>
                                        </p:attrNameLst>
                                      </p:cBhvr>
                                      <p:tavLst>
                                        <p:tav tm="0">
                                          <p:val>
                                            <p:strVal val="0-#ppt_w/2"/>
                                          </p:val>
                                        </p:tav>
                                        <p:tav tm="100000">
                                          <p:val>
                                            <p:strVal val="#ppt_x"/>
                                          </p:val>
                                        </p:tav>
                                      </p:tavLst>
                                    </p:anim>
                                    <p:anim calcmode="lin" valueType="num">
                                      <p:cBhvr additive="base">
                                        <p:cTn id="170" dur="500" fill="hold"/>
                                        <p:tgtEl>
                                          <p:spTgt spid="59"/>
                                        </p:tgtEl>
                                        <p:attrNameLst>
                                          <p:attrName>ppt_y</p:attrName>
                                        </p:attrNameLst>
                                      </p:cBhvr>
                                      <p:tavLst>
                                        <p:tav tm="0">
                                          <p:val>
                                            <p:strVal val="#ppt_y"/>
                                          </p:val>
                                        </p:tav>
                                        <p:tav tm="100000">
                                          <p:val>
                                            <p:strVal val="#ppt_y"/>
                                          </p:val>
                                        </p:tav>
                                      </p:tavLst>
                                    </p:anim>
                                  </p:childTnLst>
                                </p:cTn>
                              </p:par>
                              <p:par>
                                <p:cTn id="171" presetID="2" presetClass="entr" presetSubtype="4" fill="hold" grpId="0" nodeType="withEffect">
                                  <p:stCondLst>
                                    <p:cond delay="0"/>
                                  </p:stCondLst>
                                  <p:childTnLst>
                                    <p:set>
                                      <p:cBhvr>
                                        <p:cTn id="172" dur="1" fill="hold">
                                          <p:stCondLst>
                                            <p:cond delay="0"/>
                                          </p:stCondLst>
                                        </p:cTn>
                                        <p:tgtEl>
                                          <p:spTgt spid="62"/>
                                        </p:tgtEl>
                                        <p:attrNameLst>
                                          <p:attrName>style.visibility</p:attrName>
                                        </p:attrNameLst>
                                      </p:cBhvr>
                                      <p:to>
                                        <p:strVal val="visible"/>
                                      </p:to>
                                    </p:set>
                                    <p:anim calcmode="lin" valueType="num">
                                      <p:cBhvr additive="base">
                                        <p:cTn id="173" dur="500" fill="hold"/>
                                        <p:tgtEl>
                                          <p:spTgt spid="62"/>
                                        </p:tgtEl>
                                        <p:attrNameLst>
                                          <p:attrName>ppt_x</p:attrName>
                                        </p:attrNameLst>
                                      </p:cBhvr>
                                      <p:tavLst>
                                        <p:tav tm="0">
                                          <p:val>
                                            <p:strVal val="#ppt_x"/>
                                          </p:val>
                                        </p:tav>
                                        <p:tav tm="100000">
                                          <p:val>
                                            <p:strVal val="#ppt_x"/>
                                          </p:val>
                                        </p:tav>
                                      </p:tavLst>
                                    </p:anim>
                                    <p:anim calcmode="lin" valueType="num">
                                      <p:cBhvr additive="base">
                                        <p:cTn id="174" dur="500" fill="hold"/>
                                        <p:tgtEl>
                                          <p:spTgt spid="62"/>
                                        </p:tgtEl>
                                        <p:attrNameLst>
                                          <p:attrName>ppt_y</p:attrName>
                                        </p:attrNameLst>
                                      </p:cBhvr>
                                      <p:tavLst>
                                        <p:tav tm="0">
                                          <p:val>
                                            <p:strVal val="1+#ppt_h/2"/>
                                          </p:val>
                                        </p:tav>
                                        <p:tav tm="100000">
                                          <p:val>
                                            <p:strVal val="#ppt_y"/>
                                          </p:val>
                                        </p:tav>
                                      </p:tavLst>
                                    </p:anim>
                                  </p:childTnLst>
                                </p:cTn>
                              </p:par>
                              <p:par>
                                <p:cTn id="175" presetID="2" presetClass="entr" presetSubtype="4" fill="hold" grpId="0" nodeType="withEffect">
                                  <p:stCondLst>
                                    <p:cond delay="0"/>
                                  </p:stCondLst>
                                  <p:childTnLst>
                                    <p:set>
                                      <p:cBhvr>
                                        <p:cTn id="176" dur="1" fill="hold">
                                          <p:stCondLst>
                                            <p:cond delay="0"/>
                                          </p:stCondLst>
                                        </p:cTn>
                                        <p:tgtEl>
                                          <p:spTgt spid="63"/>
                                        </p:tgtEl>
                                        <p:attrNameLst>
                                          <p:attrName>style.visibility</p:attrName>
                                        </p:attrNameLst>
                                      </p:cBhvr>
                                      <p:to>
                                        <p:strVal val="visible"/>
                                      </p:to>
                                    </p:set>
                                    <p:anim calcmode="lin" valueType="num">
                                      <p:cBhvr additive="base">
                                        <p:cTn id="177" dur="500" fill="hold"/>
                                        <p:tgtEl>
                                          <p:spTgt spid="63"/>
                                        </p:tgtEl>
                                        <p:attrNameLst>
                                          <p:attrName>ppt_x</p:attrName>
                                        </p:attrNameLst>
                                      </p:cBhvr>
                                      <p:tavLst>
                                        <p:tav tm="0">
                                          <p:val>
                                            <p:strVal val="#ppt_x"/>
                                          </p:val>
                                        </p:tav>
                                        <p:tav tm="100000">
                                          <p:val>
                                            <p:strVal val="#ppt_x"/>
                                          </p:val>
                                        </p:tav>
                                      </p:tavLst>
                                    </p:anim>
                                    <p:anim calcmode="lin" valueType="num">
                                      <p:cBhvr additive="base">
                                        <p:cTn id="178" dur="500" fill="hold"/>
                                        <p:tgtEl>
                                          <p:spTgt spid="63"/>
                                        </p:tgtEl>
                                        <p:attrNameLst>
                                          <p:attrName>ppt_y</p:attrName>
                                        </p:attrNameLst>
                                      </p:cBhvr>
                                      <p:tavLst>
                                        <p:tav tm="0">
                                          <p:val>
                                            <p:strVal val="1+#ppt_h/2"/>
                                          </p:val>
                                        </p:tav>
                                        <p:tav tm="100000">
                                          <p:val>
                                            <p:strVal val="#ppt_y"/>
                                          </p:val>
                                        </p:tav>
                                      </p:tavLst>
                                    </p:anim>
                                  </p:childTnLst>
                                </p:cTn>
                              </p:par>
                              <p:par>
                                <p:cTn id="179" presetID="2" presetClass="entr" presetSubtype="4" fill="hold" grpId="0" nodeType="withEffect">
                                  <p:stCondLst>
                                    <p:cond delay="0"/>
                                  </p:stCondLst>
                                  <p:childTnLst>
                                    <p:set>
                                      <p:cBhvr>
                                        <p:cTn id="180" dur="1" fill="hold">
                                          <p:stCondLst>
                                            <p:cond delay="0"/>
                                          </p:stCondLst>
                                        </p:cTn>
                                        <p:tgtEl>
                                          <p:spTgt spid="64"/>
                                        </p:tgtEl>
                                        <p:attrNameLst>
                                          <p:attrName>style.visibility</p:attrName>
                                        </p:attrNameLst>
                                      </p:cBhvr>
                                      <p:to>
                                        <p:strVal val="visible"/>
                                      </p:to>
                                    </p:set>
                                    <p:anim calcmode="lin" valueType="num">
                                      <p:cBhvr additive="base">
                                        <p:cTn id="181" dur="500" fill="hold"/>
                                        <p:tgtEl>
                                          <p:spTgt spid="64"/>
                                        </p:tgtEl>
                                        <p:attrNameLst>
                                          <p:attrName>ppt_x</p:attrName>
                                        </p:attrNameLst>
                                      </p:cBhvr>
                                      <p:tavLst>
                                        <p:tav tm="0">
                                          <p:val>
                                            <p:strVal val="#ppt_x"/>
                                          </p:val>
                                        </p:tav>
                                        <p:tav tm="100000">
                                          <p:val>
                                            <p:strVal val="#ppt_x"/>
                                          </p:val>
                                        </p:tav>
                                      </p:tavLst>
                                    </p:anim>
                                    <p:anim calcmode="lin" valueType="num">
                                      <p:cBhvr additive="base">
                                        <p:cTn id="182" dur="500" fill="hold"/>
                                        <p:tgtEl>
                                          <p:spTgt spid="64"/>
                                        </p:tgtEl>
                                        <p:attrNameLst>
                                          <p:attrName>ppt_y</p:attrName>
                                        </p:attrNameLst>
                                      </p:cBhvr>
                                      <p:tavLst>
                                        <p:tav tm="0">
                                          <p:val>
                                            <p:strVal val="1+#ppt_h/2"/>
                                          </p:val>
                                        </p:tav>
                                        <p:tav tm="100000">
                                          <p:val>
                                            <p:strVal val="#ppt_y"/>
                                          </p:val>
                                        </p:tav>
                                      </p:tavLst>
                                    </p:anim>
                                  </p:childTnLst>
                                </p:cTn>
                              </p:par>
                              <p:par>
                                <p:cTn id="183" presetID="2" presetClass="entr" presetSubtype="4" fill="hold" grpId="0" nodeType="withEffect">
                                  <p:stCondLst>
                                    <p:cond delay="0"/>
                                  </p:stCondLst>
                                  <p:childTnLst>
                                    <p:set>
                                      <p:cBhvr>
                                        <p:cTn id="184" dur="1" fill="hold">
                                          <p:stCondLst>
                                            <p:cond delay="0"/>
                                          </p:stCondLst>
                                        </p:cTn>
                                        <p:tgtEl>
                                          <p:spTgt spid="65"/>
                                        </p:tgtEl>
                                        <p:attrNameLst>
                                          <p:attrName>style.visibility</p:attrName>
                                        </p:attrNameLst>
                                      </p:cBhvr>
                                      <p:to>
                                        <p:strVal val="visible"/>
                                      </p:to>
                                    </p:set>
                                    <p:anim calcmode="lin" valueType="num">
                                      <p:cBhvr additive="base">
                                        <p:cTn id="185" dur="500" fill="hold"/>
                                        <p:tgtEl>
                                          <p:spTgt spid="65"/>
                                        </p:tgtEl>
                                        <p:attrNameLst>
                                          <p:attrName>ppt_x</p:attrName>
                                        </p:attrNameLst>
                                      </p:cBhvr>
                                      <p:tavLst>
                                        <p:tav tm="0">
                                          <p:val>
                                            <p:strVal val="#ppt_x"/>
                                          </p:val>
                                        </p:tav>
                                        <p:tav tm="100000">
                                          <p:val>
                                            <p:strVal val="#ppt_x"/>
                                          </p:val>
                                        </p:tav>
                                      </p:tavLst>
                                    </p:anim>
                                    <p:anim calcmode="lin" valueType="num">
                                      <p:cBhvr additive="base">
                                        <p:cTn id="186" dur="500" fill="hold"/>
                                        <p:tgtEl>
                                          <p:spTgt spid="65"/>
                                        </p:tgtEl>
                                        <p:attrNameLst>
                                          <p:attrName>ppt_y</p:attrName>
                                        </p:attrNameLst>
                                      </p:cBhvr>
                                      <p:tavLst>
                                        <p:tav tm="0">
                                          <p:val>
                                            <p:strVal val="1+#ppt_h/2"/>
                                          </p:val>
                                        </p:tav>
                                        <p:tav tm="100000">
                                          <p:val>
                                            <p:strVal val="#ppt_y"/>
                                          </p:val>
                                        </p:tav>
                                      </p:tavLst>
                                    </p:anim>
                                  </p:childTnLst>
                                </p:cTn>
                              </p:par>
                              <p:par>
                                <p:cTn id="187" presetID="2" presetClass="entr" presetSubtype="4" fill="hold" grpId="0" nodeType="withEffect">
                                  <p:stCondLst>
                                    <p:cond delay="0"/>
                                  </p:stCondLst>
                                  <p:childTnLst>
                                    <p:set>
                                      <p:cBhvr>
                                        <p:cTn id="188" dur="1" fill="hold">
                                          <p:stCondLst>
                                            <p:cond delay="0"/>
                                          </p:stCondLst>
                                        </p:cTn>
                                        <p:tgtEl>
                                          <p:spTgt spid="66"/>
                                        </p:tgtEl>
                                        <p:attrNameLst>
                                          <p:attrName>style.visibility</p:attrName>
                                        </p:attrNameLst>
                                      </p:cBhvr>
                                      <p:to>
                                        <p:strVal val="visible"/>
                                      </p:to>
                                    </p:set>
                                    <p:anim calcmode="lin" valueType="num">
                                      <p:cBhvr additive="base">
                                        <p:cTn id="189" dur="500" fill="hold"/>
                                        <p:tgtEl>
                                          <p:spTgt spid="66"/>
                                        </p:tgtEl>
                                        <p:attrNameLst>
                                          <p:attrName>ppt_x</p:attrName>
                                        </p:attrNameLst>
                                      </p:cBhvr>
                                      <p:tavLst>
                                        <p:tav tm="0">
                                          <p:val>
                                            <p:strVal val="#ppt_x"/>
                                          </p:val>
                                        </p:tav>
                                        <p:tav tm="100000">
                                          <p:val>
                                            <p:strVal val="#ppt_x"/>
                                          </p:val>
                                        </p:tav>
                                      </p:tavLst>
                                    </p:anim>
                                    <p:anim calcmode="lin" valueType="num">
                                      <p:cBhvr additive="base">
                                        <p:cTn id="190" dur="500" fill="hold"/>
                                        <p:tgtEl>
                                          <p:spTgt spid="66"/>
                                        </p:tgtEl>
                                        <p:attrNameLst>
                                          <p:attrName>ppt_y</p:attrName>
                                        </p:attrNameLst>
                                      </p:cBhvr>
                                      <p:tavLst>
                                        <p:tav tm="0">
                                          <p:val>
                                            <p:strVal val="1+#ppt_h/2"/>
                                          </p:val>
                                        </p:tav>
                                        <p:tav tm="100000">
                                          <p:val>
                                            <p:strVal val="#ppt_y"/>
                                          </p:val>
                                        </p:tav>
                                      </p:tavLst>
                                    </p:anim>
                                  </p:childTnLst>
                                </p:cTn>
                              </p:par>
                              <p:par>
                                <p:cTn id="191" presetID="2" presetClass="entr" presetSubtype="8" fill="hold" grpId="0" nodeType="withEffect">
                                  <p:stCondLst>
                                    <p:cond delay="0"/>
                                  </p:stCondLst>
                                  <p:childTnLst>
                                    <p:set>
                                      <p:cBhvr>
                                        <p:cTn id="192" dur="1" fill="hold">
                                          <p:stCondLst>
                                            <p:cond delay="0"/>
                                          </p:stCondLst>
                                        </p:cTn>
                                        <p:tgtEl>
                                          <p:spTgt spid="67"/>
                                        </p:tgtEl>
                                        <p:attrNameLst>
                                          <p:attrName>style.visibility</p:attrName>
                                        </p:attrNameLst>
                                      </p:cBhvr>
                                      <p:to>
                                        <p:strVal val="visible"/>
                                      </p:to>
                                    </p:set>
                                    <p:anim calcmode="lin" valueType="num">
                                      <p:cBhvr additive="base">
                                        <p:cTn id="193" dur="500" fill="hold"/>
                                        <p:tgtEl>
                                          <p:spTgt spid="67"/>
                                        </p:tgtEl>
                                        <p:attrNameLst>
                                          <p:attrName>ppt_x</p:attrName>
                                        </p:attrNameLst>
                                      </p:cBhvr>
                                      <p:tavLst>
                                        <p:tav tm="0">
                                          <p:val>
                                            <p:strVal val="0-#ppt_w/2"/>
                                          </p:val>
                                        </p:tav>
                                        <p:tav tm="100000">
                                          <p:val>
                                            <p:strVal val="#ppt_x"/>
                                          </p:val>
                                        </p:tav>
                                      </p:tavLst>
                                    </p:anim>
                                    <p:anim calcmode="lin" valueType="num">
                                      <p:cBhvr additive="base">
                                        <p:cTn id="194" dur="500" fill="hold"/>
                                        <p:tgtEl>
                                          <p:spTgt spid="67"/>
                                        </p:tgtEl>
                                        <p:attrNameLst>
                                          <p:attrName>ppt_y</p:attrName>
                                        </p:attrNameLst>
                                      </p:cBhvr>
                                      <p:tavLst>
                                        <p:tav tm="0">
                                          <p:val>
                                            <p:strVal val="#ppt_y"/>
                                          </p:val>
                                        </p:tav>
                                        <p:tav tm="100000">
                                          <p:val>
                                            <p:strVal val="#ppt_y"/>
                                          </p:val>
                                        </p:tav>
                                      </p:tavLst>
                                    </p:anim>
                                  </p:childTnLst>
                                </p:cTn>
                              </p:par>
                              <p:par>
                                <p:cTn id="195" presetID="2" presetClass="entr" presetSubtype="4" fill="hold" grpId="0" nodeType="withEffect">
                                  <p:stCondLst>
                                    <p:cond delay="0"/>
                                  </p:stCondLst>
                                  <p:childTnLst>
                                    <p:set>
                                      <p:cBhvr>
                                        <p:cTn id="196" dur="1" fill="hold">
                                          <p:stCondLst>
                                            <p:cond delay="0"/>
                                          </p:stCondLst>
                                        </p:cTn>
                                        <p:tgtEl>
                                          <p:spTgt spid="68"/>
                                        </p:tgtEl>
                                        <p:attrNameLst>
                                          <p:attrName>style.visibility</p:attrName>
                                        </p:attrNameLst>
                                      </p:cBhvr>
                                      <p:to>
                                        <p:strVal val="visible"/>
                                      </p:to>
                                    </p:set>
                                    <p:anim calcmode="lin" valueType="num">
                                      <p:cBhvr additive="base">
                                        <p:cTn id="197" dur="500" fill="hold"/>
                                        <p:tgtEl>
                                          <p:spTgt spid="68"/>
                                        </p:tgtEl>
                                        <p:attrNameLst>
                                          <p:attrName>ppt_x</p:attrName>
                                        </p:attrNameLst>
                                      </p:cBhvr>
                                      <p:tavLst>
                                        <p:tav tm="0">
                                          <p:val>
                                            <p:strVal val="#ppt_x"/>
                                          </p:val>
                                        </p:tav>
                                        <p:tav tm="100000">
                                          <p:val>
                                            <p:strVal val="#ppt_x"/>
                                          </p:val>
                                        </p:tav>
                                      </p:tavLst>
                                    </p:anim>
                                    <p:anim calcmode="lin" valueType="num">
                                      <p:cBhvr additive="base">
                                        <p:cTn id="198" dur="500" fill="hold"/>
                                        <p:tgtEl>
                                          <p:spTgt spid="68"/>
                                        </p:tgtEl>
                                        <p:attrNameLst>
                                          <p:attrName>ppt_y</p:attrName>
                                        </p:attrNameLst>
                                      </p:cBhvr>
                                      <p:tavLst>
                                        <p:tav tm="0">
                                          <p:val>
                                            <p:strVal val="1+#ppt_h/2"/>
                                          </p:val>
                                        </p:tav>
                                        <p:tav tm="100000">
                                          <p:val>
                                            <p:strVal val="#ppt_y"/>
                                          </p:val>
                                        </p:tav>
                                      </p:tavLst>
                                    </p:anim>
                                  </p:childTnLst>
                                </p:cTn>
                              </p:par>
                              <p:par>
                                <p:cTn id="199" presetID="2" presetClass="entr" presetSubtype="4" fill="hold" grpId="0" nodeType="withEffect">
                                  <p:stCondLst>
                                    <p:cond delay="0"/>
                                  </p:stCondLst>
                                  <p:childTnLst>
                                    <p:set>
                                      <p:cBhvr>
                                        <p:cTn id="200" dur="1" fill="hold">
                                          <p:stCondLst>
                                            <p:cond delay="0"/>
                                          </p:stCondLst>
                                        </p:cTn>
                                        <p:tgtEl>
                                          <p:spTgt spid="69"/>
                                        </p:tgtEl>
                                        <p:attrNameLst>
                                          <p:attrName>style.visibility</p:attrName>
                                        </p:attrNameLst>
                                      </p:cBhvr>
                                      <p:to>
                                        <p:strVal val="visible"/>
                                      </p:to>
                                    </p:set>
                                    <p:anim calcmode="lin" valueType="num">
                                      <p:cBhvr additive="base">
                                        <p:cTn id="201" dur="500" fill="hold"/>
                                        <p:tgtEl>
                                          <p:spTgt spid="69"/>
                                        </p:tgtEl>
                                        <p:attrNameLst>
                                          <p:attrName>ppt_x</p:attrName>
                                        </p:attrNameLst>
                                      </p:cBhvr>
                                      <p:tavLst>
                                        <p:tav tm="0">
                                          <p:val>
                                            <p:strVal val="#ppt_x"/>
                                          </p:val>
                                        </p:tav>
                                        <p:tav tm="100000">
                                          <p:val>
                                            <p:strVal val="#ppt_x"/>
                                          </p:val>
                                        </p:tav>
                                      </p:tavLst>
                                    </p:anim>
                                    <p:anim calcmode="lin" valueType="num">
                                      <p:cBhvr additive="base">
                                        <p:cTn id="202" dur="500" fill="hold"/>
                                        <p:tgtEl>
                                          <p:spTgt spid="69"/>
                                        </p:tgtEl>
                                        <p:attrNameLst>
                                          <p:attrName>ppt_y</p:attrName>
                                        </p:attrNameLst>
                                      </p:cBhvr>
                                      <p:tavLst>
                                        <p:tav tm="0">
                                          <p:val>
                                            <p:strVal val="1+#ppt_h/2"/>
                                          </p:val>
                                        </p:tav>
                                        <p:tav tm="100000">
                                          <p:val>
                                            <p:strVal val="#ppt_y"/>
                                          </p:val>
                                        </p:tav>
                                      </p:tavLst>
                                    </p:anim>
                                  </p:childTnLst>
                                </p:cTn>
                              </p:par>
                              <p:par>
                                <p:cTn id="203" presetID="2" presetClass="entr" presetSubtype="4" fill="hold" grpId="0" nodeType="withEffect">
                                  <p:stCondLst>
                                    <p:cond delay="0"/>
                                  </p:stCondLst>
                                  <p:childTnLst>
                                    <p:set>
                                      <p:cBhvr>
                                        <p:cTn id="204" dur="1" fill="hold">
                                          <p:stCondLst>
                                            <p:cond delay="0"/>
                                          </p:stCondLst>
                                        </p:cTn>
                                        <p:tgtEl>
                                          <p:spTgt spid="70"/>
                                        </p:tgtEl>
                                        <p:attrNameLst>
                                          <p:attrName>style.visibility</p:attrName>
                                        </p:attrNameLst>
                                      </p:cBhvr>
                                      <p:to>
                                        <p:strVal val="visible"/>
                                      </p:to>
                                    </p:set>
                                    <p:anim calcmode="lin" valueType="num">
                                      <p:cBhvr additive="base">
                                        <p:cTn id="205" dur="500" fill="hold"/>
                                        <p:tgtEl>
                                          <p:spTgt spid="70"/>
                                        </p:tgtEl>
                                        <p:attrNameLst>
                                          <p:attrName>ppt_x</p:attrName>
                                        </p:attrNameLst>
                                      </p:cBhvr>
                                      <p:tavLst>
                                        <p:tav tm="0">
                                          <p:val>
                                            <p:strVal val="#ppt_x"/>
                                          </p:val>
                                        </p:tav>
                                        <p:tav tm="100000">
                                          <p:val>
                                            <p:strVal val="#ppt_x"/>
                                          </p:val>
                                        </p:tav>
                                      </p:tavLst>
                                    </p:anim>
                                    <p:anim calcmode="lin" valueType="num">
                                      <p:cBhvr additive="base">
                                        <p:cTn id="206" dur="500" fill="hold"/>
                                        <p:tgtEl>
                                          <p:spTgt spid="70"/>
                                        </p:tgtEl>
                                        <p:attrNameLst>
                                          <p:attrName>ppt_y</p:attrName>
                                        </p:attrNameLst>
                                      </p:cBhvr>
                                      <p:tavLst>
                                        <p:tav tm="0">
                                          <p:val>
                                            <p:strVal val="1+#ppt_h/2"/>
                                          </p:val>
                                        </p:tav>
                                        <p:tav tm="100000">
                                          <p:val>
                                            <p:strVal val="#ppt_y"/>
                                          </p:val>
                                        </p:tav>
                                      </p:tavLst>
                                    </p:anim>
                                  </p:childTnLst>
                                </p:cTn>
                              </p:par>
                              <p:par>
                                <p:cTn id="207" presetID="2" presetClass="entr" presetSubtype="4" fill="hold" grpId="0" nodeType="withEffect">
                                  <p:stCondLst>
                                    <p:cond delay="0"/>
                                  </p:stCondLst>
                                  <p:childTnLst>
                                    <p:set>
                                      <p:cBhvr>
                                        <p:cTn id="208" dur="1" fill="hold">
                                          <p:stCondLst>
                                            <p:cond delay="0"/>
                                          </p:stCondLst>
                                        </p:cTn>
                                        <p:tgtEl>
                                          <p:spTgt spid="71"/>
                                        </p:tgtEl>
                                        <p:attrNameLst>
                                          <p:attrName>style.visibility</p:attrName>
                                        </p:attrNameLst>
                                      </p:cBhvr>
                                      <p:to>
                                        <p:strVal val="visible"/>
                                      </p:to>
                                    </p:set>
                                    <p:anim calcmode="lin" valueType="num">
                                      <p:cBhvr additive="base">
                                        <p:cTn id="209" dur="500" fill="hold"/>
                                        <p:tgtEl>
                                          <p:spTgt spid="71"/>
                                        </p:tgtEl>
                                        <p:attrNameLst>
                                          <p:attrName>ppt_x</p:attrName>
                                        </p:attrNameLst>
                                      </p:cBhvr>
                                      <p:tavLst>
                                        <p:tav tm="0">
                                          <p:val>
                                            <p:strVal val="#ppt_x"/>
                                          </p:val>
                                        </p:tav>
                                        <p:tav tm="100000">
                                          <p:val>
                                            <p:strVal val="#ppt_x"/>
                                          </p:val>
                                        </p:tav>
                                      </p:tavLst>
                                    </p:anim>
                                    <p:anim calcmode="lin" valueType="num">
                                      <p:cBhvr additive="base">
                                        <p:cTn id="210" dur="500" fill="hold"/>
                                        <p:tgtEl>
                                          <p:spTgt spid="71"/>
                                        </p:tgtEl>
                                        <p:attrNameLst>
                                          <p:attrName>ppt_y</p:attrName>
                                        </p:attrNameLst>
                                      </p:cBhvr>
                                      <p:tavLst>
                                        <p:tav tm="0">
                                          <p:val>
                                            <p:strVal val="1+#ppt_h/2"/>
                                          </p:val>
                                        </p:tav>
                                        <p:tav tm="100000">
                                          <p:val>
                                            <p:strVal val="#ppt_y"/>
                                          </p:val>
                                        </p:tav>
                                      </p:tavLst>
                                    </p:anim>
                                  </p:childTnLst>
                                </p:cTn>
                              </p:par>
                              <p:par>
                                <p:cTn id="211" presetID="2" presetClass="entr" presetSubtype="4" fill="hold" grpId="0" nodeType="withEffect">
                                  <p:stCondLst>
                                    <p:cond delay="0"/>
                                  </p:stCondLst>
                                  <p:childTnLst>
                                    <p:set>
                                      <p:cBhvr>
                                        <p:cTn id="212" dur="1" fill="hold">
                                          <p:stCondLst>
                                            <p:cond delay="0"/>
                                          </p:stCondLst>
                                        </p:cTn>
                                        <p:tgtEl>
                                          <p:spTgt spid="72"/>
                                        </p:tgtEl>
                                        <p:attrNameLst>
                                          <p:attrName>style.visibility</p:attrName>
                                        </p:attrNameLst>
                                      </p:cBhvr>
                                      <p:to>
                                        <p:strVal val="visible"/>
                                      </p:to>
                                    </p:set>
                                    <p:anim calcmode="lin" valueType="num">
                                      <p:cBhvr additive="base">
                                        <p:cTn id="213" dur="500" fill="hold"/>
                                        <p:tgtEl>
                                          <p:spTgt spid="72"/>
                                        </p:tgtEl>
                                        <p:attrNameLst>
                                          <p:attrName>ppt_x</p:attrName>
                                        </p:attrNameLst>
                                      </p:cBhvr>
                                      <p:tavLst>
                                        <p:tav tm="0">
                                          <p:val>
                                            <p:strVal val="#ppt_x"/>
                                          </p:val>
                                        </p:tav>
                                        <p:tav tm="100000">
                                          <p:val>
                                            <p:strVal val="#ppt_x"/>
                                          </p:val>
                                        </p:tav>
                                      </p:tavLst>
                                    </p:anim>
                                    <p:anim calcmode="lin" valueType="num">
                                      <p:cBhvr additive="base">
                                        <p:cTn id="214" dur="500" fill="hold"/>
                                        <p:tgtEl>
                                          <p:spTgt spid="72"/>
                                        </p:tgtEl>
                                        <p:attrNameLst>
                                          <p:attrName>ppt_y</p:attrName>
                                        </p:attrNameLst>
                                      </p:cBhvr>
                                      <p:tavLst>
                                        <p:tav tm="0">
                                          <p:val>
                                            <p:strVal val="1+#ppt_h/2"/>
                                          </p:val>
                                        </p:tav>
                                        <p:tav tm="100000">
                                          <p:val>
                                            <p:strVal val="#ppt_y"/>
                                          </p:val>
                                        </p:tav>
                                      </p:tavLst>
                                    </p:anim>
                                  </p:childTnLst>
                                </p:cTn>
                              </p:par>
                              <p:par>
                                <p:cTn id="215" presetID="2" presetClass="entr" presetSubtype="4" fill="hold" grpId="0" nodeType="withEffect">
                                  <p:stCondLst>
                                    <p:cond delay="0"/>
                                  </p:stCondLst>
                                  <p:childTnLst>
                                    <p:set>
                                      <p:cBhvr>
                                        <p:cTn id="216" dur="1" fill="hold">
                                          <p:stCondLst>
                                            <p:cond delay="0"/>
                                          </p:stCondLst>
                                        </p:cTn>
                                        <p:tgtEl>
                                          <p:spTgt spid="73"/>
                                        </p:tgtEl>
                                        <p:attrNameLst>
                                          <p:attrName>style.visibility</p:attrName>
                                        </p:attrNameLst>
                                      </p:cBhvr>
                                      <p:to>
                                        <p:strVal val="visible"/>
                                      </p:to>
                                    </p:set>
                                    <p:anim calcmode="lin" valueType="num">
                                      <p:cBhvr additive="base">
                                        <p:cTn id="217" dur="500" fill="hold"/>
                                        <p:tgtEl>
                                          <p:spTgt spid="73"/>
                                        </p:tgtEl>
                                        <p:attrNameLst>
                                          <p:attrName>ppt_x</p:attrName>
                                        </p:attrNameLst>
                                      </p:cBhvr>
                                      <p:tavLst>
                                        <p:tav tm="0">
                                          <p:val>
                                            <p:strVal val="#ppt_x"/>
                                          </p:val>
                                        </p:tav>
                                        <p:tav tm="100000">
                                          <p:val>
                                            <p:strVal val="#ppt_x"/>
                                          </p:val>
                                        </p:tav>
                                      </p:tavLst>
                                    </p:anim>
                                    <p:anim calcmode="lin" valueType="num">
                                      <p:cBhvr additive="base">
                                        <p:cTn id="218" dur="500" fill="hold"/>
                                        <p:tgtEl>
                                          <p:spTgt spid="73"/>
                                        </p:tgtEl>
                                        <p:attrNameLst>
                                          <p:attrName>ppt_y</p:attrName>
                                        </p:attrNameLst>
                                      </p:cBhvr>
                                      <p:tavLst>
                                        <p:tav tm="0">
                                          <p:val>
                                            <p:strVal val="1+#ppt_h/2"/>
                                          </p:val>
                                        </p:tav>
                                        <p:tav tm="100000">
                                          <p:val>
                                            <p:strVal val="#ppt_y"/>
                                          </p:val>
                                        </p:tav>
                                      </p:tavLst>
                                    </p:anim>
                                  </p:childTnLst>
                                </p:cTn>
                              </p:par>
                              <p:par>
                                <p:cTn id="219" presetID="2" presetClass="entr" presetSubtype="4" fill="hold" grpId="0" nodeType="withEffect">
                                  <p:stCondLst>
                                    <p:cond delay="0"/>
                                  </p:stCondLst>
                                  <p:childTnLst>
                                    <p:set>
                                      <p:cBhvr>
                                        <p:cTn id="220" dur="1" fill="hold">
                                          <p:stCondLst>
                                            <p:cond delay="0"/>
                                          </p:stCondLst>
                                        </p:cTn>
                                        <p:tgtEl>
                                          <p:spTgt spid="74"/>
                                        </p:tgtEl>
                                        <p:attrNameLst>
                                          <p:attrName>style.visibility</p:attrName>
                                        </p:attrNameLst>
                                      </p:cBhvr>
                                      <p:to>
                                        <p:strVal val="visible"/>
                                      </p:to>
                                    </p:set>
                                    <p:anim calcmode="lin" valueType="num">
                                      <p:cBhvr additive="base">
                                        <p:cTn id="221" dur="500" fill="hold"/>
                                        <p:tgtEl>
                                          <p:spTgt spid="74"/>
                                        </p:tgtEl>
                                        <p:attrNameLst>
                                          <p:attrName>ppt_x</p:attrName>
                                        </p:attrNameLst>
                                      </p:cBhvr>
                                      <p:tavLst>
                                        <p:tav tm="0">
                                          <p:val>
                                            <p:strVal val="#ppt_x"/>
                                          </p:val>
                                        </p:tav>
                                        <p:tav tm="100000">
                                          <p:val>
                                            <p:strVal val="#ppt_x"/>
                                          </p:val>
                                        </p:tav>
                                      </p:tavLst>
                                    </p:anim>
                                    <p:anim calcmode="lin" valueType="num">
                                      <p:cBhvr additive="base">
                                        <p:cTn id="222" dur="500" fill="hold"/>
                                        <p:tgtEl>
                                          <p:spTgt spid="74"/>
                                        </p:tgtEl>
                                        <p:attrNameLst>
                                          <p:attrName>ppt_y</p:attrName>
                                        </p:attrNameLst>
                                      </p:cBhvr>
                                      <p:tavLst>
                                        <p:tav tm="0">
                                          <p:val>
                                            <p:strVal val="1+#ppt_h/2"/>
                                          </p:val>
                                        </p:tav>
                                        <p:tav tm="100000">
                                          <p:val>
                                            <p:strVal val="#ppt_y"/>
                                          </p:val>
                                        </p:tav>
                                      </p:tavLst>
                                    </p:anim>
                                  </p:childTnLst>
                                </p:cTn>
                              </p:par>
                              <p:par>
                                <p:cTn id="223" presetID="2" presetClass="entr" presetSubtype="4" fill="hold" grpId="0" nodeType="withEffect">
                                  <p:stCondLst>
                                    <p:cond delay="0"/>
                                  </p:stCondLst>
                                  <p:childTnLst>
                                    <p:set>
                                      <p:cBhvr>
                                        <p:cTn id="224" dur="1" fill="hold">
                                          <p:stCondLst>
                                            <p:cond delay="0"/>
                                          </p:stCondLst>
                                        </p:cTn>
                                        <p:tgtEl>
                                          <p:spTgt spid="75"/>
                                        </p:tgtEl>
                                        <p:attrNameLst>
                                          <p:attrName>style.visibility</p:attrName>
                                        </p:attrNameLst>
                                      </p:cBhvr>
                                      <p:to>
                                        <p:strVal val="visible"/>
                                      </p:to>
                                    </p:set>
                                    <p:anim calcmode="lin" valueType="num">
                                      <p:cBhvr additive="base">
                                        <p:cTn id="225" dur="500" fill="hold"/>
                                        <p:tgtEl>
                                          <p:spTgt spid="75"/>
                                        </p:tgtEl>
                                        <p:attrNameLst>
                                          <p:attrName>ppt_x</p:attrName>
                                        </p:attrNameLst>
                                      </p:cBhvr>
                                      <p:tavLst>
                                        <p:tav tm="0">
                                          <p:val>
                                            <p:strVal val="#ppt_x"/>
                                          </p:val>
                                        </p:tav>
                                        <p:tav tm="100000">
                                          <p:val>
                                            <p:strVal val="#ppt_x"/>
                                          </p:val>
                                        </p:tav>
                                      </p:tavLst>
                                    </p:anim>
                                    <p:anim calcmode="lin" valueType="num">
                                      <p:cBhvr additive="base">
                                        <p:cTn id="226" dur="500" fill="hold"/>
                                        <p:tgtEl>
                                          <p:spTgt spid="75"/>
                                        </p:tgtEl>
                                        <p:attrNameLst>
                                          <p:attrName>ppt_y</p:attrName>
                                        </p:attrNameLst>
                                      </p:cBhvr>
                                      <p:tavLst>
                                        <p:tav tm="0">
                                          <p:val>
                                            <p:strVal val="1+#ppt_h/2"/>
                                          </p:val>
                                        </p:tav>
                                        <p:tav tm="100000">
                                          <p:val>
                                            <p:strVal val="#ppt_y"/>
                                          </p:val>
                                        </p:tav>
                                      </p:tavLst>
                                    </p:anim>
                                  </p:childTnLst>
                                </p:cTn>
                              </p:par>
                              <p:par>
                                <p:cTn id="227" presetID="2" presetClass="entr" presetSubtype="4" fill="hold" grpId="0" nodeType="withEffect">
                                  <p:stCondLst>
                                    <p:cond delay="0"/>
                                  </p:stCondLst>
                                  <p:childTnLst>
                                    <p:set>
                                      <p:cBhvr>
                                        <p:cTn id="228" dur="1" fill="hold">
                                          <p:stCondLst>
                                            <p:cond delay="0"/>
                                          </p:stCondLst>
                                        </p:cTn>
                                        <p:tgtEl>
                                          <p:spTgt spid="76"/>
                                        </p:tgtEl>
                                        <p:attrNameLst>
                                          <p:attrName>style.visibility</p:attrName>
                                        </p:attrNameLst>
                                      </p:cBhvr>
                                      <p:to>
                                        <p:strVal val="visible"/>
                                      </p:to>
                                    </p:set>
                                    <p:anim calcmode="lin" valueType="num">
                                      <p:cBhvr additive="base">
                                        <p:cTn id="229" dur="500" fill="hold"/>
                                        <p:tgtEl>
                                          <p:spTgt spid="76"/>
                                        </p:tgtEl>
                                        <p:attrNameLst>
                                          <p:attrName>ppt_x</p:attrName>
                                        </p:attrNameLst>
                                      </p:cBhvr>
                                      <p:tavLst>
                                        <p:tav tm="0">
                                          <p:val>
                                            <p:strVal val="#ppt_x"/>
                                          </p:val>
                                        </p:tav>
                                        <p:tav tm="100000">
                                          <p:val>
                                            <p:strVal val="#ppt_x"/>
                                          </p:val>
                                        </p:tav>
                                      </p:tavLst>
                                    </p:anim>
                                    <p:anim calcmode="lin" valueType="num">
                                      <p:cBhvr additive="base">
                                        <p:cTn id="230" dur="500" fill="hold"/>
                                        <p:tgtEl>
                                          <p:spTgt spid="76"/>
                                        </p:tgtEl>
                                        <p:attrNameLst>
                                          <p:attrName>ppt_y</p:attrName>
                                        </p:attrNameLst>
                                      </p:cBhvr>
                                      <p:tavLst>
                                        <p:tav tm="0">
                                          <p:val>
                                            <p:strVal val="1+#ppt_h/2"/>
                                          </p:val>
                                        </p:tav>
                                        <p:tav tm="100000">
                                          <p:val>
                                            <p:strVal val="#ppt_y"/>
                                          </p:val>
                                        </p:tav>
                                      </p:tavLst>
                                    </p:anim>
                                  </p:childTnLst>
                                </p:cTn>
                              </p:par>
                              <p:par>
                                <p:cTn id="231" presetID="2" presetClass="entr" presetSubtype="4" fill="hold" grpId="0" nodeType="withEffect">
                                  <p:stCondLst>
                                    <p:cond delay="0"/>
                                  </p:stCondLst>
                                  <p:childTnLst>
                                    <p:set>
                                      <p:cBhvr>
                                        <p:cTn id="232" dur="1" fill="hold">
                                          <p:stCondLst>
                                            <p:cond delay="0"/>
                                          </p:stCondLst>
                                        </p:cTn>
                                        <p:tgtEl>
                                          <p:spTgt spid="77"/>
                                        </p:tgtEl>
                                        <p:attrNameLst>
                                          <p:attrName>style.visibility</p:attrName>
                                        </p:attrNameLst>
                                      </p:cBhvr>
                                      <p:to>
                                        <p:strVal val="visible"/>
                                      </p:to>
                                    </p:set>
                                    <p:anim calcmode="lin" valueType="num">
                                      <p:cBhvr additive="base">
                                        <p:cTn id="233" dur="500" fill="hold"/>
                                        <p:tgtEl>
                                          <p:spTgt spid="77"/>
                                        </p:tgtEl>
                                        <p:attrNameLst>
                                          <p:attrName>ppt_x</p:attrName>
                                        </p:attrNameLst>
                                      </p:cBhvr>
                                      <p:tavLst>
                                        <p:tav tm="0">
                                          <p:val>
                                            <p:strVal val="#ppt_x"/>
                                          </p:val>
                                        </p:tav>
                                        <p:tav tm="100000">
                                          <p:val>
                                            <p:strVal val="#ppt_x"/>
                                          </p:val>
                                        </p:tav>
                                      </p:tavLst>
                                    </p:anim>
                                    <p:anim calcmode="lin" valueType="num">
                                      <p:cBhvr additive="base">
                                        <p:cTn id="234" dur="500" fill="hold"/>
                                        <p:tgtEl>
                                          <p:spTgt spid="77"/>
                                        </p:tgtEl>
                                        <p:attrNameLst>
                                          <p:attrName>ppt_y</p:attrName>
                                        </p:attrNameLst>
                                      </p:cBhvr>
                                      <p:tavLst>
                                        <p:tav tm="0">
                                          <p:val>
                                            <p:strVal val="1+#ppt_h/2"/>
                                          </p:val>
                                        </p:tav>
                                        <p:tav tm="100000">
                                          <p:val>
                                            <p:strVal val="#ppt_y"/>
                                          </p:val>
                                        </p:tav>
                                      </p:tavLst>
                                    </p:anim>
                                  </p:childTnLst>
                                </p:cTn>
                              </p:par>
                              <p:par>
                                <p:cTn id="235" presetID="2" presetClass="entr" presetSubtype="4" fill="hold" grpId="0" nodeType="withEffect">
                                  <p:stCondLst>
                                    <p:cond delay="0"/>
                                  </p:stCondLst>
                                  <p:childTnLst>
                                    <p:set>
                                      <p:cBhvr>
                                        <p:cTn id="236" dur="1" fill="hold">
                                          <p:stCondLst>
                                            <p:cond delay="0"/>
                                          </p:stCondLst>
                                        </p:cTn>
                                        <p:tgtEl>
                                          <p:spTgt spid="78"/>
                                        </p:tgtEl>
                                        <p:attrNameLst>
                                          <p:attrName>style.visibility</p:attrName>
                                        </p:attrNameLst>
                                      </p:cBhvr>
                                      <p:to>
                                        <p:strVal val="visible"/>
                                      </p:to>
                                    </p:set>
                                    <p:anim calcmode="lin" valueType="num">
                                      <p:cBhvr additive="base">
                                        <p:cTn id="237" dur="500" fill="hold"/>
                                        <p:tgtEl>
                                          <p:spTgt spid="78"/>
                                        </p:tgtEl>
                                        <p:attrNameLst>
                                          <p:attrName>ppt_x</p:attrName>
                                        </p:attrNameLst>
                                      </p:cBhvr>
                                      <p:tavLst>
                                        <p:tav tm="0">
                                          <p:val>
                                            <p:strVal val="#ppt_x"/>
                                          </p:val>
                                        </p:tav>
                                        <p:tav tm="100000">
                                          <p:val>
                                            <p:strVal val="#ppt_x"/>
                                          </p:val>
                                        </p:tav>
                                      </p:tavLst>
                                    </p:anim>
                                    <p:anim calcmode="lin" valueType="num">
                                      <p:cBhvr additive="base">
                                        <p:cTn id="238" dur="500" fill="hold"/>
                                        <p:tgtEl>
                                          <p:spTgt spid="78"/>
                                        </p:tgtEl>
                                        <p:attrNameLst>
                                          <p:attrName>ppt_y</p:attrName>
                                        </p:attrNameLst>
                                      </p:cBhvr>
                                      <p:tavLst>
                                        <p:tav tm="0">
                                          <p:val>
                                            <p:strVal val="1+#ppt_h/2"/>
                                          </p:val>
                                        </p:tav>
                                        <p:tav tm="100000">
                                          <p:val>
                                            <p:strVal val="#ppt_y"/>
                                          </p:val>
                                        </p:tav>
                                      </p:tavLst>
                                    </p:anim>
                                  </p:childTnLst>
                                </p:cTn>
                              </p:par>
                              <p:par>
                                <p:cTn id="239" presetID="2" presetClass="entr" presetSubtype="4" fill="hold" grpId="0" nodeType="withEffect">
                                  <p:stCondLst>
                                    <p:cond delay="0"/>
                                  </p:stCondLst>
                                  <p:childTnLst>
                                    <p:set>
                                      <p:cBhvr>
                                        <p:cTn id="240" dur="1" fill="hold">
                                          <p:stCondLst>
                                            <p:cond delay="0"/>
                                          </p:stCondLst>
                                        </p:cTn>
                                        <p:tgtEl>
                                          <p:spTgt spid="79"/>
                                        </p:tgtEl>
                                        <p:attrNameLst>
                                          <p:attrName>style.visibility</p:attrName>
                                        </p:attrNameLst>
                                      </p:cBhvr>
                                      <p:to>
                                        <p:strVal val="visible"/>
                                      </p:to>
                                    </p:set>
                                    <p:anim calcmode="lin" valueType="num">
                                      <p:cBhvr additive="base">
                                        <p:cTn id="241" dur="500" fill="hold"/>
                                        <p:tgtEl>
                                          <p:spTgt spid="79"/>
                                        </p:tgtEl>
                                        <p:attrNameLst>
                                          <p:attrName>ppt_x</p:attrName>
                                        </p:attrNameLst>
                                      </p:cBhvr>
                                      <p:tavLst>
                                        <p:tav tm="0">
                                          <p:val>
                                            <p:strVal val="#ppt_x"/>
                                          </p:val>
                                        </p:tav>
                                        <p:tav tm="100000">
                                          <p:val>
                                            <p:strVal val="#ppt_x"/>
                                          </p:val>
                                        </p:tav>
                                      </p:tavLst>
                                    </p:anim>
                                    <p:anim calcmode="lin" valueType="num">
                                      <p:cBhvr additive="base">
                                        <p:cTn id="242" dur="500" fill="hold"/>
                                        <p:tgtEl>
                                          <p:spTgt spid="79"/>
                                        </p:tgtEl>
                                        <p:attrNameLst>
                                          <p:attrName>ppt_y</p:attrName>
                                        </p:attrNameLst>
                                      </p:cBhvr>
                                      <p:tavLst>
                                        <p:tav tm="0">
                                          <p:val>
                                            <p:strVal val="1+#ppt_h/2"/>
                                          </p:val>
                                        </p:tav>
                                        <p:tav tm="100000">
                                          <p:val>
                                            <p:strVal val="#ppt_y"/>
                                          </p:val>
                                        </p:tav>
                                      </p:tavLst>
                                    </p:anim>
                                  </p:childTnLst>
                                </p:cTn>
                              </p:par>
                              <p:par>
                                <p:cTn id="243" presetID="2" presetClass="entr" presetSubtype="4" fill="hold" grpId="0" nodeType="withEffect">
                                  <p:stCondLst>
                                    <p:cond delay="0"/>
                                  </p:stCondLst>
                                  <p:childTnLst>
                                    <p:set>
                                      <p:cBhvr>
                                        <p:cTn id="244" dur="1" fill="hold">
                                          <p:stCondLst>
                                            <p:cond delay="0"/>
                                          </p:stCondLst>
                                        </p:cTn>
                                        <p:tgtEl>
                                          <p:spTgt spid="80"/>
                                        </p:tgtEl>
                                        <p:attrNameLst>
                                          <p:attrName>style.visibility</p:attrName>
                                        </p:attrNameLst>
                                      </p:cBhvr>
                                      <p:to>
                                        <p:strVal val="visible"/>
                                      </p:to>
                                    </p:set>
                                    <p:anim calcmode="lin" valueType="num">
                                      <p:cBhvr additive="base">
                                        <p:cTn id="245" dur="500" fill="hold"/>
                                        <p:tgtEl>
                                          <p:spTgt spid="80"/>
                                        </p:tgtEl>
                                        <p:attrNameLst>
                                          <p:attrName>ppt_x</p:attrName>
                                        </p:attrNameLst>
                                      </p:cBhvr>
                                      <p:tavLst>
                                        <p:tav tm="0">
                                          <p:val>
                                            <p:strVal val="#ppt_x"/>
                                          </p:val>
                                        </p:tav>
                                        <p:tav tm="100000">
                                          <p:val>
                                            <p:strVal val="#ppt_x"/>
                                          </p:val>
                                        </p:tav>
                                      </p:tavLst>
                                    </p:anim>
                                    <p:anim calcmode="lin" valueType="num">
                                      <p:cBhvr additive="base">
                                        <p:cTn id="246" dur="500" fill="hold"/>
                                        <p:tgtEl>
                                          <p:spTgt spid="80"/>
                                        </p:tgtEl>
                                        <p:attrNameLst>
                                          <p:attrName>ppt_y</p:attrName>
                                        </p:attrNameLst>
                                      </p:cBhvr>
                                      <p:tavLst>
                                        <p:tav tm="0">
                                          <p:val>
                                            <p:strVal val="1+#ppt_h/2"/>
                                          </p:val>
                                        </p:tav>
                                        <p:tav tm="100000">
                                          <p:val>
                                            <p:strVal val="#ppt_y"/>
                                          </p:val>
                                        </p:tav>
                                      </p:tavLst>
                                    </p:anim>
                                  </p:childTnLst>
                                </p:cTn>
                              </p:par>
                              <p:par>
                                <p:cTn id="247" presetID="2" presetClass="entr" presetSubtype="4" fill="hold" grpId="0" nodeType="withEffect">
                                  <p:stCondLst>
                                    <p:cond delay="0"/>
                                  </p:stCondLst>
                                  <p:childTnLst>
                                    <p:set>
                                      <p:cBhvr>
                                        <p:cTn id="248" dur="1" fill="hold">
                                          <p:stCondLst>
                                            <p:cond delay="0"/>
                                          </p:stCondLst>
                                        </p:cTn>
                                        <p:tgtEl>
                                          <p:spTgt spid="81"/>
                                        </p:tgtEl>
                                        <p:attrNameLst>
                                          <p:attrName>style.visibility</p:attrName>
                                        </p:attrNameLst>
                                      </p:cBhvr>
                                      <p:to>
                                        <p:strVal val="visible"/>
                                      </p:to>
                                    </p:set>
                                    <p:anim calcmode="lin" valueType="num">
                                      <p:cBhvr additive="base">
                                        <p:cTn id="249" dur="500" fill="hold"/>
                                        <p:tgtEl>
                                          <p:spTgt spid="81"/>
                                        </p:tgtEl>
                                        <p:attrNameLst>
                                          <p:attrName>ppt_x</p:attrName>
                                        </p:attrNameLst>
                                      </p:cBhvr>
                                      <p:tavLst>
                                        <p:tav tm="0">
                                          <p:val>
                                            <p:strVal val="#ppt_x"/>
                                          </p:val>
                                        </p:tav>
                                        <p:tav tm="100000">
                                          <p:val>
                                            <p:strVal val="#ppt_x"/>
                                          </p:val>
                                        </p:tav>
                                      </p:tavLst>
                                    </p:anim>
                                    <p:anim calcmode="lin" valueType="num">
                                      <p:cBhvr additive="base">
                                        <p:cTn id="250" dur="500" fill="hold"/>
                                        <p:tgtEl>
                                          <p:spTgt spid="81"/>
                                        </p:tgtEl>
                                        <p:attrNameLst>
                                          <p:attrName>ppt_y</p:attrName>
                                        </p:attrNameLst>
                                      </p:cBhvr>
                                      <p:tavLst>
                                        <p:tav tm="0">
                                          <p:val>
                                            <p:strVal val="1+#ppt_h/2"/>
                                          </p:val>
                                        </p:tav>
                                        <p:tav tm="100000">
                                          <p:val>
                                            <p:strVal val="#ppt_y"/>
                                          </p:val>
                                        </p:tav>
                                      </p:tavLst>
                                    </p:anim>
                                  </p:childTnLst>
                                </p:cTn>
                              </p:par>
                              <p:par>
                                <p:cTn id="251" presetID="2" presetClass="entr" presetSubtype="1" fill="hold" grpId="0" nodeType="withEffect">
                                  <p:stCondLst>
                                    <p:cond delay="0"/>
                                  </p:stCondLst>
                                  <p:childTnLst>
                                    <p:set>
                                      <p:cBhvr>
                                        <p:cTn id="252" dur="1" fill="hold">
                                          <p:stCondLst>
                                            <p:cond delay="0"/>
                                          </p:stCondLst>
                                        </p:cTn>
                                        <p:tgtEl>
                                          <p:spTgt spid="82"/>
                                        </p:tgtEl>
                                        <p:attrNameLst>
                                          <p:attrName>style.visibility</p:attrName>
                                        </p:attrNameLst>
                                      </p:cBhvr>
                                      <p:to>
                                        <p:strVal val="visible"/>
                                      </p:to>
                                    </p:set>
                                    <p:anim calcmode="lin" valueType="num">
                                      <p:cBhvr additive="base">
                                        <p:cTn id="253" dur="500" fill="hold"/>
                                        <p:tgtEl>
                                          <p:spTgt spid="82"/>
                                        </p:tgtEl>
                                        <p:attrNameLst>
                                          <p:attrName>ppt_x</p:attrName>
                                        </p:attrNameLst>
                                      </p:cBhvr>
                                      <p:tavLst>
                                        <p:tav tm="0">
                                          <p:val>
                                            <p:strVal val="#ppt_x"/>
                                          </p:val>
                                        </p:tav>
                                        <p:tav tm="100000">
                                          <p:val>
                                            <p:strVal val="#ppt_x"/>
                                          </p:val>
                                        </p:tav>
                                      </p:tavLst>
                                    </p:anim>
                                    <p:anim calcmode="lin" valueType="num">
                                      <p:cBhvr additive="base">
                                        <p:cTn id="254" dur="500" fill="hold"/>
                                        <p:tgtEl>
                                          <p:spTgt spid="82"/>
                                        </p:tgtEl>
                                        <p:attrNameLst>
                                          <p:attrName>ppt_y</p:attrName>
                                        </p:attrNameLst>
                                      </p:cBhvr>
                                      <p:tavLst>
                                        <p:tav tm="0">
                                          <p:val>
                                            <p:strVal val="0-#ppt_h/2"/>
                                          </p:val>
                                        </p:tav>
                                        <p:tav tm="100000">
                                          <p:val>
                                            <p:strVal val="#ppt_y"/>
                                          </p:val>
                                        </p:tav>
                                      </p:tavLst>
                                    </p:anim>
                                  </p:childTnLst>
                                </p:cTn>
                              </p:par>
                              <p:par>
                                <p:cTn id="255" presetID="2" presetClass="entr" presetSubtype="4" fill="hold" grpId="0" nodeType="withEffect">
                                  <p:stCondLst>
                                    <p:cond delay="0"/>
                                  </p:stCondLst>
                                  <p:childTnLst>
                                    <p:set>
                                      <p:cBhvr>
                                        <p:cTn id="256" dur="1" fill="hold">
                                          <p:stCondLst>
                                            <p:cond delay="0"/>
                                          </p:stCondLst>
                                        </p:cTn>
                                        <p:tgtEl>
                                          <p:spTgt spid="83"/>
                                        </p:tgtEl>
                                        <p:attrNameLst>
                                          <p:attrName>style.visibility</p:attrName>
                                        </p:attrNameLst>
                                      </p:cBhvr>
                                      <p:to>
                                        <p:strVal val="visible"/>
                                      </p:to>
                                    </p:set>
                                    <p:anim calcmode="lin" valueType="num">
                                      <p:cBhvr additive="base">
                                        <p:cTn id="257" dur="500" fill="hold"/>
                                        <p:tgtEl>
                                          <p:spTgt spid="83"/>
                                        </p:tgtEl>
                                        <p:attrNameLst>
                                          <p:attrName>ppt_x</p:attrName>
                                        </p:attrNameLst>
                                      </p:cBhvr>
                                      <p:tavLst>
                                        <p:tav tm="0">
                                          <p:val>
                                            <p:strVal val="#ppt_x"/>
                                          </p:val>
                                        </p:tav>
                                        <p:tav tm="100000">
                                          <p:val>
                                            <p:strVal val="#ppt_x"/>
                                          </p:val>
                                        </p:tav>
                                      </p:tavLst>
                                    </p:anim>
                                    <p:anim calcmode="lin" valueType="num">
                                      <p:cBhvr additive="base">
                                        <p:cTn id="258" dur="500" fill="hold"/>
                                        <p:tgtEl>
                                          <p:spTgt spid="83"/>
                                        </p:tgtEl>
                                        <p:attrNameLst>
                                          <p:attrName>ppt_y</p:attrName>
                                        </p:attrNameLst>
                                      </p:cBhvr>
                                      <p:tavLst>
                                        <p:tav tm="0">
                                          <p:val>
                                            <p:strVal val="1+#ppt_h/2"/>
                                          </p:val>
                                        </p:tav>
                                        <p:tav tm="100000">
                                          <p:val>
                                            <p:strVal val="#ppt_y"/>
                                          </p:val>
                                        </p:tav>
                                      </p:tavLst>
                                    </p:anim>
                                  </p:childTnLst>
                                </p:cTn>
                              </p:par>
                              <p:par>
                                <p:cTn id="259" presetID="2" presetClass="entr" presetSubtype="4" fill="hold" grpId="0" nodeType="withEffect">
                                  <p:stCondLst>
                                    <p:cond delay="0"/>
                                  </p:stCondLst>
                                  <p:childTnLst>
                                    <p:set>
                                      <p:cBhvr>
                                        <p:cTn id="260" dur="1" fill="hold">
                                          <p:stCondLst>
                                            <p:cond delay="0"/>
                                          </p:stCondLst>
                                        </p:cTn>
                                        <p:tgtEl>
                                          <p:spTgt spid="84"/>
                                        </p:tgtEl>
                                        <p:attrNameLst>
                                          <p:attrName>style.visibility</p:attrName>
                                        </p:attrNameLst>
                                      </p:cBhvr>
                                      <p:to>
                                        <p:strVal val="visible"/>
                                      </p:to>
                                    </p:set>
                                    <p:anim calcmode="lin" valueType="num">
                                      <p:cBhvr additive="base">
                                        <p:cTn id="261" dur="500" fill="hold"/>
                                        <p:tgtEl>
                                          <p:spTgt spid="84"/>
                                        </p:tgtEl>
                                        <p:attrNameLst>
                                          <p:attrName>ppt_x</p:attrName>
                                        </p:attrNameLst>
                                      </p:cBhvr>
                                      <p:tavLst>
                                        <p:tav tm="0">
                                          <p:val>
                                            <p:strVal val="#ppt_x"/>
                                          </p:val>
                                        </p:tav>
                                        <p:tav tm="100000">
                                          <p:val>
                                            <p:strVal val="#ppt_x"/>
                                          </p:val>
                                        </p:tav>
                                      </p:tavLst>
                                    </p:anim>
                                    <p:anim calcmode="lin" valueType="num">
                                      <p:cBhvr additive="base">
                                        <p:cTn id="262" dur="500" fill="hold"/>
                                        <p:tgtEl>
                                          <p:spTgt spid="84"/>
                                        </p:tgtEl>
                                        <p:attrNameLst>
                                          <p:attrName>ppt_y</p:attrName>
                                        </p:attrNameLst>
                                      </p:cBhvr>
                                      <p:tavLst>
                                        <p:tav tm="0">
                                          <p:val>
                                            <p:strVal val="1+#ppt_h/2"/>
                                          </p:val>
                                        </p:tav>
                                        <p:tav tm="100000">
                                          <p:val>
                                            <p:strVal val="#ppt_y"/>
                                          </p:val>
                                        </p:tav>
                                      </p:tavLst>
                                    </p:anim>
                                  </p:childTnLst>
                                </p:cTn>
                              </p:par>
                              <p:par>
                                <p:cTn id="263" presetID="2" presetClass="entr" presetSubtype="3" fill="hold" grpId="0" nodeType="withEffect">
                                  <p:stCondLst>
                                    <p:cond delay="0"/>
                                  </p:stCondLst>
                                  <p:childTnLst>
                                    <p:set>
                                      <p:cBhvr>
                                        <p:cTn id="264" dur="1" fill="hold">
                                          <p:stCondLst>
                                            <p:cond delay="0"/>
                                          </p:stCondLst>
                                        </p:cTn>
                                        <p:tgtEl>
                                          <p:spTgt spid="85"/>
                                        </p:tgtEl>
                                        <p:attrNameLst>
                                          <p:attrName>style.visibility</p:attrName>
                                        </p:attrNameLst>
                                      </p:cBhvr>
                                      <p:to>
                                        <p:strVal val="visible"/>
                                      </p:to>
                                    </p:set>
                                    <p:anim calcmode="lin" valueType="num">
                                      <p:cBhvr additive="base">
                                        <p:cTn id="265" dur="500" fill="hold"/>
                                        <p:tgtEl>
                                          <p:spTgt spid="85"/>
                                        </p:tgtEl>
                                        <p:attrNameLst>
                                          <p:attrName>ppt_x</p:attrName>
                                        </p:attrNameLst>
                                      </p:cBhvr>
                                      <p:tavLst>
                                        <p:tav tm="0">
                                          <p:val>
                                            <p:strVal val="1+#ppt_w/2"/>
                                          </p:val>
                                        </p:tav>
                                        <p:tav tm="100000">
                                          <p:val>
                                            <p:strVal val="#ppt_x"/>
                                          </p:val>
                                        </p:tav>
                                      </p:tavLst>
                                    </p:anim>
                                    <p:anim calcmode="lin" valueType="num">
                                      <p:cBhvr additive="base">
                                        <p:cTn id="266" dur="500" fill="hold"/>
                                        <p:tgtEl>
                                          <p:spTgt spid="85"/>
                                        </p:tgtEl>
                                        <p:attrNameLst>
                                          <p:attrName>ppt_y</p:attrName>
                                        </p:attrNameLst>
                                      </p:cBhvr>
                                      <p:tavLst>
                                        <p:tav tm="0">
                                          <p:val>
                                            <p:strVal val="0-#ppt_h/2"/>
                                          </p:val>
                                        </p:tav>
                                        <p:tav tm="100000">
                                          <p:val>
                                            <p:strVal val="#ppt_y"/>
                                          </p:val>
                                        </p:tav>
                                      </p:tavLst>
                                    </p:anim>
                                  </p:childTnLst>
                                </p:cTn>
                              </p:par>
                              <p:par>
                                <p:cTn id="267" presetID="2" presetClass="entr" presetSubtype="2" fill="hold" grpId="0" nodeType="withEffect">
                                  <p:stCondLst>
                                    <p:cond delay="0"/>
                                  </p:stCondLst>
                                  <p:childTnLst>
                                    <p:set>
                                      <p:cBhvr>
                                        <p:cTn id="268" dur="1" fill="hold">
                                          <p:stCondLst>
                                            <p:cond delay="0"/>
                                          </p:stCondLst>
                                        </p:cTn>
                                        <p:tgtEl>
                                          <p:spTgt spid="86"/>
                                        </p:tgtEl>
                                        <p:attrNameLst>
                                          <p:attrName>style.visibility</p:attrName>
                                        </p:attrNameLst>
                                      </p:cBhvr>
                                      <p:to>
                                        <p:strVal val="visible"/>
                                      </p:to>
                                    </p:set>
                                    <p:anim calcmode="lin" valueType="num">
                                      <p:cBhvr additive="base">
                                        <p:cTn id="269" dur="500" fill="hold"/>
                                        <p:tgtEl>
                                          <p:spTgt spid="86"/>
                                        </p:tgtEl>
                                        <p:attrNameLst>
                                          <p:attrName>ppt_x</p:attrName>
                                        </p:attrNameLst>
                                      </p:cBhvr>
                                      <p:tavLst>
                                        <p:tav tm="0">
                                          <p:val>
                                            <p:strVal val="1+#ppt_w/2"/>
                                          </p:val>
                                        </p:tav>
                                        <p:tav tm="100000">
                                          <p:val>
                                            <p:strVal val="#ppt_x"/>
                                          </p:val>
                                        </p:tav>
                                      </p:tavLst>
                                    </p:anim>
                                    <p:anim calcmode="lin" valueType="num">
                                      <p:cBhvr additive="base">
                                        <p:cTn id="270" dur="500" fill="hold"/>
                                        <p:tgtEl>
                                          <p:spTgt spid="86"/>
                                        </p:tgtEl>
                                        <p:attrNameLst>
                                          <p:attrName>ppt_y</p:attrName>
                                        </p:attrNameLst>
                                      </p:cBhvr>
                                      <p:tavLst>
                                        <p:tav tm="0">
                                          <p:val>
                                            <p:strVal val="#ppt_y"/>
                                          </p:val>
                                        </p:tav>
                                        <p:tav tm="100000">
                                          <p:val>
                                            <p:strVal val="#ppt_y"/>
                                          </p:val>
                                        </p:tav>
                                      </p:tavLst>
                                    </p:anim>
                                  </p:childTnLst>
                                </p:cTn>
                              </p:par>
                              <p:par>
                                <p:cTn id="271" presetID="2" presetClass="entr" presetSubtype="12" fill="hold" grpId="0" nodeType="withEffect">
                                  <p:stCondLst>
                                    <p:cond delay="0"/>
                                  </p:stCondLst>
                                  <p:childTnLst>
                                    <p:set>
                                      <p:cBhvr>
                                        <p:cTn id="272" dur="1" fill="hold">
                                          <p:stCondLst>
                                            <p:cond delay="0"/>
                                          </p:stCondLst>
                                        </p:cTn>
                                        <p:tgtEl>
                                          <p:spTgt spid="87"/>
                                        </p:tgtEl>
                                        <p:attrNameLst>
                                          <p:attrName>style.visibility</p:attrName>
                                        </p:attrNameLst>
                                      </p:cBhvr>
                                      <p:to>
                                        <p:strVal val="visible"/>
                                      </p:to>
                                    </p:set>
                                    <p:anim calcmode="lin" valueType="num">
                                      <p:cBhvr additive="base">
                                        <p:cTn id="273" dur="500" fill="hold"/>
                                        <p:tgtEl>
                                          <p:spTgt spid="87"/>
                                        </p:tgtEl>
                                        <p:attrNameLst>
                                          <p:attrName>ppt_x</p:attrName>
                                        </p:attrNameLst>
                                      </p:cBhvr>
                                      <p:tavLst>
                                        <p:tav tm="0">
                                          <p:val>
                                            <p:strVal val="0-#ppt_w/2"/>
                                          </p:val>
                                        </p:tav>
                                        <p:tav tm="100000">
                                          <p:val>
                                            <p:strVal val="#ppt_x"/>
                                          </p:val>
                                        </p:tav>
                                      </p:tavLst>
                                    </p:anim>
                                    <p:anim calcmode="lin" valueType="num">
                                      <p:cBhvr additive="base">
                                        <p:cTn id="274" dur="500" fill="hold"/>
                                        <p:tgtEl>
                                          <p:spTgt spid="87"/>
                                        </p:tgtEl>
                                        <p:attrNameLst>
                                          <p:attrName>ppt_y</p:attrName>
                                        </p:attrNameLst>
                                      </p:cBhvr>
                                      <p:tavLst>
                                        <p:tav tm="0">
                                          <p:val>
                                            <p:strVal val="1+#ppt_h/2"/>
                                          </p:val>
                                        </p:tav>
                                        <p:tav tm="100000">
                                          <p:val>
                                            <p:strVal val="#ppt_y"/>
                                          </p:val>
                                        </p:tav>
                                      </p:tavLst>
                                    </p:anim>
                                  </p:childTnLst>
                                </p:cTn>
                              </p:par>
                              <p:par>
                                <p:cTn id="275" presetID="2" presetClass="entr" presetSubtype="4" fill="hold" grpId="0" nodeType="withEffect">
                                  <p:stCondLst>
                                    <p:cond delay="0"/>
                                  </p:stCondLst>
                                  <p:childTnLst>
                                    <p:set>
                                      <p:cBhvr>
                                        <p:cTn id="276" dur="1" fill="hold">
                                          <p:stCondLst>
                                            <p:cond delay="0"/>
                                          </p:stCondLst>
                                        </p:cTn>
                                        <p:tgtEl>
                                          <p:spTgt spid="88"/>
                                        </p:tgtEl>
                                        <p:attrNameLst>
                                          <p:attrName>style.visibility</p:attrName>
                                        </p:attrNameLst>
                                      </p:cBhvr>
                                      <p:to>
                                        <p:strVal val="visible"/>
                                      </p:to>
                                    </p:set>
                                    <p:anim calcmode="lin" valueType="num">
                                      <p:cBhvr additive="base">
                                        <p:cTn id="277" dur="500" fill="hold"/>
                                        <p:tgtEl>
                                          <p:spTgt spid="88"/>
                                        </p:tgtEl>
                                        <p:attrNameLst>
                                          <p:attrName>ppt_x</p:attrName>
                                        </p:attrNameLst>
                                      </p:cBhvr>
                                      <p:tavLst>
                                        <p:tav tm="0">
                                          <p:val>
                                            <p:strVal val="#ppt_x"/>
                                          </p:val>
                                        </p:tav>
                                        <p:tav tm="100000">
                                          <p:val>
                                            <p:strVal val="#ppt_x"/>
                                          </p:val>
                                        </p:tav>
                                      </p:tavLst>
                                    </p:anim>
                                    <p:anim calcmode="lin" valueType="num">
                                      <p:cBhvr additive="base">
                                        <p:cTn id="278" dur="500" fill="hold"/>
                                        <p:tgtEl>
                                          <p:spTgt spid="88"/>
                                        </p:tgtEl>
                                        <p:attrNameLst>
                                          <p:attrName>ppt_y</p:attrName>
                                        </p:attrNameLst>
                                      </p:cBhvr>
                                      <p:tavLst>
                                        <p:tav tm="0">
                                          <p:val>
                                            <p:strVal val="1+#ppt_h/2"/>
                                          </p:val>
                                        </p:tav>
                                        <p:tav tm="100000">
                                          <p:val>
                                            <p:strVal val="#ppt_y"/>
                                          </p:val>
                                        </p:tav>
                                      </p:tavLst>
                                    </p:anim>
                                  </p:childTnLst>
                                </p:cTn>
                              </p:par>
                              <p:par>
                                <p:cTn id="279" presetID="2" presetClass="entr" presetSubtype="4" fill="hold" grpId="0" nodeType="withEffect">
                                  <p:stCondLst>
                                    <p:cond delay="0"/>
                                  </p:stCondLst>
                                  <p:childTnLst>
                                    <p:set>
                                      <p:cBhvr>
                                        <p:cTn id="280" dur="1" fill="hold">
                                          <p:stCondLst>
                                            <p:cond delay="0"/>
                                          </p:stCondLst>
                                        </p:cTn>
                                        <p:tgtEl>
                                          <p:spTgt spid="89"/>
                                        </p:tgtEl>
                                        <p:attrNameLst>
                                          <p:attrName>style.visibility</p:attrName>
                                        </p:attrNameLst>
                                      </p:cBhvr>
                                      <p:to>
                                        <p:strVal val="visible"/>
                                      </p:to>
                                    </p:set>
                                    <p:anim calcmode="lin" valueType="num">
                                      <p:cBhvr additive="base">
                                        <p:cTn id="281" dur="500" fill="hold"/>
                                        <p:tgtEl>
                                          <p:spTgt spid="89"/>
                                        </p:tgtEl>
                                        <p:attrNameLst>
                                          <p:attrName>ppt_x</p:attrName>
                                        </p:attrNameLst>
                                      </p:cBhvr>
                                      <p:tavLst>
                                        <p:tav tm="0">
                                          <p:val>
                                            <p:strVal val="#ppt_x"/>
                                          </p:val>
                                        </p:tav>
                                        <p:tav tm="100000">
                                          <p:val>
                                            <p:strVal val="#ppt_x"/>
                                          </p:val>
                                        </p:tav>
                                      </p:tavLst>
                                    </p:anim>
                                    <p:anim calcmode="lin" valueType="num">
                                      <p:cBhvr additive="base">
                                        <p:cTn id="282" dur="500" fill="hold"/>
                                        <p:tgtEl>
                                          <p:spTgt spid="89"/>
                                        </p:tgtEl>
                                        <p:attrNameLst>
                                          <p:attrName>ppt_y</p:attrName>
                                        </p:attrNameLst>
                                      </p:cBhvr>
                                      <p:tavLst>
                                        <p:tav tm="0">
                                          <p:val>
                                            <p:strVal val="1+#ppt_h/2"/>
                                          </p:val>
                                        </p:tav>
                                        <p:tav tm="100000">
                                          <p:val>
                                            <p:strVal val="#ppt_y"/>
                                          </p:val>
                                        </p:tav>
                                      </p:tavLst>
                                    </p:anim>
                                  </p:childTnLst>
                                </p:cTn>
                              </p:par>
                              <p:par>
                                <p:cTn id="283" presetID="2" presetClass="entr" presetSubtype="4" fill="hold" grpId="0" nodeType="withEffect">
                                  <p:stCondLst>
                                    <p:cond delay="0"/>
                                  </p:stCondLst>
                                  <p:childTnLst>
                                    <p:set>
                                      <p:cBhvr>
                                        <p:cTn id="284" dur="1" fill="hold">
                                          <p:stCondLst>
                                            <p:cond delay="0"/>
                                          </p:stCondLst>
                                        </p:cTn>
                                        <p:tgtEl>
                                          <p:spTgt spid="90"/>
                                        </p:tgtEl>
                                        <p:attrNameLst>
                                          <p:attrName>style.visibility</p:attrName>
                                        </p:attrNameLst>
                                      </p:cBhvr>
                                      <p:to>
                                        <p:strVal val="visible"/>
                                      </p:to>
                                    </p:set>
                                    <p:anim calcmode="lin" valueType="num">
                                      <p:cBhvr additive="base">
                                        <p:cTn id="285" dur="500" fill="hold"/>
                                        <p:tgtEl>
                                          <p:spTgt spid="90"/>
                                        </p:tgtEl>
                                        <p:attrNameLst>
                                          <p:attrName>ppt_x</p:attrName>
                                        </p:attrNameLst>
                                      </p:cBhvr>
                                      <p:tavLst>
                                        <p:tav tm="0">
                                          <p:val>
                                            <p:strVal val="#ppt_x"/>
                                          </p:val>
                                        </p:tav>
                                        <p:tav tm="100000">
                                          <p:val>
                                            <p:strVal val="#ppt_x"/>
                                          </p:val>
                                        </p:tav>
                                      </p:tavLst>
                                    </p:anim>
                                    <p:anim calcmode="lin" valueType="num">
                                      <p:cBhvr additive="base">
                                        <p:cTn id="286" dur="500" fill="hold"/>
                                        <p:tgtEl>
                                          <p:spTgt spid="90"/>
                                        </p:tgtEl>
                                        <p:attrNameLst>
                                          <p:attrName>ppt_y</p:attrName>
                                        </p:attrNameLst>
                                      </p:cBhvr>
                                      <p:tavLst>
                                        <p:tav tm="0">
                                          <p:val>
                                            <p:strVal val="1+#ppt_h/2"/>
                                          </p:val>
                                        </p:tav>
                                        <p:tav tm="100000">
                                          <p:val>
                                            <p:strVal val="#ppt_y"/>
                                          </p:val>
                                        </p:tav>
                                      </p:tavLst>
                                    </p:anim>
                                  </p:childTnLst>
                                </p:cTn>
                              </p:par>
                              <p:par>
                                <p:cTn id="287" presetID="2" presetClass="entr" presetSubtype="8" fill="hold" grpId="0" nodeType="withEffect">
                                  <p:stCondLst>
                                    <p:cond delay="0"/>
                                  </p:stCondLst>
                                  <p:childTnLst>
                                    <p:set>
                                      <p:cBhvr>
                                        <p:cTn id="288" dur="1" fill="hold">
                                          <p:stCondLst>
                                            <p:cond delay="0"/>
                                          </p:stCondLst>
                                        </p:cTn>
                                        <p:tgtEl>
                                          <p:spTgt spid="91"/>
                                        </p:tgtEl>
                                        <p:attrNameLst>
                                          <p:attrName>style.visibility</p:attrName>
                                        </p:attrNameLst>
                                      </p:cBhvr>
                                      <p:to>
                                        <p:strVal val="visible"/>
                                      </p:to>
                                    </p:set>
                                    <p:anim calcmode="lin" valueType="num">
                                      <p:cBhvr additive="base">
                                        <p:cTn id="289" dur="500" fill="hold"/>
                                        <p:tgtEl>
                                          <p:spTgt spid="91"/>
                                        </p:tgtEl>
                                        <p:attrNameLst>
                                          <p:attrName>ppt_x</p:attrName>
                                        </p:attrNameLst>
                                      </p:cBhvr>
                                      <p:tavLst>
                                        <p:tav tm="0">
                                          <p:val>
                                            <p:strVal val="0-#ppt_w/2"/>
                                          </p:val>
                                        </p:tav>
                                        <p:tav tm="100000">
                                          <p:val>
                                            <p:strVal val="#ppt_x"/>
                                          </p:val>
                                        </p:tav>
                                      </p:tavLst>
                                    </p:anim>
                                    <p:anim calcmode="lin" valueType="num">
                                      <p:cBhvr additive="base">
                                        <p:cTn id="290" dur="500" fill="hold"/>
                                        <p:tgtEl>
                                          <p:spTgt spid="91"/>
                                        </p:tgtEl>
                                        <p:attrNameLst>
                                          <p:attrName>ppt_y</p:attrName>
                                        </p:attrNameLst>
                                      </p:cBhvr>
                                      <p:tavLst>
                                        <p:tav tm="0">
                                          <p:val>
                                            <p:strVal val="#ppt_y"/>
                                          </p:val>
                                        </p:tav>
                                        <p:tav tm="100000">
                                          <p:val>
                                            <p:strVal val="#ppt_y"/>
                                          </p:val>
                                        </p:tav>
                                      </p:tavLst>
                                    </p:anim>
                                  </p:childTnLst>
                                </p:cTn>
                              </p:par>
                              <p:par>
                                <p:cTn id="291" presetID="2" presetClass="entr" presetSubtype="4" fill="hold" grpId="0" nodeType="withEffect">
                                  <p:stCondLst>
                                    <p:cond delay="0"/>
                                  </p:stCondLst>
                                  <p:childTnLst>
                                    <p:set>
                                      <p:cBhvr>
                                        <p:cTn id="292" dur="1" fill="hold">
                                          <p:stCondLst>
                                            <p:cond delay="0"/>
                                          </p:stCondLst>
                                        </p:cTn>
                                        <p:tgtEl>
                                          <p:spTgt spid="92"/>
                                        </p:tgtEl>
                                        <p:attrNameLst>
                                          <p:attrName>style.visibility</p:attrName>
                                        </p:attrNameLst>
                                      </p:cBhvr>
                                      <p:to>
                                        <p:strVal val="visible"/>
                                      </p:to>
                                    </p:set>
                                    <p:anim calcmode="lin" valueType="num">
                                      <p:cBhvr additive="base">
                                        <p:cTn id="293" dur="500" fill="hold"/>
                                        <p:tgtEl>
                                          <p:spTgt spid="92"/>
                                        </p:tgtEl>
                                        <p:attrNameLst>
                                          <p:attrName>ppt_x</p:attrName>
                                        </p:attrNameLst>
                                      </p:cBhvr>
                                      <p:tavLst>
                                        <p:tav tm="0">
                                          <p:val>
                                            <p:strVal val="#ppt_x"/>
                                          </p:val>
                                        </p:tav>
                                        <p:tav tm="100000">
                                          <p:val>
                                            <p:strVal val="#ppt_x"/>
                                          </p:val>
                                        </p:tav>
                                      </p:tavLst>
                                    </p:anim>
                                    <p:anim calcmode="lin" valueType="num">
                                      <p:cBhvr additive="base">
                                        <p:cTn id="294" dur="500" fill="hold"/>
                                        <p:tgtEl>
                                          <p:spTgt spid="92"/>
                                        </p:tgtEl>
                                        <p:attrNameLst>
                                          <p:attrName>ppt_y</p:attrName>
                                        </p:attrNameLst>
                                      </p:cBhvr>
                                      <p:tavLst>
                                        <p:tav tm="0">
                                          <p:val>
                                            <p:strVal val="1+#ppt_h/2"/>
                                          </p:val>
                                        </p:tav>
                                        <p:tav tm="100000">
                                          <p:val>
                                            <p:strVal val="#ppt_y"/>
                                          </p:val>
                                        </p:tav>
                                      </p:tavLst>
                                    </p:anim>
                                  </p:childTnLst>
                                </p:cTn>
                              </p:par>
                              <p:par>
                                <p:cTn id="295" presetID="2" presetClass="entr" presetSubtype="4" fill="hold" grpId="0" nodeType="withEffect">
                                  <p:stCondLst>
                                    <p:cond delay="0"/>
                                  </p:stCondLst>
                                  <p:childTnLst>
                                    <p:set>
                                      <p:cBhvr>
                                        <p:cTn id="296" dur="1" fill="hold">
                                          <p:stCondLst>
                                            <p:cond delay="0"/>
                                          </p:stCondLst>
                                        </p:cTn>
                                        <p:tgtEl>
                                          <p:spTgt spid="93"/>
                                        </p:tgtEl>
                                        <p:attrNameLst>
                                          <p:attrName>style.visibility</p:attrName>
                                        </p:attrNameLst>
                                      </p:cBhvr>
                                      <p:to>
                                        <p:strVal val="visible"/>
                                      </p:to>
                                    </p:set>
                                    <p:anim calcmode="lin" valueType="num">
                                      <p:cBhvr additive="base">
                                        <p:cTn id="297" dur="500" fill="hold"/>
                                        <p:tgtEl>
                                          <p:spTgt spid="93"/>
                                        </p:tgtEl>
                                        <p:attrNameLst>
                                          <p:attrName>ppt_x</p:attrName>
                                        </p:attrNameLst>
                                      </p:cBhvr>
                                      <p:tavLst>
                                        <p:tav tm="0">
                                          <p:val>
                                            <p:strVal val="#ppt_x"/>
                                          </p:val>
                                        </p:tav>
                                        <p:tav tm="100000">
                                          <p:val>
                                            <p:strVal val="#ppt_x"/>
                                          </p:val>
                                        </p:tav>
                                      </p:tavLst>
                                    </p:anim>
                                    <p:anim calcmode="lin" valueType="num">
                                      <p:cBhvr additive="base">
                                        <p:cTn id="298" dur="500" fill="hold"/>
                                        <p:tgtEl>
                                          <p:spTgt spid="93"/>
                                        </p:tgtEl>
                                        <p:attrNameLst>
                                          <p:attrName>ppt_y</p:attrName>
                                        </p:attrNameLst>
                                      </p:cBhvr>
                                      <p:tavLst>
                                        <p:tav tm="0">
                                          <p:val>
                                            <p:strVal val="1+#ppt_h/2"/>
                                          </p:val>
                                        </p:tav>
                                        <p:tav tm="100000">
                                          <p:val>
                                            <p:strVal val="#ppt_y"/>
                                          </p:val>
                                        </p:tav>
                                      </p:tavLst>
                                    </p:anim>
                                  </p:childTnLst>
                                </p:cTn>
                              </p:par>
                              <p:par>
                                <p:cTn id="299" presetID="2" presetClass="entr" presetSubtype="4" fill="hold" grpId="0" nodeType="withEffect">
                                  <p:stCondLst>
                                    <p:cond delay="0"/>
                                  </p:stCondLst>
                                  <p:childTnLst>
                                    <p:set>
                                      <p:cBhvr>
                                        <p:cTn id="300" dur="1" fill="hold">
                                          <p:stCondLst>
                                            <p:cond delay="0"/>
                                          </p:stCondLst>
                                        </p:cTn>
                                        <p:tgtEl>
                                          <p:spTgt spid="94"/>
                                        </p:tgtEl>
                                        <p:attrNameLst>
                                          <p:attrName>style.visibility</p:attrName>
                                        </p:attrNameLst>
                                      </p:cBhvr>
                                      <p:to>
                                        <p:strVal val="visible"/>
                                      </p:to>
                                    </p:set>
                                    <p:anim calcmode="lin" valueType="num">
                                      <p:cBhvr additive="base">
                                        <p:cTn id="301" dur="500" fill="hold"/>
                                        <p:tgtEl>
                                          <p:spTgt spid="94"/>
                                        </p:tgtEl>
                                        <p:attrNameLst>
                                          <p:attrName>ppt_x</p:attrName>
                                        </p:attrNameLst>
                                      </p:cBhvr>
                                      <p:tavLst>
                                        <p:tav tm="0">
                                          <p:val>
                                            <p:strVal val="#ppt_x"/>
                                          </p:val>
                                        </p:tav>
                                        <p:tav tm="100000">
                                          <p:val>
                                            <p:strVal val="#ppt_x"/>
                                          </p:val>
                                        </p:tav>
                                      </p:tavLst>
                                    </p:anim>
                                    <p:anim calcmode="lin" valueType="num">
                                      <p:cBhvr additive="base">
                                        <p:cTn id="302" dur="500" fill="hold"/>
                                        <p:tgtEl>
                                          <p:spTgt spid="94"/>
                                        </p:tgtEl>
                                        <p:attrNameLst>
                                          <p:attrName>ppt_y</p:attrName>
                                        </p:attrNameLst>
                                      </p:cBhvr>
                                      <p:tavLst>
                                        <p:tav tm="0">
                                          <p:val>
                                            <p:strVal val="1+#ppt_h/2"/>
                                          </p:val>
                                        </p:tav>
                                        <p:tav tm="100000">
                                          <p:val>
                                            <p:strVal val="#ppt_y"/>
                                          </p:val>
                                        </p:tav>
                                      </p:tavLst>
                                    </p:anim>
                                  </p:childTnLst>
                                </p:cTn>
                              </p:par>
                              <p:par>
                                <p:cTn id="303" presetID="2" presetClass="entr" presetSubtype="4" fill="hold" grpId="0" nodeType="withEffect">
                                  <p:stCondLst>
                                    <p:cond delay="0"/>
                                  </p:stCondLst>
                                  <p:childTnLst>
                                    <p:set>
                                      <p:cBhvr>
                                        <p:cTn id="304" dur="1" fill="hold">
                                          <p:stCondLst>
                                            <p:cond delay="0"/>
                                          </p:stCondLst>
                                        </p:cTn>
                                        <p:tgtEl>
                                          <p:spTgt spid="95"/>
                                        </p:tgtEl>
                                        <p:attrNameLst>
                                          <p:attrName>style.visibility</p:attrName>
                                        </p:attrNameLst>
                                      </p:cBhvr>
                                      <p:to>
                                        <p:strVal val="visible"/>
                                      </p:to>
                                    </p:set>
                                    <p:anim calcmode="lin" valueType="num">
                                      <p:cBhvr additive="base">
                                        <p:cTn id="305" dur="500" fill="hold"/>
                                        <p:tgtEl>
                                          <p:spTgt spid="95"/>
                                        </p:tgtEl>
                                        <p:attrNameLst>
                                          <p:attrName>ppt_x</p:attrName>
                                        </p:attrNameLst>
                                      </p:cBhvr>
                                      <p:tavLst>
                                        <p:tav tm="0">
                                          <p:val>
                                            <p:strVal val="#ppt_x"/>
                                          </p:val>
                                        </p:tav>
                                        <p:tav tm="100000">
                                          <p:val>
                                            <p:strVal val="#ppt_x"/>
                                          </p:val>
                                        </p:tav>
                                      </p:tavLst>
                                    </p:anim>
                                    <p:anim calcmode="lin" valueType="num">
                                      <p:cBhvr additive="base">
                                        <p:cTn id="306" dur="500" fill="hold"/>
                                        <p:tgtEl>
                                          <p:spTgt spid="95"/>
                                        </p:tgtEl>
                                        <p:attrNameLst>
                                          <p:attrName>ppt_y</p:attrName>
                                        </p:attrNameLst>
                                      </p:cBhvr>
                                      <p:tavLst>
                                        <p:tav tm="0">
                                          <p:val>
                                            <p:strVal val="1+#ppt_h/2"/>
                                          </p:val>
                                        </p:tav>
                                        <p:tav tm="100000">
                                          <p:val>
                                            <p:strVal val="#ppt_y"/>
                                          </p:val>
                                        </p:tav>
                                      </p:tavLst>
                                    </p:anim>
                                  </p:childTnLst>
                                </p:cTn>
                              </p:par>
                              <p:par>
                                <p:cTn id="307" presetID="2" presetClass="entr" presetSubtype="4" fill="hold" grpId="0" nodeType="withEffect">
                                  <p:stCondLst>
                                    <p:cond delay="0"/>
                                  </p:stCondLst>
                                  <p:childTnLst>
                                    <p:set>
                                      <p:cBhvr>
                                        <p:cTn id="308" dur="1" fill="hold">
                                          <p:stCondLst>
                                            <p:cond delay="0"/>
                                          </p:stCondLst>
                                        </p:cTn>
                                        <p:tgtEl>
                                          <p:spTgt spid="96"/>
                                        </p:tgtEl>
                                        <p:attrNameLst>
                                          <p:attrName>style.visibility</p:attrName>
                                        </p:attrNameLst>
                                      </p:cBhvr>
                                      <p:to>
                                        <p:strVal val="visible"/>
                                      </p:to>
                                    </p:set>
                                    <p:anim calcmode="lin" valueType="num">
                                      <p:cBhvr additive="base">
                                        <p:cTn id="309" dur="500" fill="hold"/>
                                        <p:tgtEl>
                                          <p:spTgt spid="96"/>
                                        </p:tgtEl>
                                        <p:attrNameLst>
                                          <p:attrName>ppt_x</p:attrName>
                                        </p:attrNameLst>
                                      </p:cBhvr>
                                      <p:tavLst>
                                        <p:tav tm="0">
                                          <p:val>
                                            <p:strVal val="#ppt_x"/>
                                          </p:val>
                                        </p:tav>
                                        <p:tav tm="100000">
                                          <p:val>
                                            <p:strVal val="#ppt_x"/>
                                          </p:val>
                                        </p:tav>
                                      </p:tavLst>
                                    </p:anim>
                                    <p:anim calcmode="lin" valueType="num">
                                      <p:cBhvr additive="base">
                                        <p:cTn id="310" dur="500" fill="hold"/>
                                        <p:tgtEl>
                                          <p:spTgt spid="96"/>
                                        </p:tgtEl>
                                        <p:attrNameLst>
                                          <p:attrName>ppt_y</p:attrName>
                                        </p:attrNameLst>
                                      </p:cBhvr>
                                      <p:tavLst>
                                        <p:tav tm="0">
                                          <p:val>
                                            <p:strVal val="1+#ppt_h/2"/>
                                          </p:val>
                                        </p:tav>
                                        <p:tav tm="100000">
                                          <p:val>
                                            <p:strVal val="#ppt_y"/>
                                          </p:val>
                                        </p:tav>
                                      </p:tavLst>
                                    </p:anim>
                                  </p:childTnLst>
                                </p:cTn>
                              </p:par>
                              <p:par>
                                <p:cTn id="311" presetID="2" presetClass="entr" presetSubtype="4" fill="hold" grpId="0" nodeType="withEffect">
                                  <p:stCondLst>
                                    <p:cond delay="0"/>
                                  </p:stCondLst>
                                  <p:childTnLst>
                                    <p:set>
                                      <p:cBhvr>
                                        <p:cTn id="312" dur="1" fill="hold">
                                          <p:stCondLst>
                                            <p:cond delay="0"/>
                                          </p:stCondLst>
                                        </p:cTn>
                                        <p:tgtEl>
                                          <p:spTgt spid="97"/>
                                        </p:tgtEl>
                                        <p:attrNameLst>
                                          <p:attrName>style.visibility</p:attrName>
                                        </p:attrNameLst>
                                      </p:cBhvr>
                                      <p:to>
                                        <p:strVal val="visible"/>
                                      </p:to>
                                    </p:set>
                                    <p:anim calcmode="lin" valueType="num">
                                      <p:cBhvr additive="base">
                                        <p:cTn id="313" dur="500" fill="hold"/>
                                        <p:tgtEl>
                                          <p:spTgt spid="97"/>
                                        </p:tgtEl>
                                        <p:attrNameLst>
                                          <p:attrName>ppt_x</p:attrName>
                                        </p:attrNameLst>
                                      </p:cBhvr>
                                      <p:tavLst>
                                        <p:tav tm="0">
                                          <p:val>
                                            <p:strVal val="#ppt_x"/>
                                          </p:val>
                                        </p:tav>
                                        <p:tav tm="100000">
                                          <p:val>
                                            <p:strVal val="#ppt_x"/>
                                          </p:val>
                                        </p:tav>
                                      </p:tavLst>
                                    </p:anim>
                                    <p:anim calcmode="lin" valueType="num">
                                      <p:cBhvr additive="base">
                                        <p:cTn id="314" dur="500" fill="hold"/>
                                        <p:tgtEl>
                                          <p:spTgt spid="97"/>
                                        </p:tgtEl>
                                        <p:attrNameLst>
                                          <p:attrName>ppt_y</p:attrName>
                                        </p:attrNameLst>
                                      </p:cBhvr>
                                      <p:tavLst>
                                        <p:tav tm="0">
                                          <p:val>
                                            <p:strVal val="1+#ppt_h/2"/>
                                          </p:val>
                                        </p:tav>
                                        <p:tav tm="100000">
                                          <p:val>
                                            <p:strVal val="#ppt_y"/>
                                          </p:val>
                                        </p:tav>
                                      </p:tavLst>
                                    </p:anim>
                                  </p:childTnLst>
                                </p:cTn>
                              </p:par>
                              <p:par>
                                <p:cTn id="315" presetID="2" presetClass="entr" presetSubtype="4" fill="hold" grpId="0" nodeType="withEffect">
                                  <p:stCondLst>
                                    <p:cond delay="0"/>
                                  </p:stCondLst>
                                  <p:childTnLst>
                                    <p:set>
                                      <p:cBhvr>
                                        <p:cTn id="316" dur="1" fill="hold">
                                          <p:stCondLst>
                                            <p:cond delay="0"/>
                                          </p:stCondLst>
                                        </p:cTn>
                                        <p:tgtEl>
                                          <p:spTgt spid="98"/>
                                        </p:tgtEl>
                                        <p:attrNameLst>
                                          <p:attrName>style.visibility</p:attrName>
                                        </p:attrNameLst>
                                      </p:cBhvr>
                                      <p:to>
                                        <p:strVal val="visible"/>
                                      </p:to>
                                    </p:set>
                                    <p:anim calcmode="lin" valueType="num">
                                      <p:cBhvr additive="base">
                                        <p:cTn id="317" dur="500" fill="hold"/>
                                        <p:tgtEl>
                                          <p:spTgt spid="98"/>
                                        </p:tgtEl>
                                        <p:attrNameLst>
                                          <p:attrName>ppt_x</p:attrName>
                                        </p:attrNameLst>
                                      </p:cBhvr>
                                      <p:tavLst>
                                        <p:tav tm="0">
                                          <p:val>
                                            <p:strVal val="#ppt_x"/>
                                          </p:val>
                                        </p:tav>
                                        <p:tav tm="100000">
                                          <p:val>
                                            <p:strVal val="#ppt_x"/>
                                          </p:val>
                                        </p:tav>
                                      </p:tavLst>
                                    </p:anim>
                                    <p:anim calcmode="lin" valueType="num">
                                      <p:cBhvr additive="base">
                                        <p:cTn id="318" dur="500" fill="hold"/>
                                        <p:tgtEl>
                                          <p:spTgt spid="98"/>
                                        </p:tgtEl>
                                        <p:attrNameLst>
                                          <p:attrName>ppt_y</p:attrName>
                                        </p:attrNameLst>
                                      </p:cBhvr>
                                      <p:tavLst>
                                        <p:tav tm="0">
                                          <p:val>
                                            <p:strVal val="1+#ppt_h/2"/>
                                          </p:val>
                                        </p:tav>
                                        <p:tav tm="100000">
                                          <p:val>
                                            <p:strVal val="#ppt_y"/>
                                          </p:val>
                                        </p:tav>
                                      </p:tavLst>
                                    </p:anim>
                                  </p:childTnLst>
                                </p:cTn>
                              </p:par>
                              <p:par>
                                <p:cTn id="319" presetID="2" presetClass="entr" presetSubtype="4" fill="hold" grpId="0" nodeType="withEffect">
                                  <p:stCondLst>
                                    <p:cond delay="0"/>
                                  </p:stCondLst>
                                  <p:childTnLst>
                                    <p:set>
                                      <p:cBhvr>
                                        <p:cTn id="320" dur="1" fill="hold">
                                          <p:stCondLst>
                                            <p:cond delay="0"/>
                                          </p:stCondLst>
                                        </p:cTn>
                                        <p:tgtEl>
                                          <p:spTgt spid="99"/>
                                        </p:tgtEl>
                                        <p:attrNameLst>
                                          <p:attrName>style.visibility</p:attrName>
                                        </p:attrNameLst>
                                      </p:cBhvr>
                                      <p:to>
                                        <p:strVal val="visible"/>
                                      </p:to>
                                    </p:set>
                                    <p:anim calcmode="lin" valueType="num">
                                      <p:cBhvr additive="base">
                                        <p:cTn id="321" dur="500" fill="hold"/>
                                        <p:tgtEl>
                                          <p:spTgt spid="99"/>
                                        </p:tgtEl>
                                        <p:attrNameLst>
                                          <p:attrName>ppt_x</p:attrName>
                                        </p:attrNameLst>
                                      </p:cBhvr>
                                      <p:tavLst>
                                        <p:tav tm="0">
                                          <p:val>
                                            <p:strVal val="#ppt_x"/>
                                          </p:val>
                                        </p:tav>
                                        <p:tav tm="100000">
                                          <p:val>
                                            <p:strVal val="#ppt_x"/>
                                          </p:val>
                                        </p:tav>
                                      </p:tavLst>
                                    </p:anim>
                                    <p:anim calcmode="lin" valueType="num">
                                      <p:cBhvr additive="base">
                                        <p:cTn id="322" dur="500" fill="hold"/>
                                        <p:tgtEl>
                                          <p:spTgt spid="99"/>
                                        </p:tgtEl>
                                        <p:attrNameLst>
                                          <p:attrName>ppt_y</p:attrName>
                                        </p:attrNameLst>
                                      </p:cBhvr>
                                      <p:tavLst>
                                        <p:tav tm="0">
                                          <p:val>
                                            <p:strVal val="1+#ppt_h/2"/>
                                          </p:val>
                                        </p:tav>
                                        <p:tav tm="100000">
                                          <p:val>
                                            <p:strVal val="#ppt_y"/>
                                          </p:val>
                                        </p:tav>
                                      </p:tavLst>
                                    </p:anim>
                                  </p:childTnLst>
                                </p:cTn>
                              </p:par>
                              <p:par>
                                <p:cTn id="323" presetID="2" presetClass="entr" presetSubtype="4" fill="hold" grpId="0" nodeType="withEffect">
                                  <p:stCondLst>
                                    <p:cond delay="0"/>
                                  </p:stCondLst>
                                  <p:childTnLst>
                                    <p:set>
                                      <p:cBhvr>
                                        <p:cTn id="324" dur="1" fill="hold">
                                          <p:stCondLst>
                                            <p:cond delay="0"/>
                                          </p:stCondLst>
                                        </p:cTn>
                                        <p:tgtEl>
                                          <p:spTgt spid="100"/>
                                        </p:tgtEl>
                                        <p:attrNameLst>
                                          <p:attrName>style.visibility</p:attrName>
                                        </p:attrNameLst>
                                      </p:cBhvr>
                                      <p:to>
                                        <p:strVal val="visible"/>
                                      </p:to>
                                    </p:set>
                                    <p:anim calcmode="lin" valueType="num">
                                      <p:cBhvr additive="base">
                                        <p:cTn id="325" dur="500" fill="hold"/>
                                        <p:tgtEl>
                                          <p:spTgt spid="100"/>
                                        </p:tgtEl>
                                        <p:attrNameLst>
                                          <p:attrName>ppt_x</p:attrName>
                                        </p:attrNameLst>
                                      </p:cBhvr>
                                      <p:tavLst>
                                        <p:tav tm="0">
                                          <p:val>
                                            <p:strVal val="#ppt_x"/>
                                          </p:val>
                                        </p:tav>
                                        <p:tav tm="100000">
                                          <p:val>
                                            <p:strVal val="#ppt_x"/>
                                          </p:val>
                                        </p:tav>
                                      </p:tavLst>
                                    </p:anim>
                                    <p:anim calcmode="lin" valueType="num">
                                      <p:cBhvr additive="base">
                                        <p:cTn id="326" dur="500" fill="hold"/>
                                        <p:tgtEl>
                                          <p:spTgt spid="100"/>
                                        </p:tgtEl>
                                        <p:attrNameLst>
                                          <p:attrName>ppt_y</p:attrName>
                                        </p:attrNameLst>
                                      </p:cBhvr>
                                      <p:tavLst>
                                        <p:tav tm="0">
                                          <p:val>
                                            <p:strVal val="1+#ppt_h/2"/>
                                          </p:val>
                                        </p:tav>
                                        <p:tav tm="100000">
                                          <p:val>
                                            <p:strVal val="#ppt_y"/>
                                          </p:val>
                                        </p:tav>
                                      </p:tavLst>
                                    </p:anim>
                                  </p:childTnLst>
                                </p:cTn>
                              </p:par>
                              <p:par>
                                <p:cTn id="327" presetID="2" presetClass="entr" presetSubtype="4" fill="hold" grpId="0" nodeType="withEffect">
                                  <p:stCondLst>
                                    <p:cond delay="0"/>
                                  </p:stCondLst>
                                  <p:childTnLst>
                                    <p:set>
                                      <p:cBhvr>
                                        <p:cTn id="328" dur="1" fill="hold">
                                          <p:stCondLst>
                                            <p:cond delay="0"/>
                                          </p:stCondLst>
                                        </p:cTn>
                                        <p:tgtEl>
                                          <p:spTgt spid="101"/>
                                        </p:tgtEl>
                                        <p:attrNameLst>
                                          <p:attrName>style.visibility</p:attrName>
                                        </p:attrNameLst>
                                      </p:cBhvr>
                                      <p:to>
                                        <p:strVal val="visible"/>
                                      </p:to>
                                    </p:set>
                                    <p:anim calcmode="lin" valueType="num">
                                      <p:cBhvr additive="base">
                                        <p:cTn id="329" dur="500" fill="hold"/>
                                        <p:tgtEl>
                                          <p:spTgt spid="101"/>
                                        </p:tgtEl>
                                        <p:attrNameLst>
                                          <p:attrName>ppt_x</p:attrName>
                                        </p:attrNameLst>
                                      </p:cBhvr>
                                      <p:tavLst>
                                        <p:tav tm="0">
                                          <p:val>
                                            <p:strVal val="#ppt_x"/>
                                          </p:val>
                                        </p:tav>
                                        <p:tav tm="100000">
                                          <p:val>
                                            <p:strVal val="#ppt_x"/>
                                          </p:val>
                                        </p:tav>
                                      </p:tavLst>
                                    </p:anim>
                                    <p:anim calcmode="lin" valueType="num">
                                      <p:cBhvr additive="base">
                                        <p:cTn id="330" dur="500" fill="hold"/>
                                        <p:tgtEl>
                                          <p:spTgt spid="101"/>
                                        </p:tgtEl>
                                        <p:attrNameLst>
                                          <p:attrName>ppt_y</p:attrName>
                                        </p:attrNameLst>
                                      </p:cBhvr>
                                      <p:tavLst>
                                        <p:tav tm="0">
                                          <p:val>
                                            <p:strVal val="1+#ppt_h/2"/>
                                          </p:val>
                                        </p:tav>
                                        <p:tav tm="100000">
                                          <p:val>
                                            <p:strVal val="#ppt_y"/>
                                          </p:val>
                                        </p:tav>
                                      </p:tavLst>
                                    </p:anim>
                                  </p:childTnLst>
                                </p:cTn>
                              </p:par>
                              <p:par>
                                <p:cTn id="331" presetID="2" presetClass="entr" presetSubtype="4" fill="hold" grpId="0" nodeType="withEffect">
                                  <p:stCondLst>
                                    <p:cond delay="0"/>
                                  </p:stCondLst>
                                  <p:childTnLst>
                                    <p:set>
                                      <p:cBhvr>
                                        <p:cTn id="332" dur="1" fill="hold">
                                          <p:stCondLst>
                                            <p:cond delay="0"/>
                                          </p:stCondLst>
                                        </p:cTn>
                                        <p:tgtEl>
                                          <p:spTgt spid="102"/>
                                        </p:tgtEl>
                                        <p:attrNameLst>
                                          <p:attrName>style.visibility</p:attrName>
                                        </p:attrNameLst>
                                      </p:cBhvr>
                                      <p:to>
                                        <p:strVal val="visible"/>
                                      </p:to>
                                    </p:set>
                                    <p:anim calcmode="lin" valueType="num">
                                      <p:cBhvr additive="base">
                                        <p:cTn id="333" dur="500" fill="hold"/>
                                        <p:tgtEl>
                                          <p:spTgt spid="102"/>
                                        </p:tgtEl>
                                        <p:attrNameLst>
                                          <p:attrName>ppt_x</p:attrName>
                                        </p:attrNameLst>
                                      </p:cBhvr>
                                      <p:tavLst>
                                        <p:tav tm="0">
                                          <p:val>
                                            <p:strVal val="#ppt_x"/>
                                          </p:val>
                                        </p:tav>
                                        <p:tav tm="100000">
                                          <p:val>
                                            <p:strVal val="#ppt_x"/>
                                          </p:val>
                                        </p:tav>
                                      </p:tavLst>
                                    </p:anim>
                                    <p:anim calcmode="lin" valueType="num">
                                      <p:cBhvr additive="base">
                                        <p:cTn id="334" dur="500" fill="hold"/>
                                        <p:tgtEl>
                                          <p:spTgt spid="102"/>
                                        </p:tgtEl>
                                        <p:attrNameLst>
                                          <p:attrName>ppt_y</p:attrName>
                                        </p:attrNameLst>
                                      </p:cBhvr>
                                      <p:tavLst>
                                        <p:tav tm="0">
                                          <p:val>
                                            <p:strVal val="1+#ppt_h/2"/>
                                          </p:val>
                                        </p:tav>
                                        <p:tav tm="100000">
                                          <p:val>
                                            <p:strVal val="#ppt_y"/>
                                          </p:val>
                                        </p:tav>
                                      </p:tavLst>
                                    </p:anim>
                                  </p:childTnLst>
                                </p:cTn>
                              </p:par>
                              <p:par>
                                <p:cTn id="335" presetID="2" presetClass="entr" presetSubtype="4" fill="hold" grpId="0" nodeType="withEffect">
                                  <p:stCondLst>
                                    <p:cond delay="0"/>
                                  </p:stCondLst>
                                  <p:childTnLst>
                                    <p:set>
                                      <p:cBhvr>
                                        <p:cTn id="336" dur="1" fill="hold">
                                          <p:stCondLst>
                                            <p:cond delay="0"/>
                                          </p:stCondLst>
                                        </p:cTn>
                                        <p:tgtEl>
                                          <p:spTgt spid="103"/>
                                        </p:tgtEl>
                                        <p:attrNameLst>
                                          <p:attrName>style.visibility</p:attrName>
                                        </p:attrNameLst>
                                      </p:cBhvr>
                                      <p:to>
                                        <p:strVal val="visible"/>
                                      </p:to>
                                    </p:set>
                                    <p:anim calcmode="lin" valueType="num">
                                      <p:cBhvr additive="base">
                                        <p:cTn id="337" dur="500" fill="hold"/>
                                        <p:tgtEl>
                                          <p:spTgt spid="103"/>
                                        </p:tgtEl>
                                        <p:attrNameLst>
                                          <p:attrName>ppt_x</p:attrName>
                                        </p:attrNameLst>
                                      </p:cBhvr>
                                      <p:tavLst>
                                        <p:tav tm="0">
                                          <p:val>
                                            <p:strVal val="#ppt_x"/>
                                          </p:val>
                                        </p:tav>
                                        <p:tav tm="100000">
                                          <p:val>
                                            <p:strVal val="#ppt_x"/>
                                          </p:val>
                                        </p:tav>
                                      </p:tavLst>
                                    </p:anim>
                                    <p:anim calcmode="lin" valueType="num">
                                      <p:cBhvr additive="base">
                                        <p:cTn id="338" dur="500" fill="hold"/>
                                        <p:tgtEl>
                                          <p:spTgt spid="103"/>
                                        </p:tgtEl>
                                        <p:attrNameLst>
                                          <p:attrName>ppt_y</p:attrName>
                                        </p:attrNameLst>
                                      </p:cBhvr>
                                      <p:tavLst>
                                        <p:tav tm="0">
                                          <p:val>
                                            <p:strVal val="1+#ppt_h/2"/>
                                          </p:val>
                                        </p:tav>
                                        <p:tav tm="100000">
                                          <p:val>
                                            <p:strVal val="#ppt_y"/>
                                          </p:val>
                                        </p:tav>
                                      </p:tavLst>
                                    </p:anim>
                                  </p:childTnLst>
                                </p:cTn>
                              </p:par>
                              <p:par>
                                <p:cTn id="339" presetID="2" presetClass="entr" presetSubtype="4" fill="hold" grpId="0" nodeType="withEffect">
                                  <p:stCondLst>
                                    <p:cond delay="0"/>
                                  </p:stCondLst>
                                  <p:childTnLst>
                                    <p:set>
                                      <p:cBhvr>
                                        <p:cTn id="340" dur="1" fill="hold">
                                          <p:stCondLst>
                                            <p:cond delay="0"/>
                                          </p:stCondLst>
                                        </p:cTn>
                                        <p:tgtEl>
                                          <p:spTgt spid="104"/>
                                        </p:tgtEl>
                                        <p:attrNameLst>
                                          <p:attrName>style.visibility</p:attrName>
                                        </p:attrNameLst>
                                      </p:cBhvr>
                                      <p:to>
                                        <p:strVal val="visible"/>
                                      </p:to>
                                    </p:set>
                                    <p:anim calcmode="lin" valueType="num">
                                      <p:cBhvr additive="base">
                                        <p:cTn id="341" dur="500" fill="hold"/>
                                        <p:tgtEl>
                                          <p:spTgt spid="104"/>
                                        </p:tgtEl>
                                        <p:attrNameLst>
                                          <p:attrName>ppt_x</p:attrName>
                                        </p:attrNameLst>
                                      </p:cBhvr>
                                      <p:tavLst>
                                        <p:tav tm="0">
                                          <p:val>
                                            <p:strVal val="#ppt_x"/>
                                          </p:val>
                                        </p:tav>
                                        <p:tav tm="100000">
                                          <p:val>
                                            <p:strVal val="#ppt_x"/>
                                          </p:val>
                                        </p:tav>
                                      </p:tavLst>
                                    </p:anim>
                                    <p:anim calcmode="lin" valueType="num">
                                      <p:cBhvr additive="base">
                                        <p:cTn id="342" dur="500" fill="hold"/>
                                        <p:tgtEl>
                                          <p:spTgt spid="104"/>
                                        </p:tgtEl>
                                        <p:attrNameLst>
                                          <p:attrName>ppt_y</p:attrName>
                                        </p:attrNameLst>
                                      </p:cBhvr>
                                      <p:tavLst>
                                        <p:tav tm="0">
                                          <p:val>
                                            <p:strVal val="1+#ppt_h/2"/>
                                          </p:val>
                                        </p:tav>
                                        <p:tav tm="100000">
                                          <p:val>
                                            <p:strVal val="#ppt_y"/>
                                          </p:val>
                                        </p:tav>
                                      </p:tavLst>
                                    </p:anim>
                                  </p:childTnLst>
                                </p:cTn>
                              </p:par>
                              <p:par>
                                <p:cTn id="343" presetID="2" presetClass="entr" presetSubtype="4" fill="hold" grpId="0" nodeType="withEffect">
                                  <p:stCondLst>
                                    <p:cond delay="0"/>
                                  </p:stCondLst>
                                  <p:childTnLst>
                                    <p:set>
                                      <p:cBhvr>
                                        <p:cTn id="344" dur="1" fill="hold">
                                          <p:stCondLst>
                                            <p:cond delay="0"/>
                                          </p:stCondLst>
                                        </p:cTn>
                                        <p:tgtEl>
                                          <p:spTgt spid="105"/>
                                        </p:tgtEl>
                                        <p:attrNameLst>
                                          <p:attrName>style.visibility</p:attrName>
                                        </p:attrNameLst>
                                      </p:cBhvr>
                                      <p:to>
                                        <p:strVal val="visible"/>
                                      </p:to>
                                    </p:set>
                                    <p:anim calcmode="lin" valueType="num">
                                      <p:cBhvr additive="base">
                                        <p:cTn id="345" dur="500" fill="hold"/>
                                        <p:tgtEl>
                                          <p:spTgt spid="105"/>
                                        </p:tgtEl>
                                        <p:attrNameLst>
                                          <p:attrName>ppt_x</p:attrName>
                                        </p:attrNameLst>
                                      </p:cBhvr>
                                      <p:tavLst>
                                        <p:tav tm="0">
                                          <p:val>
                                            <p:strVal val="#ppt_x"/>
                                          </p:val>
                                        </p:tav>
                                        <p:tav tm="100000">
                                          <p:val>
                                            <p:strVal val="#ppt_x"/>
                                          </p:val>
                                        </p:tav>
                                      </p:tavLst>
                                    </p:anim>
                                    <p:anim calcmode="lin" valueType="num">
                                      <p:cBhvr additive="base">
                                        <p:cTn id="346" dur="500" fill="hold"/>
                                        <p:tgtEl>
                                          <p:spTgt spid="105"/>
                                        </p:tgtEl>
                                        <p:attrNameLst>
                                          <p:attrName>ppt_y</p:attrName>
                                        </p:attrNameLst>
                                      </p:cBhvr>
                                      <p:tavLst>
                                        <p:tav tm="0">
                                          <p:val>
                                            <p:strVal val="1+#ppt_h/2"/>
                                          </p:val>
                                        </p:tav>
                                        <p:tav tm="100000">
                                          <p:val>
                                            <p:strVal val="#ppt_y"/>
                                          </p:val>
                                        </p:tav>
                                      </p:tavLst>
                                    </p:anim>
                                  </p:childTnLst>
                                </p:cTn>
                              </p:par>
                              <p:par>
                                <p:cTn id="347" presetID="2" presetClass="entr" presetSubtype="4" fill="hold" grpId="0" nodeType="withEffect">
                                  <p:stCondLst>
                                    <p:cond delay="0"/>
                                  </p:stCondLst>
                                  <p:childTnLst>
                                    <p:set>
                                      <p:cBhvr>
                                        <p:cTn id="348" dur="1" fill="hold">
                                          <p:stCondLst>
                                            <p:cond delay="0"/>
                                          </p:stCondLst>
                                        </p:cTn>
                                        <p:tgtEl>
                                          <p:spTgt spid="106"/>
                                        </p:tgtEl>
                                        <p:attrNameLst>
                                          <p:attrName>style.visibility</p:attrName>
                                        </p:attrNameLst>
                                      </p:cBhvr>
                                      <p:to>
                                        <p:strVal val="visible"/>
                                      </p:to>
                                    </p:set>
                                    <p:anim calcmode="lin" valueType="num">
                                      <p:cBhvr additive="base">
                                        <p:cTn id="349" dur="500" fill="hold"/>
                                        <p:tgtEl>
                                          <p:spTgt spid="106"/>
                                        </p:tgtEl>
                                        <p:attrNameLst>
                                          <p:attrName>ppt_x</p:attrName>
                                        </p:attrNameLst>
                                      </p:cBhvr>
                                      <p:tavLst>
                                        <p:tav tm="0">
                                          <p:val>
                                            <p:strVal val="#ppt_x"/>
                                          </p:val>
                                        </p:tav>
                                        <p:tav tm="100000">
                                          <p:val>
                                            <p:strVal val="#ppt_x"/>
                                          </p:val>
                                        </p:tav>
                                      </p:tavLst>
                                    </p:anim>
                                    <p:anim calcmode="lin" valueType="num">
                                      <p:cBhvr additive="base">
                                        <p:cTn id="350" dur="500" fill="hold"/>
                                        <p:tgtEl>
                                          <p:spTgt spid="106"/>
                                        </p:tgtEl>
                                        <p:attrNameLst>
                                          <p:attrName>ppt_y</p:attrName>
                                        </p:attrNameLst>
                                      </p:cBhvr>
                                      <p:tavLst>
                                        <p:tav tm="0">
                                          <p:val>
                                            <p:strVal val="1+#ppt_h/2"/>
                                          </p:val>
                                        </p:tav>
                                        <p:tav tm="100000">
                                          <p:val>
                                            <p:strVal val="#ppt_y"/>
                                          </p:val>
                                        </p:tav>
                                      </p:tavLst>
                                    </p:anim>
                                  </p:childTnLst>
                                </p:cTn>
                              </p:par>
                              <p:par>
                                <p:cTn id="351" presetID="2" presetClass="entr" presetSubtype="4" fill="hold" grpId="0" nodeType="withEffect">
                                  <p:stCondLst>
                                    <p:cond delay="0"/>
                                  </p:stCondLst>
                                  <p:childTnLst>
                                    <p:set>
                                      <p:cBhvr>
                                        <p:cTn id="352" dur="1" fill="hold">
                                          <p:stCondLst>
                                            <p:cond delay="0"/>
                                          </p:stCondLst>
                                        </p:cTn>
                                        <p:tgtEl>
                                          <p:spTgt spid="107"/>
                                        </p:tgtEl>
                                        <p:attrNameLst>
                                          <p:attrName>style.visibility</p:attrName>
                                        </p:attrNameLst>
                                      </p:cBhvr>
                                      <p:to>
                                        <p:strVal val="visible"/>
                                      </p:to>
                                    </p:set>
                                    <p:anim calcmode="lin" valueType="num">
                                      <p:cBhvr additive="base">
                                        <p:cTn id="353" dur="500" fill="hold"/>
                                        <p:tgtEl>
                                          <p:spTgt spid="107"/>
                                        </p:tgtEl>
                                        <p:attrNameLst>
                                          <p:attrName>ppt_x</p:attrName>
                                        </p:attrNameLst>
                                      </p:cBhvr>
                                      <p:tavLst>
                                        <p:tav tm="0">
                                          <p:val>
                                            <p:strVal val="#ppt_x"/>
                                          </p:val>
                                        </p:tav>
                                        <p:tav tm="100000">
                                          <p:val>
                                            <p:strVal val="#ppt_x"/>
                                          </p:val>
                                        </p:tav>
                                      </p:tavLst>
                                    </p:anim>
                                    <p:anim calcmode="lin" valueType="num">
                                      <p:cBhvr additive="base">
                                        <p:cTn id="354" dur="500" fill="hold"/>
                                        <p:tgtEl>
                                          <p:spTgt spid="107"/>
                                        </p:tgtEl>
                                        <p:attrNameLst>
                                          <p:attrName>ppt_y</p:attrName>
                                        </p:attrNameLst>
                                      </p:cBhvr>
                                      <p:tavLst>
                                        <p:tav tm="0">
                                          <p:val>
                                            <p:strVal val="1+#ppt_h/2"/>
                                          </p:val>
                                        </p:tav>
                                        <p:tav tm="100000">
                                          <p:val>
                                            <p:strVal val="#ppt_y"/>
                                          </p:val>
                                        </p:tav>
                                      </p:tavLst>
                                    </p:anim>
                                  </p:childTnLst>
                                </p:cTn>
                              </p:par>
                              <p:par>
                                <p:cTn id="355" presetID="2" presetClass="entr" presetSubtype="4" fill="hold" grpId="0" nodeType="withEffect">
                                  <p:stCondLst>
                                    <p:cond delay="0"/>
                                  </p:stCondLst>
                                  <p:childTnLst>
                                    <p:set>
                                      <p:cBhvr>
                                        <p:cTn id="356" dur="1" fill="hold">
                                          <p:stCondLst>
                                            <p:cond delay="0"/>
                                          </p:stCondLst>
                                        </p:cTn>
                                        <p:tgtEl>
                                          <p:spTgt spid="108"/>
                                        </p:tgtEl>
                                        <p:attrNameLst>
                                          <p:attrName>style.visibility</p:attrName>
                                        </p:attrNameLst>
                                      </p:cBhvr>
                                      <p:to>
                                        <p:strVal val="visible"/>
                                      </p:to>
                                    </p:set>
                                    <p:anim calcmode="lin" valueType="num">
                                      <p:cBhvr additive="base">
                                        <p:cTn id="357" dur="500" fill="hold"/>
                                        <p:tgtEl>
                                          <p:spTgt spid="108"/>
                                        </p:tgtEl>
                                        <p:attrNameLst>
                                          <p:attrName>ppt_x</p:attrName>
                                        </p:attrNameLst>
                                      </p:cBhvr>
                                      <p:tavLst>
                                        <p:tav tm="0">
                                          <p:val>
                                            <p:strVal val="#ppt_x"/>
                                          </p:val>
                                        </p:tav>
                                        <p:tav tm="100000">
                                          <p:val>
                                            <p:strVal val="#ppt_x"/>
                                          </p:val>
                                        </p:tav>
                                      </p:tavLst>
                                    </p:anim>
                                    <p:anim calcmode="lin" valueType="num">
                                      <p:cBhvr additive="base">
                                        <p:cTn id="358" dur="500" fill="hold"/>
                                        <p:tgtEl>
                                          <p:spTgt spid="10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51" grpId="0" animBg="1"/>
      <p:bldP spid="52" grpId="0" animBg="1"/>
      <p:bldP spid="53" grpId="0" animBg="1"/>
      <p:bldP spid="54" grpId="0" animBg="1"/>
      <p:bldP spid="55" grpId="0" animBg="1"/>
      <p:bldP spid="56" grpId="0" animBg="1"/>
      <p:bldP spid="57" grpId="0" animBg="1"/>
      <p:bldP spid="58"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25254" y="486965"/>
            <a:ext cx="9365507"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144384" y="162118"/>
            <a:ext cx="625643" cy="684605"/>
            <a:chOff x="7414667" y="3750264"/>
            <a:chExt cx="871129" cy="953226"/>
          </a:xfrm>
        </p:grpSpPr>
        <p:sp>
          <p:nvSpPr>
            <p:cNvPr id="6" name="椭圆 5"/>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b="1">
                <a:solidFill>
                  <a:schemeClr val="tx1">
                    <a:lumMod val="75000"/>
                    <a:lumOff val="25000"/>
                  </a:schemeClr>
                </a:solidFill>
              </a:endParaRPr>
            </a:p>
          </p:txBody>
        </p:sp>
        <p:sp>
          <p:nvSpPr>
            <p:cNvPr id="7" name="文本框 6"/>
            <p:cNvSpPr txBox="1"/>
            <p:nvPr/>
          </p:nvSpPr>
          <p:spPr>
            <a:xfrm>
              <a:off x="7453736" y="3867837"/>
              <a:ext cx="792990" cy="835653"/>
            </a:xfrm>
            <a:prstGeom prst="rect">
              <a:avLst/>
            </a:prstGeom>
            <a:noFill/>
          </p:spPr>
          <p:txBody>
            <a:bodyPr wrap="square" rtlCol="0">
              <a:spAutoFit/>
            </a:bodyPr>
            <a:lstStyle/>
            <a:p>
              <a:pPr algn="ctr"/>
              <a:r>
                <a:rPr lang="en-US" altLang="zh-CN" sz="3300" b="1" dirty="0" smtClean="0">
                  <a:solidFill>
                    <a:srgbClr val="C10001"/>
                  </a:solidFill>
                  <a:effectLst>
                    <a:innerShdw blurRad="63500" dist="38100" dir="13500000">
                      <a:prstClr val="black">
                        <a:alpha val="50000"/>
                      </a:prstClr>
                    </a:innerShdw>
                  </a:effectLst>
                  <a:latin typeface="Akzidenz-Grotesk BQ Condensed" pitchFamily="2" charset="0"/>
                  <a:ea typeface="方正大黑简体" pitchFamily="65" charset="-122"/>
                </a:rPr>
                <a:t>3</a:t>
              </a:r>
              <a:endParaRPr lang="zh-CN" altLang="en-US" sz="3300" b="1" dirty="0">
                <a:solidFill>
                  <a:srgbClr val="C10001"/>
                </a:solidFill>
                <a:effectLst>
                  <a:innerShdw blurRad="63500" dist="38100" dir="13500000">
                    <a:prstClr val="black">
                      <a:alpha val="50000"/>
                    </a:prstClr>
                  </a:innerShdw>
                </a:effectLst>
                <a:latin typeface="Akzidenz-Grotesk BQ Condensed" pitchFamily="2" charset="0"/>
                <a:ea typeface="方正大黑简体" pitchFamily="65" charset="-122"/>
              </a:endParaRPr>
            </a:p>
          </p:txBody>
        </p:sp>
      </p:grpSp>
      <p:sp>
        <p:nvSpPr>
          <p:cNvPr id="8" name="文本框 7"/>
          <p:cNvSpPr txBox="1"/>
          <p:nvPr/>
        </p:nvSpPr>
        <p:spPr>
          <a:xfrm>
            <a:off x="594500" y="99019"/>
            <a:ext cx="3962999" cy="461665"/>
          </a:xfrm>
          <a:prstGeom prst="rect">
            <a:avLst/>
          </a:prstGeom>
          <a:noFill/>
        </p:spPr>
        <p:txBody>
          <a:bodyPr wrap="square" rtlCol="0">
            <a:spAutoFit/>
          </a:bodyPr>
          <a:lstStyle/>
          <a:p>
            <a:r>
              <a:rPr lang="zh-CN" altLang="en-US" sz="2400" dirty="0" smtClean="0">
                <a:solidFill>
                  <a:schemeClr val="tx1">
                    <a:lumMod val="75000"/>
                    <a:lumOff val="25000"/>
                  </a:schemeClr>
                </a:solidFill>
                <a:latin typeface="黑体" pitchFamily="49" charset="-122"/>
                <a:ea typeface="黑体" pitchFamily="49" charset="-122"/>
              </a:rPr>
              <a:t> </a:t>
            </a:r>
            <a:r>
              <a:rPr lang="zh-CN" altLang="en-US" sz="2400" b="1" dirty="0" smtClean="0">
                <a:solidFill>
                  <a:schemeClr val="tx1">
                    <a:lumMod val="75000"/>
                    <a:lumOff val="25000"/>
                  </a:schemeClr>
                </a:solidFill>
                <a:latin typeface="黑体" pitchFamily="49" charset="-122"/>
                <a:ea typeface="黑体" pitchFamily="49" charset="-122"/>
              </a:rPr>
              <a:t>口径解读</a:t>
            </a:r>
            <a:r>
              <a:rPr lang="zh-CN" altLang="en-US" sz="2400" b="1" dirty="0" smtClean="0">
                <a:latin typeface="黑体" pitchFamily="49" charset="-122"/>
                <a:ea typeface="黑体" pitchFamily="49" charset="-122"/>
                <a:cs typeface="+mn-ea"/>
                <a:sym typeface="+mn-lt"/>
              </a:rPr>
              <a:t>与申报</a:t>
            </a:r>
            <a:endParaRPr lang="zh-CN" altLang="en-US" sz="2400" b="1" dirty="0">
              <a:solidFill>
                <a:schemeClr val="tx1">
                  <a:lumMod val="75000"/>
                  <a:lumOff val="25000"/>
                </a:schemeClr>
              </a:solidFill>
              <a:latin typeface="黑体" pitchFamily="49" charset="-122"/>
              <a:ea typeface="黑体" pitchFamily="49" charset="-122"/>
            </a:endParaRPr>
          </a:p>
        </p:txBody>
      </p:sp>
      <p:sp>
        <p:nvSpPr>
          <p:cNvPr id="9" name="矩形 8"/>
          <p:cNvSpPr/>
          <p:nvPr/>
        </p:nvSpPr>
        <p:spPr>
          <a:xfrm>
            <a:off x="803879" y="498115"/>
            <a:ext cx="1771639" cy="248209"/>
          </a:xfrm>
          <a:prstGeom prst="rect">
            <a:avLst/>
          </a:prstGeom>
        </p:spPr>
        <p:txBody>
          <a:bodyPr wrap="none">
            <a:spAutoFit/>
          </a:bodyPr>
          <a:lstStyle/>
          <a:p>
            <a:r>
              <a:rPr lang="zh-CN" altLang="en-US" sz="1013" spc="225" dirty="0">
                <a:solidFill>
                  <a:schemeClr val="tx1">
                    <a:lumMod val="75000"/>
                    <a:lumOff val="25000"/>
                  </a:schemeClr>
                </a:solidFill>
                <a:latin typeface="Akzidenz-Grotesk BQ Condensed" pitchFamily="2" charset="0"/>
              </a:rPr>
              <a:t>月（季）销售额的判定</a:t>
            </a:r>
          </a:p>
        </p:txBody>
      </p:sp>
      <p:sp>
        <p:nvSpPr>
          <p:cNvPr id="10" name="Freeform 6"/>
          <p:cNvSpPr>
            <a:spLocks/>
          </p:cNvSpPr>
          <p:nvPr/>
        </p:nvSpPr>
        <p:spPr bwMode="auto">
          <a:xfrm flipH="1">
            <a:off x="6153383" y="4159889"/>
            <a:ext cx="670226" cy="144190"/>
          </a:xfrm>
          <a:custGeom>
            <a:avLst/>
            <a:gdLst>
              <a:gd name="T0" fmla="*/ 20 w 23"/>
              <a:gd name="T1" fmla="*/ 0 h 5"/>
              <a:gd name="T2" fmla="*/ 3 w 23"/>
              <a:gd name="T3" fmla="*/ 0 h 5"/>
              <a:gd name="T4" fmla="*/ 0 w 23"/>
              <a:gd name="T5" fmla="*/ 2 h 5"/>
              <a:gd name="T6" fmla="*/ 3 w 23"/>
              <a:gd name="T7" fmla="*/ 5 h 5"/>
              <a:gd name="T8" fmla="*/ 20 w 23"/>
              <a:gd name="T9" fmla="*/ 5 h 5"/>
              <a:gd name="T10" fmla="*/ 23 w 23"/>
              <a:gd name="T11" fmla="*/ 2 h 5"/>
              <a:gd name="T12" fmla="*/ 20 w 2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23" h="5">
                <a:moveTo>
                  <a:pt x="20" y="0"/>
                </a:moveTo>
                <a:cubicBezTo>
                  <a:pt x="3" y="0"/>
                  <a:pt x="3" y="0"/>
                  <a:pt x="3" y="0"/>
                </a:cubicBezTo>
                <a:cubicBezTo>
                  <a:pt x="1" y="0"/>
                  <a:pt x="0" y="1"/>
                  <a:pt x="0" y="2"/>
                </a:cubicBezTo>
                <a:cubicBezTo>
                  <a:pt x="0" y="4"/>
                  <a:pt x="1" y="5"/>
                  <a:pt x="3" y="5"/>
                </a:cubicBezTo>
                <a:cubicBezTo>
                  <a:pt x="20" y="5"/>
                  <a:pt x="20" y="5"/>
                  <a:pt x="20" y="5"/>
                </a:cubicBezTo>
                <a:cubicBezTo>
                  <a:pt x="22" y="5"/>
                  <a:pt x="23" y="4"/>
                  <a:pt x="23" y="2"/>
                </a:cubicBezTo>
                <a:cubicBezTo>
                  <a:pt x="23" y="1"/>
                  <a:pt x="22" y="0"/>
                  <a:pt x="20" y="0"/>
                </a:cubicBez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3"/>
          </a:p>
        </p:txBody>
      </p:sp>
      <p:sp>
        <p:nvSpPr>
          <p:cNvPr id="11" name="Freeform 24"/>
          <p:cNvSpPr/>
          <p:nvPr/>
        </p:nvSpPr>
        <p:spPr>
          <a:xfrm flipH="1">
            <a:off x="5977713" y="3862085"/>
            <a:ext cx="1021563" cy="297804"/>
          </a:xfrm>
          <a:custGeom>
            <a:avLst/>
            <a:gdLst>
              <a:gd name="connsiteX0" fmla="*/ 0 w 2645228"/>
              <a:gd name="connsiteY0" fmla="*/ 0 h 496975"/>
              <a:gd name="connsiteX1" fmla="*/ 2645228 w 2645228"/>
              <a:gd name="connsiteY1" fmla="*/ 0 h 496975"/>
              <a:gd name="connsiteX2" fmla="*/ 2645228 w 2645228"/>
              <a:gd name="connsiteY2" fmla="*/ 56095 h 496975"/>
              <a:gd name="connsiteX3" fmla="*/ 2204348 w 2645228"/>
              <a:gd name="connsiteY3" fmla="*/ 496975 h 496975"/>
              <a:gd name="connsiteX4" fmla="*/ 440880 w 2645228"/>
              <a:gd name="connsiteY4" fmla="*/ 496975 h 496975"/>
              <a:gd name="connsiteX5" fmla="*/ 0 w 2645228"/>
              <a:gd name="connsiteY5" fmla="*/ 56095 h 496975"/>
              <a:gd name="connsiteX6" fmla="*/ 0 w 2645228"/>
              <a:gd name="connsiteY6" fmla="*/ 0 h 496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45228" h="496975">
                <a:moveTo>
                  <a:pt x="0" y="0"/>
                </a:moveTo>
                <a:lnTo>
                  <a:pt x="2645228" y="0"/>
                </a:lnTo>
                <a:lnTo>
                  <a:pt x="2645228" y="56095"/>
                </a:lnTo>
                <a:cubicBezTo>
                  <a:pt x="2645228" y="299586"/>
                  <a:pt x="2447839" y="496975"/>
                  <a:pt x="2204348" y="496975"/>
                </a:cubicBezTo>
                <a:lnTo>
                  <a:pt x="440880" y="496975"/>
                </a:lnTo>
                <a:cubicBezTo>
                  <a:pt x="197389" y="496975"/>
                  <a:pt x="0" y="299586"/>
                  <a:pt x="0" y="56095"/>
                </a:cubicBezTo>
                <a:lnTo>
                  <a:pt x="0" y="0"/>
                </a:lnTo>
                <a:close/>
              </a:path>
            </a:pathLst>
          </a:cu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2"/>
          </a:p>
        </p:txBody>
      </p:sp>
      <p:sp>
        <p:nvSpPr>
          <p:cNvPr id="12" name="Freeform 25"/>
          <p:cNvSpPr/>
          <p:nvPr/>
        </p:nvSpPr>
        <p:spPr>
          <a:xfrm flipH="1">
            <a:off x="6260643" y="4364187"/>
            <a:ext cx="455706" cy="97281"/>
          </a:xfrm>
          <a:custGeom>
            <a:avLst/>
            <a:gdLst>
              <a:gd name="connsiteX0" fmla="*/ 0 w 694404"/>
              <a:gd name="connsiteY0" fmla="*/ 0 h 288475"/>
              <a:gd name="connsiteX1" fmla="*/ 694404 w 694404"/>
              <a:gd name="connsiteY1" fmla="*/ 0 h 288475"/>
              <a:gd name="connsiteX2" fmla="*/ 693800 w 694404"/>
              <a:gd name="connsiteY2" fmla="*/ 5989 h 288475"/>
              <a:gd name="connsiteX3" fmla="*/ 347202 w 694404"/>
              <a:gd name="connsiteY3" fmla="*/ 288475 h 288475"/>
              <a:gd name="connsiteX4" fmla="*/ 604 w 694404"/>
              <a:gd name="connsiteY4" fmla="*/ 5989 h 288475"/>
              <a:gd name="connsiteX5" fmla="*/ 0 w 694404"/>
              <a:gd name="connsiteY5" fmla="*/ 0 h 288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4404" h="288475">
                <a:moveTo>
                  <a:pt x="0" y="0"/>
                </a:moveTo>
                <a:lnTo>
                  <a:pt x="694404" y="0"/>
                </a:lnTo>
                <a:lnTo>
                  <a:pt x="693800" y="5989"/>
                </a:lnTo>
                <a:cubicBezTo>
                  <a:pt x="660811" y="167204"/>
                  <a:pt x="518169" y="288475"/>
                  <a:pt x="347202" y="288475"/>
                </a:cubicBezTo>
                <a:cubicBezTo>
                  <a:pt x="176235" y="288475"/>
                  <a:pt x="33593" y="167204"/>
                  <a:pt x="604" y="5989"/>
                </a:cubicBezTo>
                <a:lnTo>
                  <a:pt x="0" y="0"/>
                </a:lnTo>
                <a:close/>
              </a:path>
            </a:pathLst>
          </a:cu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2"/>
          </a:p>
        </p:txBody>
      </p:sp>
      <p:sp>
        <p:nvSpPr>
          <p:cNvPr id="13" name="Freeform 5"/>
          <p:cNvSpPr>
            <a:spLocks/>
          </p:cNvSpPr>
          <p:nvPr/>
        </p:nvSpPr>
        <p:spPr bwMode="auto">
          <a:xfrm>
            <a:off x="6406517" y="3286673"/>
            <a:ext cx="133315" cy="393995"/>
          </a:xfrm>
          <a:custGeom>
            <a:avLst/>
            <a:gdLst>
              <a:gd name="T0" fmla="*/ 77 w 112"/>
              <a:gd name="T1" fmla="*/ 270 h 331"/>
              <a:gd name="T2" fmla="*/ 44 w 112"/>
              <a:gd name="T3" fmla="*/ 331 h 331"/>
              <a:gd name="T4" fmla="*/ 15 w 112"/>
              <a:gd name="T5" fmla="*/ 328 h 331"/>
              <a:gd name="T6" fmla="*/ 0 w 112"/>
              <a:gd name="T7" fmla="*/ 261 h 331"/>
              <a:gd name="T8" fmla="*/ 35 w 112"/>
              <a:gd name="T9" fmla="*/ 0 h 331"/>
              <a:gd name="T10" fmla="*/ 112 w 112"/>
              <a:gd name="T11" fmla="*/ 11 h 331"/>
              <a:gd name="T12" fmla="*/ 77 w 112"/>
              <a:gd name="T13" fmla="*/ 270 h 331"/>
            </a:gdLst>
            <a:ahLst/>
            <a:cxnLst>
              <a:cxn ang="0">
                <a:pos x="T0" y="T1"/>
              </a:cxn>
              <a:cxn ang="0">
                <a:pos x="T2" y="T3"/>
              </a:cxn>
              <a:cxn ang="0">
                <a:pos x="T4" y="T5"/>
              </a:cxn>
              <a:cxn ang="0">
                <a:pos x="T6" y="T7"/>
              </a:cxn>
              <a:cxn ang="0">
                <a:pos x="T8" y="T9"/>
              </a:cxn>
              <a:cxn ang="0">
                <a:pos x="T10" y="T11"/>
              </a:cxn>
              <a:cxn ang="0">
                <a:pos x="T12" y="T13"/>
              </a:cxn>
            </a:cxnLst>
            <a:rect l="0" t="0" r="r" b="b"/>
            <a:pathLst>
              <a:path w="112" h="331">
                <a:moveTo>
                  <a:pt x="77" y="270"/>
                </a:moveTo>
                <a:lnTo>
                  <a:pt x="44" y="331"/>
                </a:lnTo>
                <a:lnTo>
                  <a:pt x="15" y="328"/>
                </a:lnTo>
                <a:lnTo>
                  <a:pt x="0" y="261"/>
                </a:lnTo>
                <a:lnTo>
                  <a:pt x="35" y="0"/>
                </a:lnTo>
                <a:lnTo>
                  <a:pt x="112" y="11"/>
                </a:lnTo>
                <a:lnTo>
                  <a:pt x="77" y="27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4" name="Freeform 6"/>
          <p:cNvSpPr>
            <a:spLocks/>
          </p:cNvSpPr>
          <p:nvPr/>
        </p:nvSpPr>
        <p:spPr bwMode="auto">
          <a:xfrm>
            <a:off x="6444606" y="3216444"/>
            <a:ext cx="104748" cy="121412"/>
          </a:xfrm>
          <a:custGeom>
            <a:avLst/>
            <a:gdLst>
              <a:gd name="T0" fmla="*/ 58 w 64"/>
              <a:gd name="T1" fmla="*/ 48 h 74"/>
              <a:gd name="T2" fmla="*/ 27 w 64"/>
              <a:gd name="T3" fmla="*/ 72 h 74"/>
              <a:gd name="T4" fmla="*/ 26 w 64"/>
              <a:gd name="T5" fmla="*/ 72 h 74"/>
              <a:gd name="T6" fmla="*/ 2 w 64"/>
              <a:gd name="T7" fmla="*/ 41 h 74"/>
              <a:gd name="T8" fmla="*/ 6 w 64"/>
              <a:gd name="T9" fmla="*/ 15 h 74"/>
              <a:gd name="T10" fmla="*/ 35 w 64"/>
              <a:gd name="T11" fmla="*/ 7 h 74"/>
              <a:gd name="T12" fmla="*/ 36 w 64"/>
              <a:gd name="T13" fmla="*/ 7 h 74"/>
              <a:gd name="T14" fmla="*/ 62 w 64"/>
              <a:gd name="T15" fmla="*/ 22 h 74"/>
              <a:gd name="T16" fmla="*/ 58 w 64"/>
              <a:gd name="T17"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4">
                <a:moveTo>
                  <a:pt x="58" y="48"/>
                </a:moveTo>
                <a:cubicBezTo>
                  <a:pt x="56" y="63"/>
                  <a:pt x="42" y="74"/>
                  <a:pt x="27" y="72"/>
                </a:cubicBezTo>
                <a:cubicBezTo>
                  <a:pt x="26" y="72"/>
                  <a:pt x="26" y="72"/>
                  <a:pt x="26" y="72"/>
                </a:cubicBezTo>
                <a:cubicBezTo>
                  <a:pt x="11" y="70"/>
                  <a:pt x="0" y="56"/>
                  <a:pt x="2" y="41"/>
                </a:cubicBezTo>
                <a:cubicBezTo>
                  <a:pt x="6" y="15"/>
                  <a:pt x="6" y="15"/>
                  <a:pt x="6" y="15"/>
                </a:cubicBezTo>
                <a:cubicBezTo>
                  <a:pt x="8" y="0"/>
                  <a:pt x="20" y="5"/>
                  <a:pt x="35" y="7"/>
                </a:cubicBezTo>
                <a:cubicBezTo>
                  <a:pt x="36" y="7"/>
                  <a:pt x="36" y="7"/>
                  <a:pt x="36" y="7"/>
                </a:cubicBezTo>
                <a:cubicBezTo>
                  <a:pt x="51" y="9"/>
                  <a:pt x="64" y="7"/>
                  <a:pt x="62" y="22"/>
                </a:cubicBezTo>
                <a:lnTo>
                  <a:pt x="58" y="48"/>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5" name="Freeform 7"/>
          <p:cNvSpPr>
            <a:spLocks/>
          </p:cNvSpPr>
          <p:nvPr/>
        </p:nvSpPr>
        <p:spPr bwMode="auto">
          <a:xfrm>
            <a:off x="6432704" y="3260485"/>
            <a:ext cx="114270" cy="110700"/>
          </a:xfrm>
          <a:custGeom>
            <a:avLst/>
            <a:gdLst>
              <a:gd name="T0" fmla="*/ 85 w 96"/>
              <a:gd name="T1" fmla="*/ 93 h 93"/>
              <a:gd name="T2" fmla="*/ 0 w 96"/>
              <a:gd name="T3" fmla="*/ 81 h 93"/>
              <a:gd name="T4" fmla="*/ 11 w 96"/>
              <a:gd name="T5" fmla="*/ 0 h 93"/>
              <a:gd name="T6" fmla="*/ 96 w 96"/>
              <a:gd name="T7" fmla="*/ 12 h 93"/>
              <a:gd name="T8" fmla="*/ 85 w 96"/>
              <a:gd name="T9" fmla="*/ 93 h 93"/>
            </a:gdLst>
            <a:ahLst/>
            <a:cxnLst>
              <a:cxn ang="0">
                <a:pos x="T0" y="T1"/>
              </a:cxn>
              <a:cxn ang="0">
                <a:pos x="T2" y="T3"/>
              </a:cxn>
              <a:cxn ang="0">
                <a:pos x="T4" y="T5"/>
              </a:cxn>
              <a:cxn ang="0">
                <a:pos x="T6" y="T7"/>
              </a:cxn>
              <a:cxn ang="0">
                <a:pos x="T8" y="T9"/>
              </a:cxn>
            </a:cxnLst>
            <a:rect l="0" t="0" r="r" b="b"/>
            <a:pathLst>
              <a:path w="96" h="93">
                <a:moveTo>
                  <a:pt x="85" y="93"/>
                </a:moveTo>
                <a:lnTo>
                  <a:pt x="0" y="81"/>
                </a:lnTo>
                <a:lnTo>
                  <a:pt x="11" y="0"/>
                </a:lnTo>
                <a:lnTo>
                  <a:pt x="96" y="12"/>
                </a:lnTo>
                <a:lnTo>
                  <a:pt x="85" y="93"/>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6" name="Freeform 8"/>
          <p:cNvSpPr>
            <a:spLocks/>
          </p:cNvSpPr>
          <p:nvPr/>
        </p:nvSpPr>
        <p:spPr bwMode="auto">
          <a:xfrm>
            <a:off x="6424371" y="3666383"/>
            <a:ext cx="34520" cy="57135"/>
          </a:xfrm>
          <a:custGeom>
            <a:avLst/>
            <a:gdLst>
              <a:gd name="T0" fmla="*/ 0 w 21"/>
              <a:gd name="T1" fmla="*/ 5 h 35"/>
              <a:gd name="T2" fmla="*/ 5 w 21"/>
              <a:gd name="T3" fmla="*/ 26 h 35"/>
              <a:gd name="T4" fmla="*/ 21 w 21"/>
              <a:gd name="T5" fmla="*/ 9 h 35"/>
              <a:gd name="T6" fmla="*/ 0 w 21"/>
              <a:gd name="T7" fmla="*/ 5 h 35"/>
            </a:gdLst>
            <a:ahLst/>
            <a:cxnLst>
              <a:cxn ang="0">
                <a:pos x="T0" y="T1"/>
              </a:cxn>
              <a:cxn ang="0">
                <a:pos x="T2" y="T3"/>
              </a:cxn>
              <a:cxn ang="0">
                <a:pos x="T4" y="T5"/>
              </a:cxn>
              <a:cxn ang="0">
                <a:pos x="T6" y="T7"/>
              </a:cxn>
            </a:cxnLst>
            <a:rect l="0" t="0" r="r" b="b"/>
            <a:pathLst>
              <a:path w="21" h="35">
                <a:moveTo>
                  <a:pt x="0" y="5"/>
                </a:moveTo>
                <a:cubicBezTo>
                  <a:pt x="0" y="5"/>
                  <a:pt x="3" y="22"/>
                  <a:pt x="5" y="26"/>
                </a:cubicBezTo>
                <a:cubicBezTo>
                  <a:pt x="6" y="31"/>
                  <a:pt x="9" y="35"/>
                  <a:pt x="21" y="9"/>
                </a:cubicBezTo>
                <a:cubicBezTo>
                  <a:pt x="21" y="9"/>
                  <a:pt x="13" y="0"/>
                  <a:pt x="0" y="5"/>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7" name="Freeform 9"/>
          <p:cNvSpPr>
            <a:spLocks/>
          </p:cNvSpPr>
          <p:nvPr/>
        </p:nvSpPr>
        <p:spPr bwMode="auto">
          <a:xfrm>
            <a:off x="6544594" y="3285482"/>
            <a:ext cx="132125" cy="393995"/>
          </a:xfrm>
          <a:custGeom>
            <a:avLst/>
            <a:gdLst>
              <a:gd name="T0" fmla="*/ 75 w 111"/>
              <a:gd name="T1" fmla="*/ 269 h 331"/>
              <a:gd name="T2" fmla="*/ 44 w 111"/>
              <a:gd name="T3" fmla="*/ 331 h 331"/>
              <a:gd name="T4" fmla="*/ 15 w 111"/>
              <a:gd name="T5" fmla="*/ 326 h 331"/>
              <a:gd name="T6" fmla="*/ 0 w 111"/>
              <a:gd name="T7" fmla="*/ 259 h 331"/>
              <a:gd name="T8" fmla="*/ 34 w 111"/>
              <a:gd name="T9" fmla="*/ 0 h 331"/>
              <a:gd name="T10" fmla="*/ 111 w 111"/>
              <a:gd name="T11" fmla="*/ 9 h 331"/>
              <a:gd name="T12" fmla="*/ 75 w 111"/>
              <a:gd name="T13" fmla="*/ 269 h 331"/>
            </a:gdLst>
            <a:ahLst/>
            <a:cxnLst>
              <a:cxn ang="0">
                <a:pos x="T0" y="T1"/>
              </a:cxn>
              <a:cxn ang="0">
                <a:pos x="T2" y="T3"/>
              </a:cxn>
              <a:cxn ang="0">
                <a:pos x="T4" y="T5"/>
              </a:cxn>
              <a:cxn ang="0">
                <a:pos x="T6" y="T7"/>
              </a:cxn>
              <a:cxn ang="0">
                <a:pos x="T8" y="T9"/>
              </a:cxn>
              <a:cxn ang="0">
                <a:pos x="T10" y="T11"/>
              </a:cxn>
              <a:cxn ang="0">
                <a:pos x="T12" y="T13"/>
              </a:cxn>
            </a:cxnLst>
            <a:rect l="0" t="0" r="r" b="b"/>
            <a:pathLst>
              <a:path w="111" h="331">
                <a:moveTo>
                  <a:pt x="75" y="269"/>
                </a:moveTo>
                <a:lnTo>
                  <a:pt x="44" y="331"/>
                </a:lnTo>
                <a:lnTo>
                  <a:pt x="15" y="326"/>
                </a:lnTo>
                <a:lnTo>
                  <a:pt x="0" y="259"/>
                </a:lnTo>
                <a:lnTo>
                  <a:pt x="34" y="0"/>
                </a:lnTo>
                <a:lnTo>
                  <a:pt x="111" y="9"/>
                </a:lnTo>
                <a:lnTo>
                  <a:pt x="75" y="269"/>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8" name="Freeform 10"/>
          <p:cNvSpPr>
            <a:spLocks/>
          </p:cNvSpPr>
          <p:nvPr/>
        </p:nvSpPr>
        <p:spPr bwMode="auto">
          <a:xfrm>
            <a:off x="6581493" y="3212873"/>
            <a:ext cx="104748" cy="121412"/>
          </a:xfrm>
          <a:custGeom>
            <a:avLst/>
            <a:gdLst>
              <a:gd name="T0" fmla="*/ 58 w 64"/>
              <a:gd name="T1" fmla="*/ 48 h 74"/>
              <a:gd name="T2" fmla="*/ 27 w 64"/>
              <a:gd name="T3" fmla="*/ 72 h 74"/>
              <a:gd name="T4" fmla="*/ 26 w 64"/>
              <a:gd name="T5" fmla="*/ 72 h 74"/>
              <a:gd name="T6" fmla="*/ 2 w 64"/>
              <a:gd name="T7" fmla="*/ 41 h 74"/>
              <a:gd name="T8" fmla="*/ 6 w 64"/>
              <a:gd name="T9" fmla="*/ 15 h 74"/>
              <a:gd name="T10" fmla="*/ 35 w 64"/>
              <a:gd name="T11" fmla="*/ 7 h 74"/>
              <a:gd name="T12" fmla="*/ 36 w 64"/>
              <a:gd name="T13" fmla="*/ 7 h 74"/>
              <a:gd name="T14" fmla="*/ 61 w 64"/>
              <a:gd name="T15" fmla="*/ 23 h 74"/>
              <a:gd name="T16" fmla="*/ 58 w 64"/>
              <a:gd name="T17"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4">
                <a:moveTo>
                  <a:pt x="58" y="48"/>
                </a:moveTo>
                <a:cubicBezTo>
                  <a:pt x="56" y="64"/>
                  <a:pt x="42" y="74"/>
                  <a:pt x="27" y="72"/>
                </a:cubicBezTo>
                <a:cubicBezTo>
                  <a:pt x="26" y="72"/>
                  <a:pt x="26" y="72"/>
                  <a:pt x="26" y="72"/>
                </a:cubicBezTo>
                <a:cubicBezTo>
                  <a:pt x="11" y="70"/>
                  <a:pt x="0" y="56"/>
                  <a:pt x="2" y="41"/>
                </a:cubicBezTo>
                <a:cubicBezTo>
                  <a:pt x="6" y="15"/>
                  <a:pt x="6" y="15"/>
                  <a:pt x="6" y="15"/>
                </a:cubicBezTo>
                <a:cubicBezTo>
                  <a:pt x="8" y="0"/>
                  <a:pt x="20" y="5"/>
                  <a:pt x="35" y="7"/>
                </a:cubicBezTo>
                <a:cubicBezTo>
                  <a:pt x="36" y="7"/>
                  <a:pt x="36" y="7"/>
                  <a:pt x="36" y="7"/>
                </a:cubicBezTo>
                <a:cubicBezTo>
                  <a:pt x="51" y="9"/>
                  <a:pt x="64" y="7"/>
                  <a:pt x="61" y="23"/>
                </a:cubicBezTo>
                <a:lnTo>
                  <a:pt x="58" y="48"/>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9" name="Freeform 11"/>
          <p:cNvSpPr>
            <a:spLocks/>
          </p:cNvSpPr>
          <p:nvPr/>
        </p:nvSpPr>
        <p:spPr bwMode="auto">
          <a:xfrm>
            <a:off x="6570780" y="3259295"/>
            <a:ext cx="114270" cy="109509"/>
          </a:xfrm>
          <a:custGeom>
            <a:avLst/>
            <a:gdLst>
              <a:gd name="T0" fmla="*/ 85 w 96"/>
              <a:gd name="T1" fmla="*/ 92 h 92"/>
              <a:gd name="T2" fmla="*/ 0 w 96"/>
              <a:gd name="T3" fmla="*/ 81 h 92"/>
              <a:gd name="T4" fmla="*/ 11 w 96"/>
              <a:gd name="T5" fmla="*/ 0 h 92"/>
              <a:gd name="T6" fmla="*/ 96 w 96"/>
              <a:gd name="T7" fmla="*/ 11 h 92"/>
              <a:gd name="T8" fmla="*/ 85 w 96"/>
              <a:gd name="T9" fmla="*/ 92 h 92"/>
            </a:gdLst>
            <a:ahLst/>
            <a:cxnLst>
              <a:cxn ang="0">
                <a:pos x="T0" y="T1"/>
              </a:cxn>
              <a:cxn ang="0">
                <a:pos x="T2" y="T3"/>
              </a:cxn>
              <a:cxn ang="0">
                <a:pos x="T4" y="T5"/>
              </a:cxn>
              <a:cxn ang="0">
                <a:pos x="T6" y="T7"/>
              </a:cxn>
              <a:cxn ang="0">
                <a:pos x="T8" y="T9"/>
              </a:cxn>
            </a:cxnLst>
            <a:rect l="0" t="0" r="r" b="b"/>
            <a:pathLst>
              <a:path w="96" h="92">
                <a:moveTo>
                  <a:pt x="85" y="92"/>
                </a:moveTo>
                <a:lnTo>
                  <a:pt x="0" y="81"/>
                </a:lnTo>
                <a:lnTo>
                  <a:pt x="11" y="0"/>
                </a:lnTo>
                <a:lnTo>
                  <a:pt x="96" y="11"/>
                </a:lnTo>
                <a:lnTo>
                  <a:pt x="85" y="92"/>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20" name="Freeform 12"/>
          <p:cNvSpPr>
            <a:spLocks/>
          </p:cNvSpPr>
          <p:nvPr/>
        </p:nvSpPr>
        <p:spPr bwMode="auto">
          <a:xfrm>
            <a:off x="6562448" y="3662812"/>
            <a:ext cx="34520" cy="57135"/>
          </a:xfrm>
          <a:custGeom>
            <a:avLst/>
            <a:gdLst>
              <a:gd name="T0" fmla="*/ 0 w 21"/>
              <a:gd name="T1" fmla="*/ 6 h 35"/>
              <a:gd name="T2" fmla="*/ 5 w 21"/>
              <a:gd name="T3" fmla="*/ 27 h 35"/>
              <a:gd name="T4" fmla="*/ 21 w 21"/>
              <a:gd name="T5" fmla="*/ 10 h 35"/>
              <a:gd name="T6" fmla="*/ 0 w 21"/>
              <a:gd name="T7" fmla="*/ 6 h 35"/>
            </a:gdLst>
            <a:ahLst/>
            <a:cxnLst>
              <a:cxn ang="0">
                <a:pos x="T0" y="T1"/>
              </a:cxn>
              <a:cxn ang="0">
                <a:pos x="T2" y="T3"/>
              </a:cxn>
              <a:cxn ang="0">
                <a:pos x="T4" y="T5"/>
              </a:cxn>
              <a:cxn ang="0">
                <a:pos x="T6" y="T7"/>
              </a:cxn>
            </a:cxnLst>
            <a:rect l="0" t="0" r="r" b="b"/>
            <a:pathLst>
              <a:path w="21" h="35">
                <a:moveTo>
                  <a:pt x="0" y="6"/>
                </a:moveTo>
                <a:cubicBezTo>
                  <a:pt x="0" y="6"/>
                  <a:pt x="3" y="22"/>
                  <a:pt x="5" y="27"/>
                </a:cubicBezTo>
                <a:cubicBezTo>
                  <a:pt x="6" y="31"/>
                  <a:pt x="9" y="35"/>
                  <a:pt x="21" y="10"/>
                </a:cubicBezTo>
                <a:cubicBezTo>
                  <a:pt x="21" y="10"/>
                  <a:pt x="13" y="0"/>
                  <a:pt x="0" y="6"/>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21" name="Freeform 13"/>
          <p:cNvSpPr>
            <a:spLocks/>
          </p:cNvSpPr>
          <p:nvPr/>
        </p:nvSpPr>
        <p:spPr bwMode="auto">
          <a:xfrm>
            <a:off x="6664816" y="3287862"/>
            <a:ext cx="30948" cy="199973"/>
          </a:xfrm>
          <a:custGeom>
            <a:avLst/>
            <a:gdLst>
              <a:gd name="T0" fmla="*/ 4 w 19"/>
              <a:gd name="T1" fmla="*/ 0 h 122"/>
              <a:gd name="T2" fmla="*/ 19 w 19"/>
              <a:gd name="T3" fmla="*/ 16 h 122"/>
              <a:gd name="T4" fmla="*/ 7 w 19"/>
              <a:gd name="T5" fmla="*/ 115 h 122"/>
              <a:gd name="T6" fmla="*/ 0 w 19"/>
              <a:gd name="T7" fmla="*/ 121 h 122"/>
              <a:gd name="T8" fmla="*/ 10 w 19"/>
              <a:gd name="T9" fmla="*/ 43 h 122"/>
              <a:gd name="T10" fmla="*/ 5 w 19"/>
              <a:gd name="T11" fmla="*/ 34 h 122"/>
              <a:gd name="T12" fmla="*/ 4 w 19"/>
              <a:gd name="T13" fmla="*/ 0 h 122"/>
            </a:gdLst>
            <a:ahLst/>
            <a:cxnLst>
              <a:cxn ang="0">
                <a:pos x="T0" y="T1"/>
              </a:cxn>
              <a:cxn ang="0">
                <a:pos x="T2" y="T3"/>
              </a:cxn>
              <a:cxn ang="0">
                <a:pos x="T4" y="T5"/>
              </a:cxn>
              <a:cxn ang="0">
                <a:pos x="T6" y="T7"/>
              </a:cxn>
              <a:cxn ang="0">
                <a:pos x="T8" y="T9"/>
              </a:cxn>
              <a:cxn ang="0">
                <a:pos x="T10" y="T11"/>
              </a:cxn>
              <a:cxn ang="0">
                <a:pos x="T12" y="T13"/>
              </a:cxn>
            </a:cxnLst>
            <a:rect l="0" t="0" r="r" b="b"/>
            <a:pathLst>
              <a:path w="19" h="122">
                <a:moveTo>
                  <a:pt x="4" y="0"/>
                </a:moveTo>
                <a:cubicBezTo>
                  <a:pt x="4" y="0"/>
                  <a:pt x="18" y="10"/>
                  <a:pt x="19" y="16"/>
                </a:cubicBezTo>
                <a:cubicBezTo>
                  <a:pt x="19" y="21"/>
                  <a:pt x="7" y="115"/>
                  <a:pt x="7" y="115"/>
                </a:cubicBezTo>
                <a:cubicBezTo>
                  <a:pt x="7" y="115"/>
                  <a:pt x="8" y="122"/>
                  <a:pt x="0" y="121"/>
                </a:cubicBezTo>
                <a:cubicBezTo>
                  <a:pt x="10" y="43"/>
                  <a:pt x="10" y="43"/>
                  <a:pt x="10" y="43"/>
                </a:cubicBezTo>
                <a:cubicBezTo>
                  <a:pt x="5" y="34"/>
                  <a:pt x="5" y="34"/>
                  <a:pt x="5" y="34"/>
                </a:cubicBezTo>
                <a:cubicBezTo>
                  <a:pt x="4" y="0"/>
                  <a:pt x="4" y="0"/>
                  <a:pt x="4" y="0"/>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grpSp>
        <p:nvGrpSpPr>
          <p:cNvPr id="22" name="Group 123"/>
          <p:cNvGrpSpPr/>
          <p:nvPr/>
        </p:nvGrpSpPr>
        <p:grpSpPr>
          <a:xfrm>
            <a:off x="5738750" y="3195912"/>
            <a:ext cx="613013" cy="465414"/>
            <a:chOff x="7170738" y="4168775"/>
            <a:chExt cx="817563" cy="620713"/>
          </a:xfrm>
          <a:solidFill>
            <a:schemeClr val="tx2">
              <a:lumMod val="20000"/>
              <a:lumOff val="80000"/>
            </a:schemeClr>
          </a:solidFill>
        </p:grpSpPr>
        <p:sp>
          <p:nvSpPr>
            <p:cNvPr id="23" name="Freeform 14"/>
            <p:cNvSpPr>
              <a:spLocks/>
            </p:cNvSpPr>
            <p:nvPr/>
          </p:nvSpPr>
          <p:spPr bwMode="auto">
            <a:xfrm>
              <a:off x="7170738" y="4168775"/>
              <a:ext cx="785813" cy="354013"/>
            </a:xfrm>
            <a:custGeom>
              <a:avLst/>
              <a:gdLst>
                <a:gd name="T0" fmla="*/ 246 w 495"/>
                <a:gd name="T1" fmla="*/ 223 h 223"/>
                <a:gd name="T2" fmla="*/ 0 w 495"/>
                <a:gd name="T3" fmla="*/ 111 h 223"/>
                <a:gd name="T4" fmla="*/ 252 w 495"/>
                <a:gd name="T5" fmla="*/ 0 h 223"/>
                <a:gd name="T6" fmla="*/ 495 w 495"/>
                <a:gd name="T7" fmla="*/ 109 h 223"/>
                <a:gd name="T8" fmla="*/ 246 w 495"/>
                <a:gd name="T9" fmla="*/ 223 h 223"/>
              </a:gdLst>
              <a:ahLst/>
              <a:cxnLst>
                <a:cxn ang="0">
                  <a:pos x="T0" y="T1"/>
                </a:cxn>
                <a:cxn ang="0">
                  <a:pos x="T2" y="T3"/>
                </a:cxn>
                <a:cxn ang="0">
                  <a:pos x="T4" y="T5"/>
                </a:cxn>
                <a:cxn ang="0">
                  <a:pos x="T6" y="T7"/>
                </a:cxn>
                <a:cxn ang="0">
                  <a:pos x="T8" y="T9"/>
                </a:cxn>
              </a:cxnLst>
              <a:rect l="0" t="0" r="r" b="b"/>
              <a:pathLst>
                <a:path w="495" h="223">
                  <a:moveTo>
                    <a:pt x="246" y="223"/>
                  </a:moveTo>
                  <a:lnTo>
                    <a:pt x="0" y="111"/>
                  </a:lnTo>
                  <a:lnTo>
                    <a:pt x="252" y="0"/>
                  </a:lnTo>
                  <a:lnTo>
                    <a:pt x="495" y="109"/>
                  </a:lnTo>
                  <a:lnTo>
                    <a:pt x="246" y="22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24" name="Rectangle 15"/>
            <p:cNvSpPr>
              <a:spLocks noChangeArrowheads="1"/>
            </p:cNvSpPr>
            <p:nvPr/>
          </p:nvSpPr>
          <p:spPr bwMode="auto">
            <a:xfrm>
              <a:off x="7924800" y="4335463"/>
              <a:ext cx="23813" cy="25717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25" name="Oval 16"/>
            <p:cNvSpPr>
              <a:spLocks noChangeArrowheads="1"/>
            </p:cNvSpPr>
            <p:nvPr/>
          </p:nvSpPr>
          <p:spPr bwMode="auto">
            <a:xfrm>
              <a:off x="7897813" y="4564063"/>
              <a:ext cx="76200" cy="77788"/>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26" name="Freeform 17"/>
            <p:cNvSpPr>
              <a:spLocks/>
            </p:cNvSpPr>
            <p:nvPr/>
          </p:nvSpPr>
          <p:spPr bwMode="auto">
            <a:xfrm>
              <a:off x="7888288" y="4605338"/>
              <a:ext cx="55563" cy="171450"/>
            </a:xfrm>
            <a:custGeom>
              <a:avLst/>
              <a:gdLst>
                <a:gd name="T0" fmla="*/ 14 w 26"/>
                <a:gd name="T1" fmla="*/ 4 h 79"/>
                <a:gd name="T2" fmla="*/ 6 w 26"/>
                <a:gd name="T3" fmla="*/ 79 h 79"/>
                <a:gd name="T4" fmla="*/ 26 w 26"/>
                <a:gd name="T5" fmla="*/ 79 h 79"/>
                <a:gd name="T6" fmla="*/ 26 w 26"/>
                <a:gd name="T7" fmla="*/ 0 h 79"/>
                <a:gd name="T8" fmla="*/ 14 w 26"/>
                <a:gd name="T9" fmla="*/ 4 h 79"/>
              </a:gdLst>
              <a:ahLst/>
              <a:cxnLst>
                <a:cxn ang="0">
                  <a:pos x="T0" y="T1"/>
                </a:cxn>
                <a:cxn ang="0">
                  <a:pos x="T2" y="T3"/>
                </a:cxn>
                <a:cxn ang="0">
                  <a:pos x="T4" y="T5"/>
                </a:cxn>
                <a:cxn ang="0">
                  <a:pos x="T6" y="T7"/>
                </a:cxn>
                <a:cxn ang="0">
                  <a:pos x="T8" y="T9"/>
                </a:cxn>
              </a:cxnLst>
              <a:rect l="0" t="0" r="r" b="b"/>
              <a:pathLst>
                <a:path w="26" h="79">
                  <a:moveTo>
                    <a:pt x="14" y="4"/>
                  </a:moveTo>
                  <a:cubicBezTo>
                    <a:pt x="14" y="4"/>
                    <a:pt x="0" y="34"/>
                    <a:pt x="6" y="79"/>
                  </a:cubicBezTo>
                  <a:cubicBezTo>
                    <a:pt x="26" y="79"/>
                    <a:pt x="26" y="79"/>
                    <a:pt x="26" y="79"/>
                  </a:cubicBezTo>
                  <a:cubicBezTo>
                    <a:pt x="26" y="0"/>
                    <a:pt x="26" y="0"/>
                    <a:pt x="26" y="0"/>
                  </a:cubicBezTo>
                  <a:cubicBezTo>
                    <a:pt x="26" y="0"/>
                    <a:pt x="14" y="7"/>
                    <a:pt x="14"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27" name="Freeform 18"/>
            <p:cNvSpPr>
              <a:spLocks/>
            </p:cNvSpPr>
            <p:nvPr/>
          </p:nvSpPr>
          <p:spPr bwMode="auto">
            <a:xfrm>
              <a:off x="7932738" y="4605338"/>
              <a:ext cx="55563" cy="171450"/>
            </a:xfrm>
            <a:custGeom>
              <a:avLst/>
              <a:gdLst>
                <a:gd name="T0" fmla="*/ 11 w 25"/>
                <a:gd name="T1" fmla="*/ 4 h 79"/>
                <a:gd name="T2" fmla="*/ 20 w 25"/>
                <a:gd name="T3" fmla="*/ 79 h 79"/>
                <a:gd name="T4" fmla="*/ 0 w 25"/>
                <a:gd name="T5" fmla="*/ 79 h 79"/>
                <a:gd name="T6" fmla="*/ 0 w 25"/>
                <a:gd name="T7" fmla="*/ 0 h 79"/>
                <a:gd name="T8" fmla="*/ 11 w 25"/>
                <a:gd name="T9" fmla="*/ 4 h 79"/>
              </a:gdLst>
              <a:ahLst/>
              <a:cxnLst>
                <a:cxn ang="0">
                  <a:pos x="T0" y="T1"/>
                </a:cxn>
                <a:cxn ang="0">
                  <a:pos x="T2" y="T3"/>
                </a:cxn>
                <a:cxn ang="0">
                  <a:pos x="T4" y="T5"/>
                </a:cxn>
                <a:cxn ang="0">
                  <a:pos x="T6" y="T7"/>
                </a:cxn>
                <a:cxn ang="0">
                  <a:pos x="T8" y="T9"/>
                </a:cxn>
              </a:cxnLst>
              <a:rect l="0" t="0" r="r" b="b"/>
              <a:pathLst>
                <a:path w="25" h="79">
                  <a:moveTo>
                    <a:pt x="11" y="4"/>
                  </a:moveTo>
                  <a:cubicBezTo>
                    <a:pt x="11" y="4"/>
                    <a:pt x="25" y="34"/>
                    <a:pt x="20" y="79"/>
                  </a:cubicBezTo>
                  <a:cubicBezTo>
                    <a:pt x="0" y="79"/>
                    <a:pt x="0" y="79"/>
                    <a:pt x="0" y="79"/>
                  </a:cubicBezTo>
                  <a:cubicBezTo>
                    <a:pt x="0" y="0"/>
                    <a:pt x="0" y="0"/>
                    <a:pt x="0" y="0"/>
                  </a:cubicBezTo>
                  <a:cubicBezTo>
                    <a:pt x="0" y="0"/>
                    <a:pt x="11" y="7"/>
                    <a:pt x="11"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28" name="Freeform 19"/>
            <p:cNvSpPr>
              <a:spLocks/>
            </p:cNvSpPr>
            <p:nvPr/>
          </p:nvSpPr>
          <p:spPr bwMode="auto">
            <a:xfrm>
              <a:off x="7327900" y="4449763"/>
              <a:ext cx="455613" cy="339725"/>
            </a:xfrm>
            <a:custGeom>
              <a:avLst/>
              <a:gdLst>
                <a:gd name="T0" fmla="*/ 209 w 209"/>
                <a:gd name="T1" fmla="*/ 0 h 156"/>
                <a:gd name="T2" fmla="*/ 104 w 209"/>
                <a:gd name="T3" fmla="*/ 49 h 156"/>
                <a:gd name="T4" fmla="*/ 0 w 209"/>
                <a:gd name="T5" fmla="*/ 0 h 156"/>
                <a:gd name="T6" fmla="*/ 0 w 209"/>
                <a:gd name="T7" fmla="*/ 120 h 156"/>
                <a:gd name="T8" fmla="*/ 102 w 209"/>
                <a:gd name="T9" fmla="*/ 156 h 156"/>
                <a:gd name="T10" fmla="*/ 102 w 209"/>
                <a:gd name="T11" fmla="*/ 156 h 156"/>
                <a:gd name="T12" fmla="*/ 104 w 209"/>
                <a:gd name="T13" fmla="*/ 156 h 156"/>
                <a:gd name="T14" fmla="*/ 107 w 209"/>
                <a:gd name="T15" fmla="*/ 156 h 156"/>
                <a:gd name="T16" fmla="*/ 107 w 209"/>
                <a:gd name="T17" fmla="*/ 156 h 156"/>
                <a:gd name="T18" fmla="*/ 209 w 209"/>
                <a:gd name="T19" fmla="*/ 120 h 156"/>
                <a:gd name="T20" fmla="*/ 209 w 209"/>
                <a:gd name="T21"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9" h="156">
                  <a:moveTo>
                    <a:pt x="209" y="0"/>
                  </a:moveTo>
                  <a:cubicBezTo>
                    <a:pt x="209" y="1"/>
                    <a:pt x="121" y="41"/>
                    <a:pt x="104" y="49"/>
                  </a:cubicBezTo>
                  <a:cubicBezTo>
                    <a:pt x="87" y="41"/>
                    <a:pt x="0" y="1"/>
                    <a:pt x="0" y="0"/>
                  </a:cubicBezTo>
                  <a:cubicBezTo>
                    <a:pt x="0" y="120"/>
                    <a:pt x="0" y="120"/>
                    <a:pt x="0" y="120"/>
                  </a:cubicBezTo>
                  <a:cubicBezTo>
                    <a:pt x="28" y="150"/>
                    <a:pt x="84" y="155"/>
                    <a:pt x="102" y="156"/>
                  </a:cubicBezTo>
                  <a:cubicBezTo>
                    <a:pt x="102" y="156"/>
                    <a:pt x="102" y="156"/>
                    <a:pt x="102" y="156"/>
                  </a:cubicBezTo>
                  <a:cubicBezTo>
                    <a:pt x="102" y="156"/>
                    <a:pt x="103" y="156"/>
                    <a:pt x="104" y="156"/>
                  </a:cubicBezTo>
                  <a:cubicBezTo>
                    <a:pt x="106" y="156"/>
                    <a:pt x="107" y="156"/>
                    <a:pt x="107" y="156"/>
                  </a:cubicBezTo>
                  <a:cubicBezTo>
                    <a:pt x="107" y="156"/>
                    <a:pt x="107" y="156"/>
                    <a:pt x="107" y="156"/>
                  </a:cubicBezTo>
                  <a:cubicBezTo>
                    <a:pt x="125" y="155"/>
                    <a:pt x="181" y="150"/>
                    <a:pt x="209" y="120"/>
                  </a:cubicBezTo>
                  <a:lnTo>
                    <a:pt x="209"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grpSp>
      <p:sp>
        <p:nvSpPr>
          <p:cNvPr id="29" name="Freeform 20"/>
          <p:cNvSpPr>
            <a:spLocks noEditPoints="1"/>
          </p:cNvSpPr>
          <p:nvPr/>
        </p:nvSpPr>
        <p:spPr bwMode="auto">
          <a:xfrm>
            <a:off x="5240008" y="1607138"/>
            <a:ext cx="358285" cy="377330"/>
          </a:xfrm>
          <a:custGeom>
            <a:avLst/>
            <a:gdLst>
              <a:gd name="T0" fmla="*/ 168 w 219"/>
              <a:gd name="T1" fmla="*/ 224 h 231"/>
              <a:gd name="T2" fmla="*/ 197 w 219"/>
              <a:gd name="T3" fmla="*/ 212 h 231"/>
              <a:gd name="T4" fmla="*/ 168 w 219"/>
              <a:gd name="T5" fmla="*/ 132 h 231"/>
              <a:gd name="T6" fmla="*/ 168 w 219"/>
              <a:gd name="T7" fmla="*/ 150 h 231"/>
              <a:gd name="T8" fmla="*/ 192 w 219"/>
              <a:gd name="T9" fmla="*/ 190 h 231"/>
              <a:gd name="T10" fmla="*/ 168 w 219"/>
              <a:gd name="T11" fmla="*/ 209 h 231"/>
              <a:gd name="T12" fmla="*/ 168 w 219"/>
              <a:gd name="T13" fmla="*/ 224 h 231"/>
              <a:gd name="T14" fmla="*/ 168 w 219"/>
              <a:gd name="T15" fmla="*/ 203 h 231"/>
              <a:gd name="T16" fmla="*/ 168 w 219"/>
              <a:gd name="T17" fmla="*/ 157 h 231"/>
              <a:gd name="T18" fmla="*/ 181 w 219"/>
              <a:gd name="T19" fmla="*/ 187 h 231"/>
              <a:gd name="T20" fmla="*/ 168 w 219"/>
              <a:gd name="T21" fmla="*/ 203 h 231"/>
              <a:gd name="T22" fmla="*/ 146 w 219"/>
              <a:gd name="T23" fmla="*/ 112 h 231"/>
              <a:gd name="T24" fmla="*/ 141 w 219"/>
              <a:gd name="T25" fmla="*/ 98 h 231"/>
              <a:gd name="T26" fmla="*/ 141 w 219"/>
              <a:gd name="T27" fmla="*/ 44 h 231"/>
              <a:gd name="T28" fmla="*/ 146 w 219"/>
              <a:gd name="T29" fmla="*/ 37 h 231"/>
              <a:gd name="T30" fmla="*/ 148 w 219"/>
              <a:gd name="T31" fmla="*/ 37 h 231"/>
              <a:gd name="T32" fmla="*/ 148 w 219"/>
              <a:gd name="T33" fmla="*/ 14 h 231"/>
              <a:gd name="T34" fmla="*/ 146 w 219"/>
              <a:gd name="T35" fmla="*/ 14 h 231"/>
              <a:gd name="T36" fmla="*/ 146 w 219"/>
              <a:gd name="T37" fmla="*/ 13 h 231"/>
              <a:gd name="T38" fmla="*/ 114 w 219"/>
              <a:gd name="T39" fmla="*/ 0 h 231"/>
              <a:gd name="T40" fmla="*/ 81 w 219"/>
              <a:gd name="T41" fmla="*/ 13 h 231"/>
              <a:gd name="T42" fmla="*/ 81 w 219"/>
              <a:gd name="T43" fmla="*/ 14 h 231"/>
              <a:gd name="T44" fmla="*/ 80 w 219"/>
              <a:gd name="T45" fmla="*/ 14 h 231"/>
              <a:gd name="T46" fmla="*/ 80 w 219"/>
              <a:gd name="T47" fmla="*/ 37 h 231"/>
              <a:gd name="T48" fmla="*/ 81 w 219"/>
              <a:gd name="T49" fmla="*/ 37 h 231"/>
              <a:gd name="T50" fmla="*/ 90 w 219"/>
              <a:gd name="T51" fmla="*/ 45 h 231"/>
              <a:gd name="T52" fmla="*/ 90 w 219"/>
              <a:gd name="T53" fmla="*/ 98 h 231"/>
              <a:gd name="T54" fmla="*/ 83 w 219"/>
              <a:gd name="T55" fmla="*/ 112 h 231"/>
              <a:gd name="T56" fmla="*/ 31 w 219"/>
              <a:gd name="T57" fmla="*/ 212 h 231"/>
              <a:gd name="T58" fmla="*/ 114 w 219"/>
              <a:gd name="T59" fmla="*/ 230 h 231"/>
              <a:gd name="T60" fmla="*/ 168 w 219"/>
              <a:gd name="T61" fmla="*/ 224 h 231"/>
              <a:gd name="T62" fmla="*/ 168 w 219"/>
              <a:gd name="T63" fmla="*/ 209 h 231"/>
              <a:gd name="T64" fmla="*/ 144 w 219"/>
              <a:gd name="T65" fmla="*/ 212 h 231"/>
              <a:gd name="T66" fmla="*/ 144 w 219"/>
              <a:gd name="T67" fmla="*/ 212 h 231"/>
              <a:gd name="T68" fmla="*/ 168 w 219"/>
              <a:gd name="T69" fmla="*/ 203 h 231"/>
              <a:gd name="T70" fmla="*/ 168 w 219"/>
              <a:gd name="T71" fmla="*/ 157 h 231"/>
              <a:gd name="T72" fmla="*/ 149 w 219"/>
              <a:gd name="T73" fmla="*/ 134 h 231"/>
              <a:gd name="T74" fmla="*/ 168 w 219"/>
              <a:gd name="T75" fmla="*/ 150 h 231"/>
              <a:gd name="T76" fmla="*/ 168 w 219"/>
              <a:gd name="T77" fmla="*/ 132 h 231"/>
              <a:gd name="T78" fmla="*/ 146 w 219"/>
              <a:gd name="T79" fmla="*/ 1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9" h="231">
                <a:moveTo>
                  <a:pt x="168" y="224"/>
                </a:moveTo>
                <a:cubicBezTo>
                  <a:pt x="179" y="221"/>
                  <a:pt x="189" y="217"/>
                  <a:pt x="197" y="212"/>
                </a:cubicBezTo>
                <a:cubicBezTo>
                  <a:pt x="219" y="196"/>
                  <a:pt x="191" y="157"/>
                  <a:pt x="168" y="132"/>
                </a:cubicBezTo>
                <a:cubicBezTo>
                  <a:pt x="168" y="150"/>
                  <a:pt x="168" y="150"/>
                  <a:pt x="168" y="150"/>
                </a:cubicBezTo>
                <a:cubicBezTo>
                  <a:pt x="180" y="162"/>
                  <a:pt x="193" y="177"/>
                  <a:pt x="192" y="190"/>
                </a:cubicBezTo>
                <a:cubicBezTo>
                  <a:pt x="192" y="201"/>
                  <a:pt x="180" y="207"/>
                  <a:pt x="168" y="209"/>
                </a:cubicBezTo>
                <a:cubicBezTo>
                  <a:pt x="168" y="224"/>
                  <a:pt x="168" y="224"/>
                  <a:pt x="168" y="224"/>
                </a:cubicBezTo>
                <a:close/>
                <a:moveTo>
                  <a:pt x="168" y="203"/>
                </a:moveTo>
                <a:cubicBezTo>
                  <a:pt x="168" y="157"/>
                  <a:pt x="168" y="157"/>
                  <a:pt x="168" y="157"/>
                </a:cubicBezTo>
                <a:cubicBezTo>
                  <a:pt x="175" y="167"/>
                  <a:pt x="182" y="179"/>
                  <a:pt x="181" y="187"/>
                </a:cubicBezTo>
                <a:cubicBezTo>
                  <a:pt x="180" y="194"/>
                  <a:pt x="175" y="199"/>
                  <a:pt x="168" y="203"/>
                </a:cubicBezTo>
                <a:close/>
                <a:moveTo>
                  <a:pt x="146" y="112"/>
                </a:moveTo>
                <a:cubicBezTo>
                  <a:pt x="146" y="112"/>
                  <a:pt x="141" y="109"/>
                  <a:pt x="141" y="98"/>
                </a:cubicBezTo>
                <a:cubicBezTo>
                  <a:pt x="141" y="90"/>
                  <a:pt x="141" y="56"/>
                  <a:pt x="141" y="44"/>
                </a:cubicBezTo>
                <a:cubicBezTo>
                  <a:pt x="144" y="43"/>
                  <a:pt x="146" y="40"/>
                  <a:pt x="146" y="37"/>
                </a:cubicBezTo>
                <a:cubicBezTo>
                  <a:pt x="148" y="37"/>
                  <a:pt x="148" y="37"/>
                  <a:pt x="148" y="37"/>
                </a:cubicBezTo>
                <a:cubicBezTo>
                  <a:pt x="148" y="14"/>
                  <a:pt x="148" y="14"/>
                  <a:pt x="148" y="14"/>
                </a:cubicBezTo>
                <a:cubicBezTo>
                  <a:pt x="146" y="14"/>
                  <a:pt x="146" y="14"/>
                  <a:pt x="146" y="14"/>
                </a:cubicBezTo>
                <a:cubicBezTo>
                  <a:pt x="146" y="14"/>
                  <a:pt x="146" y="13"/>
                  <a:pt x="146" y="13"/>
                </a:cubicBezTo>
                <a:cubicBezTo>
                  <a:pt x="146" y="6"/>
                  <a:pt x="132" y="0"/>
                  <a:pt x="114" y="0"/>
                </a:cubicBezTo>
                <a:cubicBezTo>
                  <a:pt x="95" y="0"/>
                  <a:pt x="81" y="6"/>
                  <a:pt x="81" y="13"/>
                </a:cubicBezTo>
                <a:cubicBezTo>
                  <a:pt x="81" y="13"/>
                  <a:pt x="81" y="14"/>
                  <a:pt x="81" y="14"/>
                </a:cubicBezTo>
                <a:cubicBezTo>
                  <a:pt x="80" y="14"/>
                  <a:pt x="80" y="14"/>
                  <a:pt x="80" y="14"/>
                </a:cubicBezTo>
                <a:cubicBezTo>
                  <a:pt x="80" y="37"/>
                  <a:pt x="80" y="37"/>
                  <a:pt x="80" y="37"/>
                </a:cubicBezTo>
                <a:cubicBezTo>
                  <a:pt x="81" y="37"/>
                  <a:pt x="81" y="37"/>
                  <a:pt x="81" y="37"/>
                </a:cubicBezTo>
                <a:cubicBezTo>
                  <a:pt x="81" y="40"/>
                  <a:pt x="84" y="43"/>
                  <a:pt x="90" y="45"/>
                </a:cubicBezTo>
                <a:cubicBezTo>
                  <a:pt x="90" y="56"/>
                  <a:pt x="90" y="90"/>
                  <a:pt x="90" y="98"/>
                </a:cubicBezTo>
                <a:cubicBezTo>
                  <a:pt x="90" y="109"/>
                  <a:pt x="83" y="112"/>
                  <a:pt x="83" y="112"/>
                </a:cubicBezTo>
                <a:cubicBezTo>
                  <a:pt x="71" y="119"/>
                  <a:pt x="0" y="190"/>
                  <a:pt x="31" y="212"/>
                </a:cubicBezTo>
                <a:cubicBezTo>
                  <a:pt x="58" y="231"/>
                  <a:pt x="105" y="230"/>
                  <a:pt x="114" y="230"/>
                </a:cubicBezTo>
                <a:cubicBezTo>
                  <a:pt x="121" y="230"/>
                  <a:pt x="145" y="230"/>
                  <a:pt x="168" y="224"/>
                </a:cubicBezTo>
                <a:cubicBezTo>
                  <a:pt x="168" y="209"/>
                  <a:pt x="168" y="209"/>
                  <a:pt x="168" y="209"/>
                </a:cubicBezTo>
                <a:cubicBezTo>
                  <a:pt x="156" y="212"/>
                  <a:pt x="144" y="212"/>
                  <a:pt x="144" y="212"/>
                </a:cubicBezTo>
                <a:cubicBezTo>
                  <a:pt x="144" y="212"/>
                  <a:pt x="144" y="212"/>
                  <a:pt x="144" y="212"/>
                </a:cubicBezTo>
                <a:cubicBezTo>
                  <a:pt x="144" y="212"/>
                  <a:pt x="158" y="210"/>
                  <a:pt x="168" y="203"/>
                </a:cubicBezTo>
                <a:cubicBezTo>
                  <a:pt x="168" y="157"/>
                  <a:pt x="168" y="157"/>
                  <a:pt x="168" y="157"/>
                </a:cubicBezTo>
                <a:cubicBezTo>
                  <a:pt x="159" y="144"/>
                  <a:pt x="149" y="134"/>
                  <a:pt x="149" y="134"/>
                </a:cubicBezTo>
                <a:cubicBezTo>
                  <a:pt x="149" y="134"/>
                  <a:pt x="158" y="141"/>
                  <a:pt x="168" y="150"/>
                </a:cubicBezTo>
                <a:cubicBezTo>
                  <a:pt x="168" y="132"/>
                  <a:pt x="168" y="132"/>
                  <a:pt x="168" y="132"/>
                </a:cubicBezTo>
                <a:cubicBezTo>
                  <a:pt x="159" y="122"/>
                  <a:pt x="150" y="114"/>
                  <a:pt x="146" y="112"/>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0" name="Oval 21"/>
          <p:cNvSpPr>
            <a:spLocks noChangeArrowheads="1"/>
          </p:cNvSpPr>
          <p:nvPr/>
        </p:nvSpPr>
        <p:spPr bwMode="auto">
          <a:xfrm>
            <a:off x="7526604" y="1519054"/>
            <a:ext cx="105938" cy="105938"/>
          </a:xfrm>
          <a:prstGeom prst="ellipse">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1" name="Freeform 22"/>
          <p:cNvSpPr>
            <a:spLocks/>
          </p:cNvSpPr>
          <p:nvPr/>
        </p:nvSpPr>
        <p:spPr bwMode="auto">
          <a:xfrm>
            <a:off x="7564693" y="1597615"/>
            <a:ext cx="166644" cy="347572"/>
          </a:xfrm>
          <a:custGeom>
            <a:avLst/>
            <a:gdLst>
              <a:gd name="T0" fmla="*/ 0 w 102"/>
              <a:gd name="T1" fmla="*/ 6 h 213"/>
              <a:gd name="T2" fmla="*/ 68 w 102"/>
              <a:gd name="T3" fmla="*/ 184 h 213"/>
              <a:gd name="T4" fmla="*/ 99 w 102"/>
              <a:gd name="T5" fmla="*/ 213 h 213"/>
              <a:gd name="T6" fmla="*/ 23 w 102"/>
              <a:gd name="T7" fmla="*/ 0 h 213"/>
              <a:gd name="T8" fmla="*/ 0 w 102"/>
              <a:gd name="T9" fmla="*/ 6 h 213"/>
            </a:gdLst>
            <a:ahLst/>
            <a:cxnLst>
              <a:cxn ang="0">
                <a:pos x="T0" y="T1"/>
              </a:cxn>
              <a:cxn ang="0">
                <a:pos x="T2" y="T3"/>
              </a:cxn>
              <a:cxn ang="0">
                <a:pos x="T4" y="T5"/>
              </a:cxn>
              <a:cxn ang="0">
                <a:pos x="T6" y="T7"/>
              </a:cxn>
              <a:cxn ang="0">
                <a:pos x="T8" y="T9"/>
              </a:cxn>
            </a:cxnLst>
            <a:rect l="0" t="0" r="r" b="b"/>
            <a:pathLst>
              <a:path w="102" h="213">
                <a:moveTo>
                  <a:pt x="0" y="6"/>
                </a:moveTo>
                <a:cubicBezTo>
                  <a:pt x="0" y="7"/>
                  <a:pt x="68" y="184"/>
                  <a:pt x="68" y="184"/>
                </a:cubicBezTo>
                <a:cubicBezTo>
                  <a:pt x="68" y="184"/>
                  <a:pt x="96" y="213"/>
                  <a:pt x="99" y="213"/>
                </a:cubicBezTo>
                <a:cubicBezTo>
                  <a:pt x="102" y="213"/>
                  <a:pt x="23" y="0"/>
                  <a:pt x="23" y="0"/>
                </a:cubicBezTo>
                <a:lnTo>
                  <a:pt x="0" y="6"/>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2" name="Freeform 23"/>
          <p:cNvSpPr>
            <a:spLocks/>
          </p:cNvSpPr>
          <p:nvPr/>
        </p:nvSpPr>
        <p:spPr bwMode="auto">
          <a:xfrm>
            <a:off x="7418285" y="1597615"/>
            <a:ext cx="178547" cy="342811"/>
          </a:xfrm>
          <a:custGeom>
            <a:avLst/>
            <a:gdLst>
              <a:gd name="T0" fmla="*/ 149 w 150"/>
              <a:gd name="T1" fmla="*/ 14 h 288"/>
              <a:gd name="T2" fmla="*/ 40 w 150"/>
              <a:gd name="T3" fmla="*/ 248 h 288"/>
              <a:gd name="T4" fmla="*/ 0 w 150"/>
              <a:gd name="T5" fmla="*/ 288 h 288"/>
              <a:gd name="T6" fmla="*/ 11 w 150"/>
              <a:gd name="T7" fmla="*/ 233 h 288"/>
              <a:gd name="T8" fmla="*/ 117 w 150"/>
              <a:gd name="T9" fmla="*/ 0 h 288"/>
              <a:gd name="T10" fmla="*/ 150 w 150"/>
              <a:gd name="T11" fmla="*/ 11 h 288"/>
              <a:gd name="T12" fmla="*/ 149 w 150"/>
              <a:gd name="T13" fmla="*/ 14 h 288"/>
            </a:gdLst>
            <a:ahLst/>
            <a:cxnLst>
              <a:cxn ang="0">
                <a:pos x="T0" y="T1"/>
              </a:cxn>
              <a:cxn ang="0">
                <a:pos x="T2" y="T3"/>
              </a:cxn>
              <a:cxn ang="0">
                <a:pos x="T4" y="T5"/>
              </a:cxn>
              <a:cxn ang="0">
                <a:pos x="T6" y="T7"/>
              </a:cxn>
              <a:cxn ang="0">
                <a:pos x="T8" y="T9"/>
              </a:cxn>
              <a:cxn ang="0">
                <a:pos x="T10" y="T11"/>
              </a:cxn>
              <a:cxn ang="0">
                <a:pos x="T12" y="T13"/>
              </a:cxn>
            </a:cxnLst>
            <a:rect l="0" t="0" r="r" b="b"/>
            <a:pathLst>
              <a:path w="150" h="288">
                <a:moveTo>
                  <a:pt x="149" y="14"/>
                </a:moveTo>
                <a:lnTo>
                  <a:pt x="40" y="248"/>
                </a:lnTo>
                <a:lnTo>
                  <a:pt x="0" y="288"/>
                </a:lnTo>
                <a:lnTo>
                  <a:pt x="11" y="233"/>
                </a:lnTo>
                <a:lnTo>
                  <a:pt x="117" y="0"/>
                </a:lnTo>
                <a:lnTo>
                  <a:pt x="150" y="11"/>
                </a:lnTo>
                <a:lnTo>
                  <a:pt x="149" y="14"/>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3" name="Freeform 24"/>
          <p:cNvSpPr>
            <a:spLocks/>
          </p:cNvSpPr>
          <p:nvPr/>
        </p:nvSpPr>
        <p:spPr bwMode="auto">
          <a:xfrm>
            <a:off x="7574216" y="1480964"/>
            <a:ext cx="19045" cy="59516"/>
          </a:xfrm>
          <a:custGeom>
            <a:avLst/>
            <a:gdLst>
              <a:gd name="T0" fmla="*/ 12 w 12"/>
              <a:gd name="T1" fmla="*/ 30 h 36"/>
              <a:gd name="T2" fmla="*/ 6 w 12"/>
              <a:gd name="T3" fmla="*/ 36 h 36"/>
              <a:gd name="T4" fmla="*/ 0 w 12"/>
              <a:gd name="T5" fmla="*/ 30 h 36"/>
              <a:gd name="T6" fmla="*/ 0 w 12"/>
              <a:gd name="T7" fmla="*/ 6 h 36"/>
              <a:gd name="T8" fmla="*/ 6 w 12"/>
              <a:gd name="T9" fmla="*/ 0 h 36"/>
              <a:gd name="T10" fmla="*/ 12 w 12"/>
              <a:gd name="T11" fmla="*/ 6 h 36"/>
              <a:gd name="T12" fmla="*/ 12 w 12"/>
              <a:gd name="T13" fmla="*/ 30 h 36"/>
            </a:gdLst>
            <a:ahLst/>
            <a:cxnLst>
              <a:cxn ang="0">
                <a:pos x="T0" y="T1"/>
              </a:cxn>
              <a:cxn ang="0">
                <a:pos x="T2" y="T3"/>
              </a:cxn>
              <a:cxn ang="0">
                <a:pos x="T4" y="T5"/>
              </a:cxn>
              <a:cxn ang="0">
                <a:pos x="T6" y="T7"/>
              </a:cxn>
              <a:cxn ang="0">
                <a:pos x="T8" y="T9"/>
              </a:cxn>
              <a:cxn ang="0">
                <a:pos x="T10" y="T11"/>
              </a:cxn>
              <a:cxn ang="0">
                <a:pos x="T12" y="T13"/>
              </a:cxn>
            </a:cxnLst>
            <a:rect l="0" t="0" r="r" b="b"/>
            <a:pathLst>
              <a:path w="12" h="36">
                <a:moveTo>
                  <a:pt x="12" y="30"/>
                </a:moveTo>
                <a:cubicBezTo>
                  <a:pt x="12" y="33"/>
                  <a:pt x="10" y="36"/>
                  <a:pt x="6" y="36"/>
                </a:cubicBezTo>
                <a:cubicBezTo>
                  <a:pt x="3" y="36"/>
                  <a:pt x="0" y="33"/>
                  <a:pt x="0" y="30"/>
                </a:cubicBezTo>
                <a:cubicBezTo>
                  <a:pt x="0" y="6"/>
                  <a:pt x="0" y="6"/>
                  <a:pt x="0" y="6"/>
                </a:cubicBezTo>
                <a:cubicBezTo>
                  <a:pt x="0" y="3"/>
                  <a:pt x="3" y="0"/>
                  <a:pt x="6" y="0"/>
                </a:cubicBezTo>
                <a:cubicBezTo>
                  <a:pt x="10" y="0"/>
                  <a:pt x="12" y="3"/>
                  <a:pt x="12" y="6"/>
                </a:cubicBezTo>
                <a:lnTo>
                  <a:pt x="12" y="3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4" name="Freeform 25"/>
          <p:cNvSpPr>
            <a:spLocks noEditPoints="1"/>
          </p:cNvSpPr>
          <p:nvPr/>
        </p:nvSpPr>
        <p:spPr bwMode="auto">
          <a:xfrm>
            <a:off x="6721951" y="1225047"/>
            <a:ext cx="169025" cy="457081"/>
          </a:xfrm>
          <a:custGeom>
            <a:avLst/>
            <a:gdLst>
              <a:gd name="T0" fmla="*/ 51 w 103"/>
              <a:gd name="T1" fmla="*/ 280 h 280"/>
              <a:gd name="T2" fmla="*/ 103 w 103"/>
              <a:gd name="T3" fmla="*/ 140 h 280"/>
              <a:gd name="T4" fmla="*/ 51 w 103"/>
              <a:gd name="T5" fmla="*/ 0 h 280"/>
              <a:gd name="T6" fmla="*/ 51 w 103"/>
              <a:gd name="T7" fmla="*/ 22 h 280"/>
              <a:gd name="T8" fmla="*/ 94 w 103"/>
              <a:gd name="T9" fmla="*/ 140 h 280"/>
              <a:gd name="T10" fmla="*/ 51 w 103"/>
              <a:gd name="T11" fmla="*/ 257 h 280"/>
              <a:gd name="T12" fmla="*/ 51 w 103"/>
              <a:gd name="T13" fmla="*/ 280 h 280"/>
              <a:gd name="T14" fmla="*/ 51 w 103"/>
              <a:gd name="T15" fmla="*/ 0 h 280"/>
              <a:gd name="T16" fmla="*/ 0 w 103"/>
              <a:gd name="T17" fmla="*/ 140 h 280"/>
              <a:gd name="T18" fmla="*/ 51 w 103"/>
              <a:gd name="T19" fmla="*/ 280 h 280"/>
              <a:gd name="T20" fmla="*/ 51 w 103"/>
              <a:gd name="T21" fmla="*/ 280 h 280"/>
              <a:gd name="T22" fmla="*/ 51 w 103"/>
              <a:gd name="T23" fmla="*/ 257 h 280"/>
              <a:gd name="T24" fmla="*/ 51 w 103"/>
              <a:gd name="T25" fmla="*/ 257 h 280"/>
              <a:gd name="T26" fmla="*/ 51 w 103"/>
              <a:gd name="T27" fmla="*/ 257 h 280"/>
              <a:gd name="T28" fmla="*/ 8 w 103"/>
              <a:gd name="T29" fmla="*/ 140 h 280"/>
              <a:gd name="T30" fmla="*/ 51 w 103"/>
              <a:gd name="T31" fmla="*/ 22 h 280"/>
              <a:gd name="T32" fmla="*/ 51 w 103"/>
              <a:gd name="T33" fmla="*/ 22 h 280"/>
              <a:gd name="T34" fmla="*/ 51 w 103"/>
              <a:gd name="T35" fmla="*/ 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3" h="280">
                <a:moveTo>
                  <a:pt x="51" y="280"/>
                </a:moveTo>
                <a:cubicBezTo>
                  <a:pt x="80" y="280"/>
                  <a:pt x="103" y="217"/>
                  <a:pt x="103" y="140"/>
                </a:cubicBezTo>
                <a:cubicBezTo>
                  <a:pt x="103" y="62"/>
                  <a:pt x="80" y="0"/>
                  <a:pt x="51" y="0"/>
                </a:cubicBezTo>
                <a:cubicBezTo>
                  <a:pt x="51" y="22"/>
                  <a:pt x="51" y="22"/>
                  <a:pt x="51" y="22"/>
                </a:cubicBezTo>
                <a:cubicBezTo>
                  <a:pt x="75" y="22"/>
                  <a:pt x="94" y="75"/>
                  <a:pt x="94" y="140"/>
                </a:cubicBezTo>
                <a:cubicBezTo>
                  <a:pt x="94" y="204"/>
                  <a:pt x="75" y="257"/>
                  <a:pt x="51" y="257"/>
                </a:cubicBezTo>
                <a:lnTo>
                  <a:pt x="51" y="280"/>
                </a:lnTo>
                <a:close/>
                <a:moveTo>
                  <a:pt x="51" y="0"/>
                </a:moveTo>
                <a:cubicBezTo>
                  <a:pt x="23" y="0"/>
                  <a:pt x="0" y="62"/>
                  <a:pt x="0" y="140"/>
                </a:cubicBezTo>
                <a:cubicBezTo>
                  <a:pt x="0" y="217"/>
                  <a:pt x="23" y="280"/>
                  <a:pt x="51" y="280"/>
                </a:cubicBezTo>
                <a:cubicBezTo>
                  <a:pt x="51" y="280"/>
                  <a:pt x="51" y="280"/>
                  <a:pt x="51" y="280"/>
                </a:cubicBezTo>
                <a:cubicBezTo>
                  <a:pt x="51" y="257"/>
                  <a:pt x="51" y="257"/>
                  <a:pt x="51" y="257"/>
                </a:cubicBezTo>
                <a:cubicBezTo>
                  <a:pt x="51" y="257"/>
                  <a:pt x="51" y="257"/>
                  <a:pt x="51" y="257"/>
                </a:cubicBezTo>
                <a:cubicBezTo>
                  <a:pt x="51" y="257"/>
                  <a:pt x="51" y="257"/>
                  <a:pt x="51" y="257"/>
                </a:cubicBezTo>
                <a:cubicBezTo>
                  <a:pt x="27" y="257"/>
                  <a:pt x="8" y="204"/>
                  <a:pt x="8" y="140"/>
                </a:cubicBezTo>
                <a:cubicBezTo>
                  <a:pt x="8" y="75"/>
                  <a:pt x="27" y="22"/>
                  <a:pt x="51" y="22"/>
                </a:cubicBezTo>
                <a:cubicBezTo>
                  <a:pt x="51" y="22"/>
                  <a:pt x="51" y="22"/>
                  <a:pt x="51" y="22"/>
                </a:cubicBezTo>
                <a:cubicBezTo>
                  <a:pt x="51" y="0"/>
                  <a:pt x="51" y="0"/>
                  <a:pt x="51" y="0"/>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5" name="Freeform 26"/>
          <p:cNvSpPr>
            <a:spLocks noEditPoints="1"/>
          </p:cNvSpPr>
          <p:nvPr/>
        </p:nvSpPr>
        <p:spPr bwMode="auto">
          <a:xfrm>
            <a:off x="6576732" y="1369074"/>
            <a:ext cx="458272" cy="167835"/>
          </a:xfrm>
          <a:custGeom>
            <a:avLst/>
            <a:gdLst>
              <a:gd name="T0" fmla="*/ 280 w 280"/>
              <a:gd name="T1" fmla="*/ 52 h 103"/>
              <a:gd name="T2" fmla="*/ 140 w 280"/>
              <a:gd name="T3" fmla="*/ 0 h 103"/>
              <a:gd name="T4" fmla="*/ 140 w 280"/>
              <a:gd name="T5" fmla="*/ 8 h 103"/>
              <a:gd name="T6" fmla="*/ 257 w 280"/>
              <a:gd name="T7" fmla="*/ 52 h 103"/>
              <a:gd name="T8" fmla="*/ 140 w 280"/>
              <a:gd name="T9" fmla="*/ 95 h 103"/>
              <a:gd name="T10" fmla="*/ 140 w 280"/>
              <a:gd name="T11" fmla="*/ 103 h 103"/>
              <a:gd name="T12" fmla="*/ 280 w 280"/>
              <a:gd name="T13" fmla="*/ 52 h 103"/>
              <a:gd name="T14" fmla="*/ 140 w 280"/>
              <a:gd name="T15" fmla="*/ 0 h 103"/>
              <a:gd name="T16" fmla="*/ 140 w 280"/>
              <a:gd name="T17" fmla="*/ 0 h 103"/>
              <a:gd name="T18" fmla="*/ 0 w 280"/>
              <a:gd name="T19" fmla="*/ 52 h 103"/>
              <a:gd name="T20" fmla="*/ 140 w 280"/>
              <a:gd name="T21" fmla="*/ 103 h 103"/>
              <a:gd name="T22" fmla="*/ 140 w 280"/>
              <a:gd name="T23" fmla="*/ 103 h 103"/>
              <a:gd name="T24" fmla="*/ 140 w 280"/>
              <a:gd name="T25" fmla="*/ 95 h 103"/>
              <a:gd name="T26" fmla="*/ 140 w 280"/>
              <a:gd name="T27" fmla="*/ 95 h 103"/>
              <a:gd name="T28" fmla="*/ 23 w 280"/>
              <a:gd name="T29" fmla="*/ 52 h 103"/>
              <a:gd name="T30" fmla="*/ 23 w 280"/>
              <a:gd name="T31" fmla="*/ 52 h 103"/>
              <a:gd name="T32" fmla="*/ 140 w 280"/>
              <a:gd name="T33" fmla="*/ 8 h 103"/>
              <a:gd name="T34" fmla="*/ 140 w 280"/>
              <a:gd name="T35" fmla="*/ 8 h 103"/>
              <a:gd name="T36" fmla="*/ 140 w 280"/>
              <a:gd name="T37"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0" h="103">
                <a:moveTo>
                  <a:pt x="280" y="52"/>
                </a:moveTo>
                <a:cubicBezTo>
                  <a:pt x="280" y="23"/>
                  <a:pt x="217" y="0"/>
                  <a:pt x="140" y="0"/>
                </a:cubicBezTo>
                <a:cubicBezTo>
                  <a:pt x="140" y="8"/>
                  <a:pt x="140" y="8"/>
                  <a:pt x="140" y="8"/>
                </a:cubicBezTo>
                <a:cubicBezTo>
                  <a:pt x="205" y="8"/>
                  <a:pt x="257" y="28"/>
                  <a:pt x="257" y="52"/>
                </a:cubicBezTo>
                <a:cubicBezTo>
                  <a:pt x="257" y="75"/>
                  <a:pt x="205" y="95"/>
                  <a:pt x="140" y="95"/>
                </a:cubicBezTo>
                <a:cubicBezTo>
                  <a:pt x="140" y="103"/>
                  <a:pt x="140" y="103"/>
                  <a:pt x="140" y="103"/>
                </a:cubicBezTo>
                <a:cubicBezTo>
                  <a:pt x="217" y="103"/>
                  <a:pt x="280" y="80"/>
                  <a:pt x="280" y="52"/>
                </a:cubicBezTo>
                <a:close/>
                <a:moveTo>
                  <a:pt x="140" y="0"/>
                </a:moveTo>
                <a:cubicBezTo>
                  <a:pt x="140" y="0"/>
                  <a:pt x="140" y="0"/>
                  <a:pt x="140" y="0"/>
                </a:cubicBezTo>
                <a:cubicBezTo>
                  <a:pt x="63" y="0"/>
                  <a:pt x="0" y="23"/>
                  <a:pt x="0" y="52"/>
                </a:cubicBezTo>
                <a:cubicBezTo>
                  <a:pt x="0" y="80"/>
                  <a:pt x="63" y="103"/>
                  <a:pt x="140" y="103"/>
                </a:cubicBezTo>
                <a:cubicBezTo>
                  <a:pt x="140" y="103"/>
                  <a:pt x="140" y="103"/>
                  <a:pt x="140" y="103"/>
                </a:cubicBezTo>
                <a:cubicBezTo>
                  <a:pt x="140" y="95"/>
                  <a:pt x="140" y="95"/>
                  <a:pt x="140" y="95"/>
                </a:cubicBezTo>
                <a:cubicBezTo>
                  <a:pt x="140" y="95"/>
                  <a:pt x="140" y="95"/>
                  <a:pt x="140" y="95"/>
                </a:cubicBezTo>
                <a:cubicBezTo>
                  <a:pt x="75" y="95"/>
                  <a:pt x="23" y="75"/>
                  <a:pt x="23" y="52"/>
                </a:cubicBezTo>
                <a:cubicBezTo>
                  <a:pt x="23" y="52"/>
                  <a:pt x="23" y="52"/>
                  <a:pt x="23" y="52"/>
                </a:cubicBezTo>
                <a:cubicBezTo>
                  <a:pt x="23" y="28"/>
                  <a:pt x="75" y="8"/>
                  <a:pt x="140" y="8"/>
                </a:cubicBezTo>
                <a:cubicBezTo>
                  <a:pt x="140" y="8"/>
                  <a:pt x="140" y="8"/>
                  <a:pt x="140" y="8"/>
                </a:cubicBezTo>
                <a:lnTo>
                  <a:pt x="140"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6" name="Freeform 27"/>
          <p:cNvSpPr>
            <a:spLocks noEditPoints="1"/>
          </p:cNvSpPr>
          <p:nvPr/>
        </p:nvSpPr>
        <p:spPr bwMode="auto">
          <a:xfrm>
            <a:off x="6611251" y="1265518"/>
            <a:ext cx="389233" cy="373759"/>
          </a:xfrm>
          <a:custGeom>
            <a:avLst/>
            <a:gdLst>
              <a:gd name="T0" fmla="*/ 218 w 238"/>
              <a:gd name="T1" fmla="*/ 16 h 229"/>
              <a:gd name="T2" fmla="*/ 119 w 238"/>
              <a:gd name="T3" fmla="*/ 46 h 229"/>
              <a:gd name="T4" fmla="*/ 119 w 238"/>
              <a:gd name="T5" fmla="*/ 57 h 229"/>
              <a:gd name="T6" fmla="*/ 202 w 238"/>
              <a:gd name="T7" fmla="*/ 32 h 229"/>
              <a:gd name="T8" fmla="*/ 150 w 238"/>
              <a:gd name="T9" fmla="*/ 145 h 229"/>
              <a:gd name="T10" fmla="*/ 119 w 238"/>
              <a:gd name="T11" fmla="*/ 172 h 229"/>
              <a:gd name="T12" fmla="*/ 119 w 238"/>
              <a:gd name="T13" fmla="*/ 183 h 229"/>
              <a:gd name="T14" fmla="*/ 156 w 238"/>
              <a:gd name="T15" fmla="*/ 151 h 229"/>
              <a:gd name="T16" fmla="*/ 218 w 238"/>
              <a:gd name="T17" fmla="*/ 16 h 229"/>
              <a:gd name="T18" fmla="*/ 119 w 238"/>
              <a:gd name="T19" fmla="*/ 46 h 229"/>
              <a:gd name="T20" fmla="*/ 83 w 238"/>
              <a:gd name="T21" fmla="*/ 78 h 229"/>
              <a:gd name="T22" fmla="*/ 20 w 238"/>
              <a:gd name="T23" fmla="*/ 214 h 229"/>
              <a:gd name="T24" fmla="*/ 119 w 238"/>
              <a:gd name="T25" fmla="*/ 183 h 229"/>
              <a:gd name="T26" fmla="*/ 119 w 238"/>
              <a:gd name="T27" fmla="*/ 172 h 229"/>
              <a:gd name="T28" fmla="*/ 36 w 238"/>
              <a:gd name="T29" fmla="*/ 197 h 229"/>
              <a:gd name="T30" fmla="*/ 36 w 238"/>
              <a:gd name="T31" fmla="*/ 197 h 229"/>
              <a:gd name="T32" fmla="*/ 89 w 238"/>
              <a:gd name="T33" fmla="*/ 84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16"/>
                </a:moveTo>
                <a:cubicBezTo>
                  <a:pt x="202" y="0"/>
                  <a:pt x="162" y="13"/>
                  <a:pt x="119" y="46"/>
                </a:cubicBezTo>
                <a:cubicBezTo>
                  <a:pt x="119" y="57"/>
                  <a:pt x="119" y="57"/>
                  <a:pt x="119" y="57"/>
                </a:cubicBezTo>
                <a:cubicBezTo>
                  <a:pt x="155" y="30"/>
                  <a:pt x="189" y="19"/>
                  <a:pt x="202" y="32"/>
                </a:cubicBezTo>
                <a:cubicBezTo>
                  <a:pt x="219" y="49"/>
                  <a:pt x="195" y="99"/>
                  <a:pt x="150" y="145"/>
                </a:cubicBezTo>
                <a:cubicBezTo>
                  <a:pt x="140" y="155"/>
                  <a:pt x="129" y="164"/>
                  <a:pt x="119" y="172"/>
                </a:cubicBezTo>
                <a:cubicBezTo>
                  <a:pt x="119" y="183"/>
                  <a:pt x="119" y="183"/>
                  <a:pt x="119" y="183"/>
                </a:cubicBezTo>
                <a:cubicBezTo>
                  <a:pt x="131" y="174"/>
                  <a:pt x="144" y="163"/>
                  <a:pt x="156" y="151"/>
                </a:cubicBezTo>
                <a:cubicBezTo>
                  <a:pt x="210" y="96"/>
                  <a:pt x="238" y="36"/>
                  <a:pt x="218" y="16"/>
                </a:cubicBezTo>
                <a:close/>
                <a:moveTo>
                  <a:pt x="119" y="46"/>
                </a:moveTo>
                <a:cubicBezTo>
                  <a:pt x="107" y="55"/>
                  <a:pt x="95" y="66"/>
                  <a:pt x="83" y="78"/>
                </a:cubicBezTo>
                <a:cubicBezTo>
                  <a:pt x="28" y="133"/>
                  <a:pt x="0" y="193"/>
                  <a:pt x="20" y="214"/>
                </a:cubicBezTo>
                <a:cubicBezTo>
                  <a:pt x="36" y="229"/>
                  <a:pt x="76" y="216"/>
                  <a:pt x="119" y="183"/>
                </a:cubicBezTo>
                <a:cubicBezTo>
                  <a:pt x="119" y="172"/>
                  <a:pt x="119" y="172"/>
                  <a:pt x="119" y="172"/>
                </a:cubicBezTo>
                <a:cubicBezTo>
                  <a:pt x="83" y="199"/>
                  <a:pt x="49" y="211"/>
                  <a:pt x="36" y="197"/>
                </a:cubicBezTo>
                <a:cubicBezTo>
                  <a:pt x="36" y="197"/>
                  <a:pt x="36" y="197"/>
                  <a:pt x="36" y="197"/>
                </a:cubicBezTo>
                <a:cubicBezTo>
                  <a:pt x="19" y="181"/>
                  <a:pt x="43" y="130"/>
                  <a:pt x="89" y="84"/>
                </a:cubicBezTo>
                <a:cubicBezTo>
                  <a:pt x="99" y="74"/>
                  <a:pt x="109" y="65"/>
                  <a:pt x="119" y="57"/>
                </a:cubicBezTo>
                <a:lnTo>
                  <a:pt x="119" y="46"/>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7" name="Freeform 28"/>
          <p:cNvSpPr>
            <a:spLocks noEditPoints="1"/>
          </p:cNvSpPr>
          <p:nvPr/>
        </p:nvSpPr>
        <p:spPr bwMode="auto">
          <a:xfrm>
            <a:off x="6611251" y="1265518"/>
            <a:ext cx="389233" cy="373759"/>
          </a:xfrm>
          <a:custGeom>
            <a:avLst/>
            <a:gdLst>
              <a:gd name="T0" fmla="*/ 218 w 238"/>
              <a:gd name="T1" fmla="*/ 214 h 229"/>
              <a:gd name="T2" fmla="*/ 156 w 238"/>
              <a:gd name="T3" fmla="*/ 78 h 229"/>
              <a:gd name="T4" fmla="*/ 119 w 238"/>
              <a:gd name="T5" fmla="*/ 46 h 229"/>
              <a:gd name="T6" fmla="*/ 119 w 238"/>
              <a:gd name="T7" fmla="*/ 57 h 229"/>
              <a:gd name="T8" fmla="*/ 150 w 238"/>
              <a:gd name="T9" fmla="*/ 84 h 229"/>
              <a:gd name="T10" fmla="*/ 202 w 238"/>
              <a:gd name="T11" fmla="*/ 197 h 229"/>
              <a:gd name="T12" fmla="*/ 119 w 238"/>
              <a:gd name="T13" fmla="*/ 172 h 229"/>
              <a:gd name="T14" fmla="*/ 119 w 238"/>
              <a:gd name="T15" fmla="*/ 183 h 229"/>
              <a:gd name="T16" fmla="*/ 218 w 238"/>
              <a:gd name="T17" fmla="*/ 214 h 229"/>
              <a:gd name="T18" fmla="*/ 119 w 238"/>
              <a:gd name="T19" fmla="*/ 46 h 229"/>
              <a:gd name="T20" fmla="*/ 20 w 238"/>
              <a:gd name="T21" fmla="*/ 16 h 229"/>
              <a:gd name="T22" fmla="*/ 83 w 238"/>
              <a:gd name="T23" fmla="*/ 151 h 229"/>
              <a:gd name="T24" fmla="*/ 119 w 238"/>
              <a:gd name="T25" fmla="*/ 183 h 229"/>
              <a:gd name="T26" fmla="*/ 119 w 238"/>
              <a:gd name="T27" fmla="*/ 172 h 229"/>
              <a:gd name="T28" fmla="*/ 89 w 238"/>
              <a:gd name="T29" fmla="*/ 145 h 229"/>
              <a:gd name="T30" fmla="*/ 36 w 238"/>
              <a:gd name="T31" fmla="*/ 32 h 229"/>
              <a:gd name="T32" fmla="*/ 36 w 238"/>
              <a:gd name="T33" fmla="*/ 32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214"/>
                </a:moveTo>
                <a:cubicBezTo>
                  <a:pt x="238" y="193"/>
                  <a:pt x="210" y="133"/>
                  <a:pt x="156" y="78"/>
                </a:cubicBezTo>
                <a:cubicBezTo>
                  <a:pt x="144" y="66"/>
                  <a:pt x="131" y="55"/>
                  <a:pt x="119" y="46"/>
                </a:cubicBezTo>
                <a:cubicBezTo>
                  <a:pt x="119" y="57"/>
                  <a:pt x="119" y="57"/>
                  <a:pt x="119" y="57"/>
                </a:cubicBezTo>
                <a:cubicBezTo>
                  <a:pt x="129" y="65"/>
                  <a:pt x="140" y="74"/>
                  <a:pt x="150" y="84"/>
                </a:cubicBezTo>
                <a:cubicBezTo>
                  <a:pt x="195" y="130"/>
                  <a:pt x="219" y="181"/>
                  <a:pt x="202" y="197"/>
                </a:cubicBezTo>
                <a:cubicBezTo>
                  <a:pt x="189" y="211"/>
                  <a:pt x="155" y="199"/>
                  <a:pt x="119" y="172"/>
                </a:cubicBezTo>
                <a:cubicBezTo>
                  <a:pt x="119" y="183"/>
                  <a:pt x="119" y="183"/>
                  <a:pt x="119" y="183"/>
                </a:cubicBezTo>
                <a:cubicBezTo>
                  <a:pt x="162" y="216"/>
                  <a:pt x="202" y="229"/>
                  <a:pt x="218" y="214"/>
                </a:cubicBezTo>
                <a:close/>
                <a:moveTo>
                  <a:pt x="119" y="46"/>
                </a:moveTo>
                <a:cubicBezTo>
                  <a:pt x="76" y="13"/>
                  <a:pt x="36" y="0"/>
                  <a:pt x="20" y="16"/>
                </a:cubicBezTo>
                <a:cubicBezTo>
                  <a:pt x="0" y="36"/>
                  <a:pt x="28" y="96"/>
                  <a:pt x="83" y="151"/>
                </a:cubicBezTo>
                <a:cubicBezTo>
                  <a:pt x="95" y="163"/>
                  <a:pt x="107" y="174"/>
                  <a:pt x="119" y="183"/>
                </a:cubicBezTo>
                <a:cubicBezTo>
                  <a:pt x="119" y="172"/>
                  <a:pt x="119" y="172"/>
                  <a:pt x="119" y="172"/>
                </a:cubicBezTo>
                <a:cubicBezTo>
                  <a:pt x="109" y="164"/>
                  <a:pt x="99" y="155"/>
                  <a:pt x="89" y="145"/>
                </a:cubicBezTo>
                <a:cubicBezTo>
                  <a:pt x="43" y="99"/>
                  <a:pt x="19" y="49"/>
                  <a:pt x="36" y="32"/>
                </a:cubicBezTo>
                <a:cubicBezTo>
                  <a:pt x="36" y="32"/>
                  <a:pt x="36" y="32"/>
                  <a:pt x="36" y="32"/>
                </a:cubicBezTo>
                <a:cubicBezTo>
                  <a:pt x="49" y="19"/>
                  <a:pt x="83" y="30"/>
                  <a:pt x="119" y="57"/>
                </a:cubicBezTo>
                <a:lnTo>
                  <a:pt x="119" y="46"/>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8" name="Oval 29"/>
          <p:cNvSpPr>
            <a:spLocks noChangeArrowheads="1"/>
          </p:cNvSpPr>
          <p:nvPr/>
        </p:nvSpPr>
        <p:spPr bwMode="auto">
          <a:xfrm>
            <a:off x="6771944" y="1417878"/>
            <a:ext cx="70229" cy="70229"/>
          </a:xfrm>
          <a:prstGeom prst="ellipse">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9" name="Freeform 30"/>
          <p:cNvSpPr>
            <a:spLocks noEditPoints="1"/>
          </p:cNvSpPr>
          <p:nvPr/>
        </p:nvSpPr>
        <p:spPr bwMode="auto">
          <a:xfrm>
            <a:off x="7311156" y="1095302"/>
            <a:ext cx="192831" cy="365427"/>
          </a:xfrm>
          <a:custGeom>
            <a:avLst/>
            <a:gdLst>
              <a:gd name="T0" fmla="*/ 67 w 162"/>
              <a:gd name="T1" fmla="*/ 307 h 307"/>
              <a:gd name="T2" fmla="*/ 162 w 162"/>
              <a:gd name="T3" fmla="*/ 307 h 307"/>
              <a:gd name="T4" fmla="*/ 67 w 162"/>
              <a:gd name="T5" fmla="*/ 127 h 307"/>
              <a:gd name="T6" fmla="*/ 67 w 162"/>
              <a:gd name="T7" fmla="*/ 193 h 307"/>
              <a:gd name="T8" fmla="*/ 110 w 162"/>
              <a:gd name="T9" fmla="*/ 267 h 307"/>
              <a:gd name="T10" fmla="*/ 67 w 162"/>
              <a:gd name="T11" fmla="*/ 267 h 307"/>
              <a:gd name="T12" fmla="*/ 67 w 162"/>
              <a:gd name="T13" fmla="*/ 307 h 307"/>
              <a:gd name="T14" fmla="*/ 0 w 162"/>
              <a:gd name="T15" fmla="*/ 0 h 307"/>
              <a:gd name="T16" fmla="*/ 0 w 162"/>
              <a:gd name="T17" fmla="*/ 307 h 307"/>
              <a:gd name="T18" fmla="*/ 67 w 162"/>
              <a:gd name="T19" fmla="*/ 307 h 307"/>
              <a:gd name="T20" fmla="*/ 67 w 162"/>
              <a:gd name="T21" fmla="*/ 267 h 307"/>
              <a:gd name="T22" fmla="*/ 24 w 162"/>
              <a:gd name="T23" fmla="*/ 267 h 307"/>
              <a:gd name="T24" fmla="*/ 24 w 162"/>
              <a:gd name="T25" fmla="*/ 120 h 307"/>
              <a:gd name="T26" fmla="*/ 24 w 162"/>
              <a:gd name="T27" fmla="*/ 120 h 307"/>
              <a:gd name="T28" fmla="*/ 67 w 162"/>
              <a:gd name="T29" fmla="*/ 193 h 307"/>
              <a:gd name="T30" fmla="*/ 67 w 162"/>
              <a:gd name="T31" fmla="*/ 127 h 307"/>
              <a:gd name="T32" fmla="*/ 0 w 162"/>
              <a:gd name="T33" fmla="*/ 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2" h="307">
                <a:moveTo>
                  <a:pt x="67" y="307"/>
                </a:moveTo>
                <a:lnTo>
                  <a:pt x="162" y="307"/>
                </a:lnTo>
                <a:lnTo>
                  <a:pt x="67" y="127"/>
                </a:lnTo>
                <a:lnTo>
                  <a:pt x="67" y="193"/>
                </a:lnTo>
                <a:lnTo>
                  <a:pt x="110" y="267"/>
                </a:lnTo>
                <a:lnTo>
                  <a:pt x="67" y="267"/>
                </a:lnTo>
                <a:lnTo>
                  <a:pt x="67" y="307"/>
                </a:lnTo>
                <a:close/>
                <a:moveTo>
                  <a:pt x="0" y="0"/>
                </a:moveTo>
                <a:lnTo>
                  <a:pt x="0" y="307"/>
                </a:lnTo>
                <a:lnTo>
                  <a:pt x="67" y="307"/>
                </a:lnTo>
                <a:lnTo>
                  <a:pt x="67" y="267"/>
                </a:lnTo>
                <a:lnTo>
                  <a:pt x="24" y="267"/>
                </a:lnTo>
                <a:lnTo>
                  <a:pt x="24" y="120"/>
                </a:lnTo>
                <a:lnTo>
                  <a:pt x="24" y="120"/>
                </a:lnTo>
                <a:lnTo>
                  <a:pt x="67" y="193"/>
                </a:lnTo>
                <a:lnTo>
                  <a:pt x="67" y="127"/>
                </a:lnTo>
                <a:lnTo>
                  <a:pt x="0"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40" name="Rectangle 31"/>
          <p:cNvSpPr>
            <a:spLocks noChangeArrowheads="1"/>
          </p:cNvSpPr>
          <p:nvPr/>
        </p:nvSpPr>
        <p:spPr bwMode="auto">
          <a:xfrm>
            <a:off x="7214741" y="1094112"/>
            <a:ext cx="48803" cy="355905"/>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41" name="Freeform 32"/>
          <p:cNvSpPr>
            <a:spLocks noEditPoints="1"/>
          </p:cNvSpPr>
          <p:nvPr/>
        </p:nvSpPr>
        <p:spPr bwMode="auto">
          <a:xfrm>
            <a:off x="5634003" y="2886727"/>
            <a:ext cx="421372" cy="308292"/>
          </a:xfrm>
          <a:custGeom>
            <a:avLst/>
            <a:gdLst>
              <a:gd name="T0" fmla="*/ 213 w 258"/>
              <a:gd name="T1" fmla="*/ 31 h 189"/>
              <a:gd name="T2" fmla="*/ 204 w 258"/>
              <a:gd name="T3" fmla="*/ 69 h 189"/>
              <a:gd name="T4" fmla="*/ 228 w 258"/>
              <a:gd name="T5" fmla="*/ 109 h 189"/>
              <a:gd name="T6" fmla="*/ 204 w 258"/>
              <a:gd name="T7" fmla="*/ 146 h 189"/>
              <a:gd name="T8" fmla="*/ 204 w 258"/>
              <a:gd name="T9" fmla="*/ 27 h 189"/>
              <a:gd name="T10" fmla="*/ 91 w 258"/>
              <a:gd name="T11" fmla="*/ 14 h 189"/>
              <a:gd name="T12" fmla="*/ 97 w 258"/>
              <a:gd name="T13" fmla="*/ 15 h 189"/>
              <a:gd name="T14" fmla="*/ 91 w 258"/>
              <a:gd name="T15" fmla="*/ 42 h 189"/>
              <a:gd name="T16" fmla="*/ 91 w 258"/>
              <a:gd name="T17" fmla="*/ 162 h 189"/>
              <a:gd name="T18" fmla="*/ 166 w 258"/>
              <a:gd name="T19" fmla="*/ 145 h 189"/>
              <a:gd name="T20" fmla="*/ 204 w 258"/>
              <a:gd name="T21" fmla="*/ 125 h 189"/>
              <a:gd name="T22" fmla="*/ 191 w 258"/>
              <a:gd name="T23" fmla="*/ 122 h 189"/>
              <a:gd name="T24" fmla="*/ 204 w 258"/>
              <a:gd name="T25" fmla="*/ 69 h 189"/>
              <a:gd name="T26" fmla="*/ 91 w 258"/>
              <a:gd name="T27" fmla="*/ 6 h 189"/>
              <a:gd name="T28" fmla="*/ 78 w 258"/>
              <a:gd name="T29" fmla="*/ 24 h 189"/>
              <a:gd name="T30" fmla="*/ 91 w 258"/>
              <a:gd name="T31" fmla="*/ 14 h 189"/>
              <a:gd name="T32" fmla="*/ 78 w 258"/>
              <a:gd name="T33" fmla="*/ 188 h 189"/>
              <a:gd name="T34" fmla="*/ 91 w 258"/>
              <a:gd name="T35" fmla="*/ 162 h 189"/>
              <a:gd name="T36" fmla="*/ 78 w 258"/>
              <a:gd name="T37" fmla="*/ 176 h 189"/>
              <a:gd name="T38" fmla="*/ 91 w 258"/>
              <a:gd name="T39" fmla="*/ 42 h 189"/>
              <a:gd name="T40" fmla="*/ 80 w 258"/>
              <a:gd name="T41" fmla="*/ 134 h 189"/>
              <a:gd name="T42" fmla="*/ 78 w 258"/>
              <a:gd name="T43" fmla="*/ 64 h 189"/>
              <a:gd name="T44" fmla="*/ 78 w 258"/>
              <a:gd name="T45" fmla="*/ 33 h 189"/>
              <a:gd name="T46" fmla="*/ 91 w 258"/>
              <a:gd name="T47" fmla="*/ 42 h 189"/>
              <a:gd name="T48" fmla="*/ 60 w 258"/>
              <a:gd name="T49" fmla="*/ 18 h 189"/>
              <a:gd name="T50" fmla="*/ 68 w 258"/>
              <a:gd name="T51" fmla="*/ 42 h 189"/>
              <a:gd name="T52" fmla="*/ 78 w 258"/>
              <a:gd name="T53" fmla="*/ 33 h 189"/>
              <a:gd name="T54" fmla="*/ 78 w 258"/>
              <a:gd name="T55" fmla="*/ 9 h 189"/>
              <a:gd name="T56" fmla="*/ 78 w 258"/>
              <a:gd name="T57" fmla="*/ 188 h 189"/>
              <a:gd name="T58" fmla="*/ 60 w 258"/>
              <a:gd name="T59" fmla="*/ 176 h 189"/>
              <a:gd name="T60" fmla="*/ 78 w 258"/>
              <a:gd name="T61" fmla="*/ 64 h 189"/>
              <a:gd name="T62" fmla="*/ 60 w 258"/>
              <a:gd name="T63" fmla="*/ 134 h 189"/>
              <a:gd name="T64" fmla="*/ 70 w 258"/>
              <a:gd name="T65" fmla="*/ 116 h 189"/>
              <a:gd name="T66" fmla="*/ 60 w 258"/>
              <a:gd name="T67" fmla="*/ 87 h 189"/>
              <a:gd name="T68" fmla="*/ 76 w 258"/>
              <a:gd name="T69" fmla="*/ 68 h 189"/>
              <a:gd name="T70" fmla="*/ 60 w 258"/>
              <a:gd name="T71" fmla="*/ 18 h 189"/>
              <a:gd name="T72" fmla="*/ 60 w 258"/>
              <a:gd name="T73" fmla="*/ 187 h 189"/>
              <a:gd name="T74" fmla="*/ 59 w 258"/>
              <a:gd name="T75" fmla="*/ 175 h 189"/>
              <a:gd name="T76" fmla="*/ 49 w 258"/>
              <a:gd name="T77" fmla="*/ 144 h 189"/>
              <a:gd name="T78" fmla="*/ 60 w 258"/>
              <a:gd name="T79" fmla="*/ 125 h 189"/>
              <a:gd name="T80" fmla="*/ 41 w 258"/>
              <a:gd name="T81" fmla="*/ 125 h 189"/>
              <a:gd name="T82" fmla="*/ 60 w 258"/>
              <a:gd name="T83" fmla="*/ 87 h 189"/>
              <a:gd name="T84" fmla="*/ 51 w 258"/>
              <a:gd name="T85" fmla="*/ 76 h 189"/>
              <a:gd name="T86" fmla="*/ 43 w 258"/>
              <a:gd name="T87" fmla="*/ 51 h 189"/>
              <a:gd name="T88" fmla="*/ 60 w 258"/>
              <a:gd name="T89" fmla="*/ 1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8" h="189">
                <a:moveTo>
                  <a:pt x="253" y="104"/>
                </a:moveTo>
                <a:cubicBezTo>
                  <a:pt x="258" y="60"/>
                  <a:pt x="213" y="31"/>
                  <a:pt x="213" y="31"/>
                </a:cubicBezTo>
                <a:cubicBezTo>
                  <a:pt x="210" y="30"/>
                  <a:pt x="207" y="28"/>
                  <a:pt x="204" y="27"/>
                </a:cubicBezTo>
                <a:cubicBezTo>
                  <a:pt x="204" y="69"/>
                  <a:pt x="204" y="69"/>
                  <a:pt x="204" y="69"/>
                </a:cubicBezTo>
                <a:cubicBezTo>
                  <a:pt x="208" y="69"/>
                  <a:pt x="212" y="70"/>
                  <a:pt x="216" y="72"/>
                </a:cubicBezTo>
                <a:cubicBezTo>
                  <a:pt x="230" y="79"/>
                  <a:pt x="235" y="95"/>
                  <a:pt x="228" y="109"/>
                </a:cubicBezTo>
                <a:cubicBezTo>
                  <a:pt x="224" y="119"/>
                  <a:pt x="214" y="125"/>
                  <a:pt x="204" y="125"/>
                </a:cubicBezTo>
                <a:cubicBezTo>
                  <a:pt x="204" y="146"/>
                  <a:pt x="204" y="146"/>
                  <a:pt x="204" y="146"/>
                </a:cubicBezTo>
                <a:cubicBezTo>
                  <a:pt x="230" y="144"/>
                  <a:pt x="249" y="134"/>
                  <a:pt x="253" y="104"/>
                </a:cubicBezTo>
                <a:close/>
                <a:moveTo>
                  <a:pt x="204" y="27"/>
                </a:moveTo>
                <a:cubicBezTo>
                  <a:pt x="156" y="5"/>
                  <a:pt x="119" y="0"/>
                  <a:pt x="91" y="6"/>
                </a:cubicBezTo>
                <a:cubicBezTo>
                  <a:pt x="91" y="14"/>
                  <a:pt x="91" y="14"/>
                  <a:pt x="91" y="14"/>
                </a:cubicBezTo>
                <a:cubicBezTo>
                  <a:pt x="93" y="14"/>
                  <a:pt x="95" y="14"/>
                  <a:pt x="97" y="15"/>
                </a:cubicBezTo>
                <a:cubicBezTo>
                  <a:pt x="97" y="15"/>
                  <a:pt x="97" y="15"/>
                  <a:pt x="97" y="15"/>
                </a:cubicBezTo>
                <a:cubicBezTo>
                  <a:pt x="104" y="19"/>
                  <a:pt x="107" y="27"/>
                  <a:pt x="103" y="34"/>
                </a:cubicBezTo>
                <a:cubicBezTo>
                  <a:pt x="101" y="39"/>
                  <a:pt x="96" y="42"/>
                  <a:pt x="91" y="42"/>
                </a:cubicBezTo>
                <a:cubicBezTo>
                  <a:pt x="91" y="146"/>
                  <a:pt x="91" y="146"/>
                  <a:pt x="91" y="146"/>
                </a:cubicBezTo>
                <a:cubicBezTo>
                  <a:pt x="93" y="151"/>
                  <a:pt x="93" y="157"/>
                  <a:pt x="91" y="162"/>
                </a:cubicBezTo>
                <a:cubicBezTo>
                  <a:pt x="91" y="185"/>
                  <a:pt x="91" y="185"/>
                  <a:pt x="91" y="185"/>
                </a:cubicBezTo>
                <a:cubicBezTo>
                  <a:pt x="117" y="174"/>
                  <a:pt x="138" y="143"/>
                  <a:pt x="166" y="145"/>
                </a:cubicBezTo>
                <a:cubicBezTo>
                  <a:pt x="179" y="147"/>
                  <a:pt x="192" y="147"/>
                  <a:pt x="204" y="146"/>
                </a:cubicBezTo>
                <a:cubicBezTo>
                  <a:pt x="204" y="125"/>
                  <a:pt x="204" y="125"/>
                  <a:pt x="204" y="125"/>
                </a:cubicBezTo>
                <a:cubicBezTo>
                  <a:pt x="199" y="125"/>
                  <a:pt x="195" y="124"/>
                  <a:pt x="191" y="122"/>
                </a:cubicBezTo>
                <a:cubicBezTo>
                  <a:pt x="191" y="122"/>
                  <a:pt x="191" y="122"/>
                  <a:pt x="191" y="122"/>
                </a:cubicBezTo>
                <a:cubicBezTo>
                  <a:pt x="177" y="115"/>
                  <a:pt x="172" y="98"/>
                  <a:pt x="179" y="84"/>
                </a:cubicBezTo>
                <a:cubicBezTo>
                  <a:pt x="184" y="74"/>
                  <a:pt x="193" y="69"/>
                  <a:pt x="204" y="69"/>
                </a:cubicBezTo>
                <a:lnTo>
                  <a:pt x="204" y="27"/>
                </a:lnTo>
                <a:close/>
                <a:moveTo>
                  <a:pt x="91" y="6"/>
                </a:moveTo>
                <a:cubicBezTo>
                  <a:pt x="86" y="6"/>
                  <a:pt x="82" y="8"/>
                  <a:pt x="78" y="9"/>
                </a:cubicBezTo>
                <a:cubicBezTo>
                  <a:pt x="78" y="24"/>
                  <a:pt x="78" y="24"/>
                  <a:pt x="78" y="24"/>
                </a:cubicBezTo>
                <a:cubicBezTo>
                  <a:pt x="78" y="23"/>
                  <a:pt x="78" y="22"/>
                  <a:pt x="78" y="22"/>
                </a:cubicBezTo>
                <a:cubicBezTo>
                  <a:pt x="81" y="17"/>
                  <a:pt x="86" y="14"/>
                  <a:pt x="91" y="14"/>
                </a:cubicBezTo>
                <a:cubicBezTo>
                  <a:pt x="91" y="6"/>
                  <a:pt x="91" y="6"/>
                  <a:pt x="91" y="6"/>
                </a:cubicBezTo>
                <a:close/>
                <a:moveTo>
                  <a:pt x="78" y="188"/>
                </a:moveTo>
                <a:cubicBezTo>
                  <a:pt x="82" y="188"/>
                  <a:pt x="87" y="187"/>
                  <a:pt x="91" y="185"/>
                </a:cubicBezTo>
                <a:cubicBezTo>
                  <a:pt x="91" y="162"/>
                  <a:pt x="91" y="162"/>
                  <a:pt x="91" y="162"/>
                </a:cubicBezTo>
                <a:cubicBezTo>
                  <a:pt x="90" y="163"/>
                  <a:pt x="90" y="164"/>
                  <a:pt x="90" y="165"/>
                </a:cubicBezTo>
                <a:cubicBezTo>
                  <a:pt x="87" y="170"/>
                  <a:pt x="83" y="174"/>
                  <a:pt x="78" y="176"/>
                </a:cubicBezTo>
                <a:cubicBezTo>
                  <a:pt x="78" y="188"/>
                  <a:pt x="78" y="188"/>
                  <a:pt x="78" y="188"/>
                </a:cubicBezTo>
                <a:close/>
                <a:moveTo>
                  <a:pt x="91" y="42"/>
                </a:moveTo>
                <a:cubicBezTo>
                  <a:pt x="91" y="146"/>
                  <a:pt x="91" y="146"/>
                  <a:pt x="91" y="146"/>
                </a:cubicBezTo>
                <a:cubicBezTo>
                  <a:pt x="89" y="141"/>
                  <a:pt x="85" y="136"/>
                  <a:pt x="80" y="134"/>
                </a:cubicBezTo>
                <a:cubicBezTo>
                  <a:pt x="79" y="133"/>
                  <a:pt x="78" y="133"/>
                  <a:pt x="78" y="133"/>
                </a:cubicBezTo>
                <a:cubicBezTo>
                  <a:pt x="78" y="64"/>
                  <a:pt x="78" y="64"/>
                  <a:pt x="78" y="64"/>
                </a:cubicBezTo>
                <a:cubicBezTo>
                  <a:pt x="79" y="61"/>
                  <a:pt x="79" y="57"/>
                  <a:pt x="78" y="54"/>
                </a:cubicBezTo>
                <a:cubicBezTo>
                  <a:pt x="78" y="33"/>
                  <a:pt x="78" y="33"/>
                  <a:pt x="78" y="33"/>
                </a:cubicBezTo>
                <a:cubicBezTo>
                  <a:pt x="79" y="36"/>
                  <a:pt x="81" y="39"/>
                  <a:pt x="84" y="41"/>
                </a:cubicBezTo>
                <a:cubicBezTo>
                  <a:pt x="86" y="42"/>
                  <a:pt x="89" y="42"/>
                  <a:pt x="91" y="42"/>
                </a:cubicBezTo>
                <a:close/>
                <a:moveTo>
                  <a:pt x="78" y="9"/>
                </a:moveTo>
                <a:cubicBezTo>
                  <a:pt x="71" y="11"/>
                  <a:pt x="65" y="14"/>
                  <a:pt x="60" y="18"/>
                </a:cubicBezTo>
                <a:cubicBezTo>
                  <a:pt x="60" y="40"/>
                  <a:pt x="60" y="40"/>
                  <a:pt x="60" y="40"/>
                </a:cubicBezTo>
                <a:cubicBezTo>
                  <a:pt x="62" y="40"/>
                  <a:pt x="65" y="41"/>
                  <a:pt x="68" y="42"/>
                </a:cubicBezTo>
                <a:cubicBezTo>
                  <a:pt x="73" y="45"/>
                  <a:pt x="76" y="49"/>
                  <a:pt x="78" y="54"/>
                </a:cubicBezTo>
                <a:cubicBezTo>
                  <a:pt x="78" y="33"/>
                  <a:pt x="78" y="33"/>
                  <a:pt x="78" y="33"/>
                </a:cubicBezTo>
                <a:cubicBezTo>
                  <a:pt x="77" y="30"/>
                  <a:pt x="77" y="27"/>
                  <a:pt x="78" y="24"/>
                </a:cubicBezTo>
                <a:cubicBezTo>
                  <a:pt x="78" y="9"/>
                  <a:pt x="78" y="9"/>
                  <a:pt x="78" y="9"/>
                </a:cubicBezTo>
                <a:close/>
                <a:moveTo>
                  <a:pt x="60" y="187"/>
                </a:moveTo>
                <a:cubicBezTo>
                  <a:pt x="66" y="188"/>
                  <a:pt x="72" y="189"/>
                  <a:pt x="78" y="188"/>
                </a:cubicBezTo>
                <a:cubicBezTo>
                  <a:pt x="78" y="176"/>
                  <a:pt x="78" y="176"/>
                  <a:pt x="78" y="176"/>
                </a:cubicBezTo>
                <a:cubicBezTo>
                  <a:pt x="72" y="178"/>
                  <a:pt x="65" y="178"/>
                  <a:pt x="60" y="176"/>
                </a:cubicBezTo>
                <a:cubicBezTo>
                  <a:pt x="60" y="187"/>
                  <a:pt x="60" y="187"/>
                  <a:pt x="60" y="187"/>
                </a:cubicBezTo>
                <a:close/>
                <a:moveTo>
                  <a:pt x="78" y="64"/>
                </a:moveTo>
                <a:cubicBezTo>
                  <a:pt x="78" y="133"/>
                  <a:pt x="78" y="133"/>
                  <a:pt x="78" y="133"/>
                </a:cubicBezTo>
                <a:cubicBezTo>
                  <a:pt x="72" y="131"/>
                  <a:pt x="65" y="131"/>
                  <a:pt x="60" y="134"/>
                </a:cubicBezTo>
                <a:cubicBezTo>
                  <a:pt x="60" y="125"/>
                  <a:pt x="60" y="125"/>
                  <a:pt x="60" y="125"/>
                </a:cubicBezTo>
                <a:cubicBezTo>
                  <a:pt x="64" y="123"/>
                  <a:pt x="67" y="120"/>
                  <a:pt x="70" y="116"/>
                </a:cubicBezTo>
                <a:cubicBezTo>
                  <a:pt x="75" y="105"/>
                  <a:pt x="71" y="92"/>
                  <a:pt x="60" y="87"/>
                </a:cubicBezTo>
                <a:cubicBezTo>
                  <a:pt x="60" y="87"/>
                  <a:pt x="60" y="87"/>
                  <a:pt x="60" y="87"/>
                </a:cubicBezTo>
                <a:cubicBezTo>
                  <a:pt x="60" y="78"/>
                  <a:pt x="60" y="78"/>
                  <a:pt x="60" y="78"/>
                </a:cubicBezTo>
                <a:cubicBezTo>
                  <a:pt x="66" y="78"/>
                  <a:pt x="73" y="74"/>
                  <a:pt x="76" y="68"/>
                </a:cubicBezTo>
                <a:cubicBezTo>
                  <a:pt x="77" y="66"/>
                  <a:pt x="77" y="65"/>
                  <a:pt x="78" y="64"/>
                </a:cubicBezTo>
                <a:close/>
                <a:moveTo>
                  <a:pt x="60" y="18"/>
                </a:moveTo>
                <a:cubicBezTo>
                  <a:pt x="0" y="56"/>
                  <a:pt x="10" y="159"/>
                  <a:pt x="46" y="180"/>
                </a:cubicBezTo>
                <a:cubicBezTo>
                  <a:pt x="51" y="183"/>
                  <a:pt x="55" y="185"/>
                  <a:pt x="60" y="187"/>
                </a:cubicBezTo>
                <a:cubicBezTo>
                  <a:pt x="60" y="176"/>
                  <a:pt x="60" y="176"/>
                  <a:pt x="60" y="176"/>
                </a:cubicBezTo>
                <a:cubicBezTo>
                  <a:pt x="59" y="175"/>
                  <a:pt x="59" y="175"/>
                  <a:pt x="59" y="175"/>
                </a:cubicBezTo>
                <a:cubicBezTo>
                  <a:pt x="59" y="175"/>
                  <a:pt x="59" y="175"/>
                  <a:pt x="59" y="175"/>
                </a:cubicBezTo>
                <a:cubicBezTo>
                  <a:pt x="48" y="170"/>
                  <a:pt x="43" y="156"/>
                  <a:pt x="49" y="144"/>
                </a:cubicBezTo>
                <a:cubicBezTo>
                  <a:pt x="51" y="139"/>
                  <a:pt x="55" y="136"/>
                  <a:pt x="60" y="134"/>
                </a:cubicBezTo>
                <a:cubicBezTo>
                  <a:pt x="60" y="125"/>
                  <a:pt x="60" y="125"/>
                  <a:pt x="60" y="125"/>
                </a:cubicBezTo>
                <a:cubicBezTo>
                  <a:pt x="54" y="128"/>
                  <a:pt x="47" y="128"/>
                  <a:pt x="41" y="125"/>
                </a:cubicBezTo>
                <a:cubicBezTo>
                  <a:pt x="41" y="125"/>
                  <a:pt x="41" y="125"/>
                  <a:pt x="41" y="125"/>
                </a:cubicBezTo>
                <a:cubicBezTo>
                  <a:pt x="31" y="120"/>
                  <a:pt x="26" y="107"/>
                  <a:pt x="32" y="97"/>
                </a:cubicBezTo>
                <a:cubicBezTo>
                  <a:pt x="37" y="86"/>
                  <a:pt x="49" y="82"/>
                  <a:pt x="60" y="87"/>
                </a:cubicBezTo>
                <a:cubicBezTo>
                  <a:pt x="60" y="78"/>
                  <a:pt x="60" y="78"/>
                  <a:pt x="60" y="78"/>
                </a:cubicBezTo>
                <a:cubicBezTo>
                  <a:pt x="57" y="78"/>
                  <a:pt x="54" y="77"/>
                  <a:pt x="51" y="76"/>
                </a:cubicBezTo>
                <a:cubicBezTo>
                  <a:pt x="42" y="71"/>
                  <a:pt x="38" y="60"/>
                  <a:pt x="43" y="51"/>
                </a:cubicBezTo>
                <a:cubicBezTo>
                  <a:pt x="43" y="51"/>
                  <a:pt x="43" y="51"/>
                  <a:pt x="43" y="51"/>
                </a:cubicBezTo>
                <a:cubicBezTo>
                  <a:pt x="46" y="44"/>
                  <a:pt x="53" y="40"/>
                  <a:pt x="60" y="40"/>
                </a:cubicBezTo>
                <a:lnTo>
                  <a:pt x="60" y="18"/>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grpSp>
        <p:nvGrpSpPr>
          <p:cNvPr id="42" name="Group 127"/>
          <p:cNvGrpSpPr/>
          <p:nvPr/>
        </p:nvGrpSpPr>
        <p:grpSpPr>
          <a:xfrm>
            <a:off x="6818366" y="3195018"/>
            <a:ext cx="380902" cy="490410"/>
            <a:chOff x="8610600" y="4127500"/>
            <a:chExt cx="508001" cy="654050"/>
          </a:xfrm>
          <a:solidFill>
            <a:schemeClr val="tx2">
              <a:lumMod val="20000"/>
              <a:lumOff val="80000"/>
            </a:schemeClr>
          </a:solidFill>
        </p:grpSpPr>
        <p:sp>
          <p:nvSpPr>
            <p:cNvPr id="43" name="Freeform 33"/>
            <p:cNvSpPr>
              <a:spLocks/>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4" name="Freeform 34"/>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5" name="Freeform 35"/>
            <p:cNvSpPr>
              <a:spLocks/>
            </p:cNvSpPr>
            <p:nvPr/>
          </p:nvSpPr>
          <p:spPr bwMode="auto">
            <a:xfrm>
              <a:off x="8610600" y="4144963"/>
              <a:ext cx="496888" cy="433388"/>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6" name="Freeform 36"/>
            <p:cNvSpPr>
              <a:spLocks/>
            </p:cNvSpPr>
            <p:nvPr/>
          </p:nvSpPr>
          <p:spPr bwMode="auto">
            <a:xfrm>
              <a:off x="8729663" y="4613275"/>
              <a:ext cx="141288" cy="168275"/>
            </a:xfrm>
            <a:custGeom>
              <a:avLst/>
              <a:gdLst>
                <a:gd name="T0" fmla="*/ 45 w 65"/>
                <a:gd name="T1" fmla="*/ 5 h 77"/>
                <a:gd name="T2" fmla="*/ 45 w 65"/>
                <a:gd name="T3" fmla="*/ 28 h 77"/>
                <a:gd name="T4" fmla="*/ 25 w 65"/>
                <a:gd name="T5" fmla="*/ 45 h 77"/>
                <a:gd name="T6" fmla="*/ 1 w 65"/>
                <a:gd name="T7" fmla="*/ 64 h 77"/>
                <a:gd name="T8" fmla="*/ 65 w 65"/>
                <a:gd name="T9" fmla="*/ 77 h 77"/>
                <a:gd name="T10" fmla="*/ 65 w 65"/>
                <a:gd name="T11" fmla="*/ 0 h 77"/>
                <a:gd name="T12" fmla="*/ 45 w 65"/>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5" h="77">
                  <a:moveTo>
                    <a:pt x="45" y="5"/>
                  </a:moveTo>
                  <a:cubicBezTo>
                    <a:pt x="45" y="28"/>
                    <a:pt x="45" y="28"/>
                    <a:pt x="45" y="28"/>
                  </a:cubicBezTo>
                  <a:cubicBezTo>
                    <a:pt x="45" y="28"/>
                    <a:pt x="39" y="40"/>
                    <a:pt x="25" y="45"/>
                  </a:cubicBezTo>
                  <a:cubicBezTo>
                    <a:pt x="12" y="49"/>
                    <a:pt x="0" y="56"/>
                    <a:pt x="1" y="64"/>
                  </a:cubicBezTo>
                  <a:cubicBezTo>
                    <a:pt x="2" y="71"/>
                    <a:pt x="18" y="77"/>
                    <a:pt x="65" y="77"/>
                  </a:cubicBezTo>
                  <a:cubicBezTo>
                    <a:pt x="65" y="0"/>
                    <a:pt x="65" y="0"/>
                    <a:pt x="65" y="0"/>
                  </a:cubicBezTo>
                  <a:lnTo>
                    <a:pt x="45"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7" name="Freeform 37"/>
            <p:cNvSpPr>
              <a:spLocks/>
            </p:cNvSpPr>
            <p:nvPr/>
          </p:nvSpPr>
          <p:spPr bwMode="auto">
            <a:xfrm>
              <a:off x="8855075" y="4613275"/>
              <a:ext cx="134938" cy="168275"/>
            </a:xfrm>
            <a:custGeom>
              <a:avLst/>
              <a:gdLst>
                <a:gd name="T0" fmla="*/ 14 w 62"/>
                <a:gd name="T1" fmla="*/ 5 h 77"/>
                <a:gd name="T2" fmla="*/ 14 w 62"/>
                <a:gd name="T3" fmla="*/ 28 h 77"/>
                <a:gd name="T4" fmla="*/ 32 w 62"/>
                <a:gd name="T5" fmla="*/ 45 h 77"/>
                <a:gd name="T6" fmla="*/ 61 w 62"/>
                <a:gd name="T7" fmla="*/ 64 h 77"/>
                <a:gd name="T8" fmla="*/ 0 w 62"/>
                <a:gd name="T9" fmla="*/ 77 h 77"/>
                <a:gd name="T10" fmla="*/ 0 w 62"/>
                <a:gd name="T11" fmla="*/ 0 h 77"/>
                <a:gd name="T12" fmla="*/ 14 w 62"/>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2" h="77">
                  <a:moveTo>
                    <a:pt x="14" y="5"/>
                  </a:moveTo>
                  <a:cubicBezTo>
                    <a:pt x="14" y="28"/>
                    <a:pt x="14" y="28"/>
                    <a:pt x="14" y="28"/>
                  </a:cubicBezTo>
                  <a:cubicBezTo>
                    <a:pt x="14" y="28"/>
                    <a:pt x="19" y="40"/>
                    <a:pt x="32" y="45"/>
                  </a:cubicBezTo>
                  <a:cubicBezTo>
                    <a:pt x="46" y="49"/>
                    <a:pt x="62" y="56"/>
                    <a:pt x="61" y="64"/>
                  </a:cubicBezTo>
                  <a:cubicBezTo>
                    <a:pt x="60" y="71"/>
                    <a:pt x="34" y="77"/>
                    <a:pt x="0" y="77"/>
                  </a:cubicBezTo>
                  <a:cubicBezTo>
                    <a:pt x="0" y="0"/>
                    <a:pt x="0" y="0"/>
                    <a:pt x="0" y="0"/>
                  </a:cubicBezTo>
                  <a:lnTo>
                    <a:pt x="14"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8" name="Freeform 38"/>
            <p:cNvSpPr>
              <a:spLocks/>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9" name="Freeform 39"/>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50" name="Freeform 40"/>
            <p:cNvSpPr>
              <a:spLocks/>
            </p:cNvSpPr>
            <p:nvPr/>
          </p:nvSpPr>
          <p:spPr bwMode="auto">
            <a:xfrm>
              <a:off x="8610600" y="4144963"/>
              <a:ext cx="496888" cy="433388"/>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grpSp>
      <p:sp>
        <p:nvSpPr>
          <p:cNvPr id="51" name="Freeform 41"/>
          <p:cNvSpPr>
            <a:spLocks noEditPoints="1"/>
          </p:cNvSpPr>
          <p:nvPr/>
        </p:nvSpPr>
        <p:spPr bwMode="auto">
          <a:xfrm>
            <a:off x="7133800" y="2699847"/>
            <a:ext cx="321385" cy="292817"/>
          </a:xfrm>
          <a:custGeom>
            <a:avLst/>
            <a:gdLst>
              <a:gd name="T0" fmla="*/ 116 w 196"/>
              <a:gd name="T1" fmla="*/ 2 h 179"/>
              <a:gd name="T2" fmla="*/ 98 w 196"/>
              <a:gd name="T3" fmla="*/ 0 h 179"/>
              <a:gd name="T4" fmla="*/ 98 w 196"/>
              <a:gd name="T5" fmla="*/ 17 h 179"/>
              <a:gd name="T6" fmla="*/ 113 w 196"/>
              <a:gd name="T7" fmla="*/ 18 h 179"/>
              <a:gd name="T8" fmla="*/ 169 w 196"/>
              <a:gd name="T9" fmla="*/ 105 h 179"/>
              <a:gd name="T10" fmla="*/ 98 w 196"/>
              <a:gd name="T11" fmla="*/ 163 h 179"/>
              <a:gd name="T12" fmla="*/ 98 w 196"/>
              <a:gd name="T13" fmla="*/ 179 h 179"/>
              <a:gd name="T14" fmla="*/ 185 w 196"/>
              <a:gd name="T15" fmla="*/ 108 h 179"/>
              <a:gd name="T16" fmla="*/ 116 w 196"/>
              <a:gd name="T17" fmla="*/ 2 h 179"/>
              <a:gd name="T18" fmla="*/ 98 w 196"/>
              <a:gd name="T19" fmla="*/ 0 h 179"/>
              <a:gd name="T20" fmla="*/ 10 w 196"/>
              <a:gd name="T21" fmla="*/ 71 h 179"/>
              <a:gd name="T22" fmla="*/ 79 w 196"/>
              <a:gd name="T23" fmla="*/ 177 h 179"/>
              <a:gd name="T24" fmla="*/ 98 w 196"/>
              <a:gd name="T25" fmla="*/ 179 h 179"/>
              <a:gd name="T26" fmla="*/ 98 w 196"/>
              <a:gd name="T27" fmla="*/ 163 h 179"/>
              <a:gd name="T28" fmla="*/ 83 w 196"/>
              <a:gd name="T29" fmla="*/ 161 h 179"/>
              <a:gd name="T30" fmla="*/ 83 w 196"/>
              <a:gd name="T31" fmla="*/ 161 h 179"/>
              <a:gd name="T32" fmla="*/ 26 w 196"/>
              <a:gd name="T33" fmla="*/ 75 h 179"/>
              <a:gd name="T34" fmla="*/ 98 w 196"/>
              <a:gd name="T35" fmla="*/ 17 h 179"/>
              <a:gd name="T36" fmla="*/ 98 w 196"/>
              <a:gd name="T37"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6" h="179">
                <a:moveTo>
                  <a:pt x="116" y="2"/>
                </a:moveTo>
                <a:cubicBezTo>
                  <a:pt x="110" y="1"/>
                  <a:pt x="104" y="0"/>
                  <a:pt x="98" y="0"/>
                </a:cubicBezTo>
                <a:cubicBezTo>
                  <a:pt x="98" y="17"/>
                  <a:pt x="98" y="17"/>
                  <a:pt x="98" y="17"/>
                </a:cubicBezTo>
                <a:cubicBezTo>
                  <a:pt x="103" y="17"/>
                  <a:pt x="108" y="17"/>
                  <a:pt x="113" y="18"/>
                </a:cubicBezTo>
                <a:cubicBezTo>
                  <a:pt x="152" y="27"/>
                  <a:pt x="177" y="65"/>
                  <a:pt x="169" y="105"/>
                </a:cubicBezTo>
                <a:cubicBezTo>
                  <a:pt x="162" y="139"/>
                  <a:pt x="131" y="163"/>
                  <a:pt x="98" y="163"/>
                </a:cubicBezTo>
                <a:cubicBezTo>
                  <a:pt x="98" y="179"/>
                  <a:pt x="98" y="179"/>
                  <a:pt x="98" y="179"/>
                </a:cubicBezTo>
                <a:cubicBezTo>
                  <a:pt x="139" y="179"/>
                  <a:pt x="177" y="150"/>
                  <a:pt x="185" y="108"/>
                </a:cubicBezTo>
                <a:cubicBezTo>
                  <a:pt x="196" y="60"/>
                  <a:pt x="165" y="12"/>
                  <a:pt x="116" y="2"/>
                </a:cubicBezTo>
                <a:close/>
                <a:moveTo>
                  <a:pt x="98" y="0"/>
                </a:moveTo>
                <a:cubicBezTo>
                  <a:pt x="56" y="0"/>
                  <a:pt x="19" y="29"/>
                  <a:pt x="10" y="71"/>
                </a:cubicBezTo>
                <a:cubicBezTo>
                  <a:pt x="0" y="120"/>
                  <a:pt x="31" y="167"/>
                  <a:pt x="79" y="177"/>
                </a:cubicBezTo>
                <a:cubicBezTo>
                  <a:pt x="85" y="179"/>
                  <a:pt x="92" y="179"/>
                  <a:pt x="98" y="179"/>
                </a:cubicBezTo>
                <a:cubicBezTo>
                  <a:pt x="98" y="163"/>
                  <a:pt x="98" y="163"/>
                  <a:pt x="98" y="163"/>
                </a:cubicBezTo>
                <a:cubicBezTo>
                  <a:pt x="93" y="163"/>
                  <a:pt x="88" y="162"/>
                  <a:pt x="83" y="161"/>
                </a:cubicBezTo>
                <a:cubicBezTo>
                  <a:pt x="83" y="161"/>
                  <a:pt x="83" y="161"/>
                  <a:pt x="83" y="161"/>
                </a:cubicBezTo>
                <a:cubicBezTo>
                  <a:pt x="43" y="153"/>
                  <a:pt x="18" y="114"/>
                  <a:pt x="26" y="75"/>
                </a:cubicBezTo>
                <a:cubicBezTo>
                  <a:pt x="33" y="40"/>
                  <a:pt x="64" y="17"/>
                  <a:pt x="98" y="17"/>
                </a:cubicBezTo>
                <a:lnTo>
                  <a:pt x="98"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52" name="Freeform 42"/>
          <p:cNvSpPr>
            <a:spLocks/>
          </p:cNvSpPr>
          <p:nvPr/>
        </p:nvSpPr>
        <p:spPr bwMode="auto">
          <a:xfrm>
            <a:off x="7217122" y="2970048"/>
            <a:ext cx="69038" cy="148790"/>
          </a:xfrm>
          <a:custGeom>
            <a:avLst/>
            <a:gdLst>
              <a:gd name="T0" fmla="*/ 33 w 58"/>
              <a:gd name="T1" fmla="*/ 125 h 125"/>
              <a:gd name="T2" fmla="*/ 0 w 58"/>
              <a:gd name="T3" fmla="*/ 118 h 125"/>
              <a:gd name="T4" fmla="*/ 25 w 58"/>
              <a:gd name="T5" fmla="*/ 0 h 125"/>
              <a:gd name="T6" fmla="*/ 58 w 58"/>
              <a:gd name="T7" fmla="*/ 7 h 125"/>
              <a:gd name="T8" fmla="*/ 33 w 58"/>
              <a:gd name="T9" fmla="*/ 125 h 125"/>
            </a:gdLst>
            <a:ahLst/>
            <a:cxnLst>
              <a:cxn ang="0">
                <a:pos x="T0" y="T1"/>
              </a:cxn>
              <a:cxn ang="0">
                <a:pos x="T2" y="T3"/>
              </a:cxn>
              <a:cxn ang="0">
                <a:pos x="T4" y="T5"/>
              </a:cxn>
              <a:cxn ang="0">
                <a:pos x="T6" y="T7"/>
              </a:cxn>
              <a:cxn ang="0">
                <a:pos x="T8" y="T9"/>
              </a:cxn>
            </a:cxnLst>
            <a:rect l="0" t="0" r="r" b="b"/>
            <a:pathLst>
              <a:path w="58" h="125">
                <a:moveTo>
                  <a:pt x="33" y="125"/>
                </a:moveTo>
                <a:lnTo>
                  <a:pt x="0" y="118"/>
                </a:lnTo>
                <a:lnTo>
                  <a:pt x="25" y="0"/>
                </a:lnTo>
                <a:lnTo>
                  <a:pt x="58" y="7"/>
                </a:lnTo>
                <a:lnTo>
                  <a:pt x="33" y="125"/>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53" name="Freeform 43"/>
          <p:cNvSpPr>
            <a:spLocks/>
          </p:cNvSpPr>
          <p:nvPr/>
        </p:nvSpPr>
        <p:spPr bwMode="auto">
          <a:xfrm>
            <a:off x="7188554" y="3015280"/>
            <a:ext cx="97606" cy="201164"/>
          </a:xfrm>
          <a:custGeom>
            <a:avLst/>
            <a:gdLst>
              <a:gd name="T0" fmla="*/ 40 w 60"/>
              <a:gd name="T1" fmla="*/ 106 h 123"/>
              <a:gd name="T2" fmla="*/ 18 w 60"/>
              <a:gd name="T3" fmla="*/ 121 h 123"/>
              <a:gd name="T4" fmla="*/ 3 w 60"/>
              <a:gd name="T5" fmla="*/ 98 h 123"/>
              <a:gd name="T6" fmla="*/ 20 w 60"/>
              <a:gd name="T7" fmla="*/ 17 h 123"/>
              <a:gd name="T8" fmla="*/ 42 w 60"/>
              <a:gd name="T9" fmla="*/ 2 h 123"/>
              <a:gd name="T10" fmla="*/ 57 w 60"/>
              <a:gd name="T11" fmla="*/ 25 h 123"/>
              <a:gd name="T12" fmla="*/ 40 w 60"/>
              <a:gd name="T13" fmla="*/ 106 h 123"/>
            </a:gdLst>
            <a:ahLst/>
            <a:cxnLst>
              <a:cxn ang="0">
                <a:pos x="T0" y="T1"/>
              </a:cxn>
              <a:cxn ang="0">
                <a:pos x="T2" y="T3"/>
              </a:cxn>
              <a:cxn ang="0">
                <a:pos x="T4" y="T5"/>
              </a:cxn>
              <a:cxn ang="0">
                <a:pos x="T6" y="T7"/>
              </a:cxn>
              <a:cxn ang="0">
                <a:pos x="T8" y="T9"/>
              </a:cxn>
              <a:cxn ang="0">
                <a:pos x="T10" y="T11"/>
              </a:cxn>
              <a:cxn ang="0">
                <a:pos x="T12" y="T13"/>
              </a:cxn>
            </a:cxnLst>
            <a:rect l="0" t="0" r="r" b="b"/>
            <a:pathLst>
              <a:path w="60" h="123">
                <a:moveTo>
                  <a:pt x="40" y="106"/>
                </a:moveTo>
                <a:cubicBezTo>
                  <a:pt x="38" y="116"/>
                  <a:pt x="28" y="123"/>
                  <a:pt x="18" y="121"/>
                </a:cubicBezTo>
                <a:cubicBezTo>
                  <a:pt x="7" y="118"/>
                  <a:pt x="0" y="108"/>
                  <a:pt x="3" y="98"/>
                </a:cubicBezTo>
                <a:cubicBezTo>
                  <a:pt x="20" y="17"/>
                  <a:pt x="20" y="17"/>
                  <a:pt x="20" y="17"/>
                </a:cubicBezTo>
                <a:cubicBezTo>
                  <a:pt x="22" y="6"/>
                  <a:pt x="32" y="0"/>
                  <a:pt x="42" y="2"/>
                </a:cubicBezTo>
                <a:cubicBezTo>
                  <a:pt x="53" y="4"/>
                  <a:pt x="60" y="14"/>
                  <a:pt x="57" y="25"/>
                </a:cubicBezTo>
                <a:lnTo>
                  <a:pt x="40" y="106"/>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54" name="Freeform 45"/>
          <p:cNvSpPr>
            <a:spLocks noEditPoints="1"/>
          </p:cNvSpPr>
          <p:nvPr/>
        </p:nvSpPr>
        <p:spPr bwMode="auto">
          <a:xfrm>
            <a:off x="6180357" y="2756982"/>
            <a:ext cx="478507" cy="396375"/>
          </a:xfrm>
          <a:custGeom>
            <a:avLst/>
            <a:gdLst>
              <a:gd name="T0" fmla="*/ 199 w 293"/>
              <a:gd name="T1" fmla="*/ 192 h 242"/>
              <a:gd name="T2" fmla="*/ 219 w 293"/>
              <a:gd name="T3" fmla="*/ 205 h 242"/>
              <a:gd name="T4" fmla="*/ 219 w 293"/>
              <a:gd name="T5" fmla="*/ 214 h 242"/>
              <a:gd name="T6" fmla="*/ 199 w 293"/>
              <a:gd name="T7" fmla="*/ 214 h 242"/>
              <a:gd name="T8" fmla="*/ 219 w 293"/>
              <a:gd name="T9" fmla="*/ 242 h 242"/>
              <a:gd name="T10" fmla="*/ 242 w 293"/>
              <a:gd name="T11" fmla="*/ 216 h 242"/>
              <a:gd name="T12" fmla="*/ 199 w 293"/>
              <a:gd name="T13" fmla="*/ 170 h 242"/>
              <a:gd name="T14" fmla="*/ 293 w 293"/>
              <a:gd name="T15" fmla="*/ 147 h 242"/>
              <a:gd name="T16" fmla="*/ 269 w 293"/>
              <a:gd name="T17" fmla="*/ 0 h 242"/>
              <a:gd name="T18" fmla="*/ 199 w 293"/>
              <a:gd name="T19" fmla="*/ 16 h 242"/>
              <a:gd name="T20" fmla="*/ 275 w 293"/>
              <a:gd name="T21" fmla="*/ 35 h 242"/>
              <a:gd name="T22" fmla="*/ 256 w 293"/>
              <a:gd name="T23" fmla="*/ 154 h 242"/>
              <a:gd name="T24" fmla="*/ 199 w 293"/>
              <a:gd name="T25" fmla="*/ 170 h 242"/>
              <a:gd name="T26" fmla="*/ 175 w 293"/>
              <a:gd name="T27" fmla="*/ 192 h 242"/>
              <a:gd name="T28" fmla="*/ 199 w 293"/>
              <a:gd name="T29" fmla="*/ 170 h 242"/>
              <a:gd name="T30" fmla="*/ 146 w 293"/>
              <a:gd name="T31" fmla="*/ 154 h 242"/>
              <a:gd name="T32" fmla="*/ 199 w 293"/>
              <a:gd name="T33" fmla="*/ 242 h 242"/>
              <a:gd name="T34" fmla="*/ 179 w 293"/>
              <a:gd name="T35" fmla="*/ 214 h 242"/>
              <a:gd name="T36" fmla="*/ 179 w 293"/>
              <a:gd name="T37" fmla="*/ 205 h 242"/>
              <a:gd name="T38" fmla="*/ 199 w 293"/>
              <a:gd name="T39" fmla="*/ 192 h 242"/>
              <a:gd name="T40" fmla="*/ 146 w 293"/>
              <a:gd name="T41" fmla="*/ 0 h 242"/>
              <a:gd name="T42" fmla="*/ 199 w 293"/>
              <a:gd name="T43" fmla="*/ 16 h 242"/>
              <a:gd name="T44" fmla="*/ 146 w 293"/>
              <a:gd name="T45" fmla="*/ 0 h 242"/>
              <a:gd name="T46" fmla="*/ 0 w 293"/>
              <a:gd name="T47" fmla="*/ 24 h 242"/>
              <a:gd name="T48" fmla="*/ 23 w 293"/>
              <a:gd name="T49" fmla="*/ 170 h 242"/>
              <a:gd name="T50" fmla="*/ 117 w 293"/>
              <a:gd name="T51" fmla="*/ 192 h 242"/>
              <a:gd name="T52" fmla="*/ 52 w 293"/>
              <a:gd name="T53" fmla="*/ 216 h 242"/>
              <a:gd name="T54" fmla="*/ 75 w 293"/>
              <a:gd name="T55" fmla="*/ 242 h 242"/>
              <a:gd name="T56" fmla="*/ 146 w 293"/>
              <a:gd name="T57" fmla="*/ 154 h 242"/>
              <a:gd name="T58" fmla="*/ 37 w 293"/>
              <a:gd name="T59" fmla="*/ 154 h 242"/>
              <a:gd name="T60" fmla="*/ 17 w 293"/>
              <a:gd name="T61" fmla="*/ 35 h 242"/>
              <a:gd name="T62" fmla="*/ 146 w 293"/>
              <a:gd name="T63" fmla="*/ 16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3" h="242">
                <a:moveTo>
                  <a:pt x="219" y="192"/>
                </a:moveTo>
                <a:cubicBezTo>
                  <a:pt x="199" y="192"/>
                  <a:pt x="199" y="192"/>
                  <a:pt x="199" y="192"/>
                </a:cubicBezTo>
                <a:cubicBezTo>
                  <a:pt x="199" y="205"/>
                  <a:pt x="199" y="205"/>
                  <a:pt x="199" y="205"/>
                </a:cubicBezTo>
                <a:cubicBezTo>
                  <a:pt x="219" y="205"/>
                  <a:pt x="219" y="205"/>
                  <a:pt x="219" y="205"/>
                </a:cubicBezTo>
                <a:cubicBezTo>
                  <a:pt x="221" y="205"/>
                  <a:pt x="223" y="207"/>
                  <a:pt x="223" y="209"/>
                </a:cubicBezTo>
                <a:cubicBezTo>
                  <a:pt x="223" y="212"/>
                  <a:pt x="221" y="214"/>
                  <a:pt x="219" y="214"/>
                </a:cubicBezTo>
                <a:cubicBezTo>
                  <a:pt x="219" y="214"/>
                  <a:pt x="219" y="214"/>
                  <a:pt x="219" y="214"/>
                </a:cubicBezTo>
                <a:cubicBezTo>
                  <a:pt x="199" y="214"/>
                  <a:pt x="199" y="214"/>
                  <a:pt x="199" y="214"/>
                </a:cubicBezTo>
                <a:cubicBezTo>
                  <a:pt x="199" y="242"/>
                  <a:pt x="199" y="242"/>
                  <a:pt x="199" y="242"/>
                </a:cubicBezTo>
                <a:cubicBezTo>
                  <a:pt x="219" y="242"/>
                  <a:pt x="219" y="242"/>
                  <a:pt x="219" y="242"/>
                </a:cubicBezTo>
                <a:cubicBezTo>
                  <a:pt x="232" y="242"/>
                  <a:pt x="242" y="232"/>
                  <a:pt x="242" y="219"/>
                </a:cubicBezTo>
                <a:cubicBezTo>
                  <a:pt x="242" y="216"/>
                  <a:pt x="242" y="216"/>
                  <a:pt x="242" y="216"/>
                </a:cubicBezTo>
                <a:cubicBezTo>
                  <a:pt x="242" y="203"/>
                  <a:pt x="232" y="192"/>
                  <a:pt x="219" y="192"/>
                </a:cubicBezTo>
                <a:close/>
                <a:moveTo>
                  <a:pt x="199" y="170"/>
                </a:moveTo>
                <a:cubicBezTo>
                  <a:pt x="269" y="170"/>
                  <a:pt x="269" y="170"/>
                  <a:pt x="269" y="170"/>
                </a:cubicBezTo>
                <a:cubicBezTo>
                  <a:pt x="282" y="170"/>
                  <a:pt x="293" y="160"/>
                  <a:pt x="293" y="147"/>
                </a:cubicBezTo>
                <a:cubicBezTo>
                  <a:pt x="293" y="24"/>
                  <a:pt x="293" y="24"/>
                  <a:pt x="293" y="24"/>
                </a:cubicBezTo>
                <a:cubicBezTo>
                  <a:pt x="293" y="11"/>
                  <a:pt x="282" y="0"/>
                  <a:pt x="269" y="0"/>
                </a:cubicBezTo>
                <a:cubicBezTo>
                  <a:pt x="199" y="0"/>
                  <a:pt x="199" y="0"/>
                  <a:pt x="199" y="0"/>
                </a:cubicBezTo>
                <a:cubicBezTo>
                  <a:pt x="199" y="16"/>
                  <a:pt x="199" y="16"/>
                  <a:pt x="199" y="16"/>
                </a:cubicBezTo>
                <a:cubicBezTo>
                  <a:pt x="256" y="16"/>
                  <a:pt x="256" y="16"/>
                  <a:pt x="256" y="16"/>
                </a:cubicBezTo>
                <a:cubicBezTo>
                  <a:pt x="267" y="16"/>
                  <a:pt x="275" y="24"/>
                  <a:pt x="275" y="35"/>
                </a:cubicBezTo>
                <a:cubicBezTo>
                  <a:pt x="275" y="135"/>
                  <a:pt x="275" y="135"/>
                  <a:pt x="275" y="135"/>
                </a:cubicBezTo>
                <a:cubicBezTo>
                  <a:pt x="275" y="146"/>
                  <a:pt x="267" y="154"/>
                  <a:pt x="256" y="154"/>
                </a:cubicBezTo>
                <a:cubicBezTo>
                  <a:pt x="199" y="154"/>
                  <a:pt x="199" y="154"/>
                  <a:pt x="199" y="154"/>
                </a:cubicBezTo>
                <a:lnTo>
                  <a:pt x="199" y="170"/>
                </a:lnTo>
                <a:close/>
                <a:moveTo>
                  <a:pt x="199" y="192"/>
                </a:moveTo>
                <a:cubicBezTo>
                  <a:pt x="175" y="192"/>
                  <a:pt x="175" y="192"/>
                  <a:pt x="175" y="192"/>
                </a:cubicBezTo>
                <a:cubicBezTo>
                  <a:pt x="175" y="170"/>
                  <a:pt x="175" y="170"/>
                  <a:pt x="175" y="170"/>
                </a:cubicBezTo>
                <a:cubicBezTo>
                  <a:pt x="199" y="170"/>
                  <a:pt x="199" y="170"/>
                  <a:pt x="199" y="170"/>
                </a:cubicBezTo>
                <a:cubicBezTo>
                  <a:pt x="199" y="154"/>
                  <a:pt x="199" y="154"/>
                  <a:pt x="199" y="154"/>
                </a:cubicBezTo>
                <a:cubicBezTo>
                  <a:pt x="146" y="154"/>
                  <a:pt x="146" y="154"/>
                  <a:pt x="146" y="154"/>
                </a:cubicBezTo>
                <a:cubicBezTo>
                  <a:pt x="146" y="242"/>
                  <a:pt x="146" y="242"/>
                  <a:pt x="146" y="242"/>
                </a:cubicBezTo>
                <a:cubicBezTo>
                  <a:pt x="199" y="242"/>
                  <a:pt x="199" y="242"/>
                  <a:pt x="199" y="242"/>
                </a:cubicBezTo>
                <a:cubicBezTo>
                  <a:pt x="199" y="214"/>
                  <a:pt x="199" y="214"/>
                  <a:pt x="199" y="214"/>
                </a:cubicBezTo>
                <a:cubicBezTo>
                  <a:pt x="179" y="214"/>
                  <a:pt x="179" y="214"/>
                  <a:pt x="179" y="214"/>
                </a:cubicBezTo>
                <a:cubicBezTo>
                  <a:pt x="177" y="214"/>
                  <a:pt x="175" y="212"/>
                  <a:pt x="175" y="209"/>
                </a:cubicBezTo>
                <a:cubicBezTo>
                  <a:pt x="175" y="207"/>
                  <a:pt x="177" y="205"/>
                  <a:pt x="179" y="205"/>
                </a:cubicBezTo>
                <a:cubicBezTo>
                  <a:pt x="199" y="205"/>
                  <a:pt x="199" y="205"/>
                  <a:pt x="199" y="205"/>
                </a:cubicBezTo>
                <a:cubicBezTo>
                  <a:pt x="199" y="192"/>
                  <a:pt x="199" y="192"/>
                  <a:pt x="199" y="192"/>
                </a:cubicBezTo>
                <a:close/>
                <a:moveTo>
                  <a:pt x="199" y="0"/>
                </a:moveTo>
                <a:cubicBezTo>
                  <a:pt x="146" y="0"/>
                  <a:pt x="146" y="0"/>
                  <a:pt x="146" y="0"/>
                </a:cubicBezTo>
                <a:cubicBezTo>
                  <a:pt x="146" y="16"/>
                  <a:pt x="146" y="16"/>
                  <a:pt x="146" y="16"/>
                </a:cubicBezTo>
                <a:cubicBezTo>
                  <a:pt x="199" y="16"/>
                  <a:pt x="199" y="16"/>
                  <a:pt x="199" y="16"/>
                </a:cubicBezTo>
                <a:lnTo>
                  <a:pt x="199" y="0"/>
                </a:lnTo>
                <a:close/>
                <a:moveTo>
                  <a:pt x="146" y="0"/>
                </a:moveTo>
                <a:cubicBezTo>
                  <a:pt x="23" y="0"/>
                  <a:pt x="23" y="0"/>
                  <a:pt x="23" y="0"/>
                </a:cubicBezTo>
                <a:cubicBezTo>
                  <a:pt x="10" y="0"/>
                  <a:pt x="0" y="11"/>
                  <a:pt x="0" y="24"/>
                </a:cubicBezTo>
                <a:cubicBezTo>
                  <a:pt x="0" y="147"/>
                  <a:pt x="0" y="147"/>
                  <a:pt x="0" y="147"/>
                </a:cubicBezTo>
                <a:cubicBezTo>
                  <a:pt x="0" y="160"/>
                  <a:pt x="10" y="170"/>
                  <a:pt x="23" y="170"/>
                </a:cubicBezTo>
                <a:cubicBezTo>
                  <a:pt x="117" y="170"/>
                  <a:pt x="117" y="170"/>
                  <a:pt x="117" y="170"/>
                </a:cubicBezTo>
                <a:cubicBezTo>
                  <a:pt x="117" y="192"/>
                  <a:pt x="117" y="192"/>
                  <a:pt x="117" y="192"/>
                </a:cubicBezTo>
                <a:cubicBezTo>
                  <a:pt x="75" y="192"/>
                  <a:pt x="75" y="192"/>
                  <a:pt x="75" y="192"/>
                </a:cubicBezTo>
                <a:cubicBezTo>
                  <a:pt x="62" y="192"/>
                  <a:pt x="52" y="203"/>
                  <a:pt x="52" y="216"/>
                </a:cubicBezTo>
                <a:cubicBezTo>
                  <a:pt x="52" y="219"/>
                  <a:pt x="52" y="219"/>
                  <a:pt x="52" y="219"/>
                </a:cubicBezTo>
                <a:cubicBezTo>
                  <a:pt x="52" y="232"/>
                  <a:pt x="62" y="242"/>
                  <a:pt x="75" y="242"/>
                </a:cubicBezTo>
                <a:cubicBezTo>
                  <a:pt x="146" y="242"/>
                  <a:pt x="146" y="242"/>
                  <a:pt x="146" y="242"/>
                </a:cubicBezTo>
                <a:cubicBezTo>
                  <a:pt x="146" y="154"/>
                  <a:pt x="146" y="154"/>
                  <a:pt x="146" y="154"/>
                </a:cubicBezTo>
                <a:cubicBezTo>
                  <a:pt x="37" y="154"/>
                  <a:pt x="37" y="154"/>
                  <a:pt x="37" y="154"/>
                </a:cubicBezTo>
                <a:cubicBezTo>
                  <a:pt x="37" y="154"/>
                  <a:pt x="37" y="154"/>
                  <a:pt x="37" y="154"/>
                </a:cubicBezTo>
                <a:cubicBezTo>
                  <a:pt x="26" y="154"/>
                  <a:pt x="17" y="146"/>
                  <a:pt x="17" y="135"/>
                </a:cubicBezTo>
                <a:cubicBezTo>
                  <a:pt x="17" y="35"/>
                  <a:pt x="17" y="35"/>
                  <a:pt x="17" y="35"/>
                </a:cubicBezTo>
                <a:cubicBezTo>
                  <a:pt x="17" y="24"/>
                  <a:pt x="26" y="16"/>
                  <a:pt x="37" y="16"/>
                </a:cubicBezTo>
                <a:cubicBezTo>
                  <a:pt x="146" y="16"/>
                  <a:pt x="146" y="16"/>
                  <a:pt x="146" y="16"/>
                </a:cubicBezTo>
                <a:lnTo>
                  <a:pt x="146"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55" name="Freeform 46"/>
          <p:cNvSpPr>
            <a:spLocks noEditPoints="1"/>
          </p:cNvSpPr>
          <p:nvPr/>
        </p:nvSpPr>
        <p:spPr bwMode="auto">
          <a:xfrm>
            <a:off x="7026671" y="1967803"/>
            <a:ext cx="614203" cy="716570"/>
          </a:xfrm>
          <a:custGeom>
            <a:avLst/>
            <a:gdLst>
              <a:gd name="T0" fmla="*/ 376 w 376"/>
              <a:gd name="T1" fmla="*/ 43 h 438"/>
              <a:gd name="T2" fmla="*/ 324 w 376"/>
              <a:gd name="T3" fmla="*/ 32 h 438"/>
              <a:gd name="T4" fmla="*/ 334 w 376"/>
              <a:gd name="T5" fmla="*/ 54 h 438"/>
              <a:gd name="T6" fmla="*/ 324 w 376"/>
              <a:gd name="T7" fmla="*/ 59 h 438"/>
              <a:gd name="T8" fmla="*/ 272 w 376"/>
              <a:gd name="T9" fmla="*/ 63 h 438"/>
              <a:gd name="T10" fmla="*/ 304 w 376"/>
              <a:gd name="T11" fmla="*/ 98 h 438"/>
              <a:gd name="T12" fmla="*/ 256 w 376"/>
              <a:gd name="T13" fmla="*/ 81 h 438"/>
              <a:gd name="T14" fmla="*/ 271 w 376"/>
              <a:gd name="T15" fmla="*/ 103 h 438"/>
              <a:gd name="T16" fmla="*/ 241 w 376"/>
              <a:gd name="T17" fmla="*/ 100 h 438"/>
              <a:gd name="T18" fmla="*/ 256 w 376"/>
              <a:gd name="T19" fmla="*/ 122 h 438"/>
              <a:gd name="T20" fmla="*/ 226 w 376"/>
              <a:gd name="T21" fmla="*/ 119 h 438"/>
              <a:gd name="T22" fmla="*/ 240 w 376"/>
              <a:gd name="T23" fmla="*/ 140 h 438"/>
              <a:gd name="T24" fmla="*/ 210 w 376"/>
              <a:gd name="T25" fmla="*/ 138 h 438"/>
              <a:gd name="T26" fmla="*/ 242 w 376"/>
              <a:gd name="T27" fmla="*/ 173 h 438"/>
              <a:gd name="T28" fmla="*/ 195 w 376"/>
              <a:gd name="T29" fmla="*/ 156 h 438"/>
              <a:gd name="T30" fmla="*/ 210 w 376"/>
              <a:gd name="T31" fmla="*/ 178 h 438"/>
              <a:gd name="T32" fmla="*/ 180 w 376"/>
              <a:gd name="T33" fmla="*/ 175 h 438"/>
              <a:gd name="T34" fmla="*/ 194 w 376"/>
              <a:gd name="T35" fmla="*/ 197 h 438"/>
              <a:gd name="T36" fmla="*/ 164 w 376"/>
              <a:gd name="T37" fmla="*/ 194 h 438"/>
              <a:gd name="T38" fmla="*/ 179 w 376"/>
              <a:gd name="T39" fmla="*/ 215 h 438"/>
              <a:gd name="T40" fmla="*/ 149 w 376"/>
              <a:gd name="T41" fmla="*/ 213 h 438"/>
              <a:gd name="T42" fmla="*/ 181 w 376"/>
              <a:gd name="T43" fmla="*/ 248 h 438"/>
              <a:gd name="T44" fmla="*/ 134 w 376"/>
              <a:gd name="T45" fmla="*/ 232 h 438"/>
              <a:gd name="T46" fmla="*/ 148 w 376"/>
              <a:gd name="T47" fmla="*/ 253 h 438"/>
              <a:gd name="T48" fmla="*/ 118 w 376"/>
              <a:gd name="T49" fmla="*/ 250 h 438"/>
              <a:gd name="T50" fmla="*/ 133 w 376"/>
              <a:gd name="T51" fmla="*/ 272 h 438"/>
              <a:gd name="T52" fmla="*/ 103 w 376"/>
              <a:gd name="T53" fmla="*/ 269 h 438"/>
              <a:gd name="T54" fmla="*/ 117 w 376"/>
              <a:gd name="T55" fmla="*/ 290 h 438"/>
              <a:gd name="T56" fmla="*/ 88 w 376"/>
              <a:gd name="T57" fmla="*/ 288 h 438"/>
              <a:gd name="T58" fmla="*/ 119 w 376"/>
              <a:gd name="T59" fmla="*/ 323 h 438"/>
              <a:gd name="T60" fmla="*/ 72 w 376"/>
              <a:gd name="T61" fmla="*/ 307 h 438"/>
              <a:gd name="T62" fmla="*/ 87 w 376"/>
              <a:gd name="T63" fmla="*/ 328 h 438"/>
              <a:gd name="T64" fmla="*/ 57 w 376"/>
              <a:gd name="T65" fmla="*/ 325 h 438"/>
              <a:gd name="T66" fmla="*/ 71 w 376"/>
              <a:gd name="T67" fmla="*/ 347 h 438"/>
              <a:gd name="T68" fmla="*/ 42 w 376"/>
              <a:gd name="T69" fmla="*/ 344 h 438"/>
              <a:gd name="T70" fmla="*/ 56 w 376"/>
              <a:gd name="T71" fmla="*/ 366 h 438"/>
              <a:gd name="T72" fmla="*/ 26 w 376"/>
              <a:gd name="T73" fmla="*/ 363 h 438"/>
              <a:gd name="T74" fmla="*/ 58 w 376"/>
              <a:gd name="T75" fmla="*/ 398 h 438"/>
              <a:gd name="T76" fmla="*/ 0 w 376"/>
              <a:gd name="T77" fmla="*/ 395 h 438"/>
              <a:gd name="T78" fmla="*/ 324 w 376"/>
              <a:gd name="T79" fmla="*/ 106 h 438"/>
              <a:gd name="T80" fmla="*/ 316 w 376"/>
              <a:gd name="T81" fmla="*/ 56 h 438"/>
              <a:gd name="T82" fmla="*/ 324 w 376"/>
              <a:gd name="T83" fmla="*/ 32 h 438"/>
              <a:gd name="T84" fmla="*/ 323 w 376"/>
              <a:gd name="T85" fmla="*/ 0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6" h="438">
                <a:moveTo>
                  <a:pt x="324" y="106"/>
                </a:moveTo>
                <a:cubicBezTo>
                  <a:pt x="376" y="43"/>
                  <a:pt x="376" y="43"/>
                  <a:pt x="376" y="43"/>
                </a:cubicBezTo>
                <a:cubicBezTo>
                  <a:pt x="324" y="1"/>
                  <a:pt x="324" y="1"/>
                  <a:pt x="324" y="1"/>
                </a:cubicBezTo>
                <a:cubicBezTo>
                  <a:pt x="324" y="32"/>
                  <a:pt x="324" y="32"/>
                  <a:pt x="324" y="32"/>
                </a:cubicBezTo>
                <a:cubicBezTo>
                  <a:pt x="327" y="32"/>
                  <a:pt x="330" y="33"/>
                  <a:pt x="332" y="35"/>
                </a:cubicBezTo>
                <a:cubicBezTo>
                  <a:pt x="338" y="40"/>
                  <a:pt x="339" y="49"/>
                  <a:pt x="334" y="54"/>
                </a:cubicBezTo>
                <a:cubicBezTo>
                  <a:pt x="334" y="54"/>
                  <a:pt x="334" y="54"/>
                  <a:pt x="334" y="54"/>
                </a:cubicBezTo>
                <a:cubicBezTo>
                  <a:pt x="332" y="57"/>
                  <a:pt x="328" y="59"/>
                  <a:pt x="324" y="59"/>
                </a:cubicBezTo>
                <a:lnTo>
                  <a:pt x="324" y="106"/>
                </a:lnTo>
                <a:close/>
                <a:moveTo>
                  <a:pt x="272" y="63"/>
                </a:moveTo>
                <a:cubicBezTo>
                  <a:pt x="308" y="92"/>
                  <a:pt x="308" y="92"/>
                  <a:pt x="308" y="92"/>
                </a:cubicBezTo>
                <a:cubicBezTo>
                  <a:pt x="304" y="98"/>
                  <a:pt x="304" y="98"/>
                  <a:pt x="304" y="98"/>
                </a:cubicBezTo>
                <a:cubicBezTo>
                  <a:pt x="267" y="68"/>
                  <a:pt x="267" y="68"/>
                  <a:pt x="267" y="68"/>
                </a:cubicBezTo>
                <a:cubicBezTo>
                  <a:pt x="256" y="81"/>
                  <a:pt x="256" y="81"/>
                  <a:pt x="256" y="81"/>
                </a:cubicBezTo>
                <a:cubicBezTo>
                  <a:pt x="276" y="97"/>
                  <a:pt x="276" y="97"/>
                  <a:pt x="276" y="97"/>
                </a:cubicBezTo>
                <a:cubicBezTo>
                  <a:pt x="271" y="103"/>
                  <a:pt x="271" y="103"/>
                  <a:pt x="271" y="103"/>
                </a:cubicBezTo>
                <a:cubicBezTo>
                  <a:pt x="252" y="87"/>
                  <a:pt x="252" y="87"/>
                  <a:pt x="252" y="87"/>
                </a:cubicBezTo>
                <a:cubicBezTo>
                  <a:pt x="241" y="100"/>
                  <a:pt x="241" y="100"/>
                  <a:pt x="241" y="100"/>
                </a:cubicBezTo>
                <a:cubicBezTo>
                  <a:pt x="260" y="116"/>
                  <a:pt x="260" y="116"/>
                  <a:pt x="260" y="116"/>
                </a:cubicBezTo>
                <a:cubicBezTo>
                  <a:pt x="256" y="122"/>
                  <a:pt x="256" y="122"/>
                  <a:pt x="256" y="122"/>
                </a:cubicBezTo>
                <a:cubicBezTo>
                  <a:pt x="236" y="106"/>
                  <a:pt x="236" y="106"/>
                  <a:pt x="236" y="106"/>
                </a:cubicBezTo>
                <a:cubicBezTo>
                  <a:pt x="226" y="119"/>
                  <a:pt x="226" y="119"/>
                  <a:pt x="226" y="119"/>
                </a:cubicBezTo>
                <a:cubicBezTo>
                  <a:pt x="245" y="135"/>
                  <a:pt x="245" y="135"/>
                  <a:pt x="245" y="135"/>
                </a:cubicBezTo>
                <a:cubicBezTo>
                  <a:pt x="240" y="140"/>
                  <a:pt x="240" y="140"/>
                  <a:pt x="240" y="140"/>
                </a:cubicBezTo>
                <a:cubicBezTo>
                  <a:pt x="221" y="125"/>
                  <a:pt x="221" y="125"/>
                  <a:pt x="221" y="125"/>
                </a:cubicBezTo>
                <a:cubicBezTo>
                  <a:pt x="210" y="138"/>
                  <a:pt x="210" y="138"/>
                  <a:pt x="210" y="138"/>
                </a:cubicBezTo>
                <a:cubicBezTo>
                  <a:pt x="247" y="167"/>
                  <a:pt x="247" y="167"/>
                  <a:pt x="247" y="167"/>
                </a:cubicBezTo>
                <a:cubicBezTo>
                  <a:pt x="242" y="173"/>
                  <a:pt x="242" y="173"/>
                  <a:pt x="242" y="173"/>
                </a:cubicBezTo>
                <a:cubicBezTo>
                  <a:pt x="206" y="143"/>
                  <a:pt x="206" y="143"/>
                  <a:pt x="206" y="143"/>
                </a:cubicBezTo>
                <a:cubicBezTo>
                  <a:pt x="195" y="156"/>
                  <a:pt x="195" y="156"/>
                  <a:pt x="195" y="156"/>
                </a:cubicBezTo>
                <a:cubicBezTo>
                  <a:pt x="214" y="172"/>
                  <a:pt x="214" y="172"/>
                  <a:pt x="214" y="172"/>
                </a:cubicBezTo>
                <a:cubicBezTo>
                  <a:pt x="210" y="178"/>
                  <a:pt x="210" y="178"/>
                  <a:pt x="210" y="178"/>
                </a:cubicBezTo>
                <a:cubicBezTo>
                  <a:pt x="190" y="162"/>
                  <a:pt x="190" y="162"/>
                  <a:pt x="190" y="162"/>
                </a:cubicBezTo>
                <a:cubicBezTo>
                  <a:pt x="180" y="175"/>
                  <a:pt x="180" y="175"/>
                  <a:pt x="180" y="175"/>
                </a:cubicBezTo>
                <a:cubicBezTo>
                  <a:pt x="199" y="191"/>
                  <a:pt x="199" y="191"/>
                  <a:pt x="199" y="191"/>
                </a:cubicBezTo>
                <a:cubicBezTo>
                  <a:pt x="194" y="197"/>
                  <a:pt x="194" y="197"/>
                  <a:pt x="194" y="197"/>
                </a:cubicBezTo>
                <a:cubicBezTo>
                  <a:pt x="175" y="181"/>
                  <a:pt x="175" y="181"/>
                  <a:pt x="175" y="181"/>
                </a:cubicBezTo>
                <a:cubicBezTo>
                  <a:pt x="164" y="194"/>
                  <a:pt x="164" y="194"/>
                  <a:pt x="164" y="194"/>
                </a:cubicBezTo>
                <a:cubicBezTo>
                  <a:pt x="184" y="210"/>
                  <a:pt x="184" y="210"/>
                  <a:pt x="184" y="210"/>
                </a:cubicBezTo>
                <a:cubicBezTo>
                  <a:pt x="179" y="215"/>
                  <a:pt x="179" y="215"/>
                  <a:pt x="179" y="215"/>
                </a:cubicBezTo>
                <a:cubicBezTo>
                  <a:pt x="160" y="200"/>
                  <a:pt x="160" y="200"/>
                  <a:pt x="160" y="200"/>
                </a:cubicBezTo>
                <a:cubicBezTo>
                  <a:pt x="149" y="213"/>
                  <a:pt x="149" y="213"/>
                  <a:pt x="149" y="213"/>
                </a:cubicBezTo>
                <a:cubicBezTo>
                  <a:pt x="185" y="243"/>
                  <a:pt x="185" y="243"/>
                  <a:pt x="185" y="243"/>
                </a:cubicBezTo>
                <a:cubicBezTo>
                  <a:pt x="181" y="248"/>
                  <a:pt x="181" y="248"/>
                  <a:pt x="181" y="248"/>
                </a:cubicBezTo>
                <a:cubicBezTo>
                  <a:pt x="144" y="218"/>
                  <a:pt x="144" y="218"/>
                  <a:pt x="144" y="218"/>
                </a:cubicBezTo>
                <a:cubicBezTo>
                  <a:pt x="134" y="232"/>
                  <a:pt x="134" y="232"/>
                  <a:pt x="134" y="232"/>
                </a:cubicBezTo>
                <a:cubicBezTo>
                  <a:pt x="153" y="247"/>
                  <a:pt x="153" y="247"/>
                  <a:pt x="153" y="247"/>
                </a:cubicBezTo>
                <a:cubicBezTo>
                  <a:pt x="148" y="253"/>
                  <a:pt x="148" y="253"/>
                  <a:pt x="148" y="253"/>
                </a:cubicBezTo>
                <a:cubicBezTo>
                  <a:pt x="129" y="237"/>
                  <a:pt x="129" y="237"/>
                  <a:pt x="129" y="237"/>
                </a:cubicBezTo>
                <a:cubicBezTo>
                  <a:pt x="118" y="250"/>
                  <a:pt x="118" y="250"/>
                  <a:pt x="118" y="250"/>
                </a:cubicBezTo>
                <a:cubicBezTo>
                  <a:pt x="137" y="266"/>
                  <a:pt x="137" y="266"/>
                  <a:pt x="137" y="266"/>
                </a:cubicBezTo>
                <a:cubicBezTo>
                  <a:pt x="133" y="272"/>
                  <a:pt x="133" y="272"/>
                  <a:pt x="133" y="272"/>
                </a:cubicBezTo>
                <a:cubicBezTo>
                  <a:pt x="114" y="256"/>
                  <a:pt x="114" y="256"/>
                  <a:pt x="114" y="256"/>
                </a:cubicBezTo>
                <a:cubicBezTo>
                  <a:pt x="103" y="269"/>
                  <a:pt x="103" y="269"/>
                  <a:pt x="103" y="269"/>
                </a:cubicBezTo>
                <a:cubicBezTo>
                  <a:pt x="122" y="285"/>
                  <a:pt x="122" y="285"/>
                  <a:pt x="122" y="285"/>
                </a:cubicBezTo>
                <a:cubicBezTo>
                  <a:pt x="117" y="290"/>
                  <a:pt x="117" y="290"/>
                  <a:pt x="117" y="290"/>
                </a:cubicBezTo>
                <a:cubicBezTo>
                  <a:pt x="98" y="275"/>
                  <a:pt x="98" y="275"/>
                  <a:pt x="98" y="275"/>
                </a:cubicBezTo>
                <a:cubicBezTo>
                  <a:pt x="88" y="288"/>
                  <a:pt x="88" y="288"/>
                  <a:pt x="88" y="288"/>
                </a:cubicBezTo>
                <a:cubicBezTo>
                  <a:pt x="124" y="318"/>
                  <a:pt x="124" y="318"/>
                  <a:pt x="124" y="318"/>
                </a:cubicBezTo>
                <a:cubicBezTo>
                  <a:pt x="119" y="323"/>
                  <a:pt x="119" y="323"/>
                  <a:pt x="119" y="323"/>
                </a:cubicBezTo>
                <a:cubicBezTo>
                  <a:pt x="83" y="294"/>
                  <a:pt x="83" y="294"/>
                  <a:pt x="83" y="294"/>
                </a:cubicBezTo>
                <a:cubicBezTo>
                  <a:pt x="72" y="307"/>
                  <a:pt x="72" y="307"/>
                  <a:pt x="72" y="307"/>
                </a:cubicBezTo>
                <a:cubicBezTo>
                  <a:pt x="91" y="322"/>
                  <a:pt x="91" y="322"/>
                  <a:pt x="91" y="322"/>
                </a:cubicBezTo>
                <a:cubicBezTo>
                  <a:pt x="87" y="328"/>
                  <a:pt x="87" y="328"/>
                  <a:pt x="87" y="328"/>
                </a:cubicBezTo>
                <a:cubicBezTo>
                  <a:pt x="68" y="312"/>
                  <a:pt x="68" y="312"/>
                  <a:pt x="68" y="312"/>
                </a:cubicBezTo>
                <a:cubicBezTo>
                  <a:pt x="57" y="325"/>
                  <a:pt x="57" y="325"/>
                  <a:pt x="57" y="325"/>
                </a:cubicBezTo>
                <a:cubicBezTo>
                  <a:pt x="76" y="341"/>
                  <a:pt x="76" y="341"/>
                  <a:pt x="76" y="341"/>
                </a:cubicBezTo>
                <a:cubicBezTo>
                  <a:pt x="71" y="347"/>
                  <a:pt x="71" y="347"/>
                  <a:pt x="71" y="347"/>
                </a:cubicBezTo>
                <a:cubicBezTo>
                  <a:pt x="52" y="331"/>
                  <a:pt x="52" y="331"/>
                  <a:pt x="52" y="331"/>
                </a:cubicBezTo>
                <a:cubicBezTo>
                  <a:pt x="42" y="344"/>
                  <a:pt x="42" y="344"/>
                  <a:pt x="42" y="344"/>
                </a:cubicBezTo>
                <a:cubicBezTo>
                  <a:pt x="61" y="360"/>
                  <a:pt x="61" y="360"/>
                  <a:pt x="61" y="360"/>
                </a:cubicBezTo>
                <a:cubicBezTo>
                  <a:pt x="56" y="366"/>
                  <a:pt x="56" y="366"/>
                  <a:pt x="56" y="366"/>
                </a:cubicBezTo>
                <a:cubicBezTo>
                  <a:pt x="37" y="350"/>
                  <a:pt x="37" y="350"/>
                  <a:pt x="37" y="350"/>
                </a:cubicBezTo>
                <a:cubicBezTo>
                  <a:pt x="26" y="363"/>
                  <a:pt x="26" y="363"/>
                  <a:pt x="26" y="363"/>
                </a:cubicBezTo>
                <a:cubicBezTo>
                  <a:pt x="63" y="393"/>
                  <a:pt x="63" y="393"/>
                  <a:pt x="63" y="393"/>
                </a:cubicBezTo>
                <a:cubicBezTo>
                  <a:pt x="58" y="398"/>
                  <a:pt x="58" y="398"/>
                  <a:pt x="58" y="398"/>
                </a:cubicBezTo>
                <a:cubicBezTo>
                  <a:pt x="22" y="369"/>
                  <a:pt x="22" y="369"/>
                  <a:pt x="22" y="369"/>
                </a:cubicBezTo>
                <a:cubicBezTo>
                  <a:pt x="0" y="395"/>
                  <a:pt x="0" y="395"/>
                  <a:pt x="0" y="395"/>
                </a:cubicBezTo>
                <a:cubicBezTo>
                  <a:pt x="53" y="438"/>
                  <a:pt x="53" y="438"/>
                  <a:pt x="53" y="438"/>
                </a:cubicBezTo>
                <a:cubicBezTo>
                  <a:pt x="324" y="106"/>
                  <a:pt x="324" y="106"/>
                  <a:pt x="324" y="106"/>
                </a:cubicBezTo>
                <a:cubicBezTo>
                  <a:pt x="324" y="59"/>
                  <a:pt x="324" y="59"/>
                  <a:pt x="324" y="59"/>
                </a:cubicBezTo>
                <a:cubicBezTo>
                  <a:pt x="321" y="59"/>
                  <a:pt x="318" y="58"/>
                  <a:pt x="316" y="56"/>
                </a:cubicBezTo>
                <a:cubicBezTo>
                  <a:pt x="310" y="51"/>
                  <a:pt x="309" y="43"/>
                  <a:pt x="314" y="37"/>
                </a:cubicBezTo>
                <a:cubicBezTo>
                  <a:pt x="316" y="34"/>
                  <a:pt x="320" y="32"/>
                  <a:pt x="324" y="32"/>
                </a:cubicBezTo>
                <a:cubicBezTo>
                  <a:pt x="324" y="1"/>
                  <a:pt x="324" y="1"/>
                  <a:pt x="324" y="1"/>
                </a:cubicBezTo>
                <a:cubicBezTo>
                  <a:pt x="323" y="0"/>
                  <a:pt x="323" y="0"/>
                  <a:pt x="323" y="0"/>
                </a:cubicBezTo>
                <a:lnTo>
                  <a:pt x="272" y="63"/>
                </a:ln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56" name="Freeform 47"/>
          <p:cNvSpPr>
            <a:spLocks noEditPoints="1"/>
          </p:cNvSpPr>
          <p:nvPr/>
        </p:nvSpPr>
        <p:spPr bwMode="auto">
          <a:xfrm>
            <a:off x="7492084" y="2177299"/>
            <a:ext cx="265441" cy="521358"/>
          </a:xfrm>
          <a:custGeom>
            <a:avLst/>
            <a:gdLst>
              <a:gd name="T0" fmla="*/ 121 w 162"/>
              <a:gd name="T1" fmla="*/ 144 h 319"/>
              <a:gd name="T2" fmla="*/ 128 w 162"/>
              <a:gd name="T3" fmla="*/ 138 h 319"/>
              <a:gd name="T4" fmla="*/ 150 w 162"/>
              <a:gd name="T5" fmla="*/ 80 h 319"/>
              <a:gd name="T6" fmla="*/ 147 w 162"/>
              <a:gd name="T7" fmla="*/ 69 h 319"/>
              <a:gd name="T8" fmla="*/ 156 w 162"/>
              <a:gd name="T9" fmla="*/ 46 h 319"/>
              <a:gd name="T10" fmla="*/ 137 w 162"/>
              <a:gd name="T11" fmla="*/ 3 h 319"/>
              <a:gd name="T12" fmla="*/ 121 w 162"/>
              <a:gd name="T13" fmla="*/ 1 h 319"/>
              <a:gd name="T14" fmla="*/ 121 w 162"/>
              <a:gd name="T15" fmla="*/ 58 h 319"/>
              <a:gd name="T16" fmla="*/ 126 w 162"/>
              <a:gd name="T17" fmla="*/ 61 h 319"/>
              <a:gd name="T18" fmla="*/ 121 w 162"/>
              <a:gd name="T19" fmla="*/ 59 h 319"/>
              <a:gd name="T20" fmla="*/ 121 w 162"/>
              <a:gd name="T21" fmla="*/ 85 h 319"/>
              <a:gd name="T22" fmla="*/ 125 w 162"/>
              <a:gd name="T23" fmla="*/ 75 h 319"/>
              <a:gd name="T24" fmla="*/ 123 w 162"/>
              <a:gd name="T25" fmla="*/ 66 h 319"/>
              <a:gd name="T26" fmla="*/ 139 w 162"/>
              <a:gd name="T27" fmla="*/ 72 h 319"/>
              <a:gd name="T28" fmla="*/ 144 w 162"/>
              <a:gd name="T29" fmla="*/ 83 h 319"/>
              <a:gd name="T30" fmla="*/ 125 w 162"/>
              <a:gd name="T31" fmla="*/ 132 h 319"/>
              <a:gd name="T32" fmla="*/ 121 w 162"/>
              <a:gd name="T33" fmla="*/ 136 h 319"/>
              <a:gd name="T34" fmla="*/ 121 w 162"/>
              <a:gd name="T35" fmla="*/ 144 h 319"/>
              <a:gd name="T36" fmla="*/ 66 w 162"/>
              <a:gd name="T37" fmla="*/ 284 h 319"/>
              <a:gd name="T38" fmla="*/ 121 w 162"/>
              <a:gd name="T39" fmla="*/ 144 h 319"/>
              <a:gd name="T40" fmla="*/ 121 w 162"/>
              <a:gd name="T41" fmla="*/ 144 h 319"/>
              <a:gd name="T42" fmla="*/ 121 w 162"/>
              <a:gd name="T43" fmla="*/ 136 h 319"/>
              <a:gd name="T44" fmla="*/ 114 w 162"/>
              <a:gd name="T45" fmla="*/ 137 h 319"/>
              <a:gd name="T46" fmla="*/ 98 w 162"/>
              <a:gd name="T47" fmla="*/ 130 h 319"/>
              <a:gd name="T48" fmla="*/ 98 w 162"/>
              <a:gd name="T49" fmla="*/ 130 h 319"/>
              <a:gd name="T50" fmla="*/ 106 w 162"/>
              <a:gd name="T51" fmla="*/ 125 h 319"/>
              <a:gd name="T52" fmla="*/ 121 w 162"/>
              <a:gd name="T53" fmla="*/ 85 h 319"/>
              <a:gd name="T54" fmla="*/ 121 w 162"/>
              <a:gd name="T55" fmla="*/ 59 h 319"/>
              <a:gd name="T56" fmla="*/ 85 w 162"/>
              <a:gd name="T57" fmla="*/ 45 h 319"/>
              <a:gd name="T58" fmla="*/ 74 w 162"/>
              <a:gd name="T59" fmla="*/ 51 h 319"/>
              <a:gd name="T60" fmla="*/ 52 w 162"/>
              <a:gd name="T61" fmla="*/ 108 h 319"/>
              <a:gd name="T62" fmla="*/ 54 w 162"/>
              <a:gd name="T63" fmla="*/ 118 h 319"/>
              <a:gd name="T64" fmla="*/ 35 w 162"/>
              <a:gd name="T65" fmla="*/ 168 h 319"/>
              <a:gd name="T66" fmla="*/ 35 w 162"/>
              <a:gd name="T67" fmla="*/ 256 h 319"/>
              <a:gd name="T68" fmla="*/ 39 w 162"/>
              <a:gd name="T69" fmla="*/ 257 h 319"/>
              <a:gd name="T70" fmla="*/ 45 w 162"/>
              <a:gd name="T71" fmla="*/ 268 h 319"/>
              <a:gd name="T72" fmla="*/ 58 w 162"/>
              <a:gd name="T73" fmla="*/ 264 h 319"/>
              <a:gd name="T74" fmla="*/ 64 w 162"/>
              <a:gd name="T75" fmla="*/ 278 h 319"/>
              <a:gd name="T76" fmla="*/ 63 w 162"/>
              <a:gd name="T77" fmla="*/ 281 h 319"/>
              <a:gd name="T78" fmla="*/ 35 w 162"/>
              <a:gd name="T79" fmla="*/ 300 h 319"/>
              <a:gd name="T80" fmla="*/ 35 w 162"/>
              <a:gd name="T81" fmla="*/ 306 h 319"/>
              <a:gd name="T82" fmla="*/ 66 w 162"/>
              <a:gd name="T83" fmla="*/ 284 h 319"/>
              <a:gd name="T84" fmla="*/ 121 w 162"/>
              <a:gd name="T85" fmla="*/ 1 h 319"/>
              <a:gd name="T86" fmla="*/ 121 w 162"/>
              <a:gd name="T87" fmla="*/ 58 h 319"/>
              <a:gd name="T88" fmla="*/ 88 w 162"/>
              <a:gd name="T89" fmla="*/ 36 h 319"/>
              <a:gd name="T90" fmla="*/ 94 w 162"/>
              <a:gd name="T91" fmla="*/ 22 h 319"/>
              <a:gd name="T92" fmla="*/ 121 w 162"/>
              <a:gd name="T93" fmla="*/ 1 h 319"/>
              <a:gd name="T94" fmla="*/ 35 w 162"/>
              <a:gd name="T95" fmla="*/ 168 h 319"/>
              <a:gd name="T96" fmla="*/ 0 w 162"/>
              <a:gd name="T97" fmla="*/ 258 h 319"/>
              <a:gd name="T98" fmla="*/ 15 w 162"/>
              <a:gd name="T99" fmla="*/ 319 h 319"/>
              <a:gd name="T100" fmla="*/ 35 w 162"/>
              <a:gd name="T101" fmla="*/ 306 h 319"/>
              <a:gd name="T102" fmla="*/ 35 w 162"/>
              <a:gd name="T103" fmla="*/ 300 h 319"/>
              <a:gd name="T104" fmla="*/ 33 w 162"/>
              <a:gd name="T105" fmla="*/ 301 h 319"/>
              <a:gd name="T106" fmla="*/ 13 w 162"/>
              <a:gd name="T107" fmla="*/ 294 h 319"/>
              <a:gd name="T108" fmla="*/ 5 w 162"/>
              <a:gd name="T109" fmla="*/ 259 h 319"/>
              <a:gd name="T110" fmla="*/ 5 w 162"/>
              <a:gd name="T111" fmla="*/ 259 h 319"/>
              <a:gd name="T112" fmla="*/ 6 w 162"/>
              <a:gd name="T113" fmla="*/ 256 h 319"/>
              <a:gd name="T114" fmla="*/ 19 w 162"/>
              <a:gd name="T115" fmla="*/ 250 h 319"/>
              <a:gd name="T116" fmla="*/ 26 w 162"/>
              <a:gd name="T117" fmla="*/ 261 h 319"/>
              <a:gd name="T118" fmla="*/ 35 w 162"/>
              <a:gd name="T119" fmla="*/ 256 h 319"/>
              <a:gd name="T120" fmla="*/ 35 w 162"/>
              <a:gd name="T121" fmla="*/ 168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2" h="319">
                <a:moveTo>
                  <a:pt x="121" y="144"/>
                </a:moveTo>
                <a:cubicBezTo>
                  <a:pt x="124" y="143"/>
                  <a:pt x="127" y="141"/>
                  <a:pt x="128" y="138"/>
                </a:cubicBezTo>
                <a:cubicBezTo>
                  <a:pt x="150" y="80"/>
                  <a:pt x="150" y="80"/>
                  <a:pt x="150" y="80"/>
                </a:cubicBezTo>
                <a:cubicBezTo>
                  <a:pt x="152" y="76"/>
                  <a:pt x="150" y="71"/>
                  <a:pt x="147" y="69"/>
                </a:cubicBezTo>
                <a:cubicBezTo>
                  <a:pt x="156" y="46"/>
                  <a:pt x="156" y="46"/>
                  <a:pt x="156" y="46"/>
                </a:cubicBezTo>
                <a:cubicBezTo>
                  <a:pt x="162" y="29"/>
                  <a:pt x="154" y="9"/>
                  <a:pt x="137" y="3"/>
                </a:cubicBezTo>
                <a:cubicBezTo>
                  <a:pt x="132" y="1"/>
                  <a:pt x="126" y="0"/>
                  <a:pt x="121" y="1"/>
                </a:cubicBezTo>
                <a:cubicBezTo>
                  <a:pt x="121" y="58"/>
                  <a:pt x="121" y="58"/>
                  <a:pt x="121" y="58"/>
                </a:cubicBezTo>
                <a:cubicBezTo>
                  <a:pt x="126" y="61"/>
                  <a:pt x="126" y="61"/>
                  <a:pt x="126" y="61"/>
                </a:cubicBezTo>
                <a:cubicBezTo>
                  <a:pt x="121" y="59"/>
                  <a:pt x="121" y="59"/>
                  <a:pt x="121" y="59"/>
                </a:cubicBezTo>
                <a:cubicBezTo>
                  <a:pt x="121" y="85"/>
                  <a:pt x="121" y="85"/>
                  <a:pt x="121" y="85"/>
                </a:cubicBezTo>
                <a:cubicBezTo>
                  <a:pt x="125" y="75"/>
                  <a:pt x="125" y="75"/>
                  <a:pt x="125" y="75"/>
                </a:cubicBezTo>
                <a:cubicBezTo>
                  <a:pt x="126" y="72"/>
                  <a:pt x="126" y="68"/>
                  <a:pt x="123" y="66"/>
                </a:cubicBezTo>
                <a:cubicBezTo>
                  <a:pt x="139" y="72"/>
                  <a:pt x="139" y="72"/>
                  <a:pt x="139" y="72"/>
                </a:cubicBezTo>
                <a:cubicBezTo>
                  <a:pt x="143" y="73"/>
                  <a:pt x="146" y="78"/>
                  <a:pt x="144" y="83"/>
                </a:cubicBezTo>
                <a:cubicBezTo>
                  <a:pt x="125" y="132"/>
                  <a:pt x="125" y="132"/>
                  <a:pt x="125" y="132"/>
                </a:cubicBezTo>
                <a:cubicBezTo>
                  <a:pt x="124" y="134"/>
                  <a:pt x="123" y="135"/>
                  <a:pt x="121" y="136"/>
                </a:cubicBezTo>
                <a:lnTo>
                  <a:pt x="121" y="144"/>
                </a:lnTo>
                <a:close/>
                <a:moveTo>
                  <a:pt x="66" y="284"/>
                </a:moveTo>
                <a:cubicBezTo>
                  <a:pt x="121" y="144"/>
                  <a:pt x="121" y="144"/>
                  <a:pt x="121" y="144"/>
                </a:cubicBezTo>
                <a:cubicBezTo>
                  <a:pt x="121" y="144"/>
                  <a:pt x="121" y="144"/>
                  <a:pt x="121" y="144"/>
                </a:cubicBezTo>
                <a:cubicBezTo>
                  <a:pt x="121" y="136"/>
                  <a:pt x="121" y="136"/>
                  <a:pt x="121" y="136"/>
                </a:cubicBezTo>
                <a:cubicBezTo>
                  <a:pt x="119" y="137"/>
                  <a:pt x="117" y="137"/>
                  <a:pt x="114" y="137"/>
                </a:cubicBezTo>
                <a:cubicBezTo>
                  <a:pt x="98" y="130"/>
                  <a:pt x="98" y="130"/>
                  <a:pt x="98" y="130"/>
                </a:cubicBezTo>
                <a:cubicBezTo>
                  <a:pt x="98" y="130"/>
                  <a:pt x="98" y="130"/>
                  <a:pt x="98" y="130"/>
                </a:cubicBezTo>
                <a:cubicBezTo>
                  <a:pt x="102" y="130"/>
                  <a:pt x="105" y="128"/>
                  <a:pt x="106" y="125"/>
                </a:cubicBezTo>
                <a:cubicBezTo>
                  <a:pt x="121" y="85"/>
                  <a:pt x="121" y="85"/>
                  <a:pt x="121" y="85"/>
                </a:cubicBezTo>
                <a:cubicBezTo>
                  <a:pt x="121" y="59"/>
                  <a:pt x="121" y="59"/>
                  <a:pt x="121" y="59"/>
                </a:cubicBezTo>
                <a:cubicBezTo>
                  <a:pt x="85" y="45"/>
                  <a:pt x="85" y="45"/>
                  <a:pt x="85" y="45"/>
                </a:cubicBezTo>
                <a:cubicBezTo>
                  <a:pt x="80" y="44"/>
                  <a:pt x="76" y="47"/>
                  <a:pt x="74" y="51"/>
                </a:cubicBezTo>
                <a:cubicBezTo>
                  <a:pt x="52" y="108"/>
                  <a:pt x="52" y="108"/>
                  <a:pt x="52" y="108"/>
                </a:cubicBezTo>
                <a:cubicBezTo>
                  <a:pt x="51" y="112"/>
                  <a:pt x="52" y="115"/>
                  <a:pt x="54" y="118"/>
                </a:cubicBezTo>
                <a:cubicBezTo>
                  <a:pt x="35" y="168"/>
                  <a:pt x="35" y="168"/>
                  <a:pt x="35" y="168"/>
                </a:cubicBezTo>
                <a:cubicBezTo>
                  <a:pt x="35" y="256"/>
                  <a:pt x="35" y="256"/>
                  <a:pt x="35" y="256"/>
                </a:cubicBezTo>
                <a:cubicBezTo>
                  <a:pt x="36" y="256"/>
                  <a:pt x="37" y="257"/>
                  <a:pt x="39" y="257"/>
                </a:cubicBezTo>
                <a:cubicBezTo>
                  <a:pt x="43" y="259"/>
                  <a:pt x="46" y="264"/>
                  <a:pt x="45" y="268"/>
                </a:cubicBezTo>
                <a:cubicBezTo>
                  <a:pt x="48" y="264"/>
                  <a:pt x="53" y="263"/>
                  <a:pt x="58" y="264"/>
                </a:cubicBezTo>
                <a:cubicBezTo>
                  <a:pt x="63" y="267"/>
                  <a:pt x="66" y="273"/>
                  <a:pt x="64" y="278"/>
                </a:cubicBezTo>
                <a:cubicBezTo>
                  <a:pt x="63" y="281"/>
                  <a:pt x="63" y="281"/>
                  <a:pt x="63" y="281"/>
                </a:cubicBezTo>
                <a:cubicBezTo>
                  <a:pt x="35" y="300"/>
                  <a:pt x="35" y="300"/>
                  <a:pt x="35" y="300"/>
                </a:cubicBezTo>
                <a:cubicBezTo>
                  <a:pt x="35" y="306"/>
                  <a:pt x="35" y="306"/>
                  <a:pt x="35" y="306"/>
                </a:cubicBezTo>
                <a:cubicBezTo>
                  <a:pt x="66" y="284"/>
                  <a:pt x="66" y="284"/>
                  <a:pt x="66" y="284"/>
                </a:cubicBezTo>
                <a:close/>
                <a:moveTo>
                  <a:pt x="121" y="1"/>
                </a:moveTo>
                <a:cubicBezTo>
                  <a:pt x="121" y="58"/>
                  <a:pt x="121" y="58"/>
                  <a:pt x="121" y="58"/>
                </a:cubicBezTo>
                <a:cubicBezTo>
                  <a:pt x="88" y="36"/>
                  <a:pt x="88" y="36"/>
                  <a:pt x="88" y="36"/>
                </a:cubicBezTo>
                <a:cubicBezTo>
                  <a:pt x="94" y="22"/>
                  <a:pt x="94" y="22"/>
                  <a:pt x="94" y="22"/>
                </a:cubicBezTo>
                <a:cubicBezTo>
                  <a:pt x="98" y="10"/>
                  <a:pt x="109" y="2"/>
                  <a:pt x="121" y="1"/>
                </a:cubicBezTo>
                <a:close/>
                <a:moveTo>
                  <a:pt x="35" y="168"/>
                </a:moveTo>
                <a:cubicBezTo>
                  <a:pt x="0" y="258"/>
                  <a:pt x="0" y="258"/>
                  <a:pt x="0" y="258"/>
                </a:cubicBezTo>
                <a:cubicBezTo>
                  <a:pt x="15" y="319"/>
                  <a:pt x="15" y="319"/>
                  <a:pt x="15" y="319"/>
                </a:cubicBezTo>
                <a:cubicBezTo>
                  <a:pt x="35" y="306"/>
                  <a:pt x="35" y="306"/>
                  <a:pt x="35" y="306"/>
                </a:cubicBezTo>
                <a:cubicBezTo>
                  <a:pt x="35" y="300"/>
                  <a:pt x="35" y="300"/>
                  <a:pt x="35" y="300"/>
                </a:cubicBezTo>
                <a:cubicBezTo>
                  <a:pt x="33" y="301"/>
                  <a:pt x="33" y="301"/>
                  <a:pt x="33" y="301"/>
                </a:cubicBezTo>
                <a:cubicBezTo>
                  <a:pt x="13" y="294"/>
                  <a:pt x="13" y="294"/>
                  <a:pt x="13" y="294"/>
                </a:cubicBezTo>
                <a:cubicBezTo>
                  <a:pt x="5" y="259"/>
                  <a:pt x="5" y="259"/>
                  <a:pt x="5" y="259"/>
                </a:cubicBezTo>
                <a:cubicBezTo>
                  <a:pt x="5" y="259"/>
                  <a:pt x="5" y="259"/>
                  <a:pt x="5" y="259"/>
                </a:cubicBezTo>
                <a:cubicBezTo>
                  <a:pt x="6" y="256"/>
                  <a:pt x="6" y="256"/>
                  <a:pt x="6" y="256"/>
                </a:cubicBezTo>
                <a:cubicBezTo>
                  <a:pt x="8" y="250"/>
                  <a:pt x="14" y="248"/>
                  <a:pt x="19" y="250"/>
                </a:cubicBezTo>
                <a:cubicBezTo>
                  <a:pt x="24" y="251"/>
                  <a:pt x="27" y="256"/>
                  <a:pt x="26" y="261"/>
                </a:cubicBezTo>
                <a:cubicBezTo>
                  <a:pt x="28" y="258"/>
                  <a:pt x="31" y="256"/>
                  <a:pt x="35" y="256"/>
                </a:cubicBezTo>
                <a:lnTo>
                  <a:pt x="35" y="168"/>
                </a:ln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57" name="Freeform 48"/>
          <p:cNvSpPr>
            <a:spLocks noEditPoints="1"/>
          </p:cNvSpPr>
          <p:nvPr/>
        </p:nvSpPr>
        <p:spPr bwMode="auto">
          <a:xfrm>
            <a:off x="6566019" y="2243957"/>
            <a:ext cx="434465" cy="434465"/>
          </a:xfrm>
          <a:custGeom>
            <a:avLst/>
            <a:gdLst>
              <a:gd name="T0" fmla="*/ 133 w 266"/>
              <a:gd name="T1" fmla="*/ 0 h 266"/>
              <a:gd name="T2" fmla="*/ 133 w 266"/>
              <a:gd name="T3" fmla="*/ 0 h 266"/>
              <a:gd name="T4" fmla="*/ 133 w 266"/>
              <a:gd name="T5" fmla="*/ 35 h 266"/>
              <a:gd name="T6" fmla="*/ 150 w 266"/>
              <a:gd name="T7" fmla="*/ 24 h 266"/>
              <a:gd name="T8" fmla="*/ 242 w 266"/>
              <a:gd name="T9" fmla="*/ 117 h 266"/>
              <a:gd name="T10" fmla="*/ 231 w 266"/>
              <a:gd name="T11" fmla="*/ 133 h 266"/>
              <a:gd name="T12" fmla="*/ 242 w 266"/>
              <a:gd name="T13" fmla="*/ 149 h 266"/>
              <a:gd name="T14" fmla="*/ 150 w 266"/>
              <a:gd name="T15" fmla="*/ 242 h 266"/>
              <a:gd name="T16" fmla="*/ 150 w 266"/>
              <a:gd name="T17" fmla="*/ 242 h 266"/>
              <a:gd name="T18" fmla="*/ 133 w 266"/>
              <a:gd name="T19" fmla="*/ 231 h 266"/>
              <a:gd name="T20" fmla="*/ 133 w 266"/>
              <a:gd name="T21" fmla="*/ 266 h 266"/>
              <a:gd name="T22" fmla="*/ 133 w 266"/>
              <a:gd name="T23" fmla="*/ 266 h 266"/>
              <a:gd name="T24" fmla="*/ 266 w 266"/>
              <a:gd name="T25" fmla="*/ 133 h 266"/>
              <a:gd name="T26" fmla="*/ 133 w 266"/>
              <a:gd name="T27" fmla="*/ 0 h 266"/>
              <a:gd name="T28" fmla="*/ 133 w 266"/>
              <a:gd name="T29" fmla="*/ 0 h 266"/>
              <a:gd name="T30" fmla="*/ 133 w 266"/>
              <a:gd name="T31" fmla="*/ 0 h 266"/>
              <a:gd name="T32" fmla="*/ 0 w 266"/>
              <a:gd name="T33" fmla="*/ 133 h 266"/>
              <a:gd name="T34" fmla="*/ 133 w 266"/>
              <a:gd name="T35" fmla="*/ 266 h 266"/>
              <a:gd name="T36" fmla="*/ 133 w 266"/>
              <a:gd name="T37" fmla="*/ 266 h 266"/>
              <a:gd name="T38" fmla="*/ 133 w 266"/>
              <a:gd name="T39" fmla="*/ 231 h 266"/>
              <a:gd name="T40" fmla="*/ 133 w 266"/>
              <a:gd name="T41" fmla="*/ 231 h 266"/>
              <a:gd name="T42" fmla="*/ 117 w 266"/>
              <a:gd name="T43" fmla="*/ 242 h 266"/>
              <a:gd name="T44" fmla="*/ 24 w 266"/>
              <a:gd name="T45" fmla="*/ 149 h 266"/>
              <a:gd name="T46" fmla="*/ 35 w 266"/>
              <a:gd name="T47" fmla="*/ 133 h 266"/>
              <a:gd name="T48" fmla="*/ 24 w 266"/>
              <a:gd name="T49" fmla="*/ 117 h 266"/>
              <a:gd name="T50" fmla="*/ 117 w 266"/>
              <a:gd name="T51" fmla="*/ 24 h 266"/>
              <a:gd name="T52" fmla="*/ 133 w 266"/>
              <a:gd name="T53" fmla="*/ 35 h 266"/>
              <a:gd name="T54" fmla="*/ 133 w 266"/>
              <a:gd name="T55" fmla="*/ 35 h 266"/>
              <a:gd name="T56" fmla="*/ 133 w 266"/>
              <a:gd name="T57"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66" h="266">
                <a:moveTo>
                  <a:pt x="133" y="0"/>
                </a:moveTo>
                <a:cubicBezTo>
                  <a:pt x="133" y="0"/>
                  <a:pt x="133" y="0"/>
                  <a:pt x="133" y="0"/>
                </a:cubicBezTo>
                <a:cubicBezTo>
                  <a:pt x="133" y="35"/>
                  <a:pt x="133" y="35"/>
                  <a:pt x="133" y="35"/>
                </a:cubicBezTo>
                <a:cubicBezTo>
                  <a:pt x="141" y="35"/>
                  <a:pt x="147" y="30"/>
                  <a:pt x="150" y="24"/>
                </a:cubicBezTo>
                <a:cubicBezTo>
                  <a:pt x="197" y="31"/>
                  <a:pt x="235" y="69"/>
                  <a:pt x="242" y="117"/>
                </a:cubicBezTo>
                <a:cubicBezTo>
                  <a:pt x="236" y="119"/>
                  <a:pt x="231" y="125"/>
                  <a:pt x="231" y="133"/>
                </a:cubicBezTo>
                <a:cubicBezTo>
                  <a:pt x="231" y="140"/>
                  <a:pt x="236" y="147"/>
                  <a:pt x="242" y="149"/>
                </a:cubicBezTo>
                <a:cubicBezTo>
                  <a:pt x="235" y="197"/>
                  <a:pt x="197" y="235"/>
                  <a:pt x="150" y="242"/>
                </a:cubicBezTo>
                <a:cubicBezTo>
                  <a:pt x="150" y="242"/>
                  <a:pt x="150" y="242"/>
                  <a:pt x="150" y="242"/>
                </a:cubicBezTo>
                <a:cubicBezTo>
                  <a:pt x="147" y="236"/>
                  <a:pt x="141" y="231"/>
                  <a:pt x="133" y="231"/>
                </a:cubicBezTo>
                <a:cubicBezTo>
                  <a:pt x="133" y="266"/>
                  <a:pt x="133" y="266"/>
                  <a:pt x="133" y="266"/>
                </a:cubicBezTo>
                <a:cubicBezTo>
                  <a:pt x="133" y="266"/>
                  <a:pt x="133" y="266"/>
                  <a:pt x="133" y="266"/>
                </a:cubicBezTo>
                <a:cubicBezTo>
                  <a:pt x="207" y="266"/>
                  <a:pt x="266" y="206"/>
                  <a:pt x="266" y="133"/>
                </a:cubicBezTo>
                <a:cubicBezTo>
                  <a:pt x="266" y="59"/>
                  <a:pt x="207" y="0"/>
                  <a:pt x="133" y="0"/>
                </a:cubicBezTo>
                <a:close/>
                <a:moveTo>
                  <a:pt x="133" y="0"/>
                </a:moveTo>
                <a:cubicBezTo>
                  <a:pt x="133" y="0"/>
                  <a:pt x="133" y="0"/>
                  <a:pt x="133" y="0"/>
                </a:cubicBezTo>
                <a:cubicBezTo>
                  <a:pt x="60" y="0"/>
                  <a:pt x="0" y="59"/>
                  <a:pt x="0" y="133"/>
                </a:cubicBezTo>
                <a:cubicBezTo>
                  <a:pt x="0" y="206"/>
                  <a:pt x="60" y="266"/>
                  <a:pt x="133" y="266"/>
                </a:cubicBezTo>
                <a:cubicBezTo>
                  <a:pt x="133" y="266"/>
                  <a:pt x="133" y="266"/>
                  <a:pt x="133" y="266"/>
                </a:cubicBezTo>
                <a:cubicBezTo>
                  <a:pt x="133" y="231"/>
                  <a:pt x="133" y="231"/>
                  <a:pt x="133" y="231"/>
                </a:cubicBezTo>
                <a:cubicBezTo>
                  <a:pt x="133" y="231"/>
                  <a:pt x="133" y="231"/>
                  <a:pt x="133" y="231"/>
                </a:cubicBezTo>
                <a:cubicBezTo>
                  <a:pt x="126" y="231"/>
                  <a:pt x="120" y="236"/>
                  <a:pt x="117" y="242"/>
                </a:cubicBezTo>
                <a:cubicBezTo>
                  <a:pt x="69" y="235"/>
                  <a:pt x="31" y="197"/>
                  <a:pt x="24" y="149"/>
                </a:cubicBezTo>
                <a:cubicBezTo>
                  <a:pt x="31" y="147"/>
                  <a:pt x="35" y="140"/>
                  <a:pt x="35" y="133"/>
                </a:cubicBezTo>
                <a:cubicBezTo>
                  <a:pt x="35" y="125"/>
                  <a:pt x="31" y="119"/>
                  <a:pt x="24" y="117"/>
                </a:cubicBezTo>
                <a:cubicBezTo>
                  <a:pt x="31" y="69"/>
                  <a:pt x="69" y="31"/>
                  <a:pt x="117" y="24"/>
                </a:cubicBezTo>
                <a:cubicBezTo>
                  <a:pt x="120" y="30"/>
                  <a:pt x="126" y="35"/>
                  <a:pt x="133" y="35"/>
                </a:cubicBezTo>
                <a:cubicBezTo>
                  <a:pt x="133" y="35"/>
                  <a:pt x="133" y="35"/>
                  <a:pt x="133" y="35"/>
                </a:cubicBezTo>
                <a:lnTo>
                  <a:pt x="133"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58" name="Freeform 49"/>
          <p:cNvSpPr>
            <a:spLocks/>
          </p:cNvSpPr>
          <p:nvPr/>
        </p:nvSpPr>
        <p:spPr bwMode="auto">
          <a:xfrm>
            <a:off x="6645771" y="2382033"/>
            <a:ext cx="216637" cy="114270"/>
          </a:xfrm>
          <a:custGeom>
            <a:avLst/>
            <a:gdLst>
              <a:gd name="T0" fmla="*/ 124 w 133"/>
              <a:gd name="T1" fmla="*/ 0 h 70"/>
              <a:gd name="T2" fmla="*/ 93 w 133"/>
              <a:gd name="T3" fmla="*/ 30 h 70"/>
              <a:gd name="T4" fmla="*/ 84 w 133"/>
              <a:gd name="T5" fmla="*/ 28 h 70"/>
              <a:gd name="T6" fmla="*/ 65 w 133"/>
              <a:gd name="T7" fmla="*/ 42 h 70"/>
              <a:gd name="T8" fmla="*/ 0 w 133"/>
              <a:gd name="T9" fmla="*/ 42 h 70"/>
              <a:gd name="T10" fmla="*/ 0 w 133"/>
              <a:gd name="T11" fmla="*/ 56 h 70"/>
              <a:gd name="T12" fmla="*/ 65 w 133"/>
              <a:gd name="T13" fmla="*/ 56 h 70"/>
              <a:gd name="T14" fmla="*/ 84 w 133"/>
              <a:gd name="T15" fmla="*/ 70 h 70"/>
              <a:gd name="T16" fmla="*/ 105 w 133"/>
              <a:gd name="T17" fmla="*/ 49 h 70"/>
              <a:gd name="T18" fmla="*/ 103 w 133"/>
              <a:gd name="T19" fmla="*/ 40 h 70"/>
              <a:gd name="T20" fmla="*/ 133 w 133"/>
              <a:gd name="T21" fmla="*/ 9 h 70"/>
              <a:gd name="T22" fmla="*/ 124 w 133"/>
              <a:gd name="T23"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3" h="70">
                <a:moveTo>
                  <a:pt x="124" y="0"/>
                </a:moveTo>
                <a:cubicBezTo>
                  <a:pt x="93" y="30"/>
                  <a:pt x="93" y="30"/>
                  <a:pt x="93" y="30"/>
                </a:cubicBezTo>
                <a:cubicBezTo>
                  <a:pt x="91" y="29"/>
                  <a:pt x="88" y="28"/>
                  <a:pt x="84" y="28"/>
                </a:cubicBezTo>
                <a:cubicBezTo>
                  <a:pt x="75" y="28"/>
                  <a:pt x="67" y="34"/>
                  <a:pt x="65" y="42"/>
                </a:cubicBezTo>
                <a:cubicBezTo>
                  <a:pt x="0" y="42"/>
                  <a:pt x="0" y="42"/>
                  <a:pt x="0" y="42"/>
                </a:cubicBezTo>
                <a:cubicBezTo>
                  <a:pt x="0" y="56"/>
                  <a:pt x="0" y="56"/>
                  <a:pt x="0" y="56"/>
                </a:cubicBezTo>
                <a:cubicBezTo>
                  <a:pt x="65" y="56"/>
                  <a:pt x="65" y="56"/>
                  <a:pt x="65" y="56"/>
                </a:cubicBezTo>
                <a:cubicBezTo>
                  <a:pt x="67" y="64"/>
                  <a:pt x="75" y="70"/>
                  <a:pt x="84" y="70"/>
                </a:cubicBezTo>
                <a:cubicBezTo>
                  <a:pt x="96" y="70"/>
                  <a:pt x="105" y="60"/>
                  <a:pt x="105" y="49"/>
                </a:cubicBezTo>
                <a:cubicBezTo>
                  <a:pt x="105" y="46"/>
                  <a:pt x="104" y="43"/>
                  <a:pt x="103" y="40"/>
                </a:cubicBezTo>
                <a:cubicBezTo>
                  <a:pt x="133" y="9"/>
                  <a:pt x="133" y="9"/>
                  <a:pt x="133" y="9"/>
                </a:cubicBezTo>
                <a:lnTo>
                  <a:pt x="124"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grpSp>
        <p:nvGrpSpPr>
          <p:cNvPr id="59" name="Group 126"/>
          <p:cNvGrpSpPr/>
          <p:nvPr/>
        </p:nvGrpSpPr>
        <p:grpSpPr>
          <a:xfrm>
            <a:off x="6739805" y="2803404"/>
            <a:ext cx="340430" cy="323766"/>
            <a:chOff x="8505825" y="3605213"/>
            <a:chExt cx="454025" cy="431800"/>
          </a:xfrm>
          <a:solidFill>
            <a:schemeClr val="tx2">
              <a:lumMod val="20000"/>
              <a:lumOff val="80000"/>
            </a:schemeClr>
          </a:solidFill>
        </p:grpSpPr>
        <p:sp>
          <p:nvSpPr>
            <p:cNvPr id="60" name="Freeform 50"/>
            <p:cNvSpPr>
              <a:spLocks/>
            </p:cNvSpPr>
            <p:nvPr/>
          </p:nvSpPr>
          <p:spPr bwMode="auto">
            <a:xfrm>
              <a:off x="8505825" y="3694113"/>
              <a:ext cx="454025" cy="342900"/>
            </a:xfrm>
            <a:custGeom>
              <a:avLst/>
              <a:gdLst>
                <a:gd name="T0" fmla="*/ 146 w 208"/>
                <a:gd name="T1" fmla="*/ 0 h 157"/>
                <a:gd name="T2" fmla="*/ 104 w 208"/>
                <a:gd name="T3" fmla="*/ 15 h 157"/>
                <a:gd name="T4" fmla="*/ 62 w 208"/>
                <a:gd name="T5" fmla="*/ 0 h 157"/>
                <a:gd name="T6" fmla="*/ 0 w 208"/>
                <a:gd name="T7" fmla="*/ 60 h 157"/>
                <a:gd name="T8" fmla="*/ 107 w 208"/>
                <a:gd name="T9" fmla="*/ 157 h 157"/>
                <a:gd name="T10" fmla="*/ 208 w 208"/>
                <a:gd name="T11" fmla="*/ 60 h 157"/>
                <a:gd name="T12" fmla="*/ 146 w 208"/>
                <a:gd name="T13" fmla="*/ 0 h 157"/>
              </a:gdLst>
              <a:ahLst/>
              <a:cxnLst>
                <a:cxn ang="0">
                  <a:pos x="T0" y="T1"/>
                </a:cxn>
                <a:cxn ang="0">
                  <a:pos x="T2" y="T3"/>
                </a:cxn>
                <a:cxn ang="0">
                  <a:pos x="T4" y="T5"/>
                </a:cxn>
                <a:cxn ang="0">
                  <a:pos x="T6" y="T7"/>
                </a:cxn>
                <a:cxn ang="0">
                  <a:pos x="T8" y="T9"/>
                </a:cxn>
                <a:cxn ang="0">
                  <a:pos x="T10" y="T11"/>
                </a:cxn>
                <a:cxn ang="0">
                  <a:pos x="T12" y="T13"/>
                </a:cxn>
              </a:cxnLst>
              <a:rect l="0" t="0" r="r" b="b"/>
              <a:pathLst>
                <a:path w="208" h="157">
                  <a:moveTo>
                    <a:pt x="146" y="0"/>
                  </a:moveTo>
                  <a:cubicBezTo>
                    <a:pt x="130" y="0"/>
                    <a:pt x="115" y="6"/>
                    <a:pt x="104" y="15"/>
                  </a:cubicBezTo>
                  <a:cubicBezTo>
                    <a:pt x="93" y="6"/>
                    <a:pt x="78" y="0"/>
                    <a:pt x="62" y="0"/>
                  </a:cubicBezTo>
                  <a:cubicBezTo>
                    <a:pt x="28" y="0"/>
                    <a:pt x="0" y="27"/>
                    <a:pt x="0" y="60"/>
                  </a:cubicBezTo>
                  <a:cubicBezTo>
                    <a:pt x="0" y="98"/>
                    <a:pt x="31" y="157"/>
                    <a:pt x="107" y="157"/>
                  </a:cubicBezTo>
                  <a:cubicBezTo>
                    <a:pt x="185" y="157"/>
                    <a:pt x="208" y="95"/>
                    <a:pt x="208" y="60"/>
                  </a:cubicBezTo>
                  <a:cubicBezTo>
                    <a:pt x="208" y="27"/>
                    <a:pt x="180" y="0"/>
                    <a:pt x="146"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61" name="Freeform 51"/>
            <p:cNvSpPr>
              <a:spLocks/>
            </p:cNvSpPr>
            <p:nvPr/>
          </p:nvSpPr>
          <p:spPr bwMode="auto">
            <a:xfrm>
              <a:off x="8709025" y="3605213"/>
              <a:ext cx="123825" cy="157163"/>
            </a:xfrm>
            <a:custGeom>
              <a:avLst/>
              <a:gdLst>
                <a:gd name="T0" fmla="*/ 12 w 57"/>
                <a:gd name="T1" fmla="*/ 72 h 72"/>
                <a:gd name="T2" fmla="*/ 27 w 57"/>
                <a:gd name="T3" fmla="*/ 0 h 72"/>
                <a:gd name="T4" fmla="*/ 57 w 57"/>
                <a:gd name="T5" fmla="*/ 6 h 72"/>
                <a:gd name="T6" fmla="*/ 12 w 57"/>
                <a:gd name="T7" fmla="*/ 72 h 72"/>
              </a:gdLst>
              <a:ahLst/>
              <a:cxnLst>
                <a:cxn ang="0">
                  <a:pos x="T0" y="T1"/>
                </a:cxn>
                <a:cxn ang="0">
                  <a:pos x="T2" y="T3"/>
                </a:cxn>
                <a:cxn ang="0">
                  <a:pos x="T4" y="T5"/>
                </a:cxn>
                <a:cxn ang="0">
                  <a:pos x="T6" y="T7"/>
                </a:cxn>
              </a:cxnLst>
              <a:rect l="0" t="0" r="r" b="b"/>
              <a:pathLst>
                <a:path w="57" h="72">
                  <a:moveTo>
                    <a:pt x="12" y="72"/>
                  </a:moveTo>
                  <a:cubicBezTo>
                    <a:pt x="0" y="48"/>
                    <a:pt x="7" y="20"/>
                    <a:pt x="27" y="0"/>
                  </a:cubicBezTo>
                  <a:cubicBezTo>
                    <a:pt x="57" y="6"/>
                    <a:pt x="57" y="6"/>
                    <a:pt x="57" y="6"/>
                  </a:cubicBezTo>
                  <a:cubicBezTo>
                    <a:pt x="29" y="21"/>
                    <a:pt x="12" y="37"/>
                    <a:pt x="12" y="7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grpSp>
      <p:sp>
        <p:nvSpPr>
          <p:cNvPr id="62" name="Freeform 52"/>
          <p:cNvSpPr>
            <a:spLocks/>
          </p:cNvSpPr>
          <p:nvPr/>
        </p:nvSpPr>
        <p:spPr bwMode="auto">
          <a:xfrm>
            <a:off x="5689947" y="876284"/>
            <a:ext cx="509455" cy="414230"/>
          </a:xfrm>
          <a:custGeom>
            <a:avLst/>
            <a:gdLst>
              <a:gd name="T0" fmla="*/ 312 w 312"/>
              <a:gd name="T1" fmla="*/ 86 h 253"/>
              <a:gd name="T2" fmla="*/ 305 w 312"/>
              <a:gd name="T3" fmla="*/ 75 h 253"/>
              <a:gd name="T4" fmla="*/ 79 w 312"/>
              <a:gd name="T5" fmla="*/ 226 h 253"/>
              <a:gd name="T6" fmla="*/ 28 w 312"/>
              <a:gd name="T7" fmla="*/ 214 h 253"/>
              <a:gd name="T8" fmla="*/ 35 w 312"/>
              <a:gd name="T9" fmla="*/ 162 h 253"/>
              <a:gd name="T10" fmla="*/ 262 w 312"/>
              <a:gd name="T11" fmla="*/ 11 h 253"/>
              <a:gd name="T12" fmla="*/ 254 w 312"/>
              <a:gd name="T13" fmla="*/ 0 h 253"/>
              <a:gd name="T14" fmla="*/ 26 w 312"/>
              <a:gd name="T15" fmla="*/ 153 h 253"/>
              <a:gd name="T16" fmla="*/ 15 w 312"/>
              <a:gd name="T17" fmla="*/ 222 h 253"/>
              <a:gd name="T18" fmla="*/ 83 w 312"/>
              <a:gd name="T19" fmla="*/ 239 h 253"/>
              <a:gd name="T20" fmla="*/ 312 w 312"/>
              <a:gd name="T21" fmla="*/ 8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2" h="253">
                <a:moveTo>
                  <a:pt x="312" y="86"/>
                </a:moveTo>
                <a:cubicBezTo>
                  <a:pt x="305" y="75"/>
                  <a:pt x="305" y="75"/>
                  <a:pt x="305" y="75"/>
                </a:cubicBezTo>
                <a:cubicBezTo>
                  <a:pt x="79" y="226"/>
                  <a:pt x="79" y="226"/>
                  <a:pt x="79" y="226"/>
                </a:cubicBezTo>
                <a:cubicBezTo>
                  <a:pt x="63" y="237"/>
                  <a:pt x="40" y="231"/>
                  <a:pt x="28" y="214"/>
                </a:cubicBezTo>
                <a:cubicBezTo>
                  <a:pt x="16" y="196"/>
                  <a:pt x="19" y="173"/>
                  <a:pt x="35" y="162"/>
                </a:cubicBezTo>
                <a:cubicBezTo>
                  <a:pt x="262" y="11"/>
                  <a:pt x="262" y="11"/>
                  <a:pt x="262" y="11"/>
                </a:cubicBezTo>
                <a:cubicBezTo>
                  <a:pt x="254" y="0"/>
                  <a:pt x="254" y="0"/>
                  <a:pt x="254" y="0"/>
                </a:cubicBezTo>
                <a:cubicBezTo>
                  <a:pt x="26" y="153"/>
                  <a:pt x="26" y="153"/>
                  <a:pt x="26" y="153"/>
                </a:cubicBezTo>
                <a:cubicBezTo>
                  <a:pt x="4" y="167"/>
                  <a:pt x="0" y="198"/>
                  <a:pt x="15" y="222"/>
                </a:cubicBezTo>
                <a:cubicBezTo>
                  <a:pt x="31" y="246"/>
                  <a:pt x="62" y="253"/>
                  <a:pt x="83" y="239"/>
                </a:cubicBezTo>
                <a:lnTo>
                  <a:pt x="312" y="86"/>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3" name="Freeform 53"/>
          <p:cNvSpPr>
            <a:spLocks/>
          </p:cNvSpPr>
          <p:nvPr/>
        </p:nvSpPr>
        <p:spPr bwMode="auto">
          <a:xfrm>
            <a:off x="6076800" y="853669"/>
            <a:ext cx="140457" cy="192831"/>
          </a:xfrm>
          <a:custGeom>
            <a:avLst/>
            <a:gdLst>
              <a:gd name="T0" fmla="*/ 80 w 86"/>
              <a:gd name="T1" fmla="*/ 115 h 118"/>
              <a:gd name="T2" fmla="*/ 68 w 86"/>
              <a:gd name="T3" fmla="*/ 113 h 118"/>
              <a:gd name="T4" fmla="*/ 3 w 86"/>
              <a:gd name="T5" fmla="*/ 16 h 118"/>
              <a:gd name="T6" fmla="*/ 6 w 86"/>
              <a:gd name="T7" fmla="*/ 3 h 118"/>
              <a:gd name="T8" fmla="*/ 19 w 86"/>
              <a:gd name="T9" fmla="*/ 6 h 118"/>
              <a:gd name="T10" fmla="*/ 83 w 86"/>
              <a:gd name="T11" fmla="*/ 102 h 118"/>
              <a:gd name="T12" fmla="*/ 80 w 86"/>
              <a:gd name="T13" fmla="*/ 115 h 118"/>
            </a:gdLst>
            <a:ahLst/>
            <a:cxnLst>
              <a:cxn ang="0">
                <a:pos x="T0" y="T1"/>
              </a:cxn>
              <a:cxn ang="0">
                <a:pos x="T2" y="T3"/>
              </a:cxn>
              <a:cxn ang="0">
                <a:pos x="T4" y="T5"/>
              </a:cxn>
              <a:cxn ang="0">
                <a:pos x="T6" y="T7"/>
              </a:cxn>
              <a:cxn ang="0">
                <a:pos x="T8" y="T9"/>
              </a:cxn>
              <a:cxn ang="0">
                <a:pos x="T10" y="T11"/>
              </a:cxn>
              <a:cxn ang="0">
                <a:pos x="T12" y="T13"/>
              </a:cxn>
            </a:cxnLst>
            <a:rect l="0" t="0" r="r" b="b"/>
            <a:pathLst>
              <a:path w="86" h="118">
                <a:moveTo>
                  <a:pt x="80" y="115"/>
                </a:moveTo>
                <a:cubicBezTo>
                  <a:pt x="76" y="118"/>
                  <a:pt x="70" y="117"/>
                  <a:pt x="68" y="113"/>
                </a:cubicBezTo>
                <a:cubicBezTo>
                  <a:pt x="3" y="16"/>
                  <a:pt x="3" y="16"/>
                  <a:pt x="3" y="16"/>
                </a:cubicBezTo>
                <a:cubicBezTo>
                  <a:pt x="0" y="12"/>
                  <a:pt x="1" y="6"/>
                  <a:pt x="6" y="3"/>
                </a:cubicBezTo>
                <a:cubicBezTo>
                  <a:pt x="10" y="0"/>
                  <a:pt x="16" y="2"/>
                  <a:pt x="19" y="6"/>
                </a:cubicBezTo>
                <a:cubicBezTo>
                  <a:pt x="83" y="102"/>
                  <a:pt x="83" y="102"/>
                  <a:pt x="83" y="102"/>
                </a:cubicBezTo>
                <a:cubicBezTo>
                  <a:pt x="86" y="107"/>
                  <a:pt x="85" y="112"/>
                  <a:pt x="80" y="115"/>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4" name="Freeform 54"/>
          <p:cNvSpPr>
            <a:spLocks/>
          </p:cNvSpPr>
          <p:nvPr/>
        </p:nvSpPr>
        <p:spPr bwMode="auto">
          <a:xfrm>
            <a:off x="5756605" y="985793"/>
            <a:ext cx="385662" cy="252347"/>
          </a:xfrm>
          <a:custGeom>
            <a:avLst/>
            <a:gdLst>
              <a:gd name="T0" fmla="*/ 236 w 236"/>
              <a:gd name="T1" fmla="*/ 13 h 154"/>
              <a:gd name="T2" fmla="*/ 227 w 236"/>
              <a:gd name="T3" fmla="*/ 0 h 154"/>
              <a:gd name="T4" fmla="*/ 25 w 236"/>
              <a:gd name="T5" fmla="*/ 135 h 154"/>
              <a:gd name="T6" fmla="*/ 0 w 236"/>
              <a:gd name="T7" fmla="*/ 136 h 154"/>
              <a:gd name="T8" fmla="*/ 1 w 236"/>
              <a:gd name="T9" fmla="*/ 138 h 154"/>
              <a:gd name="T10" fmla="*/ 36 w 236"/>
              <a:gd name="T11" fmla="*/ 146 h 154"/>
              <a:gd name="T12" fmla="*/ 236 w 236"/>
              <a:gd name="T13" fmla="*/ 13 h 154"/>
            </a:gdLst>
            <a:ahLst/>
            <a:cxnLst>
              <a:cxn ang="0">
                <a:pos x="T0" y="T1"/>
              </a:cxn>
              <a:cxn ang="0">
                <a:pos x="T2" y="T3"/>
              </a:cxn>
              <a:cxn ang="0">
                <a:pos x="T4" y="T5"/>
              </a:cxn>
              <a:cxn ang="0">
                <a:pos x="T6" y="T7"/>
              </a:cxn>
              <a:cxn ang="0">
                <a:pos x="T8" y="T9"/>
              </a:cxn>
              <a:cxn ang="0">
                <a:pos x="T10" y="T11"/>
              </a:cxn>
              <a:cxn ang="0">
                <a:pos x="T12" y="T13"/>
              </a:cxn>
            </a:cxnLst>
            <a:rect l="0" t="0" r="r" b="b"/>
            <a:pathLst>
              <a:path w="236" h="154">
                <a:moveTo>
                  <a:pt x="236" y="13"/>
                </a:moveTo>
                <a:cubicBezTo>
                  <a:pt x="227" y="0"/>
                  <a:pt x="227" y="0"/>
                  <a:pt x="227" y="0"/>
                </a:cubicBezTo>
                <a:cubicBezTo>
                  <a:pt x="25" y="135"/>
                  <a:pt x="25" y="135"/>
                  <a:pt x="25" y="135"/>
                </a:cubicBezTo>
                <a:cubicBezTo>
                  <a:pt x="17" y="140"/>
                  <a:pt x="8" y="140"/>
                  <a:pt x="0" y="136"/>
                </a:cubicBezTo>
                <a:cubicBezTo>
                  <a:pt x="0" y="137"/>
                  <a:pt x="0" y="137"/>
                  <a:pt x="1" y="138"/>
                </a:cubicBezTo>
                <a:cubicBezTo>
                  <a:pt x="9" y="150"/>
                  <a:pt x="25" y="154"/>
                  <a:pt x="36" y="146"/>
                </a:cubicBezTo>
                <a:lnTo>
                  <a:pt x="236" y="13"/>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5" name="Freeform 55"/>
          <p:cNvSpPr>
            <a:spLocks noEditPoints="1"/>
          </p:cNvSpPr>
          <p:nvPr/>
        </p:nvSpPr>
        <p:spPr bwMode="auto">
          <a:xfrm>
            <a:off x="5442362" y="1207192"/>
            <a:ext cx="222589" cy="390423"/>
          </a:xfrm>
          <a:custGeom>
            <a:avLst/>
            <a:gdLst>
              <a:gd name="T0" fmla="*/ 59 w 136"/>
              <a:gd name="T1" fmla="*/ 203 h 239"/>
              <a:gd name="T2" fmla="*/ 54 w 136"/>
              <a:gd name="T3" fmla="*/ 203 h 239"/>
              <a:gd name="T4" fmla="*/ 54 w 136"/>
              <a:gd name="T5" fmla="*/ 239 h 239"/>
              <a:gd name="T6" fmla="*/ 72 w 136"/>
              <a:gd name="T7" fmla="*/ 226 h 239"/>
              <a:gd name="T8" fmla="*/ 59 w 136"/>
              <a:gd name="T9" fmla="*/ 203 h 239"/>
              <a:gd name="T10" fmla="*/ 54 w 136"/>
              <a:gd name="T11" fmla="*/ 187 h 239"/>
              <a:gd name="T12" fmla="*/ 54 w 136"/>
              <a:gd name="T13" fmla="*/ 82 h 239"/>
              <a:gd name="T14" fmla="*/ 81 w 136"/>
              <a:gd name="T15" fmla="*/ 74 h 239"/>
              <a:gd name="T16" fmla="*/ 97 w 136"/>
              <a:gd name="T17" fmla="*/ 13 h 239"/>
              <a:gd name="T18" fmla="*/ 114 w 136"/>
              <a:gd name="T19" fmla="*/ 2 h 239"/>
              <a:gd name="T20" fmla="*/ 124 w 136"/>
              <a:gd name="T21" fmla="*/ 20 h 239"/>
              <a:gd name="T22" fmla="*/ 109 w 136"/>
              <a:gd name="T23" fmla="*/ 81 h 239"/>
              <a:gd name="T24" fmla="*/ 130 w 136"/>
              <a:gd name="T25" fmla="*/ 134 h 239"/>
              <a:gd name="T26" fmla="*/ 122 w 136"/>
              <a:gd name="T27" fmla="*/ 164 h 239"/>
              <a:gd name="T28" fmla="*/ 122 w 136"/>
              <a:gd name="T29" fmla="*/ 164 h 239"/>
              <a:gd name="T30" fmla="*/ 136 w 136"/>
              <a:gd name="T31" fmla="*/ 187 h 239"/>
              <a:gd name="T32" fmla="*/ 131 w 136"/>
              <a:gd name="T33" fmla="*/ 207 h 239"/>
              <a:gd name="T34" fmla="*/ 54 w 136"/>
              <a:gd name="T35" fmla="*/ 187 h 239"/>
              <a:gd name="T36" fmla="*/ 54 w 136"/>
              <a:gd name="T37" fmla="*/ 203 h 239"/>
              <a:gd name="T38" fmla="*/ 36 w 136"/>
              <a:gd name="T39" fmla="*/ 216 h 239"/>
              <a:gd name="T40" fmla="*/ 50 w 136"/>
              <a:gd name="T41" fmla="*/ 239 h 239"/>
              <a:gd name="T42" fmla="*/ 54 w 136"/>
              <a:gd name="T43" fmla="*/ 239 h 239"/>
              <a:gd name="T44" fmla="*/ 54 w 136"/>
              <a:gd name="T45" fmla="*/ 203 h 239"/>
              <a:gd name="T46" fmla="*/ 54 w 136"/>
              <a:gd name="T47" fmla="*/ 82 h 239"/>
              <a:gd name="T48" fmla="*/ 54 w 136"/>
              <a:gd name="T49" fmla="*/ 187 h 239"/>
              <a:gd name="T50" fmla="*/ 0 w 136"/>
              <a:gd name="T51" fmla="*/ 173 h 239"/>
              <a:gd name="T52" fmla="*/ 5 w 136"/>
              <a:gd name="T53" fmla="*/ 152 h 239"/>
              <a:gd name="T54" fmla="*/ 29 w 136"/>
              <a:gd name="T55" fmla="*/ 140 h 239"/>
              <a:gd name="T56" fmla="*/ 37 w 136"/>
              <a:gd name="T57" fmla="*/ 109 h 239"/>
              <a:gd name="T58" fmla="*/ 54 w 136"/>
              <a:gd name="T59" fmla="*/ 82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6" h="239">
                <a:moveTo>
                  <a:pt x="59" y="203"/>
                </a:moveTo>
                <a:cubicBezTo>
                  <a:pt x="57" y="203"/>
                  <a:pt x="56" y="203"/>
                  <a:pt x="54" y="203"/>
                </a:cubicBezTo>
                <a:cubicBezTo>
                  <a:pt x="54" y="239"/>
                  <a:pt x="54" y="239"/>
                  <a:pt x="54" y="239"/>
                </a:cubicBezTo>
                <a:cubicBezTo>
                  <a:pt x="62" y="239"/>
                  <a:pt x="70" y="234"/>
                  <a:pt x="72" y="226"/>
                </a:cubicBezTo>
                <a:cubicBezTo>
                  <a:pt x="74" y="216"/>
                  <a:pt x="69" y="206"/>
                  <a:pt x="59" y="203"/>
                </a:cubicBezTo>
                <a:close/>
                <a:moveTo>
                  <a:pt x="54" y="187"/>
                </a:moveTo>
                <a:cubicBezTo>
                  <a:pt x="54" y="82"/>
                  <a:pt x="54" y="82"/>
                  <a:pt x="54" y="82"/>
                </a:cubicBezTo>
                <a:cubicBezTo>
                  <a:pt x="62" y="76"/>
                  <a:pt x="71" y="74"/>
                  <a:pt x="81" y="74"/>
                </a:cubicBezTo>
                <a:cubicBezTo>
                  <a:pt x="97" y="13"/>
                  <a:pt x="97" y="13"/>
                  <a:pt x="97" y="13"/>
                </a:cubicBezTo>
                <a:cubicBezTo>
                  <a:pt x="99" y="5"/>
                  <a:pt x="107" y="0"/>
                  <a:pt x="114" y="2"/>
                </a:cubicBezTo>
                <a:cubicBezTo>
                  <a:pt x="122" y="4"/>
                  <a:pt x="126" y="12"/>
                  <a:pt x="124" y="20"/>
                </a:cubicBezTo>
                <a:cubicBezTo>
                  <a:pt x="109" y="81"/>
                  <a:pt x="109" y="81"/>
                  <a:pt x="109" y="81"/>
                </a:cubicBezTo>
                <a:cubicBezTo>
                  <a:pt x="125" y="90"/>
                  <a:pt x="136" y="109"/>
                  <a:pt x="130" y="134"/>
                </a:cubicBezTo>
                <a:cubicBezTo>
                  <a:pt x="130" y="134"/>
                  <a:pt x="125" y="154"/>
                  <a:pt x="122" y="164"/>
                </a:cubicBezTo>
                <a:cubicBezTo>
                  <a:pt x="122" y="164"/>
                  <a:pt x="122" y="164"/>
                  <a:pt x="122" y="164"/>
                </a:cubicBezTo>
                <a:cubicBezTo>
                  <a:pt x="118" y="178"/>
                  <a:pt x="136" y="187"/>
                  <a:pt x="136" y="187"/>
                </a:cubicBezTo>
                <a:cubicBezTo>
                  <a:pt x="131" y="207"/>
                  <a:pt x="131" y="207"/>
                  <a:pt x="131" y="207"/>
                </a:cubicBezTo>
                <a:lnTo>
                  <a:pt x="54" y="187"/>
                </a:lnTo>
                <a:close/>
                <a:moveTo>
                  <a:pt x="54" y="203"/>
                </a:moveTo>
                <a:cubicBezTo>
                  <a:pt x="46" y="203"/>
                  <a:pt x="38" y="208"/>
                  <a:pt x="36" y="216"/>
                </a:cubicBezTo>
                <a:cubicBezTo>
                  <a:pt x="34" y="226"/>
                  <a:pt x="40" y="236"/>
                  <a:pt x="50" y="239"/>
                </a:cubicBezTo>
                <a:cubicBezTo>
                  <a:pt x="51" y="239"/>
                  <a:pt x="53" y="239"/>
                  <a:pt x="54" y="239"/>
                </a:cubicBezTo>
                <a:cubicBezTo>
                  <a:pt x="54" y="203"/>
                  <a:pt x="54" y="203"/>
                  <a:pt x="54" y="203"/>
                </a:cubicBezTo>
                <a:close/>
                <a:moveTo>
                  <a:pt x="54" y="82"/>
                </a:moveTo>
                <a:cubicBezTo>
                  <a:pt x="54" y="187"/>
                  <a:pt x="54" y="187"/>
                  <a:pt x="54" y="187"/>
                </a:cubicBezTo>
                <a:cubicBezTo>
                  <a:pt x="0" y="173"/>
                  <a:pt x="0" y="173"/>
                  <a:pt x="0" y="173"/>
                </a:cubicBezTo>
                <a:cubicBezTo>
                  <a:pt x="5" y="152"/>
                  <a:pt x="5" y="152"/>
                  <a:pt x="5" y="152"/>
                </a:cubicBezTo>
                <a:cubicBezTo>
                  <a:pt x="5" y="152"/>
                  <a:pt x="25" y="154"/>
                  <a:pt x="29" y="140"/>
                </a:cubicBezTo>
                <a:cubicBezTo>
                  <a:pt x="32" y="128"/>
                  <a:pt x="37" y="109"/>
                  <a:pt x="37" y="109"/>
                </a:cubicBezTo>
                <a:cubicBezTo>
                  <a:pt x="40" y="97"/>
                  <a:pt x="46" y="88"/>
                  <a:pt x="54" y="82"/>
                </a:cubicBez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66" name="Freeform 56"/>
          <p:cNvSpPr>
            <a:spLocks noEditPoints="1"/>
          </p:cNvSpPr>
          <p:nvPr/>
        </p:nvSpPr>
        <p:spPr bwMode="auto">
          <a:xfrm>
            <a:off x="5240008" y="2024939"/>
            <a:ext cx="416610" cy="453510"/>
          </a:xfrm>
          <a:custGeom>
            <a:avLst/>
            <a:gdLst>
              <a:gd name="T0" fmla="*/ 198 w 255"/>
              <a:gd name="T1" fmla="*/ 128 h 277"/>
              <a:gd name="T2" fmla="*/ 191 w 255"/>
              <a:gd name="T3" fmla="*/ 158 h 277"/>
              <a:gd name="T4" fmla="*/ 191 w 255"/>
              <a:gd name="T5" fmla="*/ 185 h 277"/>
              <a:gd name="T6" fmla="*/ 196 w 255"/>
              <a:gd name="T7" fmla="*/ 187 h 277"/>
              <a:gd name="T8" fmla="*/ 218 w 255"/>
              <a:gd name="T9" fmla="*/ 218 h 277"/>
              <a:gd name="T10" fmla="*/ 191 w 255"/>
              <a:gd name="T11" fmla="*/ 201 h 277"/>
              <a:gd name="T12" fmla="*/ 191 w 255"/>
              <a:gd name="T13" fmla="*/ 55 h 277"/>
              <a:gd name="T14" fmla="*/ 218 w 255"/>
              <a:gd name="T15" fmla="*/ 38 h 277"/>
              <a:gd name="T16" fmla="*/ 196 w 255"/>
              <a:gd name="T17" fmla="*/ 69 h 277"/>
              <a:gd name="T18" fmla="*/ 191 w 255"/>
              <a:gd name="T19" fmla="*/ 71 h 277"/>
              <a:gd name="T20" fmla="*/ 249 w 255"/>
              <a:gd name="T21" fmla="*/ 121 h 277"/>
              <a:gd name="T22" fmla="*/ 211 w 255"/>
              <a:gd name="T23" fmla="*/ 128 h 277"/>
              <a:gd name="T24" fmla="*/ 249 w 255"/>
              <a:gd name="T25" fmla="*/ 134 h 277"/>
              <a:gd name="T26" fmla="*/ 249 w 255"/>
              <a:gd name="T27" fmla="*/ 121 h 277"/>
              <a:gd name="T28" fmla="*/ 132 w 255"/>
              <a:gd name="T29" fmla="*/ 277 h 277"/>
              <a:gd name="T30" fmla="*/ 167 w 255"/>
              <a:gd name="T31" fmla="*/ 186 h 277"/>
              <a:gd name="T32" fmla="*/ 191 w 255"/>
              <a:gd name="T33" fmla="*/ 98 h 277"/>
              <a:gd name="T34" fmla="*/ 127 w 255"/>
              <a:gd name="T35" fmla="*/ 72 h 277"/>
              <a:gd name="T36" fmla="*/ 183 w 255"/>
              <a:gd name="T37" fmla="*/ 128 h 277"/>
              <a:gd name="T38" fmla="*/ 156 w 255"/>
              <a:gd name="T39" fmla="*/ 176 h 277"/>
              <a:gd name="T40" fmla="*/ 153 w 255"/>
              <a:gd name="T41" fmla="*/ 214 h 277"/>
              <a:gd name="T42" fmla="*/ 127 w 255"/>
              <a:gd name="T43" fmla="*/ 277 h 277"/>
              <a:gd name="T44" fmla="*/ 191 w 255"/>
              <a:gd name="T45" fmla="*/ 71 h 277"/>
              <a:gd name="T46" fmla="*/ 186 w 255"/>
              <a:gd name="T47" fmla="*/ 60 h 277"/>
              <a:gd name="T48" fmla="*/ 191 w 255"/>
              <a:gd name="T49" fmla="*/ 185 h 277"/>
              <a:gd name="T50" fmla="*/ 186 w 255"/>
              <a:gd name="T51" fmla="*/ 196 h 277"/>
              <a:gd name="T52" fmla="*/ 191 w 255"/>
              <a:gd name="T53" fmla="*/ 185 h 277"/>
              <a:gd name="T54" fmla="*/ 127 w 255"/>
              <a:gd name="T55" fmla="*/ 0 h 277"/>
              <a:gd name="T56" fmla="*/ 134 w 255"/>
              <a:gd name="T57" fmla="*/ 7 h 277"/>
              <a:gd name="T58" fmla="*/ 128 w 255"/>
              <a:gd name="T59" fmla="*/ 45 h 277"/>
              <a:gd name="T60" fmla="*/ 127 w 255"/>
              <a:gd name="T61" fmla="*/ 45 h 277"/>
              <a:gd name="T62" fmla="*/ 64 w 255"/>
              <a:gd name="T63" fmla="*/ 97 h 277"/>
              <a:gd name="T64" fmla="*/ 89 w 255"/>
              <a:gd name="T65" fmla="*/ 187 h 277"/>
              <a:gd name="T66" fmla="*/ 124 w 255"/>
              <a:gd name="T67" fmla="*/ 277 h 277"/>
              <a:gd name="T68" fmla="*/ 127 w 255"/>
              <a:gd name="T69" fmla="*/ 214 h 277"/>
              <a:gd name="T70" fmla="*/ 103 w 255"/>
              <a:gd name="T71" fmla="*/ 183 h 277"/>
              <a:gd name="T72" fmla="*/ 71 w 255"/>
              <a:gd name="T73" fmla="*/ 128 h 277"/>
              <a:gd name="T74" fmla="*/ 127 w 255"/>
              <a:gd name="T75" fmla="*/ 72 h 277"/>
              <a:gd name="T76" fmla="*/ 127 w 255"/>
              <a:gd name="T77" fmla="*/ 57 h 277"/>
              <a:gd name="T78" fmla="*/ 127 w 255"/>
              <a:gd name="T79" fmla="*/ 0 h 277"/>
              <a:gd name="T80" fmla="*/ 121 w 255"/>
              <a:gd name="T81" fmla="*/ 38 h 277"/>
              <a:gd name="T82" fmla="*/ 127 w 255"/>
              <a:gd name="T83" fmla="*/ 0 h 277"/>
              <a:gd name="T84" fmla="*/ 64 w 255"/>
              <a:gd name="T85" fmla="*/ 185 h 277"/>
              <a:gd name="T86" fmla="*/ 69 w 255"/>
              <a:gd name="T87" fmla="*/ 196 h 277"/>
              <a:gd name="T88" fmla="*/ 64 w 255"/>
              <a:gd name="T89" fmla="*/ 71 h 277"/>
              <a:gd name="T90" fmla="*/ 69 w 255"/>
              <a:gd name="T91" fmla="*/ 60 h 277"/>
              <a:gd name="T92" fmla="*/ 64 w 255"/>
              <a:gd name="T93" fmla="*/ 71 h 277"/>
              <a:gd name="T94" fmla="*/ 57 w 255"/>
              <a:gd name="T95" fmla="*/ 128 h 277"/>
              <a:gd name="T96" fmla="*/ 64 w 255"/>
              <a:gd name="T97" fmla="*/ 97 h 277"/>
              <a:gd name="T98" fmla="*/ 64 w 255"/>
              <a:gd name="T99" fmla="*/ 71 h 277"/>
              <a:gd name="T100" fmla="*/ 60 w 255"/>
              <a:gd name="T101" fmla="*/ 69 h 277"/>
              <a:gd name="T102" fmla="*/ 38 w 255"/>
              <a:gd name="T103" fmla="*/ 38 h 277"/>
              <a:gd name="T104" fmla="*/ 64 w 255"/>
              <a:gd name="T105" fmla="*/ 55 h 277"/>
              <a:gd name="T106" fmla="*/ 64 w 255"/>
              <a:gd name="T107" fmla="*/ 201 h 277"/>
              <a:gd name="T108" fmla="*/ 38 w 255"/>
              <a:gd name="T109" fmla="*/ 218 h 277"/>
              <a:gd name="T110" fmla="*/ 60 w 255"/>
              <a:gd name="T111" fmla="*/ 187 h 277"/>
              <a:gd name="T112" fmla="*/ 64 w 255"/>
              <a:gd name="T113" fmla="*/ 185 h 277"/>
              <a:gd name="T114" fmla="*/ 45 w 255"/>
              <a:gd name="T115" fmla="*/ 128 h 277"/>
              <a:gd name="T116" fmla="*/ 7 w 255"/>
              <a:gd name="T117" fmla="*/ 121 h 277"/>
              <a:gd name="T118" fmla="*/ 7 w 255"/>
              <a:gd name="T119" fmla="*/ 134 h 277"/>
              <a:gd name="T120" fmla="*/ 45 w 255"/>
              <a:gd name="T121" fmla="*/ 128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5" h="277">
                <a:moveTo>
                  <a:pt x="191" y="158"/>
                </a:moveTo>
                <a:cubicBezTo>
                  <a:pt x="195" y="149"/>
                  <a:pt x="198" y="139"/>
                  <a:pt x="198" y="128"/>
                </a:cubicBezTo>
                <a:cubicBezTo>
                  <a:pt x="198" y="117"/>
                  <a:pt x="195" y="107"/>
                  <a:pt x="191" y="98"/>
                </a:cubicBezTo>
                <a:cubicBezTo>
                  <a:pt x="191" y="158"/>
                  <a:pt x="191" y="158"/>
                  <a:pt x="191" y="158"/>
                </a:cubicBezTo>
                <a:close/>
                <a:moveTo>
                  <a:pt x="191" y="201"/>
                </a:moveTo>
                <a:cubicBezTo>
                  <a:pt x="191" y="185"/>
                  <a:pt x="191" y="185"/>
                  <a:pt x="191" y="185"/>
                </a:cubicBezTo>
                <a:cubicBezTo>
                  <a:pt x="193" y="185"/>
                  <a:pt x="194" y="185"/>
                  <a:pt x="196" y="187"/>
                </a:cubicBezTo>
                <a:cubicBezTo>
                  <a:pt x="196" y="187"/>
                  <a:pt x="196" y="187"/>
                  <a:pt x="196" y="187"/>
                </a:cubicBezTo>
                <a:cubicBezTo>
                  <a:pt x="218" y="209"/>
                  <a:pt x="218" y="209"/>
                  <a:pt x="218" y="209"/>
                </a:cubicBezTo>
                <a:cubicBezTo>
                  <a:pt x="220" y="211"/>
                  <a:pt x="220" y="216"/>
                  <a:pt x="218" y="218"/>
                </a:cubicBezTo>
                <a:cubicBezTo>
                  <a:pt x="215" y="221"/>
                  <a:pt x="211" y="221"/>
                  <a:pt x="209" y="218"/>
                </a:cubicBezTo>
                <a:cubicBezTo>
                  <a:pt x="191" y="201"/>
                  <a:pt x="191" y="201"/>
                  <a:pt x="191" y="201"/>
                </a:cubicBezTo>
                <a:close/>
                <a:moveTo>
                  <a:pt x="191" y="71"/>
                </a:moveTo>
                <a:cubicBezTo>
                  <a:pt x="191" y="55"/>
                  <a:pt x="191" y="55"/>
                  <a:pt x="191" y="55"/>
                </a:cubicBezTo>
                <a:cubicBezTo>
                  <a:pt x="209" y="38"/>
                  <a:pt x="209" y="38"/>
                  <a:pt x="209" y="38"/>
                </a:cubicBezTo>
                <a:cubicBezTo>
                  <a:pt x="211" y="35"/>
                  <a:pt x="215" y="35"/>
                  <a:pt x="218" y="38"/>
                </a:cubicBezTo>
                <a:cubicBezTo>
                  <a:pt x="220" y="40"/>
                  <a:pt x="220" y="44"/>
                  <a:pt x="218" y="47"/>
                </a:cubicBezTo>
                <a:cubicBezTo>
                  <a:pt x="196" y="69"/>
                  <a:pt x="196" y="69"/>
                  <a:pt x="196" y="69"/>
                </a:cubicBezTo>
                <a:cubicBezTo>
                  <a:pt x="196" y="69"/>
                  <a:pt x="196" y="69"/>
                  <a:pt x="196" y="69"/>
                </a:cubicBezTo>
                <a:cubicBezTo>
                  <a:pt x="194" y="71"/>
                  <a:pt x="193" y="71"/>
                  <a:pt x="191" y="71"/>
                </a:cubicBezTo>
                <a:close/>
                <a:moveTo>
                  <a:pt x="249" y="121"/>
                </a:moveTo>
                <a:cubicBezTo>
                  <a:pt x="249" y="121"/>
                  <a:pt x="249" y="121"/>
                  <a:pt x="249" y="121"/>
                </a:cubicBezTo>
                <a:cubicBezTo>
                  <a:pt x="217" y="121"/>
                  <a:pt x="217" y="121"/>
                  <a:pt x="217" y="121"/>
                </a:cubicBezTo>
                <a:cubicBezTo>
                  <a:pt x="214" y="121"/>
                  <a:pt x="211" y="124"/>
                  <a:pt x="211" y="128"/>
                </a:cubicBezTo>
                <a:cubicBezTo>
                  <a:pt x="211" y="132"/>
                  <a:pt x="214" y="134"/>
                  <a:pt x="217" y="134"/>
                </a:cubicBezTo>
                <a:cubicBezTo>
                  <a:pt x="249" y="134"/>
                  <a:pt x="249" y="134"/>
                  <a:pt x="249" y="134"/>
                </a:cubicBezTo>
                <a:cubicBezTo>
                  <a:pt x="252" y="134"/>
                  <a:pt x="255" y="132"/>
                  <a:pt x="255" y="128"/>
                </a:cubicBezTo>
                <a:cubicBezTo>
                  <a:pt x="255" y="124"/>
                  <a:pt x="252" y="121"/>
                  <a:pt x="249" y="121"/>
                </a:cubicBezTo>
                <a:close/>
                <a:moveTo>
                  <a:pt x="127" y="277"/>
                </a:moveTo>
                <a:cubicBezTo>
                  <a:pt x="132" y="277"/>
                  <a:pt x="132" y="277"/>
                  <a:pt x="132" y="277"/>
                </a:cubicBezTo>
                <a:cubicBezTo>
                  <a:pt x="151" y="277"/>
                  <a:pt x="167" y="262"/>
                  <a:pt x="167" y="242"/>
                </a:cubicBezTo>
                <a:cubicBezTo>
                  <a:pt x="167" y="186"/>
                  <a:pt x="167" y="186"/>
                  <a:pt x="167" y="186"/>
                </a:cubicBezTo>
                <a:cubicBezTo>
                  <a:pt x="177" y="179"/>
                  <a:pt x="186" y="169"/>
                  <a:pt x="191" y="158"/>
                </a:cubicBezTo>
                <a:cubicBezTo>
                  <a:pt x="191" y="98"/>
                  <a:pt x="191" y="98"/>
                  <a:pt x="191" y="98"/>
                </a:cubicBezTo>
                <a:cubicBezTo>
                  <a:pt x="180" y="74"/>
                  <a:pt x="156" y="57"/>
                  <a:pt x="127" y="57"/>
                </a:cubicBezTo>
                <a:cubicBezTo>
                  <a:pt x="127" y="72"/>
                  <a:pt x="127" y="72"/>
                  <a:pt x="127" y="72"/>
                </a:cubicBezTo>
                <a:cubicBezTo>
                  <a:pt x="143" y="72"/>
                  <a:pt x="157" y="78"/>
                  <a:pt x="167" y="88"/>
                </a:cubicBezTo>
                <a:cubicBezTo>
                  <a:pt x="177" y="98"/>
                  <a:pt x="183" y="112"/>
                  <a:pt x="183" y="128"/>
                </a:cubicBezTo>
                <a:cubicBezTo>
                  <a:pt x="183" y="148"/>
                  <a:pt x="172" y="166"/>
                  <a:pt x="156" y="176"/>
                </a:cubicBezTo>
                <a:cubicBezTo>
                  <a:pt x="156" y="176"/>
                  <a:pt x="156" y="176"/>
                  <a:pt x="156" y="176"/>
                </a:cubicBezTo>
                <a:cubicBezTo>
                  <a:pt x="154" y="177"/>
                  <a:pt x="153" y="180"/>
                  <a:pt x="153" y="182"/>
                </a:cubicBezTo>
                <a:cubicBezTo>
                  <a:pt x="153" y="214"/>
                  <a:pt x="153" y="214"/>
                  <a:pt x="153" y="214"/>
                </a:cubicBezTo>
                <a:cubicBezTo>
                  <a:pt x="127" y="214"/>
                  <a:pt x="127" y="214"/>
                  <a:pt x="127" y="214"/>
                </a:cubicBezTo>
                <a:cubicBezTo>
                  <a:pt x="127" y="277"/>
                  <a:pt x="127" y="277"/>
                  <a:pt x="127" y="277"/>
                </a:cubicBezTo>
                <a:close/>
                <a:moveTo>
                  <a:pt x="191" y="55"/>
                </a:moveTo>
                <a:cubicBezTo>
                  <a:pt x="191" y="71"/>
                  <a:pt x="191" y="71"/>
                  <a:pt x="191" y="71"/>
                </a:cubicBezTo>
                <a:cubicBezTo>
                  <a:pt x="189" y="71"/>
                  <a:pt x="188" y="71"/>
                  <a:pt x="186" y="69"/>
                </a:cubicBezTo>
                <a:cubicBezTo>
                  <a:pt x="184" y="67"/>
                  <a:pt x="184" y="63"/>
                  <a:pt x="186" y="60"/>
                </a:cubicBezTo>
                <a:cubicBezTo>
                  <a:pt x="191" y="55"/>
                  <a:pt x="191" y="55"/>
                  <a:pt x="191" y="55"/>
                </a:cubicBezTo>
                <a:close/>
                <a:moveTo>
                  <a:pt x="191" y="185"/>
                </a:moveTo>
                <a:cubicBezTo>
                  <a:pt x="191" y="201"/>
                  <a:pt x="191" y="201"/>
                  <a:pt x="191" y="201"/>
                </a:cubicBezTo>
                <a:cubicBezTo>
                  <a:pt x="186" y="196"/>
                  <a:pt x="186" y="196"/>
                  <a:pt x="186" y="196"/>
                </a:cubicBezTo>
                <a:cubicBezTo>
                  <a:pt x="184" y="193"/>
                  <a:pt x="184" y="189"/>
                  <a:pt x="186" y="187"/>
                </a:cubicBezTo>
                <a:cubicBezTo>
                  <a:pt x="188" y="185"/>
                  <a:pt x="189" y="185"/>
                  <a:pt x="191" y="185"/>
                </a:cubicBezTo>
                <a:close/>
                <a:moveTo>
                  <a:pt x="127" y="45"/>
                </a:moveTo>
                <a:cubicBezTo>
                  <a:pt x="127" y="0"/>
                  <a:pt x="127" y="0"/>
                  <a:pt x="127" y="0"/>
                </a:cubicBezTo>
                <a:cubicBezTo>
                  <a:pt x="127" y="0"/>
                  <a:pt x="128" y="0"/>
                  <a:pt x="128" y="0"/>
                </a:cubicBezTo>
                <a:cubicBezTo>
                  <a:pt x="131" y="0"/>
                  <a:pt x="134" y="3"/>
                  <a:pt x="134" y="7"/>
                </a:cubicBezTo>
                <a:cubicBezTo>
                  <a:pt x="134" y="38"/>
                  <a:pt x="134" y="38"/>
                  <a:pt x="134" y="38"/>
                </a:cubicBezTo>
                <a:cubicBezTo>
                  <a:pt x="134" y="42"/>
                  <a:pt x="131" y="45"/>
                  <a:pt x="128" y="45"/>
                </a:cubicBezTo>
                <a:cubicBezTo>
                  <a:pt x="128" y="45"/>
                  <a:pt x="128" y="45"/>
                  <a:pt x="128" y="45"/>
                </a:cubicBezTo>
                <a:cubicBezTo>
                  <a:pt x="128" y="45"/>
                  <a:pt x="127" y="45"/>
                  <a:pt x="127" y="45"/>
                </a:cubicBezTo>
                <a:close/>
                <a:moveTo>
                  <a:pt x="127" y="57"/>
                </a:moveTo>
                <a:cubicBezTo>
                  <a:pt x="99" y="57"/>
                  <a:pt x="75" y="74"/>
                  <a:pt x="64" y="97"/>
                </a:cubicBezTo>
                <a:cubicBezTo>
                  <a:pt x="64" y="159"/>
                  <a:pt x="64" y="159"/>
                  <a:pt x="64" y="159"/>
                </a:cubicBezTo>
                <a:cubicBezTo>
                  <a:pt x="70" y="170"/>
                  <a:pt x="78" y="180"/>
                  <a:pt x="89" y="187"/>
                </a:cubicBezTo>
                <a:cubicBezTo>
                  <a:pt x="89" y="242"/>
                  <a:pt x="89" y="242"/>
                  <a:pt x="89" y="242"/>
                </a:cubicBezTo>
                <a:cubicBezTo>
                  <a:pt x="89" y="262"/>
                  <a:pt x="104" y="277"/>
                  <a:pt x="124" y="277"/>
                </a:cubicBezTo>
                <a:cubicBezTo>
                  <a:pt x="127" y="277"/>
                  <a:pt x="127" y="277"/>
                  <a:pt x="127" y="277"/>
                </a:cubicBezTo>
                <a:cubicBezTo>
                  <a:pt x="127" y="214"/>
                  <a:pt x="127" y="214"/>
                  <a:pt x="127" y="214"/>
                </a:cubicBezTo>
                <a:cubicBezTo>
                  <a:pt x="103" y="214"/>
                  <a:pt x="103" y="214"/>
                  <a:pt x="103" y="214"/>
                </a:cubicBezTo>
                <a:cubicBezTo>
                  <a:pt x="103" y="183"/>
                  <a:pt x="103" y="183"/>
                  <a:pt x="103" y="183"/>
                </a:cubicBezTo>
                <a:cubicBezTo>
                  <a:pt x="103" y="180"/>
                  <a:pt x="102" y="178"/>
                  <a:pt x="100" y="176"/>
                </a:cubicBezTo>
                <a:cubicBezTo>
                  <a:pt x="83" y="167"/>
                  <a:pt x="71" y="149"/>
                  <a:pt x="71" y="128"/>
                </a:cubicBezTo>
                <a:cubicBezTo>
                  <a:pt x="71" y="112"/>
                  <a:pt x="78" y="98"/>
                  <a:pt x="88" y="88"/>
                </a:cubicBezTo>
                <a:cubicBezTo>
                  <a:pt x="98" y="78"/>
                  <a:pt x="112" y="72"/>
                  <a:pt x="127" y="72"/>
                </a:cubicBezTo>
                <a:cubicBezTo>
                  <a:pt x="127" y="72"/>
                  <a:pt x="127" y="72"/>
                  <a:pt x="127" y="72"/>
                </a:cubicBezTo>
                <a:cubicBezTo>
                  <a:pt x="127" y="57"/>
                  <a:pt x="127" y="57"/>
                  <a:pt x="127" y="57"/>
                </a:cubicBezTo>
                <a:cubicBezTo>
                  <a:pt x="127" y="57"/>
                  <a:pt x="127" y="57"/>
                  <a:pt x="127" y="57"/>
                </a:cubicBezTo>
                <a:close/>
                <a:moveTo>
                  <a:pt x="127" y="0"/>
                </a:moveTo>
                <a:cubicBezTo>
                  <a:pt x="127" y="45"/>
                  <a:pt x="127" y="45"/>
                  <a:pt x="127" y="45"/>
                </a:cubicBezTo>
                <a:cubicBezTo>
                  <a:pt x="124" y="45"/>
                  <a:pt x="121" y="42"/>
                  <a:pt x="121" y="38"/>
                </a:cubicBezTo>
                <a:cubicBezTo>
                  <a:pt x="121" y="7"/>
                  <a:pt x="121" y="7"/>
                  <a:pt x="121" y="7"/>
                </a:cubicBezTo>
                <a:cubicBezTo>
                  <a:pt x="121" y="4"/>
                  <a:pt x="124" y="1"/>
                  <a:pt x="127" y="0"/>
                </a:cubicBezTo>
                <a:close/>
                <a:moveTo>
                  <a:pt x="64" y="201"/>
                </a:moveTo>
                <a:cubicBezTo>
                  <a:pt x="64" y="185"/>
                  <a:pt x="64" y="185"/>
                  <a:pt x="64" y="185"/>
                </a:cubicBezTo>
                <a:cubicBezTo>
                  <a:pt x="66" y="185"/>
                  <a:pt x="68" y="185"/>
                  <a:pt x="69" y="187"/>
                </a:cubicBezTo>
                <a:cubicBezTo>
                  <a:pt x="72" y="189"/>
                  <a:pt x="72" y="193"/>
                  <a:pt x="69" y="196"/>
                </a:cubicBezTo>
                <a:cubicBezTo>
                  <a:pt x="64" y="201"/>
                  <a:pt x="64" y="201"/>
                  <a:pt x="64" y="201"/>
                </a:cubicBezTo>
                <a:close/>
                <a:moveTo>
                  <a:pt x="64" y="71"/>
                </a:moveTo>
                <a:cubicBezTo>
                  <a:pt x="64" y="55"/>
                  <a:pt x="64" y="55"/>
                  <a:pt x="64" y="55"/>
                </a:cubicBezTo>
                <a:cubicBezTo>
                  <a:pt x="69" y="60"/>
                  <a:pt x="69" y="60"/>
                  <a:pt x="69" y="60"/>
                </a:cubicBezTo>
                <a:cubicBezTo>
                  <a:pt x="72" y="63"/>
                  <a:pt x="72" y="67"/>
                  <a:pt x="69" y="69"/>
                </a:cubicBezTo>
                <a:cubicBezTo>
                  <a:pt x="68" y="71"/>
                  <a:pt x="66" y="71"/>
                  <a:pt x="64" y="71"/>
                </a:cubicBezTo>
                <a:close/>
                <a:moveTo>
                  <a:pt x="64" y="97"/>
                </a:moveTo>
                <a:cubicBezTo>
                  <a:pt x="59" y="106"/>
                  <a:pt x="57" y="117"/>
                  <a:pt x="57" y="128"/>
                </a:cubicBezTo>
                <a:cubicBezTo>
                  <a:pt x="57" y="139"/>
                  <a:pt x="59" y="149"/>
                  <a:pt x="64" y="159"/>
                </a:cubicBezTo>
                <a:cubicBezTo>
                  <a:pt x="64" y="97"/>
                  <a:pt x="64" y="97"/>
                  <a:pt x="64" y="97"/>
                </a:cubicBezTo>
                <a:close/>
                <a:moveTo>
                  <a:pt x="64" y="55"/>
                </a:moveTo>
                <a:cubicBezTo>
                  <a:pt x="64" y="71"/>
                  <a:pt x="64" y="71"/>
                  <a:pt x="64" y="71"/>
                </a:cubicBezTo>
                <a:cubicBezTo>
                  <a:pt x="62" y="71"/>
                  <a:pt x="61" y="70"/>
                  <a:pt x="60" y="69"/>
                </a:cubicBezTo>
                <a:cubicBezTo>
                  <a:pt x="60" y="69"/>
                  <a:pt x="60" y="69"/>
                  <a:pt x="60" y="69"/>
                </a:cubicBezTo>
                <a:cubicBezTo>
                  <a:pt x="38" y="47"/>
                  <a:pt x="38" y="47"/>
                  <a:pt x="38" y="47"/>
                </a:cubicBezTo>
                <a:cubicBezTo>
                  <a:pt x="35" y="44"/>
                  <a:pt x="35" y="40"/>
                  <a:pt x="38" y="38"/>
                </a:cubicBezTo>
                <a:cubicBezTo>
                  <a:pt x="40" y="35"/>
                  <a:pt x="44" y="35"/>
                  <a:pt x="47" y="38"/>
                </a:cubicBezTo>
                <a:cubicBezTo>
                  <a:pt x="64" y="55"/>
                  <a:pt x="64" y="55"/>
                  <a:pt x="64" y="55"/>
                </a:cubicBezTo>
                <a:close/>
                <a:moveTo>
                  <a:pt x="64" y="185"/>
                </a:moveTo>
                <a:cubicBezTo>
                  <a:pt x="64" y="201"/>
                  <a:pt x="64" y="201"/>
                  <a:pt x="64" y="201"/>
                </a:cubicBezTo>
                <a:cubicBezTo>
                  <a:pt x="47" y="218"/>
                  <a:pt x="47" y="218"/>
                  <a:pt x="47" y="218"/>
                </a:cubicBezTo>
                <a:cubicBezTo>
                  <a:pt x="44" y="221"/>
                  <a:pt x="40" y="221"/>
                  <a:pt x="38" y="218"/>
                </a:cubicBezTo>
                <a:cubicBezTo>
                  <a:pt x="35" y="216"/>
                  <a:pt x="35" y="211"/>
                  <a:pt x="38" y="209"/>
                </a:cubicBezTo>
                <a:cubicBezTo>
                  <a:pt x="60" y="187"/>
                  <a:pt x="60" y="187"/>
                  <a:pt x="60" y="187"/>
                </a:cubicBezTo>
                <a:cubicBezTo>
                  <a:pt x="60" y="187"/>
                  <a:pt x="60" y="187"/>
                  <a:pt x="60" y="187"/>
                </a:cubicBezTo>
                <a:cubicBezTo>
                  <a:pt x="61" y="185"/>
                  <a:pt x="62" y="185"/>
                  <a:pt x="64" y="185"/>
                </a:cubicBezTo>
                <a:close/>
                <a:moveTo>
                  <a:pt x="45" y="128"/>
                </a:moveTo>
                <a:cubicBezTo>
                  <a:pt x="45" y="128"/>
                  <a:pt x="45" y="128"/>
                  <a:pt x="45" y="128"/>
                </a:cubicBezTo>
                <a:cubicBezTo>
                  <a:pt x="45" y="124"/>
                  <a:pt x="42" y="121"/>
                  <a:pt x="38" y="121"/>
                </a:cubicBezTo>
                <a:cubicBezTo>
                  <a:pt x="7" y="121"/>
                  <a:pt x="7" y="121"/>
                  <a:pt x="7" y="121"/>
                </a:cubicBezTo>
                <a:cubicBezTo>
                  <a:pt x="3" y="121"/>
                  <a:pt x="0" y="124"/>
                  <a:pt x="0" y="128"/>
                </a:cubicBezTo>
                <a:cubicBezTo>
                  <a:pt x="0" y="132"/>
                  <a:pt x="3" y="134"/>
                  <a:pt x="7" y="134"/>
                </a:cubicBezTo>
                <a:cubicBezTo>
                  <a:pt x="38" y="134"/>
                  <a:pt x="38" y="134"/>
                  <a:pt x="38" y="134"/>
                </a:cubicBezTo>
                <a:cubicBezTo>
                  <a:pt x="42" y="134"/>
                  <a:pt x="45" y="132"/>
                  <a:pt x="45" y="128"/>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7" name="Freeform 57"/>
          <p:cNvSpPr>
            <a:spLocks noEditPoints="1"/>
          </p:cNvSpPr>
          <p:nvPr/>
        </p:nvSpPr>
        <p:spPr bwMode="auto">
          <a:xfrm>
            <a:off x="6776705" y="852478"/>
            <a:ext cx="396375" cy="389233"/>
          </a:xfrm>
          <a:custGeom>
            <a:avLst/>
            <a:gdLst>
              <a:gd name="T0" fmla="*/ 231 w 243"/>
              <a:gd name="T1" fmla="*/ 92 h 238"/>
              <a:gd name="T2" fmla="*/ 214 w 243"/>
              <a:gd name="T3" fmla="*/ 83 h 238"/>
              <a:gd name="T4" fmla="*/ 206 w 243"/>
              <a:gd name="T5" fmla="*/ 71 h 238"/>
              <a:gd name="T6" fmla="*/ 192 w 243"/>
              <a:gd name="T7" fmla="*/ 82 h 238"/>
              <a:gd name="T8" fmla="*/ 194 w 243"/>
              <a:gd name="T9" fmla="*/ 64 h 238"/>
              <a:gd name="T10" fmla="*/ 179 w 243"/>
              <a:gd name="T11" fmla="*/ 64 h 238"/>
              <a:gd name="T12" fmla="*/ 162 w 243"/>
              <a:gd name="T13" fmla="*/ 54 h 238"/>
              <a:gd name="T14" fmla="*/ 154 w 243"/>
              <a:gd name="T15" fmla="*/ 42 h 238"/>
              <a:gd name="T16" fmla="*/ 140 w 243"/>
              <a:gd name="T17" fmla="*/ 53 h 238"/>
              <a:gd name="T18" fmla="*/ 142 w 243"/>
              <a:gd name="T19" fmla="*/ 35 h 238"/>
              <a:gd name="T20" fmla="*/ 128 w 243"/>
              <a:gd name="T21" fmla="*/ 35 h 238"/>
              <a:gd name="T22" fmla="*/ 110 w 243"/>
              <a:gd name="T23" fmla="*/ 25 h 238"/>
              <a:gd name="T24" fmla="*/ 102 w 243"/>
              <a:gd name="T25" fmla="*/ 13 h 238"/>
              <a:gd name="T26" fmla="*/ 101 w 243"/>
              <a:gd name="T27" fmla="*/ 22 h 238"/>
              <a:gd name="T28" fmla="*/ 208 w 243"/>
              <a:gd name="T29" fmla="*/ 128 h 238"/>
              <a:gd name="T30" fmla="*/ 206 w 243"/>
              <a:gd name="T31" fmla="*/ 132 h 238"/>
              <a:gd name="T32" fmla="*/ 101 w 243"/>
              <a:gd name="T33" fmla="*/ 74 h 238"/>
              <a:gd name="T34" fmla="*/ 196 w 243"/>
              <a:gd name="T35" fmla="*/ 149 h 238"/>
              <a:gd name="T36" fmla="*/ 194 w 243"/>
              <a:gd name="T37" fmla="*/ 153 h 238"/>
              <a:gd name="T38" fmla="*/ 101 w 243"/>
              <a:gd name="T39" fmla="*/ 101 h 238"/>
              <a:gd name="T40" fmla="*/ 185 w 243"/>
              <a:gd name="T41" fmla="*/ 170 h 238"/>
              <a:gd name="T42" fmla="*/ 182 w 243"/>
              <a:gd name="T43" fmla="*/ 174 h 238"/>
              <a:gd name="T44" fmla="*/ 101 w 243"/>
              <a:gd name="T45" fmla="*/ 129 h 238"/>
              <a:gd name="T46" fmla="*/ 173 w 243"/>
              <a:gd name="T47" fmla="*/ 191 h 238"/>
              <a:gd name="T48" fmla="*/ 171 w 243"/>
              <a:gd name="T49" fmla="*/ 195 h 238"/>
              <a:gd name="T50" fmla="*/ 101 w 243"/>
              <a:gd name="T51" fmla="*/ 156 h 238"/>
              <a:gd name="T52" fmla="*/ 138 w 243"/>
              <a:gd name="T53" fmla="*/ 231 h 238"/>
              <a:gd name="T54" fmla="*/ 243 w 243"/>
              <a:gd name="T55" fmla="*/ 91 h 238"/>
              <a:gd name="T56" fmla="*/ 101 w 243"/>
              <a:gd name="T57" fmla="*/ 22 h 238"/>
              <a:gd name="T58" fmla="*/ 85 w 243"/>
              <a:gd name="T59" fmla="*/ 11 h 238"/>
              <a:gd name="T60" fmla="*/ 78 w 243"/>
              <a:gd name="T61" fmla="*/ 0 h 238"/>
              <a:gd name="T62" fmla="*/ 15 w 243"/>
              <a:gd name="T63" fmla="*/ 163 h 238"/>
              <a:gd name="T64" fmla="*/ 101 w 243"/>
              <a:gd name="T65" fmla="*/ 156 h 238"/>
              <a:gd name="T66" fmla="*/ 27 w 243"/>
              <a:gd name="T67" fmla="*/ 113 h 238"/>
              <a:gd name="T68" fmla="*/ 101 w 243"/>
              <a:gd name="T69" fmla="*/ 151 h 238"/>
              <a:gd name="T70" fmla="*/ 40 w 243"/>
              <a:gd name="T71" fmla="*/ 95 h 238"/>
              <a:gd name="T72" fmla="*/ 42 w 243"/>
              <a:gd name="T73" fmla="*/ 91 h 238"/>
              <a:gd name="T74" fmla="*/ 101 w 243"/>
              <a:gd name="T75" fmla="*/ 101 h 238"/>
              <a:gd name="T76" fmla="*/ 51 w 243"/>
              <a:gd name="T77" fmla="*/ 71 h 238"/>
              <a:gd name="T78" fmla="*/ 101 w 243"/>
              <a:gd name="T79" fmla="*/ 96 h 238"/>
              <a:gd name="T80" fmla="*/ 63 w 243"/>
              <a:gd name="T81" fmla="*/ 53 h 238"/>
              <a:gd name="T82" fmla="*/ 65 w 243"/>
              <a:gd name="T83" fmla="*/ 49 h 238"/>
              <a:gd name="T84" fmla="*/ 101 w 243"/>
              <a:gd name="T85" fmla="*/ 22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43" h="238">
                <a:moveTo>
                  <a:pt x="232" y="85"/>
                </a:moveTo>
                <a:cubicBezTo>
                  <a:pt x="233" y="87"/>
                  <a:pt x="233" y="90"/>
                  <a:pt x="231" y="92"/>
                </a:cubicBezTo>
                <a:cubicBezTo>
                  <a:pt x="229" y="97"/>
                  <a:pt x="223" y="99"/>
                  <a:pt x="218" y="96"/>
                </a:cubicBezTo>
                <a:cubicBezTo>
                  <a:pt x="213" y="94"/>
                  <a:pt x="212" y="88"/>
                  <a:pt x="214" y="83"/>
                </a:cubicBezTo>
                <a:cubicBezTo>
                  <a:pt x="216" y="81"/>
                  <a:pt x="218" y="79"/>
                  <a:pt x="220" y="78"/>
                </a:cubicBezTo>
                <a:cubicBezTo>
                  <a:pt x="206" y="71"/>
                  <a:pt x="206" y="71"/>
                  <a:pt x="206" y="71"/>
                </a:cubicBezTo>
                <a:cubicBezTo>
                  <a:pt x="207" y="73"/>
                  <a:pt x="207" y="76"/>
                  <a:pt x="205" y="78"/>
                </a:cubicBezTo>
                <a:cubicBezTo>
                  <a:pt x="203" y="83"/>
                  <a:pt x="197" y="84"/>
                  <a:pt x="192" y="82"/>
                </a:cubicBezTo>
                <a:cubicBezTo>
                  <a:pt x="188" y="79"/>
                  <a:pt x="186" y="73"/>
                  <a:pt x="188" y="69"/>
                </a:cubicBezTo>
                <a:cubicBezTo>
                  <a:pt x="190" y="66"/>
                  <a:pt x="192" y="65"/>
                  <a:pt x="194" y="64"/>
                </a:cubicBezTo>
                <a:cubicBezTo>
                  <a:pt x="180" y="56"/>
                  <a:pt x="180" y="56"/>
                  <a:pt x="180" y="56"/>
                </a:cubicBezTo>
                <a:cubicBezTo>
                  <a:pt x="181" y="59"/>
                  <a:pt x="181" y="61"/>
                  <a:pt x="179" y="64"/>
                </a:cubicBezTo>
                <a:cubicBezTo>
                  <a:pt x="177" y="68"/>
                  <a:pt x="171" y="70"/>
                  <a:pt x="166" y="67"/>
                </a:cubicBezTo>
                <a:cubicBezTo>
                  <a:pt x="161" y="65"/>
                  <a:pt x="160" y="59"/>
                  <a:pt x="162" y="54"/>
                </a:cubicBezTo>
                <a:cubicBezTo>
                  <a:pt x="164" y="52"/>
                  <a:pt x="166" y="50"/>
                  <a:pt x="168" y="50"/>
                </a:cubicBezTo>
                <a:cubicBezTo>
                  <a:pt x="154" y="42"/>
                  <a:pt x="154" y="42"/>
                  <a:pt x="154" y="42"/>
                </a:cubicBezTo>
                <a:cubicBezTo>
                  <a:pt x="155" y="44"/>
                  <a:pt x="155" y="47"/>
                  <a:pt x="153" y="49"/>
                </a:cubicBezTo>
                <a:cubicBezTo>
                  <a:pt x="151" y="54"/>
                  <a:pt x="145" y="56"/>
                  <a:pt x="140" y="53"/>
                </a:cubicBezTo>
                <a:cubicBezTo>
                  <a:pt x="136" y="50"/>
                  <a:pt x="134" y="45"/>
                  <a:pt x="136" y="40"/>
                </a:cubicBezTo>
                <a:cubicBezTo>
                  <a:pt x="138" y="37"/>
                  <a:pt x="140" y="36"/>
                  <a:pt x="142" y="35"/>
                </a:cubicBezTo>
                <a:cubicBezTo>
                  <a:pt x="128" y="28"/>
                  <a:pt x="128" y="28"/>
                  <a:pt x="128" y="28"/>
                </a:cubicBezTo>
                <a:cubicBezTo>
                  <a:pt x="129" y="30"/>
                  <a:pt x="129" y="33"/>
                  <a:pt x="128" y="35"/>
                </a:cubicBezTo>
                <a:cubicBezTo>
                  <a:pt x="125" y="40"/>
                  <a:pt x="119" y="41"/>
                  <a:pt x="114" y="39"/>
                </a:cubicBezTo>
                <a:cubicBezTo>
                  <a:pt x="110" y="36"/>
                  <a:pt x="108" y="30"/>
                  <a:pt x="110" y="25"/>
                </a:cubicBezTo>
                <a:cubicBezTo>
                  <a:pt x="112" y="23"/>
                  <a:pt x="114" y="22"/>
                  <a:pt x="116" y="21"/>
                </a:cubicBezTo>
                <a:cubicBezTo>
                  <a:pt x="102" y="13"/>
                  <a:pt x="102" y="13"/>
                  <a:pt x="102" y="13"/>
                </a:cubicBezTo>
                <a:cubicBezTo>
                  <a:pt x="103" y="16"/>
                  <a:pt x="103" y="18"/>
                  <a:pt x="102" y="21"/>
                </a:cubicBezTo>
                <a:cubicBezTo>
                  <a:pt x="101" y="21"/>
                  <a:pt x="101" y="22"/>
                  <a:pt x="101" y="22"/>
                </a:cubicBezTo>
                <a:cubicBezTo>
                  <a:pt x="101" y="69"/>
                  <a:pt x="101" y="69"/>
                  <a:pt x="101" y="69"/>
                </a:cubicBezTo>
                <a:cubicBezTo>
                  <a:pt x="208" y="128"/>
                  <a:pt x="208" y="128"/>
                  <a:pt x="208" y="128"/>
                </a:cubicBezTo>
                <a:cubicBezTo>
                  <a:pt x="209" y="129"/>
                  <a:pt x="209" y="130"/>
                  <a:pt x="209" y="131"/>
                </a:cubicBezTo>
                <a:cubicBezTo>
                  <a:pt x="208" y="132"/>
                  <a:pt x="207" y="133"/>
                  <a:pt x="206" y="132"/>
                </a:cubicBezTo>
                <a:cubicBezTo>
                  <a:pt x="206" y="132"/>
                  <a:pt x="206" y="132"/>
                  <a:pt x="206" y="132"/>
                </a:cubicBezTo>
                <a:cubicBezTo>
                  <a:pt x="101" y="74"/>
                  <a:pt x="101" y="74"/>
                  <a:pt x="101" y="74"/>
                </a:cubicBezTo>
                <a:cubicBezTo>
                  <a:pt x="101" y="96"/>
                  <a:pt x="101" y="96"/>
                  <a:pt x="101" y="96"/>
                </a:cubicBezTo>
                <a:cubicBezTo>
                  <a:pt x="196" y="149"/>
                  <a:pt x="196" y="149"/>
                  <a:pt x="196" y="149"/>
                </a:cubicBezTo>
                <a:cubicBezTo>
                  <a:pt x="197" y="150"/>
                  <a:pt x="198" y="151"/>
                  <a:pt x="197" y="152"/>
                </a:cubicBezTo>
                <a:cubicBezTo>
                  <a:pt x="197" y="153"/>
                  <a:pt x="195" y="154"/>
                  <a:pt x="194" y="153"/>
                </a:cubicBezTo>
                <a:cubicBezTo>
                  <a:pt x="194" y="153"/>
                  <a:pt x="194" y="153"/>
                  <a:pt x="194" y="153"/>
                </a:cubicBezTo>
                <a:cubicBezTo>
                  <a:pt x="101" y="101"/>
                  <a:pt x="101" y="101"/>
                  <a:pt x="101" y="101"/>
                </a:cubicBezTo>
                <a:cubicBezTo>
                  <a:pt x="101" y="124"/>
                  <a:pt x="101" y="124"/>
                  <a:pt x="101" y="124"/>
                </a:cubicBezTo>
                <a:cubicBezTo>
                  <a:pt x="185" y="170"/>
                  <a:pt x="185" y="170"/>
                  <a:pt x="185" y="170"/>
                </a:cubicBezTo>
                <a:cubicBezTo>
                  <a:pt x="186" y="171"/>
                  <a:pt x="186" y="172"/>
                  <a:pt x="186" y="173"/>
                </a:cubicBezTo>
                <a:cubicBezTo>
                  <a:pt x="185" y="174"/>
                  <a:pt x="184" y="175"/>
                  <a:pt x="182" y="174"/>
                </a:cubicBezTo>
                <a:cubicBezTo>
                  <a:pt x="182" y="174"/>
                  <a:pt x="182" y="174"/>
                  <a:pt x="182" y="174"/>
                </a:cubicBezTo>
                <a:cubicBezTo>
                  <a:pt x="101" y="129"/>
                  <a:pt x="101" y="129"/>
                  <a:pt x="101" y="129"/>
                </a:cubicBezTo>
                <a:cubicBezTo>
                  <a:pt x="101" y="151"/>
                  <a:pt x="101" y="151"/>
                  <a:pt x="101" y="151"/>
                </a:cubicBezTo>
                <a:cubicBezTo>
                  <a:pt x="173" y="191"/>
                  <a:pt x="173" y="191"/>
                  <a:pt x="173" y="191"/>
                </a:cubicBezTo>
                <a:cubicBezTo>
                  <a:pt x="174" y="192"/>
                  <a:pt x="174" y="193"/>
                  <a:pt x="174" y="194"/>
                </a:cubicBezTo>
                <a:cubicBezTo>
                  <a:pt x="173" y="196"/>
                  <a:pt x="172" y="196"/>
                  <a:pt x="171" y="195"/>
                </a:cubicBezTo>
                <a:cubicBezTo>
                  <a:pt x="171" y="195"/>
                  <a:pt x="171" y="195"/>
                  <a:pt x="171" y="195"/>
                </a:cubicBezTo>
                <a:cubicBezTo>
                  <a:pt x="101" y="156"/>
                  <a:pt x="101" y="156"/>
                  <a:pt x="101" y="156"/>
                </a:cubicBezTo>
                <a:cubicBezTo>
                  <a:pt x="101" y="210"/>
                  <a:pt x="101" y="210"/>
                  <a:pt x="101" y="210"/>
                </a:cubicBezTo>
                <a:cubicBezTo>
                  <a:pt x="138" y="231"/>
                  <a:pt x="138" y="231"/>
                  <a:pt x="138" y="231"/>
                </a:cubicBezTo>
                <a:cubicBezTo>
                  <a:pt x="150" y="238"/>
                  <a:pt x="164" y="233"/>
                  <a:pt x="171" y="222"/>
                </a:cubicBezTo>
                <a:cubicBezTo>
                  <a:pt x="243" y="91"/>
                  <a:pt x="243" y="91"/>
                  <a:pt x="243" y="91"/>
                </a:cubicBezTo>
                <a:lnTo>
                  <a:pt x="232" y="85"/>
                </a:lnTo>
                <a:close/>
                <a:moveTo>
                  <a:pt x="101" y="22"/>
                </a:moveTo>
                <a:cubicBezTo>
                  <a:pt x="98" y="26"/>
                  <a:pt x="93" y="27"/>
                  <a:pt x="88" y="24"/>
                </a:cubicBezTo>
                <a:cubicBezTo>
                  <a:pt x="84" y="22"/>
                  <a:pt x="82" y="16"/>
                  <a:pt x="85" y="11"/>
                </a:cubicBezTo>
                <a:cubicBezTo>
                  <a:pt x="86" y="9"/>
                  <a:pt x="88" y="7"/>
                  <a:pt x="90" y="6"/>
                </a:cubicBezTo>
                <a:cubicBezTo>
                  <a:pt x="78" y="0"/>
                  <a:pt x="78" y="0"/>
                  <a:pt x="78" y="0"/>
                </a:cubicBezTo>
                <a:cubicBezTo>
                  <a:pt x="6" y="130"/>
                  <a:pt x="6" y="130"/>
                  <a:pt x="6" y="130"/>
                </a:cubicBezTo>
                <a:cubicBezTo>
                  <a:pt x="0" y="142"/>
                  <a:pt x="4" y="157"/>
                  <a:pt x="15" y="163"/>
                </a:cubicBezTo>
                <a:cubicBezTo>
                  <a:pt x="101" y="210"/>
                  <a:pt x="101" y="210"/>
                  <a:pt x="101" y="210"/>
                </a:cubicBezTo>
                <a:cubicBezTo>
                  <a:pt x="101" y="156"/>
                  <a:pt x="101" y="156"/>
                  <a:pt x="101" y="156"/>
                </a:cubicBezTo>
                <a:cubicBezTo>
                  <a:pt x="28" y="116"/>
                  <a:pt x="28" y="116"/>
                  <a:pt x="28" y="116"/>
                </a:cubicBezTo>
                <a:cubicBezTo>
                  <a:pt x="27" y="116"/>
                  <a:pt x="27" y="114"/>
                  <a:pt x="27" y="113"/>
                </a:cubicBezTo>
                <a:cubicBezTo>
                  <a:pt x="28" y="112"/>
                  <a:pt x="29" y="112"/>
                  <a:pt x="30" y="112"/>
                </a:cubicBezTo>
                <a:cubicBezTo>
                  <a:pt x="101" y="151"/>
                  <a:pt x="101" y="151"/>
                  <a:pt x="101" y="151"/>
                </a:cubicBezTo>
                <a:cubicBezTo>
                  <a:pt x="101" y="129"/>
                  <a:pt x="101" y="129"/>
                  <a:pt x="101" y="129"/>
                </a:cubicBezTo>
                <a:cubicBezTo>
                  <a:pt x="40" y="95"/>
                  <a:pt x="40" y="95"/>
                  <a:pt x="40" y="95"/>
                </a:cubicBezTo>
                <a:cubicBezTo>
                  <a:pt x="39" y="95"/>
                  <a:pt x="38" y="93"/>
                  <a:pt x="39" y="92"/>
                </a:cubicBezTo>
                <a:cubicBezTo>
                  <a:pt x="40" y="91"/>
                  <a:pt x="41" y="91"/>
                  <a:pt x="42" y="91"/>
                </a:cubicBezTo>
                <a:cubicBezTo>
                  <a:pt x="101" y="124"/>
                  <a:pt x="101" y="124"/>
                  <a:pt x="101" y="124"/>
                </a:cubicBezTo>
                <a:cubicBezTo>
                  <a:pt x="101" y="101"/>
                  <a:pt x="101" y="101"/>
                  <a:pt x="101" y="101"/>
                </a:cubicBezTo>
                <a:cubicBezTo>
                  <a:pt x="51" y="74"/>
                  <a:pt x="51" y="74"/>
                  <a:pt x="51" y="74"/>
                </a:cubicBezTo>
                <a:cubicBezTo>
                  <a:pt x="50" y="74"/>
                  <a:pt x="50" y="72"/>
                  <a:pt x="51" y="71"/>
                </a:cubicBezTo>
                <a:cubicBezTo>
                  <a:pt x="51" y="70"/>
                  <a:pt x="53" y="70"/>
                  <a:pt x="54" y="70"/>
                </a:cubicBezTo>
                <a:cubicBezTo>
                  <a:pt x="101" y="96"/>
                  <a:pt x="101" y="96"/>
                  <a:pt x="101" y="96"/>
                </a:cubicBezTo>
                <a:cubicBezTo>
                  <a:pt x="101" y="74"/>
                  <a:pt x="101" y="74"/>
                  <a:pt x="101" y="74"/>
                </a:cubicBezTo>
                <a:cubicBezTo>
                  <a:pt x="63" y="53"/>
                  <a:pt x="63" y="53"/>
                  <a:pt x="63" y="53"/>
                </a:cubicBezTo>
                <a:cubicBezTo>
                  <a:pt x="62" y="53"/>
                  <a:pt x="62" y="51"/>
                  <a:pt x="62" y="50"/>
                </a:cubicBezTo>
                <a:cubicBezTo>
                  <a:pt x="63" y="49"/>
                  <a:pt x="64" y="49"/>
                  <a:pt x="65" y="49"/>
                </a:cubicBezTo>
                <a:cubicBezTo>
                  <a:pt x="101" y="69"/>
                  <a:pt x="101" y="69"/>
                  <a:pt x="101" y="69"/>
                </a:cubicBezTo>
                <a:lnTo>
                  <a:pt x="101" y="22"/>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8" name="Freeform 58"/>
          <p:cNvSpPr>
            <a:spLocks noEditPoints="1"/>
          </p:cNvSpPr>
          <p:nvPr/>
        </p:nvSpPr>
        <p:spPr bwMode="auto">
          <a:xfrm>
            <a:off x="5376514" y="2476273"/>
            <a:ext cx="385662" cy="390423"/>
          </a:xfrm>
          <a:custGeom>
            <a:avLst/>
            <a:gdLst>
              <a:gd name="T0" fmla="*/ 189 w 236"/>
              <a:gd name="T1" fmla="*/ 60 h 239"/>
              <a:gd name="T2" fmla="*/ 196 w 236"/>
              <a:gd name="T3" fmla="*/ 122 h 239"/>
              <a:gd name="T4" fmla="*/ 198 w 236"/>
              <a:gd name="T5" fmla="*/ 136 h 239"/>
              <a:gd name="T6" fmla="*/ 208 w 236"/>
              <a:gd name="T7" fmla="*/ 157 h 239"/>
              <a:gd name="T8" fmla="*/ 189 w 236"/>
              <a:gd name="T9" fmla="*/ 195 h 239"/>
              <a:gd name="T10" fmla="*/ 168 w 236"/>
              <a:gd name="T11" fmla="*/ 156 h 239"/>
              <a:gd name="T12" fmla="*/ 168 w 236"/>
              <a:gd name="T13" fmla="*/ 78 h 239"/>
              <a:gd name="T14" fmla="*/ 182 w 236"/>
              <a:gd name="T15" fmla="*/ 92 h 239"/>
              <a:gd name="T16" fmla="*/ 185 w 236"/>
              <a:gd name="T17" fmla="*/ 107 h 239"/>
              <a:gd name="T18" fmla="*/ 189 w 236"/>
              <a:gd name="T19" fmla="*/ 141 h 239"/>
              <a:gd name="T20" fmla="*/ 189 w 236"/>
              <a:gd name="T21" fmla="*/ 130 h 239"/>
              <a:gd name="T22" fmla="*/ 168 w 236"/>
              <a:gd name="T23" fmla="*/ 155 h 239"/>
              <a:gd name="T24" fmla="*/ 160 w 236"/>
              <a:gd name="T25" fmla="*/ 138 h 239"/>
              <a:gd name="T26" fmla="*/ 165 w 236"/>
              <a:gd name="T27" fmla="*/ 172 h 239"/>
              <a:gd name="T28" fmla="*/ 168 w 236"/>
              <a:gd name="T29" fmla="*/ 16 h 239"/>
              <a:gd name="T30" fmla="*/ 163 w 236"/>
              <a:gd name="T31" fmla="*/ 49 h 239"/>
              <a:gd name="T32" fmla="*/ 168 w 236"/>
              <a:gd name="T33" fmla="*/ 78 h 239"/>
              <a:gd name="T34" fmla="*/ 159 w 236"/>
              <a:gd name="T35" fmla="*/ 118 h 239"/>
              <a:gd name="T36" fmla="*/ 159 w 236"/>
              <a:gd name="T37" fmla="*/ 209 h 239"/>
              <a:gd name="T38" fmla="*/ 159 w 236"/>
              <a:gd name="T39" fmla="*/ 5 h 239"/>
              <a:gd name="T40" fmla="*/ 159 w 236"/>
              <a:gd name="T41" fmla="*/ 40 h 239"/>
              <a:gd name="T42" fmla="*/ 144 w 236"/>
              <a:gd name="T43" fmla="*/ 89 h 239"/>
              <a:gd name="T44" fmla="*/ 159 w 236"/>
              <a:gd name="T45" fmla="*/ 108 h 239"/>
              <a:gd name="T46" fmla="*/ 159 w 236"/>
              <a:gd name="T47" fmla="*/ 136 h 239"/>
              <a:gd name="T48" fmla="*/ 144 w 236"/>
              <a:gd name="T49" fmla="*/ 162 h 239"/>
              <a:gd name="T50" fmla="*/ 151 w 236"/>
              <a:gd name="T51" fmla="*/ 143 h 239"/>
              <a:gd name="T52" fmla="*/ 146 w 236"/>
              <a:gd name="T53" fmla="*/ 109 h 239"/>
              <a:gd name="T54" fmla="*/ 123 w 236"/>
              <a:gd name="T55" fmla="*/ 7 h 239"/>
              <a:gd name="T56" fmla="*/ 144 w 236"/>
              <a:gd name="T57" fmla="*/ 0 h 239"/>
              <a:gd name="T58" fmla="*/ 144 w 236"/>
              <a:gd name="T59" fmla="*/ 187 h 239"/>
              <a:gd name="T60" fmla="*/ 123 w 236"/>
              <a:gd name="T61" fmla="*/ 225 h 239"/>
              <a:gd name="T62" fmla="*/ 140 w 236"/>
              <a:gd name="T63" fmla="*/ 96 h 239"/>
              <a:gd name="T64" fmla="*/ 123 w 236"/>
              <a:gd name="T65" fmla="*/ 135 h 239"/>
              <a:gd name="T66" fmla="*/ 137 w 236"/>
              <a:gd name="T67" fmla="*/ 113 h 239"/>
              <a:gd name="T68" fmla="*/ 123 w 236"/>
              <a:gd name="T69" fmla="*/ 82 h 239"/>
              <a:gd name="T70" fmla="*/ 125 w 236"/>
              <a:gd name="T71" fmla="*/ 171 h 239"/>
              <a:gd name="T72" fmla="*/ 123 w 236"/>
              <a:gd name="T73" fmla="*/ 7 h 239"/>
              <a:gd name="T74" fmla="*/ 123 w 236"/>
              <a:gd name="T75" fmla="*/ 7 h 239"/>
              <a:gd name="T76" fmla="*/ 123 w 236"/>
              <a:gd name="T77" fmla="*/ 177 h 239"/>
              <a:gd name="T78" fmla="*/ 121 w 236"/>
              <a:gd name="T79" fmla="*/ 162 h 239"/>
              <a:gd name="T80" fmla="*/ 123 w 236"/>
              <a:gd name="T81" fmla="*/ 135 h 239"/>
              <a:gd name="T82" fmla="*/ 99 w 236"/>
              <a:gd name="T83" fmla="*/ 124 h 239"/>
              <a:gd name="T84" fmla="*/ 106 w 236"/>
              <a:gd name="T85" fmla="*/ 164 h 239"/>
              <a:gd name="T86" fmla="*/ 108 w 236"/>
              <a:gd name="T87" fmla="*/ 179 h 239"/>
              <a:gd name="T88" fmla="*/ 118 w 236"/>
              <a:gd name="T89" fmla="*/ 199 h 239"/>
              <a:gd name="T90" fmla="*/ 123 w 236"/>
              <a:gd name="T91" fmla="*/ 99 h 239"/>
              <a:gd name="T92" fmla="*/ 99 w 236"/>
              <a:gd name="T93" fmla="*/ 18 h 239"/>
              <a:gd name="T94" fmla="*/ 99 w 236"/>
              <a:gd name="T95" fmla="*/ 18 h 239"/>
              <a:gd name="T96" fmla="*/ 89 w 236"/>
              <a:gd name="T97" fmla="*/ 212 h 239"/>
              <a:gd name="T98" fmla="*/ 99 w 236"/>
              <a:gd name="T99" fmla="*/ 183 h 239"/>
              <a:gd name="T100" fmla="*/ 71 w 236"/>
              <a:gd name="T101" fmla="*/ 227 h 239"/>
              <a:gd name="T102" fmla="*/ 95 w 236"/>
              <a:gd name="T103" fmla="*/ 117 h 239"/>
              <a:gd name="T104" fmla="*/ 71 w 236"/>
              <a:gd name="T105" fmla="*/ 160 h 239"/>
              <a:gd name="T106" fmla="*/ 92 w 236"/>
              <a:gd name="T107" fmla="*/ 134 h 239"/>
              <a:gd name="T108" fmla="*/ 71 w 236"/>
              <a:gd name="T109" fmla="*/ 107 h 239"/>
              <a:gd name="T110" fmla="*/ 7 w 236"/>
              <a:gd name="T111" fmla="*/ 91 h 239"/>
              <a:gd name="T112" fmla="*/ 70 w 236"/>
              <a:gd name="T113" fmla="*/ 181 h 239"/>
              <a:gd name="T114" fmla="*/ 71 w 236"/>
              <a:gd name="T115" fmla="*/ 149 h 239"/>
              <a:gd name="T116" fmla="*/ 52 w 236"/>
              <a:gd name="T117" fmla="*/ 133 h 239"/>
              <a:gd name="T118" fmla="*/ 35 w 236"/>
              <a:gd name="T119" fmla="*/ 109 h 239"/>
              <a:gd name="T120" fmla="*/ 71 w 236"/>
              <a:gd name="T121" fmla="*/ 31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6" h="239">
                <a:moveTo>
                  <a:pt x="189" y="195"/>
                </a:moveTo>
                <a:cubicBezTo>
                  <a:pt x="216" y="182"/>
                  <a:pt x="216" y="182"/>
                  <a:pt x="216" y="182"/>
                </a:cubicBezTo>
                <a:cubicBezTo>
                  <a:pt x="230" y="176"/>
                  <a:pt x="236" y="159"/>
                  <a:pt x="229" y="146"/>
                </a:cubicBezTo>
                <a:cubicBezTo>
                  <a:pt x="189" y="60"/>
                  <a:pt x="189" y="60"/>
                  <a:pt x="189" y="60"/>
                </a:cubicBezTo>
                <a:cubicBezTo>
                  <a:pt x="189" y="107"/>
                  <a:pt x="189" y="107"/>
                  <a:pt x="189" y="107"/>
                </a:cubicBezTo>
                <a:cubicBezTo>
                  <a:pt x="190" y="108"/>
                  <a:pt x="190" y="108"/>
                  <a:pt x="190" y="109"/>
                </a:cubicBezTo>
                <a:cubicBezTo>
                  <a:pt x="196" y="122"/>
                  <a:pt x="196" y="122"/>
                  <a:pt x="196" y="122"/>
                </a:cubicBezTo>
                <a:cubicBezTo>
                  <a:pt x="196" y="122"/>
                  <a:pt x="196" y="122"/>
                  <a:pt x="196" y="122"/>
                </a:cubicBezTo>
                <a:cubicBezTo>
                  <a:pt x="197" y="124"/>
                  <a:pt x="196" y="126"/>
                  <a:pt x="194" y="127"/>
                </a:cubicBezTo>
                <a:cubicBezTo>
                  <a:pt x="189" y="130"/>
                  <a:pt x="189" y="130"/>
                  <a:pt x="189" y="130"/>
                </a:cubicBezTo>
                <a:cubicBezTo>
                  <a:pt x="189" y="141"/>
                  <a:pt x="189" y="141"/>
                  <a:pt x="189" y="141"/>
                </a:cubicBezTo>
                <a:cubicBezTo>
                  <a:pt x="198" y="136"/>
                  <a:pt x="198" y="136"/>
                  <a:pt x="198" y="136"/>
                </a:cubicBezTo>
                <a:cubicBezTo>
                  <a:pt x="201" y="135"/>
                  <a:pt x="203" y="136"/>
                  <a:pt x="204" y="138"/>
                </a:cubicBezTo>
                <a:cubicBezTo>
                  <a:pt x="210" y="151"/>
                  <a:pt x="210" y="151"/>
                  <a:pt x="210" y="151"/>
                </a:cubicBezTo>
                <a:cubicBezTo>
                  <a:pt x="210" y="151"/>
                  <a:pt x="210" y="151"/>
                  <a:pt x="210" y="151"/>
                </a:cubicBezTo>
                <a:cubicBezTo>
                  <a:pt x="211" y="153"/>
                  <a:pt x="210" y="156"/>
                  <a:pt x="208" y="157"/>
                </a:cubicBezTo>
                <a:cubicBezTo>
                  <a:pt x="189" y="166"/>
                  <a:pt x="189" y="166"/>
                  <a:pt x="189" y="166"/>
                </a:cubicBezTo>
                <a:lnTo>
                  <a:pt x="189" y="195"/>
                </a:lnTo>
                <a:close/>
                <a:moveTo>
                  <a:pt x="168" y="204"/>
                </a:moveTo>
                <a:cubicBezTo>
                  <a:pt x="189" y="195"/>
                  <a:pt x="189" y="195"/>
                  <a:pt x="189" y="195"/>
                </a:cubicBezTo>
                <a:cubicBezTo>
                  <a:pt x="189" y="166"/>
                  <a:pt x="189" y="166"/>
                  <a:pt x="189" y="166"/>
                </a:cubicBezTo>
                <a:cubicBezTo>
                  <a:pt x="180" y="170"/>
                  <a:pt x="180" y="170"/>
                  <a:pt x="180" y="170"/>
                </a:cubicBezTo>
                <a:cubicBezTo>
                  <a:pt x="178" y="171"/>
                  <a:pt x="175" y="170"/>
                  <a:pt x="174" y="168"/>
                </a:cubicBezTo>
                <a:cubicBezTo>
                  <a:pt x="168" y="156"/>
                  <a:pt x="168" y="156"/>
                  <a:pt x="168" y="156"/>
                </a:cubicBezTo>
                <a:cubicBezTo>
                  <a:pt x="168" y="204"/>
                  <a:pt x="168" y="204"/>
                  <a:pt x="168" y="204"/>
                </a:cubicBezTo>
                <a:close/>
                <a:moveTo>
                  <a:pt x="189" y="60"/>
                </a:moveTo>
                <a:cubicBezTo>
                  <a:pt x="168" y="16"/>
                  <a:pt x="168" y="16"/>
                  <a:pt x="168" y="16"/>
                </a:cubicBezTo>
                <a:cubicBezTo>
                  <a:pt x="168" y="78"/>
                  <a:pt x="168" y="78"/>
                  <a:pt x="168" y="78"/>
                </a:cubicBezTo>
                <a:cubicBezTo>
                  <a:pt x="171" y="77"/>
                  <a:pt x="171" y="77"/>
                  <a:pt x="171" y="77"/>
                </a:cubicBezTo>
                <a:cubicBezTo>
                  <a:pt x="173" y="76"/>
                  <a:pt x="175" y="77"/>
                  <a:pt x="176" y="79"/>
                </a:cubicBezTo>
                <a:cubicBezTo>
                  <a:pt x="182" y="92"/>
                  <a:pt x="182" y="92"/>
                  <a:pt x="182" y="92"/>
                </a:cubicBezTo>
                <a:cubicBezTo>
                  <a:pt x="182" y="92"/>
                  <a:pt x="182" y="92"/>
                  <a:pt x="182" y="92"/>
                </a:cubicBezTo>
                <a:cubicBezTo>
                  <a:pt x="183" y="94"/>
                  <a:pt x="182" y="97"/>
                  <a:pt x="180" y="98"/>
                </a:cubicBezTo>
                <a:cubicBezTo>
                  <a:pt x="168" y="103"/>
                  <a:pt x="168" y="103"/>
                  <a:pt x="168" y="103"/>
                </a:cubicBezTo>
                <a:cubicBezTo>
                  <a:pt x="168" y="114"/>
                  <a:pt x="168" y="114"/>
                  <a:pt x="168" y="114"/>
                </a:cubicBezTo>
                <a:cubicBezTo>
                  <a:pt x="185" y="107"/>
                  <a:pt x="185" y="107"/>
                  <a:pt x="185" y="107"/>
                </a:cubicBezTo>
                <a:cubicBezTo>
                  <a:pt x="186" y="106"/>
                  <a:pt x="188" y="106"/>
                  <a:pt x="189" y="107"/>
                </a:cubicBezTo>
                <a:cubicBezTo>
                  <a:pt x="189" y="60"/>
                  <a:pt x="189" y="60"/>
                  <a:pt x="189" y="60"/>
                </a:cubicBezTo>
                <a:close/>
                <a:moveTo>
                  <a:pt x="189" y="130"/>
                </a:moveTo>
                <a:cubicBezTo>
                  <a:pt x="189" y="141"/>
                  <a:pt x="189" y="141"/>
                  <a:pt x="189" y="141"/>
                </a:cubicBezTo>
                <a:cubicBezTo>
                  <a:pt x="170" y="150"/>
                  <a:pt x="170" y="150"/>
                  <a:pt x="170" y="150"/>
                </a:cubicBezTo>
                <a:cubicBezTo>
                  <a:pt x="169" y="150"/>
                  <a:pt x="169" y="151"/>
                  <a:pt x="168" y="151"/>
                </a:cubicBezTo>
                <a:cubicBezTo>
                  <a:pt x="168" y="139"/>
                  <a:pt x="168" y="139"/>
                  <a:pt x="168" y="139"/>
                </a:cubicBezTo>
                <a:lnTo>
                  <a:pt x="189" y="130"/>
                </a:lnTo>
                <a:close/>
                <a:moveTo>
                  <a:pt x="159" y="209"/>
                </a:moveTo>
                <a:cubicBezTo>
                  <a:pt x="168" y="204"/>
                  <a:pt x="168" y="204"/>
                  <a:pt x="168" y="204"/>
                </a:cubicBezTo>
                <a:cubicBezTo>
                  <a:pt x="168" y="156"/>
                  <a:pt x="168" y="156"/>
                  <a:pt x="168" y="156"/>
                </a:cubicBezTo>
                <a:cubicBezTo>
                  <a:pt x="168" y="155"/>
                  <a:pt x="168" y="155"/>
                  <a:pt x="168" y="155"/>
                </a:cubicBezTo>
                <a:cubicBezTo>
                  <a:pt x="168" y="154"/>
                  <a:pt x="168" y="152"/>
                  <a:pt x="168" y="151"/>
                </a:cubicBezTo>
                <a:cubicBezTo>
                  <a:pt x="168" y="139"/>
                  <a:pt x="168" y="139"/>
                  <a:pt x="168" y="139"/>
                </a:cubicBezTo>
                <a:cubicBezTo>
                  <a:pt x="166" y="141"/>
                  <a:pt x="166" y="141"/>
                  <a:pt x="166" y="141"/>
                </a:cubicBezTo>
                <a:cubicBezTo>
                  <a:pt x="164" y="142"/>
                  <a:pt x="161" y="141"/>
                  <a:pt x="160" y="138"/>
                </a:cubicBezTo>
                <a:cubicBezTo>
                  <a:pt x="159" y="136"/>
                  <a:pt x="159" y="136"/>
                  <a:pt x="159" y="136"/>
                </a:cubicBezTo>
                <a:cubicBezTo>
                  <a:pt x="159" y="160"/>
                  <a:pt x="159" y="160"/>
                  <a:pt x="159" y="160"/>
                </a:cubicBezTo>
                <a:cubicBezTo>
                  <a:pt x="165" y="172"/>
                  <a:pt x="165" y="172"/>
                  <a:pt x="165" y="172"/>
                </a:cubicBezTo>
                <a:cubicBezTo>
                  <a:pt x="165" y="172"/>
                  <a:pt x="165" y="172"/>
                  <a:pt x="165" y="172"/>
                </a:cubicBezTo>
                <a:cubicBezTo>
                  <a:pt x="166" y="175"/>
                  <a:pt x="165" y="177"/>
                  <a:pt x="163" y="178"/>
                </a:cubicBezTo>
                <a:cubicBezTo>
                  <a:pt x="159" y="180"/>
                  <a:pt x="159" y="180"/>
                  <a:pt x="159" y="180"/>
                </a:cubicBezTo>
                <a:cubicBezTo>
                  <a:pt x="159" y="209"/>
                  <a:pt x="159" y="209"/>
                  <a:pt x="159" y="209"/>
                </a:cubicBezTo>
                <a:close/>
                <a:moveTo>
                  <a:pt x="168" y="16"/>
                </a:moveTo>
                <a:cubicBezTo>
                  <a:pt x="168" y="15"/>
                  <a:pt x="168" y="15"/>
                  <a:pt x="168" y="15"/>
                </a:cubicBezTo>
                <a:cubicBezTo>
                  <a:pt x="166" y="11"/>
                  <a:pt x="163" y="7"/>
                  <a:pt x="159" y="5"/>
                </a:cubicBezTo>
                <a:cubicBezTo>
                  <a:pt x="159" y="40"/>
                  <a:pt x="159" y="40"/>
                  <a:pt x="159" y="40"/>
                </a:cubicBezTo>
                <a:cubicBezTo>
                  <a:pt x="163" y="49"/>
                  <a:pt x="163" y="49"/>
                  <a:pt x="163" y="49"/>
                </a:cubicBezTo>
                <a:cubicBezTo>
                  <a:pt x="163" y="49"/>
                  <a:pt x="163" y="49"/>
                  <a:pt x="163" y="49"/>
                </a:cubicBezTo>
                <a:cubicBezTo>
                  <a:pt x="166" y="55"/>
                  <a:pt x="164" y="61"/>
                  <a:pt x="159" y="65"/>
                </a:cubicBezTo>
                <a:cubicBezTo>
                  <a:pt x="159" y="82"/>
                  <a:pt x="159" y="82"/>
                  <a:pt x="159" y="82"/>
                </a:cubicBezTo>
                <a:cubicBezTo>
                  <a:pt x="168" y="78"/>
                  <a:pt x="168" y="78"/>
                  <a:pt x="168" y="78"/>
                </a:cubicBezTo>
                <a:cubicBezTo>
                  <a:pt x="168" y="16"/>
                  <a:pt x="168" y="16"/>
                  <a:pt x="168" y="16"/>
                </a:cubicBezTo>
                <a:close/>
                <a:moveTo>
                  <a:pt x="168" y="103"/>
                </a:moveTo>
                <a:cubicBezTo>
                  <a:pt x="168" y="114"/>
                  <a:pt x="168" y="114"/>
                  <a:pt x="168" y="114"/>
                </a:cubicBezTo>
                <a:cubicBezTo>
                  <a:pt x="159" y="118"/>
                  <a:pt x="159" y="118"/>
                  <a:pt x="159" y="118"/>
                </a:cubicBezTo>
                <a:cubicBezTo>
                  <a:pt x="159" y="108"/>
                  <a:pt x="159" y="108"/>
                  <a:pt x="159" y="108"/>
                </a:cubicBezTo>
                <a:lnTo>
                  <a:pt x="168" y="103"/>
                </a:lnTo>
                <a:close/>
                <a:moveTo>
                  <a:pt x="144" y="216"/>
                </a:moveTo>
                <a:cubicBezTo>
                  <a:pt x="159" y="209"/>
                  <a:pt x="159" y="209"/>
                  <a:pt x="159" y="209"/>
                </a:cubicBezTo>
                <a:cubicBezTo>
                  <a:pt x="159" y="180"/>
                  <a:pt x="159" y="180"/>
                  <a:pt x="159" y="180"/>
                </a:cubicBezTo>
                <a:cubicBezTo>
                  <a:pt x="144" y="187"/>
                  <a:pt x="144" y="187"/>
                  <a:pt x="144" y="187"/>
                </a:cubicBezTo>
                <a:cubicBezTo>
                  <a:pt x="144" y="216"/>
                  <a:pt x="144" y="216"/>
                  <a:pt x="144" y="216"/>
                </a:cubicBezTo>
                <a:close/>
                <a:moveTo>
                  <a:pt x="159" y="5"/>
                </a:moveTo>
                <a:cubicBezTo>
                  <a:pt x="155" y="2"/>
                  <a:pt x="149" y="0"/>
                  <a:pt x="144" y="0"/>
                </a:cubicBezTo>
                <a:cubicBezTo>
                  <a:pt x="144" y="22"/>
                  <a:pt x="144" y="22"/>
                  <a:pt x="144" y="22"/>
                </a:cubicBezTo>
                <a:cubicBezTo>
                  <a:pt x="148" y="23"/>
                  <a:pt x="152" y="25"/>
                  <a:pt x="154" y="30"/>
                </a:cubicBezTo>
                <a:cubicBezTo>
                  <a:pt x="159" y="40"/>
                  <a:pt x="159" y="40"/>
                  <a:pt x="159" y="40"/>
                </a:cubicBezTo>
                <a:cubicBezTo>
                  <a:pt x="159" y="5"/>
                  <a:pt x="159" y="5"/>
                  <a:pt x="159" y="5"/>
                </a:cubicBezTo>
                <a:close/>
                <a:moveTo>
                  <a:pt x="159" y="65"/>
                </a:moveTo>
                <a:cubicBezTo>
                  <a:pt x="159" y="82"/>
                  <a:pt x="159" y="82"/>
                  <a:pt x="159" y="82"/>
                </a:cubicBezTo>
                <a:cubicBezTo>
                  <a:pt x="144" y="89"/>
                  <a:pt x="144" y="89"/>
                  <a:pt x="144" y="89"/>
                </a:cubicBezTo>
                <a:cubicBezTo>
                  <a:pt x="144" y="72"/>
                  <a:pt x="144" y="72"/>
                  <a:pt x="144" y="72"/>
                </a:cubicBezTo>
                <a:cubicBezTo>
                  <a:pt x="157" y="66"/>
                  <a:pt x="157" y="66"/>
                  <a:pt x="157" y="66"/>
                </a:cubicBezTo>
                <a:cubicBezTo>
                  <a:pt x="158" y="66"/>
                  <a:pt x="159" y="66"/>
                  <a:pt x="159" y="65"/>
                </a:cubicBezTo>
                <a:close/>
                <a:moveTo>
                  <a:pt x="159" y="108"/>
                </a:moveTo>
                <a:cubicBezTo>
                  <a:pt x="159" y="118"/>
                  <a:pt x="159" y="118"/>
                  <a:pt x="159" y="118"/>
                </a:cubicBezTo>
                <a:cubicBezTo>
                  <a:pt x="156" y="120"/>
                  <a:pt x="156" y="120"/>
                  <a:pt x="156" y="120"/>
                </a:cubicBezTo>
                <a:cubicBezTo>
                  <a:pt x="154" y="121"/>
                  <a:pt x="153" y="123"/>
                  <a:pt x="154" y="126"/>
                </a:cubicBezTo>
                <a:cubicBezTo>
                  <a:pt x="159" y="136"/>
                  <a:pt x="159" y="136"/>
                  <a:pt x="159" y="136"/>
                </a:cubicBezTo>
                <a:cubicBezTo>
                  <a:pt x="159" y="160"/>
                  <a:pt x="159" y="160"/>
                  <a:pt x="159" y="160"/>
                </a:cubicBezTo>
                <a:cubicBezTo>
                  <a:pt x="159" y="159"/>
                  <a:pt x="159" y="159"/>
                  <a:pt x="159" y="159"/>
                </a:cubicBezTo>
                <a:cubicBezTo>
                  <a:pt x="158" y="157"/>
                  <a:pt x="155" y="156"/>
                  <a:pt x="153" y="157"/>
                </a:cubicBezTo>
                <a:cubicBezTo>
                  <a:pt x="144" y="162"/>
                  <a:pt x="144" y="162"/>
                  <a:pt x="144" y="162"/>
                </a:cubicBezTo>
                <a:cubicBezTo>
                  <a:pt x="144" y="151"/>
                  <a:pt x="144" y="151"/>
                  <a:pt x="144" y="151"/>
                </a:cubicBezTo>
                <a:cubicBezTo>
                  <a:pt x="149" y="148"/>
                  <a:pt x="149" y="148"/>
                  <a:pt x="149" y="148"/>
                </a:cubicBezTo>
                <a:cubicBezTo>
                  <a:pt x="151" y="147"/>
                  <a:pt x="152" y="145"/>
                  <a:pt x="151" y="143"/>
                </a:cubicBezTo>
                <a:cubicBezTo>
                  <a:pt x="151" y="143"/>
                  <a:pt x="151" y="143"/>
                  <a:pt x="151" y="143"/>
                </a:cubicBezTo>
                <a:cubicBezTo>
                  <a:pt x="145" y="130"/>
                  <a:pt x="145" y="130"/>
                  <a:pt x="145" y="130"/>
                </a:cubicBezTo>
                <a:cubicBezTo>
                  <a:pt x="145" y="129"/>
                  <a:pt x="144" y="129"/>
                  <a:pt x="144" y="128"/>
                </a:cubicBezTo>
                <a:cubicBezTo>
                  <a:pt x="144" y="104"/>
                  <a:pt x="144" y="104"/>
                  <a:pt x="144" y="104"/>
                </a:cubicBezTo>
                <a:cubicBezTo>
                  <a:pt x="146" y="109"/>
                  <a:pt x="146" y="109"/>
                  <a:pt x="146" y="109"/>
                </a:cubicBezTo>
                <a:cubicBezTo>
                  <a:pt x="147" y="111"/>
                  <a:pt x="150" y="112"/>
                  <a:pt x="152" y="111"/>
                </a:cubicBezTo>
                <a:lnTo>
                  <a:pt x="159" y="108"/>
                </a:lnTo>
                <a:close/>
                <a:moveTo>
                  <a:pt x="132" y="2"/>
                </a:moveTo>
                <a:cubicBezTo>
                  <a:pt x="123" y="7"/>
                  <a:pt x="123" y="7"/>
                  <a:pt x="123" y="7"/>
                </a:cubicBezTo>
                <a:cubicBezTo>
                  <a:pt x="123" y="30"/>
                  <a:pt x="123" y="30"/>
                  <a:pt x="123" y="30"/>
                </a:cubicBezTo>
                <a:cubicBezTo>
                  <a:pt x="137" y="23"/>
                  <a:pt x="137" y="23"/>
                  <a:pt x="137" y="23"/>
                </a:cubicBezTo>
                <a:cubicBezTo>
                  <a:pt x="139" y="22"/>
                  <a:pt x="142" y="22"/>
                  <a:pt x="144" y="22"/>
                </a:cubicBezTo>
                <a:cubicBezTo>
                  <a:pt x="144" y="0"/>
                  <a:pt x="144" y="0"/>
                  <a:pt x="144" y="0"/>
                </a:cubicBezTo>
                <a:cubicBezTo>
                  <a:pt x="140" y="0"/>
                  <a:pt x="136" y="1"/>
                  <a:pt x="132" y="2"/>
                </a:cubicBezTo>
                <a:close/>
                <a:moveTo>
                  <a:pt x="123" y="225"/>
                </a:moveTo>
                <a:cubicBezTo>
                  <a:pt x="144" y="216"/>
                  <a:pt x="144" y="216"/>
                  <a:pt x="144" y="216"/>
                </a:cubicBezTo>
                <a:cubicBezTo>
                  <a:pt x="144" y="187"/>
                  <a:pt x="144" y="187"/>
                  <a:pt x="144" y="187"/>
                </a:cubicBezTo>
                <a:cubicBezTo>
                  <a:pt x="135" y="191"/>
                  <a:pt x="135" y="191"/>
                  <a:pt x="135" y="191"/>
                </a:cubicBezTo>
                <a:cubicBezTo>
                  <a:pt x="133" y="192"/>
                  <a:pt x="130" y="191"/>
                  <a:pt x="129" y="189"/>
                </a:cubicBezTo>
                <a:cubicBezTo>
                  <a:pt x="123" y="177"/>
                  <a:pt x="123" y="177"/>
                  <a:pt x="123" y="177"/>
                </a:cubicBezTo>
                <a:cubicBezTo>
                  <a:pt x="123" y="225"/>
                  <a:pt x="123" y="225"/>
                  <a:pt x="123" y="225"/>
                </a:cubicBezTo>
                <a:close/>
                <a:moveTo>
                  <a:pt x="144" y="72"/>
                </a:moveTo>
                <a:cubicBezTo>
                  <a:pt x="144" y="89"/>
                  <a:pt x="144" y="89"/>
                  <a:pt x="144" y="89"/>
                </a:cubicBezTo>
                <a:cubicBezTo>
                  <a:pt x="142" y="90"/>
                  <a:pt x="142" y="90"/>
                  <a:pt x="142" y="90"/>
                </a:cubicBezTo>
                <a:cubicBezTo>
                  <a:pt x="140" y="91"/>
                  <a:pt x="139" y="94"/>
                  <a:pt x="140" y="96"/>
                </a:cubicBezTo>
                <a:cubicBezTo>
                  <a:pt x="144" y="104"/>
                  <a:pt x="144" y="104"/>
                  <a:pt x="144" y="104"/>
                </a:cubicBezTo>
                <a:cubicBezTo>
                  <a:pt x="144" y="128"/>
                  <a:pt x="144" y="128"/>
                  <a:pt x="144" y="128"/>
                </a:cubicBezTo>
                <a:cubicBezTo>
                  <a:pt x="143" y="127"/>
                  <a:pt x="141" y="127"/>
                  <a:pt x="139" y="128"/>
                </a:cubicBezTo>
                <a:cubicBezTo>
                  <a:pt x="123" y="135"/>
                  <a:pt x="123" y="135"/>
                  <a:pt x="123" y="135"/>
                </a:cubicBezTo>
                <a:cubicBezTo>
                  <a:pt x="123" y="125"/>
                  <a:pt x="123" y="125"/>
                  <a:pt x="123" y="125"/>
                </a:cubicBezTo>
                <a:cubicBezTo>
                  <a:pt x="135" y="119"/>
                  <a:pt x="135" y="119"/>
                  <a:pt x="135" y="119"/>
                </a:cubicBezTo>
                <a:cubicBezTo>
                  <a:pt x="137" y="118"/>
                  <a:pt x="138" y="115"/>
                  <a:pt x="137" y="113"/>
                </a:cubicBezTo>
                <a:cubicBezTo>
                  <a:pt x="137" y="113"/>
                  <a:pt x="137" y="113"/>
                  <a:pt x="137" y="113"/>
                </a:cubicBezTo>
                <a:cubicBezTo>
                  <a:pt x="131" y="100"/>
                  <a:pt x="131" y="100"/>
                  <a:pt x="131" y="100"/>
                </a:cubicBezTo>
                <a:cubicBezTo>
                  <a:pt x="130" y="98"/>
                  <a:pt x="128" y="97"/>
                  <a:pt x="126" y="98"/>
                </a:cubicBezTo>
                <a:cubicBezTo>
                  <a:pt x="123" y="99"/>
                  <a:pt x="123" y="99"/>
                  <a:pt x="123" y="99"/>
                </a:cubicBezTo>
                <a:cubicBezTo>
                  <a:pt x="123" y="82"/>
                  <a:pt x="123" y="82"/>
                  <a:pt x="123" y="82"/>
                </a:cubicBezTo>
                <a:cubicBezTo>
                  <a:pt x="144" y="72"/>
                  <a:pt x="144" y="72"/>
                  <a:pt x="144" y="72"/>
                </a:cubicBezTo>
                <a:close/>
                <a:moveTo>
                  <a:pt x="144" y="151"/>
                </a:moveTo>
                <a:cubicBezTo>
                  <a:pt x="144" y="162"/>
                  <a:pt x="144" y="162"/>
                  <a:pt x="144" y="162"/>
                </a:cubicBezTo>
                <a:cubicBezTo>
                  <a:pt x="125" y="171"/>
                  <a:pt x="125" y="171"/>
                  <a:pt x="125" y="171"/>
                </a:cubicBezTo>
                <a:cubicBezTo>
                  <a:pt x="124" y="171"/>
                  <a:pt x="124" y="172"/>
                  <a:pt x="123" y="172"/>
                </a:cubicBezTo>
                <a:cubicBezTo>
                  <a:pt x="123" y="161"/>
                  <a:pt x="123" y="161"/>
                  <a:pt x="123" y="161"/>
                </a:cubicBezTo>
                <a:lnTo>
                  <a:pt x="144" y="151"/>
                </a:lnTo>
                <a:close/>
                <a:moveTo>
                  <a:pt x="123" y="7"/>
                </a:moveTo>
                <a:cubicBezTo>
                  <a:pt x="99" y="18"/>
                  <a:pt x="99" y="18"/>
                  <a:pt x="99" y="18"/>
                </a:cubicBezTo>
                <a:cubicBezTo>
                  <a:pt x="99" y="41"/>
                  <a:pt x="99" y="41"/>
                  <a:pt x="99" y="41"/>
                </a:cubicBezTo>
                <a:cubicBezTo>
                  <a:pt x="123" y="30"/>
                  <a:pt x="123" y="30"/>
                  <a:pt x="123" y="30"/>
                </a:cubicBezTo>
                <a:cubicBezTo>
                  <a:pt x="123" y="7"/>
                  <a:pt x="123" y="7"/>
                  <a:pt x="123" y="7"/>
                </a:cubicBezTo>
                <a:close/>
                <a:moveTo>
                  <a:pt x="99" y="236"/>
                </a:moveTo>
                <a:cubicBezTo>
                  <a:pt x="100" y="236"/>
                  <a:pt x="102" y="235"/>
                  <a:pt x="103" y="235"/>
                </a:cubicBezTo>
                <a:cubicBezTo>
                  <a:pt x="123" y="225"/>
                  <a:pt x="123" y="225"/>
                  <a:pt x="123" y="225"/>
                </a:cubicBezTo>
                <a:cubicBezTo>
                  <a:pt x="123" y="177"/>
                  <a:pt x="123" y="177"/>
                  <a:pt x="123" y="177"/>
                </a:cubicBezTo>
                <a:cubicBezTo>
                  <a:pt x="123" y="176"/>
                  <a:pt x="123" y="176"/>
                  <a:pt x="123" y="176"/>
                </a:cubicBezTo>
                <a:cubicBezTo>
                  <a:pt x="122" y="175"/>
                  <a:pt x="123" y="174"/>
                  <a:pt x="123" y="172"/>
                </a:cubicBezTo>
                <a:cubicBezTo>
                  <a:pt x="123" y="161"/>
                  <a:pt x="123" y="161"/>
                  <a:pt x="123" y="161"/>
                </a:cubicBezTo>
                <a:cubicBezTo>
                  <a:pt x="121" y="162"/>
                  <a:pt x="121" y="162"/>
                  <a:pt x="121" y="162"/>
                </a:cubicBezTo>
                <a:cubicBezTo>
                  <a:pt x="119" y="163"/>
                  <a:pt x="116" y="162"/>
                  <a:pt x="115" y="159"/>
                </a:cubicBezTo>
                <a:cubicBezTo>
                  <a:pt x="109" y="147"/>
                  <a:pt x="109" y="147"/>
                  <a:pt x="109" y="147"/>
                </a:cubicBezTo>
                <a:cubicBezTo>
                  <a:pt x="108" y="145"/>
                  <a:pt x="109" y="142"/>
                  <a:pt x="111" y="141"/>
                </a:cubicBezTo>
                <a:cubicBezTo>
                  <a:pt x="123" y="135"/>
                  <a:pt x="123" y="135"/>
                  <a:pt x="123" y="135"/>
                </a:cubicBezTo>
                <a:cubicBezTo>
                  <a:pt x="123" y="125"/>
                  <a:pt x="123" y="125"/>
                  <a:pt x="123" y="125"/>
                </a:cubicBezTo>
                <a:cubicBezTo>
                  <a:pt x="107" y="132"/>
                  <a:pt x="107" y="132"/>
                  <a:pt x="107" y="132"/>
                </a:cubicBezTo>
                <a:cubicBezTo>
                  <a:pt x="105" y="133"/>
                  <a:pt x="102" y="132"/>
                  <a:pt x="101" y="130"/>
                </a:cubicBezTo>
                <a:cubicBezTo>
                  <a:pt x="99" y="124"/>
                  <a:pt x="99" y="124"/>
                  <a:pt x="99" y="124"/>
                </a:cubicBezTo>
                <a:cubicBezTo>
                  <a:pt x="99" y="150"/>
                  <a:pt x="99" y="150"/>
                  <a:pt x="99" y="150"/>
                </a:cubicBezTo>
                <a:cubicBezTo>
                  <a:pt x="99" y="150"/>
                  <a:pt x="99" y="151"/>
                  <a:pt x="100" y="151"/>
                </a:cubicBezTo>
                <a:cubicBezTo>
                  <a:pt x="106" y="164"/>
                  <a:pt x="106" y="164"/>
                  <a:pt x="106" y="164"/>
                </a:cubicBezTo>
                <a:cubicBezTo>
                  <a:pt x="106" y="164"/>
                  <a:pt x="106" y="164"/>
                  <a:pt x="106" y="164"/>
                </a:cubicBezTo>
                <a:cubicBezTo>
                  <a:pt x="107" y="166"/>
                  <a:pt x="106" y="169"/>
                  <a:pt x="104" y="170"/>
                </a:cubicBezTo>
                <a:cubicBezTo>
                  <a:pt x="99" y="172"/>
                  <a:pt x="99" y="172"/>
                  <a:pt x="99" y="172"/>
                </a:cubicBezTo>
                <a:cubicBezTo>
                  <a:pt x="99" y="183"/>
                  <a:pt x="99" y="183"/>
                  <a:pt x="99" y="183"/>
                </a:cubicBezTo>
                <a:cubicBezTo>
                  <a:pt x="108" y="179"/>
                  <a:pt x="108" y="179"/>
                  <a:pt x="108" y="179"/>
                </a:cubicBezTo>
                <a:cubicBezTo>
                  <a:pt x="110" y="178"/>
                  <a:pt x="113" y="179"/>
                  <a:pt x="114" y="181"/>
                </a:cubicBezTo>
                <a:cubicBezTo>
                  <a:pt x="120" y="194"/>
                  <a:pt x="120" y="194"/>
                  <a:pt x="120" y="194"/>
                </a:cubicBezTo>
                <a:cubicBezTo>
                  <a:pt x="120" y="194"/>
                  <a:pt x="120" y="194"/>
                  <a:pt x="120" y="194"/>
                </a:cubicBezTo>
                <a:cubicBezTo>
                  <a:pt x="121" y="196"/>
                  <a:pt x="120" y="198"/>
                  <a:pt x="118" y="199"/>
                </a:cubicBezTo>
                <a:cubicBezTo>
                  <a:pt x="99" y="208"/>
                  <a:pt x="99" y="208"/>
                  <a:pt x="99" y="208"/>
                </a:cubicBezTo>
                <a:cubicBezTo>
                  <a:pt x="99" y="236"/>
                  <a:pt x="99" y="236"/>
                  <a:pt x="99" y="236"/>
                </a:cubicBezTo>
                <a:close/>
                <a:moveTo>
                  <a:pt x="123" y="82"/>
                </a:moveTo>
                <a:cubicBezTo>
                  <a:pt x="123" y="99"/>
                  <a:pt x="123" y="99"/>
                  <a:pt x="123" y="99"/>
                </a:cubicBezTo>
                <a:cubicBezTo>
                  <a:pt x="99" y="111"/>
                  <a:pt x="99" y="111"/>
                  <a:pt x="99" y="111"/>
                </a:cubicBezTo>
                <a:cubicBezTo>
                  <a:pt x="99" y="94"/>
                  <a:pt x="99" y="94"/>
                  <a:pt x="99" y="94"/>
                </a:cubicBezTo>
                <a:lnTo>
                  <a:pt x="123" y="82"/>
                </a:lnTo>
                <a:close/>
                <a:moveTo>
                  <a:pt x="99" y="18"/>
                </a:moveTo>
                <a:cubicBezTo>
                  <a:pt x="71" y="31"/>
                  <a:pt x="71" y="31"/>
                  <a:pt x="71" y="31"/>
                </a:cubicBezTo>
                <a:cubicBezTo>
                  <a:pt x="71" y="54"/>
                  <a:pt x="71" y="54"/>
                  <a:pt x="71" y="54"/>
                </a:cubicBezTo>
                <a:cubicBezTo>
                  <a:pt x="99" y="41"/>
                  <a:pt x="99" y="41"/>
                  <a:pt x="99" y="41"/>
                </a:cubicBezTo>
                <a:cubicBezTo>
                  <a:pt x="99" y="18"/>
                  <a:pt x="99" y="18"/>
                  <a:pt x="99" y="18"/>
                </a:cubicBezTo>
                <a:close/>
                <a:moveTo>
                  <a:pt x="71" y="227"/>
                </a:moveTo>
                <a:cubicBezTo>
                  <a:pt x="77" y="235"/>
                  <a:pt x="88" y="239"/>
                  <a:pt x="99" y="236"/>
                </a:cubicBezTo>
                <a:cubicBezTo>
                  <a:pt x="99" y="208"/>
                  <a:pt x="99" y="208"/>
                  <a:pt x="99" y="208"/>
                </a:cubicBezTo>
                <a:cubicBezTo>
                  <a:pt x="89" y="212"/>
                  <a:pt x="89" y="212"/>
                  <a:pt x="89" y="212"/>
                </a:cubicBezTo>
                <a:cubicBezTo>
                  <a:pt x="87" y="213"/>
                  <a:pt x="85" y="213"/>
                  <a:pt x="84" y="210"/>
                </a:cubicBezTo>
                <a:cubicBezTo>
                  <a:pt x="78" y="197"/>
                  <a:pt x="78" y="197"/>
                  <a:pt x="78" y="197"/>
                </a:cubicBezTo>
                <a:cubicBezTo>
                  <a:pt x="77" y="195"/>
                  <a:pt x="78" y="193"/>
                  <a:pt x="80" y="192"/>
                </a:cubicBezTo>
                <a:cubicBezTo>
                  <a:pt x="99" y="183"/>
                  <a:pt x="99" y="183"/>
                  <a:pt x="99" y="183"/>
                </a:cubicBezTo>
                <a:cubicBezTo>
                  <a:pt x="99" y="172"/>
                  <a:pt x="99" y="172"/>
                  <a:pt x="99" y="172"/>
                </a:cubicBezTo>
                <a:cubicBezTo>
                  <a:pt x="75" y="183"/>
                  <a:pt x="75" y="183"/>
                  <a:pt x="75" y="183"/>
                </a:cubicBezTo>
                <a:cubicBezTo>
                  <a:pt x="74" y="184"/>
                  <a:pt x="72" y="183"/>
                  <a:pt x="71" y="182"/>
                </a:cubicBezTo>
                <a:cubicBezTo>
                  <a:pt x="71" y="227"/>
                  <a:pt x="71" y="227"/>
                  <a:pt x="71" y="227"/>
                </a:cubicBezTo>
                <a:close/>
                <a:moveTo>
                  <a:pt x="99" y="94"/>
                </a:moveTo>
                <a:cubicBezTo>
                  <a:pt x="99" y="111"/>
                  <a:pt x="99" y="111"/>
                  <a:pt x="99" y="111"/>
                </a:cubicBezTo>
                <a:cubicBezTo>
                  <a:pt x="97" y="111"/>
                  <a:pt x="97" y="111"/>
                  <a:pt x="97" y="111"/>
                </a:cubicBezTo>
                <a:cubicBezTo>
                  <a:pt x="95" y="112"/>
                  <a:pt x="94" y="115"/>
                  <a:pt x="95" y="117"/>
                </a:cubicBezTo>
                <a:cubicBezTo>
                  <a:pt x="99" y="124"/>
                  <a:pt x="99" y="124"/>
                  <a:pt x="99" y="124"/>
                </a:cubicBezTo>
                <a:cubicBezTo>
                  <a:pt x="99" y="150"/>
                  <a:pt x="99" y="150"/>
                  <a:pt x="99" y="150"/>
                </a:cubicBezTo>
                <a:cubicBezTo>
                  <a:pt x="97" y="149"/>
                  <a:pt x="96" y="148"/>
                  <a:pt x="94" y="149"/>
                </a:cubicBezTo>
                <a:cubicBezTo>
                  <a:pt x="71" y="160"/>
                  <a:pt x="71" y="160"/>
                  <a:pt x="71" y="160"/>
                </a:cubicBezTo>
                <a:cubicBezTo>
                  <a:pt x="71" y="149"/>
                  <a:pt x="71" y="149"/>
                  <a:pt x="71" y="149"/>
                </a:cubicBezTo>
                <a:cubicBezTo>
                  <a:pt x="90" y="140"/>
                  <a:pt x="90" y="140"/>
                  <a:pt x="90" y="140"/>
                </a:cubicBezTo>
                <a:cubicBezTo>
                  <a:pt x="92" y="139"/>
                  <a:pt x="93" y="136"/>
                  <a:pt x="92" y="134"/>
                </a:cubicBezTo>
                <a:cubicBezTo>
                  <a:pt x="92" y="134"/>
                  <a:pt x="92" y="134"/>
                  <a:pt x="92" y="134"/>
                </a:cubicBezTo>
                <a:cubicBezTo>
                  <a:pt x="86" y="122"/>
                  <a:pt x="86" y="122"/>
                  <a:pt x="86" y="122"/>
                </a:cubicBezTo>
                <a:cubicBezTo>
                  <a:pt x="85" y="119"/>
                  <a:pt x="82" y="118"/>
                  <a:pt x="80" y="119"/>
                </a:cubicBezTo>
                <a:cubicBezTo>
                  <a:pt x="71" y="124"/>
                  <a:pt x="71" y="124"/>
                  <a:pt x="71" y="124"/>
                </a:cubicBezTo>
                <a:cubicBezTo>
                  <a:pt x="71" y="107"/>
                  <a:pt x="71" y="107"/>
                  <a:pt x="71" y="107"/>
                </a:cubicBezTo>
                <a:lnTo>
                  <a:pt x="99" y="94"/>
                </a:lnTo>
                <a:close/>
                <a:moveTo>
                  <a:pt x="71" y="31"/>
                </a:moveTo>
                <a:cubicBezTo>
                  <a:pt x="20" y="55"/>
                  <a:pt x="20" y="55"/>
                  <a:pt x="20" y="55"/>
                </a:cubicBezTo>
                <a:cubicBezTo>
                  <a:pt x="6" y="62"/>
                  <a:pt x="0" y="78"/>
                  <a:pt x="7" y="91"/>
                </a:cubicBezTo>
                <a:cubicBezTo>
                  <a:pt x="68" y="222"/>
                  <a:pt x="68" y="222"/>
                  <a:pt x="68" y="222"/>
                </a:cubicBezTo>
                <a:cubicBezTo>
                  <a:pt x="69" y="223"/>
                  <a:pt x="70" y="225"/>
                  <a:pt x="71" y="227"/>
                </a:cubicBezTo>
                <a:cubicBezTo>
                  <a:pt x="71" y="182"/>
                  <a:pt x="71" y="182"/>
                  <a:pt x="71" y="182"/>
                </a:cubicBezTo>
                <a:cubicBezTo>
                  <a:pt x="71" y="182"/>
                  <a:pt x="70" y="181"/>
                  <a:pt x="70" y="181"/>
                </a:cubicBezTo>
                <a:cubicBezTo>
                  <a:pt x="64" y="168"/>
                  <a:pt x="64" y="168"/>
                  <a:pt x="64" y="168"/>
                </a:cubicBezTo>
                <a:cubicBezTo>
                  <a:pt x="63" y="166"/>
                  <a:pt x="64" y="163"/>
                  <a:pt x="66" y="162"/>
                </a:cubicBezTo>
                <a:cubicBezTo>
                  <a:pt x="71" y="160"/>
                  <a:pt x="71" y="160"/>
                  <a:pt x="71" y="160"/>
                </a:cubicBezTo>
                <a:cubicBezTo>
                  <a:pt x="71" y="149"/>
                  <a:pt x="71" y="149"/>
                  <a:pt x="71" y="149"/>
                </a:cubicBezTo>
                <a:cubicBezTo>
                  <a:pt x="62" y="153"/>
                  <a:pt x="62" y="153"/>
                  <a:pt x="62" y="153"/>
                </a:cubicBezTo>
                <a:cubicBezTo>
                  <a:pt x="60" y="154"/>
                  <a:pt x="57" y="153"/>
                  <a:pt x="56" y="151"/>
                </a:cubicBezTo>
                <a:cubicBezTo>
                  <a:pt x="50" y="138"/>
                  <a:pt x="50" y="138"/>
                  <a:pt x="50" y="138"/>
                </a:cubicBezTo>
                <a:cubicBezTo>
                  <a:pt x="49" y="136"/>
                  <a:pt x="50" y="134"/>
                  <a:pt x="52" y="133"/>
                </a:cubicBezTo>
                <a:cubicBezTo>
                  <a:pt x="71" y="124"/>
                  <a:pt x="71" y="124"/>
                  <a:pt x="71" y="124"/>
                </a:cubicBezTo>
                <a:cubicBezTo>
                  <a:pt x="71" y="107"/>
                  <a:pt x="71" y="107"/>
                  <a:pt x="71" y="107"/>
                </a:cubicBezTo>
                <a:cubicBezTo>
                  <a:pt x="53" y="115"/>
                  <a:pt x="53" y="115"/>
                  <a:pt x="53" y="115"/>
                </a:cubicBezTo>
                <a:cubicBezTo>
                  <a:pt x="46" y="118"/>
                  <a:pt x="38" y="116"/>
                  <a:pt x="35" y="109"/>
                </a:cubicBezTo>
                <a:cubicBezTo>
                  <a:pt x="26" y="89"/>
                  <a:pt x="26" y="89"/>
                  <a:pt x="26" y="89"/>
                </a:cubicBezTo>
                <a:cubicBezTo>
                  <a:pt x="23" y="83"/>
                  <a:pt x="26" y="75"/>
                  <a:pt x="33" y="72"/>
                </a:cubicBezTo>
                <a:cubicBezTo>
                  <a:pt x="71" y="54"/>
                  <a:pt x="71" y="54"/>
                  <a:pt x="71" y="54"/>
                </a:cubicBezTo>
                <a:lnTo>
                  <a:pt x="71" y="31"/>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9" name="Rectangle 59"/>
          <p:cNvSpPr>
            <a:spLocks noChangeArrowheads="1"/>
          </p:cNvSpPr>
          <p:nvPr/>
        </p:nvSpPr>
        <p:spPr bwMode="auto">
          <a:xfrm>
            <a:off x="6873120" y="2105880"/>
            <a:ext cx="47017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0" name="Rectangle 60"/>
          <p:cNvSpPr>
            <a:spLocks noChangeArrowheads="1"/>
          </p:cNvSpPr>
          <p:nvPr/>
        </p:nvSpPr>
        <p:spPr bwMode="auto">
          <a:xfrm>
            <a:off x="6892165" y="2058267"/>
            <a:ext cx="43208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1" name="Rectangle 61"/>
          <p:cNvSpPr>
            <a:spLocks noChangeArrowheads="1"/>
          </p:cNvSpPr>
          <p:nvPr/>
        </p:nvSpPr>
        <p:spPr bwMode="auto">
          <a:xfrm>
            <a:off x="7062380" y="2009464"/>
            <a:ext cx="9165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2" name="Rectangle 62"/>
          <p:cNvSpPr>
            <a:spLocks noChangeArrowheads="1"/>
          </p:cNvSpPr>
          <p:nvPr/>
        </p:nvSpPr>
        <p:spPr bwMode="auto">
          <a:xfrm>
            <a:off x="7079045" y="1834488"/>
            <a:ext cx="58326" cy="190450"/>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3" name="Rectangle 63"/>
          <p:cNvSpPr>
            <a:spLocks noChangeArrowheads="1"/>
          </p:cNvSpPr>
          <p:nvPr/>
        </p:nvSpPr>
        <p:spPr bwMode="auto">
          <a:xfrm>
            <a:off x="7062380" y="1824966"/>
            <a:ext cx="9165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4" name="Rectangle 64"/>
          <p:cNvSpPr>
            <a:spLocks noChangeArrowheads="1"/>
          </p:cNvSpPr>
          <p:nvPr/>
        </p:nvSpPr>
        <p:spPr bwMode="auto">
          <a:xfrm>
            <a:off x="7201647" y="2009464"/>
            <a:ext cx="89274"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5" name="Rectangle 65"/>
          <p:cNvSpPr>
            <a:spLocks noChangeArrowheads="1"/>
          </p:cNvSpPr>
          <p:nvPr/>
        </p:nvSpPr>
        <p:spPr bwMode="auto">
          <a:xfrm>
            <a:off x="7217121" y="1834488"/>
            <a:ext cx="57135" cy="190450"/>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6" name="Rectangle 66"/>
          <p:cNvSpPr>
            <a:spLocks noChangeArrowheads="1"/>
          </p:cNvSpPr>
          <p:nvPr/>
        </p:nvSpPr>
        <p:spPr bwMode="auto">
          <a:xfrm>
            <a:off x="7201647" y="1824966"/>
            <a:ext cx="89274"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7" name="Rectangle 67"/>
          <p:cNvSpPr>
            <a:spLocks noChangeArrowheads="1"/>
          </p:cNvSpPr>
          <p:nvPr/>
        </p:nvSpPr>
        <p:spPr bwMode="auto">
          <a:xfrm>
            <a:off x="6925494" y="2009464"/>
            <a:ext cx="9165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8" name="Rectangle 68"/>
          <p:cNvSpPr>
            <a:spLocks noChangeArrowheads="1"/>
          </p:cNvSpPr>
          <p:nvPr/>
        </p:nvSpPr>
        <p:spPr bwMode="auto">
          <a:xfrm>
            <a:off x="6940969" y="1834488"/>
            <a:ext cx="59516" cy="190450"/>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9" name="Rectangle 69"/>
          <p:cNvSpPr>
            <a:spLocks noChangeArrowheads="1"/>
          </p:cNvSpPr>
          <p:nvPr/>
        </p:nvSpPr>
        <p:spPr bwMode="auto">
          <a:xfrm>
            <a:off x="6925494" y="1824966"/>
            <a:ext cx="9165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0" name="Rectangle 70"/>
          <p:cNvSpPr>
            <a:spLocks noChangeArrowheads="1"/>
          </p:cNvSpPr>
          <p:nvPr/>
        </p:nvSpPr>
        <p:spPr bwMode="auto">
          <a:xfrm>
            <a:off x="6892165" y="1772592"/>
            <a:ext cx="43208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1" name="Freeform 71"/>
          <p:cNvSpPr>
            <a:spLocks/>
          </p:cNvSpPr>
          <p:nvPr/>
        </p:nvSpPr>
        <p:spPr bwMode="auto">
          <a:xfrm>
            <a:off x="6892165" y="1634515"/>
            <a:ext cx="432085" cy="138077"/>
          </a:xfrm>
          <a:custGeom>
            <a:avLst/>
            <a:gdLst>
              <a:gd name="T0" fmla="*/ 181 w 363"/>
              <a:gd name="T1" fmla="*/ 0 h 116"/>
              <a:gd name="T2" fmla="*/ 363 w 363"/>
              <a:gd name="T3" fmla="*/ 116 h 116"/>
              <a:gd name="T4" fmla="*/ 0 w 363"/>
              <a:gd name="T5" fmla="*/ 116 h 116"/>
              <a:gd name="T6" fmla="*/ 181 w 363"/>
              <a:gd name="T7" fmla="*/ 0 h 116"/>
            </a:gdLst>
            <a:ahLst/>
            <a:cxnLst>
              <a:cxn ang="0">
                <a:pos x="T0" y="T1"/>
              </a:cxn>
              <a:cxn ang="0">
                <a:pos x="T2" y="T3"/>
              </a:cxn>
              <a:cxn ang="0">
                <a:pos x="T4" y="T5"/>
              </a:cxn>
              <a:cxn ang="0">
                <a:pos x="T6" y="T7"/>
              </a:cxn>
            </a:cxnLst>
            <a:rect l="0" t="0" r="r" b="b"/>
            <a:pathLst>
              <a:path w="363" h="116">
                <a:moveTo>
                  <a:pt x="181" y="0"/>
                </a:moveTo>
                <a:lnTo>
                  <a:pt x="363" y="116"/>
                </a:lnTo>
                <a:lnTo>
                  <a:pt x="0" y="116"/>
                </a:lnTo>
                <a:lnTo>
                  <a:pt x="181"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2" name="Freeform 72"/>
          <p:cNvSpPr>
            <a:spLocks noEditPoints="1"/>
          </p:cNvSpPr>
          <p:nvPr/>
        </p:nvSpPr>
        <p:spPr bwMode="auto">
          <a:xfrm>
            <a:off x="5704231" y="1759498"/>
            <a:ext cx="599919" cy="391614"/>
          </a:xfrm>
          <a:custGeom>
            <a:avLst/>
            <a:gdLst>
              <a:gd name="T0" fmla="*/ 82 w 367"/>
              <a:gd name="T1" fmla="*/ 27 h 240"/>
              <a:gd name="T2" fmla="*/ 367 w 367"/>
              <a:gd name="T3" fmla="*/ 120 h 240"/>
              <a:gd name="T4" fmla="*/ 82 w 367"/>
              <a:gd name="T5" fmla="*/ 213 h 240"/>
              <a:gd name="T6" fmla="*/ 82 w 367"/>
              <a:gd name="T7" fmla="*/ 177 h 240"/>
              <a:gd name="T8" fmla="*/ 127 w 367"/>
              <a:gd name="T9" fmla="*/ 143 h 240"/>
              <a:gd name="T10" fmla="*/ 127 w 367"/>
              <a:gd name="T11" fmla="*/ 87 h 240"/>
              <a:gd name="T12" fmla="*/ 138 w 367"/>
              <a:gd name="T13" fmla="*/ 87 h 240"/>
              <a:gd name="T14" fmla="*/ 138 w 367"/>
              <a:gd name="T15" fmla="*/ 64 h 240"/>
              <a:gd name="T16" fmla="*/ 127 w 367"/>
              <a:gd name="T17" fmla="*/ 64 h 240"/>
              <a:gd name="T18" fmla="*/ 102 w 367"/>
              <a:gd name="T19" fmla="*/ 64 h 240"/>
              <a:gd name="T20" fmla="*/ 91 w 367"/>
              <a:gd name="T21" fmla="*/ 64 h 240"/>
              <a:gd name="T22" fmla="*/ 91 w 367"/>
              <a:gd name="T23" fmla="*/ 87 h 240"/>
              <a:gd name="T24" fmla="*/ 102 w 367"/>
              <a:gd name="T25" fmla="*/ 87 h 240"/>
              <a:gd name="T26" fmla="*/ 102 w 367"/>
              <a:gd name="T27" fmla="*/ 143 h 240"/>
              <a:gd name="T28" fmla="*/ 82 w 367"/>
              <a:gd name="T29" fmla="*/ 156 h 240"/>
              <a:gd name="T30" fmla="*/ 82 w 367"/>
              <a:gd name="T31" fmla="*/ 27 h 240"/>
              <a:gd name="T32" fmla="*/ 0 w 367"/>
              <a:gd name="T33" fmla="*/ 0 h 240"/>
              <a:gd name="T34" fmla="*/ 82 w 367"/>
              <a:gd name="T35" fmla="*/ 27 h 240"/>
              <a:gd name="T36" fmla="*/ 82 w 367"/>
              <a:gd name="T37" fmla="*/ 156 h 240"/>
              <a:gd name="T38" fmla="*/ 82 w 367"/>
              <a:gd name="T39" fmla="*/ 156 h 240"/>
              <a:gd name="T40" fmla="*/ 62 w 367"/>
              <a:gd name="T41" fmla="*/ 143 h 240"/>
              <a:gd name="T42" fmla="*/ 62 w 367"/>
              <a:gd name="T43" fmla="*/ 87 h 240"/>
              <a:gd name="T44" fmla="*/ 73 w 367"/>
              <a:gd name="T45" fmla="*/ 87 h 240"/>
              <a:gd name="T46" fmla="*/ 73 w 367"/>
              <a:gd name="T47" fmla="*/ 64 h 240"/>
              <a:gd name="T48" fmla="*/ 62 w 367"/>
              <a:gd name="T49" fmla="*/ 64 h 240"/>
              <a:gd name="T50" fmla="*/ 37 w 367"/>
              <a:gd name="T51" fmla="*/ 64 h 240"/>
              <a:gd name="T52" fmla="*/ 26 w 367"/>
              <a:gd name="T53" fmla="*/ 64 h 240"/>
              <a:gd name="T54" fmla="*/ 26 w 367"/>
              <a:gd name="T55" fmla="*/ 87 h 240"/>
              <a:gd name="T56" fmla="*/ 37 w 367"/>
              <a:gd name="T57" fmla="*/ 87 h 240"/>
              <a:gd name="T58" fmla="*/ 37 w 367"/>
              <a:gd name="T59" fmla="*/ 143 h 240"/>
              <a:gd name="T60" fmla="*/ 82 w 367"/>
              <a:gd name="T61" fmla="*/ 177 h 240"/>
              <a:gd name="T62" fmla="*/ 82 w 367"/>
              <a:gd name="T63" fmla="*/ 177 h 240"/>
              <a:gd name="T64" fmla="*/ 82 w 367"/>
              <a:gd name="T65" fmla="*/ 213 h 240"/>
              <a:gd name="T66" fmla="*/ 0 w 367"/>
              <a:gd name="T67" fmla="*/ 240 h 240"/>
              <a:gd name="T68" fmla="*/ 0 w 367"/>
              <a:gd name="T69"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67" h="240">
                <a:moveTo>
                  <a:pt x="82" y="27"/>
                </a:moveTo>
                <a:cubicBezTo>
                  <a:pt x="367" y="120"/>
                  <a:pt x="367" y="120"/>
                  <a:pt x="367" y="120"/>
                </a:cubicBezTo>
                <a:cubicBezTo>
                  <a:pt x="82" y="213"/>
                  <a:pt x="82" y="213"/>
                  <a:pt x="82" y="213"/>
                </a:cubicBezTo>
                <a:cubicBezTo>
                  <a:pt x="82" y="177"/>
                  <a:pt x="82" y="177"/>
                  <a:pt x="82" y="177"/>
                </a:cubicBezTo>
                <a:cubicBezTo>
                  <a:pt x="107" y="177"/>
                  <a:pt x="127" y="162"/>
                  <a:pt x="127" y="143"/>
                </a:cubicBezTo>
                <a:cubicBezTo>
                  <a:pt x="127" y="87"/>
                  <a:pt x="127" y="87"/>
                  <a:pt x="127" y="87"/>
                </a:cubicBezTo>
                <a:cubicBezTo>
                  <a:pt x="138" y="87"/>
                  <a:pt x="138" y="87"/>
                  <a:pt x="138" y="87"/>
                </a:cubicBezTo>
                <a:cubicBezTo>
                  <a:pt x="138" y="64"/>
                  <a:pt x="138" y="64"/>
                  <a:pt x="138" y="64"/>
                </a:cubicBezTo>
                <a:cubicBezTo>
                  <a:pt x="127" y="64"/>
                  <a:pt x="127" y="64"/>
                  <a:pt x="127" y="64"/>
                </a:cubicBezTo>
                <a:cubicBezTo>
                  <a:pt x="102" y="64"/>
                  <a:pt x="102" y="64"/>
                  <a:pt x="102" y="64"/>
                </a:cubicBezTo>
                <a:cubicBezTo>
                  <a:pt x="91" y="64"/>
                  <a:pt x="91" y="64"/>
                  <a:pt x="91" y="64"/>
                </a:cubicBezTo>
                <a:cubicBezTo>
                  <a:pt x="91" y="87"/>
                  <a:pt x="91" y="87"/>
                  <a:pt x="91" y="87"/>
                </a:cubicBezTo>
                <a:cubicBezTo>
                  <a:pt x="102" y="87"/>
                  <a:pt x="102" y="87"/>
                  <a:pt x="102" y="87"/>
                </a:cubicBezTo>
                <a:cubicBezTo>
                  <a:pt x="102" y="143"/>
                  <a:pt x="102" y="143"/>
                  <a:pt x="102" y="143"/>
                </a:cubicBezTo>
                <a:cubicBezTo>
                  <a:pt x="102" y="150"/>
                  <a:pt x="93" y="156"/>
                  <a:pt x="82" y="156"/>
                </a:cubicBezTo>
                <a:lnTo>
                  <a:pt x="82" y="27"/>
                </a:lnTo>
                <a:close/>
                <a:moveTo>
                  <a:pt x="0" y="0"/>
                </a:moveTo>
                <a:cubicBezTo>
                  <a:pt x="82" y="27"/>
                  <a:pt x="82" y="27"/>
                  <a:pt x="82" y="27"/>
                </a:cubicBezTo>
                <a:cubicBezTo>
                  <a:pt x="82" y="156"/>
                  <a:pt x="82" y="156"/>
                  <a:pt x="82" y="156"/>
                </a:cubicBezTo>
                <a:cubicBezTo>
                  <a:pt x="82" y="156"/>
                  <a:pt x="82" y="156"/>
                  <a:pt x="82" y="156"/>
                </a:cubicBezTo>
                <a:cubicBezTo>
                  <a:pt x="71" y="156"/>
                  <a:pt x="62" y="150"/>
                  <a:pt x="62" y="143"/>
                </a:cubicBezTo>
                <a:cubicBezTo>
                  <a:pt x="62" y="87"/>
                  <a:pt x="62" y="87"/>
                  <a:pt x="62" y="87"/>
                </a:cubicBezTo>
                <a:cubicBezTo>
                  <a:pt x="73" y="87"/>
                  <a:pt x="73" y="87"/>
                  <a:pt x="73" y="87"/>
                </a:cubicBezTo>
                <a:cubicBezTo>
                  <a:pt x="73" y="64"/>
                  <a:pt x="73" y="64"/>
                  <a:pt x="73" y="64"/>
                </a:cubicBezTo>
                <a:cubicBezTo>
                  <a:pt x="62" y="64"/>
                  <a:pt x="62" y="64"/>
                  <a:pt x="62" y="64"/>
                </a:cubicBezTo>
                <a:cubicBezTo>
                  <a:pt x="37" y="64"/>
                  <a:pt x="37" y="64"/>
                  <a:pt x="37" y="64"/>
                </a:cubicBezTo>
                <a:cubicBezTo>
                  <a:pt x="26" y="64"/>
                  <a:pt x="26" y="64"/>
                  <a:pt x="26" y="64"/>
                </a:cubicBezTo>
                <a:cubicBezTo>
                  <a:pt x="26" y="87"/>
                  <a:pt x="26" y="87"/>
                  <a:pt x="26" y="87"/>
                </a:cubicBezTo>
                <a:cubicBezTo>
                  <a:pt x="37" y="87"/>
                  <a:pt x="37" y="87"/>
                  <a:pt x="37" y="87"/>
                </a:cubicBezTo>
                <a:cubicBezTo>
                  <a:pt x="37" y="143"/>
                  <a:pt x="37" y="143"/>
                  <a:pt x="37" y="143"/>
                </a:cubicBezTo>
                <a:cubicBezTo>
                  <a:pt x="37" y="162"/>
                  <a:pt x="57" y="177"/>
                  <a:pt x="82" y="177"/>
                </a:cubicBezTo>
                <a:cubicBezTo>
                  <a:pt x="82" y="177"/>
                  <a:pt x="82" y="177"/>
                  <a:pt x="82" y="177"/>
                </a:cubicBezTo>
                <a:cubicBezTo>
                  <a:pt x="82" y="213"/>
                  <a:pt x="82" y="213"/>
                  <a:pt x="82" y="213"/>
                </a:cubicBezTo>
                <a:cubicBezTo>
                  <a:pt x="0" y="240"/>
                  <a:pt x="0" y="240"/>
                  <a:pt x="0" y="240"/>
                </a:cubicBezTo>
                <a:lnTo>
                  <a:pt x="0"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3" name="Freeform 73"/>
          <p:cNvSpPr>
            <a:spLocks noEditPoints="1"/>
          </p:cNvSpPr>
          <p:nvPr/>
        </p:nvSpPr>
        <p:spPr bwMode="auto">
          <a:xfrm>
            <a:off x="7027861" y="2189202"/>
            <a:ext cx="140457" cy="245205"/>
          </a:xfrm>
          <a:custGeom>
            <a:avLst/>
            <a:gdLst>
              <a:gd name="T0" fmla="*/ 37 w 86"/>
              <a:gd name="T1" fmla="*/ 128 h 150"/>
              <a:gd name="T2" fmla="*/ 34 w 86"/>
              <a:gd name="T3" fmla="*/ 127 h 150"/>
              <a:gd name="T4" fmla="*/ 34 w 86"/>
              <a:gd name="T5" fmla="*/ 150 h 150"/>
              <a:gd name="T6" fmla="*/ 45 w 86"/>
              <a:gd name="T7" fmla="*/ 142 h 150"/>
              <a:gd name="T8" fmla="*/ 37 w 86"/>
              <a:gd name="T9" fmla="*/ 128 h 150"/>
              <a:gd name="T10" fmla="*/ 34 w 86"/>
              <a:gd name="T11" fmla="*/ 118 h 150"/>
              <a:gd name="T12" fmla="*/ 34 w 86"/>
              <a:gd name="T13" fmla="*/ 51 h 150"/>
              <a:gd name="T14" fmla="*/ 51 w 86"/>
              <a:gd name="T15" fmla="*/ 46 h 150"/>
              <a:gd name="T16" fmla="*/ 61 w 86"/>
              <a:gd name="T17" fmla="*/ 8 h 150"/>
              <a:gd name="T18" fmla="*/ 72 w 86"/>
              <a:gd name="T19" fmla="*/ 1 h 150"/>
              <a:gd name="T20" fmla="*/ 78 w 86"/>
              <a:gd name="T21" fmla="*/ 12 h 150"/>
              <a:gd name="T22" fmla="*/ 69 w 86"/>
              <a:gd name="T23" fmla="*/ 51 h 150"/>
              <a:gd name="T24" fmla="*/ 82 w 86"/>
              <a:gd name="T25" fmla="*/ 84 h 150"/>
              <a:gd name="T26" fmla="*/ 77 w 86"/>
              <a:gd name="T27" fmla="*/ 103 h 150"/>
              <a:gd name="T28" fmla="*/ 77 w 86"/>
              <a:gd name="T29" fmla="*/ 103 h 150"/>
              <a:gd name="T30" fmla="*/ 86 w 86"/>
              <a:gd name="T31" fmla="*/ 117 h 150"/>
              <a:gd name="T32" fmla="*/ 83 w 86"/>
              <a:gd name="T33" fmla="*/ 130 h 150"/>
              <a:gd name="T34" fmla="*/ 34 w 86"/>
              <a:gd name="T35" fmla="*/ 118 h 150"/>
              <a:gd name="T36" fmla="*/ 34 w 86"/>
              <a:gd name="T37" fmla="*/ 127 h 150"/>
              <a:gd name="T38" fmla="*/ 23 w 86"/>
              <a:gd name="T39" fmla="*/ 136 h 150"/>
              <a:gd name="T40" fmla="*/ 31 w 86"/>
              <a:gd name="T41" fmla="*/ 150 h 150"/>
              <a:gd name="T42" fmla="*/ 34 w 86"/>
              <a:gd name="T43" fmla="*/ 150 h 150"/>
              <a:gd name="T44" fmla="*/ 34 w 86"/>
              <a:gd name="T45" fmla="*/ 127 h 150"/>
              <a:gd name="T46" fmla="*/ 34 w 86"/>
              <a:gd name="T47" fmla="*/ 51 h 150"/>
              <a:gd name="T48" fmla="*/ 34 w 86"/>
              <a:gd name="T49" fmla="*/ 118 h 150"/>
              <a:gd name="T50" fmla="*/ 0 w 86"/>
              <a:gd name="T51" fmla="*/ 109 h 150"/>
              <a:gd name="T52" fmla="*/ 3 w 86"/>
              <a:gd name="T53" fmla="*/ 96 h 150"/>
              <a:gd name="T54" fmla="*/ 18 w 86"/>
              <a:gd name="T55" fmla="*/ 88 h 150"/>
              <a:gd name="T56" fmla="*/ 23 w 86"/>
              <a:gd name="T57" fmla="*/ 69 h 150"/>
              <a:gd name="T58" fmla="*/ 34 w 86"/>
              <a:gd name="T59" fmla="*/ 51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6" h="150">
                <a:moveTo>
                  <a:pt x="37" y="128"/>
                </a:moveTo>
                <a:cubicBezTo>
                  <a:pt x="36" y="127"/>
                  <a:pt x="35" y="127"/>
                  <a:pt x="34" y="127"/>
                </a:cubicBezTo>
                <a:cubicBezTo>
                  <a:pt x="34" y="150"/>
                  <a:pt x="34" y="150"/>
                  <a:pt x="34" y="150"/>
                </a:cubicBezTo>
                <a:cubicBezTo>
                  <a:pt x="39" y="150"/>
                  <a:pt x="44" y="147"/>
                  <a:pt x="45" y="142"/>
                </a:cubicBezTo>
                <a:cubicBezTo>
                  <a:pt x="47" y="136"/>
                  <a:pt x="43" y="129"/>
                  <a:pt x="37" y="128"/>
                </a:cubicBezTo>
                <a:close/>
                <a:moveTo>
                  <a:pt x="34" y="118"/>
                </a:moveTo>
                <a:cubicBezTo>
                  <a:pt x="34" y="51"/>
                  <a:pt x="34" y="51"/>
                  <a:pt x="34" y="51"/>
                </a:cubicBezTo>
                <a:cubicBezTo>
                  <a:pt x="39" y="48"/>
                  <a:pt x="45" y="46"/>
                  <a:pt x="51" y="46"/>
                </a:cubicBezTo>
                <a:cubicBezTo>
                  <a:pt x="61" y="8"/>
                  <a:pt x="61" y="8"/>
                  <a:pt x="61" y="8"/>
                </a:cubicBezTo>
                <a:cubicBezTo>
                  <a:pt x="62" y="3"/>
                  <a:pt x="67" y="0"/>
                  <a:pt x="72" y="1"/>
                </a:cubicBezTo>
                <a:cubicBezTo>
                  <a:pt x="77" y="2"/>
                  <a:pt x="80" y="7"/>
                  <a:pt x="78" y="12"/>
                </a:cubicBezTo>
                <a:cubicBezTo>
                  <a:pt x="69" y="51"/>
                  <a:pt x="69" y="51"/>
                  <a:pt x="69" y="51"/>
                </a:cubicBezTo>
                <a:cubicBezTo>
                  <a:pt x="79" y="57"/>
                  <a:pt x="86" y="68"/>
                  <a:pt x="82" y="84"/>
                </a:cubicBezTo>
                <a:cubicBezTo>
                  <a:pt x="82" y="84"/>
                  <a:pt x="79" y="97"/>
                  <a:pt x="77" y="103"/>
                </a:cubicBezTo>
                <a:cubicBezTo>
                  <a:pt x="77" y="103"/>
                  <a:pt x="77" y="103"/>
                  <a:pt x="77" y="103"/>
                </a:cubicBezTo>
                <a:cubicBezTo>
                  <a:pt x="75" y="112"/>
                  <a:pt x="86" y="117"/>
                  <a:pt x="86" y="117"/>
                </a:cubicBezTo>
                <a:cubicBezTo>
                  <a:pt x="83" y="130"/>
                  <a:pt x="83" y="130"/>
                  <a:pt x="83" y="130"/>
                </a:cubicBezTo>
                <a:lnTo>
                  <a:pt x="34" y="118"/>
                </a:lnTo>
                <a:close/>
                <a:moveTo>
                  <a:pt x="34" y="127"/>
                </a:moveTo>
                <a:cubicBezTo>
                  <a:pt x="29" y="127"/>
                  <a:pt x="24" y="131"/>
                  <a:pt x="23" y="136"/>
                </a:cubicBezTo>
                <a:cubicBezTo>
                  <a:pt x="21" y="142"/>
                  <a:pt x="25" y="148"/>
                  <a:pt x="31" y="150"/>
                </a:cubicBezTo>
                <a:cubicBezTo>
                  <a:pt x="32" y="150"/>
                  <a:pt x="33" y="150"/>
                  <a:pt x="34" y="150"/>
                </a:cubicBezTo>
                <a:cubicBezTo>
                  <a:pt x="34" y="127"/>
                  <a:pt x="34" y="127"/>
                  <a:pt x="34" y="127"/>
                </a:cubicBezTo>
                <a:close/>
                <a:moveTo>
                  <a:pt x="34" y="51"/>
                </a:moveTo>
                <a:cubicBezTo>
                  <a:pt x="34" y="118"/>
                  <a:pt x="34" y="118"/>
                  <a:pt x="34" y="118"/>
                </a:cubicBezTo>
                <a:cubicBezTo>
                  <a:pt x="0" y="109"/>
                  <a:pt x="0" y="109"/>
                  <a:pt x="0" y="109"/>
                </a:cubicBezTo>
                <a:cubicBezTo>
                  <a:pt x="3" y="96"/>
                  <a:pt x="3" y="96"/>
                  <a:pt x="3" y="96"/>
                </a:cubicBezTo>
                <a:cubicBezTo>
                  <a:pt x="3" y="96"/>
                  <a:pt x="16" y="97"/>
                  <a:pt x="18" y="88"/>
                </a:cubicBezTo>
                <a:cubicBezTo>
                  <a:pt x="20" y="80"/>
                  <a:pt x="23" y="69"/>
                  <a:pt x="23" y="69"/>
                </a:cubicBezTo>
                <a:cubicBezTo>
                  <a:pt x="25" y="61"/>
                  <a:pt x="29" y="55"/>
                  <a:pt x="34" y="51"/>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4" name="Freeform 74"/>
          <p:cNvSpPr>
            <a:spLocks noEditPoints="1"/>
          </p:cNvSpPr>
          <p:nvPr/>
        </p:nvSpPr>
        <p:spPr bwMode="auto">
          <a:xfrm>
            <a:off x="5801836" y="1348840"/>
            <a:ext cx="282105" cy="345191"/>
          </a:xfrm>
          <a:custGeom>
            <a:avLst/>
            <a:gdLst>
              <a:gd name="T0" fmla="*/ 172 w 172"/>
              <a:gd name="T1" fmla="*/ 9 h 211"/>
              <a:gd name="T2" fmla="*/ 121 w 172"/>
              <a:gd name="T3" fmla="*/ 37 h 211"/>
              <a:gd name="T4" fmla="*/ 143 w 172"/>
              <a:gd name="T5" fmla="*/ 211 h 211"/>
              <a:gd name="T6" fmla="*/ 124 w 172"/>
              <a:gd name="T7" fmla="*/ 165 h 211"/>
              <a:gd name="T8" fmla="*/ 131 w 172"/>
              <a:gd name="T9" fmla="*/ 108 h 211"/>
              <a:gd name="T10" fmla="*/ 121 w 172"/>
              <a:gd name="T11" fmla="*/ 86 h 211"/>
              <a:gd name="T12" fmla="*/ 129 w 172"/>
              <a:gd name="T13" fmla="*/ 146 h 211"/>
              <a:gd name="T14" fmla="*/ 127 w 172"/>
              <a:gd name="T15" fmla="*/ 116 h 211"/>
              <a:gd name="T16" fmla="*/ 121 w 172"/>
              <a:gd name="T17" fmla="*/ 156 h 211"/>
              <a:gd name="T18" fmla="*/ 121 w 172"/>
              <a:gd name="T19" fmla="*/ 9 h 211"/>
              <a:gd name="T20" fmla="*/ 98 w 172"/>
              <a:gd name="T21" fmla="*/ 37 h 211"/>
              <a:gd name="T22" fmla="*/ 110 w 172"/>
              <a:gd name="T23" fmla="*/ 88 h 211"/>
              <a:gd name="T24" fmla="*/ 100 w 172"/>
              <a:gd name="T25" fmla="*/ 81 h 211"/>
              <a:gd name="T26" fmla="*/ 121 w 172"/>
              <a:gd name="T27" fmla="*/ 211 h 211"/>
              <a:gd name="T28" fmla="*/ 101 w 172"/>
              <a:gd name="T29" fmla="*/ 163 h 211"/>
              <a:gd name="T30" fmla="*/ 121 w 172"/>
              <a:gd name="T31" fmla="*/ 211 h 211"/>
              <a:gd name="T32" fmla="*/ 113 w 172"/>
              <a:gd name="T33" fmla="*/ 148 h 211"/>
              <a:gd name="T34" fmla="*/ 121 w 172"/>
              <a:gd name="T35" fmla="*/ 156 h 211"/>
              <a:gd name="T36" fmla="*/ 98 w 172"/>
              <a:gd name="T37" fmla="*/ 0 h 211"/>
              <a:gd name="T38" fmla="*/ 71 w 172"/>
              <a:gd name="T39" fmla="*/ 0 h 211"/>
              <a:gd name="T40" fmla="*/ 98 w 172"/>
              <a:gd name="T41" fmla="*/ 80 h 211"/>
              <a:gd name="T42" fmla="*/ 71 w 172"/>
              <a:gd name="T43" fmla="*/ 37 h 211"/>
              <a:gd name="T44" fmla="*/ 71 w 172"/>
              <a:gd name="T45" fmla="*/ 166 h 211"/>
              <a:gd name="T46" fmla="*/ 98 w 172"/>
              <a:gd name="T47" fmla="*/ 141 h 211"/>
              <a:gd name="T48" fmla="*/ 98 w 172"/>
              <a:gd name="T49" fmla="*/ 160 h 211"/>
              <a:gd name="T50" fmla="*/ 74 w 172"/>
              <a:gd name="T51" fmla="*/ 124 h 211"/>
              <a:gd name="T52" fmla="*/ 71 w 172"/>
              <a:gd name="T53" fmla="*/ 118 h 211"/>
              <a:gd name="T54" fmla="*/ 71 w 172"/>
              <a:gd name="T55" fmla="*/ 98 h 211"/>
              <a:gd name="T56" fmla="*/ 71 w 172"/>
              <a:gd name="T57" fmla="*/ 0 h 211"/>
              <a:gd name="T58" fmla="*/ 60 w 172"/>
              <a:gd name="T59" fmla="*/ 0 h 211"/>
              <a:gd name="T60" fmla="*/ 71 w 172"/>
              <a:gd name="T61" fmla="*/ 88 h 211"/>
              <a:gd name="T62" fmla="*/ 60 w 172"/>
              <a:gd name="T63" fmla="*/ 37 h 211"/>
              <a:gd name="T64" fmla="*/ 60 w 172"/>
              <a:gd name="T65" fmla="*/ 120 h 211"/>
              <a:gd name="T66" fmla="*/ 65 w 172"/>
              <a:gd name="T67" fmla="*/ 166 h 211"/>
              <a:gd name="T68" fmla="*/ 71 w 172"/>
              <a:gd name="T69" fmla="*/ 98 h 211"/>
              <a:gd name="T70" fmla="*/ 71 w 172"/>
              <a:gd name="T71" fmla="*/ 98 h 211"/>
              <a:gd name="T72" fmla="*/ 60 w 172"/>
              <a:gd name="T73" fmla="*/ 9 h 211"/>
              <a:gd name="T74" fmla="*/ 12 w 172"/>
              <a:gd name="T75" fmla="*/ 23 h 211"/>
              <a:gd name="T76" fmla="*/ 60 w 172"/>
              <a:gd name="T77" fmla="*/ 100 h 211"/>
              <a:gd name="T78" fmla="*/ 28 w 172"/>
              <a:gd name="T79" fmla="*/ 118 h 211"/>
              <a:gd name="T80" fmla="*/ 29 w 172"/>
              <a:gd name="T81" fmla="*/ 134 h 211"/>
              <a:gd name="T82" fmla="*/ 34 w 172"/>
              <a:gd name="T83" fmla="*/ 127 h 211"/>
              <a:gd name="T84" fmla="*/ 47 w 172"/>
              <a:gd name="T85" fmla="*/ 120 h 211"/>
              <a:gd name="T86" fmla="*/ 36 w 172"/>
              <a:gd name="T87" fmla="*/ 178 h 211"/>
              <a:gd name="T88" fmla="*/ 45 w 172"/>
              <a:gd name="T89" fmla="*/ 163 h 211"/>
              <a:gd name="T90" fmla="*/ 60 w 172"/>
              <a:gd name="T91" fmla="*/ 211 h 211"/>
              <a:gd name="T92" fmla="*/ 0 w 172"/>
              <a:gd name="T93" fmla="*/ 2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72" h="211">
                <a:moveTo>
                  <a:pt x="121" y="0"/>
                </a:moveTo>
                <a:cubicBezTo>
                  <a:pt x="172" y="0"/>
                  <a:pt x="172" y="0"/>
                  <a:pt x="172" y="0"/>
                </a:cubicBezTo>
                <a:cubicBezTo>
                  <a:pt x="172" y="9"/>
                  <a:pt x="172" y="9"/>
                  <a:pt x="172" y="9"/>
                </a:cubicBezTo>
                <a:cubicBezTo>
                  <a:pt x="121" y="9"/>
                  <a:pt x="121" y="9"/>
                  <a:pt x="121" y="9"/>
                </a:cubicBezTo>
                <a:cubicBezTo>
                  <a:pt x="121" y="0"/>
                  <a:pt x="121" y="0"/>
                  <a:pt x="121" y="0"/>
                </a:cubicBezTo>
                <a:close/>
                <a:moveTo>
                  <a:pt x="121" y="37"/>
                </a:moveTo>
                <a:cubicBezTo>
                  <a:pt x="172" y="37"/>
                  <a:pt x="172" y="37"/>
                  <a:pt x="172" y="37"/>
                </a:cubicBezTo>
                <a:cubicBezTo>
                  <a:pt x="172" y="183"/>
                  <a:pt x="172" y="183"/>
                  <a:pt x="172" y="183"/>
                </a:cubicBezTo>
                <a:cubicBezTo>
                  <a:pt x="172" y="198"/>
                  <a:pt x="159" y="211"/>
                  <a:pt x="143" y="211"/>
                </a:cubicBezTo>
                <a:cubicBezTo>
                  <a:pt x="121" y="211"/>
                  <a:pt x="121" y="211"/>
                  <a:pt x="121" y="211"/>
                </a:cubicBezTo>
                <a:cubicBezTo>
                  <a:pt x="121" y="166"/>
                  <a:pt x="121" y="166"/>
                  <a:pt x="121" y="166"/>
                </a:cubicBezTo>
                <a:cubicBezTo>
                  <a:pt x="122" y="166"/>
                  <a:pt x="123" y="166"/>
                  <a:pt x="124" y="165"/>
                </a:cubicBezTo>
                <a:cubicBezTo>
                  <a:pt x="130" y="163"/>
                  <a:pt x="134" y="159"/>
                  <a:pt x="138" y="153"/>
                </a:cubicBezTo>
                <a:cubicBezTo>
                  <a:pt x="142" y="145"/>
                  <a:pt x="145" y="137"/>
                  <a:pt x="145" y="128"/>
                </a:cubicBezTo>
                <a:cubicBezTo>
                  <a:pt x="145" y="115"/>
                  <a:pt x="140" y="108"/>
                  <a:pt x="131" y="108"/>
                </a:cubicBezTo>
                <a:cubicBezTo>
                  <a:pt x="128" y="108"/>
                  <a:pt x="125" y="109"/>
                  <a:pt x="121" y="111"/>
                </a:cubicBezTo>
                <a:cubicBezTo>
                  <a:pt x="127" y="85"/>
                  <a:pt x="127" y="85"/>
                  <a:pt x="127" y="85"/>
                </a:cubicBezTo>
                <a:cubicBezTo>
                  <a:pt x="121" y="86"/>
                  <a:pt x="121" y="86"/>
                  <a:pt x="121" y="86"/>
                </a:cubicBezTo>
                <a:cubicBezTo>
                  <a:pt x="121" y="37"/>
                  <a:pt x="121" y="37"/>
                  <a:pt x="121" y="37"/>
                </a:cubicBezTo>
                <a:close/>
                <a:moveTo>
                  <a:pt x="121" y="156"/>
                </a:moveTo>
                <a:cubicBezTo>
                  <a:pt x="123" y="155"/>
                  <a:pt x="126" y="152"/>
                  <a:pt x="129" y="146"/>
                </a:cubicBezTo>
                <a:cubicBezTo>
                  <a:pt x="131" y="140"/>
                  <a:pt x="133" y="134"/>
                  <a:pt x="133" y="129"/>
                </a:cubicBezTo>
                <a:cubicBezTo>
                  <a:pt x="133" y="123"/>
                  <a:pt x="132" y="119"/>
                  <a:pt x="129" y="117"/>
                </a:cubicBezTo>
                <a:cubicBezTo>
                  <a:pt x="129" y="117"/>
                  <a:pt x="128" y="116"/>
                  <a:pt x="127" y="116"/>
                </a:cubicBezTo>
                <a:cubicBezTo>
                  <a:pt x="126" y="116"/>
                  <a:pt x="124" y="117"/>
                  <a:pt x="123" y="117"/>
                </a:cubicBezTo>
                <a:cubicBezTo>
                  <a:pt x="122" y="117"/>
                  <a:pt x="121" y="117"/>
                  <a:pt x="121" y="118"/>
                </a:cubicBezTo>
                <a:lnTo>
                  <a:pt x="121" y="156"/>
                </a:lnTo>
                <a:close/>
                <a:moveTo>
                  <a:pt x="98" y="0"/>
                </a:moveTo>
                <a:cubicBezTo>
                  <a:pt x="121" y="0"/>
                  <a:pt x="121" y="0"/>
                  <a:pt x="121" y="0"/>
                </a:cubicBezTo>
                <a:cubicBezTo>
                  <a:pt x="121" y="9"/>
                  <a:pt x="121" y="9"/>
                  <a:pt x="121" y="9"/>
                </a:cubicBezTo>
                <a:cubicBezTo>
                  <a:pt x="98" y="9"/>
                  <a:pt x="98" y="9"/>
                  <a:pt x="98" y="9"/>
                </a:cubicBezTo>
                <a:cubicBezTo>
                  <a:pt x="98" y="0"/>
                  <a:pt x="98" y="0"/>
                  <a:pt x="98" y="0"/>
                </a:cubicBezTo>
                <a:close/>
                <a:moveTo>
                  <a:pt x="98" y="37"/>
                </a:moveTo>
                <a:cubicBezTo>
                  <a:pt x="121" y="37"/>
                  <a:pt x="121" y="37"/>
                  <a:pt x="121" y="37"/>
                </a:cubicBezTo>
                <a:cubicBezTo>
                  <a:pt x="121" y="86"/>
                  <a:pt x="121" y="86"/>
                  <a:pt x="121" y="86"/>
                </a:cubicBezTo>
                <a:cubicBezTo>
                  <a:pt x="110" y="88"/>
                  <a:pt x="110" y="88"/>
                  <a:pt x="110" y="88"/>
                </a:cubicBezTo>
                <a:cubicBezTo>
                  <a:pt x="98" y="141"/>
                  <a:pt x="98" y="141"/>
                  <a:pt x="98" y="141"/>
                </a:cubicBezTo>
                <a:cubicBezTo>
                  <a:pt x="98" y="90"/>
                  <a:pt x="98" y="90"/>
                  <a:pt x="98" y="90"/>
                </a:cubicBezTo>
                <a:cubicBezTo>
                  <a:pt x="100" y="81"/>
                  <a:pt x="100" y="81"/>
                  <a:pt x="100" y="81"/>
                </a:cubicBezTo>
                <a:cubicBezTo>
                  <a:pt x="100" y="81"/>
                  <a:pt x="99" y="81"/>
                  <a:pt x="98" y="80"/>
                </a:cubicBezTo>
                <a:cubicBezTo>
                  <a:pt x="98" y="37"/>
                  <a:pt x="98" y="37"/>
                  <a:pt x="98" y="37"/>
                </a:cubicBezTo>
                <a:close/>
                <a:moveTo>
                  <a:pt x="121" y="211"/>
                </a:moveTo>
                <a:cubicBezTo>
                  <a:pt x="98" y="211"/>
                  <a:pt x="98" y="211"/>
                  <a:pt x="98" y="211"/>
                </a:cubicBezTo>
                <a:cubicBezTo>
                  <a:pt x="98" y="160"/>
                  <a:pt x="98" y="160"/>
                  <a:pt x="98" y="160"/>
                </a:cubicBezTo>
                <a:cubicBezTo>
                  <a:pt x="99" y="161"/>
                  <a:pt x="100" y="162"/>
                  <a:pt x="101" y="163"/>
                </a:cubicBezTo>
                <a:cubicBezTo>
                  <a:pt x="103" y="166"/>
                  <a:pt x="107" y="167"/>
                  <a:pt x="112" y="167"/>
                </a:cubicBezTo>
                <a:cubicBezTo>
                  <a:pt x="115" y="167"/>
                  <a:pt x="118" y="167"/>
                  <a:pt x="121" y="166"/>
                </a:cubicBezTo>
                <a:cubicBezTo>
                  <a:pt x="121" y="211"/>
                  <a:pt x="121" y="211"/>
                  <a:pt x="121" y="211"/>
                </a:cubicBezTo>
                <a:close/>
                <a:moveTo>
                  <a:pt x="121" y="118"/>
                </a:moveTo>
                <a:cubicBezTo>
                  <a:pt x="120" y="118"/>
                  <a:pt x="120" y="118"/>
                  <a:pt x="120" y="119"/>
                </a:cubicBezTo>
                <a:cubicBezTo>
                  <a:pt x="113" y="148"/>
                  <a:pt x="113" y="148"/>
                  <a:pt x="113" y="148"/>
                </a:cubicBezTo>
                <a:cubicBezTo>
                  <a:pt x="113" y="149"/>
                  <a:pt x="113" y="150"/>
                  <a:pt x="113" y="151"/>
                </a:cubicBezTo>
                <a:cubicBezTo>
                  <a:pt x="113" y="154"/>
                  <a:pt x="115" y="156"/>
                  <a:pt x="119" y="156"/>
                </a:cubicBezTo>
                <a:cubicBezTo>
                  <a:pt x="120" y="156"/>
                  <a:pt x="120" y="156"/>
                  <a:pt x="121" y="156"/>
                </a:cubicBezTo>
                <a:lnTo>
                  <a:pt x="121" y="118"/>
                </a:lnTo>
                <a:close/>
                <a:moveTo>
                  <a:pt x="71" y="0"/>
                </a:moveTo>
                <a:cubicBezTo>
                  <a:pt x="98" y="0"/>
                  <a:pt x="98" y="0"/>
                  <a:pt x="98" y="0"/>
                </a:cubicBezTo>
                <a:cubicBezTo>
                  <a:pt x="98" y="9"/>
                  <a:pt x="98" y="9"/>
                  <a:pt x="98" y="9"/>
                </a:cubicBezTo>
                <a:cubicBezTo>
                  <a:pt x="71" y="9"/>
                  <a:pt x="71" y="9"/>
                  <a:pt x="71" y="9"/>
                </a:cubicBezTo>
                <a:cubicBezTo>
                  <a:pt x="71" y="0"/>
                  <a:pt x="71" y="0"/>
                  <a:pt x="71" y="0"/>
                </a:cubicBezTo>
                <a:close/>
                <a:moveTo>
                  <a:pt x="71" y="37"/>
                </a:moveTo>
                <a:cubicBezTo>
                  <a:pt x="98" y="37"/>
                  <a:pt x="98" y="37"/>
                  <a:pt x="98" y="37"/>
                </a:cubicBezTo>
                <a:cubicBezTo>
                  <a:pt x="98" y="80"/>
                  <a:pt x="98" y="80"/>
                  <a:pt x="98" y="80"/>
                </a:cubicBezTo>
                <a:cubicBezTo>
                  <a:pt x="96" y="80"/>
                  <a:pt x="94" y="80"/>
                  <a:pt x="91" y="80"/>
                </a:cubicBezTo>
                <a:cubicBezTo>
                  <a:pt x="85" y="80"/>
                  <a:pt x="78" y="83"/>
                  <a:pt x="71" y="88"/>
                </a:cubicBezTo>
                <a:cubicBezTo>
                  <a:pt x="71" y="37"/>
                  <a:pt x="71" y="37"/>
                  <a:pt x="71" y="37"/>
                </a:cubicBezTo>
                <a:close/>
                <a:moveTo>
                  <a:pt x="98" y="211"/>
                </a:moveTo>
                <a:cubicBezTo>
                  <a:pt x="71" y="211"/>
                  <a:pt x="71" y="211"/>
                  <a:pt x="71" y="211"/>
                </a:cubicBezTo>
                <a:cubicBezTo>
                  <a:pt x="71" y="166"/>
                  <a:pt x="71" y="166"/>
                  <a:pt x="71" y="166"/>
                </a:cubicBezTo>
                <a:cubicBezTo>
                  <a:pt x="82" y="166"/>
                  <a:pt x="82" y="166"/>
                  <a:pt x="82" y="166"/>
                </a:cubicBezTo>
                <a:cubicBezTo>
                  <a:pt x="98" y="90"/>
                  <a:pt x="98" y="90"/>
                  <a:pt x="98" y="90"/>
                </a:cubicBezTo>
                <a:cubicBezTo>
                  <a:pt x="98" y="141"/>
                  <a:pt x="98" y="141"/>
                  <a:pt x="98" y="141"/>
                </a:cubicBezTo>
                <a:cubicBezTo>
                  <a:pt x="97" y="146"/>
                  <a:pt x="97" y="146"/>
                  <a:pt x="97" y="146"/>
                </a:cubicBezTo>
                <a:cubicBezTo>
                  <a:pt x="97" y="148"/>
                  <a:pt x="97" y="150"/>
                  <a:pt x="97" y="152"/>
                </a:cubicBezTo>
                <a:cubicBezTo>
                  <a:pt x="97" y="155"/>
                  <a:pt x="97" y="158"/>
                  <a:pt x="98" y="160"/>
                </a:cubicBezTo>
                <a:cubicBezTo>
                  <a:pt x="98" y="211"/>
                  <a:pt x="98" y="211"/>
                  <a:pt x="98" y="211"/>
                </a:cubicBezTo>
                <a:close/>
                <a:moveTo>
                  <a:pt x="71" y="137"/>
                </a:moveTo>
                <a:cubicBezTo>
                  <a:pt x="74" y="124"/>
                  <a:pt x="74" y="124"/>
                  <a:pt x="74" y="124"/>
                </a:cubicBezTo>
                <a:cubicBezTo>
                  <a:pt x="73" y="124"/>
                  <a:pt x="72" y="124"/>
                  <a:pt x="71" y="123"/>
                </a:cubicBezTo>
                <a:cubicBezTo>
                  <a:pt x="71" y="137"/>
                  <a:pt x="71" y="137"/>
                  <a:pt x="71" y="137"/>
                </a:cubicBezTo>
                <a:close/>
                <a:moveTo>
                  <a:pt x="71" y="118"/>
                </a:moveTo>
                <a:cubicBezTo>
                  <a:pt x="73" y="118"/>
                  <a:pt x="74" y="119"/>
                  <a:pt x="75" y="119"/>
                </a:cubicBezTo>
                <a:cubicBezTo>
                  <a:pt x="82" y="88"/>
                  <a:pt x="82" y="88"/>
                  <a:pt x="82" y="88"/>
                </a:cubicBezTo>
                <a:cubicBezTo>
                  <a:pt x="79" y="90"/>
                  <a:pt x="75" y="93"/>
                  <a:pt x="71" y="98"/>
                </a:cubicBezTo>
                <a:lnTo>
                  <a:pt x="71" y="118"/>
                </a:lnTo>
                <a:close/>
                <a:moveTo>
                  <a:pt x="60" y="0"/>
                </a:moveTo>
                <a:cubicBezTo>
                  <a:pt x="71" y="0"/>
                  <a:pt x="71" y="0"/>
                  <a:pt x="71" y="0"/>
                </a:cubicBezTo>
                <a:cubicBezTo>
                  <a:pt x="71" y="9"/>
                  <a:pt x="71" y="9"/>
                  <a:pt x="71" y="9"/>
                </a:cubicBezTo>
                <a:cubicBezTo>
                  <a:pt x="60" y="9"/>
                  <a:pt x="60" y="9"/>
                  <a:pt x="60" y="9"/>
                </a:cubicBezTo>
                <a:cubicBezTo>
                  <a:pt x="60" y="0"/>
                  <a:pt x="60" y="0"/>
                  <a:pt x="60" y="0"/>
                </a:cubicBezTo>
                <a:close/>
                <a:moveTo>
                  <a:pt x="60" y="37"/>
                </a:moveTo>
                <a:cubicBezTo>
                  <a:pt x="71" y="37"/>
                  <a:pt x="71" y="37"/>
                  <a:pt x="71" y="37"/>
                </a:cubicBezTo>
                <a:cubicBezTo>
                  <a:pt x="71" y="88"/>
                  <a:pt x="71" y="88"/>
                  <a:pt x="71" y="88"/>
                </a:cubicBezTo>
                <a:cubicBezTo>
                  <a:pt x="71" y="89"/>
                  <a:pt x="71" y="89"/>
                  <a:pt x="71" y="89"/>
                </a:cubicBezTo>
                <a:cubicBezTo>
                  <a:pt x="67" y="92"/>
                  <a:pt x="64" y="96"/>
                  <a:pt x="60" y="100"/>
                </a:cubicBezTo>
                <a:cubicBezTo>
                  <a:pt x="60" y="37"/>
                  <a:pt x="60" y="37"/>
                  <a:pt x="60" y="37"/>
                </a:cubicBezTo>
                <a:close/>
                <a:moveTo>
                  <a:pt x="71" y="211"/>
                </a:moveTo>
                <a:cubicBezTo>
                  <a:pt x="60" y="211"/>
                  <a:pt x="60" y="211"/>
                  <a:pt x="60" y="211"/>
                </a:cubicBezTo>
                <a:cubicBezTo>
                  <a:pt x="60" y="120"/>
                  <a:pt x="60" y="120"/>
                  <a:pt x="60" y="120"/>
                </a:cubicBezTo>
                <a:cubicBezTo>
                  <a:pt x="64" y="121"/>
                  <a:pt x="68" y="122"/>
                  <a:pt x="71" y="123"/>
                </a:cubicBezTo>
                <a:cubicBezTo>
                  <a:pt x="71" y="137"/>
                  <a:pt x="71" y="137"/>
                  <a:pt x="71" y="137"/>
                </a:cubicBezTo>
                <a:cubicBezTo>
                  <a:pt x="65" y="166"/>
                  <a:pt x="65" y="166"/>
                  <a:pt x="65" y="166"/>
                </a:cubicBezTo>
                <a:cubicBezTo>
                  <a:pt x="71" y="166"/>
                  <a:pt x="71" y="166"/>
                  <a:pt x="71" y="166"/>
                </a:cubicBezTo>
                <a:cubicBezTo>
                  <a:pt x="71" y="211"/>
                  <a:pt x="71" y="211"/>
                  <a:pt x="71" y="211"/>
                </a:cubicBezTo>
                <a:close/>
                <a:moveTo>
                  <a:pt x="71" y="98"/>
                </a:moveTo>
                <a:cubicBezTo>
                  <a:pt x="68" y="102"/>
                  <a:pt x="65" y="108"/>
                  <a:pt x="61" y="115"/>
                </a:cubicBezTo>
                <a:cubicBezTo>
                  <a:pt x="65" y="116"/>
                  <a:pt x="68" y="117"/>
                  <a:pt x="71" y="118"/>
                </a:cubicBezTo>
                <a:lnTo>
                  <a:pt x="71" y="98"/>
                </a:lnTo>
                <a:close/>
                <a:moveTo>
                  <a:pt x="29" y="0"/>
                </a:moveTo>
                <a:cubicBezTo>
                  <a:pt x="60" y="0"/>
                  <a:pt x="60" y="0"/>
                  <a:pt x="60" y="0"/>
                </a:cubicBezTo>
                <a:cubicBezTo>
                  <a:pt x="60" y="9"/>
                  <a:pt x="60" y="9"/>
                  <a:pt x="60" y="9"/>
                </a:cubicBezTo>
                <a:cubicBezTo>
                  <a:pt x="26" y="9"/>
                  <a:pt x="26" y="9"/>
                  <a:pt x="26" y="9"/>
                </a:cubicBezTo>
                <a:cubicBezTo>
                  <a:pt x="18" y="9"/>
                  <a:pt x="12" y="15"/>
                  <a:pt x="12" y="23"/>
                </a:cubicBezTo>
                <a:cubicBezTo>
                  <a:pt x="12" y="23"/>
                  <a:pt x="12" y="23"/>
                  <a:pt x="12" y="23"/>
                </a:cubicBezTo>
                <a:cubicBezTo>
                  <a:pt x="12" y="30"/>
                  <a:pt x="18" y="37"/>
                  <a:pt x="26" y="37"/>
                </a:cubicBezTo>
                <a:cubicBezTo>
                  <a:pt x="60" y="37"/>
                  <a:pt x="60" y="37"/>
                  <a:pt x="60" y="37"/>
                </a:cubicBezTo>
                <a:cubicBezTo>
                  <a:pt x="60" y="100"/>
                  <a:pt x="60" y="100"/>
                  <a:pt x="60" y="100"/>
                </a:cubicBezTo>
                <a:cubicBezTo>
                  <a:pt x="57" y="104"/>
                  <a:pt x="54" y="109"/>
                  <a:pt x="51" y="114"/>
                </a:cubicBezTo>
                <a:cubicBezTo>
                  <a:pt x="48" y="114"/>
                  <a:pt x="46" y="113"/>
                  <a:pt x="45" y="113"/>
                </a:cubicBezTo>
                <a:cubicBezTo>
                  <a:pt x="38" y="113"/>
                  <a:pt x="32" y="115"/>
                  <a:pt x="28" y="118"/>
                </a:cubicBezTo>
                <a:cubicBezTo>
                  <a:pt x="23" y="120"/>
                  <a:pt x="21" y="124"/>
                  <a:pt x="21" y="128"/>
                </a:cubicBezTo>
                <a:cubicBezTo>
                  <a:pt x="21" y="130"/>
                  <a:pt x="22" y="131"/>
                  <a:pt x="23" y="133"/>
                </a:cubicBezTo>
                <a:cubicBezTo>
                  <a:pt x="24" y="134"/>
                  <a:pt x="26" y="134"/>
                  <a:pt x="29" y="134"/>
                </a:cubicBezTo>
                <a:cubicBezTo>
                  <a:pt x="30" y="134"/>
                  <a:pt x="31" y="134"/>
                  <a:pt x="33" y="133"/>
                </a:cubicBezTo>
                <a:cubicBezTo>
                  <a:pt x="34" y="132"/>
                  <a:pt x="35" y="131"/>
                  <a:pt x="35" y="130"/>
                </a:cubicBezTo>
                <a:cubicBezTo>
                  <a:pt x="35" y="129"/>
                  <a:pt x="34" y="128"/>
                  <a:pt x="34" y="127"/>
                </a:cubicBezTo>
                <a:cubicBezTo>
                  <a:pt x="34" y="127"/>
                  <a:pt x="33" y="126"/>
                  <a:pt x="33" y="126"/>
                </a:cubicBezTo>
                <a:cubicBezTo>
                  <a:pt x="34" y="124"/>
                  <a:pt x="35" y="123"/>
                  <a:pt x="38" y="122"/>
                </a:cubicBezTo>
                <a:cubicBezTo>
                  <a:pt x="40" y="121"/>
                  <a:pt x="43" y="120"/>
                  <a:pt x="47" y="120"/>
                </a:cubicBezTo>
                <a:cubicBezTo>
                  <a:pt x="44" y="125"/>
                  <a:pt x="42" y="129"/>
                  <a:pt x="40" y="134"/>
                </a:cubicBezTo>
                <a:cubicBezTo>
                  <a:pt x="33" y="148"/>
                  <a:pt x="30" y="159"/>
                  <a:pt x="30" y="167"/>
                </a:cubicBezTo>
                <a:cubicBezTo>
                  <a:pt x="30" y="173"/>
                  <a:pt x="32" y="176"/>
                  <a:pt x="36" y="178"/>
                </a:cubicBezTo>
                <a:cubicBezTo>
                  <a:pt x="37" y="179"/>
                  <a:pt x="41" y="180"/>
                  <a:pt x="45" y="180"/>
                </a:cubicBezTo>
                <a:cubicBezTo>
                  <a:pt x="44" y="178"/>
                  <a:pt x="44" y="176"/>
                  <a:pt x="44" y="173"/>
                </a:cubicBezTo>
                <a:cubicBezTo>
                  <a:pt x="44" y="170"/>
                  <a:pt x="44" y="167"/>
                  <a:pt x="45" y="163"/>
                </a:cubicBezTo>
                <a:cubicBezTo>
                  <a:pt x="47" y="150"/>
                  <a:pt x="52" y="136"/>
                  <a:pt x="59" y="120"/>
                </a:cubicBezTo>
                <a:cubicBezTo>
                  <a:pt x="59" y="120"/>
                  <a:pt x="60" y="120"/>
                  <a:pt x="60" y="120"/>
                </a:cubicBezTo>
                <a:cubicBezTo>
                  <a:pt x="60" y="211"/>
                  <a:pt x="60" y="211"/>
                  <a:pt x="60" y="211"/>
                </a:cubicBezTo>
                <a:cubicBezTo>
                  <a:pt x="29" y="211"/>
                  <a:pt x="29" y="211"/>
                  <a:pt x="29" y="211"/>
                </a:cubicBezTo>
                <a:cubicBezTo>
                  <a:pt x="13" y="211"/>
                  <a:pt x="0" y="198"/>
                  <a:pt x="0" y="183"/>
                </a:cubicBezTo>
                <a:cubicBezTo>
                  <a:pt x="0" y="29"/>
                  <a:pt x="0" y="29"/>
                  <a:pt x="0" y="29"/>
                </a:cubicBezTo>
                <a:cubicBezTo>
                  <a:pt x="0" y="13"/>
                  <a:pt x="13" y="0"/>
                  <a:pt x="29" y="0"/>
                </a:cubicBez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85" name="Freeform 75"/>
          <p:cNvSpPr>
            <a:spLocks noEditPoints="1"/>
          </p:cNvSpPr>
          <p:nvPr/>
        </p:nvSpPr>
        <p:spPr bwMode="auto">
          <a:xfrm>
            <a:off x="6344621" y="1711885"/>
            <a:ext cx="427323" cy="428513"/>
          </a:xfrm>
          <a:custGeom>
            <a:avLst/>
            <a:gdLst>
              <a:gd name="T0" fmla="*/ 249 w 261"/>
              <a:gd name="T1" fmla="*/ 220 h 262"/>
              <a:gd name="T2" fmla="*/ 261 w 261"/>
              <a:gd name="T3" fmla="*/ 70 h 262"/>
              <a:gd name="T4" fmla="*/ 249 w 261"/>
              <a:gd name="T5" fmla="*/ 70 h 262"/>
              <a:gd name="T6" fmla="*/ 249 w 261"/>
              <a:gd name="T7" fmla="*/ 154 h 262"/>
              <a:gd name="T8" fmla="*/ 227 w 261"/>
              <a:gd name="T9" fmla="*/ 180 h 262"/>
              <a:gd name="T10" fmla="*/ 209 w 261"/>
              <a:gd name="T11" fmla="*/ 262 h 262"/>
              <a:gd name="T12" fmla="*/ 209 w 261"/>
              <a:gd name="T13" fmla="*/ 262 h 262"/>
              <a:gd name="T14" fmla="*/ 209 w 261"/>
              <a:gd name="T15" fmla="*/ 15 h 262"/>
              <a:gd name="T16" fmla="*/ 203 w 261"/>
              <a:gd name="T17" fmla="*/ 28 h 262"/>
              <a:gd name="T18" fmla="*/ 209 w 261"/>
              <a:gd name="T19" fmla="*/ 50 h 262"/>
              <a:gd name="T20" fmla="*/ 201 w 261"/>
              <a:gd name="T21" fmla="*/ 120 h 262"/>
              <a:gd name="T22" fmla="*/ 209 w 261"/>
              <a:gd name="T23" fmla="*/ 197 h 262"/>
              <a:gd name="T24" fmla="*/ 209 w 261"/>
              <a:gd name="T25" fmla="*/ 197 h 262"/>
              <a:gd name="T26" fmla="*/ 195 w 261"/>
              <a:gd name="T27" fmla="*/ 232 h 262"/>
              <a:gd name="T28" fmla="*/ 168 w 261"/>
              <a:gd name="T29" fmla="*/ 36 h 262"/>
              <a:gd name="T30" fmla="*/ 195 w 261"/>
              <a:gd name="T31" fmla="*/ 20 h 262"/>
              <a:gd name="T32" fmla="*/ 195 w 261"/>
              <a:gd name="T33" fmla="*/ 50 h 262"/>
              <a:gd name="T34" fmla="*/ 195 w 261"/>
              <a:gd name="T35" fmla="*/ 120 h 262"/>
              <a:gd name="T36" fmla="*/ 168 w 261"/>
              <a:gd name="T37" fmla="*/ 220 h 262"/>
              <a:gd name="T38" fmla="*/ 192 w 261"/>
              <a:gd name="T39" fmla="*/ 249 h 262"/>
              <a:gd name="T40" fmla="*/ 168 w 261"/>
              <a:gd name="T41" fmla="*/ 21 h 262"/>
              <a:gd name="T42" fmla="*/ 168 w 261"/>
              <a:gd name="T43" fmla="*/ 44 h 262"/>
              <a:gd name="T44" fmla="*/ 135 w 261"/>
              <a:gd name="T45" fmla="*/ 120 h 262"/>
              <a:gd name="T46" fmla="*/ 167 w 261"/>
              <a:gd name="T47" fmla="*/ 198 h 262"/>
              <a:gd name="T48" fmla="*/ 167 w 261"/>
              <a:gd name="T49" fmla="*/ 167 h 262"/>
              <a:gd name="T50" fmla="*/ 130 w 261"/>
              <a:gd name="T51" fmla="*/ 147 h 262"/>
              <a:gd name="T52" fmla="*/ 93 w 261"/>
              <a:gd name="T53" fmla="*/ 44 h 262"/>
              <a:gd name="T54" fmla="*/ 130 w 261"/>
              <a:gd name="T55" fmla="*/ 0 h 262"/>
              <a:gd name="T56" fmla="*/ 126 w 261"/>
              <a:gd name="T57" fmla="*/ 120 h 262"/>
              <a:gd name="T58" fmla="*/ 130 w 261"/>
              <a:gd name="T59" fmla="*/ 159 h 262"/>
              <a:gd name="T60" fmla="*/ 130 w 261"/>
              <a:gd name="T61" fmla="*/ 179 h 262"/>
              <a:gd name="T62" fmla="*/ 130 w 261"/>
              <a:gd name="T63" fmla="*/ 198 h 262"/>
              <a:gd name="T64" fmla="*/ 93 w 261"/>
              <a:gd name="T65" fmla="*/ 3 h 262"/>
              <a:gd name="T66" fmla="*/ 93 w 261"/>
              <a:gd name="T67" fmla="*/ 36 h 262"/>
              <a:gd name="T68" fmla="*/ 67 w 261"/>
              <a:gd name="T69" fmla="*/ 20 h 262"/>
              <a:gd name="T70" fmla="*/ 67 w 261"/>
              <a:gd name="T71" fmla="*/ 70 h 262"/>
              <a:gd name="T72" fmla="*/ 92 w 261"/>
              <a:gd name="T73" fmla="*/ 147 h 262"/>
              <a:gd name="T74" fmla="*/ 92 w 261"/>
              <a:gd name="T75" fmla="*/ 179 h 262"/>
              <a:gd name="T76" fmla="*/ 93 w 261"/>
              <a:gd name="T77" fmla="*/ 198 h 262"/>
              <a:gd name="T78" fmla="*/ 67 w 261"/>
              <a:gd name="T79" fmla="*/ 171 h 262"/>
              <a:gd name="T80" fmla="*/ 69 w 261"/>
              <a:gd name="T81" fmla="*/ 232 h 262"/>
              <a:gd name="T82" fmla="*/ 58 w 261"/>
              <a:gd name="T83" fmla="*/ 28 h 262"/>
              <a:gd name="T84" fmla="*/ 67 w 261"/>
              <a:gd name="T85" fmla="*/ 9 h 262"/>
              <a:gd name="T86" fmla="*/ 67 w 261"/>
              <a:gd name="T87" fmla="*/ 120 h 262"/>
              <a:gd name="T88" fmla="*/ 67 w 261"/>
              <a:gd name="T89" fmla="*/ 188 h 262"/>
              <a:gd name="T90" fmla="*/ 67 w 261"/>
              <a:gd name="T91" fmla="*/ 232 h 262"/>
              <a:gd name="T92" fmla="*/ 67 w 261"/>
              <a:gd name="T93" fmla="*/ 232 h 262"/>
              <a:gd name="T94" fmla="*/ 52 w 261"/>
              <a:gd name="T95" fmla="*/ 50 h 262"/>
              <a:gd name="T96" fmla="*/ 12 w 261"/>
              <a:gd name="T97" fmla="*/ 220 h 262"/>
              <a:gd name="T98" fmla="*/ 52 w 261"/>
              <a:gd name="T99" fmla="*/ 232 h 262"/>
              <a:gd name="T100" fmla="*/ 52 w 261"/>
              <a:gd name="T101" fmla="*/ 232 h 262"/>
              <a:gd name="T102" fmla="*/ 12 w 261"/>
              <a:gd name="T103" fmla="*/ 114 h 262"/>
              <a:gd name="T104" fmla="*/ 0 w 261"/>
              <a:gd name="T105" fmla="*/ 104 h 262"/>
              <a:gd name="T106" fmla="*/ 12 w 261"/>
              <a:gd name="T107" fmla="*/ 154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61" h="262">
                <a:moveTo>
                  <a:pt x="249" y="220"/>
                </a:moveTo>
                <a:cubicBezTo>
                  <a:pt x="249" y="154"/>
                  <a:pt x="249" y="154"/>
                  <a:pt x="249" y="154"/>
                </a:cubicBezTo>
                <a:cubicBezTo>
                  <a:pt x="251" y="157"/>
                  <a:pt x="252" y="160"/>
                  <a:pt x="252" y="164"/>
                </a:cubicBezTo>
                <a:cubicBezTo>
                  <a:pt x="252" y="220"/>
                  <a:pt x="252" y="220"/>
                  <a:pt x="252" y="220"/>
                </a:cubicBezTo>
                <a:cubicBezTo>
                  <a:pt x="249" y="220"/>
                  <a:pt x="249" y="220"/>
                  <a:pt x="249" y="220"/>
                </a:cubicBezTo>
                <a:close/>
                <a:moveTo>
                  <a:pt x="249" y="114"/>
                </a:moveTo>
                <a:cubicBezTo>
                  <a:pt x="249" y="70"/>
                  <a:pt x="249" y="70"/>
                  <a:pt x="249" y="70"/>
                </a:cubicBezTo>
                <a:cubicBezTo>
                  <a:pt x="250" y="70"/>
                  <a:pt x="250" y="70"/>
                  <a:pt x="250" y="69"/>
                </a:cubicBezTo>
                <a:cubicBezTo>
                  <a:pt x="257" y="67"/>
                  <a:pt x="257" y="67"/>
                  <a:pt x="257" y="67"/>
                </a:cubicBezTo>
                <a:cubicBezTo>
                  <a:pt x="259" y="66"/>
                  <a:pt x="261" y="67"/>
                  <a:pt x="261" y="70"/>
                </a:cubicBezTo>
                <a:cubicBezTo>
                  <a:pt x="261" y="104"/>
                  <a:pt x="261" y="104"/>
                  <a:pt x="261" y="104"/>
                </a:cubicBezTo>
                <a:cubicBezTo>
                  <a:pt x="261" y="107"/>
                  <a:pt x="259" y="110"/>
                  <a:pt x="257" y="111"/>
                </a:cubicBezTo>
                <a:cubicBezTo>
                  <a:pt x="250" y="113"/>
                  <a:pt x="250" y="113"/>
                  <a:pt x="250" y="113"/>
                </a:cubicBezTo>
                <a:cubicBezTo>
                  <a:pt x="250" y="114"/>
                  <a:pt x="250" y="114"/>
                  <a:pt x="249" y="114"/>
                </a:cubicBezTo>
                <a:close/>
                <a:moveTo>
                  <a:pt x="249" y="70"/>
                </a:moveTo>
                <a:cubicBezTo>
                  <a:pt x="249" y="114"/>
                  <a:pt x="249" y="114"/>
                  <a:pt x="249" y="114"/>
                </a:cubicBezTo>
                <a:cubicBezTo>
                  <a:pt x="248" y="114"/>
                  <a:pt x="246" y="112"/>
                  <a:pt x="246" y="110"/>
                </a:cubicBezTo>
                <a:cubicBezTo>
                  <a:pt x="246" y="76"/>
                  <a:pt x="246" y="76"/>
                  <a:pt x="246" y="76"/>
                </a:cubicBezTo>
                <a:cubicBezTo>
                  <a:pt x="246" y="74"/>
                  <a:pt x="248" y="71"/>
                  <a:pt x="249" y="70"/>
                </a:cubicBezTo>
                <a:close/>
                <a:moveTo>
                  <a:pt x="249" y="154"/>
                </a:moveTo>
                <a:cubicBezTo>
                  <a:pt x="246" y="150"/>
                  <a:pt x="241" y="146"/>
                  <a:pt x="235" y="146"/>
                </a:cubicBezTo>
                <a:cubicBezTo>
                  <a:pt x="235" y="50"/>
                  <a:pt x="235" y="50"/>
                  <a:pt x="235" y="50"/>
                </a:cubicBezTo>
                <a:cubicBezTo>
                  <a:pt x="209" y="50"/>
                  <a:pt x="209" y="50"/>
                  <a:pt x="209" y="50"/>
                </a:cubicBezTo>
                <a:cubicBezTo>
                  <a:pt x="209" y="162"/>
                  <a:pt x="209" y="162"/>
                  <a:pt x="209" y="162"/>
                </a:cubicBezTo>
                <a:cubicBezTo>
                  <a:pt x="219" y="162"/>
                  <a:pt x="227" y="170"/>
                  <a:pt x="227" y="180"/>
                </a:cubicBezTo>
                <a:cubicBezTo>
                  <a:pt x="227" y="189"/>
                  <a:pt x="219" y="197"/>
                  <a:pt x="209" y="197"/>
                </a:cubicBezTo>
                <a:cubicBezTo>
                  <a:pt x="209" y="220"/>
                  <a:pt x="209" y="220"/>
                  <a:pt x="209" y="220"/>
                </a:cubicBezTo>
                <a:cubicBezTo>
                  <a:pt x="249" y="220"/>
                  <a:pt x="249" y="220"/>
                  <a:pt x="249" y="220"/>
                </a:cubicBezTo>
                <a:cubicBezTo>
                  <a:pt x="249" y="154"/>
                  <a:pt x="249" y="154"/>
                  <a:pt x="249" y="154"/>
                </a:cubicBezTo>
                <a:close/>
                <a:moveTo>
                  <a:pt x="209" y="262"/>
                </a:moveTo>
                <a:cubicBezTo>
                  <a:pt x="209" y="232"/>
                  <a:pt x="209" y="232"/>
                  <a:pt x="209" y="232"/>
                </a:cubicBezTo>
                <a:cubicBezTo>
                  <a:pt x="226" y="232"/>
                  <a:pt x="226" y="232"/>
                  <a:pt x="226" y="232"/>
                </a:cubicBezTo>
                <a:cubicBezTo>
                  <a:pt x="226" y="249"/>
                  <a:pt x="226" y="249"/>
                  <a:pt x="226" y="249"/>
                </a:cubicBezTo>
                <a:cubicBezTo>
                  <a:pt x="226" y="257"/>
                  <a:pt x="220" y="262"/>
                  <a:pt x="213" y="262"/>
                </a:cubicBezTo>
                <a:cubicBezTo>
                  <a:pt x="209" y="262"/>
                  <a:pt x="209" y="262"/>
                  <a:pt x="209" y="262"/>
                </a:cubicBezTo>
                <a:close/>
                <a:moveTo>
                  <a:pt x="209" y="44"/>
                </a:moveTo>
                <a:cubicBezTo>
                  <a:pt x="209" y="15"/>
                  <a:pt x="209" y="15"/>
                  <a:pt x="209" y="15"/>
                </a:cubicBezTo>
                <a:cubicBezTo>
                  <a:pt x="225" y="23"/>
                  <a:pt x="235" y="33"/>
                  <a:pt x="235" y="44"/>
                </a:cubicBezTo>
                <a:lnTo>
                  <a:pt x="209" y="44"/>
                </a:lnTo>
                <a:close/>
                <a:moveTo>
                  <a:pt x="209" y="15"/>
                </a:moveTo>
                <a:cubicBezTo>
                  <a:pt x="209" y="44"/>
                  <a:pt x="209" y="44"/>
                  <a:pt x="209" y="44"/>
                </a:cubicBezTo>
                <a:cubicBezTo>
                  <a:pt x="195" y="44"/>
                  <a:pt x="195" y="44"/>
                  <a:pt x="195" y="44"/>
                </a:cubicBezTo>
                <a:cubicBezTo>
                  <a:pt x="195" y="37"/>
                  <a:pt x="195" y="37"/>
                  <a:pt x="195" y="37"/>
                </a:cubicBezTo>
                <a:cubicBezTo>
                  <a:pt x="195" y="37"/>
                  <a:pt x="195" y="37"/>
                  <a:pt x="195" y="37"/>
                </a:cubicBezTo>
                <a:cubicBezTo>
                  <a:pt x="199" y="37"/>
                  <a:pt x="203" y="33"/>
                  <a:pt x="203" y="28"/>
                </a:cubicBezTo>
                <a:cubicBezTo>
                  <a:pt x="203" y="24"/>
                  <a:pt x="199" y="20"/>
                  <a:pt x="195" y="20"/>
                </a:cubicBezTo>
                <a:cubicBezTo>
                  <a:pt x="195" y="20"/>
                  <a:pt x="195" y="20"/>
                  <a:pt x="195" y="20"/>
                </a:cubicBezTo>
                <a:cubicBezTo>
                  <a:pt x="195" y="9"/>
                  <a:pt x="195" y="9"/>
                  <a:pt x="195" y="9"/>
                </a:cubicBezTo>
                <a:cubicBezTo>
                  <a:pt x="200" y="11"/>
                  <a:pt x="205" y="13"/>
                  <a:pt x="209" y="15"/>
                </a:cubicBezTo>
                <a:close/>
                <a:moveTo>
                  <a:pt x="209" y="50"/>
                </a:moveTo>
                <a:cubicBezTo>
                  <a:pt x="209" y="162"/>
                  <a:pt x="209" y="162"/>
                  <a:pt x="209" y="162"/>
                </a:cubicBezTo>
                <a:cubicBezTo>
                  <a:pt x="209" y="162"/>
                  <a:pt x="209" y="162"/>
                  <a:pt x="209" y="162"/>
                </a:cubicBezTo>
                <a:cubicBezTo>
                  <a:pt x="203" y="162"/>
                  <a:pt x="198" y="166"/>
                  <a:pt x="195" y="171"/>
                </a:cubicBezTo>
                <a:cubicBezTo>
                  <a:pt x="195" y="120"/>
                  <a:pt x="195" y="120"/>
                  <a:pt x="195" y="120"/>
                </a:cubicBezTo>
                <a:cubicBezTo>
                  <a:pt x="201" y="120"/>
                  <a:pt x="201" y="120"/>
                  <a:pt x="201" y="120"/>
                </a:cubicBezTo>
                <a:cubicBezTo>
                  <a:pt x="201" y="70"/>
                  <a:pt x="201" y="70"/>
                  <a:pt x="201" y="70"/>
                </a:cubicBezTo>
                <a:cubicBezTo>
                  <a:pt x="195" y="70"/>
                  <a:pt x="195" y="70"/>
                  <a:pt x="195" y="70"/>
                </a:cubicBezTo>
                <a:cubicBezTo>
                  <a:pt x="195" y="50"/>
                  <a:pt x="195" y="50"/>
                  <a:pt x="195" y="50"/>
                </a:cubicBezTo>
                <a:cubicBezTo>
                  <a:pt x="209" y="50"/>
                  <a:pt x="209" y="50"/>
                  <a:pt x="209" y="50"/>
                </a:cubicBezTo>
                <a:close/>
                <a:moveTo>
                  <a:pt x="209" y="197"/>
                </a:moveTo>
                <a:cubicBezTo>
                  <a:pt x="209" y="220"/>
                  <a:pt x="209" y="220"/>
                  <a:pt x="209" y="220"/>
                </a:cubicBezTo>
                <a:cubicBezTo>
                  <a:pt x="195" y="220"/>
                  <a:pt x="195" y="220"/>
                  <a:pt x="195" y="220"/>
                </a:cubicBezTo>
                <a:cubicBezTo>
                  <a:pt x="195" y="188"/>
                  <a:pt x="195" y="188"/>
                  <a:pt x="195" y="188"/>
                </a:cubicBezTo>
                <a:cubicBezTo>
                  <a:pt x="198" y="193"/>
                  <a:pt x="203" y="197"/>
                  <a:pt x="209" y="197"/>
                </a:cubicBezTo>
                <a:cubicBezTo>
                  <a:pt x="209" y="197"/>
                  <a:pt x="209" y="197"/>
                  <a:pt x="209" y="197"/>
                </a:cubicBezTo>
                <a:close/>
                <a:moveTo>
                  <a:pt x="209" y="232"/>
                </a:moveTo>
                <a:cubicBezTo>
                  <a:pt x="209" y="262"/>
                  <a:pt x="209" y="262"/>
                  <a:pt x="209" y="262"/>
                </a:cubicBezTo>
                <a:cubicBezTo>
                  <a:pt x="206" y="262"/>
                  <a:pt x="206" y="262"/>
                  <a:pt x="206" y="262"/>
                </a:cubicBezTo>
                <a:cubicBezTo>
                  <a:pt x="201" y="262"/>
                  <a:pt x="197" y="260"/>
                  <a:pt x="195" y="257"/>
                </a:cubicBezTo>
                <a:cubicBezTo>
                  <a:pt x="195" y="232"/>
                  <a:pt x="195" y="232"/>
                  <a:pt x="195" y="232"/>
                </a:cubicBezTo>
                <a:lnTo>
                  <a:pt x="209" y="232"/>
                </a:lnTo>
                <a:close/>
                <a:moveTo>
                  <a:pt x="171" y="20"/>
                </a:moveTo>
                <a:cubicBezTo>
                  <a:pt x="175" y="20"/>
                  <a:pt x="179" y="24"/>
                  <a:pt x="179" y="28"/>
                </a:cubicBezTo>
                <a:cubicBezTo>
                  <a:pt x="179" y="33"/>
                  <a:pt x="175" y="37"/>
                  <a:pt x="171" y="37"/>
                </a:cubicBezTo>
                <a:cubicBezTo>
                  <a:pt x="170" y="37"/>
                  <a:pt x="169" y="37"/>
                  <a:pt x="168" y="36"/>
                </a:cubicBezTo>
                <a:cubicBezTo>
                  <a:pt x="168" y="44"/>
                  <a:pt x="168" y="44"/>
                  <a:pt x="168" y="44"/>
                </a:cubicBezTo>
                <a:cubicBezTo>
                  <a:pt x="195" y="44"/>
                  <a:pt x="195" y="44"/>
                  <a:pt x="195" y="44"/>
                </a:cubicBezTo>
                <a:cubicBezTo>
                  <a:pt x="195" y="37"/>
                  <a:pt x="195" y="37"/>
                  <a:pt x="195" y="37"/>
                </a:cubicBezTo>
                <a:cubicBezTo>
                  <a:pt x="190" y="37"/>
                  <a:pt x="186" y="33"/>
                  <a:pt x="186" y="28"/>
                </a:cubicBezTo>
                <a:cubicBezTo>
                  <a:pt x="186" y="24"/>
                  <a:pt x="190" y="20"/>
                  <a:pt x="195" y="20"/>
                </a:cubicBezTo>
                <a:cubicBezTo>
                  <a:pt x="195" y="9"/>
                  <a:pt x="195" y="9"/>
                  <a:pt x="195" y="9"/>
                </a:cubicBezTo>
                <a:cubicBezTo>
                  <a:pt x="187" y="6"/>
                  <a:pt x="178" y="4"/>
                  <a:pt x="168" y="3"/>
                </a:cubicBezTo>
                <a:cubicBezTo>
                  <a:pt x="168" y="21"/>
                  <a:pt x="168" y="21"/>
                  <a:pt x="168" y="21"/>
                </a:cubicBezTo>
                <a:cubicBezTo>
                  <a:pt x="169" y="20"/>
                  <a:pt x="170" y="20"/>
                  <a:pt x="171" y="20"/>
                </a:cubicBezTo>
                <a:close/>
                <a:moveTo>
                  <a:pt x="195" y="50"/>
                </a:moveTo>
                <a:cubicBezTo>
                  <a:pt x="195" y="70"/>
                  <a:pt x="195" y="70"/>
                  <a:pt x="195" y="70"/>
                </a:cubicBezTo>
                <a:cubicBezTo>
                  <a:pt x="168" y="70"/>
                  <a:pt x="168" y="70"/>
                  <a:pt x="168" y="70"/>
                </a:cubicBezTo>
                <a:cubicBezTo>
                  <a:pt x="168" y="50"/>
                  <a:pt x="168" y="50"/>
                  <a:pt x="168" y="50"/>
                </a:cubicBezTo>
                <a:cubicBezTo>
                  <a:pt x="195" y="50"/>
                  <a:pt x="195" y="50"/>
                  <a:pt x="195" y="50"/>
                </a:cubicBezTo>
                <a:close/>
                <a:moveTo>
                  <a:pt x="195" y="120"/>
                </a:moveTo>
                <a:cubicBezTo>
                  <a:pt x="195" y="171"/>
                  <a:pt x="195" y="171"/>
                  <a:pt x="195" y="171"/>
                </a:cubicBezTo>
                <a:cubicBezTo>
                  <a:pt x="193" y="173"/>
                  <a:pt x="192" y="176"/>
                  <a:pt x="192" y="180"/>
                </a:cubicBezTo>
                <a:cubicBezTo>
                  <a:pt x="192" y="183"/>
                  <a:pt x="193" y="186"/>
                  <a:pt x="195" y="188"/>
                </a:cubicBezTo>
                <a:cubicBezTo>
                  <a:pt x="195" y="220"/>
                  <a:pt x="195" y="220"/>
                  <a:pt x="195" y="220"/>
                </a:cubicBezTo>
                <a:cubicBezTo>
                  <a:pt x="168" y="220"/>
                  <a:pt x="168" y="220"/>
                  <a:pt x="168" y="220"/>
                </a:cubicBezTo>
                <a:cubicBezTo>
                  <a:pt x="168" y="120"/>
                  <a:pt x="168" y="120"/>
                  <a:pt x="168" y="120"/>
                </a:cubicBezTo>
                <a:cubicBezTo>
                  <a:pt x="195" y="120"/>
                  <a:pt x="195" y="120"/>
                  <a:pt x="195" y="120"/>
                </a:cubicBezTo>
                <a:close/>
                <a:moveTo>
                  <a:pt x="195" y="232"/>
                </a:moveTo>
                <a:cubicBezTo>
                  <a:pt x="195" y="257"/>
                  <a:pt x="195" y="257"/>
                  <a:pt x="195" y="257"/>
                </a:cubicBezTo>
                <a:cubicBezTo>
                  <a:pt x="193" y="254"/>
                  <a:pt x="192" y="252"/>
                  <a:pt x="192" y="249"/>
                </a:cubicBezTo>
                <a:cubicBezTo>
                  <a:pt x="192" y="232"/>
                  <a:pt x="192" y="232"/>
                  <a:pt x="192" y="232"/>
                </a:cubicBezTo>
                <a:lnTo>
                  <a:pt x="195" y="232"/>
                </a:lnTo>
                <a:close/>
                <a:moveTo>
                  <a:pt x="168" y="36"/>
                </a:moveTo>
                <a:cubicBezTo>
                  <a:pt x="165" y="35"/>
                  <a:pt x="162" y="32"/>
                  <a:pt x="162" y="28"/>
                </a:cubicBezTo>
                <a:cubicBezTo>
                  <a:pt x="162" y="25"/>
                  <a:pt x="165" y="22"/>
                  <a:pt x="168" y="21"/>
                </a:cubicBezTo>
                <a:cubicBezTo>
                  <a:pt x="168" y="3"/>
                  <a:pt x="168" y="3"/>
                  <a:pt x="168" y="3"/>
                </a:cubicBezTo>
                <a:cubicBezTo>
                  <a:pt x="157" y="1"/>
                  <a:pt x="144" y="0"/>
                  <a:pt x="131" y="0"/>
                </a:cubicBezTo>
                <a:cubicBezTo>
                  <a:pt x="130" y="0"/>
                  <a:pt x="130" y="0"/>
                  <a:pt x="130" y="0"/>
                </a:cubicBezTo>
                <a:cubicBezTo>
                  <a:pt x="130" y="44"/>
                  <a:pt x="130" y="44"/>
                  <a:pt x="130" y="44"/>
                </a:cubicBezTo>
                <a:cubicBezTo>
                  <a:pt x="168" y="44"/>
                  <a:pt x="168" y="44"/>
                  <a:pt x="168" y="44"/>
                </a:cubicBezTo>
                <a:cubicBezTo>
                  <a:pt x="168" y="36"/>
                  <a:pt x="168" y="36"/>
                  <a:pt x="168" y="36"/>
                </a:cubicBezTo>
                <a:close/>
                <a:moveTo>
                  <a:pt x="168" y="50"/>
                </a:moveTo>
                <a:cubicBezTo>
                  <a:pt x="168" y="70"/>
                  <a:pt x="168" y="70"/>
                  <a:pt x="168" y="70"/>
                </a:cubicBezTo>
                <a:cubicBezTo>
                  <a:pt x="135" y="70"/>
                  <a:pt x="135" y="70"/>
                  <a:pt x="135" y="70"/>
                </a:cubicBezTo>
                <a:cubicBezTo>
                  <a:pt x="135" y="120"/>
                  <a:pt x="135" y="120"/>
                  <a:pt x="135" y="120"/>
                </a:cubicBezTo>
                <a:cubicBezTo>
                  <a:pt x="168" y="120"/>
                  <a:pt x="168" y="120"/>
                  <a:pt x="168" y="120"/>
                </a:cubicBezTo>
                <a:cubicBezTo>
                  <a:pt x="168" y="220"/>
                  <a:pt x="168" y="220"/>
                  <a:pt x="168" y="220"/>
                </a:cubicBezTo>
                <a:cubicBezTo>
                  <a:pt x="130" y="220"/>
                  <a:pt x="130" y="220"/>
                  <a:pt x="130" y="220"/>
                </a:cubicBezTo>
                <a:cubicBezTo>
                  <a:pt x="130" y="198"/>
                  <a:pt x="130" y="198"/>
                  <a:pt x="130" y="198"/>
                </a:cubicBezTo>
                <a:cubicBezTo>
                  <a:pt x="167" y="198"/>
                  <a:pt x="167" y="198"/>
                  <a:pt x="167" y="198"/>
                </a:cubicBezTo>
                <a:cubicBezTo>
                  <a:pt x="167" y="187"/>
                  <a:pt x="167" y="187"/>
                  <a:pt x="167" y="187"/>
                </a:cubicBezTo>
                <a:cubicBezTo>
                  <a:pt x="130" y="187"/>
                  <a:pt x="130" y="187"/>
                  <a:pt x="130" y="187"/>
                </a:cubicBezTo>
                <a:cubicBezTo>
                  <a:pt x="130" y="179"/>
                  <a:pt x="130" y="179"/>
                  <a:pt x="130" y="179"/>
                </a:cubicBezTo>
                <a:cubicBezTo>
                  <a:pt x="167" y="179"/>
                  <a:pt x="167" y="179"/>
                  <a:pt x="167" y="179"/>
                </a:cubicBezTo>
                <a:cubicBezTo>
                  <a:pt x="167" y="167"/>
                  <a:pt x="167" y="167"/>
                  <a:pt x="167" y="167"/>
                </a:cubicBezTo>
                <a:cubicBezTo>
                  <a:pt x="130" y="167"/>
                  <a:pt x="130" y="167"/>
                  <a:pt x="130" y="167"/>
                </a:cubicBezTo>
                <a:cubicBezTo>
                  <a:pt x="130" y="159"/>
                  <a:pt x="130" y="159"/>
                  <a:pt x="130" y="159"/>
                </a:cubicBezTo>
                <a:cubicBezTo>
                  <a:pt x="167" y="159"/>
                  <a:pt x="167" y="159"/>
                  <a:pt x="167" y="159"/>
                </a:cubicBezTo>
                <a:cubicBezTo>
                  <a:pt x="167" y="147"/>
                  <a:pt x="167" y="147"/>
                  <a:pt x="167" y="147"/>
                </a:cubicBezTo>
                <a:cubicBezTo>
                  <a:pt x="130" y="147"/>
                  <a:pt x="130" y="147"/>
                  <a:pt x="130" y="147"/>
                </a:cubicBezTo>
                <a:cubicBezTo>
                  <a:pt x="130" y="50"/>
                  <a:pt x="130" y="50"/>
                  <a:pt x="130" y="50"/>
                </a:cubicBezTo>
                <a:lnTo>
                  <a:pt x="168" y="50"/>
                </a:lnTo>
                <a:close/>
                <a:moveTo>
                  <a:pt x="130" y="0"/>
                </a:moveTo>
                <a:cubicBezTo>
                  <a:pt x="130" y="44"/>
                  <a:pt x="130" y="44"/>
                  <a:pt x="130" y="44"/>
                </a:cubicBezTo>
                <a:cubicBezTo>
                  <a:pt x="93" y="44"/>
                  <a:pt x="93" y="44"/>
                  <a:pt x="93" y="44"/>
                </a:cubicBezTo>
                <a:cubicBezTo>
                  <a:pt x="93" y="36"/>
                  <a:pt x="93" y="36"/>
                  <a:pt x="93" y="36"/>
                </a:cubicBezTo>
                <a:cubicBezTo>
                  <a:pt x="96" y="35"/>
                  <a:pt x="99" y="32"/>
                  <a:pt x="99" y="28"/>
                </a:cubicBezTo>
                <a:cubicBezTo>
                  <a:pt x="99" y="25"/>
                  <a:pt x="96" y="22"/>
                  <a:pt x="93" y="21"/>
                </a:cubicBezTo>
                <a:cubicBezTo>
                  <a:pt x="93" y="3"/>
                  <a:pt x="93" y="3"/>
                  <a:pt x="93" y="3"/>
                </a:cubicBezTo>
                <a:cubicBezTo>
                  <a:pt x="104" y="1"/>
                  <a:pt x="117" y="0"/>
                  <a:pt x="130" y="0"/>
                </a:cubicBezTo>
                <a:close/>
                <a:moveTo>
                  <a:pt x="130" y="50"/>
                </a:moveTo>
                <a:cubicBezTo>
                  <a:pt x="130" y="147"/>
                  <a:pt x="130" y="147"/>
                  <a:pt x="130" y="147"/>
                </a:cubicBezTo>
                <a:cubicBezTo>
                  <a:pt x="93" y="147"/>
                  <a:pt x="93" y="147"/>
                  <a:pt x="93" y="147"/>
                </a:cubicBezTo>
                <a:cubicBezTo>
                  <a:pt x="93" y="120"/>
                  <a:pt x="93" y="120"/>
                  <a:pt x="93" y="120"/>
                </a:cubicBezTo>
                <a:cubicBezTo>
                  <a:pt x="126" y="120"/>
                  <a:pt x="126" y="120"/>
                  <a:pt x="126" y="120"/>
                </a:cubicBezTo>
                <a:cubicBezTo>
                  <a:pt x="126" y="70"/>
                  <a:pt x="126" y="70"/>
                  <a:pt x="126" y="70"/>
                </a:cubicBezTo>
                <a:cubicBezTo>
                  <a:pt x="93" y="70"/>
                  <a:pt x="93" y="70"/>
                  <a:pt x="93" y="70"/>
                </a:cubicBezTo>
                <a:cubicBezTo>
                  <a:pt x="93" y="50"/>
                  <a:pt x="93" y="50"/>
                  <a:pt x="93" y="50"/>
                </a:cubicBezTo>
                <a:cubicBezTo>
                  <a:pt x="130" y="50"/>
                  <a:pt x="130" y="50"/>
                  <a:pt x="130" y="50"/>
                </a:cubicBezTo>
                <a:close/>
                <a:moveTo>
                  <a:pt x="130" y="159"/>
                </a:moveTo>
                <a:cubicBezTo>
                  <a:pt x="130" y="167"/>
                  <a:pt x="130" y="167"/>
                  <a:pt x="130" y="167"/>
                </a:cubicBezTo>
                <a:cubicBezTo>
                  <a:pt x="93" y="167"/>
                  <a:pt x="93" y="167"/>
                  <a:pt x="93" y="167"/>
                </a:cubicBezTo>
                <a:cubicBezTo>
                  <a:pt x="93" y="159"/>
                  <a:pt x="93" y="159"/>
                  <a:pt x="93" y="159"/>
                </a:cubicBezTo>
                <a:cubicBezTo>
                  <a:pt x="130" y="159"/>
                  <a:pt x="130" y="159"/>
                  <a:pt x="130" y="159"/>
                </a:cubicBezTo>
                <a:close/>
                <a:moveTo>
                  <a:pt x="130" y="179"/>
                </a:moveTo>
                <a:cubicBezTo>
                  <a:pt x="130" y="187"/>
                  <a:pt x="130" y="187"/>
                  <a:pt x="130" y="187"/>
                </a:cubicBezTo>
                <a:cubicBezTo>
                  <a:pt x="93" y="187"/>
                  <a:pt x="93" y="187"/>
                  <a:pt x="93" y="187"/>
                </a:cubicBezTo>
                <a:cubicBezTo>
                  <a:pt x="93" y="179"/>
                  <a:pt x="93" y="179"/>
                  <a:pt x="93" y="179"/>
                </a:cubicBezTo>
                <a:cubicBezTo>
                  <a:pt x="130" y="179"/>
                  <a:pt x="130" y="179"/>
                  <a:pt x="130" y="179"/>
                </a:cubicBezTo>
                <a:close/>
                <a:moveTo>
                  <a:pt x="130" y="198"/>
                </a:moveTo>
                <a:cubicBezTo>
                  <a:pt x="130" y="220"/>
                  <a:pt x="130" y="220"/>
                  <a:pt x="130" y="220"/>
                </a:cubicBezTo>
                <a:cubicBezTo>
                  <a:pt x="93" y="220"/>
                  <a:pt x="93" y="220"/>
                  <a:pt x="93" y="220"/>
                </a:cubicBezTo>
                <a:cubicBezTo>
                  <a:pt x="93" y="198"/>
                  <a:pt x="93" y="198"/>
                  <a:pt x="93" y="198"/>
                </a:cubicBezTo>
                <a:lnTo>
                  <a:pt x="130" y="198"/>
                </a:lnTo>
                <a:close/>
                <a:moveTo>
                  <a:pt x="93" y="3"/>
                </a:moveTo>
                <a:cubicBezTo>
                  <a:pt x="93" y="21"/>
                  <a:pt x="93" y="21"/>
                  <a:pt x="93" y="21"/>
                </a:cubicBezTo>
                <a:cubicBezTo>
                  <a:pt x="92" y="20"/>
                  <a:pt x="92" y="20"/>
                  <a:pt x="91" y="20"/>
                </a:cubicBezTo>
                <a:cubicBezTo>
                  <a:pt x="86" y="20"/>
                  <a:pt x="83" y="24"/>
                  <a:pt x="83" y="28"/>
                </a:cubicBezTo>
                <a:cubicBezTo>
                  <a:pt x="83" y="33"/>
                  <a:pt x="86" y="37"/>
                  <a:pt x="91" y="37"/>
                </a:cubicBezTo>
                <a:cubicBezTo>
                  <a:pt x="92" y="37"/>
                  <a:pt x="92" y="37"/>
                  <a:pt x="93" y="36"/>
                </a:cubicBezTo>
                <a:cubicBezTo>
                  <a:pt x="93" y="44"/>
                  <a:pt x="93" y="44"/>
                  <a:pt x="93" y="44"/>
                </a:cubicBezTo>
                <a:cubicBezTo>
                  <a:pt x="67" y="44"/>
                  <a:pt x="67" y="44"/>
                  <a:pt x="67" y="44"/>
                </a:cubicBezTo>
                <a:cubicBezTo>
                  <a:pt x="67" y="37"/>
                  <a:pt x="67" y="37"/>
                  <a:pt x="67" y="37"/>
                </a:cubicBezTo>
                <a:cubicBezTo>
                  <a:pt x="71" y="37"/>
                  <a:pt x="75" y="33"/>
                  <a:pt x="75" y="28"/>
                </a:cubicBezTo>
                <a:cubicBezTo>
                  <a:pt x="75" y="24"/>
                  <a:pt x="71" y="20"/>
                  <a:pt x="67" y="20"/>
                </a:cubicBezTo>
                <a:cubicBezTo>
                  <a:pt x="67" y="9"/>
                  <a:pt x="67" y="9"/>
                  <a:pt x="67" y="9"/>
                </a:cubicBezTo>
                <a:cubicBezTo>
                  <a:pt x="75" y="6"/>
                  <a:pt x="84" y="4"/>
                  <a:pt x="93" y="3"/>
                </a:cubicBezTo>
                <a:close/>
                <a:moveTo>
                  <a:pt x="93" y="50"/>
                </a:moveTo>
                <a:cubicBezTo>
                  <a:pt x="93" y="70"/>
                  <a:pt x="93" y="70"/>
                  <a:pt x="93" y="70"/>
                </a:cubicBezTo>
                <a:cubicBezTo>
                  <a:pt x="67" y="70"/>
                  <a:pt x="67" y="70"/>
                  <a:pt x="67" y="70"/>
                </a:cubicBezTo>
                <a:cubicBezTo>
                  <a:pt x="67" y="50"/>
                  <a:pt x="67" y="50"/>
                  <a:pt x="67" y="50"/>
                </a:cubicBezTo>
                <a:cubicBezTo>
                  <a:pt x="93" y="50"/>
                  <a:pt x="93" y="50"/>
                  <a:pt x="93" y="50"/>
                </a:cubicBezTo>
                <a:close/>
                <a:moveTo>
                  <a:pt x="93" y="120"/>
                </a:moveTo>
                <a:cubicBezTo>
                  <a:pt x="93" y="147"/>
                  <a:pt x="93" y="147"/>
                  <a:pt x="93" y="147"/>
                </a:cubicBezTo>
                <a:cubicBezTo>
                  <a:pt x="92" y="147"/>
                  <a:pt x="92" y="147"/>
                  <a:pt x="92" y="147"/>
                </a:cubicBezTo>
                <a:cubicBezTo>
                  <a:pt x="92" y="159"/>
                  <a:pt x="92" y="159"/>
                  <a:pt x="92" y="159"/>
                </a:cubicBezTo>
                <a:cubicBezTo>
                  <a:pt x="93" y="159"/>
                  <a:pt x="93" y="159"/>
                  <a:pt x="93" y="159"/>
                </a:cubicBezTo>
                <a:cubicBezTo>
                  <a:pt x="93" y="167"/>
                  <a:pt x="93" y="167"/>
                  <a:pt x="93" y="167"/>
                </a:cubicBezTo>
                <a:cubicBezTo>
                  <a:pt x="92" y="167"/>
                  <a:pt x="92" y="167"/>
                  <a:pt x="92" y="167"/>
                </a:cubicBezTo>
                <a:cubicBezTo>
                  <a:pt x="92" y="179"/>
                  <a:pt x="92" y="179"/>
                  <a:pt x="92" y="179"/>
                </a:cubicBezTo>
                <a:cubicBezTo>
                  <a:pt x="93" y="179"/>
                  <a:pt x="93" y="179"/>
                  <a:pt x="93" y="179"/>
                </a:cubicBezTo>
                <a:cubicBezTo>
                  <a:pt x="93" y="187"/>
                  <a:pt x="93" y="187"/>
                  <a:pt x="93" y="187"/>
                </a:cubicBezTo>
                <a:cubicBezTo>
                  <a:pt x="92" y="187"/>
                  <a:pt x="92" y="187"/>
                  <a:pt x="92" y="187"/>
                </a:cubicBezTo>
                <a:cubicBezTo>
                  <a:pt x="92" y="198"/>
                  <a:pt x="92" y="198"/>
                  <a:pt x="92" y="198"/>
                </a:cubicBezTo>
                <a:cubicBezTo>
                  <a:pt x="93" y="198"/>
                  <a:pt x="93" y="198"/>
                  <a:pt x="93" y="198"/>
                </a:cubicBezTo>
                <a:cubicBezTo>
                  <a:pt x="93" y="220"/>
                  <a:pt x="93" y="220"/>
                  <a:pt x="93" y="220"/>
                </a:cubicBezTo>
                <a:cubicBezTo>
                  <a:pt x="67" y="220"/>
                  <a:pt x="67" y="220"/>
                  <a:pt x="67" y="220"/>
                </a:cubicBezTo>
                <a:cubicBezTo>
                  <a:pt x="67" y="188"/>
                  <a:pt x="67" y="188"/>
                  <a:pt x="67" y="188"/>
                </a:cubicBezTo>
                <a:cubicBezTo>
                  <a:pt x="68" y="186"/>
                  <a:pt x="69" y="183"/>
                  <a:pt x="69" y="180"/>
                </a:cubicBezTo>
                <a:cubicBezTo>
                  <a:pt x="69" y="176"/>
                  <a:pt x="68" y="173"/>
                  <a:pt x="67" y="171"/>
                </a:cubicBezTo>
                <a:cubicBezTo>
                  <a:pt x="67" y="120"/>
                  <a:pt x="67" y="120"/>
                  <a:pt x="67" y="120"/>
                </a:cubicBezTo>
                <a:cubicBezTo>
                  <a:pt x="93" y="120"/>
                  <a:pt x="93" y="120"/>
                  <a:pt x="93" y="120"/>
                </a:cubicBezTo>
                <a:close/>
                <a:moveTo>
                  <a:pt x="67" y="257"/>
                </a:moveTo>
                <a:cubicBezTo>
                  <a:pt x="67" y="232"/>
                  <a:pt x="67" y="232"/>
                  <a:pt x="67" y="232"/>
                </a:cubicBezTo>
                <a:cubicBezTo>
                  <a:pt x="69" y="232"/>
                  <a:pt x="69" y="232"/>
                  <a:pt x="69" y="232"/>
                </a:cubicBezTo>
                <a:cubicBezTo>
                  <a:pt x="69" y="249"/>
                  <a:pt x="69" y="249"/>
                  <a:pt x="69" y="249"/>
                </a:cubicBezTo>
                <a:cubicBezTo>
                  <a:pt x="69" y="252"/>
                  <a:pt x="68" y="254"/>
                  <a:pt x="67" y="257"/>
                </a:cubicBezTo>
                <a:close/>
                <a:moveTo>
                  <a:pt x="67" y="9"/>
                </a:moveTo>
                <a:cubicBezTo>
                  <a:pt x="67" y="20"/>
                  <a:pt x="67" y="20"/>
                  <a:pt x="67" y="20"/>
                </a:cubicBezTo>
                <a:cubicBezTo>
                  <a:pt x="62" y="20"/>
                  <a:pt x="58" y="24"/>
                  <a:pt x="58" y="28"/>
                </a:cubicBezTo>
                <a:cubicBezTo>
                  <a:pt x="58" y="33"/>
                  <a:pt x="62" y="37"/>
                  <a:pt x="67" y="37"/>
                </a:cubicBezTo>
                <a:cubicBezTo>
                  <a:pt x="67" y="44"/>
                  <a:pt x="67" y="44"/>
                  <a:pt x="67" y="44"/>
                </a:cubicBezTo>
                <a:cubicBezTo>
                  <a:pt x="52" y="44"/>
                  <a:pt x="52" y="44"/>
                  <a:pt x="52" y="44"/>
                </a:cubicBezTo>
                <a:cubicBezTo>
                  <a:pt x="52" y="15"/>
                  <a:pt x="52" y="15"/>
                  <a:pt x="52" y="15"/>
                </a:cubicBezTo>
                <a:cubicBezTo>
                  <a:pt x="56" y="13"/>
                  <a:pt x="61" y="11"/>
                  <a:pt x="67" y="9"/>
                </a:cubicBezTo>
                <a:close/>
                <a:moveTo>
                  <a:pt x="67" y="50"/>
                </a:moveTo>
                <a:cubicBezTo>
                  <a:pt x="67" y="70"/>
                  <a:pt x="67" y="70"/>
                  <a:pt x="67" y="70"/>
                </a:cubicBezTo>
                <a:cubicBezTo>
                  <a:pt x="60" y="70"/>
                  <a:pt x="60" y="70"/>
                  <a:pt x="60" y="70"/>
                </a:cubicBezTo>
                <a:cubicBezTo>
                  <a:pt x="60" y="120"/>
                  <a:pt x="60" y="120"/>
                  <a:pt x="60" y="120"/>
                </a:cubicBezTo>
                <a:cubicBezTo>
                  <a:pt x="67" y="120"/>
                  <a:pt x="67" y="120"/>
                  <a:pt x="67" y="120"/>
                </a:cubicBezTo>
                <a:cubicBezTo>
                  <a:pt x="67" y="171"/>
                  <a:pt x="67" y="171"/>
                  <a:pt x="67" y="171"/>
                </a:cubicBezTo>
                <a:cubicBezTo>
                  <a:pt x="64" y="166"/>
                  <a:pt x="58" y="162"/>
                  <a:pt x="52" y="162"/>
                </a:cubicBezTo>
                <a:cubicBezTo>
                  <a:pt x="52" y="50"/>
                  <a:pt x="52" y="50"/>
                  <a:pt x="52" y="50"/>
                </a:cubicBezTo>
                <a:cubicBezTo>
                  <a:pt x="67" y="50"/>
                  <a:pt x="67" y="50"/>
                  <a:pt x="67" y="50"/>
                </a:cubicBezTo>
                <a:close/>
                <a:moveTo>
                  <a:pt x="67" y="188"/>
                </a:moveTo>
                <a:cubicBezTo>
                  <a:pt x="67" y="220"/>
                  <a:pt x="67" y="220"/>
                  <a:pt x="67" y="220"/>
                </a:cubicBezTo>
                <a:cubicBezTo>
                  <a:pt x="52" y="220"/>
                  <a:pt x="52" y="220"/>
                  <a:pt x="52" y="220"/>
                </a:cubicBezTo>
                <a:cubicBezTo>
                  <a:pt x="52" y="197"/>
                  <a:pt x="52" y="197"/>
                  <a:pt x="52" y="197"/>
                </a:cubicBezTo>
                <a:cubicBezTo>
                  <a:pt x="58" y="197"/>
                  <a:pt x="64" y="193"/>
                  <a:pt x="67" y="188"/>
                </a:cubicBezTo>
                <a:close/>
                <a:moveTo>
                  <a:pt x="67" y="232"/>
                </a:moveTo>
                <a:cubicBezTo>
                  <a:pt x="67" y="257"/>
                  <a:pt x="67" y="257"/>
                  <a:pt x="67" y="257"/>
                </a:cubicBezTo>
                <a:cubicBezTo>
                  <a:pt x="64" y="260"/>
                  <a:pt x="60" y="262"/>
                  <a:pt x="56" y="262"/>
                </a:cubicBezTo>
                <a:cubicBezTo>
                  <a:pt x="52" y="262"/>
                  <a:pt x="52" y="262"/>
                  <a:pt x="52" y="262"/>
                </a:cubicBezTo>
                <a:cubicBezTo>
                  <a:pt x="52" y="232"/>
                  <a:pt x="52" y="232"/>
                  <a:pt x="52" y="232"/>
                </a:cubicBezTo>
                <a:lnTo>
                  <a:pt x="67" y="232"/>
                </a:lnTo>
                <a:close/>
                <a:moveTo>
                  <a:pt x="52" y="15"/>
                </a:moveTo>
                <a:cubicBezTo>
                  <a:pt x="52" y="44"/>
                  <a:pt x="52" y="44"/>
                  <a:pt x="52" y="44"/>
                </a:cubicBezTo>
                <a:cubicBezTo>
                  <a:pt x="27" y="44"/>
                  <a:pt x="27" y="44"/>
                  <a:pt x="27" y="44"/>
                </a:cubicBezTo>
                <a:cubicBezTo>
                  <a:pt x="27" y="33"/>
                  <a:pt x="36" y="23"/>
                  <a:pt x="52" y="15"/>
                </a:cubicBezTo>
                <a:close/>
                <a:moveTo>
                  <a:pt x="52" y="50"/>
                </a:moveTo>
                <a:cubicBezTo>
                  <a:pt x="52" y="162"/>
                  <a:pt x="52" y="162"/>
                  <a:pt x="52" y="162"/>
                </a:cubicBezTo>
                <a:cubicBezTo>
                  <a:pt x="42" y="162"/>
                  <a:pt x="35" y="170"/>
                  <a:pt x="35" y="180"/>
                </a:cubicBezTo>
                <a:cubicBezTo>
                  <a:pt x="35" y="189"/>
                  <a:pt x="42" y="197"/>
                  <a:pt x="52" y="197"/>
                </a:cubicBezTo>
                <a:cubicBezTo>
                  <a:pt x="52" y="220"/>
                  <a:pt x="52" y="220"/>
                  <a:pt x="52" y="220"/>
                </a:cubicBezTo>
                <a:cubicBezTo>
                  <a:pt x="12" y="220"/>
                  <a:pt x="12" y="220"/>
                  <a:pt x="12" y="220"/>
                </a:cubicBezTo>
                <a:cubicBezTo>
                  <a:pt x="12" y="154"/>
                  <a:pt x="12" y="154"/>
                  <a:pt x="12" y="154"/>
                </a:cubicBezTo>
                <a:cubicBezTo>
                  <a:pt x="15" y="150"/>
                  <a:pt x="21" y="146"/>
                  <a:pt x="27" y="146"/>
                </a:cubicBezTo>
                <a:cubicBezTo>
                  <a:pt x="27" y="50"/>
                  <a:pt x="27" y="50"/>
                  <a:pt x="27" y="50"/>
                </a:cubicBezTo>
                <a:cubicBezTo>
                  <a:pt x="52" y="50"/>
                  <a:pt x="52" y="50"/>
                  <a:pt x="52" y="50"/>
                </a:cubicBezTo>
                <a:close/>
                <a:moveTo>
                  <a:pt x="52" y="232"/>
                </a:moveTo>
                <a:cubicBezTo>
                  <a:pt x="52" y="262"/>
                  <a:pt x="52" y="262"/>
                  <a:pt x="52" y="262"/>
                </a:cubicBezTo>
                <a:cubicBezTo>
                  <a:pt x="48" y="262"/>
                  <a:pt x="48" y="262"/>
                  <a:pt x="48" y="262"/>
                </a:cubicBezTo>
                <a:cubicBezTo>
                  <a:pt x="41" y="262"/>
                  <a:pt x="35" y="257"/>
                  <a:pt x="35" y="249"/>
                </a:cubicBezTo>
                <a:cubicBezTo>
                  <a:pt x="35" y="232"/>
                  <a:pt x="35" y="232"/>
                  <a:pt x="35" y="232"/>
                </a:cubicBezTo>
                <a:cubicBezTo>
                  <a:pt x="52" y="232"/>
                  <a:pt x="52" y="232"/>
                  <a:pt x="52" y="232"/>
                </a:cubicBezTo>
                <a:close/>
                <a:moveTo>
                  <a:pt x="12" y="114"/>
                </a:moveTo>
                <a:cubicBezTo>
                  <a:pt x="14" y="114"/>
                  <a:pt x="15" y="112"/>
                  <a:pt x="15" y="110"/>
                </a:cubicBezTo>
                <a:cubicBezTo>
                  <a:pt x="15" y="76"/>
                  <a:pt x="15" y="76"/>
                  <a:pt x="15" y="76"/>
                </a:cubicBezTo>
                <a:cubicBezTo>
                  <a:pt x="15" y="74"/>
                  <a:pt x="14" y="71"/>
                  <a:pt x="12" y="70"/>
                </a:cubicBezTo>
                <a:lnTo>
                  <a:pt x="12" y="114"/>
                </a:lnTo>
                <a:close/>
                <a:moveTo>
                  <a:pt x="12" y="70"/>
                </a:moveTo>
                <a:cubicBezTo>
                  <a:pt x="12" y="114"/>
                  <a:pt x="12" y="114"/>
                  <a:pt x="12" y="114"/>
                </a:cubicBezTo>
                <a:cubicBezTo>
                  <a:pt x="12" y="114"/>
                  <a:pt x="11" y="114"/>
                  <a:pt x="11" y="113"/>
                </a:cubicBezTo>
                <a:cubicBezTo>
                  <a:pt x="4" y="111"/>
                  <a:pt x="4" y="111"/>
                  <a:pt x="4" y="111"/>
                </a:cubicBezTo>
                <a:cubicBezTo>
                  <a:pt x="2" y="110"/>
                  <a:pt x="0" y="107"/>
                  <a:pt x="0" y="104"/>
                </a:cubicBezTo>
                <a:cubicBezTo>
                  <a:pt x="0" y="70"/>
                  <a:pt x="0" y="70"/>
                  <a:pt x="0" y="70"/>
                </a:cubicBezTo>
                <a:cubicBezTo>
                  <a:pt x="0" y="67"/>
                  <a:pt x="2" y="66"/>
                  <a:pt x="4" y="67"/>
                </a:cubicBezTo>
                <a:cubicBezTo>
                  <a:pt x="11" y="69"/>
                  <a:pt x="11" y="69"/>
                  <a:pt x="11" y="69"/>
                </a:cubicBezTo>
                <a:cubicBezTo>
                  <a:pt x="11" y="70"/>
                  <a:pt x="12" y="70"/>
                  <a:pt x="12" y="70"/>
                </a:cubicBezTo>
                <a:close/>
                <a:moveTo>
                  <a:pt x="12" y="154"/>
                </a:moveTo>
                <a:cubicBezTo>
                  <a:pt x="12" y="220"/>
                  <a:pt x="12" y="220"/>
                  <a:pt x="12" y="220"/>
                </a:cubicBezTo>
                <a:cubicBezTo>
                  <a:pt x="9" y="220"/>
                  <a:pt x="9" y="220"/>
                  <a:pt x="9" y="220"/>
                </a:cubicBezTo>
                <a:cubicBezTo>
                  <a:pt x="9" y="164"/>
                  <a:pt x="9" y="164"/>
                  <a:pt x="9" y="164"/>
                </a:cubicBezTo>
                <a:cubicBezTo>
                  <a:pt x="9" y="160"/>
                  <a:pt x="10" y="157"/>
                  <a:pt x="12" y="154"/>
                </a:cubicBez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86" name="Freeform 76"/>
          <p:cNvSpPr>
            <a:spLocks noEditPoints="1"/>
          </p:cNvSpPr>
          <p:nvPr/>
        </p:nvSpPr>
        <p:spPr bwMode="auto">
          <a:xfrm>
            <a:off x="5918487" y="2264192"/>
            <a:ext cx="482078" cy="365427"/>
          </a:xfrm>
          <a:custGeom>
            <a:avLst/>
            <a:gdLst>
              <a:gd name="T0" fmla="*/ 271 w 295"/>
              <a:gd name="T1" fmla="*/ 0 h 224"/>
              <a:gd name="T2" fmla="*/ 277 w 295"/>
              <a:gd name="T3" fmla="*/ 35 h 224"/>
              <a:gd name="T4" fmla="*/ 224 w 295"/>
              <a:gd name="T5" fmla="*/ 224 h 224"/>
              <a:gd name="T6" fmla="*/ 248 w 295"/>
              <a:gd name="T7" fmla="*/ 188 h 224"/>
              <a:gd name="T8" fmla="*/ 249 w 295"/>
              <a:gd name="T9" fmla="*/ 29 h 224"/>
              <a:gd name="T10" fmla="*/ 224 w 295"/>
              <a:gd name="T11" fmla="*/ 194 h 224"/>
              <a:gd name="T12" fmla="*/ 224 w 295"/>
              <a:gd name="T13" fmla="*/ 16 h 224"/>
              <a:gd name="T14" fmla="*/ 224 w 295"/>
              <a:gd name="T15" fmla="*/ 208 h 224"/>
              <a:gd name="T16" fmla="*/ 224 w 295"/>
              <a:gd name="T17" fmla="*/ 179 h 224"/>
              <a:gd name="T18" fmla="*/ 224 w 295"/>
              <a:gd name="T19" fmla="*/ 194 h 224"/>
              <a:gd name="T20" fmla="*/ 201 w 295"/>
              <a:gd name="T21" fmla="*/ 128 h 224"/>
              <a:gd name="T22" fmla="*/ 203 w 295"/>
              <a:gd name="T23" fmla="*/ 98 h 224"/>
              <a:gd name="T24" fmla="*/ 195 w 295"/>
              <a:gd name="T25" fmla="*/ 67 h 224"/>
              <a:gd name="T26" fmla="*/ 187 w 295"/>
              <a:gd name="T27" fmla="*/ 128 h 224"/>
              <a:gd name="T28" fmla="*/ 187 w 295"/>
              <a:gd name="T29" fmla="*/ 100 h 224"/>
              <a:gd name="T30" fmla="*/ 190 w 295"/>
              <a:gd name="T31" fmla="*/ 75 h 224"/>
              <a:gd name="T32" fmla="*/ 187 w 295"/>
              <a:gd name="T33" fmla="*/ 0 h 224"/>
              <a:gd name="T34" fmla="*/ 187 w 295"/>
              <a:gd name="T35" fmla="*/ 0 h 224"/>
              <a:gd name="T36" fmla="*/ 147 w 295"/>
              <a:gd name="T37" fmla="*/ 208 h 224"/>
              <a:gd name="T38" fmla="*/ 182 w 295"/>
              <a:gd name="T39" fmla="*/ 67 h 224"/>
              <a:gd name="T40" fmla="*/ 168 w 295"/>
              <a:gd name="T41" fmla="*/ 109 h 224"/>
              <a:gd name="T42" fmla="*/ 187 w 295"/>
              <a:gd name="T43" fmla="*/ 194 h 224"/>
              <a:gd name="T44" fmla="*/ 148 w 295"/>
              <a:gd name="T45" fmla="*/ 125 h 224"/>
              <a:gd name="T46" fmla="*/ 147 w 295"/>
              <a:gd name="T47" fmla="*/ 106 h 224"/>
              <a:gd name="T48" fmla="*/ 184 w 295"/>
              <a:gd name="T49" fmla="*/ 70 h 224"/>
              <a:gd name="T50" fmla="*/ 187 w 295"/>
              <a:gd name="T51" fmla="*/ 91 h 224"/>
              <a:gd name="T52" fmla="*/ 179 w 295"/>
              <a:gd name="T53" fmla="*/ 116 h 224"/>
              <a:gd name="T54" fmla="*/ 187 w 295"/>
              <a:gd name="T55" fmla="*/ 100 h 224"/>
              <a:gd name="T56" fmla="*/ 147 w 295"/>
              <a:gd name="T57" fmla="*/ 16 h 224"/>
              <a:gd name="T58" fmla="*/ 147 w 295"/>
              <a:gd name="T59" fmla="*/ 208 h 224"/>
              <a:gd name="T60" fmla="*/ 147 w 295"/>
              <a:gd name="T61" fmla="*/ 106 h 224"/>
              <a:gd name="T62" fmla="*/ 127 w 295"/>
              <a:gd name="T63" fmla="*/ 121 h 224"/>
              <a:gd name="T64" fmla="*/ 147 w 295"/>
              <a:gd name="T65" fmla="*/ 137 h 224"/>
              <a:gd name="T66" fmla="*/ 102 w 295"/>
              <a:gd name="T67" fmla="*/ 156 h 224"/>
              <a:gd name="T68" fmla="*/ 109 w 295"/>
              <a:gd name="T69" fmla="*/ 113 h 224"/>
              <a:gd name="T70" fmla="*/ 100 w 295"/>
              <a:gd name="T71" fmla="*/ 93 h 224"/>
              <a:gd name="T72" fmla="*/ 111 w 295"/>
              <a:gd name="T73" fmla="*/ 97 h 224"/>
              <a:gd name="T74" fmla="*/ 99 w 295"/>
              <a:gd name="T75" fmla="*/ 88 h 224"/>
              <a:gd name="T76" fmla="*/ 101 w 295"/>
              <a:gd name="T77" fmla="*/ 150 h 224"/>
              <a:gd name="T78" fmla="*/ 99 w 295"/>
              <a:gd name="T79" fmla="*/ 123 h 224"/>
              <a:gd name="T80" fmla="*/ 0 w 295"/>
              <a:gd name="T81" fmla="*/ 23 h 224"/>
              <a:gd name="T82" fmla="*/ 99 w 295"/>
              <a:gd name="T83" fmla="*/ 208 h 224"/>
              <a:gd name="T84" fmla="*/ 17 w 295"/>
              <a:gd name="T85" fmla="*/ 35 h 224"/>
              <a:gd name="T86" fmla="*/ 99 w 295"/>
              <a:gd name="T87" fmla="*/ 29 h 224"/>
              <a:gd name="T88" fmla="*/ 79 w 295"/>
              <a:gd name="T89" fmla="*/ 129 h 224"/>
              <a:gd name="T90" fmla="*/ 99 w 295"/>
              <a:gd name="T91" fmla="*/ 157 h 224"/>
              <a:gd name="T92" fmla="*/ 30 w 295"/>
              <a:gd name="T93" fmla="*/ 45 h 224"/>
              <a:gd name="T94" fmla="*/ 99 w 295"/>
              <a:gd name="T95" fmla="*/ 115 h 224"/>
              <a:gd name="T96" fmla="*/ 99 w 295"/>
              <a:gd name="T97" fmla="*/ 123 h 224"/>
              <a:gd name="T98" fmla="*/ 91 w 295"/>
              <a:gd name="T99" fmla="*/ 133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95" h="224">
                <a:moveTo>
                  <a:pt x="271" y="224"/>
                </a:moveTo>
                <a:cubicBezTo>
                  <a:pt x="284" y="224"/>
                  <a:pt x="295" y="213"/>
                  <a:pt x="295" y="200"/>
                </a:cubicBezTo>
                <a:cubicBezTo>
                  <a:pt x="295" y="23"/>
                  <a:pt x="295" y="23"/>
                  <a:pt x="295" y="23"/>
                </a:cubicBezTo>
                <a:cubicBezTo>
                  <a:pt x="295" y="10"/>
                  <a:pt x="284" y="0"/>
                  <a:pt x="271" y="0"/>
                </a:cubicBezTo>
                <a:cubicBezTo>
                  <a:pt x="224" y="0"/>
                  <a:pt x="224" y="0"/>
                  <a:pt x="224" y="0"/>
                </a:cubicBezTo>
                <a:cubicBezTo>
                  <a:pt x="224" y="16"/>
                  <a:pt x="224" y="16"/>
                  <a:pt x="224" y="16"/>
                </a:cubicBezTo>
                <a:cubicBezTo>
                  <a:pt x="258" y="16"/>
                  <a:pt x="258" y="16"/>
                  <a:pt x="258" y="16"/>
                </a:cubicBezTo>
                <a:cubicBezTo>
                  <a:pt x="268" y="16"/>
                  <a:pt x="277" y="24"/>
                  <a:pt x="277" y="35"/>
                </a:cubicBezTo>
                <a:cubicBezTo>
                  <a:pt x="277" y="189"/>
                  <a:pt x="277" y="189"/>
                  <a:pt x="277" y="189"/>
                </a:cubicBezTo>
                <a:cubicBezTo>
                  <a:pt x="277" y="199"/>
                  <a:pt x="268" y="208"/>
                  <a:pt x="258" y="208"/>
                </a:cubicBezTo>
                <a:cubicBezTo>
                  <a:pt x="224" y="208"/>
                  <a:pt x="224" y="208"/>
                  <a:pt x="224" y="208"/>
                </a:cubicBezTo>
                <a:cubicBezTo>
                  <a:pt x="224" y="224"/>
                  <a:pt x="224" y="224"/>
                  <a:pt x="224" y="224"/>
                </a:cubicBezTo>
                <a:cubicBezTo>
                  <a:pt x="271" y="224"/>
                  <a:pt x="271" y="224"/>
                  <a:pt x="271" y="224"/>
                </a:cubicBezTo>
                <a:close/>
                <a:moveTo>
                  <a:pt x="224" y="194"/>
                </a:moveTo>
                <a:cubicBezTo>
                  <a:pt x="224" y="188"/>
                  <a:pt x="224" y="188"/>
                  <a:pt x="224" y="188"/>
                </a:cubicBezTo>
                <a:cubicBezTo>
                  <a:pt x="248" y="188"/>
                  <a:pt x="248" y="188"/>
                  <a:pt x="248" y="188"/>
                </a:cubicBezTo>
                <a:cubicBezTo>
                  <a:pt x="248" y="179"/>
                  <a:pt x="248" y="179"/>
                  <a:pt x="248" y="179"/>
                </a:cubicBezTo>
                <a:cubicBezTo>
                  <a:pt x="224" y="179"/>
                  <a:pt x="224" y="179"/>
                  <a:pt x="224" y="179"/>
                </a:cubicBezTo>
                <a:cubicBezTo>
                  <a:pt x="224" y="29"/>
                  <a:pt x="224" y="29"/>
                  <a:pt x="224" y="29"/>
                </a:cubicBezTo>
                <a:cubicBezTo>
                  <a:pt x="249" y="29"/>
                  <a:pt x="249" y="29"/>
                  <a:pt x="249" y="29"/>
                </a:cubicBezTo>
                <a:cubicBezTo>
                  <a:pt x="257" y="29"/>
                  <a:pt x="264" y="36"/>
                  <a:pt x="264" y="45"/>
                </a:cubicBezTo>
                <a:cubicBezTo>
                  <a:pt x="264" y="179"/>
                  <a:pt x="264" y="179"/>
                  <a:pt x="264" y="179"/>
                </a:cubicBezTo>
                <a:cubicBezTo>
                  <a:pt x="264" y="187"/>
                  <a:pt x="257" y="194"/>
                  <a:pt x="249" y="194"/>
                </a:cubicBezTo>
                <a:lnTo>
                  <a:pt x="224" y="194"/>
                </a:lnTo>
                <a:close/>
                <a:moveTo>
                  <a:pt x="224" y="0"/>
                </a:moveTo>
                <a:cubicBezTo>
                  <a:pt x="187" y="0"/>
                  <a:pt x="187" y="0"/>
                  <a:pt x="187" y="0"/>
                </a:cubicBezTo>
                <a:cubicBezTo>
                  <a:pt x="187" y="16"/>
                  <a:pt x="187" y="16"/>
                  <a:pt x="187" y="16"/>
                </a:cubicBezTo>
                <a:cubicBezTo>
                  <a:pt x="224" y="16"/>
                  <a:pt x="224" y="16"/>
                  <a:pt x="224" y="16"/>
                </a:cubicBezTo>
                <a:cubicBezTo>
                  <a:pt x="224" y="0"/>
                  <a:pt x="224" y="0"/>
                  <a:pt x="224" y="0"/>
                </a:cubicBezTo>
                <a:close/>
                <a:moveTo>
                  <a:pt x="187" y="224"/>
                </a:moveTo>
                <a:cubicBezTo>
                  <a:pt x="224" y="224"/>
                  <a:pt x="224" y="224"/>
                  <a:pt x="224" y="224"/>
                </a:cubicBezTo>
                <a:cubicBezTo>
                  <a:pt x="224" y="208"/>
                  <a:pt x="224" y="208"/>
                  <a:pt x="224" y="208"/>
                </a:cubicBezTo>
                <a:cubicBezTo>
                  <a:pt x="187" y="208"/>
                  <a:pt x="187" y="208"/>
                  <a:pt x="187" y="208"/>
                </a:cubicBezTo>
                <a:cubicBezTo>
                  <a:pt x="187" y="224"/>
                  <a:pt x="187" y="224"/>
                  <a:pt x="187" y="224"/>
                </a:cubicBezTo>
                <a:close/>
                <a:moveTo>
                  <a:pt x="224" y="29"/>
                </a:moveTo>
                <a:cubicBezTo>
                  <a:pt x="224" y="179"/>
                  <a:pt x="224" y="179"/>
                  <a:pt x="224" y="179"/>
                </a:cubicBezTo>
                <a:cubicBezTo>
                  <a:pt x="200" y="179"/>
                  <a:pt x="200" y="179"/>
                  <a:pt x="200" y="179"/>
                </a:cubicBezTo>
                <a:cubicBezTo>
                  <a:pt x="200" y="188"/>
                  <a:pt x="200" y="188"/>
                  <a:pt x="200" y="188"/>
                </a:cubicBezTo>
                <a:cubicBezTo>
                  <a:pt x="224" y="188"/>
                  <a:pt x="224" y="188"/>
                  <a:pt x="224" y="188"/>
                </a:cubicBezTo>
                <a:cubicBezTo>
                  <a:pt x="224" y="194"/>
                  <a:pt x="224" y="194"/>
                  <a:pt x="224" y="194"/>
                </a:cubicBezTo>
                <a:cubicBezTo>
                  <a:pt x="187" y="194"/>
                  <a:pt x="187" y="194"/>
                  <a:pt x="187" y="194"/>
                </a:cubicBezTo>
                <a:cubicBezTo>
                  <a:pt x="187" y="135"/>
                  <a:pt x="187" y="135"/>
                  <a:pt x="187" y="135"/>
                </a:cubicBezTo>
                <a:cubicBezTo>
                  <a:pt x="188" y="135"/>
                  <a:pt x="189" y="134"/>
                  <a:pt x="189" y="134"/>
                </a:cubicBezTo>
                <a:cubicBezTo>
                  <a:pt x="194" y="133"/>
                  <a:pt x="197" y="131"/>
                  <a:pt x="201" y="128"/>
                </a:cubicBezTo>
                <a:cubicBezTo>
                  <a:pt x="204" y="124"/>
                  <a:pt x="206" y="121"/>
                  <a:pt x="207" y="117"/>
                </a:cubicBezTo>
                <a:cubicBezTo>
                  <a:pt x="208" y="115"/>
                  <a:pt x="208" y="113"/>
                  <a:pt x="208" y="111"/>
                </a:cubicBezTo>
                <a:cubicBezTo>
                  <a:pt x="208" y="109"/>
                  <a:pt x="208" y="107"/>
                  <a:pt x="207" y="104"/>
                </a:cubicBezTo>
                <a:cubicBezTo>
                  <a:pt x="207" y="102"/>
                  <a:pt x="205" y="100"/>
                  <a:pt x="203" y="98"/>
                </a:cubicBezTo>
                <a:cubicBezTo>
                  <a:pt x="200" y="96"/>
                  <a:pt x="197" y="94"/>
                  <a:pt x="193" y="94"/>
                </a:cubicBezTo>
                <a:cubicBezTo>
                  <a:pt x="197" y="91"/>
                  <a:pt x="199" y="88"/>
                  <a:pt x="201" y="85"/>
                </a:cubicBezTo>
                <a:cubicBezTo>
                  <a:pt x="202" y="81"/>
                  <a:pt x="202" y="78"/>
                  <a:pt x="201" y="74"/>
                </a:cubicBezTo>
                <a:cubicBezTo>
                  <a:pt x="200" y="71"/>
                  <a:pt x="198" y="69"/>
                  <a:pt x="195" y="67"/>
                </a:cubicBezTo>
                <a:cubicBezTo>
                  <a:pt x="193" y="66"/>
                  <a:pt x="190" y="66"/>
                  <a:pt x="187" y="66"/>
                </a:cubicBezTo>
                <a:cubicBezTo>
                  <a:pt x="187" y="29"/>
                  <a:pt x="187" y="29"/>
                  <a:pt x="187" y="29"/>
                </a:cubicBezTo>
                <a:cubicBezTo>
                  <a:pt x="224" y="29"/>
                  <a:pt x="224" y="29"/>
                  <a:pt x="224" y="29"/>
                </a:cubicBezTo>
                <a:close/>
                <a:moveTo>
                  <a:pt x="187" y="128"/>
                </a:moveTo>
                <a:cubicBezTo>
                  <a:pt x="187" y="128"/>
                  <a:pt x="188" y="128"/>
                  <a:pt x="188" y="128"/>
                </a:cubicBezTo>
                <a:cubicBezTo>
                  <a:pt x="191" y="127"/>
                  <a:pt x="193" y="125"/>
                  <a:pt x="194" y="122"/>
                </a:cubicBezTo>
                <a:cubicBezTo>
                  <a:pt x="195" y="118"/>
                  <a:pt x="195" y="115"/>
                  <a:pt x="194" y="111"/>
                </a:cubicBezTo>
                <a:cubicBezTo>
                  <a:pt x="193" y="106"/>
                  <a:pt x="191" y="103"/>
                  <a:pt x="187" y="100"/>
                </a:cubicBezTo>
                <a:cubicBezTo>
                  <a:pt x="187" y="128"/>
                  <a:pt x="187" y="128"/>
                  <a:pt x="187" y="128"/>
                </a:cubicBezTo>
                <a:close/>
                <a:moveTo>
                  <a:pt x="187" y="91"/>
                </a:moveTo>
                <a:cubicBezTo>
                  <a:pt x="189" y="87"/>
                  <a:pt x="190" y="84"/>
                  <a:pt x="190" y="80"/>
                </a:cubicBezTo>
                <a:cubicBezTo>
                  <a:pt x="190" y="78"/>
                  <a:pt x="190" y="77"/>
                  <a:pt x="190" y="75"/>
                </a:cubicBezTo>
                <a:cubicBezTo>
                  <a:pt x="189" y="74"/>
                  <a:pt x="189" y="72"/>
                  <a:pt x="188" y="71"/>
                </a:cubicBezTo>
                <a:cubicBezTo>
                  <a:pt x="187" y="71"/>
                  <a:pt x="187" y="71"/>
                  <a:pt x="187" y="71"/>
                </a:cubicBezTo>
                <a:lnTo>
                  <a:pt x="187" y="91"/>
                </a:lnTo>
                <a:close/>
                <a:moveTo>
                  <a:pt x="187" y="0"/>
                </a:moveTo>
                <a:cubicBezTo>
                  <a:pt x="147" y="0"/>
                  <a:pt x="147" y="0"/>
                  <a:pt x="147" y="0"/>
                </a:cubicBezTo>
                <a:cubicBezTo>
                  <a:pt x="147" y="16"/>
                  <a:pt x="147" y="16"/>
                  <a:pt x="147" y="16"/>
                </a:cubicBezTo>
                <a:cubicBezTo>
                  <a:pt x="187" y="16"/>
                  <a:pt x="187" y="16"/>
                  <a:pt x="187" y="16"/>
                </a:cubicBezTo>
                <a:cubicBezTo>
                  <a:pt x="187" y="0"/>
                  <a:pt x="187" y="0"/>
                  <a:pt x="187" y="0"/>
                </a:cubicBezTo>
                <a:close/>
                <a:moveTo>
                  <a:pt x="147" y="224"/>
                </a:moveTo>
                <a:cubicBezTo>
                  <a:pt x="187" y="224"/>
                  <a:pt x="187" y="224"/>
                  <a:pt x="187" y="224"/>
                </a:cubicBezTo>
                <a:cubicBezTo>
                  <a:pt x="187" y="208"/>
                  <a:pt x="187" y="208"/>
                  <a:pt x="187" y="208"/>
                </a:cubicBezTo>
                <a:cubicBezTo>
                  <a:pt x="147" y="208"/>
                  <a:pt x="147" y="208"/>
                  <a:pt x="147" y="208"/>
                </a:cubicBezTo>
                <a:cubicBezTo>
                  <a:pt x="147" y="224"/>
                  <a:pt x="147" y="224"/>
                  <a:pt x="147" y="224"/>
                </a:cubicBezTo>
                <a:close/>
                <a:moveTo>
                  <a:pt x="187" y="29"/>
                </a:moveTo>
                <a:cubicBezTo>
                  <a:pt x="187" y="66"/>
                  <a:pt x="187" y="66"/>
                  <a:pt x="187" y="66"/>
                </a:cubicBezTo>
                <a:cubicBezTo>
                  <a:pt x="185" y="66"/>
                  <a:pt x="184" y="66"/>
                  <a:pt x="182" y="67"/>
                </a:cubicBezTo>
                <a:cubicBezTo>
                  <a:pt x="176" y="68"/>
                  <a:pt x="172" y="71"/>
                  <a:pt x="169" y="75"/>
                </a:cubicBezTo>
                <a:cubicBezTo>
                  <a:pt x="167" y="80"/>
                  <a:pt x="166" y="84"/>
                  <a:pt x="167" y="88"/>
                </a:cubicBezTo>
                <a:cubicBezTo>
                  <a:pt x="168" y="93"/>
                  <a:pt x="172" y="97"/>
                  <a:pt x="177" y="98"/>
                </a:cubicBezTo>
                <a:cubicBezTo>
                  <a:pt x="173" y="101"/>
                  <a:pt x="169" y="105"/>
                  <a:pt x="168" y="109"/>
                </a:cubicBezTo>
                <a:cubicBezTo>
                  <a:pt x="166" y="113"/>
                  <a:pt x="165" y="117"/>
                  <a:pt x="167" y="122"/>
                </a:cubicBezTo>
                <a:cubicBezTo>
                  <a:pt x="168" y="126"/>
                  <a:pt x="170" y="130"/>
                  <a:pt x="175" y="133"/>
                </a:cubicBezTo>
                <a:cubicBezTo>
                  <a:pt x="178" y="135"/>
                  <a:pt x="182" y="135"/>
                  <a:pt x="187" y="135"/>
                </a:cubicBezTo>
                <a:cubicBezTo>
                  <a:pt x="187" y="194"/>
                  <a:pt x="187" y="194"/>
                  <a:pt x="187" y="194"/>
                </a:cubicBezTo>
                <a:cubicBezTo>
                  <a:pt x="147" y="194"/>
                  <a:pt x="147" y="194"/>
                  <a:pt x="147" y="194"/>
                </a:cubicBezTo>
                <a:cubicBezTo>
                  <a:pt x="147" y="137"/>
                  <a:pt x="147" y="137"/>
                  <a:pt x="147" y="137"/>
                </a:cubicBezTo>
                <a:cubicBezTo>
                  <a:pt x="148" y="137"/>
                  <a:pt x="148" y="137"/>
                  <a:pt x="148" y="137"/>
                </a:cubicBezTo>
                <a:cubicBezTo>
                  <a:pt x="148" y="125"/>
                  <a:pt x="148" y="125"/>
                  <a:pt x="148" y="125"/>
                </a:cubicBezTo>
                <a:cubicBezTo>
                  <a:pt x="159" y="123"/>
                  <a:pt x="159" y="123"/>
                  <a:pt x="159" y="123"/>
                </a:cubicBezTo>
                <a:cubicBezTo>
                  <a:pt x="158" y="112"/>
                  <a:pt x="158" y="112"/>
                  <a:pt x="158" y="112"/>
                </a:cubicBezTo>
                <a:cubicBezTo>
                  <a:pt x="147" y="115"/>
                  <a:pt x="147" y="115"/>
                  <a:pt x="147" y="115"/>
                </a:cubicBezTo>
                <a:cubicBezTo>
                  <a:pt x="147" y="106"/>
                  <a:pt x="147" y="106"/>
                  <a:pt x="147" y="106"/>
                </a:cubicBezTo>
                <a:cubicBezTo>
                  <a:pt x="147" y="29"/>
                  <a:pt x="147" y="29"/>
                  <a:pt x="147" y="29"/>
                </a:cubicBezTo>
                <a:cubicBezTo>
                  <a:pt x="187" y="29"/>
                  <a:pt x="187" y="29"/>
                  <a:pt x="187" y="29"/>
                </a:cubicBezTo>
                <a:close/>
                <a:moveTo>
                  <a:pt x="187" y="71"/>
                </a:moveTo>
                <a:cubicBezTo>
                  <a:pt x="186" y="70"/>
                  <a:pt x="185" y="70"/>
                  <a:pt x="184" y="70"/>
                </a:cubicBezTo>
                <a:cubicBezTo>
                  <a:pt x="181" y="71"/>
                  <a:pt x="179" y="73"/>
                  <a:pt x="178" y="76"/>
                </a:cubicBezTo>
                <a:cubicBezTo>
                  <a:pt x="177" y="78"/>
                  <a:pt x="177" y="81"/>
                  <a:pt x="178" y="83"/>
                </a:cubicBezTo>
                <a:cubicBezTo>
                  <a:pt x="179" y="88"/>
                  <a:pt x="181" y="91"/>
                  <a:pt x="185" y="93"/>
                </a:cubicBezTo>
                <a:cubicBezTo>
                  <a:pt x="186" y="92"/>
                  <a:pt x="187" y="91"/>
                  <a:pt x="187" y="91"/>
                </a:cubicBezTo>
                <a:cubicBezTo>
                  <a:pt x="187" y="71"/>
                  <a:pt x="187" y="71"/>
                  <a:pt x="187" y="71"/>
                </a:cubicBezTo>
                <a:close/>
                <a:moveTo>
                  <a:pt x="187" y="100"/>
                </a:moveTo>
                <a:cubicBezTo>
                  <a:pt x="187" y="100"/>
                  <a:pt x="186" y="100"/>
                  <a:pt x="186" y="99"/>
                </a:cubicBezTo>
                <a:cubicBezTo>
                  <a:pt x="181" y="104"/>
                  <a:pt x="179" y="110"/>
                  <a:pt x="179" y="116"/>
                </a:cubicBezTo>
                <a:cubicBezTo>
                  <a:pt x="179" y="118"/>
                  <a:pt x="179" y="120"/>
                  <a:pt x="180" y="121"/>
                </a:cubicBezTo>
                <a:cubicBezTo>
                  <a:pt x="180" y="124"/>
                  <a:pt x="182" y="126"/>
                  <a:pt x="183" y="127"/>
                </a:cubicBezTo>
                <a:cubicBezTo>
                  <a:pt x="184" y="128"/>
                  <a:pt x="186" y="128"/>
                  <a:pt x="187" y="128"/>
                </a:cubicBezTo>
                <a:lnTo>
                  <a:pt x="187" y="100"/>
                </a:lnTo>
                <a:close/>
                <a:moveTo>
                  <a:pt x="147" y="0"/>
                </a:moveTo>
                <a:cubicBezTo>
                  <a:pt x="99" y="0"/>
                  <a:pt x="99" y="0"/>
                  <a:pt x="99" y="0"/>
                </a:cubicBezTo>
                <a:cubicBezTo>
                  <a:pt x="99" y="16"/>
                  <a:pt x="99" y="16"/>
                  <a:pt x="99" y="16"/>
                </a:cubicBezTo>
                <a:cubicBezTo>
                  <a:pt x="147" y="16"/>
                  <a:pt x="147" y="16"/>
                  <a:pt x="147" y="16"/>
                </a:cubicBezTo>
                <a:cubicBezTo>
                  <a:pt x="147" y="0"/>
                  <a:pt x="147" y="0"/>
                  <a:pt x="147" y="0"/>
                </a:cubicBezTo>
                <a:close/>
                <a:moveTo>
                  <a:pt x="99" y="224"/>
                </a:moveTo>
                <a:cubicBezTo>
                  <a:pt x="147" y="224"/>
                  <a:pt x="147" y="224"/>
                  <a:pt x="147" y="224"/>
                </a:cubicBezTo>
                <a:cubicBezTo>
                  <a:pt x="147" y="208"/>
                  <a:pt x="147" y="208"/>
                  <a:pt x="147" y="208"/>
                </a:cubicBezTo>
                <a:cubicBezTo>
                  <a:pt x="99" y="208"/>
                  <a:pt x="99" y="208"/>
                  <a:pt x="99" y="208"/>
                </a:cubicBezTo>
                <a:cubicBezTo>
                  <a:pt x="99" y="224"/>
                  <a:pt x="99" y="224"/>
                  <a:pt x="99" y="224"/>
                </a:cubicBezTo>
                <a:close/>
                <a:moveTo>
                  <a:pt x="147" y="29"/>
                </a:moveTo>
                <a:cubicBezTo>
                  <a:pt x="147" y="106"/>
                  <a:pt x="147" y="106"/>
                  <a:pt x="147" y="106"/>
                </a:cubicBezTo>
                <a:cubicBezTo>
                  <a:pt x="147" y="104"/>
                  <a:pt x="147" y="104"/>
                  <a:pt x="147" y="104"/>
                </a:cubicBezTo>
                <a:cubicBezTo>
                  <a:pt x="137" y="107"/>
                  <a:pt x="137" y="107"/>
                  <a:pt x="137" y="107"/>
                </a:cubicBezTo>
                <a:cubicBezTo>
                  <a:pt x="138" y="118"/>
                  <a:pt x="138" y="118"/>
                  <a:pt x="138" y="118"/>
                </a:cubicBezTo>
                <a:cubicBezTo>
                  <a:pt x="127" y="121"/>
                  <a:pt x="127" y="121"/>
                  <a:pt x="127" y="121"/>
                </a:cubicBezTo>
                <a:cubicBezTo>
                  <a:pt x="127" y="131"/>
                  <a:pt x="127" y="131"/>
                  <a:pt x="127" y="131"/>
                </a:cubicBezTo>
                <a:cubicBezTo>
                  <a:pt x="138" y="128"/>
                  <a:pt x="138" y="128"/>
                  <a:pt x="138" y="128"/>
                </a:cubicBezTo>
                <a:cubicBezTo>
                  <a:pt x="138" y="139"/>
                  <a:pt x="138" y="139"/>
                  <a:pt x="138" y="139"/>
                </a:cubicBezTo>
                <a:cubicBezTo>
                  <a:pt x="147" y="137"/>
                  <a:pt x="147" y="137"/>
                  <a:pt x="147" y="137"/>
                </a:cubicBezTo>
                <a:cubicBezTo>
                  <a:pt x="147" y="194"/>
                  <a:pt x="147" y="194"/>
                  <a:pt x="147" y="194"/>
                </a:cubicBezTo>
                <a:cubicBezTo>
                  <a:pt x="99" y="194"/>
                  <a:pt x="99" y="194"/>
                  <a:pt x="99" y="194"/>
                </a:cubicBezTo>
                <a:cubicBezTo>
                  <a:pt x="99" y="157"/>
                  <a:pt x="99" y="157"/>
                  <a:pt x="99" y="157"/>
                </a:cubicBezTo>
                <a:cubicBezTo>
                  <a:pt x="100" y="157"/>
                  <a:pt x="101" y="157"/>
                  <a:pt x="102" y="156"/>
                </a:cubicBezTo>
                <a:cubicBezTo>
                  <a:pt x="109" y="155"/>
                  <a:pt x="113" y="151"/>
                  <a:pt x="117" y="145"/>
                </a:cubicBezTo>
                <a:cubicBezTo>
                  <a:pt x="120" y="139"/>
                  <a:pt x="121" y="132"/>
                  <a:pt x="119" y="124"/>
                </a:cubicBezTo>
                <a:cubicBezTo>
                  <a:pt x="118" y="120"/>
                  <a:pt x="116" y="117"/>
                  <a:pt x="114" y="115"/>
                </a:cubicBezTo>
                <a:cubicBezTo>
                  <a:pt x="112" y="114"/>
                  <a:pt x="111" y="113"/>
                  <a:pt x="109" y="113"/>
                </a:cubicBezTo>
                <a:cubicBezTo>
                  <a:pt x="108" y="112"/>
                  <a:pt x="105" y="113"/>
                  <a:pt x="103" y="113"/>
                </a:cubicBezTo>
                <a:cubicBezTo>
                  <a:pt x="101" y="114"/>
                  <a:pt x="100" y="114"/>
                  <a:pt x="99" y="115"/>
                </a:cubicBezTo>
                <a:cubicBezTo>
                  <a:pt x="99" y="93"/>
                  <a:pt x="99" y="93"/>
                  <a:pt x="99" y="93"/>
                </a:cubicBezTo>
                <a:cubicBezTo>
                  <a:pt x="100" y="93"/>
                  <a:pt x="100" y="93"/>
                  <a:pt x="100" y="93"/>
                </a:cubicBezTo>
                <a:cubicBezTo>
                  <a:pt x="102" y="93"/>
                  <a:pt x="103" y="93"/>
                  <a:pt x="104" y="94"/>
                </a:cubicBezTo>
                <a:cubicBezTo>
                  <a:pt x="105" y="94"/>
                  <a:pt x="106" y="95"/>
                  <a:pt x="106" y="97"/>
                </a:cubicBezTo>
                <a:cubicBezTo>
                  <a:pt x="106" y="98"/>
                  <a:pt x="106" y="99"/>
                  <a:pt x="105" y="100"/>
                </a:cubicBezTo>
                <a:cubicBezTo>
                  <a:pt x="108" y="99"/>
                  <a:pt x="110" y="98"/>
                  <a:pt x="111" y="97"/>
                </a:cubicBezTo>
                <a:cubicBezTo>
                  <a:pt x="112" y="95"/>
                  <a:pt x="112" y="93"/>
                  <a:pt x="111" y="92"/>
                </a:cubicBezTo>
                <a:cubicBezTo>
                  <a:pt x="111" y="90"/>
                  <a:pt x="110" y="89"/>
                  <a:pt x="107" y="88"/>
                </a:cubicBezTo>
                <a:cubicBezTo>
                  <a:pt x="105" y="87"/>
                  <a:pt x="103" y="87"/>
                  <a:pt x="100" y="88"/>
                </a:cubicBezTo>
                <a:cubicBezTo>
                  <a:pt x="99" y="88"/>
                  <a:pt x="99" y="88"/>
                  <a:pt x="99" y="88"/>
                </a:cubicBezTo>
                <a:cubicBezTo>
                  <a:pt x="99" y="29"/>
                  <a:pt x="99" y="29"/>
                  <a:pt x="99" y="29"/>
                </a:cubicBezTo>
                <a:cubicBezTo>
                  <a:pt x="147" y="29"/>
                  <a:pt x="147" y="29"/>
                  <a:pt x="147" y="29"/>
                </a:cubicBezTo>
                <a:close/>
                <a:moveTo>
                  <a:pt x="99" y="150"/>
                </a:moveTo>
                <a:cubicBezTo>
                  <a:pt x="100" y="150"/>
                  <a:pt x="101" y="150"/>
                  <a:pt x="101" y="150"/>
                </a:cubicBezTo>
                <a:cubicBezTo>
                  <a:pt x="105" y="149"/>
                  <a:pt x="107" y="146"/>
                  <a:pt x="109" y="142"/>
                </a:cubicBezTo>
                <a:cubicBezTo>
                  <a:pt x="110" y="137"/>
                  <a:pt x="111" y="133"/>
                  <a:pt x="110" y="129"/>
                </a:cubicBezTo>
                <a:cubicBezTo>
                  <a:pt x="108" y="123"/>
                  <a:pt x="106" y="120"/>
                  <a:pt x="103" y="121"/>
                </a:cubicBezTo>
                <a:cubicBezTo>
                  <a:pt x="101" y="121"/>
                  <a:pt x="100" y="122"/>
                  <a:pt x="99" y="123"/>
                </a:cubicBezTo>
                <a:lnTo>
                  <a:pt x="99" y="150"/>
                </a:lnTo>
                <a:close/>
                <a:moveTo>
                  <a:pt x="99" y="0"/>
                </a:moveTo>
                <a:cubicBezTo>
                  <a:pt x="23" y="0"/>
                  <a:pt x="23" y="0"/>
                  <a:pt x="23" y="0"/>
                </a:cubicBezTo>
                <a:cubicBezTo>
                  <a:pt x="10" y="0"/>
                  <a:pt x="0" y="10"/>
                  <a:pt x="0" y="23"/>
                </a:cubicBezTo>
                <a:cubicBezTo>
                  <a:pt x="0" y="200"/>
                  <a:pt x="0" y="200"/>
                  <a:pt x="0" y="200"/>
                </a:cubicBezTo>
                <a:cubicBezTo>
                  <a:pt x="0" y="213"/>
                  <a:pt x="10" y="224"/>
                  <a:pt x="23" y="224"/>
                </a:cubicBezTo>
                <a:cubicBezTo>
                  <a:pt x="99" y="224"/>
                  <a:pt x="99" y="224"/>
                  <a:pt x="99" y="224"/>
                </a:cubicBezTo>
                <a:cubicBezTo>
                  <a:pt x="99" y="208"/>
                  <a:pt x="99" y="208"/>
                  <a:pt x="99" y="208"/>
                </a:cubicBezTo>
                <a:cubicBezTo>
                  <a:pt x="37" y="208"/>
                  <a:pt x="37" y="208"/>
                  <a:pt x="37" y="208"/>
                </a:cubicBezTo>
                <a:cubicBezTo>
                  <a:pt x="37" y="208"/>
                  <a:pt x="37" y="208"/>
                  <a:pt x="37" y="208"/>
                </a:cubicBezTo>
                <a:cubicBezTo>
                  <a:pt x="26" y="208"/>
                  <a:pt x="17" y="199"/>
                  <a:pt x="17" y="189"/>
                </a:cubicBezTo>
                <a:cubicBezTo>
                  <a:pt x="17" y="35"/>
                  <a:pt x="17" y="35"/>
                  <a:pt x="17" y="35"/>
                </a:cubicBezTo>
                <a:cubicBezTo>
                  <a:pt x="17" y="24"/>
                  <a:pt x="26" y="16"/>
                  <a:pt x="37" y="16"/>
                </a:cubicBezTo>
                <a:cubicBezTo>
                  <a:pt x="99" y="16"/>
                  <a:pt x="99" y="16"/>
                  <a:pt x="99" y="16"/>
                </a:cubicBezTo>
                <a:cubicBezTo>
                  <a:pt x="99" y="0"/>
                  <a:pt x="99" y="0"/>
                  <a:pt x="99" y="0"/>
                </a:cubicBezTo>
                <a:close/>
                <a:moveTo>
                  <a:pt x="99" y="29"/>
                </a:moveTo>
                <a:cubicBezTo>
                  <a:pt x="99" y="88"/>
                  <a:pt x="99" y="88"/>
                  <a:pt x="99" y="88"/>
                </a:cubicBezTo>
                <a:cubicBezTo>
                  <a:pt x="93" y="89"/>
                  <a:pt x="89" y="93"/>
                  <a:pt x="85" y="97"/>
                </a:cubicBezTo>
                <a:cubicBezTo>
                  <a:pt x="82" y="102"/>
                  <a:pt x="80" y="109"/>
                  <a:pt x="79" y="116"/>
                </a:cubicBezTo>
                <a:cubicBezTo>
                  <a:pt x="78" y="120"/>
                  <a:pt x="78" y="124"/>
                  <a:pt x="79" y="129"/>
                </a:cubicBezTo>
                <a:cubicBezTo>
                  <a:pt x="79" y="134"/>
                  <a:pt x="80" y="138"/>
                  <a:pt x="81" y="142"/>
                </a:cubicBezTo>
                <a:cubicBezTo>
                  <a:pt x="81" y="144"/>
                  <a:pt x="81" y="144"/>
                  <a:pt x="81" y="144"/>
                </a:cubicBezTo>
                <a:cubicBezTo>
                  <a:pt x="82" y="146"/>
                  <a:pt x="82" y="148"/>
                  <a:pt x="83" y="150"/>
                </a:cubicBezTo>
                <a:cubicBezTo>
                  <a:pt x="86" y="156"/>
                  <a:pt x="92" y="158"/>
                  <a:pt x="99" y="157"/>
                </a:cubicBezTo>
                <a:cubicBezTo>
                  <a:pt x="99" y="194"/>
                  <a:pt x="99" y="194"/>
                  <a:pt x="99" y="194"/>
                </a:cubicBezTo>
                <a:cubicBezTo>
                  <a:pt x="46" y="194"/>
                  <a:pt x="46" y="194"/>
                  <a:pt x="46" y="194"/>
                </a:cubicBezTo>
                <a:cubicBezTo>
                  <a:pt x="37" y="194"/>
                  <a:pt x="30" y="187"/>
                  <a:pt x="30" y="179"/>
                </a:cubicBezTo>
                <a:cubicBezTo>
                  <a:pt x="30" y="45"/>
                  <a:pt x="30" y="45"/>
                  <a:pt x="30" y="45"/>
                </a:cubicBezTo>
                <a:cubicBezTo>
                  <a:pt x="30" y="36"/>
                  <a:pt x="37" y="29"/>
                  <a:pt x="46" y="29"/>
                </a:cubicBezTo>
                <a:cubicBezTo>
                  <a:pt x="99" y="29"/>
                  <a:pt x="99" y="29"/>
                  <a:pt x="99" y="29"/>
                </a:cubicBezTo>
                <a:close/>
                <a:moveTo>
                  <a:pt x="99" y="93"/>
                </a:moveTo>
                <a:cubicBezTo>
                  <a:pt x="99" y="115"/>
                  <a:pt x="99" y="115"/>
                  <a:pt x="99" y="115"/>
                </a:cubicBezTo>
                <a:cubicBezTo>
                  <a:pt x="98" y="115"/>
                  <a:pt x="97" y="116"/>
                  <a:pt x="96" y="118"/>
                </a:cubicBezTo>
                <a:cubicBezTo>
                  <a:pt x="94" y="120"/>
                  <a:pt x="93" y="122"/>
                  <a:pt x="94" y="125"/>
                </a:cubicBezTo>
                <a:cubicBezTo>
                  <a:pt x="94" y="127"/>
                  <a:pt x="95" y="128"/>
                  <a:pt x="97" y="129"/>
                </a:cubicBezTo>
                <a:cubicBezTo>
                  <a:pt x="97" y="127"/>
                  <a:pt x="98" y="125"/>
                  <a:pt x="99" y="123"/>
                </a:cubicBezTo>
                <a:cubicBezTo>
                  <a:pt x="99" y="150"/>
                  <a:pt x="99" y="150"/>
                  <a:pt x="99" y="150"/>
                </a:cubicBezTo>
                <a:cubicBezTo>
                  <a:pt x="98" y="150"/>
                  <a:pt x="97" y="149"/>
                  <a:pt x="96" y="149"/>
                </a:cubicBezTo>
                <a:cubicBezTo>
                  <a:pt x="95" y="148"/>
                  <a:pt x="94" y="146"/>
                  <a:pt x="93" y="142"/>
                </a:cubicBezTo>
                <a:cubicBezTo>
                  <a:pt x="92" y="140"/>
                  <a:pt x="92" y="137"/>
                  <a:pt x="91" y="133"/>
                </a:cubicBezTo>
                <a:cubicBezTo>
                  <a:pt x="91" y="128"/>
                  <a:pt x="90" y="124"/>
                  <a:pt x="90" y="119"/>
                </a:cubicBezTo>
                <a:cubicBezTo>
                  <a:pt x="90" y="111"/>
                  <a:pt x="91" y="104"/>
                  <a:pt x="93" y="100"/>
                </a:cubicBezTo>
                <a:cubicBezTo>
                  <a:pt x="95" y="97"/>
                  <a:pt x="97" y="94"/>
                  <a:pt x="99" y="93"/>
                </a:cubicBez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87" name="Freeform 77"/>
          <p:cNvSpPr>
            <a:spLocks/>
          </p:cNvSpPr>
          <p:nvPr/>
        </p:nvSpPr>
        <p:spPr bwMode="auto">
          <a:xfrm>
            <a:off x="6129174" y="1728550"/>
            <a:ext cx="160693" cy="120222"/>
          </a:xfrm>
          <a:custGeom>
            <a:avLst/>
            <a:gdLst>
              <a:gd name="T0" fmla="*/ 69 w 98"/>
              <a:gd name="T1" fmla="*/ 0 h 74"/>
              <a:gd name="T2" fmla="*/ 49 w 98"/>
              <a:gd name="T3" fmla="*/ 8 h 74"/>
              <a:gd name="T4" fmla="*/ 30 w 98"/>
              <a:gd name="T5" fmla="*/ 0 h 74"/>
              <a:gd name="T6" fmla="*/ 0 w 98"/>
              <a:gd name="T7" fmla="*/ 29 h 74"/>
              <a:gd name="T8" fmla="*/ 51 w 98"/>
              <a:gd name="T9" fmla="*/ 74 h 74"/>
              <a:gd name="T10" fmla="*/ 98 w 98"/>
              <a:gd name="T11" fmla="*/ 29 h 74"/>
              <a:gd name="T12" fmla="*/ 69 w 98"/>
              <a:gd name="T13" fmla="*/ 0 h 74"/>
            </a:gdLst>
            <a:ahLst/>
            <a:cxnLst>
              <a:cxn ang="0">
                <a:pos x="T0" y="T1"/>
              </a:cxn>
              <a:cxn ang="0">
                <a:pos x="T2" y="T3"/>
              </a:cxn>
              <a:cxn ang="0">
                <a:pos x="T4" y="T5"/>
              </a:cxn>
              <a:cxn ang="0">
                <a:pos x="T6" y="T7"/>
              </a:cxn>
              <a:cxn ang="0">
                <a:pos x="T8" y="T9"/>
              </a:cxn>
              <a:cxn ang="0">
                <a:pos x="T10" y="T11"/>
              </a:cxn>
              <a:cxn ang="0">
                <a:pos x="T12" y="T13"/>
              </a:cxn>
            </a:cxnLst>
            <a:rect l="0" t="0" r="r" b="b"/>
            <a:pathLst>
              <a:path w="98" h="74">
                <a:moveTo>
                  <a:pt x="69" y="0"/>
                </a:moveTo>
                <a:cubicBezTo>
                  <a:pt x="61" y="0"/>
                  <a:pt x="54" y="3"/>
                  <a:pt x="49" y="8"/>
                </a:cubicBezTo>
                <a:cubicBezTo>
                  <a:pt x="44" y="3"/>
                  <a:pt x="37" y="0"/>
                  <a:pt x="30" y="0"/>
                </a:cubicBezTo>
                <a:cubicBezTo>
                  <a:pt x="13" y="0"/>
                  <a:pt x="0" y="13"/>
                  <a:pt x="0" y="29"/>
                </a:cubicBezTo>
                <a:cubicBezTo>
                  <a:pt x="0" y="47"/>
                  <a:pt x="15" y="74"/>
                  <a:pt x="51" y="74"/>
                </a:cubicBezTo>
                <a:cubicBezTo>
                  <a:pt x="88" y="74"/>
                  <a:pt x="98" y="45"/>
                  <a:pt x="98" y="29"/>
                </a:cubicBezTo>
                <a:cubicBezTo>
                  <a:pt x="98" y="13"/>
                  <a:pt x="85" y="0"/>
                  <a:pt x="69" y="0"/>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8" name="Freeform 78"/>
          <p:cNvSpPr>
            <a:spLocks/>
          </p:cNvSpPr>
          <p:nvPr/>
        </p:nvSpPr>
        <p:spPr bwMode="auto">
          <a:xfrm>
            <a:off x="6200592" y="1697602"/>
            <a:ext cx="44042" cy="54754"/>
          </a:xfrm>
          <a:custGeom>
            <a:avLst/>
            <a:gdLst>
              <a:gd name="T0" fmla="*/ 6 w 27"/>
              <a:gd name="T1" fmla="*/ 34 h 34"/>
              <a:gd name="T2" fmla="*/ 13 w 27"/>
              <a:gd name="T3" fmla="*/ 0 h 34"/>
              <a:gd name="T4" fmla="*/ 27 w 27"/>
              <a:gd name="T5" fmla="*/ 3 h 34"/>
              <a:gd name="T6" fmla="*/ 6 w 27"/>
              <a:gd name="T7" fmla="*/ 34 h 34"/>
            </a:gdLst>
            <a:ahLst/>
            <a:cxnLst>
              <a:cxn ang="0">
                <a:pos x="T0" y="T1"/>
              </a:cxn>
              <a:cxn ang="0">
                <a:pos x="T2" y="T3"/>
              </a:cxn>
              <a:cxn ang="0">
                <a:pos x="T4" y="T5"/>
              </a:cxn>
              <a:cxn ang="0">
                <a:pos x="T6" y="T7"/>
              </a:cxn>
            </a:cxnLst>
            <a:rect l="0" t="0" r="r" b="b"/>
            <a:pathLst>
              <a:path w="27" h="34">
                <a:moveTo>
                  <a:pt x="6" y="34"/>
                </a:moveTo>
                <a:cubicBezTo>
                  <a:pt x="0" y="22"/>
                  <a:pt x="4" y="9"/>
                  <a:pt x="13" y="0"/>
                </a:cubicBezTo>
                <a:cubicBezTo>
                  <a:pt x="27" y="3"/>
                  <a:pt x="27" y="3"/>
                  <a:pt x="27" y="3"/>
                </a:cubicBezTo>
                <a:cubicBezTo>
                  <a:pt x="14" y="10"/>
                  <a:pt x="6" y="18"/>
                  <a:pt x="6" y="34"/>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9" name="Freeform 79"/>
          <p:cNvSpPr>
            <a:spLocks noEditPoints="1"/>
          </p:cNvSpPr>
          <p:nvPr/>
        </p:nvSpPr>
        <p:spPr bwMode="auto">
          <a:xfrm>
            <a:off x="5950626" y="2699847"/>
            <a:ext cx="169025" cy="234492"/>
          </a:xfrm>
          <a:custGeom>
            <a:avLst/>
            <a:gdLst>
              <a:gd name="T0" fmla="*/ 87 w 103"/>
              <a:gd name="T1" fmla="*/ 88 h 143"/>
              <a:gd name="T2" fmla="*/ 103 w 103"/>
              <a:gd name="T3" fmla="*/ 112 h 143"/>
              <a:gd name="T4" fmla="*/ 102 w 103"/>
              <a:gd name="T5" fmla="*/ 143 h 143"/>
              <a:gd name="T6" fmla="*/ 87 w 103"/>
              <a:gd name="T7" fmla="*/ 137 h 143"/>
              <a:gd name="T8" fmla="*/ 87 w 103"/>
              <a:gd name="T9" fmla="*/ 134 h 143"/>
              <a:gd name="T10" fmla="*/ 91 w 103"/>
              <a:gd name="T11" fmla="*/ 136 h 143"/>
              <a:gd name="T12" fmla="*/ 100 w 103"/>
              <a:gd name="T13" fmla="*/ 130 h 143"/>
              <a:gd name="T14" fmla="*/ 100 w 103"/>
              <a:gd name="T15" fmla="*/ 113 h 143"/>
              <a:gd name="T16" fmla="*/ 100 w 103"/>
              <a:gd name="T17" fmla="*/ 113 h 143"/>
              <a:gd name="T18" fmla="*/ 99 w 103"/>
              <a:gd name="T19" fmla="*/ 111 h 143"/>
              <a:gd name="T20" fmla="*/ 92 w 103"/>
              <a:gd name="T21" fmla="*/ 110 h 143"/>
              <a:gd name="T22" fmla="*/ 90 w 103"/>
              <a:gd name="T23" fmla="*/ 116 h 143"/>
              <a:gd name="T24" fmla="*/ 87 w 103"/>
              <a:gd name="T25" fmla="*/ 115 h 143"/>
              <a:gd name="T26" fmla="*/ 87 w 103"/>
              <a:gd name="T27" fmla="*/ 88 h 143"/>
              <a:gd name="T28" fmla="*/ 73 w 103"/>
              <a:gd name="T29" fmla="*/ 132 h 143"/>
              <a:gd name="T30" fmla="*/ 32 w 103"/>
              <a:gd name="T31" fmla="*/ 70 h 143"/>
              <a:gd name="T32" fmla="*/ 28 w 103"/>
              <a:gd name="T33" fmla="*/ 68 h 143"/>
              <a:gd name="T34" fmla="*/ 28 w 103"/>
              <a:gd name="T35" fmla="*/ 67 h 143"/>
              <a:gd name="T36" fmla="*/ 28 w 103"/>
              <a:gd name="T37" fmla="*/ 63 h 143"/>
              <a:gd name="T38" fmla="*/ 29 w 103"/>
              <a:gd name="T39" fmla="*/ 65 h 143"/>
              <a:gd name="T40" fmla="*/ 34 w 103"/>
              <a:gd name="T41" fmla="*/ 66 h 143"/>
              <a:gd name="T42" fmla="*/ 41 w 103"/>
              <a:gd name="T43" fmla="*/ 61 h 143"/>
              <a:gd name="T44" fmla="*/ 41 w 103"/>
              <a:gd name="T45" fmla="*/ 61 h 143"/>
              <a:gd name="T46" fmla="*/ 37 w 103"/>
              <a:gd name="T47" fmla="*/ 59 h 143"/>
              <a:gd name="T48" fmla="*/ 28 w 103"/>
              <a:gd name="T49" fmla="*/ 45 h 143"/>
              <a:gd name="T50" fmla="*/ 28 w 103"/>
              <a:gd name="T51" fmla="*/ 26 h 143"/>
              <a:gd name="T52" fmla="*/ 39 w 103"/>
              <a:gd name="T53" fmla="*/ 19 h 143"/>
              <a:gd name="T54" fmla="*/ 44 w 103"/>
              <a:gd name="T55" fmla="*/ 21 h 143"/>
              <a:gd name="T56" fmla="*/ 61 w 103"/>
              <a:gd name="T57" fmla="*/ 46 h 143"/>
              <a:gd name="T58" fmla="*/ 61 w 103"/>
              <a:gd name="T59" fmla="*/ 50 h 143"/>
              <a:gd name="T60" fmla="*/ 87 w 103"/>
              <a:gd name="T61" fmla="*/ 88 h 143"/>
              <a:gd name="T62" fmla="*/ 87 w 103"/>
              <a:gd name="T63" fmla="*/ 115 h 143"/>
              <a:gd name="T64" fmla="*/ 84 w 103"/>
              <a:gd name="T65" fmla="*/ 116 h 143"/>
              <a:gd name="T66" fmla="*/ 82 w 103"/>
              <a:gd name="T67" fmla="*/ 122 h 143"/>
              <a:gd name="T68" fmla="*/ 75 w 103"/>
              <a:gd name="T69" fmla="*/ 121 h 143"/>
              <a:gd name="T70" fmla="*/ 74 w 103"/>
              <a:gd name="T71" fmla="*/ 128 h 143"/>
              <a:gd name="T72" fmla="*/ 75 w 103"/>
              <a:gd name="T73" fmla="*/ 130 h 143"/>
              <a:gd name="T74" fmla="*/ 87 w 103"/>
              <a:gd name="T75" fmla="*/ 134 h 143"/>
              <a:gd name="T76" fmla="*/ 87 w 103"/>
              <a:gd name="T77" fmla="*/ 137 h 143"/>
              <a:gd name="T78" fmla="*/ 73 w 103"/>
              <a:gd name="T79" fmla="*/ 132 h 143"/>
              <a:gd name="T80" fmla="*/ 28 w 103"/>
              <a:gd name="T81" fmla="*/ 4 h 143"/>
              <a:gd name="T82" fmla="*/ 28 w 103"/>
              <a:gd name="T83" fmla="*/ 24 h 143"/>
              <a:gd name="T84" fmla="*/ 36 w 103"/>
              <a:gd name="T85" fmla="*/ 15 h 143"/>
              <a:gd name="T86" fmla="*/ 32 w 103"/>
              <a:gd name="T87" fmla="*/ 8 h 143"/>
              <a:gd name="T88" fmla="*/ 28 w 103"/>
              <a:gd name="T89" fmla="*/ 4 h 143"/>
              <a:gd name="T90" fmla="*/ 28 w 103"/>
              <a:gd name="T91" fmla="*/ 67 h 143"/>
              <a:gd name="T92" fmla="*/ 11 w 103"/>
              <a:gd name="T93" fmla="*/ 43 h 143"/>
              <a:gd name="T94" fmla="*/ 11 w 103"/>
              <a:gd name="T95" fmla="*/ 37 h 143"/>
              <a:gd name="T96" fmla="*/ 5 w 103"/>
              <a:gd name="T97" fmla="*/ 27 h 143"/>
              <a:gd name="T98" fmla="*/ 9 w 103"/>
              <a:gd name="T99" fmla="*/ 4 h 143"/>
              <a:gd name="T100" fmla="*/ 28 w 103"/>
              <a:gd name="T101" fmla="*/ 4 h 143"/>
              <a:gd name="T102" fmla="*/ 28 w 103"/>
              <a:gd name="T103" fmla="*/ 24 h 143"/>
              <a:gd name="T104" fmla="*/ 21 w 103"/>
              <a:gd name="T105" fmla="*/ 31 h 143"/>
              <a:gd name="T106" fmla="*/ 28 w 103"/>
              <a:gd name="T107" fmla="*/ 26 h 143"/>
              <a:gd name="T108" fmla="*/ 28 w 103"/>
              <a:gd name="T109" fmla="*/ 45 h 143"/>
              <a:gd name="T110" fmla="*/ 22 w 103"/>
              <a:gd name="T111" fmla="*/ 37 h 143"/>
              <a:gd name="T112" fmla="*/ 22 w 103"/>
              <a:gd name="T113" fmla="*/ 33 h 143"/>
              <a:gd name="T114" fmla="*/ 15 w 103"/>
              <a:gd name="T115" fmla="*/ 37 h 143"/>
              <a:gd name="T116" fmla="*/ 14 w 103"/>
              <a:gd name="T117" fmla="*/ 43 h 143"/>
              <a:gd name="T118" fmla="*/ 28 w 103"/>
              <a:gd name="T119" fmla="*/ 63 h 143"/>
              <a:gd name="T120" fmla="*/ 28 w 103"/>
              <a:gd name="T121" fmla="*/ 6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3" h="143">
                <a:moveTo>
                  <a:pt x="87" y="88"/>
                </a:moveTo>
                <a:cubicBezTo>
                  <a:pt x="103" y="112"/>
                  <a:pt x="103" y="112"/>
                  <a:pt x="103" y="112"/>
                </a:cubicBezTo>
                <a:cubicBezTo>
                  <a:pt x="102" y="143"/>
                  <a:pt x="102" y="143"/>
                  <a:pt x="102" y="143"/>
                </a:cubicBezTo>
                <a:cubicBezTo>
                  <a:pt x="87" y="137"/>
                  <a:pt x="87" y="137"/>
                  <a:pt x="87" y="137"/>
                </a:cubicBezTo>
                <a:cubicBezTo>
                  <a:pt x="87" y="134"/>
                  <a:pt x="87" y="134"/>
                  <a:pt x="87" y="134"/>
                </a:cubicBezTo>
                <a:cubicBezTo>
                  <a:pt x="91" y="136"/>
                  <a:pt x="91" y="136"/>
                  <a:pt x="91" y="136"/>
                </a:cubicBezTo>
                <a:cubicBezTo>
                  <a:pt x="100" y="130"/>
                  <a:pt x="100" y="130"/>
                  <a:pt x="100" y="130"/>
                </a:cubicBezTo>
                <a:cubicBezTo>
                  <a:pt x="100" y="113"/>
                  <a:pt x="100" y="113"/>
                  <a:pt x="100" y="113"/>
                </a:cubicBezTo>
                <a:cubicBezTo>
                  <a:pt x="100" y="113"/>
                  <a:pt x="100" y="113"/>
                  <a:pt x="100" y="113"/>
                </a:cubicBezTo>
                <a:cubicBezTo>
                  <a:pt x="99" y="111"/>
                  <a:pt x="99" y="111"/>
                  <a:pt x="99" y="111"/>
                </a:cubicBezTo>
                <a:cubicBezTo>
                  <a:pt x="98" y="109"/>
                  <a:pt x="95" y="108"/>
                  <a:pt x="92" y="110"/>
                </a:cubicBezTo>
                <a:cubicBezTo>
                  <a:pt x="90" y="111"/>
                  <a:pt x="89" y="114"/>
                  <a:pt x="90" y="116"/>
                </a:cubicBezTo>
                <a:cubicBezTo>
                  <a:pt x="89" y="115"/>
                  <a:pt x="88" y="115"/>
                  <a:pt x="87" y="115"/>
                </a:cubicBezTo>
                <a:lnTo>
                  <a:pt x="87" y="88"/>
                </a:lnTo>
                <a:close/>
                <a:moveTo>
                  <a:pt x="73" y="132"/>
                </a:moveTo>
                <a:cubicBezTo>
                  <a:pt x="32" y="70"/>
                  <a:pt x="32" y="70"/>
                  <a:pt x="32" y="70"/>
                </a:cubicBezTo>
                <a:cubicBezTo>
                  <a:pt x="30" y="70"/>
                  <a:pt x="29" y="69"/>
                  <a:pt x="28" y="68"/>
                </a:cubicBezTo>
                <a:cubicBezTo>
                  <a:pt x="28" y="67"/>
                  <a:pt x="28" y="67"/>
                  <a:pt x="28" y="67"/>
                </a:cubicBezTo>
                <a:cubicBezTo>
                  <a:pt x="28" y="63"/>
                  <a:pt x="28" y="63"/>
                  <a:pt x="28" y="63"/>
                </a:cubicBezTo>
                <a:cubicBezTo>
                  <a:pt x="29" y="65"/>
                  <a:pt x="29" y="65"/>
                  <a:pt x="29" y="65"/>
                </a:cubicBezTo>
                <a:cubicBezTo>
                  <a:pt x="30" y="67"/>
                  <a:pt x="33" y="67"/>
                  <a:pt x="34" y="66"/>
                </a:cubicBezTo>
                <a:cubicBezTo>
                  <a:pt x="41" y="61"/>
                  <a:pt x="41" y="61"/>
                  <a:pt x="41" y="61"/>
                </a:cubicBezTo>
                <a:cubicBezTo>
                  <a:pt x="41" y="61"/>
                  <a:pt x="41" y="61"/>
                  <a:pt x="41" y="61"/>
                </a:cubicBezTo>
                <a:cubicBezTo>
                  <a:pt x="40" y="61"/>
                  <a:pt x="38" y="61"/>
                  <a:pt x="37" y="59"/>
                </a:cubicBezTo>
                <a:cubicBezTo>
                  <a:pt x="28" y="45"/>
                  <a:pt x="28" y="45"/>
                  <a:pt x="28" y="45"/>
                </a:cubicBezTo>
                <a:cubicBezTo>
                  <a:pt x="28" y="26"/>
                  <a:pt x="28" y="26"/>
                  <a:pt x="28" y="26"/>
                </a:cubicBezTo>
                <a:cubicBezTo>
                  <a:pt x="39" y="19"/>
                  <a:pt x="39" y="19"/>
                  <a:pt x="39" y="19"/>
                </a:cubicBezTo>
                <a:cubicBezTo>
                  <a:pt x="41" y="18"/>
                  <a:pt x="43" y="19"/>
                  <a:pt x="44" y="21"/>
                </a:cubicBezTo>
                <a:cubicBezTo>
                  <a:pt x="61" y="46"/>
                  <a:pt x="61" y="46"/>
                  <a:pt x="61" y="46"/>
                </a:cubicBezTo>
                <a:cubicBezTo>
                  <a:pt x="62" y="47"/>
                  <a:pt x="62" y="49"/>
                  <a:pt x="61" y="50"/>
                </a:cubicBezTo>
                <a:cubicBezTo>
                  <a:pt x="87" y="88"/>
                  <a:pt x="87" y="88"/>
                  <a:pt x="87" y="88"/>
                </a:cubicBezTo>
                <a:cubicBezTo>
                  <a:pt x="87" y="115"/>
                  <a:pt x="87" y="115"/>
                  <a:pt x="87" y="115"/>
                </a:cubicBezTo>
                <a:cubicBezTo>
                  <a:pt x="86" y="115"/>
                  <a:pt x="85" y="115"/>
                  <a:pt x="84" y="116"/>
                </a:cubicBezTo>
                <a:cubicBezTo>
                  <a:pt x="82" y="117"/>
                  <a:pt x="81" y="120"/>
                  <a:pt x="82" y="122"/>
                </a:cubicBezTo>
                <a:cubicBezTo>
                  <a:pt x="80" y="120"/>
                  <a:pt x="77" y="120"/>
                  <a:pt x="75" y="121"/>
                </a:cubicBezTo>
                <a:cubicBezTo>
                  <a:pt x="73" y="123"/>
                  <a:pt x="72" y="126"/>
                  <a:pt x="74" y="128"/>
                </a:cubicBezTo>
                <a:cubicBezTo>
                  <a:pt x="75" y="130"/>
                  <a:pt x="75" y="130"/>
                  <a:pt x="75" y="130"/>
                </a:cubicBezTo>
                <a:cubicBezTo>
                  <a:pt x="87" y="134"/>
                  <a:pt x="87" y="134"/>
                  <a:pt x="87" y="134"/>
                </a:cubicBezTo>
                <a:cubicBezTo>
                  <a:pt x="87" y="137"/>
                  <a:pt x="87" y="137"/>
                  <a:pt x="87" y="137"/>
                </a:cubicBezTo>
                <a:cubicBezTo>
                  <a:pt x="73" y="132"/>
                  <a:pt x="73" y="132"/>
                  <a:pt x="73" y="132"/>
                </a:cubicBezTo>
                <a:close/>
                <a:moveTo>
                  <a:pt x="28" y="4"/>
                </a:moveTo>
                <a:cubicBezTo>
                  <a:pt x="28" y="24"/>
                  <a:pt x="28" y="24"/>
                  <a:pt x="28" y="24"/>
                </a:cubicBezTo>
                <a:cubicBezTo>
                  <a:pt x="36" y="15"/>
                  <a:pt x="36" y="15"/>
                  <a:pt x="36" y="15"/>
                </a:cubicBezTo>
                <a:cubicBezTo>
                  <a:pt x="32" y="8"/>
                  <a:pt x="32" y="8"/>
                  <a:pt x="32" y="8"/>
                </a:cubicBezTo>
                <a:cubicBezTo>
                  <a:pt x="31" y="7"/>
                  <a:pt x="29" y="5"/>
                  <a:pt x="28" y="4"/>
                </a:cubicBezTo>
                <a:close/>
                <a:moveTo>
                  <a:pt x="28" y="67"/>
                </a:moveTo>
                <a:cubicBezTo>
                  <a:pt x="11" y="43"/>
                  <a:pt x="11" y="43"/>
                  <a:pt x="11" y="43"/>
                </a:cubicBezTo>
                <a:cubicBezTo>
                  <a:pt x="10" y="41"/>
                  <a:pt x="10" y="38"/>
                  <a:pt x="11" y="37"/>
                </a:cubicBezTo>
                <a:cubicBezTo>
                  <a:pt x="5" y="27"/>
                  <a:pt x="5" y="27"/>
                  <a:pt x="5" y="27"/>
                </a:cubicBezTo>
                <a:cubicBezTo>
                  <a:pt x="0" y="19"/>
                  <a:pt x="2" y="9"/>
                  <a:pt x="9" y="4"/>
                </a:cubicBezTo>
                <a:cubicBezTo>
                  <a:pt x="15" y="0"/>
                  <a:pt x="22" y="0"/>
                  <a:pt x="28" y="4"/>
                </a:cubicBezTo>
                <a:cubicBezTo>
                  <a:pt x="28" y="24"/>
                  <a:pt x="28" y="24"/>
                  <a:pt x="28" y="24"/>
                </a:cubicBezTo>
                <a:cubicBezTo>
                  <a:pt x="21" y="31"/>
                  <a:pt x="21" y="31"/>
                  <a:pt x="21" y="31"/>
                </a:cubicBezTo>
                <a:cubicBezTo>
                  <a:pt x="28" y="26"/>
                  <a:pt x="28" y="26"/>
                  <a:pt x="28" y="26"/>
                </a:cubicBezTo>
                <a:cubicBezTo>
                  <a:pt x="28" y="45"/>
                  <a:pt x="28" y="45"/>
                  <a:pt x="28" y="45"/>
                </a:cubicBezTo>
                <a:cubicBezTo>
                  <a:pt x="22" y="37"/>
                  <a:pt x="22" y="37"/>
                  <a:pt x="22" y="37"/>
                </a:cubicBezTo>
                <a:cubicBezTo>
                  <a:pt x="21" y="36"/>
                  <a:pt x="21" y="34"/>
                  <a:pt x="22" y="33"/>
                </a:cubicBezTo>
                <a:cubicBezTo>
                  <a:pt x="15" y="37"/>
                  <a:pt x="15" y="37"/>
                  <a:pt x="15" y="37"/>
                </a:cubicBezTo>
                <a:cubicBezTo>
                  <a:pt x="14" y="39"/>
                  <a:pt x="13" y="41"/>
                  <a:pt x="14" y="43"/>
                </a:cubicBezTo>
                <a:cubicBezTo>
                  <a:pt x="28" y="63"/>
                  <a:pt x="28" y="63"/>
                  <a:pt x="28" y="63"/>
                </a:cubicBezTo>
                <a:lnTo>
                  <a:pt x="28" y="67"/>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0" name="Freeform 80"/>
          <p:cNvSpPr>
            <a:spLocks noEditPoints="1"/>
          </p:cNvSpPr>
          <p:nvPr/>
        </p:nvSpPr>
        <p:spPr bwMode="auto">
          <a:xfrm>
            <a:off x="7249260" y="1497629"/>
            <a:ext cx="211876" cy="232112"/>
          </a:xfrm>
          <a:custGeom>
            <a:avLst/>
            <a:gdLst>
              <a:gd name="T0" fmla="*/ 101 w 130"/>
              <a:gd name="T1" fmla="*/ 65 h 142"/>
              <a:gd name="T2" fmla="*/ 97 w 130"/>
              <a:gd name="T3" fmla="*/ 81 h 142"/>
              <a:gd name="T4" fmla="*/ 97 w 130"/>
              <a:gd name="T5" fmla="*/ 94 h 142"/>
              <a:gd name="T6" fmla="*/ 100 w 130"/>
              <a:gd name="T7" fmla="*/ 95 h 142"/>
              <a:gd name="T8" fmla="*/ 111 w 130"/>
              <a:gd name="T9" fmla="*/ 112 h 142"/>
              <a:gd name="T10" fmla="*/ 97 w 130"/>
              <a:gd name="T11" fmla="*/ 103 h 142"/>
              <a:gd name="T12" fmla="*/ 97 w 130"/>
              <a:gd name="T13" fmla="*/ 28 h 142"/>
              <a:gd name="T14" fmla="*/ 111 w 130"/>
              <a:gd name="T15" fmla="*/ 19 h 142"/>
              <a:gd name="T16" fmla="*/ 100 w 130"/>
              <a:gd name="T17" fmla="*/ 35 h 142"/>
              <a:gd name="T18" fmla="*/ 97 w 130"/>
              <a:gd name="T19" fmla="*/ 36 h 142"/>
              <a:gd name="T20" fmla="*/ 127 w 130"/>
              <a:gd name="T21" fmla="*/ 62 h 142"/>
              <a:gd name="T22" fmla="*/ 108 w 130"/>
              <a:gd name="T23" fmla="*/ 65 h 142"/>
              <a:gd name="T24" fmla="*/ 127 w 130"/>
              <a:gd name="T25" fmla="*/ 69 h 142"/>
              <a:gd name="T26" fmla="*/ 127 w 130"/>
              <a:gd name="T27" fmla="*/ 62 h 142"/>
              <a:gd name="T28" fmla="*/ 67 w 130"/>
              <a:gd name="T29" fmla="*/ 142 h 142"/>
              <a:gd name="T30" fmla="*/ 85 w 130"/>
              <a:gd name="T31" fmla="*/ 95 h 142"/>
              <a:gd name="T32" fmla="*/ 97 w 130"/>
              <a:gd name="T33" fmla="*/ 50 h 142"/>
              <a:gd name="T34" fmla="*/ 65 w 130"/>
              <a:gd name="T35" fmla="*/ 37 h 142"/>
              <a:gd name="T36" fmla="*/ 93 w 130"/>
              <a:gd name="T37" fmla="*/ 65 h 142"/>
              <a:gd name="T38" fmla="*/ 79 w 130"/>
              <a:gd name="T39" fmla="*/ 90 h 142"/>
              <a:gd name="T40" fmla="*/ 78 w 130"/>
              <a:gd name="T41" fmla="*/ 110 h 142"/>
              <a:gd name="T42" fmla="*/ 65 w 130"/>
              <a:gd name="T43" fmla="*/ 142 h 142"/>
              <a:gd name="T44" fmla="*/ 97 w 130"/>
              <a:gd name="T45" fmla="*/ 36 h 142"/>
              <a:gd name="T46" fmla="*/ 95 w 130"/>
              <a:gd name="T47" fmla="*/ 31 h 142"/>
              <a:gd name="T48" fmla="*/ 97 w 130"/>
              <a:gd name="T49" fmla="*/ 94 h 142"/>
              <a:gd name="T50" fmla="*/ 95 w 130"/>
              <a:gd name="T51" fmla="*/ 100 h 142"/>
              <a:gd name="T52" fmla="*/ 97 w 130"/>
              <a:gd name="T53" fmla="*/ 94 h 142"/>
              <a:gd name="T54" fmla="*/ 65 w 130"/>
              <a:gd name="T55" fmla="*/ 0 h 142"/>
              <a:gd name="T56" fmla="*/ 68 w 130"/>
              <a:gd name="T57" fmla="*/ 3 h 142"/>
              <a:gd name="T58" fmla="*/ 65 w 130"/>
              <a:gd name="T59" fmla="*/ 23 h 142"/>
              <a:gd name="T60" fmla="*/ 65 w 130"/>
              <a:gd name="T61" fmla="*/ 23 h 142"/>
              <a:gd name="T62" fmla="*/ 32 w 130"/>
              <a:gd name="T63" fmla="*/ 50 h 142"/>
              <a:gd name="T64" fmla="*/ 45 w 130"/>
              <a:gd name="T65" fmla="*/ 96 h 142"/>
              <a:gd name="T66" fmla="*/ 63 w 130"/>
              <a:gd name="T67" fmla="*/ 142 h 142"/>
              <a:gd name="T68" fmla="*/ 65 w 130"/>
              <a:gd name="T69" fmla="*/ 110 h 142"/>
              <a:gd name="T70" fmla="*/ 52 w 130"/>
              <a:gd name="T71" fmla="*/ 93 h 142"/>
              <a:gd name="T72" fmla="*/ 36 w 130"/>
              <a:gd name="T73" fmla="*/ 65 h 142"/>
              <a:gd name="T74" fmla="*/ 65 w 130"/>
              <a:gd name="T75" fmla="*/ 37 h 142"/>
              <a:gd name="T76" fmla="*/ 65 w 130"/>
              <a:gd name="T77" fmla="*/ 29 h 142"/>
              <a:gd name="T78" fmla="*/ 65 w 130"/>
              <a:gd name="T79" fmla="*/ 0 h 142"/>
              <a:gd name="T80" fmla="*/ 62 w 130"/>
              <a:gd name="T81" fmla="*/ 20 h 142"/>
              <a:gd name="T82" fmla="*/ 65 w 130"/>
              <a:gd name="T83" fmla="*/ 0 h 142"/>
              <a:gd name="T84" fmla="*/ 32 w 130"/>
              <a:gd name="T85" fmla="*/ 94 h 142"/>
              <a:gd name="T86" fmla="*/ 35 w 130"/>
              <a:gd name="T87" fmla="*/ 100 h 142"/>
              <a:gd name="T88" fmla="*/ 32 w 130"/>
              <a:gd name="T89" fmla="*/ 36 h 142"/>
              <a:gd name="T90" fmla="*/ 35 w 130"/>
              <a:gd name="T91" fmla="*/ 31 h 142"/>
              <a:gd name="T92" fmla="*/ 32 w 130"/>
              <a:gd name="T93" fmla="*/ 36 h 142"/>
              <a:gd name="T94" fmla="*/ 29 w 130"/>
              <a:gd name="T95" fmla="*/ 65 h 142"/>
              <a:gd name="T96" fmla="*/ 32 w 130"/>
              <a:gd name="T97" fmla="*/ 50 h 142"/>
              <a:gd name="T98" fmla="*/ 32 w 130"/>
              <a:gd name="T99" fmla="*/ 36 h 142"/>
              <a:gd name="T100" fmla="*/ 30 w 130"/>
              <a:gd name="T101" fmla="*/ 35 h 142"/>
              <a:gd name="T102" fmla="*/ 19 w 130"/>
              <a:gd name="T103" fmla="*/ 19 h 142"/>
              <a:gd name="T104" fmla="*/ 32 w 130"/>
              <a:gd name="T105" fmla="*/ 28 h 142"/>
              <a:gd name="T106" fmla="*/ 32 w 130"/>
              <a:gd name="T107" fmla="*/ 103 h 142"/>
              <a:gd name="T108" fmla="*/ 19 w 130"/>
              <a:gd name="T109" fmla="*/ 112 h 142"/>
              <a:gd name="T110" fmla="*/ 30 w 130"/>
              <a:gd name="T111" fmla="*/ 95 h 142"/>
              <a:gd name="T112" fmla="*/ 32 w 130"/>
              <a:gd name="T113" fmla="*/ 94 h 142"/>
              <a:gd name="T114" fmla="*/ 22 w 130"/>
              <a:gd name="T115" fmla="*/ 65 h 142"/>
              <a:gd name="T116" fmla="*/ 3 w 130"/>
              <a:gd name="T117" fmla="*/ 62 h 142"/>
              <a:gd name="T118" fmla="*/ 3 w 130"/>
              <a:gd name="T119" fmla="*/ 69 h 142"/>
              <a:gd name="T120" fmla="*/ 22 w 130"/>
              <a:gd name="T121" fmla="*/ 65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0" h="142">
                <a:moveTo>
                  <a:pt x="97" y="81"/>
                </a:moveTo>
                <a:cubicBezTo>
                  <a:pt x="100" y="76"/>
                  <a:pt x="101" y="71"/>
                  <a:pt x="101" y="65"/>
                </a:cubicBezTo>
                <a:cubicBezTo>
                  <a:pt x="101" y="60"/>
                  <a:pt x="100" y="55"/>
                  <a:pt x="97" y="50"/>
                </a:cubicBezTo>
                <a:cubicBezTo>
                  <a:pt x="97" y="81"/>
                  <a:pt x="97" y="81"/>
                  <a:pt x="97" y="81"/>
                </a:cubicBezTo>
                <a:close/>
                <a:moveTo>
                  <a:pt x="97" y="103"/>
                </a:moveTo>
                <a:cubicBezTo>
                  <a:pt x="97" y="94"/>
                  <a:pt x="97" y="94"/>
                  <a:pt x="97" y="94"/>
                </a:cubicBezTo>
                <a:cubicBezTo>
                  <a:pt x="98" y="94"/>
                  <a:pt x="99" y="95"/>
                  <a:pt x="100" y="95"/>
                </a:cubicBezTo>
                <a:cubicBezTo>
                  <a:pt x="100" y="95"/>
                  <a:pt x="100" y="95"/>
                  <a:pt x="100" y="95"/>
                </a:cubicBezTo>
                <a:cubicBezTo>
                  <a:pt x="111" y="107"/>
                  <a:pt x="111" y="107"/>
                  <a:pt x="111" y="107"/>
                </a:cubicBezTo>
                <a:cubicBezTo>
                  <a:pt x="113" y="108"/>
                  <a:pt x="113" y="110"/>
                  <a:pt x="111" y="112"/>
                </a:cubicBezTo>
                <a:cubicBezTo>
                  <a:pt x="110" y="113"/>
                  <a:pt x="108" y="113"/>
                  <a:pt x="106" y="112"/>
                </a:cubicBezTo>
                <a:cubicBezTo>
                  <a:pt x="97" y="103"/>
                  <a:pt x="97" y="103"/>
                  <a:pt x="97" y="103"/>
                </a:cubicBezTo>
                <a:close/>
                <a:moveTo>
                  <a:pt x="97" y="36"/>
                </a:moveTo>
                <a:cubicBezTo>
                  <a:pt x="97" y="28"/>
                  <a:pt x="97" y="28"/>
                  <a:pt x="97" y="28"/>
                </a:cubicBezTo>
                <a:cubicBezTo>
                  <a:pt x="106" y="19"/>
                  <a:pt x="106" y="19"/>
                  <a:pt x="106" y="19"/>
                </a:cubicBezTo>
                <a:cubicBezTo>
                  <a:pt x="108" y="18"/>
                  <a:pt x="110" y="18"/>
                  <a:pt x="111" y="19"/>
                </a:cubicBezTo>
                <a:cubicBezTo>
                  <a:pt x="113" y="20"/>
                  <a:pt x="113" y="23"/>
                  <a:pt x="111" y="24"/>
                </a:cubicBezTo>
                <a:cubicBezTo>
                  <a:pt x="100" y="35"/>
                  <a:pt x="100" y="35"/>
                  <a:pt x="100" y="35"/>
                </a:cubicBezTo>
                <a:cubicBezTo>
                  <a:pt x="100" y="35"/>
                  <a:pt x="100" y="35"/>
                  <a:pt x="100" y="35"/>
                </a:cubicBezTo>
                <a:cubicBezTo>
                  <a:pt x="99" y="36"/>
                  <a:pt x="98" y="36"/>
                  <a:pt x="97" y="36"/>
                </a:cubicBezTo>
                <a:close/>
                <a:moveTo>
                  <a:pt x="127" y="62"/>
                </a:moveTo>
                <a:cubicBezTo>
                  <a:pt x="127" y="62"/>
                  <a:pt x="127" y="62"/>
                  <a:pt x="127" y="62"/>
                </a:cubicBezTo>
                <a:cubicBezTo>
                  <a:pt x="111" y="62"/>
                  <a:pt x="111" y="62"/>
                  <a:pt x="111" y="62"/>
                </a:cubicBezTo>
                <a:cubicBezTo>
                  <a:pt x="109" y="62"/>
                  <a:pt x="108" y="64"/>
                  <a:pt x="108" y="65"/>
                </a:cubicBezTo>
                <a:cubicBezTo>
                  <a:pt x="108" y="67"/>
                  <a:pt x="109" y="69"/>
                  <a:pt x="111" y="69"/>
                </a:cubicBezTo>
                <a:cubicBezTo>
                  <a:pt x="127" y="69"/>
                  <a:pt x="127" y="69"/>
                  <a:pt x="127" y="69"/>
                </a:cubicBezTo>
                <a:cubicBezTo>
                  <a:pt x="129" y="69"/>
                  <a:pt x="130" y="67"/>
                  <a:pt x="130" y="65"/>
                </a:cubicBezTo>
                <a:cubicBezTo>
                  <a:pt x="130" y="64"/>
                  <a:pt x="129" y="62"/>
                  <a:pt x="127" y="62"/>
                </a:cubicBezTo>
                <a:close/>
                <a:moveTo>
                  <a:pt x="65" y="142"/>
                </a:moveTo>
                <a:cubicBezTo>
                  <a:pt x="67" y="142"/>
                  <a:pt x="67" y="142"/>
                  <a:pt x="67" y="142"/>
                </a:cubicBezTo>
                <a:cubicBezTo>
                  <a:pt x="77" y="142"/>
                  <a:pt x="85" y="134"/>
                  <a:pt x="85" y="124"/>
                </a:cubicBezTo>
                <a:cubicBezTo>
                  <a:pt x="85" y="95"/>
                  <a:pt x="85" y="95"/>
                  <a:pt x="85" y="95"/>
                </a:cubicBezTo>
                <a:cubicBezTo>
                  <a:pt x="90" y="92"/>
                  <a:pt x="95" y="87"/>
                  <a:pt x="97" y="81"/>
                </a:cubicBezTo>
                <a:cubicBezTo>
                  <a:pt x="97" y="50"/>
                  <a:pt x="97" y="50"/>
                  <a:pt x="97" y="50"/>
                </a:cubicBezTo>
                <a:cubicBezTo>
                  <a:pt x="92" y="38"/>
                  <a:pt x="79" y="29"/>
                  <a:pt x="65" y="29"/>
                </a:cubicBezTo>
                <a:cubicBezTo>
                  <a:pt x="65" y="37"/>
                  <a:pt x="65" y="37"/>
                  <a:pt x="65" y="37"/>
                </a:cubicBezTo>
                <a:cubicBezTo>
                  <a:pt x="73" y="37"/>
                  <a:pt x="80" y="40"/>
                  <a:pt x="85" y="45"/>
                </a:cubicBezTo>
                <a:cubicBezTo>
                  <a:pt x="90" y="50"/>
                  <a:pt x="93" y="57"/>
                  <a:pt x="93" y="65"/>
                </a:cubicBezTo>
                <a:cubicBezTo>
                  <a:pt x="93" y="76"/>
                  <a:pt x="88" y="85"/>
                  <a:pt x="79" y="90"/>
                </a:cubicBezTo>
                <a:cubicBezTo>
                  <a:pt x="79" y="90"/>
                  <a:pt x="79" y="90"/>
                  <a:pt x="79" y="90"/>
                </a:cubicBezTo>
                <a:cubicBezTo>
                  <a:pt x="78" y="91"/>
                  <a:pt x="78" y="92"/>
                  <a:pt x="78" y="93"/>
                </a:cubicBezTo>
                <a:cubicBezTo>
                  <a:pt x="78" y="110"/>
                  <a:pt x="78" y="110"/>
                  <a:pt x="78" y="110"/>
                </a:cubicBezTo>
                <a:cubicBezTo>
                  <a:pt x="65" y="110"/>
                  <a:pt x="65" y="110"/>
                  <a:pt x="65" y="110"/>
                </a:cubicBezTo>
                <a:cubicBezTo>
                  <a:pt x="65" y="142"/>
                  <a:pt x="65" y="142"/>
                  <a:pt x="65" y="142"/>
                </a:cubicBezTo>
                <a:close/>
                <a:moveTo>
                  <a:pt x="97" y="28"/>
                </a:moveTo>
                <a:cubicBezTo>
                  <a:pt x="97" y="36"/>
                  <a:pt x="97" y="36"/>
                  <a:pt x="97" y="36"/>
                </a:cubicBezTo>
                <a:cubicBezTo>
                  <a:pt x="97" y="36"/>
                  <a:pt x="96" y="36"/>
                  <a:pt x="95" y="35"/>
                </a:cubicBezTo>
                <a:cubicBezTo>
                  <a:pt x="94" y="34"/>
                  <a:pt x="94" y="32"/>
                  <a:pt x="95" y="31"/>
                </a:cubicBezTo>
                <a:cubicBezTo>
                  <a:pt x="97" y="28"/>
                  <a:pt x="97" y="28"/>
                  <a:pt x="97" y="28"/>
                </a:cubicBezTo>
                <a:close/>
                <a:moveTo>
                  <a:pt x="97" y="94"/>
                </a:moveTo>
                <a:cubicBezTo>
                  <a:pt x="97" y="103"/>
                  <a:pt x="97" y="103"/>
                  <a:pt x="97" y="103"/>
                </a:cubicBezTo>
                <a:cubicBezTo>
                  <a:pt x="95" y="100"/>
                  <a:pt x="95" y="100"/>
                  <a:pt x="95" y="100"/>
                </a:cubicBezTo>
                <a:cubicBezTo>
                  <a:pt x="94" y="99"/>
                  <a:pt x="94" y="97"/>
                  <a:pt x="95" y="95"/>
                </a:cubicBezTo>
                <a:cubicBezTo>
                  <a:pt x="96" y="95"/>
                  <a:pt x="97" y="94"/>
                  <a:pt x="97" y="94"/>
                </a:cubicBezTo>
                <a:close/>
                <a:moveTo>
                  <a:pt x="65" y="23"/>
                </a:moveTo>
                <a:cubicBezTo>
                  <a:pt x="65" y="0"/>
                  <a:pt x="65" y="0"/>
                  <a:pt x="65" y="0"/>
                </a:cubicBezTo>
                <a:cubicBezTo>
                  <a:pt x="65" y="0"/>
                  <a:pt x="65" y="0"/>
                  <a:pt x="65" y="0"/>
                </a:cubicBezTo>
                <a:cubicBezTo>
                  <a:pt x="67" y="0"/>
                  <a:pt x="68" y="2"/>
                  <a:pt x="68" y="3"/>
                </a:cubicBezTo>
                <a:cubicBezTo>
                  <a:pt x="68" y="20"/>
                  <a:pt x="68" y="20"/>
                  <a:pt x="68" y="20"/>
                </a:cubicBezTo>
                <a:cubicBezTo>
                  <a:pt x="68" y="21"/>
                  <a:pt x="67" y="23"/>
                  <a:pt x="65" y="23"/>
                </a:cubicBezTo>
                <a:cubicBezTo>
                  <a:pt x="65" y="23"/>
                  <a:pt x="65" y="23"/>
                  <a:pt x="65" y="23"/>
                </a:cubicBezTo>
                <a:cubicBezTo>
                  <a:pt x="65" y="23"/>
                  <a:pt x="65" y="23"/>
                  <a:pt x="65" y="23"/>
                </a:cubicBezTo>
                <a:close/>
                <a:moveTo>
                  <a:pt x="65" y="29"/>
                </a:moveTo>
                <a:cubicBezTo>
                  <a:pt x="50" y="29"/>
                  <a:pt x="38" y="37"/>
                  <a:pt x="32" y="50"/>
                </a:cubicBezTo>
                <a:cubicBezTo>
                  <a:pt x="32" y="81"/>
                  <a:pt x="32" y="81"/>
                  <a:pt x="32" y="81"/>
                </a:cubicBezTo>
                <a:cubicBezTo>
                  <a:pt x="35" y="87"/>
                  <a:pt x="40" y="92"/>
                  <a:pt x="45" y="96"/>
                </a:cubicBezTo>
                <a:cubicBezTo>
                  <a:pt x="45" y="124"/>
                  <a:pt x="45" y="124"/>
                  <a:pt x="45" y="124"/>
                </a:cubicBezTo>
                <a:cubicBezTo>
                  <a:pt x="45" y="134"/>
                  <a:pt x="53" y="142"/>
                  <a:pt x="63" y="142"/>
                </a:cubicBezTo>
                <a:cubicBezTo>
                  <a:pt x="65" y="142"/>
                  <a:pt x="65" y="142"/>
                  <a:pt x="65" y="142"/>
                </a:cubicBezTo>
                <a:cubicBezTo>
                  <a:pt x="65" y="110"/>
                  <a:pt x="65" y="110"/>
                  <a:pt x="65" y="110"/>
                </a:cubicBezTo>
                <a:cubicBezTo>
                  <a:pt x="52" y="110"/>
                  <a:pt x="52" y="110"/>
                  <a:pt x="52" y="110"/>
                </a:cubicBezTo>
                <a:cubicBezTo>
                  <a:pt x="52" y="93"/>
                  <a:pt x="52" y="93"/>
                  <a:pt x="52" y="93"/>
                </a:cubicBezTo>
                <a:cubicBezTo>
                  <a:pt x="52" y="92"/>
                  <a:pt x="52" y="91"/>
                  <a:pt x="51" y="90"/>
                </a:cubicBezTo>
                <a:cubicBezTo>
                  <a:pt x="42" y="85"/>
                  <a:pt x="36" y="76"/>
                  <a:pt x="36" y="65"/>
                </a:cubicBezTo>
                <a:cubicBezTo>
                  <a:pt x="36" y="57"/>
                  <a:pt x="39" y="50"/>
                  <a:pt x="44" y="45"/>
                </a:cubicBezTo>
                <a:cubicBezTo>
                  <a:pt x="50" y="40"/>
                  <a:pt x="57" y="37"/>
                  <a:pt x="65" y="37"/>
                </a:cubicBezTo>
                <a:cubicBezTo>
                  <a:pt x="65" y="37"/>
                  <a:pt x="65" y="37"/>
                  <a:pt x="65" y="37"/>
                </a:cubicBezTo>
                <a:cubicBezTo>
                  <a:pt x="65" y="29"/>
                  <a:pt x="65" y="29"/>
                  <a:pt x="65" y="29"/>
                </a:cubicBezTo>
                <a:cubicBezTo>
                  <a:pt x="65" y="29"/>
                  <a:pt x="65" y="29"/>
                  <a:pt x="65" y="29"/>
                </a:cubicBezTo>
                <a:close/>
                <a:moveTo>
                  <a:pt x="65" y="0"/>
                </a:moveTo>
                <a:cubicBezTo>
                  <a:pt x="65" y="23"/>
                  <a:pt x="65" y="23"/>
                  <a:pt x="65" y="23"/>
                </a:cubicBezTo>
                <a:cubicBezTo>
                  <a:pt x="63" y="23"/>
                  <a:pt x="62" y="21"/>
                  <a:pt x="62" y="20"/>
                </a:cubicBezTo>
                <a:cubicBezTo>
                  <a:pt x="62" y="3"/>
                  <a:pt x="62" y="3"/>
                  <a:pt x="62" y="3"/>
                </a:cubicBezTo>
                <a:cubicBezTo>
                  <a:pt x="62" y="2"/>
                  <a:pt x="63" y="0"/>
                  <a:pt x="65" y="0"/>
                </a:cubicBezTo>
                <a:close/>
                <a:moveTo>
                  <a:pt x="32" y="103"/>
                </a:moveTo>
                <a:cubicBezTo>
                  <a:pt x="32" y="94"/>
                  <a:pt x="32" y="94"/>
                  <a:pt x="32" y="94"/>
                </a:cubicBezTo>
                <a:cubicBezTo>
                  <a:pt x="33" y="94"/>
                  <a:pt x="34" y="95"/>
                  <a:pt x="35" y="95"/>
                </a:cubicBezTo>
                <a:cubicBezTo>
                  <a:pt x="36" y="97"/>
                  <a:pt x="36" y="99"/>
                  <a:pt x="35" y="100"/>
                </a:cubicBezTo>
                <a:cubicBezTo>
                  <a:pt x="32" y="103"/>
                  <a:pt x="32" y="103"/>
                  <a:pt x="32" y="103"/>
                </a:cubicBezTo>
                <a:close/>
                <a:moveTo>
                  <a:pt x="32" y="36"/>
                </a:moveTo>
                <a:cubicBezTo>
                  <a:pt x="32" y="28"/>
                  <a:pt x="32" y="28"/>
                  <a:pt x="32" y="28"/>
                </a:cubicBezTo>
                <a:cubicBezTo>
                  <a:pt x="35" y="31"/>
                  <a:pt x="35" y="31"/>
                  <a:pt x="35" y="31"/>
                </a:cubicBezTo>
                <a:cubicBezTo>
                  <a:pt x="36" y="32"/>
                  <a:pt x="36" y="34"/>
                  <a:pt x="35" y="35"/>
                </a:cubicBezTo>
                <a:cubicBezTo>
                  <a:pt x="34" y="36"/>
                  <a:pt x="33" y="36"/>
                  <a:pt x="32" y="36"/>
                </a:cubicBezTo>
                <a:close/>
                <a:moveTo>
                  <a:pt x="32" y="50"/>
                </a:moveTo>
                <a:cubicBezTo>
                  <a:pt x="30" y="54"/>
                  <a:pt x="29" y="60"/>
                  <a:pt x="29" y="65"/>
                </a:cubicBezTo>
                <a:cubicBezTo>
                  <a:pt x="29" y="71"/>
                  <a:pt x="30" y="76"/>
                  <a:pt x="32" y="81"/>
                </a:cubicBezTo>
                <a:cubicBezTo>
                  <a:pt x="32" y="50"/>
                  <a:pt x="32" y="50"/>
                  <a:pt x="32" y="50"/>
                </a:cubicBezTo>
                <a:close/>
                <a:moveTo>
                  <a:pt x="32" y="28"/>
                </a:moveTo>
                <a:cubicBezTo>
                  <a:pt x="32" y="36"/>
                  <a:pt x="32" y="36"/>
                  <a:pt x="32" y="36"/>
                </a:cubicBezTo>
                <a:cubicBezTo>
                  <a:pt x="32" y="36"/>
                  <a:pt x="31" y="36"/>
                  <a:pt x="30" y="35"/>
                </a:cubicBezTo>
                <a:cubicBezTo>
                  <a:pt x="30" y="35"/>
                  <a:pt x="30" y="35"/>
                  <a:pt x="30" y="35"/>
                </a:cubicBezTo>
                <a:cubicBezTo>
                  <a:pt x="19" y="24"/>
                  <a:pt x="19" y="24"/>
                  <a:pt x="19" y="24"/>
                </a:cubicBezTo>
                <a:cubicBezTo>
                  <a:pt x="17" y="23"/>
                  <a:pt x="17" y="20"/>
                  <a:pt x="19" y="19"/>
                </a:cubicBezTo>
                <a:cubicBezTo>
                  <a:pt x="20" y="18"/>
                  <a:pt x="22" y="18"/>
                  <a:pt x="24" y="19"/>
                </a:cubicBezTo>
                <a:cubicBezTo>
                  <a:pt x="32" y="28"/>
                  <a:pt x="32" y="28"/>
                  <a:pt x="32" y="28"/>
                </a:cubicBezTo>
                <a:close/>
                <a:moveTo>
                  <a:pt x="32" y="94"/>
                </a:moveTo>
                <a:cubicBezTo>
                  <a:pt x="32" y="103"/>
                  <a:pt x="32" y="103"/>
                  <a:pt x="32" y="103"/>
                </a:cubicBezTo>
                <a:cubicBezTo>
                  <a:pt x="24" y="112"/>
                  <a:pt x="24" y="112"/>
                  <a:pt x="24" y="112"/>
                </a:cubicBezTo>
                <a:cubicBezTo>
                  <a:pt x="22" y="113"/>
                  <a:pt x="20" y="113"/>
                  <a:pt x="19" y="112"/>
                </a:cubicBezTo>
                <a:cubicBezTo>
                  <a:pt x="17" y="110"/>
                  <a:pt x="17" y="108"/>
                  <a:pt x="19" y="107"/>
                </a:cubicBezTo>
                <a:cubicBezTo>
                  <a:pt x="30" y="95"/>
                  <a:pt x="30" y="95"/>
                  <a:pt x="30" y="95"/>
                </a:cubicBezTo>
                <a:cubicBezTo>
                  <a:pt x="30" y="95"/>
                  <a:pt x="30" y="95"/>
                  <a:pt x="30" y="95"/>
                </a:cubicBezTo>
                <a:cubicBezTo>
                  <a:pt x="31" y="95"/>
                  <a:pt x="32" y="95"/>
                  <a:pt x="32" y="94"/>
                </a:cubicBezTo>
                <a:close/>
                <a:moveTo>
                  <a:pt x="22" y="65"/>
                </a:moveTo>
                <a:cubicBezTo>
                  <a:pt x="22" y="65"/>
                  <a:pt x="22" y="65"/>
                  <a:pt x="22" y="65"/>
                </a:cubicBezTo>
                <a:cubicBezTo>
                  <a:pt x="22" y="64"/>
                  <a:pt x="21" y="62"/>
                  <a:pt x="19" y="62"/>
                </a:cubicBezTo>
                <a:cubicBezTo>
                  <a:pt x="3" y="62"/>
                  <a:pt x="3" y="62"/>
                  <a:pt x="3" y="62"/>
                </a:cubicBezTo>
                <a:cubicBezTo>
                  <a:pt x="1" y="62"/>
                  <a:pt x="0" y="64"/>
                  <a:pt x="0" y="65"/>
                </a:cubicBezTo>
                <a:cubicBezTo>
                  <a:pt x="0" y="67"/>
                  <a:pt x="1" y="69"/>
                  <a:pt x="3" y="69"/>
                </a:cubicBezTo>
                <a:cubicBezTo>
                  <a:pt x="19" y="69"/>
                  <a:pt x="19" y="69"/>
                  <a:pt x="19" y="69"/>
                </a:cubicBezTo>
                <a:cubicBezTo>
                  <a:pt x="21" y="69"/>
                  <a:pt x="22" y="67"/>
                  <a:pt x="22" y="65"/>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1" name="Freeform 81"/>
          <p:cNvSpPr>
            <a:spLocks noEditPoints="1"/>
          </p:cNvSpPr>
          <p:nvPr/>
        </p:nvSpPr>
        <p:spPr bwMode="auto">
          <a:xfrm>
            <a:off x="6189879" y="1185766"/>
            <a:ext cx="320195" cy="460652"/>
          </a:xfrm>
          <a:custGeom>
            <a:avLst/>
            <a:gdLst>
              <a:gd name="T0" fmla="*/ 98 w 196"/>
              <a:gd name="T1" fmla="*/ 5 h 282"/>
              <a:gd name="T2" fmla="*/ 113 w 196"/>
              <a:gd name="T3" fmla="*/ 0 h 282"/>
              <a:gd name="T4" fmla="*/ 155 w 196"/>
              <a:gd name="T5" fmla="*/ 128 h 282"/>
              <a:gd name="T6" fmla="*/ 108 w 196"/>
              <a:gd name="T7" fmla="*/ 143 h 282"/>
              <a:gd name="T8" fmla="*/ 98 w 196"/>
              <a:gd name="T9" fmla="*/ 111 h 282"/>
              <a:gd name="T10" fmla="*/ 98 w 196"/>
              <a:gd name="T11" fmla="*/ 5 h 282"/>
              <a:gd name="T12" fmla="*/ 98 w 196"/>
              <a:gd name="T13" fmla="*/ 222 h 282"/>
              <a:gd name="T14" fmla="*/ 136 w 196"/>
              <a:gd name="T15" fmla="*/ 209 h 282"/>
              <a:gd name="T16" fmla="*/ 107 w 196"/>
              <a:gd name="T17" fmla="*/ 209 h 282"/>
              <a:gd name="T18" fmla="*/ 107 w 196"/>
              <a:gd name="T19" fmla="*/ 192 h 282"/>
              <a:gd name="T20" fmla="*/ 152 w 196"/>
              <a:gd name="T21" fmla="*/ 192 h 282"/>
              <a:gd name="T22" fmla="*/ 189 w 196"/>
              <a:gd name="T23" fmla="*/ 192 h 282"/>
              <a:gd name="T24" fmla="*/ 196 w 196"/>
              <a:gd name="T25" fmla="*/ 192 h 282"/>
              <a:gd name="T26" fmla="*/ 196 w 196"/>
              <a:gd name="T27" fmla="*/ 209 h 282"/>
              <a:gd name="T28" fmla="*/ 180 w 196"/>
              <a:gd name="T29" fmla="*/ 209 h 282"/>
              <a:gd name="T30" fmla="*/ 134 w 196"/>
              <a:gd name="T31" fmla="*/ 247 h 282"/>
              <a:gd name="T32" fmla="*/ 169 w 196"/>
              <a:gd name="T33" fmla="*/ 267 h 282"/>
              <a:gd name="T34" fmla="*/ 169 w 196"/>
              <a:gd name="T35" fmla="*/ 282 h 282"/>
              <a:gd name="T36" fmla="*/ 98 w 196"/>
              <a:gd name="T37" fmla="*/ 282 h 282"/>
              <a:gd name="T38" fmla="*/ 98 w 196"/>
              <a:gd name="T39" fmla="*/ 268 h 282"/>
              <a:gd name="T40" fmla="*/ 111 w 196"/>
              <a:gd name="T41" fmla="*/ 255 h 282"/>
              <a:gd name="T42" fmla="*/ 98 w 196"/>
              <a:gd name="T43" fmla="*/ 242 h 282"/>
              <a:gd name="T44" fmla="*/ 98 w 196"/>
              <a:gd name="T45" fmla="*/ 222 h 282"/>
              <a:gd name="T46" fmla="*/ 67 w 196"/>
              <a:gd name="T47" fmla="*/ 15 h 282"/>
              <a:gd name="T48" fmla="*/ 98 w 196"/>
              <a:gd name="T49" fmla="*/ 5 h 282"/>
              <a:gd name="T50" fmla="*/ 98 w 196"/>
              <a:gd name="T51" fmla="*/ 111 h 282"/>
              <a:gd name="T52" fmla="*/ 92 w 196"/>
              <a:gd name="T53" fmla="*/ 92 h 282"/>
              <a:gd name="T54" fmla="*/ 33 w 196"/>
              <a:gd name="T55" fmla="*/ 157 h 282"/>
              <a:gd name="T56" fmla="*/ 98 w 196"/>
              <a:gd name="T57" fmla="*/ 222 h 282"/>
              <a:gd name="T58" fmla="*/ 98 w 196"/>
              <a:gd name="T59" fmla="*/ 222 h 282"/>
              <a:gd name="T60" fmla="*/ 98 w 196"/>
              <a:gd name="T61" fmla="*/ 242 h 282"/>
              <a:gd name="T62" fmla="*/ 85 w 196"/>
              <a:gd name="T63" fmla="*/ 255 h 282"/>
              <a:gd name="T64" fmla="*/ 98 w 196"/>
              <a:gd name="T65" fmla="*/ 268 h 282"/>
              <a:gd name="T66" fmla="*/ 98 w 196"/>
              <a:gd name="T67" fmla="*/ 282 h 282"/>
              <a:gd name="T68" fmla="*/ 27 w 196"/>
              <a:gd name="T69" fmla="*/ 282 h 282"/>
              <a:gd name="T70" fmla="*/ 27 w 196"/>
              <a:gd name="T71" fmla="*/ 267 h 282"/>
              <a:gd name="T72" fmla="*/ 61 w 196"/>
              <a:gd name="T73" fmla="*/ 247 h 282"/>
              <a:gd name="T74" fmla="*/ 0 w 196"/>
              <a:gd name="T75" fmla="*/ 157 h 282"/>
              <a:gd name="T76" fmla="*/ 82 w 196"/>
              <a:gd name="T77" fmla="*/ 61 h 282"/>
              <a:gd name="T78" fmla="*/ 67 w 196"/>
              <a:gd name="T79" fmla="*/ 15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6" h="282">
                <a:moveTo>
                  <a:pt x="98" y="5"/>
                </a:moveTo>
                <a:cubicBezTo>
                  <a:pt x="113" y="0"/>
                  <a:pt x="113" y="0"/>
                  <a:pt x="113" y="0"/>
                </a:cubicBezTo>
                <a:cubicBezTo>
                  <a:pt x="155" y="128"/>
                  <a:pt x="155" y="128"/>
                  <a:pt x="155" y="128"/>
                </a:cubicBezTo>
                <a:cubicBezTo>
                  <a:pt x="108" y="143"/>
                  <a:pt x="108" y="143"/>
                  <a:pt x="108" y="143"/>
                </a:cubicBezTo>
                <a:cubicBezTo>
                  <a:pt x="98" y="111"/>
                  <a:pt x="98" y="111"/>
                  <a:pt x="98" y="111"/>
                </a:cubicBezTo>
                <a:cubicBezTo>
                  <a:pt x="98" y="5"/>
                  <a:pt x="98" y="5"/>
                  <a:pt x="98" y="5"/>
                </a:cubicBezTo>
                <a:close/>
                <a:moveTo>
                  <a:pt x="98" y="222"/>
                </a:moveTo>
                <a:cubicBezTo>
                  <a:pt x="112" y="222"/>
                  <a:pt x="125" y="217"/>
                  <a:pt x="136" y="209"/>
                </a:cubicBezTo>
                <a:cubicBezTo>
                  <a:pt x="107" y="209"/>
                  <a:pt x="107" y="209"/>
                  <a:pt x="107" y="209"/>
                </a:cubicBezTo>
                <a:cubicBezTo>
                  <a:pt x="107" y="192"/>
                  <a:pt x="107" y="192"/>
                  <a:pt x="107" y="192"/>
                </a:cubicBezTo>
                <a:cubicBezTo>
                  <a:pt x="152" y="192"/>
                  <a:pt x="152" y="192"/>
                  <a:pt x="152" y="192"/>
                </a:cubicBezTo>
                <a:cubicBezTo>
                  <a:pt x="189" y="192"/>
                  <a:pt x="189" y="192"/>
                  <a:pt x="189" y="192"/>
                </a:cubicBezTo>
                <a:cubicBezTo>
                  <a:pt x="196" y="192"/>
                  <a:pt x="196" y="192"/>
                  <a:pt x="196" y="192"/>
                </a:cubicBezTo>
                <a:cubicBezTo>
                  <a:pt x="196" y="209"/>
                  <a:pt x="196" y="209"/>
                  <a:pt x="196" y="209"/>
                </a:cubicBezTo>
                <a:cubicBezTo>
                  <a:pt x="180" y="209"/>
                  <a:pt x="180" y="209"/>
                  <a:pt x="180" y="209"/>
                </a:cubicBezTo>
                <a:cubicBezTo>
                  <a:pt x="169" y="226"/>
                  <a:pt x="153" y="239"/>
                  <a:pt x="134" y="247"/>
                </a:cubicBezTo>
                <a:cubicBezTo>
                  <a:pt x="154" y="251"/>
                  <a:pt x="169" y="257"/>
                  <a:pt x="169" y="267"/>
                </a:cubicBezTo>
                <a:cubicBezTo>
                  <a:pt x="169" y="282"/>
                  <a:pt x="169" y="282"/>
                  <a:pt x="169" y="282"/>
                </a:cubicBezTo>
                <a:cubicBezTo>
                  <a:pt x="98" y="282"/>
                  <a:pt x="98" y="282"/>
                  <a:pt x="98" y="282"/>
                </a:cubicBezTo>
                <a:cubicBezTo>
                  <a:pt x="98" y="268"/>
                  <a:pt x="98" y="268"/>
                  <a:pt x="98" y="268"/>
                </a:cubicBezTo>
                <a:cubicBezTo>
                  <a:pt x="105" y="268"/>
                  <a:pt x="111" y="262"/>
                  <a:pt x="111" y="255"/>
                </a:cubicBezTo>
                <a:cubicBezTo>
                  <a:pt x="111" y="248"/>
                  <a:pt x="105" y="242"/>
                  <a:pt x="98" y="242"/>
                </a:cubicBezTo>
                <a:lnTo>
                  <a:pt x="98" y="222"/>
                </a:lnTo>
                <a:close/>
                <a:moveTo>
                  <a:pt x="67" y="15"/>
                </a:moveTo>
                <a:cubicBezTo>
                  <a:pt x="98" y="5"/>
                  <a:pt x="98" y="5"/>
                  <a:pt x="98" y="5"/>
                </a:cubicBezTo>
                <a:cubicBezTo>
                  <a:pt x="98" y="111"/>
                  <a:pt x="98" y="111"/>
                  <a:pt x="98" y="111"/>
                </a:cubicBezTo>
                <a:cubicBezTo>
                  <a:pt x="92" y="92"/>
                  <a:pt x="92" y="92"/>
                  <a:pt x="92" y="92"/>
                </a:cubicBezTo>
                <a:cubicBezTo>
                  <a:pt x="59" y="95"/>
                  <a:pt x="33" y="123"/>
                  <a:pt x="33" y="157"/>
                </a:cubicBezTo>
                <a:cubicBezTo>
                  <a:pt x="33" y="193"/>
                  <a:pt x="62" y="222"/>
                  <a:pt x="98" y="222"/>
                </a:cubicBezTo>
                <a:cubicBezTo>
                  <a:pt x="98" y="222"/>
                  <a:pt x="98" y="222"/>
                  <a:pt x="98" y="222"/>
                </a:cubicBezTo>
                <a:cubicBezTo>
                  <a:pt x="98" y="242"/>
                  <a:pt x="98" y="242"/>
                  <a:pt x="98" y="242"/>
                </a:cubicBezTo>
                <a:cubicBezTo>
                  <a:pt x="91" y="242"/>
                  <a:pt x="85" y="248"/>
                  <a:pt x="85" y="255"/>
                </a:cubicBezTo>
                <a:cubicBezTo>
                  <a:pt x="85" y="262"/>
                  <a:pt x="91" y="268"/>
                  <a:pt x="98" y="268"/>
                </a:cubicBezTo>
                <a:cubicBezTo>
                  <a:pt x="98" y="282"/>
                  <a:pt x="98" y="282"/>
                  <a:pt x="98" y="282"/>
                </a:cubicBezTo>
                <a:cubicBezTo>
                  <a:pt x="27" y="282"/>
                  <a:pt x="27" y="282"/>
                  <a:pt x="27" y="282"/>
                </a:cubicBezTo>
                <a:cubicBezTo>
                  <a:pt x="27" y="267"/>
                  <a:pt x="27" y="267"/>
                  <a:pt x="27" y="267"/>
                </a:cubicBezTo>
                <a:cubicBezTo>
                  <a:pt x="27" y="257"/>
                  <a:pt x="41" y="251"/>
                  <a:pt x="61" y="247"/>
                </a:cubicBezTo>
                <a:cubicBezTo>
                  <a:pt x="26" y="233"/>
                  <a:pt x="0" y="198"/>
                  <a:pt x="0" y="157"/>
                </a:cubicBezTo>
                <a:cubicBezTo>
                  <a:pt x="0" y="108"/>
                  <a:pt x="36" y="68"/>
                  <a:pt x="82" y="61"/>
                </a:cubicBezTo>
                <a:lnTo>
                  <a:pt x="67" y="15"/>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2" name="Freeform 82"/>
          <p:cNvSpPr>
            <a:spLocks noEditPoints="1"/>
          </p:cNvSpPr>
          <p:nvPr/>
        </p:nvSpPr>
        <p:spPr bwMode="auto">
          <a:xfrm>
            <a:off x="6075609" y="1120299"/>
            <a:ext cx="184499" cy="163074"/>
          </a:xfrm>
          <a:custGeom>
            <a:avLst/>
            <a:gdLst>
              <a:gd name="T0" fmla="*/ 103 w 113"/>
              <a:gd name="T1" fmla="*/ 31 h 100"/>
              <a:gd name="T2" fmla="*/ 57 w 113"/>
              <a:gd name="T3" fmla="*/ 0 h 100"/>
              <a:gd name="T4" fmla="*/ 57 w 113"/>
              <a:gd name="T5" fmla="*/ 9 h 100"/>
              <a:gd name="T6" fmla="*/ 95 w 113"/>
              <a:gd name="T7" fmla="*/ 35 h 100"/>
              <a:gd name="T8" fmla="*/ 72 w 113"/>
              <a:gd name="T9" fmla="*/ 88 h 100"/>
              <a:gd name="T10" fmla="*/ 57 w 113"/>
              <a:gd name="T11" fmla="*/ 91 h 100"/>
              <a:gd name="T12" fmla="*/ 57 w 113"/>
              <a:gd name="T13" fmla="*/ 100 h 100"/>
              <a:gd name="T14" fmla="*/ 75 w 113"/>
              <a:gd name="T15" fmla="*/ 96 h 100"/>
              <a:gd name="T16" fmla="*/ 103 w 113"/>
              <a:gd name="T17" fmla="*/ 31 h 100"/>
              <a:gd name="T18" fmla="*/ 57 w 113"/>
              <a:gd name="T19" fmla="*/ 0 h 100"/>
              <a:gd name="T20" fmla="*/ 38 w 113"/>
              <a:gd name="T21" fmla="*/ 4 h 100"/>
              <a:gd name="T22" fmla="*/ 11 w 113"/>
              <a:gd name="T23" fmla="*/ 68 h 100"/>
              <a:gd name="T24" fmla="*/ 57 w 113"/>
              <a:gd name="T25" fmla="*/ 100 h 100"/>
              <a:gd name="T26" fmla="*/ 57 w 113"/>
              <a:gd name="T27" fmla="*/ 91 h 100"/>
              <a:gd name="T28" fmla="*/ 19 w 113"/>
              <a:gd name="T29" fmla="*/ 65 h 100"/>
              <a:gd name="T30" fmla="*/ 19 w 113"/>
              <a:gd name="T31" fmla="*/ 65 h 100"/>
              <a:gd name="T32" fmla="*/ 42 w 113"/>
              <a:gd name="T33" fmla="*/ 12 h 100"/>
              <a:gd name="T34" fmla="*/ 57 w 113"/>
              <a:gd name="T35" fmla="*/ 9 h 100"/>
              <a:gd name="T36" fmla="*/ 57 w 113"/>
              <a:gd name="T37"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100">
                <a:moveTo>
                  <a:pt x="103" y="31"/>
                </a:moveTo>
                <a:cubicBezTo>
                  <a:pt x="95" y="12"/>
                  <a:pt x="77" y="0"/>
                  <a:pt x="57" y="0"/>
                </a:cubicBezTo>
                <a:cubicBezTo>
                  <a:pt x="57" y="9"/>
                  <a:pt x="57" y="9"/>
                  <a:pt x="57" y="9"/>
                </a:cubicBezTo>
                <a:cubicBezTo>
                  <a:pt x="73" y="9"/>
                  <a:pt x="88" y="19"/>
                  <a:pt x="95" y="35"/>
                </a:cubicBezTo>
                <a:cubicBezTo>
                  <a:pt x="103" y="56"/>
                  <a:pt x="93" y="79"/>
                  <a:pt x="72" y="88"/>
                </a:cubicBezTo>
                <a:cubicBezTo>
                  <a:pt x="67" y="90"/>
                  <a:pt x="62" y="91"/>
                  <a:pt x="57" y="91"/>
                </a:cubicBezTo>
                <a:cubicBezTo>
                  <a:pt x="57" y="100"/>
                  <a:pt x="57" y="100"/>
                  <a:pt x="57" y="100"/>
                </a:cubicBezTo>
                <a:cubicBezTo>
                  <a:pt x="63" y="100"/>
                  <a:pt x="69" y="99"/>
                  <a:pt x="75" y="96"/>
                </a:cubicBezTo>
                <a:cubicBezTo>
                  <a:pt x="101" y="86"/>
                  <a:pt x="113" y="57"/>
                  <a:pt x="103" y="31"/>
                </a:cubicBezTo>
                <a:close/>
                <a:moveTo>
                  <a:pt x="57" y="0"/>
                </a:moveTo>
                <a:cubicBezTo>
                  <a:pt x="51" y="0"/>
                  <a:pt x="44" y="1"/>
                  <a:pt x="38" y="4"/>
                </a:cubicBezTo>
                <a:cubicBezTo>
                  <a:pt x="13" y="14"/>
                  <a:pt x="0" y="43"/>
                  <a:pt x="11" y="68"/>
                </a:cubicBezTo>
                <a:cubicBezTo>
                  <a:pt x="18" y="88"/>
                  <a:pt x="37" y="100"/>
                  <a:pt x="57" y="100"/>
                </a:cubicBezTo>
                <a:cubicBezTo>
                  <a:pt x="57" y="91"/>
                  <a:pt x="57" y="91"/>
                  <a:pt x="57" y="91"/>
                </a:cubicBezTo>
                <a:cubicBezTo>
                  <a:pt x="41" y="90"/>
                  <a:pt x="26" y="81"/>
                  <a:pt x="19" y="65"/>
                </a:cubicBezTo>
                <a:cubicBezTo>
                  <a:pt x="19" y="65"/>
                  <a:pt x="19" y="65"/>
                  <a:pt x="19" y="65"/>
                </a:cubicBezTo>
                <a:cubicBezTo>
                  <a:pt x="11" y="44"/>
                  <a:pt x="21" y="21"/>
                  <a:pt x="42" y="12"/>
                </a:cubicBezTo>
                <a:cubicBezTo>
                  <a:pt x="47" y="10"/>
                  <a:pt x="52" y="9"/>
                  <a:pt x="57" y="9"/>
                </a:cubicBezTo>
                <a:lnTo>
                  <a:pt x="57"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3" name="Freeform 83"/>
          <p:cNvSpPr>
            <a:spLocks/>
          </p:cNvSpPr>
          <p:nvPr/>
        </p:nvSpPr>
        <p:spPr bwMode="auto">
          <a:xfrm>
            <a:off x="6023235" y="1217905"/>
            <a:ext cx="80941" cy="51184"/>
          </a:xfrm>
          <a:custGeom>
            <a:avLst/>
            <a:gdLst>
              <a:gd name="T0" fmla="*/ 7 w 68"/>
              <a:gd name="T1" fmla="*/ 43 h 43"/>
              <a:gd name="T2" fmla="*/ 0 w 68"/>
              <a:gd name="T3" fmla="*/ 25 h 43"/>
              <a:gd name="T4" fmla="*/ 62 w 68"/>
              <a:gd name="T5" fmla="*/ 0 h 43"/>
              <a:gd name="T6" fmla="*/ 68 w 68"/>
              <a:gd name="T7" fmla="*/ 18 h 43"/>
              <a:gd name="T8" fmla="*/ 7 w 68"/>
              <a:gd name="T9" fmla="*/ 43 h 43"/>
            </a:gdLst>
            <a:ahLst/>
            <a:cxnLst>
              <a:cxn ang="0">
                <a:pos x="T0" y="T1"/>
              </a:cxn>
              <a:cxn ang="0">
                <a:pos x="T2" y="T3"/>
              </a:cxn>
              <a:cxn ang="0">
                <a:pos x="T4" y="T5"/>
              </a:cxn>
              <a:cxn ang="0">
                <a:pos x="T6" y="T7"/>
              </a:cxn>
              <a:cxn ang="0">
                <a:pos x="T8" y="T9"/>
              </a:cxn>
            </a:cxnLst>
            <a:rect l="0" t="0" r="r" b="b"/>
            <a:pathLst>
              <a:path w="68" h="43">
                <a:moveTo>
                  <a:pt x="7" y="43"/>
                </a:moveTo>
                <a:lnTo>
                  <a:pt x="0" y="25"/>
                </a:lnTo>
                <a:lnTo>
                  <a:pt x="62" y="0"/>
                </a:lnTo>
                <a:lnTo>
                  <a:pt x="68" y="18"/>
                </a:lnTo>
                <a:lnTo>
                  <a:pt x="7" y="43"/>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4" name="Freeform 84"/>
          <p:cNvSpPr>
            <a:spLocks/>
          </p:cNvSpPr>
          <p:nvPr/>
        </p:nvSpPr>
        <p:spPr bwMode="auto">
          <a:xfrm>
            <a:off x="5972052" y="1225047"/>
            <a:ext cx="109509" cy="66658"/>
          </a:xfrm>
          <a:custGeom>
            <a:avLst/>
            <a:gdLst>
              <a:gd name="T0" fmla="*/ 16 w 67"/>
              <a:gd name="T1" fmla="*/ 39 h 41"/>
              <a:gd name="T2" fmla="*/ 2 w 67"/>
              <a:gd name="T3" fmla="*/ 33 h 41"/>
              <a:gd name="T4" fmla="*/ 8 w 67"/>
              <a:gd name="T5" fmla="*/ 19 h 41"/>
              <a:gd name="T6" fmla="*/ 50 w 67"/>
              <a:gd name="T7" fmla="*/ 2 h 41"/>
              <a:gd name="T8" fmla="*/ 64 w 67"/>
              <a:gd name="T9" fmla="*/ 8 h 41"/>
              <a:gd name="T10" fmla="*/ 58 w 67"/>
              <a:gd name="T11" fmla="*/ 22 h 41"/>
              <a:gd name="T12" fmla="*/ 16 w 67"/>
              <a:gd name="T13" fmla="*/ 39 h 41"/>
            </a:gdLst>
            <a:ahLst/>
            <a:cxnLst>
              <a:cxn ang="0">
                <a:pos x="T0" y="T1"/>
              </a:cxn>
              <a:cxn ang="0">
                <a:pos x="T2" y="T3"/>
              </a:cxn>
              <a:cxn ang="0">
                <a:pos x="T4" y="T5"/>
              </a:cxn>
              <a:cxn ang="0">
                <a:pos x="T6" y="T7"/>
              </a:cxn>
              <a:cxn ang="0">
                <a:pos x="T8" y="T9"/>
              </a:cxn>
              <a:cxn ang="0">
                <a:pos x="T10" y="T11"/>
              </a:cxn>
              <a:cxn ang="0">
                <a:pos x="T12" y="T13"/>
              </a:cxn>
            </a:cxnLst>
            <a:rect l="0" t="0" r="r" b="b"/>
            <a:pathLst>
              <a:path w="67" h="41">
                <a:moveTo>
                  <a:pt x="16" y="39"/>
                </a:moveTo>
                <a:cubicBezTo>
                  <a:pt x="10" y="41"/>
                  <a:pt x="4" y="39"/>
                  <a:pt x="2" y="33"/>
                </a:cubicBezTo>
                <a:cubicBezTo>
                  <a:pt x="0" y="28"/>
                  <a:pt x="2" y="21"/>
                  <a:pt x="8" y="19"/>
                </a:cubicBezTo>
                <a:cubicBezTo>
                  <a:pt x="50" y="2"/>
                  <a:pt x="50" y="2"/>
                  <a:pt x="50" y="2"/>
                </a:cubicBezTo>
                <a:cubicBezTo>
                  <a:pt x="56" y="0"/>
                  <a:pt x="62" y="3"/>
                  <a:pt x="64" y="8"/>
                </a:cubicBezTo>
                <a:cubicBezTo>
                  <a:pt x="67" y="14"/>
                  <a:pt x="64" y="20"/>
                  <a:pt x="58" y="22"/>
                </a:cubicBezTo>
                <a:lnTo>
                  <a:pt x="16" y="39"/>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5" name="Freeform 85"/>
          <p:cNvSpPr>
            <a:spLocks noEditPoints="1"/>
          </p:cNvSpPr>
          <p:nvPr/>
        </p:nvSpPr>
        <p:spPr bwMode="auto">
          <a:xfrm>
            <a:off x="5908965" y="2093976"/>
            <a:ext cx="334479" cy="119032"/>
          </a:xfrm>
          <a:custGeom>
            <a:avLst/>
            <a:gdLst>
              <a:gd name="T0" fmla="*/ 142 w 205"/>
              <a:gd name="T1" fmla="*/ 5 h 73"/>
              <a:gd name="T2" fmla="*/ 157 w 205"/>
              <a:gd name="T3" fmla="*/ 2 h 73"/>
              <a:gd name="T4" fmla="*/ 164 w 205"/>
              <a:gd name="T5" fmla="*/ 5 h 73"/>
              <a:gd name="T6" fmla="*/ 179 w 205"/>
              <a:gd name="T7" fmla="*/ 2 h 73"/>
              <a:gd name="T8" fmla="*/ 202 w 205"/>
              <a:gd name="T9" fmla="*/ 18 h 73"/>
              <a:gd name="T10" fmla="*/ 187 w 205"/>
              <a:gd name="T11" fmla="*/ 42 h 73"/>
              <a:gd name="T12" fmla="*/ 177 w 205"/>
              <a:gd name="T13" fmla="*/ 43 h 73"/>
              <a:gd name="T14" fmla="*/ 166 w 205"/>
              <a:gd name="T15" fmla="*/ 18 h 73"/>
              <a:gd name="T16" fmla="*/ 172 w 205"/>
              <a:gd name="T17" fmla="*/ 45 h 73"/>
              <a:gd name="T18" fmla="*/ 167 w 205"/>
              <a:gd name="T19" fmla="*/ 50 h 73"/>
              <a:gd name="T20" fmla="*/ 142 w 205"/>
              <a:gd name="T21" fmla="*/ 55 h 73"/>
              <a:gd name="T22" fmla="*/ 142 w 205"/>
              <a:gd name="T23" fmla="*/ 20 h 73"/>
              <a:gd name="T24" fmla="*/ 158 w 205"/>
              <a:gd name="T25" fmla="*/ 17 h 73"/>
              <a:gd name="T26" fmla="*/ 163 w 205"/>
              <a:gd name="T27" fmla="*/ 19 h 73"/>
              <a:gd name="T28" fmla="*/ 161 w 205"/>
              <a:gd name="T29" fmla="*/ 9 h 73"/>
              <a:gd name="T30" fmla="*/ 155 w 205"/>
              <a:gd name="T31" fmla="*/ 5 h 73"/>
              <a:gd name="T32" fmla="*/ 142 w 205"/>
              <a:gd name="T33" fmla="*/ 8 h 73"/>
              <a:gd name="T34" fmla="*/ 142 w 205"/>
              <a:gd name="T35" fmla="*/ 5 h 73"/>
              <a:gd name="T36" fmla="*/ 28 w 205"/>
              <a:gd name="T37" fmla="*/ 30 h 73"/>
              <a:gd name="T38" fmla="*/ 116 w 205"/>
              <a:gd name="T39" fmla="*/ 13 h 73"/>
              <a:gd name="T40" fmla="*/ 121 w 205"/>
              <a:gd name="T41" fmla="*/ 9 h 73"/>
              <a:gd name="T42" fmla="*/ 142 w 205"/>
              <a:gd name="T43" fmla="*/ 5 h 73"/>
              <a:gd name="T44" fmla="*/ 142 w 205"/>
              <a:gd name="T45" fmla="*/ 8 h 73"/>
              <a:gd name="T46" fmla="*/ 124 w 205"/>
              <a:gd name="T47" fmla="*/ 11 h 73"/>
              <a:gd name="T48" fmla="*/ 120 w 205"/>
              <a:gd name="T49" fmla="*/ 17 h 73"/>
              <a:gd name="T50" fmla="*/ 122 w 205"/>
              <a:gd name="T51" fmla="*/ 28 h 73"/>
              <a:gd name="T52" fmla="*/ 122 w 205"/>
              <a:gd name="T53" fmla="*/ 28 h 73"/>
              <a:gd name="T54" fmla="*/ 126 w 205"/>
              <a:gd name="T55" fmla="*/ 24 h 73"/>
              <a:gd name="T56" fmla="*/ 142 w 205"/>
              <a:gd name="T57" fmla="*/ 20 h 73"/>
              <a:gd name="T58" fmla="*/ 142 w 205"/>
              <a:gd name="T59" fmla="*/ 55 h 73"/>
              <a:gd name="T60" fmla="*/ 130 w 205"/>
              <a:gd name="T61" fmla="*/ 57 h 73"/>
              <a:gd name="T62" fmla="*/ 125 w 205"/>
              <a:gd name="T63" fmla="*/ 56 h 73"/>
              <a:gd name="T64" fmla="*/ 35 w 205"/>
              <a:gd name="T65" fmla="*/ 73 h 73"/>
              <a:gd name="T66" fmla="*/ 28 w 205"/>
              <a:gd name="T67" fmla="*/ 70 h 73"/>
              <a:gd name="T68" fmla="*/ 28 w 205"/>
              <a:gd name="T69" fmla="*/ 67 h 73"/>
              <a:gd name="T70" fmla="*/ 35 w 205"/>
              <a:gd name="T71" fmla="*/ 70 h 73"/>
              <a:gd name="T72" fmla="*/ 35 w 205"/>
              <a:gd name="T73" fmla="*/ 70 h 73"/>
              <a:gd name="T74" fmla="*/ 37 w 205"/>
              <a:gd name="T75" fmla="*/ 70 h 73"/>
              <a:gd name="T76" fmla="*/ 42 w 205"/>
              <a:gd name="T77" fmla="*/ 62 h 73"/>
              <a:gd name="T78" fmla="*/ 36 w 205"/>
              <a:gd name="T79" fmla="*/ 57 h 73"/>
              <a:gd name="T80" fmla="*/ 40 w 205"/>
              <a:gd name="T81" fmla="*/ 50 h 73"/>
              <a:gd name="T82" fmla="*/ 34 w 205"/>
              <a:gd name="T83" fmla="*/ 45 h 73"/>
              <a:gd name="T84" fmla="*/ 37 w 205"/>
              <a:gd name="T85" fmla="*/ 38 h 73"/>
              <a:gd name="T86" fmla="*/ 30 w 205"/>
              <a:gd name="T87" fmla="*/ 33 h 73"/>
              <a:gd name="T88" fmla="*/ 28 w 205"/>
              <a:gd name="T89" fmla="*/ 33 h 73"/>
              <a:gd name="T90" fmla="*/ 28 w 205"/>
              <a:gd name="T91" fmla="*/ 34 h 73"/>
              <a:gd name="T92" fmla="*/ 28 w 205"/>
              <a:gd name="T93" fmla="*/ 30 h 73"/>
              <a:gd name="T94" fmla="*/ 26 w 205"/>
              <a:gd name="T95" fmla="*/ 31 h 73"/>
              <a:gd name="T96" fmla="*/ 28 w 205"/>
              <a:gd name="T97" fmla="*/ 30 h 73"/>
              <a:gd name="T98" fmla="*/ 28 w 205"/>
              <a:gd name="T99" fmla="*/ 34 h 73"/>
              <a:gd name="T100" fmla="*/ 13 w 205"/>
              <a:gd name="T101" fmla="*/ 49 h 73"/>
              <a:gd name="T102" fmla="*/ 15 w 205"/>
              <a:gd name="T103" fmla="*/ 62 h 73"/>
              <a:gd name="T104" fmla="*/ 28 w 205"/>
              <a:gd name="T105" fmla="*/ 67 h 73"/>
              <a:gd name="T106" fmla="*/ 28 w 205"/>
              <a:gd name="T107" fmla="*/ 70 h 73"/>
              <a:gd name="T108" fmla="*/ 0 w 205"/>
              <a:gd name="T109" fmla="*/ 58 h 73"/>
              <a:gd name="T110" fmla="*/ 26 w 205"/>
              <a:gd name="T111" fmla="*/ 31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05" h="73">
                <a:moveTo>
                  <a:pt x="142" y="5"/>
                </a:moveTo>
                <a:cubicBezTo>
                  <a:pt x="157" y="2"/>
                  <a:pt x="157" y="2"/>
                  <a:pt x="157" y="2"/>
                </a:cubicBezTo>
                <a:cubicBezTo>
                  <a:pt x="160" y="1"/>
                  <a:pt x="163" y="3"/>
                  <a:pt x="164" y="5"/>
                </a:cubicBezTo>
                <a:cubicBezTo>
                  <a:pt x="179" y="2"/>
                  <a:pt x="179" y="2"/>
                  <a:pt x="179" y="2"/>
                </a:cubicBezTo>
                <a:cubicBezTo>
                  <a:pt x="190" y="0"/>
                  <a:pt x="200" y="7"/>
                  <a:pt x="202" y="18"/>
                </a:cubicBezTo>
                <a:cubicBezTo>
                  <a:pt x="205" y="29"/>
                  <a:pt x="197" y="39"/>
                  <a:pt x="187" y="42"/>
                </a:cubicBezTo>
                <a:cubicBezTo>
                  <a:pt x="177" y="43"/>
                  <a:pt x="177" y="43"/>
                  <a:pt x="177" y="43"/>
                </a:cubicBezTo>
                <a:cubicBezTo>
                  <a:pt x="166" y="18"/>
                  <a:pt x="166" y="18"/>
                  <a:pt x="166" y="18"/>
                </a:cubicBezTo>
                <a:cubicBezTo>
                  <a:pt x="172" y="45"/>
                  <a:pt x="172" y="45"/>
                  <a:pt x="172" y="45"/>
                </a:cubicBezTo>
                <a:cubicBezTo>
                  <a:pt x="172" y="47"/>
                  <a:pt x="170" y="50"/>
                  <a:pt x="167" y="50"/>
                </a:cubicBezTo>
                <a:cubicBezTo>
                  <a:pt x="142" y="55"/>
                  <a:pt x="142" y="55"/>
                  <a:pt x="142" y="55"/>
                </a:cubicBezTo>
                <a:cubicBezTo>
                  <a:pt x="142" y="20"/>
                  <a:pt x="142" y="20"/>
                  <a:pt x="142" y="20"/>
                </a:cubicBezTo>
                <a:cubicBezTo>
                  <a:pt x="158" y="17"/>
                  <a:pt x="158" y="17"/>
                  <a:pt x="158" y="17"/>
                </a:cubicBezTo>
                <a:cubicBezTo>
                  <a:pt x="160" y="17"/>
                  <a:pt x="162" y="18"/>
                  <a:pt x="163" y="19"/>
                </a:cubicBezTo>
                <a:cubicBezTo>
                  <a:pt x="161" y="9"/>
                  <a:pt x="161" y="9"/>
                  <a:pt x="161" y="9"/>
                </a:cubicBezTo>
                <a:cubicBezTo>
                  <a:pt x="161" y="6"/>
                  <a:pt x="158" y="5"/>
                  <a:pt x="155" y="5"/>
                </a:cubicBezTo>
                <a:cubicBezTo>
                  <a:pt x="142" y="8"/>
                  <a:pt x="142" y="8"/>
                  <a:pt x="142" y="8"/>
                </a:cubicBezTo>
                <a:lnTo>
                  <a:pt x="142" y="5"/>
                </a:lnTo>
                <a:close/>
                <a:moveTo>
                  <a:pt x="28" y="30"/>
                </a:moveTo>
                <a:cubicBezTo>
                  <a:pt x="116" y="13"/>
                  <a:pt x="116" y="13"/>
                  <a:pt x="116" y="13"/>
                </a:cubicBezTo>
                <a:cubicBezTo>
                  <a:pt x="117" y="11"/>
                  <a:pt x="119" y="9"/>
                  <a:pt x="121" y="9"/>
                </a:cubicBezTo>
                <a:cubicBezTo>
                  <a:pt x="142" y="5"/>
                  <a:pt x="142" y="5"/>
                  <a:pt x="142" y="5"/>
                </a:cubicBezTo>
                <a:cubicBezTo>
                  <a:pt x="142" y="8"/>
                  <a:pt x="142" y="8"/>
                  <a:pt x="142" y="8"/>
                </a:cubicBezTo>
                <a:cubicBezTo>
                  <a:pt x="124" y="11"/>
                  <a:pt x="124" y="11"/>
                  <a:pt x="124" y="11"/>
                </a:cubicBezTo>
                <a:cubicBezTo>
                  <a:pt x="121" y="12"/>
                  <a:pt x="119" y="15"/>
                  <a:pt x="120" y="17"/>
                </a:cubicBezTo>
                <a:cubicBezTo>
                  <a:pt x="122" y="28"/>
                  <a:pt x="122" y="28"/>
                  <a:pt x="122" y="28"/>
                </a:cubicBezTo>
                <a:cubicBezTo>
                  <a:pt x="122" y="28"/>
                  <a:pt x="122" y="28"/>
                  <a:pt x="122" y="28"/>
                </a:cubicBezTo>
                <a:cubicBezTo>
                  <a:pt x="122" y="26"/>
                  <a:pt x="124" y="24"/>
                  <a:pt x="126" y="24"/>
                </a:cubicBezTo>
                <a:cubicBezTo>
                  <a:pt x="142" y="20"/>
                  <a:pt x="142" y="20"/>
                  <a:pt x="142" y="20"/>
                </a:cubicBezTo>
                <a:cubicBezTo>
                  <a:pt x="142" y="55"/>
                  <a:pt x="142" y="55"/>
                  <a:pt x="142" y="55"/>
                </a:cubicBezTo>
                <a:cubicBezTo>
                  <a:pt x="130" y="57"/>
                  <a:pt x="130" y="57"/>
                  <a:pt x="130" y="57"/>
                </a:cubicBezTo>
                <a:cubicBezTo>
                  <a:pt x="128" y="58"/>
                  <a:pt x="126" y="57"/>
                  <a:pt x="125" y="56"/>
                </a:cubicBezTo>
                <a:cubicBezTo>
                  <a:pt x="35" y="73"/>
                  <a:pt x="35" y="73"/>
                  <a:pt x="35" y="73"/>
                </a:cubicBezTo>
                <a:cubicBezTo>
                  <a:pt x="28" y="70"/>
                  <a:pt x="28" y="70"/>
                  <a:pt x="28" y="70"/>
                </a:cubicBezTo>
                <a:cubicBezTo>
                  <a:pt x="28" y="67"/>
                  <a:pt x="28" y="67"/>
                  <a:pt x="28" y="67"/>
                </a:cubicBezTo>
                <a:cubicBezTo>
                  <a:pt x="35" y="70"/>
                  <a:pt x="35" y="70"/>
                  <a:pt x="35" y="70"/>
                </a:cubicBezTo>
                <a:cubicBezTo>
                  <a:pt x="35" y="70"/>
                  <a:pt x="35" y="70"/>
                  <a:pt x="35" y="70"/>
                </a:cubicBezTo>
                <a:cubicBezTo>
                  <a:pt x="37" y="70"/>
                  <a:pt x="37" y="70"/>
                  <a:pt x="37" y="70"/>
                </a:cubicBezTo>
                <a:cubicBezTo>
                  <a:pt x="41" y="69"/>
                  <a:pt x="43" y="66"/>
                  <a:pt x="42" y="62"/>
                </a:cubicBezTo>
                <a:cubicBezTo>
                  <a:pt x="42" y="59"/>
                  <a:pt x="39" y="57"/>
                  <a:pt x="36" y="57"/>
                </a:cubicBezTo>
                <a:cubicBezTo>
                  <a:pt x="39" y="56"/>
                  <a:pt x="40" y="53"/>
                  <a:pt x="40" y="50"/>
                </a:cubicBezTo>
                <a:cubicBezTo>
                  <a:pt x="39" y="47"/>
                  <a:pt x="37" y="45"/>
                  <a:pt x="34" y="45"/>
                </a:cubicBezTo>
                <a:cubicBezTo>
                  <a:pt x="36" y="44"/>
                  <a:pt x="38" y="41"/>
                  <a:pt x="37" y="38"/>
                </a:cubicBezTo>
                <a:cubicBezTo>
                  <a:pt x="37" y="34"/>
                  <a:pt x="33" y="32"/>
                  <a:pt x="30" y="33"/>
                </a:cubicBezTo>
                <a:cubicBezTo>
                  <a:pt x="28" y="33"/>
                  <a:pt x="28" y="33"/>
                  <a:pt x="28" y="33"/>
                </a:cubicBezTo>
                <a:cubicBezTo>
                  <a:pt x="28" y="34"/>
                  <a:pt x="28" y="34"/>
                  <a:pt x="28" y="34"/>
                </a:cubicBezTo>
                <a:lnTo>
                  <a:pt x="28" y="30"/>
                </a:lnTo>
                <a:close/>
                <a:moveTo>
                  <a:pt x="26" y="31"/>
                </a:moveTo>
                <a:cubicBezTo>
                  <a:pt x="28" y="30"/>
                  <a:pt x="28" y="30"/>
                  <a:pt x="28" y="30"/>
                </a:cubicBezTo>
                <a:cubicBezTo>
                  <a:pt x="28" y="34"/>
                  <a:pt x="28" y="34"/>
                  <a:pt x="28" y="34"/>
                </a:cubicBezTo>
                <a:cubicBezTo>
                  <a:pt x="13" y="49"/>
                  <a:pt x="13" y="49"/>
                  <a:pt x="13" y="49"/>
                </a:cubicBezTo>
                <a:cubicBezTo>
                  <a:pt x="15" y="62"/>
                  <a:pt x="15" y="62"/>
                  <a:pt x="15" y="62"/>
                </a:cubicBezTo>
                <a:cubicBezTo>
                  <a:pt x="28" y="67"/>
                  <a:pt x="28" y="67"/>
                  <a:pt x="28" y="67"/>
                </a:cubicBezTo>
                <a:cubicBezTo>
                  <a:pt x="28" y="70"/>
                  <a:pt x="28" y="70"/>
                  <a:pt x="28" y="70"/>
                </a:cubicBezTo>
                <a:cubicBezTo>
                  <a:pt x="0" y="58"/>
                  <a:pt x="0" y="58"/>
                  <a:pt x="0" y="58"/>
                </a:cubicBezTo>
                <a:lnTo>
                  <a:pt x="26" y="31"/>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6" name="Freeform 86"/>
          <p:cNvSpPr>
            <a:spLocks/>
          </p:cNvSpPr>
          <p:nvPr/>
        </p:nvSpPr>
        <p:spPr bwMode="auto">
          <a:xfrm>
            <a:off x="7294492" y="2401078"/>
            <a:ext cx="184499" cy="236873"/>
          </a:xfrm>
          <a:custGeom>
            <a:avLst/>
            <a:gdLst>
              <a:gd name="T0" fmla="*/ 113 w 113"/>
              <a:gd name="T1" fmla="*/ 25 h 145"/>
              <a:gd name="T2" fmla="*/ 108 w 113"/>
              <a:gd name="T3" fmla="*/ 22 h 145"/>
              <a:gd name="T4" fmla="*/ 42 w 113"/>
              <a:gd name="T5" fmla="*/ 128 h 145"/>
              <a:gd name="T6" fmla="*/ 19 w 113"/>
              <a:gd name="T7" fmla="*/ 132 h 145"/>
              <a:gd name="T8" fmla="*/ 12 w 113"/>
              <a:gd name="T9" fmla="*/ 109 h 145"/>
              <a:gd name="T10" fmla="*/ 78 w 113"/>
              <a:gd name="T11" fmla="*/ 3 h 145"/>
              <a:gd name="T12" fmla="*/ 73 w 113"/>
              <a:gd name="T13" fmla="*/ 0 h 145"/>
              <a:gd name="T14" fmla="*/ 6 w 113"/>
              <a:gd name="T15" fmla="*/ 107 h 145"/>
              <a:gd name="T16" fmla="*/ 15 w 113"/>
              <a:gd name="T17" fmla="*/ 138 h 145"/>
              <a:gd name="T18" fmla="*/ 47 w 113"/>
              <a:gd name="T19" fmla="*/ 132 h 145"/>
              <a:gd name="T20" fmla="*/ 113 w 113"/>
              <a:gd name="T21" fmla="*/ 2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3" h="145">
                <a:moveTo>
                  <a:pt x="113" y="25"/>
                </a:moveTo>
                <a:cubicBezTo>
                  <a:pt x="108" y="22"/>
                  <a:pt x="108" y="22"/>
                  <a:pt x="108" y="22"/>
                </a:cubicBezTo>
                <a:cubicBezTo>
                  <a:pt x="42" y="128"/>
                  <a:pt x="42" y="128"/>
                  <a:pt x="42" y="128"/>
                </a:cubicBezTo>
                <a:cubicBezTo>
                  <a:pt x="38" y="135"/>
                  <a:pt x="27" y="137"/>
                  <a:pt x="19" y="132"/>
                </a:cubicBezTo>
                <a:cubicBezTo>
                  <a:pt x="11" y="127"/>
                  <a:pt x="8" y="117"/>
                  <a:pt x="12" y="109"/>
                </a:cubicBezTo>
                <a:cubicBezTo>
                  <a:pt x="78" y="3"/>
                  <a:pt x="78" y="3"/>
                  <a:pt x="78" y="3"/>
                </a:cubicBezTo>
                <a:cubicBezTo>
                  <a:pt x="73" y="0"/>
                  <a:pt x="73" y="0"/>
                  <a:pt x="73" y="0"/>
                </a:cubicBezTo>
                <a:cubicBezTo>
                  <a:pt x="6" y="107"/>
                  <a:pt x="6" y="107"/>
                  <a:pt x="6" y="107"/>
                </a:cubicBezTo>
                <a:cubicBezTo>
                  <a:pt x="0" y="117"/>
                  <a:pt x="4" y="131"/>
                  <a:pt x="15" y="138"/>
                </a:cubicBezTo>
                <a:cubicBezTo>
                  <a:pt x="26" y="145"/>
                  <a:pt x="40" y="142"/>
                  <a:pt x="47" y="132"/>
                </a:cubicBezTo>
                <a:lnTo>
                  <a:pt x="113" y="25"/>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7" name="Freeform 87"/>
          <p:cNvSpPr>
            <a:spLocks/>
          </p:cNvSpPr>
          <p:nvPr/>
        </p:nvSpPr>
        <p:spPr bwMode="auto">
          <a:xfrm>
            <a:off x="7399240" y="2392746"/>
            <a:ext cx="89274" cy="61896"/>
          </a:xfrm>
          <a:custGeom>
            <a:avLst/>
            <a:gdLst>
              <a:gd name="T0" fmla="*/ 54 w 55"/>
              <a:gd name="T1" fmla="*/ 35 h 38"/>
              <a:gd name="T2" fmla="*/ 48 w 55"/>
              <a:gd name="T3" fmla="*/ 37 h 38"/>
              <a:gd name="T4" fmla="*/ 3 w 55"/>
              <a:gd name="T5" fmla="*/ 9 h 38"/>
              <a:gd name="T6" fmla="*/ 2 w 55"/>
              <a:gd name="T7" fmla="*/ 3 h 38"/>
              <a:gd name="T8" fmla="*/ 8 w 55"/>
              <a:gd name="T9" fmla="*/ 1 h 38"/>
              <a:gd name="T10" fmla="*/ 53 w 55"/>
              <a:gd name="T11" fmla="*/ 29 h 38"/>
              <a:gd name="T12" fmla="*/ 54 w 55"/>
              <a:gd name="T13" fmla="*/ 35 h 38"/>
            </a:gdLst>
            <a:ahLst/>
            <a:cxnLst>
              <a:cxn ang="0">
                <a:pos x="T0" y="T1"/>
              </a:cxn>
              <a:cxn ang="0">
                <a:pos x="T2" y="T3"/>
              </a:cxn>
              <a:cxn ang="0">
                <a:pos x="T4" y="T5"/>
              </a:cxn>
              <a:cxn ang="0">
                <a:pos x="T6" y="T7"/>
              </a:cxn>
              <a:cxn ang="0">
                <a:pos x="T8" y="T9"/>
              </a:cxn>
              <a:cxn ang="0">
                <a:pos x="T10" y="T11"/>
              </a:cxn>
              <a:cxn ang="0">
                <a:pos x="T12" y="T13"/>
              </a:cxn>
            </a:cxnLst>
            <a:rect l="0" t="0" r="r" b="b"/>
            <a:pathLst>
              <a:path w="55" h="38">
                <a:moveTo>
                  <a:pt x="54" y="35"/>
                </a:moveTo>
                <a:cubicBezTo>
                  <a:pt x="53" y="37"/>
                  <a:pt x="50" y="38"/>
                  <a:pt x="48" y="37"/>
                </a:cubicBezTo>
                <a:cubicBezTo>
                  <a:pt x="3" y="9"/>
                  <a:pt x="3" y="9"/>
                  <a:pt x="3" y="9"/>
                </a:cubicBezTo>
                <a:cubicBezTo>
                  <a:pt x="1" y="7"/>
                  <a:pt x="0" y="5"/>
                  <a:pt x="2" y="3"/>
                </a:cubicBezTo>
                <a:cubicBezTo>
                  <a:pt x="3" y="1"/>
                  <a:pt x="6" y="0"/>
                  <a:pt x="8" y="1"/>
                </a:cubicBezTo>
                <a:cubicBezTo>
                  <a:pt x="53" y="29"/>
                  <a:pt x="53" y="29"/>
                  <a:pt x="53" y="29"/>
                </a:cubicBezTo>
                <a:cubicBezTo>
                  <a:pt x="55" y="31"/>
                  <a:pt x="55" y="33"/>
                  <a:pt x="54" y="35"/>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8" name="Freeform 88"/>
          <p:cNvSpPr>
            <a:spLocks/>
          </p:cNvSpPr>
          <p:nvPr/>
        </p:nvSpPr>
        <p:spPr bwMode="auto">
          <a:xfrm>
            <a:off x="7330201" y="2441549"/>
            <a:ext cx="122603" cy="170215"/>
          </a:xfrm>
          <a:custGeom>
            <a:avLst/>
            <a:gdLst>
              <a:gd name="T0" fmla="*/ 75 w 75"/>
              <a:gd name="T1" fmla="*/ 4 h 104"/>
              <a:gd name="T2" fmla="*/ 69 w 75"/>
              <a:gd name="T3" fmla="*/ 0 h 104"/>
              <a:gd name="T4" fmla="*/ 10 w 75"/>
              <a:gd name="T5" fmla="*/ 95 h 104"/>
              <a:gd name="T6" fmla="*/ 0 w 75"/>
              <a:gd name="T7" fmla="*/ 100 h 104"/>
              <a:gd name="T8" fmla="*/ 1 w 75"/>
              <a:gd name="T9" fmla="*/ 101 h 104"/>
              <a:gd name="T10" fmla="*/ 17 w 75"/>
              <a:gd name="T11" fmla="*/ 98 h 104"/>
              <a:gd name="T12" fmla="*/ 75 w 75"/>
              <a:gd name="T13" fmla="*/ 4 h 104"/>
            </a:gdLst>
            <a:ahLst/>
            <a:cxnLst>
              <a:cxn ang="0">
                <a:pos x="T0" y="T1"/>
              </a:cxn>
              <a:cxn ang="0">
                <a:pos x="T2" y="T3"/>
              </a:cxn>
              <a:cxn ang="0">
                <a:pos x="T4" y="T5"/>
              </a:cxn>
              <a:cxn ang="0">
                <a:pos x="T6" y="T7"/>
              </a:cxn>
              <a:cxn ang="0">
                <a:pos x="T8" y="T9"/>
              </a:cxn>
              <a:cxn ang="0">
                <a:pos x="T10" y="T11"/>
              </a:cxn>
              <a:cxn ang="0">
                <a:pos x="T12" y="T13"/>
              </a:cxn>
            </a:cxnLst>
            <a:rect l="0" t="0" r="r" b="b"/>
            <a:pathLst>
              <a:path w="75" h="104">
                <a:moveTo>
                  <a:pt x="75" y="4"/>
                </a:moveTo>
                <a:cubicBezTo>
                  <a:pt x="69" y="0"/>
                  <a:pt x="69" y="0"/>
                  <a:pt x="69" y="0"/>
                </a:cubicBezTo>
                <a:cubicBezTo>
                  <a:pt x="10" y="95"/>
                  <a:pt x="10" y="95"/>
                  <a:pt x="10" y="95"/>
                </a:cubicBezTo>
                <a:cubicBezTo>
                  <a:pt x="8" y="98"/>
                  <a:pt x="4" y="100"/>
                  <a:pt x="0" y="100"/>
                </a:cubicBezTo>
                <a:cubicBezTo>
                  <a:pt x="0" y="100"/>
                  <a:pt x="1" y="100"/>
                  <a:pt x="1" y="101"/>
                </a:cubicBezTo>
                <a:cubicBezTo>
                  <a:pt x="7" y="104"/>
                  <a:pt x="14" y="103"/>
                  <a:pt x="17" y="98"/>
                </a:cubicBezTo>
                <a:lnTo>
                  <a:pt x="75" y="4"/>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9" name="Freeform 89"/>
          <p:cNvSpPr>
            <a:spLocks noEditPoints="1"/>
          </p:cNvSpPr>
          <p:nvPr/>
        </p:nvSpPr>
        <p:spPr bwMode="auto">
          <a:xfrm>
            <a:off x="7044525" y="1472633"/>
            <a:ext cx="166644" cy="121412"/>
          </a:xfrm>
          <a:custGeom>
            <a:avLst/>
            <a:gdLst>
              <a:gd name="T0" fmla="*/ 84 w 102"/>
              <a:gd name="T1" fmla="*/ 71 h 74"/>
              <a:gd name="T2" fmla="*/ 79 w 102"/>
              <a:gd name="T3" fmla="*/ 69 h 74"/>
              <a:gd name="T4" fmla="*/ 79 w 102"/>
              <a:gd name="T5" fmla="*/ 69 h 74"/>
              <a:gd name="T6" fmla="*/ 79 w 102"/>
              <a:gd name="T7" fmla="*/ 52 h 74"/>
              <a:gd name="T8" fmla="*/ 86 w 102"/>
              <a:gd name="T9" fmla="*/ 49 h 74"/>
              <a:gd name="T10" fmla="*/ 90 w 102"/>
              <a:gd name="T11" fmla="*/ 38 h 74"/>
              <a:gd name="T12" fmla="*/ 79 w 102"/>
              <a:gd name="T13" fmla="*/ 31 h 74"/>
              <a:gd name="T14" fmla="*/ 85 w 102"/>
              <a:gd name="T15" fmla="*/ 20 h 74"/>
              <a:gd name="T16" fmla="*/ 79 w 102"/>
              <a:gd name="T17" fmla="*/ 16 h 74"/>
              <a:gd name="T18" fmla="*/ 72 w 102"/>
              <a:gd name="T19" fmla="*/ 3 h 74"/>
              <a:gd name="T20" fmla="*/ 79 w 102"/>
              <a:gd name="T21" fmla="*/ 16 h 74"/>
              <a:gd name="T22" fmla="*/ 72 w 102"/>
              <a:gd name="T23" fmla="*/ 21 h 74"/>
              <a:gd name="T24" fmla="*/ 72 w 102"/>
              <a:gd name="T25" fmla="*/ 9 h 74"/>
              <a:gd name="T26" fmla="*/ 79 w 102"/>
              <a:gd name="T27" fmla="*/ 73 h 74"/>
              <a:gd name="T28" fmla="*/ 72 w 102"/>
              <a:gd name="T29" fmla="*/ 69 h 74"/>
              <a:gd name="T30" fmla="*/ 79 w 102"/>
              <a:gd name="T31" fmla="*/ 73 h 74"/>
              <a:gd name="T32" fmla="*/ 79 w 102"/>
              <a:gd name="T33" fmla="*/ 34 h 74"/>
              <a:gd name="T34" fmla="*/ 75 w 102"/>
              <a:gd name="T35" fmla="*/ 45 h 74"/>
              <a:gd name="T36" fmla="*/ 79 w 102"/>
              <a:gd name="T37" fmla="*/ 52 h 74"/>
              <a:gd name="T38" fmla="*/ 72 w 102"/>
              <a:gd name="T39" fmla="*/ 25 h 74"/>
              <a:gd name="T40" fmla="*/ 79 w 102"/>
              <a:gd name="T41" fmla="*/ 31 h 74"/>
              <a:gd name="T42" fmla="*/ 72 w 102"/>
              <a:gd name="T43" fmla="*/ 3 h 74"/>
              <a:gd name="T44" fmla="*/ 71 w 102"/>
              <a:gd name="T45" fmla="*/ 8 h 74"/>
              <a:gd name="T46" fmla="*/ 66 w 102"/>
              <a:gd name="T47" fmla="*/ 2 h 74"/>
              <a:gd name="T48" fmla="*/ 66 w 102"/>
              <a:gd name="T49" fmla="*/ 73 h 74"/>
              <a:gd name="T50" fmla="*/ 67 w 102"/>
              <a:gd name="T51" fmla="*/ 65 h 74"/>
              <a:gd name="T52" fmla="*/ 72 w 102"/>
              <a:gd name="T53" fmla="*/ 74 h 74"/>
              <a:gd name="T54" fmla="*/ 72 w 102"/>
              <a:gd name="T55" fmla="*/ 21 h 74"/>
              <a:gd name="T56" fmla="*/ 72 w 102"/>
              <a:gd name="T57" fmla="*/ 52 h 74"/>
              <a:gd name="T58" fmla="*/ 66 w 102"/>
              <a:gd name="T59" fmla="*/ 57 h 74"/>
              <a:gd name="T60" fmla="*/ 69 w 102"/>
              <a:gd name="T61" fmla="*/ 16 h 74"/>
              <a:gd name="T62" fmla="*/ 22 w 102"/>
              <a:gd name="T63" fmla="*/ 10 h 74"/>
              <a:gd name="T64" fmla="*/ 66 w 102"/>
              <a:gd name="T65" fmla="*/ 5 h 74"/>
              <a:gd name="T66" fmla="*/ 64 w 102"/>
              <a:gd name="T67" fmla="*/ 6 h 74"/>
              <a:gd name="T68" fmla="*/ 66 w 102"/>
              <a:gd name="T69" fmla="*/ 16 h 74"/>
              <a:gd name="T70" fmla="*/ 66 w 102"/>
              <a:gd name="T71" fmla="*/ 64 h 74"/>
              <a:gd name="T72" fmla="*/ 37 w 102"/>
              <a:gd name="T73" fmla="*/ 57 h 74"/>
              <a:gd name="T74" fmla="*/ 22 w 102"/>
              <a:gd name="T75" fmla="*/ 49 h 74"/>
              <a:gd name="T76" fmla="*/ 27 w 102"/>
              <a:gd name="T77" fmla="*/ 48 h 74"/>
              <a:gd name="T78" fmla="*/ 22 w 102"/>
              <a:gd name="T79" fmla="*/ 27 h 74"/>
              <a:gd name="T80" fmla="*/ 2 w 102"/>
              <a:gd name="T81" fmla="*/ 41 h 74"/>
              <a:gd name="T82" fmla="*/ 22 w 102"/>
              <a:gd name="T83" fmla="*/ 10 h 74"/>
              <a:gd name="T84" fmla="*/ 17 w 102"/>
              <a:gd name="T85" fmla="*/ 28 h 74"/>
              <a:gd name="T86" fmla="*/ 22 w 102"/>
              <a:gd name="T87" fmla="*/ 49 h 74"/>
              <a:gd name="T88" fmla="*/ 2 w 102"/>
              <a:gd name="T89" fmla="*/ 4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2" h="74">
                <a:moveTo>
                  <a:pt x="79" y="7"/>
                </a:moveTo>
                <a:cubicBezTo>
                  <a:pt x="102" y="22"/>
                  <a:pt x="98" y="62"/>
                  <a:pt x="84" y="71"/>
                </a:cubicBezTo>
                <a:cubicBezTo>
                  <a:pt x="82" y="72"/>
                  <a:pt x="80" y="73"/>
                  <a:pt x="79" y="73"/>
                </a:cubicBezTo>
                <a:cubicBezTo>
                  <a:pt x="79" y="69"/>
                  <a:pt x="79" y="69"/>
                  <a:pt x="79" y="69"/>
                </a:cubicBezTo>
                <a:cubicBezTo>
                  <a:pt x="79" y="69"/>
                  <a:pt x="79" y="69"/>
                  <a:pt x="79" y="69"/>
                </a:cubicBezTo>
                <a:cubicBezTo>
                  <a:pt x="79" y="69"/>
                  <a:pt x="79" y="69"/>
                  <a:pt x="79" y="69"/>
                </a:cubicBezTo>
                <a:cubicBezTo>
                  <a:pt x="83" y="67"/>
                  <a:pt x="85" y="61"/>
                  <a:pt x="83" y="57"/>
                </a:cubicBezTo>
                <a:cubicBezTo>
                  <a:pt x="82" y="55"/>
                  <a:pt x="80" y="53"/>
                  <a:pt x="79" y="52"/>
                </a:cubicBezTo>
                <a:cubicBezTo>
                  <a:pt x="79" y="49"/>
                  <a:pt x="79" y="49"/>
                  <a:pt x="79" y="49"/>
                </a:cubicBezTo>
                <a:cubicBezTo>
                  <a:pt x="81" y="50"/>
                  <a:pt x="84" y="50"/>
                  <a:pt x="86" y="49"/>
                </a:cubicBezTo>
                <a:cubicBezTo>
                  <a:pt x="86" y="49"/>
                  <a:pt x="86" y="49"/>
                  <a:pt x="86" y="49"/>
                </a:cubicBezTo>
                <a:cubicBezTo>
                  <a:pt x="90" y="47"/>
                  <a:pt x="92" y="42"/>
                  <a:pt x="90" y="38"/>
                </a:cubicBezTo>
                <a:cubicBezTo>
                  <a:pt x="88" y="34"/>
                  <a:pt x="83" y="32"/>
                  <a:pt x="79" y="34"/>
                </a:cubicBezTo>
                <a:cubicBezTo>
                  <a:pt x="79" y="31"/>
                  <a:pt x="79" y="31"/>
                  <a:pt x="79" y="31"/>
                </a:cubicBezTo>
                <a:cubicBezTo>
                  <a:pt x="80" y="31"/>
                  <a:pt x="81" y="30"/>
                  <a:pt x="82" y="30"/>
                </a:cubicBezTo>
                <a:cubicBezTo>
                  <a:pt x="86" y="28"/>
                  <a:pt x="87" y="24"/>
                  <a:pt x="85" y="20"/>
                </a:cubicBezTo>
                <a:cubicBezTo>
                  <a:pt x="85" y="20"/>
                  <a:pt x="85" y="20"/>
                  <a:pt x="85" y="20"/>
                </a:cubicBezTo>
                <a:cubicBezTo>
                  <a:pt x="84" y="17"/>
                  <a:pt x="81" y="16"/>
                  <a:pt x="79" y="16"/>
                </a:cubicBezTo>
                <a:lnTo>
                  <a:pt x="79" y="7"/>
                </a:lnTo>
                <a:close/>
                <a:moveTo>
                  <a:pt x="72" y="3"/>
                </a:moveTo>
                <a:cubicBezTo>
                  <a:pt x="74" y="4"/>
                  <a:pt x="76" y="5"/>
                  <a:pt x="79" y="7"/>
                </a:cubicBezTo>
                <a:cubicBezTo>
                  <a:pt x="79" y="16"/>
                  <a:pt x="79" y="16"/>
                  <a:pt x="79" y="16"/>
                </a:cubicBezTo>
                <a:cubicBezTo>
                  <a:pt x="77" y="16"/>
                  <a:pt x="76" y="16"/>
                  <a:pt x="75" y="17"/>
                </a:cubicBezTo>
                <a:cubicBezTo>
                  <a:pt x="73" y="17"/>
                  <a:pt x="72" y="19"/>
                  <a:pt x="72" y="21"/>
                </a:cubicBezTo>
                <a:cubicBezTo>
                  <a:pt x="72" y="13"/>
                  <a:pt x="72" y="13"/>
                  <a:pt x="72" y="13"/>
                </a:cubicBezTo>
                <a:cubicBezTo>
                  <a:pt x="72" y="12"/>
                  <a:pt x="72" y="10"/>
                  <a:pt x="72" y="9"/>
                </a:cubicBezTo>
                <a:cubicBezTo>
                  <a:pt x="72" y="3"/>
                  <a:pt x="72" y="3"/>
                  <a:pt x="72" y="3"/>
                </a:cubicBezTo>
                <a:close/>
                <a:moveTo>
                  <a:pt x="79" y="73"/>
                </a:moveTo>
                <a:cubicBezTo>
                  <a:pt x="76" y="74"/>
                  <a:pt x="74" y="74"/>
                  <a:pt x="72" y="74"/>
                </a:cubicBezTo>
                <a:cubicBezTo>
                  <a:pt x="72" y="69"/>
                  <a:pt x="72" y="69"/>
                  <a:pt x="72" y="69"/>
                </a:cubicBezTo>
                <a:cubicBezTo>
                  <a:pt x="74" y="70"/>
                  <a:pt x="76" y="70"/>
                  <a:pt x="79" y="69"/>
                </a:cubicBezTo>
                <a:cubicBezTo>
                  <a:pt x="79" y="73"/>
                  <a:pt x="79" y="73"/>
                  <a:pt x="79" y="73"/>
                </a:cubicBezTo>
                <a:close/>
                <a:moveTo>
                  <a:pt x="79" y="31"/>
                </a:moveTo>
                <a:cubicBezTo>
                  <a:pt x="79" y="34"/>
                  <a:pt x="79" y="34"/>
                  <a:pt x="79" y="34"/>
                </a:cubicBezTo>
                <a:cubicBezTo>
                  <a:pt x="78" y="34"/>
                  <a:pt x="78" y="34"/>
                  <a:pt x="78" y="34"/>
                </a:cubicBezTo>
                <a:cubicBezTo>
                  <a:pt x="74" y="36"/>
                  <a:pt x="73" y="41"/>
                  <a:pt x="75" y="45"/>
                </a:cubicBezTo>
                <a:cubicBezTo>
                  <a:pt x="76" y="47"/>
                  <a:pt x="77" y="48"/>
                  <a:pt x="79" y="49"/>
                </a:cubicBezTo>
                <a:cubicBezTo>
                  <a:pt x="79" y="52"/>
                  <a:pt x="79" y="52"/>
                  <a:pt x="79" y="52"/>
                </a:cubicBezTo>
                <a:cubicBezTo>
                  <a:pt x="76" y="51"/>
                  <a:pt x="74" y="51"/>
                  <a:pt x="72" y="52"/>
                </a:cubicBezTo>
                <a:cubicBezTo>
                  <a:pt x="72" y="25"/>
                  <a:pt x="72" y="25"/>
                  <a:pt x="72" y="25"/>
                </a:cubicBezTo>
                <a:cubicBezTo>
                  <a:pt x="72" y="26"/>
                  <a:pt x="72" y="26"/>
                  <a:pt x="72" y="26"/>
                </a:cubicBezTo>
                <a:cubicBezTo>
                  <a:pt x="73" y="29"/>
                  <a:pt x="76" y="31"/>
                  <a:pt x="79" y="31"/>
                </a:cubicBezTo>
                <a:close/>
                <a:moveTo>
                  <a:pt x="66" y="2"/>
                </a:moveTo>
                <a:cubicBezTo>
                  <a:pt x="68" y="2"/>
                  <a:pt x="70" y="3"/>
                  <a:pt x="72" y="3"/>
                </a:cubicBezTo>
                <a:cubicBezTo>
                  <a:pt x="72" y="9"/>
                  <a:pt x="72" y="9"/>
                  <a:pt x="72" y="9"/>
                </a:cubicBezTo>
                <a:cubicBezTo>
                  <a:pt x="71" y="9"/>
                  <a:pt x="71" y="9"/>
                  <a:pt x="71" y="8"/>
                </a:cubicBezTo>
                <a:cubicBezTo>
                  <a:pt x="70" y="7"/>
                  <a:pt x="68" y="5"/>
                  <a:pt x="66" y="5"/>
                </a:cubicBezTo>
                <a:cubicBezTo>
                  <a:pt x="66" y="2"/>
                  <a:pt x="66" y="2"/>
                  <a:pt x="66" y="2"/>
                </a:cubicBezTo>
                <a:close/>
                <a:moveTo>
                  <a:pt x="72" y="74"/>
                </a:moveTo>
                <a:cubicBezTo>
                  <a:pt x="70" y="74"/>
                  <a:pt x="68" y="73"/>
                  <a:pt x="66" y="73"/>
                </a:cubicBezTo>
                <a:cubicBezTo>
                  <a:pt x="66" y="64"/>
                  <a:pt x="66" y="64"/>
                  <a:pt x="66" y="64"/>
                </a:cubicBezTo>
                <a:cubicBezTo>
                  <a:pt x="66" y="64"/>
                  <a:pt x="67" y="64"/>
                  <a:pt x="67" y="65"/>
                </a:cubicBezTo>
                <a:cubicBezTo>
                  <a:pt x="68" y="67"/>
                  <a:pt x="70" y="68"/>
                  <a:pt x="72" y="69"/>
                </a:cubicBezTo>
                <a:cubicBezTo>
                  <a:pt x="72" y="74"/>
                  <a:pt x="72" y="74"/>
                  <a:pt x="72" y="74"/>
                </a:cubicBezTo>
                <a:close/>
                <a:moveTo>
                  <a:pt x="72" y="13"/>
                </a:moveTo>
                <a:cubicBezTo>
                  <a:pt x="72" y="21"/>
                  <a:pt x="72" y="21"/>
                  <a:pt x="72" y="21"/>
                </a:cubicBezTo>
                <a:cubicBezTo>
                  <a:pt x="71" y="22"/>
                  <a:pt x="71" y="24"/>
                  <a:pt x="72" y="25"/>
                </a:cubicBezTo>
                <a:cubicBezTo>
                  <a:pt x="72" y="52"/>
                  <a:pt x="72" y="52"/>
                  <a:pt x="72" y="52"/>
                </a:cubicBezTo>
                <a:cubicBezTo>
                  <a:pt x="71" y="52"/>
                  <a:pt x="71" y="52"/>
                  <a:pt x="71" y="52"/>
                </a:cubicBezTo>
                <a:cubicBezTo>
                  <a:pt x="69" y="54"/>
                  <a:pt x="67" y="55"/>
                  <a:pt x="66" y="57"/>
                </a:cubicBezTo>
                <a:cubicBezTo>
                  <a:pt x="66" y="16"/>
                  <a:pt x="66" y="16"/>
                  <a:pt x="66" y="16"/>
                </a:cubicBezTo>
                <a:cubicBezTo>
                  <a:pt x="67" y="16"/>
                  <a:pt x="68" y="16"/>
                  <a:pt x="69" y="16"/>
                </a:cubicBezTo>
                <a:cubicBezTo>
                  <a:pt x="70" y="15"/>
                  <a:pt x="71" y="14"/>
                  <a:pt x="72" y="13"/>
                </a:cubicBezTo>
                <a:close/>
                <a:moveTo>
                  <a:pt x="22" y="10"/>
                </a:moveTo>
                <a:cubicBezTo>
                  <a:pt x="41" y="2"/>
                  <a:pt x="55" y="0"/>
                  <a:pt x="66" y="2"/>
                </a:cubicBezTo>
                <a:cubicBezTo>
                  <a:pt x="66" y="5"/>
                  <a:pt x="66" y="5"/>
                  <a:pt x="66" y="5"/>
                </a:cubicBezTo>
                <a:cubicBezTo>
                  <a:pt x="65" y="5"/>
                  <a:pt x="65" y="6"/>
                  <a:pt x="64" y="6"/>
                </a:cubicBezTo>
                <a:cubicBezTo>
                  <a:pt x="64" y="6"/>
                  <a:pt x="64" y="6"/>
                  <a:pt x="64" y="6"/>
                </a:cubicBezTo>
                <a:cubicBezTo>
                  <a:pt x="61" y="7"/>
                  <a:pt x="60" y="11"/>
                  <a:pt x="61" y="13"/>
                </a:cubicBezTo>
                <a:cubicBezTo>
                  <a:pt x="62" y="15"/>
                  <a:pt x="64" y="16"/>
                  <a:pt x="66" y="16"/>
                </a:cubicBezTo>
                <a:cubicBezTo>
                  <a:pt x="66" y="57"/>
                  <a:pt x="66" y="57"/>
                  <a:pt x="66" y="57"/>
                </a:cubicBezTo>
                <a:cubicBezTo>
                  <a:pt x="66" y="59"/>
                  <a:pt x="66" y="62"/>
                  <a:pt x="66" y="64"/>
                </a:cubicBezTo>
                <a:cubicBezTo>
                  <a:pt x="66" y="73"/>
                  <a:pt x="66" y="73"/>
                  <a:pt x="66" y="73"/>
                </a:cubicBezTo>
                <a:cubicBezTo>
                  <a:pt x="56" y="68"/>
                  <a:pt x="48" y="56"/>
                  <a:pt x="37" y="57"/>
                </a:cubicBezTo>
                <a:cubicBezTo>
                  <a:pt x="32" y="57"/>
                  <a:pt x="27" y="58"/>
                  <a:pt x="22" y="57"/>
                </a:cubicBezTo>
                <a:cubicBezTo>
                  <a:pt x="22" y="49"/>
                  <a:pt x="22" y="49"/>
                  <a:pt x="22" y="49"/>
                </a:cubicBezTo>
                <a:cubicBezTo>
                  <a:pt x="24" y="49"/>
                  <a:pt x="25" y="48"/>
                  <a:pt x="27" y="48"/>
                </a:cubicBezTo>
                <a:cubicBezTo>
                  <a:pt x="27" y="48"/>
                  <a:pt x="27" y="48"/>
                  <a:pt x="27" y="48"/>
                </a:cubicBezTo>
                <a:cubicBezTo>
                  <a:pt x="32" y="45"/>
                  <a:pt x="34" y="38"/>
                  <a:pt x="32" y="33"/>
                </a:cubicBezTo>
                <a:cubicBezTo>
                  <a:pt x="30" y="29"/>
                  <a:pt x="26" y="27"/>
                  <a:pt x="22" y="27"/>
                </a:cubicBezTo>
                <a:lnTo>
                  <a:pt x="22" y="10"/>
                </a:lnTo>
                <a:close/>
                <a:moveTo>
                  <a:pt x="2" y="41"/>
                </a:moveTo>
                <a:cubicBezTo>
                  <a:pt x="0" y="23"/>
                  <a:pt x="18" y="12"/>
                  <a:pt x="18" y="12"/>
                </a:cubicBezTo>
                <a:cubicBezTo>
                  <a:pt x="20" y="12"/>
                  <a:pt x="21" y="11"/>
                  <a:pt x="22" y="10"/>
                </a:cubicBezTo>
                <a:cubicBezTo>
                  <a:pt x="22" y="27"/>
                  <a:pt x="22" y="27"/>
                  <a:pt x="22" y="27"/>
                </a:cubicBezTo>
                <a:cubicBezTo>
                  <a:pt x="20" y="27"/>
                  <a:pt x="19" y="27"/>
                  <a:pt x="17" y="28"/>
                </a:cubicBezTo>
                <a:cubicBezTo>
                  <a:pt x="12" y="31"/>
                  <a:pt x="9" y="37"/>
                  <a:pt x="12" y="43"/>
                </a:cubicBezTo>
                <a:cubicBezTo>
                  <a:pt x="14" y="47"/>
                  <a:pt x="18" y="49"/>
                  <a:pt x="22" y="49"/>
                </a:cubicBezTo>
                <a:cubicBezTo>
                  <a:pt x="22" y="57"/>
                  <a:pt x="22" y="57"/>
                  <a:pt x="22" y="57"/>
                </a:cubicBezTo>
                <a:cubicBezTo>
                  <a:pt x="12" y="57"/>
                  <a:pt x="4" y="53"/>
                  <a:pt x="2" y="41"/>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0" name="Freeform 90"/>
          <p:cNvSpPr>
            <a:spLocks/>
          </p:cNvSpPr>
          <p:nvPr/>
        </p:nvSpPr>
        <p:spPr bwMode="auto">
          <a:xfrm>
            <a:off x="5655428" y="2267763"/>
            <a:ext cx="154741" cy="199973"/>
          </a:xfrm>
          <a:custGeom>
            <a:avLst/>
            <a:gdLst>
              <a:gd name="T0" fmla="*/ 0 w 95"/>
              <a:gd name="T1" fmla="*/ 21 h 123"/>
              <a:gd name="T2" fmla="*/ 4 w 95"/>
              <a:gd name="T3" fmla="*/ 19 h 123"/>
              <a:gd name="T4" fmla="*/ 59 w 95"/>
              <a:gd name="T5" fmla="*/ 109 h 123"/>
              <a:gd name="T6" fmla="*/ 79 w 95"/>
              <a:gd name="T7" fmla="*/ 112 h 123"/>
              <a:gd name="T8" fmla="*/ 85 w 95"/>
              <a:gd name="T9" fmla="*/ 93 h 123"/>
              <a:gd name="T10" fmla="*/ 29 w 95"/>
              <a:gd name="T11" fmla="*/ 3 h 123"/>
              <a:gd name="T12" fmla="*/ 34 w 95"/>
              <a:gd name="T13" fmla="*/ 0 h 123"/>
              <a:gd name="T14" fmla="*/ 90 w 95"/>
              <a:gd name="T15" fmla="*/ 91 h 123"/>
              <a:gd name="T16" fmla="*/ 82 w 95"/>
              <a:gd name="T17" fmla="*/ 117 h 123"/>
              <a:gd name="T18" fmla="*/ 56 w 95"/>
              <a:gd name="T19" fmla="*/ 112 h 123"/>
              <a:gd name="T20" fmla="*/ 0 w 95"/>
              <a:gd name="T21" fmla="*/ 21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 h="123">
                <a:moveTo>
                  <a:pt x="0" y="21"/>
                </a:moveTo>
                <a:cubicBezTo>
                  <a:pt x="4" y="19"/>
                  <a:pt x="4" y="19"/>
                  <a:pt x="4" y="19"/>
                </a:cubicBezTo>
                <a:cubicBezTo>
                  <a:pt x="59" y="109"/>
                  <a:pt x="59" y="109"/>
                  <a:pt x="59" y="109"/>
                </a:cubicBezTo>
                <a:cubicBezTo>
                  <a:pt x="63" y="115"/>
                  <a:pt x="72" y="117"/>
                  <a:pt x="79" y="112"/>
                </a:cubicBezTo>
                <a:cubicBezTo>
                  <a:pt x="87" y="108"/>
                  <a:pt x="89" y="99"/>
                  <a:pt x="85" y="93"/>
                </a:cubicBezTo>
                <a:cubicBezTo>
                  <a:pt x="29" y="3"/>
                  <a:pt x="29" y="3"/>
                  <a:pt x="29" y="3"/>
                </a:cubicBezTo>
                <a:cubicBezTo>
                  <a:pt x="34" y="0"/>
                  <a:pt x="34" y="0"/>
                  <a:pt x="34" y="0"/>
                </a:cubicBezTo>
                <a:cubicBezTo>
                  <a:pt x="90" y="91"/>
                  <a:pt x="90" y="91"/>
                  <a:pt x="90" y="91"/>
                </a:cubicBezTo>
                <a:cubicBezTo>
                  <a:pt x="95" y="100"/>
                  <a:pt x="92" y="111"/>
                  <a:pt x="82" y="117"/>
                </a:cubicBezTo>
                <a:cubicBezTo>
                  <a:pt x="73" y="123"/>
                  <a:pt x="61" y="121"/>
                  <a:pt x="56" y="112"/>
                </a:cubicBezTo>
                <a:lnTo>
                  <a:pt x="0" y="21"/>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1" name="Freeform 91"/>
          <p:cNvSpPr>
            <a:spLocks/>
          </p:cNvSpPr>
          <p:nvPr/>
        </p:nvSpPr>
        <p:spPr bwMode="auto">
          <a:xfrm>
            <a:off x="5645906" y="2260621"/>
            <a:ext cx="76180" cy="52374"/>
          </a:xfrm>
          <a:custGeom>
            <a:avLst/>
            <a:gdLst>
              <a:gd name="T0" fmla="*/ 1 w 47"/>
              <a:gd name="T1" fmla="*/ 30 h 32"/>
              <a:gd name="T2" fmla="*/ 6 w 47"/>
              <a:gd name="T3" fmla="*/ 31 h 32"/>
              <a:gd name="T4" fmla="*/ 44 w 47"/>
              <a:gd name="T5" fmla="*/ 7 h 32"/>
              <a:gd name="T6" fmla="*/ 46 w 47"/>
              <a:gd name="T7" fmla="*/ 2 h 32"/>
              <a:gd name="T8" fmla="*/ 41 w 47"/>
              <a:gd name="T9" fmla="*/ 1 h 32"/>
              <a:gd name="T10" fmla="*/ 2 w 47"/>
              <a:gd name="T11" fmla="*/ 25 h 32"/>
              <a:gd name="T12" fmla="*/ 1 w 47"/>
              <a:gd name="T13" fmla="*/ 30 h 32"/>
            </a:gdLst>
            <a:ahLst/>
            <a:cxnLst>
              <a:cxn ang="0">
                <a:pos x="T0" y="T1"/>
              </a:cxn>
              <a:cxn ang="0">
                <a:pos x="T2" y="T3"/>
              </a:cxn>
              <a:cxn ang="0">
                <a:pos x="T4" y="T5"/>
              </a:cxn>
              <a:cxn ang="0">
                <a:pos x="T6" y="T7"/>
              </a:cxn>
              <a:cxn ang="0">
                <a:pos x="T8" y="T9"/>
              </a:cxn>
              <a:cxn ang="0">
                <a:pos x="T10" y="T11"/>
              </a:cxn>
              <a:cxn ang="0">
                <a:pos x="T12" y="T13"/>
              </a:cxn>
            </a:cxnLst>
            <a:rect l="0" t="0" r="r" b="b"/>
            <a:pathLst>
              <a:path w="47" h="32">
                <a:moveTo>
                  <a:pt x="1" y="30"/>
                </a:moveTo>
                <a:cubicBezTo>
                  <a:pt x="2" y="32"/>
                  <a:pt x="4" y="32"/>
                  <a:pt x="6" y="31"/>
                </a:cubicBezTo>
                <a:cubicBezTo>
                  <a:pt x="44" y="7"/>
                  <a:pt x="44" y="7"/>
                  <a:pt x="44" y="7"/>
                </a:cubicBezTo>
                <a:cubicBezTo>
                  <a:pt x="46" y="6"/>
                  <a:pt x="47" y="4"/>
                  <a:pt x="46" y="2"/>
                </a:cubicBezTo>
                <a:cubicBezTo>
                  <a:pt x="45" y="1"/>
                  <a:pt x="42" y="0"/>
                  <a:pt x="41" y="1"/>
                </a:cubicBezTo>
                <a:cubicBezTo>
                  <a:pt x="2" y="25"/>
                  <a:pt x="2" y="25"/>
                  <a:pt x="2" y="25"/>
                </a:cubicBezTo>
                <a:cubicBezTo>
                  <a:pt x="1" y="26"/>
                  <a:pt x="0" y="28"/>
                  <a:pt x="1" y="30"/>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2" name="Freeform 92"/>
          <p:cNvSpPr>
            <a:spLocks/>
          </p:cNvSpPr>
          <p:nvPr/>
        </p:nvSpPr>
        <p:spPr bwMode="auto">
          <a:xfrm>
            <a:off x="5676854" y="2303472"/>
            <a:ext cx="104748" cy="144028"/>
          </a:xfrm>
          <a:custGeom>
            <a:avLst/>
            <a:gdLst>
              <a:gd name="T0" fmla="*/ 0 w 64"/>
              <a:gd name="T1" fmla="*/ 3 h 88"/>
              <a:gd name="T2" fmla="*/ 5 w 64"/>
              <a:gd name="T3" fmla="*/ 0 h 88"/>
              <a:gd name="T4" fmla="*/ 55 w 64"/>
              <a:gd name="T5" fmla="*/ 80 h 88"/>
              <a:gd name="T6" fmla="*/ 64 w 64"/>
              <a:gd name="T7" fmla="*/ 85 h 88"/>
              <a:gd name="T8" fmla="*/ 63 w 64"/>
              <a:gd name="T9" fmla="*/ 85 h 88"/>
              <a:gd name="T10" fmla="*/ 49 w 64"/>
              <a:gd name="T11" fmla="*/ 82 h 88"/>
              <a:gd name="T12" fmla="*/ 0 w 64"/>
              <a:gd name="T13" fmla="*/ 3 h 88"/>
            </a:gdLst>
            <a:ahLst/>
            <a:cxnLst>
              <a:cxn ang="0">
                <a:pos x="T0" y="T1"/>
              </a:cxn>
              <a:cxn ang="0">
                <a:pos x="T2" y="T3"/>
              </a:cxn>
              <a:cxn ang="0">
                <a:pos x="T4" y="T5"/>
              </a:cxn>
              <a:cxn ang="0">
                <a:pos x="T6" y="T7"/>
              </a:cxn>
              <a:cxn ang="0">
                <a:pos x="T8" y="T9"/>
              </a:cxn>
              <a:cxn ang="0">
                <a:pos x="T10" y="T11"/>
              </a:cxn>
              <a:cxn ang="0">
                <a:pos x="T12" y="T13"/>
              </a:cxn>
            </a:cxnLst>
            <a:rect l="0" t="0" r="r" b="b"/>
            <a:pathLst>
              <a:path w="64" h="88">
                <a:moveTo>
                  <a:pt x="0" y="3"/>
                </a:moveTo>
                <a:cubicBezTo>
                  <a:pt x="5" y="0"/>
                  <a:pt x="5" y="0"/>
                  <a:pt x="5" y="0"/>
                </a:cubicBezTo>
                <a:cubicBezTo>
                  <a:pt x="55" y="80"/>
                  <a:pt x="55" y="80"/>
                  <a:pt x="55" y="80"/>
                </a:cubicBezTo>
                <a:cubicBezTo>
                  <a:pt x="57" y="83"/>
                  <a:pt x="60" y="85"/>
                  <a:pt x="64" y="85"/>
                </a:cubicBezTo>
                <a:cubicBezTo>
                  <a:pt x="63" y="85"/>
                  <a:pt x="63" y="85"/>
                  <a:pt x="63" y="85"/>
                </a:cubicBezTo>
                <a:cubicBezTo>
                  <a:pt x="58" y="88"/>
                  <a:pt x="52" y="87"/>
                  <a:pt x="49" y="82"/>
                </a:cubicBezTo>
                <a:lnTo>
                  <a:pt x="0" y="3"/>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3" name="Freeform 93"/>
          <p:cNvSpPr>
            <a:spLocks noEditPoints="1"/>
          </p:cNvSpPr>
          <p:nvPr/>
        </p:nvSpPr>
        <p:spPr bwMode="auto">
          <a:xfrm>
            <a:off x="6675528" y="3505691"/>
            <a:ext cx="164263" cy="179738"/>
          </a:xfrm>
          <a:custGeom>
            <a:avLst/>
            <a:gdLst>
              <a:gd name="T0" fmla="*/ 78 w 101"/>
              <a:gd name="T1" fmla="*/ 51 h 110"/>
              <a:gd name="T2" fmla="*/ 75 w 101"/>
              <a:gd name="T3" fmla="*/ 63 h 110"/>
              <a:gd name="T4" fmla="*/ 75 w 101"/>
              <a:gd name="T5" fmla="*/ 73 h 110"/>
              <a:gd name="T6" fmla="*/ 77 w 101"/>
              <a:gd name="T7" fmla="*/ 74 h 110"/>
              <a:gd name="T8" fmla="*/ 86 w 101"/>
              <a:gd name="T9" fmla="*/ 86 h 110"/>
              <a:gd name="T10" fmla="*/ 75 w 101"/>
              <a:gd name="T11" fmla="*/ 80 h 110"/>
              <a:gd name="T12" fmla="*/ 75 w 101"/>
              <a:gd name="T13" fmla="*/ 22 h 110"/>
              <a:gd name="T14" fmla="*/ 86 w 101"/>
              <a:gd name="T15" fmla="*/ 15 h 110"/>
              <a:gd name="T16" fmla="*/ 77 w 101"/>
              <a:gd name="T17" fmla="*/ 28 h 110"/>
              <a:gd name="T18" fmla="*/ 75 w 101"/>
              <a:gd name="T19" fmla="*/ 28 h 110"/>
              <a:gd name="T20" fmla="*/ 98 w 101"/>
              <a:gd name="T21" fmla="*/ 48 h 110"/>
              <a:gd name="T22" fmla="*/ 83 w 101"/>
              <a:gd name="T23" fmla="*/ 51 h 110"/>
              <a:gd name="T24" fmla="*/ 98 w 101"/>
              <a:gd name="T25" fmla="*/ 53 h 110"/>
              <a:gd name="T26" fmla="*/ 98 w 101"/>
              <a:gd name="T27" fmla="*/ 48 h 110"/>
              <a:gd name="T28" fmla="*/ 52 w 101"/>
              <a:gd name="T29" fmla="*/ 110 h 110"/>
              <a:gd name="T30" fmla="*/ 66 w 101"/>
              <a:gd name="T31" fmla="*/ 74 h 110"/>
              <a:gd name="T32" fmla="*/ 75 w 101"/>
              <a:gd name="T33" fmla="*/ 39 h 110"/>
              <a:gd name="T34" fmla="*/ 50 w 101"/>
              <a:gd name="T35" fmla="*/ 29 h 110"/>
              <a:gd name="T36" fmla="*/ 72 w 101"/>
              <a:gd name="T37" fmla="*/ 51 h 110"/>
              <a:gd name="T38" fmla="*/ 62 w 101"/>
              <a:gd name="T39" fmla="*/ 70 h 110"/>
              <a:gd name="T40" fmla="*/ 60 w 101"/>
              <a:gd name="T41" fmla="*/ 85 h 110"/>
              <a:gd name="T42" fmla="*/ 50 w 101"/>
              <a:gd name="T43" fmla="*/ 110 h 110"/>
              <a:gd name="T44" fmla="*/ 75 w 101"/>
              <a:gd name="T45" fmla="*/ 28 h 110"/>
              <a:gd name="T46" fmla="*/ 74 w 101"/>
              <a:gd name="T47" fmla="*/ 24 h 110"/>
              <a:gd name="T48" fmla="*/ 75 w 101"/>
              <a:gd name="T49" fmla="*/ 73 h 110"/>
              <a:gd name="T50" fmla="*/ 74 w 101"/>
              <a:gd name="T51" fmla="*/ 78 h 110"/>
              <a:gd name="T52" fmla="*/ 75 w 101"/>
              <a:gd name="T53" fmla="*/ 73 h 110"/>
              <a:gd name="T54" fmla="*/ 50 w 101"/>
              <a:gd name="T55" fmla="*/ 0 h 110"/>
              <a:gd name="T56" fmla="*/ 53 w 101"/>
              <a:gd name="T57" fmla="*/ 3 h 110"/>
              <a:gd name="T58" fmla="*/ 50 w 101"/>
              <a:gd name="T59" fmla="*/ 18 h 110"/>
              <a:gd name="T60" fmla="*/ 50 w 101"/>
              <a:gd name="T61" fmla="*/ 23 h 110"/>
              <a:gd name="T62" fmla="*/ 25 w 101"/>
              <a:gd name="T63" fmla="*/ 63 h 110"/>
              <a:gd name="T64" fmla="*/ 35 w 101"/>
              <a:gd name="T65" fmla="*/ 96 h 110"/>
              <a:gd name="T66" fmla="*/ 50 w 101"/>
              <a:gd name="T67" fmla="*/ 110 h 110"/>
              <a:gd name="T68" fmla="*/ 41 w 101"/>
              <a:gd name="T69" fmla="*/ 85 h 110"/>
              <a:gd name="T70" fmla="*/ 39 w 101"/>
              <a:gd name="T71" fmla="*/ 70 h 110"/>
              <a:gd name="T72" fmla="*/ 34 w 101"/>
              <a:gd name="T73" fmla="*/ 35 h 110"/>
              <a:gd name="T74" fmla="*/ 50 w 101"/>
              <a:gd name="T75" fmla="*/ 23 h 110"/>
              <a:gd name="T76" fmla="*/ 50 w 101"/>
              <a:gd name="T77" fmla="*/ 18 h 110"/>
              <a:gd name="T78" fmla="*/ 48 w 101"/>
              <a:gd name="T79" fmla="*/ 3 h 110"/>
              <a:gd name="T80" fmla="*/ 25 w 101"/>
              <a:gd name="T81" fmla="*/ 80 h 110"/>
              <a:gd name="T82" fmla="*/ 27 w 101"/>
              <a:gd name="T83" fmla="*/ 74 h 110"/>
              <a:gd name="T84" fmla="*/ 25 w 101"/>
              <a:gd name="T85" fmla="*/ 80 h 110"/>
              <a:gd name="T86" fmla="*/ 25 w 101"/>
              <a:gd name="T87" fmla="*/ 22 h 110"/>
              <a:gd name="T88" fmla="*/ 27 w 101"/>
              <a:gd name="T89" fmla="*/ 28 h 110"/>
              <a:gd name="T90" fmla="*/ 25 w 101"/>
              <a:gd name="T91" fmla="*/ 39 h 110"/>
              <a:gd name="T92" fmla="*/ 25 w 101"/>
              <a:gd name="T93" fmla="*/ 63 h 110"/>
              <a:gd name="T94" fmla="*/ 25 w 101"/>
              <a:gd name="T95" fmla="*/ 22 h 110"/>
              <a:gd name="T96" fmla="*/ 23 w 101"/>
              <a:gd name="T97" fmla="*/ 28 h 110"/>
              <a:gd name="T98" fmla="*/ 15 w 101"/>
              <a:gd name="T99" fmla="*/ 19 h 110"/>
              <a:gd name="T100" fmla="*/ 18 w 101"/>
              <a:gd name="T101" fmla="*/ 15 h 110"/>
              <a:gd name="T102" fmla="*/ 25 w 101"/>
              <a:gd name="T103" fmla="*/ 73 h 110"/>
              <a:gd name="T104" fmla="*/ 18 w 101"/>
              <a:gd name="T105" fmla="*/ 86 h 110"/>
              <a:gd name="T106" fmla="*/ 15 w 101"/>
              <a:gd name="T107" fmla="*/ 83 h 110"/>
              <a:gd name="T108" fmla="*/ 23 w 101"/>
              <a:gd name="T109" fmla="*/ 74 h 110"/>
              <a:gd name="T110" fmla="*/ 18 w 101"/>
              <a:gd name="T111" fmla="*/ 51 h 110"/>
              <a:gd name="T112" fmla="*/ 15 w 101"/>
              <a:gd name="T113" fmla="*/ 48 h 110"/>
              <a:gd name="T114" fmla="*/ 0 w 101"/>
              <a:gd name="T115" fmla="*/ 51 h 110"/>
              <a:gd name="T116" fmla="*/ 15 w 101"/>
              <a:gd name="T117" fmla="*/ 53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10">
                <a:moveTo>
                  <a:pt x="75" y="63"/>
                </a:moveTo>
                <a:cubicBezTo>
                  <a:pt x="77" y="59"/>
                  <a:pt x="78" y="55"/>
                  <a:pt x="78" y="51"/>
                </a:cubicBezTo>
                <a:cubicBezTo>
                  <a:pt x="78" y="47"/>
                  <a:pt x="77" y="43"/>
                  <a:pt x="75" y="39"/>
                </a:cubicBezTo>
                <a:cubicBezTo>
                  <a:pt x="75" y="63"/>
                  <a:pt x="75" y="63"/>
                  <a:pt x="75" y="63"/>
                </a:cubicBezTo>
                <a:close/>
                <a:moveTo>
                  <a:pt x="75" y="80"/>
                </a:moveTo>
                <a:cubicBezTo>
                  <a:pt x="75" y="73"/>
                  <a:pt x="75" y="73"/>
                  <a:pt x="75" y="73"/>
                </a:cubicBezTo>
                <a:cubicBezTo>
                  <a:pt x="76" y="73"/>
                  <a:pt x="77" y="73"/>
                  <a:pt x="77" y="74"/>
                </a:cubicBezTo>
                <a:cubicBezTo>
                  <a:pt x="77" y="74"/>
                  <a:pt x="77" y="74"/>
                  <a:pt x="77" y="74"/>
                </a:cubicBezTo>
                <a:cubicBezTo>
                  <a:pt x="86" y="83"/>
                  <a:pt x="86" y="83"/>
                  <a:pt x="86" y="83"/>
                </a:cubicBezTo>
                <a:cubicBezTo>
                  <a:pt x="87" y="84"/>
                  <a:pt x="87" y="85"/>
                  <a:pt x="86" y="86"/>
                </a:cubicBezTo>
                <a:cubicBezTo>
                  <a:pt x="85" y="87"/>
                  <a:pt x="83" y="87"/>
                  <a:pt x="82" y="86"/>
                </a:cubicBezTo>
                <a:cubicBezTo>
                  <a:pt x="75" y="80"/>
                  <a:pt x="75" y="80"/>
                  <a:pt x="75" y="80"/>
                </a:cubicBezTo>
                <a:close/>
                <a:moveTo>
                  <a:pt x="75" y="28"/>
                </a:moveTo>
                <a:cubicBezTo>
                  <a:pt x="75" y="22"/>
                  <a:pt x="75" y="22"/>
                  <a:pt x="75" y="22"/>
                </a:cubicBezTo>
                <a:cubicBezTo>
                  <a:pt x="82" y="15"/>
                  <a:pt x="82" y="15"/>
                  <a:pt x="82" y="15"/>
                </a:cubicBezTo>
                <a:cubicBezTo>
                  <a:pt x="83" y="14"/>
                  <a:pt x="85" y="14"/>
                  <a:pt x="86" y="15"/>
                </a:cubicBezTo>
                <a:cubicBezTo>
                  <a:pt x="87" y="16"/>
                  <a:pt x="87" y="18"/>
                  <a:pt x="86" y="19"/>
                </a:cubicBezTo>
                <a:cubicBezTo>
                  <a:pt x="77" y="28"/>
                  <a:pt x="77" y="28"/>
                  <a:pt x="77" y="28"/>
                </a:cubicBezTo>
                <a:cubicBezTo>
                  <a:pt x="77" y="28"/>
                  <a:pt x="77" y="28"/>
                  <a:pt x="77" y="28"/>
                </a:cubicBezTo>
                <a:cubicBezTo>
                  <a:pt x="77" y="28"/>
                  <a:pt x="76" y="28"/>
                  <a:pt x="75" y="28"/>
                </a:cubicBezTo>
                <a:close/>
                <a:moveTo>
                  <a:pt x="98" y="48"/>
                </a:moveTo>
                <a:cubicBezTo>
                  <a:pt x="98" y="48"/>
                  <a:pt x="98" y="48"/>
                  <a:pt x="98" y="48"/>
                </a:cubicBezTo>
                <a:cubicBezTo>
                  <a:pt x="86" y="48"/>
                  <a:pt x="86" y="48"/>
                  <a:pt x="86" y="48"/>
                </a:cubicBezTo>
                <a:cubicBezTo>
                  <a:pt x="84" y="48"/>
                  <a:pt x="83" y="49"/>
                  <a:pt x="83" y="51"/>
                </a:cubicBezTo>
                <a:cubicBezTo>
                  <a:pt x="83" y="52"/>
                  <a:pt x="84" y="53"/>
                  <a:pt x="86" y="53"/>
                </a:cubicBezTo>
                <a:cubicBezTo>
                  <a:pt x="98" y="53"/>
                  <a:pt x="98" y="53"/>
                  <a:pt x="98" y="53"/>
                </a:cubicBezTo>
                <a:cubicBezTo>
                  <a:pt x="100" y="53"/>
                  <a:pt x="101" y="52"/>
                  <a:pt x="101" y="51"/>
                </a:cubicBezTo>
                <a:cubicBezTo>
                  <a:pt x="101" y="49"/>
                  <a:pt x="100" y="48"/>
                  <a:pt x="98" y="48"/>
                </a:cubicBezTo>
                <a:close/>
                <a:moveTo>
                  <a:pt x="50" y="110"/>
                </a:moveTo>
                <a:cubicBezTo>
                  <a:pt x="52" y="110"/>
                  <a:pt x="52" y="110"/>
                  <a:pt x="52" y="110"/>
                </a:cubicBezTo>
                <a:cubicBezTo>
                  <a:pt x="60" y="110"/>
                  <a:pt x="66" y="104"/>
                  <a:pt x="66" y="96"/>
                </a:cubicBezTo>
                <a:cubicBezTo>
                  <a:pt x="66" y="74"/>
                  <a:pt x="66" y="74"/>
                  <a:pt x="66" y="74"/>
                </a:cubicBezTo>
                <a:cubicBezTo>
                  <a:pt x="70" y="71"/>
                  <a:pt x="73" y="67"/>
                  <a:pt x="75" y="63"/>
                </a:cubicBezTo>
                <a:cubicBezTo>
                  <a:pt x="75" y="39"/>
                  <a:pt x="75" y="39"/>
                  <a:pt x="75" y="39"/>
                </a:cubicBezTo>
                <a:cubicBezTo>
                  <a:pt x="71" y="29"/>
                  <a:pt x="61" y="23"/>
                  <a:pt x="50" y="23"/>
                </a:cubicBezTo>
                <a:cubicBezTo>
                  <a:pt x="50" y="29"/>
                  <a:pt x="50" y="29"/>
                  <a:pt x="50" y="29"/>
                </a:cubicBezTo>
                <a:cubicBezTo>
                  <a:pt x="56" y="29"/>
                  <a:pt x="62" y="31"/>
                  <a:pt x="66" y="35"/>
                </a:cubicBezTo>
                <a:cubicBezTo>
                  <a:pt x="70" y="39"/>
                  <a:pt x="72" y="45"/>
                  <a:pt x="72" y="51"/>
                </a:cubicBezTo>
                <a:cubicBezTo>
                  <a:pt x="72" y="59"/>
                  <a:pt x="68" y="66"/>
                  <a:pt x="62" y="70"/>
                </a:cubicBezTo>
                <a:cubicBezTo>
                  <a:pt x="62" y="70"/>
                  <a:pt x="62" y="70"/>
                  <a:pt x="62" y="70"/>
                </a:cubicBezTo>
                <a:cubicBezTo>
                  <a:pt x="61" y="70"/>
                  <a:pt x="60" y="71"/>
                  <a:pt x="60" y="72"/>
                </a:cubicBezTo>
                <a:cubicBezTo>
                  <a:pt x="60" y="85"/>
                  <a:pt x="60" y="85"/>
                  <a:pt x="60" y="85"/>
                </a:cubicBezTo>
                <a:cubicBezTo>
                  <a:pt x="50" y="85"/>
                  <a:pt x="50" y="85"/>
                  <a:pt x="50" y="85"/>
                </a:cubicBezTo>
                <a:cubicBezTo>
                  <a:pt x="50" y="110"/>
                  <a:pt x="50" y="110"/>
                  <a:pt x="50" y="110"/>
                </a:cubicBezTo>
                <a:close/>
                <a:moveTo>
                  <a:pt x="75" y="22"/>
                </a:moveTo>
                <a:cubicBezTo>
                  <a:pt x="75" y="28"/>
                  <a:pt x="75" y="28"/>
                  <a:pt x="75" y="28"/>
                </a:cubicBezTo>
                <a:cubicBezTo>
                  <a:pt x="75" y="28"/>
                  <a:pt x="74" y="28"/>
                  <a:pt x="74" y="28"/>
                </a:cubicBezTo>
                <a:cubicBezTo>
                  <a:pt x="72" y="27"/>
                  <a:pt x="72" y="25"/>
                  <a:pt x="74" y="24"/>
                </a:cubicBezTo>
                <a:cubicBezTo>
                  <a:pt x="75" y="22"/>
                  <a:pt x="75" y="22"/>
                  <a:pt x="75" y="22"/>
                </a:cubicBezTo>
                <a:close/>
                <a:moveTo>
                  <a:pt x="75" y="73"/>
                </a:moveTo>
                <a:cubicBezTo>
                  <a:pt x="75" y="80"/>
                  <a:pt x="75" y="80"/>
                  <a:pt x="75" y="80"/>
                </a:cubicBezTo>
                <a:cubicBezTo>
                  <a:pt x="74" y="78"/>
                  <a:pt x="74" y="78"/>
                  <a:pt x="74" y="78"/>
                </a:cubicBezTo>
                <a:cubicBezTo>
                  <a:pt x="72" y="77"/>
                  <a:pt x="72" y="75"/>
                  <a:pt x="74" y="74"/>
                </a:cubicBezTo>
                <a:cubicBezTo>
                  <a:pt x="74" y="73"/>
                  <a:pt x="75" y="73"/>
                  <a:pt x="75" y="73"/>
                </a:cubicBezTo>
                <a:close/>
                <a:moveTo>
                  <a:pt x="50" y="18"/>
                </a:moveTo>
                <a:cubicBezTo>
                  <a:pt x="50" y="0"/>
                  <a:pt x="50" y="0"/>
                  <a:pt x="50" y="0"/>
                </a:cubicBezTo>
                <a:cubicBezTo>
                  <a:pt x="50" y="0"/>
                  <a:pt x="50" y="0"/>
                  <a:pt x="50" y="0"/>
                </a:cubicBezTo>
                <a:cubicBezTo>
                  <a:pt x="52" y="0"/>
                  <a:pt x="53" y="2"/>
                  <a:pt x="53" y="3"/>
                </a:cubicBezTo>
                <a:cubicBezTo>
                  <a:pt x="53" y="15"/>
                  <a:pt x="53" y="15"/>
                  <a:pt x="53" y="15"/>
                </a:cubicBezTo>
                <a:cubicBezTo>
                  <a:pt x="53" y="17"/>
                  <a:pt x="52" y="18"/>
                  <a:pt x="50" y="18"/>
                </a:cubicBezTo>
                <a:cubicBezTo>
                  <a:pt x="50" y="18"/>
                  <a:pt x="50" y="18"/>
                  <a:pt x="50" y="18"/>
                </a:cubicBezTo>
                <a:close/>
                <a:moveTo>
                  <a:pt x="50" y="23"/>
                </a:moveTo>
                <a:cubicBezTo>
                  <a:pt x="39" y="23"/>
                  <a:pt x="30" y="29"/>
                  <a:pt x="25" y="39"/>
                </a:cubicBezTo>
                <a:cubicBezTo>
                  <a:pt x="25" y="63"/>
                  <a:pt x="25" y="63"/>
                  <a:pt x="25" y="63"/>
                </a:cubicBezTo>
                <a:cubicBezTo>
                  <a:pt x="27" y="68"/>
                  <a:pt x="31" y="71"/>
                  <a:pt x="35" y="74"/>
                </a:cubicBezTo>
                <a:cubicBezTo>
                  <a:pt x="35" y="96"/>
                  <a:pt x="35" y="96"/>
                  <a:pt x="35" y="96"/>
                </a:cubicBezTo>
                <a:cubicBezTo>
                  <a:pt x="35" y="104"/>
                  <a:pt x="41" y="110"/>
                  <a:pt x="49" y="110"/>
                </a:cubicBezTo>
                <a:cubicBezTo>
                  <a:pt x="50" y="110"/>
                  <a:pt x="50" y="110"/>
                  <a:pt x="50" y="110"/>
                </a:cubicBezTo>
                <a:cubicBezTo>
                  <a:pt x="50" y="85"/>
                  <a:pt x="50" y="85"/>
                  <a:pt x="50" y="85"/>
                </a:cubicBezTo>
                <a:cubicBezTo>
                  <a:pt x="41" y="85"/>
                  <a:pt x="41" y="85"/>
                  <a:pt x="41" y="85"/>
                </a:cubicBezTo>
                <a:cubicBezTo>
                  <a:pt x="41" y="72"/>
                  <a:pt x="41" y="72"/>
                  <a:pt x="41" y="72"/>
                </a:cubicBezTo>
                <a:cubicBezTo>
                  <a:pt x="41" y="71"/>
                  <a:pt x="40" y="71"/>
                  <a:pt x="39" y="70"/>
                </a:cubicBezTo>
                <a:cubicBezTo>
                  <a:pt x="33" y="66"/>
                  <a:pt x="28" y="59"/>
                  <a:pt x="28" y="51"/>
                </a:cubicBezTo>
                <a:cubicBezTo>
                  <a:pt x="28" y="45"/>
                  <a:pt x="30" y="39"/>
                  <a:pt x="34" y="35"/>
                </a:cubicBezTo>
                <a:cubicBezTo>
                  <a:pt x="39" y="31"/>
                  <a:pt x="44" y="29"/>
                  <a:pt x="50" y="29"/>
                </a:cubicBezTo>
                <a:cubicBezTo>
                  <a:pt x="50" y="23"/>
                  <a:pt x="50" y="23"/>
                  <a:pt x="50" y="23"/>
                </a:cubicBezTo>
                <a:close/>
                <a:moveTo>
                  <a:pt x="50" y="0"/>
                </a:moveTo>
                <a:cubicBezTo>
                  <a:pt x="50" y="18"/>
                  <a:pt x="50" y="18"/>
                  <a:pt x="50" y="18"/>
                </a:cubicBezTo>
                <a:cubicBezTo>
                  <a:pt x="49" y="18"/>
                  <a:pt x="48" y="17"/>
                  <a:pt x="48" y="15"/>
                </a:cubicBezTo>
                <a:cubicBezTo>
                  <a:pt x="48" y="3"/>
                  <a:pt x="48" y="3"/>
                  <a:pt x="48" y="3"/>
                </a:cubicBezTo>
                <a:cubicBezTo>
                  <a:pt x="48" y="2"/>
                  <a:pt x="49" y="1"/>
                  <a:pt x="50" y="0"/>
                </a:cubicBezTo>
                <a:close/>
                <a:moveTo>
                  <a:pt x="25" y="80"/>
                </a:moveTo>
                <a:cubicBezTo>
                  <a:pt x="25" y="73"/>
                  <a:pt x="25" y="73"/>
                  <a:pt x="25" y="73"/>
                </a:cubicBezTo>
                <a:cubicBezTo>
                  <a:pt x="26" y="73"/>
                  <a:pt x="27" y="73"/>
                  <a:pt x="27" y="74"/>
                </a:cubicBezTo>
                <a:cubicBezTo>
                  <a:pt x="28" y="75"/>
                  <a:pt x="28" y="77"/>
                  <a:pt x="27" y="78"/>
                </a:cubicBezTo>
                <a:cubicBezTo>
                  <a:pt x="25" y="80"/>
                  <a:pt x="25" y="80"/>
                  <a:pt x="25" y="80"/>
                </a:cubicBezTo>
                <a:close/>
                <a:moveTo>
                  <a:pt x="25" y="28"/>
                </a:moveTo>
                <a:cubicBezTo>
                  <a:pt x="25" y="22"/>
                  <a:pt x="25" y="22"/>
                  <a:pt x="25" y="22"/>
                </a:cubicBezTo>
                <a:cubicBezTo>
                  <a:pt x="27" y="24"/>
                  <a:pt x="27" y="24"/>
                  <a:pt x="27" y="24"/>
                </a:cubicBezTo>
                <a:cubicBezTo>
                  <a:pt x="28" y="25"/>
                  <a:pt x="28" y="27"/>
                  <a:pt x="27" y="28"/>
                </a:cubicBezTo>
                <a:cubicBezTo>
                  <a:pt x="27" y="28"/>
                  <a:pt x="26" y="28"/>
                  <a:pt x="25" y="28"/>
                </a:cubicBezTo>
                <a:close/>
                <a:moveTo>
                  <a:pt x="25" y="39"/>
                </a:moveTo>
                <a:cubicBezTo>
                  <a:pt x="23" y="42"/>
                  <a:pt x="22" y="46"/>
                  <a:pt x="22" y="51"/>
                </a:cubicBezTo>
                <a:cubicBezTo>
                  <a:pt x="22" y="55"/>
                  <a:pt x="23" y="59"/>
                  <a:pt x="25" y="63"/>
                </a:cubicBezTo>
                <a:cubicBezTo>
                  <a:pt x="25" y="39"/>
                  <a:pt x="25" y="39"/>
                  <a:pt x="25" y="39"/>
                </a:cubicBezTo>
                <a:close/>
                <a:moveTo>
                  <a:pt x="25" y="22"/>
                </a:moveTo>
                <a:cubicBezTo>
                  <a:pt x="25" y="28"/>
                  <a:pt x="25" y="28"/>
                  <a:pt x="25" y="28"/>
                </a:cubicBezTo>
                <a:cubicBezTo>
                  <a:pt x="25" y="28"/>
                  <a:pt x="24" y="28"/>
                  <a:pt x="23" y="28"/>
                </a:cubicBezTo>
                <a:cubicBezTo>
                  <a:pt x="23" y="28"/>
                  <a:pt x="23" y="28"/>
                  <a:pt x="23" y="28"/>
                </a:cubicBezTo>
                <a:cubicBezTo>
                  <a:pt x="15" y="19"/>
                  <a:pt x="15" y="19"/>
                  <a:pt x="15" y="19"/>
                </a:cubicBezTo>
                <a:cubicBezTo>
                  <a:pt x="14" y="18"/>
                  <a:pt x="14" y="16"/>
                  <a:pt x="15" y="15"/>
                </a:cubicBezTo>
                <a:cubicBezTo>
                  <a:pt x="16" y="14"/>
                  <a:pt x="17" y="14"/>
                  <a:pt x="18" y="15"/>
                </a:cubicBezTo>
                <a:cubicBezTo>
                  <a:pt x="25" y="22"/>
                  <a:pt x="25" y="22"/>
                  <a:pt x="25" y="22"/>
                </a:cubicBezTo>
                <a:close/>
                <a:moveTo>
                  <a:pt x="25" y="73"/>
                </a:moveTo>
                <a:cubicBezTo>
                  <a:pt x="25" y="80"/>
                  <a:pt x="25" y="80"/>
                  <a:pt x="25" y="80"/>
                </a:cubicBezTo>
                <a:cubicBezTo>
                  <a:pt x="18" y="86"/>
                  <a:pt x="18" y="86"/>
                  <a:pt x="18" y="86"/>
                </a:cubicBezTo>
                <a:cubicBezTo>
                  <a:pt x="17" y="87"/>
                  <a:pt x="16" y="87"/>
                  <a:pt x="15" y="86"/>
                </a:cubicBezTo>
                <a:cubicBezTo>
                  <a:pt x="14" y="85"/>
                  <a:pt x="14" y="84"/>
                  <a:pt x="15" y="83"/>
                </a:cubicBezTo>
                <a:cubicBezTo>
                  <a:pt x="23" y="74"/>
                  <a:pt x="23" y="74"/>
                  <a:pt x="23" y="74"/>
                </a:cubicBezTo>
                <a:cubicBezTo>
                  <a:pt x="23" y="74"/>
                  <a:pt x="23" y="74"/>
                  <a:pt x="23" y="74"/>
                </a:cubicBezTo>
                <a:cubicBezTo>
                  <a:pt x="24" y="74"/>
                  <a:pt x="25" y="73"/>
                  <a:pt x="25" y="73"/>
                </a:cubicBezTo>
                <a:close/>
                <a:moveTo>
                  <a:pt x="18" y="51"/>
                </a:moveTo>
                <a:cubicBezTo>
                  <a:pt x="18" y="51"/>
                  <a:pt x="18" y="51"/>
                  <a:pt x="18" y="51"/>
                </a:cubicBezTo>
                <a:cubicBezTo>
                  <a:pt x="18" y="49"/>
                  <a:pt x="16" y="48"/>
                  <a:pt x="15" y="48"/>
                </a:cubicBezTo>
                <a:cubicBezTo>
                  <a:pt x="3" y="48"/>
                  <a:pt x="3" y="48"/>
                  <a:pt x="3" y="48"/>
                </a:cubicBezTo>
                <a:cubicBezTo>
                  <a:pt x="1" y="48"/>
                  <a:pt x="0" y="49"/>
                  <a:pt x="0" y="51"/>
                </a:cubicBezTo>
                <a:cubicBezTo>
                  <a:pt x="0" y="52"/>
                  <a:pt x="1" y="53"/>
                  <a:pt x="3" y="53"/>
                </a:cubicBezTo>
                <a:cubicBezTo>
                  <a:pt x="15" y="53"/>
                  <a:pt x="15" y="53"/>
                  <a:pt x="15" y="53"/>
                </a:cubicBezTo>
                <a:cubicBezTo>
                  <a:pt x="16" y="53"/>
                  <a:pt x="18" y="52"/>
                  <a:pt x="18" y="51"/>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4" name="Freeform 94"/>
          <p:cNvSpPr>
            <a:spLocks/>
          </p:cNvSpPr>
          <p:nvPr/>
        </p:nvSpPr>
        <p:spPr bwMode="auto">
          <a:xfrm>
            <a:off x="6476745" y="2321327"/>
            <a:ext cx="47613" cy="45232"/>
          </a:xfrm>
          <a:custGeom>
            <a:avLst/>
            <a:gdLst>
              <a:gd name="T0" fmla="*/ 28 w 29"/>
              <a:gd name="T1" fmla="*/ 16 h 28"/>
              <a:gd name="T2" fmla="*/ 12 w 29"/>
              <a:gd name="T3" fmla="*/ 27 h 28"/>
              <a:gd name="T4" fmla="*/ 1 w 29"/>
              <a:gd name="T5" fmla="*/ 12 h 28"/>
              <a:gd name="T6" fmla="*/ 17 w 29"/>
              <a:gd name="T7" fmla="*/ 1 h 28"/>
              <a:gd name="T8" fmla="*/ 28 w 29"/>
              <a:gd name="T9" fmla="*/ 16 h 28"/>
            </a:gdLst>
            <a:ahLst/>
            <a:cxnLst>
              <a:cxn ang="0">
                <a:pos x="T0" y="T1"/>
              </a:cxn>
              <a:cxn ang="0">
                <a:pos x="T2" y="T3"/>
              </a:cxn>
              <a:cxn ang="0">
                <a:pos x="T4" y="T5"/>
              </a:cxn>
              <a:cxn ang="0">
                <a:pos x="T6" y="T7"/>
              </a:cxn>
              <a:cxn ang="0">
                <a:pos x="T8" y="T9"/>
              </a:cxn>
            </a:cxnLst>
            <a:rect l="0" t="0" r="r" b="b"/>
            <a:pathLst>
              <a:path w="29" h="28">
                <a:moveTo>
                  <a:pt x="28" y="16"/>
                </a:moveTo>
                <a:cubicBezTo>
                  <a:pt x="26" y="23"/>
                  <a:pt x="19" y="28"/>
                  <a:pt x="12" y="27"/>
                </a:cubicBezTo>
                <a:cubicBezTo>
                  <a:pt x="5" y="26"/>
                  <a:pt x="0" y="19"/>
                  <a:pt x="1" y="12"/>
                </a:cubicBezTo>
                <a:cubicBezTo>
                  <a:pt x="3" y="4"/>
                  <a:pt x="10" y="0"/>
                  <a:pt x="17" y="1"/>
                </a:cubicBezTo>
                <a:cubicBezTo>
                  <a:pt x="24" y="2"/>
                  <a:pt x="29" y="9"/>
                  <a:pt x="28" y="16"/>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5" name="Freeform 95"/>
          <p:cNvSpPr>
            <a:spLocks/>
          </p:cNvSpPr>
          <p:nvPr/>
        </p:nvSpPr>
        <p:spPr bwMode="auto">
          <a:xfrm>
            <a:off x="6466032" y="2184441"/>
            <a:ext cx="44042" cy="147599"/>
          </a:xfrm>
          <a:custGeom>
            <a:avLst/>
            <a:gdLst>
              <a:gd name="T0" fmla="*/ 27 w 27"/>
              <a:gd name="T1" fmla="*/ 90 h 91"/>
              <a:gd name="T2" fmla="*/ 12 w 27"/>
              <a:gd name="T3" fmla="*/ 14 h 91"/>
              <a:gd name="T4" fmla="*/ 1 w 27"/>
              <a:gd name="T5" fmla="*/ 0 h 91"/>
              <a:gd name="T6" fmla="*/ 17 w 27"/>
              <a:gd name="T7" fmla="*/ 91 h 91"/>
              <a:gd name="T8" fmla="*/ 27 w 27"/>
              <a:gd name="T9" fmla="*/ 90 h 91"/>
            </a:gdLst>
            <a:ahLst/>
            <a:cxnLst>
              <a:cxn ang="0">
                <a:pos x="T0" y="T1"/>
              </a:cxn>
              <a:cxn ang="0">
                <a:pos x="T2" y="T3"/>
              </a:cxn>
              <a:cxn ang="0">
                <a:pos x="T4" y="T5"/>
              </a:cxn>
              <a:cxn ang="0">
                <a:pos x="T6" y="T7"/>
              </a:cxn>
              <a:cxn ang="0">
                <a:pos x="T8" y="T9"/>
              </a:cxn>
            </a:cxnLst>
            <a:rect l="0" t="0" r="r" b="b"/>
            <a:pathLst>
              <a:path w="27" h="91">
                <a:moveTo>
                  <a:pt x="27" y="90"/>
                </a:moveTo>
                <a:cubicBezTo>
                  <a:pt x="27" y="90"/>
                  <a:pt x="12" y="14"/>
                  <a:pt x="12" y="14"/>
                </a:cubicBezTo>
                <a:cubicBezTo>
                  <a:pt x="12" y="14"/>
                  <a:pt x="3" y="0"/>
                  <a:pt x="1" y="0"/>
                </a:cubicBezTo>
                <a:cubicBezTo>
                  <a:pt x="0" y="0"/>
                  <a:pt x="17" y="91"/>
                  <a:pt x="17" y="91"/>
                </a:cubicBezTo>
                <a:lnTo>
                  <a:pt x="27" y="9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6" name="Freeform 96"/>
          <p:cNvSpPr>
            <a:spLocks/>
          </p:cNvSpPr>
          <p:nvPr/>
        </p:nvSpPr>
        <p:spPr bwMode="auto">
          <a:xfrm>
            <a:off x="6496981" y="2208247"/>
            <a:ext cx="95225" cy="127364"/>
          </a:xfrm>
          <a:custGeom>
            <a:avLst/>
            <a:gdLst>
              <a:gd name="T0" fmla="*/ 1 w 80"/>
              <a:gd name="T1" fmla="*/ 99 h 107"/>
              <a:gd name="T2" fmla="*/ 60 w 80"/>
              <a:gd name="T3" fmla="*/ 13 h 107"/>
              <a:gd name="T4" fmla="*/ 80 w 80"/>
              <a:gd name="T5" fmla="*/ 0 h 107"/>
              <a:gd name="T6" fmla="*/ 71 w 80"/>
              <a:gd name="T7" fmla="*/ 21 h 107"/>
              <a:gd name="T8" fmla="*/ 12 w 80"/>
              <a:gd name="T9" fmla="*/ 107 h 107"/>
              <a:gd name="T10" fmla="*/ 0 w 80"/>
              <a:gd name="T11" fmla="*/ 100 h 107"/>
              <a:gd name="T12" fmla="*/ 1 w 80"/>
              <a:gd name="T13" fmla="*/ 99 h 107"/>
            </a:gdLst>
            <a:ahLst/>
            <a:cxnLst>
              <a:cxn ang="0">
                <a:pos x="T0" y="T1"/>
              </a:cxn>
              <a:cxn ang="0">
                <a:pos x="T2" y="T3"/>
              </a:cxn>
              <a:cxn ang="0">
                <a:pos x="T4" y="T5"/>
              </a:cxn>
              <a:cxn ang="0">
                <a:pos x="T6" y="T7"/>
              </a:cxn>
              <a:cxn ang="0">
                <a:pos x="T8" y="T9"/>
              </a:cxn>
              <a:cxn ang="0">
                <a:pos x="T10" y="T11"/>
              </a:cxn>
              <a:cxn ang="0">
                <a:pos x="T12" y="T13"/>
              </a:cxn>
            </a:cxnLst>
            <a:rect l="0" t="0" r="r" b="b"/>
            <a:pathLst>
              <a:path w="80" h="107">
                <a:moveTo>
                  <a:pt x="1" y="99"/>
                </a:moveTo>
                <a:lnTo>
                  <a:pt x="60" y="13"/>
                </a:lnTo>
                <a:lnTo>
                  <a:pt x="80" y="0"/>
                </a:lnTo>
                <a:lnTo>
                  <a:pt x="71" y="21"/>
                </a:lnTo>
                <a:lnTo>
                  <a:pt x="12" y="107"/>
                </a:lnTo>
                <a:lnTo>
                  <a:pt x="0" y="100"/>
                </a:lnTo>
                <a:lnTo>
                  <a:pt x="1" y="99"/>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7" name="Freeform 97"/>
          <p:cNvSpPr>
            <a:spLocks/>
          </p:cNvSpPr>
          <p:nvPr/>
        </p:nvSpPr>
        <p:spPr bwMode="auto">
          <a:xfrm>
            <a:off x="6488649" y="2355846"/>
            <a:ext cx="11903" cy="23806"/>
          </a:xfrm>
          <a:custGeom>
            <a:avLst/>
            <a:gdLst>
              <a:gd name="T0" fmla="*/ 2 w 7"/>
              <a:gd name="T1" fmla="*/ 3 h 15"/>
              <a:gd name="T2" fmla="*/ 5 w 7"/>
              <a:gd name="T3" fmla="*/ 1 h 15"/>
              <a:gd name="T4" fmla="*/ 7 w 7"/>
              <a:gd name="T5" fmla="*/ 3 h 15"/>
              <a:gd name="T6" fmla="*/ 5 w 7"/>
              <a:gd name="T7" fmla="*/ 13 h 15"/>
              <a:gd name="T8" fmla="*/ 3 w 7"/>
              <a:gd name="T9" fmla="*/ 15 h 15"/>
              <a:gd name="T10" fmla="*/ 1 w 7"/>
              <a:gd name="T11" fmla="*/ 12 h 15"/>
              <a:gd name="T12" fmla="*/ 2 w 7"/>
              <a:gd name="T13" fmla="*/ 3 h 15"/>
            </a:gdLst>
            <a:ahLst/>
            <a:cxnLst>
              <a:cxn ang="0">
                <a:pos x="T0" y="T1"/>
              </a:cxn>
              <a:cxn ang="0">
                <a:pos x="T2" y="T3"/>
              </a:cxn>
              <a:cxn ang="0">
                <a:pos x="T4" y="T5"/>
              </a:cxn>
              <a:cxn ang="0">
                <a:pos x="T6" y="T7"/>
              </a:cxn>
              <a:cxn ang="0">
                <a:pos x="T8" y="T9"/>
              </a:cxn>
              <a:cxn ang="0">
                <a:pos x="T10" y="T11"/>
              </a:cxn>
              <a:cxn ang="0">
                <a:pos x="T12" y="T13"/>
              </a:cxn>
            </a:cxnLst>
            <a:rect l="0" t="0" r="r" b="b"/>
            <a:pathLst>
              <a:path w="7" h="15">
                <a:moveTo>
                  <a:pt x="2" y="3"/>
                </a:moveTo>
                <a:cubicBezTo>
                  <a:pt x="3" y="1"/>
                  <a:pt x="4" y="0"/>
                  <a:pt x="5" y="1"/>
                </a:cubicBezTo>
                <a:cubicBezTo>
                  <a:pt x="6" y="1"/>
                  <a:pt x="7" y="2"/>
                  <a:pt x="7" y="3"/>
                </a:cubicBezTo>
                <a:cubicBezTo>
                  <a:pt x="5" y="13"/>
                  <a:pt x="5" y="13"/>
                  <a:pt x="5" y="13"/>
                </a:cubicBezTo>
                <a:cubicBezTo>
                  <a:pt x="5" y="14"/>
                  <a:pt x="4" y="15"/>
                  <a:pt x="3" y="15"/>
                </a:cubicBezTo>
                <a:cubicBezTo>
                  <a:pt x="1" y="15"/>
                  <a:pt x="0" y="13"/>
                  <a:pt x="1" y="12"/>
                </a:cubicBezTo>
                <a:lnTo>
                  <a:pt x="2" y="3"/>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8" name="Freeform 98"/>
          <p:cNvSpPr>
            <a:spLocks noEditPoints="1"/>
          </p:cNvSpPr>
          <p:nvPr/>
        </p:nvSpPr>
        <p:spPr bwMode="auto">
          <a:xfrm>
            <a:off x="6450559" y="1150057"/>
            <a:ext cx="165454" cy="177357"/>
          </a:xfrm>
          <a:custGeom>
            <a:avLst/>
            <a:gdLst>
              <a:gd name="T0" fmla="*/ 78 w 101"/>
              <a:gd name="T1" fmla="*/ 50 h 109"/>
              <a:gd name="T2" fmla="*/ 76 w 101"/>
              <a:gd name="T3" fmla="*/ 62 h 109"/>
              <a:gd name="T4" fmla="*/ 76 w 101"/>
              <a:gd name="T5" fmla="*/ 73 h 109"/>
              <a:gd name="T6" fmla="*/ 78 w 101"/>
              <a:gd name="T7" fmla="*/ 73 h 109"/>
              <a:gd name="T8" fmla="*/ 86 w 101"/>
              <a:gd name="T9" fmla="*/ 86 h 109"/>
              <a:gd name="T10" fmla="*/ 76 w 101"/>
              <a:gd name="T11" fmla="*/ 79 h 109"/>
              <a:gd name="T12" fmla="*/ 76 w 101"/>
              <a:gd name="T13" fmla="*/ 22 h 109"/>
              <a:gd name="T14" fmla="*/ 86 w 101"/>
              <a:gd name="T15" fmla="*/ 15 h 109"/>
              <a:gd name="T16" fmla="*/ 78 w 101"/>
              <a:gd name="T17" fmla="*/ 27 h 109"/>
              <a:gd name="T18" fmla="*/ 76 w 101"/>
              <a:gd name="T19" fmla="*/ 28 h 109"/>
              <a:gd name="T20" fmla="*/ 99 w 101"/>
              <a:gd name="T21" fmla="*/ 48 h 109"/>
              <a:gd name="T22" fmla="*/ 84 w 101"/>
              <a:gd name="T23" fmla="*/ 50 h 109"/>
              <a:gd name="T24" fmla="*/ 99 w 101"/>
              <a:gd name="T25" fmla="*/ 53 h 109"/>
              <a:gd name="T26" fmla="*/ 99 w 101"/>
              <a:gd name="T27" fmla="*/ 48 h 109"/>
              <a:gd name="T28" fmla="*/ 53 w 101"/>
              <a:gd name="T29" fmla="*/ 109 h 109"/>
              <a:gd name="T30" fmla="*/ 66 w 101"/>
              <a:gd name="T31" fmla="*/ 73 h 109"/>
              <a:gd name="T32" fmla="*/ 76 w 101"/>
              <a:gd name="T33" fmla="*/ 38 h 109"/>
              <a:gd name="T34" fmla="*/ 51 w 101"/>
              <a:gd name="T35" fmla="*/ 28 h 109"/>
              <a:gd name="T36" fmla="*/ 73 w 101"/>
              <a:gd name="T37" fmla="*/ 50 h 109"/>
              <a:gd name="T38" fmla="*/ 62 w 101"/>
              <a:gd name="T39" fmla="*/ 69 h 109"/>
              <a:gd name="T40" fmla="*/ 61 w 101"/>
              <a:gd name="T41" fmla="*/ 84 h 109"/>
              <a:gd name="T42" fmla="*/ 51 w 101"/>
              <a:gd name="T43" fmla="*/ 109 h 109"/>
              <a:gd name="T44" fmla="*/ 76 w 101"/>
              <a:gd name="T45" fmla="*/ 28 h 109"/>
              <a:gd name="T46" fmla="*/ 74 w 101"/>
              <a:gd name="T47" fmla="*/ 23 h 109"/>
              <a:gd name="T48" fmla="*/ 76 w 101"/>
              <a:gd name="T49" fmla="*/ 73 h 109"/>
              <a:gd name="T50" fmla="*/ 74 w 101"/>
              <a:gd name="T51" fmla="*/ 77 h 109"/>
              <a:gd name="T52" fmla="*/ 76 w 101"/>
              <a:gd name="T53" fmla="*/ 73 h 109"/>
              <a:gd name="T54" fmla="*/ 51 w 101"/>
              <a:gd name="T55" fmla="*/ 0 h 109"/>
              <a:gd name="T56" fmla="*/ 53 w 101"/>
              <a:gd name="T57" fmla="*/ 2 h 109"/>
              <a:gd name="T58" fmla="*/ 51 w 101"/>
              <a:gd name="T59" fmla="*/ 17 h 109"/>
              <a:gd name="T60" fmla="*/ 51 w 101"/>
              <a:gd name="T61" fmla="*/ 22 h 109"/>
              <a:gd name="T62" fmla="*/ 26 w 101"/>
              <a:gd name="T63" fmla="*/ 62 h 109"/>
              <a:gd name="T64" fmla="*/ 35 w 101"/>
              <a:gd name="T65" fmla="*/ 95 h 109"/>
              <a:gd name="T66" fmla="*/ 51 w 101"/>
              <a:gd name="T67" fmla="*/ 109 h 109"/>
              <a:gd name="T68" fmla="*/ 41 w 101"/>
              <a:gd name="T69" fmla="*/ 84 h 109"/>
              <a:gd name="T70" fmla="*/ 40 w 101"/>
              <a:gd name="T71" fmla="*/ 69 h 109"/>
              <a:gd name="T72" fmla="*/ 35 w 101"/>
              <a:gd name="T73" fmla="*/ 35 h 109"/>
              <a:gd name="T74" fmla="*/ 51 w 101"/>
              <a:gd name="T75" fmla="*/ 22 h 109"/>
              <a:gd name="T76" fmla="*/ 51 w 101"/>
              <a:gd name="T77" fmla="*/ 17 h 109"/>
              <a:gd name="T78" fmla="*/ 48 w 101"/>
              <a:gd name="T79" fmla="*/ 2 h 109"/>
              <a:gd name="T80" fmla="*/ 26 w 101"/>
              <a:gd name="T81" fmla="*/ 79 h 109"/>
              <a:gd name="T82" fmla="*/ 28 w 101"/>
              <a:gd name="T83" fmla="*/ 73 h 109"/>
              <a:gd name="T84" fmla="*/ 26 w 101"/>
              <a:gd name="T85" fmla="*/ 79 h 109"/>
              <a:gd name="T86" fmla="*/ 26 w 101"/>
              <a:gd name="T87" fmla="*/ 21 h 109"/>
              <a:gd name="T88" fmla="*/ 28 w 101"/>
              <a:gd name="T89" fmla="*/ 27 h 109"/>
              <a:gd name="T90" fmla="*/ 26 w 101"/>
              <a:gd name="T91" fmla="*/ 38 h 109"/>
              <a:gd name="T92" fmla="*/ 26 w 101"/>
              <a:gd name="T93" fmla="*/ 62 h 109"/>
              <a:gd name="T94" fmla="*/ 26 w 101"/>
              <a:gd name="T95" fmla="*/ 21 h 109"/>
              <a:gd name="T96" fmla="*/ 24 w 101"/>
              <a:gd name="T97" fmla="*/ 27 h 109"/>
              <a:gd name="T98" fmla="*/ 15 w 101"/>
              <a:gd name="T99" fmla="*/ 18 h 109"/>
              <a:gd name="T100" fmla="*/ 19 w 101"/>
              <a:gd name="T101" fmla="*/ 15 h 109"/>
              <a:gd name="T102" fmla="*/ 26 w 101"/>
              <a:gd name="T103" fmla="*/ 73 h 109"/>
              <a:gd name="T104" fmla="*/ 19 w 101"/>
              <a:gd name="T105" fmla="*/ 86 h 109"/>
              <a:gd name="T106" fmla="*/ 15 w 101"/>
              <a:gd name="T107" fmla="*/ 82 h 109"/>
              <a:gd name="T108" fmla="*/ 24 w 101"/>
              <a:gd name="T109" fmla="*/ 73 h 109"/>
              <a:gd name="T110" fmla="*/ 18 w 101"/>
              <a:gd name="T111" fmla="*/ 50 h 109"/>
              <a:gd name="T112" fmla="*/ 15 w 101"/>
              <a:gd name="T113" fmla="*/ 48 h 109"/>
              <a:gd name="T114" fmla="*/ 0 w 101"/>
              <a:gd name="T115" fmla="*/ 50 h 109"/>
              <a:gd name="T116" fmla="*/ 15 w 101"/>
              <a:gd name="T117" fmla="*/ 5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09">
                <a:moveTo>
                  <a:pt x="76" y="62"/>
                </a:moveTo>
                <a:cubicBezTo>
                  <a:pt x="78" y="58"/>
                  <a:pt x="78" y="54"/>
                  <a:pt x="78" y="50"/>
                </a:cubicBezTo>
                <a:cubicBezTo>
                  <a:pt x="78" y="46"/>
                  <a:pt x="78" y="42"/>
                  <a:pt x="76" y="38"/>
                </a:cubicBezTo>
                <a:cubicBezTo>
                  <a:pt x="76" y="62"/>
                  <a:pt x="76" y="62"/>
                  <a:pt x="76" y="62"/>
                </a:cubicBezTo>
                <a:close/>
                <a:moveTo>
                  <a:pt x="76" y="79"/>
                </a:moveTo>
                <a:cubicBezTo>
                  <a:pt x="76" y="73"/>
                  <a:pt x="76" y="73"/>
                  <a:pt x="76" y="73"/>
                </a:cubicBezTo>
                <a:cubicBezTo>
                  <a:pt x="77" y="73"/>
                  <a:pt x="77" y="73"/>
                  <a:pt x="78" y="73"/>
                </a:cubicBezTo>
                <a:cubicBezTo>
                  <a:pt x="78" y="73"/>
                  <a:pt x="78" y="73"/>
                  <a:pt x="78" y="73"/>
                </a:cubicBezTo>
                <a:cubicBezTo>
                  <a:pt x="86" y="82"/>
                  <a:pt x="86" y="82"/>
                  <a:pt x="86" y="82"/>
                </a:cubicBezTo>
                <a:cubicBezTo>
                  <a:pt x="87" y="83"/>
                  <a:pt x="87" y="85"/>
                  <a:pt x="86" y="86"/>
                </a:cubicBezTo>
                <a:cubicBezTo>
                  <a:pt x="85" y="87"/>
                  <a:pt x="84" y="87"/>
                  <a:pt x="83" y="86"/>
                </a:cubicBezTo>
                <a:cubicBezTo>
                  <a:pt x="76" y="79"/>
                  <a:pt x="76" y="79"/>
                  <a:pt x="76" y="79"/>
                </a:cubicBezTo>
                <a:close/>
                <a:moveTo>
                  <a:pt x="76" y="28"/>
                </a:moveTo>
                <a:cubicBezTo>
                  <a:pt x="76" y="22"/>
                  <a:pt x="76" y="22"/>
                  <a:pt x="76" y="22"/>
                </a:cubicBezTo>
                <a:cubicBezTo>
                  <a:pt x="83" y="15"/>
                  <a:pt x="83" y="15"/>
                  <a:pt x="83" y="15"/>
                </a:cubicBezTo>
                <a:cubicBezTo>
                  <a:pt x="84" y="14"/>
                  <a:pt x="85" y="14"/>
                  <a:pt x="86" y="15"/>
                </a:cubicBezTo>
                <a:cubicBezTo>
                  <a:pt x="87" y="16"/>
                  <a:pt x="87" y="17"/>
                  <a:pt x="86" y="18"/>
                </a:cubicBezTo>
                <a:cubicBezTo>
                  <a:pt x="78" y="27"/>
                  <a:pt x="78" y="27"/>
                  <a:pt x="78" y="27"/>
                </a:cubicBezTo>
                <a:cubicBezTo>
                  <a:pt x="78" y="27"/>
                  <a:pt x="78" y="27"/>
                  <a:pt x="78" y="27"/>
                </a:cubicBezTo>
                <a:cubicBezTo>
                  <a:pt x="77" y="28"/>
                  <a:pt x="77" y="28"/>
                  <a:pt x="76" y="28"/>
                </a:cubicBezTo>
                <a:close/>
                <a:moveTo>
                  <a:pt x="99" y="48"/>
                </a:moveTo>
                <a:cubicBezTo>
                  <a:pt x="99" y="48"/>
                  <a:pt x="99" y="48"/>
                  <a:pt x="99" y="48"/>
                </a:cubicBezTo>
                <a:cubicBezTo>
                  <a:pt x="86" y="48"/>
                  <a:pt x="86" y="48"/>
                  <a:pt x="86" y="48"/>
                </a:cubicBezTo>
                <a:cubicBezTo>
                  <a:pt x="85" y="48"/>
                  <a:pt x="84" y="49"/>
                  <a:pt x="84" y="50"/>
                </a:cubicBezTo>
                <a:cubicBezTo>
                  <a:pt x="84" y="52"/>
                  <a:pt x="85" y="53"/>
                  <a:pt x="86" y="53"/>
                </a:cubicBezTo>
                <a:cubicBezTo>
                  <a:pt x="99" y="53"/>
                  <a:pt x="99" y="53"/>
                  <a:pt x="99" y="53"/>
                </a:cubicBezTo>
                <a:cubicBezTo>
                  <a:pt x="100" y="53"/>
                  <a:pt x="101" y="52"/>
                  <a:pt x="101" y="50"/>
                </a:cubicBezTo>
                <a:cubicBezTo>
                  <a:pt x="101" y="49"/>
                  <a:pt x="100" y="48"/>
                  <a:pt x="99" y="48"/>
                </a:cubicBezTo>
                <a:close/>
                <a:moveTo>
                  <a:pt x="51" y="109"/>
                </a:moveTo>
                <a:cubicBezTo>
                  <a:pt x="53" y="109"/>
                  <a:pt x="53" y="109"/>
                  <a:pt x="53" y="109"/>
                </a:cubicBezTo>
                <a:cubicBezTo>
                  <a:pt x="60" y="109"/>
                  <a:pt x="66" y="103"/>
                  <a:pt x="66" y="95"/>
                </a:cubicBezTo>
                <a:cubicBezTo>
                  <a:pt x="66" y="73"/>
                  <a:pt x="66" y="73"/>
                  <a:pt x="66" y="73"/>
                </a:cubicBezTo>
                <a:cubicBezTo>
                  <a:pt x="70" y="70"/>
                  <a:pt x="74" y="67"/>
                  <a:pt x="76" y="62"/>
                </a:cubicBezTo>
                <a:cubicBezTo>
                  <a:pt x="76" y="38"/>
                  <a:pt x="76" y="38"/>
                  <a:pt x="76" y="38"/>
                </a:cubicBezTo>
                <a:cubicBezTo>
                  <a:pt x="71" y="29"/>
                  <a:pt x="62" y="22"/>
                  <a:pt x="51" y="22"/>
                </a:cubicBezTo>
                <a:cubicBezTo>
                  <a:pt x="51" y="28"/>
                  <a:pt x="51" y="28"/>
                  <a:pt x="51" y="28"/>
                </a:cubicBezTo>
                <a:cubicBezTo>
                  <a:pt x="57" y="28"/>
                  <a:pt x="62" y="31"/>
                  <a:pt x="66" y="35"/>
                </a:cubicBezTo>
                <a:cubicBezTo>
                  <a:pt x="70" y="39"/>
                  <a:pt x="73" y="44"/>
                  <a:pt x="73" y="50"/>
                </a:cubicBezTo>
                <a:cubicBezTo>
                  <a:pt x="73" y="58"/>
                  <a:pt x="68" y="65"/>
                  <a:pt x="62" y="69"/>
                </a:cubicBezTo>
                <a:cubicBezTo>
                  <a:pt x="62" y="69"/>
                  <a:pt x="62" y="69"/>
                  <a:pt x="62" y="69"/>
                </a:cubicBezTo>
                <a:cubicBezTo>
                  <a:pt x="61" y="70"/>
                  <a:pt x="61" y="71"/>
                  <a:pt x="61" y="72"/>
                </a:cubicBezTo>
                <a:cubicBezTo>
                  <a:pt x="61" y="84"/>
                  <a:pt x="61" y="84"/>
                  <a:pt x="61" y="84"/>
                </a:cubicBezTo>
                <a:cubicBezTo>
                  <a:pt x="51" y="84"/>
                  <a:pt x="51" y="84"/>
                  <a:pt x="51" y="84"/>
                </a:cubicBezTo>
                <a:cubicBezTo>
                  <a:pt x="51" y="109"/>
                  <a:pt x="51" y="109"/>
                  <a:pt x="51" y="109"/>
                </a:cubicBezTo>
                <a:close/>
                <a:moveTo>
                  <a:pt x="76" y="22"/>
                </a:moveTo>
                <a:cubicBezTo>
                  <a:pt x="76" y="28"/>
                  <a:pt x="76" y="28"/>
                  <a:pt x="76" y="28"/>
                </a:cubicBezTo>
                <a:cubicBezTo>
                  <a:pt x="75" y="28"/>
                  <a:pt x="75" y="28"/>
                  <a:pt x="74" y="27"/>
                </a:cubicBezTo>
                <a:cubicBezTo>
                  <a:pt x="73" y="26"/>
                  <a:pt x="73" y="24"/>
                  <a:pt x="74" y="23"/>
                </a:cubicBezTo>
                <a:cubicBezTo>
                  <a:pt x="76" y="22"/>
                  <a:pt x="76" y="22"/>
                  <a:pt x="76" y="22"/>
                </a:cubicBezTo>
                <a:close/>
                <a:moveTo>
                  <a:pt x="76" y="73"/>
                </a:moveTo>
                <a:cubicBezTo>
                  <a:pt x="76" y="79"/>
                  <a:pt x="76" y="79"/>
                  <a:pt x="76" y="79"/>
                </a:cubicBezTo>
                <a:cubicBezTo>
                  <a:pt x="74" y="77"/>
                  <a:pt x="74" y="77"/>
                  <a:pt x="74" y="77"/>
                </a:cubicBezTo>
                <a:cubicBezTo>
                  <a:pt x="73" y="76"/>
                  <a:pt x="73" y="74"/>
                  <a:pt x="74" y="73"/>
                </a:cubicBezTo>
                <a:cubicBezTo>
                  <a:pt x="75" y="73"/>
                  <a:pt x="75" y="73"/>
                  <a:pt x="76" y="73"/>
                </a:cubicBezTo>
                <a:close/>
                <a:moveTo>
                  <a:pt x="51" y="17"/>
                </a:moveTo>
                <a:cubicBezTo>
                  <a:pt x="51" y="0"/>
                  <a:pt x="51" y="0"/>
                  <a:pt x="51" y="0"/>
                </a:cubicBezTo>
                <a:cubicBezTo>
                  <a:pt x="51" y="0"/>
                  <a:pt x="51" y="0"/>
                  <a:pt x="51" y="0"/>
                </a:cubicBezTo>
                <a:cubicBezTo>
                  <a:pt x="52" y="0"/>
                  <a:pt x="53" y="1"/>
                  <a:pt x="53" y="2"/>
                </a:cubicBezTo>
                <a:cubicBezTo>
                  <a:pt x="53" y="15"/>
                  <a:pt x="53" y="15"/>
                  <a:pt x="53" y="15"/>
                </a:cubicBezTo>
                <a:cubicBezTo>
                  <a:pt x="53" y="16"/>
                  <a:pt x="52" y="17"/>
                  <a:pt x="51" y="17"/>
                </a:cubicBezTo>
                <a:cubicBezTo>
                  <a:pt x="51" y="17"/>
                  <a:pt x="51" y="17"/>
                  <a:pt x="51" y="17"/>
                </a:cubicBezTo>
                <a:close/>
                <a:moveTo>
                  <a:pt x="51" y="22"/>
                </a:moveTo>
                <a:cubicBezTo>
                  <a:pt x="40" y="22"/>
                  <a:pt x="30" y="29"/>
                  <a:pt x="26" y="38"/>
                </a:cubicBezTo>
                <a:cubicBezTo>
                  <a:pt x="26" y="62"/>
                  <a:pt x="26" y="62"/>
                  <a:pt x="26" y="62"/>
                </a:cubicBezTo>
                <a:cubicBezTo>
                  <a:pt x="28" y="67"/>
                  <a:pt x="31" y="71"/>
                  <a:pt x="35" y="74"/>
                </a:cubicBezTo>
                <a:cubicBezTo>
                  <a:pt x="35" y="95"/>
                  <a:pt x="35" y="95"/>
                  <a:pt x="35" y="95"/>
                </a:cubicBezTo>
                <a:cubicBezTo>
                  <a:pt x="35" y="103"/>
                  <a:pt x="42" y="109"/>
                  <a:pt x="49" y="109"/>
                </a:cubicBezTo>
                <a:cubicBezTo>
                  <a:pt x="51" y="109"/>
                  <a:pt x="51" y="109"/>
                  <a:pt x="51" y="109"/>
                </a:cubicBezTo>
                <a:cubicBezTo>
                  <a:pt x="51" y="84"/>
                  <a:pt x="51" y="84"/>
                  <a:pt x="51" y="84"/>
                </a:cubicBezTo>
                <a:cubicBezTo>
                  <a:pt x="41" y="84"/>
                  <a:pt x="41" y="84"/>
                  <a:pt x="41" y="84"/>
                </a:cubicBezTo>
                <a:cubicBezTo>
                  <a:pt x="41" y="72"/>
                  <a:pt x="41" y="72"/>
                  <a:pt x="41" y="72"/>
                </a:cubicBezTo>
                <a:cubicBezTo>
                  <a:pt x="41" y="71"/>
                  <a:pt x="41" y="70"/>
                  <a:pt x="40" y="69"/>
                </a:cubicBezTo>
                <a:cubicBezTo>
                  <a:pt x="33" y="66"/>
                  <a:pt x="28" y="58"/>
                  <a:pt x="28" y="50"/>
                </a:cubicBezTo>
                <a:cubicBezTo>
                  <a:pt x="28" y="44"/>
                  <a:pt x="31" y="39"/>
                  <a:pt x="35" y="35"/>
                </a:cubicBezTo>
                <a:cubicBezTo>
                  <a:pt x="39" y="31"/>
                  <a:pt x="44" y="28"/>
                  <a:pt x="51" y="28"/>
                </a:cubicBezTo>
                <a:cubicBezTo>
                  <a:pt x="51" y="22"/>
                  <a:pt x="51" y="22"/>
                  <a:pt x="51" y="22"/>
                </a:cubicBezTo>
                <a:close/>
                <a:moveTo>
                  <a:pt x="51" y="0"/>
                </a:moveTo>
                <a:cubicBezTo>
                  <a:pt x="51" y="17"/>
                  <a:pt x="51" y="17"/>
                  <a:pt x="51" y="17"/>
                </a:cubicBezTo>
                <a:cubicBezTo>
                  <a:pt x="49" y="17"/>
                  <a:pt x="48" y="16"/>
                  <a:pt x="48" y="15"/>
                </a:cubicBezTo>
                <a:cubicBezTo>
                  <a:pt x="48" y="2"/>
                  <a:pt x="48" y="2"/>
                  <a:pt x="48" y="2"/>
                </a:cubicBezTo>
                <a:cubicBezTo>
                  <a:pt x="48" y="1"/>
                  <a:pt x="49" y="0"/>
                  <a:pt x="51" y="0"/>
                </a:cubicBezTo>
                <a:close/>
                <a:moveTo>
                  <a:pt x="26" y="79"/>
                </a:moveTo>
                <a:cubicBezTo>
                  <a:pt x="26" y="73"/>
                  <a:pt x="26" y="73"/>
                  <a:pt x="26" y="73"/>
                </a:cubicBezTo>
                <a:cubicBezTo>
                  <a:pt x="26" y="73"/>
                  <a:pt x="27" y="73"/>
                  <a:pt x="28" y="73"/>
                </a:cubicBezTo>
                <a:cubicBezTo>
                  <a:pt x="29" y="74"/>
                  <a:pt x="29" y="76"/>
                  <a:pt x="28" y="77"/>
                </a:cubicBezTo>
                <a:cubicBezTo>
                  <a:pt x="26" y="79"/>
                  <a:pt x="26" y="79"/>
                  <a:pt x="26" y="79"/>
                </a:cubicBezTo>
                <a:close/>
                <a:moveTo>
                  <a:pt x="26" y="28"/>
                </a:moveTo>
                <a:cubicBezTo>
                  <a:pt x="26" y="21"/>
                  <a:pt x="26" y="21"/>
                  <a:pt x="26" y="21"/>
                </a:cubicBezTo>
                <a:cubicBezTo>
                  <a:pt x="28" y="23"/>
                  <a:pt x="28" y="23"/>
                  <a:pt x="28" y="23"/>
                </a:cubicBezTo>
                <a:cubicBezTo>
                  <a:pt x="29" y="24"/>
                  <a:pt x="29" y="26"/>
                  <a:pt x="28" y="27"/>
                </a:cubicBezTo>
                <a:cubicBezTo>
                  <a:pt x="27" y="28"/>
                  <a:pt x="26" y="28"/>
                  <a:pt x="26" y="28"/>
                </a:cubicBezTo>
                <a:close/>
                <a:moveTo>
                  <a:pt x="26" y="38"/>
                </a:moveTo>
                <a:cubicBezTo>
                  <a:pt x="24" y="42"/>
                  <a:pt x="23" y="46"/>
                  <a:pt x="23" y="50"/>
                </a:cubicBezTo>
                <a:cubicBezTo>
                  <a:pt x="23" y="55"/>
                  <a:pt x="24" y="59"/>
                  <a:pt x="26" y="62"/>
                </a:cubicBezTo>
                <a:cubicBezTo>
                  <a:pt x="26" y="38"/>
                  <a:pt x="26" y="38"/>
                  <a:pt x="26" y="38"/>
                </a:cubicBezTo>
                <a:close/>
                <a:moveTo>
                  <a:pt x="26" y="21"/>
                </a:moveTo>
                <a:cubicBezTo>
                  <a:pt x="26" y="28"/>
                  <a:pt x="26" y="28"/>
                  <a:pt x="26" y="28"/>
                </a:cubicBezTo>
                <a:cubicBezTo>
                  <a:pt x="25" y="28"/>
                  <a:pt x="24" y="27"/>
                  <a:pt x="24" y="27"/>
                </a:cubicBezTo>
                <a:cubicBezTo>
                  <a:pt x="24" y="27"/>
                  <a:pt x="24" y="27"/>
                  <a:pt x="24" y="27"/>
                </a:cubicBezTo>
                <a:cubicBezTo>
                  <a:pt x="15" y="18"/>
                  <a:pt x="15" y="18"/>
                  <a:pt x="15" y="18"/>
                </a:cubicBezTo>
                <a:cubicBezTo>
                  <a:pt x="14" y="17"/>
                  <a:pt x="14" y="16"/>
                  <a:pt x="15" y="15"/>
                </a:cubicBezTo>
                <a:cubicBezTo>
                  <a:pt x="16" y="14"/>
                  <a:pt x="18" y="14"/>
                  <a:pt x="19" y="15"/>
                </a:cubicBezTo>
                <a:cubicBezTo>
                  <a:pt x="26" y="21"/>
                  <a:pt x="26" y="21"/>
                  <a:pt x="26" y="21"/>
                </a:cubicBezTo>
                <a:close/>
                <a:moveTo>
                  <a:pt x="26" y="73"/>
                </a:moveTo>
                <a:cubicBezTo>
                  <a:pt x="26" y="79"/>
                  <a:pt x="26" y="79"/>
                  <a:pt x="26" y="79"/>
                </a:cubicBezTo>
                <a:cubicBezTo>
                  <a:pt x="19" y="86"/>
                  <a:pt x="19" y="86"/>
                  <a:pt x="19" y="86"/>
                </a:cubicBezTo>
                <a:cubicBezTo>
                  <a:pt x="18" y="87"/>
                  <a:pt x="16" y="87"/>
                  <a:pt x="15" y="86"/>
                </a:cubicBezTo>
                <a:cubicBezTo>
                  <a:pt x="14" y="85"/>
                  <a:pt x="14" y="83"/>
                  <a:pt x="15" y="82"/>
                </a:cubicBezTo>
                <a:cubicBezTo>
                  <a:pt x="24" y="73"/>
                  <a:pt x="24" y="73"/>
                  <a:pt x="24" y="73"/>
                </a:cubicBezTo>
                <a:cubicBezTo>
                  <a:pt x="24" y="73"/>
                  <a:pt x="24" y="73"/>
                  <a:pt x="24" y="73"/>
                </a:cubicBezTo>
                <a:cubicBezTo>
                  <a:pt x="24" y="73"/>
                  <a:pt x="25" y="73"/>
                  <a:pt x="26" y="73"/>
                </a:cubicBezTo>
                <a:close/>
                <a:moveTo>
                  <a:pt x="18" y="50"/>
                </a:moveTo>
                <a:cubicBezTo>
                  <a:pt x="18" y="50"/>
                  <a:pt x="18" y="50"/>
                  <a:pt x="18" y="50"/>
                </a:cubicBezTo>
                <a:cubicBezTo>
                  <a:pt x="18" y="49"/>
                  <a:pt x="17" y="48"/>
                  <a:pt x="15" y="48"/>
                </a:cubicBezTo>
                <a:cubicBezTo>
                  <a:pt x="3" y="48"/>
                  <a:pt x="3" y="48"/>
                  <a:pt x="3" y="48"/>
                </a:cubicBezTo>
                <a:cubicBezTo>
                  <a:pt x="2" y="48"/>
                  <a:pt x="0" y="49"/>
                  <a:pt x="0" y="50"/>
                </a:cubicBezTo>
                <a:cubicBezTo>
                  <a:pt x="0" y="52"/>
                  <a:pt x="2" y="53"/>
                  <a:pt x="3" y="53"/>
                </a:cubicBezTo>
                <a:cubicBezTo>
                  <a:pt x="15" y="53"/>
                  <a:pt x="15" y="53"/>
                  <a:pt x="15" y="53"/>
                </a:cubicBezTo>
                <a:cubicBezTo>
                  <a:pt x="17" y="53"/>
                  <a:pt x="18" y="52"/>
                  <a:pt x="18" y="50"/>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9" name="矩形 108"/>
          <p:cNvSpPr/>
          <p:nvPr/>
        </p:nvSpPr>
        <p:spPr>
          <a:xfrm>
            <a:off x="785786" y="857238"/>
            <a:ext cx="4493538" cy="461665"/>
          </a:xfrm>
          <a:prstGeom prst="rect">
            <a:avLst/>
          </a:prstGeom>
        </p:spPr>
        <p:txBody>
          <a:bodyPr wrap="none">
            <a:spAutoFit/>
          </a:bodyPr>
          <a:lstStyle/>
          <a:p>
            <a:r>
              <a:rPr lang="zh-CN" altLang="en-US" sz="2400" b="1" dirty="0" smtClean="0">
                <a:latin typeface="+mn-ea"/>
                <a:ea typeface="+mn-ea"/>
              </a:rPr>
              <a:t>一、关于月（季）销售额的判定</a:t>
            </a:r>
            <a:endParaRPr lang="zh-CN" altLang="en-US" sz="2400" b="1" dirty="0">
              <a:latin typeface="+mn-ea"/>
              <a:ea typeface="+mn-ea"/>
            </a:endParaRPr>
          </a:p>
        </p:txBody>
      </p:sp>
      <p:sp>
        <p:nvSpPr>
          <p:cNvPr id="110" name="Rectangle 1"/>
          <p:cNvSpPr>
            <a:spLocks noChangeArrowheads="1"/>
          </p:cNvSpPr>
          <p:nvPr/>
        </p:nvSpPr>
        <p:spPr bwMode="auto">
          <a:xfrm>
            <a:off x="214282" y="1285866"/>
            <a:ext cx="8572560" cy="300082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defTabSz="914400" rtl="0" eaLnBrk="1" fontAlgn="base" latinLnBrk="0" hangingPunct="1">
              <a:lnSpc>
                <a:spcPct val="150000"/>
              </a:lnSpc>
              <a:spcBef>
                <a:spcPct val="0"/>
              </a:spcBef>
              <a:spcAft>
                <a:spcPct val="0"/>
              </a:spcAft>
              <a:buClrTx/>
              <a:buSzTx/>
              <a:buFont typeface="Wingdings" pitchFamily="2" charset="2"/>
              <a:buChar char="Ø"/>
              <a:tabLst/>
            </a:pPr>
            <a:r>
              <a:rPr kumimoji="0" lang="zh-CN" sz="1800" b="1" i="0" u="none" strike="noStrike" cap="none" normalizeH="0" baseline="0" dirty="0" smtClean="0">
                <a:ln>
                  <a:noFill/>
                </a:ln>
                <a:solidFill>
                  <a:srgbClr val="FF0000"/>
                </a:solidFill>
                <a:effectLst/>
                <a:latin typeface="微软雅黑" pitchFamily="34" charset="-122"/>
                <a:ea typeface="微软雅黑" pitchFamily="34" charset="-122"/>
                <a:cs typeface="仿宋_GB2312"/>
              </a:rPr>
              <a:t>例</a:t>
            </a:r>
            <a:r>
              <a:rPr kumimoji="0" lang="en-US" altLang="zh-CN" sz="1800" b="1" i="0" u="none" strike="noStrike" cap="none" normalizeH="0" baseline="0" dirty="0" smtClean="0">
                <a:ln>
                  <a:noFill/>
                </a:ln>
                <a:solidFill>
                  <a:srgbClr val="FF0000"/>
                </a:solidFill>
                <a:effectLst/>
                <a:latin typeface="微软雅黑" pitchFamily="34" charset="-122"/>
                <a:ea typeface="微软雅黑" pitchFamily="34" charset="-122"/>
                <a:cs typeface="仿宋_GB2312"/>
              </a:rPr>
              <a:t>1</a:t>
            </a:r>
            <a:r>
              <a:rPr kumimoji="0" lang="zh-CN" altLang="en-US" sz="1800" b="1" i="0" u="none" strike="noStrike" cap="none" normalizeH="0" baseline="0" dirty="0" smtClean="0">
                <a:ln>
                  <a:noFill/>
                </a:ln>
                <a:solidFill>
                  <a:srgbClr val="FF0000"/>
                </a:solidFill>
                <a:effectLst/>
                <a:latin typeface="微软雅黑" pitchFamily="34" charset="-122"/>
                <a:ea typeface="微软雅黑" pitchFamily="34" charset="-122"/>
                <a:cs typeface="仿宋_GB2312"/>
              </a:rPr>
              <a:t>：</a:t>
            </a:r>
            <a:r>
              <a:rPr kumimoji="0" lang="en-US" altLang="zh-CN" sz="1800" b="0" i="0" u="none" strike="noStrike" cap="none" normalizeH="0" baseline="0" dirty="0" smtClean="0">
                <a:ln>
                  <a:noFill/>
                </a:ln>
                <a:solidFill>
                  <a:schemeClr val="tx1"/>
                </a:solidFill>
                <a:effectLst/>
                <a:latin typeface="微软雅黑" pitchFamily="34" charset="-122"/>
                <a:ea typeface="微软雅黑" pitchFamily="34" charset="-122"/>
                <a:cs typeface="仿宋_GB2312"/>
              </a:rPr>
              <a:t>A</a:t>
            </a:r>
            <a:r>
              <a:rPr kumimoji="0" lang="zh-CN" altLang="en-US" sz="1800" b="0" i="0" u="none" strike="noStrike" cap="none" normalizeH="0" baseline="0" dirty="0" smtClean="0">
                <a:ln>
                  <a:noFill/>
                </a:ln>
                <a:solidFill>
                  <a:schemeClr val="tx1"/>
                </a:solidFill>
                <a:effectLst/>
                <a:latin typeface="微软雅黑" pitchFamily="34" charset="-122"/>
                <a:ea typeface="微软雅黑" pitchFamily="34" charset="-122"/>
                <a:cs typeface="仿宋_GB2312"/>
              </a:rPr>
              <a:t>小规模纳税人</a:t>
            </a:r>
            <a:r>
              <a:rPr kumimoji="0" lang="en-US" altLang="zh-CN" sz="1800" b="0" i="0" u="none" strike="noStrike" cap="none" normalizeH="0" baseline="0" dirty="0" smtClean="0">
                <a:ln>
                  <a:noFill/>
                </a:ln>
                <a:solidFill>
                  <a:schemeClr val="tx1"/>
                </a:solidFill>
                <a:effectLst/>
                <a:latin typeface="微软雅黑" pitchFamily="34" charset="-122"/>
                <a:ea typeface="微软雅黑" pitchFamily="34" charset="-122"/>
                <a:cs typeface="仿宋_GB2312"/>
              </a:rPr>
              <a:t>2019</a:t>
            </a:r>
            <a:r>
              <a:rPr kumimoji="0" lang="zh-CN" altLang="en-US" sz="1800" b="0" i="0" u="none" strike="noStrike" cap="none" normalizeH="0" baseline="0" dirty="0" smtClean="0">
                <a:ln>
                  <a:noFill/>
                </a:ln>
                <a:solidFill>
                  <a:schemeClr val="tx1"/>
                </a:solidFill>
                <a:effectLst/>
                <a:latin typeface="微软雅黑" pitchFamily="34" charset="-122"/>
                <a:ea typeface="微软雅黑" pitchFamily="34" charset="-122"/>
                <a:cs typeface="仿宋_GB2312"/>
              </a:rPr>
              <a:t>年</a:t>
            </a:r>
            <a:r>
              <a:rPr kumimoji="0" lang="en-US" altLang="zh-CN" sz="1800" b="0" i="0" u="none" strike="noStrike" cap="none" normalizeH="0" baseline="0" dirty="0" smtClean="0">
                <a:ln>
                  <a:noFill/>
                </a:ln>
                <a:solidFill>
                  <a:schemeClr val="tx1"/>
                </a:solidFill>
                <a:effectLst/>
                <a:latin typeface="微软雅黑" pitchFamily="34" charset="-122"/>
                <a:ea typeface="微软雅黑" pitchFamily="34" charset="-122"/>
                <a:cs typeface="仿宋_GB2312"/>
              </a:rPr>
              <a:t>1</a:t>
            </a:r>
            <a:r>
              <a:rPr kumimoji="0" lang="zh-CN" altLang="en-US" sz="1800" b="0" i="0" u="none" strike="noStrike" cap="none" normalizeH="0" baseline="0" dirty="0" smtClean="0">
                <a:ln>
                  <a:noFill/>
                </a:ln>
                <a:solidFill>
                  <a:schemeClr val="tx1"/>
                </a:solidFill>
                <a:effectLst/>
                <a:latin typeface="微软雅黑" pitchFamily="34" charset="-122"/>
                <a:ea typeface="微软雅黑" pitchFamily="34" charset="-122"/>
                <a:cs typeface="仿宋_GB2312"/>
              </a:rPr>
              <a:t>月销售货物</a:t>
            </a:r>
            <a:r>
              <a:rPr kumimoji="0" lang="en-US" altLang="zh-CN" sz="1800" b="0" i="0" u="none" strike="noStrike" cap="none" normalizeH="0" baseline="0" dirty="0" smtClean="0">
                <a:ln>
                  <a:noFill/>
                </a:ln>
                <a:solidFill>
                  <a:schemeClr val="tx1"/>
                </a:solidFill>
                <a:effectLst/>
                <a:latin typeface="微软雅黑" pitchFamily="34" charset="-122"/>
                <a:ea typeface="微软雅黑" pitchFamily="34" charset="-122"/>
                <a:cs typeface="仿宋_GB2312"/>
              </a:rPr>
              <a:t>4</a:t>
            </a:r>
            <a:r>
              <a:rPr kumimoji="0" lang="zh-CN" altLang="en-US" sz="1800" b="0" i="0" u="none" strike="noStrike" cap="none" normalizeH="0" baseline="0" dirty="0" smtClean="0">
                <a:ln>
                  <a:noFill/>
                </a:ln>
                <a:solidFill>
                  <a:schemeClr val="tx1"/>
                </a:solidFill>
                <a:effectLst/>
                <a:latin typeface="微软雅黑" pitchFamily="34" charset="-122"/>
                <a:ea typeface="微软雅黑" pitchFamily="34" charset="-122"/>
                <a:cs typeface="仿宋_GB2312"/>
              </a:rPr>
              <a:t>万元，提供服务</a:t>
            </a:r>
            <a:r>
              <a:rPr kumimoji="0" lang="en-US" altLang="zh-CN" sz="1800" b="0" i="0" u="none" strike="noStrike" cap="none" normalizeH="0" baseline="0" dirty="0" smtClean="0">
                <a:ln>
                  <a:noFill/>
                </a:ln>
                <a:solidFill>
                  <a:schemeClr val="tx1"/>
                </a:solidFill>
                <a:effectLst/>
                <a:latin typeface="微软雅黑" pitchFamily="34" charset="-122"/>
                <a:ea typeface="微软雅黑" pitchFamily="34" charset="-122"/>
                <a:cs typeface="仿宋_GB2312"/>
              </a:rPr>
              <a:t>3</a:t>
            </a:r>
            <a:r>
              <a:rPr kumimoji="0" lang="zh-CN" altLang="en-US" sz="1800" b="0" i="0" u="none" strike="noStrike" cap="none" normalizeH="0" baseline="0" dirty="0" smtClean="0">
                <a:ln>
                  <a:noFill/>
                </a:ln>
                <a:solidFill>
                  <a:schemeClr val="tx1"/>
                </a:solidFill>
                <a:effectLst/>
                <a:latin typeface="微软雅黑" pitchFamily="34" charset="-122"/>
                <a:ea typeface="微软雅黑" pitchFamily="34" charset="-122"/>
                <a:cs typeface="仿宋_GB2312"/>
              </a:rPr>
              <a:t>万元，</a:t>
            </a:r>
            <a:r>
              <a:rPr kumimoji="0" lang="zh-CN" altLang="en-US" sz="1800" b="0" i="0" u="none" strike="noStrike" cap="none" normalizeH="0" baseline="0" dirty="0" smtClean="0">
                <a:ln>
                  <a:noFill/>
                </a:ln>
                <a:solidFill>
                  <a:srgbClr val="FF0000"/>
                </a:solidFill>
                <a:effectLst/>
                <a:latin typeface="微软雅黑" pitchFamily="34" charset="-122"/>
                <a:ea typeface="微软雅黑" pitchFamily="34" charset="-122"/>
                <a:cs typeface="仿宋_GB2312"/>
              </a:rPr>
              <a:t>销售不动产</a:t>
            </a:r>
            <a:r>
              <a:rPr kumimoji="0" lang="en-US" altLang="zh-CN" sz="1800" b="0" i="0" u="none" strike="noStrike" cap="none" normalizeH="0" baseline="0" dirty="0" smtClean="0">
                <a:ln>
                  <a:noFill/>
                </a:ln>
                <a:solidFill>
                  <a:srgbClr val="FF0000"/>
                </a:solidFill>
                <a:effectLst/>
                <a:latin typeface="微软雅黑" pitchFamily="34" charset="-122"/>
                <a:ea typeface="微软雅黑" pitchFamily="34" charset="-122"/>
                <a:cs typeface="仿宋_GB2312"/>
              </a:rPr>
              <a:t>2</a:t>
            </a:r>
            <a:r>
              <a:rPr kumimoji="0" lang="zh-CN" altLang="en-US" sz="1800" b="0" i="0" u="none" strike="noStrike" cap="none" normalizeH="0" baseline="0" dirty="0" smtClean="0">
                <a:ln>
                  <a:noFill/>
                </a:ln>
                <a:solidFill>
                  <a:srgbClr val="FF0000"/>
                </a:solidFill>
                <a:effectLst/>
                <a:latin typeface="微软雅黑" pitchFamily="34" charset="-122"/>
                <a:ea typeface="微软雅黑" pitchFamily="34" charset="-122"/>
                <a:cs typeface="仿宋_GB2312"/>
              </a:rPr>
              <a:t>万元。合计销售额为</a:t>
            </a:r>
            <a:r>
              <a:rPr kumimoji="0" lang="en-US" altLang="zh-CN" sz="1800" b="0" i="0" u="none" strike="noStrike" cap="none" normalizeH="0" baseline="0" dirty="0" smtClean="0">
                <a:ln>
                  <a:noFill/>
                </a:ln>
                <a:solidFill>
                  <a:srgbClr val="FF0000"/>
                </a:solidFill>
                <a:effectLst/>
                <a:latin typeface="微软雅黑" pitchFamily="34" charset="-122"/>
                <a:ea typeface="微软雅黑" pitchFamily="34" charset="-122"/>
                <a:cs typeface="仿宋_GB2312"/>
              </a:rPr>
              <a:t>9</a:t>
            </a:r>
            <a:r>
              <a:rPr kumimoji="0" lang="zh-CN" altLang="en-US" sz="1800" b="0" i="0" u="none" strike="noStrike" cap="none" normalizeH="0" baseline="0" dirty="0" smtClean="0">
                <a:ln>
                  <a:noFill/>
                </a:ln>
                <a:solidFill>
                  <a:srgbClr val="FF0000"/>
                </a:solidFill>
                <a:effectLst/>
                <a:latin typeface="微软雅黑" pitchFamily="34" charset="-122"/>
                <a:ea typeface="微软雅黑" pitchFamily="34" charset="-122"/>
                <a:cs typeface="仿宋_GB2312"/>
              </a:rPr>
              <a:t>（</a:t>
            </a:r>
            <a:r>
              <a:rPr kumimoji="0" lang="en-US" altLang="zh-CN" sz="1800" b="0" i="0" u="none" strike="noStrike" cap="none" normalizeH="0" baseline="0" dirty="0" smtClean="0">
                <a:ln>
                  <a:noFill/>
                </a:ln>
                <a:solidFill>
                  <a:srgbClr val="FF0000"/>
                </a:solidFill>
                <a:effectLst/>
                <a:latin typeface="微软雅黑" pitchFamily="34" charset="-122"/>
                <a:ea typeface="微软雅黑" pitchFamily="34" charset="-122"/>
                <a:cs typeface="仿宋_GB2312"/>
              </a:rPr>
              <a:t>=4+3+2</a:t>
            </a:r>
            <a:r>
              <a:rPr kumimoji="0" lang="zh-CN" altLang="en-US" sz="1800" b="0" i="0" u="none" strike="noStrike" cap="none" normalizeH="0" baseline="0" dirty="0" smtClean="0">
                <a:ln>
                  <a:noFill/>
                </a:ln>
                <a:solidFill>
                  <a:srgbClr val="FF0000"/>
                </a:solidFill>
                <a:effectLst/>
                <a:latin typeface="微软雅黑" pitchFamily="34" charset="-122"/>
                <a:ea typeface="微软雅黑" pitchFamily="34" charset="-122"/>
                <a:cs typeface="仿宋_GB2312"/>
              </a:rPr>
              <a:t>）万元，未超过</a:t>
            </a:r>
            <a:r>
              <a:rPr kumimoji="0" lang="en-US" altLang="zh-CN" sz="1800" b="0" i="0" u="none" strike="noStrike" cap="none" normalizeH="0" baseline="0" dirty="0" smtClean="0">
                <a:ln>
                  <a:noFill/>
                </a:ln>
                <a:solidFill>
                  <a:srgbClr val="FF0000"/>
                </a:solidFill>
                <a:effectLst/>
                <a:latin typeface="微软雅黑" pitchFamily="34" charset="-122"/>
                <a:ea typeface="微软雅黑" pitchFamily="34" charset="-122"/>
                <a:cs typeface="仿宋_GB2312"/>
              </a:rPr>
              <a:t>10</a:t>
            </a:r>
            <a:r>
              <a:rPr kumimoji="0" lang="zh-CN" altLang="en-US" sz="1800" b="0" i="0" u="none" strike="noStrike" cap="none" normalizeH="0" baseline="0" dirty="0" smtClean="0">
                <a:ln>
                  <a:noFill/>
                </a:ln>
                <a:solidFill>
                  <a:srgbClr val="FF0000"/>
                </a:solidFill>
                <a:effectLst/>
                <a:latin typeface="微软雅黑" pitchFamily="34" charset="-122"/>
                <a:ea typeface="微软雅黑" pitchFamily="34" charset="-122"/>
                <a:cs typeface="仿宋_GB2312"/>
              </a:rPr>
              <a:t>万元免税标准，</a:t>
            </a:r>
            <a:r>
              <a:rPr kumimoji="0" lang="zh-CN" altLang="en-US" sz="1800" b="0" i="0" u="none" strike="noStrike" cap="none" normalizeH="0" baseline="0" dirty="0" smtClean="0">
                <a:ln>
                  <a:noFill/>
                </a:ln>
                <a:solidFill>
                  <a:schemeClr val="tx1"/>
                </a:solidFill>
                <a:effectLst/>
                <a:latin typeface="微软雅黑" pitchFamily="34" charset="-122"/>
                <a:ea typeface="微软雅黑" pitchFamily="34" charset="-122"/>
                <a:cs typeface="仿宋_GB2312"/>
              </a:rPr>
              <a:t>因此，该纳税人销售货物、服务和不动产取得的销售额</a:t>
            </a:r>
            <a:r>
              <a:rPr kumimoji="0" lang="en-US" altLang="zh-CN" sz="1800" b="0" i="0" u="none" strike="noStrike" cap="none" normalizeH="0" baseline="0" dirty="0" smtClean="0">
                <a:ln>
                  <a:noFill/>
                </a:ln>
                <a:solidFill>
                  <a:schemeClr val="tx1"/>
                </a:solidFill>
                <a:effectLst/>
                <a:latin typeface="微软雅黑" pitchFamily="34" charset="-122"/>
                <a:ea typeface="微软雅黑" pitchFamily="34" charset="-122"/>
                <a:cs typeface="仿宋_GB2312"/>
              </a:rPr>
              <a:t>9</a:t>
            </a:r>
            <a:r>
              <a:rPr kumimoji="0" lang="zh-CN" altLang="en-US" sz="1800" b="0" i="0" u="none" strike="noStrike" cap="none" normalizeH="0" baseline="0" dirty="0" smtClean="0">
                <a:ln>
                  <a:noFill/>
                </a:ln>
                <a:solidFill>
                  <a:schemeClr val="tx1"/>
                </a:solidFill>
                <a:effectLst/>
                <a:latin typeface="微软雅黑" pitchFamily="34" charset="-122"/>
                <a:ea typeface="微软雅黑" pitchFamily="34" charset="-122"/>
                <a:cs typeface="仿宋_GB2312"/>
              </a:rPr>
              <a:t>万元，可享受小规模纳税人免税政策。</a:t>
            </a:r>
          </a:p>
          <a:p>
            <a:pPr marL="0" marR="0" lvl="0" indent="0" defTabSz="914400" rtl="0" eaLnBrk="0" fontAlgn="base" latinLnBrk="0" hangingPunct="0">
              <a:lnSpc>
                <a:spcPct val="150000"/>
              </a:lnSpc>
              <a:spcBef>
                <a:spcPct val="0"/>
              </a:spcBef>
              <a:spcAft>
                <a:spcPct val="0"/>
              </a:spcAft>
              <a:buClrTx/>
              <a:buSzTx/>
              <a:buFont typeface="Wingdings" pitchFamily="2" charset="2"/>
              <a:buChar char="Ø"/>
              <a:tabLst/>
            </a:pPr>
            <a:r>
              <a:rPr kumimoji="0" lang="zh-CN" altLang="en-US" sz="1800" b="1" i="0" u="none" strike="noStrike" cap="none" normalizeH="0" baseline="0" dirty="0" smtClean="0">
                <a:ln>
                  <a:noFill/>
                </a:ln>
                <a:solidFill>
                  <a:srgbClr val="FF0000"/>
                </a:solidFill>
                <a:effectLst/>
                <a:latin typeface="微软雅黑" pitchFamily="34" charset="-122"/>
                <a:ea typeface="微软雅黑" pitchFamily="34" charset="-122"/>
                <a:cs typeface="仿宋_GB2312"/>
              </a:rPr>
              <a:t>例</a:t>
            </a:r>
            <a:r>
              <a:rPr kumimoji="0" lang="en-US" altLang="zh-CN" sz="1800" b="1" i="0" u="none" strike="noStrike" cap="none" normalizeH="0" baseline="0" dirty="0" smtClean="0">
                <a:ln>
                  <a:noFill/>
                </a:ln>
                <a:solidFill>
                  <a:srgbClr val="FF0000"/>
                </a:solidFill>
                <a:effectLst/>
                <a:latin typeface="微软雅黑" pitchFamily="34" charset="-122"/>
                <a:ea typeface="微软雅黑" pitchFamily="34" charset="-122"/>
                <a:cs typeface="仿宋_GB2312"/>
              </a:rPr>
              <a:t>2</a:t>
            </a:r>
            <a:r>
              <a:rPr kumimoji="0" lang="zh-CN" altLang="en-US" sz="1800" b="1" i="0" u="none" strike="noStrike" cap="none" normalizeH="0" baseline="0" dirty="0" smtClean="0">
                <a:ln>
                  <a:noFill/>
                </a:ln>
                <a:solidFill>
                  <a:srgbClr val="FF0000"/>
                </a:solidFill>
                <a:effectLst/>
                <a:latin typeface="微软雅黑" pitchFamily="34" charset="-122"/>
                <a:ea typeface="微软雅黑" pitchFamily="34" charset="-122"/>
                <a:cs typeface="仿宋_GB2312"/>
              </a:rPr>
              <a:t>：</a:t>
            </a:r>
            <a:r>
              <a:rPr kumimoji="0" lang="en-US" altLang="zh-CN" sz="1800" b="0" i="0" u="none" strike="noStrike" cap="none" normalizeH="0" baseline="0" dirty="0" smtClean="0">
                <a:ln>
                  <a:noFill/>
                </a:ln>
                <a:solidFill>
                  <a:schemeClr val="tx1"/>
                </a:solidFill>
                <a:effectLst/>
                <a:latin typeface="微软雅黑" pitchFamily="34" charset="-122"/>
                <a:ea typeface="微软雅黑" pitchFamily="34" charset="-122"/>
                <a:cs typeface="仿宋_GB2312"/>
              </a:rPr>
              <a:t>A</a:t>
            </a:r>
            <a:r>
              <a:rPr kumimoji="0" lang="zh-CN" altLang="en-US" sz="1800" b="0" i="0" u="none" strike="noStrike" cap="none" normalizeH="0" baseline="0" dirty="0" smtClean="0">
                <a:ln>
                  <a:noFill/>
                </a:ln>
                <a:solidFill>
                  <a:schemeClr val="tx1"/>
                </a:solidFill>
                <a:effectLst/>
                <a:latin typeface="微软雅黑" pitchFamily="34" charset="-122"/>
                <a:ea typeface="微软雅黑" pitchFamily="34" charset="-122"/>
                <a:cs typeface="仿宋_GB2312"/>
              </a:rPr>
              <a:t>小规模纳税人</a:t>
            </a:r>
            <a:r>
              <a:rPr kumimoji="0" lang="en-US" altLang="zh-CN" sz="1800" b="0" i="0" u="none" strike="noStrike" cap="none" normalizeH="0" baseline="0" dirty="0" smtClean="0">
                <a:ln>
                  <a:noFill/>
                </a:ln>
                <a:solidFill>
                  <a:schemeClr val="tx1"/>
                </a:solidFill>
                <a:effectLst/>
                <a:latin typeface="微软雅黑" pitchFamily="34" charset="-122"/>
                <a:ea typeface="微软雅黑" pitchFamily="34" charset="-122"/>
                <a:cs typeface="仿宋_GB2312"/>
              </a:rPr>
              <a:t>2019</a:t>
            </a:r>
            <a:r>
              <a:rPr kumimoji="0" lang="zh-CN" altLang="en-US" sz="1800" b="0" i="0" u="none" strike="noStrike" cap="none" normalizeH="0" baseline="0" dirty="0" smtClean="0">
                <a:ln>
                  <a:noFill/>
                </a:ln>
                <a:solidFill>
                  <a:schemeClr val="tx1"/>
                </a:solidFill>
                <a:effectLst/>
                <a:latin typeface="微软雅黑" pitchFamily="34" charset="-122"/>
                <a:ea typeface="微软雅黑" pitchFamily="34" charset="-122"/>
                <a:cs typeface="仿宋_GB2312"/>
              </a:rPr>
              <a:t>年</a:t>
            </a:r>
            <a:r>
              <a:rPr kumimoji="0" lang="en-US" altLang="zh-CN" sz="1800" b="0" i="0" u="none" strike="noStrike" cap="none" normalizeH="0" baseline="0" dirty="0" smtClean="0">
                <a:ln>
                  <a:noFill/>
                </a:ln>
                <a:solidFill>
                  <a:schemeClr val="tx1"/>
                </a:solidFill>
                <a:effectLst/>
                <a:latin typeface="微软雅黑" pitchFamily="34" charset="-122"/>
                <a:ea typeface="微软雅黑" pitchFamily="34" charset="-122"/>
                <a:cs typeface="仿宋_GB2312"/>
              </a:rPr>
              <a:t>1</a:t>
            </a:r>
            <a:r>
              <a:rPr kumimoji="0" lang="zh-CN" altLang="en-US" sz="1800" b="0" i="0" u="none" strike="noStrike" cap="none" normalizeH="0" baseline="0" dirty="0" smtClean="0">
                <a:ln>
                  <a:noFill/>
                </a:ln>
                <a:solidFill>
                  <a:schemeClr val="tx1"/>
                </a:solidFill>
                <a:effectLst/>
                <a:latin typeface="微软雅黑" pitchFamily="34" charset="-122"/>
                <a:ea typeface="微软雅黑" pitchFamily="34" charset="-122"/>
                <a:cs typeface="仿宋_GB2312"/>
              </a:rPr>
              <a:t>月销售货物</a:t>
            </a:r>
            <a:r>
              <a:rPr kumimoji="0" lang="en-US" altLang="zh-CN" sz="1800" b="0" i="0" u="none" strike="noStrike" cap="none" normalizeH="0" baseline="0" dirty="0" smtClean="0">
                <a:ln>
                  <a:noFill/>
                </a:ln>
                <a:solidFill>
                  <a:schemeClr val="tx1"/>
                </a:solidFill>
                <a:effectLst/>
                <a:latin typeface="微软雅黑" pitchFamily="34" charset="-122"/>
                <a:ea typeface="微软雅黑" pitchFamily="34" charset="-122"/>
                <a:cs typeface="仿宋_GB2312"/>
              </a:rPr>
              <a:t>4</a:t>
            </a:r>
            <a:r>
              <a:rPr kumimoji="0" lang="zh-CN" altLang="en-US" sz="1800" b="0" i="0" u="none" strike="noStrike" cap="none" normalizeH="0" baseline="0" dirty="0" smtClean="0">
                <a:ln>
                  <a:noFill/>
                </a:ln>
                <a:solidFill>
                  <a:schemeClr val="tx1"/>
                </a:solidFill>
                <a:effectLst/>
                <a:latin typeface="微软雅黑" pitchFamily="34" charset="-122"/>
                <a:ea typeface="微软雅黑" pitchFamily="34" charset="-122"/>
                <a:cs typeface="仿宋_GB2312"/>
              </a:rPr>
              <a:t>万元，提供服务</a:t>
            </a:r>
            <a:r>
              <a:rPr kumimoji="0" lang="en-US" altLang="zh-CN" sz="1800" b="0" i="0" u="none" strike="noStrike" cap="none" normalizeH="0" baseline="0" dirty="0" smtClean="0">
                <a:ln>
                  <a:noFill/>
                </a:ln>
                <a:solidFill>
                  <a:schemeClr val="tx1"/>
                </a:solidFill>
                <a:effectLst/>
                <a:latin typeface="微软雅黑" pitchFamily="34" charset="-122"/>
                <a:ea typeface="微软雅黑" pitchFamily="34" charset="-122"/>
                <a:cs typeface="仿宋_GB2312"/>
              </a:rPr>
              <a:t>3</a:t>
            </a:r>
            <a:r>
              <a:rPr kumimoji="0" lang="zh-CN" altLang="en-US" sz="1800" b="0" i="0" u="none" strike="noStrike" cap="none" normalizeH="0" baseline="0" dirty="0" smtClean="0">
                <a:ln>
                  <a:noFill/>
                </a:ln>
                <a:solidFill>
                  <a:schemeClr val="tx1"/>
                </a:solidFill>
                <a:effectLst/>
                <a:latin typeface="微软雅黑" pitchFamily="34" charset="-122"/>
                <a:ea typeface="微软雅黑" pitchFamily="34" charset="-122"/>
                <a:cs typeface="仿宋_GB2312"/>
              </a:rPr>
              <a:t>万元，</a:t>
            </a:r>
            <a:r>
              <a:rPr kumimoji="0" lang="zh-CN" altLang="en-US" sz="1800" b="0" i="0" u="none" strike="noStrike" cap="none" normalizeH="0" baseline="0" dirty="0" smtClean="0">
                <a:ln>
                  <a:noFill/>
                </a:ln>
                <a:solidFill>
                  <a:srgbClr val="FF0000"/>
                </a:solidFill>
                <a:effectLst/>
                <a:latin typeface="微软雅黑" pitchFamily="34" charset="-122"/>
                <a:ea typeface="微软雅黑" pitchFamily="34" charset="-122"/>
                <a:cs typeface="仿宋_GB2312"/>
              </a:rPr>
              <a:t>销售不动产</a:t>
            </a:r>
            <a:r>
              <a:rPr kumimoji="0" lang="en-US" altLang="zh-CN" sz="1800" b="0" i="0" u="none" strike="noStrike" cap="none" normalizeH="0" baseline="0" dirty="0" smtClean="0">
                <a:ln>
                  <a:noFill/>
                </a:ln>
                <a:solidFill>
                  <a:srgbClr val="FF0000"/>
                </a:solidFill>
                <a:effectLst/>
                <a:latin typeface="微软雅黑" pitchFamily="34" charset="-122"/>
                <a:ea typeface="微软雅黑" pitchFamily="34" charset="-122"/>
                <a:cs typeface="仿宋_GB2312"/>
              </a:rPr>
              <a:t>10</a:t>
            </a:r>
            <a:r>
              <a:rPr kumimoji="0" lang="zh-CN" altLang="en-US" sz="1800" b="0" i="0" u="none" strike="noStrike" cap="none" normalizeH="0" baseline="0" dirty="0" smtClean="0">
                <a:ln>
                  <a:noFill/>
                </a:ln>
                <a:solidFill>
                  <a:srgbClr val="FF0000"/>
                </a:solidFill>
                <a:effectLst/>
                <a:latin typeface="微软雅黑" pitchFamily="34" charset="-122"/>
                <a:ea typeface="微软雅黑" pitchFamily="34" charset="-122"/>
                <a:cs typeface="仿宋_GB2312"/>
              </a:rPr>
              <a:t>万元。合计销售额为</a:t>
            </a:r>
            <a:r>
              <a:rPr kumimoji="0" lang="en-US" altLang="zh-CN" sz="1800" b="0" i="0" u="none" strike="noStrike" cap="none" normalizeH="0" baseline="0" dirty="0" smtClean="0">
                <a:ln>
                  <a:noFill/>
                </a:ln>
                <a:solidFill>
                  <a:srgbClr val="FF0000"/>
                </a:solidFill>
                <a:effectLst/>
                <a:latin typeface="微软雅黑" pitchFamily="34" charset="-122"/>
                <a:ea typeface="微软雅黑" pitchFamily="34" charset="-122"/>
                <a:cs typeface="仿宋_GB2312"/>
              </a:rPr>
              <a:t>17</a:t>
            </a:r>
            <a:r>
              <a:rPr kumimoji="0" lang="zh-CN" altLang="en-US" sz="1800" b="0" i="0" u="none" strike="noStrike" cap="none" normalizeH="0" baseline="0" dirty="0" smtClean="0">
                <a:ln>
                  <a:noFill/>
                </a:ln>
                <a:solidFill>
                  <a:srgbClr val="FF0000"/>
                </a:solidFill>
                <a:effectLst/>
                <a:latin typeface="微软雅黑" pitchFamily="34" charset="-122"/>
                <a:ea typeface="微软雅黑" pitchFamily="34" charset="-122"/>
                <a:cs typeface="仿宋_GB2312"/>
              </a:rPr>
              <a:t>（</a:t>
            </a:r>
            <a:r>
              <a:rPr kumimoji="0" lang="en-US" altLang="zh-CN" sz="1800" b="0" i="0" u="none" strike="noStrike" cap="none" normalizeH="0" baseline="0" dirty="0" smtClean="0">
                <a:ln>
                  <a:noFill/>
                </a:ln>
                <a:solidFill>
                  <a:srgbClr val="FF0000"/>
                </a:solidFill>
                <a:effectLst/>
                <a:latin typeface="微软雅黑" pitchFamily="34" charset="-122"/>
                <a:ea typeface="微软雅黑" pitchFamily="34" charset="-122"/>
                <a:cs typeface="仿宋_GB2312"/>
              </a:rPr>
              <a:t>=4+3+10</a:t>
            </a:r>
            <a:r>
              <a:rPr kumimoji="0" lang="zh-CN" altLang="en-US" sz="1800" b="0" i="0" u="none" strike="noStrike" cap="none" normalizeH="0" baseline="0" dirty="0" smtClean="0">
                <a:ln>
                  <a:noFill/>
                </a:ln>
                <a:solidFill>
                  <a:srgbClr val="FF0000"/>
                </a:solidFill>
                <a:effectLst/>
                <a:latin typeface="微软雅黑" pitchFamily="34" charset="-122"/>
                <a:ea typeface="微软雅黑" pitchFamily="34" charset="-122"/>
                <a:cs typeface="仿宋_GB2312"/>
              </a:rPr>
              <a:t>）万元，剔除销售不动产后的销售额</a:t>
            </a:r>
            <a:r>
              <a:rPr kumimoji="0" lang="zh-CN" altLang="en-US" sz="1800" b="0" i="0" u="none" strike="noStrike" cap="none" normalizeH="0" baseline="0" dirty="0" smtClean="0">
                <a:ln>
                  <a:noFill/>
                </a:ln>
                <a:solidFill>
                  <a:schemeClr val="tx1"/>
                </a:solidFill>
                <a:effectLst/>
                <a:latin typeface="微软雅黑" pitchFamily="34" charset="-122"/>
                <a:ea typeface="微软雅黑" pitchFamily="34" charset="-122"/>
                <a:cs typeface="仿宋_GB2312"/>
              </a:rPr>
              <a:t>为</a:t>
            </a:r>
            <a:r>
              <a:rPr kumimoji="0" lang="en-US" altLang="zh-CN" sz="1800" b="0" i="0" u="none" strike="noStrike" cap="none" normalizeH="0" baseline="0" dirty="0" smtClean="0">
                <a:ln>
                  <a:noFill/>
                </a:ln>
                <a:solidFill>
                  <a:schemeClr val="tx1"/>
                </a:solidFill>
                <a:effectLst/>
                <a:latin typeface="微软雅黑" pitchFamily="34" charset="-122"/>
                <a:ea typeface="微软雅黑" pitchFamily="34" charset="-122"/>
                <a:cs typeface="仿宋_GB2312"/>
              </a:rPr>
              <a:t>7(=4+3)</a:t>
            </a:r>
            <a:r>
              <a:rPr kumimoji="0" lang="zh-CN" altLang="en-US" sz="1800" b="0" i="0" u="none" strike="noStrike" cap="none" normalizeH="0" baseline="0" dirty="0" smtClean="0">
                <a:ln>
                  <a:noFill/>
                </a:ln>
                <a:solidFill>
                  <a:schemeClr val="tx1"/>
                </a:solidFill>
                <a:effectLst/>
                <a:latin typeface="微软雅黑" pitchFamily="34" charset="-122"/>
                <a:ea typeface="微软雅黑" pitchFamily="34" charset="-122"/>
                <a:cs typeface="仿宋_GB2312"/>
              </a:rPr>
              <a:t>万元，因此，该纳税人销售货物和服务相对应的销售额</a:t>
            </a:r>
            <a:r>
              <a:rPr kumimoji="0" lang="en-US" altLang="zh-CN" sz="1800" b="0" i="0" u="none" strike="noStrike" cap="none" normalizeH="0" baseline="0" dirty="0" smtClean="0">
                <a:ln>
                  <a:noFill/>
                </a:ln>
                <a:solidFill>
                  <a:schemeClr val="tx1"/>
                </a:solidFill>
                <a:effectLst/>
                <a:latin typeface="微软雅黑" pitchFamily="34" charset="-122"/>
                <a:ea typeface="微软雅黑" pitchFamily="34" charset="-122"/>
                <a:cs typeface="仿宋_GB2312"/>
              </a:rPr>
              <a:t>7</a:t>
            </a:r>
            <a:r>
              <a:rPr kumimoji="0" lang="zh-CN" altLang="en-US" sz="1800" b="0" i="0" u="none" strike="noStrike" cap="none" normalizeH="0" baseline="0" dirty="0" smtClean="0">
                <a:ln>
                  <a:noFill/>
                </a:ln>
                <a:solidFill>
                  <a:schemeClr val="tx1"/>
                </a:solidFill>
                <a:effectLst/>
                <a:latin typeface="微软雅黑" pitchFamily="34" charset="-122"/>
                <a:ea typeface="微软雅黑" pitchFamily="34" charset="-122"/>
                <a:cs typeface="仿宋_GB2312"/>
              </a:rPr>
              <a:t>万元可以享受小规模纳税人免税政策，销售不动产</a:t>
            </a:r>
            <a:r>
              <a:rPr kumimoji="0" lang="en-US" altLang="zh-CN" sz="1800" b="0" i="0" u="none" strike="noStrike" cap="none" normalizeH="0" baseline="0" dirty="0" smtClean="0">
                <a:ln>
                  <a:noFill/>
                </a:ln>
                <a:solidFill>
                  <a:schemeClr val="tx1"/>
                </a:solidFill>
                <a:effectLst/>
                <a:latin typeface="微软雅黑" pitchFamily="34" charset="-122"/>
                <a:ea typeface="微软雅黑" pitchFamily="34" charset="-122"/>
                <a:cs typeface="仿宋_GB2312"/>
              </a:rPr>
              <a:t>10</a:t>
            </a:r>
            <a:r>
              <a:rPr kumimoji="0" lang="zh-CN" altLang="en-US" sz="1800" b="0" i="0" u="none" strike="noStrike" cap="none" normalizeH="0" baseline="0" dirty="0" smtClean="0">
                <a:ln>
                  <a:noFill/>
                </a:ln>
                <a:solidFill>
                  <a:schemeClr val="tx1"/>
                </a:solidFill>
                <a:effectLst/>
                <a:latin typeface="微软雅黑" pitchFamily="34" charset="-122"/>
                <a:ea typeface="微软雅黑" pitchFamily="34" charset="-122"/>
                <a:cs typeface="仿宋_GB2312"/>
              </a:rPr>
              <a:t>万元应照章纳税。</a:t>
            </a:r>
            <a:r>
              <a:rPr kumimoji="0" lang="zh-CN" altLang="en-US" sz="18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rPr>
              <a:t> </a:t>
            </a:r>
          </a:p>
        </p:txBody>
      </p:sp>
    </p:spTree>
    <p:extLst>
      <p:ext uri="{BB962C8B-B14F-4D97-AF65-F5344CB8AC3E}">
        <p14:creationId xmlns:p14="http://schemas.microsoft.com/office/powerpoint/2010/main" xmlns="" val="3403490548"/>
      </p:ext>
    </p:extLst>
  </p:cSld>
  <p:clrMapOvr>
    <a:masterClrMapping/>
  </p:clrMapOvr>
  <mc:AlternateContent xmlns:mc="http://schemas.openxmlformats.org/markup-compatibility/2006">
    <mc:Choice xmlns:p14="http://schemas.microsoft.com/office/powerpoint/2010/main" xmlns="" Requires="p14">
      <p:transition spd="slow" p14:dur="1400" advTm="0">
        <p14:doors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Effect transition="in" filter="barn(inVertical)">
                                      <p:cBhvr>
                                        <p:cTn id="19" dur="500"/>
                                        <p:tgtEl>
                                          <p:spTgt spid="8"/>
                                        </p:tgtEl>
                                      </p:cBhvr>
                                    </p:animEffect>
                                  </p:childTnLst>
                                </p:cTn>
                              </p:par>
                              <p:par>
                                <p:cTn id="20" presetID="16" presetClass="entr" presetSubtype="21" fill="hold" grpId="0" nodeType="withEffect">
                                  <p:stCondLst>
                                    <p:cond delay="0"/>
                                  </p:stCondLst>
                                  <p:iterate type="lt">
                                    <p:tmPct val="10000"/>
                                  </p:iterate>
                                  <p:childTnLst>
                                    <p:set>
                                      <p:cBhvr>
                                        <p:cTn id="21" dur="1" fill="hold">
                                          <p:stCondLst>
                                            <p:cond delay="0"/>
                                          </p:stCondLst>
                                        </p:cTn>
                                        <p:tgtEl>
                                          <p:spTgt spid="9"/>
                                        </p:tgtEl>
                                        <p:attrNameLst>
                                          <p:attrName>style.visibility</p:attrName>
                                        </p:attrNameLst>
                                      </p:cBhvr>
                                      <p:to>
                                        <p:strVal val="visible"/>
                                      </p:to>
                                    </p:set>
                                    <p:animEffect transition="in" filter="barn(inVertical)">
                                      <p:cBhvr>
                                        <p:cTn id="22" dur="500"/>
                                        <p:tgtEl>
                                          <p:spTgt spid="9"/>
                                        </p:tgtEl>
                                      </p:cBhvr>
                                    </p:animEffect>
                                  </p:childTnLst>
                                </p:cTn>
                              </p:par>
                            </p:childTnLst>
                          </p:cTn>
                        </p:par>
                        <p:par>
                          <p:cTn id="23" fill="hold">
                            <p:stCondLst>
                              <p:cond delay="950"/>
                            </p:stCondLst>
                            <p:childTnLst>
                              <p:par>
                                <p:cTn id="24" presetID="2" presetClass="entr" presetSubtype="4"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500" fill="hold"/>
                                        <p:tgtEl>
                                          <p:spTgt spid="12"/>
                                        </p:tgtEl>
                                        <p:attrNameLst>
                                          <p:attrName>ppt_x</p:attrName>
                                        </p:attrNameLst>
                                      </p:cBhvr>
                                      <p:tavLst>
                                        <p:tav tm="0">
                                          <p:val>
                                            <p:strVal val="#ppt_x"/>
                                          </p:val>
                                        </p:tav>
                                        <p:tav tm="100000">
                                          <p:val>
                                            <p:strVal val="#ppt_x"/>
                                          </p:val>
                                        </p:tav>
                                      </p:tavLst>
                                    </p:anim>
                                    <p:anim calcmode="lin" valueType="num">
                                      <p:cBhvr additive="base">
                                        <p:cTn id="27" dur="500" fill="hold"/>
                                        <p:tgtEl>
                                          <p:spTgt spid="12"/>
                                        </p:tgtEl>
                                        <p:attrNameLst>
                                          <p:attrName>ppt_y</p:attrName>
                                        </p:attrNameLst>
                                      </p:cBhvr>
                                      <p:tavLst>
                                        <p:tav tm="0">
                                          <p:val>
                                            <p:strVal val="1+#ppt_h/2"/>
                                          </p:val>
                                        </p:tav>
                                        <p:tav tm="100000">
                                          <p:val>
                                            <p:strVal val="#ppt_y"/>
                                          </p:val>
                                        </p:tav>
                                      </p:tavLst>
                                    </p:anim>
                                  </p:childTnLst>
                                </p:cTn>
                              </p:par>
                            </p:childTnLst>
                          </p:cTn>
                        </p:par>
                        <p:par>
                          <p:cTn id="28" fill="hold">
                            <p:stCondLst>
                              <p:cond delay="1450"/>
                            </p:stCondLst>
                            <p:childTnLst>
                              <p:par>
                                <p:cTn id="29" presetID="2" presetClass="entr" presetSubtype="4"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par>
                          <p:cTn id="33" fill="hold">
                            <p:stCondLst>
                              <p:cond delay="1950"/>
                            </p:stCondLst>
                            <p:childTnLst>
                              <p:par>
                                <p:cTn id="34" presetID="2" presetClass="entr" presetSubtype="4"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additive="base">
                                        <p:cTn id="36" dur="500" fill="hold"/>
                                        <p:tgtEl>
                                          <p:spTgt spid="11"/>
                                        </p:tgtEl>
                                        <p:attrNameLst>
                                          <p:attrName>ppt_x</p:attrName>
                                        </p:attrNameLst>
                                      </p:cBhvr>
                                      <p:tavLst>
                                        <p:tav tm="0">
                                          <p:val>
                                            <p:strVal val="#ppt_x"/>
                                          </p:val>
                                        </p:tav>
                                        <p:tav tm="100000">
                                          <p:val>
                                            <p:strVal val="#ppt_x"/>
                                          </p:val>
                                        </p:tav>
                                      </p:tavLst>
                                    </p:anim>
                                    <p:anim calcmode="lin" valueType="num">
                                      <p:cBhvr additive="base">
                                        <p:cTn id="37" dur="500" fill="hold"/>
                                        <p:tgtEl>
                                          <p:spTgt spid="11"/>
                                        </p:tgtEl>
                                        <p:attrNameLst>
                                          <p:attrName>ppt_y</p:attrName>
                                        </p:attrNameLst>
                                      </p:cBhvr>
                                      <p:tavLst>
                                        <p:tav tm="0">
                                          <p:val>
                                            <p:strVal val="1+#ppt_h/2"/>
                                          </p:val>
                                        </p:tav>
                                        <p:tav tm="100000">
                                          <p:val>
                                            <p:strVal val="#ppt_y"/>
                                          </p:val>
                                        </p:tav>
                                      </p:tavLst>
                                    </p:anim>
                                  </p:childTnLst>
                                </p:cTn>
                              </p:par>
                            </p:childTnLst>
                          </p:cTn>
                        </p:par>
                        <p:par>
                          <p:cTn id="38" fill="hold">
                            <p:stCondLst>
                              <p:cond delay="2450"/>
                            </p:stCondLst>
                            <p:childTnLst>
                              <p:par>
                                <p:cTn id="39" presetID="2" presetClass="entr" presetSubtype="2"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500" fill="hold"/>
                                        <p:tgtEl>
                                          <p:spTgt spid="13"/>
                                        </p:tgtEl>
                                        <p:attrNameLst>
                                          <p:attrName>ppt_x</p:attrName>
                                        </p:attrNameLst>
                                      </p:cBhvr>
                                      <p:tavLst>
                                        <p:tav tm="0">
                                          <p:val>
                                            <p:strVal val="1+#ppt_w/2"/>
                                          </p:val>
                                        </p:tav>
                                        <p:tav tm="100000">
                                          <p:val>
                                            <p:strVal val="#ppt_x"/>
                                          </p:val>
                                        </p:tav>
                                      </p:tavLst>
                                    </p:anim>
                                    <p:anim calcmode="lin" valueType="num">
                                      <p:cBhvr additive="base">
                                        <p:cTn id="42" dur="500" fill="hold"/>
                                        <p:tgtEl>
                                          <p:spTgt spid="13"/>
                                        </p:tgtEl>
                                        <p:attrNameLst>
                                          <p:attrName>ppt_y</p:attrName>
                                        </p:attrNameLst>
                                      </p:cBhvr>
                                      <p:tavLst>
                                        <p:tav tm="0">
                                          <p:val>
                                            <p:strVal val="#ppt_y"/>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additive="base">
                                        <p:cTn id="45" dur="500" fill="hold"/>
                                        <p:tgtEl>
                                          <p:spTgt spid="14"/>
                                        </p:tgtEl>
                                        <p:attrNameLst>
                                          <p:attrName>ppt_x</p:attrName>
                                        </p:attrNameLst>
                                      </p:cBhvr>
                                      <p:tavLst>
                                        <p:tav tm="0">
                                          <p:val>
                                            <p:strVal val="#ppt_x"/>
                                          </p:val>
                                        </p:tav>
                                        <p:tav tm="100000">
                                          <p:val>
                                            <p:strVal val="#ppt_x"/>
                                          </p:val>
                                        </p:tav>
                                      </p:tavLst>
                                    </p:anim>
                                    <p:anim calcmode="lin" valueType="num">
                                      <p:cBhvr additive="base">
                                        <p:cTn id="46" dur="500" fill="hold"/>
                                        <p:tgtEl>
                                          <p:spTgt spid="14"/>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additive="base">
                                        <p:cTn id="49" dur="500" fill="hold"/>
                                        <p:tgtEl>
                                          <p:spTgt spid="15"/>
                                        </p:tgtEl>
                                        <p:attrNameLst>
                                          <p:attrName>ppt_x</p:attrName>
                                        </p:attrNameLst>
                                      </p:cBhvr>
                                      <p:tavLst>
                                        <p:tav tm="0">
                                          <p:val>
                                            <p:strVal val="#ppt_x"/>
                                          </p:val>
                                        </p:tav>
                                        <p:tav tm="100000">
                                          <p:val>
                                            <p:strVal val="#ppt_x"/>
                                          </p:val>
                                        </p:tav>
                                      </p:tavLst>
                                    </p:anim>
                                    <p:anim calcmode="lin" valueType="num">
                                      <p:cBhvr additive="base">
                                        <p:cTn id="50" dur="500" fill="hold"/>
                                        <p:tgtEl>
                                          <p:spTgt spid="15"/>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16"/>
                                        </p:tgtEl>
                                        <p:attrNameLst>
                                          <p:attrName>style.visibility</p:attrName>
                                        </p:attrNameLst>
                                      </p:cBhvr>
                                      <p:to>
                                        <p:strVal val="visible"/>
                                      </p:to>
                                    </p:set>
                                    <p:anim calcmode="lin" valueType="num">
                                      <p:cBhvr additive="base">
                                        <p:cTn id="53" dur="500" fill="hold"/>
                                        <p:tgtEl>
                                          <p:spTgt spid="16"/>
                                        </p:tgtEl>
                                        <p:attrNameLst>
                                          <p:attrName>ppt_x</p:attrName>
                                        </p:attrNameLst>
                                      </p:cBhvr>
                                      <p:tavLst>
                                        <p:tav tm="0">
                                          <p:val>
                                            <p:strVal val="#ppt_x"/>
                                          </p:val>
                                        </p:tav>
                                        <p:tav tm="100000">
                                          <p:val>
                                            <p:strVal val="#ppt_x"/>
                                          </p:val>
                                        </p:tav>
                                      </p:tavLst>
                                    </p:anim>
                                    <p:anim calcmode="lin" valueType="num">
                                      <p:cBhvr additive="base">
                                        <p:cTn id="54" dur="500" fill="hold"/>
                                        <p:tgtEl>
                                          <p:spTgt spid="16"/>
                                        </p:tgtEl>
                                        <p:attrNameLst>
                                          <p:attrName>ppt_y</p:attrName>
                                        </p:attrNameLst>
                                      </p:cBhvr>
                                      <p:tavLst>
                                        <p:tav tm="0">
                                          <p:val>
                                            <p:strVal val="1+#ppt_h/2"/>
                                          </p:val>
                                        </p:tav>
                                        <p:tav tm="100000">
                                          <p:val>
                                            <p:strVal val="#ppt_y"/>
                                          </p:val>
                                        </p:tav>
                                      </p:tavLst>
                                    </p:anim>
                                  </p:childTnLst>
                                </p:cTn>
                              </p:par>
                              <p:par>
                                <p:cTn id="55" presetID="2" presetClass="entr" presetSubtype="3" fill="hold" grpId="0" nodeType="with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additive="base">
                                        <p:cTn id="57" dur="500" fill="hold"/>
                                        <p:tgtEl>
                                          <p:spTgt spid="17"/>
                                        </p:tgtEl>
                                        <p:attrNameLst>
                                          <p:attrName>ppt_x</p:attrName>
                                        </p:attrNameLst>
                                      </p:cBhvr>
                                      <p:tavLst>
                                        <p:tav tm="0">
                                          <p:val>
                                            <p:strVal val="1+#ppt_w/2"/>
                                          </p:val>
                                        </p:tav>
                                        <p:tav tm="100000">
                                          <p:val>
                                            <p:strVal val="#ppt_x"/>
                                          </p:val>
                                        </p:tav>
                                      </p:tavLst>
                                    </p:anim>
                                    <p:anim calcmode="lin" valueType="num">
                                      <p:cBhvr additive="base">
                                        <p:cTn id="58" dur="500" fill="hold"/>
                                        <p:tgtEl>
                                          <p:spTgt spid="17"/>
                                        </p:tgtEl>
                                        <p:attrNameLst>
                                          <p:attrName>ppt_y</p:attrName>
                                        </p:attrNameLst>
                                      </p:cBhvr>
                                      <p:tavLst>
                                        <p:tav tm="0">
                                          <p:val>
                                            <p:strVal val="0-#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18"/>
                                        </p:tgtEl>
                                        <p:attrNameLst>
                                          <p:attrName>style.visibility</p:attrName>
                                        </p:attrNameLst>
                                      </p:cBhvr>
                                      <p:to>
                                        <p:strVal val="visible"/>
                                      </p:to>
                                    </p:set>
                                    <p:anim calcmode="lin" valueType="num">
                                      <p:cBhvr additive="base">
                                        <p:cTn id="61" dur="500" fill="hold"/>
                                        <p:tgtEl>
                                          <p:spTgt spid="18"/>
                                        </p:tgtEl>
                                        <p:attrNameLst>
                                          <p:attrName>ppt_x</p:attrName>
                                        </p:attrNameLst>
                                      </p:cBhvr>
                                      <p:tavLst>
                                        <p:tav tm="0">
                                          <p:val>
                                            <p:strVal val="#ppt_x"/>
                                          </p:val>
                                        </p:tav>
                                        <p:tav tm="100000">
                                          <p:val>
                                            <p:strVal val="#ppt_x"/>
                                          </p:val>
                                        </p:tav>
                                      </p:tavLst>
                                    </p:anim>
                                    <p:anim calcmode="lin" valueType="num">
                                      <p:cBhvr additive="base">
                                        <p:cTn id="62" dur="500" fill="hold"/>
                                        <p:tgtEl>
                                          <p:spTgt spid="18"/>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9"/>
                                        </p:tgtEl>
                                        <p:attrNameLst>
                                          <p:attrName>style.visibility</p:attrName>
                                        </p:attrNameLst>
                                      </p:cBhvr>
                                      <p:to>
                                        <p:strVal val="visible"/>
                                      </p:to>
                                    </p:set>
                                    <p:anim calcmode="lin" valueType="num">
                                      <p:cBhvr additive="base">
                                        <p:cTn id="65" dur="500" fill="hold"/>
                                        <p:tgtEl>
                                          <p:spTgt spid="19"/>
                                        </p:tgtEl>
                                        <p:attrNameLst>
                                          <p:attrName>ppt_x</p:attrName>
                                        </p:attrNameLst>
                                      </p:cBhvr>
                                      <p:tavLst>
                                        <p:tav tm="0">
                                          <p:val>
                                            <p:strVal val="#ppt_x"/>
                                          </p:val>
                                        </p:tav>
                                        <p:tav tm="100000">
                                          <p:val>
                                            <p:strVal val="#ppt_x"/>
                                          </p:val>
                                        </p:tav>
                                      </p:tavLst>
                                    </p:anim>
                                    <p:anim calcmode="lin" valueType="num">
                                      <p:cBhvr additive="base">
                                        <p:cTn id="66" dur="500" fill="hold"/>
                                        <p:tgtEl>
                                          <p:spTgt spid="19"/>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20"/>
                                        </p:tgtEl>
                                        <p:attrNameLst>
                                          <p:attrName>style.visibility</p:attrName>
                                        </p:attrNameLst>
                                      </p:cBhvr>
                                      <p:to>
                                        <p:strVal val="visible"/>
                                      </p:to>
                                    </p:set>
                                    <p:anim calcmode="lin" valueType="num">
                                      <p:cBhvr additive="base">
                                        <p:cTn id="69" dur="500" fill="hold"/>
                                        <p:tgtEl>
                                          <p:spTgt spid="20"/>
                                        </p:tgtEl>
                                        <p:attrNameLst>
                                          <p:attrName>ppt_x</p:attrName>
                                        </p:attrNameLst>
                                      </p:cBhvr>
                                      <p:tavLst>
                                        <p:tav tm="0">
                                          <p:val>
                                            <p:strVal val="#ppt_x"/>
                                          </p:val>
                                        </p:tav>
                                        <p:tav tm="100000">
                                          <p:val>
                                            <p:strVal val="#ppt_x"/>
                                          </p:val>
                                        </p:tav>
                                      </p:tavLst>
                                    </p:anim>
                                    <p:anim calcmode="lin" valueType="num">
                                      <p:cBhvr additive="base">
                                        <p:cTn id="70" dur="500" fill="hold"/>
                                        <p:tgtEl>
                                          <p:spTgt spid="20"/>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21"/>
                                        </p:tgtEl>
                                        <p:attrNameLst>
                                          <p:attrName>style.visibility</p:attrName>
                                        </p:attrNameLst>
                                      </p:cBhvr>
                                      <p:to>
                                        <p:strVal val="visible"/>
                                      </p:to>
                                    </p:set>
                                    <p:anim calcmode="lin" valueType="num">
                                      <p:cBhvr additive="base">
                                        <p:cTn id="73" dur="500" fill="hold"/>
                                        <p:tgtEl>
                                          <p:spTgt spid="21"/>
                                        </p:tgtEl>
                                        <p:attrNameLst>
                                          <p:attrName>ppt_x</p:attrName>
                                        </p:attrNameLst>
                                      </p:cBhvr>
                                      <p:tavLst>
                                        <p:tav tm="0">
                                          <p:val>
                                            <p:strVal val="#ppt_x"/>
                                          </p:val>
                                        </p:tav>
                                        <p:tav tm="100000">
                                          <p:val>
                                            <p:strVal val="#ppt_x"/>
                                          </p:val>
                                        </p:tav>
                                      </p:tavLst>
                                    </p:anim>
                                    <p:anim calcmode="lin" valueType="num">
                                      <p:cBhvr additive="base">
                                        <p:cTn id="74" dur="500" fill="hold"/>
                                        <p:tgtEl>
                                          <p:spTgt spid="21"/>
                                        </p:tgtEl>
                                        <p:attrNameLst>
                                          <p:attrName>ppt_y</p:attrName>
                                        </p:attrNameLst>
                                      </p:cBhvr>
                                      <p:tavLst>
                                        <p:tav tm="0">
                                          <p:val>
                                            <p:strVal val="1+#ppt_h/2"/>
                                          </p:val>
                                        </p:tav>
                                        <p:tav tm="100000">
                                          <p:val>
                                            <p:strVal val="#ppt_y"/>
                                          </p:val>
                                        </p:tav>
                                      </p:tavLst>
                                    </p:anim>
                                  </p:childTnLst>
                                </p:cTn>
                              </p:par>
                              <p:par>
                                <p:cTn id="75" presetID="2" presetClass="entr" presetSubtype="6" fill="hold" nodeType="withEffect">
                                  <p:stCondLst>
                                    <p:cond delay="0"/>
                                  </p:stCondLst>
                                  <p:childTnLst>
                                    <p:set>
                                      <p:cBhvr>
                                        <p:cTn id="76" dur="1" fill="hold">
                                          <p:stCondLst>
                                            <p:cond delay="0"/>
                                          </p:stCondLst>
                                        </p:cTn>
                                        <p:tgtEl>
                                          <p:spTgt spid="22"/>
                                        </p:tgtEl>
                                        <p:attrNameLst>
                                          <p:attrName>style.visibility</p:attrName>
                                        </p:attrNameLst>
                                      </p:cBhvr>
                                      <p:to>
                                        <p:strVal val="visible"/>
                                      </p:to>
                                    </p:set>
                                    <p:anim calcmode="lin" valueType="num">
                                      <p:cBhvr additive="base">
                                        <p:cTn id="77" dur="500" fill="hold"/>
                                        <p:tgtEl>
                                          <p:spTgt spid="22"/>
                                        </p:tgtEl>
                                        <p:attrNameLst>
                                          <p:attrName>ppt_x</p:attrName>
                                        </p:attrNameLst>
                                      </p:cBhvr>
                                      <p:tavLst>
                                        <p:tav tm="0">
                                          <p:val>
                                            <p:strVal val="1+#ppt_w/2"/>
                                          </p:val>
                                        </p:tav>
                                        <p:tav tm="100000">
                                          <p:val>
                                            <p:strVal val="#ppt_x"/>
                                          </p:val>
                                        </p:tav>
                                      </p:tavLst>
                                    </p:anim>
                                    <p:anim calcmode="lin" valueType="num">
                                      <p:cBhvr additive="base">
                                        <p:cTn id="78" dur="500" fill="hold"/>
                                        <p:tgtEl>
                                          <p:spTgt spid="22"/>
                                        </p:tgtEl>
                                        <p:attrNameLst>
                                          <p:attrName>ppt_y</p:attrName>
                                        </p:attrNameLst>
                                      </p:cBhvr>
                                      <p:tavLst>
                                        <p:tav tm="0">
                                          <p:val>
                                            <p:strVal val="1+#ppt_h/2"/>
                                          </p:val>
                                        </p:tav>
                                        <p:tav tm="100000">
                                          <p:val>
                                            <p:strVal val="#ppt_y"/>
                                          </p:val>
                                        </p:tav>
                                      </p:tavLst>
                                    </p:anim>
                                  </p:childTnLst>
                                </p:cTn>
                              </p:par>
                              <p:par>
                                <p:cTn id="79" presetID="2" presetClass="entr" presetSubtype="6" fill="hold" grpId="0" nodeType="withEffect">
                                  <p:stCondLst>
                                    <p:cond delay="0"/>
                                  </p:stCondLst>
                                  <p:childTnLst>
                                    <p:set>
                                      <p:cBhvr>
                                        <p:cTn id="80" dur="1" fill="hold">
                                          <p:stCondLst>
                                            <p:cond delay="0"/>
                                          </p:stCondLst>
                                        </p:cTn>
                                        <p:tgtEl>
                                          <p:spTgt spid="29"/>
                                        </p:tgtEl>
                                        <p:attrNameLst>
                                          <p:attrName>style.visibility</p:attrName>
                                        </p:attrNameLst>
                                      </p:cBhvr>
                                      <p:to>
                                        <p:strVal val="visible"/>
                                      </p:to>
                                    </p:set>
                                    <p:anim calcmode="lin" valueType="num">
                                      <p:cBhvr additive="base">
                                        <p:cTn id="81" dur="500" fill="hold"/>
                                        <p:tgtEl>
                                          <p:spTgt spid="29"/>
                                        </p:tgtEl>
                                        <p:attrNameLst>
                                          <p:attrName>ppt_x</p:attrName>
                                        </p:attrNameLst>
                                      </p:cBhvr>
                                      <p:tavLst>
                                        <p:tav tm="0">
                                          <p:val>
                                            <p:strVal val="1+#ppt_w/2"/>
                                          </p:val>
                                        </p:tav>
                                        <p:tav tm="100000">
                                          <p:val>
                                            <p:strVal val="#ppt_x"/>
                                          </p:val>
                                        </p:tav>
                                      </p:tavLst>
                                    </p:anim>
                                    <p:anim calcmode="lin" valueType="num">
                                      <p:cBhvr additive="base">
                                        <p:cTn id="82" dur="500" fill="hold"/>
                                        <p:tgtEl>
                                          <p:spTgt spid="29"/>
                                        </p:tgtEl>
                                        <p:attrNameLst>
                                          <p:attrName>ppt_y</p:attrName>
                                        </p:attrNameLst>
                                      </p:cBhvr>
                                      <p:tavLst>
                                        <p:tav tm="0">
                                          <p:val>
                                            <p:strVal val="1+#ppt_h/2"/>
                                          </p:val>
                                        </p:tav>
                                        <p:tav tm="100000">
                                          <p:val>
                                            <p:strVal val="#ppt_y"/>
                                          </p:val>
                                        </p:tav>
                                      </p:tavLst>
                                    </p:anim>
                                  </p:childTnLst>
                                </p:cTn>
                              </p:par>
                              <p:par>
                                <p:cTn id="83" presetID="2" presetClass="entr" presetSubtype="4" fill="hold" grpId="0" nodeType="withEffect">
                                  <p:stCondLst>
                                    <p:cond delay="0"/>
                                  </p:stCondLst>
                                  <p:childTnLst>
                                    <p:set>
                                      <p:cBhvr>
                                        <p:cTn id="84" dur="1" fill="hold">
                                          <p:stCondLst>
                                            <p:cond delay="0"/>
                                          </p:stCondLst>
                                        </p:cTn>
                                        <p:tgtEl>
                                          <p:spTgt spid="30"/>
                                        </p:tgtEl>
                                        <p:attrNameLst>
                                          <p:attrName>style.visibility</p:attrName>
                                        </p:attrNameLst>
                                      </p:cBhvr>
                                      <p:to>
                                        <p:strVal val="visible"/>
                                      </p:to>
                                    </p:set>
                                    <p:anim calcmode="lin" valueType="num">
                                      <p:cBhvr additive="base">
                                        <p:cTn id="85" dur="500" fill="hold"/>
                                        <p:tgtEl>
                                          <p:spTgt spid="30"/>
                                        </p:tgtEl>
                                        <p:attrNameLst>
                                          <p:attrName>ppt_x</p:attrName>
                                        </p:attrNameLst>
                                      </p:cBhvr>
                                      <p:tavLst>
                                        <p:tav tm="0">
                                          <p:val>
                                            <p:strVal val="#ppt_x"/>
                                          </p:val>
                                        </p:tav>
                                        <p:tav tm="100000">
                                          <p:val>
                                            <p:strVal val="#ppt_x"/>
                                          </p:val>
                                        </p:tav>
                                      </p:tavLst>
                                    </p:anim>
                                    <p:anim calcmode="lin" valueType="num">
                                      <p:cBhvr additive="base">
                                        <p:cTn id="86" dur="500" fill="hold"/>
                                        <p:tgtEl>
                                          <p:spTgt spid="30"/>
                                        </p:tgtEl>
                                        <p:attrNameLst>
                                          <p:attrName>ppt_y</p:attrName>
                                        </p:attrNameLst>
                                      </p:cBhvr>
                                      <p:tavLst>
                                        <p:tav tm="0">
                                          <p:val>
                                            <p:strVal val="1+#ppt_h/2"/>
                                          </p:val>
                                        </p:tav>
                                        <p:tav tm="100000">
                                          <p:val>
                                            <p:strVal val="#ppt_y"/>
                                          </p:val>
                                        </p:tav>
                                      </p:tavLst>
                                    </p:anim>
                                  </p:childTnLst>
                                </p:cTn>
                              </p:par>
                              <p:par>
                                <p:cTn id="87" presetID="2" presetClass="entr" presetSubtype="4" fill="hold" grpId="0" nodeType="withEffect">
                                  <p:stCondLst>
                                    <p:cond delay="0"/>
                                  </p:stCondLst>
                                  <p:childTnLst>
                                    <p:set>
                                      <p:cBhvr>
                                        <p:cTn id="88" dur="1" fill="hold">
                                          <p:stCondLst>
                                            <p:cond delay="0"/>
                                          </p:stCondLst>
                                        </p:cTn>
                                        <p:tgtEl>
                                          <p:spTgt spid="31"/>
                                        </p:tgtEl>
                                        <p:attrNameLst>
                                          <p:attrName>style.visibility</p:attrName>
                                        </p:attrNameLst>
                                      </p:cBhvr>
                                      <p:to>
                                        <p:strVal val="visible"/>
                                      </p:to>
                                    </p:set>
                                    <p:anim calcmode="lin" valueType="num">
                                      <p:cBhvr additive="base">
                                        <p:cTn id="89" dur="500" fill="hold"/>
                                        <p:tgtEl>
                                          <p:spTgt spid="31"/>
                                        </p:tgtEl>
                                        <p:attrNameLst>
                                          <p:attrName>ppt_x</p:attrName>
                                        </p:attrNameLst>
                                      </p:cBhvr>
                                      <p:tavLst>
                                        <p:tav tm="0">
                                          <p:val>
                                            <p:strVal val="#ppt_x"/>
                                          </p:val>
                                        </p:tav>
                                        <p:tav tm="100000">
                                          <p:val>
                                            <p:strVal val="#ppt_x"/>
                                          </p:val>
                                        </p:tav>
                                      </p:tavLst>
                                    </p:anim>
                                    <p:anim calcmode="lin" valueType="num">
                                      <p:cBhvr additive="base">
                                        <p:cTn id="90" dur="500" fill="hold"/>
                                        <p:tgtEl>
                                          <p:spTgt spid="31"/>
                                        </p:tgtEl>
                                        <p:attrNameLst>
                                          <p:attrName>ppt_y</p:attrName>
                                        </p:attrNameLst>
                                      </p:cBhvr>
                                      <p:tavLst>
                                        <p:tav tm="0">
                                          <p:val>
                                            <p:strVal val="1+#ppt_h/2"/>
                                          </p:val>
                                        </p:tav>
                                        <p:tav tm="100000">
                                          <p:val>
                                            <p:strVal val="#ppt_y"/>
                                          </p:val>
                                        </p:tav>
                                      </p:tavLst>
                                    </p:anim>
                                  </p:childTnLst>
                                </p:cTn>
                              </p:par>
                              <p:par>
                                <p:cTn id="91" presetID="2" presetClass="entr" presetSubtype="4" fill="hold" grpId="0" nodeType="withEffect">
                                  <p:stCondLst>
                                    <p:cond delay="0"/>
                                  </p:stCondLst>
                                  <p:childTnLst>
                                    <p:set>
                                      <p:cBhvr>
                                        <p:cTn id="92" dur="1" fill="hold">
                                          <p:stCondLst>
                                            <p:cond delay="0"/>
                                          </p:stCondLst>
                                        </p:cTn>
                                        <p:tgtEl>
                                          <p:spTgt spid="32"/>
                                        </p:tgtEl>
                                        <p:attrNameLst>
                                          <p:attrName>style.visibility</p:attrName>
                                        </p:attrNameLst>
                                      </p:cBhvr>
                                      <p:to>
                                        <p:strVal val="visible"/>
                                      </p:to>
                                    </p:set>
                                    <p:anim calcmode="lin" valueType="num">
                                      <p:cBhvr additive="base">
                                        <p:cTn id="93" dur="500" fill="hold"/>
                                        <p:tgtEl>
                                          <p:spTgt spid="32"/>
                                        </p:tgtEl>
                                        <p:attrNameLst>
                                          <p:attrName>ppt_x</p:attrName>
                                        </p:attrNameLst>
                                      </p:cBhvr>
                                      <p:tavLst>
                                        <p:tav tm="0">
                                          <p:val>
                                            <p:strVal val="#ppt_x"/>
                                          </p:val>
                                        </p:tav>
                                        <p:tav tm="100000">
                                          <p:val>
                                            <p:strVal val="#ppt_x"/>
                                          </p:val>
                                        </p:tav>
                                      </p:tavLst>
                                    </p:anim>
                                    <p:anim calcmode="lin" valueType="num">
                                      <p:cBhvr additive="base">
                                        <p:cTn id="94" dur="500" fill="hold"/>
                                        <p:tgtEl>
                                          <p:spTgt spid="32"/>
                                        </p:tgtEl>
                                        <p:attrNameLst>
                                          <p:attrName>ppt_y</p:attrName>
                                        </p:attrNameLst>
                                      </p:cBhvr>
                                      <p:tavLst>
                                        <p:tav tm="0">
                                          <p:val>
                                            <p:strVal val="1+#ppt_h/2"/>
                                          </p:val>
                                        </p:tav>
                                        <p:tav tm="100000">
                                          <p:val>
                                            <p:strVal val="#ppt_y"/>
                                          </p:val>
                                        </p:tav>
                                      </p:tavLst>
                                    </p:anim>
                                  </p:childTnLst>
                                </p:cTn>
                              </p:par>
                              <p:par>
                                <p:cTn id="95" presetID="2" presetClass="entr" presetSubtype="4" fill="hold" grpId="0" nodeType="withEffect">
                                  <p:stCondLst>
                                    <p:cond delay="0"/>
                                  </p:stCondLst>
                                  <p:childTnLst>
                                    <p:set>
                                      <p:cBhvr>
                                        <p:cTn id="96" dur="1" fill="hold">
                                          <p:stCondLst>
                                            <p:cond delay="0"/>
                                          </p:stCondLst>
                                        </p:cTn>
                                        <p:tgtEl>
                                          <p:spTgt spid="33"/>
                                        </p:tgtEl>
                                        <p:attrNameLst>
                                          <p:attrName>style.visibility</p:attrName>
                                        </p:attrNameLst>
                                      </p:cBhvr>
                                      <p:to>
                                        <p:strVal val="visible"/>
                                      </p:to>
                                    </p:set>
                                    <p:anim calcmode="lin" valueType="num">
                                      <p:cBhvr additive="base">
                                        <p:cTn id="97" dur="500" fill="hold"/>
                                        <p:tgtEl>
                                          <p:spTgt spid="33"/>
                                        </p:tgtEl>
                                        <p:attrNameLst>
                                          <p:attrName>ppt_x</p:attrName>
                                        </p:attrNameLst>
                                      </p:cBhvr>
                                      <p:tavLst>
                                        <p:tav tm="0">
                                          <p:val>
                                            <p:strVal val="#ppt_x"/>
                                          </p:val>
                                        </p:tav>
                                        <p:tav tm="100000">
                                          <p:val>
                                            <p:strVal val="#ppt_x"/>
                                          </p:val>
                                        </p:tav>
                                      </p:tavLst>
                                    </p:anim>
                                    <p:anim calcmode="lin" valueType="num">
                                      <p:cBhvr additive="base">
                                        <p:cTn id="98" dur="500" fill="hold"/>
                                        <p:tgtEl>
                                          <p:spTgt spid="33"/>
                                        </p:tgtEl>
                                        <p:attrNameLst>
                                          <p:attrName>ppt_y</p:attrName>
                                        </p:attrNameLst>
                                      </p:cBhvr>
                                      <p:tavLst>
                                        <p:tav tm="0">
                                          <p:val>
                                            <p:strVal val="1+#ppt_h/2"/>
                                          </p:val>
                                        </p:tav>
                                        <p:tav tm="100000">
                                          <p:val>
                                            <p:strVal val="#ppt_y"/>
                                          </p:val>
                                        </p:tav>
                                      </p:tavLst>
                                    </p:anim>
                                  </p:childTnLst>
                                </p:cTn>
                              </p:par>
                              <p:par>
                                <p:cTn id="99" presetID="2" presetClass="entr" presetSubtype="4" fill="hold" grpId="0" nodeType="withEffect">
                                  <p:stCondLst>
                                    <p:cond delay="0"/>
                                  </p:stCondLst>
                                  <p:childTnLst>
                                    <p:set>
                                      <p:cBhvr>
                                        <p:cTn id="100" dur="1" fill="hold">
                                          <p:stCondLst>
                                            <p:cond delay="0"/>
                                          </p:stCondLst>
                                        </p:cTn>
                                        <p:tgtEl>
                                          <p:spTgt spid="34"/>
                                        </p:tgtEl>
                                        <p:attrNameLst>
                                          <p:attrName>style.visibility</p:attrName>
                                        </p:attrNameLst>
                                      </p:cBhvr>
                                      <p:to>
                                        <p:strVal val="visible"/>
                                      </p:to>
                                    </p:set>
                                    <p:anim calcmode="lin" valueType="num">
                                      <p:cBhvr additive="base">
                                        <p:cTn id="101" dur="500" fill="hold"/>
                                        <p:tgtEl>
                                          <p:spTgt spid="34"/>
                                        </p:tgtEl>
                                        <p:attrNameLst>
                                          <p:attrName>ppt_x</p:attrName>
                                        </p:attrNameLst>
                                      </p:cBhvr>
                                      <p:tavLst>
                                        <p:tav tm="0">
                                          <p:val>
                                            <p:strVal val="#ppt_x"/>
                                          </p:val>
                                        </p:tav>
                                        <p:tav tm="100000">
                                          <p:val>
                                            <p:strVal val="#ppt_x"/>
                                          </p:val>
                                        </p:tav>
                                      </p:tavLst>
                                    </p:anim>
                                    <p:anim calcmode="lin" valueType="num">
                                      <p:cBhvr additive="base">
                                        <p:cTn id="102" dur="500" fill="hold"/>
                                        <p:tgtEl>
                                          <p:spTgt spid="34"/>
                                        </p:tgtEl>
                                        <p:attrNameLst>
                                          <p:attrName>ppt_y</p:attrName>
                                        </p:attrNameLst>
                                      </p:cBhvr>
                                      <p:tavLst>
                                        <p:tav tm="0">
                                          <p:val>
                                            <p:strVal val="1+#ppt_h/2"/>
                                          </p:val>
                                        </p:tav>
                                        <p:tav tm="100000">
                                          <p:val>
                                            <p:strVal val="#ppt_y"/>
                                          </p:val>
                                        </p:tav>
                                      </p:tavLst>
                                    </p:anim>
                                  </p:childTnLst>
                                </p:cTn>
                              </p:par>
                              <p:par>
                                <p:cTn id="103" presetID="2" presetClass="entr" presetSubtype="4" fill="hold" grpId="0" nodeType="withEffect">
                                  <p:stCondLst>
                                    <p:cond delay="0"/>
                                  </p:stCondLst>
                                  <p:childTnLst>
                                    <p:set>
                                      <p:cBhvr>
                                        <p:cTn id="104" dur="1" fill="hold">
                                          <p:stCondLst>
                                            <p:cond delay="0"/>
                                          </p:stCondLst>
                                        </p:cTn>
                                        <p:tgtEl>
                                          <p:spTgt spid="35"/>
                                        </p:tgtEl>
                                        <p:attrNameLst>
                                          <p:attrName>style.visibility</p:attrName>
                                        </p:attrNameLst>
                                      </p:cBhvr>
                                      <p:to>
                                        <p:strVal val="visible"/>
                                      </p:to>
                                    </p:set>
                                    <p:anim calcmode="lin" valueType="num">
                                      <p:cBhvr additive="base">
                                        <p:cTn id="105" dur="500" fill="hold"/>
                                        <p:tgtEl>
                                          <p:spTgt spid="35"/>
                                        </p:tgtEl>
                                        <p:attrNameLst>
                                          <p:attrName>ppt_x</p:attrName>
                                        </p:attrNameLst>
                                      </p:cBhvr>
                                      <p:tavLst>
                                        <p:tav tm="0">
                                          <p:val>
                                            <p:strVal val="#ppt_x"/>
                                          </p:val>
                                        </p:tav>
                                        <p:tav tm="100000">
                                          <p:val>
                                            <p:strVal val="#ppt_x"/>
                                          </p:val>
                                        </p:tav>
                                      </p:tavLst>
                                    </p:anim>
                                    <p:anim calcmode="lin" valueType="num">
                                      <p:cBhvr additive="base">
                                        <p:cTn id="106" dur="500" fill="hold"/>
                                        <p:tgtEl>
                                          <p:spTgt spid="35"/>
                                        </p:tgtEl>
                                        <p:attrNameLst>
                                          <p:attrName>ppt_y</p:attrName>
                                        </p:attrNameLst>
                                      </p:cBhvr>
                                      <p:tavLst>
                                        <p:tav tm="0">
                                          <p:val>
                                            <p:strVal val="1+#ppt_h/2"/>
                                          </p:val>
                                        </p:tav>
                                        <p:tav tm="100000">
                                          <p:val>
                                            <p:strVal val="#ppt_y"/>
                                          </p:val>
                                        </p:tav>
                                      </p:tavLst>
                                    </p:anim>
                                  </p:childTnLst>
                                </p:cTn>
                              </p:par>
                              <p:par>
                                <p:cTn id="107" presetID="2" presetClass="entr" presetSubtype="4" fill="hold" grpId="0" nodeType="withEffect">
                                  <p:stCondLst>
                                    <p:cond delay="0"/>
                                  </p:stCondLst>
                                  <p:childTnLst>
                                    <p:set>
                                      <p:cBhvr>
                                        <p:cTn id="108" dur="1" fill="hold">
                                          <p:stCondLst>
                                            <p:cond delay="0"/>
                                          </p:stCondLst>
                                        </p:cTn>
                                        <p:tgtEl>
                                          <p:spTgt spid="36"/>
                                        </p:tgtEl>
                                        <p:attrNameLst>
                                          <p:attrName>style.visibility</p:attrName>
                                        </p:attrNameLst>
                                      </p:cBhvr>
                                      <p:to>
                                        <p:strVal val="visible"/>
                                      </p:to>
                                    </p:set>
                                    <p:anim calcmode="lin" valueType="num">
                                      <p:cBhvr additive="base">
                                        <p:cTn id="109" dur="500" fill="hold"/>
                                        <p:tgtEl>
                                          <p:spTgt spid="36"/>
                                        </p:tgtEl>
                                        <p:attrNameLst>
                                          <p:attrName>ppt_x</p:attrName>
                                        </p:attrNameLst>
                                      </p:cBhvr>
                                      <p:tavLst>
                                        <p:tav tm="0">
                                          <p:val>
                                            <p:strVal val="#ppt_x"/>
                                          </p:val>
                                        </p:tav>
                                        <p:tav tm="100000">
                                          <p:val>
                                            <p:strVal val="#ppt_x"/>
                                          </p:val>
                                        </p:tav>
                                      </p:tavLst>
                                    </p:anim>
                                    <p:anim calcmode="lin" valueType="num">
                                      <p:cBhvr additive="base">
                                        <p:cTn id="110" dur="500" fill="hold"/>
                                        <p:tgtEl>
                                          <p:spTgt spid="36"/>
                                        </p:tgtEl>
                                        <p:attrNameLst>
                                          <p:attrName>ppt_y</p:attrName>
                                        </p:attrNameLst>
                                      </p:cBhvr>
                                      <p:tavLst>
                                        <p:tav tm="0">
                                          <p:val>
                                            <p:strVal val="1+#ppt_h/2"/>
                                          </p:val>
                                        </p:tav>
                                        <p:tav tm="100000">
                                          <p:val>
                                            <p:strVal val="#ppt_y"/>
                                          </p:val>
                                        </p:tav>
                                      </p:tavLst>
                                    </p:anim>
                                  </p:childTnLst>
                                </p:cTn>
                              </p:par>
                              <p:par>
                                <p:cTn id="111" presetID="2" presetClass="entr" presetSubtype="1" fill="hold" grpId="0" nodeType="withEffect">
                                  <p:stCondLst>
                                    <p:cond delay="0"/>
                                  </p:stCondLst>
                                  <p:childTnLst>
                                    <p:set>
                                      <p:cBhvr>
                                        <p:cTn id="112" dur="1" fill="hold">
                                          <p:stCondLst>
                                            <p:cond delay="0"/>
                                          </p:stCondLst>
                                        </p:cTn>
                                        <p:tgtEl>
                                          <p:spTgt spid="37"/>
                                        </p:tgtEl>
                                        <p:attrNameLst>
                                          <p:attrName>style.visibility</p:attrName>
                                        </p:attrNameLst>
                                      </p:cBhvr>
                                      <p:to>
                                        <p:strVal val="visible"/>
                                      </p:to>
                                    </p:set>
                                    <p:anim calcmode="lin" valueType="num">
                                      <p:cBhvr additive="base">
                                        <p:cTn id="113" dur="500" fill="hold"/>
                                        <p:tgtEl>
                                          <p:spTgt spid="37"/>
                                        </p:tgtEl>
                                        <p:attrNameLst>
                                          <p:attrName>ppt_x</p:attrName>
                                        </p:attrNameLst>
                                      </p:cBhvr>
                                      <p:tavLst>
                                        <p:tav tm="0">
                                          <p:val>
                                            <p:strVal val="#ppt_x"/>
                                          </p:val>
                                        </p:tav>
                                        <p:tav tm="100000">
                                          <p:val>
                                            <p:strVal val="#ppt_x"/>
                                          </p:val>
                                        </p:tav>
                                      </p:tavLst>
                                    </p:anim>
                                    <p:anim calcmode="lin" valueType="num">
                                      <p:cBhvr additive="base">
                                        <p:cTn id="114" dur="500" fill="hold"/>
                                        <p:tgtEl>
                                          <p:spTgt spid="37"/>
                                        </p:tgtEl>
                                        <p:attrNameLst>
                                          <p:attrName>ppt_y</p:attrName>
                                        </p:attrNameLst>
                                      </p:cBhvr>
                                      <p:tavLst>
                                        <p:tav tm="0">
                                          <p:val>
                                            <p:strVal val="0-#ppt_h/2"/>
                                          </p:val>
                                        </p:tav>
                                        <p:tav tm="100000">
                                          <p:val>
                                            <p:strVal val="#ppt_y"/>
                                          </p:val>
                                        </p:tav>
                                      </p:tavLst>
                                    </p:anim>
                                  </p:childTnLst>
                                </p:cTn>
                              </p:par>
                              <p:par>
                                <p:cTn id="115" presetID="2" presetClass="entr" presetSubtype="4" fill="hold" grpId="0" nodeType="withEffect">
                                  <p:stCondLst>
                                    <p:cond delay="0"/>
                                  </p:stCondLst>
                                  <p:childTnLst>
                                    <p:set>
                                      <p:cBhvr>
                                        <p:cTn id="116" dur="1" fill="hold">
                                          <p:stCondLst>
                                            <p:cond delay="0"/>
                                          </p:stCondLst>
                                        </p:cTn>
                                        <p:tgtEl>
                                          <p:spTgt spid="38"/>
                                        </p:tgtEl>
                                        <p:attrNameLst>
                                          <p:attrName>style.visibility</p:attrName>
                                        </p:attrNameLst>
                                      </p:cBhvr>
                                      <p:to>
                                        <p:strVal val="visible"/>
                                      </p:to>
                                    </p:set>
                                    <p:anim calcmode="lin" valueType="num">
                                      <p:cBhvr additive="base">
                                        <p:cTn id="117" dur="500" fill="hold"/>
                                        <p:tgtEl>
                                          <p:spTgt spid="38"/>
                                        </p:tgtEl>
                                        <p:attrNameLst>
                                          <p:attrName>ppt_x</p:attrName>
                                        </p:attrNameLst>
                                      </p:cBhvr>
                                      <p:tavLst>
                                        <p:tav tm="0">
                                          <p:val>
                                            <p:strVal val="#ppt_x"/>
                                          </p:val>
                                        </p:tav>
                                        <p:tav tm="100000">
                                          <p:val>
                                            <p:strVal val="#ppt_x"/>
                                          </p:val>
                                        </p:tav>
                                      </p:tavLst>
                                    </p:anim>
                                    <p:anim calcmode="lin" valueType="num">
                                      <p:cBhvr additive="base">
                                        <p:cTn id="118" dur="500" fill="hold"/>
                                        <p:tgtEl>
                                          <p:spTgt spid="38"/>
                                        </p:tgtEl>
                                        <p:attrNameLst>
                                          <p:attrName>ppt_y</p:attrName>
                                        </p:attrNameLst>
                                      </p:cBhvr>
                                      <p:tavLst>
                                        <p:tav tm="0">
                                          <p:val>
                                            <p:strVal val="1+#ppt_h/2"/>
                                          </p:val>
                                        </p:tav>
                                        <p:tav tm="100000">
                                          <p:val>
                                            <p:strVal val="#ppt_y"/>
                                          </p:val>
                                        </p:tav>
                                      </p:tavLst>
                                    </p:anim>
                                  </p:childTnLst>
                                </p:cTn>
                              </p:par>
                              <p:par>
                                <p:cTn id="119" presetID="2" presetClass="entr" presetSubtype="9" fill="hold" grpId="0" nodeType="withEffect">
                                  <p:stCondLst>
                                    <p:cond delay="0"/>
                                  </p:stCondLst>
                                  <p:childTnLst>
                                    <p:set>
                                      <p:cBhvr>
                                        <p:cTn id="120" dur="1" fill="hold">
                                          <p:stCondLst>
                                            <p:cond delay="0"/>
                                          </p:stCondLst>
                                        </p:cTn>
                                        <p:tgtEl>
                                          <p:spTgt spid="39"/>
                                        </p:tgtEl>
                                        <p:attrNameLst>
                                          <p:attrName>style.visibility</p:attrName>
                                        </p:attrNameLst>
                                      </p:cBhvr>
                                      <p:to>
                                        <p:strVal val="visible"/>
                                      </p:to>
                                    </p:set>
                                    <p:anim calcmode="lin" valueType="num">
                                      <p:cBhvr additive="base">
                                        <p:cTn id="121" dur="500" fill="hold"/>
                                        <p:tgtEl>
                                          <p:spTgt spid="39"/>
                                        </p:tgtEl>
                                        <p:attrNameLst>
                                          <p:attrName>ppt_x</p:attrName>
                                        </p:attrNameLst>
                                      </p:cBhvr>
                                      <p:tavLst>
                                        <p:tav tm="0">
                                          <p:val>
                                            <p:strVal val="0-#ppt_w/2"/>
                                          </p:val>
                                        </p:tav>
                                        <p:tav tm="100000">
                                          <p:val>
                                            <p:strVal val="#ppt_x"/>
                                          </p:val>
                                        </p:tav>
                                      </p:tavLst>
                                    </p:anim>
                                    <p:anim calcmode="lin" valueType="num">
                                      <p:cBhvr additive="base">
                                        <p:cTn id="122" dur="500" fill="hold"/>
                                        <p:tgtEl>
                                          <p:spTgt spid="39"/>
                                        </p:tgtEl>
                                        <p:attrNameLst>
                                          <p:attrName>ppt_y</p:attrName>
                                        </p:attrNameLst>
                                      </p:cBhvr>
                                      <p:tavLst>
                                        <p:tav tm="0">
                                          <p:val>
                                            <p:strVal val="0-#ppt_h/2"/>
                                          </p:val>
                                        </p:tav>
                                        <p:tav tm="100000">
                                          <p:val>
                                            <p:strVal val="#ppt_y"/>
                                          </p:val>
                                        </p:tav>
                                      </p:tavLst>
                                    </p:anim>
                                  </p:childTnLst>
                                </p:cTn>
                              </p:par>
                              <p:par>
                                <p:cTn id="123" presetID="2" presetClass="entr" presetSubtype="4" fill="hold" grpId="0" nodeType="withEffect">
                                  <p:stCondLst>
                                    <p:cond delay="0"/>
                                  </p:stCondLst>
                                  <p:childTnLst>
                                    <p:set>
                                      <p:cBhvr>
                                        <p:cTn id="124" dur="1" fill="hold">
                                          <p:stCondLst>
                                            <p:cond delay="0"/>
                                          </p:stCondLst>
                                        </p:cTn>
                                        <p:tgtEl>
                                          <p:spTgt spid="40"/>
                                        </p:tgtEl>
                                        <p:attrNameLst>
                                          <p:attrName>style.visibility</p:attrName>
                                        </p:attrNameLst>
                                      </p:cBhvr>
                                      <p:to>
                                        <p:strVal val="visible"/>
                                      </p:to>
                                    </p:set>
                                    <p:anim calcmode="lin" valueType="num">
                                      <p:cBhvr additive="base">
                                        <p:cTn id="125" dur="500" fill="hold"/>
                                        <p:tgtEl>
                                          <p:spTgt spid="40"/>
                                        </p:tgtEl>
                                        <p:attrNameLst>
                                          <p:attrName>ppt_x</p:attrName>
                                        </p:attrNameLst>
                                      </p:cBhvr>
                                      <p:tavLst>
                                        <p:tav tm="0">
                                          <p:val>
                                            <p:strVal val="#ppt_x"/>
                                          </p:val>
                                        </p:tav>
                                        <p:tav tm="100000">
                                          <p:val>
                                            <p:strVal val="#ppt_x"/>
                                          </p:val>
                                        </p:tav>
                                      </p:tavLst>
                                    </p:anim>
                                    <p:anim calcmode="lin" valueType="num">
                                      <p:cBhvr additive="base">
                                        <p:cTn id="126" dur="500" fill="hold"/>
                                        <p:tgtEl>
                                          <p:spTgt spid="40"/>
                                        </p:tgtEl>
                                        <p:attrNameLst>
                                          <p:attrName>ppt_y</p:attrName>
                                        </p:attrNameLst>
                                      </p:cBhvr>
                                      <p:tavLst>
                                        <p:tav tm="0">
                                          <p:val>
                                            <p:strVal val="1+#ppt_h/2"/>
                                          </p:val>
                                        </p:tav>
                                        <p:tav tm="100000">
                                          <p:val>
                                            <p:strVal val="#ppt_y"/>
                                          </p:val>
                                        </p:tav>
                                      </p:tavLst>
                                    </p:anim>
                                  </p:childTnLst>
                                </p:cTn>
                              </p:par>
                              <p:par>
                                <p:cTn id="127" presetID="2" presetClass="entr" presetSubtype="9" fill="hold" grpId="0" nodeType="withEffect">
                                  <p:stCondLst>
                                    <p:cond delay="0"/>
                                  </p:stCondLst>
                                  <p:childTnLst>
                                    <p:set>
                                      <p:cBhvr>
                                        <p:cTn id="128" dur="1" fill="hold">
                                          <p:stCondLst>
                                            <p:cond delay="0"/>
                                          </p:stCondLst>
                                        </p:cTn>
                                        <p:tgtEl>
                                          <p:spTgt spid="41"/>
                                        </p:tgtEl>
                                        <p:attrNameLst>
                                          <p:attrName>style.visibility</p:attrName>
                                        </p:attrNameLst>
                                      </p:cBhvr>
                                      <p:to>
                                        <p:strVal val="visible"/>
                                      </p:to>
                                    </p:set>
                                    <p:anim calcmode="lin" valueType="num">
                                      <p:cBhvr additive="base">
                                        <p:cTn id="129" dur="500" fill="hold"/>
                                        <p:tgtEl>
                                          <p:spTgt spid="41"/>
                                        </p:tgtEl>
                                        <p:attrNameLst>
                                          <p:attrName>ppt_x</p:attrName>
                                        </p:attrNameLst>
                                      </p:cBhvr>
                                      <p:tavLst>
                                        <p:tav tm="0">
                                          <p:val>
                                            <p:strVal val="0-#ppt_w/2"/>
                                          </p:val>
                                        </p:tav>
                                        <p:tav tm="100000">
                                          <p:val>
                                            <p:strVal val="#ppt_x"/>
                                          </p:val>
                                        </p:tav>
                                      </p:tavLst>
                                    </p:anim>
                                    <p:anim calcmode="lin" valueType="num">
                                      <p:cBhvr additive="base">
                                        <p:cTn id="130" dur="500" fill="hold"/>
                                        <p:tgtEl>
                                          <p:spTgt spid="41"/>
                                        </p:tgtEl>
                                        <p:attrNameLst>
                                          <p:attrName>ppt_y</p:attrName>
                                        </p:attrNameLst>
                                      </p:cBhvr>
                                      <p:tavLst>
                                        <p:tav tm="0">
                                          <p:val>
                                            <p:strVal val="0-#ppt_h/2"/>
                                          </p:val>
                                        </p:tav>
                                        <p:tav tm="100000">
                                          <p:val>
                                            <p:strVal val="#ppt_y"/>
                                          </p:val>
                                        </p:tav>
                                      </p:tavLst>
                                    </p:anim>
                                  </p:childTnLst>
                                </p:cTn>
                              </p:par>
                              <p:par>
                                <p:cTn id="131" presetID="2" presetClass="entr" presetSubtype="12" fill="hold" nodeType="withEffect">
                                  <p:stCondLst>
                                    <p:cond delay="0"/>
                                  </p:stCondLst>
                                  <p:childTnLst>
                                    <p:set>
                                      <p:cBhvr>
                                        <p:cTn id="132" dur="1" fill="hold">
                                          <p:stCondLst>
                                            <p:cond delay="0"/>
                                          </p:stCondLst>
                                        </p:cTn>
                                        <p:tgtEl>
                                          <p:spTgt spid="42"/>
                                        </p:tgtEl>
                                        <p:attrNameLst>
                                          <p:attrName>style.visibility</p:attrName>
                                        </p:attrNameLst>
                                      </p:cBhvr>
                                      <p:to>
                                        <p:strVal val="visible"/>
                                      </p:to>
                                    </p:set>
                                    <p:anim calcmode="lin" valueType="num">
                                      <p:cBhvr additive="base">
                                        <p:cTn id="133" dur="500" fill="hold"/>
                                        <p:tgtEl>
                                          <p:spTgt spid="42"/>
                                        </p:tgtEl>
                                        <p:attrNameLst>
                                          <p:attrName>ppt_x</p:attrName>
                                        </p:attrNameLst>
                                      </p:cBhvr>
                                      <p:tavLst>
                                        <p:tav tm="0">
                                          <p:val>
                                            <p:strVal val="0-#ppt_w/2"/>
                                          </p:val>
                                        </p:tav>
                                        <p:tav tm="100000">
                                          <p:val>
                                            <p:strVal val="#ppt_x"/>
                                          </p:val>
                                        </p:tav>
                                      </p:tavLst>
                                    </p:anim>
                                    <p:anim calcmode="lin" valueType="num">
                                      <p:cBhvr additive="base">
                                        <p:cTn id="134" dur="500" fill="hold"/>
                                        <p:tgtEl>
                                          <p:spTgt spid="42"/>
                                        </p:tgtEl>
                                        <p:attrNameLst>
                                          <p:attrName>ppt_y</p:attrName>
                                        </p:attrNameLst>
                                      </p:cBhvr>
                                      <p:tavLst>
                                        <p:tav tm="0">
                                          <p:val>
                                            <p:strVal val="1+#ppt_h/2"/>
                                          </p:val>
                                        </p:tav>
                                        <p:tav tm="100000">
                                          <p:val>
                                            <p:strVal val="#ppt_y"/>
                                          </p:val>
                                        </p:tav>
                                      </p:tavLst>
                                    </p:anim>
                                  </p:childTnLst>
                                </p:cTn>
                              </p:par>
                              <p:par>
                                <p:cTn id="135" presetID="2" presetClass="entr" presetSubtype="4" fill="hold" grpId="0" nodeType="withEffect">
                                  <p:stCondLst>
                                    <p:cond delay="0"/>
                                  </p:stCondLst>
                                  <p:childTnLst>
                                    <p:set>
                                      <p:cBhvr>
                                        <p:cTn id="136" dur="1" fill="hold">
                                          <p:stCondLst>
                                            <p:cond delay="0"/>
                                          </p:stCondLst>
                                        </p:cTn>
                                        <p:tgtEl>
                                          <p:spTgt spid="51"/>
                                        </p:tgtEl>
                                        <p:attrNameLst>
                                          <p:attrName>style.visibility</p:attrName>
                                        </p:attrNameLst>
                                      </p:cBhvr>
                                      <p:to>
                                        <p:strVal val="visible"/>
                                      </p:to>
                                    </p:set>
                                    <p:anim calcmode="lin" valueType="num">
                                      <p:cBhvr additive="base">
                                        <p:cTn id="137" dur="500" fill="hold"/>
                                        <p:tgtEl>
                                          <p:spTgt spid="51"/>
                                        </p:tgtEl>
                                        <p:attrNameLst>
                                          <p:attrName>ppt_x</p:attrName>
                                        </p:attrNameLst>
                                      </p:cBhvr>
                                      <p:tavLst>
                                        <p:tav tm="0">
                                          <p:val>
                                            <p:strVal val="#ppt_x"/>
                                          </p:val>
                                        </p:tav>
                                        <p:tav tm="100000">
                                          <p:val>
                                            <p:strVal val="#ppt_x"/>
                                          </p:val>
                                        </p:tav>
                                      </p:tavLst>
                                    </p:anim>
                                    <p:anim calcmode="lin" valueType="num">
                                      <p:cBhvr additive="base">
                                        <p:cTn id="138" dur="500" fill="hold"/>
                                        <p:tgtEl>
                                          <p:spTgt spid="51"/>
                                        </p:tgtEl>
                                        <p:attrNameLst>
                                          <p:attrName>ppt_y</p:attrName>
                                        </p:attrNameLst>
                                      </p:cBhvr>
                                      <p:tavLst>
                                        <p:tav tm="0">
                                          <p:val>
                                            <p:strVal val="1+#ppt_h/2"/>
                                          </p:val>
                                        </p:tav>
                                        <p:tav tm="100000">
                                          <p:val>
                                            <p:strVal val="#ppt_y"/>
                                          </p:val>
                                        </p:tav>
                                      </p:tavLst>
                                    </p:anim>
                                  </p:childTnLst>
                                </p:cTn>
                              </p:par>
                              <p:par>
                                <p:cTn id="139" presetID="2" presetClass="entr" presetSubtype="4" fill="hold" grpId="0" nodeType="withEffect">
                                  <p:stCondLst>
                                    <p:cond delay="0"/>
                                  </p:stCondLst>
                                  <p:childTnLst>
                                    <p:set>
                                      <p:cBhvr>
                                        <p:cTn id="140" dur="1" fill="hold">
                                          <p:stCondLst>
                                            <p:cond delay="0"/>
                                          </p:stCondLst>
                                        </p:cTn>
                                        <p:tgtEl>
                                          <p:spTgt spid="52"/>
                                        </p:tgtEl>
                                        <p:attrNameLst>
                                          <p:attrName>style.visibility</p:attrName>
                                        </p:attrNameLst>
                                      </p:cBhvr>
                                      <p:to>
                                        <p:strVal val="visible"/>
                                      </p:to>
                                    </p:set>
                                    <p:anim calcmode="lin" valueType="num">
                                      <p:cBhvr additive="base">
                                        <p:cTn id="141" dur="500" fill="hold"/>
                                        <p:tgtEl>
                                          <p:spTgt spid="52"/>
                                        </p:tgtEl>
                                        <p:attrNameLst>
                                          <p:attrName>ppt_x</p:attrName>
                                        </p:attrNameLst>
                                      </p:cBhvr>
                                      <p:tavLst>
                                        <p:tav tm="0">
                                          <p:val>
                                            <p:strVal val="#ppt_x"/>
                                          </p:val>
                                        </p:tav>
                                        <p:tav tm="100000">
                                          <p:val>
                                            <p:strVal val="#ppt_x"/>
                                          </p:val>
                                        </p:tav>
                                      </p:tavLst>
                                    </p:anim>
                                    <p:anim calcmode="lin" valueType="num">
                                      <p:cBhvr additive="base">
                                        <p:cTn id="142" dur="500" fill="hold"/>
                                        <p:tgtEl>
                                          <p:spTgt spid="52"/>
                                        </p:tgtEl>
                                        <p:attrNameLst>
                                          <p:attrName>ppt_y</p:attrName>
                                        </p:attrNameLst>
                                      </p:cBhvr>
                                      <p:tavLst>
                                        <p:tav tm="0">
                                          <p:val>
                                            <p:strVal val="1+#ppt_h/2"/>
                                          </p:val>
                                        </p:tav>
                                        <p:tav tm="100000">
                                          <p:val>
                                            <p:strVal val="#ppt_y"/>
                                          </p:val>
                                        </p:tav>
                                      </p:tavLst>
                                    </p:anim>
                                  </p:childTnLst>
                                </p:cTn>
                              </p:par>
                              <p:par>
                                <p:cTn id="143" presetID="2" presetClass="entr" presetSubtype="4" fill="hold" grpId="0" nodeType="withEffect">
                                  <p:stCondLst>
                                    <p:cond delay="0"/>
                                  </p:stCondLst>
                                  <p:childTnLst>
                                    <p:set>
                                      <p:cBhvr>
                                        <p:cTn id="144" dur="1" fill="hold">
                                          <p:stCondLst>
                                            <p:cond delay="0"/>
                                          </p:stCondLst>
                                        </p:cTn>
                                        <p:tgtEl>
                                          <p:spTgt spid="53"/>
                                        </p:tgtEl>
                                        <p:attrNameLst>
                                          <p:attrName>style.visibility</p:attrName>
                                        </p:attrNameLst>
                                      </p:cBhvr>
                                      <p:to>
                                        <p:strVal val="visible"/>
                                      </p:to>
                                    </p:set>
                                    <p:anim calcmode="lin" valueType="num">
                                      <p:cBhvr additive="base">
                                        <p:cTn id="145" dur="500" fill="hold"/>
                                        <p:tgtEl>
                                          <p:spTgt spid="53"/>
                                        </p:tgtEl>
                                        <p:attrNameLst>
                                          <p:attrName>ppt_x</p:attrName>
                                        </p:attrNameLst>
                                      </p:cBhvr>
                                      <p:tavLst>
                                        <p:tav tm="0">
                                          <p:val>
                                            <p:strVal val="#ppt_x"/>
                                          </p:val>
                                        </p:tav>
                                        <p:tav tm="100000">
                                          <p:val>
                                            <p:strVal val="#ppt_x"/>
                                          </p:val>
                                        </p:tav>
                                      </p:tavLst>
                                    </p:anim>
                                    <p:anim calcmode="lin" valueType="num">
                                      <p:cBhvr additive="base">
                                        <p:cTn id="146" dur="500" fill="hold"/>
                                        <p:tgtEl>
                                          <p:spTgt spid="53"/>
                                        </p:tgtEl>
                                        <p:attrNameLst>
                                          <p:attrName>ppt_y</p:attrName>
                                        </p:attrNameLst>
                                      </p:cBhvr>
                                      <p:tavLst>
                                        <p:tav tm="0">
                                          <p:val>
                                            <p:strVal val="1+#ppt_h/2"/>
                                          </p:val>
                                        </p:tav>
                                        <p:tav tm="100000">
                                          <p:val>
                                            <p:strVal val="#ppt_y"/>
                                          </p:val>
                                        </p:tav>
                                      </p:tavLst>
                                    </p:anim>
                                  </p:childTnLst>
                                </p:cTn>
                              </p:par>
                              <p:par>
                                <p:cTn id="147" presetID="2" presetClass="entr" presetSubtype="4" fill="hold" grpId="0" nodeType="withEffect">
                                  <p:stCondLst>
                                    <p:cond delay="0"/>
                                  </p:stCondLst>
                                  <p:childTnLst>
                                    <p:set>
                                      <p:cBhvr>
                                        <p:cTn id="148" dur="1" fill="hold">
                                          <p:stCondLst>
                                            <p:cond delay="0"/>
                                          </p:stCondLst>
                                        </p:cTn>
                                        <p:tgtEl>
                                          <p:spTgt spid="54"/>
                                        </p:tgtEl>
                                        <p:attrNameLst>
                                          <p:attrName>style.visibility</p:attrName>
                                        </p:attrNameLst>
                                      </p:cBhvr>
                                      <p:to>
                                        <p:strVal val="visible"/>
                                      </p:to>
                                    </p:set>
                                    <p:anim calcmode="lin" valueType="num">
                                      <p:cBhvr additive="base">
                                        <p:cTn id="149" dur="500" fill="hold"/>
                                        <p:tgtEl>
                                          <p:spTgt spid="54"/>
                                        </p:tgtEl>
                                        <p:attrNameLst>
                                          <p:attrName>ppt_x</p:attrName>
                                        </p:attrNameLst>
                                      </p:cBhvr>
                                      <p:tavLst>
                                        <p:tav tm="0">
                                          <p:val>
                                            <p:strVal val="#ppt_x"/>
                                          </p:val>
                                        </p:tav>
                                        <p:tav tm="100000">
                                          <p:val>
                                            <p:strVal val="#ppt_x"/>
                                          </p:val>
                                        </p:tav>
                                      </p:tavLst>
                                    </p:anim>
                                    <p:anim calcmode="lin" valueType="num">
                                      <p:cBhvr additive="base">
                                        <p:cTn id="150" dur="500" fill="hold"/>
                                        <p:tgtEl>
                                          <p:spTgt spid="54"/>
                                        </p:tgtEl>
                                        <p:attrNameLst>
                                          <p:attrName>ppt_y</p:attrName>
                                        </p:attrNameLst>
                                      </p:cBhvr>
                                      <p:tavLst>
                                        <p:tav tm="0">
                                          <p:val>
                                            <p:strVal val="1+#ppt_h/2"/>
                                          </p:val>
                                        </p:tav>
                                        <p:tav tm="100000">
                                          <p:val>
                                            <p:strVal val="#ppt_y"/>
                                          </p:val>
                                        </p:tav>
                                      </p:tavLst>
                                    </p:anim>
                                  </p:childTnLst>
                                </p:cTn>
                              </p:par>
                              <p:par>
                                <p:cTn id="151" presetID="2" presetClass="entr" presetSubtype="12" fill="hold" grpId="0" nodeType="withEffect">
                                  <p:stCondLst>
                                    <p:cond delay="0"/>
                                  </p:stCondLst>
                                  <p:childTnLst>
                                    <p:set>
                                      <p:cBhvr>
                                        <p:cTn id="152" dur="1" fill="hold">
                                          <p:stCondLst>
                                            <p:cond delay="0"/>
                                          </p:stCondLst>
                                        </p:cTn>
                                        <p:tgtEl>
                                          <p:spTgt spid="55"/>
                                        </p:tgtEl>
                                        <p:attrNameLst>
                                          <p:attrName>style.visibility</p:attrName>
                                        </p:attrNameLst>
                                      </p:cBhvr>
                                      <p:to>
                                        <p:strVal val="visible"/>
                                      </p:to>
                                    </p:set>
                                    <p:anim calcmode="lin" valueType="num">
                                      <p:cBhvr additive="base">
                                        <p:cTn id="153" dur="500" fill="hold"/>
                                        <p:tgtEl>
                                          <p:spTgt spid="55"/>
                                        </p:tgtEl>
                                        <p:attrNameLst>
                                          <p:attrName>ppt_x</p:attrName>
                                        </p:attrNameLst>
                                      </p:cBhvr>
                                      <p:tavLst>
                                        <p:tav tm="0">
                                          <p:val>
                                            <p:strVal val="0-#ppt_w/2"/>
                                          </p:val>
                                        </p:tav>
                                        <p:tav tm="100000">
                                          <p:val>
                                            <p:strVal val="#ppt_x"/>
                                          </p:val>
                                        </p:tav>
                                      </p:tavLst>
                                    </p:anim>
                                    <p:anim calcmode="lin" valueType="num">
                                      <p:cBhvr additive="base">
                                        <p:cTn id="154" dur="500" fill="hold"/>
                                        <p:tgtEl>
                                          <p:spTgt spid="55"/>
                                        </p:tgtEl>
                                        <p:attrNameLst>
                                          <p:attrName>ppt_y</p:attrName>
                                        </p:attrNameLst>
                                      </p:cBhvr>
                                      <p:tavLst>
                                        <p:tav tm="0">
                                          <p:val>
                                            <p:strVal val="1+#ppt_h/2"/>
                                          </p:val>
                                        </p:tav>
                                        <p:tav tm="100000">
                                          <p:val>
                                            <p:strVal val="#ppt_y"/>
                                          </p:val>
                                        </p:tav>
                                      </p:tavLst>
                                    </p:anim>
                                  </p:childTnLst>
                                </p:cTn>
                              </p:par>
                              <p:par>
                                <p:cTn id="155" presetID="2" presetClass="entr" presetSubtype="4" fill="hold" grpId="0" nodeType="withEffect">
                                  <p:stCondLst>
                                    <p:cond delay="0"/>
                                  </p:stCondLst>
                                  <p:childTnLst>
                                    <p:set>
                                      <p:cBhvr>
                                        <p:cTn id="156" dur="1" fill="hold">
                                          <p:stCondLst>
                                            <p:cond delay="0"/>
                                          </p:stCondLst>
                                        </p:cTn>
                                        <p:tgtEl>
                                          <p:spTgt spid="56"/>
                                        </p:tgtEl>
                                        <p:attrNameLst>
                                          <p:attrName>style.visibility</p:attrName>
                                        </p:attrNameLst>
                                      </p:cBhvr>
                                      <p:to>
                                        <p:strVal val="visible"/>
                                      </p:to>
                                    </p:set>
                                    <p:anim calcmode="lin" valueType="num">
                                      <p:cBhvr additive="base">
                                        <p:cTn id="157" dur="500" fill="hold"/>
                                        <p:tgtEl>
                                          <p:spTgt spid="56"/>
                                        </p:tgtEl>
                                        <p:attrNameLst>
                                          <p:attrName>ppt_x</p:attrName>
                                        </p:attrNameLst>
                                      </p:cBhvr>
                                      <p:tavLst>
                                        <p:tav tm="0">
                                          <p:val>
                                            <p:strVal val="#ppt_x"/>
                                          </p:val>
                                        </p:tav>
                                        <p:tav tm="100000">
                                          <p:val>
                                            <p:strVal val="#ppt_x"/>
                                          </p:val>
                                        </p:tav>
                                      </p:tavLst>
                                    </p:anim>
                                    <p:anim calcmode="lin" valueType="num">
                                      <p:cBhvr additive="base">
                                        <p:cTn id="158" dur="500" fill="hold"/>
                                        <p:tgtEl>
                                          <p:spTgt spid="56"/>
                                        </p:tgtEl>
                                        <p:attrNameLst>
                                          <p:attrName>ppt_y</p:attrName>
                                        </p:attrNameLst>
                                      </p:cBhvr>
                                      <p:tavLst>
                                        <p:tav tm="0">
                                          <p:val>
                                            <p:strVal val="1+#ppt_h/2"/>
                                          </p:val>
                                        </p:tav>
                                        <p:tav tm="100000">
                                          <p:val>
                                            <p:strVal val="#ppt_y"/>
                                          </p:val>
                                        </p:tav>
                                      </p:tavLst>
                                    </p:anim>
                                  </p:childTnLst>
                                </p:cTn>
                              </p:par>
                              <p:par>
                                <p:cTn id="159" presetID="2" presetClass="entr" presetSubtype="4" fill="hold" grpId="0" nodeType="withEffect">
                                  <p:stCondLst>
                                    <p:cond delay="0"/>
                                  </p:stCondLst>
                                  <p:childTnLst>
                                    <p:set>
                                      <p:cBhvr>
                                        <p:cTn id="160" dur="1" fill="hold">
                                          <p:stCondLst>
                                            <p:cond delay="0"/>
                                          </p:stCondLst>
                                        </p:cTn>
                                        <p:tgtEl>
                                          <p:spTgt spid="57"/>
                                        </p:tgtEl>
                                        <p:attrNameLst>
                                          <p:attrName>style.visibility</p:attrName>
                                        </p:attrNameLst>
                                      </p:cBhvr>
                                      <p:to>
                                        <p:strVal val="visible"/>
                                      </p:to>
                                    </p:set>
                                    <p:anim calcmode="lin" valueType="num">
                                      <p:cBhvr additive="base">
                                        <p:cTn id="161" dur="500" fill="hold"/>
                                        <p:tgtEl>
                                          <p:spTgt spid="57"/>
                                        </p:tgtEl>
                                        <p:attrNameLst>
                                          <p:attrName>ppt_x</p:attrName>
                                        </p:attrNameLst>
                                      </p:cBhvr>
                                      <p:tavLst>
                                        <p:tav tm="0">
                                          <p:val>
                                            <p:strVal val="#ppt_x"/>
                                          </p:val>
                                        </p:tav>
                                        <p:tav tm="100000">
                                          <p:val>
                                            <p:strVal val="#ppt_x"/>
                                          </p:val>
                                        </p:tav>
                                      </p:tavLst>
                                    </p:anim>
                                    <p:anim calcmode="lin" valueType="num">
                                      <p:cBhvr additive="base">
                                        <p:cTn id="162" dur="500" fill="hold"/>
                                        <p:tgtEl>
                                          <p:spTgt spid="57"/>
                                        </p:tgtEl>
                                        <p:attrNameLst>
                                          <p:attrName>ppt_y</p:attrName>
                                        </p:attrNameLst>
                                      </p:cBhvr>
                                      <p:tavLst>
                                        <p:tav tm="0">
                                          <p:val>
                                            <p:strVal val="1+#ppt_h/2"/>
                                          </p:val>
                                        </p:tav>
                                        <p:tav tm="100000">
                                          <p:val>
                                            <p:strVal val="#ppt_y"/>
                                          </p:val>
                                        </p:tav>
                                      </p:tavLst>
                                    </p:anim>
                                  </p:childTnLst>
                                </p:cTn>
                              </p:par>
                              <p:par>
                                <p:cTn id="163" presetID="2" presetClass="entr" presetSubtype="4" fill="hold" grpId="0" nodeType="withEffect">
                                  <p:stCondLst>
                                    <p:cond delay="0"/>
                                  </p:stCondLst>
                                  <p:childTnLst>
                                    <p:set>
                                      <p:cBhvr>
                                        <p:cTn id="164" dur="1" fill="hold">
                                          <p:stCondLst>
                                            <p:cond delay="0"/>
                                          </p:stCondLst>
                                        </p:cTn>
                                        <p:tgtEl>
                                          <p:spTgt spid="58"/>
                                        </p:tgtEl>
                                        <p:attrNameLst>
                                          <p:attrName>style.visibility</p:attrName>
                                        </p:attrNameLst>
                                      </p:cBhvr>
                                      <p:to>
                                        <p:strVal val="visible"/>
                                      </p:to>
                                    </p:set>
                                    <p:anim calcmode="lin" valueType="num">
                                      <p:cBhvr additive="base">
                                        <p:cTn id="165" dur="500" fill="hold"/>
                                        <p:tgtEl>
                                          <p:spTgt spid="58"/>
                                        </p:tgtEl>
                                        <p:attrNameLst>
                                          <p:attrName>ppt_x</p:attrName>
                                        </p:attrNameLst>
                                      </p:cBhvr>
                                      <p:tavLst>
                                        <p:tav tm="0">
                                          <p:val>
                                            <p:strVal val="#ppt_x"/>
                                          </p:val>
                                        </p:tav>
                                        <p:tav tm="100000">
                                          <p:val>
                                            <p:strVal val="#ppt_x"/>
                                          </p:val>
                                        </p:tav>
                                      </p:tavLst>
                                    </p:anim>
                                    <p:anim calcmode="lin" valueType="num">
                                      <p:cBhvr additive="base">
                                        <p:cTn id="166" dur="500" fill="hold"/>
                                        <p:tgtEl>
                                          <p:spTgt spid="58"/>
                                        </p:tgtEl>
                                        <p:attrNameLst>
                                          <p:attrName>ppt_y</p:attrName>
                                        </p:attrNameLst>
                                      </p:cBhvr>
                                      <p:tavLst>
                                        <p:tav tm="0">
                                          <p:val>
                                            <p:strVal val="1+#ppt_h/2"/>
                                          </p:val>
                                        </p:tav>
                                        <p:tav tm="100000">
                                          <p:val>
                                            <p:strVal val="#ppt_y"/>
                                          </p:val>
                                        </p:tav>
                                      </p:tavLst>
                                    </p:anim>
                                  </p:childTnLst>
                                </p:cTn>
                              </p:par>
                              <p:par>
                                <p:cTn id="167" presetID="2" presetClass="entr" presetSubtype="8" fill="hold" nodeType="withEffect">
                                  <p:stCondLst>
                                    <p:cond delay="0"/>
                                  </p:stCondLst>
                                  <p:childTnLst>
                                    <p:set>
                                      <p:cBhvr>
                                        <p:cTn id="168" dur="1" fill="hold">
                                          <p:stCondLst>
                                            <p:cond delay="0"/>
                                          </p:stCondLst>
                                        </p:cTn>
                                        <p:tgtEl>
                                          <p:spTgt spid="59"/>
                                        </p:tgtEl>
                                        <p:attrNameLst>
                                          <p:attrName>style.visibility</p:attrName>
                                        </p:attrNameLst>
                                      </p:cBhvr>
                                      <p:to>
                                        <p:strVal val="visible"/>
                                      </p:to>
                                    </p:set>
                                    <p:anim calcmode="lin" valueType="num">
                                      <p:cBhvr additive="base">
                                        <p:cTn id="169" dur="500" fill="hold"/>
                                        <p:tgtEl>
                                          <p:spTgt spid="59"/>
                                        </p:tgtEl>
                                        <p:attrNameLst>
                                          <p:attrName>ppt_x</p:attrName>
                                        </p:attrNameLst>
                                      </p:cBhvr>
                                      <p:tavLst>
                                        <p:tav tm="0">
                                          <p:val>
                                            <p:strVal val="0-#ppt_w/2"/>
                                          </p:val>
                                        </p:tav>
                                        <p:tav tm="100000">
                                          <p:val>
                                            <p:strVal val="#ppt_x"/>
                                          </p:val>
                                        </p:tav>
                                      </p:tavLst>
                                    </p:anim>
                                    <p:anim calcmode="lin" valueType="num">
                                      <p:cBhvr additive="base">
                                        <p:cTn id="170" dur="500" fill="hold"/>
                                        <p:tgtEl>
                                          <p:spTgt spid="59"/>
                                        </p:tgtEl>
                                        <p:attrNameLst>
                                          <p:attrName>ppt_y</p:attrName>
                                        </p:attrNameLst>
                                      </p:cBhvr>
                                      <p:tavLst>
                                        <p:tav tm="0">
                                          <p:val>
                                            <p:strVal val="#ppt_y"/>
                                          </p:val>
                                        </p:tav>
                                        <p:tav tm="100000">
                                          <p:val>
                                            <p:strVal val="#ppt_y"/>
                                          </p:val>
                                        </p:tav>
                                      </p:tavLst>
                                    </p:anim>
                                  </p:childTnLst>
                                </p:cTn>
                              </p:par>
                              <p:par>
                                <p:cTn id="171" presetID="2" presetClass="entr" presetSubtype="4" fill="hold" grpId="0" nodeType="withEffect">
                                  <p:stCondLst>
                                    <p:cond delay="0"/>
                                  </p:stCondLst>
                                  <p:childTnLst>
                                    <p:set>
                                      <p:cBhvr>
                                        <p:cTn id="172" dur="1" fill="hold">
                                          <p:stCondLst>
                                            <p:cond delay="0"/>
                                          </p:stCondLst>
                                        </p:cTn>
                                        <p:tgtEl>
                                          <p:spTgt spid="62"/>
                                        </p:tgtEl>
                                        <p:attrNameLst>
                                          <p:attrName>style.visibility</p:attrName>
                                        </p:attrNameLst>
                                      </p:cBhvr>
                                      <p:to>
                                        <p:strVal val="visible"/>
                                      </p:to>
                                    </p:set>
                                    <p:anim calcmode="lin" valueType="num">
                                      <p:cBhvr additive="base">
                                        <p:cTn id="173" dur="500" fill="hold"/>
                                        <p:tgtEl>
                                          <p:spTgt spid="62"/>
                                        </p:tgtEl>
                                        <p:attrNameLst>
                                          <p:attrName>ppt_x</p:attrName>
                                        </p:attrNameLst>
                                      </p:cBhvr>
                                      <p:tavLst>
                                        <p:tav tm="0">
                                          <p:val>
                                            <p:strVal val="#ppt_x"/>
                                          </p:val>
                                        </p:tav>
                                        <p:tav tm="100000">
                                          <p:val>
                                            <p:strVal val="#ppt_x"/>
                                          </p:val>
                                        </p:tav>
                                      </p:tavLst>
                                    </p:anim>
                                    <p:anim calcmode="lin" valueType="num">
                                      <p:cBhvr additive="base">
                                        <p:cTn id="174" dur="500" fill="hold"/>
                                        <p:tgtEl>
                                          <p:spTgt spid="62"/>
                                        </p:tgtEl>
                                        <p:attrNameLst>
                                          <p:attrName>ppt_y</p:attrName>
                                        </p:attrNameLst>
                                      </p:cBhvr>
                                      <p:tavLst>
                                        <p:tav tm="0">
                                          <p:val>
                                            <p:strVal val="1+#ppt_h/2"/>
                                          </p:val>
                                        </p:tav>
                                        <p:tav tm="100000">
                                          <p:val>
                                            <p:strVal val="#ppt_y"/>
                                          </p:val>
                                        </p:tav>
                                      </p:tavLst>
                                    </p:anim>
                                  </p:childTnLst>
                                </p:cTn>
                              </p:par>
                              <p:par>
                                <p:cTn id="175" presetID="2" presetClass="entr" presetSubtype="4" fill="hold" grpId="0" nodeType="withEffect">
                                  <p:stCondLst>
                                    <p:cond delay="0"/>
                                  </p:stCondLst>
                                  <p:childTnLst>
                                    <p:set>
                                      <p:cBhvr>
                                        <p:cTn id="176" dur="1" fill="hold">
                                          <p:stCondLst>
                                            <p:cond delay="0"/>
                                          </p:stCondLst>
                                        </p:cTn>
                                        <p:tgtEl>
                                          <p:spTgt spid="63"/>
                                        </p:tgtEl>
                                        <p:attrNameLst>
                                          <p:attrName>style.visibility</p:attrName>
                                        </p:attrNameLst>
                                      </p:cBhvr>
                                      <p:to>
                                        <p:strVal val="visible"/>
                                      </p:to>
                                    </p:set>
                                    <p:anim calcmode="lin" valueType="num">
                                      <p:cBhvr additive="base">
                                        <p:cTn id="177" dur="500" fill="hold"/>
                                        <p:tgtEl>
                                          <p:spTgt spid="63"/>
                                        </p:tgtEl>
                                        <p:attrNameLst>
                                          <p:attrName>ppt_x</p:attrName>
                                        </p:attrNameLst>
                                      </p:cBhvr>
                                      <p:tavLst>
                                        <p:tav tm="0">
                                          <p:val>
                                            <p:strVal val="#ppt_x"/>
                                          </p:val>
                                        </p:tav>
                                        <p:tav tm="100000">
                                          <p:val>
                                            <p:strVal val="#ppt_x"/>
                                          </p:val>
                                        </p:tav>
                                      </p:tavLst>
                                    </p:anim>
                                    <p:anim calcmode="lin" valueType="num">
                                      <p:cBhvr additive="base">
                                        <p:cTn id="178" dur="500" fill="hold"/>
                                        <p:tgtEl>
                                          <p:spTgt spid="63"/>
                                        </p:tgtEl>
                                        <p:attrNameLst>
                                          <p:attrName>ppt_y</p:attrName>
                                        </p:attrNameLst>
                                      </p:cBhvr>
                                      <p:tavLst>
                                        <p:tav tm="0">
                                          <p:val>
                                            <p:strVal val="1+#ppt_h/2"/>
                                          </p:val>
                                        </p:tav>
                                        <p:tav tm="100000">
                                          <p:val>
                                            <p:strVal val="#ppt_y"/>
                                          </p:val>
                                        </p:tav>
                                      </p:tavLst>
                                    </p:anim>
                                  </p:childTnLst>
                                </p:cTn>
                              </p:par>
                              <p:par>
                                <p:cTn id="179" presetID="2" presetClass="entr" presetSubtype="4" fill="hold" grpId="0" nodeType="withEffect">
                                  <p:stCondLst>
                                    <p:cond delay="0"/>
                                  </p:stCondLst>
                                  <p:childTnLst>
                                    <p:set>
                                      <p:cBhvr>
                                        <p:cTn id="180" dur="1" fill="hold">
                                          <p:stCondLst>
                                            <p:cond delay="0"/>
                                          </p:stCondLst>
                                        </p:cTn>
                                        <p:tgtEl>
                                          <p:spTgt spid="64"/>
                                        </p:tgtEl>
                                        <p:attrNameLst>
                                          <p:attrName>style.visibility</p:attrName>
                                        </p:attrNameLst>
                                      </p:cBhvr>
                                      <p:to>
                                        <p:strVal val="visible"/>
                                      </p:to>
                                    </p:set>
                                    <p:anim calcmode="lin" valueType="num">
                                      <p:cBhvr additive="base">
                                        <p:cTn id="181" dur="500" fill="hold"/>
                                        <p:tgtEl>
                                          <p:spTgt spid="64"/>
                                        </p:tgtEl>
                                        <p:attrNameLst>
                                          <p:attrName>ppt_x</p:attrName>
                                        </p:attrNameLst>
                                      </p:cBhvr>
                                      <p:tavLst>
                                        <p:tav tm="0">
                                          <p:val>
                                            <p:strVal val="#ppt_x"/>
                                          </p:val>
                                        </p:tav>
                                        <p:tav tm="100000">
                                          <p:val>
                                            <p:strVal val="#ppt_x"/>
                                          </p:val>
                                        </p:tav>
                                      </p:tavLst>
                                    </p:anim>
                                    <p:anim calcmode="lin" valueType="num">
                                      <p:cBhvr additive="base">
                                        <p:cTn id="182" dur="500" fill="hold"/>
                                        <p:tgtEl>
                                          <p:spTgt spid="64"/>
                                        </p:tgtEl>
                                        <p:attrNameLst>
                                          <p:attrName>ppt_y</p:attrName>
                                        </p:attrNameLst>
                                      </p:cBhvr>
                                      <p:tavLst>
                                        <p:tav tm="0">
                                          <p:val>
                                            <p:strVal val="1+#ppt_h/2"/>
                                          </p:val>
                                        </p:tav>
                                        <p:tav tm="100000">
                                          <p:val>
                                            <p:strVal val="#ppt_y"/>
                                          </p:val>
                                        </p:tav>
                                      </p:tavLst>
                                    </p:anim>
                                  </p:childTnLst>
                                </p:cTn>
                              </p:par>
                              <p:par>
                                <p:cTn id="183" presetID="2" presetClass="entr" presetSubtype="4" fill="hold" grpId="0" nodeType="withEffect">
                                  <p:stCondLst>
                                    <p:cond delay="0"/>
                                  </p:stCondLst>
                                  <p:childTnLst>
                                    <p:set>
                                      <p:cBhvr>
                                        <p:cTn id="184" dur="1" fill="hold">
                                          <p:stCondLst>
                                            <p:cond delay="0"/>
                                          </p:stCondLst>
                                        </p:cTn>
                                        <p:tgtEl>
                                          <p:spTgt spid="65"/>
                                        </p:tgtEl>
                                        <p:attrNameLst>
                                          <p:attrName>style.visibility</p:attrName>
                                        </p:attrNameLst>
                                      </p:cBhvr>
                                      <p:to>
                                        <p:strVal val="visible"/>
                                      </p:to>
                                    </p:set>
                                    <p:anim calcmode="lin" valueType="num">
                                      <p:cBhvr additive="base">
                                        <p:cTn id="185" dur="500" fill="hold"/>
                                        <p:tgtEl>
                                          <p:spTgt spid="65"/>
                                        </p:tgtEl>
                                        <p:attrNameLst>
                                          <p:attrName>ppt_x</p:attrName>
                                        </p:attrNameLst>
                                      </p:cBhvr>
                                      <p:tavLst>
                                        <p:tav tm="0">
                                          <p:val>
                                            <p:strVal val="#ppt_x"/>
                                          </p:val>
                                        </p:tav>
                                        <p:tav tm="100000">
                                          <p:val>
                                            <p:strVal val="#ppt_x"/>
                                          </p:val>
                                        </p:tav>
                                      </p:tavLst>
                                    </p:anim>
                                    <p:anim calcmode="lin" valueType="num">
                                      <p:cBhvr additive="base">
                                        <p:cTn id="186" dur="500" fill="hold"/>
                                        <p:tgtEl>
                                          <p:spTgt spid="65"/>
                                        </p:tgtEl>
                                        <p:attrNameLst>
                                          <p:attrName>ppt_y</p:attrName>
                                        </p:attrNameLst>
                                      </p:cBhvr>
                                      <p:tavLst>
                                        <p:tav tm="0">
                                          <p:val>
                                            <p:strVal val="1+#ppt_h/2"/>
                                          </p:val>
                                        </p:tav>
                                        <p:tav tm="100000">
                                          <p:val>
                                            <p:strVal val="#ppt_y"/>
                                          </p:val>
                                        </p:tav>
                                      </p:tavLst>
                                    </p:anim>
                                  </p:childTnLst>
                                </p:cTn>
                              </p:par>
                              <p:par>
                                <p:cTn id="187" presetID="2" presetClass="entr" presetSubtype="4" fill="hold" grpId="0" nodeType="withEffect">
                                  <p:stCondLst>
                                    <p:cond delay="0"/>
                                  </p:stCondLst>
                                  <p:childTnLst>
                                    <p:set>
                                      <p:cBhvr>
                                        <p:cTn id="188" dur="1" fill="hold">
                                          <p:stCondLst>
                                            <p:cond delay="0"/>
                                          </p:stCondLst>
                                        </p:cTn>
                                        <p:tgtEl>
                                          <p:spTgt spid="66"/>
                                        </p:tgtEl>
                                        <p:attrNameLst>
                                          <p:attrName>style.visibility</p:attrName>
                                        </p:attrNameLst>
                                      </p:cBhvr>
                                      <p:to>
                                        <p:strVal val="visible"/>
                                      </p:to>
                                    </p:set>
                                    <p:anim calcmode="lin" valueType="num">
                                      <p:cBhvr additive="base">
                                        <p:cTn id="189" dur="500" fill="hold"/>
                                        <p:tgtEl>
                                          <p:spTgt spid="66"/>
                                        </p:tgtEl>
                                        <p:attrNameLst>
                                          <p:attrName>ppt_x</p:attrName>
                                        </p:attrNameLst>
                                      </p:cBhvr>
                                      <p:tavLst>
                                        <p:tav tm="0">
                                          <p:val>
                                            <p:strVal val="#ppt_x"/>
                                          </p:val>
                                        </p:tav>
                                        <p:tav tm="100000">
                                          <p:val>
                                            <p:strVal val="#ppt_x"/>
                                          </p:val>
                                        </p:tav>
                                      </p:tavLst>
                                    </p:anim>
                                    <p:anim calcmode="lin" valueType="num">
                                      <p:cBhvr additive="base">
                                        <p:cTn id="190" dur="500" fill="hold"/>
                                        <p:tgtEl>
                                          <p:spTgt spid="66"/>
                                        </p:tgtEl>
                                        <p:attrNameLst>
                                          <p:attrName>ppt_y</p:attrName>
                                        </p:attrNameLst>
                                      </p:cBhvr>
                                      <p:tavLst>
                                        <p:tav tm="0">
                                          <p:val>
                                            <p:strVal val="1+#ppt_h/2"/>
                                          </p:val>
                                        </p:tav>
                                        <p:tav tm="100000">
                                          <p:val>
                                            <p:strVal val="#ppt_y"/>
                                          </p:val>
                                        </p:tav>
                                      </p:tavLst>
                                    </p:anim>
                                  </p:childTnLst>
                                </p:cTn>
                              </p:par>
                              <p:par>
                                <p:cTn id="191" presetID="2" presetClass="entr" presetSubtype="8" fill="hold" grpId="0" nodeType="withEffect">
                                  <p:stCondLst>
                                    <p:cond delay="0"/>
                                  </p:stCondLst>
                                  <p:childTnLst>
                                    <p:set>
                                      <p:cBhvr>
                                        <p:cTn id="192" dur="1" fill="hold">
                                          <p:stCondLst>
                                            <p:cond delay="0"/>
                                          </p:stCondLst>
                                        </p:cTn>
                                        <p:tgtEl>
                                          <p:spTgt spid="67"/>
                                        </p:tgtEl>
                                        <p:attrNameLst>
                                          <p:attrName>style.visibility</p:attrName>
                                        </p:attrNameLst>
                                      </p:cBhvr>
                                      <p:to>
                                        <p:strVal val="visible"/>
                                      </p:to>
                                    </p:set>
                                    <p:anim calcmode="lin" valueType="num">
                                      <p:cBhvr additive="base">
                                        <p:cTn id="193" dur="500" fill="hold"/>
                                        <p:tgtEl>
                                          <p:spTgt spid="67"/>
                                        </p:tgtEl>
                                        <p:attrNameLst>
                                          <p:attrName>ppt_x</p:attrName>
                                        </p:attrNameLst>
                                      </p:cBhvr>
                                      <p:tavLst>
                                        <p:tav tm="0">
                                          <p:val>
                                            <p:strVal val="0-#ppt_w/2"/>
                                          </p:val>
                                        </p:tav>
                                        <p:tav tm="100000">
                                          <p:val>
                                            <p:strVal val="#ppt_x"/>
                                          </p:val>
                                        </p:tav>
                                      </p:tavLst>
                                    </p:anim>
                                    <p:anim calcmode="lin" valueType="num">
                                      <p:cBhvr additive="base">
                                        <p:cTn id="194" dur="500" fill="hold"/>
                                        <p:tgtEl>
                                          <p:spTgt spid="67"/>
                                        </p:tgtEl>
                                        <p:attrNameLst>
                                          <p:attrName>ppt_y</p:attrName>
                                        </p:attrNameLst>
                                      </p:cBhvr>
                                      <p:tavLst>
                                        <p:tav tm="0">
                                          <p:val>
                                            <p:strVal val="#ppt_y"/>
                                          </p:val>
                                        </p:tav>
                                        <p:tav tm="100000">
                                          <p:val>
                                            <p:strVal val="#ppt_y"/>
                                          </p:val>
                                        </p:tav>
                                      </p:tavLst>
                                    </p:anim>
                                  </p:childTnLst>
                                </p:cTn>
                              </p:par>
                              <p:par>
                                <p:cTn id="195" presetID="2" presetClass="entr" presetSubtype="4" fill="hold" grpId="0" nodeType="withEffect">
                                  <p:stCondLst>
                                    <p:cond delay="0"/>
                                  </p:stCondLst>
                                  <p:childTnLst>
                                    <p:set>
                                      <p:cBhvr>
                                        <p:cTn id="196" dur="1" fill="hold">
                                          <p:stCondLst>
                                            <p:cond delay="0"/>
                                          </p:stCondLst>
                                        </p:cTn>
                                        <p:tgtEl>
                                          <p:spTgt spid="68"/>
                                        </p:tgtEl>
                                        <p:attrNameLst>
                                          <p:attrName>style.visibility</p:attrName>
                                        </p:attrNameLst>
                                      </p:cBhvr>
                                      <p:to>
                                        <p:strVal val="visible"/>
                                      </p:to>
                                    </p:set>
                                    <p:anim calcmode="lin" valueType="num">
                                      <p:cBhvr additive="base">
                                        <p:cTn id="197" dur="500" fill="hold"/>
                                        <p:tgtEl>
                                          <p:spTgt spid="68"/>
                                        </p:tgtEl>
                                        <p:attrNameLst>
                                          <p:attrName>ppt_x</p:attrName>
                                        </p:attrNameLst>
                                      </p:cBhvr>
                                      <p:tavLst>
                                        <p:tav tm="0">
                                          <p:val>
                                            <p:strVal val="#ppt_x"/>
                                          </p:val>
                                        </p:tav>
                                        <p:tav tm="100000">
                                          <p:val>
                                            <p:strVal val="#ppt_x"/>
                                          </p:val>
                                        </p:tav>
                                      </p:tavLst>
                                    </p:anim>
                                    <p:anim calcmode="lin" valueType="num">
                                      <p:cBhvr additive="base">
                                        <p:cTn id="198" dur="500" fill="hold"/>
                                        <p:tgtEl>
                                          <p:spTgt spid="68"/>
                                        </p:tgtEl>
                                        <p:attrNameLst>
                                          <p:attrName>ppt_y</p:attrName>
                                        </p:attrNameLst>
                                      </p:cBhvr>
                                      <p:tavLst>
                                        <p:tav tm="0">
                                          <p:val>
                                            <p:strVal val="1+#ppt_h/2"/>
                                          </p:val>
                                        </p:tav>
                                        <p:tav tm="100000">
                                          <p:val>
                                            <p:strVal val="#ppt_y"/>
                                          </p:val>
                                        </p:tav>
                                      </p:tavLst>
                                    </p:anim>
                                  </p:childTnLst>
                                </p:cTn>
                              </p:par>
                              <p:par>
                                <p:cTn id="199" presetID="2" presetClass="entr" presetSubtype="4" fill="hold" grpId="0" nodeType="withEffect">
                                  <p:stCondLst>
                                    <p:cond delay="0"/>
                                  </p:stCondLst>
                                  <p:childTnLst>
                                    <p:set>
                                      <p:cBhvr>
                                        <p:cTn id="200" dur="1" fill="hold">
                                          <p:stCondLst>
                                            <p:cond delay="0"/>
                                          </p:stCondLst>
                                        </p:cTn>
                                        <p:tgtEl>
                                          <p:spTgt spid="69"/>
                                        </p:tgtEl>
                                        <p:attrNameLst>
                                          <p:attrName>style.visibility</p:attrName>
                                        </p:attrNameLst>
                                      </p:cBhvr>
                                      <p:to>
                                        <p:strVal val="visible"/>
                                      </p:to>
                                    </p:set>
                                    <p:anim calcmode="lin" valueType="num">
                                      <p:cBhvr additive="base">
                                        <p:cTn id="201" dur="500" fill="hold"/>
                                        <p:tgtEl>
                                          <p:spTgt spid="69"/>
                                        </p:tgtEl>
                                        <p:attrNameLst>
                                          <p:attrName>ppt_x</p:attrName>
                                        </p:attrNameLst>
                                      </p:cBhvr>
                                      <p:tavLst>
                                        <p:tav tm="0">
                                          <p:val>
                                            <p:strVal val="#ppt_x"/>
                                          </p:val>
                                        </p:tav>
                                        <p:tav tm="100000">
                                          <p:val>
                                            <p:strVal val="#ppt_x"/>
                                          </p:val>
                                        </p:tav>
                                      </p:tavLst>
                                    </p:anim>
                                    <p:anim calcmode="lin" valueType="num">
                                      <p:cBhvr additive="base">
                                        <p:cTn id="202" dur="500" fill="hold"/>
                                        <p:tgtEl>
                                          <p:spTgt spid="69"/>
                                        </p:tgtEl>
                                        <p:attrNameLst>
                                          <p:attrName>ppt_y</p:attrName>
                                        </p:attrNameLst>
                                      </p:cBhvr>
                                      <p:tavLst>
                                        <p:tav tm="0">
                                          <p:val>
                                            <p:strVal val="1+#ppt_h/2"/>
                                          </p:val>
                                        </p:tav>
                                        <p:tav tm="100000">
                                          <p:val>
                                            <p:strVal val="#ppt_y"/>
                                          </p:val>
                                        </p:tav>
                                      </p:tavLst>
                                    </p:anim>
                                  </p:childTnLst>
                                </p:cTn>
                              </p:par>
                              <p:par>
                                <p:cTn id="203" presetID="2" presetClass="entr" presetSubtype="4" fill="hold" grpId="0" nodeType="withEffect">
                                  <p:stCondLst>
                                    <p:cond delay="0"/>
                                  </p:stCondLst>
                                  <p:childTnLst>
                                    <p:set>
                                      <p:cBhvr>
                                        <p:cTn id="204" dur="1" fill="hold">
                                          <p:stCondLst>
                                            <p:cond delay="0"/>
                                          </p:stCondLst>
                                        </p:cTn>
                                        <p:tgtEl>
                                          <p:spTgt spid="70"/>
                                        </p:tgtEl>
                                        <p:attrNameLst>
                                          <p:attrName>style.visibility</p:attrName>
                                        </p:attrNameLst>
                                      </p:cBhvr>
                                      <p:to>
                                        <p:strVal val="visible"/>
                                      </p:to>
                                    </p:set>
                                    <p:anim calcmode="lin" valueType="num">
                                      <p:cBhvr additive="base">
                                        <p:cTn id="205" dur="500" fill="hold"/>
                                        <p:tgtEl>
                                          <p:spTgt spid="70"/>
                                        </p:tgtEl>
                                        <p:attrNameLst>
                                          <p:attrName>ppt_x</p:attrName>
                                        </p:attrNameLst>
                                      </p:cBhvr>
                                      <p:tavLst>
                                        <p:tav tm="0">
                                          <p:val>
                                            <p:strVal val="#ppt_x"/>
                                          </p:val>
                                        </p:tav>
                                        <p:tav tm="100000">
                                          <p:val>
                                            <p:strVal val="#ppt_x"/>
                                          </p:val>
                                        </p:tav>
                                      </p:tavLst>
                                    </p:anim>
                                    <p:anim calcmode="lin" valueType="num">
                                      <p:cBhvr additive="base">
                                        <p:cTn id="206" dur="500" fill="hold"/>
                                        <p:tgtEl>
                                          <p:spTgt spid="70"/>
                                        </p:tgtEl>
                                        <p:attrNameLst>
                                          <p:attrName>ppt_y</p:attrName>
                                        </p:attrNameLst>
                                      </p:cBhvr>
                                      <p:tavLst>
                                        <p:tav tm="0">
                                          <p:val>
                                            <p:strVal val="1+#ppt_h/2"/>
                                          </p:val>
                                        </p:tav>
                                        <p:tav tm="100000">
                                          <p:val>
                                            <p:strVal val="#ppt_y"/>
                                          </p:val>
                                        </p:tav>
                                      </p:tavLst>
                                    </p:anim>
                                  </p:childTnLst>
                                </p:cTn>
                              </p:par>
                              <p:par>
                                <p:cTn id="207" presetID="2" presetClass="entr" presetSubtype="4" fill="hold" grpId="0" nodeType="withEffect">
                                  <p:stCondLst>
                                    <p:cond delay="0"/>
                                  </p:stCondLst>
                                  <p:childTnLst>
                                    <p:set>
                                      <p:cBhvr>
                                        <p:cTn id="208" dur="1" fill="hold">
                                          <p:stCondLst>
                                            <p:cond delay="0"/>
                                          </p:stCondLst>
                                        </p:cTn>
                                        <p:tgtEl>
                                          <p:spTgt spid="71"/>
                                        </p:tgtEl>
                                        <p:attrNameLst>
                                          <p:attrName>style.visibility</p:attrName>
                                        </p:attrNameLst>
                                      </p:cBhvr>
                                      <p:to>
                                        <p:strVal val="visible"/>
                                      </p:to>
                                    </p:set>
                                    <p:anim calcmode="lin" valueType="num">
                                      <p:cBhvr additive="base">
                                        <p:cTn id="209" dur="500" fill="hold"/>
                                        <p:tgtEl>
                                          <p:spTgt spid="71"/>
                                        </p:tgtEl>
                                        <p:attrNameLst>
                                          <p:attrName>ppt_x</p:attrName>
                                        </p:attrNameLst>
                                      </p:cBhvr>
                                      <p:tavLst>
                                        <p:tav tm="0">
                                          <p:val>
                                            <p:strVal val="#ppt_x"/>
                                          </p:val>
                                        </p:tav>
                                        <p:tav tm="100000">
                                          <p:val>
                                            <p:strVal val="#ppt_x"/>
                                          </p:val>
                                        </p:tav>
                                      </p:tavLst>
                                    </p:anim>
                                    <p:anim calcmode="lin" valueType="num">
                                      <p:cBhvr additive="base">
                                        <p:cTn id="210" dur="500" fill="hold"/>
                                        <p:tgtEl>
                                          <p:spTgt spid="71"/>
                                        </p:tgtEl>
                                        <p:attrNameLst>
                                          <p:attrName>ppt_y</p:attrName>
                                        </p:attrNameLst>
                                      </p:cBhvr>
                                      <p:tavLst>
                                        <p:tav tm="0">
                                          <p:val>
                                            <p:strVal val="1+#ppt_h/2"/>
                                          </p:val>
                                        </p:tav>
                                        <p:tav tm="100000">
                                          <p:val>
                                            <p:strVal val="#ppt_y"/>
                                          </p:val>
                                        </p:tav>
                                      </p:tavLst>
                                    </p:anim>
                                  </p:childTnLst>
                                </p:cTn>
                              </p:par>
                              <p:par>
                                <p:cTn id="211" presetID="2" presetClass="entr" presetSubtype="4" fill="hold" grpId="0" nodeType="withEffect">
                                  <p:stCondLst>
                                    <p:cond delay="0"/>
                                  </p:stCondLst>
                                  <p:childTnLst>
                                    <p:set>
                                      <p:cBhvr>
                                        <p:cTn id="212" dur="1" fill="hold">
                                          <p:stCondLst>
                                            <p:cond delay="0"/>
                                          </p:stCondLst>
                                        </p:cTn>
                                        <p:tgtEl>
                                          <p:spTgt spid="72"/>
                                        </p:tgtEl>
                                        <p:attrNameLst>
                                          <p:attrName>style.visibility</p:attrName>
                                        </p:attrNameLst>
                                      </p:cBhvr>
                                      <p:to>
                                        <p:strVal val="visible"/>
                                      </p:to>
                                    </p:set>
                                    <p:anim calcmode="lin" valueType="num">
                                      <p:cBhvr additive="base">
                                        <p:cTn id="213" dur="500" fill="hold"/>
                                        <p:tgtEl>
                                          <p:spTgt spid="72"/>
                                        </p:tgtEl>
                                        <p:attrNameLst>
                                          <p:attrName>ppt_x</p:attrName>
                                        </p:attrNameLst>
                                      </p:cBhvr>
                                      <p:tavLst>
                                        <p:tav tm="0">
                                          <p:val>
                                            <p:strVal val="#ppt_x"/>
                                          </p:val>
                                        </p:tav>
                                        <p:tav tm="100000">
                                          <p:val>
                                            <p:strVal val="#ppt_x"/>
                                          </p:val>
                                        </p:tav>
                                      </p:tavLst>
                                    </p:anim>
                                    <p:anim calcmode="lin" valueType="num">
                                      <p:cBhvr additive="base">
                                        <p:cTn id="214" dur="500" fill="hold"/>
                                        <p:tgtEl>
                                          <p:spTgt spid="72"/>
                                        </p:tgtEl>
                                        <p:attrNameLst>
                                          <p:attrName>ppt_y</p:attrName>
                                        </p:attrNameLst>
                                      </p:cBhvr>
                                      <p:tavLst>
                                        <p:tav tm="0">
                                          <p:val>
                                            <p:strVal val="1+#ppt_h/2"/>
                                          </p:val>
                                        </p:tav>
                                        <p:tav tm="100000">
                                          <p:val>
                                            <p:strVal val="#ppt_y"/>
                                          </p:val>
                                        </p:tav>
                                      </p:tavLst>
                                    </p:anim>
                                  </p:childTnLst>
                                </p:cTn>
                              </p:par>
                              <p:par>
                                <p:cTn id="215" presetID="2" presetClass="entr" presetSubtype="4" fill="hold" grpId="0" nodeType="withEffect">
                                  <p:stCondLst>
                                    <p:cond delay="0"/>
                                  </p:stCondLst>
                                  <p:childTnLst>
                                    <p:set>
                                      <p:cBhvr>
                                        <p:cTn id="216" dur="1" fill="hold">
                                          <p:stCondLst>
                                            <p:cond delay="0"/>
                                          </p:stCondLst>
                                        </p:cTn>
                                        <p:tgtEl>
                                          <p:spTgt spid="73"/>
                                        </p:tgtEl>
                                        <p:attrNameLst>
                                          <p:attrName>style.visibility</p:attrName>
                                        </p:attrNameLst>
                                      </p:cBhvr>
                                      <p:to>
                                        <p:strVal val="visible"/>
                                      </p:to>
                                    </p:set>
                                    <p:anim calcmode="lin" valueType="num">
                                      <p:cBhvr additive="base">
                                        <p:cTn id="217" dur="500" fill="hold"/>
                                        <p:tgtEl>
                                          <p:spTgt spid="73"/>
                                        </p:tgtEl>
                                        <p:attrNameLst>
                                          <p:attrName>ppt_x</p:attrName>
                                        </p:attrNameLst>
                                      </p:cBhvr>
                                      <p:tavLst>
                                        <p:tav tm="0">
                                          <p:val>
                                            <p:strVal val="#ppt_x"/>
                                          </p:val>
                                        </p:tav>
                                        <p:tav tm="100000">
                                          <p:val>
                                            <p:strVal val="#ppt_x"/>
                                          </p:val>
                                        </p:tav>
                                      </p:tavLst>
                                    </p:anim>
                                    <p:anim calcmode="lin" valueType="num">
                                      <p:cBhvr additive="base">
                                        <p:cTn id="218" dur="500" fill="hold"/>
                                        <p:tgtEl>
                                          <p:spTgt spid="73"/>
                                        </p:tgtEl>
                                        <p:attrNameLst>
                                          <p:attrName>ppt_y</p:attrName>
                                        </p:attrNameLst>
                                      </p:cBhvr>
                                      <p:tavLst>
                                        <p:tav tm="0">
                                          <p:val>
                                            <p:strVal val="1+#ppt_h/2"/>
                                          </p:val>
                                        </p:tav>
                                        <p:tav tm="100000">
                                          <p:val>
                                            <p:strVal val="#ppt_y"/>
                                          </p:val>
                                        </p:tav>
                                      </p:tavLst>
                                    </p:anim>
                                  </p:childTnLst>
                                </p:cTn>
                              </p:par>
                              <p:par>
                                <p:cTn id="219" presetID="2" presetClass="entr" presetSubtype="4" fill="hold" grpId="0" nodeType="withEffect">
                                  <p:stCondLst>
                                    <p:cond delay="0"/>
                                  </p:stCondLst>
                                  <p:childTnLst>
                                    <p:set>
                                      <p:cBhvr>
                                        <p:cTn id="220" dur="1" fill="hold">
                                          <p:stCondLst>
                                            <p:cond delay="0"/>
                                          </p:stCondLst>
                                        </p:cTn>
                                        <p:tgtEl>
                                          <p:spTgt spid="74"/>
                                        </p:tgtEl>
                                        <p:attrNameLst>
                                          <p:attrName>style.visibility</p:attrName>
                                        </p:attrNameLst>
                                      </p:cBhvr>
                                      <p:to>
                                        <p:strVal val="visible"/>
                                      </p:to>
                                    </p:set>
                                    <p:anim calcmode="lin" valueType="num">
                                      <p:cBhvr additive="base">
                                        <p:cTn id="221" dur="500" fill="hold"/>
                                        <p:tgtEl>
                                          <p:spTgt spid="74"/>
                                        </p:tgtEl>
                                        <p:attrNameLst>
                                          <p:attrName>ppt_x</p:attrName>
                                        </p:attrNameLst>
                                      </p:cBhvr>
                                      <p:tavLst>
                                        <p:tav tm="0">
                                          <p:val>
                                            <p:strVal val="#ppt_x"/>
                                          </p:val>
                                        </p:tav>
                                        <p:tav tm="100000">
                                          <p:val>
                                            <p:strVal val="#ppt_x"/>
                                          </p:val>
                                        </p:tav>
                                      </p:tavLst>
                                    </p:anim>
                                    <p:anim calcmode="lin" valueType="num">
                                      <p:cBhvr additive="base">
                                        <p:cTn id="222" dur="500" fill="hold"/>
                                        <p:tgtEl>
                                          <p:spTgt spid="74"/>
                                        </p:tgtEl>
                                        <p:attrNameLst>
                                          <p:attrName>ppt_y</p:attrName>
                                        </p:attrNameLst>
                                      </p:cBhvr>
                                      <p:tavLst>
                                        <p:tav tm="0">
                                          <p:val>
                                            <p:strVal val="1+#ppt_h/2"/>
                                          </p:val>
                                        </p:tav>
                                        <p:tav tm="100000">
                                          <p:val>
                                            <p:strVal val="#ppt_y"/>
                                          </p:val>
                                        </p:tav>
                                      </p:tavLst>
                                    </p:anim>
                                  </p:childTnLst>
                                </p:cTn>
                              </p:par>
                              <p:par>
                                <p:cTn id="223" presetID="2" presetClass="entr" presetSubtype="4" fill="hold" grpId="0" nodeType="withEffect">
                                  <p:stCondLst>
                                    <p:cond delay="0"/>
                                  </p:stCondLst>
                                  <p:childTnLst>
                                    <p:set>
                                      <p:cBhvr>
                                        <p:cTn id="224" dur="1" fill="hold">
                                          <p:stCondLst>
                                            <p:cond delay="0"/>
                                          </p:stCondLst>
                                        </p:cTn>
                                        <p:tgtEl>
                                          <p:spTgt spid="75"/>
                                        </p:tgtEl>
                                        <p:attrNameLst>
                                          <p:attrName>style.visibility</p:attrName>
                                        </p:attrNameLst>
                                      </p:cBhvr>
                                      <p:to>
                                        <p:strVal val="visible"/>
                                      </p:to>
                                    </p:set>
                                    <p:anim calcmode="lin" valueType="num">
                                      <p:cBhvr additive="base">
                                        <p:cTn id="225" dur="500" fill="hold"/>
                                        <p:tgtEl>
                                          <p:spTgt spid="75"/>
                                        </p:tgtEl>
                                        <p:attrNameLst>
                                          <p:attrName>ppt_x</p:attrName>
                                        </p:attrNameLst>
                                      </p:cBhvr>
                                      <p:tavLst>
                                        <p:tav tm="0">
                                          <p:val>
                                            <p:strVal val="#ppt_x"/>
                                          </p:val>
                                        </p:tav>
                                        <p:tav tm="100000">
                                          <p:val>
                                            <p:strVal val="#ppt_x"/>
                                          </p:val>
                                        </p:tav>
                                      </p:tavLst>
                                    </p:anim>
                                    <p:anim calcmode="lin" valueType="num">
                                      <p:cBhvr additive="base">
                                        <p:cTn id="226" dur="500" fill="hold"/>
                                        <p:tgtEl>
                                          <p:spTgt spid="75"/>
                                        </p:tgtEl>
                                        <p:attrNameLst>
                                          <p:attrName>ppt_y</p:attrName>
                                        </p:attrNameLst>
                                      </p:cBhvr>
                                      <p:tavLst>
                                        <p:tav tm="0">
                                          <p:val>
                                            <p:strVal val="1+#ppt_h/2"/>
                                          </p:val>
                                        </p:tav>
                                        <p:tav tm="100000">
                                          <p:val>
                                            <p:strVal val="#ppt_y"/>
                                          </p:val>
                                        </p:tav>
                                      </p:tavLst>
                                    </p:anim>
                                  </p:childTnLst>
                                </p:cTn>
                              </p:par>
                              <p:par>
                                <p:cTn id="227" presetID="2" presetClass="entr" presetSubtype="4" fill="hold" grpId="0" nodeType="withEffect">
                                  <p:stCondLst>
                                    <p:cond delay="0"/>
                                  </p:stCondLst>
                                  <p:childTnLst>
                                    <p:set>
                                      <p:cBhvr>
                                        <p:cTn id="228" dur="1" fill="hold">
                                          <p:stCondLst>
                                            <p:cond delay="0"/>
                                          </p:stCondLst>
                                        </p:cTn>
                                        <p:tgtEl>
                                          <p:spTgt spid="76"/>
                                        </p:tgtEl>
                                        <p:attrNameLst>
                                          <p:attrName>style.visibility</p:attrName>
                                        </p:attrNameLst>
                                      </p:cBhvr>
                                      <p:to>
                                        <p:strVal val="visible"/>
                                      </p:to>
                                    </p:set>
                                    <p:anim calcmode="lin" valueType="num">
                                      <p:cBhvr additive="base">
                                        <p:cTn id="229" dur="500" fill="hold"/>
                                        <p:tgtEl>
                                          <p:spTgt spid="76"/>
                                        </p:tgtEl>
                                        <p:attrNameLst>
                                          <p:attrName>ppt_x</p:attrName>
                                        </p:attrNameLst>
                                      </p:cBhvr>
                                      <p:tavLst>
                                        <p:tav tm="0">
                                          <p:val>
                                            <p:strVal val="#ppt_x"/>
                                          </p:val>
                                        </p:tav>
                                        <p:tav tm="100000">
                                          <p:val>
                                            <p:strVal val="#ppt_x"/>
                                          </p:val>
                                        </p:tav>
                                      </p:tavLst>
                                    </p:anim>
                                    <p:anim calcmode="lin" valueType="num">
                                      <p:cBhvr additive="base">
                                        <p:cTn id="230" dur="500" fill="hold"/>
                                        <p:tgtEl>
                                          <p:spTgt spid="76"/>
                                        </p:tgtEl>
                                        <p:attrNameLst>
                                          <p:attrName>ppt_y</p:attrName>
                                        </p:attrNameLst>
                                      </p:cBhvr>
                                      <p:tavLst>
                                        <p:tav tm="0">
                                          <p:val>
                                            <p:strVal val="1+#ppt_h/2"/>
                                          </p:val>
                                        </p:tav>
                                        <p:tav tm="100000">
                                          <p:val>
                                            <p:strVal val="#ppt_y"/>
                                          </p:val>
                                        </p:tav>
                                      </p:tavLst>
                                    </p:anim>
                                  </p:childTnLst>
                                </p:cTn>
                              </p:par>
                              <p:par>
                                <p:cTn id="231" presetID="2" presetClass="entr" presetSubtype="4" fill="hold" grpId="0" nodeType="withEffect">
                                  <p:stCondLst>
                                    <p:cond delay="0"/>
                                  </p:stCondLst>
                                  <p:childTnLst>
                                    <p:set>
                                      <p:cBhvr>
                                        <p:cTn id="232" dur="1" fill="hold">
                                          <p:stCondLst>
                                            <p:cond delay="0"/>
                                          </p:stCondLst>
                                        </p:cTn>
                                        <p:tgtEl>
                                          <p:spTgt spid="77"/>
                                        </p:tgtEl>
                                        <p:attrNameLst>
                                          <p:attrName>style.visibility</p:attrName>
                                        </p:attrNameLst>
                                      </p:cBhvr>
                                      <p:to>
                                        <p:strVal val="visible"/>
                                      </p:to>
                                    </p:set>
                                    <p:anim calcmode="lin" valueType="num">
                                      <p:cBhvr additive="base">
                                        <p:cTn id="233" dur="500" fill="hold"/>
                                        <p:tgtEl>
                                          <p:spTgt spid="77"/>
                                        </p:tgtEl>
                                        <p:attrNameLst>
                                          <p:attrName>ppt_x</p:attrName>
                                        </p:attrNameLst>
                                      </p:cBhvr>
                                      <p:tavLst>
                                        <p:tav tm="0">
                                          <p:val>
                                            <p:strVal val="#ppt_x"/>
                                          </p:val>
                                        </p:tav>
                                        <p:tav tm="100000">
                                          <p:val>
                                            <p:strVal val="#ppt_x"/>
                                          </p:val>
                                        </p:tav>
                                      </p:tavLst>
                                    </p:anim>
                                    <p:anim calcmode="lin" valueType="num">
                                      <p:cBhvr additive="base">
                                        <p:cTn id="234" dur="500" fill="hold"/>
                                        <p:tgtEl>
                                          <p:spTgt spid="77"/>
                                        </p:tgtEl>
                                        <p:attrNameLst>
                                          <p:attrName>ppt_y</p:attrName>
                                        </p:attrNameLst>
                                      </p:cBhvr>
                                      <p:tavLst>
                                        <p:tav tm="0">
                                          <p:val>
                                            <p:strVal val="1+#ppt_h/2"/>
                                          </p:val>
                                        </p:tav>
                                        <p:tav tm="100000">
                                          <p:val>
                                            <p:strVal val="#ppt_y"/>
                                          </p:val>
                                        </p:tav>
                                      </p:tavLst>
                                    </p:anim>
                                  </p:childTnLst>
                                </p:cTn>
                              </p:par>
                              <p:par>
                                <p:cTn id="235" presetID="2" presetClass="entr" presetSubtype="4" fill="hold" grpId="0" nodeType="withEffect">
                                  <p:stCondLst>
                                    <p:cond delay="0"/>
                                  </p:stCondLst>
                                  <p:childTnLst>
                                    <p:set>
                                      <p:cBhvr>
                                        <p:cTn id="236" dur="1" fill="hold">
                                          <p:stCondLst>
                                            <p:cond delay="0"/>
                                          </p:stCondLst>
                                        </p:cTn>
                                        <p:tgtEl>
                                          <p:spTgt spid="78"/>
                                        </p:tgtEl>
                                        <p:attrNameLst>
                                          <p:attrName>style.visibility</p:attrName>
                                        </p:attrNameLst>
                                      </p:cBhvr>
                                      <p:to>
                                        <p:strVal val="visible"/>
                                      </p:to>
                                    </p:set>
                                    <p:anim calcmode="lin" valueType="num">
                                      <p:cBhvr additive="base">
                                        <p:cTn id="237" dur="500" fill="hold"/>
                                        <p:tgtEl>
                                          <p:spTgt spid="78"/>
                                        </p:tgtEl>
                                        <p:attrNameLst>
                                          <p:attrName>ppt_x</p:attrName>
                                        </p:attrNameLst>
                                      </p:cBhvr>
                                      <p:tavLst>
                                        <p:tav tm="0">
                                          <p:val>
                                            <p:strVal val="#ppt_x"/>
                                          </p:val>
                                        </p:tav>
                                        <p:tav tm="100000">
                                          <p:val>
                                            <p:strVal val="#ppt_x"/>
                                          </p:val>
                                        </p:tav>
                                      </p:tavLst>
                                    </p:anim>
                                    <p:anim calcmode="lin" valueType="num">
                                      <p:cBhvr additive="base">
                                        <p:cTn id="238" dur="500" fill="hold"/>
                                        <p:tgtEl>
                                          <p:spTgt spid="78"/>
                                        </p:tgtEl>
                                        <p:attrNameLst>
                                          <p:attrName>ppt_y</p:attrName>
                                        </p:attrNameLst>
                                      </p:cBhvr>
                                      <p:tavLst>
                                        <p:tav tm="0">
                                          <p:val>
                                            <p:strVal val="1+#ppt_h/2"/>
                                          </p:val>
                                        </p:tav>
                                        <p:tav tm="100000">
                                          <p:val>
                                            <p:strVal val="#ppt_y"/>
                                          </p:val>
                                        </p:tav>
                                      </p:tavLst>
                                    </p:anim>
                                  </p:childTnLst>
                                </p:cTn>
                              </p:par>
                              <p:par>
                                <p:cTn id="239" presetID="2" presetClass="entr" presetSubtype="4" fill="hold" grpId="0" nodeType="withEffect">
                                  <p:stCondLst>
                                    <p:cond delay="0"/>
                                  </p:stCondLst>
                                  <p:childTnLst>
                                    <p:set>
                                      <p:cBhvr>
                                        <p:cTn id="240" dur="1" fill="hold">
                                          <p:stCondLst>
                                            <p:cond delay="0"/>
                                          </p:stCondLst>
                                        </p:cTn>
                                        <p:tgtEl>
                                          <p:spTgt spid="79"/>
                                        </p:tgtEl>
                                        <p:attrNameLst>
                                          <p:attrName>style.visibility</p:attrName>
                                        </p:attrNameLst>
                                      </p:cBhvr>
                                      <p:to>
                                        <p:strVal val="visible"/>
                                      </p:to>
                                    </p:set>
                                    <p:anim calcmode="lin" valueType="num">
                                      <p:cBhvr additive="base">
                                        <p:cTn id="241" dur="500" fill="hold"/>
                                        <p:tgtEl>
                                          <p:spTgt spid="79"/>
                                        </p:tgtEl>
                                        <p:attrNameLst>
                                          <p:attrName>ppt_x</p:attrName>
                                        </p:attrNameLst>
                                      </p:cBhvr>
                                      <p:tavLst>
                                        <p:tav tm="0">
                                          <p:val>
                                            <p:strVal val="#ppt_x"/>
                                          </p:val>
                                        </p:tav>
                                        <p:tav tm="100000">
                                          <p:val>
                                            <p:strVal val="#ppt_x"/>
                                          </p:val>
                                        </p:tav>
                                      </p:tavLst>
                                    </p:anim>
                                    <p:anim calcmode="lin" valueType="num">
                                      <p:cBhvr additive="base">
                                        <p:cTn id="242" dur="500" fill="hold"/>
                                        <p:tgtEl>
                                          <p:spTgt spid="79"/>
                                        </p:tgtEl>
                                        <p:attrNameLst>
                                          <p:attrName>ppt_y</p:attrName>
                                        </p:attrNameLst>
                                      </p:cBhvr>
                                      <p:tavLst>
                                        <p:tav tm="0">
                                          <p:val>
                                            <p:strVal val="1+#ppt_h/2"/>
                                          </p:val>
                                        </p:tav>
                                        <p:tav tm="100000">
                                          <p:val>
                                            <p:strVal val="#ppt_y"/>
                                          </p:val>
                                        </p:tav>
                                      </p:tavLst>
                                    </p:anim>
                                  </p:childTnLst>
                                </p:cTn>
                              </p:par>
                              <p:par>
                                <p:cTn id="243" presetID="2" presetClass="entr" presetSubtype="4" fill="hold" grpId="0" nodeType="withEffect">
                                  <p:stCondLst>
                                    <p:cond delay="0"/>
                                  </p:stCondLst>
                                  <p:childTnLst>
                                    <p:set>
                                      <p:cBhvr>
                                        <p:cTn id="244" dur="1" fill="hold">
                                          <p:stCondLst>
                                            <p:cond delay="0"/>
                                          </p:stCondLst>
                                        </p:cTn>
                                        <p:tgtEl>
                                          <p:spTgt spid="80"/>
                                        </p:tgtEl>
                                        <p:attrNameLst>
                                          <p:attrName>style.visibility</p:attrName>
                                        </p:attrNameLst>
                                      </p:cBhvr>
                                      <p:to>
                                        <p:strVal val="visible"/>
                                      </p:to>
                                    </p:set>
                                    <p:anim calcmode="lin" valueType="num">
                                      <p:cBhvr additive="base">
                                        <p:cTn id="245" dur="500" fill="hold"/>
                                        <p:tgtEl>
                                          <p:spTgt spid="80"/>
                                        </p:tgtEl>
                                        <p:attrNameLst>
                                          <p:attrName>ppt_x</p:attrName>
                                        </p:attrNameLst>
                                      </p:cBhvr>
                                      <p:tavLst>
                                        <p:tav tm="0">
                                          <p:val>
                                            <p:strVal val="#ppt_x"/>
                                          </p:val>
                                        </p:tav>
                                        <p:tav tm="100000">
                                          <p:val>
                                            <p:strVal val="#ppt_x"/>
                                          </p:val>
                                        </p:tav>
                                      </p:tavLst>
                                    </p:anim>
                                    <p:anim calcmode="lin" valueType="num">
                                      <p:cBhvr additive="base">
                                        <p:cTn id="246" dur="500" fill="hold"/>
                                        <p:tgtEl>
                                          <p:spTgt spid="80"/>
                                        </p:tgtEl>
                                        <p:attrNameLst>
                                          <p:attrName>ppt_y</p:attrName>
                                        </p:attrNameLst>
                                      </p:cBhvr>
                                      <p:tavLst>
                                        <p:tav tm="0">
                                          <p:val>
                                            <p:strVal val="1+#ppt_h/2"/>
                                          </p:val>
                                        </p:tav>
                                        <p:tav tm="100000">
                                          <p:val>
                                            <p:strVal val="#ppt_y"/>
                                          </p:val>
                                        </p:tav>
                                      </p:tavLst>
                                    </p:anim>
                                  </p:childTnLst>
                                </p:cTn>
                              </p:par>
                              <p:par>
                                <p:cTn id="247" presetID="2" presetClass="entr" presetSubtype="4" fill="hold" grpId="0" nodeType="withEffect">
                                  <p:stCondLst>
                                    <p:cond delay="0"/>
                                  </p:stCondLst>
                                  <p:childTnLst>
                                    <p:set>
                                      <p:cBhvr>
                                        <p:cTn id="248" dur="1" fill="hold">
                                          <p:stCondLst>
                                            <p:cond delay="0"/>
                                          </p:stCondLst>
                                        </p:cTn>
                                        <p:tgtEl>
                                          <p:spTgt spid="81"/>
                                        </p:tgtEl>
                                        <p:attrNameLst>
                                          <p:attrName>style.visibility</p:attrName>
                                        </p:attrNameLst>
                                      </p:cBhvr>
                                      <p:to>
                                        <p:strVal val="visible"/>
                                      </p:to>
                                    </p:set>
                                    <p:anim calcmode="lin" valueType="num">
                                      <p:cBhvr additive="base">
                                        <p:cTn id="249" dur="500" fill="hold"/>
                                        <p:tgtEl>
                                          <p:spTgt spid="81"/>
                                        </p:tgtEl>
                                        <p:attrNameLst>
                                          <p:attrName>ppt_x</p:attrName>
                                        </p:attrNameLst>
                                      </p:cBhvr>
                                      <p:tavLst>
                                        <p:tav tm="0">
                                          <p:val>
                                            <p:strVal val="#ppt_x"/>
                                          </p:val>
                                        </p:tav>
                                        <p:tav tm="100000">
                                          <p:val>
                                            <p:strVal val="#ppt_x"/>
                                          </p:val>
                                        </p:tav>
                                      </p:tavLst>
                                    </p:anim>
                                    <p:anim calcmode="lin" valueType="num">
                                      <p:cBhvr additive="base">
                                        <p:cTn id="250" dur="500" fill="hold"/>
                                        <p:tgtEl>
                                          <p:spTgt spid="81"/>
                                        </p:tgtEl>
                                        <p:attrNameLst>
                                          <p:attrName>ppt_y</p:attrName>
                                        </p:attrNameLst>
                                      </p:cBhvr>
                                      <p:tavLst>
                                        <p:tav tm="0">
                                          <p:val>
                                            <p:strVal val="1+#ppt_h/2"/>
                                          </p:val>
                                        </p:tav>
                                        <p:tav tm="100000">
                                          <p:val>
                                            <p:strVal val="#ppt_y"/>
                                          </p:val>
                                        </p:tav>
                                      </p:tavLst>
                                    </p:anim>
                                  </p:childTnLst>
                                </p:cTn>
                              </p:par>
                              <p:par>
                                <p:cTn id="251" presetID="2" presetClass="entr" presetSubtype="1" fill="hold" grpId="0" nodeType="withEffect">
                                  <p:stCondLst>
                                    <p:cond delay="0"/>
                                  </p:stCondLst>
                                  <p:childTnLst>
                                    <p:set>
                                      <p:cBhvr>
                                        <p:cTn id="252" dur="1" fill="hold">
                                          <p:stCondLst>
                                            <p:cond delay="0"/>
                                          </p:stCondLst>
                                        </p:cTn>
                                        <p:tgtEl>
                                          <p:spTgt spid="82"/>
                                        </p:tgtEl>
                                        <p:attrNameLst>
                                          <p:attrName>style.visibility</p:attrName>
                                        </p:attrNameLst>
                                      </p:cBhvr>
                                      <p:to>
                                        <p:strVal val="visible"/>
                                      </p:to>
                                    </p:set>
                                    <p:anim calcmode="lin" valueType="num">
                                      <p:cBhvr additive="base">
                                        <p:cTn id="253" dur="500" fill="hold"/>
                                        <p:tgtEl>
                                          <p:spTgt spid="82"/>
                                        </p:tgtEl>
                                        <p:attrNameLst>
                                          <p:attrName>ppt_x</p:attrName>
                                        </p:attrNameLst>
                                      </p:cBhvr>
                                      <p:tavLst>
                                        <p:tav tm="0">
                                          <p:val>
                                            <p:strVal val="#ppt_x"/>
                                          </p:val>
                                        </p:tav>
                                        <p:tav tm="100000">
                                          <p:val>
                                            <p:strVal val="#ppt_x"/>
                                          </p:val>
                                        </p:tav>
                                      </p:tavLst>
                                    </p:anim>
                                    <p:anim calcmode="lin" valueType="num">
                                      <p:cBhvr additive="base">
                                        <p:cTn id="254" dur="500" fill="hold"/>
                                        <p:tgtEl>
                                          <p:spTgt spid="82"/>
                                        </p:tgtEl>
                                        <p:attrNameLst>
                                          <p:attrName>ppt_y</p:attrName>
                                        </p:attrNameLst>
                                      </p:cBhvr>
                                      <p:tavLst>
                                        <p:tav tm="0">
                                          <p:val>
                                            <p:strVal val="0-#ppt_h/2"/>
                                          </p:val>
                                        </p:tav>
                                        <p:tav tm="100000">
                                          <p:val>
                                            <p:strVal val="#ppt_y"/>
                                          </p:val>
                                        </p:tav>
                                      </p:tavLst>
                                    </p:anim>
                                  </p:childTnLst>
                                </p:cTn>
                              </p:par>
                              <p:par>
                                <p:cTn id="255" presetID="2" presetClass="entr" presetSubtype="4" fill="hold" grpId="0" nodeType="withEffect">
                                  <p:stCondLst>
                                    <p:cond delay="0"/>
                                  </p:stCondLst>
                                  <p:childTnLst>
                                    <p:set>
                                      <p:cBhvr>
                                        <p:cTn id="256" dur="1" fill="hold">
                                          <p:stCondLst>
                                            <p:cond delay="0"/>
                                          </p:stCondLst>
                                        </p:cTn>
                                        <p:tgtEl>
                                          <p:spTgt spid="83"/>
                                        </p:tgtEl>
                                        <p:attrNameLst>
                                          <p:attrName>style.visibility</p:attrName>
                                        </p:attrNameLst>
                                      </p:cBhvr>
                                      <p:to>
                                        <p:strVal val="visible"/>
                                      </p:to>
                                    </p:set>
                                    <p:anim calcmode="lin" valueType="num">
                                      <p:cBhvr additive="base">
                                        <p:cTn id="257" dur="500" fill="hold"/>
                                        <p:tgtEl>
                                          <p:spTgt spid="83"/>
                                        </p:tgtEl>
                                        <p:attrNameLst>
                                          <p:attrName>ppt_x</p:attrName>
                                        </p:attrNameLst>
                                      </p:cBhvr>
                                      <p:tavLst>
                                        <p:tav tm="0">
                                          <p:val>
                                            <p:strVal val="#ppt_x"/>
                                          </p:val>
                                        </p:tav>
                                        <p:tav tm="100000">
                                          <p:val>
                                            <p:strVal val="#ppt_x"/>
                                          </p:val>
                                        </p:tav>
                                      </p:tavLst>
                                    </p:anim>
                                    <p:anim calcmode="lin" valueType="num">
                                      <p:cBhvr additive="base">
                                        <p:cTn id="258" dur="500" fill="hold"/>
                                        <p:tgtEl>
                                          <p:spTgt spid="83"/>
                                        </p:tgtEl>
                                        <p:attrNameLst>
                                          <p:attrName>ppt_y</p:attrName>
                                        </p:attrNameLst>
                                      </p:cBhvr>
                                      <p:tavLst>
                                        <p:tav tm="0">
                                          <p:val>
                                            <p:strVal val="1+#ppt_h/2"/>
                                          </p:val>
                                        </p:tav>
                                        <p:tav tm="100000">
                                          <p:val>
                                            <p:strVal val="#ppt_y"/>
                                          </p:val>
                                        </p:tav>
                                      </p:tavLst>
                                    </p:anim>
                                  </p:childTnLst>
                                </p:cTn>
                              </p:par>
                              <p:par>
                                <p:cTn id="259" presetID="2" presetClass="entr" presetSubtype="4" fill="hold" grpId="0" nodeType="withEffect">
                                  <p:stCondLst>
                                    <p:cond delay="0"/>
                                  </p:stCondLst>
                                  <p:childTnLst>
                                    <p:set>
                                      <p:cBhvr>
                                        <p:cTn id="260" dur="1" fill="hold">
                                          <p:stCondLst>
                                            <p:cond delay="0"/>
                                          </p:stCondLst>
                                        </p:cTn>
                                        <p:tgtEl>
                                          <p:spTgt spid="84"/>
                                        </p:tgtEl>
                                        <p:attrNameLst>
                                          <p:attrName>style.visibility</p:attrName>
                                        </p:attrNameLst>
                                      </p:cBhvr>
                                      <p:to>
                                        <p:strVal val="visible"/>
                                      </p:to>
                                    </p:set>
                                    <p:anim calcmode="lin" valueType="num">
                                      <p:cBhvr additive="base">
                                        <p:cTn id="261" dur="500" fill="hold"/>
                                        <p:tgtEl>
                                          <p:spTgt spid="84"/>
                                        </p:tgtEl>
                                        <p:attrNameLst>
                                          <p:attrName>ppt_x</p:attrName>
                                        </p:attrNameLst>
                                      </p:cBhvr>
                                      <p:tavLst>
                                        <p:tav tm="0">
                                          <p:val>
                                            <p:strVal val="#ppt_x"/>
                                          </p:val>
                                        </p:tav>
                                        <p:tav tm="100000">
                                          <p:val>
                                            <p:strVal val="#ppt_x"/>
                                          </p:val>
                                        </p:tav>
                                      </p:tavLst>
                                    </p:anim>
                                    <p:anim calcmode="lin" valueType="num">
                                      <p:cBhvr additive="base">
                                        <p:cTn id="262" dur="500" fill="hold"/>
                                        <p:tgtEl>
                                          <p:spTgt spid="84"/>
                                        </p:tgtEl>
                                        <p:attrNameLst>
                                          <p:attrName>ppt_y</p:attrName>
                                        </p:attrNameLst>
                                      </p:cBhvr>
                                      <p:tavLst>
                                        <p:tav tm="0">
                                          <p:val>
                                            <p:strVal val="1+#ppt_h/2"/>
                                          </p:val>
                                        </p:tav>
                                        <p:tav tm="100000">
                                          <p:val>
                                            <p:strVal val="#ppt_y"/>
                                          </p:val>
                                        </p:tav>
                                      </p:tavLst>
                                    </p:anim>
                                  </p:childTnLst>
                                </p:cTn>
                              </p:par>
                              <p:par>
                                <p:cTn id="263" presetID="2" presetClass="entr" presetSubtype="3" fill="hold" grpId="0" nodeType="withEffect">
                                  <p:stCondLst>
                                    <p:cond delay="0"/>
                                  </p:stCondLst>
                                  <p:childTnLst>
                                    <p:set>
                                      <p:cBhvr>
                                        <p:cTn id="264" dur="1" fill="hold">
                                          <p:stCondLst>
                                            <p:cond delay="0"/>
                                          </p:stCondLst>
                                        </p:cTn>
                                        <p:tgtEl>
                                          <p:spTgt spid="85"/>
                                        </p:tgtEl>
                                        <p:attrNameLst>
                                          <p:attrName>style.visibility</p:attrName>
                                        </p:attrNameLst>
                                      </p:cBhvr>
                                      <p:to>
                                        <p:strVal val="visible"/>
                                      </p:to>
                                    </p:set>
                                    <p:anim calcmode="lin" valueType="num">
                                      <p:cBhvr additive="base">
                                        <p:cTn id="265" dur="500" fill="hold"/>
                                        <p:tgtEl>
                                          <p:spTgt spid="85"/>
                                        </p:tgtEl>
                                        <p:attrNameLst>
                                          <p:attrName>ppt_x</p:attrName>
                                        </p:attrNameLst>
                                      </p:cBhvr>
                                      <p:tavLst>
                                        <p:tav tm="0">
                                          <p:val>
                                            <p:strVal val="1+#ppt_w/2"/>
                                          </p:val>
                                        </p:tav>
                                        <p:tav tm="100000">
                                          <p:val>
                                            <p:strVal val="#ppt_x"/>
                                          </p:val>
                                        </p:tav>
                                      </p:tavLst>
                                    </p:anim>
                                    <p:anim calcmode="lin" valueType="num">
                                      <p:cBhvr additive="base">
                                        <p:cTn id="266" dur="500" fill="hold"/>
                                        <p:tgtEl>
                                          <p:spTgt spid="85"/>
                                        </p:tgtEl>
                                        <p:attrNameLst>
                                          <p:attrName>ppt_y</p:attrName>
                                        </p:attrNameLst>
                                      </p:cBhvr>
                                      <p:tavLst>
                                        <p:tav tm="0">
                                          <p:val>
                                            <p:strVal val="0-#ppt_h/2"/>
                                          </p:val>
                                        </p:tav>
                                        <p:tav tm="100000">
                                          <p:val>
                                            <p:strVal val="#ppt_y"/>
                                          </p:val>
                                        </p:tav>
                                      </p:tavLst>
                                    </p:anim>
                                  </p:childTnLst>
                                </p:cTn>
                              </p:par>
                              <p:par>
                                <p:cTn id="267" presetID="2" presetClass="entr" presetSubtype="2" fill="hold" grpId="0" nodeType="withEffect">
                                  <p:stCondLst>
                                    <p:cond delay="0"/>
                                  </p:stCondLst>
                                  <p:childTnLst>
                                    <p:set>
                                      <p:cBhvr>
                                        <p:cTn id="268" dur="1" fill="hold">
                                          <p:stCondLst>
                                            <p:cond delay="0"/>
                                          </p:stCondLst>
                                        </p:cTn>
                                        <p:tgtEl>
                                          <p:spTgt spid="86"/>
                                        </p:tgtEl>
                                        <p:attrNameLst>
                                          <p:attrName>style.visibility</p:attrName>
                                        </p:attrNameLst>
                                      </p:cBhvr>
                                      <p:to>
                                        <p:strVal val="visible"/>
                                      </p:to>
                                    </p:set>
                                    <p:anim calcmode="lin" valueType="num">
                                      <p:cBhvr additive="base">
                                        <p:cTn id="269" dur="500" fill="hold"/>
                                        <p:tgtEl>
                                          <p:spTgt spid="86"/>
                                        </p:tgtEl>
                                        <p:attrNameLst>
                                          <p:attrName>ppt_x</p:attrName>
                                        </p:attrNameLst>
                                      </p:cBhvr>
                                      <p:tavLst>
                                        <p:tav tm="0">
                                          <p:val>
                                            <p:strVal val="1+#ppt_w/2"/>
                                          </p:val>
                                        </p:tav>
                                        <p:tav tm="100000">
                                          <p:val>
                                            <p:strVal val="#ppt_x"/>
                                          </p:val>
                                        </p:tav>
                                      </p:tavLst>
                                    </p:anim>
                                    <p:anim calcmode="lin" valueType="num">
                                      <p:cBhvr additive="base">
                                        <p:cTn id="270" dur="500" fill="hold"/>
                                        <p:tgtEl>
                                          <p:spTgt spid="86"/>
                                        </p:tgtEl>
                                        <p:attrNameLst>
                                          <p:attrName>ppt_y</p:attrName>
                                        </p:attrNameLst>
                                      </p:cBhvr>
                                      <p:tavLst>
                                        <p:tav tm="0">
                                          <p:val>
                                            <p:strVal val="#ppt_y"/>
                                          </p:val>
                                        </p:tav>
                                        <p:tav tm="100000">
                                          <p:val>
                                            <p:strVal val="#ppt_y"/>
                                          </p:val>
                                        </p:tav>
                                      </p:tavLst>
                                    </p:anim>
                                  </p:childTnLst>
                                </p:cTn>
                              </p:par>
                              <p:par>
                                <p:cTn id="271" presetID="2" presetClass="entr" presetSubtype="12" fill="hold" grpId="0" nodeType="withEffect">
                                  <p:stCondLst>
                                    <p:cond delay="0"/>
                                  </p:stCondLst>
                                  <p:childTnLst>
                                    <p:set>
                                      <p:cBhvr>
                                        <p:cTn id="272" dur="1" fill="hold">
                                          <p:stCondLst>
                                            <p:cond delay="0"/>
                                          </p:stCondLst>
                                        </p:cTn>
                                        <p:tgtEl>
                                          <p:spTgt spid="87"/>
                                        </p:tgtEl>
                                        <p:attrNameLst>
                                          <p:attrName>style.visibility</p:attrName>
                                        </p:attrNameLst>
                                      </p:cBhvr>
                                      <p:to>
                                        <p:strVal val="visible"/>
                                      </p:to>
                                    </p:set>
                                    <p:anim calcmode="lin" valueType="num">
                                      <p:cBhvr additive="base">
                                        <p:cTn id="273" dur="500" fill="hold"/>
                                        <p:tgtEl>
                                          <p:spTgt spid="87"/>
                                        </p:tgtEl>
                                        <p:attrNameLst>
                                          <p:attrName>ppt_x</p:attrName>
                                        </p:attrNameLst>
                                      </p:cBhvr>
                                      <p:tavLst>
                                        <p:tav tm="0">
                                          <p:val>
                                            <p:strVal val="0-#ppt_w/2"/>
                                          </p:val>
                                        </p:tav>
                                        <p:tav tm="100000">
                                          <p:val>
                                            <p:strVal val="#ppt_x"/>
                                          </p:val>
                                        </p:tav>
                                      </p:tavLst>
                                    </p:anim>
                                    <p:anim calcmode="lin" valueType="num">
                                      <p:cBhvr additive="base">
                                        <p:cTn id="274" dur="500" fill="hold"/>
                                        <p:tgtEl>
                                          <p:spTgt spid="87"/>
                                        </p:tgtEl>
                                        <p:attrNameLst>
                                          <p:attrName>ppt_y</p:attrName>
                                        </p:attrNameLst>
                                      </p:cBhvr>
                                      <p:tavLst>
                                        <p:tav tm="0">
                                          <p:val>
                                            <p:strVal val="1+#ppt_h/2"/>
                                          </p:val>
                                        </p:tav>
                                        <p:tav tm="100000">
                                          <p:val>
                                            <p:strVal val="#ppt_y"/>
                                          </p:val>
                                        </p:tav>
                                      </p:tavLst>
                                    </p:anim>
                                  </p:childTnLst>
                                </p:cTn>
                              </p:par>
                              <p:par>
                                <p:cTn id="275" presetID="2" presetClass="entr" presetSubtype="4" fill="hold" grpId="0" nodeType="withEffect">
                                  <p:stCondLst>
                                    <p:cond delay="0"/>
                                  </p:stCondLst>
                                  <p:childTnLst>
                                    <p:set>
                                      <p:cBhvr>
                                        <p:cTn id="276" dur="1" fill="hold">
                                          <p:stCondLst>
                                            <p:cond delay="0"/>
                                          </p:stCondLst>
                                        </p:cTn>
                                        <p:tgtEl>
                                          <p:spTgt spid="88"/>
                                        </p:tgtEl>
                                        <p:attrNameLst>
                                          <p:attrName>style.visibility</p:attrName>
                                        </p:attrNameLst>
                                      </p:cBhvr>
                                      <p:to>
                                        <p:strVal val="visible"/>
                                      </p:to>
                                    </p:set>
                                    <p:anim calcmode="lin" valueType="num">
                                      <p:cBhvr additive="base">
                                        <p:cTn id="277" dur="500" fill="hold"/>
                                        <p:tgtEl>
                                          <p:spTgt spid="88"/>
                                        </p:tgtEl>
                                        <p:attrNameLst>
                                          <p:attrName>ppt_x</p:attrName>
                                        </p:attrNameLst>
                                      </p:cBhvr>
                                      <p:tavLst>
                                        <p:tav tm="0">
                                          <p:val>
                                            <p:strVal val="#ppt_x"/>
                                          </p:val>
                                        </p:tav>
                                        <p:tav tm="100000">
                                          <p:val>
                                            <p:strVal val="#ppt_x"/>
                                          </p:val>
                                        </p:tav>
                                      </p:tavLst>
                                    </p:anim>
                                    <p:anim calcmode="lin" valueType="num">
                                      <p:cBhvr additive="base">
                                        <p:cTn id="278" dur="500" fill="hold"/>
                                        <p:tgtEl>
                                          <p:spTgt spid="88"/>
                                        </p:tgtEl>
                                        <p:attrNameLst>
                                          <p:attrName>ppt_y</p:attrName>
                                        </p:attrNameLst>
                                      </p:cBhvr>
                                      <p:tavLst>
                                        <p:tav tm="0">
                                          <p:val>
                                            <p:strVal val="1+#ppt_h/2"/>
                                          </p:val>
                                        </p:tav>
                                        <p:tav tm="100000">
                                          <p:val>
                                            <p:strVal val="#ppt_y"/>
                                          </p:val>
                                        </p:tav>
                                      </p:tavLst>
                                    </p:anim>
                                  </p:childTnLst>
                                </p:cTn>
                              </p:par>
                              <p:par>
                                <p:cTn id="279" presetID="2" presetClass="entr" presetSubtype="4" fill="hold" grpId="0" nodeType="withEffect">
                                  <p:stCondLst>
                                    <p:cond delay="0"/>
                                  </p:stCondLst>
                                  <p:childTnLst>
                                    <p:set>
                                      <p:cBhvr>
                                        <p:cTn id="280" dur="1" fill="hold">
                                          <p:stCondLst>
                                            <p:cond delay="0"/>
                                          </p:stCondLst>
                                        </p:cTn>
                                        <p:tgtEl>
                                          <p:spTgt spid="89"/>
                                        </p:tgtEl>
                                        <p:attrNameLst>
                                          <p:attrName>style.visibility</p:attrName>
                                        </p:attrNameLst>
                                      </p:cBhvr>
                                      <p:to>
                                        <p:strVal val="visible"/>
                                      </p:to>
                                    </p:set>
                                    <p:anim calcmode="lin" valueType="num">
                                      <p:cBhvr additive="base">
                                        <p:cTn id="281" dur="500" fill="hold"/>
                                        <p:tgtEl>
                                          <p:spTgt spid="89"/>
                                        </p:tgtEl>
                                        <p:attrNameLst>
                                          <p:attrName>ppt_x</p:attrName>
                                        </p:attrNameLst>
                                      </p:cBhvr>
                                      <p:tavLst>
                                        <p:tav tm="0">
                                          <p:val>
                                            <p:strVal val="#ppt_x"/>
                                          </p:val>
                                        </p:tav>
                                        <p:tav tm="100000">
                                          <p:val>
                                            <p:strVal val="#ppt_x"/>
                                          </p:val>
                                        </p:tav>
                                      </p:tavLst>
                                    </p:anim>
                                    <p:anim calcmode="lin" valueType="num">
                                      <p:cBhvr additive="base">
                                        <p:cTn id="282" dur="500" fill="hold"/>
                                        <p:tgtEl>
                                          <p:spTgt spid="89"/>
                                        </p:tgtEl>
                                        <p:attrNameLst>
                                          <p:attrName>ppt_y</p:attrName>
                                        </p:attrNameLst>
                                      </p:cBhvr>
                                      <p:tavLst>
                                        <p:tav tm="0">
                                          <p:val>
                                            <p:strVal val="1+#ppt_h/2"/>
                                          </p:val>
                                        </p:tav>
                                        <p:tav tm="100000">
                                          <p:val>
                                            <p:strVal val="#ppt_y"/>
                                          </p:val>
                                        </p:tav>
                                      </p:tavLst>
                                    </p:anim>
                                  </p:childTnLst>
                                </p:cTn>
                              </p:par>
                              <p:par>
                                <p:cTn id="283" presetID="2" presetClass="entr" presetSubtype="4" fill="hold" grpId="0" nodeType="withEffect">
                                  <p:stCondLst>
                                    <p:cond delay="0"/>
                                  </p:stCondLst>
                                  <p:childTnLst>
                                    <p:set>
                                      <p:cBhvr>
                                        <p:cTn id="284" dur="1" fill="hold">
                                          <p:stCondLst>
                                            <p:cond delay="0"/>
                                          </p:stCondLst>
                                        </p:cTn>
                                        <p:tgtEl>
                                          <p:spTgt spid="90"/>
                                        </p:tgtEl>
                                        <p:attrNameLst>
                                          <p:attrName>style.visibility</p:attrName>
                                        </p:attrNameLst>
                                      </p:cBhvr>
                                      <p:to>
                                        <p:strVal val="visible"/>
                                      </p:to>
                                    </p:set>
                                    <p:anim calcmode="lin" valueType="num">
                                      <p:cBhvr additive="base">
                                        <p:cTn id="285" dur="500" fill="hold"/>
                                        <p:tgtEl>
                                          <p:spTgt spid="90"/>
                                        </p:tgtEl>
                                        <p:attrNameLst>
                                          <p:attrName>ppt_x</p:attrName>
                                        </p:attrNameLst>
                                      </p:cBhvr>
                                      <p:tavLst>
                                        <p:tav tm="0">
                                          <p:val>
                                            <p:strVal val="#ppt_x"/>
                                          </p:val>
                                        </p:tav>
                                        <p:tav tm="100000">
                                          <p:val>
                                            <p:strVal val="#ppt_x"/>
                                          </p:val>
                                        </p:tav>
                                      </p:tavLst>
                                    </p:anim>
                                    <p:anim calcmode="lin" valueType="num">
                                      <p:cBhvr additive="base">
                                        <p:cTn id="286" dur="500" fill="hold"/>
                                        <p:tgtEl>
                                          <p:spTgt spid="90"/>
                                        </p:tgtEl>
                                        <p:attrNameLst>
                                          <p:attrName>ppt_y</p:attrName>
                                        </p:attrNameLst>
                                      </p:cBhvr>
                                      <p:tavLst>
                                        <p:tav tm="0">
                                          <p:val>
                                            <p:strVal val="1+#ppt_h/2"/>
                                          </p:val>
                                        </p:tav>
                                        <p:tav tm="100000">
                                          <p:val>
                                            <p:strVal val="#ppt_y"/>
                                          </p:val>
                                        </p:tav>
                                      </p:tavLst>
                                    </p:anim>
                                  </p:childTnLst>
                                </p:cTn>
                              </p:par>
                              <p:par>
                                <p:cTn id="287" presetID="2" presetClass="entr" presetSubtype="8" fill="hold" grpId="0" nodeType="withEffect">
                                  <p:stCondLst>
                                    <p:cond delay="0"/>
                                  </p:stCondLst>
                                  <p:childTnLst>
                                    <p:set>
                                      <p:cBhvr>
                                        <p:cTn id="288" dur="1" fill="hold">
                                          <p:stCondLst>
                                            <p:cond delay="0"/>
                                          </p:stCondLst>
                                        </p:cTn>
                                        <p:tgtEl>
                                          <p:spTgt spid="91"/>
                                        </p:tgtEl>
                                        <p:attrNameLst>
                                          <p:attrName>style.visibility</p:attrName>
                                        </p:attrNameLst>
                                      </p:cBhvr>
                                      <p:to>
                                        <p:strVal val="visible"/>
                                      </p:to>
                                    </p:set>
                                    <p:anim calcmode="lin" valueType="num">
                                      <p:cBhvr additive="base">
                                        <p:cTn id="289" dur="500" fill="hold"/>
                                        <p:tgtEl>
                                          <p:spTgt spid="91"/>
                                        </p:tgtEl>
                                        <p:attrNameLst>
                                          <p:attrName>ppt_x</p:attrName>
                                        </p:attrNameLst>
                                      </p:cBhvr>
                                      <p:tavLst>
                                        <p:tav tm="0">
                                          <p:val>
                                            <p:strVal val="0-#ppt_w/2"/>
                                          </p:val>
                                        </p:tav>
                                        <p:tav tm="100000">
                                          <p:val>
                                            <p:strVal val="#ppt_x"/>
                                          </p:val>
                                        </p:tav>
                                      </p:tavLst>
                                    </p:anim>
                                    <p:anim calcmode="lin" valueType="num">
                                      <p:cBhvr additive="base">
                                        <p:cTn id="290" dur="500" fill="hold"/>
                                        <p:tgtEl>
                                          <p:spTgt spid="91"/>
                                        </p:tgtEl>
                                        <p:attrNameLst>
                                          <p:attrName>ppt_y</p:attrName>
                                        </p:attrNameLst>
                                      </p:cBhvr>
                                      <p:tavLst>
                                        <p:tav tm="0">
                                          <p:val>
                                            <p:strVal val="#ppt_y"/>
                                          </p:val>
                                        </p:tav>
                                        <p:tav tm="100000">
                                          <p:val>
                                            <p:strVal val="#ppt_y"/>
                                          </p:val>
                                        </p:tav>
                                      </p:tavLst>
                                    </p:anim>
                                  </p:childTnLst>
                                </p:cTn>
                              </p:par>
                              <p:par>
                                <p:cTn id="291" presetID="2" presetClass="entr" presetSubtype="4" fill="hold" grpId="0" nodeType="withEffect">
                                  <p:stCondLst>
                                    <p:cond delay="0"/>
                                  </p:stCondLst>
                                  <p:childTnLst>
                                    <p:set>
                                      <p:cBhvr>
                                        <p:cTn id="292" dur="1" fill="hold">
                                          <p:stCondLst>
                                            <p:cond delay="0"/>
                                          </p:stCondLst>
                                        </p:cTn>
                                        <p:tgtEl>
                                          <p:spTgt spid="92"/>
                                        </p:tgtEl>
                                        <p:attrNameLst>
                                          <p:attrName>style.visibility</p:attrName>
                                        </p:attrNameLst>
                                      </p:cBhvr>
                                      <p:to>
                                        <p:strVal val="visible"/>
                                      </p:to>
                                    </p:set>
                                    <p:anim calcmode="lin" valueType="num">
                                      <p:cBhvr additive="base">
                                        <p:cTn id="293" dur="500" fill="hold"/>
                                        <p:tgtEl>
                                          <p:spTgt spid="92"/>
                                        </p:tgtEl>
                                        <p:attrNameLst>
                                          <p:attrName>ppt_x</p:attrName>
                                        </p:attrNameLst>
                                      </p:cBhvr>
                                      <p:tavLst>
                                        <p:tav tm="0">
                                          <p:val>
                                            <p:strVal val="#ppt_x"/>
                                          </p:val>
                                        </p:tav>
                                        <p:tav tm="100000">
                                          <p:val>
                                            <p:strVal val="#ppt_x"/>
                                          </p:val>
                                        </p:tav>
                                      </p:tavLst>
                                    </p:anim>
                                    <p:anim calcmode="lin" valueType="num">
                                      <p:cBhvr additive="base">
                                        <p:cTn id="294" dur="500" fill="hold"/>
                                        <p:tgtEl>
                                          <p:spTgt spid="92"/>
                                        </p:tgtEl>
                                        <p:attrNameLst>
                                          <p:attrName>ppt_y</p:attrName>
                                        </p:attrNameLst>
                                      </p:cBhvr>
                                      <p:tavLst>
                                        <p:tav tm="0">
                                          <p:val>
                                            <p:strVal val="1+#ppt_h/2"/>
                                          </p:val>
                                        </p:tav>
                                        <p:tav tm="100000">
                                          <p:val>
                                            <p:strVal val="#ppt_y"/>
                                          </p:val>
                                        </p:tav>
                                      </p:tavLst>
                                    </p:anim>
                                  </p:childTnLst>
                                </p:cTn>
                              </p:par>
                              <p:par>
                                <p:cTn id="295" presetID="2" presetClass="entr" presetSubtype="4" fill="hold" grpId="0" nodeType="withEffect">
                                  <p:stCondLst>
                                    <p:cond delay="0"/>
                                  </p:stCondLst>
                                  <p:childTnLst>
                                    <p:set>
                                      <p:cBhvr>
                                        <p:cTn id="296" dur="1" fill="hold">
                                          <p:stCondLst>
                                            <p:cond delay="0"/>
                                          </p:stCondLst>
                                        </p:cTn>
                                        <p:tgtEl>
                                          <p:spTgt spid="93"/>
                                        </p:tgtEl>
                                        <p:attrNameLst>
                                          <p:attrName>style.visibility</p:attrName>
                                        </p:attrNameLst>
                                      </p:cBhvr>
                                      <p:to>
                                        <p:strVal val="visible"/>
                                      </p:to>
                                    </p:set>
                                    <p:anim calcmode="lin" valueType="num">
                                      <p:cBhvr additive="base">
                                        <p:cTn id="297" dur="500" fill="hold"/>
                                        <p:tgtEl>
                                          <p:spTgt spid="93"/>
                                        </p:tgtEl>
                                        <p:attrNameLst>
                                          <p:attrName>ppt_x</p:attrName>
                                        </p:attrNameLst>
                                      </p:cBhvr>
                                      <p:tavLst>
                                        <p:tav tm="0">
                                          <p:val>
                                            <p:strVal val="#ppt_x"/>
                                          </p:val>
                                        </p:tav>
                                        <p:tav tm="100000">
                                          <p:val>
                                            <p:strVal val="#ppt_x"/>
                                          </p:val>
                                        </p:tav>
                                      </p:tavLst>
                                    </p:anim>
                                    <p:anim calcmode="lin" valueType="num">
                                      <p:cBhvr additive="base">
                                        <p:cTn id="298" dur="500" fill="hold"/>
                                        <p:tgtEl>
                                          <p:spTgt spid="93"/>
                                        </p:tgtEl>
                                        <p:attrNameLst>
                                          <p:attrName>ppt_y</p:attrName>
                                        </p:attrNameLst>
                                      </p:cBhvr>
                                      <p:tavLst>
                                        <p:tav tm="0">
                                          <p:val>
                                            <p:strVal val="1+#ppt_h/2"/>
                                          </p:val>
                                        </p:tav>
                                        <p:tav tm="100000">
                                          <p:val>
                                            <p:strVal val="#ppt_y"/>
                                          </p:val>
                                        </p:tav>
                                      </p:tavLst>
                                    </p:anim>
                                  </p:childTnLst>
                                </p:cTn>
                              </p:par>
                              <p:par>
                                <p:cTn id="299" presetID="2" presetClass="entr" presetSubtype="4" fill="hold" grpId="0" nodeType="withEffect">
                                  <p:stCondLst>
                                    <p:cond delay="0"/>
                                  </p:stCondLst>
                                  <p:childTnLst>
                                    <p:set>
                                      <p:cBhvr>
                                        <p:cTn id="300" dur="1" fill="hold">
                                          <p:stCondLst>
                                            <p:cond delay="0"/>
                                          </p:stCondLst>
                                        </p:cTn>
                                        <p:tgtEl>
                                          <p:spTgt spid="94"/>
                                        </p:tgtEl>
                                        <p:attrNameLst>
                                          <p:attrName>style.visibility</p:attrName>
                                        </p:attrNameLst>
                                      </p:cBhvr>
                                      <p:to>
                                        <p:strVal val="visible"/>
                                      </p:to>
                                    </p:set>
                                    <p:anim calcmode="lin" valueType="num">
                                      <p:cBhvr additive="base">
                                        <p:cTn id="301" dur="500" fill="hold"/>
                                        <p:tgtEl>
                                          <p:spTgt spid="94"/>
                                        </p:tgtEl>
                                        <p:attrNameLst>
                                          <p:attrName>ppt_x</p:attrName>
                                        </p:attrNameLst>
                                      </p:cBhvr>
                                      <p:tavLst>
                                        <p:tav tm="0">
                                          <p:val>
                                            <p:strVal val="#ppt_x"/>
                                          </p:val>
                                        </p:tav>
                                        <p:tav tm="100000">
                                          <p:val>
                                            <p:strVal val="#ppt_x"/>
                                          </p:val>
                                        </p:tav>
                                      </p:tavLst>
                                    </p:anim>
                                    <p:anim calcmode="lin" valueType="num">
                                      <p:cBhvr additive="base">
                                        <p:cTn id="302" dur="500" fill="hold"/>
                                        <p:tgtEl>
                                          <p:spTgt spid="94"/>
                                        </p:tgtEl>
                                        <p:attrNameLst>
                                          <p:attrName>ppt_y</p:attrName>
                                        </p:attrNameLst>
                                      </p:cBhvr>
                                      <p:tavLst>
                                        <p:tav tm="0">
                                          <p:val>
                                            <p:strVal val="1+#ppt_h/2"/>
                                          </p:val>
                                        </p:tav>
                                        <p:tav tm="100000">
                                          <p:val>
                                            <p:strVal val="#ppt_y"/>
                                          </p:val>
                                        </p:tav>
                                      </p:tavLst>
                                    </p:anim>
                                  </p:childTnLst>
                                </p:cTn>
                              </p:par>
                              <p:par>
                                <p:cTn id="303" presetID="2" presetClass="entr" presetSubtype="4" fill="hold" grpId="0" nodeType="withEffect">
                                  <p:stCondLst>
                                    <p:cond delay="0"/>
                                  </p:stCondLst>
                                  <p:childTnLst>
                                    <p:set>
                                      <p:cBhvr>
                                        <p:cTn id="304" dur="1" fill="hold">
                                          <p:stCondLst>
                                            <p:cond delay="0"/>
                                          </p:stCondLst>
                                        </p:cTn>
                                        <p:tgtEl>
                                          <p:spTgt spid="95"/>
                                        </p:tgtEl>
                                        <p:attrNameLst>
                                          <p:attrName>style.visibility</p:attrName>
                                        </p:attrNameLst>
                                      </p:cBhvr>
                                      <p:to>
                                        <p:strVal val="visible"/>
                                      </p:to>
                                    </p:set>
                                    <p:anim calcmode="lin" valueType="num">
                                      <p:cBhvr additive="base">
                                        <p:cTn id="305" dur="500" fill="hold"/>
                                        <p:tgtEl>
                                          <p:spTgt spid="95"/>
                                        </p:tgtEl>
                                        <p:attrNameLst>
                                          <p:attrName>ppt_x</p:attrName>
                                        </p:attrNameLst>
                                      </p:cBhvr>
                                      <p:tavLst>
                                        <p:tav tm="0">
                                          <p:val>
                                            <p:strVal val="#ppt_x"/>
                                          </p:val>
                                        </p:tav>
                                        <p:tav tm="100000">
                                          <p:val>
                                            <p:strVal val="#ppt_x"/>
                                          </p:val>
                                        </p:tav>
                                      </p:tavLst>
                                    </p:anim>
                                    <p:anim calcmode="lin" valueType="num">
                                      <p:cBhvr additive="base">
                                        <p:cTn id="306" dur="500" fill="hold"/>
                                        <p:tgtEl>
                                          <p:spTgt spid="95"/>
                                        </p:tgtEl>
                                        <p:attrNameLst>
                                          <p:attrName>ppt_y</p:attrName>
                                        </p:attrNameLst>
                                      </p:cBhvr>
                                      <p:tavLst>
                                        <p:tav tm="0">
                                          <p:val>
                                            <p:strVal val="1+#ppt_h/2"/>
                                          </p:val>
                                        </p:tav>
                                        <p:tav tm="100000">
                                          <p:val>
                                            <p:strVal val="#ppt_y"/>
                                          </p:val>
                                        </p:tav>
                                      </p:tavLst>
                                    </p:anim>
                                  </p:childTnLst>
                                </p:cTn>
                              </p:par>
                              <p:par>
                                <p:cTn id="307" presetID="2" presetClass="entr" presetSubtype="4" fill="hold" grpId="0" nodeType="withEffect">
                                  <p:stCondLst>
                                    <p:cond delay="0"/>
                                  </p:stCondLst>
                                  <p:childTnLst>
                                    <p:set>
                                      <p:cBhvr>
                                        <p:cTn id="308" dur="1" fill="hold">
                                          <p:stCondLst>
                                            <p:cond delay="0"/>
                                          </p:stCondLst>
                                        </p:cTn>
                                        <p:tgtEl>
                                          <p:spTgt spid="96"/>
                                        </p:tgtEl>
                                        <p:attrNameLst>
                                          <p:attrName>style.visibility</p:attrName>
                                        </p:attrNameLst>
                                      </p:cBhvr>
                                      <p:to>
                                        <p:strVal val="visible"/>
                                      </p:to>
                                    </p:set>
                                    <p:anim calcmode="lin" valueType="num">
                                      <p:cBhvr additive="base">
                                        <p:cTn id="309" dur="500" fill="hold"/>
                                        <p:tgtEl>
                                          <p:spTgt spid="96"/>
                                        </p:tgtEl>
                                        <p:attrNameLst>
                                          <p:attrName>ppt_x</p:attrName>
                                        </p:attrNameLst>
                                      </p:cBhvr>
                                      <p:tavLst>
                                        <p:tav tm="0">
                                          <p:val>
                                            <p:strVal val="#ppt_x"/>
                                          </p:val>
                                        </p:tav>
                                        <p:tav tm="100000">
                                          <p:val>
                                            <p:strVal val="#ppt_x"/>
                                          </p:val>
                                        </p:tav>
                                      </p:tavLst>
                                    </p:anim>
                                    <p:anim calcmode="lin" valueType="num">
                                      <p:cBhvr additive="base">
                                        <p:cTn id="310" dur="500" fill="hold"/>
                                        <p:tgtEl>
                                          <p:spTgt spid="96"/>
                                        </p:tgtEl>
                                        <p:attrNameLst>
                                          <p:attrName>ppt_y</p:attrName>
                                        </p:attrNameLst>
                                      </p:cBhvr>
                                      <p:tavLst>
                                        <p:tav tm="0">
                                          <p:val>
                                            <p:strVal val="1+#ppt_h/2"/>
                                          </p:val>
                                        </p:tav>
                                        <p:tav tm="100000">
                                          <p:val>
                                            <p:strVal val="#ppt_y"/>
                                          </p:val>
                                        </p:tav>
                                      </p:tavLst>
                                    </p:anim>
                                  </p:childTnLst>
                                </p:cTn>
                              </p:par>
                              <p:par>
                                <p:cTn id="311" presetID="2" presetClass="entr" presetSubtype="4" fill="hold" grpId="0" nodeType="withEffect">
                                  <p:stCondLst>
                                    <p:cond delay="0"/>
                                  </p:stCondLst>
                                  <p:childTnLst>
                                    <p:set>
                                      <p:cBhvr>
                                        <p:cTn id="312" dur="1" fill="hold">
                                          <p:stCondLst>
                                            <p:cond delay="0"/>
                                          </p:stCondLst>
                                        </p:cTn>
                                        <p:tgtEl>
                                          <p:spTgt spid="97"/>
                                        </p:tgtEl>
                                        <p:attrNameLst>
                                          <p:attrName>style.visibility</p:attrName>
                                        </p:attrNameLst>
                                      </p:cBhvr>
                                      <p:to>
                                        <p:strVal val="visible"/>
                                      </p:to>
                                    </p:set>
                                    <p:anim calcmode="lin" valueType="num">
                                      <p:cBhvr additive="base">
                                        <p:cTn id="313" dur="500" fill="hold"/>
                                        <p:tgtEl>
                                          <p:spTgt spid="97"/>
                                        </p:tgtEl>
                                        <p:attrNameLst>
                                          <p:attrName>ppt_x</p:attrName>
                                        </p:attrNameLst>
                                      </p:cBhvr>
                                      <p:tavLst>
                                        <p:tav tm="0">
                                          <p:val>
                                            <p:strVal val="#ppt_x"/>
                                          </p:val>
                                        </p:tav>
                                        <p:tav tm="100000">
                                          <p:val>
                                            <p:strVal val="#ppt_x"/>
                                          </p:val>
                                        </p:tav>
                                      </p:tavLst>
                                    </p:anim>
                                    <p:anim calcmode="lin" valueType="num">
                                      <p:cBhvr additive="base">
                                        <p:cTn id="314" dur="500" fill="hold"/>
                                        <p:tgtEl>
                                          <p:spTgt spid="97"/>
                                        </p:tgtEl>
                                        <p:attrNameLst>
                                          <p:attrName>ppt_y</p:attrName>
                                        </p:attrNameLst>
                                      </p:cBhvr>
                                      <p:tavLst>
                                        <p:tav tm="0">
                                          <p:val>
                                            <p:strVal val="1+#ppt_h/2"/>
                                          </p:val>
                                        </p:tav>
                                        <p:tav tm="100000">
                                          <p:val>
                                            <p:strVal val="#ppt_y"/>
                                          </p:val>
                                        </p:tav>
                                      </p:tavLst>
                                    </p:anim>
                                  </p:childTnLst>
                                </p:cTn>
                              </p:par>
                              <p:par>
                                <p:cTn id="315" presetID="2" presetClass="entr" presetSubtype="4" fill="hold" grpId="0" nodeType="withEffect">
                                  <p:stCondLst>
                                    <p:cond delay="0"/>
                                  </p:stCondLst>
                                  <p:childTnLst>
                                    <p:set>
                                      <p:cBhvr>
                                        <p:cTn id="316" dur="1" fill="hold">
                                          <p:stCondLst>
                                            <p:cond delay="0"/>
                                          </p:stCondLst>
                                        </p:cTn>
                                        <p:tgtEl>
                                          <p:spTgt spid="98"/>
                                        </p:tgtEl>
                                        <p:attrNameLst>
                                          <p:attrName>style.visibility</p:attrName>
                                        </p:attrNameLst>
                                      </p:cBhvr>
                                      <p:to>
                                        <p:strVal val="visible"/>
                                      </p:to>
                                    </p:set>
                                    <p:anim calcmode="lin" valueType="num">
                                      <p:cBhvr additive="base">
                                        <p:cTn id="317" dur="500" fill="hold"/>
                                        <p:tgtEl>
                                          <p:spTgt spid="98"/>
                                        </p:tgtEl>
                                        <p:attrNameLst>
                                          <p:attrName>ppt_x</p:attrName>
                                        </p:attrNameLst>
                                      </p:cBhvr>
                                      <p:tavLst>
                                        <p:tav tm="0">
                                          <p:val>
                                            <p:strVal val="#ppt_x"/>
                                          </p:val>
                                        </p:tav>
                                        <p:tav tm="100000">
                                          <p:val>
                                            <p:strVal val="#ppt_x"/>
                                          </p:val>
                                        </p:tav>
                                      </p:tavLst>
                                    </p:anim>
                                    <p:anim calcmode="lin" valueType="num">
                                      <p:cBhvr additive="base">
                                        <p:cTn id="318" dur="500" fill="hold"/>
                                        <p:tgtEl>
                                          <p:spTgt spid="98"/>
                                        </p:tgtEl>
                                        <p:attrNameLst>
                                          <p:attrName>ppt_y</p:attrName>
                                        </p:attrNameLst>
                                      </p:cBhvr>
                                      <p:tavLst>
                                        <p:tav tm="0">
                                          <p:val>
                                            <p:strVal val="1+#ppt_h/2"/>
                                          </p:val>
                                        </p:tav>
                                        <p:tav tm="100000">
                                          <p:val>
                                            <p:strVal val="#ppt_y"/>
                                          </p:val>
                                        </p:tav>
                                      </p:tavLst>
                                    </p:anim>
                                  </p:childTnLst>
                                </p:cTn>
                              </p:par>
                              <p:par>
                                <p:cTn id="319" presetID="2" presetClass="entr" presetSubtype="4" fill="hold" grpId="0" nodeType="withEffect">
                                  <p:stCondLst>
                                    <p:cond delay="0"/>
                                  </p:stCondLst>
                                  <p:childTnLst>
                                    <p:set>
                                      <p:cBhvr>
                                        <p:cTn id="320" dur="1" fill="hold">
                                          <p:stCondLst>
                                            <p:cond delay="0"/>
                                          </p:stCondLst>
                                        </p:cTn>
                                        <p:tgtEl>
                                          <p:spTgt spid="99"/>
                                        </p:tgtEl>
                                        <p:attrNameLst>
                                          <p:attrName>style.visibility</p:attrName>
                                        </p:attrNameLst>
                                      </p:cBhvr>
                                      <p:to>
                                        <p:strVal val="visible"/>
                                      </p:to>
                                    </p:set>
                                    <p:anim calcmode="lin" valueType="num">
                                      <p:cBhvr additive="base">
                                        <p:cTn id="321" dur="500" fill="hold"/>
                                        <p:tgtEl>
                                          <p:spTgt spid="99"/>
                                        </p:tgtEl>
                                        <p:attrNameLst>
                                          <p:attrName>ppt_x</p:attrName>
                                        </p:attrNameLst>
                                      </p:cBhvr>
                                      <p:tavLst>
                                        <p:tav tm="0">
                                          <p:val>
                                            <p:strVal val="#ppt_x"/>
                                          </p:val>
                                        </p:tav>
                                        <p:tav tm="100000">
                                          <p:val>
                                            <p:strVal val="#ppt_x"/>
                                          </p:val>
                                        </p:tav>
                                      </p:tavLst>
                                    </p:anim>
                                    <p:anim calcmode="lin" valueType="num">
                                      <p:cBhvr additive="base">
                                        <p:cTn id="322" dur="500" fill="hold"/>
                                        <p:tgtEl>
                                          <p:spTgt spid="99"/>
                                        </p:tgtEl>
                                        <p:attrNameLst>
                                          <p:attrName>ppt_y</p:attrName>
                                        </p:attrNameLst>
                                      </p:cBhvr>
                                      <p:tavLst>
                                        <p:tav tm="0">
                                          <p:val>
                                            <p:strVal val="1+#ppt_h/2"/>
                                          </p:val>
                                        </p:tav>
                                        <p:tav tm="100000">
                                          <p:val>
                                            <p:strVal val="#ppt_y"/>
                                          </p:val>
                                        </p:tav>
                                      </p:tavLst>
                                    </p:anim>
                                  </p:childTnLst>
                                </p:cTn>
                              </p:par>
                              <p:par>
                                <p:cTn id="323" presetID="2" presetClass="entr" presetSubtype="4" fill="hold" grpId="0" nodeType="withEffect">
                                  <p:stCondLst>
                                    <p:cond delay="0"/>
                                  </p:stCondLst>
                                  <p:childTnLst>
                                    <p:set>
                                      <p:cBhvr>
                                        <p:cTn id="324" dur="1" fill="hold">
                                          <p:stCondLst>
                                            <p:cond delay="0"/>
                                          </p:stCondLst>
                                        </p:cTn>
                                        <p:tgtEl>
                                          <p:spTgt spid="100"/>
                                        </p:tgtEl>
                                        <p:attrNameLst>
                                          <p:attrName>style.visibility</p:attrName>
                                        </p:attrNameLst>
                                      </p:cBhvr>
                                      <p:to>
                                        <p:strVal val="visible"/>
                                      </p:to>
                                    </p:set>
                                    <p:anim calcmode="lin" valueType="num">
                                      <p:cBhvr additive="base">
                                        <p:cTn id="325" dur="500" fill="hold"/>
                                        <p:tgtEl>
                                          <p:spTgt spid="100"/>
                                        </p:tgtEl>
                                        <p:attrNameLst>
                                          <p:attrName>ppt_x</p:attrName>
                                        </p:attrNameLst>
                                      </p:cBhvr>
                                      <p:tavLst>
                                        <p:tav tm="0">
                                          <p:val>
                                            <p:strVal val="#ppt_x"/>
                                          </p:val>
                                        </p:tav>
                                        <p:tav tm="100000">
                                          <p:val>
                                            <p:strVal val="#ppt_x"/>
                                          </p:val>
                                        </p:tav>
                                      </p:tavLst>
                                    </p:anim>
                                    <p:anim calcmode="lin" valueType="num">
                                      <p:cBhvr additive="base">
                                        <p:cTn id="326" dur="500" fill="hold"/>
                                        <p:tgtEl>
                                          <p:spTgt spid="100"/>
                                        </p:tgtEl>
                                        <p:attrNameLst>
                                          <p:attrName>ppt_y</p:attrName>
                                        </p:attrNameLst>
                                      </p:cBhvr>
                                      <p:tavLst>
                                        <p:tav tm="0">
                                          <p:val>
                                            <p:strVal val="1+#ppt_h/2"/>
                                          </p:val>
                                        </p:tav>
                                        <p:tav tm="100000">
                                          <p:val>
                                            <p:strVal val="#ppt_y"/>
                                          </p:val>
                                        </p:tav>
                                      </p:tavLst>
                                    </p:anim>
                                  </p:childTnLst>
                                </p:cTn>
                              </p:par>
                              <p:par>
                                <p:cTn id="327" presetID="2" presetClass="entr" presetSubtype="4" fill="hold" grpId="0" nodeType="withEffect">
                                  <p:stCondLst>
                                    <p:cond delay="0"/>
                                  </p:stCondLst>
                                  <p:childTnLst>
                                    <p:set>
                                      <p:cBhvr>
                                        <p:cTn id="328" dur="1" fill="hold">
                                          <p:stCondLst>
                                            <p:cond delay="0"/>
                                          </p:stCondLst>
                                        </p:cTn>
                                        <p:tgtEl>
                                          <p:spTgt spid="101"/>
                                        </p:tgtEl>
                                        <p:attrNameLst>
                                          <p:attrName>style.visibility</p:attrName>
                                        </p:attrNameLst>
                                      </p:cBhvr>
                                      <p:to>
                                        <p:strVal val="visible"/>
                                      </p:to>
                                    </p:set>
                                    <p:anim calcmode="lin" valueType="num">
                                      <p:cBhvr additive="base">
                                        <p:cTn id="329" dur="500" fill="hold"/>
                                        <p:tgtEl>
                                          <p:spTgt spid="101"/>
                                        </p:tgtEl>
                                        <p:attrNameLst>
                                          <p:attrName>ppt_x</p:attrName>
                                        </p:attrNameLst>
                                      </p:cBhvr>
                                      <p:tavLst>
                                        <p:tav tm="0">
                                          <p:val>
                                            <p:strVal val="#ppt_x"/>
                                          </p:val>
                                        </p:tav>
                                        <p:tav tm="100000">
                                          <p:val>
                                            <p:strVal val="#ppt_x"/>
                                          </p:val>
                                        </p:tav>
                                      </p:tavLst>
                                    </p:anim>
                                    <p:anim calcmode="lin" valueType="num">
                                      <p:cBhvr additive="base">
                                        <p:cTn id="330" dur="500" fill="hold"/>
                                        <p:tgtEl>
                                          <p:spTgt spid="101"/>
                                        </p:tgtEl>
                                        <p:attrNameLst>
                                          <p:attrName>ppt_y</p:attrName>
                                        </p:attrNameLst>
                                      </p:cBhvr>
                                      <p:tavLst>
                                        <p:tav tm="0">
                                          <p:val>
                                            <p:strVal val="1+#ppt_h/2"/>
                                          </p:val>
                                        </p:tav>
                                        <p:tav tm="100000">
                                          <p:val>
                                            <p:strVal val="#ppt_y"/>
                                          </p:val>
                                        </p:tav>
                                      </p:tavLst>
                                    </p:anim>
                                  </p:childTnLst>
                                </p:cTn>
                              </p:par>
                              <p:par>
                                <p:cTn id="331" presetID="2" presetClass="entr" presetSubtype="4" fill="hold" grpId="0" nodeType="withEffect">
                                  <p:stCondLst>
                                    <p:cond delay="0"/>
                                  </p:stCondLst>
                                  <p:childTnLst>
                                    <p:set>
                                      <p:cBhvr>
                                        <p:cTn id="332" dur="1" fill="hold">
                                          <p:stCondLst>
                                            <p:cond delay="0"/>
                                          </p:stCondLst>
                                        </p:cTn>
                                        <p:tgtEl>
                                          <p:spTgt spid="102"/>
                                        </p:tgtEl>
                                        <p:attrNameLst>
                                          <p:attrName>style.visibility</p:attrName>
                                        </p:attrNameLst>
                                      </p:cBhvr>
                                      <p:to>
                                        <p:strVal val="visible"/>
                                      </p:to>
                                    </p:set>
                                    <p:anim calcmode="lin" valueType="num">
                                      <p:cBhvr additive="base">
                                        <p:cTn id="333" dur="500" fill="hold"/>
                                        <p:tgtEl>
                                          <p:spTgt spid="102"/>
                                        </p:tgtEl>
                                        <p:attrNameLst>
                                          <p:attrName>ppt_x</p:attrName>
                                        </p:attrNameLst>
                                      </p:cBhvr>
                                      <p:tavLst>
                                        <p:tav tm="0">
                                          <p:val>
                                            <p:strVal val="#ppt_x"/>
                                          </p:val>
                                        </p:tav>
                                        <p:tav tm="100000">
                                          <p:val>
                                            <p:strVal val="#ppt_x"/>
                                          </p:val>
                                        </p:tav>
                                      </p:tavLst>
                                    </p:anim>
                                    <p:anim calcmode="lin" valueType="num">
                                      <p:cBhvr additive="base">
                                        <p:cTn id="334" dur="500" fill="hold"/>
                                        <p:tgtEl>
                                          <p:spTgt spid="102"/>
                                        </p:tgtEl>
                                        <p:attrNameLst>
                                          <p:attrName>ppt_y</p:attrName>
                                        </p:attrNameLst>
                                      </p:cBhvr>
                                      <p:tavLst>
                                        <p:tav tm="0">
                                          <p:val>
                                            <p:strVal val="1+#ppt_h/2"/>
                                          </p:val>
                                        </p:tav>
                                        <p:tav tm="100000">
                                          <p:val>
                                            <p:strVal val="#ppt_y"/>
                                          </p:val>
                                        </p:tav>
                                      </p:tavLst>
                                    </p:anim>
                                  </p:childTnLst>
                                </p:cTn>
                              </p:par>
                              <p:par>
                                <p:cTn id="335" presetID="2" presetClass="entr" presetSubtype="4" fill="hold" grpId="0" nodeType="withEffect">
                                  <p:stCondLst>
                                    <p:cond delay="0"/>
                                  </p:stCondLst>
                                  <p:childTnLst>
                                    <p:set>
                                      <p:cBhvr>
                                        <p:cTn id="336" dur="1" fill="hold">
                                          <p:stCondLst>
                                            <p:cond delay="0"/>
                                          </p:stCondLst>
                                        </p:cTn>
                                        <p:tgtEl>
                                          <p:spTgt spid="103"/>
                                        </p:tgtEl>
                                        <p:attrNameLst>
                                          <p:attrName>style.visibility</p:attrName>
                                        </p:attrNameLst>
                                      </p:cBhvr>
                                      <p:to>
                                        <p:strVal val="visible"/>
                                      </p:to>
                                    </p:set>
                                    <p:anim calcmode="lin" valueType="num">
                                      <p:cBhvr additive="base">
                                        <p:cTn id="337" dur="500" fill="hold"/>
                                        <p:tgtEl>
                                          <p:spTgt spid="103"/>
                                        </p:tgtEl>
                                        <p:attrNameLst>
                                          <p:attrName>ppt_x</p:attrName>
                                        </p:attrNameLst>
                                      </p:cBhvr>
                                      <p:tavLst>
                                        <p:tav tm="0">
                                          <p:val>
                                            <p:strVal val="#ppt_x"/>
                                          </p:val>
                                        </p:tav>
                                        <p:tav tm="100000">
                                          <p:val>
                                            <p:strVal val="#ppt_x"/>
                                          </p:val>
                                        </p:tav>
                                      </p:tavLst>
                                    </p:anim>
                                    <p:anim calcmode="lin" valueType="num">
                                      <p:cBhvr additive="base">
                                        <p:cTn id="338" dur="500" fill="hold"/>
                                        <p:tgtEl>
                                          <p:spTgt spid="103"/>
                                        </p:tgtEl>
                                        <p:attrNameLst>
                                          <p:attrName>ppt_y</p:attrName>
                                        </p:attrNameLst>
                                      </p:cBhvr>
                                      <p:tavLst>
                                        <p:tav tm="0">
                                          <p:val>
                                            <p:strVal val="1+#ppt_h/2"/>
                                          </p:val>
                                        </p:tav>
                                        <p:tav tm="100000">
                                          <p:val>
                                            <p:strVal val="#ppt_y"/>
                                          </p:val>
                                        </p:tav>
                                      </p:tavLst>
                                    </p:anim>
                                  </p:childTnLst>
                                </p:cTn>
                              </p:par>
                              <p:par>
                                <p:cTn id="339" presetID="2" presetClass="entr" presetSubtype="4" fill="hold" grpId="0" nodeType="withEffect">
                                  <p:stCondLst>
                                    <p:cond delay="0"/>
                                  </p:stCondLst>
                                  <p:childTnLst>
                                    <p:set>
                                      <p:cBhvr>
                                        <p:cTn id="340" dur="1" fill="hold">
                                          <p:stCondLst>
                                            <p:cond delay="0"/>
                                          </p:stCondLst>
                                        </p:cTn>
                                        <p:tgtEl>
                                          <p:spTgt spid="104"/>
                                        </p:tgtEl>
                                        <p:attrNameLst>
                                          <p:attrName>style.visibility</p:attrName>
                                        </p:attrNameLst>
                                      </p:cBhvr>
                                      <p:to>
                                        <p:strVal val="visible"/>
                                      </p:to>
                                    </p:set>
                                    <p:anim calcmode="lin" valueType="num">
                                      <p:cBhvr additive="base">
                                        <p:cTn id="341" dur="500" fill="hold"/>
                                        <p:tgtEl>
                                          <p:spTgt spid="104"/>
                                        </p:tgtEl>
                                        <p:attrNameLst>
                                          <p:attrName>ppt_x</p:attrName>
                                        </p:attrNameLst>
                                      </p:cBhvr>
                                      <p:tavLst>
                                        <p:tav tm="0">
                                          <p:val>
                                            <p:strVal val="#ppt_x"/>
                                          </p:val>
                                        </p:tav>
                                        <p:tav tm="100000">
                                          <p:val>
                                            <p:strVal val="#ppt_x"/>
                                          </p:val>
                                        </p:tav>
                                      </p:tavLst>
                                    </p:anim>
                                    <p:anim calcmode="lin" valueType="num">
                                      <p:cBhvr additive="base">
                                        <p:cTn id="342" dur="500" fill="hold"/>
                                        <p:tgtEl>
                                          <p:spTgt spid="104"/>
                                        </p:tgtEl>
                                        <p:attrNameLst>
                                          <p:attrName>ppt_y</p:attrName>
                                        </p:attrNameLst>
                                      </p:cBhvr>
                                      <p:tavLst>
                                        <p:tav tm="0">
                                          <p:val>
                                            <p:strVal val="1+#ppt_h/2"/>
                                          </p:val>
                                        </p:tav>
                                        <p:tav tm="100000">
                                          <p:val>
                                            <p:strVal val="#ppt_y"/>
                                          </p:val>
                                        </p:tav>
                                      </p:tavLst>
                                    </p:anim>
                                  </p:childTnLst>
                                </p:cTn>
                              </p:par>
                              <p:par>
                                <p:cTn id="343" presetID="2" presetClass="entr" presetSubtype="4" fill="hold" grpId="0" nodeType="withEffect">
                                  <p:stCondLst>
                                    <p:cond delay="0"/>
                                  </p:stCondLst>
                                  <p:childTnLst>
                                    <p:set>
                                      <p:cBhvr>
                                        <p:cTn id="344" dur="1" fill="hold">
                                          <p:stCondLst>
                                            <p:cond delay="0"/>
                                          </p:stCondLst>
                                        </p:cTn>
                                        <p:tgtEl>
                                          <p:spTgt spid="105"/>
                                        </p:tgtEl>
                                        <p:attrNameLst>
                                          <p:attrName>style.visibility</p:attrName>
                                        </p:attrNameLst>
                                      </p:cBhvr>
                                      <p:to>
                                        <p:strVal val="visible"/>
                                      </p:to>
                                    </p:set>
                                    <p:anim calcmode="lin" valueType="num">
                                      <p:cBhvr additive="base">
                                        <p:cTn id="345" dur="500" fill="hold"/>
                                        <p:tgtEl>
                                          <p:spTgt spid="105"/>
                                        </p:tgtEl>
                                        <p:attrNameLst>
                                          <p:attrName>ppt_x</p:attrName>
                                        </p:attrNameLst>
                                      </p:cBhvr>
                                      <p:tavLst>
                                        <p:tav tm="0">
                                          <p:val>
                                            <p:strVal val="#ppt_x"/>
                                          </p:val>
                                        </p:tav>
                                        <p:tav tm="100000">
                                          <p:val>
                                            <p:strVal val="#ppt_x"/>
                                          </p:val>
                                        </p:tav>
                                      </p:tavLst>
                                    </p:anim>
                                    <p:anim calcmode="lin" valueType="num">
                                      <p:cBhvr additive="base">
                                        <p:cTn id="346" dur="500" fill="hold"/>
                                        <p:tgtEl>
                                          <p:spTgt spid="105"/>
                                        </p:tgtEl>
                                        <p:attrNameLst>
                                          <p:attrName>ppt_y</p:attrName>
                                        </p:attrNameLst>
                                      </p:cBhvr>
                                      <p:tavLst>
                                        <p:tav tm="0">
                                          <p:val>
                                            <p:strVal val="1+#ppt_h/2"/>
                                          </p:val>
                                        </p:tav>
                                        <p:tav tm="100000">
                                          <p:val>
                                            <p:strVal val="#ppt_y"/>
                                          </p:val>
                                        </p:tav>
                                      </p:tavLst>
                                    </p:anim>
                                  </p:childTnLst>
                                </p:cTn>
                              </p:par>
                              <p:par>
                                <p:cTn id="347" presetID="2" presetClass="entr" presetSubtype="4" fill="hold" grpId="0" nodeType="withEffect">
                                  <p:stCondLst>
                                    <p:cond delay="0"/>
                                  </p:stCondLst>
                                  <p:childTnLst>
                                    <p:set>
                                      <p:cBhvr>
                                        <p:cTn id="348" dur="1" fill="hold">
                                          <p:stCondLst>
                                            <p:cond delay="0"/>
                                          </p:stCondLst>
                                        </p:cTn>
                                        <p:tgtEl>
                                          <p:spTgt spid="106"/>
                                        </p:tgtEl>
                                        <p:attrNameLst>
                                          <p:attrName>style.visibility</p:attrName>
                                        </p:attrNameLst>
                                      </p:cBhvr>
                                      <p:to>
                                        <p:strVal val="visible"/>
                                      </p:to>
                                    </p:set>
                                    <p:anim calcmode="lin" valueType="num">
                                      <p:cBhvr additive="base">
                                        <p:cTn id="349" dur="500" fill="hold"/>
                                        <p:tgtEl>
                                          <p:spTgt spid="106"/>
                                        </p:tgtEl>
                                        <p:attrNameLst>
                                          <p:attrName>ppt_x</p:attrName>
                                        </p:attrNameLst>
                                      </p:cBhvr>
                                      <p:tavLst>
                                        <p:tav tm="0">
                                          <p:val>
                                            <p:strVal val="#ppt_x"/>
                                          </p:val>
                                        </p:tav>
                                        <p:tav tm="100000">
                                          <p:val>
                                            <p:strVal val="#ppt_x"/>
                                          </p:val>
                                        </p:tav>
                                      </p:tavLst>
                                    </p:anim>
                                    <p:anim calcmode="lin" valueType="num">
                                      <p:cBhvr additive="base">
                                        <p:cTn id="350" dur="500" fill="hold"/>
                                        <p:tgtEl>
                                          <p:spTgt spid="106"/>
                                        </p:tgtEl>
                                        <p:attrNameLst>
                                          <p:attrName>ppt_y</p:attrName>
                                        </p:attrNameLst>
                                      </p:cBhvr>
                                      <p:tavLst>
                                        <p:tav tm="0">
                                          <p:val>
                                            <p:strVal val="1+#ppt_h/2"/>
                                          </p:val>
                                        </p:tav>
                                        <p:tav tm="100000">
                                          <p:val>
                                            <p:strVal val="#ppt_y"/>
                                          </p:val>
                                        </p:tav>
                                      </p:tavLst>
                                    </p:anim>
                                  </p:childTnLst>
                                </p:cTn>
                              </p:par>
                              <p:par>
                                <p:cTn id="351" presetID="2" presetClass="entr" presetSubtype="4" fill="hold" grpId="0" nodeType="withEffect">
                                  <p:stCondLst>
                                    <p:cond delay="0"/>
                                  </p:stCondLst>
                                  <p:childTnLst>
                                    <p:set>
                                      <p:cBhvr>
                                        <p:cTn id="352" dur="1" fill="hold">
                                          <p:stCondLst>
                                            <p:cond delay="0"/>
                                          </p:stCondLst>
                                        </p:cTn>
                                        <p:tgtEl>
                                          <p:spTgt spid="107"/>
                                        </p:tgtEl>
                                        <p:attrNameLst>
                                          <p:attrName>style.visibility</p:attrName>
                                        </p:attrNameLst>
                                      </p:cBhvr>
                                      <p:to>
                                        <p:strVal val="visible"/>
                                      </p:to>
                                    </p:set>
                                    <p:anim calcmode="lin" valueType="num">
                                      <p:cBhvr additive="base">
                                        <p:cTn id="353" dur="500" fill="hold"/>
                                        <p:tgtEl>
                                          <p:spTgt spid="107"/>
                                        </p:tgtEl>
                                        <p:attrNameLst>
                                          <p:attrName>ppt_x</p:attrName>
                                        </p:attrNameLst>
                                      </p:cBhvr>
                                      <p:tavLst>
                                        <p:tav tm="0">
                                          <p:val>
                                            <p:strVal val="#ppt_x"/>
                                          </p:val>
                                        </p:tav>
                                        <p:tav tm="100000">
                                          <p:val>
                                            <p:strVal val="#ppt_x"/>
                                          </p:val>
                                        </p:tav>
                                      </p:tavLst>
                                    </p:anim>
                                    <p:anim calcmode="lin" valueType="num">
                                      <p:cBhvr additive="base">
                                        <p:cTn id="354" dur="500" fill="hold"/>
                                        <p:tgtEl>
                                          <p:spTgt spid="107"/>
                                        </p:tgtEl>
                                        <p:attrNameLst>
                                          <p:attrName>ppt_y</p:attrName>
                                        </p:attrNameLst>
                                      </p:cBhvr>
                                      <p:tavLst>
                                        <p:tav tm="0">
                                          <p:val>
                                            <p:strVal val="1+#ppt_h/2"/>
                                          </p:val>
                                        </p:tav>
                                        <p:tav tm="100000">
                                          <p:val>
                                            <p:strVal val="#ppt_y"/>
                                          </p:val>
                                        </p:tav>
                                      </p:tavLst>
                                    </p:anim>
                                  </p:childTnLst>
                                </p:cTn>
                              </p:par>
                              <p:par>
                                <p:cTn id="355" presetID="2" presetClass="entr" presetSubtype="4" fill="hold" grpId="0" nodeType="withEffect">
                                  <p:stCondLst>
                                    <p:cond delay="0"/>
                                  </p:stCondLst>
                                  <p:childTnLst>
                                    <p:set>
                                      <p:cBhvr>
                                        <p:cTn id="356" dur="1" fill="hold">
                                          <p:stCondLst>
                                            <p:cond delay="0"/>
                                          </p:stCondLst>
                                        </p:cTn>
                                        <p:tgtEl>
                                          <p:spTgt spid="108"/>
                                        </p:tgtEl>
                                        <p:attrNameLst>
                                          <p:attrName>style.visibility</p:attrName>
                                        </p:attrNameLst>
                                      </p:cBhvr>
                                      <p:to>
                                        <p:strVal val="visible"/>
                                      </p:to>
                                    </p:set>
                                    <p:anim calcmode="lin" valueType="num">
                                      <p:cBhvr additive="base">
                                        <p:cTn id="357" dur="500" fill="hold"/>
                                        <p:tgtEl>
                                          <p:spTgt spid="108"/>
                                        </p:tgtEl>
                                        <p:attrNameLst>
                                          <p:attrName>ppt_x</p:attrName>
                                        </p:attrNameLst>
                                      </p:cBhvr>
                                      <p:tavLst>
                                        <p:tav tm="0">
                                          <p:val>
                                            <p:strVal val="#ppt_x"/>
                                          </p:val>
                                        </p:tav>
                                        <p:tav tm="100000">
                                          <p:val>
                                            <p:strVal val="#ppt_x"/>
                                          </p:val>
                                        </p:tav>
                                      </p:tavLst>
                                    </p:anim>
                                    <p:anim calcmode="lin" valueType="num">
                                      <p:cBhvr additive="base">
                                        <p:cTn id="358" dur="500" fill="hold"/>
                                        <p:tgtEl>
                                          <p:spTgt spid="10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51" grpId="0" animBg="1"/>
      <p:bldP spid="52" grpId="0" animBg="1"/>
      <p:bldP spid="53" grpId="0" animBg="1"/>
      <p:bldP spid="54" grpId="0" animBg="1"/>
      <p:bldP spid="55" grpId="0" animBg="1"/>
      <p:bldP spid="56" grpId="0" animBg="1"/>
      <p:bldP spid="57" grpId="0" animBg="1"/>
      <p:bldP spid="58"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25254" y="486965"/>
            <a:ext cx="9365507"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144384" y="162118"/>
            <a:ext cx="625643" cy="684605"/>
            <a:chOff x="7414667" y="3750264"/>
            <a:chExt cx="871129" cy="953226"/>
          </a:xfrm>
        </p:grpSpPr>
        <p:sp>
          <p:nvSpPr>
            <p:cNvPr id="6" name="椭圆 5"/>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b="1">
                <a:solidFill>
                  <a:schemeClr val="tx1">
                    <a:lumMod val="75000"/>
                    <a:lumOff val="25000"/>
                  </a:schemeClr>
                </a:solidFill>
              </a:endParaRPr>
            </a:p>
          </p:txBody>
        </p:sp>
        <p:sp>
          <p:nvSpPr>
            <p:cNvPr id="7" name="文本框 6"/>
            <p:cNvSpPr txBox="1"/>
            <p:nvPr/>
          </p:nvSpPr>
          <p:spPr>
            <a:xfrm>
              <a:off x="7453736" y="3867837"/>
              <a:ext cx="792990" cy="835653"/>
            </a:xfrm>
            <a:prstGeom prst="rect">
              <a:avLst/>
            </a:prstGeom>
            <a:noFill/>
          </p:spPr>
          <p:txBody>
            <a:bodyPr wrap="square" rtlCol="0">
              <a:spAutoFit/>
            </a:bodyPr>
            <a:lstStyle/>
            <a:p>
              <a:pPr algn="ctr"/>
              <a:r>
                <a:rPr lang="en-US" altLang="zh-CN" sz="3300" b="1" dirty="0" smtClean="0">
                  <a:solidFill>
                    <a:srgbClr val="C10001"/>
                  </a:solidFill>
                  <a:effectLst>
                    <a:innerShdw blurRad="63500" dist="38100" dir="13500000">
                      <a:prstClr val="black">
                        <a:alpha val="50000"/>
                      </a:prstClr>
                    </a:innerShdw>
                  </a:effectLst>
                  <a:latin typeface="Akzidenz-Grotesk BQ Condensed" pitchFamily="2" charset="0"/>
                  <a:ea typeface="方正大黑简体" pitchFamily="65" charset="-122"/>
                </a:rPr>
                <a:t>03</a:t>
              </a:r>
              <a:endParaRPr lang="zh-CN" altLang="en-US" sz="3300" b="1" dirty="0">
                <a:solidFill>
                  <a:srgbClr val="C10001"/>
                </a:solidFill>
                <a:effectLst>
                  <a:innerShdw blurRad="63500" dist="38100" dir="13500000">
                    <a:prstClr val="black">
                      <a:alpha val="50000"/>
                    </a:prstClr>
                  </a:innerShdw>
                </a:effectLst>
                <a:latin typeface="Akzidenz-Grotesk BQ Condensed" pitchFamily="2" charset="0"/>
                <a:ea typeface="方正大黑简体" pitchFamily="65" charset="-122"/>
              </a:endParaRPr>
            </a:p>
          </p:txBody>
        </p:sp>
      </p:grpSp>
      <p:sp>
        <p:nvSpPr>
          <p:cNvPr id="8" name="文本框 7"/>
          <p:cNvSpPr txBox="1"/>
          <p:nvPr/>
        </p:nvSpPr>
        <p:spPr>
          <a:xfrm>
            <a:off x="594500" y="99019"/>
            <a:ext cx="3962999" cy="461665"/>
          </a:xfrm>
          <a:prstGeom prst="rect">
            <a:avLst/>
          </a:prstGeom>
          <a:noFill/>
        </p:spPr>
        <p:txBody>
          <a:bodyPr wrap="square" rtlCol="0">
            <a:spAutoFit/>
          </a:bodyPr>
          <a:lstStyle/>
          <a:p>
            <a:r>
              <a:rPr lang="zh-CN" altLang="en-US" sz="2400" dirty="0" smtClean="0">
                <a:solidFill>
                  <a:schemeClr val="tx1">
                    <a:lumMod val="75000"/>
                    <a:lumOff val="25000"/>
                  </a:schemeClr>
                </a:solidFill>
                <a:latin typeface="黑体" pitchFamily="49" charset="-122"/>
                <a:ea typeface="黑体" pitchFamily="49" charset="-122"/>
              </a:rPr>
              <a:t> </a:t>
            </a:r>
            <a:r>
              <a:rPr lang="zh-CN" altLang="en-US" sz="2400" b="1" dirty="0" smtClean="0">
                <a:solidFill>
                  <a:schemeClr val="tx1">
                    <a:lumMod val="75000"/>
                    <a:lumOff val="25000"/>
                  </a:schemeClr>
                </a:solidFill>
                <a:latin typeface="黑体" pitchFamily="49" charset="-122"/>
                <a:ea typeface="黑体" pitchFamily="49" charset="-122"/>
              </a:rPr>
              <a:t>口径解读</a:t>
            </a:r>
            <a:r>
              <a:rPr lang="zh-CN" altLang="en-US" sz="2400" b="1" dirty="0" smtClean="0">
                <a:latin typeface="黑体" pitchFamily="49" charset="-122"/>
                <a:ea typeface="黑体" pitchFamily="49" charset="-122"/>
                <a:cs typeface="+mn-ea"/>
                <a:sym typeface="+mn-lt"/>
              </a:rPr>
              <a:t>与申报</a:t>
            </a:r>
            <a:endParaRPr lang="zh-CN" altLang="en-US" sz="2400" b="1" dirty="0">
              <a:solidFill>
                <a:schemeClr val="tx1">
                  <a:lumMod val="75000"/>
                  <a:lumOff val="25000"/>
                </a:schemeClr>
              </a:solidFill>
              <a:latin typeface="黑体" pitchFamily="49" charset="-122"/>
              <a:ea typeface="黑体" pitchFamily="49" charset="-122"/>
            </a:endParaRPr>
          </a:p>
        </p:txBody>
      </p:sp>
      <p:sp>
        <p:nvSpPr>
          <p:cNvPr id="9" name="矩形 8"/>
          <p:cNvSpPr/>
          <p:nvPr/>
        </p:nvSpPr>
        <p:spPr>
          <a:xfrm>
            <a:off x="803879" y="498115"/>
            <a:ext cx="819455" cy="248209"/>
          </a:xfrm>
          <a:prstGeom prst="rect">
            <a:avLst/>
          </a:prstGeom>
        </p:spPr>
        <p:txBody>
          <a:bodyPr wrap="none">
            <a:spAutoFit/>
          </a:bodyPr>
          <a:lstStyle/>
          <a:p>
            <a:r>
              <a:rPr lang="zh-CN" altLang="en-US" sz="1013" spc="225" dirty="0">
                <a:solidFill>
                  <a:schemeClr val="tx1">
                    <a:lumMod val="75000"/>
                    <a:lumOff val="25000"/>
                  </a:schemeClr>
                </a:solidFill>
                <a:latin typeface="Akzidenz-Grotesk BQ Condensed" pitchFamily="2" charset="0"/>
              </a:rPr>
              <a:t>差额征税</a:t>
            </a:r>
          </a:p>
        </p:txBody>
      </p:sp>
      <p:sp>
        <p:nvSpPr>
          <p:cNvPr id="10" name="Freeform 6"/>
          <p:cNvSpPr>
            <a:spLocks/>
          </p:cNvSpPr>
          <p:nvPr/>
        </p:nvSpPr>
        <p:spPr bwMode="auto">
          <a:xfrm flipH="1">
            <a:off x="6153383" y="4159889"/>
            <a:ext cx="670226" cy="144190"/>
          </a:xfrm>
          <a:custGeom>
            <a:avLst/>
            <a:gdLst>
              <a:gd name="T0" fmla="*/ 20 w 23"/>
              <a:gd name="T1" fmla="*/ 0 h 5"/>
              <a:gd name="T2" fmla="*/ 3 w 23"/>
              <a:gd name="T3" fmla="*/ 0 h 5"/>
              <a:gd name="T4" fmla="*/ 0 w 23"/>
              <a:gd name="T5" fmla="*/ 2 h 5"/>
              <a:gd name="T6" fmla="*/ 3 w 23"/>
              <a:gd name="T7" fmla="*/ 5 h 5"/>
              <a:gd name="T8" fmla="*/ 20 w 23"/>
              <a:gd name="T9" fmla="*/ 5 h 5"/>
              <a:gd name="T10" fmla="*/ 23 w 23"/>
              <a:gd name="T11" fmla="*/ 2 h 5"/>
              <a:gd name="T12" fmla="*/ 20 w 2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23" h="5">
                <a:moveTo>
                  <a:pt x="20" y="0"/>
                </a:moveTo>
                <a:cubicBezTo>
                  <a:pt x="3" y="0"/>
                  <a:pt x="3" y="0"/>
                  <a:pt x="3" y="0"/>
                </a:cubicBezTo>
                <a:cubicBezTo>
                  <a:pt x="1" y="0"/>
                  <a:pt x="0" y="1"/>
                  <a:pt x="0" y="2"/>
                </a:cubicBezTo>
                <a:cubicBezTo>
                  <a:pt x="0" y="4"/>
                  <a:pt x="1" y="5"/>
                  <a:pt x="3" y="5"/>
                </a:cubicBezTo>
                <a:cubicBezTo>
                  <a:pt x="20" y="5"/>
                  <a:pt x="20" y="5"/>
                  <a:pt x="20" y="5"/>
                </a:cubicBezTo>
                <a:cubicBezTo>
                  <a:pt x="22" y="5"/>
                  <a:pt x="23" y="4"/>
                  <a:pt x="23" y="2"/>
                </a:cubicBezTo>
                <a:cubicBezTo>
                  <a:pt x="23" y="1"/>
                  <a:pt x="22" y="0"/>
                  <a:pt x="20" y="0"/>
                </a:cubicBez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3"/>
          </a:p>
        </p:txBody>
      </p:sp>
      <p:sp>
        <p:nvSpPr>
          <p:cNvPr id="11" name="Freeform 24"/>
          <p:cNvSpPr/>
          <p:nvPr/>
        </p:nvSpPr>
        <p:spPr>
          <a:xfrm flipH="1">
            <a:off x="5977713" y="3862085"/>
            <a:ext cx="1021563" cy="297804"/>
          </a:xfrm>
          <a:custGeom>
            <a:avLst/>
            <a:gdLst>
              <a:gd name="connsiteX0" fmla="*/ 0 w 2645228"/>
              <a:gd name="connsiteY0" fmla="*/ 0 h 496975"/>
              <a:gd name="connsiteX1" fmla="*/ 2645228 w 2645228"/>
              <a:gd name="connsiteY1" fmla="*/ 0 h 496975"/>
              <a:gd name="connsiteX2" fmla="*/ 2645228 w 2645228"/>
              <a:gd name="connsiteY2" fmla="*/ 56095 h 496975"/>
              <a:gd name="connsiteX3" fmla="*/ 2204348 w 2645228"/>
              <a:gd name="connsiteY3" fmla="*/ 496975 h 496975"/>
              <a:gd name="connsiteX4" fmla="*/ 440880 w 2645228"/>
              <a:gd name="connsiteY4" fmla="*/ 496975 h 496975"/>
              <a:gd name="connsiteX5" fmla="*/ 0 w 2645228"/>
              <a:gd name="connsiteY5" fmla="*/ 56095 h 496975"/>
              <a:gd name="connsiteX6" fmla="*/ 0 w 2645228"/>
              <a:gd name="connsiteY6" fmla="*/ 0 h 496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45228" h="496975">
                <a:moveTo>
                  <a:pt x="0" y="0"/>
                </a:moveTo>
                <a:lnTo>
                  <a:pt x="2645228" y="0"/>
                </a:lnTo>
                <a:lnTo>
                  <a:pt x="2645228" y="56095"/>
                </a:lnTo>
                <a:cubicBezTo>
                  <a:pt x="2645228" y="299586"/>
                  <a:pt x="2447839" y="496975"/>
                  <a:pt x="2204348" y="496975"/>
                </a:cubicBezTo>
                <a:lnTo>
                  <a:pt x="440880" y="496975"/>
                </a:lnTo>
                <a:cubicBezTo>
                  <a:pt x="197389" y="496975"/>
                  <a:pt x="0" y="299586"/>
                  <a:pt x="0" y="56095"/>
                </a:cubicBezTo>
                <a:lnTo>
                  <a:pt x="0" y="0"/>
                </a:lnTo>
                <a:close/>
              </a:path>
            </a:pathLst>
          </a:cu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2"/>
          </a:p>
        </p:txBody>
      </p:sp>
      <p:sp>
        <p:nvSpPr>
          <p:cNvPr id="12" name="Freeform 25"/>
          <p:cNvSpPr/>
          <p:nvPr/>
        </p:nvSpPr>
        <p:spPr>
          <a:xfrm flipH="1">
            <a:off x="6260643" y="4364187"/>
            <a:ext cx="455706" cy="97281"/>
          </a:xfrm>
          <a:custGeom>
            <a:avLst/>
            <a:gdLst>
              <a:gd name="connsiteX0" fmla="*/ 0 w 694404"/>
              <a:gd name="connsiteY0" fmla="*/ 0 h 288475"/>
              <a:gd name="connsiteX1" fmla="*/ 694404 w 694404"/>
              <a:gd name="connsiteY1" fmla="*/ 0 h 288475"/>
              <a:gd name="connsiteX2" fmla="*/ 693800 w 694404"/>
              <a:gd name="connsiteY2" fmla="*/ 5989 h 288475"/>
              <a:gd name="connsiteX3" fmla="*/ 347202 w 694404"/>
              <a:gd name="connsiteY3" fmla="*/ 288475 h 288475"/>
              <a:gd name="connsiteX4" fmla="*/ 604 w 694404"/>
              <a:gd name="connsiteY4" fmla="*/ 5989 h 288475"/>
              <a:gd name="connsiteX5" fmla="*/ 0 w 694404"/>
              <a:gd name="connsiteY5" fmla="*/ 0 h 288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4404" h="288475">
                <a:moveTo>
                  <a:pt x="0" y="0"/>
                </a:moveTo>
                <a:lnTo>
                  <a:pt x="694404" y="0"/>
                </a:lnTo>
                <a:lnTo>
                  <a:pt x="693800" y="5989"/>
                </a:lnTo>
                <a:cubicBezTo>
                  <a:pt x="660811" y="167204"/>
                  <a:pt x="518169" y="288475"/>
                  <a:pt x="347202" y="288475"/>
                </a:cubicBezTo>
                <a:cubicBezTo>
                  <a:pt x="176235" y="288475"/>
                  <a:pt x="33593" y="167204"/>
                  <a:pt x="604" y="5989"/>
                </a:cubicBezTo>
                <a:lnTo>
                  <a:pt x="0" y="0"/>
                </a:lnTo>
                <a:close/>
              </a:path>
            </a:pathLst>
          </a:cu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2"/>
          </a:p>
        </p:txBody>
      </p:sp>
      <p:sp>
        <p:nvSpPr>
          <p:cNvPr id="13" name="Freeform 5"/>
          <p:cNvSpPr>
            <a:spLocks/>
          </p:cNvSpPr>
          <p:nvPr/>
        </p:nvSpPr>
        <p:spPr bwMode="auto">
          <a:xfrm>
            <a:off x="6406517" y="3286673"/>
            <a:ext cx="133315" cy="393995"/>
          </a:xfrm>
          <a:custGeom>
            <a:avLst/>
            <a:gdLst>
              <a:gd name="T0" fmla="*/ 77 w 112"/>
              <a:gd name="T1" fmla="*/ 270 h 331"/>
              <a:gd name="T2" fmla="*/ 44 w 112"/>
              <a:gd name="T3" fmla="*/ 331 h 331"/>
              <a:gd name="T4" fmla="*/ 15 w 112"/>
              <a:gd name="T5" fmla="*/ 328 h 331"/>
              <a:gd name="T6" fmla="*/ 0 w 112"/>
              <a:gd name="T7" fmla="*/ 261 h 331"/>
              <a:gd name="T8" fmla="*/ 35 w 112"/>
              <a:gd name="T9" fmla="*/ 0 h 331"/>
              <a:gd name="T10" fmla="*/ 112 w 112"/>
              <a:gd name="T11" fmla="*/ 11 h 331"/>
              <a:gd name="T12" fmla="*/ 77 w 112"/>
              <a:gd name="T13" fmla="*/ 270 h 331"/>
            </a:gdLst>
            <a:ahLst/>
            <a:cxnLst>
              <a:cxn ang="0">
                <a:pos x="T0" y="T1"/>
              </a:cxn>
              <a:cxn ang="0">
                <a:pos x="T2" y="T3"/>
              </a:cxn>
              <a:cxn ang="0">
                <a:pos x="T4" y="T5"/>
              </a:cxn>
              <a:cxn ang="0">
                <a:pos x="T6" y="T7"/>
              </a:cxn>
              <a:cxn ang="0">
                <a:pos x="T8" y="T9"/>
              </a:cxn>
              <a:cxn ang="0">
                <a:pos x="T10" y="T11"/>
              </a:cxn>
              <a:cxn ang="0">
                <a:pos x="T12" y="T13"/>
              </a:cxn>
            </a:cxnLst>
            <a:rect l="0" t="0" r="r" b="b"/>
            <a:pathLst>
              <a:path w="112" h="331">
                <a:moveTo>
                  <a:pt x="77" y="270"/>
                </a:moveTo>
                <a:lnTo>
                  <a:pt x="44" y="331"/>
                </a:lnTo>
                <a:lnTo>
                  <a:pt x="15" y="328"/>
                </a:lnTo>
                <a:lnTo>
                  <a:pt x="0" y="261"/>
                </a:lnTo>
                <a:lnTo>
                  <a:pt x="35" y="0"/>
                </a:lnTo>
                <a:lnTo>
                  <a:pt x="112" y="11"/>
                </a:lnTo>
                <a:lnTo>
                  <a:pt x="77" y="27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4" name="Freeform 6"/>
          <p:cNvSpPr>
            <a:spLocks/>
          </p:cNvSpPr>
          <p:nvPr/>
        </p:nvSpPr>
        <p:spPr bwMode="auto">
          <a:xfrm>
            <a:off x="6444606" y="3216444"/>
            <a:ext cx="104748" cy="121412"/>
          </a:xfrm>
          <a:custGeom>
            <a:avLst/>
            <a:gdLst>
              <a:gd name="T0" fmla="*/ 58 w 64"/>
              <a:gd name="T1" fmla="*/ 48 h 74"/>
              <a:gd name="T2" fmla="*/ 27 w 64"/>
              <a:gd name="T3" fmla="*/ 72 h 74"/>
              <a:gd name="T4" fmla="*/ 26 w 64"/>
              <a:gd name="T5" fmla="*/ 72 h 74"/>
              <a:gd name="T6" fmla="*/ 2 w 64"/>
              <a:gd name="T7" fmla="*/ 41 h 74"/>
              <a:gd name="T8" fmla="*/ 6 w 64"/>
              <a:gd name="T9" fmla="*/ 15 h 74"/>
              <a:gd name="T10" fmla="*/ 35 w 64"/>
              <a:gd name="T11" fmla="*/ 7 h 74"/>
              <a:gd name="T12" fmla="*/ 36 w 64"/>
              <a:gd name="T13" fmla="*/ 7 h 74"/>
              <a:gd name="T14" fmla="*/ 62 w 64"/>
              <a:gd name="T15" fmla="*/ 22 h 74"/>
              <a:gd name="T16" fmla="*/ 58 w 64"/>
              <a:gd name="T17"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4">
                <a:moveTo>
                  <a:pt x="58" y="48"/>
                </a:moveTo>
                <a:cubicBezTo>
                  <a:pt x="56" y="63"/>
                  <a:pt x="42" y="74"/>
                  <a:pt x="27" y="72"/>
                </a:cubicBezTo>
                <a:cubicBezTo>
                  <a:pt x="26" y="72"/>
                  <a:pt x="26" y="72"/>
                  <a:pt x="26" y="72"/>
                </a:cubicBezTo>
                <a:cubicBezTo>
                  <a:pt x="11" y="70"/>
                  <a:pt x="0" y="56"/>
                  <a:pt x="2" y="41"/>
                </a:cubicBezTo>
                <a:cubicBezTo>
                  <a:pt x="6" y="15"/>
                  <a:pt x="6" y="15"/>
                  <a:pt x="6" y="15"/>
                </a:cubicBezTo>
                <a:cubicBezTo>
                  <a:pt x="8" y="0"/>
                  <a:pt x="20" y="5"/>
                  <a:pt x="35" y="7"/>
                </a:cubicBezTo>
                <a:cubicBezTo>
                  <a:pt x="36" y="7"/>
                  <a:pt x="36" y="7"/>
                  <a:pt x="36" y="7"/>
                </a:cubicBezTo>
                <a:cubicBezTo>
                  <a:pt x="51" y="9"/>
                  <a:pt x="64" y="7"/>
                  <a:pt x="62" y="22"/>
                </a:cubicBezTo>
                <a:lnTo>
                  <a:pt x="58" y="48"/>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5" name="Freeform 7"/>
          <p:cNvSpPr>
            <a:spLocks/>
          </p:cNvSpPr>
          <p:nvPr/>
        </p:nvSpPr>
        <p:spPr bwMode="auto">
          <a:xfrm>
            <a:off x="6432704" y="3260485"/>
            <a:ext cx="114270" cy="110700"/>
          </a:xfrm>
          <a:custGeom>
            <a:avLst/>
            <a:gdLst>
              <a:gd name="T0" fmla="*/ 85 w 96"/>
              <a:gd name="T1" fmla="*/ 93 h 93"/>
              <a:gd name="T2" fmla="*/ 0 w 96"/>
              <a:gd name="T3" fmla="*/ 81 h 93"/>
              <a:gd name="T4" fmla="*/ 11 w 96"/>
              <a:gd name="T5" fmla="*/ 0 h 93"/>
              <a:gd name="T6" fmla="*/ 96 w 96"/>
              <a:gd name="T7" fmla="*/ 12 h 93"/>
              <a:gd name="T8" fmla="*/ 85 w 96"/>
              <a:gd name="T9" fmla="*/ 93 h 93"/>
            </a:gdLst>
            <a:ahLst/>
            <a:cxnLst>
              <a:cxn ang="0">
                <a:pos x="T0" y="T1"/>
              </a:cxn>
              <a:cxn ang="0">
                <a:pos x="T2" y="T3"/>
              </a:cxn>
              <a:cxn ang="0">
                <a:pos x="T4" y="T5"/>
              </a:cxn>
              <a:cxn ang="0">
                <a:pos x="T6" y="T7"/>
              </a:cxn>
              <a:cxn ang="0">
                <a:pos x="T8" y="T9"/>
              </a:cxn>
            </a:cxnLst>
            <a:rect l="0" t="0" r="r" b="b"/>
            <a:pathLst>
              <a:path w="96" h="93">
                <a:moveTo>
                  <a:pt x="85" y="93"/>
                </a:moveTo>
                <a:lnTo>
                  <a:pt x="0" y="81"/>
                </a:lnTo>
                <a:lnTo>
                  <a:pt x="11" y="0"/>
                </a:lnTo>
                <a:lnTo>
                  <a:pt x="96" y="12"/>
                </a:lnTo>
                <a:lnTo>
                  <a:pt x="85" y="93"/>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6" name="Freeform 8"/>
          <p:cNvSpPr>
            <a:spLocks/>
          </p:cNvSpPr>
          <p:nvPr/>
        </p:nvSpPr>
        <p:spPr bwMode="auto">
          <a:xfrm>
            <a:off x="6424371" y="3666383"/>
            <a:ext cx="34520" cy="57135"/>
          </a:xfrm>
          <a:custGeom>
            <a:avLst/>
            <a:gdLst>
              <a:gd name="T0" fmla="*/ 0 w 21"/>
              <a:gd name="T1" fmla="*/ 5 h 35"/>
              <a:gd name="T2" fmla="*/ 5 w 21"/>
              <a:gd name="T3" fmla="*/ 26 h 35"/>
              <a:gd name="T4" fmla="*/ 21 w 21"/>
              <a:gd name="T5" fmla="*/ 9 h 35"/>
              <a:gd name="T6" fmla="*/ 0 w 21"/>
              <a:gd name="T7" fmla="*/ 5 h 35"/>
            </a:gdLst>
            <a:ahLst/>
            <a:cxnLst>
              <a:cxn ang="0">
                <a:pos x="T0" y="T1"/>
              </a:cxn>
              <a:cxn ang="0">
                <a:pos x="T2" y="T3"/>
              </a:cxn>
              <a:cxn ang="0">
                <a:pos x="T4" y="T5"/>
              </a:cxn>
              <a:cxn ang="0">
                <a:pos x="T6" y="T7"/>
              </a:cxn>
            </a:cxnLst>
            <a:rect l="0" t="0" r="r" b="b"/>
            <a:pathLst>
              <a:path w="21" h="35">
                <a:moveTo>
                  <a:pt x="0" y="5"/>
                </a:moveTo>
                <a:cubicBezTo>
                  <a:pt x="0" y="5"/>
                  <a:pt x="3" y="22"/>
                  <a:pt x="5" y="26"/>
                </a:cubicBezTo>
                <a:cubicBezTo>
                  <a:pt x="6" y="31"/>
                  <a:pt x="9" y="35"/>
                  <a:pt x="21" y="9"/>
                </a:cubicBezTo>
                <a:cubicBezTo>
                  <a:pt x="21" y="9"/>
                  <a:pt x="13" y="0"/>
                  <a:pt x="0" y="5"/>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7" name="Freeform 9"/>
          <p:cNvSpPr>
            <a:spLocks/>
          </p:cNvSpPr>
          <p:nvPr/>
        </p:nvSpPr>
        <p:spPr bwMode="auto">
          <a:xfrm>
            <a:off x="6544594" y="3285482"/>
            <a:ext cx="132125" cy="393995"/>
          </a:xfrm>
          <a:custGeom>
            <a:avLst/>
            <a:gdLst>
              <a:gd name="T0" fmla="*/ 75 w 111"/>
              <a:gd name="T1" fmla="*/ 269 h 331"/>
              <a:gd name="T2" fmla="*/ 44 w 111"/>
              <a:gd name="T3" fmla="*/ 331 h 331"/>
              <a:gd name="T4" fmla="*/ 15 w 111"/>
              <a:gd name="T5" fmla="*/ 326 h 331"/>
              <a:gd name="T6" fmla="*/ 0 w 111"/>
              <a:gd name="T7" fmla="*/ 259 h 331"/>
              <a:gd name="T8" fmla="*/ 34 w 111"/>
              <a:gd name="T9" fmla="*/ 0 h 331"/>
              <a:gd name="T10" fmla="*/ 111 w 111"/>
              <a:gd name="T11" fmla="*/ 9 h 331"/>
              <a:gd name="T12" fmla="*/ 75 w 111"/>
              <a:gd name="T13" fmla="*/ 269 h 331"/>
            </a:gdLst>
            <a:ahLst/>
            <a:cxnLst>
              <a:cxn ang="0">
                <a:pos x="T0" y="T1"/>
              </a:cxn>
              <a:cxn ang="0">
                <a:pos x="T2" y="T3"/>
              </a:cxn>
              <a:cxn ang="0">
                <a:pos x="T4" y="T5"/>
              </a:cxn>
              <a:cxn ang="0">
                <a:pos x="T6" y="T7"/>
              </a:cxn>
              <a:cxn ang="0">
                <a:pos x="T8" y="T9"/>
              </a:cxn>
              <a:cxn ang="0">
                <a:pos x="T10" y="T11"/>
              </a:cxn>
              <a:cxn ang="0">
                <a:pos x="T12" y="T13"/>
              </a:cxn>
            </a:cxnLst>
            <a:rect l="0" t="0" r="r" b="b"/>
            <a:pathLst>
              <a:path w="111" h="331">
                <a:moveTo>
                  <a:pt x="75" y="269"/>
                </a:moveTo>
                <a:lnTo>
                  <a:pt x="44" y="331"/>
                </a:lnTo>
                <a:lnTo>
                  <a:pt x="15" y="326"/>
                </a:lnTo>
                <a:lnTo>
                  <a:pt x="0" y="259"/>
                </a:lnTo>
                <a:lnTo>
                  <a:pt x="34" y="0"/>
                </a:lnTo>
                <a:lnTo>
                  <a:pt x="111" y="9"/>
                </a:lnTo>
                <a:lnTo>
                  <a:pt x="75" y="269"/>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8" name="Freeform 10"/>
          <p:cNvSpPr>
            <a:spLocks/>
          </p:cNvSpPr>
          <p:nvPr/>
        </p:nvSpPr>
        <p:spPr bwMode="auto">
          <a:xfrm>
            <a:off x="6581493" y="3212873"/>
            <a:ext cx="104748" cy="121412"/>
          </a:xfrm>
          <a:custGeom>
            <a:avLst/>
            <a:gdLst>
              <a:gd name="T0" fmla="*/ 58 w 64"/>
              <a:gd name="T1" fmla="*/ 48 h 74"/>
              <a:gd name="T2" fmla="*/ 27 w 64"/>
              <a:gd name="T3" fmla="*/ 72 h 74"/>
              <a:gd name="T4" fmla="*/ 26 w 64"/>
              <a:gd name="T5" fmla="*/ 72 h 74"/>
              <a:gd name="T6" fmla="*/ 2 w 64"/>
              <a:gd name="T7" fmla="*/ 41 h 74"/>
              <a:gd name="T8" fmla="*/ 6 w 64"/>
              <a:gd name="T9" fmla="*/ 15 h 74"/>
              <a:gd name="T10" fmla="*/ 35 w 64"/>
              <a:gd name="T11" fmla="*/ 7 h 74"/>
              <a:gd name="T12" fmla="*/ 36 w 64"/>
              <a:gd name="T13" fmla="*/ 7 h 74"/>
              <a:gd name="T14" fmla="*/ 61 w 64"/>
              <a:gd name="T15" fmla="*/ 23 h 74"/>
              <a:gd name="T16" fmla="*/ 58 w 64"/>
              <a:gd name="T17"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4">
                <a:moveTo>
                  <a:pt x="58" y="48"/>
                </a:moveTo>
                <a:cubicBezTo>
                  <a:pt x="56" y="64"/>
                  <a:pt x="42" y="74"/>
                  <a:pt x="27" y="72"/>
                </a:cubicBezTo>
                <a:cubicBezTo>
                  <a:pt x="26" y="72"/>
                  <a:pt x="26" y="72"/>
                  <a:pt x="26" y="72"/>
                </a:cubicBezTo>
                <a:cubicBezTo>
                  <a:pt x="11" y="70"/>
                  <a:pt x="0" y="56"/>
                  <a:pt x="2" y="41"/>
                </a:cubicBezTo>
                <a:cubicBezTo>
                  <a:pt x="6" y="15"/>
                  <a:pt x="6" y="15"/>
                  <a:pt x="6" y="15"/>
                </a:cubicBezTo>
                <a:cubicBezTo>
                  <a:pt x="8" y="0"/>
                  <a:pt x="20" y="5"/>
                  <a:pt x="35" y="7"/>
                </a:cubicBezTo>
                <a:cubicBezTo>
                  <a:pt x="36" y="7"/>
                  <a:pt x="36" y="7"/>
                  <a:pt x="36" y="7"/>
                </a:cubicBezTo>
                <a:cubicBezTo>
                  <a:pt x="51" y="9"/>
                  <a:pt x="64" y="7"/>
                  <a:pt x="61" y="23"/>
                </a:cubicBezTo>
                <a:lnTo>
                  <a:pt x="58" y="48"/>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9" name="Freeform 11"/>
          <p:cNvSpPr>
            <a:spLocks/>
          </p:cNvSpPr>
          <p:nvPr/>
        </p:nvSpPr>
        <p:spPr bwMode="auto">
          <a:xfrm>
            <a:off x="6570780" y="3259295"/>
            <a:ext cx="114270" cy="109509"/>
          </a:xfrm>
          <a:custGeom>
            <a:avLst/>
            <a:gdLst>
              <a:gd name="T0" fmla="*/ 85 w 96"/>
              <a:gd name="T1" fmla="*/ 92 h 92"/>
              <a:gd name="T2" fmla="*/ 0 w 96"/>
              <a:gd name="T3" fmla="*/ 81 h 92"/>
              <a:gd name="T4" fmla="*/ 11 w 96"/>
              <a:gd name="T5" fmla="*/ 0 h 92"/>
              <a:gd name="T6" fmla="*/ 96 w 96"/>
              <a:gd name="T7" fmla="*/ 11 h 92"/>
              <a:gd name="T8" fmla="*/ 85 w 96"/>
              <a:gd name="T9" fmla="*/ 92 h 92"/>
            </a:gdLst>
            <a:ahLst/>
            <a:cxnLst>
              <a:cxn ang="0">
                <a:pos x="T0" y="T1"/>
              </a:cxn>
              <a:cxn ang="0">
                <a:pos x="T2" y="T3"/>
              </a:cxn>
              <a:cxn ang="0">
                <a:pos x="T4" y="T5"/>
              </a:cxn>
              <a:cxn ang="0">
                <a:pos x="T6" y="T7"/>
              </a:cxn>
              <a:cxn ang="0">
                <a:pos x="T8" y="T9"/>
              </a:cxn>
            </a:cxnLst>
            <a:rect l="0" t="0" r="r" b="b"/>
            <a:pathLst>
              <a:path w="96" h="92">
                <a:moveTo>
                  <a:pt x="85" y="92"/>
                </a:moveTo>
                <a:lnTo>
                  <a:pt x="0" y="81"/>
                </a:lnTo>
                <a:lnTo>
                  <a:pt x="11" y="0"/>
                </a:lnTo>
                <a:lnTo>
                  <a:pt x="96" y="11"/>
                </a:lnTo>
                <a:lnTo>
                  <a:pt x="85" y="92"/>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20" name="Freeform 12"/>
          <p:cNvSpPr>
            <a:spLocks/>
          </p:cNvSpPr>
          <p:nvPr/>
        </p:nvSpPr>
        <p:spPr bwMode="auto">
          <a:xfrm>
            <a:off x="6562448" y="3662812"/>
            <a:ext cx="34520" cy="57135"/>
          </a:xfrm>
          <a:custGeom>
            <a:avLst/>
            <a:gdLst>
              <a:gd name="T0" fmla="*/ 0 w 21"/>
              <a:gd name="T1" fmla="*/ 6 h 35"/>
              <a:gd name="T2" fmla="*/ 5 w 21"/>
              <a:gd name="T3" fmla="*/ 27 h 35"/>
              <a:gd name="T4" fmla="*/ 21 w 21"/>
              <a:gd name="T5" fmla="*/ 10 h 35"/>
              <a:gd name="T6" fmla="*/ 0 w 21"/>
              <a:gd name="T7" fmla="*/ 6 h 35"/>
            </a:gdLst>
            <a:ahLst/>
            <a:cxnLst>
              <a:cxn ang="0">
                <a:pos x="T0" y="T1"/>
              </a:cxn>
              <a:cxn ang="0">
                <a:pos x="T2" y="T3"/>
              </a:cxn>
              <a:cxn ang="0">
                <a:pos x="T4" y="T5"/>
              </a:cxn>
              <a:cxn ang="0">
                <a:pos x="T6" y="T7"/>
              </a:cxn>
            </a:cxnLst>
            <a:rect l="0" t="0" r="r" b="b"/>
            <a:pathLst>
              <a:path w="21" h="35">
                <a:moveTo>
                  <a:pt x="0" y="6"/>
                </a:moveTo>
                <a:cubicBezTo>
                  <a:pt x="0" y="6"/>
                  <a:pt x="3" y="22"/>
                  <a:pt x="5" y="27"/>
                </a:cubicBezTo>
                <a:cubicBezTo>
                  <a:pt x="6" y="31"/>
                  <a:pt x="9" y="35"/>
                  <a:pt x="21" y="10"/>
                </a:cubicBezTo>
                <a:cubicBezTo>
                  <a:pt x="21" y="10"/>
                  <a:pt x="13" y="0"/>
                  <a:pt x="0" y="6"/>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21" name="Freeform 13"/>
          <p:cNvSpPr>
            <a:spLocks/>
          </p:cNvSpPr>
          <p:nvPr/>
        </p:nvSpPr>
        <p:spPr bwMode="auto">
          <a:xfrm>
            <a:off x="6664816" y="3287862"/>
            <a:ext cx="30948" cy="199973"/>
          </a:xfrm>
          <a:custGeom>
            <a:avLst/>
            <a:gdLst>
              <a:gd name="T0" fmla="*/ 4 w 19"/>
              <a:gd name="T1" fmla="*/ 0 h 122"/>
              <a:gd name="T2" fmla="*/ 19 w 19"/>
              <a:gd name="T3" fmla="*/ 16 h 122"/>
              <a:gd name="T4" fmla="*/ 7 w 19"/>
              <a:gd name="T5" fmla="*/ 115 h 122"/>
              <a:gd name="T6" fmla="*/ 0 w 19"/>
              <a:gd name="T7" fmla="*/ 121 h 122"/>
              <a:gd name="T8" fmla="*/ 10 w 19"/>
              <a:gd name="T9" fmla="*/ 43 h 122"/>
              <a:gd name="T10" fmla="*/ 5 w 19"/>
              <a:gd name="T11" fmla="*/ 34 h 122"/>
              <a:gd name="T12" fmla="*/ 4 w 19"/>
              <a:gd name="T13" fmla="*/ 0 h 122"/>
            </a:gdLst>
            <a:ahLst/>
            <a:cxnLst>
              <a:cxn ang="0">
                <a:pos x="T0" y="T1"/>
              </a:cxn>
              <a:cxn ang="0">
                <a:pos x="T2" y="T3"/>
              </a:cxn>
              <a:cxn ang="0">
                <a:pos x="T4" y="T5"/>
              </a:cxn>
              <a:cxn ang="0">
                <a:pos x="T6" y="T7"/>
              </a:cxn>
              <a:cxn ang="0">
                <a:pos x="T8" y="T9"/>
              </a:cxn>
              <a:cxn ang="0">
                <a:pos x="T10" y="T11"/>
              </a:cxn>
              <a:cxn ang="0">
                <a:pos x="T12" y="T13"/>
              </a:cxn>
            </a:cxnLst>
            <a:rect l="0" t="0" r="r" b="b"/>
            <a:pathLst>
              <a:path w="19" h="122">
                <a:moveTo>
                  <a:pt x="4" y="0"/>
                </a:moveTo>
                <a:cubicBezTo>
                  <a:pt x="4" y="0"/>
                  <a:pt x="18" y="10"/>
                  <a:pt x="19" y="16"/>
                </a:cubicBezTo>
                <a:cubicBezTo>
                  <a:pt x="19" y="21"/>
                  <a:pt x="7" y="115"/>
                  <a:pt x="7" y="115"/>
                </a:cubicBezTo>
                <a:cubicBezTo>
                  <a:pt x="7" y="115"/>
                  <a:pt x="8" y="122"/>
                  <a:pt x="0" y="121"/>
                </a:cubicBezTo>
                <a:cubicBezTo>
                  <a:pt x="10" y="43"/>
                  <a:pt x="10" y="43"/>
                  <a:pt x="10" y="43"/>
                </a:cubicBezTo>
                <a:cubicBezTo>
                  <a:pt x="5" y="34"/>
                  <a:pt x="5" y="34"/>
                  <a:pt x="5" y="34"/>
                </a:cubicBezTo>
                <a:cubicBezTo>
                  <a:pt x="4" y="0"/>
                  <a:pt x="4" y="0"/>
                  <a:pt x="4" y="0"/>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grpSp>
        <p:nvGrpSpPr>
          <p:cNvPr id="22" name="Group 123"/>
          <p:cNvGrpSpPr/>
          <p:nvPr/>
        </p:nvGrpSpPr>
        <p:grpSpPr>
          <a:xfrm>
            <a:off x="5738750" y="3195912"/>
            <a:ext cx="613013" cy="465414"/>
            <a:chOff x="7170738" y="4168775"/>
            <a:chExt cx="817563" cy="620713"/>
          </a:xfrm>
          <a:solidFill>
            <a:schemeClr val="tx2">
              <a:lumMod val="20000"/>
              <a:lumOff val="80000"/>
            </a:schemeClr>
          </a:solidFill>
        </p:grpSpPr>
        <p:sp>
          <p:nvSpPr>
            <p:cNvPr id="23" name="Freeform 14"/>
            <p:cNvSpPr>
              <a:spLocks/>
            </p:cNvSpPr>
            <p:nvPr/>
          </p:nvSpPr>
          <p:spPr bwMode="auto">
            <a:xfrm>
              <a:off x="7170738" y="4168775"/>
              <a:ext cx="785813" cy="354013"/>
            </a:xfrm>
            <a:custGeom>
              <a:avLst/>
              <a:gdLst>
                <a:gd name="T0" fmla="*/ 246 w 495"/>
                <a:gd name="T1" fmla="*/ 223 h 223"/>
                <a:gd name="T2" fmla="*/ 0 w 495"/>
                <a:gd name="T3" fmla="*/ 111 h 223"/>
                <a:gd name="T4" fmla="*/ 252 w 495"/>
                <a:gd name="T5" fmla="*/ 0 h 223"/>
                <a:gd name="T6" fmla="*/ 495 w 495"/>
                <a:gd name="T7" fmla="*/ 109 h 223"/>
                <a:gd name="T8" fmla="*/ 246 w 495"/>
                <a:gd name="T9" fmla="*/ 223 h 223"/>
              </a:gdLst>
              <a:ahLst/>
              <a:cxnLst>
                <a:cxn ang="0">
                  <a:pos x="T0" y="T1"/>
                </a:cxn>
                <a:cxn ang="0">
                  <a:pos x="T2" y="T3"/>
                </a:cxn>
                <a:cxn ang="0">
                  <a:pos x="T4" y="T5"/>
                </a:cxn>
                <a:cxn ang="0">
                  <a:pos x="T6" y="T7"/>
                </a:cxn>
                <a:cxn ang="0">
                  <a:pos x="T8" y="T9"/>
                </a:cxn>
              </a:cxnLst>
              <a:rect l="0" t="0" r="r" b="b"/>
              <a:pathLst>
                <a:path w="495" h="223">
                  <a:moveTo>
                    <a:pt x="246" y="223"/>
                  </a:moveTo>
                  <a:lnTo>
                    <a:pt x="0" y="111"/>
                  </a:lnTo>
                  <a:lnTo>
                    <a:pt x="252" y="0"/>
                  </a:lnTo>
                  <a:lnTo>
                    <a:pt x="495" y="109"/>
                  </a:lnTo>
                  <a:lnTo>
                    <a:pt x="246" y="22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24" name="Rectangle 15"/>
            <p:cNvSpPr>
              <a:spLocks noChangeArrowheads="1"/>
            </p:cNvSpPr>
            <p:nvPr/>
          </p:nvSpPr>
          <p:spPr bwMode="auto">
            <a:xfrm>
              <a:off x="7924800" y="4335463"/>
              <a:ext cx="23813" cy="25717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25" name="Oval 16"/>
            <p:cNvSpPr>
              <a:spLocks noChangeArrowheads="1"/>
            </p:cNvSpPr>
            <p:nvPr/>
          </p:nvSpPr>
          <p:spPr bwMode="auto">
            <a:xfrm>
              <a:off x="7897813" y="4564063"/>
              <a:ext cx="76200" cy="77788"/>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26" name="Freeform 17"/>
            <p:cNvSpPr>
              <a:spLocks/>
            </p:cNvSpPr>
            <p:nvPr/>
          </p:nvSpPr>
          <p:spPr bwMode="auto">
            <a:xfrm>
              <a:off x="7888288" y="4605338"/>
              <a:ext cx="55563" cy="171450"/>
            </a:xfrm>
            <a:custGeom>
              <a:avLst/>
              <a:gdLst>
                <a:gd name="T0" fmla="*/ 14 w 26"/>
                <a:gd name="T1" fmla="*/ 4 h 79"/>
                <a:gd name="T2" fmla="*/ 6 w 26"/>
                <a:gd name="T3" fmla="*/ 79 h 79"/>
                <a:gd name="T4" fmla="*/ 26 w 26"/>
                <a:gd name="T5" fmla="*/ 79 h 79"/>
                <a:gd name="T6" fmla="*/ 26 w 26"/>
                <a:gd name="T7" fmla="*/ 0 h 79"/>
                <a:gd name="T8" fmla="*/ 14 w 26"/>
                <a:gd name="T9" fmla="*/ 4 h 79"/>
              </a:gdLst>
              <a:ahLst/>
              <a:cxnLst>
                <a:cxn ang="0">
                  <a:pos x="T0" y="T1"/>
                </a:cxn>
                <a:cxn ang="0">
                  <a:pos x="T2" y="T3"/>
                </a:cxn>
                <a:cxn ang="0">
                  <a:pos x="T4" y="T5"/>
                </a:cxn>
                <a:cxn ang="0">
                  <a:pos x="T6" y="T7"/>
                </a:cxn>
                <a:cxn ang="0">
                  <a:pos x="T8" y="T9"/>
                </a:cxn>
              </a:cxnLst>
              <a:rect l="0" t="0" r="r" b="b"/>
              <a:pathLst>
                <a:path w="26" h="79">
                  <a:moveTo>
                    <a:pt x="14" y="4"/>
                  </a:moveTo>
                  <a:cubicBezTo>
                    <a:pt x="14" y="4"/>
                    <a:pt x="0" y="34"/>
                    <a:pt x="6" y="79"/>
                  </a:cubicBezTo>
                  <a:cubicBezTo>
                    <a:pt x="26" y="79"/>
                    <a:pt x="26" y="79"/>
                    <a:pt x="26" y="79"/>
                  </a:cubicBezTo>
                  <a:cubicBezTo>
                    <a:pt x="26" y="0"/>
                    <a:pt x="26" y="0"/>
                    <a:pt x="26" y="0"/>
                  </a:cubicBezTo>
                  <a:cubicBezTo>
                    <a:pt x="26" y="0"/>
                    <a:pt x="14" y="7"/>
                    <a:pt x="14"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27" name="Freeform 18"/>
            <p:cNvSpPr>
              <a:spLocks/>
            </p:cNvSpPr>
            <p:nvPr/>
          </p:nvSpPr>
          <p:spPr bwMode="auto">
            <a:xfrm>
              <a:off x="7932738" y="4605338"/>
              <a:ext cx="55563" cy="171450"/>
            </a:xfrm>
            <a:custGeom>
              <a:avLst/>
              <a:gdLst>
                <a:gd name="T0" fmla="*/ 11 w 25"/>
                <a:gd name="T1" fmla="*/ 4 h 79"/>
                <a:gd name="T2" fmla="*/ 20 w 25"/>
                <a:gd name="T3" fmla="*/ 79 h 79"/>
                <a:gd name="T4" fmla="*/ 0 w 25"/>
                <a:gd name="T5" fmla="*/ 79 h 79"/>
                <a:gd name="T6" fmla="*/ 0 w 25"/>
                <a:gd name="T7" fmla="*/ 0 h 79"/>
                <a:gd name="T8" fmla="*/ 11 w 25"/>
                <a:gd name="T9" fmla="*/ 4 h 79"/>
              </a:gdLst>
              <a:ahLst/>
              <a:cxnLst>
                <a:cxn ang="0">
                  <a:pos x="T0" y="T1"/>
                </a:cxn>
                <a:cxn ang="0">
                  <a:pos x="T2" y="T3"/>
                </a:cxn>
                <a:cxn ang="0">
                  <a:pos x="T4" y="T5"/>
                </a:cxn>
                <a:cxn ang="0">
                  <a:pos x="T6" y="T7"/>
                </a:cxn>
                <a:cxn ang="0">
                  <a:pos x="T8" y="T9"/>
                </a:cxn>
              </a:cxnLst>
              <a:rect l="0" t="0" r="r" b="b"/>
              <a:pathLst>
                <a:path w="25" h="79">
                  <a:moveTo>
                    <a:pt x="11" y="4"/>
                  </a:moveTo>
                  <a:cubicBezTo>
                    <a:pt x="11" y="4"/>
                    <a:pt x="25" y="34"/>
                    <a:pt x="20" y="79"/>
                  </a:cubicBezTo>
                  <a:cubicBezTo>
                    <a:pt x="0" y="79"/>
                    <a:pt x="0" y="79"/>
                    <a:pt x="0" y="79"/>
                  </a:cubicBezTo>
                  <a:cubicBezTo>
                    <a:pt x="0" y="0"/>
                    <a:pt x="0" y="0"/>
                    <a:pt x="0" y="0"/>
                  </a:cubicBezTo>
                  <a:cubicBezTo>
                    <a:pt x="0" y="0"/>
                    <a:pt x="11" y="7"/>
                    <a:pt x="11"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28" name="Freeform 19"/>
            <p:cNvSpPr>
              <a:spLocks/>
            </p:cNvSpPr>
            <p:nvPr/>
          </p:nvSpPr>
          <p:spPr bwMode="auto">
            <a:xfrm>
              <a:off x="7327900" y="4449763"/>
              <a:ext cx="455613" cy="339725"/>
            </a:xfrm>
            <a:custGeom>
              <a:avLst/>
              <a:gdLst>
                <a:gd name="T0" fmla="*/ 209 w 209"/>
                <a:gd name="T1" fmla="*/ 0 h 156"/>
                <a:gd name="T2" fmla="*/ 104 w 209"/>
                <a:gd name="T3" fmla="*/ 49 h 156"/>
                <a:gd name="T4" fmla="*/ 0 w 209"/>
                <a:gd name="T5" fmla="*/ 0 h 156"/>
                <a:gd name="T6" fmla="*/ 0 w 209"/>
                <a:gd name="T7" fmla="*/ 120 h 156"/>
                <a:gd name="T8" fmla="*/ 102 w 209"/>
                <a:gd name="T9" fmla="*/ 156 h 156"/>
                <a:gd name="T10" fmla="*/ 102 w 209"/>
                <a:gd name="T11" fmla="*/ 156 h 156"/>
                <a:gd name="T12" fmla="*/ 104 w 209"/>
                <a:gd name="T13" fmla="*/ 156 h 156"/>
                <a:gd name="T14" fmla="*/ 107 w 209"/>
                <a:gd name="T15" fmla="*/ 156 h 156"/>
                <a:gd name="T16" fmla="*/ 107 w 209"/>
                <a:gd name="T17" fmla="*/ 156 h 156"/>
                <a:gd name="T18" fmla="*/ 209 w 209"/>
                <a:gd name="T19" fmla="*/ 120 h 156"/>
                <a:gd name="T20" fmla="*/ 209 w 209"/>
                <a:gd name="T21"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9" h="156">
                  <a:moveTo>
                    <a:pt x="209" y="0"/>
                  </a:moveTo>
                  <a:cubicBezTo>
                    <a:pt x="209" y="1"/>
                    <a:pt x="121" y="41"/>
                    <a:pt x="104" y="49"/>
                  </a:cubicBezTo>
                  <a:cubicBezTo>
                    <a:pt x="87" y="41"/>
                    <a:pt x="0" y="1"/>
                    <a:pt x="0" y="0"/>
                  </a:cubicBezTo>
                  <a:cubicBezTo>
                    <a:pt x="0" y="120"/>
                    <a:pt x="0" y="120"/>
                    <a:pt x="0" y="120"/>
                  </a:cubicBezTo>
                  <a:cubicBezTo>
                    <a:pt x="28" y="150"/>
                    <a:pt x="84" y="155"/>
                    <a:pt x="102" y="156"/>
                  </a:cubicBezTo>
                  <a:cubicBezTo>
                    <a:pt x="102" y="156"/>
                    <a:pt x="102" y="156"/>
                    <a:pt x="102" y="156"/>
                  </a:cubicBezTo>
                  <a:cubicBezTo>
                    <a:pt x="102" y="156"/>
                    <a:pt x="103" y="156"/>
                    <a:pt x="104" y="156"/>
                  </a:cubicBezTo>
                  <a:cubicBezTo>
                    <a:pt x="106" y="156"/>
                    <a:pt x="107" y="156"/>
                    <a:pt x="107" y="156"/>
                  </a:cubicBezTo>
                  <a:cubicBezTo>
                    <a:pt x="107" y="156"/>
                    <a:pt x="107" y="156"/>
                    <a:pt x="107" y="156"/>
                  </a:cubicBezTo>
                  <a:cubicBezTo>
                    <a:pt x="125" y="155"/>
                    <a:pt x="181" y="150"/>
                    <a:pt x="209" y="120"/>
                  </a:cubicBezTo>
                  <a:lnTo>
                    <a:pt x="209"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grpSp>
      <p:sp>
        <p:nvSpPr>
          <p:cNvPr id="29" name="Freeform 20"/>
          <p:cNvSpPr>
            <a:spLocks noEditPoints="1"/>
          </p:cNvSpPr>
          <p:nvPr/>
        </p:nvSpPr>
        <p:spPr bwMode="auto">
          <a:xfrm>
            <a:off x="5240008" y="1607138"/>
            <a:ext cx="358285" cy="377330"/>
          </a:xfrm>
          <a:custGeom>
            <a:avLst/>
            <a:gdLst>
              <a:gd name="T0" fmla="*/ 168 w 219"/>
              <a:gd name="T1" fmla="*/ 224 h 231"/>
              <a:gd name="T2" fmla="*/ 197 w 219"/>
              <a:gd name="T3" fmla="*/ 212 h 231"/>
              <a:gd name="T4" fmla="*/ 168 w 219"/>
              <a:gd name="T5" fmla="*/ 132 h 231"/>
              <a:gd name="T6" fmla="*/ 168 w 219"/>
              <a:gd name="T7" fmla="*/ 150 h 231"/>
              <a:gd name="T8" fmla="*/ 192 w 219"/>
              <a:gd name="T9" fmla="*/ 190 h 231"/>
              <a:gd name="T10" fmla="*/ 168 w 219"/>
              <a:gd name="T11" fmla="*/ 209 h 231"/>
              <a:gd name="T12" fmla="*/ 168 w 219"/>
              <a:gd name="T13" fmla="*/ 224 h 231"/>
              <a:gd name="T14" fmla="*/ 168 w 219"/>
              <a:gd name="T15" fmla="*/ 203 h 231"/>
              <a:gd name="T16" fmla="*/ 168 w 219"/>
              <a:gd name="T17" fmla="*/ 157 h 231"/>
              <a:gd name="T18" fmla="*/ 181 w 219"/>
              <a:gd name="T19" fmla="*/ 187 h 231"/>
              <a:gd name="T20" fmla="*/ 168 w 219"/>
              <a:gd name="T21" fmla="*/ 203 h 231"/>
              <a:gd name="T22" fmla="*/ 146 w 219"/>
              <a:gd name="T23" fmla="*/ 112 h 231"/>
              <a:gd name="T24" fmla="*/ 141 w 219"/>
              <a:gd name="T25" fmla="*/ 98 h 231"/>
              <a:gd name="T26" fmla="*/ 141 w 219"/>
              <a:gd name="T27" fmla="*/ 44 h 231"/>
              <a:gd name="T28" fmla="*/ 146 w 219"/>
              <a:gd name="T29" fmla="*/ 37 h 231"/>
              <a:gd name="T30" fmla="*/ 148 w 219"/>
              <a:gd name="T31" fmla="*/ 37 h 231"/>
              <a:gd name="T32" fmla="*/ 148 w 219"/>
              <a:gd name="T33" fmla="*/ 14 h 231"/>
              <a:gd name="T34" fmla="*/ 146 w 219"/>
              <a:gd name="T35" fmla="*/ 14 h 231"/>
              <a:gd name="T36" fmla="*/ 146 w 219"/>
              <a:gd name="T37" fmla="*/ 13 h 231"/>
              <a:gd name="T38" fmla="*/ 114 w 219"/>
              <a:gd name="T39" fmla="*/ 0 h 231"/>
              <a:gd name="T40" fmla="*/ 81 w 219"/>
              <a:gd name="T41" fmla="*/ 13 h 231"/>
              <a:gd name="T42" fmla="*/ 81 w 219"/>
              <a:gd name="T43" fmla="*/ 14 h 231"/>
              <a:gd name="T44" fmla="*/ 80 w 219"/>
              <a:gd name="T45" fmla="*/ 14 h 231"/>
              <a:gd name="T46" fmla="*/ 80 w 219"/>
              <a:gd name="T47" fmla="*/ 37 h 231"/>
              <a:gd name="T48" fmla="*/ 81 w 219"/>
              <a:gd name="T49" fmla="*/ 37 h 231"/>
              <a:gd name="T50" fmla="*/ 90 w 219"/>
              <a:gd name="T51" fmla="*/ 45 h 231"/>
              <a:gd name="T52" fmla="*/ 90 w 219"/>
              <a:gd name="T53" fmla="*/ 98 h 231"/>
              <a:gd name="T54" fmla="*/ 83 w 219"/>
              <a:gd name="T55" fmla="*/ 112 h 231"/>
              <a:gd name="T56" fmla="*/ 31 w 219"/>
              <a:gd name="T57" fmla="*/ 212 h 231"/>
              <a:gd name="T58" fmla="*/ 114 w 219"/>
              <a:gd name="T59" fmla="*/ 230 h 231"/>
              <a:gd name="T60" fmla="*/ 168 w 219"/>
              <a:gd name="T61" fmla="*/ 224 h 231"/>
              <a:gd name="T62" fmla="*/ 168 w 219"/>
              <a:gd name="T63" fmla="*/ 209 h 231"/>
              <a:gd name="T64" fmla="*/ 144 w 219"/>
              <a:gd name="T65" fmla="*/ 212 h 231"/>
              <a:gd name="T66" fmla="*/ 144 w 219"/>
              <a:gd name="T67" fmla="*/ 212 h 231"/>
              <a:gd name="T68" fmla="*/ 168 w 219"/>
              <a:gd name="T69" fmla="*/ 203 h 231"/>
              <a:gd name="T70" fmla="*/ 168 w 219"/>
              <a:gd name="T71" fmla="*/ 157 h 231"/>
              <a:gd name="T72" fmla="*/ 149 w 219"/>
              <a:gd name="T73" fmla="*/ 134 h 231"/>
              <a:gd name="T74" fmla="*/ 168 w 219"/>
              <a:gd name="T75" fmla="*/ 150 h 231"/>
              <a:gd name="T76" fmla="*/ 168 w 219"/>
              <a:gd name="T77" fmla="*/ 132 h 231"/>
              <a:gd name="T78" fmla="*/ 146 w 219"/>
              <a:gd name="T79" fmla="*/ 1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9" h="231">
                <a:moveTo>
                  <a:pt x="168" y="224"/>
                </a:moveTo>
                <a:cubicBezTo>
                  <a:pt x="179" y="221"/>
                  <a:pt x="189" y="217"/>
                  <a:pt x="197" y="212"/>
                </a:cubicBezTo>
                <a:cubicBezTo>
                  <a:pt x="219" y="196"/>
                  <a:pt x="191" y="157"/>
                  <a:pt x="168" y="132"/>
                </a:cubicBezTo>
                <a:cubicBezTo>
                  <a:pt x="168" y="150"/>
                  <a:pt x="168" y="150"/>
                  <a:pt x="168" y="150"/>
                </a:cubicBezTo>
                <a:cubicBezTo>
                  <a:pt x="180" y="162"/>
                  <a:pt x="193" y="177"/>
                  <a:pt x="192" y="190"/>
                </a:cubicBezTo>
                <a:cubicBezTo>
                  <a:pt x="192" y="201"/>
                  <a:pt x="180" y="207"/>
                  <a:pt x="168" y="209"/>
                </a:cubicBezTo>
                <a:cubicBezTo>
                  <a:pt x="168" y="224"/>
                  <a:pt x="168" y="224"/>
                  <a:pt x="168" y="224"/>
                </a:cubicBezTo>
                <a:close/>
                <a:moveTo>
                  <a:pt x="168" y="203"/>
                </a:moveTo>
                <a:cubicBezTo>
                  <a:pt x="168" y="157"/>
                  <a:pt x="168" y="157"/>
                  <a:pt x="168" y="157"/>
                </a:cubicBezTo>
                <a:cubicBezTo>
                  <a:pt x="175" y="167"/>
                  <a:pt x="182" y="179"/>
                  <a:pt x="181" y="187"/>
                </a:cubicBezTo>
                <a:cubicBezTo>
                  <a:pt x="180" y="194"/>
                  <a:pt x="175" y="199"/>
                  <a:pt x="168" y="203"/>
                </a:cubicBezTo>
                <a:close/>
                <a:moveTo>
                  <a:pt x="146" y="112"/>
                </a:moveTo>
                <a:cubicBezTo>
                  <a:pt x="146" y="112"/>
                  <a:pt x="141" y="109"/>
                  <a:pt x="141" y="98"/>
                </a:cubicBezTo>
                <a:cubicBezTo>
                  <a:pt x="141" y="90"/>
                  <a:pt x="141" y="56"/>
                  <a:pt x="141" y="44"/>
                </a:cubicBezTo>
                <a:cubicBezTo>
                  <a:pt x="144" y="43"/>
                  <a:pt x="146" y="40"/>
                  <a:pt x="146" y="37"/>
                </a:cubicBezTo>
                <a:cubicBezTo>
                  <a:pt x="148" y="37"/>
                  <a:pt x="148" y="37"/>
                  <a:pt x="148" y="37"/>
                </a:cubicBezTo>
                <a:cubicBezTo>
                  <a:pt x="148" y="14"/>
                  <a:pt x="148" y="14"/>
                  <a:pt x="148" y="14"/>
                </a:cubicBezTo>
                <a:cubicBezTo>
                  <a:pt x="146" y="14"/>
                  <a:pt x="146" y="14"/>
                  <a:pt x="146" y="14"/>
                </a:cubicBezTo>
                <a:cubicBezTo>
                  <a:pt x="146" y="14"/>
                  <a:pt x="146" y="13"/>
                  <a:pt x="146" y="13"/>
                </a:cubicBezTo>
                <a:cubicBezTo>
                  <a:pt x="146" y="6"/>
                  <a:pt x="132" y="0"/>
                  <a:pt x="114" y="0"/>
                </a:cubicBezTo>
                <a:cubicBezTo>
                  <a:pt x="95" y="0"/>
                  <a:pt x="81" y="6"/>
                  <a:pt x="81" y="13"/>
                </a:cubicBezTo>
                <a:cubicBezTo>
                  <a:pt x="81" y="13"/>
                  <a:pt x="81" y="14"/>
                  <a:pt x="81" y="14"/>
                </a:cubicBezTo>
                <a:cubicBezTo>
                  <a:pt x="80" y="14"/>
                  <a:pt x="80" y="14"/>
                  <a:pt x="80" y="14"/>
                </a:cubicBezTo>
                <a:cubicBezTo>
                  <a:pt x="80" y="37"/>
                  <a:pt x="80" y="37"/>
                  <a:pt x="80" y="37"/>
                </a:cubicBezTo>
                <a:cubicBezTo>
                  <a:pt x="81" y="37"/>
                  <a:pt x="81" y="37"/>
                  <a:pt x="81" y="37"/>
                </a:cubicBezTo>
                <a:cubicBezTo>
                  <a:pt x="81" y="40"/>
                  <a:pt x="84" y="43"/>
                  <a:pt x="90" y="45"/>
                </a:cubicBezTo>
                <a:cubicBezTo>
                  <a:pt x="90" y="56"/>
                  <a:pt x="90" y="90"/>
                  <a:pt x="90" y="98"/>
                </a:cubicBezTo>
                <a:cubicBezTo>
                  <a:pt x="90" y="109"/>
                  <a:pt x="83" y="112"/>
                  <a:pt x="83" y="112"/>
                </a:cubicBezTo>
                <a:cubicBezTo>
                  <a:pt x="71" y="119"/>
                  <a:pt x="0" y="190"/>
                  <a:pt x="31" y="212"/>
                </a:cubicBezTo>
                <a:cubicBezTo>
                  <a:pt x="58" y="231"/>
                  <a:pt x="105" y="230"/>
                  <a:pt x="114" y="230"/>
                </a:cubicBezTo>
                <a:cubicBezTo>
                  <a:pt x="121" y="230"/>
                  <a:pt x="145" y="230"/>
                  <a:pt x="168" y="224"/>
                </a:cubicBezTo>
                <a:cubicBezTo>
                  <a:pt x="168" y="209"/>
                  <a:pt x="168" y="209"/>
                  <a:pt x="168" y="209"/>
                </a:cubicBezTo>
                <a:cubicBezTo>
                  <a:pt x="156" y="212"/>
                  <a:pt x="144" y="212"/>
                  <a:pt x="144" y="212"/>
                </a:cubicBezTo>
                <a:cubicBezTo>
                  <a:pt x="144" y="212"/>
                  <a:pt x="144" y="212"/>
                  <a:pt x="144" y="212"/>
                </a:cubicBezTo>
                <a:cubicBezTo>
                  <a:pt x="144" y="212"/>
                  <a:pt x="158" y="210"/>
                  <a:pt x="168" y="203"/>
                </a:cubicBezTo>
                <a:cubicBezTo>
                  <a:pt x="168" y="157"/>
                  <a:pt x="168" y="157"/>
                  <a:pt x="168" y="157"/>
                </a:cubicBezTo>
                <a:cubicBezTo>
                  <a:pt x="159" y="144"/>
                  <a:pt x="149" y="134"/>
                  <a:pt x="149" y="134"/>
                </a:cubicBezTo>
                <a:cubicBezTo>
                  <a:pt x="149" y="134"/>
                  <a:pt x="158" y="141"/>
                  <a:pt x="168" y="150"/>
                </a:cubicBezTo>
                <a:cubicBezTo>
                  <a:pt x="168" y="132"/>
                  <a:pt x="168" y="132"/>
                  <a:pt x="168" y="132"/>
                </a:cubicBezTo>
                <a:cubicBezTo>
                  <a:pt x="159" y="122"/>
                  <a:pt x="150" y="114"/>
                  <a:pt x="146" y="112"/>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0" name="Oval 21"/>
          <p:cNvSpPr>
            <a:spLocks noChangeArrowheads="1"/>
          </p:cNvSpPr>
          <p:nvPr/>
        </p:nvSpPr>
        <p:spPr bwMode="auto">
          <a:xfrm>
            <a:off x="7526604" y="1519054"/>
            <a:ext cx="105938" cy="105938"/>
          </a:xfrm>
          <a:prstGeom prst="ellipse">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1" name="Freeform 22"/>
          <p:cNvSpPr>
            <a:spLocks/>
          </p:cNvSpPr>
          <p:nvPr/>
        </p:nvSpPr>
        <p:spPr bwMode="auto">
          <a:xfrm>
            <a:off x="7564693" y="1597615"/>
            <a:ext cx="166644" cy="347572"/>
          </a:xfrm>
          <a:custGeom>
            <a:avLst/>
            <a:gdLst>
              <a:gd name="T0" fmla="*/ 0 w 102"/>
              <a:gd name="T1" fmla="*/ 6 h 213"/>
              <a:gd name="T2" fmla="*/ 68 w 102"/>
              <a:gd name="T3" fmla="*/ 184 h 213"/>
              <a:gd name="T4" fmla="*/ 99 w 102"/>
              <a:gd name="T5" fmla="*/ 213 h 213"/>
              <a:gd name="T6" fmla="*/ 23 w 102"/>
              <a:gd name="T7" fmla="*/ 0 h 213"/>
              <a:gd name="T8" fmla="*/ 0 w 102"/>
              <a:gd name="T9" fmla="*/ 6 h 213"/>
            </a:gdLst>
            <a:ahLst/>
            <a:cxnLst>
              <a:cxn ang="0">
                <a:pos x="T0" y="T1"/>
              </a:cxn>
              <a:cxn ang="0">
                <a:pos x="T2" y="T3"/>
              </a:cxn>
              <a:cxn ang="0">
                <a:pos x="T4" y="T5"/>
              </a:cxn>
              <a:cxn ang="0">
                <a:pos x="T6" y="T7"/>
              </a:cxn>
              <a:cxn ang="0">
                <a:pos x="T8" y="T9"/>
              </a:cxn>
            </a:cxnLst>
            <a:rect l="0" t="0" r="r" b="b"/>
            <a:pathLst>
              <a:path w="102" h="213">
                <a:moveTo>
                  <a:pt x="0" y="6"/>
                </a:moveTo>
                <a:cubicBezTo>
                  <a:pt x="0" y="7"/>
                  <a:pt x="68" y="184"/>
                  <a:pt x="68" y="184"/>
                </a:cubicBezTo>
                <a:cubicBezTo>
                  <a:pt x="68" y="184"/>
                  <a:pt x="96" y="213"/>
                  <a:pt x="99" y="213"/>
                </a:cubicBezTo>
                <a:cubicBezTo>
                  <a:pt x="102" y="213"/>
                  <a:pt x="23" y="0"/>
                  <a:pt x="23" y="0"/>
                </a:cubicBezTo>
                <a:lnTo>
                  <a:pt x="0" y="6"/>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2" name="Freeform 23"/>
          <p:cNvSpPr>
            <a:spLocks/>
          </p:cNvSpPr>
          <p:nvPr/>
        </p:nvSpPr>
        <p:spPr bwMode="auto">
          <a:xfrm>
            <a:off x="7418285" y="1597615"/>
            <a:ext cx="178547" cy="342811"/>
          </a:xfrm>
          <a:custGeom>
            <a:avLst/>
            <a:gdLst>
              <a:gd name="T0" fmla="*/ 149 w 150"/>
              <a:gd name="T1" fmla="*/ 14 h 288"/>
              <a:gd name="T2" fmla="*/ 40 w 150"/>
              <a:gd name="T3" fmla="*/ 248 h 288"/>
              <a:gd name="T4" fmla="*/ 0 w 150"/>
              <a:gd name="T5" fmla="*/ 288 h 288"/>
              <a:gd name="T6" fmla="*/ 11 w 150"/>
              <a:gd name="T7" fmla="*/ 233 h 288"/>
              <a:gd name="T8" fmla="*/ 117 w 150"/>
              <a:gd name="T9" fmla="*/ 0 h 288"/>
              <a:gd name="T10" fmla="*/ 150 w 150"/>
              <a:gd name="T11" fmla="*/ 11 h 288"/>
              <a:gd name="T12" fmla="*/ 149 w 150"/>
              <a:gd name="T13" fmla="*/ 14 h 288"/>
            </a:gdLst>
            <a:ahLst/>
            <a:cxnLst>
              <a:cxn ang="0">
                <a:pos x="T0" y="T1"/>
              </a:cxn>
              <a:cxn ang="0">
                <a:pos x="T2" y="T3"/>
              </a:cxn>
              <a:cxn ang="0">
                <a:pos x="T4" y="T5"/>
              </a:cxn>
              <a:cxn ang="0">
                <a:pos x="T6" y="T7"/>
              </a:cxn>
              <a:cxn ang="0">
                <a:pos x="T8" y="T9"/>
              </a:cxn>
              <a:cxn ang="0">
                <a:pos x="T10" y="T11"/>
              </a:cxn>
              <a:cxn ang="0">
                <a:pos x="T12" y="T13"/>
              </a:cxn>
            </a:cxnLst>
            <a:rect l="0" t="0" r="r" b="b"/>
            <a:pathLst>
              <a:path w="150" h="288">
                <a:moveTo>
                  <a:pt x="149" y="14"/>
                </a:moveTo>
                <a:lnTo>
                  <a:pt x="40" y="248"/>
                </a:lnTo>
                <a:lnTo>
                  <a:pt x="0" y="288"/>
                </a:lnTo>
                <a:lnTo>
                  <a:pt x="11" y="233"/>
                </a:lnTo>
                <a:lnTo>
                  <a:pt x="117" y="0"/>
                </a:lnTo>
                <a:lnTo>
                  <a:pt x="150" y="11"/>
                </a:lnTo>
                <a:lnTo>
                  <a:pt x="149" y="14"/>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3" name="Freeform 24"/>
          <p:cNvSpPr>
            <a:spLocks/>
          </p:cNvSpPr>
          <p:nvPr/>
        </p:nvSpPr>
        <p:spPr bwMode="auto">
          <a:xfrm>
            <a:off x="7574216" y="1480964"/>
            <a:ext cx="19045" cy="59516"/>
          </a:xfrm>
          <a:custGeom>
            <a:avLst/>
            <a:gdLst>
              <a:gd name="T0" fmla="*/ 12 w 12"/>
              <a:gd name="T1" fmla="*/ 30 h 36"/>
              <a:gd name="T2" fmla="*/ 6 w 12"/>
              <a:gd name="T3" fmla="*/ 36 h 36"/>
              <a:gd name="T4" fmla="*/ 0 w 12"/>
              <a:gd name="T5" fmla="*/ 30 h 36"/>
              <a:gd name="T6" fmla="*/ 0 w 12"/>
              <a:gd name="T7" fmla="*/ 6 h 36"/>
              <a:gd name="T8" fmla="*/ 6 w 12"/>
              <a:gd name="T9" fmla="*/ 0 h 36"/>
              <a:gd name="T10" fmla="*/ 12 w 12"/>
              <a:gd name="T11" fmla="*/ 6 h 36"/>
              <a:gd name="T12" fmla="*/ 12 w 12"/>
              <a:gd name="T13" fmla="*/ 30 h 36"/>
            </a:gdLst>
            <a:ahLst/>
            <a:cxnLst>
              <a:cxn ang="0">
                <a:pos x="T0" y="T1"/>
              </a:cxn>
              <a:cxn ang="0">
                <a:pos x="T2" y="T3"/>
              </a:cxn>
              <a:cxn ang="0">
                <a:pos x="T4" y="T5"/>
              </a:cxn>
              <a:cxn ang="0">
                <a:pos x="T6" y="T7"/>
              </a:cxn>
              <a:cxn ang="0">
                <a:pos x="T8" y="T9"/>
              </a:cxn>
              <a:cxn ang="0">
                <a:pos x="T10" y="T11"/>
              </a:cxn>
              <a:cxn ang="0">
                <a:pos x="T12" y="T13"/>
              </a:cxn>
            </a:cxnLst>
            <a:rect l="0" t="0" r="r" b="b"/>
            <a:pathLst>
              <a:path w="12" h="36">
                <a:moveTo>
                  <a:pt x="12" y="30"/>
                </a:moveTo>
                <a:cubicBezTo>
                  <a:pt x="12" y="33"/>
                  <a:pt x="10" y="36"/>
                  <a:pt x="6" y="36"/>
                </a:cubicBezTo>
                <a:cubicBezTo>
                  <a:pt x="3" y="36"/>
                  <a:pt x="0" y="33"/>
                  <a:pt x="0" y="30"/>
                </a:cubicBezTo>
                <a:cubicBezTo>
                  <a:pt x="0" y="6"/>
                  <a:pt x="0" y="6"/>
                  <a:pt x="0" y="6"/>
                </a:cubicBezTo>
                <a:cubicBezTo>
                  <a:pt x="0" y="3"/>
                  <a:pt x="3" y="0"/>
                  <a:pt x="6" y="0"/>
                </a:cubicBezTo>
                <a:cubicBezTo>
                  <a:pt x="10" y="0"/>
                  <a:pt x="12" y="3"/>
                  <a:pt x="12" y="6"/>
                </a:cubicBezTo>
                <a:lnTo>
                  <a:pt x="12" y="3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4" name="Freeform 25"/>
          <p:cNvSpPr>
            <a:spLocks noEditPoints="1"/>
          </p:cNvSpPr>
          <p:nvPr/>
        </p:nvSpPr>
        <p:spPr bwMode="auto">
          <a:xfrm>
            <a:off x="6721951" y="1225047"/>
            <a:ext cx="169025" cy="457081"/>
          </a:xfrm>
          <a:custGeom>
            <a:avLst/>
            <a:gdLst>
              <a:gd name="T0" fmla="*/ 51 w 103"/>
              <a:gd name="T1" fmla="*/ 280 h 280"/>
              <a:gd name="T2" fmla="*/ 103 w 103"/>
              <a:gd name="T3" fmla="*/ 140 h 280"/>
              <a:gd name="T4" fmla="*/ 51 w 103"/>
              <a:gd name="T5" fmla="*/ 0 h 280"/>
              <a:gd name="T6" fmla="*/ 51 w 103"/>
              <a:gd name="T7" fmla="*/ 22 h 280"/>
              <a:gd name="T8" fmla="*/ 94 w 103"/>
              <a:gd name="T9" fmla="*/ 140 h 280"/>
              <a:gd name="T10" fmla="*/ 51 w 103"/>
              <a:gd name="T11" fmla="*/ 257 h 280"/>
              <a:gd name="T12" fmla="*/ 51 w 103"/>
              <a:gd name="T13" fmla="*/ 280 h 280"/>
              <a:gd name="T14" fmla="*/ 51 w 103"/>
              <a:gd name="T15" fmla="*/ 0 h 280"/>
              <a:gd name="T16" fmla="*/ 0 w 103"/>
              <a:gd name="T17" fmla="*/ 140 h 280"/>
              <a:gd name="T18" fmla="*/ 51 w 103"/>
              <a:gd name="T19" fmla="*/ 280 h 280"/>
              <a:gd name="T20" fmla="*/ 51 w 103"/>
              <a:gd name="T21" fmla="*/ 280 h 280"/>
              <a:gd name="T22" fmla="*/ 51 w 103"/>
              <a:gd name="T23" fmla="*/ 257 h 280"/>
              <a:gd name="T24" fmla="*/ 51 w 103"/>
              <a:gd name="T25" fmla="*/ 257 h 280"/>
              <a:gd name="T26" fmla="*/ 51 w 103"/>
              <a:gd name="T27" fmla="*/ 257 h 280"/>
              <a:gd name="T28" fmla="*/ 8 w 103"/>
              <a:gd name="T29" fmla="*/ 140 h 280"/>
              <a:gd name="T30" fmla="*/ 51 w 103"/>
              <a:gd name="T31" fmla="*/ 22 h 280"/>
              <a:gd name="T32" fmla="*/ 51 w 103"/>
              <a:gd name="T33" fmla="*/ 22 h 280"/>
              <a:gd name="T34" fmla="*/ 51 w 103"/>
              <a:gd name="T35" fmla="*/ 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3" h="280">
                <a:moveTo>
                  <a:pt x="51" y="280"/>
                </a:moveTo>
                <a:cubicBezTo>
                  <a:pt x="80" y="280"/>
                  <a:pt x="103" y="217"/>
                  <a:pt x="103" y="140"/>
                </a:cubicBezTo>
                <a:cubicBezTo>
                  <a:pt x="103" y="62"/>
                  <a:pt x="80" y="0"/>
                  <a:pt x="51" y="0"/>
                </a:cubicBezTo>
                <a:cubicBezTo>
                  <a:pt x="51" y="22"/>
                  <a:pt x="51" y="22"/>
                  <a:pt x="51" y="22"/>
                </a:cubicBezTo>
                <a:cubicBezTo>
                  <a:pt x="75" y="22"/>
                  <a:pt x="94" y="75"/>
                  <a:pt x="94" y="140"/>
                </a:cubicBezTo>
                <a:cubicBezTo>
                  <a:pt x="94" y="204"/>
                  <a:pt x="75" y="257"/>
                  <a:pt x="51" y="257"/>
                </a:cubicBezTo>
                <a:lnTo>
                  <a:pt x="51" y="280"/>
                </a:lnTo>
                <a:close/>
                <a:moveTo>
                  <a:pt x="51" y="0"/>
                </a:moveTo>
                <a:cubicBezTo>
                  <a:pt x="23" y="0"/>
                  <a:pt x="0" y="62"/>
                  <a:pt x="0" y="140"/>
                </a:cubicBezTo>
                <a:cubicBezTo>
                  <a:pt x="0" y="217"/>
                  <a:pt x="23" y="280"/>
                  <a:pt x="51" y="280"/>
                </a:cubicBezTo>
                <a:cubicBezTo>
                  <a:pt x="51" y="280"/>
                  <a:pt x="51" y="280"/>
                  <a:pt x="51" y="280"/>
                </a:cubicBezTo>
                <a:cubicBezTo>
                  <a:pt x="51" y="257"/>
                  <a:pt x="51" y="257"/>
                  <a:pt x="51" y="257"/>
                </a:cubicBezTo>
                <a:cubicBezTo>
                  <a:pt x="51" y="257"/>
                  <a:pt x="51" y="257"/>
                  <a:pt x="51" y="257"/>
                </a:cubicBezTo>
                <a:cubicBezTo>
                  <a:pt x="51" y="257"/>
                  <a:pt x="51" y="257"/>
                  <a:pt x="51" y="257"/>
                </a:cubicBezTo>
                <a:cubicBezTo>
                  <a:pt x="27" y="257"/>
                  <a:pt x="8" y="204"/>
                  <a:pt x="8" y="140"/>
                </a:cubicBezTo>
                <a:cubicBezTo>
                  <a:pt x="8" y="75"/>
                  <a:pt x="27" y="22"/>
                  <a:pt x="51" y="22"/>
                </a:cubicBezTo>
                <a:cubicBezTo>
                  <a:pt x="51" y="22"/>
                  <a:pt x="51" y="22"/>
                  <a:pt x="51" y="22"/>
                </a:cubicBezTo>
                <a:cubicBezTo>
                  <a:pt x="51" y="0"/>
                  <a:pt x="51" y="0"/>
                  <a:pt x="51" y="0"/>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5" name="Freeform 26"/>
          <p:cNvSpPr>
            <a:spLocks noEditPoints="1"/>
          </p:cNvSpPr>
          <p:nvPr/>
        </p:nvSpPr>
        <p:spPr bwMode="auto">
          <a:xfrm>
            <a:off x="6576732" y="1369074"/>
            <a:ext cx="458272" cy="167835"/>
          </a:xfrm>
          <a:custGeom>
            <a:avLst/>
            <a:gdLst>
              <a:gd name="T0" fmla="*/ 280 w 280"/>
              <a:gd name="T1" fmla="*/ 52 h 103"/>
              <a:gd name="T2" fmla="*/ 140 w 280"/>
              <a:gd name="T3" fmla="*/ 0 h 103"/>
              <a:gd name="T4" fmla="*/ 140 w 280"/>
              <a:gd name="T5" fmla="*/ 8 h 103"/>
              <a:gd name="T6" fmla="*/ 257 w 280"/>
              <a:gd name="T7" fmla="*/ 52 h 103"/>
              <a:gd name="T8" fmla="*/ 140 w 280"/>
              <a:gd name="T9" fmla="*/ 95 h 103"/>
              <a:gd name="T10" fmla="*/ 140 w 280"/>
              <a:gd name="T11" fmla="*/ 103 h 103"/>
              <a:gd name="T12" fmla="*/ 280 w 280"/>
              <a:gd name="T13" fmla="*/ 52 h 103"/>
              <a:gd name="T14" fmla="*/ 140 w 280"/>
              <a:gd name="T15" fmla="*/ 0 h 103"/>
              <a:gd name="T16" fmla="*/ 140 w 280"/>
              <a:gd name="T17" fmla="*/ 0 h 103"/>
              <a:gd name="T18" fmla="*/ 0 w 280"/>
              <a:gd name="T19" fmla="*/ 52 h 103"/>
              <a:gd name="T20" fmla="*/ 140 w 280"/>
              <a:gd name="T21" fmla="*/ 103 h 103"/>
              <a:gd name="T22" fmla="*/ 140 w 280"/>
              <a:gd name="T23" fmla="*/ 103 h 103"/>
              <a:gd name="T24" fmla="*/ 140 w 280"/>
              <a:gd name="T25" fmla="*/ 95 h 103"/>
              <a:gd name="T26" fmla="*/ 140 w 280"/>
              <a:gd name="T27" fmla="*/ 95 h 103"/>
              <a:gd name="T28" fmla="*/ 23 w 280"/>
              <a:gd name="T29" fmla="*/ 52 h 103"/>
              <a:gd name="T30" fmla="*/ 23 w 280"/>
              <a:gd name="T31" fmla="*/ 52 h 103"/>
              <a:gd name="T32" fmla="*/ 140 w 280"/>
              <a:gd name="T33" fmla="*/ 8 h 103"/>
              <a:gd name="T34" fmla="*/ 140 w 280"/>
              <a:gd name="T35" fmla="*/ 8 h 103"/>
              <a:gd name="T36" fmla="*/ 140 w 280"/>
              <a:gd name="T37"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0" h="103">
                <a:moveTo>
                  <a:pt x="280" y="52"/>
                </a:moveTo>
                <a:cubicBezTo>
                  <a:pt x="280" y="23"/>
                  <a:pt x="217" y="0"/>
                  <a:pt x="140" y="0"/>
                </a:cubicBezTo>
                <a:cubicBezTo>
                  <a:pt x="140" y="8"/>
                  <a:pt x="140" y="8"/>
                  <a:pt x="140" y="8"/>
                </a:cubicBezTo>
                <a:cubicBezTo>
                  <a:pt x="205" y="8"/>
                  <a:pt x="257" y="28"/>
                  <a:pt x="257" y="52"/>
                </a:cubicBezTo>
                <a:cubicBezTo>
                  <a:pt x="257" y="75"/>
                  <a:pt x="205" y="95"/>
                  <a:pt x="140" y="95"/>
                </a:cubicBezTo>
                <a:cubicBezTo>
                  <a:pt x="140" y="103"/>
                  <a:pt x="140" y="103"/>
                  <a:pt x="140" y="103"/>
                </a:cubicBezTo>
                <a:cubicBezTo>
                  <a:pt x="217" y="103"/>
                  <a:pt x="280" y="80"/>
                  <a:pt x="280" y="52"/>
                </a:cubicBezTo>
                <a:close/>
                <a:moveTo>
                  <a:pt x="140" y="0"/>
                </a:moveTo>
                <a:cubicBezTo>
                  <a:pt x="140" y="0"/>
                  <a:pt x="140" y="0"/>
                  <a:pt x="140" y="0"/>
                </a:cubicBezTo>
                <a:cubicBezTo>
                  <a:pt x="63" y="0"/>
                  <a:pt x="0" y="23"/>
                  <a:pt x="0" y="52"/>
                </a:cubicBezTo>
                <a:cubicBezTo>
                  <a:pt x="0" y="80"/>
                  <a:pt x="63" y="103"/>
                  <a:pt x="140" y="103"/>
                </a:cubicBezTo>
                <a:cubicBezTo>
                  <a:pt x="140" y="103"/>
                  <a:pt x="140" y="103"/>
                  <a:pt x="140" y="103"/>
                </a:cubicBezTo>
                <a:cubicBezTo>
                  <a:pt x="140" y="95"/>
                  <a:pt x="140" y="95"/>
                  <a:pt x="140" y="95"/>
                </a:cubicBezTo>
                <a:cubicBezTo>
                  <a:pt x="140" y="95"/>
                  <a:pt x="140" y="95"/>
                  <a:pt x="140" y="95"/>
                </a:cubicBezTo>
                <a:cubicBezTo>
                  <a:pt x="75" y="95"/>
                  <a:pt x="23" y="75"/>
                  <a:pt x="23" y="52"/>
                </a:cubicBezTo>
                <a:cubicBezTo>
                  <a:pt x="23" y="52"/>
                  <a:pt x="23" y="52"/>
                  <a:pt x="23" y="52"/>
                </a:cubicBezTo>
                <a:cubicBezTo>
                  <a:pt x="23" y="28"/>
                  <a:pt x="75" y="8"/>
                  <a:pt x="140" y="8"/>
                </a:cubicBezTo>
                <a:cubicBezTo>
                  <a:pt x="140" y="8"/>
                  <a:pt x="140" y="8"/>
                  <a:pt x="140" y="8"/>
                </a:cubicBezTo>
                <a:lnTo>
                  <a:pt x="140"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6" name="Freeform 27"/>
          <p:cNvSpPr>
            <a:spLocks noEditPoints="1"/>
          </p:cNvSpPr>
          <p:nvPr/>
        </p:nvSpPr>
        <p:spPr bwMode="auto">
          <a:xfrm>
            <a:off x="6611251" y="1265518"/>
            <a:ext cx="389233" cy="373759"/>
          </a:xfrm>
          <a:custGeom>
            <a:avLst/>
            <a:gdLst>
              <a:gd name="T0" fmla="*/ 218 w 238"/>
              <a:gd name="T1" fmla="*/ 16 h 229"/>
              <a:gd name="T2" fmla="*/ 119 w 238"/>
              <a:gd name="T3" fmla="*/ 46 h 229"/>
              <a:gd name="T4" fmla="*/ 119 w 238"/>
              <a:gd name="T5" fmla="*/ 57 h 229"/>
              <a:gd name="T6" fmla="*/ 202 w 238"/>
              <a:gd name="T7" fmla="*/ 32 h 229"/>
              <a:gd name="T8" fmla="*/ 150 w 238"/>
              <a:gd name="T9" fmla="*/ 145 h 229"/>
              <a:gd name="T10" fmla="*/ 119 w 238"/>
              <a:gd name="T11" fmla="*/ 172 h 229"/>
              <a:gd name="T12" fmla="*/ 119 w 238"/>
              <a:gd name="T13" fmla="*/ 183 h 229"/>
              <a:gd name="T14" fmla="*/ 156 w 238"/>
              <a:gd name="T15" fmla="*/ 151 h 229"/>
              <a:gd name="T16" fmla="*/ 218 w 238"/>
              <a:gd name="T17" fmla="*/ 16 h 229"/>
              <a:gd name="T18" fmla="*/ 119 w 238"/>
              <a:gd name="T19" fmla="*/ 46 h 229"/>
              <a:gd name="T20" fmla="*/ 83 w 238"/>
              <a:gd name="T21" fmla="*/ 78 h 229"/>
              <a:gd name="T22" fmla="*/ 20 w 238"/>
              <a:gd name="T23" fmla="*/ 214 h 229"/>
              <a:gd name="T24" fmla="*/ 119 w 238"/>
              <a:gd name="T25" fmla="*/ 183 h 229"/>
              <a:gd name="T26" fmla="*/ 119 w 238"/>
              <a:gd name="T27" fmla="*/ 172 h 229"/>
              <a:gd name="T28" fmla="*/ 36 w 238"/>
              <a:gd name="T29" fmla="*/ 197 h 229"/>
              <a:gd name="T30" fmla="*/ 36 w 238"/>
              <a:gd name="T31" fmla="*/ 197 h 229"/>
              <a:gd name="T32" fmla="*/ 89 w 238"/>
              <a:gd name="T33" fmla="*/ 84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16"/>
                </a:moveTo>
                <a:cubicBezTo>
                  <a:pt x="202" y="0"/>
                  <a:pt x="162" y="13"/>
                  <a:pt x="119" y="46"/>
                </a:cubicBezTo>
                <a:cubicBezTo>
                  <a:pt x="119" y="57"/>
                  <a:pt x="119" y="57"/>
                  <a:pt x="119" y="57"/>
                </a:cubicBezTo>
                <a:cubicBezTo>
                  <a:pt x="155" y="30"/>
                  <a:pt x="189" y="19"/>
                  <a:pt x="202" y="32"/>
                </a:cubicBezTo>
                <a:cubicBezTo>
                  <a:pt x="219" y="49"/>
                  <a:pt x="195" y="99"/>
                  <a:pt x="150" y="145"/>
                </a:cubicBezTo>
                <a:cubicBezTo>
                  <a:pt x="140" y="155"/>
                  <a:pt x="129" y="164"/>
                  <a:pt x="119" y="172"/>
                </a:cubicBezTo>
                <a:cubicBezTo>
                  <a:pt x="119" y="183"/>
                  <a:pt x="119" y="183"/>
                  <a:pt x="119" y="183"/>
                </a:cubicBezTo>
                <a:cubicBezTo>
                  <a:pt x="131" y="174"/>
                  <a:pt x="144" y="163"/>
                  <a:pt x="156" y="151"/>
                </a:cubicBezTo>
                <a:cubicBezTo>
                  <a:pt x="210" y="96"/>
                  <a:pt x="238" y="36"/>
                  <a:pt x="218" y="16"/>
                </a:cubicBezTo>
                <a:close/>
                <a:moveTo>
                  <a:pt x="119" y="46"/>
                </a:moveTo>
                <a:cubicBezTo>
                  <a:pt x="107" y="55"/>
                  <a:pt x="95" y="66"/>
                  <a:pt x="83" y="78"/>
                </a:cubicBezTo>
                <a:cubicBezTo>
                  <a:pt x="28" y="133"/>
                  <a:pt x="0" y="193"/>
                  <a:pt x="20" y="214"/>
                </a:cubicBezTo>
                <a:cubicBezTo>
                  <a:pt x="36" y="229"/>
                  <a:pt x="76" y="216"/>
                  <a:pt x="119" y="183"/>
                </a:cubicBezTo>
                <a:cubicBezTo>
                  <a:pt x="119" y="172"/>
                  <a:pt x="119" y="172"/>
                  <a:pt x="119" y="172"/>
                </a:cubicBezTo>
                <a:cubicBezTo>
                  <a:pt x="83" y="199"/>
                  <a:pt x="49" y="211"/>
                  <a:pt x="36" y="197"/>
                </a:cubicBezTo>
                <a:cubicBezTo>
                  <a:pt x="36" y="197"/>
                  <a:pt x="36" y="197"/>
                  <a:pt x="36" y="197"/>
                </a:cubicBezTo>
                <a:cubicBezTo>
                  <a:pt x="19" y="181"/>
                  <a:pt x="43" y="130"/>
                  <a:pt x="89" y="84"/>
                </a:cubicBezTo>
                <a:cubicBezTo>
                  <a:pt x="99" y="74"/>
                  <a:pt x="109" y="65"/>
                  <a:pt x="119" y="57"/>
                </a:cubicBezTo>
                <a:lnTo>
                  <a:pt x="119" y="46"/>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7" name="Freeform 28"/>
          <p:cNvSpPr>
            <a:spLocks noEditPoints="1"/>
          </p:cNvSpPr>
          <p:nvPr/>
        </p:nvSpPr>
        <p:spPr bwMode="auto">
          <a:xfrm>
            <a:off x="6611251" y="1265518"/>
            <a:ext cx="389233" cy="373759"/>
          </a:xfrm>
          <a:custGeom>
            <a:avLst/>
            <a:gdLst>
              <a:gd name="T0" fmla="*/ 218 w 238"/>
              <a:gd name="T1" fmla="*/ 214 h 229"/>
              <a:gd name="T2" fmla="*/ 156 w 238"/>
              <a:gd name="T3" fmla="*/ 78 h 229"/>
              <a:gd name="T4" fmla="*/ 119 w 238"/>
              <a:gd name="T5" fmla="*/ 46 h 229"/>
              <a:gd name="T6" fmla="*/ 119 w 238"/>
              <a:gd name="T7" fmla="*/ 57 h 229"/>
              <a:gd name="T8" fmla="*/ 150 w 238"/>
              <a:gd name="T9" fmla="*/ 84 h 229"/>
              <a:gd name="T10" fmla="*/ 202 w 238"/>
              <a:gd name="T11" fmla="*/ 197 h 229"/>
              <a:gd name="T12" fmla="*/ 119 w 238"/>
              <a:gd name="T13" fmla="*/ 172 h 229"/>
              <a:gd name="T14" fmla="*/ 119 w 238"/>
              <a:gd name="T15" fmla="*/ 183 h 229"/>
              <a:gd name="T16" fmla="*/ 218 w 238"/>
              <a:gd name="T17" fmla="*/ 214 h 229"/>
              <a:gd name="T18" fmla="*/ 119 w 238"/>
              <a:gd name="T19" fmla="*/ 46 h 229"/>
              <a:gd name="T20" fmla="*/ 20 w 238"/>
              <a:gd name="T21" fmla="*/ 16 h 229"/>
              <a:gd name="T22" fmla="*/ 83 w 238"/>
              <a:gd name="T23" fmla="*/ 151 h 229"/>
              <a:gd name="T24" fmla="*/ 119 w 238"/>
              <a:gd name="T25" fmla="*/ 183 h 229"/>
              <a:gd name="T26" fmla="*/ 119 w 238"/>
              <a:gd name="T27" fmla="*/ 172 h 229"/>
              <a:gd name="T28" fmla="*/ 89 w 238"/>
              <a:gd name="T29" fmla="*/ 145 h 229"/>
              <a:gd name="T30" fmla="*/ 36 w 238"/>
              <a:gd name="T31" fmla="*/ 32 h 229"/>
              <a:gd name="T32" fmla="*/ 36 w 238"/>
              <a:gd name="T33" fmla="*/ 32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214"/>
                </a:moveTo>
                <a:cubicBezTo>
                  <a:pt x="238" y="193"/>
                  <a:pt x="210" y="133"/>
                  <a:pt x="156" y="78"/>
                </a:cubicBezTo>
                <a:cubicBezTo>
                  <a:pt x="144" y="66"/>
                  <a:pt x="131" y="55"/>
                  <a:pt x="119" y="46"/>
                </a:cubicBezTo>
                <a:cubicBezTo>
                  <a:pt x="119" y="57"/>
                  <a:pt x="119" y="57"/>
                  <a:pt x="119" y="57"/>
                </a:cubicBezTo>
                <a:cubicBezTo>
                  <a:pt x="129" y="65"/>
                  <a:pt x="140" y="74"/>
                  <a:pt x="150" y="84"/>
                </a:cubicBezTo>
                <a:cubicBezTo>
                  <a:pt x="195" y="130"/>
                  <a:pt x="219" y="181"/>
                  <a:pt x="202" y="197"/>
                </a:cubicBezTo>
                <a:cubicBezTo>
                  <a:pt x="189" y="211"/>
                  <a:pt x="155" y="199"/>
                  <a:pt x="119" y="172"/>
                </a:cubicBezTo>
                <a:cubicBezTo>
                  <a:pt x="119" y="183"/>
                  <a:pt x="119" y="183"/>
                  <a:pt x="119" y="183"/>
                </a:cubicBezTo>
                <a:cubicBezTo>
                  <a:pt x="162" y="216"/>
                  <a:pt x="202" y="229"/>
                  <a:pt x="218" y="214"/>
                </a:cubicBezTo>
                <a:close/>
                <a:moveTo>
                  <a:pt x="119" y="46"/>
                </a:moveTo>
                <a:cubicBezTo>
                  <a:pt x="76" y="13"/>
                  <a:pt x="36" y="0"/>
                  <a:pt x="20" y="16"/>
                </a:cubicBezTo>
                <a:cubicBezTo>
                  <a:pt x="0" y="36"/>
                  <a:pt x="28" y="96"/>
                  <a:pt x="83" y="151"/>
                </a:cubicBezTo>
                <a:cubicBezTo>
                  <a:pt x="95" y="163"/>
                  <a:pt x="107" y="174"/>
                  <a:pt x="119" y="183"/>
                </a:cubicBezTo>
                <a:cubicBezTo>
                  <a:pt x="119" y="172"/>
                  <a:pt x="119" y="172"/>
                  <a:pt x="119" y="172"/>
                </a:cubicBezTo>
                <a:cubicBezTo>
                  <a:pt x="109" y="164"/>
                  <a:pt x="99" y="155"/>
                  <a:pt x="89" y="145"/>
                </a:cubicBezTo>
                <a:cubicBezTo>
                  <a:pt x="43" y="99"/>
                  <a:pt x="19" y="49"/>
                  <a:pt x="36" y="32"/>
                </a:cubicBezTo>
                <a:cubicBezTo>
                  <a:pt x="36" y="32"/>
                  <a:pt x="36" y="32"/>
                  <a:pt x="36" y="32"/>
                </a:cubicBezTo>
                <a:cubicBezTo>
                  <a:pt x="49" y="19"/>
                  <a:pt x="83" y="30"/>
                  <a:pt x="119" y="57"/>
                </a:cubicBezTo>
                <a:lnTo>
                  <a:pt x="119" y="46"/>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8" name="Oval 29"/>
          <p:cNvSpPr>
            <a:spLocks noChangeArrowheads="1"/>
          </p:cNvSpPr>
          <p:nvPr/>
        </p:nvSpPr>
        <p:spPr bwMode="auto">
          <a:xfrm>
            <a:off x="6771944" y="1417878"/>
            <a:ext cx="70229" cy="70229"/>
          </a:xfrm>
          <a:prstGeom prst="ellipse">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9" name="Freeform 30"/>
          <p:cNvSpPr>
            <a:spLocks noEditPoints="1"/>
          </p:cNvSpPr>
          <p:nvPr/>
        </p:nvSpPr>
        <p:spPr bwMode="auto">
          <a:xfrm>
            <a:off x="7311156" y="1095302"/>
            <a:ext cx="192831" cy="365427"/>
          </a:xfrm>
          <a:custGeom>
            <a:avLst/>
            <a:gdLst>
              <a:gd name="T0" fmla="*/ 67 w 162"/>
              <a:gd name="T1" fmla="*/ 307 h 307"/>
              <a:gd name="T2" fmla="*/ 162 w 162"/>
              <a:gd name="T3" fmla="*/ 307 h 307"/>
              <a:gd name="T4" fmla="*/ 67 w 162"/>
              <a:gd name="T5" fmla="*/ 127 h 307"/>
              <a:gd name="T6" fmla="*/ 67 w 162"/>
              <a:gd name="T7" fmla="*/ 193 h 307"/>
              <a:gd name="T8" fmla="*/ 110 w 162"/>
              <a:gd name="T9" fmla="*/ 267 h 307"/>
              <a:gd name="T10" fmla="*/ 67 w 162"/>
              <a:gd name="T11" fmla="*/ 267 h 307"/>
              <a:gd name="T12" fmla="*/ 67 w 162"/>
              <a:gd name="T13" fmla="*/ 307 h 307"/>
              <a:gd name="T14" fmla="*/ 0 w 162"/>
              <a:gd name="T15" fmla="*/ 0 h 307"/>
              <a:gd name="T16" fmla="*/ 0 w 162"/>
              <a:gd name="T17" fmla="*/ 307 h 307"/>
              <a:gd name="T18" fmla="*/ 67 w 162"/>
              <a:gd name="T19" fmla="*/ 307 h 307"/>
              <a:gd name="T20" fmla="*/ 67 w 162"/>
              <a:gd name="T21" fmla="*/ 267 h 307"/>
              <a:gd name="T22" fmla="*/ 24 w 162"/>
              <a:gd name="T23" fmla="*/ 267 h 307"/>
              <a:gd name="T24" fmla="*/ 24 w 162"/>
              <a:gd name="T25" fmla="*/ 120 h 307"/>
              <a:gd name="T26" fmla="*/ 24 w 162"/>
              <a:gd name="T27" fmla="*/ 120 h 307"/>
              <a:gd name="T28" fmla="*/ 67 w 162"/>
              <a:gd name="T29" fmla="*/ 193 h 307"/>
              <a:gd name="T30" fmla="*/ 67 w 162"/>
              <a:gd name="T31" fmla="*/ 127 h 307"/>
              <a:gd name="T32" fmla="*/ 0 w 162"/>
              <a:gd name="T33" fmla="*/ 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2" h="307">
                <a:moveTo>
                  <a:pt x="67" y="307"/>
                </a:moveTo>
                <a:lnTo>
                  <a:pt x="162" y="307"/>
                </a:lnTo>
                <a:lnTo>
                  <a:pt x="67" y="127"/>
                </a:lnTo>
                <a:lnTo>
                  <a:pt x="67" y="193"/>
                </a:lnTo>
                <a:lnTo>
                  <a:pt x="110" y="267"/>
                </a:lnTo>
                <a:lnTo>
                  <a:pt x="67" y="267"/>
                </a:lnTo>
                <a:lnTo>
                  <a:pt x="67" y="307"/>
                </a:lnTo>
                <a:close/>
                <a:moveTo>
                  <a:pt x="0" y="0"/>
                </a:moveTo>
                <a:lnTo>
                  <a:pt x="0" y="307"/>
                </a:lnTo>
                <a:lnTo>
                  <a:pt x="67" y="307"/>
                </a:lnTo>
                <a:lnTo>
                  <a:pt x="67" y="267"/>
                </a:lnTo>
                <a:lnTo>
                  <a:pt x="24" y="267"/>
                </a:lnTo>
                <a:lnTo>
                  <a:pt x="24" y="120"/>
                </a:lnTo>
                <a:lnTo>
                  <a:pt x="24" y="120"/>
                </a:lnTo>
                <a:lnTo>
                  <a:pt x="67" y="193"/>
                </a:lnTo>
                <a:lnTo>
                  <a:pt x="67" y="127"/>
                </a:lnTo>
                <a:lnTo>
                  <a:pt x="0"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40" name="Rectangle 31"/>
          <p:cNvSpPr>
            <a:spLocks noChangeArrowheads="1"/>
          </p:cNvSpPr>
          <p:nvPr/>
        </p:nvSpPr>
        <p:spPr bwMode="auto">
          <a:xfrm>
            <a:off x="7214741" y="1094112"/>
            <a:ext cx="48803" cy="355905"/>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41" name="Freeform 32"/>
          <p:cNvSpPr>
            <a:spLocks noEditPoints="1"/>
          </p:cNvSpPr>
          <p:nvPr/>
        </p:nvSpPr>
        <p:spPr bwMode="auto">
          <a:xfrm>
            <a:off x="5634003" y="2886727"/>
            <a:ext cx="421372" cy="308292"/>
          </a:xfrm>
          <a:custGeom>
            <a:avLst/>
            <a:gdLst>
              <a:gd name="T0" fmla="*/ 213 w 258"/>
              <a:gd name="T1" fmla="*/ 31 h 189"/>
              <a:gd name="T2" fmla="*/ 204 w 258"/>
              <a:gd name="T3" fmla="*/ 69 h 189"/>
              <a:gd name="T4" fmla="*/ 228 w 258"/>
              <a:gd name="T5" fmla="*/ 109 h 189"/>
              <a:gd name="T6" fmla="*/ 204 w 258"/>
              <a:gd name="T7" fmla="*/ 146 h 189"/>
              <a:gd name="T8" fmla="*/ 204 w 258"/>
              <a:gd name="T9" fmla="*/ 27 h 189"/>
              <a:gd name="T10" fmla="*/ 91 w 258"/>
              <a:gd name="T11" fmla="*/ 14 h 189"/>
              <a:gd name="T12" fmla="*/ 97 w 258"/>
              <a:gd name="T13" fmla="*/ 15 h 189"/>
              <a:gd name="T14" fmla="*/ 91 w 258"/>
              <a:gd name="T15" fmla="*/ 42 h 189"/>
              <a:gd name="T16" fmla="*/ 91 w 258"/>
              <a:gd name="T17" fmla="*/ 162 h 189"/>
              <a:gd name="T18" fmla="*/ 166 w 258"/>
              <a:gd name="T19" fmla="*/ 145 h 189"/>
              <a:gd name="T20" fmla="*/ 204 w 258"/>
              <a:gd name="T21" fmla="*/ 125 h 189"/>
              <a:gd name="T22" fmla="*/ 191 w 258"/>
              <a:gd name="T23" fmla="*/ 122 h 189"/>
              <a:gd name="T24" fmla="*/ 204 w 258"/>
              <a:gd name="T25" fmla="*/ 69 h 189"/>
              <a:gd name="T26" fmla="*/ 91 w 258"/>
              <a:gd name="T27" fmla="*/ 6 h 189"/>
              <a:gd name="T28" fmla="*/ 78 w 258"/>
              <a:gd name="T29" fmla="*/ 24 h 189"/>
              <a:gd name="T30" fmla="*/ 91 w 258"/>
              <a:gd name="T31" fmla="*/ 14 h 189"/>
              <a:gd name="T32" fmla="*/ 78 w 258"/>
              <a:gd name="T33" fmla="*/ 188 h 189"/>
              <a:gd name="T34" fmla="*/ 91 w 258"/>
              <a:gd name="T35" fmla="*/ 162 h 189"/>
              <a:gd name="T36" fmla="*/ 78 w 258"/>
              <a:gd name="T37" fmla="*/ 176 h 189"/>
              <a:gd name="T38" fmla="*/ 91 w 258"/>
              <a:gd name="T39" fmla="*/ 42 h 189"/>
              <a:gd name="T40" fmla="*/ 80 w 258"/>
              <a:gd name="T41" fmla="*/ 134 h 189"/>
              <a:gd name="T42" fmla="*/ 78 w 258"/>
              <a:gd name="T43" fmla="*/ 64 h 189"/>
              <a:gd name="T44" fmla="*/ 78 w 258"/>
              <a:gd name="T45" fmla="*/ 33 h 189"/>
              <a:gd name="T46" fmla="*/ 91 w 258"/>
              <a:gd name="T47" fmla="*/ 42 h 189"/>
              <a:gd name="T48" fmla="*/ 60 w 258"/>
              <a:gd name="T49" fmla="*/ 18 h 189"/>
              <a:gd name="T50" fmla="*/ 68 w 258"/>
              <a:gd name="T51" fmla="*/ 42 h 189"/>
              <a:gd name="T52" fmla="*/ 78 w 258"/>
              <a:gd name="T53" fmla="*/ 33 h 189"/>
              <a:gd name="T54" fmla="*/ 78 w 258"/>
              <a:gd name="T55" fmla="*/ 9 h 189"/>
              <a:gd name="T56" fmla="*/ 78 w 258"/>
              <a:gd name="T57" fmla="*/ 188 h 189"/>
              <a:gd name="T58" fmla="*/ 60 w 258"/>
              <a:gd name="T59" fmla="*/ 176 h 189"/>
              <a:gd name="T60" fmla="*/ 78 w 258"/>
              <a:gd name="T61" fmla="*/ 64 h 189"/>
              <a:gd name="T62" fmla="*/ 60 w 258"/>
              <a:gd name="T63" fmla="*/ 134 h 189"/>
              <a:gd name="T64" fmla="*/ 70 w 258"/>
              <a:gd name="T65" fmla="*/ 116 h 189"/>
              <a:gd name="T66" fmla="*/ 60 w 258"/>
              <a:gd name="T67" fmla="*/ 87 h 189"/>
              <a:gd name="T68" fmla="*/ 76 w 258"/>
              <a:gd name="T69" fmla="*/ 68 h 189"/>
              <a:gd name="T70" fmla="*/ 60 w 258"/>
              <a:gd name="T71" fmla="*/ 18 h 189"/>
              <a:gd name="T72" fmla="*/ 60 w 258"/>
              <a:gd name="T73" fmla="*/ 187 h 189"/>
              <a:gd name="T74" fmla="*/ 59 w 258"/>
              <a:gd name="T75" fmla="*/ 175 h 189"/>
              <a:gd name="T76" fmla="*/ 49 w 258"/>
              <a:gd name="T77" fmla="*/ 144 h 189"/>
              <a:gd name="T78" fmla="*/ 60 w 258"/>
              <a:gd name="T79" fmla="*/ 125 h 189"/>
              <a:gd name="T80" fmla="*/ 41 w 258"/>
              <a:gd name="T81" fmla="*/ 125 h 189"/>
              <a:gd name="T82" fmla="*/ 60 w 258"/>
              <a:gd name="T83" fmla="*/ 87 h 189"/>
              <a:gd name="T84" fmla="*/ 51 w 258"/>
              <a:gd name="T85" fmla="*/ 76 h 189"/>
              <a:gd name="T86" fmla="*/ 43 w 258"/>
              <a:gd name="T87" fmla="*/ 51 h 189"/>
              <a:gd name="T88" fmla="*/ 60 w 258"/>
              <a:gd name="T89" fmla="*/ 1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8" h="189">
                <a:moveTo>
                  <a:pt x="253" y="104"/>
                </a:moveTo>
                <a:cubicBezTo>
                  <a:pt x="258" y="60"/>
                  <a:pt x="213" y="31"/>
                  <a:pt x="213" y="31"/>
                </a:cubicBezTo>
                <a:cubicBezTo>
                  <a:pt x="210" y="30"/>
                  <a:pt x="207" y="28"/>
                  <a:pt x="204" y="27"/>
                </a:cubicBezTo>
                <a:cubicBezTo>
                  <a:pt x="204" y="69"/>
                  <a:pt x="204" y="69"/>
                  <a:pt x="204" y="69"/>
                </a:cubicBezTo>
                <a:cubicBezTo>
                  <a:pt x="208" y="69"/>
                  <a:pt x="212" y="70"/>
                  <a:pt x="216" y="72"/>
                </a:cubicBezTo>
                <a:cubicBezTo>
                  <a:pt x="230" y="79"/>
                  <a:pt x="235" y="95"/>
                  <a:pt x="228" y="109"/>
                </a:cubicBezTo>
                <a:cubicBezTo>
                  <a:pt x="224" y="119"/>
                  <a:pt x="214" y="125"/>
                  <a:pt x="204" y="125"/>
                </a:cubicBezTo>
                <a:cubicBezTo>
                  <a:pt x="204" y="146"/>
                  <a:pt x="204" y="146"/>
                  <a:pt x="204" y="146"/>
                </a:cubicBezTo>
                <a:cubicBezTo>
                  <a:pt x="230" y="144"/>
                  <a:pt x="249" y="134"/>
                  <a:pt x="253" y="104"/>
                </a:cubicBezTo>
                <a:close/>
                <a:moveTo>
                  <a:pt x="204" y="27"/>
                </a:moveTo>
                <a:cubicBezTo>
                  <a:pt x="156" y="5"/>
                  <a:pt x="119" y="0"/>
                  <a:pt x="91" y="6"/>
                </a:cubicBezTo>
                <a:cubicBezTo>
                  <a:pt x="91" y="14"/>
                  <a:pt x="91" y="14"/>
                  <a:pt x="91" y="14"/>
                </a:cubicBezTo>
                <a:cubicBezTo>
                  <a:pt x="93" y="14"/>
                  <a:pt x="95" y="14"/>
                  <a:pt x="97" y="15"/>
                </a:cubicBezTo>
                <a:cubicBezTo>
                  <a:pt x="97" y="15"/>
                  <a:pt x="97" y="15"/>
                  <a:pt x="97" y="15"/>
                </a:cubicBezTo>
                <a:cubicBezTo>
                  <a:pt x="104" y="19"/>
                  <a:pt x="107" y="27"/>
                  <a:pt x="103" y="34"/>
                </a:cubicBezTo>
                <a:cubicBezTo>
                  <a:pt x="101" y="39"/>
                  <a:pt x="96" y="42"/>
                  <a:pt x="91" y="42"/>
                </a:cubicBezTo>
                <a:cubicBezTo>
                  <a:pt x="91" y="146"/>
                  <a:pt x="91" y="146"/>
                  <a:pt x="91" y="146"/>
                </a:cubicBezTo>
                <a:cubicBezTo>
                  <a:pt x="93" y="151"/>
                  <a:pt x="93" y="157"/>
                  <a:pt x="91" y="162"/>
                </a:cubicBezTo>
                <a:cubicBezTo>
                  <a:pt x="91" y="185"/>
                  <a:pt x="91" y="185"/>
                  <a:pt x="91" y="185"/>
                </a:cubicBezTo>
                <a:cubicBezTo>
                  <a:pt x="117" y="174"/>
                  <a:pt x="138" y="143"/>
                  <a:pt x="166" y="145"/>
                </a:cubicBezTo>
                <a:cubicBezTo>
                  <a:pt x="179" y="147"/>
                  <a:pt x="192" y="147"/>
                  <a:pt x="204" y="146"/>
                </a:cubicBezTo>
                <a:cubicBezTo>
                  <a:pt x="204" y="125"/>
                  <a:pt x="204" y="125"/>
                  <a:pt x="204" y="125"/>
                </a:cubicBezTo>
                <a:cubicBezTo>
                  <a:pt x="199" y="125"/>
                  <a:pt x="195" y="124"/>
                  <a:pt x="191" y="122"/>
                </a:cubicBezTo>
                <a:cubicBezTo>
                  <a:pt x="191" y="122"/>
                  <a:pt x="191" y="122"/>
                  <a:pt x="191" y="122"/>
                </a:cubicBezTo>
                <a:cubicBezTo>
                  <a:pt x="177" y="115"/>
                  <a:pt x="172" y="98"/>
                  <a:pt x="179" y="84"/>
                </a:cubicBezTo>
                <a:cubicBezTo>
                  <a:pt x="184" y="74"/>
                  <a:pt x="193" y="69"/>
                  <a:pt x="204" y="69"/>
                </a:cubicBezTo>
                <a:lnTo>
                  <a:pt x="204" y="27"/>
                </a:lnTo>
                <a:close/>
                <a:moveTo>
                  <a:pt x="91" y="6"/>
                </a:moveTo>
                <a:cubicBezTo>
                  <a:pt x="86" y="6"/>
                  <a:pt x="82" y="8"/>
                  <a:pt x="78" y="9"/>
                </a:cubicBezTo>
                <a:cubicBezTo>
                  <a:pt x="78" y="24"/>
                  <a:pt x="78" y="24"/>
                  <a:pt x="78" y="24"/>
                </a:cubicBezTo>
                <a:cubicBezTo>
                  <a:pt x="78" y="23"/>
                  <a:pt x="78" y="22"/>
                  <a:pt x="78" y="22"/>
                </a:cubicBezTo>
                <a:cubicBezTo>
                  <a:pt x="81" y="17"/>
                  <a:pt x="86" y="14"/>
                  <a:pt x="91" y="14"/>
                </a:cubicBezTo>
                <a:cubicBezTo>
                  <a:pt x="91" y="6"/>
                  <a:pt x="91" y="6"/>
                  <a:pt x="91" y="6"/>
                </a:cubicBezTo>
                <a:close/>
                <a:moveTo>
                  <a:pt x="78" y="188"/>
                </a:moveTo>
                <a:cubicBezTo>
                  <a:pt x="82" y="188"/>
                  <a:pt x="87" y="187"/>
                  <a:pt x="91" y="185"/>
                </a:cubicBezTo>
                <a:cubicBezTo>
                  <a:pt x="91" y="162"/>
                  <a:pt x="91" y="162"/>
                  <a:pt x="91" y="162"/>
                </a:cubicBezTo>
                <a:cubicBezTo>
                  <a:pt x="90" y="163"/>
                  <a:pt x="90" y="164"/>
                  <a:pt x="90" y="165"/>
                </a:cubicBezTo>
                <a:cubicBezTo>
                  <a:pt x="87" y="170"/>
                  <a:pt x="83" y="174"/>
                  <a:pt x="78" y="176"/>
                </a:cubicBezTo>
                <a:cubicBezTo>
                  <a:pt x="78" y="188"/>
                  <a:pt x="78" y="188"/>
                  <a:pt x="78" y="188"/>
                </a:cubicBezTo>
                <a:close/>
                <a:moveTo>
                  <a:pt x="91" y="42"/>
                </a:moveTo>
                <a:cubicBezTo>
                  <a:pt x="91" y="146"/>
                  <a:pt x="91" y="146"/>
                  <a:pt x="91" y="146"/>
                </a:cubicBezTo>
                <a:cubicBezTo>
                  <a:pt x="89" y="141"/>
                  <a:pt x="85" y="136"/>
                  <a:pt x="80" y="134"/>
                </a:cubicBezTo>
                <a:cubicBezTo>
                  <a:pt x="79" y="133"/>
                  <a:pt x="78" y="133"/>
                  <a:pt x="78" y="133"/>
                </a:cubicBezTo>
                <a:cubicBezTo>
                  <a:pt x="78" y="64"/>
                  <a:pt x="78" y="64"/>
                  <a:pt x="78" y="64"/>
                </a:cubicBezTo>
                <a:cubicBezTo>
                  <a:pt x="79" y="61"/>
                  <a:pt x="79" y="57"/>
                  <a:pt x="78" y="54"/>
                </a:cubicBezTo>
                <a:cubicBezTo>
                  <a:pt x="78" y="33"/>
                  <a:pt x="78" y="33"/>
                  <a:pt x="78" y="33"/>
                </a:cubicBezTo>
                <a:cubicBezTo>
                  <a:pt x="79" y="36"/>
                  <a:pt x="81" y="39"/>
                  <a:pt x="84" y="41"/>
                </a:cubicBezTo>
                <a:cubicBezTo>
                  <a:pt x="86" y="42"/>
                  <a:pt x="89" y="42"/>
                  <a:pt x="91" y="42"/>
                </a:cubicBezTo>
                <a:close/>
                <a:moveTo>
                  <a:pt x="78" y="9"/>
                </a:moveTo>
                <a:cubicBezTo>
                  <a:pt x="71" y="11"/>
                  <a:pt x="65" y="14"/>
                  <a:pt x="60" y="18"/>
                </a:cubicBezTo>
                <a:cubicBezTo>
                  <a:pt x="60" y="40"/>
                  <a:pt x="60" y="40"/>
                  <a:pt x="60" y="40"/>
                </a:cubicBezTo>
                <a:cubicBezTo>
                  <a:pt x="62" y="40"/>
                  <a:pt x="65" y="41"/>
                  <a:pt x="68" y="42"/>
                </a:cubicBezTo>
                <a:cubicBezTo>
                  <a:pt x="73" y="45"/>
                  <a:pt x="76" y="49"/>
                  <a:pt x="78" y="54"/>
                </a:cubicBezTo>
                <a:cubicBezTo>
                  <a:pt x="78" y="33"/>
                  <a:pt x="78" y="33"/>
                  <a:pt x="78" y="33"/>
                </a:cubicBezTo>
                <a:cubicBezTo>
                  <a:pt x="77" y="30"/>
                  <a:pt x="77" y="27"/>
                  <a:pt x="78" y="24"/>
                </a:cubicBezTo>
                <a:cubicBezTo>
                  <a:pt x="78" y="9"/>
                  <a:pt x="78" y="9"/>
                  <a:pt x="78" y="9"/>
                </a:cubicBezTo>
                <a:close/>
                <a:moveTo>
                  <a:pt x="60" y="187"/>
                </a:moveTo>
                <a:cubicBezTo>
                  <a:pt x="66" y="188"/>
                  <a:pt x="72" y="189"/>
                  <a:pt x="78" y="188"/>
                </a:cubicBezTo>
                <a:cubicBezTo>
                  <a:pt x="78" y="176"/>
                  <a:pt x="78" y="176"/>
                  <a:pt x="78" y="176"/>
                </a:cubicBezTo>
                <a:cubicBezTo>
                  <a:pt x="72" y="178"/>
                  <a:pt x="65" y="178"/>
                  <a:pt x="60" y="176"/>
                </a:cubicBezTo>
                <a:cubicBezTo>
                  <a:pt x="60" y="187"/>
                  <a:pt x="60" y="187"/>
                  <a:pt x="60" y="187"/>
                </a:cubicBezTo>
                <a:close/>
                <a:moveTo>
                  <a:pt x="78" y="64"/>
                </a:moveTo>
                <a:cubicBezTo>
                  <a:pt x="78" y="133"/>
                  <a:pt x="78" y="133"/>
                  <a:pt x="78" y="133"/>
                </a:cubicBezTo>
                <a:cubicBezTo>
                  <a:pt x="72" y="131"/>
                  <a:pt x="65" y="131"/>
                  <a:pt x="60" y="134"/>
                </a:cubicBezTo>
                <a:cubicBezTo>
                  <a:pt x="60" y="125"/>
                  <a:pt x="60" y="125"/>
                  <a:pt x="60" y="125"/>
                </a:cubicBezTo>
                <a:cubicBezTo>
                  <a:pt x="64" y="123"/>
                  <a:pt x="67" y="120"/>
                  <a:pt x="70" y="116"/>
                </a:cubicBezTo>
                <a:cubicBezTo>
                  <a:pt x="75" y="105"/>
                  <a:pt x="71" y="92"/>
                  <a:pt x="60" y="87"/>
                </a:cubicBezTo>
                <a:cubicBezTo>
                  <a:pt x="60" y="87"/>
                  <a:pt x="60" y="87"/>
                  <a:pt x="60" y="87"/>
                </a:cubicBezTo>
                <a:cubicBezTo>
                  <a:pt x="60" y="78"/>
                  <a:pt x="60" y="78"/>
                  <a:pt x="60" y="78"/>
                </a:cubicBezTo>
                <a:cubicBezTo>
                  <a:pt x="66" y="78"/>
                  <a:pt x="73" y="74"/>
                  <a:pt x="76" y="68"/>
                </a:cubicBezTo>
                <a:cubicBezTo>
                  <a:pt x="77" y="66"/>
                  <a:pt x="77" y="65"/>
                  <a:pt x="78" y="64"/>
                </a:cubicBezTo>
                <a:close/>
                <a:moveTo>
                  <a:pt x="60" y="18"/>
                </a:moveTo>
                <a:cubicBezTo>
                  <a:pt x="0" y="56"/>
                  <a:pt x="10" y="159"/>
                  <a:pt x="46" y="180"/>
                </a:cubicBezTo>
                <a:cubicBezTo>
                  <a:pt x="51" y="183"/>
                  <a:pt x="55" y="185"/>
                  <a:pt x="60" y="187"/>
                </a:cubicBezTo>
                <a:cubicBezTo>
                  <a:pt x="60" y="176"/>
                  <a:pt x="60" y="176"/>
                  <a:pt x="60" y="176"/>
                </a:cubicBezTo>
                <a:cubicBezTo>
                  <a:pt x="59" y="175"/>
                  <a:pt x="59" y="175"/>
                  <a:pt x="59" y="175"/>
                </a:cubicBezTo>
                <a:cubicBezTo>
                  <a:pt x="59" y="175"/>
                  <a:pt x="59" y="175"/>
                  <a:pt x="59" y="175"/>
                </a:cubicBezTo>
                <a:cubicBezTo>
                  <a:pt x="48" y="170"/>
                  <a:pt x="43" y="156"/>
                  <a:pt x="49" y="144"/>
                </a:cubicBezTo>
                <a:cubicBezTo>
                  <a:pt x="51" y="139"/>
                  <a:pt x="55" y="136"/>
                  <a:pt x="60" y="134"/>
                </a:cubicBezTo>
                <a:cubicBezTo>
                  <a:pt x="60" y="125"/>
                  <a:pt x="60" y="125"/>
                  <a:pt x="60" y="125"/>
                </a:cubicBezTo>
                <a:cubicBezTo>
                  <a:pt x="54" y="128"/>
                  <a:pt x="47" y="128"/>
                  <a:pt x="41" y="125"/>
                </a:cubicBezTo>
                <a:cubicBezTo>
                  <a:pt x="41" y="125"/>
                  <a:pt x="41" y="125"/>
                  <a:pt x="41" y="125"/>
                </a:cubicBezTo>
                <a:cubicBezTo>
                  <a:pt x="31" y="120"/>
                  <a:pt x="26" y="107"/>
                  <a:pt x="32" y="97"/>
                </a:cubicBezTo>
                <a:cubicBezTo>
                  <a:pt x="37" y="86"/>
                  <a:pt x="49" y="82"/>
                  <a:pt x="60" y="87"/>
                </a:cubicBezTo>
                <a:cubicBezTo>
                  <a:pt x="60" y="78"/>
                  <a:pt x="60" y="78"/>
                  <a:pt x="60" y="78"/>
                </a:cubicBezTo>
                <a:cubicBezTo>
                  <a:pt x="57" y="78"/>
                  <a:pt x="54" y="77"/>
                  <a:pt x="51" y="76"/>
                </a:cubicBezTo>
                <a:cubicBezTo>
                  <a:pt x="42" y="71"/>
                  <a:pt x="38" y="60"/>
                  <a:pt x="43" y="51"/>
                </a:cubicBezTo>
                <a:cubicBezTo>
                  <a:pt x="43" y="51"/>
                  <a:pt x="43" y="51"/>
                  <a:pt x="43" y="51"/>
                </a:cubicBezTo>
                <a:cubicBezTo>
                  <a:pt x="46" y="44"/>
                  <a:pt x="53" y="40"/>
                  <a:pt x="60" y="40"/>
                </a:cubicBezTo>
                <a:lnTo>
                  <a:pt x="60" y="18"/>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grpSp>
        <p:nvGrpSpPr>
          <p:cNvPr id="42" name="Group 127"/>
          <p:cNvGrpSpPr/>
          <p:nvPr/>
        </p:nvGrpSpPr>
        <p:grpSpPr>
          <a:xfrm>
            <a:off x="6818366" y="3195018"/>
            <a:ext cx="380902" cy="490410"/>
            <a:chOff x="8610600" y="4127500"/>
            <a:chExt cx="508001" cy="654050"/>
          </a:xfrm>
          <a:solidFill>
            <a:schemeClr val="tx2">
              <a:lumMod val="20000"/>
              <a:lumOff val="80000"/>
            </a:schemeClr>
          </a:solidFill>
        </p:grpSpPr>
        <p:sp>
          <p:nvSpPr>
            <p:cNvPr id="43" name="Freeform 33"/>
            <p:cNvSpPr>
              <a:spLocks/>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4" name="Freeform 34"/>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5" name="Freeform 35"/>
            <p:cNvSpPr>
              <a:spLocks/>
            </p:cNvSpPr>
            <p:nvPr/>
          </p:nvSpPr>
          <p:spPr bwMode="auto">
            <a:xfrm>
              <a:off x="8610600" y="4144963"/>
              <a:ext cx="496888" cy="433388"/>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6" name="Freeform 36"/>
            <p:cNvSpPr>
              <a:spLocks/>
            </p:cNvSpPr>
            <p:nvPr/>
          </p:nvSpPr>
          <p:spPr bwMode="auto">
            <a:xfrm>
              <a:off x="8729663" y="4613275"/>
              <a:ext cx="141288" cy="168275"/>
            </a:xfrm>
            <a:custGeom>
              <a:avLst/>
              <a:gdLst>
                <a:gd name="T0" fmla="*/ 45 w 65"/>
                <a:gd name="T1" fmla="*/ 5 h 77"/>
                <a:gd name="T2" fmla="*/ 45 w 65"/>
                <a:gd name="T3" fmla="*/ 28 h 77"/>
                <a:gd name="T4" fmla="*/ 25 w 65"/>
                <a:gd name="T5" fmla="*/ 45 h 77"/>
                <a:gd name="T6" fmla="*/ 1 w 65"/>
                <a:gd name="T7" fmla="*/ 64 h 77"/>
                <a:gd name="T8" fmla="*/ 65 w 65"/>
                <a:gd name="T9" fmla="*/ 77 h 77"/>
                <a:gd name="T10" fmla="*/ 65 w 65"/>
                <a:gd name="T11" fmla="*/ 0 h 77"/>
                <a:gd name="T12" fmla="*/ 45 w 65"/>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5" h="77">
                  <a:moveTo>
                    <a:pt x="45" y="5"/>
                  </a:moveTo>
                  <a:cubicBezTo>
                    <a:pt x="45" y="28"/>
                    <a:pt x="45" y="28"/>
                    <a:pt x="45" y="28"/>
                  </a:cubicBezTo>
                  <a:cubicBezTo>
                    <a:pt x="45" y="28"/>
                    <a:pt x="39" y="40"/>
                    <a:pt x="25" y="45"/>
                  </a:cubicBezTo>
                  <a:cubicBezTo>
                    <a:pt x="12" y="49"/>
                    <a:pt x="0" y="56"/>
                    <a:pt x="1" y="64"/>
                  </a:cubicBezTo>
                  <a:cubicBezTo>
                    <a:pt x="2" y="71"/>
                    <a:pt x="18" y="77"/>
                    <a:pt x="65" y="77"/>
                  </a:cubicBezTo>
                  <a:cubicBezTo>
                    <a:pt x="65" y="0"/>
                    <a:pt x="65" y="0"/>
                    <a:pt x="65" y="0"/>
                  </a:cubicBezTo>
                  <a:lnTo>
                    <a:pt x="45"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7" name="Freeform 37"/>
            <p:cNvSpPr>
              <a:spLocks/>
            </p:cNvSpPr>
            <p:nvPr/>
          </p:nvSpPr>
          <p:spPr bwMode="auto">
            <a:xfrm>
              <a:off x="8855075" y="4613275"/>
              <a:ext cx="134938" cy="168275"/>
            </a:xfrm>
            <a:custGeom>
              <a:avLst/>
              <a:gdLst>
                <a:gd name="T0" fmla="*/ 14 w 62"/>
                <a:gd name="T1" fmla="*/ 5 h 77"/>
                <a:gd name="T2" fmla="*/ 14 w 62"/>
                <a:gd name="T3" fmla="*/ 28 h 77"/>
                <a:gd name="T4" fmla="*/ 32 w 62"/>
                <a:gd name="T5" fmla="*/ 45 h 77"/>
                <a:gd name="T6" fmla="*/ 61 w 62"/>
                <a:gd name="T7" fmla="*/ 64 h 77"/>
                <a:gd name="T8" fmla="*/ 0 w 62"/>
                <a:gd name="T9" fmla="*/ 77 h 77"/>
                <a:gd name="T10" fmla="*/ 0 w 62"/>
                <a:gd name="T11" fmla="*/ 0 h 77"/>
                <a:gd name="T12" fmla="*/ 14 w 62"/>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2" h="77">
                  <a:moveTo>
                    <a:pt x="14" y="5"/>
                  </a:moveTo>
                  <a:cubicBezTo>
                    <a:pt x="14" y="28"/>
                    <a:pt x="14" y="28"/>
                    <a:pt x="14" y="28"/>
                  </a:cubicBezTo>
                  <a:cubicBezTo>
                    <a:pt x="14" y="28"/>
                    <a:pt x="19" y="40"/>
                    <a:pt x="32" y="45"/>
                  </a:cubicBezTo>
                  <a:cubicBezTo>
                    <a:pt x="46" y="49"/>
                    <a:pt x="62" y="56"/>
                    <a:pt x="61" y="64"/>
                  </a:cubicBezTo>
                  <a:cubicBezTo>
                    <a:pt x="60" y="71"/>
                    <a:pt x="34" y="77"/>
                    <a:pt x="0" y="77"/>
                  </a:cubicBezTo>
                  <a:cubicBezTo>
                    <a:pt x="0" y="0"/>
                    <a:pt x="0" y="0"/>
                    <a:pt x="0" y="0"/>
                  </a:cubicBezTo>
                  <a:lnTo>
                    <a:pt x="14"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8" name="Freeform 38"/>
            <p:cNvSpPr>
              <a:spLocks/>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9" name="Freeform 39"/>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50" name="Freeform 40"/>
            <p:cNvSpPr>
              <a:spLocks/>
            </p:cNvSpPr>
            <p:nvPr/>
          </p:nvSpPr>
          <p:spPr bwMode="auto">
            <a:xfrm>
              <a:off x="8610600" y="4144963"/>
              <a:ext cx="496888" cy="433388"/>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grpSp>
      <p:sp>
        <p:nvSpPr>
          <p:cNvPr id="51" name="Freeform 41"/>
          <p:cNvSpPr>
            <a:spLocks noEditPoints="1"/>
          </p:cNvSpPr>
          <p:nvPr/>
        </p:nvSpPr>
        <p:spPr bwMode="auto">
          <a:xfrm>
            <a:off x="7133800" y="2699847"/>
            <a:ext cx="321385" cy="292817"/>
          </a:xfrm>
          <a:custGeom>
            <a:avLst/>
            <a:gdLst>
              <a:gd name="T0" fmla="*/ 116 w 196"/>
              <a:gd name="T1" fmla="*/ 2 h 179"/>
              <a:gd name="T2" fmla="*/ 98 w 196"/>
              <a:gd name="T3" fmla="*/ 0 h 179"/>
              <a:gd name="T4" fmla="*/ 98 w 196"/>
              <a:gd name="T5" fmla="*/ 17 h 179"/>
              <a:gd name="T6" fmla="*/ 113 w 196"/>
              <a:gd name="T7" fmla="*/ 18 h 179"/>
              <a:gd name="T8" fmla="*/ 169 w 196"/>
              <a:gd name="T9" fmla="*/ 105 h 179"/>
              <a:gd name="T10" fmla="*/ 98 w 196"/>
              <a:gd name="T11" fmla="*/ 163 h 179"/>
              <a:gd name="T12" fmla="*/ 98 w 196"/>
              <a:gd name="T13" fmla="*/ 179 h 179"/>
              <a:gd name="T14" fmla="*/ 185 w 196"/>
              <a:gd name="T15" fmla="*/ 108 h 179"/>
              <a:gd name="T16" fmla="*/ 116 w 196"/>
              <a:gd name="T17" fmla="*/ 2 h 179"/>
              <a:gd name="T18" fmla="*/ 98 w 196"/>
              <a:gd name="T19" fmla="*/ 0 h 179"/>
              <a:gd name="T20" fmla="*/ 10 w 196"/>
              <a:gd name="T21" fmla="*/ 71 h 179"/>
              <a:gd name="T22" fmla="*/ 79 w 196"/>
              <a:gd name="T23" fmla="*/ 177 h 179"/>
              <a:gd name="T24" fmla="*/ 98 w 196"/>
              <a:gd name="T25" fmla="*/ 179 h 179"/>
              <a:gd name="T26" fmla="*/ 98 w 196"/>
              <a:gd name="T27" fmla="*/ 163 h 179"/>
              <a:gd name="T28" fmla="*/ 83 w 196"/>
              <a:gd name="T29" fmla="*/ 161 h 179"/>
              <a:gd name="T30" fmla="*/ 83 w 196"/>
              <a:gd name="T31" fmla="*/ 161 h 179"/>
              <a:gd name="T32" fmla="*/ 26 w 196"/>
              <a:gd name="T33" fmla="*/ 75 h 179"/>
              <a:gd name="T34" fmla="*/ 98 w 196"/>
              <a:gd name="T35" fmla="*/ 17 h 179"/>
              <a:gd name="T36" fmla="*/ 98 w 196"/>
              <a:gd name="T37"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6" h="179">
                <a:moveTo>
                  <a:pt x="116" y="2"/>
                </a:moveTo>
                <a:cubicBezTo>
                  <a:pt x="110" y="1"/>
                  <a:pt x="104" y="0"/>
                  <a:pt x="98" y="0"/>
                </a:cubicBezTo>
                <a:cubicBezTo>
                  <a:pt x="98" y="17"/>
                  <a:pt x="98" y="17"/>
                  <a:pt x="98" y="17"/>
                </a:cubicBezTo>
                <a:cubicBezTo>
                  <a:pt x="103" y="17"/>
                  <a:pt x="108" y="17"/>
                  <a:pt x="113" y="18"/>
                </a:cubicBezTo>
                <a:cubicBezTo>
                  <a:pt x="152" y="27"/>
                  <a:pt x="177" y="65"/>
                  <a:pt x="169" y="105"/>
                </a:cubicBezTo>
                <a:cubicBezTo>
                  <a:pt x="162" y="139"/>
                  <a:pt x="131" y="163"/>
                  <a:pt x="98" y="163"/>
                </a:cubicBezTo>
                <a:cubicBezTo>
                  <a:pt x="98" y="179"/>
                  <a:pt x="98" y="179"/>
                  <a:pt x="98" y="179"/>
                </a:cubicBezTo>
                <a:cubicBezTo>
                  <a:pt x="139" y="179"/>
                  <a:pt x="177" y="150"/>
                  <a:pt x="185" y="108"/>
                </a:cubicBezTo>
                <a:cubicBezTo>
                  <a:pt x="196" y="60"/>
                  <a:pt x="165" y="12"/>
                  <a:pt x="116" y="2"/>
                </a:cubicBezTo>
                <a:close/>
                <a:moveTo>
                  <a:pt x="98" y="0"/>
                </a:moveTo>
                <a:cubicBezTo>
                  <a:pt x="56" y="0"/>
                  <a:pt x="19" y="29"/>
                  <a:pt x="10" y="71"/>
                </a:cubicBezTo>
                <a:cubicBezTo>
                  <a:pt x="0" y="120"/>
                  <a:pt x="31" y="167"/>
                  <a:pt x="79" y="177"/>
                </a:cubicBezTo>
                <a:cubicBezTo>
                  <a:pt x="85" y="179"/>
                  <a:pt x="92" y="179"/>
                  <a:pt x="98" y="179"/>
                </a:cubicBezTo>
                <a:cubicBezTo>
                  <a:pt x="98" y="163"/>
                  <a:pt x="98" y="163"/>
                  <a:pt x="98" y="163"/>
                </a:cubicBezTo>
                <a:cubicBezTo>
                  <a:pt x="93" y="163"/>
                  <a:pt x="88" y="162"/>
                  <a:pt x="83" y="161"/>
                </a:cubicBezTo>
                <a:cubicBezTo>
                  <a:pt x="83" y="161"/>
                  <a:pt x="83" y="161"/>
                  <a:pt x="83" y="161"/>
                </a:cubicBezTo>
                <a:cubicBezTo>
                  <a:pt x="43" y="153"/>
                  <a:pt x="18" y="114"/>
                  <a:pt x="26" y="75"/>
                </a:cubicBezTo>
                <a:cubicBezTo>
                  <a:pt x="33" y="40"/>
                  <a:pt x="64" y="17"/>
                  <a:pt x="98" y="17"/>
                </a:cubicBezTo>
                <a:lnTo>
                  <a:pt x="98"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52" name="Freeform 42"/>
          <p:cNvSpPr>
            <a:spLocks/>
          </p:cNvSpPr>
          <p:nvPr/>
        </p:nvSpPr>
        <p:spPr bwMode="auto">
          <a:xfrm>
            <a:off x="7217122" y="2970048"/>
            <a:ext cx="69038" cy="148790"/>
          </a:xfrm>
          <a:custGeom>
            <a:avLst/>
            <a:gdLst>
              <a:gd name="T0" fmla="*/ 33 w 58"/>
              <a:gd name="T1" fmla="*/ 125 h 125"/>
              <a:gd name="T2" fmla="*/ 0 w 58"/>
              <a:gd name="T3" fmla="*/ 118 h 125"/>
              <a:gd name="T4" fmla="*/ 25 w 58"/>
              <a:gd name="T5" fmla="*/ 0 h 125"/>
              <a:gd name="T6" fmla="*/ 58 w 58"/>
              <a:gd name="T7" fmla="*/ 7 h 125"/>
              <a:gd name="T8" fmla="*/ 33 w 58"/>
              <a:gd name="T9" fmla="*/ 125 h 125"/>
            </a:gdLst>
            <a:ahLst/>
            <a:cxnLst>
              <a:cxn ang="0">
                <a:pos x="T0" y="T1"/>
              </a:cxn>
              <a:cxn ang="0">
                <a:pos x="T2" y="T3"/>
              </a:cxn>
              <a:cxn ang="0">
                <a:pos x="T4" y="T5"/>
              </a:cxn>
              <a:cxn ang="0">
                <a:pos x="T6" y="T7"/>
              </a:cxn>
              <a:cxn ang="0">
                <a:pos x="T8" y="T9"/>
              </a:cxn>
            </a:cxnLst>
            <a:rect l="0" t="0" r="r" b="b"/>
            <a:pathLst>
              <a:path w="58" h="125">
                <a:moveTo>
                  <a:pt x="33" y="125"/>
                </a:moveTo>
                <a:lnTo>
                  <a:pt x="0" y="118"/>
                </a:lnTo>
                <a:lnTo>
                  <a:pt x="25" y="0"/>
                </a:lnTo>
                <a:lnTo>
                  <a:pt x="58" y="7"/>
                </a:lnTo>
                <a:lnTo>
                  <a:pt x="33" y="125"/>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53" name="Freeform 43"/>
          <p:cNvSpPr>
            <a:spLocks/>
          </p:cNvSpPr>
          <p:nvPr/>
        </p:nvSpPr>
        <p:spPr bwMode="auto">
          <a:xfrm>
            <a:off x="7188554" y="3015280"/>
            <a:ext cx="97606" cy="201164"/>
          </a:xfrm>
          <a:custGeom>
            <a:avLst/>
            <a:gdLst>
              <a:gd name="T0" fmla="*/ 40 w 60"/>
              <a:gd name="T1" fmla="*/ 106 h 123"/>
              <a:gd name="T2" fmla="*/ 18 w 60"/>
              <a:gd name="T3" fmla="*/ 121 h 123"/>
              <a:gd name="T4" fmla="*/ 3 w 60"/>
              <a:gd name="T5" fmla="*/ 98 h 123"/>
              <a:gd name="T6" fmla="*/ 20 w 60"/>
              <a:gd name="T7" fmla="*/ 17 h 123"/>
              <a:gd name="T8" fmla="*/ 42 w 60"/>
              <a:gd name="T9" fmla="*/ 2 h 123"/>
              <a:gd name="T10" fmla="*/ 57 w 60"/>
              <a:gd name="T11" fmla="*/ 25 h 123"/>
              <a:gd name="T12" fmla="*/ 40 w 60"/>
              <a:gd name="T13" fmla="*/ 106 h 123"/>
            </a:gdLst>
            <a:ahLst/>
            <a:cxnLst>
              <a:cxn ang="0">
                <a:pos x="T0" y="T1"/>
              </a:cxn>
              <a:cxn ang="0">
                <a:pos x="T2" y="T3"/>
              </a:cxn>
              <a:cxn ang="0">
                <a:pos x="T4" y="T5"/>
              </a:cxn>
              <a:cxn ang="0">
                <a:pos x="T6" y="T7"/>
              </a:cxn>
              <a:cxn ang="0">
                <a:pos x="T8" y="T9"/>
              </a:cxn>
              <a:cxn ang="0">
                <a:pos x="T10" y="T11"/>
              </a:cxn>
              <a:cxn ang="0">
                <a:pos x="T12" y="T13"/>
              </a:cxn>
            </a:cxnLst>
            <a:rect l="0" t="0" r="r" b="b"/>
            <a:pathLst>
              <a:path w="60" h="123">
                <a:moveTo>
                  <a:pt x="40" y="106"/>
                </a:moveTo>
                <a:cubicBezTo>
                  <a:pt x="38" y="116"/>
                  <a:pt x="28" y="123"/>
                  <a:pt x="18" y="121"/>
                </a:cubicBezTo>
                <a:cubicBezTo>
                  <a:pt x="7" y="118"/>
                  <a:pt x="0" y="108"/>
                  <a:pt x="3" y="98"/>
                </a:cubicBezTo>
                <a:cubicBezTo>
                  <a:pt x="20" y="17"/>
                  <a:pt x="20" y="17"/>
                  <a:pt x="20" y="17"/>
                </a:cubicBezTo>
                <a:cubicBezTo>
                  <a:pt x="22" y="6"/>
                  <a:pt x="32" y="0"/>
                  <a:pt x="42" y="2"/>
                </a:cubicBezTo>
                <a:cubicBezTo>
                  <a:pt x="53" y="4"/>
                  <a:pt x="60" y="14"/>
                  <a:pt x="57" y="25"/>
                </a:cubicBezTo>
                <a:lnTo>
                  <a:pt x="40" y="106"/>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54" name="Freeform 45"/>
          <p:cNvSpPr>
            <a:spLocks noEditPoints="1"/>
          </p:cNvSpPr>
          <p:nvPr/>
        </p:nvSpPr>
        <p:spPr bwMode="auto">
          <a:xfrm>
            <a:off x="6180357" y="2756982"/>
            <a:ext cx="478507" cy="396375"/>
          </a:xfrm>
          <a:custGeom>
            <a:avLst/>
            <a:gdLst>
              <a:gd name="T0" fmla="*/ 199 w 293"/>
              <a:gd name="T1" fmla="*/ 192 h 242"/>
              <a:gd name="T2" fmla="*/ 219 w 293"/>
              <a:gd name="T3" fmla="*/ 205 h 242"/>
              <a:gd name="T4" fmla="*/ 219 w 293"/>
              <a:gd name="T5" fmla="*/ 214 h 242"/>
              <a:gd name="T6" fmla="*/ 199 w 293"/>
              <a:gd name="T7" fmla="*/ 214 h 242"/>
              <a:gd name="T8" fmla="*/ 219 w 293"/>
              <a:gd name="T9" fmla="*/ 242 h 242"/>
              <a:gd name="T10" fmla="*/ 242 w 293"/>
              <a:gd name="T11" fmla="*/ 216 h 242"/>
              <a:gd name="T12" fmla="*/ 199 w 293"/>
              <a:gd name="T13" fmla="*/ 170 h 242"/>
              <a:gd name="T14" fmla="*/ 293 w 293"/>
              <a:gd name="T15" fmla="*/ 147 h 242"/>
              <a:gd name="T16" fmla="*/ 269 w 293"/>
              <a:gd name="T17" fmla="*/ 0 h 242"/>
              <a:gd name="T18" fmla="*/ 199 w 293"/>
              <a:gd name="T19" fmla="*/ 16 h 242"/>
              <a:gd name="T20" fmla="*/ 275 w 293"/>
              <a:gd name="T21" fmla="*/ 35 h 242"/>
              <a:gd name="T22" fmla="*/ 256 w 293"/>
              <a:gd name="T23" fmla="*/ 154 h 242"/>
              <a:gd name="T24" fmla="*/ 199 w 293"/>
              <a:gd name="T25" fmla="*/ 170 h 242"/>
              <a:gd name="T26" fmla="*/ 175 w 293"/>
              <a:gd name="T27" fmla="*/ 192 h 242"/>
              <a:gd name="T28" fmla="*/ 199 w 293"/>
              <a:gd name="T29" fmla="*/ 170 h 242"/>
              <a:gd name="T30" fmla="*/ 146 w 293"/>
              <a:gd name="T31" fmla="*/ 154 h 242"/>
              <a:gd name="T32" fmla="*/ 199 w 293"/>
              <a:gd name="T33" fmla="*/ 242 h 242"/>
              <a:gd name="T34" fmla="*/ 179 w 293"/>
              <a:gd name="T35" fmla="*/ 214 h 242"/>
              <a:gd name="T36" fmla="*/ 179 w 293"/>
              <a:gd name="T37" fmla="*/ 205 h 242"/>
              <a:gd name="T38" fmla="*/ 199 w 293"/>
              <a:gd name="T39" fmla="*/ 192 h 242"/>
              <a:gd name="T40" fmla="*/ 146 w 293"/>
              <a:gd name="T41" fmla="*/ 0 h 242"/>
              <a:gd name="T42" fmla="*/ 199 w 293"/>
              <a:gd name="T43" fmla="*/ 16 h 242"/>
              <a:gd name="T44" fmla="*/ 146 w 293"/>
              <a:gd name="T45" fmla="*/ 0 h 242"/>
              <a:gd name="T46" fmla="*/ 0 w 293"/>
              <a:gd name="T47" fmla="*/ 24 h 242"/>
              <a:gd name="T48" fmla="*/ 23 w 293"/>
              <a:gd name="T49" fmla="*/ 170 h 242"/>
              <a:gd name="T50" fmla="*/ 117 w 293"/>
              <a:gd name="T51" fmla="*/ 192 h 242"/>
              <a:gd name="T52" fmla="*/ 52 w 293"/>
              <a:gd name="T53" fmla="*/ 216 h 242"/>
              <a:gd name="T54" fmla="*/ 75 w 293"/>
              <a:gd name="T55" fmla="*/ 242 h 242"/>
              <a:gd name="T56" fmla="*/ 146 w 293"/>
              <a:gd name="T57" fmla="*/ 154 h 242"/>
              <a:gd name="T58" fmla="*/ 37 w 293"/>
              <a:gd name="T59" fmla="*/ 154 h 242"/>
              <a:gd name="T60" fmla="*/ 17 w 293"/>
              <a:gd name="T61" fmla="*/ 35 h 242"/>
              <a:gd name="T62" fmla="*/ 146 w 293"/>
              <a:gd name="T63" fmla="*/ 16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3" h="242">
                <a:moveTo>
                  <a:pt x="219" y="192"/>
                </a:moveTo>
                <a:cubicBezTo>
                  <a:pt x="199" y="192"/>
                  <a:pt x="199" y="192"/>
                  <a:pt x="199" y="192"/>
                </a:cubicBezTo>
                <a:cubicBezTo>
                  <a:pt x="199" y="205"/>
                  <a:pt x="199" y="205"/>
                  <a:pt x="199" y="205"/>
                </a:cubicBezTo>
                <a:cubicBezTo>
                  <a:pt x="219" y="205"/>
                  <a:pt x="219" y="205"/>
                  <a:pt x="219" y="205"/>
                </a:cubicBezTo>
                <a:cubicBezTo>
                  <a:pt x="221" y="205"/>
                  <a:pt x="223" y="207"/>
                  <a:pt x="223" y="209"/>
                </a:cubicBezTo>
                <a:cubicBezTo>
                  <a:pt x="223" y="212"/>
                  <a:pt x="221" y="214"/>
                  <a:pt x="219" y="214"/>
                </a:cubicBezTo>
                <a:cubicBezTo>
                  <a:pt x="219" y="214"/>
                  <a:pt x="219" y="214"/>
                  <a:pt x="219" y="214"/>
                </a:cubicBezTo>
                <a:cubicBezTo>
                  <a:pt x="199" y="214"/>
                  <a:pt x="199" y="214"/>
                  <a:pt x="199" y="214"/>
                </a:cubicBezTo>
                <a:cubicBezTo>
                  <a:pt x="199" y="242"/>
                  <a:pt x="199" y="242"/>
                  <a:pt x="199" y="242"/>
                </a:cubicBezTo>
                <a:cubicBezTo>
                  <a:pt x="219" y="242"/>
                  <a:pt x="219" y="242"/>
                  <a:pt x="219" y="242"/>
                </a:cubicBezTo>
                <a:cubicBezTo>
                  <a:pt x="232" y="242"/>
                  <a:pt x="242" y="232"/>
                  <a:pt x="242" y="219"/>
                </a:cubicBezTo>
                <a:cubicBezTo>
                  <a:pt x="242" y="216"/>
                  <a:pt x="242" y="216"/>
                  <a:pt x="242" y="216"/>
                </a:cubicBezTo>
                <a:cubicBezTo>
                  <a:pt x="242" y="203"/>
                  <a:pt x="232" y="192"/>
                  <a:pt x="219" y="192"/>
                </a:cubicBezTo>
                <a:close/>
                <a:moveTo>
                  <a:pt x="199" y="170"/>
                </a:moveTo>
                <a:cubicBezTo>
                  <a:pt x="269" y="170"/>
                  <a:pt x="269" y="170"/>
                  <a:pt x="269" y="170"/>
                </a:cubicBezTo>
                <a:cubicBezTo>
                  <a:pt x="282" y="170"/>
                  <a:pt x="293" y="160"/>
                  <a:pt x="293" y="147"/>
                </a:cubicBezTo>
                <a:cubicBezTo>
                  <a:pt x="293" y="24"/>
                  <a:pt x="293" y="24"/>
                  <a:pt x="293" y="24"/>
                </a:cubicBezTo>
                <a:cubicBezTo>
                  <a:pt x="293" y="11"/>
                  <a:pt x="282" y="0"/>
                  <a:pt x="269" y="0"/>
                </a:cubicBezTo>
                <a:cubicBezTo>
                  <a:pt x="199" y="0"/>
                  <a:pt x="199" y="0"/>
                  <a:pt x="199" y="0"/>
                </a:cubicBezTo>
                <a:cubicBezTo>
                  <a:pt x="199" y="16"/>
                  <a:pt x="199" y="16"/>
                  <a:pt x="199" y="16"/>
                </a:cubicBezTo>
                <a:cubicBezTo>
                  <a:pt x="256" y="16"/>
                  <a:pt x="256" y="16"/>
                  <a:pt x="256" y="16"/>
                </a:cubicBezTo>
                <a:cubicBezTo>
                  <a:pt x="267" y="16"/>
                  <a:pt x="275" y="24"/>
                  <a:pt x="275" y="35"/>
                </a:cubicBezTo>
                <a:cubicBezTo>
                  <a:pt x="275" y="135"/>
                  <a:pt x="275" y="135"/>
                  <a:pt x="275" y="135"/>
                </a:cubicBezTo>
                <a:cubicBezTo>
                  <a:pt x="275" y="146"/>
                  <a:pt x="267" y="154"/>
                  <a:pt x="256" y="154"/>
                </a:cubicBezTo>
                <a:cubicBezTo>
                  <a:pt x="199" y="154"/>
                  <a:pt x="199" y="154"/>
                  <a:pt x="199" y="154"/>
                </a:cubicBezTo>
                <a:lnTo>
                  <a:pt x="199" y="170"/>
                </a:lnTo>
                <a:close/>
                <a:moveTo>
                  <a:pt x="199" y="192"/>
                </a:moveTo>
                <a:cubicBezTo>
                  <a:pt x="175" y="192"/>
                  <a:pt x="175" y="192"/>
                  <a:pt x="175" y="192"/>
                </a:cubicBezTo>
                <a:cubicBezTo>
                  <a:pt x="175" y="170"/>
                  <a:pt x="175" y="170"/>
                  <a:pt x="175" y="170"/>
                </a:cubicBezTo>
                <a:cubicBezTo>
                  <a:pt x="199" y="170"/>
                  <a:pt x="199" y="170"/>
                  <a:pt x="199" y="170"/>
                </a:cubicBezTo>
                <a:cubicBezTo>
                  <a:pt x="199" y="154"/>
                  <a:pt x="199" y="154"/>
                  <a:pt x="199" y="154"/>
                </a:cubicBezTo>
                <a:cubicBezTo>
                  <a:pt x="146" y="154"/>
                  <a:pt x="146" y="154"/>
                  <a:pt x="146" y="154"/>
                </a:cubicBezTo>
                <a:cubicBezTo>
                  <a:pt x="146" y="242"/>
                  <a:pt x="146" y="242"/>
                  <a:pt x="146" y="242"/>
                </a:cubicBezTo>
                <a:cubicBezTo>
                  <a:pt x="199" y="242"/>
                  <a:pt x="199" y="242"/>
                  <a:pt x="199" y="242"/>
                </a:cubicBezTo>
                <a:cubicBezTo>
                  <a:pt x="199" y="214"/>
                  <a:pt x="199" y="214"/>
                  <a:pt x="199" y="214"/>
                </a:cubicBezTo>
                <a:cubicBezTo>
                  <a:pt x="179" y="214"/>
                  <a:pt x="179" y="214"/>
                  <a:pt x="179" y="214"/>
                </a:cubicBezTo>
                <a:cubicBezTo>
                  <a:pt x="177" y="214"/>
                  <a:pt x="175" y="212"/>
                  <a:pt x="175" y="209"/>
                </a:cubicBezTo>
                <a:cubicBezTo>
                  <a:pt x="175" y="207"/>
                  <a:pt x="177" y="205"/>
                  <a:pt x="179" y="205"/>
                </a:cubicBezTo>
                <a:cubicBezTo>
                  <a:pt x="199" y="205"/>
                  <a:pt x="199" y="205"/>
                  <a:pt x="199" y="205"/>
                </a:cubicBezTo>
                <a:cubicBezTo>
                  <a:pt x="199" y="192"/>
                  <a:pt x="199" y="192"/>
                  <a:pt x="199" y="192"/>
                </a:cubicBezTo>
                <a:close/>
                <a:moveTo>
                  <a:pt x="199" y="0"/>
                </a:moveTo>
                <a:cubicBezTo>
                  <a:pt x="146" y="0"/>
                  <a:pt x="146" y="0"/>
                  <a:pt x="146" y="0"/>
                </a:cubicBezTo>
                <a:cubicBezTo>
                  <a:pt x="146" y="16"/>
                  <a:pt x="146" y="16"/>
                  <a:pt x="146" y="16"/>
                </a:cubicBezTo>
                <a:cubicBezTo>
                  <a:pt x="199" y="16"/>
                  <a:pt x="199" y="16"/>
                  <a:pt x="199" y="16"/>
                </a:cubicBezTo>
                <a:lnTo>
                  <a:pt x="199" y="0"/>
                </a:lnTo>
                <a:close/>
                <a:moveTo>
                  <a:pt x="146" y="0"/>
                </a:moveTo>
                <a:cubicBezTo>
                  <a:pt x="23" y="0"/>
                  <a:pt x="23" y="0"/>
                  <a:pt x="23" y="0"/>
                </a:cubicBezTo>
                <a:cubicBezTo>
                  <a:pt x="10" y="0"/>
                  <a:pt x="0" y="11"/>
                  <a:pt x="0" y="24"/>
                </a:cubicBezTo>
                <a:cubicBezTo>
                  <a:pt x="0" y="147"/>
                  <a:pt x="0" y="147"/>
                  <a:pt x="0" y="147"/>
                </a:cubicBezTo>
                <a:cubicBezTo>
                  <a:pt x="0" y="160"/>
                  <a:pt x="10" y="170"/>
                  <a:pt x="23" y="170"/>
                </a:cubicBezTo>
                <a:cubicBezTo>
                  <a:pt x="117" y="170"/>
                  <a:pt x="117" y="170"/>
                  <a:pt x="117" y="170"/>
                </a:cubicBezTo>
                <a:cubicBezTo>
                  <a:pt x="117" y="192"/>
                  <a:pt x="117" y="192"/>
                  <a:pt x="117" y="192"/>
                </a:cubicBezTo>
                <a:cubicBezTo>
                  <a:pt x="75" y="192"/>
                  <a:pt x="75" y="192"/>
                  <a:pt x="75" y="192"/>
                </a:cubicBezTo>
                <a:cubicBezTo>
                  <a:pt x="62" y="192"/>
                  <a:pt x="52" y="203"/>
                  <a:pt x="52" y="216"/>
                </a:cubicBezTo>
                <a:cubicBezTo>
                  <a:pt x="52" y="219"/>
                  <a:pt x="52" y="219"/>
                  <a:pt x="52" y="219"/>
                </a:cubicBezTo>
                <a:cubicBezTo>
                  <a:pt x="52" y="232"/>
                  <a:pt x="62" y="242"/>
                  <a:pt x="75" y="242"/>
                </a:cubicBezTo>
                <a:cubicBezTo>
                  <a:pt x="146" y="242"/>
                  <a:pt x="146" y="242"/>
                  <a:pt x="146" y="242"/>
                </a:cubicBezTo>
                <a:cubicBezTo>
                  <a:pt x="146" y="154"/>
                  <a:pt x="146" y="154"/>
                  <a:pt x="146" y="154"/>
                </a:cubicBezTo>
                <a:cubicBezTo>
                  <a:pt x="37" y="154"/>
                  <a:pt x="37" y="154"/>
                  <a:pt x="37" y="154"/>
                </a:cubicBezTo>
                <a:cubicBezTo>
                  <a:pt x="37" y="154"/>
                  <a:pt x="37" y="154"/>
                  <a:pt x="37" y="154"/>
                </a:cubicBezTo>
                <a:cubicBezTo>
                  <a:pt x="26" y="154"/>
                  <a:pt x="17" y="146"/>
                  <a:pt x="17" y="135"/>
                </a:cubicBezTo>
                <a:cubicBezTo>
                  <a:pt x="17" y="35"/>
                  <a:pt x="17" y="35"/>
                  <a:pt x="17" y="35"/>
                </a:cubicBezTo>
                <a:cubicBezTo>
                  <a:pt x="17" y="24"/>
                  <a:pt x="26" y="16"/>
                  <a:pt x="37" y="16"/>
                </a:cubicBezTo>
                <a:cubicBezTo>
                  <a:pt x="146" y="16"/>
                  <a:pt x="146" y="16"/>
                  <a:pt x="146" y="16"/>
                </a:cubicBezTo>
                <a:lnTo>
                  <a:pt x="146"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55" name="Freeform 46"/>
          <p:cNvSpPr>
            <a:spLocks noEditPoints="1"/>
          </p:cNvSpPr>
          <p:nvPr/>
        </p:nvSpPr>
        <p:spPr bwMode="auto">
          <a:xfrm>
            <a:off x="7026671" y="1967803"/>
            <a:ext cx="614203" cy="716570"/>
          </a:xfrm>
          <a:custGeom>
            <a:avLst/>
            <a:gdLst>
              <a:gd name="T0" fmla="*/ 376 w 376"/>
              <a:gd name="T1" fmla="*/ 43 h 438"/>
              <a:gd name="T2" fmla="*/ 324 w 376"/>
              <a:gd name="T3" fmla="*/ 32 h 438"/>
              <a:gd name="T4" fmla="*/ 334 w 376"/>
              <a:gd name="T5" fmla="*/ 54 h 438"/>
              <a:gd name="T6" fmla="*/ 324 w 376"/>
              <a:gd name="T7" fmla="*/ 59 h 438"/>
              <a:gd name="T8" fmla="*/ 272 w 376"/>
              <a:gd name="T9" fmla="*/ 63 h 438"/>
              <a:gd name="T10" fmla="*/ 304 w 376"/>
              <a:gd name="T11" fmla="*/ 98 h 438"/>
              <a:gd name="T12" fmla="*/ 256 w 376"/>
              <a:gd name="T13" fmla="*/ 81 h 438"/>
              <a:gd name="T14" fmla="*/ 271 w 376"/>
              <a:gd name="T15" fmla="*/ 103 h 438"/>
              <a:gd name="T16" fmla="*/ 241 w 376"/>
              <a:gd name="T17" fmla="*/ 100 h 438"/>
              <a:gd name="T18" fmla="*/ 256 w 376"/>
              <a:gd name="T19" fmla="*/ 122 h 438"/>
              <a:gd name="T20" fmla="*/ 226 w 376"/>
              <a:gd name="T21" fmla="*/ 119 h 438"/>
              <a:gd name="T22" fmla="*/ 240 w 376"/>
              <a:gd name="T23" fmla="*/ 140 h 438"/>
              <a:gd name="T24" fmla="*/ 210 w 376"/>
              <a:gd name="T25" fmla="*/ 138 h 438"/>
              <a:gd name="T26" fmla="*/ 242 w 376"/>
              <a:gd name="T27" fmla="*/ 173 h 438"/>
              <a:gd name="T28" fmla="*/ 195 w 376"/>
              <a:gd name="T29" fmla="*/ 156 h 438"/>
              <a:gd name="T30" fmla="*/ 210 w 376"/>
              <a:gd name="T31" fmla="*/ 178 h 438"/>
              <a:gd name="T32" fmla="*/ 180 w 376"/>
              <a:gd name="T33" fmla="*/ 175 h 438"/>
              <a:gd name="T34" fmla="*/ 194 w 376"/>
              <a:gd name="T35" fmla="*/ 197 h 438"/>
              <a:gd name="T36" fmla="*/ 164 w 376"/>
              <a:gd name="T37" fmla="*/ 194 h 438"/>
              <a:gd name="T38" fmla="*/ 179 w 376"/>
              <a:gd name="T39" fmla="*/ 215 h 438"/>
              <a:gd name="T40" fmla="*/ 149 w 376"/>
              <a:gd name="T41" fmla="*/ 213 h 438"/>
              <a:gd name="T42" fmla="*/ 181 w 376"/>
              <a:gd name="T43" fmla="*/ 248 h 438"/>
              <a:gd name="T44" fmla="*/ 134 w 376"/>
              <a:gd name="T45" fmla="*/ 232 h 438"/>
              <a:gd name="T46" fmla="*/ 148 w 376"/>
              <a:gd name="T47" fmla="*/ 253 h 438"/>
              <a:gd name="T48" fmla="*/ 118 w 376"/>
              <a:gd name="T49" fmla="*/ 250 h 438"/>
              <a:gd name="T50" fmla="*/ 133 w 376"/>
              <a:gd name="T51" fmla="*/ 272 h 438"/>
              <a:gd name="T52" fmla="*/ 103 w 376"/>
              <a:gd name="T53" fmla="*/ 269 h 438"/>
              <a:gd name="T54" fmla="*/ 117 w 376"/>
              <a:gd name="T55" fmla="*/ 290 h 438"/>
              <a:gd name="T56" fmla="*/ 88 w 376"/>
              <a:gd name="T57" fmla="*/ 288 h 438"/>
              <a:gd name="T58" fmla="*/ 119 w 376"/>
              <a:gd name="T59" fmla="*/ 323 h 438"/>
              <a:gd name="T60" fmla="*/ 72 w 376"/>
              <a:gd name="T61" fmla="*/ 307 h 438"/>
              <a:gd name="T62" fmla="*/ 87 w 376"/>
              <a:gd name="T63" fmla="*/ 328 h 438"/>
              <a:gd name="T64" fmla="*/ 57 w 376"/>
              <a:gd name="T65" fmla="*/ 325 h 438"/>
              <a:gd name="T66" fmla="*/ 71 w 376"/>
              <a:gd name="T67" fmla="*/ 347 h 438"/>
              <a:gd name="T68" fmla="*/ 42 w 376"/>
              <a:gd name="T69" fmla="*/ 344 h 438"/>
              <a:gd name="T70" fmla="*/ 56 w 376"/>
              <a:gd name="T71" fmla="*/ 366 h 438"/>
              <a:gd name="T72" fmla="*/ 26 w 376"/>
              <a:gd name="T73" fmla="*/ 363 h 438"/>
              <a:gd name="T74" fmla="*/ 58 w 376"/>
              <a:gd name="T75" fmla="*/ 398 h 438"/>
              <a:gd name="T76" fmla="*/ 0 w 376"/>
              <a:gd name="T77" fmla="*/ 395 h 438"/>
              <a:gd name="T78" fmla="*/ 324 w 376"/>
              <a:gd name="T79" fmla="*/ 106 h 438"/>
              <a:gd name="T80" fmla="*/ 316 w 376"/>
              <a:gd name="T81" fmla="*/ 56 h 438"/>
              <a:gd name="T82" fmla="*/ 324 w 376"/>
              <a:gd name="T83" fmla="*/ 32 h 438"/>
              <a:gd name="T84" fmla="*/ 323 w 376"/>
              <a:gd name="T85" fmla="*/ 0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6" h="438">
                <a:moveTo>
                  <a:pt x="324" y="106"/>
                </a:moveTo>
                <a:cubicBezTo>
                  <a:pt x="376" y="43"/>
                  <a:pt x="376" y="43"/>
                  <a:pt x="376" y="43"/>
                </a:cubicBezTo>
                <a:cubicBezTo>
                  <a:pt x="324" y="1"/>
                  <a:pt x="324" y="1"/>
                  <a:pt x="324" y="1"/>
                </a:cubicBezTo>
                <a:cubicBezTo>
                  <a:pt x="324" y="32"/>
                  <a:pt x="324" y="32"/>
                  <a:pt x="324" y="32"/>
                </a:cubicBezTo>
                <a:cubicBezTo>
                  <a:pt x="327" y="32"/>
                  <a:pt x="330" y="33"/>
                  <a:pt x="332" y="35"/>
                </a:cubicBezTo>
                <a:cubicBezTo>
                  <a:pt x="338" y="40"/>
                  <a:pt x="339" y="49"/>
                  <a:pt x="334" y="54"/>
                </a:cubicBezTo>
                <a:cubicBezTo>
                  <a:pt x="334" y="54"/>
                  <a:pt x="334" y="54"/>
                  <a:pt x="334" y="54"/>
                </a:cubicBezTo>
                <a:cubicBezTo>
                  <a:pt x="332" y="57"/>
                  <a:pt x="328" y="59"/>
                  <a:pt x="324" y="59"/>
                </a:cubicBezTo>
                <a:lnTo>
                  <a:pt x="324" y="106"/>
                </a:lnTo>
                <a:close/>
                <a:moveTo>
                  <a:pt x="272" y="63"/>
                </a:moveTo>
                <a:cubicBezTo>
                  <a:pt x="308" y="92"/>
                  <a:pt x="308" y="92"/>
                  <a:pt x="308" y="92"/>
                </a:cubicBezTo>
                <a:cubicBezTo>
                  <a:pt x="304" y="98"/>
                  <a:pt x="304" y="98"/>
                  <a:pt x="304" y="98"/>
                </a:cubicBezTo>
                <a:cubicBezTo>
                  <a:pt x="267" y="68"/>
                  <a:pt x="267" y="68"/>
                  <a:pt x="267" y="68"/>
                </a:cubicBezTo>
                <a:cubicBezTo>
                  <a:pt x="256" y="81"/>
                  <a:pt x="256" y="81"/>
                  <a:pt x="256" y="81"/>
                </a:cubicBezTo>
                <a:cubicBezTo>
                  <a:pt x="276" y="97"/>
                  <a:pt x="276" y="97"/>
                  <a:pt x="276" y="97"/>
                </a:cubicBezTo>
                <a:cubicBezTo>
                  <a:pt x="271" y="103"/>
                  <a:pt x="271" y="103"/>
                  <a:pt x="271" y="103"/>
                </a:cubicBezTo>
                <a:cubicBezTo>
                  <a:pt x="252" y="87"/>
                  <a:pt x="252" y="87"/>
                  <a:pt x="252" y="87"/>
                </a:cubicBezTo>
                <a:cubicBezTo>
                  <a:pt x="241" y="100"/>
                  <a:pt x="241" y="100"/>
                  <a:pt x="241" y="100"/>
                </a:cubicBezTo>
                <a:cubicBezTo>
                  <a:pt x="260" y="116"/>
                  <a:pt x="260" y="116"/>
                  <a:pt x="260" y="116"/>
                </a:cubicBezTo>
                <a:cubicBezTo>
                  <a:pt x="256" y="122"/>
                  <a:pt x="256" y="122"/>
                  <a:pt x="256" y="122"/>
                </a:cubicBezTo>
                <a:cubicBezTo>
                  <a:pt x="236" y="106"/>
                  <a:pt x="236" y="106"/>
                  <a:pt x="236" y="106"/>
                </a:cubicBezTo>
                <a:cubicBezTo>
                  <a:pt x="226" y="119"/>
                  <a:pt x="226" y="119"/>
                  <a:pt x="226" y="119"/>
                </a:cubicBezTo>
                <a:cubicBezTo>
                  <a:pt x="245" y="135"/>
                  <a:pt x="245" y="135"/>
                  <a:pt x="245" y="135"/>
                </a:cubicBezTo>
                <a:cubicBezTo>
                  <a:pt x="240" y="140"/>
                  <a:pt x="240" y="140"/>
                  <a:pt x="240" y="140"/>
                </a:cubicBezTo>
                <a:cubicBezTo>
                  <a:pt x="221" y="125"/>
                  <a:pt x="221" y="125"/>
                  <a:pt x="221" y="125"/>
                </a:cubicBezTo>
                <a:cubicBezTo>
                  <a:pt x="210" y="138"/>
                  <a:pt x="210" y="138"/>
                  <a:pt x="210" y="138"/>
                </a:cubicBezTo>
                <a:cubicBezTo>
                  <a:pt x="247" y="167"/>
                  <a:pt x="247" y="167"/>
                  <a:pt x="247" y="167"/>
                </a:cubicBezTo>
                <a:cubicBezTo>
                  <a:pt x="242" y="173"/>
                  <a:pt x="242" y="173"/>
                  <a:pt x="242" y="173"/>
                </a:cubicBezTo>
                <a:cubicBezTo>
                  <a:pt x="206" y="143"/>
                  <a:pt x="206" y="143"/>
                  <a:pt x="206" y="143"/>
                </a:cubicBezTo>
                <a:cubicBezTo>
                  <a:pt x="195" y="156"/>
                  <a:pt x="195" y="156"/>
                  <a:pt x="195" y="156"/>
                </a:cubicBezTo>
                <a:cubicBezTo>
                  <a:pt x="214" y="172"/>
                  <a:pt x="214" y="172"/>
                  <a:pt x="214" y="172"/>
                </a:cubicBezTo>
                <a:cubicBezTo>
                  <a:pt x="210" y="178"/>
                  <a:pt x="210" y="178"/>
                  <a:pt x="210" y="178"/>
                </a:cubicBezTo>
                <a:cubicBezTo>
                  <a:pt x="190" y="162"/>
                  <a:pt x="190" y="162"/>
                  <a:pt x="190" y="162"/>
                </a:cubicBezTo>
                <a:cubicBezTo>
                  <a:pt x="180" y="175"/>
                  <a:pt x="180" y="175"/>
                  <a:pt x="180" y="175"/>
                </a:cubicBezTo>
                <a:cubicBezTo>
                  <a:pt x="199" y="191"/>
                  <a:pt x="199" y="191"/>
                  <a:pt x="199" y="191"/>
                </a:cubicBezTo>
                <a:cubicBezTo>
                  <a:pt x="194" y="197"/>
                  <a:pt x="194" y="197"/>
                  <a:pt x="194" y="197"/>
                </a:cubicBezTo>
                <a:cubicBezTo>
                  <a:pt x="175" y="181"/>
                  <a:pt x="175" y="181"/>
                  <a:pt x="175" y="181"/>
                </a:cubicBezTo>
                <a:cubicBezTo>
                  <a:pt x="164" y="194"/>
                  <a:pt x="164" y="194"/>
                  <a:pt x="164" y="194"/>
                </a:cubicBezTo>
                <a:cubicBezTo>
                  <a:pt x="184" y="210"/>
                  <a:pt x="184" y="210"/>
                  <a:pt x="184" y="210"/>
                </a:cubicBezTo>
                <a:cubicBezTo>
                  <a:pt x="179" y="215"/>
                  <a:pt x="179" y="215"/>
                  <a:pt x="179" y="215"/>
                </a:cubicBezTo>
                <a:cubicBezTo>
                  <a:pt x="160" y="200"/>
                  <a:pt x="160" y="200"/>
                  <a:pt x="160" y="200"/>
                </a:cubicBezTo>
                <a:cubicBezTo>
                  <a:pt x="149" y="213"/>
                  <a:pt x="149" y="213"/>
                  <a:pt x="149" y="213"/>
                </a:cubicBezTo>
                <a:cubicBezTo>
                  <a:pt x="185" y="243"/>
                  <a:pt x="185" y="243"/>
                  <a:pt x="185" y="243"/>
                </a:cubicBezTo>
                <a:cubicBezTo>
                  <a:pt x="181" y="248"/>
                  <a:pt x="181" y="248"/>
                  <a:pt x="181" y="248"/>
                </a:cubicBezTo>
                <a:cubicBezTo>
                  <a:pt x="144" y="218"/>
                  <a:pt x="144" y="218"/>
                  <a:pt x="144" y="218"/>
                </a:cubicBezTo>
                <a:cubicBezTo>
                  <a:pt x="134" y="232"/>
                  <a:pt x="134" y="232"/>
                  <a:pt x="134" y="232"/>
                </a:cubicBezTo>
                <a:cubicBezTo>
                  <a:pt x="153" y="247"/>
                  <a:pt x="153" y="247"/>
                  <a:pt x="153" y="247"/>
                </a:cubicBezTo>
                <a:cubicBezTo>
                  <a:pt x="148" y="253"/>
                  <a:pt x="148" y="253"/>
                  <a:pt x="148" y="253"/>
                </a:cubicBezTo>
                <a:cubicBezTo>
                  <a:pt x="129" y="237"/>
                  <a:pt x="129" y="237"/>
                  <a:pt x="129" y="237"/>
                </a:cubicBezTo>
                <a:cubicBezTo>
                  <a:pt x="118" y="250"/>
                  <a:pt x="118" y="250"/>
                  <a:pt x="118" y="250"/>
                </a:cubicBezTo>
                <a:cubicBezTo>
                  <a:pt x="137" y="266"/>
                  <a:pt x="137" y="266"/>
                  <a:pt x="137" y="266"/>
                </a:cubicBezTo>
                <a:cubicBezTo>
                  <a:pt x="133" y="272"/>
                  <a:pt x="133" y="272"/>
                  <a:pt x="133" y="272"/>
                </a:cubicBezTo>
                <a:cubicBezTo>
                  <a:pt x="114" y="256"/>
                  <a:pt x="114" y="256"/>
                  <a:pt x="114" y="256"/>
                </a:cubicBezTo>
                <a:cubicBezTo>
                  <a:pt x="103" y="269"/>
                  <a:pt x="103" y="269"/>
                  <a:pt x="103" y="269"/>
                </a:cubicBezTo>
                <a:cubicBezTo>
                  <a:pt x="122" y="285"/>
                  <a:pt x="122" y="285"/>
                  <a:pt x="122" y="285"/>
                </a:cubicBezTo>
                <a:cubicBezTo>
                  <a:pt x="117" y="290"/>
                  <a:pt x="117" y="290"/>
                  <a:pt x="117" y="290"/>
                </a:cubicBezTo>
                <a:cubicBezTo>
                  <a:pt x="98" y="275"/>
                  <a:pt x="98" y="275"/>
                  <a:pt x="98" y="275"/>
                </a:cubicBezTo>
                <a:cubicBezTo>
                  <a:pt x="88" y="288"/>
                  <a:pt x="88" y="288"/>
                  <a:pt x="88" y="288"/>
                </a:cubicBezTo>
                <a:cubicBezTo>
                  <a:pt x="124" y="318"/>
                  <a:pt x="124" y="318"/>
                  <a:pt x="124" y="318"/>
                </a:cubicBezTo>
                <a:cubicBezTo>
                  <a:pt x="119" y="323"/>
                  <a:pt x="119" y="323"/>
                  <a:pt x="119" y="323"/>
                </a:cubicBezTo>
                <a:cubicBezTo>
                  <a:pt x="83" y="294"/>
                  <a:pt x="83" y="294"/>
                  <a:pt x="83" y="294"/>
                </a:cubicBezTo>
                <a:cubicBezTo>
                  <a:pt x="72" y="307"/>
                  <a:pt x="72" y="307"/>
                  <a:pt x="72" y="307"/>
                </a:cubicBezTo>
                <a:cubicBezTo>
                  <a:pt x="91" y="322"/>
                  <a:pt x="91" y="322"/>
                  <a:pt x="91" y="322"/>
                </a:cubicBezTo>
                <a:cubicBezTo>
                  <a:pt x="87" y="328"/>
                  <a:pt x="87" y="328"/>
                  <a:pt x="87" y="328"/>
                </a:cubicBezTo>
                <a:cubicBezTo>
                  <a:pt x="68" y="312"/>
                  <a:pt x="68" y="312"/>
                  <a:pt x="68" y="312"/>
                </a:cubicBezTo>
                <a:cubicBezTo>
                  <a:pt x="57" y="325"/>
                  <a:pt x="57" y="325"/>
                  <a:pt x="57" y="325"/>
                </a:cubicBezTo>
                <a:cubicBezTo>
                  <a:pt x="76" y="341"/>
                  <a:pt x="76" y="341"/>
                  <a:pt x="76" y="341"/>
                </a:cubicBezTo>
                <a:cubicBezTo>
                  <a:pt x="71" y="347"/>
                  <a:pt x="71" y="347"/>
                  <a:pt x="71" y="347"/>
                </a:cubicBezTo>
                <a:cubicBezTo>
                  <a:pt x="52" y="331"/>
                  <a:pt x="52" y="331"/>
                  <a:pt x="52" y="331"/>
                </a:cubicBezTo>
                <a:cubicBezTo>
                  <a:pt x="42" y="344"/>
                  <a:pt x="42" y="344"/>
                  <a:pt x="42" y="344"/>
                </a:cubicBezTo>
                <a:cubicBezTo>
                  <a:pt x="61" y="360"/>
                  <a:pt x="61" y="360"/>
                  <a:pt x="61" y="360"/>
                </a:cubicBezTo>
                <a:cubicBezTo>
                  <a:pt x="56" y="366"/>
                  <a:pt x="56" y="366"/>
                  <a:pt x="56" y="366"/>
                </a:cubicBezTo>
                <a:cubicBezTo>
                  <a:pt x="37" y="350"/>
                  <a:pt x="37" y="350"/>
                  <a:pt x="37" y="350"/>
                </a:cubicBezTo>
                <a:cubicBezTo>
                  <a:pt x="26" y="363"/>
                  <a:pt x="26" y="363"/>
                  <a:pt x="26" y="363"/>
                </a:cubicBezTo>
                <a:cubicBezTo>
                  <a:pt x="63" y="393"/>
                  <a:pt x="63" y="393"/>
                  <a:pt x="63" y="393"/>
                </a:cubicBezTo>
                <a:cubicBezTo>
                  <a:pt x="58" y="398"/>
                  <a:pt x="58" y="398"/>
                  <a:pt x="58" y="398"/>
                </a:cubicBezTo>
                <a:cubicBezTo>
                  <a:pt x="22" y="369"/>
                  <a:pt x="22" y="369"/>
                  <a:pt x="22" y="369"/>
                </a:cubicBezTo>
                <a:cubicBezTo>
                  <a:pt x="0" y="395"/>
                  <a:pt x="0" y="395"/>
                  <a:pt x="0" y="395"/>
                </a:cubicBezTo>
                <a:cubicBezTo>
                  <a:pt x="53" y="438"/>
                  <a:pt x="53" y="438"/>
                  <a:pt x="53" y="438"/>
                </a:cubicBezTo>
                <a:cubicBezTo>
                  <a:pt x="324" y="106"/>
                  <a:pt x="324" y="106"/>
                  <a:pt x="324" y="106"/>
                </a:cubicBezTo>
                <a:cubicBezTo>
                  <a:pt x="324" y="59"/>
                  <a:pt x="324" y="59"/>
                  <a:pt x="324" y="59"/>
                </a:cubicBezTo>
                <a:cubicBezTo>
                  <a:pt x="321" y="59"/>
                  <a:pt x="318" y="58"/>
                  <a:pt x="316" y="56"/>
                </a:cubicBezTo>
                <a:cubicBezTo>
                  <a:pt x="310" y="51"/>
                  <a:pt x="309" y="43"/>
                  <a:pt x="314" y="37"/>
                </a:cubicBezTo>
                <a:cubicBezTo>
                  <a:pt x="316" y="34"/>
                  <a:pt x="320" y="32"/>
                  <a:pt x="324" y="32"/>
                </a:cubicBezTo>
                <a:cubicBezTo>
                  <a:pt x="324" y="1"/>
                  <a:pt x="324" y="1"/>
                  <a:pt x="324" y="1"/>
                </a:cubicBezTo>
                <a:cubicBezTo>
                  <a:pt x="323" y="0"/>
                  <a:pt x="323" y="0"/>
                  <a:pt x="323" y="0"/>
                </a:cubicBezTo>
                <a:lnTo>
                  <a:pt x="272" y="63"/>
                </a:ln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56" name="Freeform 47"/>
          <p:cNvSpPr>
            <a:spLocks noEditPoints="1"/>
          </p:cNvSpPr>
          <p:nvPr/>
        </p:nvSpPr>
        <p:spPr bwMode="auto">
          <a:xfrm>
            <a:off x="7492084" y="2177299"/>
            <a:ext cx="265441" cy="521358"/>
          </a:xfrm>
          <a:custGeom>
            <a:avLst/>
            <a:gdLst>
              <a:gd name="T0" fmla="*/ 121 w 162"/>
              <a:gd name="T1" fmla="*/ 144 h 319"/>
              <a:gd name="T2" fmla="*/ 128 w 162"/>
              <a:gd name="T3" fmla="*/ 138 h 319"/>
              <a:gd name="T4" fmla="*/ 150 w 162"/>
              <a:gd name="T5" fmla="*/ 80 h 319"/>
              <a:gd name="T6" fmla="*/ 147 w 162"/>
              <a:gd name="T7" fmla="*/ 69 h 319"/>
              <a:gd name="T8" fmla="*/ 156 w 162"/>
              <a:gd name="T9" fmla="*/ 46 h 319"/>
              <a:gd name="T10" fmla="*/ 137 w 162"/>
              <a:gd name="T11" fmla="*/ 3 h 319"/>
              <a:gd name="T12" fmla="*/ 121 w 162"/>
              <a:gd name="T13" fmla="*/ 1 h 319"/>
              <a:gd name="T14" fmla="*/ 121 w 162"/>
              <a:gd name="T15" fmla="*/ 58 h 319"/>
              <a:gd name="T16" fmla="*/ 126 w 162"/>
              <a:gd name="T17" fmla="*/ 61 h 319"/>
              <a:gd name="T18" fmla="*/ 121 w 162"/>
              <a:gd name="T19" fmla="*/ 59 h 319"/>
              <a:gd name="T20" fmla="*/ 121 w 162"/>
              <a:gd name="T21" fmla="*/ 85 h 319"/>
              <a:gd name="T22" fmla="*/ 125 w 162"/>
              <a:gd name="T23" fmla="*/ 75 h 319"/>
              <a:gd name="T24" fmla="*/ 123 w 162"/>
              <a:gd name="T25" fmla="*/ 66 h 319"/>
              <a:gd name="T26" fmla="*/ 139 w 162"/>
              <a:gd name="T27" fmla="*/ 72 h 319"/>
              <a:gd name="T28" fmla="*/ 144 w 162"/>
              <a:gd name="T29" fmla="*/ 83 h 319"/>
              <a:gd name="T30" fmla="*/ 125 w 162"/>
              <a:gd name="T31" fmla="*/ 132 h 319"/>
              <a:gd name="T32" fmla="*/ 121 w 162"/>
              <a:gd name="T33" fmla="*/ 136 h 319"/>
              <a:gd name="T34" fmla="*/ 121 w 162"/>
              <a:gd name="T35" fmla="*/ 144 h 319"/>
              <a:gd name="T36" fmla="*/ 66 w 162"/>
              <a:gd name="T37" fmla="*/ 284 h 319"/>
              <a:gd name="T38" fmla="*/ 121 w 162"/>
              <a:gd name="T39" fmla="*/ 144 h 319"/>
              <a:gd name="T40" fmla="*/ 121 w 162"/>
              <a:gd name="T41" fmla="*/ 144 h 319"/>
              <a:gd name="T42" fmla="*/ 121 w 162"/>
              <a:gd name="T43" fmla="*/ 136 h 319"/>
              <a:gd name="T44" fmla="*/ 114 w 162"/>
              <a:gd name="T45" fmla="*/ 137 h 319"/>
              <a:gd name="T46" fmla="*/ 98 w 162"/>
              <a:gd name="T47" fmla="*/ 130 h 319"/>
              <a:gd name="T48" fmla="*/ 98 w 162"/>
              <a:gd name="T49" fmla="*/ 130 h 319"/>
              <a:gd name="T50" fmla="*/ 106 w 162"/>
              <a:gd name="T51" fmla="*/ 125 h 319"/>
              <a:gd name="T52" fmla="*/ 121 w 162"/>
              <a:gd name="T53" fmla="*/ 85 h 319"/>
              <a:gd name="T54" fmla="*/ 121 w 162"/>
              <a:gd name="T55" fmla="*/ 59 h 319"/>
              <a:gd name="T56" fmla="*/ 85 w 162"/>
              <a:gd name="T57" fmla="*/ 45 h 319"/>
              <a:gd name="T58" fmla="*/ 74 w 162"/>
              <a:gd name="T59" fmla="*/ 51 h 319"/>
              <a:gd name="T60" fmla="*/ 52 w 162"/>
              <a:gd name="T61" fmla="*/ 108 h 319"/>
              <a:gd name="T62" fmla="*/ 54 w 162"/>
              <a:gd name="T63" fmla="*/ 118 h 319"/>
              <a:gd name="T64" fmla="*/ 35 w 162"/>
              <a:gd name="T65" fmla="*/ 168 h 319"/>
              <a:gd name="T66" fmla="*/ 35 w 162"/>
              <a:gd name="T67" fmla="*/ 256 h 319"/>
              <a:gd name="T68" fmla="*/ 39 w 162"/>
              <a:gd name="T69" fmla="*/ 257 h 319"/>
              <a:gd name="T70" fmla="*/ 45 w 162"/>
              <a:gd name="T71" fmla="*/ 268 h 319"/>
              <a:gd name="T72" fmla="*/ 58 w 162"/>
              <a:gd name="T73" fmla="*/ 264 h 319"/>
              <a:gd name="T74" fmla="*/ 64 w 162"/>
              <a:gd name="T75" fmla="*/ 278 h 319"/>
              <a:gd name="T76" fmla="*/ 63 w 162"/>
              <a:gd name="T77" fmla="*/ 281 h 319"/>
              <a:gd name="T78" fmla="*/ 35 w 162"/>
              <a:gd name="T79" fmla="*/ 300 h 319"/>
              <a:gd name="T80" fmla="*/ 35 w 162"/>
              <a:gd name="T81" fmla="*/ 306 h 319"/>
              <a:gd name="T82" fmla="*/ 66 w 162"/>
              <a:gd name="T83" fmla="*/ 284 h 319"/>
              <a:gd name="T84" fmla="*/ 121 w 162"/>
              <a:gd name="T85" fmla="*/ 1 h 319"/>
              <a:gd name="T86" fmla="*/ 121 w 162"/>
              <a:gd name="T87" fmla="*/ 58 h 319"/>
              <a:gd name="T88" fmla="*/ 88 w 162"/>
              <a:gd name="T89" fmla="*/ 36 h 319"/>
              <a:gd name="T90" fmla="*/ 94 w 162"/>
              <a:gd name="T91" fmla="*/ 22 h 319"/>
              <a:gd name="T92" fmla="*/ 121 w 162"/>
              <a:gd name="T93" fmla="*/ 1 h 319"/>
              <a:gd name="T94" fmla="*/ 35 w 162"/>
              <a:gd name="T95" fmla="*/ 168 h 319"/>
              <a:gd name="T96" fmla="*/ 0 w 162"/>
              <a:gd name="T97" fmla="*/ 258 h 319"/>
              <a:gd name="T98" fmla="*/ 15 w 162"/>
              <a:gd name="T99" fmla="*/ 319 h 319"/>
              <a:gd name="T100" fmla="*/ 35 w 162"/>
              <a:gd name="T101" fmla="*/ 306 h 319"/>
              <a:gd name="T102" fmla="*/ 35 w 162"/>
              <a:gd name="T103" fmla="*/ 300 h 319"/>
              <a:gd name="T104" fmla="*/ 33 w 162"/>
              <a:gd name="T105" fmla="*/ 301 h 319"/>
              <a:gd name="T106" fmla="*/ 13 w 162"/>
              <a:gd name="T107" fmla="*/ 294 h 319"/>
              <a:gd name="T108" fmla="*/ 5 w 162"/>
              <a:gd name="T109" fmla="*/ 259 h 319"/>
              <a:gd name="T110" fmla="*/ 5 w 162"/>
              <a:gd name="T111" fmla="*/ 259 h 319"/>
              <a:gd name="T112" fmla="*/ 6 w 162"/>
              <a:gd name="T113" fmla="*/ 256 h 319"/>
              <a:gd name="T114" fmla="*/ 19 w 162"/>
              <a:gd name="T115" fmla="*/ 250 h 319"/>
              <a:gd name="T116" fmla="*/ 26 w 162"/>
              <a:gd name="T117" fmla="*/ 261 h 319"/>
              <a:gd name="T118" fmla="*/ 35 w 162"/>
              <a:gd name="T119" fmla="*/ 256 h 319"/>
              <a:gd name="T120" fmla="*/ 35 w 162"/>
              <a:gd name="T121" fmla="*/ 168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2" h="319">
                <a:moveTo>
                  <a:pt x="121" y="144"/>
                </a:moveTo>
                <a:cubicBezTo>
                  <a:pt x="124" y="143"/>
                  <a:pt x="127" y="141"/>
                  <a:pt x="128" y="138"/>
                </a:cubicBezTo>
                <a:cubicBezTo>
                  <a:pt x="150" y="80"/>
                  <a:pt x="150" y="80"/>
                  <a:pt x="150" y="80"/>
                </a:cubicBezTo>
                <a:cubicBezTo>
                  <a:pt x="152" y="76"/>
                  <a:pt x="150" y="71"/>
                  <a:pt x="147" y="69"/>
                </a:cubicBezTo>
                <a:cubicBezTo>
                  <a:pt x="156" y="46"/>
                  <a:pt x="156" y="46"/>
                  <a:pt x="156" y="46"/>
                </a:cubicBezTo>
                <a:cubicBezTo>
                  <a:pt x="162" y="29"/>
                  <a:pt x="154" y="9"/>
                  <a:pt x="137" y="3"/>
                </a:cubicBezTo>
                <a:cubicBezTo>
                  <a:pt x="132" y="1"/>
                  <a:pt x="126" y="0"/>
                  <a:pt x="121" y="1"/>
                </a:cubicBezTo>
                <a:cubicBezTo>
                  <a:pt x="121" y="58"/>
                  <a:pt x="121" y="58"/>
                  <a:pt x="121" y="58"/>
                </a:cubicBezTo>
                <a:cubicBezTo>
                  <a:pt x="126" y="61"/>
                  <a:pt x="126" y="61"/>
                  <a:pt x="126" y="61"/>
                </a:cubicBezTo>
                <a:cubicBezTo>
                  <a:pt x="121" y="59"/>
                  <a:pt x="121" y="59"/>
                  <a:pt x="121" y="59"/>
                </a:cubicBezTo>
                <a:cubicBezTo>
                  <a:pt x="121" y="85"/>
                  <a:pt x="121" y="85"/>
                  <a:pt x="121" y="85"/>
                </a:cubicBezTo>
                <a:cubicBezTo>
                  <a:pt x="125" y="75"/>
                  <a:pt x="125" y="75"/>
                  <a:pt x="125" y="75"/>
                </a:cubicBezTo>
                <a:cubicBezTo>
                  <a:pt x="126" y="72"/>
                  <a:pt x="126" y="68"/>
                  <a:pt x="123" y="66"/>
                </a:cubicBezTo>
                <a:cubicBezTo>
                  <a:pt x="139" y="72"/>
                  <a:pt x="139" y="72"/>
                  <a:pt x="139" y="72"/>
                </a:cubicBezTo>
                <a:cubicBezTo>
                  <a:pt x="143" y="73"/>
                  <a:pt x="146" y="78"/>
                  <a:pt x="144" y="83"/>
                </a:cubicBezTo>
                <a:cubicBezTo>
                  <a:pt x="125" y="132"/>
                  <a:pt x="125" y="132"/>
                  <a:pt x="125" y="132"/>
                </a:cubicBezTo>
                <a:cubicBezTo>
                  <a:pt x="124" y="134"/>
                  <a:pt x="123" y="135"/>
                  <a:pt x="121" y="136"/>
                </a:cubicBezTo>
                <a:lnTo>
                  <a:pt x="121" y="144"/>
                </a:lnTo>
                <a:close/>
                <a:moveTo>
                  <a:pt x="66" y="284"/>
                </a:moveTo>
                <a:cubicBezTo>
                  <a:pt x="121" y="144"/>
                  <a:pt x="121" y="144"/>
                  <a:pt x="121" y="144"/>
                </a:cubicBezTo>
                <a:cubicBezTo>
                  <a:pt x="121" y="144"/>
                  <a:pt x="121" y="144"/>
                  <a:pt x="121" y="144"/>
                </a:cubicBezTo>
                <a:cubicBezTo>
                  <a:pt x="121" y="136"/>
                  <a:pt x="121" y="136"/>
                  <a:pt x="121" y="136"/>
                </a:cubicBezTo>
                <a:cubicBezTo>
                  <a:pt x="119" y="137"/>
                  <a:pt x="117" y="137"/>
                  <a:pt x="114" y="137"/>
                </a:cubicBezTo>
                <a:cubicBezTo>
                  <a:pt x="98" y="130"/>
                  <a:pt x="98" y="130"/>
                  <a:pt x="98" y="130"/>
                </a:cubicBezTo>
                <a:cubicBezTo>
                  <a:pt x="98" y="130"/>
                  <a:pt x="98" y="130"/>
                  <a:pt x="98" y="130"/>
                </a:cubicBezTo>
                <a:cubicBezTo>
                  <a:pt x="102" y="130"/>
                  <a:pt x="105" y="128"/>
                  <a:pt x="106" y="125"/>
                </a:cubicBezTo>
                <a:cubicBezTo>
                  <a:pt x="121" y="85"/>
                  <a:pt x="121" y="85"/>
                  <a:pt x="121" y="85"/>
                </a:cubicBezTo>
                <a:cubicBezTo>
                  <a:pt x="121" y="59"/>
                  <a:pt x="121" y="59"/>
                  <a:pt x="121" y="59"/>
                </a:cubicBezTo>
                <a:cubicBezTo>
                  <a:pt x="85" y="45"/>
                  <a:pt x="85" y="45"/>
                  <a:pt x="85" y="45"/>
                </a:cubicBezTo>
                <a:cubicBezTo>
                  <a:pt x="80" y="44"/>
                  <a:pt x="76" y="47"/>
                  <a:pt x="74" y="51"/>
                </a:cubicBezTo>
                <a:cubicBezTo>
                  <a:pt x="52" y="108"/>
                  <a:pt x="52" y="108"/>
                  <a:pt x="52" y="108"/>
                </a:cubicBezTo>
                <a:cubicBezTo>
                  <a:pt x="51" y="112"/>
                  <a:pt x="52" y="115"/>
                  <a:pt x="54" y="118"/>
                </a:cubicBezTo>
                <a:cubicBezTo>
                  <a:pt x="35" y="168"/>
                  <a:pt x="35" y="168"/>
                  <a:pt x="35" y="168"/>
                </a:cubicBezTo>
                <a:cubicBezTo>
                  <a:pt x="35" y="256"/>
                  <a:pt x="35" y="256"/>
                  <a:pt x="35" y="256"/>
                </a:cubicBezTo>
                <a:cubicBezTo>
                  <a:pt x="36" y="256"/>
                  <a:pt x="37" y="257"/>
                  <a:pt x="39" y="257"/>
                </a:cubicBezTo>
                <a:cubicBezTo>
                  <a:pt x="43" y="259"/>
                  <a:pt x="46" y="264"/>
                  <a:pt x="45" y="268"/>
                </a:cubicBezTo>
                <a:cubicBezTo>
                  <a:pt x="48" y="264"/>
                  <a:pt x="53" y="263"/>
                  <a:pt x="58" y="264"/>
                </a:cubicBezTo>
                <a:cubicBezTo>
                  <a:pt x="63" y="267"/>
                  <a:pt x="66" y="273"/>
                  <a:pt x="64" y="278"/>
                </a:cubicBezTo>
                <a:cubicBezTo>
                  <a:pt x="63" y="281"/>
                  <a:pt x="63" y="281"/>
                  <a:pt x="63" y="281"/>
                </a:cubicBezTo>
                <a:cubicBezTo>
                  <a:pt x="35" y="300"/>
                  <a:pt x="35" y="300"/>
                  <a:pt x="35" y="300"/>
                </a:cubicBezTo>
                <a:cubicBezTo>
                  <a:pt x="35" y="306"/>
                  <a:pt x="35" y="306"/>
                  <a:pt x="35" y="306"/>
                </a:cubicBezTo>
                <a:cubicBezTo>
                  <a:pt x="66" y="284"/>
                  <a:pt x="66" y="284"/>
                  <a:pt x="66" y="284"/>
                </a:cubicBezTo>
                <a:close/>
                <a:moveTo>
                  <a:pt x="121" y="1"/>
                </a:moveTo>
                <a:cubicBezTo>
                  <a:pt x="121" y="58"/>
                  <a:pt x="121" y="58"/>
                  <a:pt x="121" y="58"/>
                </a:cubicBezTo>
                <a:cubicBezTo>
                  <a:pt x="88" y="36"/>
                  <a:pt x="88" y="36"/>
                  <a:pt x="88" y="36"/>
                </a:cubicBezTo>
                <a:cubicBezTo>
                  <a:pt x="94" y="22"/>
                  <a:pt x="94" y="22"/>
                  <a:pt x="94" y="22"/>
                </a:cubicBezTo>
                <a:cubicBezTo>
                  <a:pt x="98" y="10"/>
                  <a:pt x="109" y="2"/>
                  <a:pt x="121" y="1"/>
                </a:cubicBezTo>
                <a:close/>
                <a:moveTo>
                  <a:pt x="35" y="168"/>
                </a:moveTo>
                <a:cubicBezTo>
                  <a:pt x="0" y="258"/>
                  <a:pt x="0" y="258"/>
                  <a:pt x="0" y="258"/>
                </a:cubicBezTo>
                <a:cubicBezTo>
                  <a:pt x="15" y="319"/>
                  <a:pt x="15" y="319"/>
                  <a:pt x="15" y="319"/>
                </a:cubicBezTo>
                <a:cubicBezTo>
                  <a:pt x="35" y="306"/>
                  <a:pt x="35" y="306"/>
                  <a:pt x="35" y="306"/>
                </a:cubicBezTo>
                <a:cubicBezTo>
                  <a:pt x="35" y="300"/>
                  <a:pt x="35" y="300"/>
                  <a:pt x="35" y="300"/>
                </a:cubicBezTo>
                <a:cubicBezTo>
                  <a:pt x="33" y="301"/>
                  <a:pt x="33" y="301"/>
                  <a:pt x="33" y="301"/>
                </a:cubicBezTo>
                <a:cubicBezTo>
                  <a:pt x="13" y="294"/>
                  <a:pt x="13" y="294"/>
                  <a:pt x="13" y="294"/>
                </a:cubicBezTo>
                <a:cubicBezTo>
                  <a:pt x="5" y="259"/>
                  <a:pt x="5" y="259"/>
                  <a:pt x="5" y="259"/>
                </a:cubicBezTo>
                <a:cubicBezTo>
                  <a:pt x="5" y="259"/>
                  <a:pt x="5" y="259"/>
                  <a:pt x="5" y="259"/>
                </a:cubicBezTo>
                <a:cubicBezTo>
                  <a:pt x="6" y="256"/>
                  <a:pt x="6" y="256"/>
                  <a:pt x="6" y="256"/>
                </a:cubicBezTo>
                <a:cubicBezTo>
                  <a:pt x="8" y="250"/>
                  <a:pt x="14" y="248"/>
                  <a:pt x="19" y="250"/>
                </a:cubicBezTo>
                <a:cubicBezTo>
                  <a:pt x="24" y="251"/>
                  <a:pt x="27" y="256"/>
                  <a:pt x="26" y="261"/>
                </a:cubicBezTo>
                <a:cubicBezTo>
                  <a:pt x="28" y="258"/>
                  <a:pt x="31" y="256"/>
                  <a:pt x="35" y="256"/>
                </a:cubicBezTo>
                <a:lnTo>
                  <a:pt x="35" y="168"/>
                </a:ln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57" name="Freeform 48"/>
          <p:cNvSpPr>
            <a:spLocks noEditPoints="1"/>
          </p:cNvSpPr>
          <p:nvPr/>
        </p:nvSpPr>
        <p:spPr bwMode="auto">
          <a:xfrm>
            <a:off x="6566019" y="2243957"/>
            <a:ext cx="434465" cy="434465"/>
          </a:xfrm>
          <a:custGeom>
            <a:avLst/>
            <a:gdLst>
              <a:gd name="T0" fmla="*/ 133 w 266"/>
              <a:gd name="T1" fmla="*/ 0 h 266"/>
              <a:gd name="T2" fmla="*/ 133 w 266"/>
              <a:gd name="T3" fmla="*/ 0 h 266"/>
              <a:gd name="T4" fmla="*/ 133 w 266"/>
              <a:gd name="T5" fmla="*/ 35 h 266"/>
              <a:gd name="T6" fmla="*/ 150 w 266"/>
              <a:gd name="T7" fmla="*/ 24 h 266"/>
              <a:gd name="T8" fmla="*/ 242 w 266"/>
              <a:gd name="T9" fmla="*/ 117 h 266"/>
              <a:gd name="T10" fmla="*/ 231 w 266"/>
              <a:gd name="T11" fmla="*/ 133 h 266"/>
              <a:gd name="T12" fmla="*/ 242 w 266"/>
              <a:gd name="T13" fmla="*/ 149 h 266"/>
              <a:gd name="T14" fmla="*/ 150 w 266"/>
              <a:gd name="T15" fmla="*/ 242 h 266"/>
              <a:gd name="T16" fmla="*/ 150 w 266"/>
              <a:gd name="T17" fmla="*/ 242 h 266"/>
              <a:gd name="T18" fmla="*/ 133 w 266"/>
              <a:gd name="T19" fmla="*/ 231 h 266"/>
              <a:gd name="T20" fmla="*/ 133 w 266"/>
              <a:gd name="T21" fmla="*/ 266 h 266"/>
              <a:gd name="T22" fmla="*/ 133 w 266"/>
              <a:gd name="T23" fmla="*/ 266 h 266"/>
              <a:gd name="T24" fmla="*/ 266 w 266"/>
              <a:gd name="T25" fmla="*/ 133 h 266"/>
              <a:gd name="T26" fmla="*/ 133 w 266"/>
              <a:gd name="T27" fmla="*/ 0 h 266"/>
              <a:gd name="T28" fmla="*/ 133 w 266"/>
              <a:gd name="T29" fmla="*/ 0 h 266"/>
              <a:gd name="T30" fmla="*/ 133 w 266"/>
              <a:gd name="T31" fmla="*/ 0 h 266"/>
              <a:gd name="T32" fmla="*/ 0 w 266"/>
              <a:gd name="T33" fmla="*/ 133 h 266"/>
              <a:gd name="T34" fmla="*/ 133 w 266"/>
              <a:gd name="T35" fmla="*/ 266 h 266"/>
              <a:gd name="T36" fmla="*/ 133 w 266"/>
              <a:gd name="T37" fmla="*/ 266 h 266"/>
              <a:gd name="T38" fmla="*/ 133 w 266"/>
              <a:gd name="T39" fmla="*/ 231 h 266"/>
              <a:gd name="T40" fmla="*/ 133 w 266"/>
              <a:gd name="T41" fmla="*/ 231 h 266"/>
              <a:gd name="T42" fmla="*/ 117 w 266"/>
              <a:gd name="T43" fmla="*/ 242 h 266"/>
              <a:gd name="T44" fmla="*/ 24 w 266"/>
              <a:gd name="T45" fmla="*/ 149 h 266"/>
              <a:gd name="T46" fmla="*/ 35 w 266"/>
              <a:gd name="T47" fmla="*/ 133 h 266"/>
              <a:gd name="T48" fmla="*/ 24 w 266"/>
              <a:gd name="T49" fmla="*/ 117 h 266"/>
              <a:gd name="T50" fmla="*/ 117 w 266"/>
              <a:gd name="T51" fmla="*/ 24 h 266"/>
              <a:gd name="T52" fmla="*/ 133 w 266"/>
              <a:gd name="T53" fmla="*/ 35 h 266"/>
              <a:gd name="T54" fmla="*/ 133 w 266"/>
              <a:gd name="T55" fmla="*/ 35 h 266"/>
              <a:gd name="T56" fmla="*/ 133 w 266"/>
              <a:gd name="T57"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66" h="266">
                <a:moveTo>
                  <a:pt x="133" y="0"/>
                </a:moveTo>
                <a:cubicBezTo>
                  <a:pt x="133" y="0"/>
                  <a:pt x="133" y="0"/>
                  <a:pt x="133" y="0"/>
                </a:cubicBezTo>
                <a:cubicBezTo>
                  <a:pt x="133" y="35"/>
                  <a:pt x="133" y="35"/>
                  <a:pt x="133" y="35"/>
                </a:cubicBezTo>
                <a:cubicBezTo>
                  <a:pt x="141" y="35"/>
                  <a:pt x="147" y="30"/>
                  <a:pt x="150" y="24"/>
                </a:cubicBezTo>
                <a:cubicBezTo>
                  <a:pt x="197" y="31"/>
                  <a:pt x="235" y="69"/>
                  <a:pt x="242" y="117"/>
                </a:cubicBezTo>
                <a:cubicBezTo>
                  <a:pt x="236" y="119"/>
                  <a:pt x="231" y="125"/>
                  <a:pt x="231" y="133"/>
                </a:cubicBezTo>
                <a:cubicBezTo>
                  <a:pt x="231" y="140"/>
                  <a:pt x="236" y="147"/>
                  <a:pt x="242" y="149"/>
                </a:cubicBezTo>
                <a:cubicBezTo>
                  <a:pt x="235" y="197"/>
                  <a:pt x="197" y="235"/>
                  <a:pt x="150" y="242"/>
                </a:cubicBezTo>
                <a:cubicBezTo>
                  <a:pt x="150" y="242"/>
                  <a:pt x="150" y="242"/>
                  <a:pt x="150" y="242"/>
                </a:cubicBezTo>
                <a:cubicBezTo>
                  <a:pt x="147" y="236"/>
                  <a:pt x="141" y="231"/>
                  <a:pt x="133" y="231"/>
                </a:cubicBezTo>
                <a:cubicBezTo>
                  <a:pt x="133" y="266"/>
                  <a:pt x="133" y="266"/>
                  <a:pt x="133" y="266"/>
                </a:cubicBezTo>
                <a:cubicBezTo>
                  <a:pt x="133" y="266"/>
                  <a:pt x="133" y="266"/>
                  <a:pt x="133" y="266"/>
                </a:cubicBezTo>
                <a:cubicBezTo>
                  <a:pt x="207" y="266"/>
                  <a:pt x="266" y="206"/>
                  <a:pt x="266" y="133"/>
                </a:cubicBezTo>
                <a:cubicBezTo>
                  <a:pt x="266" y="59"/>
                  <a:pt x="207" y="0"/>
                  <a:pt x="133" y="0"/>
                </a:cubicBezTo>
                <a:close/>
                <a:moveTo>
                  <a:pt x="133" y="0"/>
                </a:moveTo>
                <a:cubicBezTo>
                  <a:pt x="133" y="0"/>
                  <a:pt x="133" y="0"/>
                  <a:pt x="133" y="0"/>
                </a:cubicBezTo>
                <a:cubicBezTo>
                  <a:pt x="60" y="0"/>
                  <a:pt x="0" y="59"/>
                  <a:pt x="0" y="133"/>
                </a:cubicBezTo>
                <a:cubicBezTo>
                  <a:pt x="0" y="206"/>
                  <a:pt x="60" y="266"/>
                  <a:pt x="133" y="266"/>
                </a:cubicBezTo>
                <a:cubicBezTo>
                  <a:pt x="133" y="266"/>
                  <a:pt x="133" y="266"/>
                  <a:pt x="133" y="266"/>
                </a:cubicBezTo>
                <a:cubicBezTo>
                  <a:pt x="133" y="231"/>
                  <a:pt x="133" y="231"/>
                  <a:pt x="133" y="231"/>
                </a:cubicBezTo>
                <a:cubicBezTo>
                  <a:pt x="133" y="231"/>
                  <a:pt x="133" y="231"/>
                  <a:pt x="133" y="231"/>
                </a:cubicBezTo>
                <a:cubicBezTo>
                  <a:pt x="126" y="231"/>
                  <a:pt x="120" y="236"/>
                  <a:pt x="117" y="242"/>
                </a:cubicBezTo>
                <a:cubicBezTo>
                  <a:pt x="69" y="235"/>
                  <a:pt x="31" y="197"/>
                  <a:pt x="24" y="149"/>
                </a:cubicBezTo>
                <a:cubicBezTo>
                  <a:pt x="31" y="147"/>
                  <a:pt x="35" y="140"/>
                  <a:pt x="35" y="133"/>
                </a:cubicBezTo>
                <a:cubicBezTo>
                  <a:pt x="35" y="125"/>
                  <a:pt x="31" y="119"/>
                  <a:pt x="24" y="117"/>
                </a:cubicBezTo>
                <a:cubicBezTo>
                  <a:pt x="31" y="69"/>
                  <a:pt x="69" y="31"/>
                  <a:pt x="117" y="24"/>
                </a:cubicBezTo>
                <a:cubicBezTo>
                  <a:pt x="120" y="30"/>
                  <a:pt x="126" y="35"/>
                  <a:pt x="133" y="35"/>
                </a:cubicBezTo>
                <a:cubicBezTo>
                  <a:pt x="133" y="35"/>
                  <a:pt x="133" y="35"/>
                  <a:pt x="133" y="35"/>
                </a:cubicBezTo>
                <a:lnTo>
                  <a:pt x="133"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58" name="Freeform 49"/>
          <p:cNvSpPr>
            <a:spLocks/>
          </p:cNvSpPr>
          <p:nvPr/>
        </p:nvSpPr>
        <p:spPr bwMode="auto">
          <a:xfrm>
            <a:off x="6645771" y="2382033"/>
            <a:ext cx="216637" cy="114270"/>
          </a:xfrm>
          <a:custGeom>
            <a:avLst/>
            <a:gdLst>
              <a:gd name="T0" fmla="*/ 124 w 133"/>
              <a:gd name="T1" fmla="*/ 0 h 70"/>
              <a:gd name="T2" fmla="*/ 93 w 133"/>
              <a:gd name="T3" fmla="*/ 30 h 70"/>
              <a:gd name="T4" fmla="*/ 84 w 133"/>
              <a:gd name="T5" fmla="*/ 28 h 70"/>
              <a:gd name="T6" fmla="*/ 65 w 133"/>
              <a:gd name="T7" fmla="*/ 42 h 70"/>
              <a:gd name="T8" fmla="*/ 0 w 133"/>
              <a:gd name="T9" fmla="*/ 42 h 70"/>
              <a:gd name="T10" fmla="*/ 0 w 133"/>
              <a:gd name="T11" fmla="*/ 56 h 70"/>
              <a:gd name="T12" fmla="*/ 65 w 133"/>
              <a:gd name="T13" fmla="*/ 56 h 70"/>
              <a:gd name="T14" fmla="*/ 84 w 133"/>
              <a:gd name="T15" fmla="*/ 70 h 70"/>
              <a:gd name="T16" fmla="*/ 105 w 133"/>
              <a:gd name="T17" fmla="*/ 49 h 70"/>
              <a:gd name="T18" fmla="*/ 103 w 133"/>
              <a:gd name="T19" fmla="*/ 40 h 70"/>
              <a:gd name="T20" fmla="*/ 133 w 133"/>
              <a:gd name="T21" fmla="*/ 9 h 70"/>
              <a:gd name="T22" fmla="*/ 124 w 133"/>
              <a:gd name="T23"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3" h="70">
                <a:moveTo>
                  <a:pt x="124" y="0"/>
                </a:moveTo>
                <a:cubicBezTo>
                  <a:pt x="93" y="30"/>
                  <a:pt x="93" y="30"/>
                  <a:pt x="93" y="30"/>
                </a:cubicBezTo>
                <a:cubicBezTo>
                  <a:pt x="91" y="29"/>
                  <a:pt x="88" y="28"/>
                  <a:pt x="84" y="28"/>
                </a:cubicBezTo>
                <a:cubicBezTo>
                  <a:pt x="75" y="28"/>
                  <a:pt x="67" y="34"/>
                  <a:pt x="65" y="42"/>
                </a:cubicBezTo>
                <a:cubicBezTo>
                  <a:pt x="0" y="42"/>
                  <a:pt x="0" y="42"/>
                  <a:pt x="0" y="42"/>
                </a:cubicBezTo>
                <a:cubicBezTo>
                  <a:pt x="0" y="56"/>
                  <a:pt x="0" y="56"/>
                  <a:pt x="0" y="56"/>
                </a:cubicBezTo>
                <a:cubicBezTo>
                  <a:pt x="65" y="56"/>
                  <a:pt x="65" y="56"/>
                  <a:pt x="65" y="56"/>
                </a:cubicBezTo>
                <a:cubicBezTo>
                  <a:pt x="67" y="64"/>
                  <a:pt x="75" y="70"/>
                  <a:pt x="84" y="70"/>
                </a:cubicBezTo>
                <a:cubicBezTo>
                  <a:pt x="96" y="70"/>
                  <a:pt x="105" y="60"/>
                  <a:pt x="105" y="49"/>
                </a:cubicBezTo>
                <a:cubicBezTo>
                  <a:pt x="105" y="46"/>
                  <a:pt x="104" y="43"/>
                  <a:pt x="103" y="40"/>
                </a:cubicBezTo>
                <a:cubicBezTo>
                  <a:pt x="133" y="9"/>
                  <a:pt x="133" y="9"/>
                  <a:pt x="133" y="9"/>
                </a:cubicBezTo>
                <a:lnTo>
                  <a:pt x="124"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grpSp>
        <p:nvGrpSpPr>
          <p:cNvPr id="59" name="Group 126"/>
          <p:cNvGrpSpPr/>
          <p:nvPr/>
        </p:nvGrpSpPr>
        <p:grpSpPr>
          <a:xfrm>
            <a:off x="6739805" y="2803404"/>
            <a:ext cx="340430" cy="323766"/>
            <a:chOff x="8505825" y="3605213"/>
            <a:chExt cx="454025" cy="431800"/>
          </a:xfrm>
          <a:solidFill>
            <a:schemeClr val="tx2">
              <a:lumMod val="20000"/>
              <a:lumOff val="80000"/>
            </a:schemeClr>
          </a:solidFill>
        </p:grpSpPr>
        <p:sp>
          <p:nvSpPr>
            <p:cNvPr id="60" name="Freeform 50"/>
            <p:cNvSpPr>
              <a:spLocks/>
            </p:cNvSpPr>
            <p:nvPr/>
          </p:nvSpPr>
          <p:spPr bwMode="auto">
            <a:xfrm>
              <a:off x="8505825" y="3694113"/>
              <a:ext cx="454025" cy="342900"/>
            </a:xfrm>
            <a:custGeom>
              <a:avLst/>
              <a:gdLst>
                <a:gd name="T0" fmla="*/ 146 w 208"/>
                <a:gd name="T1" fmla="*/ 0 h 157"/>
                <a:gd name="T2" fmla="*/ 104 w 208"/>
                <a:gd name="T3" fmla="*/ 15 h 157"/>
                <a:gd name="T4" fmla="*/ 62 w 208"/>
                <a:gd name="T5" fmla="*/ 0 h 157"/>
                <a:gd name="T6" fmla="*/ 0 w 208"/>
                <a:gd name="T7" fmla="*/ 60 h 157"/>
                <a:gd name="T8" fmla="*/ 107 w 208"/>
                <a:gd name="T9" fmla="*/ 157 h 157"/>
                <a:gd name="T10" fmla="*/ 208 w 208"/>
                <a:gd name="T11" fmla="*/ 60 h 157"/>
                <a:gd name="T12" fmla="*/ 146 w 208"/>
                <a:gd name="T13" fmla="*/ 0 h 157"/>
              </a:gdLst>
              <a:ahLst/>
              <a:cxnLst>
                <a:cxn ang="0">
                  <a:pos x="T0" y="T1"/>
                </a:cxn>
                <a:cxn ang="0">
                  <a:pos x="T2" y="T3"/>
                </a:cxn>
                <a:cxn ang="0">
                  <a:pos x="T4" y="T5"/>
                </a:cxn>
                <a:cxn ang="0">
                  <a:pos x="T6" y="T7"/>
                </a:cxn>
                <a:cxn ang="0">
                  <a:pos x="T8" y="T9"/>
                </a:cxn>
                <a:cxn ang="0">
                  <a:pos x="T10" y="T11"/>
                </a:cxn>
                <a:cxn ang="0">
                  <a:pos x="T12" y="T13"/>
                </a:cxn>
              </a:cxnLst>
              <a:rect l="0" t="0" r="r" b="b"/>
              <a:pathLst>
                <a:path w="208" h="157">
                  <a:moveTo>
                    <a:pt x="146" y="0"/>
                  </a:moveTo>
                  <a:cubicBezTo>
                    <a:pt x="130" y="0"/>
                    <a:pt x="115" y="6"/>
                    <a:pt x="104" y="15"/>
                  </a:cubicBezTo>
                  <a:cubicBezTo>
                    <a:pt x="93" y="6"/>
                    <a:pt x="78" y="0"/>
                    <a:pt x="62" y="0"/>
                  </a:cubicBezTo>
                  <a:cubicBezTo>
                    <a:pt x="28" y="0"/>
                    <a:pt x="0" y="27"/>
                    <a:pt x="0" y="60"/>
                  </a:cubicBezTo>
                  <a:cubicBezTo>
                    <a:pt x="0" y="98"/>
                    <a:pt x="31" y="157"/>
                    <a:pt x="107" y="157"/>
                  </a:cubicBezTo>
                  <a:cubicBezTo>
                    <a:pt x="185" y="157"/>
                    <a:pt x="208" y="95"/>
                    <a:pt x="208" y="60"/>
                  </a:cubicBezTo>
                  <a:cubicBezTo>
                    <a:pt x="208" y="27"/>
                    <a:pt x="180" y="0"/>
                    <a:pt x="146"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61" name="Freeform 51"/>
            <p:cNvSpPr>
              <a:spLocks/>
            </p:cNvSpPr>
            <p:nvPr/>
          </p:nvSpPr>
          <p:spPr bwMode="auto">
            <a:xfrm>
              <a:off x="8709025" y="3605213"/>
              <a:ext cx="123825" cy="157163"/>
            </a:xfrm>
            <a:custGeom>
              <a:avLst/>
              <a:gdLst>
                <a:gd name="T0" fmla="*/ 12 w 57"/>
                <a:gd name="T1" fmla="*/ 72 h 72"/>
                <a:gd name="T2" fmla="*/ 27 w 57"/>
                <a:gd name="T3" fmla="*/ 0 h 72"/>
                <a:gd name="T4" fmla="*/ 57 w 57"/>
                <a:gd name="T5" fmla="*/ 6 h 72"/>
                <a:gd name="T6" fmla="*/ 12 w 57"/>
                <a:gd name="T7" fmla="*/ 72 h 72"/>
              </a:gdLst>
              <a:ahLst/>
              <a:cxnLst>
                <a:cxn ang="0">
                  <a:pos x="T0" y="T1"/>
                </a:cxn>
                <a:cxn ang="0">
                  <a:pos x="T2" y="T3"/>
                </a:cxn>
                <a:cxn ang="0">
                  <a:pos x="T4" y="T5"/>
                </a:cxn>
                <a:cxn ang="0">
                  <a:pos x="T6" y="T7"/>
                </a:cxn>
              </a:cxnLst>
              <a:rect l="0" t="0" r="r" b="b"/>
              <a:pathLst>
                <a:path w="57" h="72">
                  <a:moveTo>
                    <a:pt x="12" y="72"/>
                  </a:moveTo>
                  <a:cubicBezTo>
                    <a:pt x="0" y="48"/>
                    <a:pt x="7" y="20"/>
                    <a:pt x="27" y="0"/>
                  </a:cubicBezTo>
                  <a:cubicBezTo>
                    <a:pt x="57" y="6"/>
                    <a:pt x="57" y="6"/>
                    <a:pt x="57" y="6"/>
                  </a:cubicBezTo>
                  <a:cubicBezTo>
                    <a:pt x="29" y="21"/>
                    <a:pt x="12" y="37"/>
                    <a:pt x="12" y="7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grpSp>
      <p:sp>
        <p:nvSpPr>
          <p:cNvPr id="62" name="Freeform 52"/>
          <p:cNvSpPr>
            <a:spLocks/>
          </p:cNvSpPr>
          <p:nvPr/>
        </p:nvSpPr>
        <p:spPr bwMode="auto">
          <a:xfrm>
            <a:off x="5689947" y="876284"/>
            <a:ext cx="509455" cy="414230"/>
          </a:xfrm>
          <a:custGeom>
            <a:avLst/>
            <a:gdLst>
              <a:gd name="T0" fmla="*/ 312 w 312"/>
              <a:gd name="T1" fmla="*/ 86 h 253"/>
              <a:gd name="T2" fmla="*/ 305 w 312"/>
              <a:gd name="T3" fmla="*/ 75 h 253"/>
              <a:gd name="T4" fmla="*/ 79 w 312"/>
              <a:gd name="T5" fmla="*/ 226 h 253"/>
              <a:gd name="T6" fmla="*/ 28 w 312"/>
              <a:gd name="T7" fmla="*/ 214 h 253"/>
              <a:gd name="T8" fmla="*/ 35 w 312"/>
              <a:gd name="T9" fmla="*/ 162 h 253"/>
              <a:gd name="T10" fmla="*/ 262 w 312"/>
              <a:gd name="T11" fmla="*/ 11 h 253"/>
              <a:gd name="T12" fmla="*/ 254 w 312"/>
              <a:gd name="T13" fmla="*/ 0 h 253"/>
              <a:gd name="T14" fmla="*/ 26 w 312"/>
              <a:gd name="T15" fmla="*/ 153 h 253"/>
              <a:gd name="T16" fmla="*/ 15 w 312"/>
              <a:gd name="T17" fmla="*/ 222 h 253"/>
              <a:gd name="T18" fmla="*/ 83 w 312"/>
              <a:gd name="T19" fmla="*/ 239 h 253"/>
              <a:gd name="T20" fmla="*/ 312 w 312"/>
              <a:gd name="T21" fmla="*/ 8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2" h="253">
                <a:moveTo>
                  <a:pt x="312" y="86"/>
                </a:moveTo>
                <a:cubicBezTo>
                  <a:pt x="305" y="75"/>
                  <a:pt x="305" y="75"/>
                  <a:pt x="305" y="75"/>
                </a:cubicBezTo>
                <a:cubicBezTo>
                  <a:pt x="79" y="226"/>
                  <a:pt x="79" y="226"/>
                  <a:pt x="79" y="226"/>
                </a:cubicBezTo>
                <a:cubicBezTo>
                  <a:pt x="63" y="237"/>
                  <a:pt x="40" y="231"/>
                  <a:pt x="28" y="214"/>
                </a:cubicBezTo>
                <a:cubicBezTo>
                  <a:pt x="16" y="196"/>
                  <a:pt x="19" y="173"/>
                  <a:pt x="35" y="162"/>
                </a:cubicBezTo>
                <a:cubicBezTo>
                  <a:pt x="262" y="11"/>
                  <a:pt x="262" y="11"/>
                  <a:pt x="262" y="11"/>
                </a:cubicBezTo>
                <a:cubicBezTo>
                  <a:pt x="254" y="0"/>
                  <a:pt x="254" y="0"/>
                  <a:pt x="254" y="0"/>
                </a:cubicBezTo>
                <a:cubicBezTo>
                  <a:pt x="26" y="153"/>
                  <a:pt x="26" y="153"/>
                  <a:pt x="26" y="153"/>
                </a:cubicBezTo>
                <a:cubicBezTo>
                  <a:pt x="4" y="167"/>
                  <a:pt x="0" y="198"/>
                  <a:pt x="15" y="222"/>
                </a:cubicBezTo>
                <a:cubicBezTo>
                  <a:pt x="31" y="246"/>
                  <a:pt x="62" y="253"/>
                  <a:pt x="83" y="239"/>
                </a:cubicBezTo>
                <a:lnTo>
                  <a:pt x="312" y="86"/>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3" name="Freeform 53"/>
          <p:cNvSpPr>
            <a:spLocks/>
          </p:cNvSpPr>
          <p:nvPr/>
        </p:nvSpPr>
        <p:spPr bwMode="auto">
          <a:xfrm>
            <a:off x="6076800" y="853669"/>
            <a:ext cx="140457" cy="192831"/>
          </a:xfrm>
          <a:custGeom>
            <a:avLst/>
            <a:gdLst>
              <a:gd name="T0" fmla="*/ 80 w 86"/>
              <a:gd name="T1" fmla="*/ 115 h 118"/>
              <a:gd name="T2" fmla="*/ 68 w 86"/>
              <a:gd name="T3" fmla="*/ 113 h 118"/>
              <a:gd name="T4" fmla="*/ 3 w 86"/>
              <a:gd name="T5" fmla="*/ 16 h 118"/>
              <a:gd name="T6" fmla="*/ 6 w 86"/>
              <a:gd name="T7" fmla="*/ 3 h 118"/>
              <a:gd name="T8" fmla="*/ 19 w 86"/>
              <a:gd name="T9" fmla="*/ 6 h 118"/>
              <a:gd name="T10" fmla="*/ 83 w 86"/>
              <a:gd name="T11" fmla="*/ 102 h 118"/>
              <a:gd name="T12" fmla="*/ 80 w 86"/>
              <a:gd name="T13" fmla="*/ 115 h 118"/>
            </a:gdLst>
            <a:ahLst/>
            <a:cxnLst>
              <a:cxn ang="0">
                <a:pos x="T0" y="T1"/>
              </a:cxn>
              <a:cxn ang="0">
                <a:pos x="T2" y="T3"/>
              </a:cxn>
              <a:cxn ang="0">
                <a:pos x="T4" y="T5"/>
              </a:cxn>
              <a:cxn ang="0">
                <a:pos x="T6" y="T7"/>
              </a:cxn>
              <a:cxn ang="0">
                <a:pos x="T8" y="T9"/>
              </a:cxn>
              <a:cxn ang="0">
                <a:pos x="T10" y="T11"/>
              </a:cxn>
              <a:cxn ang="0">
                <a:pos x="T12" y="T13"/>
              </a:cxn>
            </a:cxnLst>
            <a:rect l="0" t="0" r="r" b="b"/>
            <a:pathLst>
              <a:path w="86" h="118">
                <a:moveTo>
                  <a:pt x="80" y="115"/>
                </a:moveTo>
                <a:cubicBezTo>
                  <a:pt x="76" y="118"/>
                  <a:pt x="70" y="117"/>
                  <a:pt x="68" y="113"/>
                </a:cubicBezTo>
                <a:cubicBezTo>
                  <a:pt x="3" y="16"/>
                  <a:pt x="3" y="16"/>
                  <a:pt x="3" y="16"/>
                </a:cubicBezTo>
                <a:cubicBezTo>
                  <a:pt x="0" y="12"/>
                  <a:pt x="1" y="6"/>
                  <a:pt x="6" y="3"/>
                </a:cubicBezTo>
                <a:cubicBezTo>
                  <a:pt x="10" y="0"/>
                  <a:pt x="16" y="2"/>
                  <a:pt x="19" y="6"/>
                </a:cubicBezTo>
                <a:cubicBezTo>
                  <a:pt x="83" y="102"/>
                  <a:pt x="83" y="102"/>
                  <a:pt x="83" y="102"/>
                </a:cubicBezTo>
                <a:cubicBezTo>
                  <a:pt x="86" y="107"/>
                  <a:pt x="85" y="112"/>
                  <a:pt x="80" y="115"/>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4" name="Freeform 54"/>
          <p:cNvSpPr>
            <a:spLocks/>
          </p:cNvSpPr>
          <p:nvPr/>
        </p:nvSpPr>
        <p:spPr bwMode="auto">
          <a:xfrm>
            <a:off x="5756605" y="985793"/>
            <a:ext cx="385662" cy="252347"/>
          </a:xfrm>
          <a:custGeom>
            <a:avLst/>
            <a:gdLst>
              <a:gd name="T0" fmla="*/ 236 w 236"/>
              <a:gd name="T1" fmla="*/ 13 h 154"/>
              <a:gd name="T2" fmla="*/ 227 w 236"/>
              <a:gd name="T3" fmla="*/ 0 h 154"/>
              <a:gd name="T4" fmla="*/ 25 w 236"/>
              <a:gd name="T5" fmla="*/ 135 h 154"/>
              <a:gd name="T6" fmla="*/ 0 w 236"/>
              <a:gd name="T7" fmla="*/ 136 h 154"/>
              <a:gd name="T8" fmla="*/ 1 w 236"/>
              <a:gd name="T9" fmla="*/ 138 h 154"/>
              <a:gd name="T10" fmla="*/ 36 w 236"/>
              <a:gd name="T11" fmla="*/ 146 h 154"/>
              <a:gd name="T12" fmla="*/ 236 w 236"/>
              <a:gd name="T13" fmla="*/ 13 h 154"/>
            </a:gdLst>
            <a:ahLst/>
            <a:cxnLst>
              <a:cxn ang="0">
                <a:pos x="T0" y="T1"/>
              </a:cxn>
              <a:cxn ang="0">
                <a:pos x="T2" y="T3"/>
              </a:cxn>
              <a:cxn ang="0">
                <a:pos x="T4" y="T5"/>
              </a:cxn>
              <a:cxn ang="0">
                <a:pos x="T6" y="T7"/>
              </a:cxn>
              <a:cxn ang="0">
                <a:pos x="T8" y="T9"/>
              </a:cxn>
              <a:cxn ang="0">
                <a:pos x="T10" y="T11"/>
              </a:cxn>
              <a:cxn ang="0">
                <a:pos x="T12" y="T13"/>
              </a:cxn>
            </a:cxnLst>
            <a:rect l="0" t="0" r="r" b="b"/>
            <a:pathLst>
              <a:path w="236" h="154">
                <a:moveTo>
                  <a:pt x="236" y="13"/>
                </a:moveTo>
                <a:cubicBezTo>
                  <a:pt x="227" y="0"/>
                  <a:pt x="227" y="0"/>
                  <a:pt x="227" y="0"/>
                </a:cubicBezTo>
                <a:cubicBezTo>
                  <a:pt x="25" y="135"/>
                  <a:pt x="25" y="135"/>
                  <a:pt x="25" y="135"/>
                </a:cubicBezTo>
                <a:cubicBezTo>
                  <a:pt x="17" y="140"/>
                  <a:pt x="8" y="140"/>
                  <a:pt x="0" y="136"/>
                </a:cubicBezTo>
                <a:cubicBezTo>
                  <a:pt x="0" y="137"/>
                  <a:pt x="0" y="137"/>
                  <a:pt x="1" y="138"/>
                </a:cubicBezTo>
                <a:cubicBezTo>
                  <a:pt x="9" y="150"/>
                  <a:pt x="25" y="154"/>
                  <a:pt x="36" y="146"/>
                </a:cubicBezTo>
                <a:lnTo>
                  <a:pt x="236" y="13"/>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5" name="Freeform 55"/>
          <p:cNvSpPr>
            <a:spLocks noEditPoints="1"/>
          </p:cNvSpPr>
          <p:nvPr/>
        </p:nvSpPr>
        <p:spPr bwMode="auto">
          <a:xfrm>
            <a:off x="5442362" y="1207192"/>
            <a:ext cx="222589" cy="390423"/>
          </a:xfrm>
          <a:custGeom>
            <a:avLst/>
            <a:gdLst>
              <a:gd name="T0" fmla="*/ 59 w 136"/>
              <a:gd name="T1" fmla="*/ 203 h 239"/>
              <a:gd name="T2" fmla="*/ 54 w 136"/>
              <a:gd name="T3" fmla="*/ 203 h 239"/>
              <a:gd name="T4" fmla="*/ 54 w 136"/>
              <a:gd name="T5" fmla="*/ 239 h 239"/>
              <a:gd name="T6" fmla="*/ 72 w 136"/>
              <a:gd name="T7" fmla="*/ 226 h 239"/>
              <a:gd name="T8" fmla="*/ 59 w 136"/>
              <a:gd name="T9" fmla="*/ 203 h 239"/>
              <a:gd name="T10" fmla="*/ 54 w 136"/>
              <a:gd name="T11" fmla="*/ 187 h 239"/>
              <a:gd name="T12" fmla="*/ 54 w 136"/>
              <a:gd name="T13" fmla="*/ 82 h 239"/>
              <a:gd name="T14" fmla="*/ 81 w 136"/>
              <a:gd name="T15" fmla="*/ 74 h 239"/>
              <a:gd name="T16" fmla="*/ 97 w 136"/>
              <a:gd name="T17" fmla="*/ 13 h 239"/>
              <a:gd name="T18" fmla="*/ 114 w 136"/>
              <a:gd name="T19" fmla="*/ 2 h 239"/>
              <a:gd name="T20" fmla="*/ 124 w 136"/>
              <a:gd name="T21" fmla="*/ 20 h 239"/>
              <a:gd name="T22" fmla="*/ 109 w 136"/>
              <a:gd name="T23" fmla="*/ 81 h 239"/>
              <a:gd name="T24" fmla="*/ 130 w 136"/>
              <a:gd name="T25" fmla="*/ 134 h 239"/>
              <a:gd name="T26" fmla="*/ 122 w 136"/>
              <a:gd name="T27" fmla="*/ 164 h 239"/>
              <a:gd name="T28" fmla="*/ 122 w 136"/>
              <a:gd name="T29" fmla="*/ 164 h 239"/>
              <a:gd name="T30" fmla="*/ 136 w 136"/>
              <a:gd name="T31" fmla="*/ 187 h 239"/>
              <a:gd name="T32" fmla="*/ 131 w 136"/>
              <a:gd name="T33" fmla="*/ 207 h 239"/>
              <a:gd name="T34" fmla="*/ 54 w 136"/>
              <a:gd name="T35" fmla="*/ 187 h 239"/>
              <a:gd name="T36" fmla="*/ 54 w 136"/>
              <a:gd name="T37" fmla="*/ 203 h 239"/>
              <a:gd name="T38" fmla="*/ 36 w 136"/>
              <a:gd name="T39" fmla="*/ 216 h 239"/>
              <a:gd name="T40" fmla="*/ 50 w 136"/>
              <a:gd name="T41" fmla="*/ 239 h 239"/>
              <a:gd name="T42" fmla="*/ 54 w 136"/>
              <a:gd name="T43" fmla="*/ 239 h 239"/>
              <a:gd name="T44" fmla="*/ 54 w 136"/>
              <a:gd name="T45" fmla="*/ 203 h 239"/>
              <a:gd name="T46" fmla="*/ 54 w 136"/>
              <a:gd name="T47" fmla="*/ 82 h 239"/>
              <a:gd name="T48" fmla="*/ 54 w 136"/>
              <a:gd name="T49" fmla="*/ 187 h 239"/>
              <a:gd name="T50" fmla="*/ 0 w 136"/>
              <a:gd name="T51" fmla="*/ 173 h 239"/>
              <a:gd name="T52" fmla="*/ 5 w 136"/>
              <a:gd name="T53" fmla="*/ 152 h 239"/>
              <a:gd name="T54" fmla="*/ 29 w 136"/>
              <a:gd name="T55" fmla="*/ 140 h 239"/>
              <a:gd name="T56" fmla="*/ 37 w 136"/>
              <a:gd name="T57" fmla="*/ 109 h 239"/>
              <a:gd name="T58" fmla="*/ 54 w 136"/>
              <a:gd name="T59" fmla="*/ 82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6" h="239">
                <a:moveTo>
                  <a:pt x="59" y="203"/>
                </a:moveTo>
                <a:cubicBezTo>
                  <a:pt x="57" y="203"/>
                  <a:pt x="56" y="203"/>
                  <a:pt x="54" y="203"/>
                </a:cubicBezTo>
                <a:cubicBezTo>
                  <a:pt x="54" y="239"/>
                  <a:pt x="54" y="239"/>
                  <a:pt x="54" y="239"/>
                </a:cubicBezTo>
                <a:cubicBezTo>
                  <a:pt x="62" y="239"/>
                  <a:pt x="70" y="234"/>
                  <a:pt x="72" y="226"/>
                </a:cubicBezTo>
                <a:cubicBezTo>
                  <a:pt x="74" y="216"/>
                  <a:pt x="69" y="206"/>
                  <a:pt x="59" y="203"/>
                </a:cubicBezTo>
                <a:close/>
                <a:moveTo>
                  <a:pt x="54" y="187"/>
                </a:moveTo>
                <a:cubicBezTo>
                  <a:pt x="54" y="82"/>
                  <a:pt x="54" y="82"/>
                  <a:pt x="54" y="82"/>
                </a:cubicBezTo>
                <a:cubicBezTo>
                  <a:pt x="62" y="76"/>
                  <a:pt x="71" y="74"/>
                  <a:pt x="81" y="74"/>
                </a:cubicBezTo>
                <a:cubicBezTo>
                  <a:pt x="97" y="13"/>
                  <a:pt x="97" y="13"/>
                  <a:pt x="97" y="13"/>
                </a:cubicBezTo>
                <a:cubicBezTo>
                  <a:pt x="99" y="5"/>
                  <a:pt x="107" y="0"/>
                  <a:pt x="114" y="2"/>
                </a:cubicBezTo>
                <a:cubicBezTo>
                  <a:pt x="122" y="4"/>
                  <a:pt x="126" y="12"/>
                  <a:pt x="124" y="20"/>
                </a:cubicBezTo>
                <a:cubicBezTo>
                  <a:pt x="109" y="81"/>
                  <a:pt x="109" y="81"/>
                  <a:pt x="109" y="81"/>
                </a:cubicBezTo>
                <a:cubicBezTo>
                  <a:pt x="125" y="90"/>
                  <a:pt x="136" y="109"/>
                  <a:pt x="130" y="134"/>
                </a:cubicBezTo>
                <a:cubicBezTo>
                  <a:pt x="130" y="134"/>
                  <a:pt x="125" y="154"/>
                  <a:pt x="122" y="164"/>
                </a:cubicBezTo>
                <a:cubicBezTo>
                  <a:pt x="122" y="164"/>
                  <a:pt x="122" y="164"/>
                  <a:pt x="122" y="164"/>
                </a:cubicBezTo>
                <a:cubicBezTo>
                  <a:pt x="118" y="178"/>
                  <a:pt x="136" y="187"/>
                  <a:pt x="136" y="187"/>
                </a:cubicBezTo>
                <a:cubicBezTo>
                  <a:pt x="131" y="207"/>
                  <a:pt x="131" y="207"/>
                  <a:pt x="131" y="207"/>
                </a:cubicBezTo>
                <a:lnTo>
                  <a:pt x="54" y="187"/>
                </a:lnTo>
                <a:close/>
                <a:moveTo>
                  <a:pt x="54" y="203"/>
                </a:moveTo>
                <a:cubicBezTo>
                  <a:pt x="46" y="203"/>
                  <a:pt x="38" y="208"/>
                  <a:pt x="36" y="216"/>
                </a:cubicBezTo>
                <a:cubicBezTo>
                  <a:pt x="34" y="226"/>
                  <a:pt x="40" y="236"/>
                  <a:pt x="50" y="239"/>
                </a:cubicBezTo>
                <a:cubicBezTo>
                  <a:pt x="51" y="239"/>
                  <a:pt x="53" y="239"/>
                  <a:pt x="54" y="239"/>
                </a:cubicBezTo>
                <a:cubicBezTo>
                  <a:pt x="54" y="203"/>
                  <a:pt x="54" y="203"/>
                  <a:pt x="54" y="203"/>
                </a:cubicBezTo>
                <a:close/>
                <a:moveTo>
                  <a:pt x="54" y="82"/>
                </a:moveTo>
                <a:cubicBezTo>
                  <a:pt x="54" y="187"/>
                  <a:pt x="54" y="187"/>
                  <a:pt x="54" y="187"/>
                </a:cubicBezTo>
                <a:cubicBezTo>
                  <a:pt x="0" y="173"/>
                  <a:pt x="0" y="173"/>
                  <a:pt x="0" y="173"/>
                </a:cubicBezTo>
                <a:cubicBezTo>
                  <a:pt x="5" y="152"/>
                  <a:pt x="5" y="152"/>
                  <a:pt x="5" y="152"/>
                </a:cubicBezTo>
                <a:cubicBezTo>
                  <a:pt x="5" y="152"/>
                  <a:pt x="25" y="154"/>
                  <a:pt x="29" y="140"/>
                </a:cubicBezTo>
                <a:cubicBezTo>
                  <a:pt x="32" y="128"/>
                  <a:pt x="37" y="109"/>
                  <a:pt x="37" y="109"/>
                </a:cubicBezTo>
                <a:cubicBezTo>
                  <a:pt x="40" y="97"/>
                  <a:pt x="46" y="88"/>
                  <a:pt x="54" y="82"/>
                </a:cubicBez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66" name="Freeform 56"/>
          <p:cNvSpPr>
            <a:spLocks noEditPoints="1"/>
          </p:cNvSpPr>
          <p:nvPr/>
        </p:nvSpPr>
        <p:spPr bwMode="auto">
          <a:xfrm>
            <a:off x="5240008" y="2024939"/>
            <a:ext cx="416610" cy="453510"/>
          </a:xfrm>
          <a:custGeom>
            <a:avLst/>
            <a:gdLst>
              <a:gd name="T0" fmla="*/ 198 w 255"/>
              <a:gd name="T1" fmla="*/ 128 h 277"/>
              <a:gd name="T2" fmla="*/ 191 w 255"/>
              <a:gd name="T3" fmla="*/ 158 h 277"/>
              <a:gd name="T4" fmla="*/ 191 w 255"/>
              <a:gd name="T5" fmla="*/ 185 h 277"/>
              <a:gd name="T6" fmla="*/ 196 w 255"/>
              <a:gd name="T7" fmla="*/ 187 h 277"/>
              <a:gd name="T8" fmla="*/ 218 w 255"/>
              <a:gd name="T9" fmla="*/ 218 h 277"/>
              <a:gd name="T10" fmla="*/ 191 w 255"/>
              <a:gd name="T11" fmla="*/ 201 h 277"/>
              <a:gd name="T12" fmla="*/ 191 w 255"/>
              <a:gd name="T13" fmla="*/ 55 h 277"/>
              <a:gd name="T14" fmla="*/ 218 w 255"/>
              <a:gd name="T15" fmla="*/ 38 h 277"/>
              <a:gd name="T16" fmla="*/ 196 w 255"/>
              <a:gd name="T17" fmla="*/ 69 h 277"/>
              <a:gd name="T18" fmla="*/ 191 w 255"/>
              <a:gd name="T19" fmla="*/ 71 h 277"/>
              <a:gd name="T20" fmla="*/ 249 w 255"/>
              <a:gd name="T21" fmla="*/ 121 h 277"/>
              <a:gd name="T22" fmla="*/ 211 w 255"/>
              <a:gd name="T23" fmla="*/ 128 h 277"/>
              <a:gd name="T24" fmla="*/ 249 w 255"/>
              <a:gd name="T25" fmla="*/ 134 h 277"/>
              <a:gd name="T26" fmla="*/ 249 w 255"/>
              <a:gd name="T27" fmla="*/ 121 h 277"/>
              <a:gd name="T28" fmla="*/ 132 w 255"/>
              <a:gd name="T29" fmla="*/ 277 h 277"/>
              <a:gd name="T30" fmla="*/ 167 w 255"/>
              <a:gd name="T31" fmla="*/ 186 h 277"/>
              <a:gd name="T32" fmla="*/ 191 w 255"/>
              <a:gd name="T33" fmla="*/ 98 h 277"/>
              <a:gd name="T34" fmla="*/ 127 w 255"/>
              <a:gd name="T35" fmla="*/ 72 h 277"/>
              <a:gd name="T36" fmla="*/ 183 w 255"/>
              <a:gd name="T37" fmla="*/ 128 h 277"/>
              <a:gd name="T38" fmla="*/ 156 w 255"/>
              <a:gd name="T39" fmla="*/ 176 h 277"/>
              <a:gd name="T40" fmla="*/ 153 w 255"/>
              <a:gd name="T41" fmla="*/ 214 h 277"/>
              <a:gd name="T42" fmla="*/ 127 w 255"/>
              <a:gd name="T43" fmla="*/ 277 h 277"/>
              <a:gd name="T44" fmla="*/ 191 w 255"/>
              <a:gd name="T45" fmla="*/ 71 h 277"/>
              <a:gd name="T46" fmla="*/ 186 w 255"/>
              <a:gd name="T47" fmla="*/ 60 h 277"/>
              <a:gd name="T48" fmla="*/ 191 w 255"/>
              <a:gd name="T49" fmla="*/ 185 h 277"/>
              <a:gd name="T50" fmla="*/ 186 w 255"/>
              <a:gd name="T51" fmla="*/ 196 h 277"/>
              <a:gd name="T52" fmla="*/ 191 w 255"/>
              <a:gd name="T53" fmla="*/ 185 h 277"/>
              <a:gd name="T54" fmla="*/ 127 w 255"/>
              <a:gd name="T55" fmla="*/ 0 h 277"/>
              <a:gd name="T56" fmla="*/ 134 w 255"/>
              <a:gd name="T57" fmla="*/ 7 h 277"/>
              <a:gd name="T58" fmla="*/ 128 w 255"/>
              <a:gd name="T59" fmla="*/ 45 h 277"/>
              <a:gd name="T60" fmla="*/ 127 w 255"/>
              <a:gd name="T61" fmla="*/ 45 h 277"/>
              <a:gd name="T62" fmla="*/ 64 w 255"/>
              <a:gd name="T63" fmla="*/ 97 h 277"/>
              <a:gd name="T64" fmla="*/ 89 w 255"/>
              <a:gd name="T65" fmla="*/ 187 h 277"/>
              <a:gd name="T66" fmla="*/ 124 w 255"/>
              <a:gd name="T67" fmla="*/ 277 h 277"/>
              <a:gd name="T68" fmla="*/ 127 w 255"/>
              <a:gd name="T69" fmla="*/ 214 h 277"/>
              <a:gd name="T70" fmla="*/ 103 w 255"/>
              <a:gd name="T71" fmla="*/ 183 h 277"/>
              <a:gd name="T72" fmla="*/ 71 w 255"/>
              <a:gd name="T73" fmla="*/ 128 h 277"/>
              <a:gd name="T74" fmla="*/ 127 w 255"/>
              <a:gd name="T75" fmla="*/ 72 h 277"/>
              <a:gd name="T76" fmla="*/ 127 w 255"/>
              <a:gd name="T77" fmla="*/ 57 h 277"/>
              <a:gd name="T78" fmla="*/ 127 w 255"/>
              <a:gd name="T79" fmla="*/ 0 h 277"/>
              <a:gd name="T80" fmla="*/ 121 w 255"/>
              <a:gd name="T81" fmla="*/ 38 h 277"/>
              <a:gd name="T82" fmla="*/ 127 w 255"/>
              <a:gd name="T83" fmla="*/ 0 h 277"/>
              <a:gd name="T84" fmla="*/ 64 w 255"/>
              <a:gd name="T85" fmla="*/ 185 h 277"/>
              <a:gd name="T86" fmla="*/ 69 w 255"/>
              <a:gd name="T87" fmla="*/ 196 h 277"/>
              <a:gd name="T88" fmla="*/ 64 w 255"/>
              <a:gd name="T89" fmla="*/ 71 h 277"/>
              <a:gd name="T90" fmla="*/ 69 w 255"/>
              <a:gd name="T91" fmla="*/ 60 h 277"/>
              <a:gd name="T92" fmla="*/ 64 w 255"/>
              <a:gd name="T93" fmla="*/ 71 h 277"/>
              <a:gd name="T94" fmla="*/ 57 w 255"/>
              <a:gd name="T95" fmla="*/ 128 h 277"/>
              <a:gd name="T96" fmla="*/ 64 w 255"/>
              <a:gd name="T97" fmla="*/ 97 h 277"/>
              <a:gd name="T98" fmla="*/ 64 w 255"/>
              <a:gd name="T99" fmla="*/ 71 h 277"/>
              <a:gd name="T100" fmla="*/ 60 w 255"/>
              <a:gd name="T101" fmla="*/ 69 h 277"/>
              <a:gd name="T102" fmla="*/ 38 w 255"/>
              <a:gd name="T103" fmla="*/ 38 h 277"/>
              <a:gd name="T104" fmla="*/ 64 w 255"/>
              <a:gd name="T105" fmla="*/ 55 h 277"/>
              <a:gd name="T106" fmla="*/ 64 w 255"/>
              <a:gd name="T107" fmla="*/ 201 h 277"/>
              <a:gd name="T108" fmla="*/ 38 w 255"/>
              <a:gd name="T109" fmla="*/ 218 h 277"/>
              <a:gd name="T110" fmla="*/ 60 w 255"/>
              <a:gd name="T111" fmla="*/ 187 h 277"/>
              <a:gd name="T112" fmla="*/ 64 w 255"/>
              <a:gd name="T113" fmla="*/ 185 h 277"/>
              <a:gd name="T114" fmla="*/ 45 w 255"/>
              <a:gd name="T115" fmla="*/ 128 h 277"/>
              <a:gd name="T116" fmla="*/ 7 w 255"/>
              <a:gd name="T117" fmla="*/ 121 h 277"/>
              <a:gd name="T118" fmla="*/ 7 w 255"/>
              <a:gd name="T119" fmla="*/ 134 h 277"/>
              <a:gd name="T120" fmla="*/ 45 w 255"/>
              <a:gd name="T121" fmla="*/ 128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5" h="277">
                <a:moveTo>
                  <a:pt x="191" y="158"/>
                </a:moveTo>
                <a:cubicBezTo>
                  <a:pt x="195" y="149"/>
                  <a:pt x="198" y="139"/>
                  <a:pt x="198" y="128"/>
                </a:cubicBezTo>
                <a:cubicBezTo>
                  <a:pt x="198" y="117"/>
                  <a:pt x="195" y="107"/>
                  <a:pt x="191" y="98"/>
                </a:cubicBezTo>
                <a:cubicBezTo>
                  <a:pt x="191" y="158"/>
                  <a:pt x="191" y="158"/>
                  <a:pt x="191" y="158"/>
                </a:cubicBezTo>
                <a:close/>
                <a:moveTo>
                  <a:pt x="191" y="201"/>
                </a:moveTo>
                <a:cubicBezTo>
                  <a:pt x="191" y="185"/>
                  <a:pt x="191" y="185"/>
                  <a:pt x="191" y="185"/>
                </a:cubicBezTo>
                <a:cubicBezTo>
                  <a:pt x="193" y="185"/>
                  <a:pt x="194" y="185"/>
                  <a:pt x="196" y="187"/>
                </a:cubicBezTo>
                <a:cubicBezTo>
                  <a:pt x="196" y="187"/>
                  <a:pt x="196" y="187"/>
                  <a:pt x="196" y="187"/>
                </a:cubicBezTo>
                <a:cubicBezTo>
                  <a:pt x="218" y="209"/>
                  <a:pt x="218" y="209"/>
                  <a:pt x="218" y="209"/>
                </a:cubicBezTo>
                <a:cubicBezTo>
                  <a:pt x="220" y="211"/>
                  <a:pt x="220" y="216"/>
                  <a:pt x="218" y="218"/>
                </a:cubicBezTo>
                <a:cubicBezTo>
                  <a:pt x="215" y="221"/>
                  <a:pt x="211" y="221"/>
                  <a:pt x="209" y="218"/>
                </a:cubicBezTo>
                <a:cubicBezTo>
                  <a:pt x="191" y="201"/>
                  <a:pt x="191" y="201"/>
                  <a:pt x="191" y="201"/>
                </a:cubicBezTo>
                <a:close/>
                <a:moveTo>
                  <a:pt x="191" y="71"/>
                </a:moveTo>
                <a:cubicBezTo>
                  <a:pt x="191" y="55"/>
                  <a:pt x="191" y="55"/>
                  <a:pt x="191" y="55"/>
                </a:cubicBezTo>
                <a:cubicBezTo>
                  <a:pt x="209" y="38"/>
                  <a:pt x="209" y="38"/>
                  <a:pt x="209" y="38"/>
                </a:cubicBezTo>
                <a:cubicBezTo>
                  <a:pt x="211" y="35"/>
                  <a:pt x="215" y="35"/>
                  <a:pt x="218" y="38"/>
                </a:cubicBezTo>
                <a:cubicBezTo>
                  <a:pt x="220" y="40"/>
                  <a:pt x="220" y="44"/>
                  <a:pt x="218" y="47"/>
                </a:cubicBezTo>
                <a:cubicBezTo>
                  <a:pt x="196" y="69"/>
                  <a:pt x="196" y="69"/>
                  <a:pt x="196" y="69"/>
                </a:cubicBezTo>
                <a:cubicBezTo>
                  <a:pt x="196" y="69"/>
                  <a:pt x="196" y="69"/>
                  <a:pt x="196" y="69"/>
                </a:cubicBezTo>
                <a:cubicBezTo>
                  <a:pt x="194" y="71"/>
                  <a:pt x="193" y="71"/>
                  <a:pt x="191" y="71"/>
                </a:cubicBezTo>
                <a:close/>
                <a:moveTo>
                  <a:pt x="249" y="121"/>
                </a:moveTo>
                <a:cubicBezTo>
                  <a:pt x="249" y="121"/>
                  <a:pt x="249" y="121"/>
                  <a:pt x="249" y="121"/>
                </a:cubicBezTo>
                <a:cubicBezTo>
                  <a:pt x="217" y="121"/>
                  <a:pt x="217" y="121"/>
                  <a:pt x="217" y="121"/>
                </a:cubicBezTo>
                <a:cubicBezTo>
                  <a:pt x="214" y="121"/>
                  <a:pt x="211" y="124"/>
                  <a:pt x="211" y="128"/>
                </a:cubicBezTo>
                <a:cubicBezTo>
                  <a:pt x="211" y="132"/>
                  <a:pt x="214" y="134"/>
                  <a:pt x="217" y="134"/>
                </a:cubicBezTo>
                <a:cubicBezTo>
                  <a:pt x="249" y="134"/>
                  <a:pt x="249" y="134"/>
                  <a:pt x="249" y="134"/>
                </a:cubicBezTo>
                <a:cubicBezTo>
                  <a:pt x="252" y="134"/>
                  <a:pt x="255" y="132"/>
                  <a:pt x="255" y="128"/>
                </a:cubicBezTo>
                <a:cubicBezTo>
                  <a:pt x="255" y="124"/>
                  <a:pt x="252" y="121"/>
                  <a:pt x="249" y="121"/>
                </a:cubicBezTo>
                <a:close/>
                <a:moveTo>
                  <a:pt x="127" y="277"/>
                </a:moveTo>
                <a:cubicBezTo>
                  <a:pt x="132" y="277"/>
                  <a:pt x="132" y="277"/>
                  <a:pt x="132" y="277"/>
                </a:cubicBezTo>
                <a:cubicBezTo>
                  <a:pt x="151" y="277"/>
                  <a:pt x="167" y="262"/>
                  <a:pt x="167" y="242"/>
                </a:cubicBezTo>
                <a:cubicBezTo>
                  <a:pt x="167" y="186"/>
                  <a:pt x="167" y="186"/>
                  <a:pt x="167" y="186"/>
                </a:cubicBezTo>
                <a:cubicBezTo>
                  <a:pt x="177" y="179"/>
                  <a:pt x="186" y="169"/>
                  <a:pt x="191" y="158"/>
                </a:cubicBezTo>
                <a:cubicBezTo>
                  <a:pt x="191" y="98"/>
                  <a:pt x="191" y="98"/>
                  <a:pt x="191" y="98"/>
                </a:cubicBezTo>
                <a:cubicBezTo>
                  <a:pt x="180" y="74"/>
                  <a:pt x="156" y="57"/>
                  <a:pt x="127" y="57"/>
                </a:cubicBezTo>
                <a:cubicBezTo>
                  <a:pt x="127" y="72"/>
                  <a:pt x="127" y="72"/>
                  <a:pt x="127" y="72"/>
                </a:cubicBezTo>
                <a:cubicBezTo>
                  <a:pt x="143" y="72"/>
                  <a:pt x="157" y="78"/>
                  <a:pt x="167" y="88"/>
                </a:cubicBezTo>
                <a:cubicBezTo>
                  <a:pt x="177" y="98"/>
                  <a:pt x="183" y="112"/>
                  <a:pt x="183" y="128"/>
                </a:cubicBezTo>
                <a:cubicBezTo>
                  <a:pt x="183" y="148"/>
                  <a:pt x="172" y="166"/>
                  <a:pt x="156" y="176"/>
                </a:cubicBezTo>
                <a:cubicBezTo>
                  <a:pt x="156" y="176"/>
                  <a:pt x="156" y="176"/>
                  <a:pt x="156" y="176"/>
                </a:cubicBezTo>
                <a:cubicBezTo>
                  <a:pt x="154" y="177"/>
                  <a:pt x="153" y="180"/>
                  <a:pt x="153" y="182"/>
                </a:cubicBezTo>
                <a:cubicBezTo>
                  <a:pt x="153" y="214"/>
                  <a:pt x="153" y="214"/>
                  <a:pt x="153" y="214"/>
                </a:cubicBezTo>
                <a:cubicBezTo>
                  <a:pt x="127" y="214"/>
                  <a:pt x="127" y="214"/>
                  <a:pt x="127" y="214"/>
                </a:cubicBezTo>
                <a:cubicBezTo>
                  <a:pt x="127" y="277"/>
                  <a:pt x="127" y="277"/>
                  <a:pt x="127" y="277"/>
                </a:cubicBezTo>
                <a:close/>
                <a:moveTo>
                  <a:pt x="191" y="55"/>
                </a:moveTo>
                <a:cubicBezTo>
                  <a:pt x="191" y="71"/>
                  <a:pt x="191" y="71"/>
                  <a:pt x="191" y="71"/>
                </a:cubicBezTo>
                <a:cubicBezTo>
                  <a:pt x="189" y="71"/>
                  <a:pt x="188" y="71"/>
                  <a:pt x="186" y="69"/>
                </a:cubicBezTo>
                <a:cubicBezTo>
                  <a:pt x="184" y="67"/>
                  <a:pt x="184" y="63"/>
                  <a:pt x="186" y="60"/>
                </a:cubicBezTo>
                <a:cubicBezTo>
                  <a:pt x="191" y="55"/>
                  <a:pt x="191" y="55"/>
                  <a:pt x="191" y="55"/>
                </a:cubicBezTo>
                <a:close/>
                <a:moveTo>
                  <a:pt x="191" y="185"/>
                </a:moveTo>
                <a:cubicBezTo>
                  <a:pt x="191" y="201"/>
                  <a:pt x="191" y="201"/>
                  <a:pt x="191" y="201"/>
                </a:cubicBezTo>
                <a:cubicBezTo>
                  <a:pt x="186" y="196"/>
                  <a:pt x="186" y="196"/>
                  <a:pt x="186" y="196"/>
                </a:cubicBezTo>
                <a:cubicBezTo>
                  <a:pt x="184" y="193"/>
                  <a:pt x="184" y="189"/>
                  <a:pt x="186" y="187"/>
                </a:cubicBezTo>
                <a:cubicBezTo>
                  <a:pt x="188" y="185"/>
                  <a:pt x="189" y="185"/>
                  <a:pt x="191" y="185"/>
                </a:cubicBezTo>
                <a:close/>
                <a:moveTo>
                  <a:pt x="127" y="45"/>
                </a:moveTo>
                <a:cubicBezTo>
                  <a:pt x="127" y="0"/>
                  <a:pt x="127" y="0"/>
                  <a:pt x="127" y="0"/>
                </a:cubicBezTo>
                <a:cubicBezTo>
                  <a:pt x="127" y="0"/>
                  <a:pt x="128" y="0"/>
                  <a:pt x="128" y="0"/>
                </a:cubicBezTo>
                <a:cubicBezTo>
                  <a:pt x="131" y="0"/>
                  <a:pt x="134" y="3"/>
                  <a:pt x="134" y="7"/>
                </a:cubicBezTo>
                <a:cubicBezTo>
                  <a:pt x="134" y="38"/>
                  <a:pt x="134" y="38"/>
                  <a:pt x="134" y="38"/>
                </a:cubicBezTo>
                <a:cubicBezTo>
                  <a:pt x="134" y="42"/>
                  <a:pt x="131" y="45"/>
                  <a:pt x="128" y="45"/>
                </a:cubicBezTo>
                <a:cubicBezTo>
                  <a:pt x="128" y="45"/>
                  <a:pt x="128" y="45"/>
                  <a:pt x="128" y="45"/>
                </a:cubicBezTo>
                <a:cubicBezTo>
                  <a:pt x="128" y="45"/>
                  <a:pt x="127" y="45"/>
                  <a:pt x="127" y="45"/>
                </a:cubicBezTo>
                <a:close/>
                <a:moveTo>
                  <a:pt x="127" y="57"/>
                </a:moveTo>
                <a:cubicBezTo>
                  <a:pt x="99" y="57"/>
                  <a:pt x="75" y="74"/>
                  <a:pt x="64" y="97"/>
                </a:cubicBezTo>
                <a:cubicBezTo>
                  <a:pt x="64" y="159"/>
                  <a:pt x="64" y="159"/>
                  <a:pt x="64" y="159"/>
                </a:cubicBezTo>
                <a:cubicBezTo>
                  <a:pt x="70" y="170"/>
                  <a:pt x="78" y="180"/>
                  <a:pt x="89" y="187"/>
                </a:cubicBezTo>
                <a:cubicBezTo>
                  <a:pt x="89" y="242"/>
                  <a:pt x="89" y="242"/>
                  <a:pt x="89" y="242"/>
                </a:cubicBezTo>
                <a:cubicBezTo>
                  <a:pt x="89" y="262"/>
                  <a:pt x="104" y="277"/>
                  <a:pt x="124" y="277"/>
                </a:cubicBezTo>
                <a:cubicBezTo>
                  <a:pt x="127" y="277"/>
                  <a:pt x="127" y="277"/>
                  <a:pt x="127" y="277"/>
                </a:cubicBezTo>
                <a:cubicBezTo>
                  <a:pt x="127" y="214"/>
                  <a:pt x="127" y="214"/>
                  <a:pt x="127" y="214"/>
                </a:cubicBezTo>
                <a:cubicBezTo>
                  <a:pt x="103" y="214"/>
                  <a:pt x="103" y="214"/>
                  <a:pt x="103" y="214"/>
                </a:cubicBezTo>
                <a:cubicBezTo>
                  <a:pt x="103" y="183"/>
                  <a:pt x="103" y="183"/>
                  <a:pt x="103" y="183"/>
                </a:cubicBezTo>
                <a:cubicBezTo>
                  <a:pt x="103" y="180"/>
                  <a:pt x="102" y="178"/>
                  <a:pt x="100" y="176"/>
                </a:cubicBezTo>
                <a:cubicBezTo>
                  <a:pt x="83" y="167"/>
                  <a:pt x="71" y="149"/>
                  <a:pt x="71" y="128"/>
                </a:cubicBezTo>
                <a:cubicBezTo>
                  <a:pt x="71" y="112"/>
                  <a:pt x="78" y="98"/>
                  <a:pt x="88" y="88"/>
                </a:cubicBezTo>
                <a:cubicBezTo>
                  <a:pt x="98" y="78"/>
                  <a:pt x="112" y="72"/>
                  <a:pt x="127" y="72"/>
                </a:cubicBezTo>
                <a:cubicBezTo>
                  <a:pt x="127" y="72"/>
                  <a:pt x="127" y="72"/>
                  <a:pt x="127" y="72"/>
                </a:cubicBezTo>
                <a:cubicBezTo>
                  <a:pt x="127" y="57"/>
                  <a:pt x="127" y="57"/>
                  <a:pt x="127" y="57"/>
                </a:cubicBezTo>
                <a:cubicBezTo>
                  <a:pt x="127" y="57"/>
                  <a:pt x="127" y="57"/>
                  <a:pt x="127" y="57"/>
                </a:cubicBezTo>
                <a:close/>
                <a:moveTo>
                  <a:pt x="127" y="0"/>
                </a:moveTo>
                <a:cubicBezTo>
                  <a:pt x="127" y="45"/>
                  <a:pt x="127" y="45"/>
                  <a:pt x="127" y="45"/>
                </a:cubicBezTo>
                <a:cubicBezTo>
                  <a:pt x="124" y="45"/>
                  <a:pt x="121" y="42"/>
                  <a:pt x="121" y="38"/>
                </a:cubicBezTo>
                <a:cubicBezTo>
                  <a:pt x="121" y="7"/>
                  <a:pt x="121" y="7"/>
                  <a:pt x="121" y="7"/>
                </a:cubicBezTo>
                <a:cubicBezTo>
                  <a:pt x="121" y="4"/>
                  <a:pt x="124" y="1"/>
                  <a:pt x="127" y="0"/>
                </a:cubicBezTo>
                <a:close/>
                <a:moveTo>
                  <a:pt x="64" y="201"/>
                </a:moveTo>
                <a:cubicBezTo>
                  <a:pt x="64" y="185"/>
                  <a:pt x="64" y="185"/>
                  <a:pt x="64" y="185"/>
                </a:cubicBezTo>
                <a:cubicBezTo>
                  <a:pt x="66" y="185"/>
                  <a:pt x="68" y="185"/>
                  <a:pt x="69" y="187"/>
                </a:cubicBezTo>
                <a:cubicBezTo>
                  <a:pt x="72" y="189"/>
                  <a:pt x="72" y="193"/>
                  <a:pt x="69" y="196"/>
                </a:cubicBezTo>
                <a:cubicBezTo>
                  <a:pt x="64" y="201"/>
                  <a:pt x="64" y="201"/>
                  <a:pt x="64" y="201"/>
                </a:cubicBezTo>
                <a:close/>
                <a:moveTo>
                  <a:pt x="64" y="71"/>
                </a:moveTo>
                <a:cubicBezTo>
                  <a:pt x="64" y="55"/>
                  <a:pt x="64" y="55"/>
                  <a:pt x="64" y="55"/>
                </a:cubicBezTo>
                <a:cubicBezTo>
                  <a:pt x="69" y="60"/>
                  <a:pt x="69" y="60"/>
                  <a:pt x="69" y="60"/>
                </a:cubicBezTo>
                <a:cubicBezTo>
                  <a:pt x="72" y="63"/>
                  <a:pt x="72" y="67"/>
                  <a:pt x="69" y="69"/>
                </a:cubicBezTo>
                <a:cubicBezTo>
                  <a:pt x="68" y="71"/>
                  <a:pt x="66" y="71"/>
                  <a:pt x="64" y="71"/>
                </a:cubicBezTo>
                <a:close/>
                <a:moveTo>
                  <a:pt x="64" y="97"/>
                </a:moveTo>
                <a:cubicBezTo>
                  <a:pt x="59" y="106"/>
                  <a:pt x="57" y="117"/>
                  <a:pt x="57" y="128"/>
                </a:cubicBezTo>
                <a:cubicBezTo>
                  <a:pt x="57" y="139"/>
                  <a:pt x="59" y="149"/>
                  <a:pt x="64" y="159"/>
                </a:cubicBezTo>
                <a:cubicBezTo>
                  <a:pt x="64" y="97"/>
                  <a:pt x="64" y="97"/>
                  <a:pt x="64" y="97"/>
                </a:cubicBezTo>
                <a:close/>
                <a:moveTo>
                  <a:pt x="64" y="55"/>
                </a:moveTo>
                <a:cubicBezTo>
                  <a:pt x="64" y="71"/>
                  <a:pt x="64" y="71"/>
                  <a:pt x="64" y="71"/>
                </a:cubicBezTo>
                <a:cubicBezTo>
                  <a:pt x="62" y="71"/>
                  <a:pt x="61" y="70"/>
                  <a:pt x="60" y="69"/>
                </a:cubicBezTo>
                <a:cubicBezTo>
                  <a:pt x="60" y="69"/>
                  <a:pt x="60" y="69"/>
                  <a:pt x="60" y="69"/>
                </a:cubicBezTo>
                <a:cubicBezTo>
                  <a:pt x="38" y="47"/>
                  <a:pt x="38" y="47"/>
                  <a:pt x="38" y="47"/>
                </a:cubicBezTo>
                <a:cubicBezTo>
                  <a:pt x="35" y="44"/>
                  <a:pt x="35" y="40"/>
                  <a:pt x="38" y="38"/>
                </a:cubicBezTo>
                <a:cubicBezTo>
                  <a:pt x="40" y="35"/>
                  <a:pt x="44" y="35"/>
                  <a:pt x="47" y="38"/>
                </a:cubicBezTo>
                <a:cubicBezTo>
                  <a:pt x="64" y="55"/>
                  <a:pt x="64" y="55"/>
                  <a:pt x="64" y="55"/>
                </a:cubicBezTo>
                <a:close/>
                <a:moveTo>
                  <a:pt x="64" y="185"/>
                </a:moveTo>
                <a:cubicBezTo>
                  <a:pt x="64" y="201"/>
                  <a:pt x="64" y="201"/>
                  <a:pt x="64" y="201"/>
                </a:cubicBezTo>
                <a:cubicBezTo>
                  <a:pt x="47" y="218"/>
                  <a:pt x="47" y="218"/>
                  <a:pt x="47" y="218"/>
                </a:cubicBezTo>
                <a:cubicBezTo>
                  <a:pt x="44" y="221"/>
                  <a:pt x="40" y="221"/>
                  <a:pt x="38" y="218"/>
                </a:cubicBezTo>
                <a:cubicBezTo>
                  <a:pt x="35" y="216"/>
                  <a:pt x="35" y="211"/>
                  <a:pt x="38" y="209"/>
                </a:cubicBezTo>
                <a:cubicBezTo>
                  <a:pt x="60" y="187"/>
                  <a:pt x="60" y="187"/>
                  <a:pt x="60" y="187"/>
                </a:cubicBezTo>
                <a:cubicBezTo>
                  <a:pt x="60" y="187"/>
                  <a:pt x="60" y="187"/>
                  <a:pt x="60" y="187"/>
                </a:cubicBezTo>
                <a:cubicBezTo>
                  <a:pt x="61" y="185"/>
                  <a:pt x="62" y="185"/>
                  <a:pt x="64" y="185"/>
                </a:cubicBezTo>
                <a:close/>
                <a:moveTo>
                  <a:pt x="45" y="128"/>
                </a:moveTo>
                <a:cubicBezTo>
                  <a:pt x="45" y="128"/>
                  <a:pt x="45" y="128"/>
                  <a:pt x="45" y="128"/>
                </a:cubicBezTo>
                <a:cubicBezTo>
                  <a:pt x="45" y="124"/>
                  <a:pt x="42" y="121"/>
                  <a:pt x="38" y="121"/>
                </a:cubicBezTo>
                <a:cubicBezTo>
                  <a:pt x="7" y="121"/>
                  <a:pt x="7" y="121"/>
                  <a:pt x="7" y="121"/>
                </a:cubicBezTo>
                <a:cubicBezTo>
                  <a:pt x="3" y="121"/>
                  <a:pt x="0" y="124"/>
                  <a:pt x="0" y="128"/>
                </a:cubicBezTo>
                <a:cubicBezTo>
                  <a:pt x="0" y="132"/>
                  <a:pt x="3" y="134"/>
                  <a:pt x="7" y="134"/>
                </a:cubicBezTo>
                <a:cubicBezTo>
                  <a:pt x="38" y="134"/>
                  <a:pt x="38" y="134"/>
                  <a:pt x="38" y="134"/>
                </a:cubicBezTo>
                <a:cubicBezTo>
                  <a:pt x="42" y="134"/>
                  <a:pt x="45" y="132"/>
                  <a:pt x="45" y="128"/>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7" name="Freeform 57"/>
          <p:cNvSpPr>
            <a:spLocks noEditPoints="1"/>
          </p:cNvSpPr>
          <p:nvPr/>
        </p:nvSpPr>
        <p:spPr bwMode="auto">
          <a:xfrm>
            <a:off x="6776705" y="852478"/>
            <a:ext cx="396375" cy="389233"/>
          </a:xfrm>
          <a:custGeom>
            <a:avLst/>
            <a:gdLst>
              <a:gd name="T0" fmla="*/ 231 w 243"/>
              <a:gd name="T1" fmla="*/ 92 h 238"/>
              <a:gd name="T2" fmla="*/ 214 w 243"/>
              <a:gd name="T3" fmla="*/ 83 h 238"/>
              <a:gd name="T4" fmla="*/ 206 w 243"/>
              <a:gd name="T5" fmla="*/ 71 h 238"/>
              <a:gd name="T6" fmla="*/ 192 w 243"/>
              <a:gd name="T7" fmla="*/ 82 h 238"/>
              <a:gd name="T8" fmla="*/ 194 w 243"/>
              <a:gd name="T9" fmla="*/ 64 h 238"/>
              <a:gd name="T10" fmla="*/ 179 w 243"/>
              <a:gd name="T11" fmla="*/ 64 h 238"/>
              <a:gd name="T12" fmla="*/ 162 w 243"/>
              <a:gd name="T13" fmla="*/ 54 h 238"/>
              <a:gd name="T14" fmla="*/ 154 w 243"/>
              <a:gd name="T15" fmla="*/ 42 h 238"/>
              <a:gd name="T16" fmla="*/ 140 w 243"/>
              <a:gd name="T17" fmla="*/ 53 h 238"/>
              <a:gd name="T18" fmla="*/ 142 w 243"/>
              <a:gd name="T19" fmla="*/ 35 h 238"/>
              <a:gd name="T20" fmla="*/ 128 w 243"/>
              <a:gd name="T21" fmla="*/ 35 h 238"/>
              <a:gd name="T22" fmla="*/ 110 w 243"/>
              <a:gd name="T23" fmla="*/ 25 h 238"/>
              <a:gd name="T24" fmla="*/ 102 w 243"/>
              <a:gd name="T25" fmla="*/ 13 h 238"/>
              <a:gd name="T26" fmla="*/ 101 w 243"/>
              <a:gd name="T27" fmla="*/ 22 h 238"/>
              <a:gd name="T28" fmla="*/ 208 w 243"/>
              <a:gd name="T29" fmla="*/ 128 h 238"/>
              <a:gd name="T30" fmla="*/ 206 w 243"/>
              <a:gd name="T31" fmla="*/ 132 h 238"/>
              <a:gd name="T32" fmla="*/ 101 w 243"/>
              <a:gd name="T33" fmla="*/ 74 h 238"/>
              <a:gd name="T34" fmla="*/ 196 w 243"/>
              <a:gd name="T35" fmla="*/ 149 h 238"/>
              <a:gd name="T36" fmla="*/ 194 w 243"/>
              <a:gd name="T37" fmla="*/ 153 h 238"/>
              <a:gd name="T38" fmla="*/ 101 w 243"/>
              <a:gd name="T39" fmla="*/ 101 h 238"/>
              <a:gd name="T40" fmla="*/ 185 w 243"/>
              <a:gd name="T41" fmla="*/ 170 h 238"/>
              <a:gd name="T42" fmla="*/ 182 w 243"/>
              <a:gd name="T43" fmla="*/ 174 h 238"/>
              <a:gd name="T44" fmla="*/ 101 w 243"/>
              <a:gd name="T45" fmla="*/ 129 h 238"/>
              <a:gd name="T46" fmla="*/ 173 w 243"/>
              <a:gd name="T47" fmla="*/ 191 h 238"/>
              <a:gd name="T48" fmla="*/ 171 w 243"/>
              <a:gd name="T49" fmla="*/ 195 h 238"/>
              <a:gd name="T50" fmla="*/ 101 w 243"/>
              <a:gd name="T51" fmla="*/ 156 h 238"/>
              <a:gd name="T52" fmla="*/ 138 w 243"/>
              <a:gd name="T53" fmla="*/ 231 h 238"/>
              <a:gd name="T54" fmla="*/ 243 w 243"/>
              <a:gd name="T55" fmla="*/ 91 h 238"/>
              <a:gd name="T56" fmla="*/ 101 w 243"/>
              <a:gd name="T57" fmla="*/ 22 h 238"/>
              <a:gd name="T58" fmla="*/ 85 w 243"/>
              <a:gd name="T59" fmla="*/ 11 h 238"/>
              <a:gd name="T60" fmla="*/ 78 w 243"/>
              <a:gd name="T61" fmla="*/ 0 h 238"/>
              <a:gd name="T62" fmla="*/ 15 w 243"/>
              <a:gd name="T63" fmla="*/ 163 h 238"/>
              <a:gd name="T64" fmla="*/ 101 w 243"/>
              <a:gd name="T65" fmla="*/ 156 h 238"/>
              <a:gd name="T66" fmla="*/ 27 w 243"/>
              <a:gd name="T67" fmla="*/ 113 h 238"/>
              <a:gd name="T68" fmla="*/ 101 w 243"/>
              <a:gd name="T69" fmla="*/ 151 h 238"/>
              <a:gd name="T70" fmla="*/ 40 w 243"/>
              <a:gd name="T71" fmla="*/ 95 h 238"/>
              <a:gd name="T72" fmla="*/ 42 w 243"/>
              <a:gd name="T73" fmla="*/ 91 h 238"/>
              <a:gd name="T74" fmla="*/ 101 w 243"/>
              <a:gd name="T75" fmla="*/ 101 h 238"/>
              <a:gd name="T76" fmla="*/ 51 w 243"/>
              <a:gd name="T77" fmla="*/ 71 h 238"/>
              <a:gd name="T78" fmla="*/ 101 w 243"/>
              <a:gd name="T79" fmla="*/ 96 h 238"/>
              <a:gd name="T80" fmla="*/ 63 w 243"/>
              <a:gd name="T81" fmla="*/ 53 h 238"/>
              <a:gd name="T82" fmla="*/ 65 w 243"/>
              <a:gd name="T83" fmla="*/ 49 h 238"/>
              <a:gd name="T84" fmla="*/ 101 w 243"/>
              <a:gd name="T85" fmla="*/ 22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43" h="238">
                <a:moveTo>
                  <a:pt x="232" y="85"/>
                </a:moveTo>
                <a:cubicBezTo>
                  <a:pt x="233" y="87"/>
                  <a:pt x="233" y="90"/>
                  <a:pt x="231" y="92"/>
                </a:cubicBezTo>
                <a:cubicBezTo>
                  <a:pt x="229" y="97"/>
                  <a:pt x="223" y="99"/>
                  <a:pt x="218" y="96"/>
                </a:cubicBezTo>
                <a:cubicBezTo>
                  <a:pt x="213" y="94"/>
                  <a:pt x="212" y="88"/>
                  <a:pt x="214" y="83"/>
                </a:cubicBezTo>
                <a:cubicBezTo>
                  <a:pt x="216" y="81"/>
                  <a:pt x="218" y="79"/>
                  <a:pt x="220" y="78"/>
                </a:cubicBezTo>
                <a:cubicBezTo>
                  <a:pt x="206" y="71"/>
                  <a:pt x="206" y="71"/>
                  <a:pt x="206" y="71"/>
                </a:cubicBezTo>
                <a:cubicBezTo>
                  <a:pt x="207" y="73"/>
                  <a:pt x="207" y="76"/>
                  <a:pt x="205" y="78"/>
                </a:cubicBezTo>
                <a:cubicBezTo>
                  <a:pt x="203" y="83"/>
                  <a:pt x="197" y="84"/>
                  <a:pt x="192" y="82"/>
                </a:cubicBezTo>
                <a:cubicBezTo>
                  <a:pt x="188" y="79"/>
                  <a:pt x="186" y="73"/>
                  <a:pt x="188" y="69"/>
                </a:cubicBezTo>
                <a:cubicBezTo>
                  <a:pt x="190" y="66"/>
                  <a:pt x="192" y="65"/>
                  <a:pt x="194" y="64"/>
                </a:cubicBezTo>
                <a:cubicBezTo>
                  <a:pt x="180" y="56"/>
                  <a:pt x="180" y="56"/>
                  <a:pt x="180" y="56"/>
                </a:cubicBezTo>
                <a:cubicBezTo>
                  <a:pt x="181" y="59"/>
                  <a:pt x="181" y="61"/>
                  <a:pt x="179" y="64"/>
                </a:cubicBezTo>
                <a:cubicBezTo>
                  <a:pt x="177" y="68"/>
                  <a:pt x="171" y="70"/>
                  <a:pt x="166" y="67"/>
                </a:cubicBezTo>
                <a:cubicBezTo>
                  <a:pt x="161" y="65"/>
                  <a:pt x="160" y="59"/>
                  <a:pt x="162" y="54"/>
                </a:cubicBezTo>
                <a:cubicBezTo>
                  <a:pt x="164" y="52"/>
                  <a:pt x="166" y="50"/>
                  <a:pt x="168" y="50"/>
                </a:cubicBezTo>
                <a:cubicBezTo>
                  <a:pt x="154" y="42"/>
                  <a:pt x="154" y="42"/>
                  <a:pt x="154" y="42"/>
                </a:cubicBezTo>
                <a:cubicBezTo>
                  <a:pt x="155" y="44"/>
                  <a:pt x="155" y="47"/>
                  <a:pt x="153" y="49"/>
                </a:cubicBezTo>
                <a:cubicBezTo>
                  <a:pt x="151" y="54"/>
                  <a:pt x="145" y="56"/>
                  <a:pt x="140" y="53"/>
                </a:cubicBezTo>
                <a:cubicBezTo>
                  <a:pt x="136" y="50"/>
                  <a:pt x="134" y="45"/>
                  <a:pt x="136" y="40"/>
                </a:cubicBezTo>
                <a:cubicBezTo>
                  <a:pt x="138" y="37"/>
                  <a:pt x="140" y="36"/>
                  <a:pt x="142" y="35"/>
                </a:cubicBezTo>
                <a:cubicBezTo>
                  <a:pt x="128" y="28"/>
                  <a:pt x="128" y="28"/>
                  <a:pt x="128" y="28"/>
                </a:cubicBezTo>
                <a:cubicBezTo>
                  <a:pt x="129" y="30"/>
                  <a:pt x="129" y="33"/>
                  <a:pt x="128" y="35"/>
                </a:cubicBezTo>
                <a:cubicBezTo>
                  <a:pt x="125" y="40"/>
                  <a:pt x="119" y="41"/>
                  <a:pt x="114" y="39"/>
                </a:cubicBezTo>
                <a:cubicBezTo>
                  <a:pt x="110" y="36"/>
                  <a:pt x="108" y="30"/>
                  <a:pt x="110" y="25"/>
                </a:cubicBezTo>
                <a:cubicBezTo>
                  <a:pt x="112" y="23"/>
                  <a:pt x="114" y="22"/>
                  <a:pt x="116" y="21"/>
                </a:cubicBezTo>
                <a:cubicBezTo>
                  <a:pt x="102" y="13"/>
                  <a:pt x="102" y="13"/>
                  <a:pt x="102" y="13"/>
                </a:cubicBezTo>
                <a:cubicBezTo>
                  <a:pt x="103" y="16"/>
                  <a:pt x="103" y="18"/>
                  <a:pt x="102" y="21"/>
                </a:cubicBezTo>
                <a:cubicBezTo>
                  <a:pt x="101" y="21"/>
                  <a:pt x="101" y="22"/>
                  <a:pt x="101" y="22"/>
                </a:cubicBezTo>
                <a:cubicBezTo>
                  <a:pt x="101" y="69"/>
                  <a:pt x="101" y="69"/>
                  <a:pt x="101" y="69"/>
                </a:cubicBezTo>
                <a:cubicBezTo>
                  <a:pt x="208" y="128"/>
                  <a:pt x="208" y="128"/>
                  <a:pt x="208" y="128"/>
                </a:cubicBezTo>
                <a:cubicBezTo>
                  <a:pt x="209" y="129"/>
                  <a:pt x="209" y="130"/>
                  <a:pt x="209" y="131"/>
                </a:cubicBezTo>
                <a:cubicBezTo>
                  <a:pt x="208" y="132"/>
                  <a:pt x="207" y="133"/>
                  <a:pt x="206" y="132"/>
                </a:cubicBezTo>
                <a:cubicBezTo>
                  <a:pt x="206" y="132"/>
                  <a:pt x="206" y="132"/>
                  <a:pt x="206" y="132"/>
                </a:cubicBezTo>
                <a:cubicBezTo>
                  <a:pt x="101" y="74"/>
                  <a:pt x="101" y="74"/>
                  <a:pt x="101" y="74"/>
                </a:cubicBezTo>
                <a:cubicBezTo>
                  <a:pt x="101" y="96"/>
                  <a:pt x="101" y="96"/>
                  <a:pt x="101" y="96"/>
                </a:cubicBezTo>
                <a:cubicBezTo>
                  <a:pt x="196" y="149"/>
                  <a:pt x="196" y="149"/>
                  <a:pt x="196" y="149"/>
                </a:cubicBezTo>
                <a:cubicBezTo>
                  <a:pt x="197" y="150"/>
                  <a:pt x="198" y="151"/>
                  <a:pt x="197" y="152"/>
                </a:cubicBezTo>
                <a:cubicBezTo>
                  <a:pt x="197" y="153"/>
                  <a:pt x="195" y="154"/>
                  <a:pt x="194" y="153"/>
                </a:cubicBezTo>
                <a:cubicBezTo>
                  <a:pt x="194" y="153"/>
                  <a:pt x="194" y="153"/>
                  <a:pt x="194" y="153"/>
                </a:cubicBezTo>
                <a:cubicBezTo>
                  <a:pt x="101" y="101"/>
                  <a:pt x="101" y="101"/>
                  <a:pt x="101" y="101"/>
                </a:cubicBezTo>
                <a:cubicBezTo>
                  <a:pt x="101" y="124"/>
                  <a:pt x="101" y="124"/>
                  <a:pt x="101" y="124"/>
                </a:cubicBezTo>
                <a:cubicBezTo>
                  <a:pt x="185" y="170"/>
                  <a:pt x="185" y="170"/>
                  <a:pt x="185" y="170"/>
                </a:cubicBezTo>
                <a:cubicBezTo>
                  <a:pt x="186" y="171"/>
                  <a:pt x="186" y="172"/>
                  <a:pt x="186" y="173"/>
                </a:cubicBezTo>
                <a:cubicBezTo>
                  <a:pt x="185" y="174"/>
                  <a:pt x="184" y="175"/>
                  <a:pt x="182" y="174"/>
                </a:cubicBezTo>
                <a:cubicBezTo>
                  <a:pt x="182" y="174"/>
                  <a:pt x="182" y="174"/>
                  <a:pt x="182" y="174"/>
                </a:cubicBezTo>
                <a:cubicBezTo>
                  <a:pt x="101" y="129"/>
                  <a:pt x="101" y="129"/>
                  <a:pt x="101" y="129"/>
                </a:cubicBezTo>
                <a:cubicBezTo>
                  <a:pt x="101" y="151"/>
                  <a:pt x="101" y="151"/>
                  <a:pt x="101" y="151"/>
                </a:cubicBezTo>
                <a:cubicBezTo>
                  <a:pt x="173" y="191"/>
                  <a:pt x="173" y="191"/>
                  <a:pt x="173" y="191"/>
                </a:cubicBezTo>
                <a:cubicBezTo>
                  <a:pt x="174" y="192"/>
                  <a:pt x="174" y="193"/>
                  <a:pt x="174" y="194"/>
                </a:cubicBezTo>
                <a:cubicBezTo>
                  <a:pt x="173" y="196"/>
                  <a:pt x="172" y="196"/>
                  <a:pt x="171" y="195"/>
                </a:cubicBezTo>
                <a:cubicBezTo>
                  <a:pt x="171" y="195"/>
                  <a:pt x="171" y="195"/>
                  <a:pt x="171" y="195"/>
                </a:cubicBezTo>
                <a:cubicBezTo>
                  <a:pt x="101" y="156"/>
                  <a:pt x="101" y="156"/>
                  <a:pt x="101" y="156"/>
                </a:cubicBezTo>
                <a:cubicBezTo>
                  <a:pt x="101" y="210"/>
                  <a:pt x="101" y="210"/>
                  <a:pt x="101" y="210"/>
                </a:cubicBezTo>
                <a:cubicBezTo>
                  <a:pt x="138" y="231"/>
                  <a:pt x="138" y="231"/>
                  <a:pt x="138" y="231"/>
                </a:cubicBezTo>
                <a:cubicBezTo>
                  <a:pt x="150" y="238"/>
                  <a:pt x="164" y="233"/>
                  <a:pt x="171" y="222"/>
                </a:cubicBezTo>
                <a:cubicBezTo>
                  <a:pt x="243" y="91"/>
                  <a:pt x="243" y="91"/>
                  <a:pt x="243" y="91"/>
                </a:cubicBezTo>
                <a:lnTo>
                  <a:pt x="232" y="85"/>
                </a:lnTo>
                <a:close/>
                <a:moveTo>
                  <a:pt x="101" y="22"/>
                </a:moveTo>
                <a:cubicBezTo>
                  <a:pt x="98" y="26"/>
                  <a:pt x="93" y="27"/>
                  <a:pt x="88" y="24"/>
                </a:cubicBezTo>
                <a:cubicBezTo>
                  <a:pt x="84" y="22"/>
                  <a:pt x="82" y="16"/>
                  <a:pt x="85" y="11"/>
                </a:cubicBezTo>
                <a:cubicBezTo>
                  <a:pt x="86" y="9"/>
                  <a:pt x="88" y="7"/>
                  <a:pt x="90" y="6"/>
                </a:cubicBezTo>
                <a:cubicBezTo>
                  <a:pt x="78" y="0"/>
                  <a:pt x="78" y="0"/>
                  <a:pt x="78" y="0"/>
                </a:cubicBezTo>
                <a:cubicBezTo>
                  <a:pt x="6" y="130"/>
                  <a:pt x="6" y="130"/>
                  <a:pt x="6" y="130"/>
                </a:cubicBezTo>
                <a:cubicBezTo>
                  <a:pt x="0" y="142"/>
                  <a:pt x="4" y="157"/>
                  <a:pt x="15" y="163"/>
                </a:cubicBezTo>
                <a:cubicBezTo>
                  <a:pt x="101" y="210"/>
                  <a:pt x="101" y="210"/>
                  <a:pt x="101" y="210"/>
                </a:cubicBezTo>
                <a:cubicBezTo>
                  <a:pt x="101" y="156"/>
                  <a:pt x="101" y="156"/>
                  <a:pt x="101" y="156"/>
                </a:cubicBezTo>
                <a:cubicBezTo>
                  <a:pt x="28" y="116"/>
                  <a:pt x="28" y="116"/>
                  <a:pt x="28" y="116"/>
                </a:cubicBezTo>
                <a:cubicBezTo>
                  <a:pt x="27" y="116"/>
                  <a:pt x="27" y="114"/>
                  <a:pt x="27" y="113"/>
                </a:cubicBezTo>
                <a:cubicBezTo>
                  <a:pt x="28" y="112"/>
                  <a:pt x="29" y="112"/>
                  <a:pt x="30" y="112"/>
                </a:cubicBezTo>
                <a:cubicBezTo>
                  <a:pt x="101" y="151"/>
                  <a:pt x="101" y="151"/>
                  <a:pt x="101" y="151"/>
                </a:cubicBezTo>
                <a:cubicBezTo>
                  <a:pt x="101" y="129"/>
                  <a:pt x="101" y="129"/>
                  <a:pt x="101" y="129"/>
                </a:cubicBezTo>
                <a:cubicBezTo>
                  <a:pt x="40" y="95"/>
                  <a:pt x="40" y="95"/>
                  <a:pt x="40" y="95"/>
                </a:cubicBezTo>
                <a:cubicBezTo>
                  <a:pt x="39" y="95"/>
                  <a:pt x="38" y="93"/>
                  <a:pt x="39" y="92"/>
                </a:cubicBezTo>
                <a:cubicBezTo>
                  <a:pt x="40" y="91"/>
                  <a:pt x="41" y="91"/>
                  <a:pt x="42" y="91"/>
                </a:cubicBezTo>
                <a:cubicBezTo>
                  <a:pt x="101" y="124"/>
                  <a:pt x="101" y="124"/>
                  <a:pt x="101" y="124"/>
                </a:cubicBezTo>
                <a:cubicBezTo>
                  <a:pt x="101" y="101"/>
                  <a:pt x="101" y="101"/>
                  <a:pt x="101" y="101"/>
                </a:cubicBezTo>
                <a:cubicBezTo>
                  <a:pt x="51" y="74"/>
                  <a:pt x="51" y="74"/>
                  <a:pt x="51" y="74"/>
                </a:cubicBezTo>
                <a:cubicBezTo>
                  <a:pt x="50" y="74"/>
                  <a:pt x="50" y="72"/>
                  <a:pt x="51" y="71"/>
                </a:cubicBezTo>
                <a:cubicBezTo>
                  <a:pt x="51" y="70"/>
                  <a:pt x="53" y="70"/>
                  <a:pt x="54" y="70"/>
                </a:cubicBezTo>
                <a:cubicBezTo>
                  <a:pt x="101" y="96"/>
                  <a:pt x="101" y="96"/>
                  <a:pt x="101" y="96"/>
                </a:cubicBezTo>
                <a:cubicBezTo>
                  <a:pt x="101" y="74"/>
                  <a:pt x="101" y="74"/>
                  <a:pt x="101" y="74"/>
                </a:cubicBezTo>
                <a:cubicBezTo>
                  <a:pt x="63" y="53"/>
                  <a:pt x="63" y="53"/>
                  <a:pt x="63" y="53"/>
                </a:cubicBezTo>
                <a:cubicBezTo>
                  <a:pt x="62" y="53"/>
                  <a:pt x="62" y="51"/>
                  <a:pt x="62" y="50"/>
                </a:cubicBezTo>
                <a:cubicBezTo>
                  <a:pt x="63" y="49"/>
                  <a:pt x="64" y="49"/>
                  <a:pt x="65" y="49"/>
                </a:cubicBezTo>
                <a:cubicBezTo>
                  <a:pt x="101" y="69"/>
                  <a:pt x="101" y="69"/>
                  <a:pt x="101" y="69"/>
                </a:cubicBezTo>
                <a:lnTo>
                  <a:pt x="101" y="22"/>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8" name="Freeform 58"/>
          <p:cNvSpPr>
            <a:spLocks noEditPoints="1"/>
          </p:cNvSpPr>
          <p:nvPr/>
        </p:nvSpPr>
        <p:spPr bwMode="auto">
          <a:xfrm>
            <a:off x="5376514" y="2476273"/>
            <a:ext cx="385662" cy="390423"/>
          </a:xfrm>
          <a:custGeom>
            <a:avLst/>
            <a:gdLst>
              <a:gd name="T0" fmla="*/ 189 w 236"/>
              <a:gd name="T1" fmla="*/ 60 h 239"/>
              <a:gd name="T2" fmla="*/ 196 w 236"/>
              <a:gd name="T3" fmla="*/ 122 h 239"/>
              <a:gd name="T4" fmla="*/ 198 w 236"/>
              <a:gd name="T5" fmla="*/ 136 h 239"/>
              <a:gd name="T6" fmla="*/ 208 w 236"/>
              <a:gd name="T7" fmla="*/ 157 h 239"/>
              <a:gd name="T8" fmla="*/ 189 w 236"/>
              <a:gd name="T9" fmla="*/ 195 h 239"/>
              <a:gd name="T10" fmla="*/ 168 w 236"/>
              <a:gd name="T11" fmla="*/ 156 h 239"/>
              <a:gd name="T12" fmla="*/ 168 w 236"/>
              <a:gd name="T13" fmla="*/ 78 h 239"/>
              <a:gd name="T14" fmla="*/ 182 w 236"/>
              <a:gd name="T15" fmla="*/ 92 h 239"/>
              <a:gd name="T16" fmla="*/ 185 w 236"/>
              <a:gd name="T17" fmla="*/ 107 h 239"/>
              <a:gd name="T18" fmla="*/ 189 w 236"/>
              <a:gd name="T19" fmla="*/ 141 h 239"/>
              <a:gd name="T20" fmla="*/ 189 w 236"/>
              <a:gd name="T21" fmla="*/ 130 h 239"/>
              <a:gd name="T22" fmla="*/ 168 w 236"/>
              <a:gd name="T23" fmla="*/ 155 h 239"/>
              <a:gd name="T24" fmla="*/ 160 w 236"/>
              <a:gd name="T25" fmla="*/ 138 h 239"/>
              <a:gd name="T26" fmla="*/ 165 w 236"/>
              <a:gd name="T27" fmla="*/ 172 h 239"/>
              <a:gd name="T28" fmla="*/ 168 w 236"/>
              <a:gd name="T29" fmla="*/ 16 h 239"/>
              <a:gd name="T30" fmla="*/ 163 w 236"/>
              <a:gd name="T31" fmla="*/ 49 h 239"/>
              <a:gd name="T32" fmla="*/ 168 w 236"/>
              <a:gd name="T33" fmla="*/ 78 h 239"/>
              <a:gd name="T34" fmla="*/ 159 w 236"/>
              <a:gd name="T35" fmla="*/ 118 h 239"/>
              <a:gd name="T36" fmla="*/ 159 w 236"/>
              <a:gd name="T37" fmla="*/ 209 h 239"/>
              <a:gd name="T38" fmla="*/ 159 w 236"/>
              <a:gd name="T39" fmla="*/ 5 h 239"/>
              <a:gd name="T40" fmla="*/ 159 w 236"/>
              <a:gd name="T41" fmla="*/ 40 h 239"/>
              <a:gd name="T42" fmla="*/ 144 w 236"/>
              <a:gd name="T43" fmla="*/ 89 h 239"/>
              <a:gd name="T44" fmla="*/ 159 w 236"/>
              <a:gd name="T45" fmla="*/ 108 h 239"/>
              <a:gd name="T46" fmla="*/ 159 w 236"/>
              <a:gd name="T47" fmla="*/ 136 h 239"/>
              <a:gd name="T48" fmla="*/ 144 w 236"/>
              <a:gd name="T49" fmla="*/ 162 h 239"/>
              <a:gd name="T50" fmla="*/ 151 w 236"/>
              <a:gd name="T51" fmla="*/ 143 h 239"/>
              <a:gd name="T52" fmla="*/ 146 w 236"/>
              <a:gd name="T53" fmla="*/ 109 h 239"/>
              <a:gd name="T54" fmla="*/ 123 w 236"/>
              <a:gd name="T55" fmla="*/ 7 h 239"/>
              <a:gd name="T56" fmla="*/ 144 w 236"/>
              <a:gd name="T57" fmla="*/ 0 h 239"/>
              <a:gd name="T58" fmla="*/ 144 w 236"/>
              <a:gd name="T59" fmla="*/ 187 h 239"/>
              <a:gd name="T60" fmla="*/ 123 w 236"/>
              <a:gd name="T61" fmla="*/ 225 h 239"/>
              <a:gd name="T62" fmla="*/ 140 w 236"/>
              <a:gd name="T63" fmla="*/ 96 h 239"/>
              <a:gd name="T64" fmla="*/ 123 w 236"/>
              <a:gd name="T65" fmla="*/ 135 h 239"/>
              <a:gd name="T66" fmla="*/ 137 w 236"/>
              <a:gd name="T67" fmla="*/ 113 h 239"/>
              <a:gd name="T68" fmla="*/ 123 w 236"/>
              <a:gd name="T69" fmla="*/ 82 h 239"/>
              <a:gd name="T70" fmla="*/ 125 w 236"/>
              <a:gd name="T71" fmla="*/ 171 h 239"/>
              <a:gd name="T72" fmla="*/ 123 w 236"/>
              <a:gd name="T73" fmla="*/ 7 h 239"/>
              <a:gd name="T74" fmla="*/ 123 w 236"/>
              <a:gd name="T75" fmla="*/ 7 h 239"/>
              <a:gd name="T76" fmla="*/ 123 w 236"/>
              <a:gd name="T77" fmla="*/ 177 h 239"/>
              <a:gd name="T78" fmla="*/ 121 w 236"/>
              <a:gd name="T79" fmla="*/ 162 h 239"/>
              <a:gd name="T80" fmla="*/ 123 w 236"/>
              <a:gd name="T81" fmla="*/ 135 h 239"/>
              <a:gd name="T82" fmla="*/ 99 w 236"/>
              <a:gd name="T83" fmla="*/ 124 h 239"/>
              <a:gd name="T84" fmla="*/ 106 w 236"/>
              <a:gd name="T85" fmla="*/ 164 h 239"/>
              <a:gd name="T86" fmla="*/ 108 w 236"/>
              <a:gd name="T87" fmla="*/ 179 h 239"/>
              <a:gd name="T88" fmla="*/ 118 w 236"/>
              <a:gd name="T89" fmla="*/ 199 h 239"/>
              <a:gd name="T90" fmla="*/ 123 w 236"/>
              <a:gd name="T91" fmla="*/ 99 h 239"/>
              <a:gd name="T92" fmla="*/ 99 w 236"/>
              <a:gd name="T93" fmla="*/ 18 h 239"/>
              <a:gd name="T94" fmla="*/ 99 w 236"/>
              <a:gd name="T95" fmla="*/ 18 h 239"/>
              <a:gd name="T96" fmla="*/ 89 w 236"/>
              <a:gd name="T97" fmla="*/ 212 h 239"/>
              <a:gd name="T98" fmla="*/ 99 w 236"/>
              <a:gd name="T99" fmla="*/ 183 h 239"/>
              <a:gd name="T100" fmla="*/ 71 w 236"/>
              <a:gd name="T101" fmla="*/ 227 h 239"/>
              <a:gd name="T102" fmla="*/ 95 w 236"/>
              <a:gd name="T103" fmla="*/ 117 h 239"/>
              <a:gd name="T104" fmla="*/ 71 w 236"/>
              <a:gd name="T105" fmla="*/ 160 h 239"/>
              <a:gd name="T106" fmla="*/ 92 w 236"/>
              <a:gd name="T107" fmla="*/ 134 h 239"/>
              <a:gd name="T108" fmla="*/ 71 w 236"/>
              <a:gd name="T109" fmla="*/ 107 h 239"/>
              <a:gd name="T110" fmla="*/ 7 w 236"/>
              <a:gd name="T111" fmla="*/ 91 h 239"/>
              <a:gd name="T112" fmla="*/ 70 w 236"/>
              <a:gd name="T113" fmla="*/ 181 h 239"/>
              <a:gd name="T114" fmla="*/ 71 w 236"/>
              <a:gd name="T115" fmla="*/ 149 h 239"/>
              <a:gd name="T116" fmla="*/ 52 w 236"/>
              <a:gd name="T117" fmla="*/ 133 h 239"/>
              <a:gd name="T118" fmla="*/ 35 w 236"/>
              <a:gd name="T119" fmla="*/ 109 h 239"/>
              <a:gd name="T120" fmla="*/ 71 w 236"/>
              <a:gd name="T121" fmla="*/ 31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6" h="239">
                <a:moveTo>
                  <a:pt x="189" y="195"/>
                </a:moveTo>
                <a:cubicBezTo>
                  <a:pt x="216" y="182"/>
                  <a:pt x="216" y="182"/>
                  <a:pt x="216" y="182"/>
                </a:cubicBezTo>
                <a:cubicBezTo>
                  <a:pt x="230" y="176"/>
                  <a:pt x="236" y="159"/>
                  <a:pt x="229" y="146"/>
                </a:cubicBezTo>
                <a:cubicBezTo>
                  <a:pt x="189" y="60"/>
                  <a:pt x="189" y="60"/>
                  <a:pt x="189" y="60"/>
                </a:cubicBezTo>
                <a:cubicBezTo>
                  <a:pt x="189" y="107"/>
                  <a:pt x="189" y="107"/>
                  <a:pt x="189" y="107"/>
                </a:cubicBezTo>
                <a:cubicBezTo>
                  <a:pt x="190" y="108"/>
                  <a:pt x="190" y="108"/>
                  <a:pt x="190" y="109"/>
                </a:cubicBezTo>
                <a:cubicBezTo>
                  <a:pt x="196" y="122"/>
                  <a:pt x="196" y="122"/>
                  <a:pt x="196" y="122"/>
                </a:cubicBezTo>
                <a:cubicBezTo>
                  <a:pt x="196" y="122"/>
                  <a:pt x="196" y="122"/>
                  <a:pt x="196" y="122"/>
                </a:cubicBezTo>
                <a:cubicBezTo>
                  <a:pt x="197" y="124"/>
                  <a:pt x="196" y="126"/>
                  <a:pt x="194" y="127"/>
                </a:cubicBezTo>
                <a:cubicBezTo>
                  <a:pt x="189" y="130"/>
                  <a:pt x="189" y="130"/>
                  <a:pt x="189" y="130"/>
                </a:cubicBezTo>
                <a:cubicBezTo>
                  <a:pt x="189" y="141"/>
                  <a:pt x="189" y="141"/>
                  <a:pt x="189" y="141"/>
                </a:cubicBezTo>
                <a:cubicBezTo>
                  <a:pt x="198" y="136"/>
                  <a:pt x="198" y="136"/>
                  <a:pt x="198" y="136"/>
                </a:cubicBezTo>
                <a:cubicBezTo>
                  <a:pt x="201" y="135"/>
                  <a:pt x="203" y="136"/>
                  <a:pt x="204" y="138"/>
                </a:cubicBezTo>
                <a:cubicBezTo>
                  <a:pt x="210" y="151"/>
                  <a:pt x="210" y="151"/>
                  <a:pt x="210" y="151"/>
                </a:cubicBezTo>
                <a:cubicBezTo>
                  <a:pt x="210" y="151"/>
                  <a:pt x="210" y="151"/>
                  <a:pt x="210" y="151"/>
                </a:cubicBezTo>
                <a:cubicBezTo>
                  <a:pt x="211" y="153"/>
                  <a:pt x="210" y="156"/>
                  <a:pt x="208" y="157"/>
                </a:cubicBezTo>
                <a:cubicBezTo>
                  <a:pt x="189" y="166"/>
                  <a:pt x="189" y="166"/>
                  <a:pt x="189" y="166"/>
                </a:cubicBezTo>
                <a:lnTo>
                  <a:pt x="189" y="195"/>
                </a:lnTo>
                <a:close/>
                <a:moveTo>
                  <a:pt x="168" y="204"/>
                </a:moveTo>
                <a:cubicBezTo>
                  <a:pt x="189" y="195"/>
                  <a:pt x="189" y="195"/>
                  <a:pt x="189" y="195"/>
                </a:cubicBezTo>
                <a:cubicBezTo>
                  <a:pt x="189" y="166"/>
                  <a:pt x="189" y="166"/>
                  <a:pt x="189" y="166"/>
                </a:cubicBezTo>
                <a:cubicBezTo>
                  <a:pt x="180" y="170"/>
                  <a:pt x="180" y="170"/>
                  <a:pt x="180" y="170"/>
                </a:cubicBezTo>
                <a:cubicBezTo>
                  <a:pt x="178" y="171"/>
                  <a:pt x="175" y="170"/>
                  <a:pt x="174" y="168"/>
                </a:cubicBezTo>
                <a:cubicBezTo>
                  <a:pt x="168" y="156"/>
                  <a:pt x="168" y="156"/>
                  <a:pt x="168" y="156"/>
                </a:cubicBezTo>
                <a:cubicBezTo>
                  <a:pt x="168" y="204"/>
                  <a:pt x="168" y="204"/>
                  <a:pt x="168" y="204"/>
                </a:cubicBezTo>
                <a:close/>
                <a:moveTo>
                  <a:pt x="189" y="60"/>
                </a:moveTo>
                <a:cubicBezTo>
                  <a:pt x="168" y="16"/>
                  <a:pt x="168" y="16"/>
                  <a:pt x="168" y="16"/>
                </a:cubicBezTo>
                <a:cubicBezTo>
                  <a:pt x="168" y="78"/>
                  <a:pt x="168" y="78"/>
                  <a:pt x="168" y="78"/>
                </a:cubicBezTo>
                <a:cubicBezTo>
                  <a:pt x="171" y="77"/>
                  <a:pt x="171" y="77"/>
                  <a:pt x="171" y="77"/>
                </a:cubicBezTo>
                <a:cubicBezTo>
                  <a:pt x="173" y="76"/>
                  <a:pt x="175" y="77"/>
                  <a:pt x="176" y="79"/>
                </a:cubicBezTo>
                <a:cubicBezTo>
                  <a:pt x="182" y="92"/>
                  <a:pt x="182" y="92"/>
                  <a:pt x="182" y="92"/>
                </a:cubicBezTo>
                <a:cubicBezTo>
                  <a:pt x="182" y="92"/>
                  <a:pt x="182" y="92"/>
                  <a:pt x="182" y="92"/>
                </a:cubicBezTo>
                <a:cubicBezTo>
                  <a:pt x="183" y="94"/>
                  <a:pt x="182" y="97"/>
                  <a:pt x="180" y="98"/>
                </a:cubicBezTo>
                <a:cubicBezTo>
                  <a:pt x="168" y="103"/>
                  <a:pt x="168" y="103"/>
                  <a:pt x="168" y="103"/>
                </a:cubicBezTo>
                <a:cubicBezTo>
                  <a:pt x="168" y="114"/>
                  <a:pt x="168" y="114"/>
                  <a:pt x="168" y="114"/>
                </a:cubicBezTo>
                <a:cubicBezTo>
                  <a:pt x="185" y="107"/>
                  <a:pt x="185" y="107"/>
                  <a:pt x="185" y="107"/>
                </a:cubicBezTo>
                <a:cubicBezTo>
                  <a:pt x="186" y="106"/>
                  <a:pt x="188" y="106"/>
                  <a:pt x="189" y="107"/>
                </a:cubicBezTo>
                <a:cubicBezTo>
                  <a:pt x="189" y="60"/>
                  <a:pt x="189" y="60"/>
                  <a:pt x="189" y="60"/>
                </a:cubicBezTo>
                <a:close/>
                <a:moveTo>
                  <a:pt x="189" y="130"/>
                </a:moveTo>
                <a:cubicBezTo>
                  <a:pt x="189" y="141"/>
                  <a:pt x="189" y="141"/>
                  <a:pt x="189" y="141"/>
                </a:cubicBezTo>
                <a:cubicBezTo>
                  <a:pt x="170" y="150"/>
                  <a:pt x="170" y="150"/>
                  <a:pt x="170" y="150"/>
                </a:cubicBezTo>
                <a:cubicBezTo>
                  <a:pt x="169" y="150"/>
                  <a:pt x="169" y="151"/>
                  <a:pt x="168" y="151"/>
                </a:cubicBezTo>
                <a:cubicBezTo>
                  <a:pt x="168" y="139"/>
                  <a:pt x="168" y="139"/>
                  <a:pt x="168" y="139"/>
                </a:cubicBezTo>
                <a:lnTo>
                  <a:pt x="189" y="130"/>
                </a:lnTo>
                <a:close/>
                <a:moveTo>
                  <a:pt x="159" y="209"/>
                </a:moveTo>
                <a:cubicBezTo>
                  <a:pt x="168" y="204"/>
                  <a:pt x="168" y="204"/>
                  <a:pt x="168" y="204"/>
                </a:cubicBezTo>
                <a:cubicBezTo>
                  <a:pt x="168" y="156"/>
                  <a:pt x="168" y="156"/>
                  <a:pt x="168" y="156"/>
                </a:cubicBezTo>
                <a:cubicBezTo>
                  <a:pt x="168" y="155"/>
                  <a:pt x="168" y="155"/>
                  <a:pt x="168" y="155"/>
                </a:cubicBezTo>
                <a:cubicBezTo>
                  <a:pt x="168" y="154"/>
                  <a:pt x="168" y="152"/>
                  <a:pt x="168" y="151"/>
                </a:cubicBezTo>
                <a:cubicBezTo>
                  <a:pt x="168" y="139"/>
                  <a:pt x="168" y="139"/>
                  <a:pt x="168" y="139"/>
                </a:cubicBezTo>
                <a:cubicBezTo>
                  <a:pt x="166" y="141"/>
                  <a:pt x="166" y="141"/>
                  <a:pt x="166" y="141"/>
                </a:cubicBezTo>
                <a:cubicBezTo>
                  <a:pt x="164" y="142"/>
                  <a:pt x="161" y="141"/>
                  <a:pt x="160" y="138"/>
                </a:cubicBezTo>
                <a:cubicBezTo>
                  <a:pt x="159" y="136"/>
                  <a:pt x="159" y="136"/>
                  <a:pt x="159" y="136"/>
                </a:cubicBezTo>
                <a:cubicBezTo>
                  <a:pt x="159" y="160"/>
                  <a:pt x="159" y="160"/>
                  <a:pt x="159" y="160"/>
                </a:cubicBezTo>
                <a:cubicBezTo>
                  <a:pt x="165" y="172"/>
                  <a:pt x="165" y="172"/>
                  <a:pt x="165" y="172"/>
                </a:cubicBezTo>
                <a:cubicBezTo>
                  <a:pt x="165" y="172"/>
                  <a:pt x="165" y="172"/>
                  <a:pt x="165" y="172"/>
                </a:cubicBezTo>
                <a:cubicBezTo>
                  <a:pt x="166" y="175"/>
                  <a:pt x="165" y="177"/>
                  <a:pt x="163" y="178"/>
                </a:cubicBezTo>
                <a:cubicBezTo>
                  <a:pt x="159" y="180"/>
                  <a:pt x="159" y="180"/>
                  <a:pt x="159" y="180"/>
                </a:cubicBezTo>
                <a:cubicBezTo>
                  <a:pt x="159" y="209"/>
                  <a:pt x="159" y="209"/>
                  <a:pt x="159" y="209"/>
                </a:cubicBezTo>
                <a:close/>
                <a:moveTo>
                  <a:pt x="168" y="16"/>
                </a:moveTo>
                <a:cubicBezTo>
                  <a:pt x="168" y="15"/>
                  <a:pt x="168" y="15"/>
                  <a:pt x="168" y="15"/>
                </a:cubicBezTo>
                <a:cubicBezTo>
                  <a:pt x="166" y="11"/>
                  <a:pt x="163" y="7"/>
                  <a:pt x="159" y="5"/>
                </a:cubicBezTo>
                <a:cubicBezTo>
                  <a:pt x="159" y="40"/>
                  <a:pt x="159" y="40"/>
                  <a:pt x="159" y="40"/>
                </a:cubicBezTo>
                <a:cubicBezTo>
                  <a:pt x="163" y="49"/>
                  <a:pt x="163" y="49"/>
                  <a:pt x="163" y="49"/>
                </a:cubicBezTo>
                <a:cubicBezTo>
                  <a:pt x="163" y="49"/>
                  <a:pt x="163" y="49"/>
                  <a:pt x="163" y="49"/>
                </a:cubicBezTo>
                <a:cubicBezTo>
                  <a:pt x="166" y="55"/>
                  <a:pt x="164" y="61"/>
                  <a:pt x="159" y="65"/>
                </a:cubicBezTo>
                <a:cubicBezTo>
                  <a:pt x="159" y="82"/>
                  <a:pt x="159" y="82"/>
                  <a:pt x="159" y="82"/>
                </a:cubicBezTo>
                <a:cubicBezTo>
                  <a:pt x="168" y="78"/>
                  <a:pt x="168" y="78"/>
                  <a:pt x="168" y="78"/>
                </a:cubicBezTo>
                <a:cubicBezTo>
                  <a:pt x="168" y="16"/>
                  <a:pt x="168" y="16"/>
                  <a:pt x="168" y="16"/>
                </a:cubicBezTo>
                <a:close/>
                <a:moveTo>
                  <a:pt x="168" y="103"/>
                </a:moveTo>
                <a:cubicBezTo>
                  <a:pt x="168" y="114"/>
                  <a:pt x="168" y="114"/>
                  <a:pt x="168" y="114"/>
                </a:cubicBezTo>
                <a:cubicBezTo>
                  <a:pt x="159" y="118"/>
                  <a:pt x="159" y="118"/>
                  <a:pt x="159" y="118"/>
                </a:cubicBezTo>
                <a:cubicBezTo>
                  <a:pt x="159" y="108"/>
                  <a:pt x="159" y="108"/>
                  <a:pt x="159" y="108"/>
                </a:cubicBezTo>
                <a:lnTo>
                  <a:pt x="168" y="103"/>
                </a:lnTo>
                <a:close/>
                <a:moveTo>
                  <a:pt x="144" y="216"/>
                </a:moveTo>
                <a:cubicBezTo>
                  <a:pt x="159" y="209"/>
                  <a:pt x="159" y="209"/>
                  <a:pt x="159" y="209"/>
                </a:cubicBezTo>
                <a:cubicBezTo>
                  <a:pt x="159" y="180"/>
                  <a:pt x="159" y="180"/>
                  <a:pt x="159" y="180"/>
                </a:cubicBezTo>
                <a:cubicBezTo>
                  <a:pt x="144" y="187"/>
                  <a:pt x="144" y="187"/>
                  <a:pt x="144" y="187"/>
                </a:cubicBezTo>
                <a:cubicBezTo>
                  <a:pt x="144" y="216"/>
                  <a:pt x="144" y="216"/>
                  <a:pt x="144" y="216"/>
                </a:cubicBezTo>
                <a:close/>
                <a:moveTo>
                  <a:pt x="159" y="5"/>
                </a:moveTo>
                <a:cubicBezTo>
                  <a:pt x="155" y="2"/>
                  <a:pt x="149" y="0"/>
                  <a:pt x="144" y="0"/>
                </a:cubicBezTo>
                <a:cubicBezTo>
                  <a:pt x="144" y="22"/>
                  <a:pt x="144" y="22"/>
                  <a:pt x="144" y="22"/>
                </a:cubicBezTo>
                <a:cubicBezTo>
                  <a:pt x="148" y="23"/>
                  <a:pt x="152" y="25"/>
                  <a:pt x="154" y="30"/>
                </a:cubicBezTo>
                <a:cubicBezTo>
                  <a:pt x="159" y="40"/>
                  <a:pt x="159" y="40"/>
                  <a:pt x="159" y="40"/>
                </a:cubicBezTo>
                <a:cubicBezTo>
                  <a:pt x="159" y="5"/>
                  <a:pt x="159" y="5"/>
                  <a:pt x="159" y="5"/>
                </a:cubicBezTo>
                <a:close/>
                <a:moveTo>
                  <a:pt x="159" y="65"/>
                </a:moveTo>
                <a:cubicBezTo>
                  <a:pt x="159" y="82"/>
                  <a:pt x="159" y="82"/>
                  <a:pt x="159" y="82"/>
                </a:cubicBezTo>
                <a:cubicBezTo>
                  <a:pt x="144" y="89"/>
                  <a:pt x="144" y="89"/>
                  <a:pt x="144" y="89"/>
                </a:cubicBezTo>
                <a:cubicBezTo>
                  <a:pt x="144" y="72"/>
                  <a:pt x="144" y="72"/>
                  <a:pt x="144" y="72"/>
                </a:cubicBezTo>
                <a:cubicBezTo>
                  <a:pt x="157" y="66"/>
                  <a:pt x="157" y="66"/>
                  <a:pt x="157" y="66"/>
                </a:cubicBezTo>
                <a:cubicBezTo>
                  <a:pt x="158" y="66"/>
                  <a:pt x="159" y="66"/>
                  <a:pt x="159" y="65"/>
                </a:cubicBezTo>
                <a:close/>
                <a:moveTo>
                  <a:pt x="159" y="108"/>
                </a:moveTo>
                <a:cubicBezTo>
                  <a:pt x="159" y="118"/>
                  <a:pt x="159" y="118"/>
                  <a:pt x="159" y="118"/>
                </a:cubicBezTo>
                <a:cubicBezTo>
                  <a:pt x="156" y="120"/>
                  <a:pt x="156" y="120"/>
                  <a:pt x="156" y="120"/>
                </a:cubicBezTo>
                <a:cubicBezTo>
                  <a:pt x="154" y="121"/>
                  <a:pt x="153" y="123"/>
                  <a:pt x="154" y="126"/>
                </a:cubicBezTo>
                <a:cubicBezTo>
                  <a:pt x="159" y="136"/>
                  <a:pt x="159" y="136"/>
                  <a:pt x="159" y="136"/>
                </a:cubicBezTo>
                <a:cubicBezTo>
                  <a:pt x="159" y="160"/>
                  <a:pt x="159" y="160"/>
                  <a:pt x="159" y="160"/>
                </a:cubicBezTo>
                <a:cubicBezTo>
                  <a:pt x="159" y="159"/>
                  <a:pt x="159" y="159"/>
                  <a:pt x="159" y="159"/>
                </a:cubicBezTo>
                <a:cubicBezTo>
                  <a:pt x="158" y="157"/>
                  <a:pt x="155" y="156"/>
                  <a:pt x="153" y="157"/>
                </a:cubicBezTo>
                <a:cubicBezTo>
                  <a:pt x="144" y="162"/>
                  <a:pt x="144" y="162"/>
                  <a:pt x="144" y="162"/>
                </a:cubicBezTo>
                <a:cubicBezTo>
                  <a:pt x="144" y="151"/>
                  <a:pt x="144" y="151"/>
                  <a:pt x="144" y="151"/>
                </a:cubicBezTo>
                <a:cubicBezTo>
                  <a:pt x="149" y="148"/>
                  <a:pt x="149" y="148"/>
                  <a:pt x="149" y="148"/>
                </a:cubicBezTo>
                <a:cubicBezTo>
                  <a:pt x="151" y="147"/>
                  <a:pt x="152" y="145"/>
                  <a:pt x="151" y="143"/>
                </a:cubicBezTo>
                <a:cubicBezTo>
                  <a:pt x="151" y="143"/>
                  <a:pt x="151" y="143"/>
                  <a:pt x="151" y="143"/>
                </a:cubicBezTo>
                <a:cubicBezTo>
                  <a:pt x="145" y="130"/>
                  <a:pt x="145" y="130"/>
                  <a:pt x="145" y="130"/>
                </a:cubicBezTo>
                <a:cubicBezTo>
                  <a:pt x="145" y="129"/>
                  <a:pt x="144" y="129"/>
                  <a:pt x="144" y="128"/>
                </a:cubicBezTo>
                <a:cubicBezTo>
                  <a:pt x="144" y="104"/>
                  <a:pt x="144" y="104"/>
                  <a:pt x="144" y="104"/>
                </a:cubicBezTo>
                <a:cubicBezTo>
                  <a:pt x="146" y="109"/>
                  <a:pt x="146" y="109"/>
                  <a:pt x="146" y="109"/>
                </a:cubicBezTo>
                <a:cubicBezTo>
                  <a:pt x="147" y="111"/>
                  <a:pt x="150" y="112"/>
                  <a:pt x="152" y="111"/>
                </a:cubicBezTo>
                <a:lnTo>
                  <a:pt x="159" y="108"/>
                </a:lnTo>
                <a:close/>
                <a:moveTo>
                  <a:pt x="132" y="2"/>
                </a:moveTo>
                <a:cubicBezTo>
                  <a:pt x="123" y="7"/>
                  <a:pt x="123" y="7"/>
                  <a:pt x="123" y="7"/>
                </a:cubicBezTo>
                <a:cubicBezTo>
                  <a:pt x="123" y="30"/>
                  <a:pt x="123" y="30"/>
                  <a:pt x="123" y="30"/>
                </a:cubicBezTo>
                <a:cubicBezTo>
                  <a:pt x="137" y="23"/>
                  <a:pt x="137" y="23"/>
                  <a:pt x="137" y="23"/>
                </a:cubicBezTo>
                <a:cubicBezTo>
                  <a:pt x="139" y="22"/>
                  <a:pt x="142" y="22"/>
                  <a:pt x="144" y="22"/>
                </a:cubicBezTo>
                <a:cubicBezTo>
                  <a:pt x="144" y="0"/>
                  <a:pt x="144" y="0"/>
                  <a:pt x="144" y="0"/>
                </a:cubicBezTo>
                <a:cubicBezTo>
                  <a:pt x="140" y="0"/>
                  <a:pt x="136" y="1"/>
                  <a:pt x="132" y="2"/>
                </a:cubicBezTo>
                <a:close/>
                <a:moveTo>
                  <a:pt x="123" y="225"/>
                </a:moveTo>
                <a:cubicBezTo>
                  <a:pt x="144" y="216"/>
                  <a:pt x="144" y="216"/>
                  <a:pt x="144" y="216"/>
                </a:cubicBezTo>
                <a:cubicBezTo>
                  <a:pt x="144" y="187"/>
                  <a:pt x="144" y="187"/>
                  <a:pt x="144" y="187"/>
                </a:cubicBezTo>
                <a:cubicBezTo>
                  <a:pt x="135" y="191"/>
                  <a:pt x="135" y="191"/>
                  <a:pt x="135" y="191"/>
                </a:cubicBezTo>
                <a:cubicBezTo>
                  <a:pt x="133" y="192"/>
                  <a:pt x="130" y="191"/>
                  <a:pt x="129" y="189"/>
                </a:cubicBezTo>
                <a:cubicBezTo>
                  <a:pt x="123" y="177"/>
                  <a:pt x="123" y="177"/>
                  <a:pt x="123" y="177"/>
                </a:cubicBezTo>
                <a:cubicBezTo>
                  <a:pt x="123" y="225"/>
                  <a:pt x="123" y="225"/>
                  <a:pt x="123" y="225"/>
                </a:cubicBezTo>
                <a:close/>
                <a:moveTo>
                  <a:pt x="144" y="72"/>
                </a:moveTo>
                <a:cubicBezTo>
                  <a:pt x="144" y="89"/>
                  <a:pt x="144" y="89"/>
                  <a:pt x="144" y="89"/>
                </a:cubicBezTo>
                <a:cubicBezTo>
                  <a:pt x="142" y="90"/>
                  <a:pt x="142" y="90"/>
                  <a:pt x="142" y="90"/>
                </a:cubicBezTo>
                <a:cubicBezTo>
                  <a:pt x="140" y="91"/>
                  <a:pt x="139" y="94"/>
                  <a:pt x="140" y="96"/>
                </a:cubicBezTo>
                <a:cubicBezTo>
                  <a:pt x="144" y="104"/>
                  <a:pt x="144" y="104"/>
                  <a:pt x="144" y="104"/>
                </a:cubicBezTo>
                <a:cubicBezTo>
                  <a:pt x="144" y="128"/>
                  <a:pt x="144" y="128"/>
                  <a:pt x="144" y="128"/>
                </a:cubicBezTo>
                <a:cubicBezTo>
                  <a:pt x="143" y="127"/>
                  <a:pt x="141" y="127"/>
                  <a:pt x="139" y="128"/>
                </a:cubicBezTo>
                <a:cubicBezTo>
                  <a:pt x="123" y="135"/>
                  <a:pt x="123" y="135"/>
                  <a:pt x="123" y="135"/>
                </a:cubicBezTo>
                <a:cubicBezTo>
                  <a:pt x="123" y="125"/>
                  <a:pt x="123" y="125"/>
                  <a:pt x="123" y="125"/>
                </a:cubicBezTo>
                <a:cubicBezTo>
                  <a:pt x="135" y="119"/>
                  <a:pt x="135" y="119"/>
                  <a:pt x="135" y="119"/>
                </a:cubicBezTo>
                <a:cubicBezTo>
                  <a:pt x="137" y="118"/>
                  <a:pt x="138" y="115"/>
                  <a:pt x="137" y="113"/>
                </a:cubicBezTo>
                <a:cubicBezTo>
                  <a:pt x="137" y="113"/>
                  <a:pt x="137" y="113"/>
                  <a:pt x="137" y="113"/>
                </a:cubicBezTo>
                <a:cubicBezTo>
                  <a:pt x="131" y="100"/>
                  <a:pt x="131" y="100"/>
                  <a:pt x="131" y="100"/>
                </a:cubicBezTo>
                <a:cubicBezTo>
                  <a:pt x="130" y="98"/>
                  <a:pt x="128" y="97"/>
                  <a:pt x="126" y="98"/>
                </a:cubicBezTo>
                <a:cubicBezTo>
                  <a:pt x="123" y="99"/>
                  <a:pt x="123" y="99"/>
                  <a:pt x="123" y="99"/>
                </a:cubicBezTo>
                <a:cubicBezTo>
                  <a:pt x="123" y="82"/>
                  <a:pt x="123" y="82"/>
                  <a:pt x="123" y="82"/>
                </a:cubicBezTo>
                <a:cubicBezTo>
                  <a:pt x="144" y="72"/>
                  <a:pt x="144" y="72"/>
                  <a:pt x="144" y="72"/>
                </a:cubicBezTo>
                <a:close/>
                <a:moveTo>
                  <a:pt x="144" y="151"/>
                </a:moveTo>
                <a:cubicBezTo>
                  <a:pt x="144" y="162"/>
                  <a:pt x="144" y="162"/>
                  <a:pt x="144" y="162"/>
                </a:cubicBezTo>
                <a:cubicBezTo>
                  <a:pt x="125" y="171"/>
                  <a:pt x="125" y="171"/>
                  <a:pt x="125" y="171"/>
                </a:cubicBezTo>
                <a:cubicBezTo>
                  <a:pt x="124" y="171"/>
                  <a:pt x="124" y="172"/>
                  <a:pt x="123" y="172"/>
                </a:cubicBezTo>
                <a:cubicBezTo>
                  <a:pt x="123" y="161"/>
                  <a:pt x="123" y="161"/>
                  <a:pt x="123" y="161"/>
                </a:cubicBezTo>
                <a:lnTo>
                  <a:pt x="144" y="151"/>
                </a:lnTo>
                <a:close/>
                <a:moveTo>
                  <a:pt x="123" y="7"/>
                </a:moveTo>
                <a:cubicBezTo>
                  <a:pt x="99" y="18"/>
                  <a:pt x="99" y="18"/>
                  <a:pt x="99" y="18"/>
                </a:cubicBezTo>
                <a:cubicBezTo>
                  <a:pt x="99" y="41"/>
                  <a:pt x="99" y="41"/>
                  <a:pt x="99" y="41"/>
                </a:cubicBezTo>
                <a:cubicBezTo>
                  <a:pt x="123" y="30"/>
                  <a:pt x="123" y="30"/>
                  <a:pt x="123" y="30"/>
                </a:cubicBezTo>
                <a:cubicBezTo>
                  <a:pt x="123" y="7"/>
                  <a:pt x="123" y="7"/>
                  <a:pt x="123" y="7"/>
                </a:cubicBezTo>
                <a:close/>
                <a:moveTo>
                  <a:pt x="99" y="236"/>
                </a:moveTo>
                <a:cubicBezTo>
                  <a:pt x="100" y="236"/>
                  <a:pt x="102" y="235"/>
                  <a:pt x="103" y="235"/>
                </a:cubicBezTo>
                <a:cubicBezTo>
                  <a:pt x="123" y="225"/>
                  <a:pt x="123" y="225"/>
                  <a:pt x="123" y="225"/>
                </a:cubicBezTo>
                <a:cubicBezTo>
                  <a:pt x="123" y="177"/>
                  <a:pt x="123" y="177"/>
                  <a:pt x="123" y="177"/>
                </a:cubicBezTo>
                <a:cubicBezTo>
                  <a:pt x="123" y="176"/>
                  <a:pt x="123" y="176"/>
                  <a:pt x="123" y="176"/>
                </a:cubicBezTo>
                <a:cubicBezTo>
                  <a:pt x="122" y="175"/>
                  <a:pt x="123" y="174"/>
                  <a:pt x="123" y="172"/>
                </a:cubicBezTo>
                <a:cubicBezTo>
                  <a:pt x="123" y="161"/>
                  <a:pt x="123" y="161"/>
                  <a:pt x="123" y="161"/>
                </a:cubicBezTo>
                <a:cubicBezTo>
                  <a:pt x="121" y="162"/>
                  <a:pt x="121" y="162"/>
                  <a:pt x="121" y="162"/>
                </a:cubicBezTo>
                <a:cubicBezTo>
                  <a:pt x="119" y="163"/>
                  <a:pt x="116" y="162"/>
                  <a:pt x="115" y="159"/>
                </a:cubicBezTo>
                <a:cubicBezTo>
                  <a:pt x="109" y="147"/>
                  <a:pt x="109" y="147"/>
                  <a:pt x="109" y="147"/>
                </a:cubicBezTo>
                <a:cubicBezTo>
                  <a:pt x="108" y="145"/>
                  <a:pt x="109" y="142"/>
                  <a:pt x="111" y="141"/>
                </a:cubicBezTo>
                <a:cubicBezTo>
                  <a:pt x="123" y="135"/>
                  <a:pt x="123" y="135"/>
                  <a:pt x="123" y="135"/>
                </a:cubicBezTo>
                <a:cubicBezTo>
                  <a:pt x="123" y="125"/>
                  <a:pt x="123" y="125"/>
                  <a:pt x="123" y="125"/>
                </a:cubicBezTo>
                <a:cubicBezTo>
                  <a:pt x="107" y="132"/>
                  <a:pt x="107" y="132"/>
                  <a:pt x="107" y="132"/>
                </a:cubicBezTo>
                <a:cubicBezTo>
                  <a:pt x="105" y="133"/>
                  <a:pt x="102" y="132"/>
                  <a:pt x="101" y="130"/>
                </a:cubicBezTo>
                <a:cubicBezTo>
                  <a:pt x="99" y="124"/>
                  <a:pt x="99" y="124"/>
                  <a:pt x="99" y="124"/>
                </a:cubicBezTo>
                <a:cubicBezTo>
                  <a:pt x="99" y="150"/>
                  <a:pt x="99" y="150"/>
                  <a:pt x="99" y="150"/>
                </a:cubicBezTo>
                <a:cubicBezTo>
                  <a:pt x="99" y="150"/>
                  <a:pt x="99" y="151"/>
                  <a:pt x="100" y="151"/>
                </a:cubicBezTo>
                <a:cubicBezTo>
                  <a:pt x="106" y="164"/>
                  <a:pt x="106" y="164"/>
                  <a:pt x="106" y="164"/>
                </a:cubicBezTo>
                <a:cubicBezTo>
                  <a:pt x="106" y="164"/>
                  <a:pt x="106" y="164"/>
                  <a:pt x="106" y="164"/>
                </a:cubicBezTo>
                <a:cubicBezTo>
                  <a:pt x="107" y="166"/>
                  <a:pt x="106" y="169"/>
                  <a:pt x="104" y="170"/>
                </a:cubicBezTo>
                <a:cubicBezTo>
                  <a:pt x="99" y="172"/>
                  <a:pt x="99" y="172"/>
                  <a:pt x="99" y="172"/>
                </a:cubicBezTo>
                <a:cubicBezTo>
                  <a:pt x="99" y="183"/>
                  <a:pt x="99" y="183"/>
                  <a:pt x="99" y="183"/>
                </a:cubicBezTo>
                <a:cubicBezTo>
                  <a:pt x="108" y="179"/>
                  <a:pt x="108" y="179"/>
                  <a:pt x="108" y="179"/>
                </a:cubicBezTo>
                <a:cubicBezTo>
                  <a:pt x="110" y="178"/>
                  <a:pt x="113" y="179"/>
                  <a:pt x="114" y="181"/>
                </a:cubicBezTo>
                <a:cubicBezTo>
                  <a:pt x="120" y="194"/>
                  <a:pt x="120" y="194"/>
                  <a:pt x="120" y="194"/>
                </a:cubicBezTo>
                <a:cubicBezTo>
                  <a:pt x="120" y="194"/>
                  <a:pt x="120" y="194"/>
                  <a:pt x="120" y="194"/>
                </a:cubicBezTo>
                <a:cubicBezTo>
                  <a:pt x="121" y="196"/>
                  <a:pt x="120" y="198"/>
                  <a:pt x="118" y="199"/>
                </a:cubicBezTo>
                <a:cubicBezTo>
                  <a:pt x="99" y="208"/>
                  <a:pt x="99" y="208"/>
                  <a:pt x="99" y="208"/>
                </a:cubicBezTo>
                <a:cubicBezTo>
                  <a:pt x="99" y="236"/>
                  <a:pt x="99" y="236"/>
                  <a:pt x="99" y="236"/>
                </a:cubicBezTo>
                <a:close/>
                <a:moveTo>
                  <a:pt x="123" y="82"/>
                </a:moveTo>
                <a:cubicBezTo>
                  <a:pt x="123" y="99"/>
                  <a:pt x="123" y="99"/>
                  <a:pt x="123" y="99"/>
                </a:cubicBezTo>
                <a:cubicBezTo>
                  <a:pt x="99" y="111"/>
                  <a:pt x="99" y="111"/>
                  <a:pt x="99" y="111"/>
                </a:cubicBezTo>
                <a:cubicBezTo>
                  <a:pt x="99" y="94"/>
                  <a:pt x="99" y="94"/>
                  <a:pt x="99" y="94"/>
                </a:cubicBezTo>
                <a:lnTo>
                  <a:pt x="123" y="82"/>
                </a:lnTo>
                <a:close/>
                <a:moveTo>
                  <a:pt x="99" y="18"/>
                </a:moveTo>
                <a:cubicBezTo>
                  <a:pt x="71" y="31"/>
                  <a:pt x="71" y="31"/>
                  <a:pt x="71" y="31"/>
                </a:cubicBezTo>
                <a:cubicBezTo>
                  <a:pt x="71" y="54"/>
                  <a:pt x="71" y="54"/>
                  <a:pt x="71" y="54"/>
                </a:cubicBezTo>
                <a:cubicBezTo>
                  <a:pt x="99" y="41"/>
                  <a:pt x="99" y="41"/>
                  <a:pt x="99" y="41"/>
                </a:cubicBezTo>
                <a:cubicBezTo>
                  <a:pt x="99" y="18"/>
                  <a:pt x="99" y="18"/>
                  <a:pt x="99" y="18"/>
                </a:cubicBezTo>
                <a:close/>
                <a:moveTo>
                  <a:pt x="71" y="227"/>
                </a:moveTo>
                <a:cubicBezTo>
                  <a:pt x="77" y="235"/>
                  <a:pt x="88" y="239"/>
                  <a:pt x="99" y="236"/>
                </a:cubicBezTo>
                <a:cubicBezTo>
                  <a:pt x="99" y="208"/>
                  <a:pt x="99" y="208"/>
                  <a:pt x="99" y="208"/>
                </a:cubicBezTo>
                <a:cubicBezTo>
                  <a:pt x="89" y="212"/>
                  <a:pt x="89" y="212"/>
                  <a:pt x="89" y="212"/>
                </a:cubicBezTo>
                <a:cubicBezTo>
                  <a:pt x="87" y="213"/>
                  <a:pt x="85" y="213"/>
                  <a:pt x="84" y="210"/>
                </a:cubicBezTo>
                <a:cubicBezTo>
                  <a:pt x="78" y="197"/>
                  <a:pt x="78" y="197"/>
                  <a:pt x="78" y="197"/>
                </a:cubicBezTo>
                <a:cubicBezTo>
                  <a:pt x="77" y="195"/>
                  <a:pt x="78" y="193"/>
                  <a:pt x="80" y="192"/>
                </a:cubicBezTo>
                <a:cubicBezTo>
                  <a:pt x="99" y="183"/>
                  <a:pt x="99" y="183"/>
                  <a:pt x="99" y="183"/>
                </a:cubicBezTo>
                <a:cubicBezTo>
                  <a:pt x="99" y="172"/>
                  <a:pt x="99" y="172"/>
                  <a:pt x="99" y="172"/>
                </a:cubicBezTo>
                <a:cubicBezTo>
                  <a:pt x="75" y="183"/>
                  <a:pt x="75" y="183"/>
                  <a:pt x="75" y="183"/>
                </a:cubicBezTo>
                <a:cubicBezTo>
                  <a:pt x="74" y="184"/>
                  <a:pt x="72" y="183"/>
                  <a:pt x="71" y="182"/>
                </a:cubicBezTo>
                <a:cubicBezTo>
                  <a:pt x="71" y="227"/>
                  <a:pt x="71" y="227"/>
                  <a:pt x="71" y="227"/>
                </a:cubicBezTo>
                <a:close/>
                <a:moveTo>
                  <a:pt x="99" y="94"/>
                </a:moveTo>
                <a:cubicBezTo>
                  <a:pt x="99" y="111"/>
                  <a:pt x="99" y="111"/>
                  <a:pt x="99" y="111"/>
                </a:cubicBezTo>
                <a:cubicBezTo>
                  <a:pt x="97" y="111"/>
                  <a:pt x="97" y="111"/>
                  <a:pt x="97" y="111"/>
                </a:cubicBezTo>
                <a:cubicBezTo>
                  <a:pt x="95" y="112"/>
                  <a:pt x="94" y="115"/>
                  <a:pt x="95" y="117"/>
                </a:cubicBezTo>
                <a:cubicBezTo>
                  <a:pt x="99" y="124"/>
                  <a:pt x="99" y="124"/>
                  <a:pt x="99" y="124"/>
                </a:cubicBezTo>
                <a:cubicBezTo>
                  <a:pt x="99" y="150"/>
                  <a:pt x="99" y="150"/>
                  <a:pt x="99" y="150"/>
                </a:cubicBezTo>
                <a:cubicBezTo>
                  <a:pt x="97" y="149"/>
                  <a:pt x="96" y="148"/>
                  <a:pt x="94" y="149"/>
                </a:cubicBezTo>
                <a:cubicBezTo>
                  <a:pt x="71" y="160"/>
                  <a:pt x="71" y="160"/>
                  <a:pt x="71" y="160"/>
                </a:cubicBezTo>
                <a:cubicBezTo>
                  <a:pt x="71" y="149"/>
                  <a:pt x="71" y="149"/>
                  <a:pt x="71" y="149"/>
                </a:cubicBezTo>
                <a:cubicBezTo>
                  <a:pt x="90" y="140"/>
                  <a:pt x="90" y="140"/>
                  <a:pt x="90" y="140"/>
                </a:cubicBezTo>
                <a:cubicBezTo>
                  <a:pt x="92" y="139"/>
                  <a:pt x="93" y="136"/>
                  <a:pt x="92" y="134"/>
                </a:cubicBezTo>
                <a:cubicBezTo>
                  <a:pt x="92" y="134"/>
                  <a:pt x="92" y="134"/>
                  <a:pt x="92" y="134"/>
                </a:cubicBezTo>
                <a:cubicBezTo>
                  <a:pt x="86" y="122"/>
                  <a:pt x="86" y="122"/>
                  <a:pt x="86" y="122"/>
                </a:cubicBezTo>
                <a:cubicBezTo>
                  <a:pt x="85" y="119"/>
                  <a:pt x="82" y="118"/>
                  <a:pt x="80" y="119"/>
                </a:cubicBezTo>
                <a:cubicBezTo>
                  <a:pt x="71" y="124"/>
                  <a:pt x="71" y="124"/>
                  <a:pt x="71" y="124"/>
                </a:cubicBezTo>
                <a:cubicBezTo>
                  <a:pt x="71" y="107"/>
                  <a:pt x="71" y="107"/>
                  <a:pt x="71" y="107"/>
                </a:cubicBezTo>
                <a:lnTo>
                  <a:pt x="99" y="94"/>
                </a:lnTo>
                <a:close/>
                <a:moveTo>
                  <a:pt x="71" y="31"/>
                </a:moveTo>
                <a:cubicBezTo>
                  <a:pt x="20" y="55"/>
                  <a:pt x="20" y="55"/>
                  <a:pt x="20" y="55"/>
                </a:cubicBezTo>
                <a:cubicBezTo>
                  <a:pt x="6" y="62"/>
                  <a:pt x="0" y="78"/>
                  <a:pt x="7" y="91"/>
                </a:cubicBezTo>
                <a:cubicBezTo>
                  <a:pt x="68" y="222"/>
                  <a:pt x="68" y="222"/>
                  <a:pt x="68" y="222"/>
                </a:cubicBezTo>
                <a:cubicBezTo>
                  <a:pt x="69" y="223"/>
                  <a:pt x="70" y="225"/>
                  <a:pt x="71" y="227"/>
                </a:cubicBezTo>
                <a:cubicBezTo>
                  <a:pt x="71" y="182"/>
                  <a:pt x="71" y="182"/>
                  <a:pt x="71" y="182"/>
                </a:cubicBezTo>
                <a:cubicBezTo>
                  <a:pt x="71" y="182"/>
                  <a:pt x="70" y="181"/>
                  <a:pt x="70" y="181"/>
                </a:cubicBezTo>
                <a:cubicBezTo>
                  <a:pt x="64" y="168"/>
                  <a:pt x="64" y="168"/>
                  <a:pt x="64" y="168"/>
                </a:cubicBezTo>
                <a:cubicBezTo>
                  <a:pt x="63" y="166"/>
                  <a:pt x="64" y="163"/>
                  <a:pt x="66" y="162"/>
                </a:cubicBezTo>
                <a:cubicBezTo>
                  <a:pt x="71" y="160"/>
                  <a:pt x="71" y="160"/>
                  <a:pt x="71" y="160"/>
                </a:cubicBezTo>
                <a:cubicBezTo>
                  <a:pt x="71" y="149"/>
                  <a:pt x="71" y="149"/>
                  <a:pt x="71" y="149"/>
                </a:cubicBezTo>
                <a:cubicBezTo>
                  <a:pt x="62" y="153"/>
                  <a:pt x="62" y="153"/>
                  <a:pt x="62" y="153"/>
                </a:cubicBezTo>
                <a:cubicBezTo>
                  <a:pt x="60" y="154"/>
                  <a:pt x="57" y="153"/>
                  <a:pt x="56" y="151"/>
                </a:cubicBezTo>
                <a:cubicBezTo>
                  <a:pt x="50" y="138"/>
                  <a:pt x="50" y="138"/>
                  <a:pt x="50" y="138"/>
                </a:cubicBezTo>
                <a:cubicBezTo>
                  <a:pt x="49" y="136"/>
                  <a:pt x="50" y="134"/>
                  <a:pt x="52" y="133"/>
                </a:cubicBezTo>
                <a:cubicBezTo>
                  <a:pt x="71" y="124"/>
                  <a:pt x="71" y="124"/>
                  <a:pt x="71" y="124"/>
                </a:cubicBezTo>
                <a:cubicBezTo>
                  <a:pt x="71" y="107"/>
                  <a:pt x="71" y="107"/>
                  <a:pt x="71" y="107"/>
                </a:cubicBezTo>
                <a:cubicBezTo>
                  <a:pt x="53" y="115"/>
                  <a:pt x="53" y="115"/>
                  <a:pt x="53" y="115"/>
                </a:cubicBezTo>
                <a:cubicBezTo>
                  <a:pt x="46" y="118"/>
                  <a:pt x="38" y="116"/>
                  <a:pt x="35" y="109"/>
                </a:cubicBezTo>
                <a:cubicBezTo>
                  <a:pt x="26" y="89"/>
                  <a:pt x="26" y="89"/>
                  <a:pt x="26" y="89"/>
                </a:cubicBezTo>
                <a:cubicBezTo>
                  <a:pt x="23" y="83"/>
                  <a:pt x="26" y="75"/>
                  <a:pt x="33" y="72"/>
                </a:cubicBezTo>
                <a:cubicBezTo>
                  <a:pt x="71" y="54"/>
                  <a:pt x="71" y="54"/>
                  <a:pt x="71" y="54"/>
                </a:cubicBezTo>
                <a:lnTo>
                  <a:pt x="71" y="31"/>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9" name="Rectangle 59"/>
          <p:cNvSpPr>
            <a:spLocks noChangeArrowheads="1"/>
          </p:cNvSpPr>
          <p:nvPr/>
        </p:nvSpPr>
        <p:spPr bwMode="auto">
          <a:xfrm>
            <a:off x="6873120" y="2105880"/>
            <a:ext cx="47017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0" name="Rectangle 60"/>
          <p:cNvSpPr>
            <a:spLocks noChangeArrowheads="1"/>
          </p:cNvSpPr>
          <p:nvPr/>
        </p:nvSpPr>
        <p:spPr bwMode="auto">
          <a:xfrm>
            <a:off x="6892165" y="2058267"/>
            <a:ext cx="43208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1" name="Rectangle 61"/>
          <p:cNvSpPr>
            <a:spLocks noChangeArrowheads="1"/>
          </p:cNvSpPr>
          <p:nvPr/>
        </p:nvSpPr>
        <p:spPr bwMode="auto">
          <a:xfrm>
            <a:off x="7062380" y="2009464"/>
            <a:ext cx="9165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2" name="Rectangle 62"/>
          <p:cNvSpPr>
            <a:spLocks noChangeArrowheads="1"/>
          </p:cNvSpPr>
          <p:nvPr/>
        </p:nvSpPr>
        <p:spPr bwMode="auto">
          <a:xfrm>
            <a:off x="7079045" y="1834488"/>
            <a:ext cx="58326" cy="190450"/>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3" name="Rectangle 63"/>
          <p:cNvSpPr>
            <a:spLocks noChangeArrowheads="1"/>
          </p:cNvSpPr>
          <p:nvPr/>
        </p:nvSpPr>
        <p:spPr bwMode="auto">
          <a:xfrm>
            <a:off x="7062380" y="1824966"/>
            <a:ext cx="9165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4" name="Rectangle 64"/>
          <p:cNvSpPr>
            <a:spLocks noChangeArrowheads="1"/>
          </p:cNvSpPr>
          <p:nvPr/>
        </p:nvSpPr>
        <p:spPr bwMode="auto">
          <a:xfrm>
            <a:off x="7201647" y="2009464"/>
            <a:ext cx="89274"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5" name="Rectangle 65"/>
          <p:cNvSpPr>
            <a:spLocks noChangeArrowheads="1"/>
          </p:cNvSpPr>
          <p:nvPr/>
        </p:nvSpPr>
        <p:spPr bwMode="auto">
          <a:xfrm>
            <a:off x="7217121" y="1834488"/>
            <a:ext cx="57135" cy="190450"/>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6" name="Rectangle 66"/>
          <p:cNvSpPr>
            <a:spLocks noChangeArrowheads="1"/>
          </p:cNvSpPr>
          <p:nvPr/>
        </p:nvSpPr>
        <p:spPr bwMode="auto">
          <a:xfrm>
            <a:off x="7201647" y="1824966"/>
            <a:ext cx="89274"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7" name="Rectangle 67"/>
          <p:cNvSpPr>
            <a:spLocks noChangeArrowheads="1"/>
          </p:cNvSpPr>
          <p:nvPr/>
        </p:nvSpPr>
        <p:spPr bwMode="auto">
          <a:xfrm>
            <a:off x="6925494" y="2009464"/>
            <a:ext cx="9165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8" name="Rectangle 68"/>
          <p:cNvSpPr>
            <a:spLocks noChangeArrowheads="1"/>
          </p:cNvSpPr>
          <p:nvPr/>
        </p:nvSpPr>
        <p:spPr bwMode="auto">
          <a:xfrm>
            <a:off x="6940969" y="1834488"/>
            <a:ext cx="59516" cy="190450"/>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9" name="Rectangle 69"/>
          <p:cNvSpPr>
            <a:spLocks noChangeArrowheads="1"/>
          </p:cNvSpPr>
          <p:nvPr/>
        </p:nvSpPr>
        <p:spPr bwMode="auto">
          <a:xfrm>
            <a:off x="6925494" y="1824966"/>
            <a:ext cx="9165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0" name="Rectangle 70"/>
          <p:cNvSpPr>
            <a:spLocks noChangeArrowheads="1"/>
          </p:cNvSpPr>
          <p:nvPr/>
        </p:nvSpPr>
        <p:spPr bwMode="auto">
          <a:xfrm>
            <a:off x="6892165" y="1772592"/>
            <a:ext cx="43208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1" name="Freeform 71"/>
          <p:cNvSpPr>
            <a:spLocks/>
          </p:cNvSpPr>
          <p:nvPr/>
        </p:nvSpPr>
        <p:spPr bwMode="auto">
          <a:xfrm>
            <a:off x="6892165" y="1634515"/>
            <a:ext cx="432085" cy="138077"/>
          </a:xfrm>
          <a:custGeom>
            <a:avLst/>
            <a:gdLst>
              <a:gd name="T0" fmla="*/ 181 w 363"/>
              <a:gd name="T1" fmla="*/ 0 h 116"/>
              <a:gd name="T2" fmla="*/ 363 w 363"/>
              <a:gd name="T3" fmla="*/ 116 h 116"/>
              <a:gd name="T4" fmla="*/ 0 w 363"/>
              <a:gd name="T5" fmla="*/ 116 h 116"/>
              <a:gd name="T6" fmla="*/ 181 w 363"/>
              <a:gd name="T7" fmla="*/ 0 h 116"/>
            </a:gdLst>
            <a:ahLst/>
            <a:cxnLst>
              <a:cxn ang="0">
                <a:pos x="T0" y="T1"/>
              </a:cxn>
              <a:cxn ang="0">
                <a:pos x="T2" y="T3"/>
              </a:cxn>
              <a:cxn ang="0">
                <a:pos x="T4" y="T5"/>
              </a:cxn>
              <a:cxn ang="0">
                <a:pos x="T6" y="T7"/>
              </a:cxn>
            </a:cxnLst>
            <a:rect l="0" t="0" r="r" b="b"/>
            <a:pathLst>
              <a:path w="363" h="116">
                <a:moveTo>
                  <a:pt x="181" y="0"/>
                </a:moveTo>
                <a:lnTo>
                  <a:pt x="363" y="116"/>
                </a:lnTo>
                <a:lnTo>
                  <a:pt x="0" y="116"/>
                </a:lnTo>
                <a:lnTo>
                  <a:pt x="181"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2" name="Freeform 72"/>
          <p:cNvSpPr>
            <a:spLocks noEditPoints="1"/>
          </p:cNvSpPr>
          <p:nvPr/>
        </p:nvSpPr>
        <p:spPr bwMode="auto">
          <a:xfrm>
            <a:off x="5704231" y="1759498"/>
            <a:ext cx="599919" cy="391614"/>
          </a:xfrm>
          <a:custGeom>
            <a:avLst/>
            <a:gdLst>
              <a:gd name="T0" fmla="*/ 82 w 367"/>
              <a:gd name="T1" fmla="*/ 27 h 240"/>
              <a:gd name="T2" fmla="*/ 367 w 367"/>
              <a:gd name="T3" fmla="*/ 120 h 240"/>
              <a:gd name="T4" fmla="*/ 82 w 367"/>
              <a:gd name="T5" fmla="*/ 213 h 240"/>
              <a:gd name="T6" fmla="*/ 82 w 367"/>
              <a:gd name="T7" fmla="*/ 177 h 240"/>
              <a:gd name="T8" fmla="*/ 127 w 367"/>
              <a:gd name="T9" fmla="*/ 143 h 240"/>
              <a:gd name="T10" fmla="*/ 127 w 367"/>
              <a:gd name="T11" fmla="*/ 87 h 240"/>
              <a:gd name="T12" fmla="*/ 138 w 367"/>
              <a:gd name="T13" fmla="*/ 87 h 240"/>
              <a:gd name="T14" fmla="*/ 138 w 367"/>
              <a:gd name="T15" fmla="*/ 64 h 240"/>
              <a:gd name="T16" fmla="*/ 127 w 367"/>
              <a:gd name="T17" fmla="*/ 64 h 240"/>
              <a:gd name="T18" fmla="*/ 102 w 367"/>
              <a:gd name="T19" fmla="*/ 64 h 240"/>
              <a:gd name="T20" fmla="*/ 91 w 367"/>
              <a:gd name="T21" fmla="*/ 64 h 240"/>
              <a:gd name="T22" fmla="*/ 91 w 367"/>
              <a:gd name="T23" fmla="*/ 87 h 240"/>
              <a:gd name="T24" fmla="*/ 102 w 367"/>
              <a:gd name="T25" fmla="*/ 87 h 240"/>
              <a:gd name="T26" fmla="*/ 102 w 367"/>
              <a:gd name="T27" fmla="*/ 143 h 240"/>
              <a:gd name="T28" fmla="*/ 82 w 367"/>
              <a:gd name="T29" fmla="*/ 156 h 240"/>
              <a:gd name="T30" fmla="*/ 82 w 367"/>
              <a:gd name="T31" fmla="*/ 27 h 240"/>
              <a:gd name="T32" fmla="*/ 0 w 367"/>
              <a:gd name="T33" fmla="*/ 0 h 240"/>
              <a:gd name="T34" fmla="*/ 82 w 367"/>
              <a:gd name="T35" fmla="*/ 27 h 240"/>
              <a:gd name="T36" fmla="*/ 82 w 367"/>
              <a:gd name="T37" fmla="*/ 156 h 240"/>
              <a:gd name="T38" fmla="*/ 82 w 367"/>
              <a:gd name="T39" fmla="*/ 156 h 240"/>
              <a:gd name="T40" fmla="*/ 62 w 367"/>
              <a:gd name="T41" fmla="*/ 143 h 240"/>
              <a:gd name="T42" fmla="*/ 62 w 367"/>
              <a:gd name="T43" fmla="*/ 87 h 240"/>
              <a:gd name="T44" fmla="*/ 73 w 367"/>
              <a:gd name="T45" fmla="*/ 87 h 240"/>
              <a:gd name="T46" fmla="*/ 73 w 367"/>
              <a:gd name="T47" fmla="*/ 64 h 240"/>
              <a:gd name="T48" fmla="*/ 62 w 367"/>
              <a:gd name="T49" fmla="*/ 64 h 240"/>
              <a:gd name="T50" fmla="*/ 37 w 367"/>
              <a:gd name="T51" fmla="*/ 64 h 240"/>
              <a:gd name="T52" fmla="*/ 26 w 367"/>
              <a:gd name="T53" fmla="*/ 64 h 240"/>
              <a:gd name="T54" fmla="*/ 26 w 367"/>
              <a:gd name="T55" fmla="*/ 87 h 240"/>
              <a:gd name="T56" fmla="*/ 37 w 367"/>
              <a:gd name="T57" fmla="*/ 87 h 240"/>
              <a:gd name="T58" fmla="*/ 37 w 367"/>
              <a:gd name="T59" fmla="*/ 143 h 240"/>
              <a:gd name="T60" fmla="*/ 82 w 367"/>
              <a:gd name="T61" fmla="*/ 177 h 240"/>
              <a:gd name="T62" fmla="*/ 82 w 367"/>
              <a:gd name="T63" fmla="*/ 177 h 240"/>
              <a:gd name="T64" fmla="*/ 82 w 367"/>
              <a:gd name="T65" fmla="*/ 213 h 240"/>
              <a:gd name="T66" fmla="*/ 0 w 367"/>
              <a:gd name="T67" fmla="*/ 240 h 240"/>
              <a:gd name="T68" fmla="*/ 0 w 367"/>
              <a:gd name="T69"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67" h="240">
                <a:moveTo>
                  <a:pt x="82" y="27"/>
                </a:moveTo>
                <a:cubicBezTo>
                  <a:pt x="367" y="120"/>
                  <a:pt x="367" y="120"/>
                  <a:pt x="367" y="120"/>
                </a:cubicBezTo>
                <a:cubicBezTo>
                  <a:pt x="82" y="213"/>
                  <a:pt x="82" y="213"/>
                  <a:pt x="82" y="213"/>
                </a:cubicBezTo>
                <a:cubicBezTo>
                  <a:pt x="82" y="177"/>
                  <a:pt x="82" y="177"/>
                  <a:pt x="82" y="177"/>
                </a:cubicBezTo>
                <a:cubicBezTo>
                  <a:pt x="107" y="177"/>
                  <a:pt x="127" y="162"/>
                  <a:pt x="127" y="143"/>
                </a:cubicBezTo>
                <a:cubicBezTo>
                  <a:pt x="127" y="87"/>
                  <a:pt x="127" y="87"/>
                  <a:pt x="127" y="87"/>
                </a:cubicBezTo>
                <a:cubicBezTo>
                  <a:pt x="138" y="87"/>
                  <a:pt x="138" y="87"/>
                  <a:pt x="138" y="87"/>
                </a:cubicBezTo>
                <a:cubicBezTo>
                  <a:pt x="138" y="64"/>
                  <a:pt x="138" y="64"/>
                  <a:pt x="138" y="64"/>
                </a:cubicBezTo>
                <a:cubicBezTo>
                  <a:pt x="127" y="64"/>
                  <a:pt x="127" y="64"/>
                  <a:pt x="127" y="64"/>
                </a:cubicBezTo>
                <a:cubicBezTo>
                  <a:pt x="102" y="64"/>
                  <a:pt x="102" y="64"/>
                  <a:pt x="102" y="64"/>
                </a:cubicBezTo>
                <a:cubicBezTo>
                  <a:pt x="91" y="64"/>
                  <a:pt x="91" y="64"/>
                  <a:pt x="91" y="64"/>
                </a:cubicBezTo>
                <a:cubicBezTo>
                  <a:pt x="91" y="87"/>
                  <a:pt x="91" y="87"/>
                  <a:pt x="91" y="87"/>
                </a:cubicBezTo>
                <a:cubicBezTo>
                  <a:pt x="102" y="87"/>
                  <a:pt x="102" y="87"/>
                  <a:pt x="102" y="87"/>
                </a:cubicBezTo>
                <a:cubicBezTo>
                  <a:pt x="102" y="143"/>
                  <a:pt x="102" y="143"/>
                  <a:pt x="102" y="143"/>
                </a:cubicBezTo>
                <a:cubicBezTo>
                  <a:pt x="102" y="150"/>
                  <a:pt x="93" y="156"/>
                  <a:pt x="82" y="156"/>
                </a:cubicBezTo>
                <a:lnTo>
                  <a:pt x="82" y="27"/>
                </a:lnTo>
                <a:close/>
                <a:moveTo>
                  <a:pt x="0" y="0"/>
                </a:moveTo>
                <a:cubicBezTo>
                  <a:pt x="82" y="27"/>
                  <a:pt x="82" y="27"/>
                  <a:pt x="82" y="27"/>
                </a:cubicBezTo>
                <a:cubicBezTo>
                  <a:pt x="82" y="156"/>
                  <a:pt x="82" y="156"/>
                  <a:pt x="82" y="156"/>
                </a:cubicBezTo>
                <a:cubicBezTo>
                  <a:pt x="82" y="156"/>
                  <a:pt x="82" y="156"/>
                  <a:pt x="82" y="156"/>
                </a:cubicBezTo>
                <a:cubicBezTo>
                  <a:pt x="71" y="156"/>
                  <a:pt x="62" y="150"/>
                  <a:pt x="62" y="143"/>
                </a:cubicBezTo>
                <a:cubicBezTo>
                  <a:pt x="62" y="87"/>
                  <a:pt x="62" y="87"/>
                  <a:pt x="62" y="87"/>
                </a:cubicBezTo>
                <a:cubicBezTo>
                  <a:pt x="73" y="87"/>
                  <a:pt x="73" y="87"/>
                  <a:pt x="73" y="87"/>
                </a:cubicBezTo>
                <a:cubicBezTo>
                  <a:pt x="73" y="64"/>
                  <a:pt x="73" y="64"/>
                  <a:pt x="73" y="64"/>
                </a:cubicBezTo>
                <a:cubicBezTo>
                  <a:pt x="62" y="64"/>
                  <a:pt x="62" y="64"/>
                  <a:pt x="62" y="64"/>
                </a:cubicBezTo>
                <a:cubicBezTo>
                  <a:pt x="37" y="64"/>
                  <a:pt x="37" y="64"/>
                  <a:pt x="37" y="64"/>
                </a:cubicBezTo>
                <a:cubicBezTo>
                  <a:pt x="26" y="64"/>
                  <a:pt x="26" y="64"/>
                  <a:pt x="26" y="64"/>
                </a:cubicBezTo>
                <a:cubicBezTo>
                  <a:pt x="26" y="87"/>
                  <a:pt x="26" y="87"/>
                  <a:pt x="26" y="87"/>
                </a:cubicBezTo>
                <a:cubicBezTo>
                  <a:pt x="37" y="87"/>
                  <a:pt x="37" y="87"/>
                  <a:pt x="37" y="87"/>
                </a:cubicBezTo>
                <a:cubicBezTo>
                  <a:pt x="37" y="143"/>
                  <a:pt x="37" y="143"/>
                  <a:pt x="37" y="143"/>
                </a:cubicBezTo>
                <a:cubicBezTo>
                  <a:pt x="37" y="162"/>
                  <a:pt x="57" y="177"/>
                  <a:pt x="82" y="177"/>
                </a:cubicBezTo>
                <a:cubicBezTo>
                  <a:pt x="82" y="177"/>
                  <a:pt x="82" y="177"/>
                  <a:pt x="82" y="177"/>
                </a:cubicBezTo>
                <a:cubicBezTo>
                  <a:pt x="82" y="213"/>
                  <a:pt x="82" y="213"/>
                  <a:pt x="82" y="213"/>
                </a:cubicBezTo>
                <a:cubicBezTo>
                  <a:pt x="0" y="240"/>
                  <a:pt x="0" y="240"/>
                  <a:pt x="0" y="240"/>
                </a:cubicBezTo>
                <a:lnTo>
                  <a:pt x="0"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3" name="Freeform 73"/>
          <p:cNvSpPr>
            <a:spLocks noEditPoints="1"/>
          </p:cNvSpPr>
          <p:nvPr/>
        </p:nvSpPr>
        <p:spPr bwMode="auto">
          <a:xfrm>
            <a:off x="7027861" y="2189202"/>
            <a:ext cx="140457" cy="245205"/>
          </a:xfrm>
          <a:custGeom>
            <a:avLst/>
            <a:gdLst>
              <a:gd name="T0" fmla="*/ 37 w 86"/>
              <a:gd name="T1" fmla="*/ 128 h 150"/>
              <a:gd name="T2" fmla="*/ 34 w 86"/>
              <a:gd name="T3" fmla="*/ 127 h 150"/>
              <a:gd name="T4" fmla="*/ 34 w 86"/>
              <a:gd name="T5" fmla="*/ 150 h 150"/>
              <a:gd name="T6" fmla="*/ 45 w 86"/>
              <a:gd name="T7" fmla="*/ 142 h 150"/>
              <a:gd name="T8" fmla="*/ 37 w 86"/>
              <a:gd name="T9" fmla="*/ 128 h 150"/>
              <a:gd name="T10" fmla="*/ 34 w 86"/>
              <a:gd name="T11" fmla="*/ 118 h 150"/>
              <a:gd name="T12" fmla="*/ 34 w 86"/>
              <a:gd name="T13" fmla="*/ 51 h 150"/>
              <a:gd name="T14" fmla="*/ 51 w 86"/>
              <a:gd name="T15" fmla="*/ 46 h 150"/>
              <a:gd name="T16" fmla="*/ 61 w 86"/>
              <a:gd name="T17" fmla="*/ 8 h 150"/>
              <a:gd name="T18" fmla="*/ 72 w 86"/>
              <a:gd name="T19" fmla="*/ 1 h 150"/>
              <a:gd name="T20" fmla="*/ 78 w 86"/>
              <a:gd name="T21" fmla="*/ 12 h 150"/>
              <a:gd name="T22" fmla="*/ 69 w 86"/>
              <a:gd name="T23" fmla="*/ 51 h 150"/>
              <a:gd name="T24" fmla="*/ 82 w 86"/>
              <a:gd name="T25" fmla="*/ 84 h 150"/>
              <a:gd name="T26" fmla="*/ 77 w 86"/>
              <a:gd name="T27" fmla="*/ 103 h 150"/>
              <a:gd name="T28" fmla="*/ 77 w 86"/>
              <a:gd name="T29" fmla="*/ 103 h 150"/>
              <a:gd name="T30" fmla="*/ 86 w 86"/>
              <a:gd name="T31" fmla="*/ 117 h 150"/>
              <a:gd name="T32" fmla="*/ 83 w 86"/>
              <a:gd name="T33" fmla="*/ 130 h 150"/>
              <a:gd name="T34" fmla="*/ 34 w 86"/>
              <a:gd name="T35" fmla="*/ 118 h 150"/>
              <a:gd name="T36" fmla="*/ 34 w 86"/>
              <a:gd name="T37" fmla="*/ 127 h 150"/>
              <a:gd name="T38" fmla="*/ 23 w 86"/>
              <a:gd name="T39" fmla="*/ 136 h 150"/>
              <a:gd name="T40" fmla="*/ 31 w 86"/>
              <a:gd name="T41" fmla="*/ 150 h 150"/>
              <a:gd name="T42" fmla="*/ 34 w 86"/>
              <a:gd name="T43" fmla="*/ 150 h 150"/>
              <a:gd name="T44" fmla="*/ 34 w 86"/>
              <a:gd name="T45" fmla="*/ 127 h 150"/>
              <a:gd name="T46" fmla="*/ 34 w 86"/>
              <a:gd name="T47" fmla="*/ 51 h 150"/>
              <a:gd name="T48" fmla="*/ 34 w 86"/>
              <a:gd name="T49" fmla="*/ 118 h 150"/>
              <a:gd name="T50" fmla="*/ 0 w 86"/>
              <a:gd name="T51" fmla="*/ 109 h 150"/>
              <a:gd name="T52" fmla="*/ 3 w 86"/>
              <a:gd name="T53" fmla="*/ 96 h 150"/>
              <a:gd name="T54" fmla="*/ 18 w 86"/>
              <a:gd name="T55" fmla="*/ 88 h 150"/>
              <a:gd name="T56" fmla="*/ 23 w 86"/>
              <a:gd name="T57" fmla="*/ 69 h 150"/>
              <a:gd name="T58" fmla="*/ 34 w 86"/>
              <a:gd name="T59" fmla="*/ 51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6" h="150">
                <a:moveTo>
                  <a:pt x="37" y="128"/>
                </a:moveTo>
                <a:cubicBezTo>
                  <a:pt x="36" y="127"/>
                  <a:pt x="35" y="127"/>
                  <a:pt x="34" y="127"/>
                </a:cubicBezTo>
                <a:cubicBezTo>
                  <a:pt x="34" y="150"/>
                  <a:pt x="34" y="150"/>
                  <a:pt x="34" y="150"/>
                </a:cubicBezTo>
                <a:cubicBezTo>
                  <a:pt x="39" y="150"/>
                  <a:pt x="44" y="147"/>
                  <a:pt x="45" y="142"/>
                </a:cubicBezTo>
                <a:cubicBezTo>
                  <a:pt x="47" y="136"/>
                  <a:pt x="43" y="129"/>
                  <a:pt x="37" y="128"/>
                </a:cubicBezTo>
                <a:close/>
                <a:moveTo>
                  <a:pt x="34" y="118"/>
                </a:moveTo>
                <a:cubicBezTo>
                  <a:pt x="34" y="51"/>
                  <a:pt x="34" y="51"/>
                  <a:pt x="34" y="51"/>
                </a:cubicBezTo>
                <a:cubicBezTo>
                  <a:pt x="39" y="48"/>
                  <a:pt x="45" y="46"/>
                  <a:pt x="51" y="46"/>
                </a:cubicBezTo>
                <a:cubicBezTo>
                  <a:pt x="61" y="8"/>
                  <a:pt x="61" y="8"/>
                  <a:pt x="61" y="8"/>
                </a:cubicBezTo>
                <a:cubicBezTo>
                  <a:pt x="62" y="3"/>
                  <a:pt x="67" y="0"/>
                  <a:pt x="72" y="1"/>
                </a:cubicBezTo>
                <a:cubicBezTo>
                  <a:pt x="77" y="2"/>
                  <a:pt x="80" y="7"/>
                  <a:pt x="78" y="12"/>
                </a:cubicBezTo>
                <a:cubicBezTo>
                  <a:pt x="69" y="51"/>
                  <a:pt x="69" y="51"/>
                  <a:pt x="69" y="51"/>
                </a:cubicBezTo>
                <a:cubicBezTo>
                  <a:pt x="79" y="57"/>
                  <a:pt x="86" y="68"/>
                  <a:pt x="82" y="84"/>
                </a:cubicBezTo>
                <a:cubicBezTo>
                  <a:pt x="82" y="84"/>
                  <a:pt x="79" y="97"/>
                  <a:pt x="77" y="103"/>
                </a:cubicBezTo>
                <a:cubicBezTo>
                  <a:pt x="77" y="103"/>
                  <a:pt x="77" y="103"/>
                  <a:pt x="77" y="103"/>
                </a:cubicBezTo>
                <a:cubicBezTo>
                  <a:pt x="75" y="112"/>
                  <a:pt x="86" y="117"/>
                  <a:pt x="86" y="117"/>
                </a:cubicBezTo>
                <a:cubicBezTo>
                  <a:pt x="83" y="130"/>
                  <a:pt x="83" y="130"/>
                  <a:pt x="83" y="130"/>
                </a:cubicBezTo>
                <a:lnTo>
                  <a:pt x="34" y="118"/>
                </a:lnTo>
                <a:close/>
                <a:moveTo>
                  <a:pt x="34" y="127"/>
                </a:moveTo>
                <a:cubicBezTo>
                  <a:pt x="29" y="127"/>
                  <a:pt x="24" y="131"/>
                  <a:pt x="23" y="136"/>
                </a:cubicBezTo>
                <a:cubicBezTo>
                  <a:pt x="21" y="142"/>
                  <a:pt x="25" y="148"/>
                  <a:pt x="31" y="150"/>
                </a:cubicBezTo>
                <a:cubicBezTo>
                  <a:pt x="32" y="150"/>
                  <a:pt x="33" y="150"/>
                  <a:pt x="34" y="150"/>
                </a:cubicBezTo>
                <a:cubicBezTo>
                  <a:pt x="34" y="127"/>
                  <a:pt x="34" y="127"/>
                  <a:pt x="34" y="127"/>
                </a:cubicBezTo>
                <a:close/>
                <a:moveTo>
                  <a:pt x="34" y="51"/>
                </a:moveTo>
                <a:cubicBezTo>
                  <a:pt x="34" y="118"/>
                  <a:pt x="34" y="118"/>
                  <a:pt x="34" y="118"/>
                </a:cubicBezTo>
                <a:cubicBezTo>
                  <a:pt x="0" y="109"/>
                  <a:pt x="0" y="109"/>
                  <a:pt x="0" y="109"/>
                </a:cubicBezTo>
                <a:cubicBezTo>
                  <a:pt x="3" y="96"/>
                  <a:pt x="3" y="96"/>
                  <a:pt x="3" y="96"/>
                </a:cubicBezTo>
                <a:cubicBezTo>
                  <a:pt x="3" y="96"/>
                  <a:pt x="16" y="97"/>
                  <a:pt x="18" y="88"/>
                </a:cubicBezTo>
                <a:cubicBezTo>
                  <a:pt x="20" y="80"/>
                  <a:pt x="23" y="69"/>
                  <a:pt x="23" y="69"/>
                </a:cubicBezTo>
                <a:cubicBezTo>
                  <a:pt x="25" y="61"/>
                  <a:pt x="29" y="55"/>
                  <a:pt x="34" y="51"/>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4" name="Freeform 74"/>
          <p:cNvSpPr>
            <a:spLocks noEditPoints="1"/>
          </p:cNvSpPr>
          <p:nvPr/>
        </p:nvSpPr>
        <p:spPr bwMode="auto">
          <a:xfrm>
            <a:off x="5801836" y="1348840"/>
            <a:ext cx="282105" cy="345191"/>
          </a:xfrm>
          <a:custGeom>
            <a:avLst/>
            <a:gdLst>
              <a:gd name="T0" fmla="*/ 172 w 172"/>
              <a:gd name="T1" fmla="*/ 9 h 211"/>
              <a:gd name="T2" fmla="*/ 121 w 172"/>
              <a:gd name="T3" fmla="*/ 37 h 211"/>
              <a:gd name="T4" fmla="*/ 143 w 172"/>
              <a:gd name="T5" fmla="*/ 211 h 211"/>
              <a:gd name="T6" fmla="*/ 124 w 172"/>
              <a:gd name="T7" fmla="*/ 165 h 211"/>
              <a:gd name="T8" fmla="*/ 131 w 172"/>
              <a:gd name="T9" fmla="*/ 108 h 211"/>
              <a:gd name="T10" fmla="*/ 121 w 172"/>
              <a:gd name="T11" fmla="*/ 86 h 211"/>
              <a:gd name="T12" fmla="*/ 129 w 172"/>
              <a:gd name="T13" fmla="*/ 146 h 211"/>
              <a:gd name="T14" fmla="*/ 127 w 172"/>
              <a:gd name="T15" fmla="*/ 116 h 211"/>
              <a:gd name="T16" fmla="*/ 121 w 172"/>
              <a:gd name="T17" fmla="*/ 156 h 211"/>
              <a:gd name="T18" fmla="*/ 121 w 172"/>
              <a:gd name="T19" fmla="*/ 9 h 211"/>
              <a:gd name="T20" fmla="*/ 98 w 172"/>
              <a:gd name="T21" fmla="*/ 37 h 211"/>
              <a:gd name="T22" fmla="*/ 110 w 172"/>
              <a:gd name="T23" fmla="*/ 88 h 211"/>
              <a:gd name="T24" fmla="*/ 100 w 172"/>
              <a:gd name="T25" fmla="*/ 81 h 211"/>
              <a:gd name="T26" fmla="*/ 121 w 172"/>
              <a:gd name="T27" fmla="*/ 211 h 211"/>
              <a:gd name="T28" fmla="*/ 101 w 172"/>
              <a:gd name="T29" fmla="*/ 163 h 211"/>
              <a:gd name="T30" fmla="*/ 121 w 172"/>
              <a:gd name="T31" fmla="*/ 211 h 211"/>
              <a:gd name="T32" fmla="*/ 113 w 172"/>
              <a:gd name="T33" fmla="*/ 148 h 211"/>
              <a:gd name="T34" fmla="*/ 121 w 172"/>
              <a:gd name="T35" fmla="*/ 156 h 211"/>
              <a:gd name="T36" fmla="*/ 98 w 172"/>
              <a:gd name="T37" fmla="*/ 0 h 211"/>
              <a:gd name="T38" fmla="*/ 71 w 172"/>
              <a:gd name="T39" fmla="*/ 0 h 211"/>
              <a:gd name="T40" fmla="*/ 98 w 172"/>
              <a:gd name="T41" fmla="*/ 80 h 211"/>
              <a:gd name="T42" fmla="*/ 71 w 172"/>
              <a:gd name="T43" fmla="*/ 37 h 211"/>
              <a:gd name="T44" fmla="*/ 71 w 172"/>
              <a:gd name="T45" fmla="*/ 166 h 211"/>
              <a:gd name="T46" fmla="*/ 98 w 172"/>
              <a:gd name="T47" fmla="*/ 141 h 211"/>
              <a:gd name="T48" fmla="*/ 98 w 172"/>
              <a:gd name="T49" fmla="*/ 160 h 211"/>
              <a:gd name="T50" fmla="*/ 74 w 172"/>
              <a:gd name="T51" fmla="*/ 124 h 211"/>
              <a:gd name="T52" fmla="*/ 71 w 172"/>
              <a:gd name="T53" fmla="*/ 118 h 211"/>
              <a:gd name="T54" fmla="*/ 71 w 172"/>
              <a:gd name="T55" fmla="*/ 98 h 211"/>
              <a:gd name="T56" fmla="*/ 71 w 172"/>
              <a:gd name="T57" fmla="*/ 0 h 211"/>
              <a:gd name="T58" fmla="*/ 60 w 172"/>
              <a:gd name="T59" fmla="*/ 0 h 211"/>
              <a:gd name="T60" fmla="*/ 71 w 172"/>
              <a:gd name="T61" fmla="*/ 88 h 211"/>
              <a:gd name="T62" fmla="*/ 60 w 172"/>
              <a:gd name="T63" fmla="*/ 37 h 211"/>
              <a:gd name="T64" fmla="*/ 60 w 172"/>
              <a:gd name="T65" fmla="*/ 120 h 211"/>
              <a:gd name="T66" fmla="*/ 65 w 172"/>
              <a:gd name="T67" fmla="*/ 166 h 211"/>
              <a:gd name="T68" fmla="*/ 71 w 172"/>
              <a:gd name="T69" fmla="*/ 98 h 211"/>
              <a:gd name="T70" fmla="*/ 71 w 172"/>
              <a:gd name="T71" fmla="*/ 98 h 211"/>
              <a:gd name="T72" fmla="*/ 60 w 172"/>
              <a:gd name="T73" fmla="*/ 9 h 211"/>
              <a:gd name="T74" fmla="*/ 12 w 172"/>
              <a:gd name="T75" fmla="*/ 23 h 211"/>
              <a:gd name="T76" fmla="*/ 60 w 172"/>
              <a:gd name="T77" fmla="*/ 100 h 211"/>
              <a:gd name="T78" fmla="*/ 28 w 172"/>
              <a:gd name="T79" fmla="*/ 118 h 211"/>
              <a:gd name="T80" fmla="*/ 29 w 172"/>
              <a:gd name="T81" fmla="*/ 134 h 211"/>
              <a:gd name="T82" fmla="*/ 34 w 172"/>
              <a:gd name="T83" fmla="*/ 127 h 211"/>
              <a:gd name="T84" fmla="*/ 47 w 172"/>
              <a:gd name="T85" fmla="*/ 120 h 211"/>
              <a:gd name="T86" fmla="*/ 36 w 172"/>
              <a:gd name="T87" fmla="*/ 178 h 211"/>
              <a:gd name="T88" fmla="*/ 45 w 172"/>
              <a:gd name="T89" fmla="*/ 163 h 211"/>
              <a:gd name="T90" fmla="*/ 60 w 172"/>
              <a:gd name="T91" fmla="*/ 211 h 211"/>
              <a:gd name="T92" fmla="*/ 0 w 172"/>
              <a:gd name="T93" fmla="*/ 2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72" h="211">
                <a:moveTo>
                  <a:pt x="121" y="0"/>
                </a:moveTo>
                <a:cubicBezTo>
                  <a:pt x="172" y="0"/>
                  <a:pt x="172" y="0"/>
                  <a:pt x="172" y="0"/>
                </a:cubicBezTo>
                <a:cubicBezTo>
                  <a:pt x="172" y="9"/>
                  <a:pt x="172" y="9"/>
                  <a:pt x="172" y="9"/>
                </a:cubicBezTo>
                <a:cubicBezTo>
                  <a:pt x="121" y="9"/>
                  <a:pt x="121" y="9"/>
                  <a:pt x="121" y="9"/>
                </a:cubicBezTo>
                <a:cubicBezTo>
                  <a:pt x="121" y="0"/>
                  <a:pt x="121" y="0"/>
                  <a:pt x="121" y="0"/>
                </a:cubicBezTo>
                <a:close/>
                <a:moveTo>
                  <a:pt x="121" y="37"/>
                </a:moveTo>
                <a:cubicBezTo>
                  <a:pt x="172" y="37"/>
                  <a:pt x="172" y="37"/>
                  <a:pt x="172" y="37"/>
                </a:cubicBezTo>
                <a:cubicBezTo>
                  <a:pt x="172" y="183"/>
                  <a:pt x="172" y="183"/>
                  <a:pt x="172" y="183"/>
                </a:cubicBezTo>
                <a:cubicBezTo>
                  <a:pt x="172" y="198"/>
                  <a:pt x="159" y="211"/>
                  <a:pt x="143" y="211"/>
                </a:cubicBezTo>
                <a:cubicBezTo>
                  <a:pt x="121" y="211"/>
                  <a:pt x="121" y="211"/>
                  <a:pt x="121" y="211"/>
                </a:cubicBezTo>
                <a:cubicBezTo>
                  <a:pt x="121" y="166"/>
                  <a:pt x="121" y="166"/>
                  <a:pt x="121" y="166"/>
                </a:cubicBezTo>
                <a:cubicBezTo>
                  <a:pt x="122" y="166"/>
                  <a:pt x="123" y="166"/>
                  <a:pt x="124" y="165"/>
                </a:cubicBezTo>
                <a:cubicBezTo>
                  <a:pt x="130" y="163"/>
                  <a:pt x="134" y="159"/>
                  <a:pt x="138" y="153"/>
                </a:cubicBezTo>
                <a:cubicBezTo>
                  <a:pt x="142" y="145"/>
                  <a:pt x="145" y="137"/>
                  <a:pt x="145" y="128"/>
                </a:cubicBezTo>
                <a:cubicBezTo>
                  <a:pt x="145" y="115"/>
                  <a:pt x="140" y="108"/>
                  <a:pt x="131" y="108"/>
                </a:cubicBezTo>
                <a:cubicBezTo>
                  <a:pt x="128" y="108"/>
                  <a:pt x="125" y="109"/>
                  <a:pt x="121" y="111"/>
                </a:cubicBezTo>
                <a:cubicBezTo>
                  <a:pt x="127" y="85"/>
                  <a:pt x="127" y="85"/>
                  <a:pt x="127" y="85"/>
                </a:cubicBezTo>
                <a:cubicBezTo>
                  <a:pt x="121" y="86"/>
                  <a:pt x="121" y="86"/>
                  <a:pt x="121" y="86"/>
                </a:cubicBezTo>
                <a:cubicBezTo>
                  <a:pt x="121" y="37"/>
                  <a:pt x="121" y="37"/>
                  <a:pt x="121" y="37"/>
                </a:cubicBezTo>
                <a:close/>
                <a:moveTo>
                  <a:pt x="121" y="156"/>
                </a:moveTo>
                <a:cubicBezTo>
                  <a:pt x="123" y="155"/>
                  <a:pt x="126" y="152"/>
                  <a:pt x="129" y="146"/>
                </a:cubicBezTo>
                <a:cubicBezTo>
                  <a:pt x="131" y="140"/>
                  <a:pt x="133" y="134"/>
                  <a:pt x="133" y="129"/>
                </a:cubicBezTo>
                <a:cubicBezTo>
                  <a:pt x="133" y="123"/>
                  <a:pt x="132" y="119"/>
                  <a:pt x="129" y="117"/>
                </a:cubicBezTo>
                <a:cubicBezTo>
                  <a:pt x="129" y="117"/>
                  <a:pt x="128" y="116"/>
                  <a:pt x="127" y="116"/>
                </a:cubicBezTo>
                <a:cubicBezTo>
                  <a:pt x="126" y="116"/>
                  <a:pt x="124" y="117"/>
                  <a:pt x="123" y="117"/>
                </a:cubicBezTo>
                <a:cubicBezTo>
                  <a:pt x="122" y="117"/>
                  <a:pt x="121" y="117"/>
                  <a:pt x="121" y="118"/>
                </a:cubicBezTo>
                <a:lnTo>
                  <a:pt x="121" y="156"/>
                </a:lnTo>
                <a:close/>
                <a:moveTo>
                  <a:pt x="98" y="0"/>
                </a:moveTo>
                <a:cubicBezTo>
                  <a:pt x="121" y="0"/>
                  <a:pt x="121" y="0"/>
                  <a:pt x="121" y="0"/>
                </a:cubicBezTo>
                <a:cubicBezTo>
                  <a:pt x="121" y="9"/>
                  <a:pt x="121" y="9"/>
                  <a:pt x="121" y="9"/>
                </a:cubicBezTo>
                <a:cubicBezTo>
                  <a:pt x="98" y="9"/>
                  <a:pt x="98" y="9"/>
                  <a:pt x="98" y="9"/>
                </a:cubicBezTo>
                <a:cubicBezTo>
                  <a:pt x="98" y="0"/>
                  <a:pt x="98" y="0"/>
                  <a:pt x="98" y="0"/>
                </a:cubicBezTo>
                <a:close/>
                <a:moveTo>
                  <a:pt x="98" y="37"/>
                </a:moveTo>
                <a:cubicBezTo>
                  <a:pt x="121" y="37"/>
                  <a:pt x="121" y="37"/>
                  <a:pt x="121" y="37"/>
                </a:cubicBezTo>
                <a:cubicBezTo>
                  <a:pt x="121" y="86"/>
                  <a:pt x="121" y="86"/>
                  <a:pt x="121" y="86"/>
                </a:cubicBezTo>
                <a:cubicBezTo>
                  <a:pt x="110" y="88"/>
                  <a:pt x="110" y="88"/>
                  <a:pt x="110" y="88"/>
                </a:cubicBezTo>
                <a:cubicBezTo>
                  <a:pt x="98" y="141"/>
                  <a:pt x="98" y="141"/>
                  <a:pt x="98" y="141"/>
                </a:cubicBezTo>
                <a:cubicBezTo>
                  <a:pt x="98" y="90"/>
                  <a:pt x="98" y="90"/>
                  <a:pt x="98" y="90"/>
                </a:cubicBezTo>
                <a:cubicBezTo>
                  <a:pt x="100" y="81"/>
                  <a:pt x="100" y="81"/>
                  <a:pt x="100" y="81"/>
                </a:cubicBezTo>
                <a:cubicBezTo>
                  <a:pt x="100" y="81"/>
                  <a:pt x="99" y="81"/>
                  <a:pt x="98" y="80"/>
                </a:cubicBezTo>
                <a:cubicBezTo>
                  <a:pt x="98" y="37"/>
                  <a:pt x="98" y="37"/>
                  <a:pt x="98" y="37"/>
                </a:cubicBezTo>
                <a:close/>
                <a:moveTo>
                  <a:pt x="121" y="211"/>
                </a:moveTo>
                <a:cubicBezTo>
                  <a:pt x="98" y="211"/>
                  <a:pt x="98" y="211"/>
                  <a:pt x="98" y="211"/>
                </a:cubicBezTo>
                <a:cubicBezTo>
                  <a:pt x="98" y="160"/>
                  <a:pt x="98" y="160"/>
                  <a:pt x="98" y="160"/>
                </a:cubicBezTo>
                <a:cubicBezTo>
                  <a:pt x="99" y="161"/>
                  <a:pt x="100" y="162"/>
                  <a:pt x="101" y="163"/>
                </a:cubicBezTo>
                <a:cubicBezTo>
                  <a:pt x="103" y="166"/>
                  <a:pt x="107" y="167"/>
                  <a:pt x="112" y="167"/>
                </a:cubicBezTo>
                <a:cubicBezTo>
                  <a:pt x="115" y="167"/>
                  <a:pt x="118" y="167"/>
                  <a:pt x="121" y="166"/>
                </a:cubicBezTo>
                <a:cubicBezTo>
                  <a:pt x="121" y="211"/>
                  <a:pt x="121" y="211"/>
                  <a:pt x="121" y="211"/>
                </a:cubicBezTo>
                <a:close/>
                <a:moveTo>
                  <a:pt x="121" y="118"/>
                </a:moveTo>
                <a:cubicBezTo>
                  <a:pt x="120" y="118"/>
                  <a:pt x="120" y="118"/>
                  <a:pt x="120" y="119"/>
                </a:cubicBezTo>
                <a:cubicBezTo>
                  <a:pt x="113" y="148"/>
                  <a:pt x="113" y="148"/>
                  <a:pt x="113" y="148"/>
                </a:cubicBezTo>
                <a:cubicBezTo>
                  <a:pt x="113" y="149"/>
                  <a:pt x="113" y="150"/>
                  <a:pt x="113" y="151"/>
                </a:cubicBezTo>
                <a:cubicBezTo>
                  <a:pt x="113" y="154"/>
                  <a:pt x="115" y="156"/>
                  <a:pt x="119" y="156"/>
                </a:cubicBezTo>
                <a:cubicBezTo>
                  <a:pt x="120" y="156"/>
                  <a:pt x="120" y="156"/>
                  <a:pt x="121" y="156"/>
                </a:cubicBezTo>
                <a:lnTo>
                  <a:pt x="121" y="118"/>
                </a:lnTo>
                <a:close/>
                <a:moveTo>
                  <a:pt x="71" y="0"/>
                </a:moveTo>
                <a:cubicBezTo>
                  <a:pt x="98" y="0"/>
                  <a:pt x="98" y="0"/>
                  <a:pt x="98" y="0"/>
                </a:cubicBezTo>
                <a:cubicBezTo>
                  <a:pt x="98" y="9"/>
                  <a:pt x="98" y="9"/>
                  <a:pt x="98" y="9"/>
                </a:cubicBezTo>
                <a:cubicBezTo>
                  <a:pt x="71" y="9"/>
                  <a:pt x="71" y="9"/>
                  <a:pt x="71" y="9"/>
                </a:cubicBezTo>
                <a:cubicBezTo>
                  <a:pt x="71" y="0"/>
                  <a:pt x="71" y="0"/>
                  <a:pt x="71" y="0"/>
                </a:cubicBezTo>
                <a:close/>
                <a:moveTo>
                  <a:pt x="71" y="37"/>
                </a:moveTo>
                <a:cubicBezTo>
                  <a:pt x="98" y="37"/>
                  <a:pt x="98" y="37"/>
                  <a:pt x="98" y="37"/>
                </a:cubicBezTo>
                <a:cubicBezTo>
                  <a:pt x="98" y="80"/>
                  <a:pt x="98" y="80"/>
                  <a:pt x="98" y="80"/>
                </a:cubicBezTo>
                <a:cubicBezTo>
                  <a:pt x="96" y="80"/>
                  <a:pt x="94" y="80"/>
                  <a:pt x="91" y="80"/>
                </a:cubicBezTo>
                <a:cubicBezTo>
                  <a:pt x="85" y="80"/>
                  <a:pt x="78" y="83"/>
                  <a:pt x="71" y="88"/>
                </a:cubicBezTo>
                <a:cubicBezTo>
                  <a:pt x="71" y="37"/>
                  <a:pt x="71" y="37"/>
                  <a:pt x="71" y="37"/>
                </a:cubicBezTo>
                <a:close/>
                <a:moveTo>
                  <a:pt x="98" y="211"/>
                </a:moveTo>
                <a:cubicBezTo>
                  <a:pt x="71" y="211"/>
                  <a:pt x="71" y="211"/>
                  <a:pt x="71" y="211"/>
                </a:cubicBezTo>
                <a:cubicBezTo>
                  <a:pt x="71" y="166"/>
                  <a:pt x="71" y="166"/>
                  <a:pt x="71" y="166"/>
                </a:cubicBezTo>
                <a:cubicBezTo>
                  <a:pt x="82" y="166"/>
                  <a:pt x="82" y="166"/>
                  <a:pt x="82" y="166"/>
                </a:cubicBezTo>
                <a:cubicBezTo>
                  <a:pt x="98" y="90"/>
                  <a:pt x="98" y="90"/>
                  <a:pt x="98" y="90"/>
                </a:cubicBezTo>
                <a:cubicBezTo>
                  <a:pt x="98" y="141"/>
                  <a:pt x="98" y="141"/>
                  <a:pt x="98" y="141"/>
                </a:cubicBezTo>
                <a:cubicBezTo>
                  <a:pt x="97" y="146"/>
                  <a:pt x="97" y="146"/>
                  <a:pt x="97" y="146"/>
                </a:cubicBezTo>
                <a:cubicBezTo>
                  <a:pt x="97" y="148"/>
                  <a:pt x="97" y="150"/>
                  <a:pt x="97" y="152"/>
                </a:cubicBezTo>
                <a:cubicBezTo>
                  <a:pt x="97" y="155"/>
                  <a:pt x="97" y="158"/>
                  <a:pt x="98" y="160"/>
                </a:cubicBezTo>
                <a:cubicBezTo>
                  <a:pt x="98" y="211"/>
                  <a:pt x="98" y="211"/>
                  <a:pt x="98" y="211"/>
                </a:cubicBezTo>
                <a:close/>
                <a:moveTo>
                  <a:pt x="71" y="137"/>
                </a:moveTo>
                <a:cubicBezTo>
                  <a:pt x="74" y="124"/>
                  <a:pt x="74" y="124"/>
                  <a:pt x="74" y="124"/>
                </a:cubicBezTo>
                <a:cubicBezTo>
                  <a:pt x="73" y="124"/>
                  <a:pt x="72" y="124"/>
                  <a:pt x="71" y="123"/>
                </a:cubicBezTo>
                <a:cubicBezTo>
                  <a:pt x="71" y="137"/>
                  <a:pt x="71" y="137"/>
                  <a:pt x="71" y="137"/>
                </a:cubicBezTo>
                <a:close/>
                <a:moveTo>
                  <a:pt x="71" y="118"/>
                </a:moveTo>
                <a:cubicBezTo>
                  <a:pt x="73" y="118"/>
                  <a:pt x="74" y="119"/>
                  <a:pt x="75" y="119"/>
                </a:cubicBezTo>
                <a:cubicBezTo>
                  <a:pt x="82" y="88"/>
                  <a:pt x="82" y="88"/>
                  <a:pt x="82" y="88"/>
                </a:cubicBezTo>
                <a:cubicBezTo>
                  <a:pt x="79" y="90"/>
                  <a:pt x="75" y="93"/>
                  <a:pt x="71" y="98"/>
                </a:cubicBezTo>
                <a:lnTo>
                  <a:pt x="71" y="118"/>
                </a:lnTo>
                <a:close/>
                <a:moveTo>
                  <a:pt x="60" y="0"/>
                </a:moveTo>
                <a:cubicBezTo>
                  <a:pt x="71" y="0"/>
                  <a:pt x="71" y="0"/>
                  <a:pt x="71" y="0"/>
                </a:cubicBezTo>
                <a:cubicBezTo>
                  <a:pt x="71" y="9"/>
                  <a:pt x="71" y="9"/>
                  <a:pt x="71" y="9"/>
                </a:cubicBezTo>
                <a:cubicBezTo>
                  <a:pt x="60" y="9"/>
                  <a:pt x="60" y="9"/>
                  <a:pt x="60" y="9"/>
                </a:cubicBezTo>
                <a:cubicBezTo>
                  <a:pt x="60" y="0"/>
                  <a:pt x="60" y="0"/>
                  <a:pt x="60" y="0"/>
                </a:cubicBezTo>
                <a:close/>
                <a:moveTo>
                  <a:pt x="60" y="37"/>
                </a:moveTo>
                <a:cubicBezTo>
                  <a:pt x="71" y="37"/>
                  <a:pt x="71" y="37"/>
                  <a:pt x="71" y="37"/>
                </a:cubicBezTo>
                <a:cubicBezTo>
                  <a:pt x="71" y="88"/>
                  <a:pt x="71" y="88"/>
                  <a:pt x="71" y="88"/>
                </a:cubicBezTo>
                <a:cubicBezTo>
                  <a:pt x="71" y="89"/>
                  <a:pt x="71" y="89"/>
                  <a:pt x="71" y="89"/>
                </a:cubicBezTo>
                <a:cubicBezTo>
                  <a:pt x="67" y="92"/>
                  <a:pt x="64" y="96"/>
                  <a:pt x="60" y="100"/>
                </a:cubicBezTo>
                <a:cubicBezTo>
                  <a:pt x="60" y="37"/>
                  <a:pt x="60" y="37"/>
                  <a:pt x="60" y="37"/>
                </a:cubicBezTo>
                <a:close/>
                <a:moveTo>
                  <a:pt x="71" y="211"/>
                </a:moveTo>
                <a:cubicBezTo>
                  <a:pt x="60" y="211"/>
                  <a:pt x="60" y="211"/>
                  <a:pt x="60" y="211"/>
                </a:cubicBezTo>
                <a:cubicBezTo>
                  <a:pt x="60" y="120"/>
                  <a:pt x="60" y="120"/>
                  <a:pt x="60" y="120"/>
                </a:cubicBezTo>
                <a:cubicBezTo>
                  <a:pt x="64" y="121"/>
                  <a:pt x="68" y="122"/>
                  <a:pt x="71" y="123"/>
                </a:cubicBezTo>
                <a:cubicBezTo>
                  <a:pt x="71" y="137"/>
                  <a:pt x="71" y="137"/>
                  <a:pt x="71" y="137"/>
                </a:cubicBezTo>
                <a:cubicBezTo>
                  <a:pt x="65" y="166"/>
                  <a:pt x="65" y="166"/>
                  <a:pt x="65" y="166"/>
                </a:cubicBezTo>
                <a:cubicBezTo>
                  <a:pt x="71" y="166"/>
                  <a:pt x="71" y="166"/>
                  <a:pt x="71" y="166"/>
                </a:cubicBezTo>
                <a:cubicBezTo>
                  <a:pt x="71" y="211"/>
                  <a:pt x="71" y="211"/>
                  <a:pt x="71" y="211"/>
                </a:cubicBezTo>
                <a:close/>
                <a:moveTo>
                  <a:pt x="71" y="98"/>
                </a:moveTo>
                <a:cubicBezTo>
                  <a:pt x="68" y="102"/>
                  <a:pt x="65" y="108"/>
                  <a:pt x="61" y="115"/>
                </a:cubicBezTo>
                <a:cubicBezTo>
                  <a:pt x="65" y="116"/>
                  <a:pt x="68" y="117"/>
                  <a:pt x="71" y="118"/>
                </a:cubicBezTo>
                <a:lnTo>
                  <a:pt x="71" y="98"/>
                </a:lnTo>
                <a:close/>
                <a:moveTo>
                  <a:pt x="29" y="0"/>
                </a:moveTo>
                <a:cubicBezTo>
                  <a:pt x="60" y="0"/>
                  <a:pt x="60" y="0"/>
                  <a:pt x="60" y="0"/>
                </a:cubicBezTo>
                <a:cubicBezTo>
                  <a:pt x="60" y="9"/>
                  <a:pt x="60" y="9"/>
                  <a:pt x="60" y="9"/>
                </a:cubicBezTo>
                <a:cubicBezTo>
                  <a:pt x="26" y="9"/>
                  <a:pt x="26" y="9"/>
                  <a:pt x="26" y="9"/>
                </a:cubicBezTo>
                <a:cubicBezTo>
                  <a:pt x="18" y="9"/>
                  <a:pt x="12" y="15"/>
                  <a:pt x="12" y="23"/>
                </a:cubicBezTo>
                <a:cubicBezTo>
                  <a:pt x="12" y="23"/>
                  <a:pt x="12" y="23"/>
                  <a:pt x="12" y="23"/>
                </a:cubicBezTo>
                <a:cubicBezTo>
                  <a:pt x="12" y="30"/>
                  <a:pt x="18" y="37"/>
                  <a:pt x="26" y="37"/>
                </a:cubicBezTo>
                <a:cubicBezTo>
                  <a:pt x="60" y="37"/>
                  <a:pt x="60" y="37"/>
                  <a:pt x="60" y="37"/>
                </a:cubicBezTo>
                <a:cubicBezTo>
                  <a:pt x="60" y="100"/>
                  <a:pt x="60" y="100"/>
                  <a:pt x="60" y="100"/>
                </a:cubicBezTo>
                <a:cubicBezTo>
                  <a:pt x="57" y="104"/>
                  <a:pt x="54" y="109"/>
                  <a:pt x="51" y="114"/>
                </a:cubicBezTo>
                <a:cubicBezTo>
                  <a:pt x="48" y="114"/>
                  <a:pt x="46" y="113"/>
                  <a:pt x="45" y="113"/>
                </a:cubicBezTo>
                <a:cubicBezTo>
                  <a:pt x="38" y="113"/>
                  <a:pt x="32" y="115"/>
                  <a:pt x="28" y="118"/>
                </a:cubicBezTo>
                <a:cubicBezTo>
                  <a:pt x="23" y="120"/>
                  <a:pt x="21" y="124"/>
                  <a:pt x="21" y="128"/>
                </a:cubicBezTo>
                <a:cubicBezTo>
                  <a:pt x="21" y="130"/>
                  <a:pt x="22" y="131"/>
                  <a:pt x="23" y="133"/>
                </a:cubicBezTo>
                <a:cubicBezTo>
                  <a:pt x="24" y="134"/>
                  <a:pt x="26" y="134"/>
                  <a:pt x="29" y="134"/>
                </a:cubicBezTo>
                <a:cubicBezTo>
                  <a:pt x="30" y="134"/>
                  <a:pt x="31" y="134"/>
                  <a:pt x="33" y="133"/>
                </a:cubicBezTo>
                <a:cubicBezTo>
                  <a:pt x="34" y="132"/>
                  <a:pt x="35" y="131"/>
                  <a:pt x="35" y="130"/>
                </a:cubicBezTo>
                <a:cubicBezTo>
                  <a:pt x="35" y="129"/>
                  <a:pt x="34" y="128"/>
                  <a:pt x="34" y="127"/>
                </a:cubicBezTo>
                <a:cubicBezTo>
                  <a:pt x="34" y="127"/>
                  <a:pt x="33" y="126"/>
                  <a:pt x="33" y="126"/>
                </a:cubicBezTo>
                <a:cubicBezTo>
                  <a:pt x="34" y="124"/>
                  <a:pt x="35" y="123"/>
                  <a:pt x="38" y="122"/>
                </a:cubicBezTo>
                <a:cubicBezTo>
                  <a:pt x="40" y="121"/>
                  <a:pt x="43" y="120"/>
                  <a:pt x="47" y="120"/>
                </a:cubicBezTo>
                <a:cubicBezTo>
                  <a:pt x="44" y="125"/>
                  <a:pt x="42" y="129"/>
                  <a:pt x="40" y="134"/>
                </a:cubicBezTo>
                <a:cubicBezTo>
                  <a:pt x="33" y="148"/>
                  <a:pt x="30" y="159"/>
                  <a:pt x="30" y="167"/>
                </a:cubicBezTo>
                <a:cubicBezTo>
                  <a:pt x="30" y="173"/>
                  <a:pt x="32" y="176"/>
                  <a:pt x="36" y="178"/>
                </a:cubicBezTo>
                <a:cubicBezTo>
                  <a:pt x="37" y="179"/>
                  <a:pt x="41" y="180"/>
                  <a:pt x="45" y="180"/>
                </a:cubicBezTo>
                <a:cubicBezTo>
                  <a:pt x="44" y="178"/>
                  <a:pt x="44" y="176"/>
                  <a:pt x="44" y="173"/>
                </a:cubicBezTo>
                <a:cubicBezTo>
                  <a:pt x="44" y="170"/>
                  <a:pt x="44" y="167"/>
                  <a:pt x="45" y="163"/>
                </a:cubicBezTo>
                <a:cubicBezTo>
                  <a:pt x="47" y="150"/>
                  <a:pt x="52" y="136"/>
                  <a:pt x="59" y="120"/>
                </a:cubicBezTo>
                <a:cubicBezTo>
                  <a:pt x="59" y="120"/>
                  <a:pt x="60" y="120"/>
                  <a:pt x="60" y="120"/>
                </a:cubicBezTo>
                <a:cubicBezTo>
                  <a:pt x="60" y="211"/>
                  <a:pt x="60" y="211"/>
                  <a:pt x="60" y="211"/>
                </a:cubicBezTo>
                <a:cubicBezTo>
                  <a:pt x="29" y="211"/>
                  <a:pt x="29" y="211"/>
                  <a:pt x="29" y="211"/>
                </a:cubicBezTo>
                <a:cubicBezTo>
                  <a:pt x="13" y="211"/>
                  <a:pt x="0" y="198"/>
                  <a:pt x="0" y="183"/>
                </a:cubicBezTo>
                <a:cubicBezTo>
                  <a:pt x="0" y="29"/>
                  <a:pt x="0" y="29"/>
                  <a:pt x="0" y="29"/>
                </a:cubicBezTo>
                <a:cubicBezTo>
                  <a:pt x="0" y="13"/>
                  <a:pt x="13" y="0"/>
                  <a:pt x="29" y="0"/>
                </a:cubicBez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85" name="Freeform 75"/>
          <p:cNvSpPr>
            <a:spLocks noEditPoints="1"/>
          </p:cNvSpPr>
          <p:nvPr/>
        </p:nvSpPr>
        <p:spPr bwMode="auto">
          <a:xfrm>
            <a:off x="6344621" y="1711885"/>
            <a:ext cx="427323" cy="428513"/>
          </a:xfrm>
          <a:custGeom>
            <a:avLst/>
            <a:gdLst>
              <a:gd name="T0" fmla="*/ 249 w 261"/>
              <a:gd name="T1" fmla="*/ 220 h 262"/>
              <a:gd name="T2" fmla="*/ 261 w 261"/>
              <a:gd name="T3" fmla="*/ 70 h 262"/>
              <a:gd name="T4" fmla="*/ 249 w 261"/>
              <a:gd name="T5" fmla="*/ 70 h 262"/>
              <a:gd name="T6" fmla="*/ 249 w 261"/>
              <a:gd name="T7" fmla="*/ 154 h 262"/>
              <a:gd name="T8" fmla="*/ 227 w 261"/>
              <a:gd name="T9" fmla="*/ 180 h 262"/>
              <a:gd name="T10" fmla="*/ 209 w 261"/>
              <a:gd name="T11" fmla="*/ 262 h 262"/>
              <a:gd name="T12" fmla="*/ 209 w 261"/>
              <a:gd name="T13" fmla="*/ 262 h 262"/>
              <a:gd name="T14" fmla="*/ 209 w 261"/>
              <a:gd name="T15" fmla="*/ 15 h 262"/>
              <a:gd name="T16" fmla="*/ 203 w 261"/>
              <a:gd name="T17" fmla="*/ 28 h 262"/>
              <a:gd name="T18" fmla="*/ 209 w 261"/>
              <a:gd name="T19" fmla="*/ 50 h 262"/>
              <a:gd name="T20" fmla="*/ 201 w 261"/>
              <a:gd name="T21" fmla="*/ 120 h 262"/>
              <a:gd name="T22" fmla="*/ 209 w 261"/>
              <a:gd name="T23" fmla="*/ 197 h 262"/>
              <a:gd name="T24" fmla="*/ 209 w 261"/>
              <a:gd name="T25" fmla="*/ 197 h 262"/>
              <a:gd name="T26" fmla="*/ 195 w 261"/>
              <a:gd name="T27" fmla="*/ 232 h 262"/>
              <a:gd name="T28" fmla="*/ 168 w 261"/>
              <a:gd name="T29" fmla="*/ 36 h 262"/>
              <a:gd name="T30" fmla="*/ 195 w 261"/>
              <a:gd name="T31" fmla="*/ 20 h 262"/>
              <a:gd name="T32" fmla="*/ 195 w 261"/>
              <a:gd name="T33" fmla="*/ 50 h 262"/>
              <a:gd name="T34" fmla="*/ 195 w 261"/>
              <a:gd name="T35" fmla="*/ 120 h 262"/>
              <a:gd name="T36" fmla="*/ 168 w 261"/>
              <a:gd name="T37" fmla="*/ 220 h 262"/>
              <a:gd name="T38" fmla="*/ 192 w 261"/>
              <a:gd name="T39" fmla="*/ 249 h 262"/>
              <a:gd name="T40" fmla="*/ 168 w 261"/>
              <a:gd name="T41" fmla="*/ 21 h 262"/>
              <a:gd name="T42" fmla="*/ 168 w 261"/>
              <a:gd name="T43" fmla="*/ 44 h 262"/>
              <a:gd name="T44" fmla="*/ 135 w 261"/>
              <a:gd name="T45" fmla="*/ 120 h 262"/>
              <a:gd name="T46" fmla="*/ 167 w 261"/>
              <a:gd name="T47" fmla="*/ 198 h 262"/>
              <a:gd name="T48" fmla="*/ 167 w 261"/>
              <a:gd name="T49" fmla="*/ 167 h 262"/>
              <a:gd name="T50" fmla="*/ 130 w 261"/>
              <a:gd name="T51" fmla="*/ 147 h 262"/>
              <a:gd name="T52" fmla="*/ 93 w 261"/>
              <a:gd name="T53" fmla="*/ 44 h 262"/>
              <a:gd name="T54" fmla="*/ 130 w 261"/>
              <a:gd name="T55" fmla="*/ 0 h 262"/>
              <a:gd name="T56" fmla="*/ 126 w 261"/>
              <a:gd name="T57" fmla="*/ 120 h 262"/>
              <a:gd name="T58" fmla="*/ 130 w 261"/>
              <a:gd name="T59" fmla="*/ 159 h 262"/>
              <a:gd name="T60" fmla="*/ 130 w 261"/>
              <a:gd name="T61" fmla="*/ 179 h 262"/>
              <a:gd name="T62" fmla="*/ 130 w 261"/>
              <a:gd name="T63" fmla="*/ 198 h 262"/>
              <a:gd name="T64" fmla="*/ 93 w 261"/>
              <a:gd name="T65" fmla="*/ 3 h 262"/>
              <a:gd name="T66" fmla="*/ 93 w 261"/>
              <a:gd name="T67" fmla="*/ 36 h 262"/>
              <a:gd name="T68" fmla="*/ 67 w 261"/>
              <a:gd name="T69" fmla="*/ 20 h 262"/>
              <a:gd name="T70" fmla="*/ 67 w 261"/>
              <a:gd name="T71" fmla="*/ 70 h 262"/>
              <a:gd name="T72" fmla="*/ 92 w 261"/>
              <a:gd name="T73" fmla="*/ 147 h 262"/>
              <a:gd name="T74" fmla="*/ 92 w 261"/>
              <a:gd name="T75" fmla="*/ 179 h 262"/>
              <a:gd name="T76" fmla="*/ 93 w 261"/>
              <a:gd name="T77" fmla="*/ 198 h 262"/>
              <a:gd name="T78" fmla="*/ 67 w 261"/>
              <a:gd name="T79" fmla="*/ 171 h 262"/>
              <a:gd name="T80" fmla="*/ 69 w 261"/>
              <a:gd name="T81" fmla="*/ 232 h 262"/>
              <a:gd name="T82" fmla="*/ 58 w 261"/>
              <a:gd name="T83" fmla="*/ 28 h 262"/>
              <a:gd name="T84" fmla="*/ 67 w 261"/>
              <a:gd name="T85" fmla="*/ 9 h 262"/>
              <a:gd name="T86" fmla="*/ 67 w 261"/>
              <a:gd name="T87" fmla="*/ 120 h 262"/>
              <a:gd name="T88" fmla="*/ 67 w 261"/>
              <a:gd name="T89" fmla="*/ 188 h 262"/>
              <a:gd name="T90" fmla="*/ 67 w 261"/>
              <a:gd name="T91" fmla="*/ 232 h 262"/>
              <a:gd name="T92" fmla="*/ 67 w 261"/>
              <a:gd name="T93" fmla="*/ 232 h 262"/>
              <a:gd name="T94" fmla="*/ 52 w 261"/>
              <a:gd name="T95" fmla="*/ 50 h 262"/>
              <a:gd name="T96" fmla="*/ 12 w 261"/>
              <a:gd name="T97" fmla="*/ 220 h 262"/>
              <a:gd name="T98" fmla="*/ 52 w 261"/>
              <a:gd name="T99" fmla="*/ 232 h 262"/>
              <a:gd name="T100" fmla="*/ 52 w 261"/>
              <a:gd name="T101" fmla="*/ 232 h 262"/>
              <a:gd name="T102" fmla="*/ 12 w 261"/>
              <a:gd name="T103" fmla="*/ 114 h 262"/>
              <a:gd name="T104" fmla="*/ 0 w 261"/>
              <a:gd name="T105" fmla="*/ 104 h 262"/>
              <a:gd name="T106" fmla="*/ 12 w 261"/>
              <a:gd name="T107" fmla="*/ 154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61" h="262">
                <a:moveTo>
                  <a:pt x="249" y="220"/>
                </a:moveTo>
                <a:cubicBezTo>
                  <a:pt x="249" y="154"/>
                  <a:pt x="249" y="154"/>
                  <a:pt x="249" y="154"/>
                </a:cubicBezTo>
                <a:cubicBezTo>
                  <a:pt x="251" y="157"/>
                  <a:pt x="252" y="160"/>
                  <a:pt x="252" y="164"/>
                </a:cubicBezTo>
                <a:cubicBezTo>
                  <a:pt x="252" y="220"/>
                  <a:pt x="252" y="220"/>
                  <a:pt x="252" y="220"/>
                </a:cubicBezTo>
                <a:cubicBezTo>
                  <a:pt x="249" y="220"/>
                  <a:pt x="249" y="220"/>
                  <a:pt x="249" y="220"/>
                </a:cubicBezTo>
                <a:close/>
                <a:moveTo>
                  <a:pt x="249" y="114"/>
                </a:moveTo>
                <a:cubicBezTo>
                  <a:pt x="249" y="70"/>
                  <a:pt x="249" y="70"/>
                  <a:pt x="249" y="70"/>
                </a:cubicBezTo>
                <a:cubicBezTo>
                  <a:pt x="250" y="70"/>
                  <a:pt x="250" y="70"/>
                  <a:pt x="250" y="69"/>
                </a:cubicBezTo>
                <a:cubicBezTo>
                  <a:pt x="257" y="67"/>
                  <a:pt x="257" y="67"/>
                  <a:pt x="257" y="67"/>
                </a:cubicBezTo>
                <a:cubicBezTo>
                  <a:pt x="259" y="66"/>
                  <a:pt x="261" y="67"/>
                  <a:pt x="261" y="70"/>
                </a:cubicBezTo>
                <a:cubicBezTo>
                  <a:pt x="261" y="104"/>
                  <a:pt x="261" y="104"/>
                  <a:pt x="261" y="104"/>
                </a:cubicBezTo>
                <a:cubicBezTo>
                  <a:pt x="261" y="107"/>
                  <a:pt x="259" y="110"/>
                  <a:pt x="257" y="111"/>
                </a:cubicBezTo>
                <a:cubicBezTo>
                  <a:pt x="250" y="113"/>
                  <a:pt x="250" y="113"/>
                  <a:pt x="250" y="113"/>
                </a:cubicBezTo>
                <a:cubicBezTo>
                  <a:pt x="250" y="114"/>
                  <a:pt x="250" y="114"/>
                  <a:pt x="249" y="114"/>
                </a:cubicBezTo>
                <a:close/>
                <a:moveTo>
                  <a:pt x="249" y="70"/>
                </a:moveTo>
                <a:cubicBezTo>
                  <a:pt x="249" y="114"/>
                  <a:pt x="249" y="114"/>
                  <a:pt x="249" y="114"/>
                </a:cubicBezTo>
                <a:cubicBezTo>
                  <a:pt x="248" y="114"/>
                  <a:pt x="246" y="112"/>
                  <a:pt x="246" y="110"/>
                </a:cubicBezTo>
                <a:cubicBezTo>
                  <a:pt x="246" y="76"/>
                  <a:pt x="246" y="76"/>
                  <a:pt x="246" y="76"/>
                </a:cubicBezTo>
                <a:cubicBezTo>
                  <a:pt x="246" y="74"/>
                  <a:pt x="248" y="71"/>
                  <a:pt x="249" y="70"/>
                </a:cubicBezTo>
                <a:close/>
                <a:moveTo>
                  <a:pt x="249" y="154"/>
                </a:moveTo>
                <a:cubicBezTo>
                  <a:pt x="246" y="150"/>
                  <a:pt x="241" y="146"/>
                  <a:pt x="235" y="146"/>
                </a:cubicBezTo>
                <a:cubicBezTo>
                  <a:pt x="235" y="50"/>
                  <a:pt x="235" y="50"/>
                  <a:pt x="235" y="50"/>
                </a:cubicBezTo>
                <a:cubicBezTo>
                  <a:pt x="209" y="50"/>
                  <a:pt x="209" y="50"/>
                  <a:pt x="209" y="50"/>
                </a:cubicBezTo>
                <a:cubicBezTo>
                  <a:pt x="209" y="162"/>
                  <a:pt x="209" y="162"/>
                  <a:pt x="209" y="162"/>
                </a:cubicBezTo>
                <a:cubicBezTo>
                  <a:pt x="219" y="162"/>
                  <a:pt x="227" y="170"/>
                  <a:pt x="227" y="180"/>
                </a:cubicBezTo>
                <a:cubicBezTo>
                  <a:pt x="227" y="189"/>
                  <a:pt x="219" y="197"/>
                  <a:pt x="209" y="197"/>
                </a:cubicBezTo>
                <a:cubicBezTo>
                  <a:pt x="209" y="220"/>
                  <a:pt x="209" y="220"/>
                  <a:pt x="209" y="220"/>
                </a:cubicBezTo>
                <a:cubicBezTo>
                  <a:pt x="249" y="220"/>
                  <a:pt x="249" y="220"/>
                  <a:pt x="249" y="220"/>
                </a:cubicBezTo>
                <a:cubicBezTo>
                  <a:pt x="249" y="154"/>
                  <a:pt x="249" y="154"/>
                  <a:pt x="249" y="154"/>
                </a:cubicBezTo>
                <a:close/>
                <a:moveTo>
                  <a:pt x="209" y="262"/>
                </a:moveTo>
                <a:cubicBezTo>
                  <a:pt x="209" y="232"/>
                  <a:pt x="209" y="232"/>
                  <a:pt x="209" y="232"/>
                </a:cubicBezTo>
                <a:cubicBezTo>
                  <a:pt x="226" y="232"/>
                  <a:pt x="226" y="232"/>
                  <a:pt x="226" y="232"/>
                </a:cubicBezTo>
                <a:cubicBezTo>
                  <a:pt x="226" y="249"/>
                  <a:pt x="226" y="249"/>
                  <a:pt x="226" y="249"/>
                </a:cubicBezTo>
                <a:cubicBezTo>
                  <a:pt x="226" y="257"/>
                  <a:pt x="220" y="262"/>
                  <a:pt x="213" y="262"/>
                </a:cubicBezTo>
                <a:cubicBezTo>
                  <a:pt x="209" y="262"/>
                  <a:pt x="209" y="262"/>
                  <a:pt x="209" y="262"/>
                </a:cubicBezTo>
                <a:close/>
                <a:moveTo>
                  <a:pt x="209" y="44"/>
                </a:moveTo>
                <a:cubicBezTo>
                  <a:pt x="209" y="15"/>
                  <a:pt x="209" y="15"/>
                  <a:pt x="209" y="15"/>
                </a:cubicBezTo>
                <a:cubicBezTo>
                  <a:pt x="225" y="23"/>
                  <a:pt x="235" y="33"/>
                  <a:pt x="235" y="44"/>
                </a:cubicBezTo>
                <a:lnTo>
                  <a:pt x="209" y="44"/>
                </a:lnTo>
                <a:close/>
                <a:moveTo>
                  <a:pt x="209" y="15"/>
                </a:moveTo>
                <a:cubicBezTo>
                  <a:pt x="209" y="44"/>
                  <a:pt x="209" y="44"/>
                  <a:pt x="209" y="44"/>
                </a:cubicBezTo>
                <a:cubicBezTo>
                  <a:pt x="195" y="44"/>
                  <a:pt x="195" y="44"/>
                  <a:pt x="195" y="44"/>
                </a:cubicBezTo>
                <a:cubicBezTo>
                  <a:pt x="195" y="37"/>
                  <a:pt x="195" y="37"/>
                  <a:pt x="195" y="37"/>
                </a:cubicBezTo>
                <a:cubicBezTo>
                  <a:pt x="195" y="37"/>
                  <a:pt x="195" y="37"/>
                  <a:pt x="195" y="37"/>
                </a:cubicBezTo>
                <a:cubicBezTo>
                  <a:pt x="199" y="37"/>
                  <a:pt x="203" y="33"/>
                  <a:pt x="203" y="28"/>
                </a:cubicBezTo>
                <a:cubicBezTo>
                  <a:pt x="203" y="24"/>
                  <a:pt x="199" y="20"/>
                  <a:pt x="195" y="20"/>
                </a:cubicBezTo>
                <a:cubicBezTo>
                  <a:pt x="195" y="20"/>
                  <a:pt x="195" y="20"/>
                  <a:pt x="195" y="20"/>
                </a:cubicBezTo>
                <a:cubicBezTo>
                  <a:pt x="195" y="9"/>
                  <a:pt x="195" y="9"/>
                  <a:pt x="195" y="9"/>
                </a:cubicBezTo>
                <a:cubicBezTo>
                  <a:pt x="200" y="11"/>
                  <a:pt x="205" y="13"/>
                  <a:pt x="209" y="15"/>
                </a:cubicBezTo>
                <a:close/>
                <a:moveTo>
                  <a:pt x="209" y="50"/>
                </a:moveTo>
                <a:cubicBezTo>
                  <a:pt x="209" y="162"/>
                  <a:pt x="209" y="162"/>
                  <a:pt x="209" y="162"/>
                </a:cubicBezTo>
                <a:cubicBezTo>
                  <a:pt x="209" y="162"/>
                  <a:pt x="209" y="162"/>
                  <a:pt x="209" y="162"/>
                </a:cubicBezTo>
                <a:cubicBezTo>
                  <a:pt x="203" y="162"/>
                  <a:pt x="198" y="166"/>
                  <a:pt x="195" y="171"/>
                </a:cubicBezTo>
                <a:cubicBezTo>
                  <a:pt x="195" y="120"/>
                  <a:pt x="195" y="120"/>
                  <a:pt x="195" y="120"/>
                </a:cubicBezTo>
                <a:cubicBezTo>
                  <a:pt x="201" y="120"/>
                  <a:pt x="201" y="120"/>
                  <a:pt x="201" y="120"/>
                </a:cubicBezTo>
                <a:cubicBezTo>
                  <a:pt x="201" y="70"/>
                  <a:pt x="201" y="70"/>
                  <a:pt x="201" y="70"/>
                </a:cubicBezTo>
                <a:cubicBezTo>
                  <a:pt x="195" y="70"/>
                  <a:pt x="195" y="70"/>
                  <a:pt x="195" y="70"/>
                </a:cubicBezTo>
                <a:cubicBezTo>
                  <a:pt x="195" y="50"/>
                  <a:pt x="195" y="50"/>
                  <a:pt x="195" y="50"/>
                </a:cubicBezTo>
                <a:cubicBezTo>
                  <a:pt x="209" y="50"/>
                  <a:pt x="209" y="50"/>
                  <a:pt x="209" y="50"/>
                </a:cubicBezTo>
                <a:close/>
                <a:moveTo>
                  <a:pt x="209" y="197"/>
                </a:moveTo>
                <a:cubicBezTo>
                  <a:pt x="209" y="220"/>
                  <a:pt x="209" y="220"/>
                  <a:pt x="209" y="220"/>
                </a:cubicBezTo>
                <a:cubicBezTo>
                  <a:pt x="195" y="220"/>
                  <a:pt x="195" y="220"/>
                  <a:pt x="195" y="220"/>
                </a:cubicBezTo>
                <a:cubicBezTo>
                  <a:pt x="195" y="188"/>
                  <a:pt x="195" y="188"/>
                  <a:pt x="195" y="188"/>
                </a:cubicBezTo>
                <a:cubicBezTo>
                  <a:pt x="198" y="193"/>
                  <a:pt x="203" y="197"/>
                  <a:pt x="209" y="197"/>
                </a:cubicBezTo>
                <a:cubicBezTo>
                  <a:pt x="209" y="197"/>
                  <a:pt x="209" y="197"/>
                  <a:pt x="209" y="197"/>
                </a:cubicBezTo>
                <a:close/>
                <a:moveTo>
                  <a:pt x="209" y="232"/>
                </a:moveTo>
                <a:cubicBezTo>
                  <a:pt x="209" y="262"/>
                  <a:pt x="209" y="262"/>
                  <a:pt x="209" y="262"/>
                </a:cubicBezTo>
                <a:cubicBezTo>
                  <a:pt x="206" y="262"/>
                  <a:pt x="206" y="262"/>
                  <a:pt x="206" y="262"/>
                </a:cubicBezTo>
                <a:cubicBezTo>
                  <a:pt x="201" y="262"/>
                  <a:pt x="197" y="260"/>
                  <a:pt x="195" y="257"/>
                </a:cubicBezTo>
                <a:cubicBezTo>
                  <a:pt x="195" y="232"/>
                  <a:pt x="195" y="232"/>
                  <a:pt x="195" y="232"/>
                </a:cubicBezTo>
                <a:lnTo>
                  <a:pt x="209" y="232"/>
                </a:lnTo>
                <a:close/>
                <a:moveTo>
                  <a:pt x="171" y="20"/>
                </a:moveTo>
                <a:cubicBezTo>
                  <a:pt x="175" y="20"/>
                  <a:pt x="179" y="24"/>
                  <a:pt x="179" y="28"/>
                </a:cubicBezTo>
                <a:cubicBezTo>
                  <a:pt x="179" y="33"/>
                  <a:pt x="175" y="37"/>
                  <a:pt x="171" y="37"/>
                </a:cubicBezTo>
                <a:cubicBezTo>
                  <a:pt x="170" y="37"/>
                  <a:pt x="169" y="37"/>
                  <a:pt x="168" y="36"/>
                </a:cubicBezTo>
                <a:cubicBezTo>
                  <a:pt x="168" y="44"/>
                  <a:pt x="168" y="44"/>
                  <a:pt x="168" y="44"/>
                </a:cubicBezTo>
                <a:cubicBezTo>
                  <a:pt x="195" y="44"/>
                  <a:pt x="195" y="44"/>
                  <a:pt x="195" y="44"/>
                </a:cubicBezTo>
                <a:cubicBezTo>
                  <a:pt x="195" y="37"/>
                  <a:pt x="195" y="37"/>
                  <a:pt x="195" y="37"/>
                </a:cubicBezTo>
                <a:cubicBezTo>
                  <a:pt x="190" y="37"/>
                  <a:pt x="186" y="33"/>
                  <a:pt x="186" y="28"/>
                </a:cubicBezTo>
                <a:cubicBezTo>
                  <a:pt x="186" y="24"/>
                  <a:pt x="190" y="20"/>
                  <a:pt x="195" y="20"/>
                </a:cubicBezTo>
                <a:cubicBezTo>
                  <a:pt x="195" y="9"/>
                  <a:pt x="195" y="9"/>
                  <a:pt x="195" y="9"/>
                </a:cubicBezTo>
                <a:cubicBezTo>
                  <a:pt x="187" y="6"/>
                  <a:pt x="178" y="4"/>
                  <a:pt x="168" y="3"/>
                </a:cubicBezTo>
                <a:cubicBezTo>
                  <a:pt x="168" y="21"/>
                  <a:pt x="168" y="21"/>
                  <a:pt x="168" y="21"/>
                </a:cubicBezTo>
                <a:cubicBezTo>
                  <a:pt x="169" y="20"/>
                  <a:pt x="170" y="20"/>
                  <a:pt x="171" y="20"/>
                </a:cubicBezTo>
                <a:close/>
                <a:moveTo>
                  <a:pt x="195" y="50"/>
                </a:moveTo>
                <a:cubicBezTo>
                  <a:pt x="195" y="70"/>
                  <a:pt x="195" y="70"/>
                  <a:pt x="195" y="70"/>
                </a:cubicBezTo>
                <a:cubicBezTo>
                  <a:pt x="168" y="70"/>
                  <a:pt x="168" y="70"/>
                  <a:pt x="168" y="70"/>
                </a:cubicBezTo>
                <a:cubicBezTo>
                  <a:pt x="168" y="50"/>
                  <a:pt x="168" y="50"/>
                  <a:pt x="168" y="50"/>
                </a:cubicBezTo>
                <a:cubicBezTo>
                  <a:pt x="195" y="50"/>
                  <a:pt x="195" y="50"/>
                  <a:pt x="195" y="50"/>
                </a:cubicBezTo>
                <a:close/>
                <a:moveTo>
                  <a:pt x="195" y="120"/>
                </a:moveTo>
                <a:cubicBezTo>
                  <a:pt x="195" y="171"/>
                  <a:pt x="195" y="171"/>
                  <a:pt x="195" y="171"/>
                </a:cubicBezTo>
                <a:cubicBezTo>
                  <a:pt x="193" y="173"/>
                  <a:pt x="192" y="176"/>
                  <a:pt x="192" y="180"/>
                </a:cubicBezTo>
                <a:cubicBezTo>
                  <a:pt x="192" y="183"/>
                  <a:pt x="193" y="186"/>
                  <a:pt x="195" y="188"/>
                </a:cubicBezTo>
                <a:cubicBezTo>
                  <a:pt x="195" y="220"/>
                  <a:pt x="195" y="220"/>
                  <a:pt x="195" y="220"/>
                </a:cubicBezTo>
                <a:cubicBezTo>
                  <a:pt x="168" y="220"/>
                  <a:pt x="168" y="220"/>
                  <a:pt x="168" y="220"/>
                </a:cubicBezTo>
                <a:cubicBezTo>
                  <a:pt x="168" y="120"/>
                  <a:pt x="168" y="120"/>
                  <a:pt x="168" y="120"/>
                </a:cubicBezTo>
                <a:cubicBezTo>
                  <a:pt x="195" y="120"/>
                  <a:pt x="195" y="120"/>
                  <a:pt x="195" y="120"/>
                </a:cubicBezTo>
                <a:close/>
                <a:moveTo>
                  <a:pt x="195" y="232"/>
                </a:moveTo>
                <a:cubicBezTo>
                  <a:pt x="195" y="257"/>
                  <a:pt x="195" y="257"/>
                  <a:pt x="195" y="257"/>
                </a:cubicBezTo>
                <a:cubicBezTo>
                  <a:pt x="193" y="254"/>
                  <a:pt x="192" y="252"/>
                  <a:pt x="192" y="249"/>
                </a:cubicBezTo>
                <a:cubicBezTo>
                  <a:pt x="192" y="232"/>
                  <a:pt x="192" y="232"/>
                  <a:pt x="192" y="232"/>
                </a:cubicBezTo>
                <a:lnTo>
                  <a:pt x="195" y="232"/>
                </a:lnTo>
                <a:close/>
                <a:moveTo>
                  <a:pt x="168" y="36"/>
                </a:moveTo>
                <a:cubicBezTo>
                  <a:pt x="165" y="35"/>
                  <a:pt x="162" y="32"/>
                  <a:pt x="162" y="28"/>
                </a:cubicBezTo>
                <a:cubicBezTo>
                  <a:pt x="162" y="25"/>
                  <a:pt x="165" y="22"/>
                  <a:pt x="168" y="21"/>
                </a:cubicBezTo>
                <a:cubicBezTo>
                  <a:pt x="168" y="3"/>
                  <a:pt x="168" y="3"/>
                  <a:pt x="168" y="3"/>
                </a:cubicBezTo>
                <a:cubicBezTo>
                  <a:pt x="157" y="1"/>
                  <a:pt x="144" y="0"/>
                  <a:pt x="131" y="0"/>
                </a:cubicBezTo>
                <a:cubicBezTo>
                  <a:pt x="130" y="0"/>
                  <a:pt x="130" y="0"/>
                  <a:pt x="130" y="0"/>
                </a:cubicBezTo>
                <a:cubicBezTo>
                  <a:pt x="130" y="44"/>
                  <a:pt x="130" y="44"/>
                  <a:pt x="130" y="44"/>
                </a:cubicBezTo>
                <a:cubicBezTo>
                  <a:pt x="168" y="44"/>
                  <a:pt x="168" y="44"/>
                  <a:pt x="168" y="44"/>
                </a:cubicBezTo>
                <a:cubicBezTo>
                  <a:pt x="168" y="36"/>
                  <a:pt x="168" y="36"/>
                  <a:pt x="168" y="36"/>
                </a:cubicBezTo>
                <a:close/>
                <a:moveTo>
                  <a:pt x="168" y="50"/>
                </a:moveTo>
                <a:cubicBezTo>
                  <a:pt x="168" y="70"/>
                  <a:pt x="168" y="70"/>
                  <a:pt x="168" y="70"/>
                </a:cubicBezTo>
                <a:cubicBezTo>
                  <a:pt x="135" y="70"/>
                  <a:pt x="135" y="70"/>
                  <a:pt x="135" y="70"/>
                </a:cubicBezTo>
                <a:cubicBezTo>
                  <a:pt x="135" y="120"/>
                  <a:pt x="135" y="120"/>
                  <a:pt x="135" y="120"/>
                </a:cubicBezTo>
                <a:cubicBezTo>
                  <a:pt x="168" y="120"/>
                  <a:pt x="168" y="120"/>
                  <a:pt x="168" y="120"/>
                </a:cubicBezTo>
                <a:cubicBezTo>
                  <a:pt x="168" y="220"/>
                  <a:pt x="168" y="220"/>
                  <a:pt x="168" y="220"/>
                </a:cubicBezTo>
                <a:cubicBezTo>
                  <a:pt x="130" y="220"/>
                  <a:pt x="130" y="220"/>
                  <a:pt x="130" y="220"/>
                </a:cubicBezTo>
                <a:cubicBezTo>
                  <a:pt x="130" y="198"/>
                  <a:pt x="130" y="198"/>
                  <a:pt x="130" y="198"/>
                </a:cubicBezTo>
                <a:cubicBezTo>
                  <a:pt x="167" y="198"/>
                  <a:pt x="167" y="198"/>
                  <a:pt x="167" y="198"/>
                </a:cubicBezTo>
                <a:cubicBezTo>
                  <a:pt x="167" y="187"/>
                  <a:pt x="167" y="187"/>
                  <a:pt x="167" y="187"/>
                </a:cubicBezTo>
                <a:cubicBezTo>
                  <a:pt x="130" y="187"/>
                  <a:pt x="130" y="187"/>
                  <a:pt x="130" y="187"/>
                </a:cubicBezTo>
                <a:cubicBezTo>
                  <a:pt x="130" y="179"/>
                  <a:pt x="130" y="179"/>
                  <a:pt x="130" y="179"/>
                </a:cubicBezTo>
                <a:cubicBezTo>
                  <a:pt x="167" y="179"/>
                  <a:pt x="167" y="179"/>
                  <a:pt x="167" y="179"/>
                </a:cubicBezTo>
                <a:cubicBezTo>
                  <a:pt x="167" y="167"/>
                  <a:pt x="167" y="167"/>
                  <a:pt x="167" y="167"/>
                </a:cubicBezTo>
                <a:cubicBezTo>
                  <a:pt x="130" y="167"/>
                  <a:pt x="130" y="167"/>
                  <a:pt x="130" y="167"/>
                </a:cubicBezTo>
                <a:cubicBezTo>
                  <a:pt x="130" y="159"/>
                  <a:pt x="130" y="159"/>
                  <a:pt x="130" y="159"/>
                </a:cubicBezTo>
                <a:cubicBezTo>
                  <a:pt x="167" y="159"/>
                  <a:pt x="167" y="159"/>
                  <a:pt x="167" y="159"/>
                </a:cubicBezTo>
                <a:cubicBezTo>
                  <a:pt x="167" y="147"/>
                  <a:pt x="167" y="147"/>
                  <a:pt x="167" y="147"/>
                </a:cubicBezTo>
                <a:cubicBezTo>
                  <a:pt x="130" y="147"/>
                  <a:pt x="130" y="147"/>
                  <a:pt x="130" y="147"/>
                </a:cubicBezTo>
                <a:cubicBezTo>
                  <a:pt x="130" y="50"/>
                  <a:pt x="130" y="50"/>
                  <a:pt x="130" y="50"/>
                </a:cubicBezTo>
                <a:lnTo>
                  <a:pt x="168" y="50"/>
                </a:lnTo>
                <a:close/>
                <a:moveTo>
                  <a:pt x="130" y="0"/>
                </a:moveTo>
                <a:cubicBezTo>
                  <a:pt x="130" y="44"/>
                  <a:pt x="130" y="44"/>
                  <a:pt x="130" y="44"/>
                </a:cubicBezTo>
                <a:cubicBezTo>
                  <a:pt x="93" y="44"/>
                  <a:pt x="93" y="44"/>
                  <a:pt x="93" y="44"/>
                </a:cubicBezTo>
                <a:cubicBezTo>
                  <a:pt x="93" y="36"/>
                  <a:pt x="93" y="36"/>
                  <a:pt x="93" y="36"/>
                </a:cubicBezTo>
                <a:cubicBezTo>
                  <a:pt x="96" y="35"/>
                  <a:pt x="99" y="32"/>
                  <a:pt x="99" y="28"/>
                </a:cubicBezTo>
                <a:cubicBezTo>
                  <a:pt x="99" y="25"/>
                  <a:pt x="96" y="22"/>
                  <a:pt x="93" y="21"/>
                </a:cubicBezTo>
                <a:cubicBezTo>
                  <a:pt x="93" y="3"/>
                  <a:pt x="93" y="3"/>
                  <a:pt x="93" y="3"/>
                </a:cubicBezTo>
                <a:cubicBezTo>
                  <a:pt x="104" y="1"/>
                  <a:pt x="117" y="0"/>
                  <a:pt x="130" y="0"/>
                </a:cubicBezTo>
                <a:close/>
                <a:moveTo>
                  <a:pt x="130" y="50"/>
                </a:moveTo>
                <a:cubicBezTo>
                  <a:pt x="130" y="147"/>
                  <a:pt x="130" y="147"/>
                  <a:pt x="130" y="147"/>
                </a:cubicBezTo>
                <a:cubicBezTo>
                  <a:pt x="93" y="147"/>
                  <a:pt x="93" y="147"/>
                  <a:pt x="93" y="147"/>
                </a:cubicBezTo>
                <a:cubicBezTo>
                  <a:pt x="93" y="120"/>
                  <a:pt x="93" y="120"/>
                  <a:pt x="93" y="120"/>
                </a:cubicBezTo>
                <a:cubicBezTo>
                  <a:pt x="126" y="120"/>
                  <a:pt x="126" y="120"/>
                  <a:pt x="126" y="120"/>
                </a:cubicBezTo>
                <a:cubicBezTo>
                  <a:pt x="126" y="70"/>
                  <a:pt x="126" y="70"/>
                  <a:pt x="126" y="70"/>
                </a:cubicBezTo>
                <a:cubicBezTo>
                  <a:pt x="93" y="70"/>
                  <a:pt x="93" y="70"/>
                  <a:pt x="93" y="70"/>
                </a:cubicBezTo>
                <a:cubicBezTo>
                  <a:pt x="93" y="50"/>
                  <a:pt x="93" y="50"/>
                  <a:pt x="93" y="50"/>
                </a:cubicBezTo>
                <a:cubicBezTo>
                  <a:pt x="130" y="50"/>
                  <a:pt x="130" y="50"/>
                  <a:pt x="130" y="50"/>
                </a:cubicBezTo>
                <a:close/>
                <a:moveTo>
                  <a:pt x="130" y="159"/>
                </a:moveTo>
                <a:cubicBezTo>
                  <a:pt x="130" y="167"/>
                  <a:pt x="130" y="167"/>
                  <a:pt x="130" y="167"/>
                </a:cubicBezTo>
                <a:cubicBezTo>
                  <a:pt x="93" y="167"/>
                  <a:pt x="93" y="167"/>
                  <a:pt x="93" y="167"/>
                </a:cubicBezTo>
                <a:cubicBezTo>
                  <a:pt x="93" y="159"/>
                  <a:pt x="93" y="159"/>
                  <a:pt x="93" y="159"/>
                </a:cubicBezTo>
                <a:cubicBezTo>
                  <a:pt x="130" y="159"/>
                  <a:pt x="130" y="159"/>
                  <a:pt x="130" y="159"/>
                </a:cubicBezTo>
                <a:close/>
                <a:moveTo>
                  <a:pt x="130" y="179"/>
                </a:moveTo>
                <a:cubicBezTo>
                  <a:pt x="130" y="187"/>
                  <a:pt x="130" y="187"/>
                  <a:pt x="130" y="187"/>
                </a:cubicBezTo>
                <a:cubicBezTo>
                  <a:pt x="93" y="187"/>
                  <a:pt x="93" y="187"/>
                  <a:pt x="93" y="187"/>
                </a:cubicBezTo>
                <a:cubicBezTo>
                  <a:pt x="93" y="179"/>
                  <a:pt x="93" y="179"/>
                  <a:pt x="93" y="179"/>
                </a:cubicBezTo>
                <a:cubicBezTo>
                  <a:pt x="130" y="179"/>
                  <a:pt x="130" y="179"/>
                  <a:pt x="130" y="179"/>
                </a:cubicBezTo>
                <a:close/>
                <a:moveTo>
                  <a:pt x="130" y="198"/>
                </a:moveTo>
                <a:cubicBezTo>
                  <a:pt x="130" y="220"/>
                  <a:pt x="130" y="220"/>
                  <a:pt x="130" y="220"/>
                </a:cubicBezTo>
                <a:cubicBezTo>
                  <a:pt x="93" y="220"/>
                  <a:pt x="93" y="220"/>
                  <a:pt x="93" y="220"/>
                </a:cubicBezTo>
                <a:cubicBezTo>
                  <a:pt x="93" y="198"/>
                  <a:pt x="93" y="198"/>
                  <a:pt x="93" y="198"/>
                </a:cubicBezTo>
                <a:lnTo>
                  <a:pt x="130" y="198"/>
                </a:lnTo>
                <a:close/>
                <a:moveTo>
                  <a:pt x="93" y="3"/>
                </a:moveTo>
                <a:cubicBezTo>
                  <a:pt x="93" y="21"/>
                  <a:pt x="93" y="21"/>
                  <a:pt x="93" y="21"/>
                </a:cubicBezTo>
                <a:cubicBezTo>
                  <a:pt x="92" y="20"/>
                  <a:pt x="92" y="20"/>
                  <a:pt x="91" y="20"/>
                </a:cubicBezTo>
                <a:cubicBezTo>
                  <a:pt x="86" y="20"/>
                  <a:pt x="83" y="24"/>
                  <a:pt x="83" y="28"/>
                </a:cubicBezTo>
                <a:cubicBezTo>
                  <a:pt x="83" y="33"/>
                  <a:pt x="86" y="37"/>
                  <a:pt x="91" y="37"/>
                </a:cubicBezTo>
                <a:cubicBezTo>
                  <a:pt x="92" y="37"/>
                  <a:pt x="92" y="37"/>
                  <a:pt x="93" y="36"/>
                </a:cubicBezTo>
                <a:cubicBezTo>
                  <a:pt x="93" y="44"/>
                  <a:pt x="93" y="44"/>
                  <a:pt x="93" y="44"/>
                </a:cubicBezTo>
                <a:cubicBezTo>
                  <a:pt x="67" y="44"/>
                  <a:pt x="67" y="44"/>
                  <a:pt x="67" y="44"/>
                </a:cubicBezTo>
                <a:cubicBezTo>
                  <a:pt x="67" y="37"/>
                  <a:pt x="67" y="37"/>
                  <a:pt x="67" y="37"/>
                </a:cubicBezTo>
                <a:cubicBezTo>
                  <a:pt x="71" y="37"/>
                  <a:pt x="75" y="33"/>
                  <a:pt x="75" y="28"/>
                </a:cubicBezTo>
                <a:cubicBezTo>
                  <a:pt x="75" y="24"/>
                  <a:pt x="71" y="20"/>
                  <a:pt x="67" y="20"/>
                </a:cubicBezTo>
                <a:cubicBezTo>
                  <a:pt x="67" y="9"/>
                  <a:pt x="67" y="9"/>
                  <a:pt x="67" y="9"/>
                </a:cubicBezTo>
                <a:cubicBezTo>
                  <a:pt x="75" y="6"/>
                  <a:pt x="84" y="4"/>
                  <a:pt x="93" y="3"/>
                </a:cubicBezTo>
                <a:close/>
                <a:moveTo>
                  <a:pt x="93" y="50"/>
                </a:moveTo>
                <a:cubicBezTo>
                  <a:pt x="93" y="70"/>
                  <a:pt x="93" y="70"/>
                  <a:pt x="93" y="70"/>
                </a:cubicBezTo>
                <a:cubicBezTo>
                  <a:pt x="67" y="70"/>
                  <a:pt x="67" y="70"/>
                  <a:pt x="67" y="70"/>
                </a:cubicBezTo>
                <a:cubicBezTo>
                  <a:pt x="67" y="50"/>
                  <a:pt x="67" y="50"/>
                  <a:pt x="67" y="50"/>
                </a:cubicBezTo>
                <a:cubicBezTo>
                  <a:pt x="93" y="50"/>
                  <a:pt x="93" y="50"/>
                  <a:pt x="93" y="50"/>
                </a:cubicBezTo>
                <a:close/>
                <a:moveTo>
                  <a:pt x="93" y="120"/>
                </a:moveTo>
                <a:cubicBezTo>
                  <a:pt x="93" y="147"/>
                  <a:pt x="93" y="147"/>
                  <a:pt x="93" y="147"/>
                </a:cubicBezTo>
                <a:cubicBezTo>
                  <a:pt x="92" y="147"/>
                  <a:pt x="92" y="147"/>
                  <a:pt x="92" y="147"/>
                </a:cubicBezTo>
                <a:cubicBezTo>
                  <a:pt x="92" y="159"/>
                  <a:pt x="92" y="159"/>
                  <a:pt x="92" y="159"/>
                </a:cubicBezTo>
                <a:cubicBezTo>
                  <a:pt x="93" y="159"/>
                  <a:pt x="93" y="159"/>
                  <a:pt x="93" y="159"/>
                </a:cubicBezTo>
                <a:cubicBezTo>
                  <a:pt x="93" y="167"/>
                  <a:pt x="93" y="167"/>
                  <a:pt x="93" y="167"/>
                </a:cubicBezTo>
                <a:cubicBezTo>
                  <a:pt x="92" y="167"/>
                  <a:pt x="92" y="167"/>
                  <a:pt x="92" y="167"/>
                </a:cubicBezTo>
                <a:cubicBezTo>
                  <a:pt x="92" y="179"/>
                  <a:pt x="92" y="179"/>
                  <a:pt x="92" y="179"/>
                </a:cubicBezTo>
                <a:cubicBezTo>
                  <a:pt x="93" y="179"/>
                  <a:pt x="93" y="179"/>
                  <a:pt x="93" y="179"/>
                </a:cubicBezTo>
                <a:cubicBezTo>
                  <a:pt x="93" y="187"/>
                  <a:pt x="93" y="187"/>
                  <a:pt x="93" y="187"/>
                </a:cubicBezTo>
                <a:cubicBezTo>
                  <a:pt x="92" y="187"/>
                  <a:pt x="92" y="187"/>
                  <a:pt x="92" y="187"/>
                </a:cubicBezTo>
                <a:cubicBezTo>
                  <a:pt x="92" y="198"/>
                  <a:pt x="92" y="198"/>
                  <a:pt x="92" y="198"/>
                </a:cubicBezTo>
                <a:cubicBezTo>
                  <a:pt x="93" y="198"/>
                  <a:pt x="93" y="198"/>
                  <a:pt x="93" y="198"/>
                </a:cubicBezTo>
                <a:cubicBezTo>
                  <a:pt x="93" y="220"/>
                  <a:pt x="93" y="220"/>
                  <a:pt x="93" y="220"/>
                </a:cubicBezTo>
                <a:cubicBezTo>
                  <a:pt x="67" y="220"/>
                  <a:pt x="67" y="220"/>
                  <a:pt x="67" y="220"/>
                </a:cubicBezTo>
                <a:cubicBezTo>
                  <a:pt x="67" y="188"/>
                  <a:pt x="67" y="188"/>
                  <a:pt x="67" y="188"/>
                </a:cubicBezTo>
                <a:cubicBezTo>
                  <a:pt x="68" y="186"/>
                  <a:pt x="69" y="183"/>
                  <a:pt x="69" y="180"/>
                </a:cubicBezTo>
                <a:cubicBezTo>
                  <a:pt x="69" y="176"/>
                  <a:pt x="68" y="173"/>
                  <a:pt x="67" y="171"/>
                </a:cubicBezTo>
                <a:cubicBezTo>
                  <a:pt x="67" y="120"/>
                  <a:pt x="67" y="120"/>
                  <a:pt x="67" y="120"/>
                </a:cubicBezTo>
                <a:cubicBezTo>
                  <a:pt x="93" y="120"/>
                  <a:pt x="93" y="120"/>
                  <a:pt x="93" y="120"/>
                </a:cubicBezTo>
                <a:close/>
                <a:moveTo>
                  <a:pt x="67" y="257"/>
                </a:moveTo>
                <a:cubicBezTo>
                  <a:pt x="67" y="232"/>
                  <a:pt x="67" y="232"/>
                  <a:pt x="67" y="232"/>
                </a:cubicBezTo>
                <a:cubicBezTo>
                  <a:pt x="69" y="232"/>
                  <a:pt x="69" y="232"/>
                  <a:pt x="69" y="232"/>
                </a:cubicBezTo>
                <a:cubicBezTo>
                  <a:pt x="69" y="249"/>
                  <a:pt x="69" y="249"/>
                  <a:pt x="69" y="249"/>
                </a:cubicBezTo>
                <a:cubicBezTo>
                  <a:pt x="69" y="252"/>
                  <a:pt x="68" y="254"/>
                  <a:pt x="67" y="257"/>
                </a:cubicBezTo>
                <a:close/>
                <a:moveTo>
                  <a:pt x="67" y="9"/>
                </a:moveTo>
                <a:cubicBezTo>
                  <a:pt x="67" y="20"/>
                  <a:pt x="67" y="20"/>
                  <a:pt x="67" y="20"/>
                </a:cubicBezTo>
                <a:cubicBezTo>
                  <a:pt x="62" y="20"/>
                  <a:pt x="58" y="24"/>
                  <a:pt x="58" y="28"/>
                </a:cubicBezTo>
                <a:cubicBezTo>
                  <a:pt x="58" y="33"/>
                  <a:pt x="62" y="37"/>
                  <a:pt x="67" y="37"/>
                </a:cubicBezTo>
                <a:cubicBezTo>
                  <a:pt x="67" y="44"/>
                  <a:pt x="67" y="44"/>
                  <a:pt x="67" y="44"/>
                </a:cubicBezTo>
                <a:cubicBezTo>
                  <a:pt x="52" y="44"/>
                  <a:pt x="52" y="44"/>
                  <a:pt x="52" y="44"/>
                </a:cubicBezTo>
                <a:cubicBezTo>
                  <a:pt x="52" y="15"/>
                  <a:pt x="52" y="15"/>
                  <a:pt x="52" y="15"/>
                </a:cubicBezTo>
                <a:cubicBezTo>
                  <a:pt x="56" y="13"/>
                  <a:pt x="61" y="11"/>
                  <a:pt x="67" y="9"/>
                </a:cubicBezTo>
                <a:close/>
                <a:moveTo>
                  <a:pt x="67" y="50"/>
                </a:moveTo>
                <a:cubicBezTo>
                  <a:pt x="67" y="70"/>
                  <a:pt x="67" y="70"/>
                  <a:pt x="67" y="70"/>
                </a:cubicBezTo>
                <a:cubicBezTo>
                  <a:pt x="60" y="70"/>
                  <a:pt x="60" y="70"/>
                  <a:pt x="60" y="70"/>
                </a:cubicBezTo>
                <a:cubicBezTo>
                  <a:pt x="60" y="120"/>
                  <a:pt x="60" y="120"/>
                  <a:pt x="60" y="120"/>
                </a:cubicBezTo>
                <a:cubicBezTo>
                  <a:pt x="67" y="120"/>
                  <a:pt x="67" y="120"/>
                  <a:pt x="67" y="120"/>
                </a:cubicBezTo>
                <a:cubicBezTo>
                  <a:pt x="67" y="171"/>
                  <a:pt x="67" y="171"/>
                  <a:pt x="67" y="171"/>
                </a:cubicBezTo>
                <a:cubicBezTo>
                  <a:pt x="64" y="166"/>
                  <a:pt x="58" y="162"/>
                  <a:pt x="52" y="162"/>
                </a:cubicBezTo>
                <a:cubicBezTo>
                  <a:pt x="52" y="50"/>
                  <a:pt x="52" y="50"/>
                  <a:pt x="52" y="50"/>
                </a:cubicBezTo>
                <a:cubicBezTo>
                  <a:pt x="67" y="50"/>
                  <a:pt x="67" y="50"/>
                  <a:pt x="67" y="50"/>
                </a:cubicBezTo>
                <a:close/>
                <a:moveTo>
                  <a:pt x="67" y="188"/>
                </a:moveTo>
                <a:cubicBezTo>
                  <a:pt x="67" y="220"/>
                  <a:pt x="67" y="220"/>
                  <a:pt x="67" y="220"/>
                </a:cubicBezTo>
                <a:cubicBezTo>
                  <a:pt x="52" y="220"/>
                  <a:pt x="52" y="220"/>
                  <a:pt x="52" y="220"/>
                </a:cubicBezTo>
                <a:cubicBezTo>
                  <a:pt x="52" y="197"/>
                  <a:pt x="52" y="197"/>
                  <a:pt x="52" y="197"/>
                </a:cubicBezTo>
                <a:cubicBezTo>
                  <a:pt x="58" y="197"/>
                  <a:pt x="64" y="193"/>
                  <a:pt x="67" y="188"/>
                </a:cubicBezTo>
                <a:close/>
                <a:moveTo>
                  <a:pt x="67" y="232"/>
                </a:moveTo>
                <a:cubicBezTo>
                  <a:pt x="67" y="257"/>
                  <a:pt x="67" y="257"/>
                  <a:pt x="67" y="257"/>
                </a:cubicBezTo>
                <a:cubicBezTo>
                  <a:pt x="64" y="260"/>
                  <a:pt x="60" y="262"/>
                  <a:pt x="56" y="262"/>
                </a:cubicBezTo>
                <a:cubicBezTo>
                  <a:pt x="52" y="262"/>
                  <a:pt x="52" y="262"/>
                  <a:pt x="52" y="262"/>
                </a:cubicBezTo>
                <a:cubicBezTo>
                  <a:pt x="52" y="232"/>
                  <a:pt x="52" y="232"/>
                  <a:pt x="52" y="232"/>
                </a:cubicBezTo>
                <a:lnTo>
                  <a:pt x="67" y="232"/>
                </a:lnTo>
                <a:close/>
                <a:moveTo>
                  <a:pt x="52" y="15"/>
                </a:moveTo>
                <a:cubicBezTo>
                  <a:pt x="52" y="44"/>
                  <a:pt x="52" y="44"/>
                  <a:pt x="52" y="44"/>
                </a:cubicBezTo>
                <a:cubicBezTo>
                  <a:pt x="27" y="44"/>
                  <a:pt x="27" y="44"/>
                  <a:pt x="27" y="44"/>
                </a:cubicBezTo>
                <a:cubicBezTo>
                  <a:pt x="27" y="33"/>
                  <a:pt x="36" y="23"/>
                  <a:pt x="52" y="15"/>
                </a:cubicBezTo>
                <a:close/>
                <a:moveTo>
                  <a:pt x="52" y="50"/>
                </a:moveTo>
                <a:cubicBezTo>
                  <a:pt x="52" y="162"/>
                  <a:pt x="52" y="162"/>
                  <a:pt x="52" y="162"/>
                </a:cubicBezTo>
                <a:cubicBezTo>
                  <a:pt x="42" y="162"/>
                  <a:pt x="35" y="170"/>
                  <a:pt x="35" y="180"/>
                </a:cubicBezTo>
                <a:cubicBezTo>
                  <a:pt x="35" y="189"/>
                  <a:pt x="42" y="197"/>
                  <a:pt x="52" y="197"/>
                </a:cubicBezTo>
                <a:cubicBezTo>
                  <a:pt x="52" y="220"/>
                  <a:pt x="52" y="220"/>
                  <a:pt x="52" y="220"/>
                </a:cubicBezTo>
                <a:cubicBezTo>
                  <a:pt x="12" y="220"/>
                  <a:pt x="12" y="220"/>
                  <a:pt x="12" y="220"/>
                </a:cubicBezTo>
                <a:cubicBezTo>
                  <a:pt x="12" y="154"/>
                  <a:pt x="12" y="154"/>
                  <a:pt x="12" y="154"/>
                </a:cubicBezTo>
                <a:cubicBezTo>
                  <a:pt x="15" y="150"/>
                  <a:pt x="21" y="146"/>
                  <a:pt x="27" y="146"/>
                </a:cubicBezTo>
                <a:cubicBezTo>
                  <a:pt x="27" y="50"/>
                  <a:pt x="27" y="50"/>
                  <a:pt x="27" y="50"/>
                </a:cubicBezTo>
                <a:cubicBezTo>
                  <a:pt x="52" y="50"/>
                  <a:pt x="52" y="50"/>
                  <a:pt x="52" y="50"/>
                </a:cubicBezTo>
                <a:close/>
                <a:moveTo>
                  <a:pt x="52" y="232"/>
                </a:moveTo>
                <a:cubicBezTo>
                  <a:pt x="52" y="262"/>
                  <a:pt x="52" y="262"/>
                  <a:pt x="52" y="262"/>
                </a:cubicBezTo>
                <a:cubicBezTo>
                  <a:pt x="48" y="262"/>
                  <a:pt x="48" y="262"/>
                  <a:pt x="48" y="262"/>
                </a:cubicBezTo>
                <a:cubicBezTo>
                  <a:pt x="41" y="262"/>
                  <a:pt x="35" y="257"/>
                  <a:pt x="35" y="249"/>
                </a:cubicBezTo>
                <a:cubicBezTo>
                  <a:pt x="35" y="232"/>
                  <a:pt x="35" y="232"/>
                  <a:pt x="35" y="232"/>
                </a:cubicBezTo>
                <a:cubicBezTo>
                  <a:pt x="52" y="232"/>
                  <a:pt x="52" y="232"/>
                  <a:pt x="52" y="232"/>
                </a:cubicBezTo>
                <a:close/>
                <a:moveTo>
                  <a:pt x="12" y="114"/>
                </a:moveTo>
                <a:cubicBezTo>
                  <a:pt x="14" y="114"/>
                  <a:pt x="15" y="112"/>
                  <a:pt x="15" y="110"/>
                </a:cubicBezTo>
                <a:cubicBezTo>
                  <a:pt x="15" y="76"/>
                  <a:pt x="15" y="76"/>
                  <a:pt x="15" y="76"/>
                </a:cubicBezTo>
                <a:cubicBezTo>
                  <a:pt x="15" y="74"/>
                  <a:pt x="14" y="71"/>
                  <a:pt x="12" y="70"/>
                </a:cubicBezTo>
                <a:lnTo>
                  <a:pt x="12" y="114"/>
                </a:lnTo>
                <a:close/>
                <a:moveTo>
                  <a:pt x="12" y="70"/>
                </a:moveTo>
                <a:cubicBezTo>
                  <a:pt x="12" y="114"/>
                  <a:pt x="12" y="114"/>
                  <a:pt x="12" y="114"/>
                </a:cubicBezTo>
                <a:cubicBezTo>
                  <a:pt x="12" y="114"/>
                  <a:pt x="11" y="114"/>
                  <a:pt x="11" y="113"/>
                </a:cubicBezTo>
                <a:cubicBezTo>
                  <a:pt x="4" y="111"/>
                  <a:pt x="4" y="111"/>
                  <a:pt x="4" y="111"/>
                </a:cubicBezTo>
                <a:cubicBezTo>
                  <a:pt x="2" y="110"/>
                  <a:pt x="0" y="107"/>
                  <a:pt x="0" y="104"/>
                </a:cubicBezTo>
                <a:cubicBezTo>
                  <a:pt x="0" y="70"/>
                  <a:pt x="0" y="70"/>
                  <a:pt x="0" y="70"/>
                </a:cubicBezTo>
                <a:cubicBezTo>
                  <a:pt x="0" y="67"/>
                  <a:pt x="2" y="66"/>
                  <a:pt x="4" y="67"/>
                </a:cubicBezTo>
                <a:cubicBezTo>
                  <a:pt x="11" y="69"/>
                  <a:pt x="11" y="69"/>
                  <a:pt x="11" y="69"/>
                </a:cubicBezTo>
                <a:cubicBezTo>
                  <a:pt x="11" y="70"/>
                  <a:pt x="12" y="70"/>
                  <a:pt x="12" y="70"/>
                </a:cubicBezTo>
                <a:close/>
                <a:moveTo>
                  <a:pt x="12" y="154"/>
                </a:moveTo>
                <a:cubicBezTo>
                  <a:pt x="12" y="220"/>
                  <a:pt x="12" y="220"/>
                  <a:pt x="12" y="220"/>
                </a:cubicBezTo>
                <a:cubicBezTo>
                  <a:pt x="9" y="220"/>
                  <a:pt x="9" y="220"/>
                  <a:pt x="9" y="220"/>
                </a:cubicBezTo>
                <a:cubicBezTo>
                  <a:pt x="9" y="164"/>
                  <a:pt x="9" y="164"/>
                  <a:pt x="9" y="164"/>
                </a:cubicBezTo>
                <a:cubicBezTo>
                  <a:pt x="9" y="160"/>
                  <a:pt x="10" y="157"/>
                  <a:pt x="12" y="154"/>
                </a:cubicBez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86" name="Freeform 76"/>
          <p:cNvSpPr>
            <a:spLocks noEditPoints="1"/>
          </p:cNvSpPr>
          <p:nvPr/>
        </p:nvSpPr>
        <p:spPr bwMode="auto">
          <a:xfrm>
            <a:off x="5918487" y="2264192"/>
            <a:ext cx="482078" cy="365427"/>
          </a:xfrm>
          <a:custGeom>
            <a:avLst/>
            <a:gdLst>
              <a:gd name="T0" fmla="*/ 271 w 295"/>
              <a:gd name="T1" fmla="*/ 0 h 224"/>
              <a:gd name="T2" fmla="*/ 277 w 295"/>
              <a:gd name="T3" fmla="*/ 35 h 224"/>
              <a:gd name="T4" fmla="*/ 224 w 295"/>
              <a:gd name="T5" fmla="*/ 224 h 224"/>
              <a:gd name="T6" fmla="*/ 248 w 295"/>
              <a:gd name="T7" fmla="*/ 188 h 224"/>
              <a:gd name="T8" fmla="*/ 249 w 295"/>
              <a:gd name="T9" fmla="*/ 29 h 224"/>
              <a:gd name="T10" fmla="*/ 224 w 295"/>
              <a:gd name="T11" fmla="*/ 194 h 224"/>
              <a:gd name="T12" fmla="*/ 224 w 295"/>
              <a:gd name="T13" fmla="*/ 16 h 224"/>
              <a:gd name="T14" fmla="*/ 224 w 295"/>
              <a:gd name="T15" fmla="*/ 208 h 224"/>
              <a:gd name="T16" fmla="*/ 224 w 295"/>
              <a:gd name="T17" fmla="*/ 179 h 224"/>
              <a:gd name="T18" fmla="*/ 224 w 295"/>
              <a:gd name="T19" fmla="*/ 194 h 224"/>
              <a:gd name="T20" fmla="*/ 201 w 295"/>
              <a:gd name="T21" fmla="*/ 128 h 224"/>
              <a:gd name="T22" fmla="*/ 203 w 295"/>
              <a:gd name="T23" fmla="*/ 98 h 224"/>
              <a:gd name="T24" fmla="*/ 195 w 295"/>
              <a:gd name="T25" fmla="*/ 67 h 224"/>
              <a:gd name="T26" fmla="*/ 187 w 295"/>
              <a:gd name="T27" fmla="*/ 128 h 224"/>
              <a:gd name="T28" fmla="*/ 187 w 295"/>
              <a:gd name="T29" fmla="*/ 100 h 224"/>
              <a:gd name="T30" fmla="*/ 190 w 295"/>
              <a:gd name="T31" fmla="*/ 75 h 224"/>
              <a:gd name="T32" fmla="*/ 187 w 295"/>
              <a:gd name="T33" fmla="*/ 0 h 224"/>
              <a:gd name="T34" fmla="*/ 187 w 295"/>
              <a:gd name="T35" fmla="*/ 0 h 224"/>
              <a:gd name="T36" fmla="*/ 147 w 295"/>
              <a:gd name="T37" fmla="*/ 208 h 224"/>
              <a:gd name="T38" fmla="*/ 182 w 295"/>
              <a:gd name="T39" fmla="*/ 67 h 224"/>
              <a:gd name="T40" fmla="*/ 168 w 295"/>
              <a:gd name="T41" fmla="*/ 109 h 224"/>
              <a:gd name="T42" fmla="*/ 187 w 295"/>
              <a:gd name="T43" fmla="*/ 194 h 224"/>
              <a:gd name="T44" fmla="*/ 148 w 295"/>
              <a:gd name="T45" fmla="*/ 125 h 224"/>
              <a:gd name="T46" fmla="*/ 147 w 295"/>
              <a:gd name="T47" fmla="*/ 106 h 224"/>
              <a:gd name="T48" fmla="*/ 184 w 295"/>
              <a:gd name="T49" fmla="*/ 70 h 224"/>
              <a:gd name="T50" fmla="*/ 187 w 295"/>
              <a:gd name="T51" fmla="*/ 91 h 224"/>
              <a:gd name="T52" fmla="*/ 179 w 295"/>
              <a:gd name="T53" fmla="*/ 116 h 224"/>
              <a:gd name="T54" fmla="*/ 187 w 295"/>
              <a:gd name="T55" fmla="*/ 100 h 224"/>
              <a:gd name="T56" fmla="*/ 147 w 295"/>
              <a:gd name="T57" fmla="*/ 16 h 224"/>
              <a:gd name="T58" fmla="*/ 147 w 295"/>
              <a:gd name="T59" fmla="*/ 208 h 224"/>
              <a:gd name="T60" fmla="*/ 147 w 295"/>
              <a:gd name="T61" fmla="*/ 106 h 224"/>
              <a:gd name="T62" fmla="*/ 127 w 295"/>
              <a:gd name="T63" fmla="*/ 121 h 224"/>
              <a:gd name="T64" fmla="*/ 147 w 295"/>
              <a:gd name="T65" fmla="*/ 137 h 224"/>
              <a:gd name="T66" fmla="*/ 102 w 295"/>
              <a:gd name="T67" fmla="*/ 156 h 224"/>
              <a:gd name="T68" fmla="*/ 109 w 295"/>
              <a:gd name="T69" fmla="*/ 113 h 224"/>
              <a:gd name="T70" fmla="*/ 100 w 295"/>
              <a:gd name="T71" fmla="*/ 93 h 224"/>
              <a:gd name="T72" fmla="*/ 111 w 295"/>
              <a:gd name="T73" fmla="*/ 97 h 224"/>
              <a:gd name="T74" fmla="*/ 99 w 295"/>
              <a:gd name="T75" fmla="*/ 88 h 224"/>
              <a:gd name="T76" fmla="*/ 101 w 295"/>
              <a:gd name="T77" fmla="*/ 150 h 224"/>
              <a:gd name="T78" fmla="*/ 99 w 295"/>
              <a:gd name="T79" fmla="*/ 123 h 224"/>
              <a:gd name="T80" fmla="*/ 0 w 295"/>
              <a:gd name="T81" fmla="*/ 23 h 224"/>
              <a:gd name="T82" fmla="*/ 99 w 295"/>
              <a:gd name="T83" fmla="*/ 208 h 224"/>
              <a:gd name="T84" fmla="*/ 17 w 295"/>
              <a:gd name="T85" fmla="*/ 35 h 224"/>
              <a:gd name="T86" fmla="*/ 99 w 295"/>
              <a:gd name="T87" fmla="*/ 29 h 224"/>
              <a:gd name="T88" fmla="*/ 79 w 295"/>
              <a:gd name="T89" fmla="*/ 129 h 224"/>
              <a:gd name="T90" fmla="*/ 99 w 295"/>
              <a:gd name="T91" fmla="*/ 157 h 224"/>
              <a:gd name="T92" fmla="*/ 30 w 295"/>
              <a:gd name="T93" fmla="*/ 45 h 224"/>
              <a:gd name="T94" fmla="*/ 99 w 295"/>
              <a:gd name="T95" fmla="*/ 115 h 224"/>
              <a:gd name="T96" fmla="*/ 99 w 295"/>
              <a:gd name="T97" fmla="*/ 123 h 224"/>
              <a:gd name="T98" fmla="*/ 91 w 295"/>
              <a:gd name="T99" fmla="*/ 133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95" h="224">
                <a:moveTo>
                  <a:pt x="271" y="224"/>
                </a:moveTo>
                <a:cubicBezTo>
                  <a:pt x="284" y="224"/>
                  <a:pt x="295" y="213"/>
                  <a:pt x="295" y="200"/>
                </a:cubicBezTo>
                <a:cubicBezTo>
                  <a:pt x="295" y="23"/>
                  <a:pt x="295" y="23"/>
                  <a:pt x="295" y="23"/>
                </a:cubicBezTo>
                <a:cubicBezTo>
                  <a:pt x="295" y="10"/>
                  <a:pt x="284" y="0"/>
                  <a:pt x="271" y="0"/>
                </a:cubicBezTo>
                <a:cubicBezTo>
                  <a:pt x="224" y="0"/>
                  <a:pt x="224" y="0"/>
                  <a:pt x="224" y="0"/>
                </a:cubicBezTo>
                <a:cubicBezTo>
                  <a:pt x="224" y="16"/>
                  <a:pt x="224" y="16"/>
                  <a:pt x="224" y="16"/>
                </a:cubicBezTo>
                <a:cubicBezTo>
                  <a:pt x="258" y="16"/>
                  <a:pt x="258" y="16"/>
                  <a:pt x="258" y="16"/>
                </a:cubicBezTo>
                <a:cubicBezTo>
                  <a:pt x="268" y="16"/>
                  <a:pt x="277" y="24"/>
                  <a:pt x="277" y="35"/>
                </a:cubicBezTo>
                <a:cubicBezTo>
                  <a:pt x="277" y="189"/>
                  <a:pt x="277" y="189"/>
                  <a:pt x="277" y="189"/>
                </a:cubicBezTo>
                <a:cubicBezTo>
                  <a:pt x="277" y="199"/>
                  <a:pt x="268" y="208"/>
                  <a:pt x="258" y="208"/>
                </a:cubicBezTo>
                <a:cubicBezTo>
                  <a:pt x="224" y="208"/>
                  <a:pt x="224" y="208"/>
                  <a:pt x="224" y="208"/>
                </a:cubicBezTo>
                <a:cubicBezTo>
                  <a:pt x="224" y="224"/>
                  <a:pt x="224" y="224"/>
                  <a:pt x="224" y="224"/>
                </a:cubicBezTo>
                <a:cubicBezTo>
                  <a:pt x="271" y="224"/>
                  <a:pt x="271" y="224"/>
                  <a:pt x="271" y="224"/>
                </a:cubicBezTo>
                <a:close/>
                <a:moveTo>
                  <a:pt x="224" y="194"/>
                </a:moveTo>
                <a:cubicBezTo>
                  <a:pt x="224" y="188"/>
                  <a:pt x="224" y="188"/>
                  <a:pt x="224" y="188"/>
                </a:cubicBezTo>
                <a:cubicBezTo>
                  <a:pt x="248" y="188"/>
                  <a:pt x="248" y="188"/>
                  <a:pt x="248" y="188"/>
                </a:cubicBezTo>
                <a:cubicBezTo>
                  <a:pt x="248" y="179"/>
                  <a:pt x="248" y="179"/>
                  <a:pt x="248" y="179"/>
                </a:cubicBezTo>
                <a:cubicBezTo>
                  <a:pt x="224" y="179"/>
                  <a:pt x="224" y="179"/>
                  <a:pt x="224" y="179"/>
                </a:cubicBezTo>
                <a:cubicBezTo>
                  <a:pt x="224" y="29"/>
                  <a:pt x="224" y="29"/>
                  <a:pt x="224" y="29"/>
                </a:cubicBezTo>
                <a:cubicBezTo>
                  <a:pt x="249" y="29"/>
                  <a:pt x="249" y="29"/>
                  <a:pt x="249" y="29"/>
                </a:cubicBezTo>
                <a:cubicBezTo>
                  <a:pt x="257" y="29"/>
                  <a:pt x="264" y="36"/>
                  <a:pt x="264" y="45"/>
                </a:cubicBezTo>
                <a:cubicBezTo>
                  <a:pt x="264" y="179"/>
                  <a:pt x="264" y="179"/>
                  <a:pt x="264" y="179"/>
                </a:cubicBezTo>
                <a:cubicBezTo>
                  <a:pt x="264" y="187"/>
                  <a:pt x="257" y="194"/>
                  <a:pt x="249" y="194"/>
                </a:cubicBezTo>
                <a:lnTo>
                  <a:pt x="224" y="194"/>
                </a:lnTo>
                <a:close/>
                <a:moveTo>
                  <a:pt x="224" y="0"/>
                </a:moveTo>
                <a:cubicBezTo>
                  <a:pt x="187" y="0"/>
                  <a:pt x="187" y="0"/>
                  <a:pt x="187" y="0"/>
                </a:cubicBezTo>
                <a:cubicBezTo>
                  <a:pt x="187" y="16"/>
                  <a:pt x="187" y="16"/>
                  <a:pt x="187" y="16"/>
                </a:cubicBezTo>
                <a:cubicBezTo>
                  <a:pt x="224" y="16"/>
                  <a:pt x="224" y="16"/>
                  <a:pt x="224" y="16"/>
                </a:cubicBezTo>
                <a:cubicBezTo>
                  <a:pt x="224" y="0"/>
                  <a:pt x="224" y="0"/>
                  <a:pt x="224" y="0"/>
                </a:cubicBezTo>
                <a:close/>
                <a:moveTo>
                  <a:pt x="187" y="224"/>
                </a:moveTo>
                <a:cubicBezTo>
                  <a:pt x="224" y="224"/>
                  <a:pt x="224" y="224"/>
                  <a:pt x="224" y="224"/>
                </a:cubicBezTo>
                <a:cubicBezTo>
                  <a:pt x="224" y="208"/>
                  <a:pt x="224" y="208"/>
                  <a:pt x="224" y="208"/>
                </a:cubicBezTo>
                <a:cubicBezTo>
                  <a:pt x="187" y="208"/>
                  <a:pt x="187" y="208"/>
                  <a:pt x="187" y="208"/>
                </a:cubicBezTo>
                <a:cubicBezTo>
                  <a:pt x="187" y="224"/>
                  <a:pt x="187" y="224"/>
                  <a:pt x="187" y="224"/>
                </a:cubicBezTo>
                <a:close/>
                <a:moveTo>
                  <a:pt x="224" y="29"/>
                </a:moveTo>
                <a:cubicBezTo>
                  <a:pt x="224" y="179"/>
                  <a:pt x="224" y="179"/>
                  <a:pt x="224" y="179"/>
                </a:cubicBezTo>
                <a:cubicBezTo>
                  <a:pt x="200" y="179"/>
                  <a:pt x="200" y="179"/>
                  <a:pt x="200" y="179"/>
                </a:cubicBezTo>
                <a:cubicBezTo>
                  <a:pt x="200" y="188"/>
                  <a:pt x="200" y="188"/>
                  <a:pt x="200" y="188"/>
                </a:cubicBezTo>
                <a:cubicBezTo>
                  <a:pt x="224" y="188"/>
                  <a:pt x="224" y="188"/>
                  <a:pt x="224" y="188"/>
                </a:cubicBezTo>
                <a:cubicBezTo>
                  <a:pt x="224" y="194"/>
                  <a:pt x="224" y="194"/>
                  <a:pt x="224" y="194"/>
                </a:cubicBezTo>
                <a:cubicBezTo>
                  <a:pt x="187" y="194"/>
                  <a:pt x="187" y="194"/>
                  <a:pt x="187" y="194"/>
                </a:cubicBezTo>
                <a:cubicBezTo>
                  <a:pt x="187" y="135"/>
                  <a:pt x="187" y="135"/>
                  <a:pt x="187" y="135"/>
                </a:cubicBezTo>
                <a:cubicBezTo>
                  <a:pt x="188" y="135"/>
                  <a:pt x="189" y="134"/>
                  <a:pt x="189" y="134"/>
                </a:cubicBezTo>
                <a:cubicBezTo>
                  <a:pt x="194" y="133"/>
                  <a:pt x="197" y="131"/>
                  <a:pt x="201" y="128"/>
                </a:cubicBezTo>
                <a:cubicBezTo>
                  <a:pt x="204" y="124"/>
                  <a:pt x="206" y="121"/>
                  <a:pt x="207" y="117"/>
                </a:cubicBezTo>
                <a:cubicBezTo>
                  <a:pt x="208" y="115"/>
                  <a:pt x="208" y="113"/>
                  <a:pt x="208" y="111"/>
                </a:cubicBezTo>
                <a:cubicBezTo>
                  <a:pt x="208" y="109"/>
                  <a:pt x="208" y="107"/>
                  <a:pt x="207" y="104"/>
                </a:cubicBezTo>
                <a:cubicBezTo>
                  <a:pt x="207" y="102"/>
                  <a:pt x="205" y="100"/>
                  <a:pt x="203" y="98"/>
                </a:cubicBezTo>
                <a:cubicBezTo>
                  <a:pt x="200" y="96"/>
                  <a:pt x="197" y="94"/>
                  <a:pt x="193" y="94"/>
                </a:cubicBezTo>
                <a:cubicBezTo>
                  <a:pt x="197" y="91"/>
                  <a:pt x="199" y="88"/>
                  <a:pt x="201" y="85"/>
                </a:cubicBezTo>
                <a:cubicBezTo>
                  <a:pt x="202" y="81"/>
                  <a:pt x="202" y="78"/>
                  <a:pt x="201" y="74"/>
                </a:cubicBezTo>
                <a:cubicBezTo>
                  <a:pt x="200" y="71"/>
                  <a:pt x="198" y="69"/>
                  <a:pt x="195" y="67"/>
                </a:cubicBezTo>
                <a:cubicBezTo>
                  <a:pt x="193" y="66"/>
                  <a:pt x="190" y="66"/>
                  <a:pt x="187" y="66"/>
                </a:cubicBezTo>
                <a:cubicBezTo>
                  <a:pt x="187" y="29"/>
                  <a:pt x="187" y="29"/>
                  <a:pt x="187" y="29"/>
                </a:cubicBezTo>
                <a:cubicBezTo>
                  <a:pt x="224" y="29"/>
                  <a:pt x="224" y="29"/>
                  <a:pt x="224" y="29"/>
                </a:cubicBezTo>
                <a:close/>
                <a:moveTo>
                  <a:pt x="187" y="128"/>
                </a:moveTo>
                <a:cubicBezTo>
                  <a:pt x="187" y="128"/>
                  <a:pt x="188" y="128"/>
                  <a:pt x="188" y="128"/>
                </a:cubicBezTo>
                <a:cubicBezTo>
                  <a:pt x="191" y="127"/>
                  <a:pt x="193" y="125"/>
                  <a:pt x="194" y="122"/>
                </a:cubicBezTo>
                <a:cubicBezTo>
                  <a:pt x="195" y="118"/>
                  <a:pt x="195" y="115"/>
                  <a:pt x="194" y="111"/>
                </a:cubicBezTo>
                <a:cubicBezTo>
                  <a:pt x="193" y="106"/>
                  <a:pt x="191" y="103"/>
                  <a:pt x="187" y="100"/>
                </a:cubicBezTo>
                <a:cubicBezTo>
                  <a:pt x="187" y="128"/>
                  <a:pt x="187" y="128"/>
                  <a:pt x="187" y="128"/>
                </a:cubicBezTo>
                <a:close/>
                <a:moveTo>
                  <a:pt x="187" y="91"/>
                </a:moveTo>
                <a:cubicBezTo>
                  <a:pt x="189" y="87"/>
                  <a:pt x="190" y="84"/>
                  <a:pt x="190" y="80"/>
                </a:cubicBezTo>
                <a:cubicBezTo>
                  <a:pt x="190" y="78"/>
                  <a:pt x="190" y="77"/>
                  <a:pt x="190" y="75"/>
                </a:cubicBezTo>
                <a:cubicBezTo>
                  <a:pt x="189" y="74"/>
                  <a:pt x="189" y="72"/>
                  <a:pt x="188" y="71"/>
                </a:cubicBezTo>
                <a:cubicBezTo>
                  <a:pt x="187" y="71"/>
                  <a:pt x="187" y="71"/>
                  <a:pt x="187" y="71"/>
                </a:cubicBezTo>
                <a:lnTo>
                  <a:pt x="187" y="91"/>
                </a:lnTo>
                <a:close/>
                <a:moveTo>
                  <a:pt x="187" y="0"/>
                </a:moveTo>
                <a:cubicBezTo>
                  <a:pt x="147" y="0"/>
                  <a:pt x="147" y="0"/>
                  <a:pt x="147" y="0"/>
                </a:cubicBezTo>
                <a:cubicBezTo>
                  <a:pt x="147" y="16"/>
                  <a:pt x="147" y="16"/>
                  <a:pt x="147" y="16"/>
                </a:cubicBezTo>
                <a:cubicBezTo>
                  <a:pt x="187" y="16"/>
                  <a:pt x="187" y="16"/>
                  <a:pt x="187" y="16"/>
                </a:cubicBezTo>
                <a:cubicBezTo>
                  <a:pt x="187" y="0"/>
                  <a:pt x="187" y="0"/>
                  <a:pt x="187" y="0"/>
                </a:cubicBezTo>
                <a:close/>
                <a:moveTo>
                  <a:pt x="147" y="224"/>
                </a:moveTo>
                <a:cubicBezTo>
                  <a:pt x="187" y="224"/>
                  <a:pt x="187" y="224"/>
                  <a:pt x="187" y="224"/>
                </a:cubicBezTo>
                <a:cubicBezTo>
                  <a:pt x="187" y="208"/>
                  <a:pt x="187" y="208"/>
                  <a:pt x="187" y="208"/>
                </a:cubicBezTo>
                <a:cubicBezTo>
                  <a:pt x="147" y="208"/>
                  <a:pt x="147" y="208"/>
                  <a:pt x="147" y="208"/>
                </a:cubicBezTo>
                <a:cubicBezTo>
                  <a:pt x="147" y="224"/>
                  <a:pt x="147" y="224"/>
                  <a:pt x="147" y="224"/>
                </a:cubicBezTo>
                <a:close/>
                <a:moveTo>
                  <a:pt x="187" y="29"/>
                </a:moveTo>
                <a:cubicBezTo>
                  <a:pt x="187" y="66"/>
                  <a:pt x="187" y="66"/>
                  <a:pt x="187" y="66"/>
                </a:cubicBezTo>
                <a:cubicBezTo>
                  <a:pt x="185" y="66"/>
                  <a:pt x="184" y="66"/>
                  <a:pt x="182" y="67"/>
                </a:cubicBezTo>
                <a:cubicBezTo>
                  <a:pt x="176" y="68"/>
                  <a:pt x="172" y="71"/>
                  <a:pt x="169" y="75"/>
                </a:cubicBezTo>
                <a:cubicBezTo>
                  <a:pt x="167" y="80"/>
                  <a:pt x="166" y="84"/>
                  <a:pt x="167" y="88"/>
                </a:cubicBezTo>
                <a:cubicBezTo>
                  <a:pt x="168" y="93"/>
                  <a:pt x="172" y="97"/>
                  <a:pt x="177" y="98"/>
                </a:cubicBezTo>
                <a:cubicBezTo>
                  <a:pt x="173" y="101"/>
                  <a:pt x="169" y="105"/>
                  <a:pt x="168" y="109"/>
                </a:cubicBezTo>
                <a:cubicBezTo>
                  <a:pt x="166" y="113"/>
                  <a:pt x="165" y="117"/>
                  <a:pt x="167" y="122"/>
                </a:cubicBezTo>
                <a:cubicBezTo>
                  <a:pt x="168" y="126"/>
                  <a:pt x="170" y="130"/>
                  <a:pt x="175" y="133"/>
                </a:cubicBezTo>
                <a:cubicBezTo>
                  <a:pt x="178" y="135"/>
                  <a:pt x="182" y="135"/>
                  <a:pt x="187" y="135"/>
                </a:cubicBezTo>
                <a:cubicBezTo>
                  <a:pt x="187" y="194"/>
                  <a:pt x="187" y="194"/>
                  <a:pt x="187" y="194"/>
                </a:cubicBezTo>
                <a:cubicBezTo>
                  <a:pt x="147" y="194"/>
                  <a:pt x="147" y="194"/>
                  <a:pt x="147" y="194"/>
                </a:cubicBezTo>
                <a:cubicBezTo>
                  <a:pt x="147" y="137"/>
                  <a:pt x="147" y="137"/>
                  <a:pt x="147" y="137"/>
                </a:cubicBezTo>
                <a:cubicBezTo>
                  <a:pt x="148" y="137"/>
                  <a:pt x="148" y="137"/>
                  <a:pt x="148" y="137"/>
                </a:cubicBezTo>
                <a:cubicBezTo>
                  <a:pt x="148" y="125"/>
                  <a:pt x="148" y="125"/>
                  <a:pt x="148" y="125"/>
                </a:cubicBezTo>
                <a:cubicBezTo>
                  <a:pt x="159" y="123"/>
                  <a:pt x="159" y="123"/>
                  <a:pt x="159" y="123"/>
                </a:cubicBezTo>
                <a:cubicBezTo>
                  <a:pt x="158" y="112"/>
                  <a:pt x="158" y="112"/>
                  <a:pt x="158" y="112"/>
                </a:cubicBezTo>
                <a:cubicBezTo>
                  <a:pt x="147" y="115"/>
                  <a:pt x="147" y="115"/>
                  <a:pt x="147" y="115"/>
                </a:cubicBezTo>
                <a:cubicBezTo>
                  <a:pt x="147" y="106"/>
                  <a:pt x="147" y="106"/>
                  <a:pt x="147" y="106"/>
                </a:cubicBezTo>
                <a:cubicBezTo>
                  <a:pt x="147" y="29"/>
                  <a:pt x="147" y="29"/>
                  <a:pt x="147" y="29"/>
                </a:cubicBezTo>
                <a:cubicBezTo>
                  <a:pt x="187" y="29"/>
                  <a:pt x="187" y="29"/>
                  <a:pt x="187" y="29"/>
                </a:cubicBezTo>
                <a:close/>
                <a:moveTo>
                  <a:pt x="187" y="71"/>
                </a:moveTo>
                <a:cubicBezTo>
                  <a:pt x="186" y="70"/>
                  <a:pt x="185" y="70"/>
                  <a:pt x="184" y="70"/>
                </a:cubicBezTo>
                <a:cubicBezTo>
                  <a:pt x="181" y="71"/>
                  <a:pt x="179" y="73"/>
                  <a:pt x="178" y="76"/>
                </a:cubicBezTo>
                <a:cubicBezTo>
                  <a:pt x="177" y="78"/>
                  <a:pt x="177" y="81"/>
                  <a:pt x="178" y="83"/>
                </a:cubicBezTo>
                <a:cubicBezTo>
                  <a:pt x="179" y="88"/>
                  <a:pt x="181" y="91"/>
                  <a:pt x="185" y="93"/>
                </a:cubicBezTo>
                <a:cubicBezTo>
                  <a:pt x="186" y="92"/>
                  <a:pt x="187" y="91"/>
                  <a:pt x="187" y="91"/>
                </a:cubicBezTo>
                <a:cubicBezTo>
                  <a:pt x="187" y="71"/>
                  <a:pt x="187" y="71"/>
                  <a:pt x="187" y="71"/>
                </a:cubicBezTo>
                <a:close/>
                <a:moveTo>
                  <a:pt x="187" y="100"/>
                </a:moveTo>
                <a:cubicBezTo>
                  <a:pt x="187" y="100"/>
                  <a:pt x="186" y="100"/>
                  <a:pt x="186" y="99"/>
                </a:cubicBezTo>
                <a:cubicBezTo>
                  <a:pt x="181" y="104"/>
                  <a:pt x="179" y="110"/>
                  <a:pt x="179" y="116"/>
                </a:cubicBezTo>
                <a:cubicBezTo>
                  <a:pt x="179" y="118"/>
                  <a:pt x="179" y="120"/>
                  <a:pt x="180" y="121"/>
                </a:cubicBezTo>
                <a:cubicBezTo>
                  <a:pt x="180" y="124"/>
                  <a:pt x="182" y="126"/>
                  <a:pt x="183" y="127"/>
                </a:cubicBezTo>
                <a:cubicBezTo>
                  <a:pt x="184" y="128"/>
                  <a:pt x="186" y="128"/>
                  <a:pt x="187" y="128"/>
                </a:cubicBezTo>
                <a:lnTo>
                  <a:pt x="187" y="100"/>
                </a:lnTo>
                <a:close/>
                <a:moveTo>
                  <a:pt x="147" y="0"/>
                </a:moveTo>
                <a:cubicBezTo>
                  <a:pt x="99" y="0"/>
                  <a:pt x="99" y="0"/>
                  <a:pt x="99" y="0"/>
                </a:cubicBezTo>
                <a:cubicBezTo>
                  <a:pt x="99" y="16"/>
                  <a:pt x="99" y="16"/>
                  <a:pt x="99" y="16"/>
                </a:cubicBezTo>
                <a:cubicBezTo>
                  <a:pt x="147" y="16"/>
                  <a:pt x="147" y="16"/>
                  <a:pt x="147" y="16"/>
                </a:cubicBezTo>
                <a:cubicBezTo>
                  <a:pt x="147" y="0"/>
                  <a:pt x="147" y="0"/>
                  <a:pt x="147" y="0"/>
                </a:cubicBezTo>
                <a:close/>
                <a:moveTo>
                  <a:pt x="99" y="224"/>
                </a:moveTo>
                <a:cubicBezTo>
                  <a:pt x="147" y="224"/>
                  <a:pt x="147" y="224"/>
                  <a:pt x="147" y="224"/>
                </a:cubicBezTo>
                <a:cubicBezTo>
                  <a:pt x="147" y="208"/>
                  <a:pt x="147" y="208"/>
                  <a:pt x="147" y="208"/>
                </a:cubicBezTo>
                <a:cubicBezTo>
                  <a:pt x="99" y="208"/>
                  <a:pt x="99" y="208"/>
                  <a:pt x="99" y="208"/>
                </a:cubicBezTo>
                <a:cubicBezTo>
                  <a:pt x="99" y="224"/>
                  <a:pt x="99" y="224"/>
                  <a:pt x="99" y="224"/>
                </a:cubicBezTo>
                <a:close/>
                <a:moveTo>
                  <a:pt x="147" y="29"/>
                </a:moveTo>
                <a:cubicBezTo>
                  <a:pt x="147" y="106"/>
                  <a:pt x="147" y="106"/>
                  <a:pt x="147" y="106"/>
                </a:cubicBezTo>
                <a:cubicBezTo>
                  <a:pt x="147" y="104"/>
                  <a:pt x="147" y="104"/>
                  <a:pt x="147" y="104"/>
                </a:cubicBezTo>
                <a:cubicBezTo>
                  <a:pt x="137" y="107"/>
                  <a:pt x="137" y="107"/>
                  <a:pt x="137" y="107"/>
                </a:cubicBezTo>
                <a:cubicBezTo>
                  <a:pt x="138" y="118"/>
                  <a:pt x="138" y="118"/>
                  <a:pt x="138" y="118"/>
                </a:cubicBezTo>
                <a:cubicBezTo>
                  <a:pt x="127" y="121"/>
                  <a:pt x="127" y="121"/>
                  <a:pt x="127" y="121"/>
                </a:cubicBezTo>
                <a:cubicBezTo>
                  <a:pt x="127" y="131"/>
                  <a:pt x="127" y="131"/>
                  <a:pt x="127" y="131"/>
                </a:cubicBezTo>
                <a:cubicBezTo>
                  <a:pt x="138" y="128"/>
                  <a:pt x="138" y="128"/>
                  <a:pt x="138" y="128"/>
                </a:cubicBezTo>
                <a:cubicBezTo>
                  <a:pt x="138" y="139"/>
                  <a:pt x="138" y="139"/>
                  <a:pt x="138" y="139"/>
                </a:cubicBezTo>
                <a:cubicBezTo>
                  <a:pt x="147" y="137"/>
                  <a:pt x="147" y="137"/>
                  <a:pt x="147" y="137"/>
                </a:cubicBezTo>
                <a:cubicBezTo>
                  <a:pt x="147" y="194"/>
                  <a:pt x="147" y="194"/>
                  <a:pt x="147" y="194"/>
                </a:cubicBezTo>
                <a:cubicBezTo>
                  <a:pt x="99" y="194"/>
                  <a:pt x="99" y="194"/>
                  <a:pt x="99" y="194"/>
                </a:cubicBezTo>
                <a:cubicBezTo>
                  <a:pt x="99" y="157"/>
                  <a:pt x="99" y="157"/>
                  <a:pt x="99" y="157"/>
                </a:cubicBezTo>
                <a:cubicBezTo>
                  <a:pt x="100" y="157"/>
                  <a:pt x="101" y="157"/>
                  <a:pt x="102" y="156"/>
                </a:cubicBezTo>
                <a:cubicBezTo>
                  <a:pt x="109" y="155"/>
                  <a:pt x="113" y="151"/>
                  <a:pt x="117" y="145"/>
                </a:cubicBezTo>
                <a:cubicBezTo>
                  <a:pt x="120" y="139"/>
                  <a:pt x="121" y="132"/>
                  <a:pt x="119" y="124"/>
                </a:cubicBezTo>
                <a:cubicBezTo>
                  <a:pt x="118" y="120"/>
                  <a:pt x="116" y="117"/>
                  <a:pt x="114" y="115"/>
                </a:cubicBezTo>
                <a:cubicBezTo>
                  <a:pt x="112" y="114"/>
                  <a:pt x="111" y="113"/>
                  <a:pt x="109" y="113"/>
                </a:cubicBezTo>
                <a:cubicBezTo>
                  <a:pt x="108" y="112"/>
                  <a:pt x="105" y="113"/>
                  <a:pt x="103" y="113"/>
                </a:cubicBezTo>
                <a:cubicBezTo>
                  <a:pt x="101" y="114"/>
                  <a:pt x="100" y="114"/>
                  <a:pt x="99" y="115"/>
                </a:cubicBezTo>
                <a:cubicBezTo>
                  <a:pt x="99" y="93"/>
                  <a:pt x="99" y="93"/>
                  <a:pt x="99" y="93"/>
                </a:cubicBezTo>
                <a:cubicBezTo>
                  <a:pt x="100" y="93"/>
                  <a:pt x="100" y="93"/>
                  <a:pt x="100" y="93"/>
                </a:cubicBezTo>
                <a:cubicBezTo>
                  <a:pt x="102" y="93"/>
                  <a:pt x="103" y="93"/>
                  <a:pt x="104" y="94"/>
                </a:cubicBezTo>
                <a:cubicBezTo>
                  <a:pt x="105" y="94"/>
                  <a:pt x="106" y="95"/>
                  <a:pt x="106" y="97"/>
                </a:cubicBezTo>
                <a:cubicBezTo>
                  <a:pt x="106" y="98"/>
                  <a:pt x="106" y="99"/>
                  <a:pt x="105" y="100"/>
                </a:cubicBezTo>
                <a:cubicBezTo>
                  <a:pt x="108" y="99"/>
                  <a:pt x="110" y="98"/>
                  <a:pt x="111" y="97"/>
                </a:cubicBezTo>
                <a:cubicBezTo>
                  <a:pt x="112" y="95"/>
                  <a:pt x="112" y="93"/>
                  <a:pt x="111" y="92"/>
                </a:cubicBezTo>
                <a:cubicBezTo>
                  <a:pt x="111" y="90"/>
                  <a:pt x="110" y="89"/>
                  <a:pt x="107" y="88"/>
                </a:cubicBezTo>
                <a:cubicBezTo>
                  <a:pt x="105" y="87"/>
                  <a:pt x="103" y="87"/>
                  <a:pt x="100" y="88"/>
                </a:cubicBezTo>
                <a:cubicBezTo>
                  <a:pt x="99" y="88"/>
                  <a:pt x="99" y="88"/>
                  <a:pt x="99" y="88"/>
                </a:cubicBezTo>
                <a:cubicBezTo>
                  <a:pt x="99" y="29"/>
                  <a:pt x="99" y="29"/>
                  <a:pt x="99" y="29"/>
                </a:cubicBezTo>
                <a:cubicBezTo>
                  <a:pt x="147" y="29"/>
                  <a:pt x="147" y="29"/>
                  <a:pt x="147" y="29"/>
                </a:cubicBezTo>
                <a:close/>
                <a:moveTo>
                  <a:pt x="99" y="150"/>
                </a:moveTo>
                <a:cubicBezTo>
                  <a:pt x="100" y="150"/>
                  <a:pt x="101" y="150"/>
                  <a:pt x="101" y="150"/>
                </a:cubicBezTo>
                <a:cubicBezTo>
                  <a:pt x="105" y="149"/>
                  <a:pt x="107" y="146"/>
                  <a:pt x="109" y="142"/>
                </a:cubicBezTo>
                <a:cubicBezTo>
                  <a:pt x="110" y="137"/>
                  <a:pt x="111" y="133"/>
                  <a:pt x="110" y="129"/>
                </a:cubicBezTo>
                <a:cubicBezTo>
                  <a:pt x="108" y="123"/>
                  <a:pt x="106" y="120"/>
                  <a:pt x="103" y="121"/>
                </a:cubicBezTo>
                <a:cubicBezTo>
                  <a:pt x="101" y="121"/>
                  <a:pt x="100" y="122"/>
                  <a:pt x="99" y="123"/>
                </a:cubicBezTo>
                <a:lnTo>
                  <a:pt x="99" y="150"/>
                </a:lnTo>
                <a:close/>
                <a:moveTo>
                  <a:pt x="99" y="0"/>
                </a:moveTo>
                <a:cubicBezTo>
                  <a:pt x="23" y="0"/>
                  <a:pt x="23" y="0"/>
                  <a:pt x="23" y="0"/>
                </a:cubicBezTo>
                <a:cubicBezTo>
                  <a:pt x="10" y="0"/>
                  <a:pt x="0" y="10"/>
                  <a:pt x="0" y="23"/>
                </a:cubicBezTo>
                <a:cubicBezTo>
                  <a:pt x="0" y="200"/>
                  <a:pt x="0" y="200"/>
                  <a:pt x="0" y="200"/>
                </a:cubicBezTo>
                <a:cubicBezTo>
                  <a:pt x="0" y="213"/>
                  <a:pt x="10" y="224"/>
                  <a:pt x="23" y="224"/>
                </a:cubicBezTo>
                <a:cubicBezTo>
                  <a:pt x="99" y="224"/>
                  <a:pt x="99" y="224"/>
                  <a:pt x="99" y="224"/>
                </a:cubicBezTo>
                <a:cubicBezTo>
                  <a:pt x="99" y="208"/>
                  <a:pt x="99" y="208"/>
                  <a:pt x="99" y="208"/>
                </a:cubicBezTo>
                <a:cubicBezTo>
                  <a:pt x="37" y="208"/>
                  <a:pt x="37" y="208"/>
                  <a:pt x="37" y="208"/>
                </a:cubicBezTo>
                <a:cubicBezTo>
                  <a:pt x="37" y="208"/>
                  <a:pt x="37" y="208"/>
                  <a:pt x="37" y="208"/>
                </a:cubicBezTo>
                <a:cubicBezTo>
                  <a:pt x="26" y="208"/>
                  <a:pt x="17" y="199"/>
                  <a:pt x="17" y="189"/>
                </a:cubicBezTo>
                <a:cubicBezTo>
                  <a:pt x="17" y="35"/>
                  <a:pt x="17" y="35"/>
                  <a:pt x="17" y="35"/>
                </a:cubicBezTo>
                <a:cubicBezTo>
                  <a:pt x="17" y="24"/>
                  <a:pt x="26" y="16"/>
                  <a:pt x="37" y="16"/>
                </a:cubicBezTo>
                <a:cubicBezTo>
                  <a:pt x="99" y="16"/>
                  <a:pt x="99" y="16"/>
                  <a:pt x="99" y="16"/>
                </a:cubicBezTo>
                <a:cubicBezTo>
                  <a:pt x="99" y="0"/>
                  <a:pt x="99" y="0"/>
                  <a:pt x="99" y="0"/>
                </a:cubicBezTo>
                <a:close/>
                <a:moveTo>
                  <a:pt x="99" y="29"/>
                </a:moveTo>
                <a:cubicBezTo>
                  <a:pt x="99" y="88"/>
                  <a:pt x="99" y="88"/>
                  <a:pt x="99" y="88"/>
                </a:cubicBezTo>
                <a:cubicBezTo>
                  <a:pt x="93" y="89"/>
                  <a:pt x="89" y="93"/>
                  <a:pt x="85" y="97"/>
                </a:cubicBezTo>
                <a:cubicBezTo>
                  <a:pt x="82" y="102"/>
                  <a:pt x="80" y="109"/>
                  <a:pt x="79" y="116"/>
                </a:cubicBezTo>
                <a:cubicBezTo>
                  <a:pt x="78" y="120"/>
                  <a:pt x="78" y="124"/>
                  <a:pt x="79" y="129"/>
                </a:cubicBezTo>
                <a:cubicBezTo>
                  <a:pt x="79" y="134"/>
                  <a:pt x="80" y="138"/>
                  <a:pt x="81" y="142"/>
                </a:cubicBezTo>
                <a:cubicBezTo>
                  <a:pt x="81" y="144"/>
                  <a:pt x="81" y="144"/>
                  <a:pt x="81" y="144"/>
                </a:cubicBezTo>
                <a:cubicBezTo>
                  <a:pt x="82" y="146"/>
                  <a:pt x="82" y="148"/>
                  <a:pt x="83" y="150"/>
                </a:cubicBezTo>
                <a:cubicBezTo>
                  <a:pt x="86" y="156"/>
                  <a:pt x="92" y="158"/>
                  <a:pt x="99" y="157"/>
                </a:cubicBezTo>
                <a:cubicBezTo>
                  <a:pt x="99" y="194"/>
                  <a:pt x="99" y="194"/>
                  <a:pt x="99" y="194"/>
                </a:cubicBezTo>
                <a:cubicBezTo>
                  <a:pt x="46" y="194"/>
                  <a:pt x="46" y="194"/>
                  <a:pt x="46" y="194"/>
                </a:cubicBezTo>
                <a:cubicBezTo>
                  <a:pt x="37" y="194"/>
                  <a:pt x="30" y="187"/>
                  <a:pt x="30" y="179"/>
                </a:cubicBezTo>
                <a:cubicBezTo>
                  <a:pt x="30" y="45"/>
                  <a:pt x="30" y="45"/>
                  <a:pt x="30" y="45"/>
                </a:cubicBezTo>
                <a:cubicBezTo>
                  <a:pt x="30" y="36"/>
                  <a:pt x="37" y="29"/>
                  <a:pt x="46" y="29"/>
                </a:cubicBezTo>
                <a:cubicBezTo>
                  <a:pt x="99" y="29"/>
                  <a:pt x="99" y="29"/>
                  <a:pt x="99" y="29"/>
                </a:cubicBezTo>
                <a:close/>
                <a:moveTo>
                  <a:pt x="99" y="93"/>
                </a:moveTo>
                <a:cubicBezTo>
                  <a:pt x="99" y="115"/>
                  <a:pt x="99" y="115"/>
                  <a:pt x="99" y="115"/>
                </a:cubicBezTo>
                <a:cubicBezTo>
                  <a:pt x="98" y="115"/>
                  <a:pt x="97" y="116"/>
                  <a:pt x="96" y="118"/>
                </a:cubicBezTo>
                <a:cubicBezTo>
                  <a:pt x="94" y="120"/>
                  <a:pt x="93" y="122"/>
                  <a:pt x="94" y="125"/>
                </a:cubicBezTo>
                <a:cubicBezTo>
                  <a:pt x="94" y="127"/>
                  <a:pt x="95" y="128"/>
                  <a:pt x="97" y="129"/>
                </a:cubicBezTo>
                <a:cubicBezTo>
                  <a:pt x="97" y="127"/>
                  <a:pt x="98" y="125"/>
                  <a:pt x="99" y="123"/>
                </a:cubicBezTo>
                <a:cubicBezTo>
                  <a:pt x="99" y="150"/>
                  <a:pt x="99" y="150"/>
                  <a:pt x="99" y="150"/>
                </a:cubicBezTo>
                <a:cubicBezTo>
                  <a:pt x="98" y="150"/>
                  <a:pt x="97" y="149"/>
                  <a:pt x="96" y="149"/>
                </a:cubicBezTo>
                <a:cubicBezTo>
                  <a:pt x="95" y="148"/>
                  <a:pt x="94" y="146"/>
                  <a:pt x="93" y="142"/>
                </a:cubicBezTo>
                <a:cubicBezTo>
                  <a:pt x="92" y="140"/>
                  <a:pt x="92" y="137"/>
                  <a:pt x="91" y="133"/>
                </a:cubicBezTo>
                <a:cubicBezTo>
                  <a:pt x="91" y="128"/>
                  <a:pt x="90" y="124"/>
                  <a:pt x="90" y="119"/>
                </a:cubicBezTo>
                <a:cubicBezTo>
                  <a:pt x="90" y="111"/>
                  <a:pt x="91" y="104"/>
                  <a:pt x="93" y="100"/>
                </a:cubicBezTo>
                <a:cubicBezTo>
                  <a:pt x="95" y="97"/>
                  <a:pt x="97" y="94"/>
                  <a:pt x="99" y="93"/>
                </a:cubicBez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87" name="Freeform 77"/>
          <p:cNvSpPr>
            <a:spLocks/>
          </p:cNvSpPr>
          <p:nvPr/>
        </p:nvSpPr>
        <p:spPr bwMode="auto">
          <a:xfrm>
            <a:off x="6129174" y="1728550"/>
            <a:ext cx="160693" cy="120222"/>
          </a:xfrm>
          <a:custGeom>
            <a:avLst/>
            <a:gdLst>
              <a:gd name="T0" fmla="*/ 69 w 98"/>
              <a:gd name="T1" fmla="*/ 0 h 74"/>
              <a:gd name="T2" fmla="*/ 49 w 98"/>
              <a:gd name="T3" fmla="*/ 8 h 74"/>
              <a:gd name="T4" fmla="*/ 30 w 98"/>
              <a:gd name="T5" fmla="*/ 0 h 74"/>
              <a:gd name="T6" fmla="*/ 0 w 98"/>
              <a:gd name="T7" fmla="*/ 29 h 74"/>
              <a:gd name="T8" fmla="*/ 51 w 98"/>
              <a:gd name="T9" fmla="*/ 74 h 74"/>
              <a:gd name="T10" fmla="*/ 98 w 98"/>
              <a:gd name="T11" fmla="*/ 29 h 74"/>
              <a:gd name="T12" fmla="*/ 69 w 98"/>
              <a:gd name="T13" fmla="*/ 0 h 74"/>
            </a:gdLst>
            <a:ahLst/>
            <a:cxnLst>
              <a:cxn ang="0">
                <a:pos x="T0" y="T1"/>
              </a:cxn>
              <a:cxn ang="0">
                <a:pos x="T2" y="T3"/>
              </a:cxn>
              <a:cxn ang="0">
                <a:pos x="T4" y="T5"/>
              </a:cxn>
              <a:cxn ang="0">
                <a:pos x="T6" y="T7"/>
              </a:cxn>
              <a:cxn ang="0">
                <a:pos x="T8" y="T9"/>
              </a:cxn>
              <a:cxn ang="0">
                <a:pos x="T10" y="T11"/>
              </a:cxn>
              <a:cxn ang="0">
                <a:pos x="T12" y="T13"/>
              </a:cxn>
            </a:cxnLst>
            <a:rect l="0" t="0" r="r" b="b"/>
            <a:pathLst>
              <a:path w="98" h="74">
                <a:moveTo>
                  <a:pt x="69" y="0"/>
                </a:moveTo>
                <a:cubicBezTo>
                  <a:pt x="61" y="0"/>
                  <a:pt x="54" y="3"/>
                  <a:pt x="49" y="8"/>
                </a:cubicBezTo>
                <a:cubicBezTo>
                  <a:pt x="44" y="3"/>
                  <a:pt x="37" y="0"/>
                  <a:pt x="30" y="0"/>
                </a:cubicBezTo>
                <a:cubicBezTo>
                  <a:pt x="13" y="0"/>
                  <a:pt x="0" y="13"/>
                  <a:pt x="0" y="29"/>
                </a:cubicBezTo>
                <a:cubicBezTo>
                  <a:pt x="0" y="47"/>
                  <a:pt x="15" y="74"/>
                  <a:pt x="51" y="74"/>
                </a:cubicBezTo>
                <a:cubicBezTo>
                  <a:pt x="88" y="74"/>
                  <a:pt x="98" y="45"/>
                  <a:pt x="98" y="29"/>
                </a:cubicBezTo>
                <a:cubicBezTo>
                  <a:pt x="98" y="13"/>
                  <a:pt x="85" y="0"/>
                  <a:pt x="69" y="0"/>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8" name="Freeform 78"/>
          <p:cNvSpPr>
            <a:spLocks/>
          </p:cNvSpPr>
          <p:nvPr/>
        </p:nvSpPr>
        <p:spPr bwMode="auto">
          <a:xfrm>
            <a:off x="6200592" y="1697602"/>
            <a:ext cx="44042" cy="54754"/>
          </a:xfrm>
          <a:custGeom>
            <a:avLst/>
            <a:gdLst>
              <a:gd name="T0" fmla="*/ 6 w 27"/>
              <a:gd name="T1" fmla="*/ 34 h 34"/>
              <a:gd name="T2" fmla="*/ 13 w 27"/>
              <a:gd name="T3" fmla="*/ 0 h 34"/>
              <a:gd name="T4" fmla="*/ 27 w 27"/>
              <a:gd name="T5" fmla="*/ 3 h 34"/>
              <a:gd name="T6" fmla="*/ 6 w 27"/>
              <a:gd name="T7" fmla="*/ 34 h 34"/>
            </a:gdLst>
            <a:ahLst/>
            <a:cxnLst>
              <a:cxn ang="0">
                <a:pos x="T0" y="T1"/>
              </a:cxn>
              <a:cxn ang="0">
                <a:pos x="T2" y="T3"/>
              </a:cxn>
              <a:cxn ang="0">
                <a:pos x="T4" y="T5"/>
              </a:cxn>
              <a:cxn ang="0">
                <a:pos x="T6" y="T7"/>
              </a:cxn>
            </a:cxnLst>
            <a:rect l="0" t="0" r="r" b="b"/>
            <a:pathLst>
              <a:path w="27" h="34">
                <a:moveTo>
                  <a:pt x="6" y="34"/>
                </a:moveTo>
                <a:cubicBezTo>
                  <a:pt x="0" y="22"/>
                  <a:pt x="4" y="9"/>
                  <a:pt x="13" y="0"/>
                </a:cubicBezTo>
                <a:cubicBezTo>
                  <a:pt x="27" y="3"/>
                  <a:pt x="27" y="3"/>
                  <a:pt x="27" y="3"/>
                </a:cubicBezTo>
                <a:cubicBezTo>
                  <a:pt x="14" y="10"/>
                  <a:pt x="6" y="18"/>
                  <a:pt x="6" y="34"/>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9" name="Freeform 79"/>
          <p:cNvSpPr>
            <a:spLocks noEditPoints="1"/>
          </p:cNvSpPr>
          <p:nvPr/>
        </p:nvSpPr>
        <p:spPr bwMode="auto">
          <a:xfrm>
            <a:off x="5950626" y="2699847"/>
            <a:ext cx="169025" cy="234492"/>
          </a:xfrm>
          <a:custGeom>
            <a:avLst/>
            <a:gdLst>
              <a:gd name="T0" fmla="*/ 87 w 103"/>
              <a:gd name="T1" fmla="*/ 88 h 143"/>
              <a:gd name="T2" fmla="*/ 103 w 103"/>
              <a:gd name="T3" fmla="*/ 112 h 143"/>
              <a:gd name="T4" fmla="*/ 102 w 103"/>
              <a:gd name="T5" fmla="*/ 143 h 143"/>
              <a:gd name="T6" fmla="*/ 87 w 103"/>
              <a:gd name="T7" fmla="*/ 137 h 143"/>
              <a:gd name="T8" fmla="*/ 87 w 103"/>
              <a:gd name="T9" fmla="*/ 134 h 143"/>
              <a:gd name="T10" fmla="*/ 91 w 103"/>
              <a:gd name="T11" fmla="*/ 136 h 143"/>
              <a:gd name="T12" fmla="*/ 100 w 103"/>
              <a:gd name="T13" fmla="*/ 130 h 143"/>
              <a:gd name="T14" fmla="*/ 100 w 103"/>
              <a:gd name="T15" fmla="*/ 113 h 143"/>
              <a:gd name="T16" fmla="*/ 100 w 103"/>
              <a:gd name="T17" fmla="*/ 113 h 143"/>
              <a:gd name="T18" fmla="*/ 99 w 103"/>
              <a:gd name="T19" fmla="*/ 111 h 143"/>
              <a:gd name="T20" fmla="*/ 92 w 103"/>
              <a:gd name="T21" fmla="*/ 110 h 143"/>
              <a:gd name="T22" fmla="*/ 90 w 103"/>
              <a:gd name="T23" fmla="*/ 116 h 143"/>
              <a:gd name="T24" fmla="*/ 87 w 103"/>
              <a:gd name="T25" fmla="*/ 115 h 143"/>
              <a:gd name="T26" fmla="*/ 87 w 103"/>
              <a:gd name="T27" fmla="*/ 88 h 143"/>
              <a:gd name="T28" fmla="*/ 73 w 103"/>
              <a:gd name="T29" fmla="*/ 132 h 143"/>
              <a:gd name="T30" fmla="*/ 32 w 103"/>
              <a:gd name="T31" fmla="*/ 70 h 143"/>
              <a:gd name="T32" fmla="*/ 28 w 103"/>
              <a:gd name="T33" fmla="*/ 68 h 143"/>
              <a:gd name="T34" fmla="*/ 28 w 103"/>
              <a:gd name="T35" fmla="*/ 67 h 143"/>
              <a:gd name="T36" fmla="*/ 28 w 103"/>
              <a:gd name="T37" fmla="*/ 63 h 143"/>
              <a:gd name="T38" fmla="*/ 29 w 103"/>
              <a:gd name="T39" fmla="*/ 65 h 143"/>
              <a:gd name="T40" fmla="*/ 34 w 103"/>
              <a:gd name="T41" fmla="*/ 66 h 143"/>
              <a:gd name="T42" fmla="*/ 41 w 103"/>
              <a:gd name="T43" fmla="*/ 61 h 143"/>
              <a:gd name="T44" fmla="*/ 41 w 103"/>
              <a:gd name="T45" fmla="*/ 61 h 143"/>
              <a:gd name="T46" fmla="*/ 37 w 103"/>
              <a:gd name="T47" fmla="*/ 59 h 143"/>
              <a:gd name="T48" fmla="*/ 28 w 103"/>
              <a:gd name="T49" fmla="*/ 45 h 143"/>
              <a:gd name="T50" fmla="*/ 28 w 103"/>
              <a:gd name="T51" fmla="*/ 26 h 143"/>
              <a:gd name="T52" fmla="*/ 39 w 103"/>
              <a:gd name="T53" fmla="*/ 19 h 143"/>
              <a:gd name="T54" fmla="*/ 44 w 103"/>
              <a:gd name="T55" fmla="*/ 21 h 143"/>
              <a:gd name="T56" fmla="*/ 61 w 103"/>
              <a:gd name="T57" fmla="*/ 46 h 143"/>
              <a:gd name="T58" fmla="*/ 61 w 103"/>
              <a:gd name="T59" fmla="*/ 50 h 143"/>
              <a:gd name="T60" fmla="*/ 87 w 103"/>
              <a:gd name="T61" fmla="*/ 88 h 143"/>
              <a:gd name="T62" fmla="*/ 87 w 103"/>
              <a:gd name="T63" fmla="*/ 115 h 143"/>
              <a:gd name="T64" fmla="*/ 84 w 103"/>
              <a:gd name="T65" fmla="*/ 116 h 143"/>
              <a:gd name="T66" fmla="*/ 82 w 103"/>
              <a:gd name="T67" fmla="*/ 122 h 143"/>
              <a:gd name="T68" fmla="*/ 75 w 103"/>
              <a:gd name="T69" fmla="*/ 121 h 143"/>
              <a:gd name="T70" fmla="*/ 74 w 103"/>
              <a:gd name="T71" fmla="*/ 128 h 143"/>
              <a:gd name="T72" fmla="*/ 75 w 103"/>
              <a:gd name="T73" fmla="*/ 130 h 143"/>
              <a:gd name="T74" fmla="*/ 87 w 103"/>
              <a:gd name="T75" fmla="*/ 134 h 143"/>
              <a:gd name="T76" fmla="*/ 87 w 103"/>
              <a:gd name="T77" fmla="*/ 137 h 143"/>
              <a:gd name="T78" fmla="*/ 73 w 103"/>
              <a:gd name="T79" fmla="*/ 132 h 143"/>
              <a:gd name="T80" fmla="*/ 28 w 103"/>
              <a:gd name="T81" fmla="*/ 4 h 143"/>
              <a:gd name="T82" fmla="*/ 28 w 103"/>
              <a:gd name="T83" fmla="*/ 24 h 143"/>
              <a:gd name="T84" fmla="*/ 36 w 103"/>
              <a:gd name="T85" fmla="*/ 15 h 143"/>
              <a:gd name="T86" fmla="*/ 32 w 103"/>
              <a:gd name="T87" fmla="*/ 8 h 143"/>
              <a:gd name="T88" fmla="*/ 28 w 103"/>
              <a:gd name="T89" fmla="*/ 4 h 143"/>
              <a:gd name="T90" fmla="*/ 28 w 103"/>
              <a:gd name="T91" fmla="*/ 67 h 143"/>
              <a:gd name="T92" fmla="*/ 11 w 103"/>
              <a:gd name="T93" fmla="*/ 43 h 143"/>
              <a:gd name="T94" fmla="*/ 11 w 103"/>
              <a:gd name="T95" fmla="*/ 37 h 143"/>
              <a:gd name="T96" fmla="*/ 5 w 103"/>
              <a:gd name="T97" fmla="*/ 27 h 143"/>
              <a:gd name="T98" fmla="*/ 9 w 103"/>
              <a:gd name="T99" fmla="*/ 4 h 143"/>
              <a:gd name="T100" fmla="*/ 28 w 103"/>
              <a:gd name="T101" fmla="*/ 4 h 143"/>
              <a:gd name="T102" fmla="*/ 28 w 103"/>
              <a:gd name="T103" fmla="*/ 24 h 143"/>
              <a:gd name="T104" fmla="*/ 21 w 103"/>
              <a:gd name="T105" fmla="*/ 31 h 143"/>
              <a:gd name="T106" fmla="*/ 28 w 103"/>
              <a:gd name="T107" fmla="*/ 26 h 143"/>
              <a:gd name="T108" fmla="*/ 28 w 103"/>
              <a:gd name="T109" fmla="*/ 45 h 143"/>
              <a:gd name="T110" fmla="*/ 22 w 103"/>
              <a:gd name="T111" fmla="*/ 37 h 143"/>
              <a:gd name="T112" fmla="*/ 22 w 103"/>
              <a:gd name="T113" fmla="*/ 33 h 143"/>
              <a:gd name="T114" fmla="*/ 15 w 103"/>
              <a:gd name="T115" fmla="*/ 37 h 143"/>
              <a:gd name="T116" fmla="*/ 14 w 103"/>
              <a:gd name="T117" fmla="*/ 43 h 143"/>
              <a:gd name="T118" fmla="*/ 28 w 103"/>
              <a:gd name="T119" fmla="*/ 63 h 143"/>
              <a:gd name="T120" fmla="*/ 28 w 103"/>
              <a:gd name="T121" fmla="*/ 6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3" h="143">
                <a:moveTo>
                  <a:pt x="87" y="88"/>
                </a:moveTo>
                <a:cubicBezTo>
                  <a:pt x="103" y="112"/>
                  <a:pt x="103" y="112"/>
                  <a:pt x="103" y="112"/>
                </a:cubicBezTo>
                <a:cubicBezTo>
                  <a:pt x="102" y="143"/>
                  <a:pt x="102" y="143"/>
                  <a:pt x="102" y="143"/>
                </a:cubicBezTo>
                <a:cubicBezTo>
                  <a:pt x="87" y="137"/>
                  <a:pt x="87" y="137"/>
                  <a:pt x="87" y="137"/>
                </a:cubicBezTo>
                <a:cubicBezTo>
                  <a:pt x="87" y="134"/>
                  <a:pt x="87" y="134"/>
                  <a:pt x="87" y="134"/>
                </a:cubicBezTo>
                <a:cubicBezTo>
                  <a:pt x="91" y="136"/>
                  <a:pt x="91" y="136"/>
                  <a:pt x="91" y="136"/>
                </a:cubicBezTo>
                <a:cubicBezTo>
                  <a:pt x="100" y="130"/>
                  <a:pt x="100" y="130"/>
                  <a:pt x="100" y="130"/>
                </a:cubicBezTo>
                <a:cubicBezTo>
                  <a:pt x="100" y="113"/>
                  <a:pt x="100" y="113"/>
                  <a:pt x="100" y="113"/>
                </a:cubicBezTo>
                <a:cubicBezTo>
                  <a:pt x="100" y="113"/>
                  <a:pt x="100" y="113"/>
                  <a:pt x="100" y="113"/>
                </a:cubicBezTo>
                <a:cubicBezTo>
                  <a:pt x="99" y="111"/>
                  <a:pt x="99" y="111"/>
                  <a:pt x="99" y="111"/>
                </a:cubicBezTo>
                <a:cubicBezTo>
                  <a:pt x="98" y="109"/>
                  <a:pt x="95" y="108"/>
                  <a:pt x="92" y="110"/>
                </a:cubicBezTo>
                <a:cubicBezTo>
                  <a:pt x="90" y="111"/>
                  <a:pt x="89" y="114"/>
                  <a:pt x="90" y="116"/>
                </a:cubicBezTo>
                <a:cubicBezTo>
                  <a:pt x="89" y="115"/>
                  <a:pt x="88" y="115"/>
                  <a:pt x="87" y="115"/>
                </a:cubicBezTo>
                <a:lnTo>
                  <a:pt x="87" y="88"/>
                </a:lnTo>
                <a:close/>
                <a:moveTo>
                  <a:pt x="73" y="132"/>
                </a:moveTo>
                <a:cubicBezTo>
                  <a:pt x="32" y="70"/>
                  <a:pt x="32" y="70"/>
                  <a:pt x="32" y="70"/>
                </a:cubicBezTo>
                <a:cubicBezTo>
                  <a:pt x="30" y="70"/>
                  <a:pt x="29" y="69"/>
                  <a:pt x="28" y="68"/>
                </a:cubicBezTo>
                <a:cubicBezTo>
                  <a:pt x="28" y="67"/>
                  <a:pt x="28" y="67"/>
                  <a:pt x="28" y="67"/>
                </a:cubicBezTo>
                <a:cubicBezTo>
                  <a:pt x="28" y="63"/>
                  <a:pt x="28" y="63"/>
                  <a:pt x="28" y="63"/>
                </a:cubicBezTo>
                <a:cubicBezTo>
                  <a:pt x="29" y="65"/>
                  <a:pt x="29" y="65"/>
                  <a:pt x="29" y="65"/>
                </a:cubicBezTo>
                <a:cubicBezTo>
                  <a:pt x="30" y="67"/>
                  <a:pt x="33" y="67"/>
                  <a:pt x="34" y="66"/>
                </a:cubicBezTo>
                <a:cubicBezTo>
                  <a:pt x="41" y="61"/>
                  <a:pt x="41" y="61"/>
                  <a:pt x="41" y="61"/>
                </a:cubicBezTo>
                <a:cubicBezTo>
                  <a:pt x="41" y="61"/>
                  <a:pt x="41" y="61"/>
                  <a:pt x="41" y="61"/>
                </a:cubicBezTo>
                <a:cubicBezTo>
                  <a:pt x="40" y="61"/>
                  <a:pt x="38" y="61"/>
                  <a:pt x="37" y="59"/>
                </a:cubicBezTo>
                <a:cubicBezTo>
                  <a:pt x="28" y="45"/>
                  <a:pt x="28" y="45"/>
                  <a:pt x="28" y="45"/>
                </a:cubicBezTo>
                <a:cubicBezTo>
                  <a:pt x="28" y="26"/>
                  <a:pt x="28" y="26"/>
                  <a:pt x="28" y="26"/>
                </a:cubicBezTo>
                <a:cubicBezTo>
                  <a:pt x="39" y="19"/>
                  <a:pt x="39" y="19"/>
                  <a:pt x="39" y="19"/>
                </a:cubicBezTo>
                <a:cubicBezTo>
                  <a:pt x="41" y="18"/>
                  <a:pt x="43" y="19"/>
                  <a:pt x="44" y="21"/>
                </a:cubicBezTo>
                <a:cubicBezTo>
                  <a:pt x="61" y="46"/>
                  <a:pt x="61" y="46"/>
                  <a:pt x="61" y="46"/>
                </a:cubicBezTo>
                <a:cubicBezTo>
                  <a:pt x="62" y="47"/>
                  <a:pt x="62" y="49"/>
                  <a:pt x="61" y="50"/>
                </a:cubicBezTo>
                <a:cubicBezTo>
                  <a:pt x="87" y="88"/>
                  <a:pt x="87" y="88"/>
                  <a:pt x="87" y="88"/>
                </a:cubicBezTo>
                <a:cubicBezTo>
                  <a:pt x="87" y="115"/>
                  <a:pt x="87" y="115"/>
                  <a:pt x="87" y="115"/>
                </a:cubicBezTo>
                <a:cubicBezTo>
                  <a:pt x="86" y="115"/>
                  <a:pt x="85" y="115"/>
                  <a:pt x="84" y="116"/>
                </a:cubicBezTo>
                <a:cubicBezTo>
                  <a:pt x="82" y="117"/>
                  <a:pt x="81" y="120"/>
                  <a:pt x="82" y="122"/>
                </a:cubicBezTo>
                <a:cubicBezTo>
                  <a:pt x="80" y="120"/>
                  <a:pt x="77" y="120"/>
                  <a:pt x="75" y="121"/>
                </a:cubicBezTo>
                <a:cubicBezTo>
                  <a:pt x="73" y="123"/>
                  <a:pt x="72" y="126"/>
                  <a:pt x="74" y="128"/>
                </a:cubicBezTo>
                <a:cubicBezTo>
                  <a:pt x="75" y="130"/>
                  <a:pt x="75" y="130"/>
                  <a:pt x="75" y="130"/>
                </a:cubicBezTo>
                <a:cubicBezTo>
                  <a:pt x="87" y="134"/>
                  <a:pt x="87" y="134"/>
                  <a:pt x="87" y="134"/>
                </a:cubicBezTo>
                <a:cubicBezTo>
                  <a:pt x="87" y="137"/>
                  <a:pt x="87" y="137"/>
                  <a:pt x="87" y="137"/>
                </a:cubicBezTo>
                <a:cubicBezTo>
                  <a:pt x="73" y="132"/>
                  <a:pt x="73" y="132"/>
                  <a:pt x="73" y="132"/>
                </a:cubicBezTo>
                <a:close/>
                <a:moveTo>
                  <a:pt x="28" y="4"/>
                </a:moveTo>
                <a:cubicBezTo>
                  <a:pt x="28" y="24"/>
                  <a:pt x="28" y="24"/>
                  <a:pt x="28" y="24"/>
                </a:cubicBezTo>
                <a:cubicBezTo>
                  <a:pt x="36" y="15"/>
                  <a:pt x="36" y="15"/>
                  <a:pt x="36" y="15"/>
                </a:cubicBezTo>
                <a:cubicBezTo>
                  <a:pt x="32" y="8"/>
                  <a:pt x="32" y="8"/>
                  <a:pt x="32" y="8"/>
                </a:cubicBezTo>
                <a:cubicBezTo>
                  <a:pt x="31" y="7"/>
                  <a:pt x="29" y="5"/>
                  <a:pt x="28" y="4"/>
                </a:cubicBezTo>
                <a:close/>
                <a:moveTo>
                  <a:pt x="28" y="67"/>
                </a:moveTo>
                <a:cubicBezTo>
                  <a:pt x="11" y="43"/>
                  <a:pt x="11" y="43"/>
                  <a:pt x="11" y="43"/>
                </a:cubicBezTo>
                <a:cubicBezTo>
                  <a:pt x="10" y="41"/>
                  <a:pt x="10" y="38"/>
                  <a:pt x="11" y="37"/>
                </a:cubicBezTo>
                <a:cubicBezTo>
                  <a:pt x="5" y="27"/>
                  <a:pt x="5" y="27"/>
                  <a:pt x="5" y="27"/>
                </a:cubicBezTo>
                <a:cubicBezTo>
                  <a:pt x="0" y="19"/>
                  <a:pt x="2" y="9"/>
                  <a:pt x="9" y="4"/>
                </a:cubicBezTo>
                <a:cubicBezTo>
                  <a:pt x="15" y="0"/>
                  <a:pt x="22" y="0"/>
                  <a:pt x="28" y="4"/>
                </a:cubicBezTo>
                <a:cubicBezTo>
                  <a:pt x="28" y="24"/>
                  <a:pt x="28" y="24"/>
                  <a:pt x="28" y="24"/>
                </a:cubicBezTo>
                <a:cubicBezTo>
                  <a:pt x="21" y="31"/>
                  <a:pt x="21" y="31"/>
                  <a:pt x="21" y="31"/>
                </a:cubicBezTo>
                <a:cubicBezTo>
                  <a:pt x="28" y="26"/>
                  <a:pt x="28" y="26"/>
                  <a:pt x="28" y="26"/>
                </a:cubicBezTo>
                <a:cubicBezTo>
                  <a:pt x="28" y="45"/>
                  <a:pt x="28" y="45"/>
                  <a:pt x="28" y="45"/>
                </a:cubicBezTo>
                <a:cubicBezTo>
                  <a:pt x="22" y="37"/>
                  <a:pt x="22" y="37"/>
                  <a:pt x="22" y="37"/>
                </a:cubicBezTo>
                <a:cubicBezTo>
                  <a:pt x="21" y="36"/>
                  <a:pt x="21" y="34"/>
                  <a:pt x="22" y="33"/>
                </a:cubicBezTo>
                <a:cubicBezTo>
                  <a:pt x="15" y="37"/>
                  <a:pt x="15" y="37"/>
                  <a:pt x="15" y="37"/>
                </a:cubicBezTo>
                <a:cubicBezTo>
                  <a:pt x="14" y="39"/>
                  <a:pt x="13" y="41"/>
                  <a:pt x="14" y="43"/>
                </a:cubicBezTo>
                <a:cubicBezTo>
                  <a:pt x="28" y="63"/>
                  <a:pt x="28" y="63"/>
                  <a:pt x="28" y="63"/>
                </a:cubicBezTo>
                <a:lnTo>
                  <a:pt x="28" y="67"/>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0" name="Freeform 80"/>
          <p:cNvSpPr>
            <a:spLocks noEditPoints="1"/>
          </p:cNvSpPr>
          <p:nvPr/>
        </p:nvSpPr>
        <p:spPr bwMode="auto">
          <a:xfrm>
            <a:off x="7249260" y="1497629"/>
            <a:ext cx="211876" cy="232112"/>
          </a:xfrm>
          <a:custGeom>
            <a:avLst/>
            <a:gdLst>
              <a:gd name="T0" fmla="*/ 101 w 130"/>
              <a:gd name="T1" fmla="*/ 65 h 142"/>
              <a:gd name="T2" fmla="*/ 97 w 130"/>
              <a:gd name="T3" fmla="*/ 81 h 142"/>
              <a:gd name="T4" fmla="*/ 97 w 130"/>
              <a:gd name="T5" fmla="*/ 94 h 142"/>
              <a:gd name="T6" fmla="*/ 100 w 130"/>
              <a:gd name="T7" fmla="*/ 95 h 142"/>
              <a:gd name="T8" fmla="*/ 111 w 130"/>
              <a:gd name="T9" fmla="*/ 112 h 142"/>
              <a:gd name="T10" fmla="*/ 97 w 130"/>
              <a:gd name="T11" fmla="*/ 103 h 142"/>
              <a:gd name="T12" fmla="*/ 97 w 130"/>
              <a:gd name="T13" fmla="*/ 28 h 142"/>
              <a:gd name="T14" fmla="*/ 111 w 130"/>
              <a:gd name="T15" fmla="*/ 19 h 142"/>
              <a:gd name="T16" fmla="*/ 100 w 130"/>
              <a:gd name="T17" fmla="*/ 35 h 142"/>
              <a:gd name="T18" fmla="*/ 97 w 130"/>
              <a:gd name="T19" fmla="*/ 36 h 142"/>
              <a:gd name="T20" fmla="*/ 127 w 130"/>
              <a:gd name="T21" fmla="*/ 62 h 142"/>
              <a:gd name="T22" fmla="*/ 108 w 130"/>
              <a:gd name="T23" fmla="*/ 65 h 142"/>
              <a:gd name="T24" fmla="*/ 127 w 130"/>
              <a:gd name="T25" fmla="*/ 69 h 142"/>
              <a:gd name="T26" fmla="*/ 127 w 130"/>
              <a:gd name="T27" fmla="*/ 62 h 142"/>
              <a:gd name="T28" fmla="*/ 67 w 130"/>
              <a:gd name="T29" fmla="*/ 142 h 142"/>
              <a:gd name="T30" fmla="*/ 85 w 130"/>
              <a:gd name="T31" fmla="*/ 95 h 142"/>
              <a:gd name="T32" fmla="*/ 97 w 130"/>
              <a:gd name="T33" fmla="*/ 50 h 142"/>
              <a:gd name="T34" fmla="*/ 65 w 130"/>
              <a:gd name="T35" fmla="*/ 37 h 142"/>
              <a:gd name="T36" fmla="*/ 93 w 130"/>
              <a:gd name="T37" fmla="*/ 65 h 142"/>
              <a:gd name="T38" fmla="*/ 79 w 130"/>
              <a:gd name="T39" fmla="*/ 90 h 142"/>
              <a:gd name="T40" fmla="*/ 78 w 130"/>
              <a:gd name="T41" fmla="*/ 110 h 142"/>
              <a:gd name="T42" fmla="*/ 65 w 130"/>
              <a:gd name="T43" fmla="*/ 142 h 142"/>
              <a:gd name="T44" fmla="*/ 97 w 130"/>
              <a:gd name="T45" fmla="*/ 36 h 142"/>
              <a:gd name="T46" fmla="*/ 95 w 130"/>
              <a:gd name="T47" fmla="*/ 31 h 142"/>
              <a:gd name="T48" fmla="*/ 97 w 130"/>
              <a:gd name="T49" fmla="*/ 94 h 142"/>
              <a:gd name="T50" fmla="*/ 95 w 130"/>
              <a:gd name="T51" fmla="*/ 100 h 142"/>
              <a:gd name="T52" fmla="*/ 97 w 130"/>
              <a:gd name="T53" fmla="*/ 94 h 142"/>
              <a:gd name="T54" fmla="*/ 65 w 130"/>
              <a:gd name="T55" fmla="*/ 0 h 142"/>
              <a:gd name="T56" fmla="*/ 68 w 130"/>
              <a:gd name="T57" fmla="*/ 3 h 142"/>
              <a:gd name="T58" fmla="*/ 65 w 130"/>
              <a:gd name="T59" fmla="*/ 23 h 142"/>
              <a:gd name="T60" fmla="*/ 65 w 130"/>
              <a:gd name="T61" fmla="*/ 23 h 142"/>
              <a:gd name="T62" fmla="*/ 32 w 130"/>
              <a:gd name="T63" fmla="*/ 50 h 142"/>
              <a:gd name="T64" fmla="*/ 45 w 130"/>
              <a:gd name="T65" fmla="*/ 96 h 142"/>
              <a:gd name="T66" fmla="*/ 63 w 130"/>
              <a:gd name="T67" fmla="*/ 142 h 142"/>
              <a:gd name="T68" fmla="*/ 65 w 130"/>
              <a:gd name="T69" fmla="*/ 110 h 142"/>
              <a:gd name="T70" fmla="*/ 52 w 130"/>
              <a:gd name="T71" fmla="*/ 93 h 142"/>
              <a:gd name="T72" fmla="*/ 36 w 130"/>
              <a:gd name="T73" fmla="*/ 65 h 142"/>
              <a:gd name="T74" fmla="*/ 65 w 130"/>
              <a:gd name="T75" fmla="*/ 37 h 142"/>
              <a:gd name="T76" fmla="*/ 65 w 130"/>
              <a:gd name="T77" fmla="*/ 29 h 142"/>
              <a:gd name="T78" fmla="*/ 65 w 130"/>
              <a:gd name="T79" fmla="*/ 0 h 142"/>
              <a:gd name="T80" fmla="*/ 62 w 130"/>
              <a:gd name="T81" fmla="*/ 20 h 142"/>
              <a:gd name="T82" fmla="*/ 65 w 130"/>
              <a:gd name="T83" fmla="*/ 0 h 142"/>
              <a:gd name="T84" fmla="*/ 32 w 130"/>
              <a:gd name="T85" fmla="*/ 94 h 142"/>
              <a:gd name="T86" fmla="*/ 35 w 130"/>
              <a:gd name="T87" fmla="*/ 100 h 142"/>
              <a:gd name="T88" fmla="*/ 32 w 130"/>
              <a:gd name="T89" fmla="*/ 36 h 142"/>
              <a:gd name="T90" fmla="*/ 35 w 130"/>
              <a:gd name="T91" fmla="*/ 31 h 142"/>
              <a:gd name="T92" fmla="*/ 32 w 130"/>
              <a:gd name="T93" fmla="*/ 36 h 142"/>
              <a:gd name="T94" fmla="*/ 29 w 130"/>
              <a:gd name="T95" fmla="*/ 65 h 142"/>
              <a:gd name="T96" fmla="*/ 32 w 130"/>
              <a:gd name="T97" fmla="*/ 50 h 142"/>
              <a:gd name="T98" fmla="*/ 32 w 130"/>
              <a:gd name="T99" fmla="*/ 36 h 142"/>
              <a:gd name="T100" fmla="*/ 30 w 130"/>
              <a:gd name="T101" fmla="*/ 35 h 142"/>
              <a:gd name="T102" fmla="*/ 19 w 130"/>
              <a:gd name="T103" fmla="*/ 19 h 142"/>
              <a:gd name="T104" fmla="*/ 32 w 130"/>
              <a:gd name="T105" fmla="*/ 28 h 142"/>
              <a:gd name="T106" fmla="*/ 32 w 130"/>
              <a:gd name="T107" fmla="*/ 103 h 142"/>
              <a:gd name="T108" fmla="*/ 19 w 130"/>
              <a:gd name="T109" fmla="*/ 112 h 142"/>
              <a:gd name="T110" fmla="*/ 30 w 130"/>
              <a:gd name="T111" fmla="*/ 95 h 142"/>
              <a:gd name="T112" fmla="*/ 32 w 130"/>
              <a:gd name="T113" fmla="*/ 94 h 142"/>
              <a:gd name="T114" fmla="*/ 22 w 130"/>
              <a:gd name="T115" fmla="*/ 65 h 142"/>
              <a:gd name="T116" fmla="*/ 3 w 130"/>
              <a:gd name="T117" fmla="*/ 62 h 142"/>
              <a:gd name="T118" fmla="*/ 3 w 130"/>
              <a:gd name="T119" fmla="*/ 69 h 142"/>
              <a:gd name="T120" fmla="*/ 22 w 130"/>
              <a:gd name="T121" fmla="*/ 65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0" h="142">
                <a:moveTo>
                  <a:pt x="97" y="81"/>
                </a:moveTo>
                <a:cubicBezTo>
                  <a:pt x="100" y="76"/>
                  <a:pt x="101" y="71"/>
                  <a:pt x="101" y="65"/>
                </a:cubicBezTo>
                <a:cubicBezTo>
                  <a:pt x="101" y="60"/>
                  <a:pt x="100" y="55"/>
                  <a:pt x="97" y="50"/>
                </a:cubicBezTo>
                <a:cubicBezTo>
                  <a:pt x="97" y="81"/>
                  <a:pt x="97" y="81"/>
                  <a:pt x="97" y="81"/>
                </a:cubicBezTo>
                <a:close/>
                <a:moveTo>
                  <a:pt x="97" y="103"/>
                </a:moveTo>
                <a:cubicBezTo>
                  <a:pt x="97" y="94"/>
                  <a:pt x="97" y="94"/>
                  <a:pt x="97" y="94"/>
                </a:cubicBezTo>
                <a:cubicBezTo>
                  <a:pt x="98" y="94"/>
                  <a:pt x="99" y="95"/>
                  <a:pt x="100" y="95"/>
                </a:cubicBezTo>
                <a:cubicBezTo>
                  <a:pt x="100" y="95"/>
                  <a:pt x="100" y="95"/>
                  <a:pt x="100" y="95"/>
                </a:cubicBezTo>
                <a:cubicBezTo>
                  <a:pt x="111" y="107"/>
                  <a:pt x="111" y="107"/>
                  <a:pt x="111" y="107"/>
                </a:cubicBezTo>
                <a:cubicBezTo>
                  <a:pt x="113" y="108"/>
                  <a:pt x="113" y="110"/>
                  <a:pt x="111" y="112"/>
                </a:cubicBezTo>
                <a:cubicBezTo>
                  <a:pt x="110" y="113"/>
                  <a:pt x="108" y="113"/>
                  <a:pt x="106" y="112"/>
                </a:cubicBezTo>
                <a:cubicBezTo>
                  <a:pt x="97" y="103"/>
                  <a:pt x="97" y="103"/>
                  <a:pt x="97" y="103"/>
                </a:cubicBezTo>
                <a:close/>
                <a:moveTo>
                  <a:pt x="97" y="36"/>
                </a:moveTo>
                <a:cubicBezTo>
                  <a:pt x="97" y="28"/>
                  <a:pt x="97" y="28"/>
                  <a:pt x="97" y="28"/>
                </a:cubicBezTo>
                <a:cubicBezTo>
                  <a:pt x="106" y="19"/>
                  <a:pt x="106" y="19"/>
                  <a:pt x="106" y="19"/>
                </a:cubicBezTo>
                <a:cubicBezTo>
                  <a:pt x="108" y="18"/>
                  <a:pt x="110" y="18"/>
                  <a:pt x="111" y="19"/>
                </a:cubicBezTo>
                <a:cubicBezTo>
                  <a:pt x="113" y="20"/>
                  <a:pt x="113" y="23"/>
                  <a:pt x="111" y="24"/>
                </a:cubicBezTo>
                <a:cubicBezTo>
                  <a:pt x="100" y="35"/>
                  <a:pt x="100" y="35"/>
                  <a:pt x="100" y="35"/>
                </a:cubicBezTo>
                <a:cubicBezTo>
                  <a:pt x="100" y="35"/>
                  <a:pt x="100" y="35"/>
                  <a:pt x="100" y="35"/>
                </a:cubicBezTo>
                <a:cubicBezTo>
                  <a:pt x="99" y="36"/>
                  <a:pt x="98" y="36"/>
                  <a:pt x="97" y="36"/>
                </a:cubicBezTo>
                <a:close/>
                <a:moveTo>
                  <a:pt x="127" y="62"/>
                </a:moveTo>
                <a:cubicBezTo>
                  <a:pt x="127" y="62"/>
                  <a:pt x="127" y="62"/>
                  <a:pt x="127" y="62"/>
                </a:cubicBezTo>
                <a:cubicBezTo>
                  <a:pt x="111" y="62"/>
                  <a:pt x="111" y="62"/>
                  <a:pt x="111" y="62"/>
                </a:cubicBezTo>
                <a:cubicBezTo>
                  <a:pt x="109" y="62"/>
                  <a:pt x="108" y="64"/>
                  <a:pt x="108" y="65"/>
                </a:cubicBezTo>
                <a:cubicBezTo>
                  <a:pt x="108" y="67"/>
                  <a:pt x="109" y="69"/>
                  <a:pt x="111" y="69"/>
                </a:cubicBezTo>
                <a:cubicBezTo>
                  <a:pt x="127" y="69"/>
                  <a:pt x="127" y="69"/>
                  <a:pt x="127" y="69"/>
                </a:cubicBezTo>
                <a:cubicBezTo>
                  <a:pt x="129" y="69"/>
                  <a:pt x="130" y="67"/>
                  <a:pt x="130" y="65"/>
                </a:cubicBezTo>
                <a:cubicBezTo>
                  <a:pt x="130" y="64"/>
                  <a:pt x="129" y="62"/>
                  <a:pt x="127" y="62"/>
                </a:cubicBezTo>
                <a:close/>
                <a:moveTo>
                  <a:pt x="65" y="142"/>
                </a:moveTo>
                <a:cubicBezTo>
                  <a:pt x="67" y="142"/>
                  <a:pt x="67" y="142"/>
                  <a:pt x="67" y="142"/>
                </a:cubicBezTo>
                <a:cubicBezTo>
                  <a:pt x="77" y="142"/>
                  <a:pt x="85" y="134"/>
                  <a:pt x="85" y="124"/>
                </a:cubicBezTo>
                <a:cubicBezTo>
                  <a:pt x="85" y="95"/>
                  <a:pt x="85" y="95"/>
                  <a:pt x="85" y="95"/>
                </a:cubicBezTo>
                <a:cubicBezTo>
                  <a:pt x="90" y="92"/>
                  <a:pt x="95" y="87"/>
                  <a:pt x="97" y="81"/>
                </a:cubicBezTo>
                <a:cubicBezTo>
                  <a:pt x="97" y="50"/>
                  <a:pt x="97" y="50"/>
                  <a:pt x="97" y="50"/>
                </a:cubicBezTo>
                <a:cubicBezTo>
                  <a:pt x="92" y="38"/>
                  <a:pt x="79" y="29"/>
                  <a:pt x="65" y="29"/>
                </a:cubicBezTo>
                <a:cubicBezTo>
                  <a:pt x="65" y="37"/>
                  <a:pt x="65" y="37"/>
                  <a:pt x="65" y="37"/>
                </a:cubicBezTo>
                <a:cubicBezTo>
                  <a:pt x="73" y="37"/>
                  <a:pt x="80" y="40"/>
                  <a:pt x="85" y="45"/>
                </a:cubicBezTo>
                <a:cubicBezTo>
                  <a:pt x="90" y="50"/>
                  <a:pt x="93" y="57"/>
                  <a:pt x="93" y="65"/>
                </a:cubicBezTo>
                <a:cubicBezTo>
                  <a:pt x="93" y="76"/>
                  <a:pt x="88" y="85"/>
                  <a:pt x="79" y="90"/>
                </a:cubicBezTo>
                <a:cubicBezTo>
                  <a:pt x="79" y="90"/>
                  <a:pt x="79" y="90"/>
                  <a:pt x="79" y="90"/>
                </a:cubicBezTo>
                <a:cubicBezTo>
                  <a:pt x="78" y="91"/>
                  <a:pt x="78" y="92"/>
                  <a:pt x="78" y="93"/>
                </a:cubicBezTo>
                <a:cubicBezTo>
                  <a:pt x="78" y="110"/>
                  <a:pt x="78" y="110"/>
                  <a:pt x="78" y="110"/>
                </a:cubicBezTo>
                <a:cubicBezTo>
                  <a:pt x="65" y="110"/>
                  <a:pt x="65" y="110"/>
                  <a:pt x="65" y="110"/>
                </a:cubicBezTo>
                <a:cubicBezTo>
                  <a:pt x="65" y="142"/>
                  <a:pt x="65" y="142"/>
                  <a:pt x="65" y="142"/>
                </a:cubicBezTo>
                <a:close/>
                <a:moveTo>
                  <a:pt x="97" y="28"/>
                </a:moveTo>
                <a:cubicBezTo>
                  <a:pt x="97" y="36"/>
                  <a:pt x="97" y="36"/>
                  <a:pt x="97" y="36"/>
                </a:cubicBezTo>
                <a:cubicBezTo>
                  <a:pt x="97" y="36"/>
                  <a:pt x="96" y="36"/>
                  <a:pt x="95" y="35"/>
                </a:cubicBezTo>
                <a:cubicBezTo>
                  <a:pt x="94" y="34"/>
                  <a:pt x="94" y="32"/>
                  <a:pt x="95" y="31"/>
                </a:cubicBezTo>
                <a:cubicBezTo>
                  <a:pt x="97" y="28"/>
                  <a:pt x="97" y="28"/>
                  <a:pt x="97" y="28"/>
                </a:cubicBezTo>
                <a:close/>
                <a:moveTo>
                  <a:pt x="97" y="94"/>
                </a:moveTo>
                <a:cubicBezTo>
                  <a:pt x="97" y="103"/>
                  <a:pt x="97" y="103"/>
                  <a:pt x="97" y="103"/>
                </a:cubicBezTo>
                <a:cubicBezTo>
                  <a:pt x="95" y="100"/>
                  <a:pt x="95" y="100"/>
                  <a:pt x="95" y="100"/>
                </a:cubicBezTo>
                <a:cubicBezTo>
                  <a:pt x="94" y="99"/>
                  <a:pt x="94" y="97"/>
                  <a:pt x="95" y="95"/>
                </a:cubicBezTo>
                <a:cubicBezTo>
                  <a:pt x="96" y="95"/>
                  <a:pt x="97" y="94"/>
                  <a:pt x="97" y="94"/>
                </a:cubicBezTo>
                <a:close/>
                <a:moveTo>
                  <a:pt x="65" y="23"/>
                </a:moveTo>
                <a:cubicBezTo>
                  <a:pt x="65" y="0"/>
                  <a:pt x="65" y="0"/>
                  <a:pt x="65" y="0"/>
                </a:cubicBezTo>
                <a:cubicBezTo>
                  <a:pt x="65" y="0"/>
                  <a:pt x="65" y="0"/>
                  <a:pt x="65" y="0"/>
                </a:cubicBezTo>
                <a:cubicBezTo>
                  <a:pt x="67" y="0"/>
                  <a:pt x="68" y="2"/>
                  <a:pt x="68" y="3"/>
                </a:cubicBezTo>
                <a:cubicBezTo>
                  <a:pt x="68" y="20"/>
                  <a:pt x="68" y="20"/>
                  <a:pt x="68" y="20"/>
                </a:cubicBezTo>
                <a:cubicBezTo>
                  <a:pt x="68" y="21"/>
                  <a:pt x="67" y="23"/>
                  <a:pt x="65" y="23"/>
                </a:cubicBezTo>
                <a:cubicBezTo>
                  <a:pt x="65" y="23"/>
                  <a:pt x="65" y="23"/>
                  <a:pt x="65" y="23"/>
                </a:cubicBezTo>
                <a:cubicBezTo>
                  <a:pt x="65" y="23"/>
                  <a:pt x="65" y="23"/>
                  <a:pt x="65" y="23"/>
                </a:cubicBezTo>
                <a:close/>
                <a:moveTo>
                  <a:pt x="65" y="29"/>
                </a:moveTo>
                <a:cubicBezTo>
                  <a:pt x="50" y="29"/>
                  <a:pt x="38" y="37"/>
                  <a:pt x="32" y="50"/>
                </a:cubicBezTo>
                <a:cubicBezTo>
                  <a:pt x="32" y="81"/>
                  <a:pt x="32" y="81"/>
                  <a:pt x="32" y="81"/>
                </a:cubicBezTo>
                <a:cubicBezTo>
                  <a:pt x="35" y="87"/>
                  <a:pt x="40" y="92"/>
                  <a:pt x="45" y="96"/>
                </a:cubicBezTo>
                <a:cubicBezTo>
                  <a:pt x="45" y="124"/>
                  <a:pt x="45" y="124"/>
                  <a:pt x="45" y="124"/>
                </a:cubicBezTo>
                <a:cubicBezTo>
                  <a:pt x="45" y="134"/>
                  <a:pt x="53" y="142"/>
                  <a:pt x="63" y="142"/>
                </a:cubicBezTo>
                <a:cubicBezTo>
                  <a:pt x="65" y="142"/>
                  <a:pt x="65" y="142"/>
                  <a:pt x="65" y="142"/>
                </a:cubicBezTo>
                <a:cubicBezTo>
                  <a:pt x="65" y="110"/>
                  <a:pt x="65" y="110"/>
                  <a:pt x="65" y="110"/>
                </a:cubicBezTo>
                <a:cubicBezTo>
                  <a:pt x="52" y="110"/>
                  <a:pt x="52" y="110"/>
                  <a:pt x="52" y="110"/>
                </a:cubicBezTo>
                <a:cubicBezTo>
                  <a:pt x="52" y="93"/>
                  <a:pt x="52" y="93"/>
                  <a:pt x="52" y="93"/>
                </a:cubicBezTo>
                <a:cubicBezTo>
                  <a:pt x="52" y="92"/>
                  <a:pt x="52" y="91"/>
                  <a:pt x="51" y="90"/>
                </a:cubicBezTo>
                <a:cubicBezTo>
                  <a:pt x="42" y="85"/>
                  <a:pt x="36" y="76"/>
                  <a:pt x="36" y="65"/>
                </a:cubicBezTo>
                <a:cubicBezTo>
                  <a:pt x="36" y="57"/>
                  <a:pt x="39" y="50"/>
                  <a:pt x="44" y="45"/>
                </a:cubicBezTo>
                <a:cubicBezTo>
                  <a:pt x="50" y="40"/>
                  <a:pt x="57" y="37"/>
                  <a:pt x="65" y="37"/>
                </a:cubicBezTo>
                <a:cubicBezTo>
                  <a:pt x="65" y="37"/>
                  <a:pt x="65" y="37"/>
                  <a:pt x="65" y="37"/>
                </a:cubicBezTo>
                <a:cubicBezTo>
                  <a:pt x="65" y="29"/>
                  <a:pt x="65" y="29"/>
                  <a:pt x="65" y="29"/>
                </a:cubicBezTo>
                <a:cubicBezTo>
                  <a:pt x="65" y="29"/>
                  <a:pt x="65" y="29"/>
                  <a:pt x="65" y="29"/>
                </a:cubicBezTo>
                <a:close/>
                <a:moveTo>
                  <a:pt x="65" y="0"/>
                </a:moveTo>
                <a:cubicBezTo>
                  <a:pt x="65" y="23"/>
                  <a:pt x="65" y="23"/>
                  <a:pt x="65" y="23"/>
                </a:cubicBezTo>
                <a:cubicBezTo>
                  <a:pt x="63" y="23"/>
                  <a:pt x="62" y="21"/>
                  <a:pt x="62" y="20"/>
                </a:cubicBezTo>
                <a:cubicBezTo>
                  <a:pt x="62" y="3"/>
                  <a:pt x="62" y="3"/>
                  <a:pt x="62" y="3"/>
                </a:cubicBezTo>
                <a:cubicBezTo>
                  <a:pt x="62" y="2"/>
                  <a:pt x="63" y="0"/>
                  <a:pt x="65" y="0"/>
                </a:cubicBezTo>
                <a:close/>
                <a:moveTo>
                  <a:pt x="32" y="103"/>
                </a:moveTo>
                <a:cubicBezTo>
                  <a:pt x="32" y="94"/>
                  <a:pt x="32" y="94"/>
                  <a:pt x="32" y="94"/>
                </a:cubicBezTo>
                <a:cubicBezTo>
                  <a:pt x="33" y="94"/>
                  <a:pt x="34" y="95"/>
                  <a:pt x="35" y="95"/>
                </a:cubicBezTo>
                <a:cubicBezTo>
                  <a:pt x="36" y="97"/>
                  <a:pt x="36" y="99"/>
                  <a:pt x="35" y="100"/>
                </a:cubicBezTo>
                <a:cubicBezTo>
                  <a:pt x="32" y="103"/>
                  <a:pt x="32" y="103"/>
                  <a:pt x="32" y="103"/>
                </a:cubicBezTo>
                <a:close/>
                <a:moveTo>
                  <a:pt x="32" y="36"/>
                </a:moveTo>
                <a:cubicBezTo>
                  <a:pt x="32" y="28"/>
                  <a:pt x="32" y="28"/>
                  <a:pt x="32" y="28"/>
                </a:cubicBezTo>
                <a:cubicBezTo>
                  <a:pt x="35" y="31"/>
                  <a:pt x="35" y="31"/>
                  <a:pt x="35" y="31"/>
                </a:cubicBezTo>
                <a:cubicBezTo>
                  <a:pt x="36" y="32"/>
                  <a:pt x="36" y="34"/>
                  <a:pt x="35" y="35"/>
                </a:cubicBezTo>
                <a:cubicBezTo>
                  <a:pt x="34" y="36"/>
                  <a:pt x="33" y="36"/>
                  <a:pt x="32" y="36"/>
                </a:cubicBezTo>
                <a:close/>
                <a:moveTo>
                  <a:pt x="32" y="50"/>
                </a:moveTo>
                <a:cubicBezTo>
                  <a:pt x="30" y="54"/>
                  <a:pt x="29" y="60"/>
                  <a:pt x="29" y="65"/>
                </a:cubicBezTo>
                <a:cubicBezTo>
                  <a:pt x="29" y="71"/>
                  <a:pt x="30" y="76"/>
                  <a:pt x="32" y="81"/>
                </a:cubicBezTo>
                <a:cubicBezTo>
                  <a:pt x="32" y="50"/>
                  <a:pt x="32" y="50"/>
                  <a:pt x="32" y="50"/>
                </a:cubicBezTo>
                <a:close/>
                <a:moveTo>
                  <a:pt x="32" y="28"/>
                </a:moveTo>
                <a:cubicBezTo>
                  <a:pt x="32" y="36"/>
                  <a:pt x="32" y="36"/>
                  <a:pt x="32" y="36"/>
                </a:cubicBezTo>
                <a:cubicBezTo>
                  <a:pt x="32" y="36"/>
                  <a:pt x="31" y="36"/>
                  <a:pt x="30" y="35"/>
                </a:cubicBezTo>
                <a:cubicBezTo>
                  <a:pt x="30" y="35"/>
                  <a:pt x="30" y="35"/>
                  <a:pt x="30" y="35"/>
                </a:cubicBezTo>
                <a:cubicBezTo>
                  <a:pt x="19" y="24"/>
                  <a:pt x="19" y="24"/>
                  <a:pt x="19" y="24"/>
                </a:cubicBezTo>
                <a:cubicBezTo>
                  <a:pt x="17" y="23"/>
                  <a:pt x="17" y="20"/>
                  <a:pt x="19" y="19"/>
                </a:cubicBezTo>
                <a:cubicBezTo>
                  <a:pt x="20" y="18"/>
                  <a:pt x="22" y="18"/>
                  <a:pt x="24" y="19"/>
                </a:cubicBezTo>
                <a:cubicBezTo>
                  <a:pt x="32" y="28"/>
                  <a:pt x="32" y="28"/>
                  <a:pt x="32" y="28"/>
                </a:cubicBezTo>
                <a:close/>
                <a:moveTo>
                  <a:pt x="32" y="94"/>
                </a:moveTo>
                <a:cubicBezTo>
                  <a:pt x="32" y="103"/>
                  <a:pt x="32" y="103"/>
                  <a:pt x="32" y="103"/>
                </a:cubicBezTo>
                <a:cubicBezTo>
                  <a:pt x="24" y="112"/>
                  <a:pt x="24" y="112"/>
                  <a:pt x="24" y="112"/>
                </a:cubicBezTo>
                <a:cubicBezTo>
                  <a:pt x="22" y="113"/>
                  <a:pt x="20" y="113"/>
                  <a:pt x="19" y="112"/>
                </a:cubicBezTo>
                <a:cubicBezTo>
                  <a:pt x="17" y="110"/>
                  <a:pt x="17" y="108"/>
                  <a:pt x="19" y="107"/>
                </a:cubicBezTo>
                <a:cubicBezTo>
                  <a:pt x="30" y="95"/>
                  <a:pt x="30" y="95"/>
                  <a:pt x="30" y="95"/>
                </a:cubicBezTo>
                <a:cubicBezTo>
                  <a:pt x="30" y="95"/>
                  <a:pt x="30" y="95"/>
                  <a:pt x="30" y="95"/>
                </a:cubicBezTo>
                <a:cubicBezTo>
                  <a:pt x="31" y="95"/>
                  <a:pt x="32" y="95"/>
                  <a:pt x="32" y="94"/>
                </a:cubicBezTo>
                <a:close/>
                <a:moveTo>
                  <a:pt x="22" y="65"/>
                </a:moveTo>
                <a:cubicBezTo>
                  <a:pt x="22" y="65"/>
                  <a:pt x="22" y="65"/>
                  <a:pt x="22" y="65"/>
                </a:cubicBezTo>
                <a:cubicBezTo>
                  <a:pt x="22" y="64"/>
                  <a:pt x="21" y="62"/>
                  <a:pt x="19" y="62"/>
                </a:cubicBezTo>
                <a:cubicBezTo>
                  <a:pt x="3" y="62"/>
                  <a:pt x="3" y="62"/>
                  <a:pt x="3" y="62"/>
                </a:cubicBezTo>
                <a:cubicBezTo>
                  <a:pt x="1" y="62"/>
                  <a:pt x="0" y="64"/>
                  <a:pt x="0" y="65"/>
                </a:cubicBezTo>
                <a:cubicBezTo>
                  <a:pt x="0" y="67"/>
                  <a:pt x="1" y="69"/>
                  <a:pt x="3" y="69"/>
                </a:cubicBezTo>
                <a:cubicBezTo>
                  <a:pt x="19" y="69"/>
                  <a:pt x="19" y="69"/>
                  <a:pt x="19" y="69"/>
                </a:cubicBezTo>
                <a:cubicBezTo>
                  <a:pt x="21" y="69"/>
                  <a:pt x="22" y="67"/>
                  <a:pt x="22" y="65"/>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1" name="Freeform 81"/>
          <p:cNvSpPr>
            <a:spLocks noEditPoints="1"/>
          </p:cNvSpPr>
          <p:nvPr/>
        </p:nvSpPr>
        <p:spPr bwMode="auto">
          <a:xfrm>
            <a:off x="6189879" y="1185766"/>
            <a:ext cx="320195" cy="460652"/>
          </a:xfrm>
          <a:custGeom>
            <a:avLst/>
            <a:gdLst>
              <a:gd name="T0" fmla="*/ 98 w 196"/>
              <a:gd name="T1" fmla="*/ 5 h 282"/>
              <a:gd name="T2" fmla="*/ 113 w 196"/>
              <a:gd name="T3" fmla="*/ 0 h 282"/>
              <a:gd name="T4" fmla="*/ 155 w 196"/>
              <a:gd name="T5" fmla="*/ 128 h 282"/>
              <a:gd name="T6" fmla="*/ 108 w 196"/>
              <a:gd name="T7" fmla="*/ 143 h 282"/>
              <a:gd name="T8" fmla="*/ 98 w 196"/>
              <a:gd name="T9" fmla="*/ 111 h 282"/>
              <a:gd name="T10" fmla="*/ 98 w 196"/>
              <a:gd name="T11" fmla="*/ 5 h 282"/>
              <a:gd name="T12" fmla="*/ 98 w 196"/>
              <a:gd name="T13" fmla="*/ 222 h 282"/>
              <a:gd name="T14" fmla="*/ 136 w 196"/>
              <a:gd name="T15" fmla="*/ 209 h 282"/>
              <a:gd name="T16" fmla="*/ 107 w 196"/>
              <a:gd name="T17" fmla="*/ 209 h 282"/>
              <a:gd name="T18" fmla="*/ 107 w 196"/>
              <a:gd name="T19" fmla="*/ 192 h 282"/>
              <a:gd name="T20" fmla="*/ 152 w 196"/>
              <a:gd name="T21" fmla="*/ 192 h 282"/>
              <a:gd name="T22" fmla="*/ 189 w 196"/>
              <a:gd name="T23" fmla="*/ 192 h 282"/>
              <a:gd name="T24" fmla="*/ 196 w 196"/>
              <a:gd name="T25" fmla="*/ 192 h 282"/>
              <a:gd name="T26" fmla="*/ 196 w 196"/>
              <a:gd name="T27" fmla="*/ 209 h 282"/>
              <a:gd name="T28" fmla="*/ 180 w 196"/>
              <a:gd name="T29" fmla="*/ 209 h 282"/>
              <a:gd name="T30" fmla="*/ 134 w 196"/>
              <a:gd name="T31" fmla="*/ 247 h 282"/>
              <a:gd name="T32" fmla="*/ 169 w 196"/>
              <a:gd name="T33" fmla="*/ 267 h 282"/>
              <a:gd name="T34" fmla="*/ 169 w 196"/>
              <a:gd name="T35" fmla="*/ 282 h 282"/>
              <a:gd name="T36" fmla="*/ 98 w 196"/>
              <a:gd name="T37" fmla="*/ 282 h 282"/>
              <a:gd name="T38" fmla="*/ 98 w 196"/>
              <a:gd name="T39" fmla="*/ 268 h 282"/>
              <a:gd name="T40" fmla="*/ 111 w 196"/>
              <a:gd name="T41" fmla="*/ 255 h 282"/>
              <a:gd name="T42" fmla="*/ 98 w 196"/>
              <a:gd name="T43" fmla="*/ 242 h 282"/>
              <a:gd name="T44" fmla="*/ 98 w 196"/>
              <a:gd name="T45" fmla="*/ 222 h 282"/>
              <a:gd name="T46" fmla="*/ 67 w 196"/>
              <a:gd name="T47" fmla="*/ 15 h 282"/>
              <a:gd name="T48" fmla="*/ 98 w 196"/>
              <a:gd name="T49" fmla="*/ 5 h 282"/>
              <a:gd name="T50" fmla="*/ 98 w 196"/>
              <a:gd name="T51" fmla="*/ 111 h 282"/>
              <a:gd name="T52" fmla="*/ 92 w 196"/>
              <a:gd name="T53" fmla="*/ 92 h 282"/>
              <a:gd name="T54" fmla="*/ 33 w 196"/>
              <a:gd name="T55" fmla="*/ 157 h 282"/>
              <a:gd name="T56" fmla="*/ 98 w 196"/>
              <a:gd name="T57" fmla="*/ 222 h 282"/>
              <a:gd name="T58" fmla="*/ 98 w 196"/>
              <a:gd name="T59" fmla="*/ 222 h 282"/>
              <a:gd name="T60" fmla="*/ 98 w 196"/>
              <a:gd name="T61" fmla="*/ 242 h 282"/>
              <a:gd name="T62" fmla="*/ 85 w 196"/>
              <a:gd name="T63" fmla="*/ 255 h 282"/>
              <a:gd name="T64" fmla="*/ 98 w 196"/>
              <a:gd name="T65" fmla="*/ 268 h 282"/>
              <a:gd name="T66" fmla="*/ 98 w 196"/>
              <a:gd name="T67" fmla="*/ 282 h 282"/>
              <a:gd name="T68" fmla="*/ 27 w 196"/>
              <a:gd name="T69" fmla="*/ 282 h 282"/>
              <a:gd name="T70" fmla="*/ 27 w 196"/>
              <a:gd name="T71" fmla="*/ 267 h 282"/>
              <a:gd name="T72" fmla="*/ 61 w 196"/>
              <a:gd name="T73" fmla="*/ 247 h 282"/>
              <a:gd name="T74" fmla="*/ 0 w 196"/>
              <a:gd name="T75" fmla="*/ 157 h 282"/>
              <a:gd name="T76" fmla="*/ 82 w 196"/>
              <a:gd name="T77" fmla="*/ 61 h 282"/>
              <a:gd name="T78" fmla="*/ 67 w 196"/>
              <a:gd name="T79" fmla="*/ 15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6" h="282">
                <a:moveTo>
                  <a:pt x="98" y="5"/>
                </a:moveTo>
                <a:cubicBezTo>
                  <a:pt x="113" y="0"/>
                  <a:pt x="113" y="0"/>
                  <a:pt x="113" y="0"/>
                </a:cubicBezTo>
                <a:cubicBezTo>
                  <a:pt x="155" y="128"/>
                  <a:pt x="155" y="128"/>
                  <a:pt x="155" y="128"/>
                </a:cubicBezTo>
                <a:cubicBezTo>
                  <a:pt x="108" y="143"/>
                  <a:pt x="108" y="143"/>
                  <a:pt x="108" y="143"/>
                </a:cubicBezTo>
                <a:cubicBezTo>
                  <a:pt x="98" y="111"/>
                  <a:pt x="98" y="111"/>
                  <a:pt x="98" y="111"/>
                </a:cubicBezTo>
                <a:cubicBezTo>
                  <a:pt x="98" y="5"/>
                  <a:pt x="98" y="5"/>
                  <a:pt x="98" y="5"/>
                </a:cubicBezTo>
                <a:close/>
                <a:moveTo>
                  <a:pt x="98" y="222"/>
                </a:moveTo>
                <a:cubicBezTo>
                  <a:pt x="112" y="222"/>
                  <a:pt x="125" y="217"/>
                  <a:pt x="136" y="209"/>
                </a:cubicBezTo>
                <a:cubicBezTo>
                  <a:pt x="107" y="209"/>
                  <a:pt x="107" y="209"/>
                  <a:pt x="107" y="209"/>
                </a:cubicBezTo>
                <a:cubicBezTo>
                  <a:pt x="107" y="192"/>
                  <a:pt x="107" y="192"/>
                  <a:pt x="107" y="192"/>
                </a:cubicBezTo>
                <a:cubicBezTo>
                  <a:pt x="152" y="192"/>
                  <a:pt x="152" y="192"/>
                  <a:pt x="152" y="192"/>
                </a:cubicBezTo>
                <a:cubicBezTo>
                  <a:pt x="189" y="192"/>
                  <a:pt x="189" y="192"/>
                  <a:pt x="189" y="192"/>
                </a:cubicBezTo>
                <a:cubicBezTo>
                  <a:pt x="196" y="192"/>
                  <a:pt x="196" y="192"/>
                  <a:pt x="196" y="192"/>
                </a:cubicBezTo>
                <a:cubicBezTo>
                  <a:pt x="196" y="209"/>
                  <a:pt x="196" y="209"/>
                  <a:pt x="196" y="209"/>
                </a:cubicBezTo>
                <a:cubicBezTo>
                  <a:pt x="180" y="209"/>
                  <a:pt x="180" y="209"/>
                  <a:pt x="180" y="209"/>
                </a:cubicBezTo>
                <a:cubicBezTo>
                  <a:pt x="169" y="226"/>
                  <a:pt x="153" y="239"/>
                  <a:pt x="134" y="247"/>
                </a:cubicBezTo>
                <a:cubicBezTo>
                  <a:pt x="154" y="251"/>
                  <a:pt x="169" y="257"/>
                  <a:pt x="169" y="267"/>
                </a:cubicBezTo>
                <a:cubicBezTo>
                  <a:pt x="169" y="282"/>
                  <a:pt x="169" y="282"/>
                  <a:pt x="169" y="282"/>
                </a:cubicBezTo>
                <a:cubicBezTo>
                  <a:pt x="98" y="282"/>
                  <a:pt x="98" y="282"/>
                  <a:pt x="98" y="282"/>
                </a:cubicBezTo>
                <a:cubicBezTo>
                  <a:pt x="98" y="268"/>
                  <a:pt x="98" y="268"/>
                  <a:pt x="98" y="268"/>
                </a:cubicBezTo>
                <a:cubicBezTo>
                  <a:pt x="105" y="268"/>
                  <a:pt x="111" y="262"/>
                  <a:pt x="111" y="255"/>
                </a:cubicBezTo>
                <a:cubicBezTo>
                  <a:pt x="111" y="248"/>
                  <a:pt x="105" y="242"/>
                  <a:pt x="98" y="242"/>
                </a:cubicBezTo>
                <a:lnTo>
                  <a:pt x="98" y="222"/>
                </a:lnTo>
                <a:close/>
                <a:moveTo>
                  <a:pt x="67" y="15"/>
                </a:moveTo>
                <a:cubicBezTo>
                  <a:pt x="98" y="5"/>
                  <a:pt x="98" y="5"/>
                  <a:pt x="98" y="5"/>
                </a:cubicBezTo>
                <a:cubicBezTo>
                  <a:pt x="98" y="111"/>
                  <a:pt x="98" y="111"/>
                  <a:pt x="98" y="111"/>
                </a:cubicBezTo>
                <a:cubicBezTo>
                  <a:pt x="92" y="92"/>
                  <a:pt x="92" y="92"/>
                  <a:pt x="92" y="92"/>
                </a:cubicBezTo>
                <a:cubicBezTo>
                  <a:pt x="59" y="95"/>
                  <a:pt x="33" y="123"/>
                  <a:pt x="33" y="157"/>
                </a:cubicBezTo>
                <a:cubicBezTo>
                  <a:pt x="33" y="193"/>
                  <a:pt x="62" y="222"/>
                  <a:pt x="98" y="222"/>
                </a:cubicBezTo>
                <a:cubicBezTo>
                  <a:pt x="98" y="222"/>
                  <a:pt x="98" y="222"/>
                  <a:pt x="98" y="222"/>
                </a:cubicBezTo>
                <a:cubicBezTo>
                  <a:pt x="98" y="242"/>
                  <a:pt x="98" y="242"/>
                  <a:pt x="98" y="242"/>
                </a:cubicBezTo>
                <a:cubicBezTo>
                  <a:pt x="91" y="242"/>
                  <a:pt x="85" y="248"/>
                  <a:pt x="85" y="255"/>
                </a:cubicBezTo>
                <a:cubicBezTo>
                  <a:pt x="85" y="262"/>
                  <a:pt x="91" y="268"/>
                  <a:pt x="98" y="268"/>
                </a:cubicBezTo>
                <a:cubicBezTo>
                  <a:pt x="98" y="282"/>
                  <a:pt x="98" y="282"/>
                  <a:pt x="98" y="282"/>
                </a:cubicBezTo>
                <a:cubicBezTo>
                  <a:pt x="27" y="282"/>
                  <a:pt x="27" y="282"/>
                  <a:pt x="27" y="282"/>
                </a:cubicBezTo>
                <a:cubicBezTo>
                  <a:pt x="27" y="267"/>
                  <a:pt x="27" y="267"/>
                  <a:pt x="27" y="267"/>
                </a:cubicBezTo>
                <a:cubicBezTo>
                  <a:pt x="27" y="257"/>
                  <a:pt x="41" y="251"/>
                  <a:pt x="61" y="247"/>
                </a:cubicBezTo>
                <a:cubicBezTo>
                  <a:pt x="26" y="233"/>
                  <a:pt x="0" y="198"/>
                  <a:pt x="0" y="157"/>
                </a:cubicBezTo>
                <a:cubicBezTo>
                  <a:pt x="0" y="108"/>
                  <a:pt x="36" y="68"/>
                  <a:pt x="82" y="61"/>
                </a:cubicBezTo>
                <a:lnTo>
                  <a:pt x="67" y="15"/>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2" name="Freeform 82"/>
          <p:cNvSpPr>
            <a:spLocks noEditPoints="1"/>
          </p:cNvSpPr>
          <p:nvPr/>
        </p:nvSpPr>
        <p:spPr bwMode="auto">
          <a:xfrm>
            <a:off x="6075609" y="1120299"/>
            <a:ext cx="184499" cy="163074"/>
          </a:xfrm>
          <a:custGeom>
            <a:avLst/>
            <a:gdLst>
              <a:gd name="T0" fmla="*/ 103 w 113"/>
              <a:gd name="T1" fmla="*/ 31 h 100"/>
              <a:gd name="T2" fmla="*/ 57 w 113"/>
              <a:gd name="T3" fmla="*/ 0 h 100"/>
              <a:gd name="T4" fmla="*/ 57 w 113"/>
              <a:gd name="T5" fmla="*/ 9 h 100"/>
              <a:gd name="T6" fmla="*/ 95 w 113"/>
              <a:gd name="T7" fmla="*/ 35 h 100"/>
              <a:gd name="T8" fmla="*/ 72 w 113"/>
              <a:gd name="T9" fmla="*/ 88 h 100"/>
              <a:gd name="T10" fmla="*/ 57 w 113"/>
              <a:gd name="T11" fmla="*/ 91 h 100"/>
              <a:gd name="T12" fmla="*/ 57 w 113"/>
              <a:gd name="T13" fmla="*/ 100 h 100"/>
              <a:gd name="T14" fmla="*/ 75 w 113"/>
              <a:gd name="T15" fmla="*/ 96 h 100"/>
              <a:gd name="T16" fmla="*/ 103 w 113"/>
              <a:gd name="T17" fmla="*/ 31 h 100"/>
              <a:gd name="T18" fmla="*/ 57 w 113"/>
              <a:gd name="T19" fmla="*/ 0 h 100"/>
              <a:gd name="T20" fmla="*/ 38 w 113"/>
              <a:gd name="T21" fmla="*/ 4 h 100"/>
              <a:gd name="T22" fmla="*/ 11 w 113"/>
              <a:gd name="T23" fmla="*/ 68 h 100"/>
              <a:gd name="T24" fmla="*/ 57 w 113"/>
              <a:gd name="T25" fmla="*/ 100 h 100"/>
              <a:gd name="T26" fmla="*/ 57 w 113"/>
              <a:gd name="T27" fmla="*/ 91 h 100"/>
              <a:gd name="T28" fmla="*/ 19 w 113"/>
              <a:gd name="T29" fmla="*/ 65 h 100"/>
              <a:gd name="T30" fmla="*/ 19 w 113"/>
              <a:gd name="T31" fmla="*/ 65 h 100"/>
              <a:gd name="T32" fmla="*/ 42 w 113"/>
              <a:gd name="T33" fmla="*/ 12 h 100"/>
              <a:gd name="T34" fmla="*/ 57 w 113"/>
              <a:gd name="T35" fmla="*/ 9 h 100"/>
              <a:gd name="T36" fmla="*/ 57 w 113"/>
              <a:gd name="T37"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100">
                <a:moveTo>
                  <a:pt x="103" y="31"/>
                </a:moveTo>
                <a:cubicBezTo>
                  <a:pt x="95" y="12"/>
                  <a:pt x="77" y="0"/>
                  <a:pt x="57" y="0"/>
                </a:cubicBezTo>
                <a:cubicBezTo>
                  <a:pt x="57" y="9"/>
                  <a:pt x="57" y="9"/>
                  <a:pt x="57" y="9"/>
                </a:cubicBezTo>
                <a:cubicBezTo>
                  <a:pt x="73" y="9"/>
                  <a:pt x="88" y="19"/>
                  <a:pt x="95" y="35"/>
                </a:cubicBezTo>
                <a:cubicBezTo>
                  <a:pt x="103" y="56"/>
                  <a:pt x="93" y="79"/>
                  <a:pt x="72" y="88"/>
                </a:cubicBezTo>
                <a:cubicBezTo>
                  <a:pt x="67" y="90"/>
                  <a:pt x="62" y="91"/>
                  <a:pt x="57" y="91"/>
                </a:cubicBezTo>
                <a:cubicBezTo>
                  <a:pt x="57" y="100"/>
                  <a:pt x="57" y="100"/>
                  <a:pt x="57" y="100"/>
                </a:cubicBezTo>
                <a:cubicBezTo>
                  <a:pt x="63" y="100"/>
                  <a:pt x="69" y="99"/>
                  <a:pt x="75" y="96"/>
                </a:cubicBezTo>
                <a:cubicBezTo>
                  <a:pt x="101" y="86"/>
                  <a:pt x="113" y="57"/>
                  <a:pt x="103" y="31"/>
                </a:cubicBezTo>
                <a:close/>
                <a:moveTo>
                  <a:pt x="57" y="0"/>
                </a:moveTo>
                <a:cubicBezTo>
                  <a:pt x="51" y="0"/>
                  <a:pt x="44" y="1"/>
                  <a:pt x="38" y="4"/>
                </a:cubicBezTo>
                <a:cubicBezTo>
                  <a:pt x="13" y="14"/>
                  <a:pt x="0" y="43"/>
                  <a:pt x="11" y="68"/>
                </a:cubicBezTo>
                <a:cubicBezTo>
                  <a:pt x="18" y="88"/>
                  <a:pt x="37" y="100"/>
                  <a:pt x="57" y="100"/>
                </a:cubicBezTo>
                <a:cubicBezTo>
                  <a:pt x="57" y="91"/>
                  <a:pt x="57" y="91"/>
                  <a:pt x="57" y="91"/>
                </a:cubicBezTo>
                <a:cubicBezTo>
                  <a:pt x="41" y="90"/>
                  <a:pt x="26" y="81"/>
                  <a:pt x="19" y="65"/>
                </a:cubicBezTo>
                <a:cubicBezTo>
                  <a:pt x="19" y="65"/>
                  <a:pt x="19" y="65"/>
                  <a:pt x="19" y="65"/>
                </a:cubicBezTo>
                <a:cubicBezTo>
                  <a:pt x="11" y="44"/>
                  <a:pt x="21" y="21"/>
                  <a:pt x="42" y="12"/>
                </a:cubicBezTo>
                <a:cubicBezTo>
                  <a:pt x="47" y="10"/>
                  <a:pt x="52" y="9"/>
                  <a:pt x="57" y="9"/>
                </a:cubicBezTo>
                <a:lnTo>
                  <a:pt x="57"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3" name="Freeform 83"/>
          <p:cNvSpPr>
            <a:spLocks/>
          </p:cNvSpPr>
          <p:nvPr/>
        </p:nvSpPr>
        <p:spPr bwMode="auto">
          <a:xfrm>
            <a:off x="6023235" y="1217905"/>
            <a:ext cx="80941" cy="51184"/>
          </a:xfrm>
          <a:custGeom>
            <a:avLst/>
            <a:gdLst>
              <a:gd name="T0" fmla="*/ 7 w 68"/>
              <a:gd name="T1" fmla="*/ 43 h 43"/>
              <a:gd name="T2" fmla="*/ 0 w 68"/>
              <a:gd name="T3" fmla="*/ 25 h 43"/>
              <a:gd name="T4" fmla="*/ 62 w 68"/>
              <a:gd name="T5" fmla="*/ 0 h 43"/>
              <a:gd name="T6" fmla="*/ 68 w 68"/>
              <a:gd name="T7" fmla="*/ 18 h 43"/>
              <a:gd name="T8" fmla="*/ 7 w 68"/>
              <a:gd name="T9" fmla="*/ 43 h 43"/>
            </a:gdLst>
            <a:ahLst/>
            <a:cxnLst>
              <a:cxn ang="0">
                <a:pos x="T0" y="T1"/>
              </a:cxn>
              <a:cxn ang="0">
                <a:pos x="T2" y="T3"/>
              </a:cxn>
              <a:cxn ang="0">
                <a:pos x="T4" y="T5"/>
              </a:cxn>
              <a:cxn ang="0">
                <a:pos x="T6" y="T7"/>
              </a:cxn>
              <a:cxn ang="0">
                <a:pos x="T8" y="T9"/>
              </a:cxn>
            </a:cxnLst>
            <a:rect l="0" t="0" r="r" b="b"/>
            <a:pathLst>
              <a:path w="68" h="43">
                <a:moveTo>
                  <a:pt x="7" y="43"/>
                </a:moveTo>
                <a:lnTo>
                  <a:pt x="0" y="25"/>
                </a:lnTo>
                <a:lnTo>
                  <a:pt x="62" y="0"/>
                </a:lnTo>
                <a:lnTo>
                  <a:pt x="68" y="18"/>
                </a:lnTo>
                <a:lnTo>
                  <a:pt x="7" y="43"/>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4" name="Freeform 84"/>
          <p:cNvSpPr>
            <a:spLocks/>
          </p:cNvSpPr>
          <p:nvPr/>
        </p:nvSpPr>
        <p:spPr bwMode="auto">
          <a:xfrm>
            <a:off x="5972052" y="1225047"/>
            <a:ext cx="109509" cy="66658"/>
          </a:xfrm>
          <a:custGeom>
            <a:avLst/>
            <a:gdLst>
              <a:gd name="T0" fmla="*/ 16 w 67"/>
              <a:gd name="T1" fmla="*/ 39 h 41"/>
              <a:gd name="T2" fmla="*/ 2 w 67"/>
              <a:gd name="T3" fmla="*/ 33 h 41"/>
              <a:gd name="T4" fmla="*/ 8 w 67"/>
              <a:gd name="T5" fmla="*/ 19 h 41"/>
              <a:gd name="T6" fmla="*/ 50 w 67"/>
              <a:gd name="T7" fmla="*/ 2 h 41"/>
              <a:gd name="T8" fmla="*/ 64 w 67"/>
              <a:gd name="T9" fmla="*/ 8 h 41"/>
              <a:gd name="T10" fmla="*/ 58 w 67"/>
              <a:gd name="T11" fmla="*/ 22 h 41"/>
              <a:gd name="T12" fmla="*/ 16 w 67"/>
              <a:gd name="T13" fmla="*/ 39 h 41"/>
            </a:gdLst>
            <a:ahLst/>
            <a:cxnLst>
              <a:cxn ang="0">
                <a:pos x="T0" y="T1"/>
              </a:cxn>
              <a:cxn ang="0">
                <a:pos x="T2" y="T3"/>
              </a:cxn>
              <a:cxn ang="0">
                <a:pos x="T4" y="T5"/>
              </a:cxn>
              <a:cxn ang="0">
                <a:pos x="T6" y="T7"/>
              </a:cxn>
              <a:cxn ang="0">
                <a:pos x="T8" y="T9"/>
              </a:cxn>
              <a:cxn ang="0">
                <a:pos x="T10" y="T11"/>
              </a:cxn>
              <a:cxn ang="0">
                <a:pos x="T12" y="T13"/>
              </a:cxn>
            </a:cxnLst>
            <a:rect l="0" t="0" r="r" b="b"/>
            <a:pathLst>
              <a:path w="67" h="41">
                <a:moveTo>
                  <a:pt x="16" y="39"/>
                </a:moveTo>
                <a:cubicBezTo>
                  <a:pt x="10" y="41"/>
                  <a:pt x="4" y="39"/>
                  <a:pt x="2" y="33"/>
                </a:cubicBezTo>
                <a:cubicBezTo>
                  <a:pt x="0" y="28"/>
                  <a:pt x="2" y="21"/>
                  <a:pt x="8" y="19"/>
                </a:cubicBezTo>
                <a:cubicBezTo>
                  <a:pt x="50" y="2"/>
                  <a:pt x="50" y="2"/>
                  <a:pt x="50" y="2"/>
                </a:cubicBezTo>
                <a:cubicBezTo>
                  <a:pt x="56" y="0"/>
                  <a:pt x="62" y="3"/>
                  <a:pt x="64" y="8"/>
                </a:cubicBezTo>
                <a:cubicBezTo>
                  <a:pt x="67" y="14"/>
                  <a:pt x="64" y="20"/>
                  <a:pt x="58" y="22"/>
                </a:cubicBezTo>
                <a:lnTo>
                  <a:pt x="16" y="39"/>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5" name="Freeform 85"/>
          <p:cNvSpPr>
            <a:spLocks noEditPoints="1"/>
          </p:cNvSpPr>
          <p:nvPr/>
        </p:nvSpPr>
        <p:spPr bwMode="auto">
          <a:xfrm>
            <a:off x="5908965" y="2093976"/>
            <a:ext cx="334479" cy="119032"/>
          </a:xfrm>
          <a:custGeom>
            <a:avLst/>
            <a:gdLst>
              <a:gd name="T0" fmla="*/ 142 w 205"/>
              <a:gd name="T1" fmla="*/ 5 h 73"/>
              <a:gd name="T2" fmla="*/ 157 w 205"/>
              <a:gd name="T3" fmla="*/ 2 h 73"/>
              <a:gd name="T4" fmla="*/ 164 w 205"/>
              <a:gd name="T5" fmla="*/ 5 h 73"/>
              <a:gd name="T6" fmla="*/ 179 w 205"/>
              <a:gd name="T7" fmla="*/ 2 h 73"/>
              <a:gd name="T8" fmla="*/ 202 w 205"/>
              <a:gd name="T9" fmla="*/ 18 h 73"/>
              <a:gd name="T10" fmla="*/ 187 w 205"/>
              <a:gd name="T11" fmla="*/ 42 h 73"/>
              <a:gd name="T12" fmla="*/ 177 w 205"/>
              <a:gd name="T13" fmla="*/ 43 h 73"/>
              <a:gd name="T14" fmla="*/ 166 w 205"/>
              <a:gd name="T15" fmla="*/ 18 h 73"/>
              <a:gd name="T16" fmla="*/ 172 w 205"/>
              <a:gd name="T17" fmla="*/ 45 h 73"/>
              <a:gd name="T18" fmla="*/ 167 w 205"/>
              <a:gd name="T19" fmla="*/ 50 h 73"/>
              <a:gd name="T20" fmla="*/ 142 w 205"/>
              <a:gd name="T21" fmla="*/ 55 h 73"/>
              <a:gd name="T22" fmla="*/ 142 w 205"/>
              <a:gd name="T23" fmla="*/ 20 h 73"/>
              <a:gd name="T24" fmla="*/ 158 w 205"/>
              <a:gd name="T25" fmla="*/ 17 h 73"/>
              <a:gd name="T26" fmla="*/ 163 w 205"/>
              <a:gd name="T27" fmla="*/ 19 h 73"/>
              <a:gd name="T28" fmla="*/ 161 w 205"/>
              <a:gd name="T29" fmla="*/ 9 h 73"/>
              <a:gd name="T30" fmla="*/ 155 w 205"/>
              <a:gd name="T31" fmla="*/ 5 h 73"/>
              <a:gd name="T32" fmla="*/ 142 w 205"/>
              <a:gd name="T33" fmla="*/ 8 h 73"/>
              <a:gd name="T34" fmla="*/ 142 w 205"/>
              <a:gd name="T35" fmla="*/ 5 h 73"/>
              <a:gd name="T36" fmla="*/ 28 w 205"/>
              <a:gd name="T37" fmla="*/ 30 h 73"/>
              <a:gd name="T38" fmla="*/ 116 w 205"/>
              <a:gd name="T39" fmla="*/ 13 h 73"/>
              <a:gd name="T40" fmla="*/ 121 w 205"/>
              <a:gd name="T41" fmla="*/ 9 h 73"/>
              <a:gd name="T42" fmla="*/ 142 w 205"/>
              <a:gd name="T43" fmla="*/ 5 h 73"/>
              <a:gd name="T44" fmla="*/ 142 w 205"/>
              <a:gd name="T45" fmla="*/ 8 h 73"/>
              <a:gd name="T46" fmla="*/ 124 w 205"/>
              <a:gd name="T47" fmla="*/ 11 h 73"/>
              <a:gd name="T48" fmla="*/ 120 w 205"/>
              <a:gd name="T49" fmla="*/ 17 h 73"/>
              <a:gd name="T50" fmla="*/ 122 w 205"/>
              <a:gd name="T51" fmla="*/ 28 h 73"/>
              <a:gd name="T52" fmla="*/ 122 w 205"/>
              <a:gd name="T53" fmla="*/ 28 h 73"/>
              <a:gd name="T54" fmla="*/ 126 w 205"/>
              <a:gd name="T55" fmla="*/ 24 h 73"/>
              <a:gd name="T56" fmla="*/ 142 w 205"/>
              <a:gd name="T57" fmla="*/ 20 h 73"/>
              <a:gd name="T58" fmla="*/ 142 w 205"/>
              <a:gd name="T59" fmla="*/ 55 h 73"/>
              <a:gd name="T60" fmla="*/ 130 w 205"/>
              <a:gd name="T61" fmla="*/ 57 h 73"/>
              <a:gd name="T62" fmla="*/ 125 w 205"/>
              <a:gd name="T63" fmla="*/ 56 h 73"/>
              <a:gd name="T64" fmla="*/ 35 w 205"/>
              <a:gd name="T65" fmla="*/ 73 h 73"/>
              <a:gd name="T66" fmla="*/ 28 w 205"/>
              <a:gd name="T67" fmla="*/ 70 h 73"/>
              <a:gd name="T68" fmla="*/ 28 w 205"/>
              <a:gd name="T69" fmla="*/ 67 h 73"/>
              <a:gd name="T70" fmla="*/ 35 w 205"/>
              <a:gd name="T71" fmla="*/ 70 h 73"/>
              <a:gd name="T72" fmla="*/ 35 w 205"/>
              <a:gd name="T73" fmla="*/ 70 h 73"/>
              <a:gd name="T74" fmla="*/ 37 w 205"/>
              <a:gd name="T75" fmla="*/ 70 h 73"/>
              <a:gd name="T76" fmla="*/ 42 w 205"/>
              <a:gd name="T77" fmla="*/ 62 h 73"/>
              <a:gd name="T78" fmla="*/ 36 w 205"/>
              <a:gd name="T79" fmla="*/ 57 h 73"/>
              <a:gd name="T80" fmla="*/ 40 w 205"/>
              <a:gd name="T81" fmla="*/ 50 h 73"/>
              <a:gd name="T82" fmla="*/ 34 w 205"/>
              <a:gd name="T83" fmla="*/ 45 h 73"/>
              <a:gd name="T84" fmla="*/ 37 w 205"/>
              <a:gd name="T85" fmla="*/ 38 h 73"/>
              <a:gd name="T86" fmla="*/ 30 w 205"/>
              <a:gd name="T87" fmla="*/ 33 h 73"/>
              <a:gd name="T88" fmla="*/ 28 w 205"/>
              <a:gd name="T89" fmla="*/ 33 h 73"/>
              <a:gd name="T90" fmla="*/ 28 w 205"/>
              <a:gd name="T91" fmla="*/ 34 h 73"/>
              <a:gd name="T92" fmla="*/ 28 w 205"/>
              <a:gd name="T93" fmla="*/ 30 h 73"/>
              <a:gd name="T94" fmla="*/ 26 w 205"/>
              <a:gd name="T95" fmla="*/ 31 h 73"/>
              <a:gd name="T96" fmla="*/ 28 w 205"/>
              <a:gd name="T97" fmla="*/ 30 h 73"/>
              <a:gd name="T98" fmla="*/ 28 w 205"/>
              <a:gd name="T99" fmla="*/ 34 h 73"/>
              <a:gd name="T100" fmla="*/ 13 w 205"/>
              <a:gd name="T101" fmla="*/ 49 h 73"/>
              <a:gd name="T102" fmla="*/ 15 w 205"/>
              <a:gd name="T103" fmla="*/ 62 h 73"/>
              <a:gd name="T104" fmla="*/ 28 w 205"/>
              <a:gd name="T105" fmla="*/ 67 h 73"/>
              <a:gd name="T106" fmla="*/ 28 w 205"/>
              <a:gd name="T107" fmla="*/ 70 h 73"/>
              <a:gd name="T108" fmla="*/ 0 w 205"/>
              <a:gd name="T109" fmla="*/ 58 h 73"/>
              <a:gd name="T110" fmla="*/ 26 w 205"/>
              <a:gd name="T111" fmla="*/ 31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05" h="73">
                <a:moveTo>
                  <a:pt x="142" y="5"/>
                </a:moveTo>
                <a:cubicBezTo>
                  <a:pt x="157" y="2"/>
                  <a:pt x="157" y="2"/>
                  <a:pt x="157" y="2"/>
                </a:cubicBezTo>
                <a:cubicBezTo>
                  <a:pt x="160" y="1"/>
                  <a:pt x="163" y="3"/>
                  <a:pt x="164" y="5"/>
                </a:cubicBezTo>
                <a:cubicBezTo>
                  <a:pt x="179" y="2"/>
                  <a:pt x="179" y="2"/>
                  <a:pt x="179" y="2"/>
                </a:cubicBezTo>
                <a:cubicBezTo>
                  <a:pt x="190" y="0"/>
                  <a:pt x="200" y="7"/>
                  <a:pt x="202" y="18"/>
                </a:cubicBezTo>
                <a:cubicBezTo>
                  <a:pt x="205" y="29"/>
                  <a:pt x="197" y="39"/>
                  <a:pt x="187" y="42"/>
                </a:cubicBezTo>
                <a:cubicBezTo>
                  <a:pt x="177" y="43"/>
                  <a:pt x="177" y="43"/>
                  <a:pt x="177" y="43"/>
                </a:cubicBezTo>
                <a:cubicBezTo>
                  <a:pt x="166" y="18"/>
                  <a:pt x="166" y="18"/>
                  <a:pt x="166" y="18"/>
                </a:cubicBezTo>
                <a:cubicBezTo>
                  <a:pt x="172" y="45"/>
                  <a:pt x="172" y="45"/>
                  <a:pt x="172" y="45"/>
                </a:cubicBezTo>
                <a:cubicBezTo>
                  <a:pt x="172" y="47"/>
                  <a:pt x="170" y="50"/>
                  <a:pt x="167" y="50"/>
                </a:cubicBezTo>
                <a:cubicBezTo>
                  <a:pt x="142" y="55"/>
                  <a:pt x="142" y="55"/>
                  <a:pt x="142" y="55"/>
                </a:cubicBezTo>
                <a:cubicBezTo>
                  <a:pt x="142" y="20"/>
                  <a:pt x="142" y="20"/>
                  <a:pt x="142" y="20"/>
                </a:cubicBezTo>
                <a:cubicBezTo>
                  <a:pt x="158" y="17"/>
                  <a:pt x="158" y="17"/>
                  <a:pt x="158" y="17"/>
                </a:cubicBezTo>
                <a:cubicBezTo>
                  <a:pt x="160" y="17"/>
                  <a:pt x="162" y="18"/>
                  <a:pt x="163" y="19"/>
                </a:cubicBezTo>
                <a:cubicBezTo>
                  <a:pt x="161" y="9"/>
                  <a:pt x="161" y="9"/>
                  <a:pt x="161" y="9"/>
                </a:cubicBezTo>
                <a:cubicBezTo>
                  <a:pt x="161" y="6"/>
                  <a:pt x="158" y="5"/>
                  <a:pt x="155" y="5"/>
                </a:cubicBezTo>
                <a:cubicBezTo>
                  <a:pt x="142" y="8"/>
                  <a:pt x="142" y="8"/>
                  <a:pt x="142" y="8"/>
                </a:cubicBezTo>
                <a:lnTo>
                  <a:pt x="142" y="5"/>
                </a:lnTo>
                <a:close/>
                <a:moveTo>
                  <a:pt x="28" y="30"/>
                </a:moveTo>
                <a:cubicBezTo>
                  <a:pt x="116" y="13"/>
                  <a:pt x="116" y="13"/>
                  <a:pt x="116" y="13"/>
                </a:cubicBezTo>
                <a:cubicBezTo>
                  <a:pt x="117" y="11"/>
                  <a:pt x="119" y="9"/>
                  <a:pt x="121" y="9"/>
                </a:cubicBezTo>
                <a:cubicBezTo>
                  <a:pt x="142" y="5"/>
                  <a:pt x="142" y="5"/>
                  <a:pt x="142" y="5"/>
                </a:cubicBezTo>
                <a:cubicBezTo>
                  <a:pt x="142" y="8"/>
                  <a:pt x="142" y="8"/>
                  <a:pt x="142" y="8"/>
                </a:cubicBezTo>
                <a:cubicBezTo>
                  <a:pt x="124" y="11"/>
                  <a:pt x="124" y="11"/>
                  <a:pt x="124" y="11"/>
                </a:cubicBezTo>
                <a:cubicBezTo>
                  <a:pt x="121" y="12"/>
                  <a:pt x="119" y="15"/>
                  <a:pt x="120" y="17"/>
                </a:cubicBezTo>
                <a:cubicBezTo>
                  <a:pt x="122" y="28"/>
                  <a:pt x="122" y="28"/>
                  <a:pt x="122" y="28"/>
                </a:cubicBezTo>
                <a:cubicBezTo>
                  <a:pt x="122" y="28"/>
                  <a:pt x="122" y="28"/>
                  <a:pt x="122" y="28"/>
                </a:cubicBezTo>
                <a:cubicBezTo>
                  <a:pt x="122" y="26"/>
                  <a:pt x="124" y="24"/>
                  <a:pt x="126" y="24"/>
                </a:cubicBezTo>
                <a:cubicBezTo>
                  <a:pt x="142" y="20"/>
                  <a:pt x="142" y="20"/>
                  <a:pt x="142" y="20"/>
                </a:cubicBezTo>
                <a:cubicBezTo>
                  <a:pt x="142" y="55"/>
                  <a:pt x="142" y="55"/>
                  <a:pt x="142" y="55"/>
                </a:cubicBezTo>
                <a:cubicBezTo>
                  <a:pt x="130" y="57"/>
                  <a:pt x="130" y="57"/>
                  <a:pt x="130" y="57"/>
                </a:cubicBezTo>
                <a:cubicBezTo>
                  <a:pt x="128" y="58"/>
                  <a:pt x="126" y="57"/>
                  <a:pt x="125" y="56"/>
                </a:cubicBezTo>
                <a:cubicBezTo>
                  <a:pt x="35" y="73"/>
                  <a:pt x="35" y="73"/>
                  <a:pt x="35" y="73"/>
                </a:cubicBezTo>
                <a:cubicBezTo>
                  <a:pt x="28" y="70"/>
                  <a:pt x="28" y="70"/>
                  <a:pt x="28" y="70"/>
                </a:cubicBezTo>
                <a:cubicBezTo>
                  <a:pt x="28" y="67"/>
                  <a:pt x="28" y="67"/>
                  <a:pt x="28" y="67"/>
                </a:cubicBezTo>
                <a:cubicBezTo>
                  <a:pt x="35" y="70"/>
                  <a:pt x="35" y="70"/>
                  <a:pt x="35" y="70"/>
                </a:cubicBezTo>
                <a:cubicBezTo>
                  <a:pt x="35" y="70"/>
                  <a:pt x="35" y="70"/>
                  <a:pt x="35" y="70"/>
                </a:cubicBezTo>
                <a:cubicBezTo>
                  <a:pt x="37" y="70"/>
                  <a:pt x="37" y="70"/>
                  <a:pt x="37" y="70"/>
                </a:cubicBezTo>
                <a:cubicBezTo>
                  <a:pt x="41" y="69"/>
                  <a:pt x="43" y="66"/>
                  <a:pt x="42" y="62"/>
                </a:cubicBezTo>
                <a:cubicBezTo>
                  <a:pt x="42" y="59"/>
                  <a:pt x="39" y="57"/>
                  <a:pt x="36" y="57"/>
                </a:cubicBezTo>
                <a:cubicBezTo>
                  <a:pt x="39" y="56"/>
                  <a:pt x="40" y="53"/>
                  <a:pt x="40" y="50"/>
                </a:cubicBezTo>
                <a:cubicBezTo>
                  <a:pt x="39" y="47"/>
                  <a:pt x="37" y="45"/>
                  <a:pt x="34" y="45"/>
                </a:cubicBezTo>
                <a:cubicBezTo>
                  <a:pt x="36" y="44"/>
                  <a:pt x="38" y="41"/>
                  <a:pt x="37" y="38"/>
                </a:cubicBezTo>
                <a:cubicBezTo>
                  <a:pt x="37" y="34"/>
                  <a:pt x="33" y="32"/>
                  <a:pt x="30" y="33"/>
                </a:cubicBezTo>
                <a:cubicBezTo>
                  <a:pt x="28" y="33"/>
                  <a:pt x="28" y="33"/>
                  <a:pt x="28" y="33"/>
                </a:cubicBezTo>
                <a:cubicBezTo>
                  <a:pt x="28" y="34"/>
                  <a:pt x="28" y="34"/>
                  <a:pt x="28" y="34"/>
                </a:cubicBezTo>
                <a:lnTo>
                  <a:pt x="28" y="30"/>
                </a:lnTo>
                <a:close/>
                <a:moveTo>
                  <a:pt x="26" y="31"/>
                </a:moveTo>
                <a:cubicBezTo>
                  <a:pt x="28" y="30"/>
                  <a:pt x="28" y="30"/>
                  <a:pt x="28" y="30"/>
                </a:cubicBezTo>
                <a:cubicBezTo>
                  <a:pt x="28" y="34"/>
                  <a:pt x="28" y="34"/>
                  <a:pt x="28" y="34"/>
                </a:cubicBezTo>
                <a:cubicBezTo>
                  <a:pt x="13" y="49"/>
                  <a:pt x="13" y="49"/>
                  <a:pt x="13" y="49"/>
                </a:cubicBezTo>
                <a:cubicBezTo>
                  <a:pt x="15" y="62"/>
                  <a:pt x="15" y="62"/>
                  <a:pt x="15" y="62"/>
                </a:cubicBezTo>
                <a:cubicBezTo>
                  <a:pt x="28" y="67"/>
                  <a:pt x="28" y="67"/>
                  <a:pt x="28" y="67"/>
                </a:cubicBezTo>
                <a:cubicBezTo>
                  <a:pt x="28" y="70"/>
                  <a:pt x="28" y="70"/>
                  <a:pt x="28" y="70"/>
                </a:cubicBezTo>
                <a:cubicBezTo>
                  <a:pt x="0" y="58"/>
                  <a:pt x="0" y="58"/>
                  <a:pt x="0" y="58"/>
                </a:cubicBezTo>
                <a:lnTo>
                  <a:pt x="26" y="31"/>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6" name="Freeform 86"/>
          <p:cNvSpPr>
            <a:spLocks/>
          </p:cNvSpPr>
          <p:nvPr/>
        </p:nvSpPr>
        <p:spPr bwMode="auto">
          <a:xfrm>
            <a:off x="7294492" y="2401078"/>
            <a:ext cx="184499" cy="236873"/>
          </a:xfrm>
          <a:custGeom>
            <a:avLst/>
            <a:gdLst>
              <a:gd name="T0" fmla="*/ 113 w 113"/>
              <a:gd name="T1" fmla="*/ 25 h 145"/>
              <a:gd name="T2" fmla="*/ 108 w 113"/>
              <a:gd name="T3" fmla="*/ 22 h 145"/>
              <a:gd name="T4" fmla="*/ 42 w 113"/>
              <a:gd name="T5" fmla="*/ 128 h 145"/>
              <a:gd name="T6" fmla="*/ 19 w 113"/>
              <a:gd name="T7" fmla="*/ 132 h 145"/>
              <a:gd name="T8" fmla="*/ 12 w 113"/>
              <a:gd name="T9" fmla="*/ 109 h 145"/>
              <a:gd name="T10" fmla="*/ 78 w 113"/>
              <a:gd name="T11" fmla="*/ 3 h 145"/>
              <a:gd name="T12" fmla="*/ 73 w 113"/>
              <a:gd name="T13" fmla="*/ 0 h 145"/>
              <a:gd name="T14" fmla="*/ 6 w 113"/>
              <a:gd name="T15" fmla="*/ 107 h 145"/>
              <a:gd name="T16" fmla="*/ 15 w 113"/>
              <a:gd name="T17" fmla="*/ 138 h 145"/>
              <a:gd name="T18" fmla="*/ 47 w 113"/>
              <a:gd name="T19" fmla="*/ 132 h 145"/>
              <a:gd name="T20" fmla="*/ 113 w 113"/>
              <a:gd name="T21" fmla="*/ 2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3" h="145">
                <a:moveTo>
                  <a:pt x="113" y="25"/>
                </a:moveTo>
                <a:cubicBezTo>
                  <a:pt x="108" y="22"/>
                  <a:pt x="108" y="22"/>
                  <a:pt x="108" y="22"/>
                </a:cubicBezTo>
                <a:cubicBezTo>
                  <a:pt x="42" y="128"/>
                  <a:pt x="42" y="128"/>
                  <a:pt x="42" y="128"/>
                </a:cubicBezTo>
                <a:cubicBezTo>
                  <a:pt x="38" y="135"/>
                  <a:pt x="27" y="137"/>
                  <a:pt x="19" y="132"/>
                </a:cubicBezTo>
                <a:cubicBezTo>
                  <a:pt x="11" y="127"/>
                  <a:pt x="8" y="117"/>
                  <a:pt x="12" y="109"/>
                </a:cubicBezTo>
                <a:cubicBezTo>
                  <a:pt x="78" y="3"/>
                  <a:pt x="78" y="3"/>
                  <a:pt x="78" y="3"/>
                </a:cubicBezTo>
                <a:cubicBezTo>
                  <a:pt x="73" y="0"/>
                  <a:pt x="73" y="0"/>
                  <a:pt x="73" y="0"/>
                </a:cubicBezTo>
                <a:cubicBezTo>
                  <a:pt x="6" y="107"/>
                  <a:pt x="6" y="107"/>
                  <a:pt x="6" y="107"/>
                </a:cubicBezTo>
                <a:cubicBezTo>
                  <a:pt x="0" y="117"/>
                  <a:pt x="4" y="131"/>
                  <a:pt x="15" y="138"/>
                </a:cubicBezTo>
                <a:cubicBezTo>
                  <a:pt x="26" y="145"/>
                  <a:pt x="40" y="142"/>
                  <a:pt x="47" y="132"/>
                </a:cubicBezTo>
                <a:lnTo>
                  <a:pt x="113" y="25"/>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7" name="Freeform 87"/>
          <p:cNvSpPr>
            <a:spLocks/>
          </p:cNvSpPr>
          <p:nvPr/>
        </p:nvSpPr>
        <p:spPr bwMode="auto">
          <a:xfrm>
            <a:off x="7399240" y="2392746"/>
            <a:ext cx="89274" cy="61896"/>
          </a:xfrm>
          <a:custGeom>
            <a:avLst/>
            <a:gdLst>
              <a:gd name="T0" fmla="*/ 54 w 55"/>
              <a:gd name="T1" fmla="*/ 35 h 38"/>
              <a:gd name="T2" fmla="*/ 48 w 55"/>
              <a:gd name="T3" fmla="*/ 37 h 38"/>
              <a:gd name="T4" fmla="*/ 3 w 55"/>
              <a:gd name="T5" fmla="*/ 9 h 38"/>
              <a:gd name="T6" fmla="*/ 2 w 55"/>
              <a:gd name="T7" fmla="*/ 3 h 38"/>
              <a:gd name="T8" fmla="*/ 8 w 55"/>
              <a:gd name="T9" fmla="*/ 1 h 38"/>
              <a:gd name="T10" fmla="*/ 53 w 55"/>
              <a:gd name="T11" fmla="*/ 29 h 38"/>
              <a:gd name="T12" fmla="*/ 54 w 55"/>
              <a:gd name="T13" fmla="*/ 35 h 38"/>
            </a:gdLst>
            <a:ahLst/>
            <a:cxnLst>
              <a:cxn ang="0">
                <a:pos x="T0" y="T1"/>
              </a:cxn>
              <a:cxn ang="0">
                <a:pos x="T2" y="T3"/>
              </a:cxn>
              <a:cxn ang="0">
                <a:pos x="T4" y="T5"/>
              </a:cxn>
              <a:cxn ang="0">
                <a:pos x="T6" y="T7"/>
              </a:cxn>
              <a:cxn ang="0">
                <a:pos x="T8" y="T9"/>
              </a:cxn>
              <a:cxn ang="0">
                <a:pos x="T10" y="T11"/>
              </a:cxn>
              <a:cxn ang="0">
                <a:pos x="T12" y="T13"/>
              </a:cxn>
            </a:cxnLst>
            <a:rect l="0" t="0" r="r" b="b"/>
            <a:pathLst>
              <a:path w="55" h="38">
                <a:moveTo>
                  <a:pt x="54" y="35"/>
                </a:moveTo>
                <a:cubicBezTo>
                  <a:pt x="53" y="37"/>
                  <a:pt x="50" y="38"/>
                  <a:pt x="48" y="37"/>
                </a:cubicBezTo>
                <a:cubicBezTo>
                  <a:pt x="3" y="9"/>
                  <a:pt x="3" y="9"/>
                  <a:pt x="3" y="9"/>
                </a:cubicBezTo>
                <a:cubicBezTo>
                  <a:pt x="1" y="7"/>
                  <a:pt x="0" y="5"/>
                  <a:pt x="2" y="3"/>
                </a:cubicBezTo>
                <a:cubicBezTo>
                  <a:pt x="3" y="1"/>
                  <a:pt x="6" y="0"/>
                  <a:pt x="8" y="1"/>
                </a:cubicBezTo>
                <a:cubicBezTo>
                  <a:pt x="53" y="29"/>
                  <a:pt x="53" y="29"/>
                  <a:pt x="53" y="29"/>
                </a:cubicBezTo>
                <a:cubicBezTo>
                  <a:pt x="55" y="31"/>
                  <a:pt x="55" y="33"/>
                  <a:pt x="54" y="35"/>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8" name="Freeform 88"/>
          <p:cNvSpPr>
            <a:spLocks/>
          </p:cNvSpPr>
          <p:nvPr/>
        </p:nvSpPr>
        <p:spPr bwMode="auto">
          <a:xfrm>
            <a:off x="7330201" y="2441549"/>
            <a:ext cx="122603" cy="170215"/>
          </a:xfrm>
          <a:custGeom>
            <a:avLst/>
            <a:gdLst>
              <a:gd name="T0" fmla="*/ 75 w 75"/>
              <a:gd name="T1" fmla="*/ 4 h 104"/>
              <a:gd name="T2" fmla="*/ 69 w 75"/>
              <a:gd name="T3" fmla="*/ 0 h 104"/>
              <a:gd name="T4" fmla="*/ 10 w 75"/>
              <a:gd name="T5" fmla="*/ 95 h 104"/>
              <a:gd name="T6" fmla="*/ 0 w 75"/>
              <a:gd name="T7" fmla="*/ 100 h 104"/>
              <a:gd name="T8" fmla="*/ 1 w 75"/>
              <a:gd name="T9" fmla="*/ 101 h 104"/>
              <a:gd name="T10" fmla="*/ 17 w 75"/>
              <a:gd name="T11" fmla="*/ 98 h 104"/>
              <a:gd name="T12" fmla="*/ 75 w 75"/>
              <a:gd name="T13" fmla="*/ 4 h 104"/>
            </a:gdLst>
            <a:ahLst/>
            <a:cxnLst>
              <a:cxn ang="0">
                <a:pos x="T0" y="T1"/>
              </a:cxn>
              <a:cxn ang="0">
                <a:pos x="T2" y="T3"/>
              </a:cxn>
              <a:cxn ang="0">
                <a:pos x="T4" y="T5"/>
              </a:cxn>
              <a:cxn ang="0">
                <a:pos x="T6" y="T7"/>
              </a:cxn>
              <a:cxn ang="0">
                <a:pos x="T8" y="T9"/>
              </a:cxn>
              <a:cxn ang="0">
                <a:pos x="T10" y="T11"/>
              </a:cxn>
              <a:cxn ang="0">
                <a:pos x="T12" y="T13"/>
              </a:cxn>
            </a:cxnLst>
            <a:rect l="0" t="0" r="r" b="b"/>
            <a:pathLst>
              <a:path w="75" h="104">
                <a:moveTo>
                  <a:pt x="75" y="4"/>
                </a:moveTo>
                <a:cubicBezTo>
                  <a:pt x="69" y="0"/>
                  <a:pt x="69" y="0"/>
                  <a:pt x="69" y="0"/>
                </a:cubicBezTo>
                <a:cubicBezTo>
                  <a:pt x="10" y="95"/>
                  <a:pt x="10" y="95"/>
                  <a:pt x="10" y="95"/>
                </a:cubicBezTo>
                <a:cubicBezTo>
                  <a:pt x="8" y="98"/>
                  <a:pt x="4" y="100"/>
                  <a:pt x="0" y="100"/>
                </a:cubicBezTo>
                <a:cubicBezTo>
                  <a:pt x="0" y="100"/>
                  <a:pt x="1" y="100"/>
                  <a:pt x="1" y="101"/>
                </a:cubicBezTo>
                <a:cubicBezTo>
                  <a:pt x="7" y="104"/>
                  <a:pt x="14" y="103"/>
                  <a:pt x="17" y="98"/>
                </a:cubicBezTo>
                <a:lnTo>
                  <a:pt x="75" y="4"/>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9" name="Freeform 89"/>
          <p:cNvSpPr>
            <a:spLocks noEditPoints="1"/>
          </p:cNvSpPr>
          <p:nvPr/>
        </p:nvSpPr>
        <p:spPr bwMode="auto">
          <a:xfrm>
            <a:off x="7044525" y="1472633"/>
            <a:ext cx="166644" cy="121412"/>
          </a:xfrm>
          <a:custGeom>
            <a:avLst/>
            <a:gdLst>
              <a:gd name="T0" fmla="*/ 84 w 102"/>
              <a:gd name="T1" fmla="*/ 71 h 74"/>
              <a:gd name="T2" fmla="*/ 79 w 102"/>
              <a:gd name="T3" fmla="*/ 69 h 74"/>
              <a:gd name="T4" fmla="*/ 79 w 102"/>
              <a:gd name="T5" fmla="*/ 69 h 74"/>
              <a:gd name="T6" fmla="*/ 79 w 102"/>
              <a:gd name="T7" fmla="*/ 52 h 74"/>
              <a:gd name="T8" fmla="*/ 86 w 102"/>
              <a:gd name="T9" fmla="*/ 49 h 74"/>
              <a:gd name="T10" fmla="*/ 90 w 102"/>
              <a:gd name="T11" fmla="*/ 38 h 74"/>
              <a:gd name="T12" fmla="*/ 79 w 102"/>
              <a:gd name="T13" fmla="*/ 31 h 74"/>
              <a:gd name="T14" fmla="*/ 85 w 102"/>
              <a:gd name="T15" fmla="*/ 20 h 74"/>
              <a:gd name="T16" fmla="*/ 79 w 102"/>
              <a:gd name="T17" fmla="*/ 16 h 74"/>
              <a:gd name="T18" fmla="*/ 72 w 102"/>
              <a:gd name="T19" fmla="*/ 3 h 74"/>
              <a:gd name="T20" fmla="*/ 79 w 102"/>
              <a:gd name="T21" fmla="*/ 16 h 74"/>
              <a:gd name="T22" fmla="*/ 72 w 102"/>
              <a:gd name="T23" fmla="*/ 21 h 74"/>
              <a:gd name="T24" fmla="*/ 72 w 102"/>
              <a:gd name="T25" fmla="*/ 9 h 74"/>
              <a:gd name="T26" fmla="*/ 79 w 102"/>
              <a:gd name="T27" fmla="*/ 73 h 74"/>
              <a:gd name="T28" fmla="*/ 72 w 102"/>
              <a:gd name="T29" fmla="*/ 69 h 74"/>
              <a:gd name="T30" fmla="*/ 79 w 102"/>
              <a:gd name="T31" fmla="*/ 73 h 74"/>
              <a:gd name="T32" fmla="*/ 79 w 102"/>
              <a:gd name="T33" fmla="*/ 34 h 74"/>
              <a:gd name="T34" fmla="*/ 75 w 102"/>
              <a:gd name="T35" fmla="*/ 45 h 74"/>
              <a:gd name="T36" fmla="*/ 79 w 102"/>
              <a:gd name="T37" fmla="*/ 52 h 74"/>
              <a:gd name="T38" fmla="*/ 72 w 102"/>
              <a:gd name="T39" fmla="*/ 25 h 74"/>
              <a:gd name="T40" fmla="*/ 79 w 102"/>
              <a:gd name="T41" fmla="*/ 31 h 74"/>
              <a:gd name="T42" fmla="*/ 72 w 102"/>
              <a:gd name="T43" fmla="*/ 3 h 74"/>
              <a:gd name="T44" fmla="*/ 71 w 102"/>
              <a:gd name="T45" fmla="*/ 8 h 74"/>
              <a:gd name="T46" fmla="*/ 66 w 102"/>
              <a:gd name="T47" fmla="*/ 2 h 74"/>
              <a:gd name="T48" fmla="*/ 66 w 102"/>
              <a:gd name="T49" fmla="*/ 73 h 74"/>
              <a:gd name="T50" fmla="*/ 67 w 102"/>
              <a:gd name="T51" fmla="*/ 65 h 74"/>
              <a:gd name="T52" fmla="*/ 72 w 102"/>
              <a:gd name="T53" fmla="*/ 74 h 74"/>
              <a:gd name="T54" fmla="*/ 72 w 102"/>
              <a:gd name="T55" fmla="*/ 21 h 74"/>
              <a:gd name="T56" fmla="*/ 72 w 102"/>
              <a:gd name="T57" fmla="*/ 52 h 74"/>
              <a:gd name="T58" fmla="*/ 66 w 102"/>
              <a:gd name="T59" fmla="*/ 57 h 74"/>
              <a:gd name="T60" fmla="*/ 69 w 102"/>
              <a:gd name="T61" fmla="*/ 16 h 74"/>
              <a:gd name="T62" fmla="*/ 22 w 102"/>
              <a:gd name="T63" fmla="*/ 10 h 74"/>
              <a:gd name="T64" fmla="*/ 66 w 102"/>
              <a:gd name="T65" fmla="*/ 5 h 74"/>
              <a:gd name="T66" fmla="*/ 64 w 102"/>
              <a:gd name="T67" fmla="*/ 6 h 74"/>
              <a:gd name="T68" fmla="*/ 66 w 102"/>
              <a:gd name="T69" fmla="*/ 16 h 74"/>
              <a:gd name="T70" fmla="*/ 66 w 102"/>
              <a:gd name="T71" fmla="*/ 64 h 74"/>
              <a:gd name="T72" fmla="*/ 37 w 102"/>
              <a:gd name="T73" fmla="*/ 57 h 74"/>
              <a:gd name="T74" fmla="*/ 22 w 102"/>
              <a:gd name="T75" fmla="*/ 49 h 74"/>
              <a:gd name="T76" fmla="*/ 27 w 102"/>
              <a:gd name="T77" fmla="*/ 48 h 74"/>
              <a:gd name="T78" fmla="*/ 22 w 102"/>
              <a:gd name="T79" fmla="*/ 27 h 74"/>
              <a:gd name="T80" fmla="*/ 2 w 102"/>
              <a:gd name="T81" fmla="*/ 41 h 74"/>
              <a:gd name="T82" fmla="*/ 22 w 102"/>
              <a:gd name="T83" fmla="*/ 10 h 74"/>
              <a:gd name="T84" fmla="*/ 17 w 102"/>
              <a:gd name="T85" fmla="*/ 28 h 74"/>
              <a:gd name="T86" fmla="*/ 22 w 102"/>
              <a:gd name="T87" fmla="*/ 49 h 74"/>
              <a:gd name="T88" fmla="*/ 2 w 102"/>
              <a:gd name="T89" fmla="*/ 4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2" h="74">
                <a:moveTo>
                  <a:pt x="79" y="7"/>
                </a:moveTo>
                <a:cubicBezTo>
                  <a:pt x="102" y="22"/>
                  <a:pt x="98" y="62"/>
                  <a:pt x="84" y="71"/>
                </a:cubicBezTo>
                <a:cubicBezTo>
                  <a:pt x="82" y="72"/>
                  <a:pt x="80" y="73"/>
                  <a:pt x="79" y="73"/>
                </a:cubicBezTo>
                <a:cubicBezTo>
                  <a:pt x="79" y="69"/>
                  <a:pt x="79" y="69"/>
                  <a:pt x="79" y="69"/>
                </a:cubicBezTo>
                <a:cubicBezTo>
                  <a:pt x="79" y="69"/>
                  <a:pt x="79" y="69"/>
                  <a:pt x="79" y="69"/>
                </a:cubicBezTo>
                <a:cubicBezTo>
                  <a:pt x="79" y="69"/>
                  <a:pt x="79" y="69"/>
                  <a:pt x="79" y="69"/>
                </a:cubicBezTo>
                <a:cubicBezTo>
                  <a:pt x="83" y="67"/>
                  <a:pt x="85" y="61"/>
                  <a:pt x="83" y="57"/>
                </a:cubicBezTo>
                <a:cubicBezTo>
                  <a:pt x="82" y="55"/>
                  <a:pt x="80" y="53"/>
                  <a:pt x="79" y="52"/>
                </a:cubicBezTo>
                <a:cubicBezTo>
                  <a:pt x="79" y="49"/>
                  <a:pt x="79" y="49"/>
                  <a:pt x="79" y="49"/>
                </a:cubicBezTo>
                <a:cubicBezTo>
                  <a:pt x="81" y="50"/>
                  <a:pt x="84" y="50"/>
                  <a:pt x="86" y="49"/>
                </a:cubicBezTo>
                <a:cubicBezTo>
                  <a:pt x="86" y="49"/>
                  <a:pt x="86" y="49"/>
                  <a:pt x="86" y="49"/>
                </a:cubicBezTo>
                <a:cubicBezTo>
                  <a:pt x="90" y="47"/>
                  <a:pt x="92" y="42"/>
                  <a:pt x="90" y="38"/>
                </a:cubicBezTo>
                <a:cubicBezTo>
                  <a:pt x="88" y="34"/>
                  <a:pt x="83" y="32"/>
                  <a:pt x="79" y="34"/>
                </a:cubicBezTo>
                <a:cubicBezTo>
                  <a:pt x="79" y="31"/>
                  <a:pt x="79" y="31"/>
                  <a:pt x="79" y="31"/>
                </a:cubicBezTo>
                <a:cubicBezTo>
                  <a:pt x="80" y="31"/>
                  <a:pt x="81" y="30"/>
                  <a:pt x="82" y="30"/>
                </a:cubicBezTo>
                <a:cubicBezTo>
                  <a:pt x="86" y="28"/>
                  <a:pt x="87" y="24"/>
                  <a:pt x="85" y="20"/>
                </a:cubicBezTo>
                <a:cubicBezTo>
                  <a:pt x="85" y="20"/>
                  <a:pt x="85" y="20"/>
                  <a:pt x="85" y="20"/>
                </a:cubicBezTo>
                <a:cubicBezTo>
                  <a:pt x="84" y="17"/>
                  <a:pt x="81" y="16"/>
                  <a:pt x="79" y="16"/>
                </a:cubicBezTo>
                <a:lnTo>
                  <a:pt x="79" y="7"/>
                </a:lnTo>
                <a:close/>
                <a:moveTo>
                  <a:pt x="72" y="3"/>
                </a:moveTo>
                <a:cubicBezTo>
                  <a:pt x="74" y="4"/>
                  <a:pt x="76" y="5"/>
                  <a:pt x="79" y="7"/>
                </a:cubicBezTo>
                <a:cubicBezTo>
                  <a:pt x="79" y="16"/>
                  <a:pt x="79" y="16"/>
                  <a:pt x="79" y="16"/>
                </a:cubicBezTo>
                <a:cubicBezTo>
                  <a:pt x="77" y="16"/>
                  <a:pt x="76" y="16"/>
                  <a:pt x="75" y="17"/>
                </a:cubicBezTo>
                <a:cubicBezTo>
                  <a:pt x="73" y="17"/>
                  <a:pt x="72" y="19"/>
                  <a:pt x="72" y="21"/>
                </a:cubicBezTo>
                <a:cubicBezTo>
                  <a:pt x="72" y="13"/>
                  <a:pt x="72" y="13"/>
                  <a:pt x="72" y="13"/>
                </a:cubicBezTo>
                <a:cubicBezTo>
                  <a:pt x="72" y="12"/>
                  <a:pt x="72" y="10"/>
                  <a:pt x="72" y="9"/>
                </a:cubicBezTo>
                <a:cubicBezTo>
                  <a:pt x="72" y="3"/>
                  <a:pt x="72" y="3"/>
                  <a:pt x="72" y="3"/>
                </a:cubicBezTo>
                <a:close/>
                <a:moveTo>
                  <a:pt x="79" y="73"/>
                </a:moveTo>
                <a:cubicBezTo>
                  <a:pt x="76" y="74"/>
                  <a:pt x="74" y="74"/>
                  <a:pt x="72" y="74"/>
                </a:cubicBezTo>
                <a:cubicBezTo>
                  <a:pt x="72" y="69"/>
                  <a:pt x="72" y="69"/>
                  <a:pt x="72" y="69"/>
                </a:cubicBezTo>
                <a:cubicBezTo>
                  <a:pt x="74" y="70"/>
                  <a:pt x="76" y="70"/>
                  <a:pt x="79" y="69"/>
                </a:cubicBezTo>
                <a:cubicBezTo>
                  <a:pt x="79" y="73"/>
                  <a:pt x="79" y="73"/>
                  <a:pt x="79" y="73"/>
                </a:cubicBezTo>
                <a:close/>
                <a:moveTo>
                  <a:pt x="79" y="31"/>
                </a:moveTo>
                <a:cubicBezTo>
                  <a:pt x="79" y="34"/>
                  <a:pt x="79" y="34"/>
                  <a:pt x="79" y="34"/>
                </a:cubicBezTo>
                <a:cubicBezTo>
                  <a:pt x="78" y="34"/>
                  <a:pt x="78" y="34"/>
                  <a:pt x="78" y="34"/>
                </a:cubicBezTo>
                <a:cubicBezTo>
                  <a:pt x="74" y="36"/>
                  <a:pt x="73" y="41"/>
                  <a:pt x="75" y="45"/>
                </a:cubicBezTo>
                <a:cubicBezTo>
                  <a:pt x="76" y="47"/>
                  <a:pt x="77" y="48"/>
                  <a:pt x="79" y="49"/>
                </a:cubicBezTo>
                <a:cubicBezTo>
                  <a:pt x="79" y="52"/>
                  <a:pt x="79" y="52"/>
                  <a:pt x="79" y="52"/>
                </a:cubicBezTo>
                <a:cubicBezTo>
                  <a:pt x="76" y="51"/>
                  <a:pt x="74" y="51"/>
                  <a:pt x="72" y="52"/>
                </a:cubicBezTo>
                <a:cubicBezTo>
                  <a:pt x="72" y="25"/>
                  <a:pt x="72" y="25"/>
                  <a:pt x="72" y="25"/>
                </a:cubicBezTo>
                <a:cubicBezTo>
                  <a:pt x="72" y="26"/>
                  <a:pt x="72" y="26"/>
                  <a:pt x="72" y="26"/>
                </a:cubicBezTo>
                <a:cubicBezTo>
                  <a:pt x="73" y="29"/>
                  <a:pt x="76" y="31"/>
                  <a:pt x="79" y="31"/>
                </a:cubicBezTo>
                <a:close/>
                <a:moveTo>
                  <a:pt x="66" y="2"/>
                </a:moveTo>
                <a:cubicBezTo>
                  <a:pt x="68" y="2"/>
                  <a:pt x="70" y="3"/>
                  <a:pt x="72" y="3"/>
                </a:cubicBezTo>
                <a:cubicBezTo>
                  <a:pt x="72" y="9"/>
                  <a:pt x="72" y="9"/>
                  <a:pt x="72" y="9"/>
                </a:cubicBezTo>
                <a:cubicBezTo>
                  <a:pt x="71" y="9"/>
                  <a:pt x="71" y="9"/>
                  <a:pt x="71" y="8"/>
                </a:cubicBezTo>
                <a:cubicBezTo>
                  <a:pt x="70" y="7"/>
                  <a:pt x="68" y="5"/>
                  <a:pt x="66" y="5"/>
                </a:cubicBezTo>
                <a:cubicBezTo>
                  <a:pt x="66" y="2"/>
                  <a:pt x="66" y="2"/>
                  <a:pt x="66" y="2"/>
                </a:cubicBezTo>
                <a:close/>
                <a:moveTo>
                  <a:pt x="72" y="74"/>
                </a:moveTo>
                <a:cubicBezTo>
                  <a:pt x="70" y="74"/>
                  <a:pt x="68" y="73"/>
                  <a:pt x="66" y="73"/>
                </a:cubicBezTo>
                <a:cubicBezTo>
                  <a:pt x="66" y="64"/>
                  <a:pt x="66" y="64"/>
                  <a:pt x="66" y="64"/>
                </a:cubicBezTo>
                <a:cubicBezTo>
                  <a:pt x="66" y="64"/>
                  <a:pt x="67" y="64"/>
                  <a:pt x="67" y="65"/>
                </a:cubicBezTo>
                <a:cubicBezTo>
                  <a:pt x="68" y="67"/>
                  <a:pt x="70" y="68"/>
                  <a:pt x="72" y="69"/>
                </a:cubicBezTo>
                <a:cubicBezTo>
                  <a:pt x="72" y="74"/>
                  <a:pt x="72" y="74"/>
                  <a:pt x="72" y="74"/>
                </a:cubicBezTo>
                <a:close/>
                <a:moveTo>
                  <a:pt x="72" y="13"/>
                </a:moveTo>
                <a:cubicBezTo>
                  <a:pt x="72" y="21"/>
                  <a:pt x="72" y="21"/>
                  <a:pt x="72" y="21"/>
                </a:cubicBezTo>
                <a:cubicBezTo>
                  <a:pt x="71" y="22"/>
                  <a:pt x="71" y="24"/>
                  <a:pt x="72" y="25"/>
                </a:cubicBezTo>
                <a:cubicBezTo>
                  <a:pt x="72" y="52"/>
                  <a:pt x="72" y="52"/>
                  <a:pt x="72" y="52"/>
                </a:cubicBezTo>
                <a:cubicBezTo>
                  <a:pt x="71" y="52"/>
                  <a:pt x="71" y="52"/>
                  <a:pt x="71" y="52"/>
                </a:cubicBezTo>
                <a:cubicBezTo>
                  <a:pt x="69" y="54"/>
                  <a:pt x="67" y="55"/>
                  <a:pt x="66" y="57"/>
                </a:cubicBezTo>
                <a:cubicBezTo>
                  <a:pt x="66" y="16"/>
                  <a:pt x="66" y="16"/>
                  <a:pt x="66" y="16"/>
                </a:cubicBezTo>
                <a:cubicBezTo>
                  <a:pt x="67" y="16"/>
                  <a:pt x="68" y="16"/>
                  <a:pt x="69" y="16"/>
                </a:cubicBezTo>
                <a:cubicBezTo>
                  <a:pt x="70" y="15"/>
                  <a:pt x="71" y="14"/>
                  <a:pt x="72" y="13"/>
                </a:cubicBezTo>
                <a:close/>
                <a:moveTo>
                  <a:pt x="22" y="10"/>
                </a:moveTo>
                <a:cubicBezTo>
                  <a:pt x="41" y="2"/>
                  <a:pt x="55" y="0"/>
                  <a:pt x="66" y="2"/>
                </a:cubicBezTo>
                <a:cubicBezTo>
                  <a:pt x="66" y="5"/>
                  <a:pt x="66" y="5"/>
                  <a:pt x="66" y="5"/>
                </a:cubicBezTo>
                <a:cubicBezTo>
                  <a:pt x="65" y="5"/>
                  <a:pt x="65" y="6"/>
                  <a:pt x="64" y="6"/>
                </a:cubicBezTo>
                <a:cubicBezTo>
                  <a:pt x="64" y="6"/>
                  <a:pt x="64" y="6"/>
                  <a:pt x="64" y="6"/>
                </a:cubicBezTo>
                <a:cubicBezTo>
                  <a:pt x="61" y="7"/>
                  <a:pt x="60" y="11"/>
                  <a:pt x="61" y="13"/>
                </a:cubicBezTo>
                <a:cubicBezTo>
                  <a:pt x="62" y="15"/>
                  <a:pt x="64" y="16"/>
                  <a:pt x="66" y="16"/>
                </a:cubicBezTo>
                <a:cubicBezTo>
                  <a:pt x="66" y="57"/>
                  <a:pt x="66" y="57"/>
                  <a:pt x="66" y="57"/>
                </a:cubicBezTo>
                <a:cubicBezTo>
                  <a:pt x="66" y="59"/>
                  <a:pt x="66" y="62"/>
                  <a:pt x="66" y="64"/>
                </a:cubicBezTo>
                <a:cubicBezTo>
                  <a:pt x="66" y="73"/>
                  <a:pt x="66" y="73"/>
                  <a:pt x="66" y="73"/>
                </a:cubicBezTo>
                <a:cubicBezTo>
                  <a:pt x="56" y="68"/>
                  <a:pt x="48" y="56"/>
                  <a:pt x="37" y="57"/>
                </a:cubicBezTo>
                <a:cubicBezTo>
                  <a:pt x="32" y="57"/>
                  <a:pt x="27" y="58"/>
                  <a:pt x="22" y="57"/>
                </a:cubicBezTo>
                <a:cubicBezTo>
                  <a:pt x="22" y="49"/>
                  <a:pt x="22" y="49"/>
                  <a:pt x="22" y="49"/>
                </a:cubicBezTo>
                <a:cubicBezTo>
                  <a:pt x="24" y="49"/>
                  <a:pt x="25" y="48"/>
                  <a:pt x="27" y="48"/>
                </a:cubicBezTo>
                <a:cubicBezTo>
                  <a:pt x="27" y="48"/>
                  <a:pt x="27" y="48"/>
                  <a:pt x="27" y="48"/>
                </a:cubicBezTo>
                <a:cubicBezTo>
                  <a:pt x="32" y="45"/>
                  <a:pt x="34" y="38"/>
                  <a:pt x="32" y="33"/>
                </a:cubicBezTo>
                <a:cubicBezTo>
                  <a:pt x="30" y="29"/>
                  <a:pt x="26" y="27"/>
                  <a:pt x="22" y="27"/>
                </a:cubicBezTo>
                <a:lnTo>
                  <a:pt x="22" y="10"/>
                </a:lnTo>
                <a:close/>
                <a:moveTo>
                  <a:pt x="2" y="41"/>
                </a:moveTo>
                <a:cubicBezTo>
                  <a:pt x="0" y="23"/>
                  <a:pt x="18" y="12"/>
                  <a:pt x="18" y="12"/>
                </a:cubicBezTo>
                <a:cubicBezTo>
                  <a:pt x="20" y="12"/>
                  <a:pt x="21" y="11"/>
                  <a:pt x="22" y="10"/>
                </a:cubicBezTo>
                <a:cubicBezTo>
                  <a:pt x="22" y="27"/>
                  <a:pt x="22" y="27"/>
                  <a:pt x="22" y="27"/>
                </a:cubicBezTo>
                <a:cubicBezTo>
                  <a:pt x="20" y="27"/>
                  <a:pt x="19" y="27"/>
                  <a:pt x="17" y="28"/>
                </a:cubicBezTo>
                <a:cubicBezTo>
                  <a:pt x="12" y="31"/>
                  <a:pt x="9" y="37"/>
                  <a:pt x="12" y="43"/>
                </a:cubicBezTo>
                <a:cubicBezTo>
                  <a:pt x="14" y="47"/>
                  <a:pt x="18" y="49"/>
                  <a:pt x="22" y="49"/>
                </a:cubicBezTo>
                <a:cubicBezTo>
                  <a:pt x="22" y="57"/>
                  <a:pt x="22" y="57"/>
                  <a:pt x="22" y="57"/>
                </a:cubicBezTo>
                <a:cubicBezTo>
                  <a:pt x="12" y="57"/>
                  <a:pt x="4" y="53"/>
                  <a:pt x="2" y="41"/>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0" name="Freeform 90"/>
          <p:cNvSpPr>
            <a:spLocks/>
          </p:cNvSpPr>
          <p:nvPr/>
        </p:nvSpPr>
        <p:spPr bwMode="auto">
          <a:xfrm>
            <a:off x="5655428" y="2267763"/>
            <a:ext cx="154741" cy="199973"/>
          </a:xfrm>
          <a:custGeom>
            <a:avLst/>
            <a:gdLst>
              <a:gd name="T0" fmla="*/ 0 w 95"/>
              <a:gd name="T1" fmla="*/ 21 h 123"/>
              <a:gd name="T2" fmla="*/ 4 w 95"/>
              <a:gd name="T3" fmla="*/ 19 h 123"/>
              <a:gd name="T4" fmla="*/ 59 w 95"/>
              <a:gd name="T5" fmla="*/ 109 h 123"/>
              <a:gd name="T6" fmla="*/ 79 w 95"/>
              <a:gd name="T7" fmla="*/ 112 h 123"/>
              <a:gd name="T8" fmla="*/ 85 w 95"/>
              <a:gd name="T9" fmla="*/ 93 h 123"/>
              <a:gd name="T10" fmla="*/ 29 w 95"/>
              <a:gd name="T11" fmla="*/ 3 h 123"/>
              <a:gd name="T12" fmla="*/ 34 w 95"/>
              <a:gd name="T13" fmla="*/ 0 h 123"/>
              <a:gd name="T14" fmla="*/ 90 w 95"/>
              <a:gd name="T15" fmla="*/ 91 h 123"/>
              <a:gd name="T16" fmla="*/ 82 w 95"/>
              <a:gd name="T17" fmla="*/ 117 h 123"/>
              <a:gd name="T18" fmla="*/ 56 w 95"/>
              <a:gd name="T19" fmla="*/ 112 h 123"/>
              <a:gd name="T20" fmla="*/ 0 w 95"/>
              <a:gd name="T21" fmla="*/ 21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 h="123">
                <a:moveTo>
                  <a:pt x="0" y="21"/>
                </a:moveTo>
                <a:cubicBezTo>
                  <a:pt x="4" y="19"/>
                  <a:pt x="4" y="19"/>
                  <a:pt x="4" y="19"/>
                </a:cubicBezTo>
                <a:cubicBezTo>
                  <a:pt x="59" y="109"/>
                  <a:pt x="59" y="109"/>
                  <a:pt x="59" y="109"/>
                </a:cubicBezTo>
                <a:cubicBezTo>
                  <a:pt x="63" y="115"/>
                  <a:pt x="72" y="117"/>
                  <a:pt x="79" y="112"/>
                </a:cubicBezTo>
                <a:cubicBezTo>
                  <a:pt x="87" y="108"/>
                  <a:pt x="89" y="99"/>
                  <a:pt x="85" y="93"/>
                </a:cubicBezTo>
                <a:cubicBezTo>
                  <a:pt x="29" y="3"/>
                  <a:pt x="29" y="3"/>
                  <a:pt x="29" y="3"/>
                </a:cubicBezTo>
                <a:cubicBezTo>
                  <a:pt x="34" y="0"/>
                  <a:pt x="34" y="0"/>
                  <a:pt x="34" y="0"/>
                </a:cubicBezTo>
                <a:cubicBezTo>
                  <a:pt x="90" y="91"/>
                  <a:pt x="90" y="91"/>
                  <a:pt x="90" y="91"/>
                </a:cubicBezTo>
                <a:cubicBezTo>
                  <a:pt x="95" y="100"/>
                  <a:pt x="92" y="111"/>
                  <a:pt x="82" y="117"/>
                </a:cubicBezTo>
                <a:cubicBezTo>
                  <a:pt x="73" y="123"/>
                  <a:pt x="61" y="121"/>
                  <a:pt x="56" y="112"/>
                </a:cubicBezTo>
                <a:lnTo>
                  <a:pt x="0" y="21"/>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1" name="Freeform 91"/>
          <p:cNvSpPr>
            <a:spLocks/>
          </p:cNvSpPr>
          <p:nvPr/>
        </p:nvSpPr>
        <p:spPr bwMode="auto">
          <a:xfrm>
            <a:off x="5645906" y="2260621"/>
            <a:ext cx="76180" cy="52374"/>
          </a:xfrm>
          <a:custGeom>
            <a:avLst/>
            <a:gdLst>
              <a:gd name="T0" fmla="*/ 1 w 47"/>
              <a:gd name="T1" fmla="*/ 30 h 32"/>
              <a:gd name="T2" fmla="*/ 6 w 47"/>
              <a:gd name="T3" fmla="*/ 31 h 32"/>
              <a:gd name="T4" fmla="*/ 44 w 47"/>
              <a:gd name="T5" fmla="*/ 7 h 32"/>
              <a:gd name="T6" fmla="*/ 46 w 47"/>
              <a:gd name="T7" fmla="*/ 2 h 32"/>
              <a:gd name="T8" fmla="*/ 41 w 47"/>
              <a:gd name="T9" fmla="*/ 1 h 32"/>
              <a:gd name="T10" fmla="*/ 2 w 47"/>
              <a:gd name="T11" fmla="*/ 25 h 32"/>
              <a:gd name="T12" fmla="*/ 1 w 47"/>
              <a:gd name="T13" fmla="*/ 30 h 32"/>
            </a:gdLst>
            <a:ahLst/>
            <a:cxnLst>
              <a:cxn ang="0">
                <a:pos x="T0" y="T1"/>
              </a:cxn>
              <a:cxn ang="0">
                <a:pos x="T2" y="T3"/>
              </a:cxn>
              <a:cxn ang="0">
                <a:pos x="T4" y="T5"/>
              </a:cxn>
              <a:cxn ang="0">
                <a:pos x="T6" y="T7"/>
              </a:cxn>
              <a:cxn ang="0">
                <a:pos x="T8" y="T9"/>
              </a:cxn>
              <a:cxn ang="0">
                <a:pos x="T10" y="T11"/>
              </a:cxn>
              <a:cxn ang="0">
                <a:pos x="T12" y="T13"/>
              </a:cxn>
            </a:cxnLst>
            <a:rect l="0" t="0" r="r" b="b"/>
            <a:pathLst>
              <a:path w="47" h="32">
                <a:moveTo>
                  <a:pt x="1" y="30"/>
                </a:moveTo>
                <a:cubicBezTo>
                  <a:pt x="2" y="32"/>
                  <a:pt x="4" y="32"/>
                  <a:pt x="6" y="31"/>
                </a:cubicBezTo>
                <a:cubicBezTo>
                  <a:pt x="44" y="7"/>
                  <a:pt x="44" y="7"/>
                  <a:pt x="44" y="7"/>
                </a:cubicBezTo>
                <a:cubicBezTo>
                  <a:pt x="46" y="6"/>
                  <a:pt x="47" y="4"/>
                  <a:pt x="46" y="2"/>
                </a:cubicBezTo>
                <a:cubicBezTo>
                  <a:pt x="45" y="1"/>
                  <a:pt x="42" y="0"/>
                  <a:pt x="41" y="1"/>
                </a:cubicBezTo>
                <a:cubicBezTo>
                  <a:pt x="2" y="25"/>
                  <a:pt x="2" y="25"/>
                  <a:pt x="2" y="25"/>
                </a:cubicBezTo>
                <a:cubicBezTo>
                  <a:pt x="1" y="26"/>
                  <a:pt x="0" y="28"/>
                  <a:pt x="1" y="30"/>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2" name="Freeform 92"/>
          <p:cNvSpPr>
            <a:spLocks/>
          </p:cNvSpPr>
          <p:nvPr/>
        </p:nvSpPr>
        <p:spPr bwMode="auto">
          <a:xfrm>
            <a:off x="5676854" y="2303472"/>
            <a:ext cx="104748" cy="144028"/>
          </a:xfrm>
          <a:custGeom>
            <a:avLst/>
            <a:gdLst>
              <a:gd name="T0" fmla="*/ 0 w 64"/>
              <a:gd name="T1" fmla="*/ 3 h 88"/>
              <a:gd name="T2" fmla="*/ 5 w 64"/>
              <a:gd name="T3" fmla="*/ 0 h 88"/>
              <a:gd name="T4" fmla="*/ 55 w 64"/>
              <a:gd name="T5" fmla="*/ 80 h 88"/>
              <a:gd name="T6" fmla="*/ 64 w 64"/>
              <a:gd name="T7" fmla="*/ 85 h 88"/>
              <a:gd name="T8" fmla="*/ 63 w 64"/>
              <a:gd name="T9" fmla="*/ 85 h 88"/>
              <a:gd name="T10" fmla="*/ 49 w 64"/>
              <a:gd name="T11" fmla="*/ 82 h 88"/>
              <a:gd name="T12" fmla="*/ 0 w 64"/>
              <a:gd name="T13" fmla="*/ 3 h 88"/>
            </a:gdLst>
            <a:ahLst/>
            <a:cxnLst>
              <a:cxn ang="0">
                <a:pos x="T0" y="T1"/>
              </a:cxn>
              <a:cxn ang="0">
                <a:pos x="T2" y="T3"/>
              </a:cxn>
              <a:cxn ang="0">
                <a:pos x="T4" y="T5"/>
              </a:cxn>
              <a:cxn ang="0">
                <a:pos x="T6" y="T7"/>
              </a:cxn>
              <a:cxn ang="0">
                <a:pos x="T8" y="T9"/>
              </a:cxn>
              <a:cxn ang="0">
                <a:pos x="T10" y="T11"/>
              </a:cxn>
              <a:cxn ang="0">
                <a:pos x="T12" y="T13"/>
              </a:cxn>
            </a:cxnLst>
            <a:rect l="0" t="0" r="r" b="b"/>
            <a:pathLst>
              <a:path w="64" h="88">
                <a:moveTo>
                  <a:pt x="0" y="3"/>
                </a:moveTo>
                <a:cubicBezTo>
                  <a:pt x="5" y="0"/>
                  <a:pt x="5" y="0"/>
                  <a:pt x="5" y="0"/>
                </a:cubicBezTo>
                <a:cubicBezTo>
                  <a:pt x="55" y="80"/>
                  <a:pt x="55" y="80"/>
                  <a:pt x="55" y="80"/>
                </a:cubicBezTo>
                <a:cubicBezTo>
                  <a:pt x="57" y="83"/>
                  <a:pt x="60" y="85"/>
                  <a:pt x="64" y="85"/>
                </a:cubicBezTo>
                <a:cubicBezTo>
                  <a:pt x="63" y="85"/>
                  <a:pt x="63" y="85"/>
                  <a:pt x="63" y="85"/>
                </a:cubicBezTo>
                <a:cubicBezTo>
                  <a:pt x="58" y="88"/>
                  <a:pt x="52" y="87"/>
                  <a:pt x="49" y="82"/>
                </a:cubicBezTo>
                <a:lnTo>
                  <a:pt x="0" y="3"/>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3" name="Freeform 93"/>
          <p:cNvSpPr>
            <a:spLocks noEditPoints="1"/>
          </p:cNvSpPr>
          <p:nvPr/>
        </p:nvSpPr>
        <p:spPr bwMode="auto">
          <a:xfrm>
            <a:off x="6675528" y="3505691"/>
            <a:ext cx="164263" cy="179738"/>
          </a:xfrm>
          <a:custGeom>
            <a:avLst/>
            <a:gdLst>
              <a:gd name="T0" fmla="*/ 78 w 101"/>
              <a:gd name="T1" fmla="*/ 51 h 110"/>
              <a:gd name="T2" fmla="*/ 75 w 101"/>
              <a:gd name="T3" fmla="*/ 63 h 110"/>
              <a:gd name="T4" fmla="*/ 75 w 101"/>
              <a:gd name="T5" fmla="*/ 73 h 110"/>
              <a:gd name="T6" fmla="*/ 77 w 101"/>
              <a:gd name="T7" fmla="*/ 74 h 110"/>
              <a:gd name="T8" fmla="*/ 86 w 101"/>
              <a:gd name="T9" fmla="*/ 86 h 110"/>
              <a:gd name="T10" fmla="*/ 75 w 101"/>
              <a:gd name="T11" fmla="*/ 80 h 110"/>
              <a:gd name="T12" fmla="*/ 75 w 101"/>
              <a:gd name="T13" fmla="*/ 22 h 110"/>
              <a:gd name="T14" fmla="*/ 86 w 101"/>
              <a:gd name="T15" fmla="*/ 15 h 110"/>
              <a:gd name="T16" fmla="*/ 77 w 101"/>
              <a:gd name="T17" fmla="*/ 28 h 110"/>
              <a:gd name="T18" fmla="*/ 75 w 101"/>
              <a:gd name="T19" fmla="*/ 28 h 110"/>
              <a:gd name="T20" fmla="*/ 98 w 101"/>
              <a:gd name="T21" fmla="*/ 48 h 110"/>
              <a:gd name="T22" fmla="*/ 83 w 101"/>
              <a:gd name="T23" fmla="*/ 51 h 110"/>
              <a:gd name="T24" fmla="*/ 98 w 101"/>
              <a:gd name="T25" fmla="*/ 53 h 110"/>
              <a:gd name="T26" fmla="*/ 98 w 101"/>
              <a:gd name="T27" fmla="*/ 48 h 110"/>
              <a:gd name="T28" fmla="*/ 52 w 101"/>
              <a:gd name="T29" fmla="*/ 110 h 110"/>
              <a:gd name="T30" fmla="*/ 66 w 101"/>
              <a:gd name="T31" fmla="*/ 74 h 110"/>
              <a:gd name="T32" fmla="*/ 75 w 101"/>
              <a:gd name="T33" fmla="*/ 39 h 110"/>
              <a:gd name="T34" fmla="*/ 50 w 101"/>
              <a:gd name="T35" fmla="*/ 29 h 110"/>
              <a:gd name="T36" fmla="*/ 72 w 101"/>
              <a:gd name="T37" fmla="*/ 51 h 110"/>
              <a:gd name="T38" fmla="*/ 62 w 101"/>
              <a:gd name="T39" fmla="*/ 70 h 110"/>
              <a:gd name="T40" fmla="*/ 60 w 101"/>
              <a:gd name="T41" fmla="*/ 85 h 110"/>
              <a:gd name="T42" fmla="*/ 50 w 101"/>
              <a:gd name="T43" fmla="*/ 110 h 110"/>
              <a:gd name="T44" fmla="*/ 75 w 101"/>
              <a:gd name="T45" fmla="*/ 28 h 110"/>
              <a:gd name="T46" fmla="*/ 74 w 101"/>
              <a:gd name="T47" fmla="*/ 24 h 110"/>
              <a:gd name="T48" fmla="*/ 75 w 101"/>
              <a:gd name="T49" fmla="*/ 73 h 110"/>
              <a:gd name="T50" fmla="*/ 74 w 101"/>
              <a:gd name="T51" fmla="*/ 78 h 110"/>
              <a:gd name="T52" fmla="*/ 75 w 101"/>
              <a:gd name="T53" fmla="*/ 73 h 110"/>
              <a:gd name="T54" fmla="*/ 50 w 101"/>
              <a:gd name="T55" fmla="*/ 0 h 110"/>
              <a:gd name="T56" fmla="*/ 53 w 101"/>
              <a:gd name="T57" fmla="*/ 3 h 110"/>
              <a:gd name="T58" fmla="*/ 50 w 101"/>
              <a:gd name="T59" fmla="*/ 18 h 110"/>
              <a:gd name="T60" fmla="*/ 50 w 101"/>
              <a:gd name="T61" fmla="*/ 23 h 110"/>
              <a:gd name="T62" fmla="*/ 25 w 101"/>
              <a:gd name="T63" fmla="*/ 63 h 110"/>
              <a:gd name="T64" fmla="*/ 35 w 101"/>
              <a:gd name="T65" fmla="*/ 96 h 110"/>
              <a:gd name="T66" fmla="*/ 50 w 101"/>
              <a:gd name="T67" fmla="*/ 110 h 110"/>
              <a:gd name="T68" fmla="*/ 41 w 101"/>
              <a:gd name="T69" fmla="*/ 85 h 110"/>
              <a:gd name="T70" fmla="*/ 39 w 101"/>
              <a:gd name="T71" fmla="*/ 70 h 110"/>
              <a:gd name="T72" fmla="*/ 34 w 101"/>
              <a:gd name="T73" fmla="*/ 35 h 110"/>
              <a:gd name="T74" fmla="*/ 50 w 101"/>
              <a:gd name="T75" fmla="*/ 23 h 110"/>
              <a:gd name="T76" fmla="*/ 50 w 101"/>
              <a:gd name="T77" fmla="*/ 18 h 110"/>
              <a:gd name="T78" fmla="*/ 48 w 101"/>
              <a:gd name="T79" fmla="*/ 3 h 110"/>
              <a:gd name="T80" fmla="*/ 25 w 101"/>
              <a:gd name="T81" fmla="*/ 80 h 110"/>
              <a:gd name="T82" fmla="*/ 27 w 101"/>
              <a:gd name="T83" fmla="*/ 74 h 110"/>
              <a:gd name="T84" fmla="*/ 25 w 101"/>
              <a:gd name="T85" fmla="*/ 80 h 110"/>
              <a:gd name="T86" fmla="*/ 25 w 101"/>
              <a:gd name="T87" fmla="*/ 22 h 110"/>
              <a:gd name="T88" fmla="*/ 27 w 101"/>
              <a:gd name="T89" fmla="*/ 28 h 110"/>
              <a:gd name="T90" fmla="*/ 25 w 101"/>
              <a:gd name="T91" fmla="*/ 39 h 110"/>
              <a:gd name="T92" fmla="*/ 25 w 101"/>
              <a:gd name="T93" fmla="*/ 63 h 110"/>
              <a:gd name="T94" fmla="*/ 25 w 101"/>
              <a:gd name="T95" fmla="*/ 22 h 110"/>
              <a:gd name="T96" fmla="*/ 23 w 101"/>
              <a:gd name="T97" fmla="*/ 28 h 110"/>
              <a:gd name="T98" fmla="*/ 15 w 101"/>
              <a:gd name="T99" fmla="*/ 19 h 110"/>
              <a:gd name="T100" fmla="*/ 18 w 101"/>
              <a:gd name="T101" fmla="*/ 15 h 110"/>
              <a:gd name="T102" fmla="*/ 25 w 101"/>
              <a:gd name="T103" fmla="*/ 73 h 110"/>
              <a:gd name="T104" fmla="*/ 18 w 101"/>
              <a:gd name="T105" fmla="*/ 86 h 110"/>
              <a:gd name="T106" fmla="*/ 15 w 101"/>
              <a:gd name="T107" fmla="*/ 83 h 110"/>
              <a:gd name="T108" fmla="*/ 23 w 101"/>
              <a:gd name="T109" fmla="*/ 74 h 110"/>
              <a:gd name="T110" fmla="*/ 18 w 101"/>
              <a:gd name="T111" fmla="*/ 51 h 110"/>
              <a:gd name="T112" fmla="*/ 15 w 101"/>
              <a:gd name="T113" fmla="*/ 48 h 110"/>
              <a:gd name="T114" fmla="*/ 0 w 101"/>
              <a:gd name="T115" fmla="*/ 51 h 110"/>
              <a:gd name="T116" fmla="*/ 15 w 101"/>
              <a:gd name="T117" fmla="*/ 53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10">
                <a:moveTo>
                  <a:pt x="75" y="63"/>
                </a:moveTo>
                <a:cubicBezTo>
                  <a:pt x="77" y="59"/>
                  <a:pt x="78" y="55"/>
                  <a:pt x="78" y="51"/>
                </a:cubicBezTo>
                <a:cubicBezTo>
                  <a:pt x="78" y="47"/>
                  <a:pt x="77" y="43"/>
                  <a:pt x="75" y="39"/>
                </a:cubicBezTo>
                <a:cubicBezTo>
                  <a:pt x="75" y="63"/>
                  <a:pt x="75" y="63"/>
                  <a:pt x="75" y="63"/>
                </a:cubicBezTo>
                <a:close/>
                <a:moveTo>
                  <a:pt x="75" y="80"/>
                </a:moveTo>
                <a:cubicBezTo>
                  <a:pt x="75" y="73"/>
                  <a:pt x="75" y="73"/>
                  <a:pt x="75" y="73"/>
                </a:cubicBezTo>
                <a:cubicBezTo>
                  <a:pt x="76" y="73"/>
                  <a:pt x="77" y="73"/>
                  <a:pt x="77" y="74"/>
                </a:cubicBezTo>
                <a:cubicBezTo>
                  <a:pt x="77" y="74"/>
                  <a:pt x="77" y="74"/>
                  <a:pt x="77" y="74"/>
                </a:cubicBezTo>
                <a:cubicBezTo>
                  <a:pt x="86" y="83"/>
                  <a:pt x="86" y="83"/>
                  <a:pt x="86" y="83"/>
                </a:cubicBezTo>
                <a:cubicBezTo>
                  <a:pt x="87" y="84"/>
                  <a:pt x="87" y="85"/>
                  <a:pt x="86" y="86"/>
                </a:cubicBezTo>
                <a:cubicBezTo>
                  <a:pt x="85" y="87"/>
                  <a:pt x="83" y="87"/>
                  <a:pt x="82" y="86"/>
                </a:cubicBezTo>
                <a:cubicBezTo>
                  <a:pt x="75" y="80"/>
                  <a:pt x="75" y="80"/>
                  <a:pt x="75" y="80"/>
                </a:cubicBezTo>
                <a:close/>
                <a:moveTo>
                  <a:pt x="75" y="28"/>
                </a:moveTo>
                <a:cubicBezTo>
                  <a:pt x="75" y="22"/>
                  <a:pt x="75" y="22"/>
                  <a:pt x="75" y="22"/>
                </a:cubicBezTo>
                <a:cubicBezTo>
                  <a:pt x="82" y="15"/>
                  <a:pt x="82" y="15"/>
                  <a:pt x="82" y="15"/>
                </a:cubicBezTo>
                <a:cubicBezTo>
                  <a:pt x="83" y="14"/>
                  <a:pt x="85" y="14"/>
                  <a:pt x="86" y="15"/>
                </a:cubicBezTo>
                <a:cubicBezTo>
                  <a:pt x="87" y="16"/>
                  <a:pt x="87" y="18"/>
                  <a:pt x="86" y="19"/>
                </a:cubicBezTo>
                <a:cubicBezTo>
                  <a:pt x="77" y="28"/>
                  <a:pt x="77" y="28"/>
                  <a:pt x="77" y="28"/>
                </a:cubicBezTo>
                <a:cubicBezTo>
                  <a:pt x="77" y="28"/>
                  <a:pt x="77" y="28"/>
                  <a:pt x="77" y="28"/>
                </a:cubicBezTo>
                <a:cubicBezTo>
                  <a:pt x="77" y="28"/>
                  <a:pt x="76" y="28"/>
                  <a:pt x="75" y="28"/>
                </a:cubicBezTo>
                <a:close/>
                <a:moveTo>
                  <a:pt x="98" y="48"/>
                </a:moveTo>
                <a:cubicBezTo>
                  <a:pt x="98" y="48"/>
                  <a:pt x="98" y="48"/>
                  <a:pt x="98" y="48"/>
                </a:cubicBezTo>
                <a:cubicBezTo>
                  <a:pt x="86" y="48"/>
                  <a:pt x="86" y="48"/>
                  <a:pt x="86" y="48"/>
                </a:cubicBezTo>
                <a:cubicBezTo>
                  <a:pt x="84" y="48"/>
                  <a:pt x="83" y="49"/>
                  <a:pt x="83" y="51"/>
                </a:cubicBezTo>
                <a:cubicBezTo>
                  <a:pt x="83" y="52"/>
                  <a:pt x="84" y="53"/>
                  <a:pt x="86" y="53"/>
                </a:cubicBezTo>
                <a:cubicBezTo>
                  <a:pt x="98" y="53"/>
                  <a:pt x="98" y="53"/>
                  <a:pt x="98" y="53"/>
                </a:cubicBezTo>
                <a:cubicBezTo>
                  <a:pt x="100" y="53"/>
                  <a:pt x="101" y="52"/>
                  <a:pt x="101" y="51"/>
                </a:cubicBezTo>
                <a:cubicBezTo>
                  <a:pt x="101" y="49"/>
                  <a:pt x="100" y="48"/>
                  <a:pt x="98" y="48"/>
                </a:cubicBezTo>
                <a:close/>
                <a:moveTo>
                  <a:pt x="50" y="110"/>
                </a:moveTo>
                <a:cubicBezTo>
                  <a:pt x="52" y="110"/>
                  <a:pt x="52" y="110"/>
                  <a:pt x="52" y="110"/>
                </a:cubicBezTo>
                <a:cubicBezTo>
                  <a:pt x="60" y="110"/>
                  <a:pt x="66" y="104"/>
                  <a:pt x="66" y="96"/>
                </a:cubicBezTo>
                <a:cubicBezTo>
                  <a:pt x="66" y="74"/>
                  <a:pt x="66" y="74"/>
                  <a:pt x="66" y="74"/>
                </a:cubicBezTo>
                <a:cubicBezTo>
                  <a:pt x="70" y="71"/>
                  <a:pt x="73" y="67"/>
                  <a:pt x="75" y="63"/>
                </a:cubicBezTo>
                <a:cubicBezTo>
                  <a:pt x="75" y="39"/>
                  <a:pt x="75" y="39"/>
                  <a:pt x="75" y="39"/>
                </a:cubicBezTo>
                <a:cubicBezTo>
                  <a:pt x="71" y="29"/>
                  <a:pt x="61" y="23"/>
                  <a:pt x="50" y="23"/>
                </a:cubicBezTo>
                <a:cubicBezTo>
                  <a:pt x="50" y="29"/>
                  <a:pt x="50" y="29"/>
                  <a:pt x="50" y="29"/>
                </a:cubicBezTo>
                <a:cubicBezTo>
                  <a:pt x="56" y="29"/>
                  <a:pt x="62" y="31"/>
                  <a:pt x="66" y="35"/>
                </a:cubicBezTo>
                <a:cubicBezTo>
                  <a:pt x="70" y="39"/>
                  <a:pt x="72" y="45"/>
                  <a:pt x="72" y="51"/>
                </a:cubicBezTo>
                <a:cubicBezTo>
                  <a:pt x="72" y="59"/>
                  <a:pt x="68" y="66"/>
                  <a:pt x="62" y="70"/>
                </a:cubicBezTo>
                <a:cubicBezTo>
                  <a:pt x="62" y="70"/>
                  <a:pt x="62" y="70"/>
                  <a:pt x="62" y="70"/>
                </a:cubicBezTo>
                <a:cubicBezTo>
                  <a:pt x="61" y="70"/>
                  <a:pt x="60" y="71"/>
                  <a:pt x="60" y="72"/>
                </a:cubicBezTo>
                <a:cubicBezTo>
                  <a:pt x="60" y="85"/>
                  <a:pt x="60" y="85"/>
                  <a:pt x="60" y="85"/>
                </a:cubicBezTo>
                <a:cubicBezTo>
                  <a:pt x="50" y="85"/>
                  <a:pt x="50" y="85"/>
                  <a:pt x="50" y="85"/>
                </a:cubicBezTo>
                <a:cubicBezTo>
                  <a:pt x="50" y="110"/>
                  <a:pt x="50" y="110"/>
                  <a:pt x="50" y="110"/>
                </a:cubicBezTo>
                <a:close/>
                <a:moveTo>
                  <a:pt x="75" y="22"/>
                </a:moveTo>
                <a:cubicBezTo>
                  <a:pt x="75" y="28"/>
                  <a:pt x="75" y="28"/>
                  <a:pt x="75" y="28"/>
                </a:cubicBezTo>
                <a:cubicBezTo>
                  <a:pt x="75" y="28"/>
                  <a:pt x="74" y="28"/>
                  <a:pt x="74" y="28"/>
                </a:cubicBezTo>
                <a:cubicBezTo>
                  <a:pt x="72" y="27"/>
                  <a:pt x="72" y="25"/>
                  <a:pt x="74" y="24"/>
                </a:cubicBezTo>
                <a:cubicBezTo>
                  <a:pt x="75" y="22"/>
                  <a:pt x="75" y="22"/>
                  <a:pt x="75" y="22"/>
                </a:cubicBezTo>
                <a:close/>
                <a:moveTo>
                  <a:pt x="75" y="73"/>
                </a:moveTo>
                <a:cubicBezTo>
                  <a:pt x="75" y="80"/>
                  <a:pt x="75" y="80"/>
                  <a:pt x="75" y="80"/>
                </a:cubicBezTo>
                <a:cubicBezTo>
                  <a:pt x="74" y="78"/>
                  <a:pt x="74" y="78"/>
                  <a:pt x="74" y="78"/>
                </a:cubicBezTo>
                <a:cubicBezTo>
                  <a:pt x="72" y="77"/>
                  <a:pt x="72" y="75"/>
                  <a:pt x="74" y="74"/>
                </a:cubicBezTo>
                <a:cubicBezTo>
                  <a:pt x="74" y="73"/>
                  <a:pt x="75" y="73"/>
                  <a:pt x="75" y="73"/>
                </a:cubicBezTo>
                <a:close/>
                <a:moveTo>
                  <a:pt x="50" y="18"/>
                </a:moveTo>
                <a:cubicBezTo>
                  <a:pt x="50" y="0"/>
                  <a:pt x="50" y="0"/>
                  <a:pt x="50" y="0"/>
                </a:cubicBezTo>
                <a:cubicBezTo>
                  <a:pt x="50" y="0"/>
                  <a:pt x="50" y="0"/>
                  <a:pt x="50" y="0"/>
                </a:cubicBezTo>
                <a:cubicBezTo>
                  <a:pt x="52" y="0"/>
                  <a:pt x="53" y="2"/>
                  <a:pt x="53" y="3"/>
                </a:cubicBezTo>
                <a:cubicBezTo>
                  <a:pt x="53" y="15"/>
                  <a:pt x="53" y="15"/>
                  <a:pt x="53" y="15"/>
                </a:cubicBezTo>
                <a:cubicBezTo>
                  <a:pt x="53" y="17"/>
                  <a:pt x="52" y="18"/>
                  <a:pt x="50" y="18"/>
                </a:cubicBezTo>
                <a:cubicBezTo>
                  <a:pt x="50" y="18"/>
                  <a:pt x="50" y="18"/>
                  <a:pt x="50" y="18"/>
                </a:cubicBezTo>
                <a:close/>
                <a:moveTo>
                  <a:pt x="50" y="23"/>
                </a:moveTo>
                <a:cubicBezTo>
                  <a:pt x="39" y="23"/>
                  <a:pt x="30" y="29"/>
                  <a:pt x="25" y="39"/>
                </a:cubicBezTo>
                <a:cubicBezTo>
                  <a:pt x="25" y="63"/>
                  <a:pt x="25" y="63"/>
                  <a:pt x="25" y="63"/>
                </a:cubicBezTo>
                <a:cubicBezTo>
                  <a:pt x="27" y="68"/>
                  <a:pt x="31" y="71"/>
                  <a:pt x="35" y="74"/>
                </a:cubicBezTo>
                <a:cubicBezTo>
                  <a:pt x="35" y="96"/>
                  <a:pt x="35" y="96"/>
                  <a:pt x="35" y="96"/>
                </a:cubicBezTo>
                <a:cubicBezTo>
                  <a:pt x="35" y="104"/>
                  <a:pt x="41" y="110"/>
                  <a:pt x="49" y="110"/>
                </a:cubicBezTo>
                <a:cubicBezTo>
                  <a:pt x="50" y="110"/>
                  <a:pt x="50" y="110"/>
                  <a:pt x="50" y="110"/>
                </a:cubicBezTo>
                <a:cubicBezTo>
                  <a:pt x="50" y="85"/>
                  <a:pt x="50" y="85"/>
                  <a:pt x="50" y="85"/>
                </a:cubicBezTo>
                <a:cubicBezTo>
                  <a:pt x="41" y="85"/>
                  <a:pt x="41" y="85"/>
                  <a:pt x="41" y="85"/>
                </a:cubicBezTo>
                <a:cubicBezTo>
                  <a:pt x="41" y="72"/>
                  <a:pt x="41" y="72"/>
                  <a:pt x="41" y="72"/>
                </a:cubicBezTo>
                <a:cubicBezTo>
                  <a:pt x="41" y="71"/>
                  <a:pt x="40" y="71"/>
                  <a:pt x="39" y="70"/>
                </a:cubicBezTo>
                <a:cubicBezTo>
                  <a:pt x="33" y="66"/>
                  <a:pt x="28" y="59"/>
                  <a:pt x="28" y="51"/>
                </a:cubicBezTo>
                <a:cubicBezTo>
                  <a:pt x="28" y="45"/>
                  <a:pt x="30" y="39"/>
                  <a:pt x="34" y="35"/>
                </a:cubicBezTo>
                <a:cubicBezTo>
                  <a:pt x="39" y="31"/>
                  <a:pt x="44" y="29"/>
                  <a:pt x="50" y="29"/>
                </a:cubicBezTo>
                <a:cubicBezTo>
                  <a:pt x="50" y="23"/>
                  <a:pt x="50" y="23"/>
                  <a:pt x="50" y="23"/>
                </a:cubicBezTo>
                <a:close/>
                <a:moveTo>
                  <a:pt x="50" y="0"/>
                </a:moveTo>
                <a:cubicBezTo>
                  <a:pt x="50" y="18"/>
                  <a:pt x="50" y="18"/>
                  <a:pt x="50" y="18"/>
                </a:cubicBezTo>
                <a:cubicBezTo>
                  <a:pt x="49" y="18"/>
                  <a:pt x="48" y="17"/>
                  <a:pt x="48" y="15"/>
                </a:cubicBezTo>
                <a:cubicBezTo>
                  <a:pt x="48" y="3"/>
                  <a:pt x="48" y="3"/>
                  <a:pt x="48" y="3"/>
                </a:cubicBezTo>
                <a:cubicBezTo>
                  <a:pt x="48" y="2"/>
                  <a:pt x="49" y="1"/>
                  <a:pt x="50" y="0"/>
                </a:cubicBezTo>
                <a:close/>
                <a:moveTo>
                  <a:pt x="25" y="80"/>
                </a:moveTo>
                <a:cubicBezTo>
                  <a:pt x="25" y="73"/>
                  <a:pt x="25" y="73"/>
                  <a:pt x="25" y="73"/>
                </a:cubicBezTo>
                <a:cubicBezTo>
                  <a:pt x="26" y="73"/>
                  <a:pt x="27" y="73"/>
                  <a:pt x="27" y="74"/>
                </a:cubicBezTo>
                <a:cubicBezTo>
                  <a:pt x="28" y="75"/>
                  <a:pt x="28" y="77"/>
                  <a:pt x="27" y="78"/>
                </a:cubicBezTo>
                <a:cubicBezTo>
                  <a:pt x="25" y="80"/>
                  <a:pt x="25" y="80"/>
                  <a:pt x="25" y="80"/>
                </a:cubicBezTo>
                <a:close/>
                <a:moveTo>
                  <a:pt x="25" y="28"/>
                </a:moveTo>
                <a:cubicBezTo>
                  <a:pt x="25" y="22"/>
                  <a:pt x="25" y="22"/>
                  <a:pt x="25" y="22"/>
                </a:cubicBezTo>
                <a:cubicBezTo>
                  <a:pt x="27" y="24"/>
                  <a:pt x="27" y="24"/>
                  <a:pt x="27" y="24"/>
                </a:cubicBezTo>
                <a:cubicBezTo>
                  <a:pt x="28" y="25"/>
                  <a:pt x="28" y="27"/>
                  <a:pt x="27" y="28"/>
                </a:cubicBezTo>
                <a:cubicBezTo>
                  <a:pt x="27" y="28"/>
                  <a:pt x="26" y="28"/>
                  <a:pt x="25" y="28"/>
                </a:cubicBezTo>
                <a:close/>
                <a:moveTo>
                  <a:pt x="25" y="39"/>
                </a:moveTo>
                <a:cubicBezTo>
                  <a:pt x="23" y="42"/>
                  <a:pt x="22" y="46"/>
                  <a:pt x="22" y="51"/>
                </a:cubicBezTo>
                <a:cubicBezTo>
                  <a:pt x="22" y="55"/>
                  <a:pt x="23" y="59"/>
                  <a:pt x="25" y="63"/>
                </a:cubicBezTo>
                <a:cubicBezTo>
                  <a:pt x="25" y="39"/>
                  <a:pt x="25" y="39"/>
                  <a:pt x="25" y="39"/>
                </a:cubicBezTo>
                <a:close/>
                <a:moveTo>
                  <a:pt x="25" y="22"/>
                </a:moveTo>
                <a:cubicBezTo>
                  <a:pt x="25" y="28"/>
                  <a:pt x="25" y="28"/>
                  <a:pt x="25" y="28"/>
                </a:cubicBezTo>
                <a:cubicBezTo>
                  <a:pt x="25" y="28"/>
                  <a:pt x="24" y="28"/>
                  <a:pt x="23" y="28"/>
                </a:cubicBezTo>
                <a:cubicBezTo>
                  <a:pt x="23" y="28"/>
                  <a:pt x="23" y="28"/>
                  <a:pt x="23" y="28"/>
                </a:cubicBezTo>
                <a:cubicBezTo>
                  <a:pt x="15" y="19"/>
                  <a:pt x="15" y="19"/>
                  <a:pt x="15" y="19"/>
                </a:cubicBezTo>
                <a:cubicBezTo>
                  <a:pt x="14" y="18"/>
                  <a:pt x="14" y="16"/>
                  <a:pt x="15" y="15"/>
                </a:cubicBezTo>
                <a:cubicBezTo>
                  <a:pt x="16" y="14"/>
                  <a:pt x="17" y="14"/>
                  <a:pt x="18" y="15"/>
                </a:cubicBezTo>
                <a:cubicBezTo>
                  <a:pt x="25" y="22"/>
                  <a:pt x="25" y="22"/>
                  <a:pt x="25" y="22"/>
                </a:cubicBezTo>
                <a:close/>
                <a:moveTo>
                  <a:pt x="25" y="73"/>
                </a:moveTo>
                <a:cubicBezTo>
                  <a:pt x="25" y="80"/>
                  <a:pt x="25" y="80"/>
                  <a:pt x="25" y="80"/>
                </a:cubicBezTo>
                <a:cubicBezTo>
                  <a:pt x="18" y="86"/>
                  <a:pt x="18" y="86"/>
                  <a:pt x="18" y="86"/>
                </a:cubicBezTo>
                <a:cubicBezTo>
                  <a:pt x="17" y="87"/>
                  <a:pt x="16" y="87"/>
                  <a:pt x="15" y="86"/>
                </a:cubicBezTo>
                <a:cubicBezTo>
                  <a:pt x="14" y="85"/>
                  <a:pt x="14" y="84"/>
                  <a:pt x="15" y="83"/>
                </a:cubicBezTo>
                <a:cubicBezTo>
                  <a:pt x="23" y="74"/>
                  <a:pt x="23" y="74"/>
                  <a:pt x="23" y="74"/>
                </a:cubicBezTo>
                <a:cubicBezTo>
                  <a:pt x="23" y="74"/>
                  <a:pt x="23" y="74"/>
                  <a:pt x="23" y="74"/>
                </a:cubicBezTo>
                <a:cubicBezTo>
                  <a:pt x="24" y="74"/>
                  <a:pt x="25" y="73"/>
                  <a:pt x="25" y="73"/>
                </a:cubicBezTo>
                <a:close/>
                <a:moveTo>
                  <a:pt x="18" y="51"/>
                </a:moveTo>
                <a:cubicBezTo>
                  <a:pt x="18" y="51"/>
                  <a:pt x="18" y="51"/>
                  <a:pt x="18" y="51"/>
                </a:cubicBezTo>
                <a:cubicBezTo>
                  <a:pt x="18" y="49"/>
                  <a:pt x="16" y="48"/>
                  <a:pt x="15" y="48"/>
                </a:cubicBezTo>
                <a:cubicBezTo>
                  <a:pt x="3" y="48"/>
                  <a:pt x="3" y="48"/>
                  <a:pt x="3" y="48"/>
                </a:cubicBezTo>
                <a:cubicBezTo>
                  <a:pt x="1" y="48"/>
                  <a:pt x="0" y="49"/>
                  <a:pt x="0" y="51"/>
                </a:cubicBezTo>
                <a:cubicBezTo>
                  <a:pt x="0" y="52"/>
                  <a:pt x="1" y="53"/>
                  <a:pt x="3" y="53"/>
                </a:cubicBezTo>
                <a:cubicBezTo>
                  <a:pt x="15" y="53"/>
                  <a:pt x="15" y="53"/>
                  <a:pt x="15" y="53"/>
                </a:cubicBezTo>
                <a:cubicBezTo>
                  <a:pt x="16" y="53"/>
                  <a:pt x="18" y="52"/>
                  <a:pt x="18" y="51"/>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4" name="Freeform 94"/>
          <p:cNvSpPr>
            <a:spLocks/>
          </p:cNvSpPr>
          <p:nvPr/>
        </p:nvSpPr>
        <p:spPr bwMode="auto">
          <a:xfrm>
            <a:off x="6476745" y="2321327"/>
            <a:ext cx="47613" cy="45232"/>
          </a:xfrm>
          <a:custGeom>
            <a:avLst/>
            <a:gdLst>
              <a:gd name="T0" fmla="*/ 28 w 29"/>
              <a:gd name="T1" fmla="*/ 16 h 28"/>
              <a:gd name="T2" fmla="*/ 12 w 29"/>
              <a:gd name="T3" fmla="*/ 27 h 28"/>
              <a:gd name="T4" fmla="*/ 1 w 29"/>
              <a:gd name="T5" fmla="*/ 12 h 28"/>
              <a:gd name="T6" fmla="*/ 17 w 29"/>
              <a:gd name="T7" fmla="*/ 1 h 28"/>
              <a:gd name="T8" fmla="*/ 28 w 29"/>
              <a:gd name="T9" fmla="*/ 16 h 28"/>
            </a:gdLst>
            <a:ahLst/>
            <a:cxnLst>
              <a:cxn ang="0">
                <a:pos x="T0" y="T1"/>
              </a:cxn>
              <a:cxn ang="0">
                <a:pos x="T2" y="T3"/>
              </a:cxn>
              <a:cxn ang="0">
                <a:pos x="T4" y="T5"/>
              </a:cxn>
              <a:cxn ang="0">
                <a:pos x="T6" y="T7"/>
              </a:cxn>
              <a:cxn ang="0">
                <a:pos x="T8" y="T9"/>
              </a:cxn>
            </a:cxnLst>
            <a:rect l="0" t="0" r="r" b="b"/>
            <a:pathLst>
              <a:path w="29" h="28">
                <a:moveTo>
                  <a:pt x="28" y="16"/>
                </a:moveTo>
                <a:cubicBezTo>
                  <a:pt x="26" y="23"/>
                  <a:pt x="19" y="28"/>
                  <a:pt x="12" y="27"/>
                </a:cubicBezTo>
                <a:cubicBezTo>
                  <a:pt x="5" y="26"/>
                  <a:pt x="0" y="19"/>
                  <a:pt x="1" y="12"/>
                </a:cubicBezTo>
                <a:cubicBezTo>
                  <a:pt x="3" y="4"/>
                  <a:pt x="10" y="0"/>
                  <a:pt x="17" y="1"/>
                </a:cubicBezTo>
                <a:cubicBezTo>
                  <a:pt x="24" y="2"/>
                  <a:pt x="29" y="9"/>
                  <a:pt x="28" y="16"/>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5" name="Freeform 95"/>
          <p:cNvSpPr>
            <a:spLocks/>
          </p:cNvSpPr>
          <p:nvPr/>
        </p:nvSpPr>
        <p:spPr bwMode="auto">
          <a:xfrm>
            <a:off x="6466032" y="2184441"/>
            <a:ext cx="44042" cy="147599"/>
          </a:xfrm>
          <a:custGeom>
            <a:avLst/>
            <a:gdLst>
              <a:gd name="T0" fmla="*/ 27 w 27"/>
              <a:gd name="T1" fmla="*/ 90 h 91"/>
              <a:gd name="T2" fmla="*/ 12 w 27"/>
              <a:gd name="T3" fmla="*/ 14 h 91"/>
              <a:gd name="T4" fmla="*/ 1 w 27"/>
              <a:gd name="T5" fmla="*/ 0 h 91"/>
              <a:gd name="T6" fmla="*/ 17 w 27"/>
              <a:gd name="T7" fmla="*/ 91 h 91"/>
              <a:gd name="T8" fmla="*/ 27 w 27"/>
              <a:gd name="T9" fmla="*/ 90 h 91"/>
            </a:gdLst>
            <a:ahLst/>
            <a:cxnLst>
              <a:cxn ang="0">
                <a:pos x="T0" y="T1"/>
              </a:cxn>
              <a:cxn ang="0">
                <a:pos x="T2" y="T3"/>
              </a:cxn>
              <a:cxn ang="0">
                <a:pos x="T4" y="T5"/>
              </a:cxn>
              <a:cxn ang="0">
                <a:pos x="T6" y="T7"/>
              </a:cxn>
              <a:cxn ang="0">
                <a:pos x="T8" y="T9"/>
              </a:cxn>
            </a:cxnLst>
            <a:rect l="0" t="0" r="r" b="b"/>
            <a:pathLst>
              <a:path w="27" h="91">
                <a:moveTo>
                  <a:pt x="27" y="90"/>
                </a:moveTo>
                <a:cubicBezTo>
                  <a:pt x="27" y="90"/>
                  <a:pt x="12" y="14"/>
                  <a:pt x="12" y="14"/>
                </a:cubicBezTo>
                <a:cubicBezTo>
                  <a:pt x="12" y="14"/>
                  <a:pt x="3" y="0"/>
                  <a:pt x="1" y="0"/>
                </a:cubicBezTo>
                <a:cubicBezTo>
                  <a:pt x="0" y="0"/>
                  <a:pt x="17" y="91"/>
                  <a:pt x="17" y="91"/>
                </a:cubicBezTo>
                <a:lnTo>
                  <a:pt x="27" y="9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6" name="Freeform 96"/>
          <p:cNvSpPr>
            <a:spLocks/>
          </p:cNvSpPr>
          <p:nvPr/>
        </p:nvSpPr>
        <p:spPr bwMode="auto">
          <a:xfrm>
            <a:off x="6496981" y="2208247"/>
            <a:ext cx="95225" cy="127364"/>
          </a:xfrm>
          <a:custGeom>
            <a:avLst/>
            <a:gdLst>
              <a:gd name="T0" fmla="*/ 1 w 80"/>
              <a:gd name="T1" fmla="*/ 99 h 107"/>
              <a:gd name="T2" fmla="*/ 60 w 80"/>
              <a:gd name="T3" fmla="*/ 13 h 107"/>
              <a:gd name="T4" fmla="*/ 80 w 80"/>
              <a:gd name="T5" fmla="*/ 0 h 107"/>
              <a:gd name="T6" fmla="*/ 71 w 80"/>
              <a:gd name="T7" fmla="*/ 21 h 107"/>
              <a:gd name="T8" fmla="*/ 12 w 80"/>
              <a:gd name="T9" fmla="*/ 107 h 107"/>
              <a:gd name="T10" fmla="*/ 0 w 80"/>
              <a:gd name="T11" fmla="*/ 100 h 107"/>
              <a:gd name="T12" fmla="*/ 1 w 80"/>
              <a:gd name="T13" fmla="*/ 99 h 107"/>
            </a:gdLst>
            <a:ahLst/>
            <a:cxnLst>
              <a:cxn ang="0">
                <a:pos x="T0" y="T1"/>
              </a:cxn>
              <a:cxn ang="0">
                <a:pos x="T2" y="T3"/>
              </a:cxn>
              <a:cxn ang="0">
                <a:pos x="T4" y="T5"/>
              </a:cxn>
              <a:cxn ang="0">
                <a:pos x="T6" y="T7"/>
              </a:cxn>
              <a:cxn ang="0">
                <a:pos x="T8" y="T9"/>
              </a:cxn>
              <a:cxn ang="0">
                <a:pos x="T10" y="T11"/>
              </a:cxn>
              <a:cxn ang="0">
                <a:pos x="T12" y="T13"/>
              </a:cxn>
            </a:cxnLst>
            <a:rect l="0" t="0" r="r" b="b"/>
            <a:pathLst>
              <a:path w="80" h="107">
                <a:moveTo>
                  <a:pt x="1" y="99"/>
                </a:moveTo>
                <a:lnTo>
                  <a:pt x="60" y="13"/>
                </a:lnTo>
                <a:lnTo>
                  <a:pt x="80" y="0"/>
                </a:lnTo>
                <a:lnTo>
                  <a:pt x="71" y="21"/>
                </a:lnTo>
                <a:lnTo>
                  <a:pt x="12" y="107"/>
                </a:lnTo>
                <a:lnTo>
                  <a:pt x="0" y="100"/>
                </a:lnTo>
                <a:lnTo>
                  <a:pt x="1" y="99"/>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7" name="Freeform 97"/>
          <p:cNvSpPr>
            <a:spLocks/>
          </p:cNvSpPr>
          <p:nvPr/>
        </p:nvSpPr>
        <p:spPr bwMode="auto">
          <a:xfrm>
            <a:off x="6488649" y="2355846"/>
            <a:ext cx="11903" cy="23806"/>
          </a:xfrm>
          <a:custGeom>
            <a:avLst/>
            <a:gdLst>
              <a:gd name="T0" fmla="*/ 2 w 7"/>
              <a:gd name="T1" fmla="*/ 3 h 15"/>
              <a:gd name="T2" fmla="*/ 5 w 7"/>
              <a:gd name="T3" fmla="*/ 1 h 15"/>
              <a:gd name="T4" fmla="*/ 7 w 7"/>
              <a:gd name="T5" fmla="*/ 3 h 15"/>
              <a:gd name="T6" fmla="*/ 5 w 7"/>
              <a:gd name="T7" fmla="*/ 13 h 15"/>
              <a:gd name="T8" fmla="*/ 3 w 7"/>
              <a:gd name="T9" fmla="*/ 15 h 15"/>
              <a:gd name="T10" fmla="*/ 1 w 7"/>
              <a:gd name="T11" fmla="*/ 12 h 15"/>
              <a:gd name="T12" fmla="*/ 2 w 7"/>
              <a:gd name="T13" fmla="*/ 3 h 15"/>
            </a:gdLst>
            <a:ahLst/>
            <a:cxnLst>
              <a:cxn ang="0">
                <a:pos x="T0" y="T1"/>
              </a:cxn>
              <a:cxn ang="0">
                <a:pos x="T2" y="T3"/>
              </a:cxn>
              <a:cxn ang="0">
                <a:pos x="T4" y="T5"/>
              </a:cxn>
              <a:cxn ang="0">
                <a:pos x="T6" y="T7"/>
              </a:cxn>
              <a:cxn ang="0">
                <a:pos x="T8" y="T9"/>
              </a:cxn>
              <a:cxn ang="0">
                <a:pos x="T10" y="T11"/>
              </a:cxn>
              <a:cxn ang="0">
                <a:pos x="T12" y="T13"/>
              </a:cxn>
            </a:cxnLst>
            <a:rect l="0" t="0" r="r" b="b"/>
            <a:pathLst>
              <a:path w="7" h="15">
                <a:moveTo>
                  <a:pt x="2" y="3"/>
                </a:moveTo>
                <a:cubicBezTo>
                  <a:pt x="3" y="1"/>
                  <a:pt x="4" y="0"/>
                  <a:pt x="5" y="1"/>
                </a:cubicBezTo>
                <a:cubicBezTo>
                  <a:pt x="6" y="1"/>
                  <a:pt x="7" y="2"/>
                  <a:pt x="7" y="3"/>
                </a:cubicBezTo>
                <a:cubicBezTo>
                  <a:pt x="5" y="13"/>
                  <a:pt x="5" y="13"/>
                  <a:pt x="5" y="13"/>
                </a:cubicBezTo>
                <a:cubicBezTo>
                  <a:pt x="5" y="14"/>
                  <a:pt x="4" y="15"/>
                  <a:pt x="3" y="15"/>
                </a:cubicBezTo>
                <a:cubicBezTo>
                  <a:pt x="1" y="15"/>
                  <a:pt x="0" y="13"/>
                  <a:pt x="1" y="12"/>
                </a:cubicBezTo>
                <a:lnTo>
                  <a:pt x="2" y="3"/>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8" name="Freeform 98"/>
          <p:cNvSpPr>
            <a:spLocks noEditPoints="1"/>
          </p:cNvSpPr>
          <p:nvPr/>
        </p:nvSpPr>
        <p:spPr bwMode="auto">
          <a:xfrm>
            <a:off x="6450559" y="1150057"/>
            <a:ext cx="165454" cy="177357"/>
          </a:xfrm>
          <a:custGeom>
            <a:avLst/>
            <a:gdLst>
              <a:gd name="T0" fmla="*/ 78 w 101"/>
              <a:gd name="T1" fmla="*/ 50 h 109"/>
              <a:gd name="T2" fmla="*/ 76 w 101"/>
              <a:gd name="T3" fmla="*/ 62 h 109"/>
              <a:gd name="T4" fmla="*/ 76 w 101"/>
              <a:gd name="T5" fmla="*/ 73 h 109"/>
              <a:gd name="T6" fmla="*/ 78 w 101"/>
              <a:gd name="T7" fmla="*/ 73 h 109"/>
              <a:gd name="T8" fmla="*/ 86 w 101"/>
              <a:gd name="T9" fmla="*/ 86 h 109"/>
              <a:gd name="T10" fmla="*/ 76 w 101"/>
              <a:gd name="T11" fmla="*/ 79 h 109"/>
              <a:gd name="T12" fmla="*/ 76 w 101"/>
              <a:gd name="T13" fmla="*/ 22 h 109"/>
              <a:gd name="T14" fmla="*/ 86 w 101"/>
              <a:gd name="T15" fmla="*/ 15 h 109"/>
              <a:gd name="T16" fmla="*/ 78 w 101"/>
              <a:gd name="T17" fmla="*/ 27 h 109"/>
              <a:gd name="T18" fmla="*/ 76 w 101"/>
              <a:gd name="T19" fmla="*/ 28 h 109"/>
              <a:gd name="T20" fmla="*/ 99 w 101"/>
              <a:gd name="T21" fmla="*/ 48 h 109"/>
              <a:gd name="T22" fmla="*/ 84 w 101"/>
              <a:gd name="T23" fmla="*/ 50 h 109"/>
              <a:gd name="T24" fmla="*/ 99 w 101"/>
              <a:gd name="T25" fmla="*/ 53 h 109"/>
              <a:gd name="T26" fmla="*/ 99 w 101"/>
              <a:gd name="T27" fmla="*/ 48 h 109"/>
              <a:gd name="T28" fmla="*/ 53 w 101"/>
              <a:gd name="T29" fmla="*/ 109 h 109"/>
              <a:gd name="T30" fmla="*/ 66 w 101"/>
              <a:gd name="T31" fmla="*/ 73 h 109"/>
              <a:gd name="T32" fmla="*/ 76 w 101"/>
              <a:gd name="T33" fmla="*/ 38 h 109"/>
              <a:gd name="T34" fmla="*/ 51 w 101"/>
              <a:gd name="T35" fmla="*/ 28 h 109"/>
              <a:gd name="T36" fmla="*/ 73 w 101"/>
              <a:gd name="T37" fmla="*/ 50 h 109"/>
              <a:gd name="T38" fmla="*/ 62 w 101"/>
              <a:gd name="T39" fmla="*/ 69 h 109"/>
              <a:gd name="T40" fmla="*/ 61 w 101"/>
              <a:gd name="T41" fmla="*/ 84 h 109"/>
              <a:gd name="T42" fmla="*/ 51 w 101"/>
              <a:gd name="T43" fmla="*/ 109 h 109"/>
              <a:gd name="T44" fmla="*/ 76 w 101"/>
              <a:gd name="T45" fmla="*/ 28 h 109"/>
              <a:gd name="T46" fmla="*/ 74 w 101"/>
              <a:gd name="T47" fmla="*/ 23 h 109"/>
              <a:gd name="T48" fmla="*/ 76 w 101"/>
              <a:gd name="T49" fmla="*/ 73 h 109"/>
              <a:gd name="T50" fmla="*/ 74 w 101"/>
              <a:gd name="T51" fmla="*/ 77 h 109"/>
              <a:gd name="T52" fmla="*/ 76 w 101"/>
              <a:gd name="T53" fmla="*/ 73 h 109"/>
              <a:gd name="T54" fmla="*/ 51 w 101"/>
              <a:gd name="T55" fmla="*/ 0 h 109"/>
              <a:gd name="T56" fmla="*/ 53 w 101"/>
              <a:gd name="T57" fmla="*/ 2 h 109"/>
              <a:gd name="T58" fmla="*/ 51 w 101"/>
              <a:gd name="T59" fmla="*/ 17 h 109"/>
              <a:gd name="T60" fmla="*/ 51 w 101"/>
              <a:gd name="T61" fmla="*/ 22 h 109"/>
              <a:gd name="T62" fmla="*/ 26 w 101"/>
              <a:gd name="T63" fmla="*/ 62 h 109"/>
              <a:gd name="T64" fmla="*/ 35 w 101"/>
              <a:gd name="T65" fmla="*/ 95 h 109"/>
              <a:gd name="T66" fmla="*/ 51 w 101"/>
              <a:gd name="T67" fmla="*/ 109 h 109"/>
              <a:gd name="T68" fmla="*/ 41 w 101"/>
              <a:gd name="T69" fmla="*/ 84 h 109"/>
              <a:gd name="T70" fmla="*/ 40 w 101"/>
              <a:gd name="T71" fmla="*/ 69 h 109"/>
              <a:gd name="T72" fmla="*/ 35 w 101"/>
              <a:gd name="T73" fmla="*/ 35 h 109"/>
              <a:gd name="T74" fmla="*/ 51 w 101"/>
              <a:gd name="T75" fmla="*/ 22 h 109"/>
              <a:gd name="T76" fmla="*/ 51 w 101"/>
              <a:gd name="T77" fmla="*/ 17 h 109"/>
              <a:gd name="T78" fmla="*/ 48 w 101"/>
              <a:gd name="T79" fmla="*/ 2 h 109"/>
              <a:gd name="T80" fmla="*/ 26 w 101"/>
              <a:gd name="T81" fmla="*/ 79 h 109"/>
              <a:gd name="T82" fmla="*/ 28 w 101"/>
              <a:gd name="T83" fmla="*/ 73 h 109"/>
              <a:gd name="T84" fmla="*/ 26 w 101"/>
              <a:gd name="T85" fmla="*/ 79 h 109"/>
              <a:gd name="T86" fmla="*/ 26 w 101"/>
              <a:gd name="T87" fmla="*/ 21 h 109"/>
              <a:gd name="T88" fmla="*/ 28 w 101"/>
              <a:gd name="T89" fmla="*/ 27 h 109"/>
              <a:gd name="T90" fmla="*/ 26 w 101"/>
              <a:gd name="T91" fmla="*/ 38 h 109"/>
              <a:gd name="T92" fmla="*/ 26 w 101"/>
              <a:gd name="T93" fmla="*/ 62 h 109"/>
              <a:gd name="T94" fmla="*/ 26 w 101"/>
              <a:gd name="T95" fmla="*/ 21 h 109"/>
              <a:gd name="T96" fmla="*/ 24 w 101"/>
              <a:gd name="T97" fmla="*/ 27 h 109"/>
              <a:gd name="T98" fmla="*/ 15 w 101"/>
              <a:gd name="T99" fmla="*/ 18 h 109"/>
              <a:gd name="T100" fmla="*/ 19 w 101"/>
              <a:gd name="T101" fmla="*/ 15 h 109"/>
              <a:gd name="T102" fmla="*/ 26 w 101"/>
              <a:gd name="T103" fmla="*/ 73 h 109"/>
              <a:gd name="T104" fmla="*/ 19 w 101"/>
              <a:gd name="T105" fmla="*/ 86 h 109"/>
              <a:gd name="T106" fmla="*/ 15 w 101"/>
              <a:gd name="T107" fmla="*/ 82 h 109"/>
              <a:gd name="T108" fmla="*/ 24 w 101"/>
              <a:gd name="T109" fmla="*/ 73 h 109"/>
              <a:gd name="T110" fmla="*/ 18 w 101"/>
              <a:gd name="T111" fmla="*/ 50 h 109"/>
              <a:gd name="T112" fmla="*/ 15 w 101"/>
              <a:gd name="T113" fmla="*/ 48 h 109"/>
              <a:gd name="T114" fmla="*/ 0 w 101"/>
              <a:gd name="T115" fmla="*/ 50 h 109"/>
              <a:gd name="T116" fmla="*/ 15 w 101"/>
              <a:gd name="T117" fmla="*/ 5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09">
                <a:moveTo>
                  <a:pt x="76" y="62"/>
                </a:moveTo>
                <a:cubicBezTo>
                  <a:pt x="78" y="58"/>
                  <a:pt x="78" y="54"/>
                  <a:pt x="78" y="50"/>
                </a:cubicBezTo>
                <a:cubicBezTo>
                  <a:pt x="78" y="46"/>
                  <a:pt x="78" y="42"/>
                  <a:pt x="76" y="38"/>
                </a:cubicBezTo>
                <a:cubicBezTo>
                  <a:pt x="76" y="62"/>
                  <a:pt x="76" y="62"/>
                  <a:pt x="76" y="62"/>
                </a:cubicBezTo>
                <a:close/>
                <a:moveTo>
                  <a:pt x="76" y="79"/>
                </a:moveTo>
                <a:cubicBezTo>
                  <a:pt x="76" y="73"/>
                  <a:pt x="76" y="73"/>
                  <a:pt x="76" y="73"/>
                </a:cubicBezTo>
                <a:cubicBezTo>
                  <a:pt x="77" y="73"/>
                  <a:pt x="77" y="73"/>
                  <a:pt x="78" y="73"/>
                </a:cubicBezTo>
                <a:cubicBezTo>
                  <a:pt x="78" y="73"/>
                  <a:pt x="78" y="73"/>
                  <a:pt x="78" y="73"/>
                </a:cubicBezTo>
                <a:cubicBezTo>
                  <a:pt x="86" y="82"/>
                  <a:pt x="86" y="82"/>
                  <a:pt x="86" y="82"/>
                </a:cubicBezTo>
                <a:cubicBezTo>
                  <a:pt x="87" y="83"/>
                  <a:pt x="87" y="85"/>
                  <a:pt x="86" y="86"/>
                </a:cubicBezTo>
                <a:cubicBezTo>
                  <a:pt x="85" y="87"/>
                  <a:pt x="84" y="87"/>
                  <a:pt x="83" y="86"/>
                </a:cubicBezTo>
                <a:cubicBezTo>
                  <a:pt x="76" y="79"/>
                  <a:pt x="76" y="79"/>
                  <a:pt x="76" y="79"/>
                </a:cubicBezTo>
                <a:close/>
                <a:moveTo>
                  <a:pt x="76" y="28"/>
                </a:moveTo>
                <a:cubicBezTo>
                  <a:pt x="76" y="22"/>
                  <a:pt x="76" y="22"/>
                  <a:pt x="76" y="22"/>
                </a:cubicBezTo>
                <a:cubicBezTo>
                  <a:pt x="83" y="15"/>
                  <a:pt x="83" y="15"/>
                  <a:pt x="83" y="15"/>
                </a:cubicBezTo>
                <a:cubicBezTo>
                  <a:pt x="84" y="14"/>
                  <a:pt x="85" y="14"/>
                  <a:pt x="86" y="15"/>
                </a:cubicBezTo>
                <a:cubicBezTo>
                  <a:pt x="87" y="16"/>
                  <a:pt x="87" y="17"/>
                  <a:pt x="86" y="18"/>
                </a:cubicBezTo>
                <a:cubicBezTo>
                  <a:pt x="78" y="27"/>
                  <a:pt x="78" y="27"/>
                  <a:pt x="78" y="27"/>
                </a:cubicBezTo>
                <a:cubicBezTo>
                  <a:pt x="78" y="27"/>
                  <a:pt x="78" y="27"/>
                  <a:pt x="78" y="27"/>
                </a:cubicBezTo>
                <a:cubicBezTo>
                  <a:pt x="77" y="28"/>
                  <a:pt x="77" y="28"/>
                  <a:pt x="76" y="28"/>
                </a:cubicBezTo>
                <a:close/>
                <a:moveTo>
                  <a:pt x="99" y="48"/>
                </a:moveTo>
                <a:cubicBezTo>
                  <a:pt x="99" y="48"/>
                  <a:pt x="99" y="48"/>
                  <a:pt x="99" y="48"/>
                </a:cubicBezTo>
                <a:cubicBezTo>
                  <a:pt x="86" y="48"/>
                  <a:pt x="86" y="48"/>
                  <a:pt x="86" y="48"/>
                </a:cubicBezTo>
                <a:cubicBezTo>
                  <a:pt x="85" y="48"/>
                  <a:pt x="84" y="49"/>
                  <a:pt x="84" y="50"/>
                </a:cubicBezTo>
                <a:cubicBezTo>
                  <a:pt x="84" y="52"/>
                  <a:pt x="85" y="53"/>
                  <a:pt x="86" y="53"/>
                </a:cubicBezTo>
                <a:cubicBezTo>
                  <a:pt x="99" y="53"/>
                  <a:pt x="99" y="53"/>
                  <a:pt x="99" y="53"/>
                </a:cubicBezTo>
                <a:cubicBezTo>
                  <a:pt x="100" y="53"/>
                  <a:pt x="101" y="52"/>
                  <a:pt x="101" y="50"/>
                </a:cubicBezTo>
                <a:cubicBezTo>
                  <a:pt x="101" y="49"/>
                  <a:pt x="100" y="48"/>
                  <a:pt x="99" y="48"/>
                </a:cubicBezTo>
                <a:close/>
                <a:moveTo>
                  <a:pt x="51" y="109"/>
                </a:moveTo>
                <a:cubicBezTo>
                  <a:pt x="53" y="109"/>
                  <a:pt x="53" y="109"/>
                  <a:pt x="53" y="109"/>
                </a:cubicBezTo>
                <a:cubicBezTo>
                  <a:pt x="60" y="109"/>
                  <a:pt x="66" y="103"/>
                  <a:pt x="66" y="95"/>
                </a:cubicBezTo>
                <a:cubicBezTo>
                  <a:pt x="66" y="73"/>
                  <a:pt x="66" y="73"/>
                  <a:pt x="66" y="73"/>
                </a:cubicBezTo>
                <a:cubicBezTo>
                  <a:pt x="70" y="70"/>
                  <a:pt x="74" y="67"/>
                  <a:pt x="76" y="62"/>
                </a:cubicBezTo>
                <a:cubicBezTo>
                  <a:pt x="76" y="38"/>
                  <a:pt x="76" y="38"/>
                  <a:pt x="76" y="38"/>
                </a:cubicBezTo>
                <a:cubicBezTo>
                  <a:pt x="71" y="29"/>
                  <a:pt x="62" y="22"/>
                  <a:pt x="51" y="22"/>
                </a:cubicBezTo>
                <a:cubicBezTo>
                  <a:pt x="51" y="28"/>
                  <a:pt x="51" y="28"/>
                  <a:pt x="51" y="28"/>
                </a:cubicBezTo>
                <a:cubicBezTo>
                  <a:pt x="57" y="28"/>
                  <a:pt x="62" y="31"/>
                  <a:pt x="66" y="35"/>
                </a:cubicBezTo>
                <a:cubicBezTo>
                  <a:pt x="70" y="39"/>
                  <a:pt x="73" y="44"/>
                  <a:pt x="73" y="50"/>
                </a:cubicBezTo>
                <a:cubicBezTo>
                  <a:pt x="73" y="58"/>
                  <a:pt x="68" y="65"/>
                  <a:pt x="62" y="69"/>
                </a:cubicBezTo>
                <a:cubicBezTo>
                  <a:pt x="62" y="69"/>
                  <a:pt x="62" y="69"/>
                  <a:pt x="62" y="69"/>
                </a:cubicBezTo>
                <a:cubicBezTo>
                  <a:pt x="61" y="70"/>
                  <a:pt x="61" y="71"/>
                  <a:pt x="61" y="72"/>
                </a:cubicBezTo>
                <a:cubicBezTo>
                  <a:pt x="61" y="84"/>
                  <a:pt x="61" y="84"/>
                  <a:pt x="61" y="84"/>
                </a:cubicBezTo>
                <a:cubicBezTo>
                  <a:pt x="51" y="84"/>
                  <a:pt x="51" y="84"/>
                  <a:pt x="51" y="84"/>
                </a:cubicBezTo>
                <a:cubicBezTo>
                  <a:pt x="51" y="109"/>
                  <a:pt x="51" y="109"/>
                  <a:pt x="51" y="109"/>
                </a:cubicBezTo>
                <a:close/>
                <a:moveTo>
                  <a:pt x="76" y="22"/>
                </a:moveTo>
                <a:cubicBezTo>
                  <a:pt x="76" y="28"/>
                  <a:pt x="76" y="28"/>
                  <a:pt x="76" y="28"/>
                </a:cubicBezTo>
                <a:cubicBezTo>
                  <a:pt x="75" y="28"/>
                  <a:pt x="75" y="28"/>
                  <a:pt x="74" y="27"/>
                </a:cubicBezTo>
                <a:cubicBezTo>
                  <a:pt x="73" y="26"/>
                  <a:pt x="73" y="24"/>
                  <a:pt x="74" y="23"/>
                </a:cubicBezTo>
                <a:cubicBezTo>
                  <a:pt x="76" y="22"/>
                  <a:pt x="76" y="22"/>
                  <a:pt x="76" y="22"/>
                </a:cubicBezTo>
                <a:close/>
                <a:moveTo>
                  <a:pt x="76" y="73"/>
                </a:moveTo>
                <a:cubicBezTo>
                  <a:pt x="76" y="79"/>
                  <a:pt x="76" y="79"/>
                  <a:pt x="76" y="79"/>
                </a:cubicBezTo>
                <a:cubicBezTo>
                  <a:pt x="74" y="77"/>
                  <a:pt x="74" y="77"/>
                  <a:pt x="74" y="77"/>
                </a:cubicBezTo>
                <a:cubicBezTo>
                  <a:pt x="73" y="76"/>
                  <a:pt x="73" y="74"/>
                  <a:pt x="74" y="73"/>
                </a:cubicBezTo>
                <a:cubicBezTo>
                  <a:pt x="75" y="73"/>
                  <a:pt x="75" y="73"/>
                  <a:pt x="76" y="73"/>
                </a:cubicBezTo>
                <a:close/>
                <a:moveTo>
                  <a:pt x="51" y="17"/>
                </a:moveTo>
                <a:cubicBezTo>
                  <a:pt x="51" y="0"/>
                  <a:pt x="51" y="0"/>
                  <a:pt x="51" y="0"/>
                </a:cubicBezTo>
                <a:cubicBezTo>
                  <a:pt x="51" y="0"/>
                  <a:pt x="51" y="0"/>
                  <a:pt x="51" y="0"/>
                </a:cubicBezTo>
                <a:cubicBezTo>
                  <a:pt x="52" y="0"/>
                  <a:pt x="53" y="1"/>
                  <a:pt x="53" y="2"/>
                </a:cubicBezTo>
                <a:cubicBezTo>
                  <a:pt x="53" y="15"/>
                  <a:pt x="53" y="15"/>
                  <a:pt x="53" y="15"/>
                </a:cubicBezTo>
                <a:cubicBezTo>
                  <a:pt x="53" y="16"/>
                  <a:pt x="52" y="17"/>
                  <a:pt x="51" y="17"/>
                </a:cubicBezTo>
                <a:cubicBezTo>
                  <a:pt x="51" y="17"/>
                  <a:pt x="51" y="17"/>
                  <a:pt x="51" y="17"/>
                </a:cubicBezTo>
                <a:close/>
                <a:moveTo>
                  <a:pt x="51" y="22"/>
                </a:moveTo>
                <a:cubicBezTo>
                  <a:pt x="40" y="22"/>
                  <a:pt x="30" y="29"/>
                  <a:pt x="26" y="38"/>
                </a:cubicBezTo>
                <a:cubicBezTo>
                  <a:pt x="26" y="62"/>
                  <a:pt x="26" y="62"/>
                  <a:pt x="26" y="62"/>
                </a:cubicBezTo>
                <a:cubicBezTo>
                  <a:pt x="28" y="67"/>
                  <a:pt x="31" y="71"/>
                  <a:pt x="35" y="74"/>
                </a:cubicBezTo>
                <a:cubicBezTo>
                  <a:pt x="35" y="95"/>
                  <a:pt x="35" y="95"/>
                  <a:pt x="35" y="95"/>
                </a:cubicBezTo>
                <a:cubicBezTo>
                  <a:pt x="35" y="103"/>
                  <a:pt x="42" y="109"/>
                  <a:pt x="49" y="109"/>
                </a:cubicBezTo>
                <a:cubicBezTo>
                  <a:pt x="51" y="109"/>
                  <a:pt x="51" y="109"/>
                  <a:pt x="51" y="109"/>
                </a:cubicBezTo>
                <a:cubicBezTo>
                  <a:pt x="51" y="84"/>
                  <a:pt x="51" y="84"/>
                  <a:pt x="51" y="84"/>
                </a:cubicBezTo>
                <a:cubicBezTo>
                  <a:pt x="41" y="84"/>
                  <a:pt x="41" y="84"/>
                  <a:pt x="41" y="84"/>
                </a:cubicBezTo>
                <a:cubicBezTo>
                  <a:pt x="41" y="72"/>
                  <a:pt x="41" y="72"/>
                  <a:pt x="41" y="72"/>
                </a:cubicBezTo>
                <a:cubicBezTo>
                  <a:pt x="41" y="71"/>
                  <a:pt x="41" y="70"/>
                  <a:pt x="40" y="69"/>
                </a:cubicBezTo>
                <a:cubicBezTo>
                  <a:pt x="33" y="66"/>
                  <a:pt x="28" y="58"/>
                  <a:pt x="28" y="50"/>
                </a:cubicBezTo>
                <a:cubicBezTo>
                  <a:pt x="28" y="44"/>
                  <a:pt x="31" y="39"/>
                  <a:pt x="35" y="35"/>
                </a:cubicBezTo>
                <a:cubicBezTo>
                  <a:pt x="39" y="31"/>
                  <a:pt x="44" y="28"/>
                  <a:pt x="51" y="28"/>
                </a:cubicBezTo>
                <a:cubicBezTo>
                  <a:pt x="51" y="22"/>
                  <a:pt x="51" y="22"/>
                  <a:pt x="51" y="22"/>
                </a:cubicBezTo>
                <a:close/>
                <a:moveTo>
                  <a:pt x="51" y="0"/>
                </a:moveTo>
                <a:cubicBezTo>
                  <a:pt x="51" y="17"/>
                  <a:pt x="51" y="17"/>
                  <a:pt x="51" y="17"/>
                </a:cubicBezTo>
                <a:cubicBezTo>
                  <a:pt x="49" y="17"/>
                  <a:pt x="48" y="16"/>
                  <a:pt x="48" y="15"/>
                </a:cubicBezTo>
                <a:cubicBezTo>
                  <a:pt x="48" y="2"/>
                  <a:pt x="48" y="2"/>
                  <a:pt x="48" y="2"/>
                </a:cubicBezTo>
                <a:cubicBezTo>
                  <a:pt x="48" y="1"/>
                  <a:pt x="49" y="0"/>
                  <a:pt x="51" y="0"/>
                </a:cubicBezTo>
                <a:close/>
                <a:moveTo>
                  <a:pt x="26" y="79"/>
                </a:moveTo>
                <a:cubicBezTo>
                  <a:pt x="26" y="73"/>
                  <a:pt x="26" y="73"/>
                  <a:pt x="26" y="73"/>
                </a:cubicBezTo>
                <a:cubicBezTo>
                  <a:pt x="26" y="73"/>
                  <a:pt x="27" y="73"/>
                  <a:pt x="28" y="73"/>
                </a:cubicBezTo>
                <a:cubicBezTo>
                  <a:pt x="29" y="74"/>
                  <a:pt x="29" y="76"/>
                  <a:pt x="28" y="77"/>
                </a:cubicBezTo>
                <a:cubicBezTo>
                  <a:pt x="26" y="79"/>
                  <a:pt x="26" y="79"/>
                  <a:pt x="26" y="79"/>
                </a:cubicBezTo>
                <a:close/>
                <a:moveTo>
                  <a:pt x="26" y="28"/>
                </a:moveTo>
                <a:cubicBezTo>
                  <a:pt x="26" y="21"/>
                  <a:pt x="26" y="21"/>
                  <a:pt x="26" y="21"/>
                </a:cubicBezTo>
                <a:cubicBezTo>
                  <a:pt x="28" y="23"/>
                  <a:pt x="28" y="23"/>
                  <a:pt x="28" y="23"/>
                </a:cubicBezTo>
                <a:cubicBezTo>
                  <a:pt x="29" y="24"/>
                  <a:pt x="29" y="26"/>
                  <a:pt x="28" y="27"/>
                </a:cubicBezTo>
                <a:cubicBezTo>
                  <a:pt x="27" y="28"/>
                  <a:pt x="26" y="28"/>
                  <a:pt x="26" y="28"/>
                </a:cubicBezTo>
                <a:close/>
                <a:moveTo>
                  <a:pt x="26" y="38"/>
                </a:moveTo>
                <a:cubicBezTo>
                  <a:pt x="24" y="42"/>
                  <a:pt x="23" y="46"/>
                  <a:pt x="23" y="50"/>
                </a:cubicBezTo>
                <a:cubicBezTo>
                  <a:pt x="23" y="55"/>
                  <a:pt x="24" y="59"/>
                  <a:pt x="26" y="62"/>
                </a:cubicBezTo>
                <a:cubicBezTo>
                  <a:pt x="26" y="38"/>
                  <a:pt x="26" y="38"/>
                  <a:pt x="26" y="38"/>
                </a:cubicBezTo>
                <a:close/>
                <a:moveTo>
                  <a:pt x="26" y="21"/>
                </a:moveTo>
                <a:cubicBezTo>
                  <a:pt x="26" y="28"/>
                  <a:pt x="26" y="28"/>
                  <a:pt x="26" y="28"/>
                </a:cubicBezTo>
                <a:cubicBezTo>
                  <a:pt x="25" y="28"/>
                  <a:pt x="24" y="27"/>
                  <a:pt x="24" y="27"/>
                </a:cubicBezTo>
                <a:cubicBezTo>
                  <a:pt x="24" y="27"/>
                  <a:pt x="24" y="27"/>
                  <a:pt x="24" y="27"/>
                </a:cubicBezTo>
                <a:cubicBezTo>
                  <a:pt x="15" y="18"/>
                  <a:pt x="15" y="18"/>
                  <a:pt x="15" y="18"/>
                </a:cubicBezTo>
                <a:cubicBezTo>
                  <a:pt x="14" y="17"/>
                  <a:pt x="14" y="16"/>
                  <a:pt x="15" y="15"/>
                </a:cubicBezTo>
                <a:cubicBezTo>
                  <a:pt x="16" y="14"/>
                  <a:pt x="18" y="14"/>
                  <a:pt x="19" y="15"/>
                </a:cubicBezTo>
                <a:cubicBezTo>
                  <a:pt x="26" y="21"/>
                  <a:pt x="26" y="21"/>
                  <a:pt x="26" y="21"/>
                </a:cubicBezTo>
                <a:close/>
                <a:moveTo>
                  <a:pt x="26" y="73"/>
                </a:moveTo>
                <a:cubicBezTo>
                  <a:pt x="26" y="79"/>
                  <a:pt x="26" y="79"/>
                  <a:pt x="26" y="79"/>
                </a:cubicBezTo>
                <a:cubicBezTo>
                  <a:pt x="19" y="86"/>
                  <a:pt x="19" y="86"/>
                  <a:pt x="19" y="86"/>
                </a:cubicBezTo>
                <a:cubicBezTo>
                  <a:pt x="18" y="87"/>
                  <a:pt x="16" y="87"/>
                  <a:pt x="15" y="86"/>
                </a:cubicBezTo>
                <a:cubicBezTo>
                  <a:pt x="14" y="85"/>
                  <a:pt x="14" y="83"/>
                  <a:pt x="15" y="82"/>
                </a:cubicBezTo>
                <a:cubicBezTo>
                  <a:pt x="24" y="73"/>
                  <a:pt x="24" y="73"/>
                  <a:pt x="24" y="73"/>
                </a:cubicBezTo>
                <a:cubicBezTo>
                  <a:pt x="24" y="73"/>
                  <a:pt x="24" y="73"/>
                  <a:pt x="24" y="73"/>
                </a:cubicBezTo>
                <a:cubicBezTo>
                  <a:pt x="24" y="73"/>
                  <a:pt x="25" y="73"/>
                  <a:pt x="26" y="73"/>
                </a:cubicBezTo>
                <a:close/>
                <a:moveTo>
                  <a:pt x="18" y="50"/>
                </a:moveTo>
                <a:cubicBezTo>
                  <a:pt x="18" y="50"/>
                  <a:pt x="18" y="50"/>
                  <a:pt x="18" y="50"/>
                </a:cubicBezTo>
                <a:cubicBezTo>
                  <a:pt x="18" y="49"/>
                  <a:pt x="17" y="48"/>
                  <a:pt x="15" y="48"/>
                </a:cubicBezTo>
                <a:cubicBezTo>
                  <a:pt x="3" y="48"/>
                  <a:pt x="3" y="48"/>
                  <a:pt x="3" y="48"/>
                </a:cubicBezTo>
                <a:cubicBezTo>
                  <a:pt x="2" y="48"/>
                  <a:pt x="0" y="49"/>
                  <a:pt x="0" y="50"/>
                </a:cubicBezTo>
                <a:cubicBezTo>
                  <a:pt x="0" y="52"/>
                  <a:pt x="2" y="53"/>
                  <a:pt x="3" y="53"/>
                </a:cubicBezTo>
                <a:cubicBezTo>
                  <a:pt x="15" y="53"/>
                  <a:pt x="15" y="53"/>
                  <a:pt x="15" y="53"/>
                </a:cubicBezTo>
                <a:cubicBezTo>
                  <a:pt x="17" y="53"/>
                  <a:pt x="18" y="52"/>
                  <a:pt x="18" y="50"/>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9" name="矩形 108"/>
          <p:cNvSpPr/>
          <p:nvPr/>
        </p:nvSpPr>
        <p:spPr>
          <a:xfrm>
            <a:off x="785786" y="857238"/>
            <a:ext cx="3877985" cy="461665"/>
          </a:xfrm>
          <a:prstGeom prst="rect">
            <a:avLst/>
          </a:prstGeom>
        </p:spPr>
        <p:txBody>
          <a:bodyPr wrap="none">
            <a:spAutoFit/>
          </a:bodyPr>
          <a:lstStyle/>
          <a:p>
            <a:r>
              <a:rPr lang="zh-CN" altLang="en-US" sz="2400" b="1" dirty="0" smtClean="0">
                <a:latin typeface="+mn-ea"/>
                <a:ea typeface="+mn-ea"/>
              </a:rPr>
              <a:t>二、差额征税政策适用问题</a:t>
            </a:r>
          </a:p>
        </p:txBody>
      </p:sp>
      <p:sp>
        <p:nvSpPr>
          <p:cNvPr id="110" name="Rectangle 1"/>
          <p:cNvSpPr>
            <a:spLocks noChangeArrowheads="1"/>
          </p:cNvSpPr>
          <p:nvPr/>
        </p:nvSpPr>
        <p:spPr bwMode="auto">
          <a:xfrm>
            <a:off x="285720" y="1500180"/>
            <a:ext cx="8572560" cy="258532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50000"/>
              </a:lnSpc>
              <a:spcBef>
                <a:spcPct val="0"/>
              </a:spcBef>
              <a:spcAft>
                <a:spcPct val="0"/>
              </a:spcAft>
              <a:buClrTx/>
              <a:buSzTx/>
              <a:buFont typeface="Wingdings" pitchFamily="2" charset="2"/>
              <a:buChar char="Ø"/>
              <a:tabLst/>
            </a:pPr>
            <a:r>
              <a:rPr kumimoji="0" lang="en-US" altLang="zh-CN" sz="1800" b="1" i="0" u="none" strike="noStrike" cap="none" normalizeH="0" baseline="0" dirty="0" smtClean="0">
                <a:ln>
                  <a:noFill/>
                </a:ln>
                <a:solidFill>
                  <a:srgbClr val="FF0000"/>
                </a:solidFill>
                <a:effectLst/>
                <a:latin typeface="+mn-ea"/>
                <a:ea typeface="+mn-ea"/>
                <a:cs typeface="仿宋_GB2312" charset="-122"/>
              </a:rPr>
              <a:t> </a:t>
            </a:r>
            <a:r>
              <a:rPr kumimoji="0" lang="zh-CN" sz="1800" b="1" i="0" u="none" strike="noStrike" cap="none" normalizeH="0" baseline="0" dirty="0" smtClean="0">
                <a:ln>
                  <a:noFill/>
                </a:ln>
                <a:solidFill>
                  <a:srgbClr val="FF0000"/>
                </a:solidFill>
                <a:effectLst/>
                <a:latin typeface="+mn-ea"/>
                <a:ea typeface="+mn-ea"/>
                <a:cs typeface="仿宋_GB2312" charset="-122"/>
              </a:rPr>
              <a:t>公告明确</a:t>
            </a:r>
            <a:r>
              <a:rPr kumimoji="0" lang="en-US" altLang="zh-CN" sz="1800" b="1" i="0" u="none" strike="noStrike" cap="none" normalizeH="0" baseline="0" dirty="0" smtClean="0">
                <a:ln>
                  <a:noFill/>
                </a:ln>
                <a:solidFill>
                  <a:srgbClr val="FF0000"/>
                </a:solidFill>
                <a:effectLst/>
                <a:latin typeface="+mn-ea"/>
                <a:ea typeface="+mn-ea"/>
                <a:cs typeface="仿宋_GB2312" charset="-122"/>
              </a:rPr>
              <a:t>: </a:t>
            </a:r>
            <a:r>
              <a:rPr lang="zh-CN" altLang="en-US" sz="1800" dirty="0" smtClean="0">
                <a:latin typeface="+mn-ea"/>
                <a:ea typeface="+mn-ea"/>
                <a:cs typeface="仿宋_GB2312" charset="-122"/>
              </a:rPr>
              <a:t>适用增值税差额征税政策的，以差额后的余额为销售额，确定其是否可享受小规模纳税人免税政策。</a:t>
            </a:r>
            <a:endParaRPr lang="en-US" altLang="zh-CN" sz="1800" dirty="0" smtClean="0">
              <a:latin typeface="+mn-ea"/>
              <a:ea typeface="+mn-ea"/>
              <a:cs typeface="仿宋_GB2312" charset="-122"/>
            </a:endParaRPr>
          </a:p>
          <a:p>
            <a:pPr marL="0" marR="0" lvl="0" indent="0" algn="l" defTabSz="914400" rtl="0" eaLnBrk="0" fontAlgn="base" latinLnBrk="0" hangingPunct="0">
              <a:lnSpc>
                <a:spcPct val="150000"/>
              </a:lnSpc>
              <a:spcBef>
                <a:spcPct val="0"/>
              </a:spcBef>
              <a:spcAft>
                <a:spcPct val="0"/>
              </a:spcAft>
              <a:buClrTx/>
              <a:buSzTx/>
              <a:buFont typeface="Wingdings" pitchFamily="2" charset="2"/>
              <a:buChar char="Ø"/>
              <a:tabLst/>
            </a:pPr>
            <a:r>
              <a:rPr kumimoji="0" lang="en-US" altLang="zh-CN" sz="1800" b="1" i="0" u="none" strike="noStrike" cap="none" normalizeH="0" baseline="0" dirty="0" smtClean="0">
                <a:ln>
                  <a:noFill/>
                </a:ln>
                <a:solidFill>
                  <a:srgbClr val="FF0000"/>
                </a:solidFill>
                <a:effectLst/>
                <a:latin typeface="+mn-ea"/>
                <a:ea typeface="+mn-ea"/>
                <a:cs typeface="仿宋_GB2312" charset="-122"/>
              </a:rPr>
              <a:t> </a:t>
            </a:r>
            <a:r>
              <a:rPr kumimoji="0" lang="zh-CN" sz="1800" b="1" i="0" u="none" strike="noStrike" cap="none" normalizeH="0" baseline="0" dirty="0" smtClean="0">
                <a:ln>
                  <a:noFill/>
                </a:ln>
                <a:solidFill>
                  <a:srgbClr val="FF0000"/>
                </a:solidFill>
                <a:effectLst/>
                <a:latin typeface="+mn-ea"/>
                <a:ea typeface="+mn-ea"/>
                <a:cs typeface="仿宋_GB2312" charset="-122"/>
              </a:rPr>
              <a:t>举例说明</a:t>
            </a:r>
            <a:r>
              <a:rPr kumimoji="0" lang="en-US" altLang="zh-CN" sz="1800" b="1" i="0" u="none" strike="noStrike" cap="none" normalizeH="0" baseline="0" dirty="0" smtClean="0">
                <a:ln>
                  <a:noFill/>
                </a:ln>
                <a:solidFill>
                  <a:srgbClr val="FF0000"/>
                </a:solidFill>
                <a:effectLst/>
                <a:latin typeface="+mn-ea"/>
                <a:ea typeface="+mn-ea"/>
                <a:cs typeface="仿宋_GB2312" charset="-122"/>
              </a:rPr>
              <a:t>: </a:t>
            </a:r>
            <a:r>
              <a:rPr kumimoji="0" lang="en-US" altLang="zh-CN" sz="1800" b="0" i="0" u="none" strike="noStrike" cap="none" normalizeH="0" baseline="0" dirty="0" smtClean="0">
                <a:ln>
                  <a:noFill/>
                </a:ln>
                <a:solidFill>
                  <a:schemeClr val="tx1"/>
                </a:solidFill>
                <a:effectLst/>
                <a:latin typeface="+mn-ea"/>
                <a:ea typeface="+mn-ea"/>
                <a:cs typeface="仿宋_GB2312" charset="-122"/>
              </a:rPr>
              <a:t>2019</a:t>
            </a:r>
            <a:r>
              <a:rPr kumimoji="0" lang="zh-CN" altLang="en-US" sz="1800" b="0" i="0" u="none" strike="noStrike" cap="none" normalizeH="0" baseline="0" dirty="0" smtClean="0">
                <a:ln>
                  <a:noFill/>
                </a:ln>
                <a:solidFill>
                  <a:schemeClr val="tx1"/>
                </a:solidFill>
                <a:effectLst/>
                <a:latin typeface="+mn-ea"/>
                <a:ea typeface="+mn-ea"/>
                <a:cs typeface="仿宋_GB2312" charset="-122"/>
              </a:rPr>
              <a:t>年</a:t>
            </a:r>
            <a:r>
              <a:rPr kumimoji="0" lang="en-US" altLang="zh-CN" sz="1800" b="0" i="0" u="none" strike="noStrike" cap="none" normalizeH="0" baseline="0" dirty="0" smtClean="0">
                <a:ln>
                  <a:noFill/>
                </a:ln>
                <a:solidFill>
                  <a:schemeClr val="tx1"/>
                </a:solidFill>
                <a:effectLst/>
                <a:latin typeface="+mn-ea"/>
                <a:ea typeface="+mn-ea"/>
                <a:cs typeface="仿宋_GB2312" charset="-122"/>
              </a:rPr>
              <a:t>1</a:t>
            </a:r>
            <a:r>
              <a:rPr kumimoji="0" lang="zh-CN" altLang="en-US" sz="1800" b="0" i="0" u="none" strike="noStrike" cap="none" normalizeH="0" baseline="0" dirty="0" smtClean="0">
                <a:ln>
                  <a:noFill/>
                </a:ln>
                <a:solidFill>
                  <a:schemeClr val="tx1"/>
                </a:solidFill>
                <a:effectLst/>
                <a:latin typeface="+mn-ea"/>
                <a:ea typeface="+mn-ea"/>
                <a:cs typeface="仿宋_GB2312" charset="-122"/>
              </a:rPr>
              <a:t>月，某建筑业小规模纳税人（按月纳税）取得建筑服务收入</a:t>
            </a:r>
            <a:r>
              <a:rPr kumimoji="0" lang="en-US" altLang="zh-CN" sz="1800" b="0" i="0" u="none" strike="noStrike" cap="none" normalizeH="0" baseline="0" dirty="0" smtClean="0">
                <a:ln>
                  <a:noFill/>
                </a:ln>
                <a:solidFill>
                  <a:schemeClr val="tx1"/>
                </a:solidFill>
                <a:effectLst/>
                <a:latin typeface="+mn-ea"/>
                <a:ea typeface="+mn-ea"/>
                <a:cs typeface="仿宋_GB2312" charset="-122"/>
              </a:rPr>
              <a:t>20</a:t>
            </a:r>
            <a:r>
              <a:rPr kumimoji="0" lang="zh-CN" altLang="en-US" sz="1800" b="0" i="0" u="none" strike="noStrike" cap="none" normalizeH="0" baseline="0" dirty="0" smtClean="0">
                <a:ln>
                  <a:noFill/>
                </a:ln>
                <a:solidFill>
                  <a:schemeClr val="tx1"/>
                </a:solidFill>
                <a:effectLst/>
                <a:latin typeface="+mn-ea"/>
                <a:ea typeface="+mn-ea"/>
                <a:cs typeface="仿宋_GB2312" charset="-122"/>
              </a:rPr>
              <a:t>万元，同时向其他建筑企业支付分包款</a:t>
            </a:r>
            <a:r>
              <a:rPr kumimoji="0" lang="en-US" altLang="zh-CN" sz="1800" b="0" i="0" u="none" strike="noStrike" cap="none" normalizeH="0" baseline="0" dirty="0" smtClean="0">
                <a:ln>
                  <a:noFill/>
                </a:ln>
                <a:solidFill>
                  <a:schemeClr val="tx1"/>
                </a:solidFill>
                <a:effectLst/>
                <a:latin typeface="+mn-ea"/>
                <a:ea typeface="+mn-ea"/>
                <a:cs typeface="仿宋_GB2312" charset="-122"/>
              </a:rPr>
              <a:t>12</a:t>
            </a:r>
            <a:r>
              <a:rPr kumimoji="0" lang="zh-CN" altLang="en-US" sz="1800" b="0" i="0" u="none" strike="noStrike" cap="none" normalizeH="0" baseline="0" dirty="0" smtClean="0">
                <a:ln>
                  <a:noFill/>
                </a:ln>
                <a:solidFill>
                  <a:schemeClr val="tx1"/>
                </a:solidFill>
                <a:effectLst/>
                <a:latin typeface="+mn-ea"/>
                <a:ea typeface="+mn-ea"/>
                <a:cs typeface="仿宋_GB2312" charset="-122"/>
              </a:rPr>
              <a:t>万元，则该小规模纳税人当月扣除分包款后的销售额为</a:t>
            </a:r>
            <a:r>
              <a:rPr kumimoji="0" lang="en-US" altLang="zh-CN" sz="1800" b="0" i="0" u="none" strike="noStrike" cap="none" normalizeH="0" baseline="0" dirty="0" smtClean="0">
                <a:ln>
                  <a:noFill/>
                </a:ln>
                <a:solidFill>
                  <a:schemeClr val="tx1"/>
                </a:solidFill>
                <a:effectLst/>
                <a:latin typeface="+mn-ea"/>
                <a:ea typeface="+mn-ea"/>
                <a:cs typeface="仿宋_GB2312" charset="-122"/>
              </a:rPr>
              <a:t>8</a:t>
            </a:r>
            <a:r>
              <a:rPr kumimoji="0" lang="zh-CN" altLang="en-US" sz="1800" b="0" i="0" u="none" strike="noStrike" cap="none" normalizeH="0" baseline="0" dirty="0" smtClean="0">
                <a:ln>
                  <a:noFill/>
                </a:ln>
                <a:solidFill>
                  <a:schemeClr val="tx1"/>
                </a:solidFill>
                <a:effectLst/>
                <a:latin typeface="+mn-ea"/>
                <a:ea typeface="+mn-ea"/>
                <a:cs typeface="仿宋_GB2312" charset="-122"/>
              </a:rPr>
              <a:t>万元，未超过</a:t>
            </a:r>
            <a:r>
              <a:rPr kumimoji="0" lang="en-US" altLang="zh-CN" sz="1800" b="0" i="0" u="none" strike="noStrike" cap="none" normalizeH="0" baseline="0" dirty="0" smtClean="0">
                <a:ln>
                  <a:noFill/>
                </a:ln>
                <a:solidFill>
                  <a:schemeClr val="tx1"/>
                </a:solidFill>
                <a:effectLst/>
                <a:latin typeface="+mn-ea"/>
                <a:ea typeface="+mn-ea"/>
                <a:cs typeface="仿宋_GB2312" charset="-122"/>
              </a:rPr>
              <a:t>10</a:t>
            </a:r>
            <a:r>
              <a:rPr kumimoji="0" lang="zh-CN" altLang="en-US" sz="1800" b="0" i="0" u="none" strike="noStrike" cap="none" normalizeH="0" baseline="0" dirty="0" smtClean="0">
                <a:ln>
                  <a:noFill/>
                </a:ln>
                <a:solidFill>
                  <a:schemeClr val="tx1"/>
                </a:solidFill>
                <a:effectLst/>
                <a:latin typeface="+mn-ea"/>
                <a:ea typeface="+mn-ea"/>
                <a:cs typeface="仿宋_GB2312" charset="-122"/>
              </a:rPr>
              <a:t>万元免税标准，因此，当月可享受小规模纳税人免税政策。</a:t>
            </a:r>
            <a:endParaRPr kumimoji="0" lang="zh-CN" altLang="en-US" sz="1800" b="0" i="0" u="none" strike="noStrike" cap="none" normalizeH="0" baseline="0" dirty="0" smtClean="0">
              <a:ln>
                <a:noFill/>
              </a:ln>
              <a:solidFill>
                <a:schemeClr val="tx1"/>
              </a:solidFill>
              <a:effectLst/>
              <a:latin typeface="+mn-ea"/>
              <a:ea typeface="+mn-ea"/>
              <a:cs typeface="宋体" pitchFamily="2" charset="-122"/>
            </a:endParaRPr>
          </a:p>
        </p:txBody>
      </p:sp>
    </p:spTree>
    <p:extLst>
      <p:ext uri="{BB962C8B-B14F-4D97-AF65-F5344CB8AC3E}">
        <p14:creationId xmlns:p14="http://schemas.microsoft.com/office/powerpoint/2010/main" xmlns="" val="829025513"/>
      </p:ext>
    </p:extLst>
  </p:cSld>
  <p:clrMapOvr>
    <a:masterClrMapping/>
  </p:clrMapOvr>
  <mc:AlternateContent xmlns:mc="http://schemas.openxmlformats.org/markup-compatibility/2006">
    <mc:Choice xmlns:p14="http://schemas.microsoft.com/office/powerpoint/2010/main" xmlns="" Requires="p14">
      <p:transition spd="slow" p14:dur="1400" advTm="0">
        <p14:doors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Effect transition="in" filter="barn(inVertical)">
                                      <p:cBhvr>
                                        <p:cTn id="19" dur="500"/>
                                        <p:tgtEl>
                                          <p:spTgt spid="8"/>
                                        </p:tgtEl>
                                      </p:cBhvr>
                                    </p:animEffect>
                                  </p:childTnLst>
                                </p:cTn>
                              </p:par>
                              <p:par>
                                <p:cTn id="20" presetID="16" presetClass="entr" presetSubtype="21" fill="hold" grpId="0" nodeType="withEffect">
                                  <p:stCondLst>
                                    <p:cond delay="0"/>
                                  </p:stCondLst>
                                  <p:iterate type="lt">
                                    <p:tmPct val="10000"/>
                                  </p:iterate>
                                  <p:childTnLst>
                                    <p:set>
                                      <p:cBhvr>
                                        <p:cTn id="21" dur="1" fill="hold">
                                          <p:stCondLst>
                                            <p:cond delay="0"/>
                                          </p:stCondLst>
                                        </p:cTn>
                                        <p:tgtEl>
                                          <p:spTgt spid="9"/>
                                        </p:tgtEl>
                                        <p:attrNameLst>
                                          <p:attrName>style.visibility</p:attrName>
                                        </p:attrNameLst>
                                      </p:cBhvr>
                                      <p:to>
                                        <p:strVal val="visible"/>
                                      </p:to>
                                    </p:set>
                                    <p:animEffect transition="in" filter="barn(inVertical)">
                                      <p:cBhvr>
                                        <p:cTn id="22" dur="500"/>
                                        <p:tgtEl>
                                          <p:spTgt spid="9"/>
                                        </p:tgtEl>
                                      </p:cBhvr>
                                    </p:animEffect>
                                  </p:childTnLst>
                                </p:cTn>
                              </p:par>
                            </p:childTnLst>
                          </p:cTn>
                        </p:par>
                        <p:par>
                          <p:cTn id="23" fill="hold">
                            <p:stCondLst>
                              <p:cond delay="800"/>
                            </p:stCondLst>
                            <p:childTnLst>
                              <p:par>
                                <p:cTn id="24" presetID="2" presetClass="entr" presetSubtype="4"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500" fill="hold"/>
                                        <p:tgtEl>
                                          <p:spTgt spid="12"/>
                                        </p:tgtEl>
                                        <p:attrNameLst>
                                          <p:attrName>ppt_x</p:attrName>
                                        </p:attrNameLst>
                                      </p:cBhvr>
                                      <p:tavLst>
                                        <p:tav tm="0">
                                          <p:val>
                                            <p:strVal val="#ppt_x"/>
                                          </p:val>
                                        </p:tav>
                                        <p:tav tm="100000">
                                          <p:val>
                                            <p:strVal val="#ppt_x"/>
                                          </p:val>
                                        </p:tav>
                                      </p:tavLst>
                                    </p:anim>
                                    <p:anim calcmode="lin" valueType="num">
                                      <p:cBhvr additive="base">
                                        <p:cTn id="27" dur="500" fill="hold"/>
                                        <p:tgtEl>
                                          <p:spTgt spid="12"/>
                                        </p:tgtEl>
                                        <p:attrNameLst>
                                          <p:attrName>ppt_y</p:attrName>
                                        </p:attrNameLst>
                                      </p:cBhvr>
                                      <p:tavLst>
                                        <p:tav tm="0">
                                          <p:val>
                                            <p:strVal val="1+#ppt_h/2"/>
                                          </p:val>
                                        </p:tav>
                                        <p:tav tm="100000">
                                          <p:val>
                                            <p:strVal val="#ppt_y"/>
                                          </p:val>
                                        </p:tav>
                                      </p:tavLst>
                                    </p:anim>
                                  </p:childTnLst>
                                </p:cTn>
                              </p:par>
                            </p:childTnLst>
                          </p:cTn>
                        </p:par>
                        <p:par>
                          <p:cTn id="28" fill="hold">
                            <p:stCondLst>
                              <p:cond delay="1300"/>
                            </p:stCondLst>
                            <p:childTnLst>
                              <p:par>
                                <p:cTn id="29" presetID="2" presetClass="entr" presetSubtype="4"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par>
                          <p:cTn id="33" fill="hold">
                            <p:stCondLst>
                              <p:cond delay="1800"/>
                            </p:stCondLst>
                            <p:childTnLst>
                              <p:par>
                                <p:cTn id="34" presetID="2" presetClass="entr" presetSubtype="4"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additive="base">
                                        <p:cTn id="36" dur="500" fill="hold"/>
                                        <p:tgtEl>
                                          <p:spTgt spid="11"/>
                                        </p:tgtEl>
                                        <p:attrNameLst>
                                          <p:attrName>ppt_x</p:attrName>
                                        </p:attrNameLst>
                                      </p:cBhvr>
                                      <p:tavLst>
                                        <p:tav tm="0">
                                          <p:val>
                                            <p:strVal val="#ppt_x"/>
                                          </p:val>
                                        </p:tav>
                                        <p:tav tm="100000">
                                          <p:val>
                                            <p:strVal val="#ppt_x"/>
                                          </p:val>
                                        </p:tav>
                                      </p:tavLst>
                                    </p:anim>
                                    <p:anim calcmode="lin" valueType="num">
                                      <p:cBhvr additive="base">
                                        <p:cTn id="37" dur="500" fill="hold"/>
                                        <p:tgtEl>
                                          <p:spTgt spid="11"/>
                                        </p:tgtEl>
                                        <p:attrNameLst>
                                          <p:attrName>ppt_y</p:attrName>
                                        </p:attrNameLst>
                                      </p:cBhvr>
                                      <p:tavLst>
                                        <p:tav tm="0">
                                          <p:val>
                                            <p:strVal val="1+#ppt_h/2"/>
                                          </p:val>
                                        </p:tav>
                                        <p:tav tm="100000">
                                          <p:val>
                                            <p:strVal val="#ppt_y"/>
                                          </p:val>
                                        </p:tav>
                                      </p:tavLst>
                                    </p:anim>
                                  </p:childTnLst>
                                </p:cTn>
                              </p:par>
                            </p:childTnLst>
                          </p:cTn>
                        </p:par>
                        <p:par>
                          <p:cTn id="38" fill="hold">
                            <p:stCondLst>
                              <p:cond delay="2300"/>
                            </p:stCondLst>
                            <p:childTnLst>
                              <p:par>
                                <p:cTn id="39" presetID="2" presetClass="entr" presetSubtype="2"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500" fill="hold"/>
                                        <p:tgtEl>
                                          <p:spTgt spid="13"/>
                                        </p:tgtEl>
                                        <p:attrNameLst>
                                          <p:attrName>ppt_x</p:attrName>
                                        </p:attrNameLst>
                                      </p:cBhvr>
                                      <p:tavLst>
                                        <p:tav tm="0">
                                          <p:val>
                                            <p:strVal val="1+#ppt_w/2"/>
                                          </p:val>
                                        </p:tav>
                                        <p:tav tm="100000">
                                          <p:val>
                                            <p:strVal val="#ppt_x"/>
                                          </p:val>
                                        </p:tav>
                                      </p:tavLst>
                                    </p:anim>
                                    <p:anim calcmode="lin" valueType="num">
                                      <p:cBhvr additive="base">
                                        <p:cTn id="42" dur="500" fill="hold"/>
                                        <p:tgtEl>
                                          <p:spTgt spid="13"/>
                                        </p:tgtEl>
                                        <p:attrNameLst>
                                          <p:attrName>ppt_y</p:attrName>
                                        </p:attrNameLst>
                                      </p:cBhvr>
                                      <p:tavLst>
                                        <p:tav tm="0">
                                          <p:val>
                                            <p:strVal val="#ppt_y"/>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additive="base">
                                        <p:cTn id="45" dur="500" fill="hold"/>
                                        <p:tgtEl>
                                          <p:spTgt spid="14"/>
                                        </p:tgtEl>
                                        <p:attrNameLst>
                                          <p:attrName>ppt_x</p:attrName>
                                        </p:attrNameLst>
                                      </p:cBhvr>
                                      <p:tavLst>
                                        <p:tav tm="0">
                                          <p:val>
                                            <p:strVal val="#ppt_x"/>
                                          </p:val>
                                        </p:tav>
                                        <p:tav tm="100000">
                                          <p:val>
                                            <p:strVal val="#ppt_x"/>
                                          </p:val>
                                        </p:tav>
                                      </p:tavLst>
                                    </p:anim>
                                    <p:anim calcmode="lin" valueType="num">
                                      <p:cBhvr additive="base">
                                        <p:cTn id="46" dur="500" fill="hold"/>
                                        <p:tgtEl>
                                          <p:spTgt spid="14"/>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additive="base">
                                        <p:cTn id="49" dur="500" fill="hold"/>
                                        <p:tgtEl>
                                          <p:spTgt spid="15"/>
                                        </p:tgtEl>
                                        <p:attrNameLst>
                                          <p:attrName>ppt_x</p:attrName>
                                        </p:attrNameLst>
                                      </p:cBhvr>
                                      <p:tavLst>
                                        <p:tav tm="0">
                                          <p:val>
                                            <p:strVal val="#ppt_x"/>
                                          </p:val>
                                        </p:tav>
                                        <p:tav tm="100000">
                                          <p:val>
                                            <p:strVal val="#ppt_x"/>
                                          </p:val>
                                        </p:tav>
                                      </p:tavLst>
                                    </p:anim>
                                    <p:anim calcmode="lin" valueType="num">
                                      <p:cBhvr additive="base">
                                        <p:cTn id="50" dur="500" fill="hold"/>
                                        <p:tgtEl>
                                          <p:spTgt spid="15"/>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16"/>
                                        </p:tgtEl>
                                        <p:attrNameLst>
                                          <p:attrName>style.visibility</p:attrName>
                                        </p:attrNameLst>
                                      </p:cBhvr>
                                      <p:to>
                                        <p:strVal val="visible"/>
                                      </p:to>
                                    </p:set>
                                    <p:anim calcmode="lin" valueType="num">
                                      <p:cBhvr additive="base">
                                        <p:cTn id="53" dur="500" fill="hold"/>
                                        <p:tgtEl>
                                          <p:spTgt spid="16"/>
                                        </p:tgtEl>
                                        <p:attrNameLst>
                                          <p:attrName>ppt_x</p:attrName>
                                        </p:attrNameLst>
                                      </p:cBhvr>
                                      <p:tavLst>
                                        <p:tav tm="0">
                                          <p:val>
                                            <p:strVal val="#ppt_x"/>
                                          </p:val>
                                        </p:tav>
                                        <p:tav tm="100000">
                                          <p:val>
                                            <p:strVal val="#ppt_x"/>
                                          </p:val>
                                        </p:tav>
                                      </p:tavLst>
                                    </p:anim>
                                    <p:anim calcmode="lin" valueType="num">
                                      <p:cBhvr additive="base">
                                        <p:cTn id="54" dur="500" fill="hold"/>
                                        <p:tgtEl>
                                          <p:spTgt spid="16"/>
                                        </p:tgtEl>
                                        <p:attrNameLst>
                                          <p:attrName>ppt_y</p:attrName>
                                        </p:attrNameLst>
                                      </p:cBhvr>
                                      <p:tavLst>
                                        <p:tav tm="0">
                                          <p:val>
                                            <p:strVal val="1+#ppt_h/2"/>
                                          </p:val>
                                        </p:tav>
                                        <p:tav tm="100000">
                                          <p:val>
                                            <p:strVal val="#ppt_y"/>
                                          </p:val>
                                        </p:tav>
                                      </p:tavLst>
                                    </p:anim>
                                  </p:childTnLst>
                                </p:cTn>
                              </p:par>
                              <p:par>
                                <p:cTn id="55" presetID="2" presetClass="entr" presetSubtype="3" fill="hold" grpId="0" nodeType="with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additive="base">
                                        <p:cTn id="57" dur="500" fill="hold"/>
                                        <p:tgtEl>
                                          <p:spTgt spid="17"/>
                                        </p:tgtEl>
                                        <p:attrNameLst>
                                          <p:attrName>ppt_x</p:attrName>
                                        </p:attrNameLst>
                                      </p:cBhvr>
                                      <p:tavLst>
                                        <p:tav tm="0">
                                          <p:val>
                                            <p:strVal val="1+#ppt_w/2"/>
                                          </p:val>
                                        </p:tav>
                                        <p:tav tm="100000">
                                          <p:val>
                                            <p:strVal val="#ppt_x"/>
                                          </p:val>
                                        </p:tav>
                                      </p:tavLst>
                                    </p:anim>
                                    <p:anim calcmode="lin" valueType="num">
                                      <p:cBhvr additive="base">
                                        <p:cTn id="58" dur="500" fill="hold"/>
                                        <p:tgtEl>
                                          <p:spTgt spid="17"/>
                                        </p:tgtEl>
                                        <p:attrNameLst>
                                          <p:attrName>ppt_y</p:attrName>
                                        </p:attrNameLst>
                                      </p:cBhvr>
                                      <p:tavLst>
                                        <p:tav tm="0">
                                          <p:val>
                                            <p:strVal val="0-#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18"/>
                                        </p:tgtEl>
                                        <p:attrNameLst>
                                          <p:attrName>style.visibility</p:attrName>
                                        </p:attrNameLst>
                                      </p:cBhvr>
                                      <p:to>
                                        <p:strVal val="visible"/>
                                      </p:to>
                                    </p:set>
                                    <p:anim calcmode="lin" valueType="num">
                                      <p:cBhvr additive="base">
                                        <p:cTn id="61" dur="500" fill="hold"/>
                                        <p:tgtEl>
                                          <p:spTgt spid="18"/>
                                        </p:tgtEl>
                                        <p:attrNameLst>
                                          <p:attrName>ppt_x</p:attrName>
                                        </p:attrNameLst>
                                      </p:cBhvr>
                                      <p:tavLst>
                                        <p:tav tm="0">
                                          <p:val>
                                            <p:strVal val="#ppt_x"/>
                                          </p:val>
                                        </p:tav>
                                        <p:tav tm="100000">
                                          <p:val>
                                            <p:strVal val="#ppt_x"/>
                                          </p:val>
                                        </p:tav>
                                      </p:tavLst>
                                    </p:anim>
                                    <p:anim calcmode="lin" valueType="num">
                                      <p:cBhvr additive="base">
                                        <p:cTn id="62" dur="500" fill="hold"/>
                                        <p:tgtEl>
                                          <p:spTgt spid="18"/>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9"/>
                                        </p:tgtEl>
                                        <p:attrNameLst>
                                          <p:attrName>style.visibility</p:attrName>
                                        </p:attrNameLst>
                                      </p:cBhvr>
                                      <p:to>
                                        <p:strVal val="visible"/>
                                      </p:to>
                                    </p:set>
                                    <p:anim calcmode="lin" valueType="num">
                                      <p:cBhvr additive="base">
                                        <p:cTn id="65" dur="500" fill="hold"/>
                                        <p:tgtEl>
                                          <p:spTgt spid="19"/>
                                        </p:tgtEl>
                                        <p:attrNameLst>
                                          <p:attrName>ppt_x</p:attrName>
                                        </p:attrNameLst>
                                      </p:cBhvr>
                                      <p:tavLst>
                                        <p:tav tm="0">
                                          <p:val>
                                            <p:strVal val="#ppt_x"/>
                                          </p:val>
                                        </p:tav>
                                        <p:tav tm="100000">
                                          <p:val>
                                            <p:strVal val="#ppt_x"/>
                                          </p:val>
                                        </p:tav>
                                      </p:tavLst>
                                    </p:anim>
                                    <p:anim calcmode="lin" valueType="num">
                                      <p:cBhvr additive="base">
                                        <p:cTn id="66" dur="500" fill="hold"/>
                                        <p:tgtEl>
                                          <p:spTgt spid="19"/>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20"/>
                                        </p:tgtEl>
                                        <p:attrNameLst>
                                          <p:attrName>style.visibility</p:attrName>
                                        </p:attrNameLst>
                                      </p:cBhvr>
                                      <p:to>
                                        <p:strVal val="visible"/>
                                      </p:to>
                                    </p:set>
                                    <p:anim calcmode="lin" valueType="num">
                                      <p:cBhvr additive="base">
                                        <p:cTn id="69" dur="500" fill="hold"/>
                                        <p:tgtEl>
                                          <p:spTgt spid="20"/>
                                        </p:tgtEl>
                                        <p:attrNameLst>
                                          <p:attrName>ppt_x</p:attrName>
                                        </p:attrNameLst>
                                      </p:cBhvr>
                                      <p:tavLst>
                                        <p:tav tm="0">
                                          <p:val>
                                            <p:strVal val="#ppt_x"/>
                                          </p:val>
                                        </p:tav>
                                        <p:tav tm="100000">
                                          <p:val>
                                            <p:strVal val="#ppt_x"/>
                                          </p:val>
                                        </p:tav>
                                      </p:tavLst>
                                    </p:anim>
                                    <p:anim calcmode="lin" valueType="num">
                                      <p:cBhvr additive="base">
                                        <p:cTn id="70" dur="500" fill="hold"/>
                                        <p:tgtEl>
                                          <p:spTgt spid="20"/>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21"/>
                                        </p:tgtEl>
                                        <p:attrNameLst>
                                          <p:attrName>style.visibility</p:attrName>
                                        </p:attrNameLst>
                                      </p:cBhvr>
                                      <p:to>
                                        <p:strVal val="visible"/>
                                      </p:to>
                                    </p:set>
                                    <p:anim calcmode="lin" valueType="num">
                                      <p:cBhvr additive="base">
                                        <p:cTn id="73" dur="500" fill="hold"/>
                                        <p:tgtEl>
                                          <p:spTgt spid="21"/>
                                        </p:tgtEl>
                                        <p:attrNameLst>
                                          <p:attrName>ppt_x</p:attrName>
                                        </p:attrNameLst>
                                      </p:cBhvr>
                                      <p:tavLst>
                                        <p:tav tm="0">
                                          <p:val>
                                            <p:strVal val="#ppt_x"/>
                                          </p:val>
                                        </p:tav>
                                        <p:tav tm="100000">
                                          <p:val>
                                            <p:strVal val="#ppt_x"/>
                                          </p:val>
                                        </p:tav>
                                      </p:tavLst>
                                    </p:anim>
                                    <p:anim calcmode="lin" valueType="num">
                                      <p:cBhvr additive="base">
                                        <p:cTn id="74" dur="500" fill="hold"/>
                                        <p:tgtEl>
                                          <p:spTgt spid="21"/>
                                        </p:tgtEl>
                                        <p:attrNameLst>
                                          <p:attrName>ppt_y</p:attrName>
                                        </p:attrNameLst>
                                      </p:cBhvr>
                                      <p:tavLst>
                                        <p:tav tm="0">
                                          <p:val>
                                            <p:strVal val="1+#ppt_h/2"/>
                                          </p:val>
                                        </p:tav>
                                        <p:tav tm="100000">
                                          <p:val>
                                            <p:strVal val="#ppt_y"/>
                                          </p:val>
                                        </p:tav>
                                      </p:tavLst>
                                    </p:anim>
                                  </p:childTnLst>
                                </p:cTn>
                              </p:par>
                              <p:par>
                                <p:cTn id="75" presetID="2" presetClass="entr" presetSubtype="6" fill="hold" nodeType="withEffect">
                                  <p:stCondLst>
                                    <p:cond delay="0"/>
                                  </p:stCondLst>
                                  <p:childTnLst>
                                    <p:set>
                                      <p:cBhvr>
                                        <p:cTn id="76" dur="1" fill="hold">
                                          <p:stCondLst>
                                            <p:cond delay="0"/>
                                          </p:stCondLst>
                                        </p:cTn>
                                        <p:tgtEl>
                                          <p:spTgt spid="22"/>
                                        </p:tgtEl>
                                        <p:attrNameLst>
                                          <p:attrName>style.visibility</p:attrName>
                                        </p:attrNameLst>
                                      </p:cBhvr>
                                      <p:to>
                                        <p:strVal val="visible"/>
                                      </p:to>
                                    </p:set>
                                    <p:anim calcmode="lin" valueType="num">
                                      <p:cBhvr additive="base">
                                        <p:cTn id="77" dur="500" fill="hold"/>
                                        <p:tgtEl>
                                          <p:spTgt spid="22"/>
                                        </p:tgtEl>
                                        <p:attrNameLst>
                                          <p:attrName>ppt_x</p:attrName>
                                        </p:attrNameLst>
                                      </p:cBhvr>
                                      <p:tavLst>
                                        <p:tav tm="0">
                                          <p:val>
                                            <p:strVal val="1+#ppt_w/2"/>
                                          </p:val>
                                        </p:tav>
                                        <p:tav tm="100000">
                                          <p:val>
                                            <p:strVal val="#ppt_x"/>
                                          </p:val>
                                        </p:tav>
                                      </p:tavLst>
                                    </p:anim>
                                    <p:anim calcmode="lin" valueType="num">
                                      <p:cBhvr additive="base">
                                        <p:cTn id="78" dur="500" fill="hold"/>
                                        <p:tgtEl>
                                          <p:spTgt spid="22"/>
                                        </p:tgtEl>
                                        <p:attrNameLst>
                                          <p:attrName>ppt_y</p:attrName>
                                        </p:attrNameLst>
                                      </p:cBhvr>
                                      <p:tavLst>
                                        <p:tav tm="0">
                                          <p:val>
                                            <p:strVal val="1+#ppt_h/2"/>
                                          </p:val>
                                        </p:tav>
                                        <p:tav tm="100000">
                                          <p:val>
                                            <p:strVal val="#ppt_y"/>
                                          </p:val>
                                        </p:tav>
                                      </p:tavLst>
                                    </p:anim>
                                  </p:childTnLst>
                                </p:cTn>
                              </p:par>
                              <p:par>
                                <p:cTn id="79" presetID="2" presetClass="entr" presetSubtype="6" fill="hold" grpId="0" nodeType="withEffect">
                                  <p:stCondLst>
                                    <p:cond delay="0"/>
                                  </p:stCondLst>
                                  <p:childTnLst>
                                    <p:set>
                                      <p:cBhvr>
                                        <p:cTn id="80" dur="1" fill="hold">
                                          <p:stCondLst>
                                            <p:cond delay="0"/>
                                          </p:stCondLst>
                                        </p:cTn>
                                        <p:tgtEl>
                                          <p:spTgt spid="29"/>
                                        </p:tgtEl>
                                        <p:attrNameLst>
                                          <p:attrName>style.visibility</p:attrName>
                                        </p:attrNameLst>
                                      </p:cBhvr>
                                      <p:to>
                                        <p:strVal val="visible"/>
                                      </p:to>
                                    </p:set>
                                    <p:anim calcmode="lin" valueType="num">
                                      <p:cBhvr additive="base">
                                        <p:cTn id="81" dur="500" fill="hold"/>
                                        <p:tgtEl>
                                          <p:spTgt spid="29"/>
                                        </p:tgtEl>
                                        <p:attrNameLst>
                                          <p:attrName>ppt_x</p:attrName>
                                        </p:attrNameLst>
                                      </p:cBhvr>
                                      <p:tavLst>
                                        <p:tav tm="0">
                                          <p:val>
                                            <p:strVal val="1+#ppt_w/2"/>
                                          </p:val>
                                        </p:tav>
                                        <p:tav tm="100000">
                                          <p:val>
                                            <p:strVal val="#ppt_x"/>
                                          </p:val>
                                        </p:tav>
                                      </p:tavLst>
                                    </p:anim>
                                    <p:anim calcmode="lin" valueType="num">
                                      <p:cBhvr additive="base">
                                        <p:cTn id="82" dur="500" fill="hold"/>
                                        <p:tgtEl>
                                          <p:spTgt spid="29"/>
                                        </p:tgtEl>
                                        <p:attrNameLst>
                                          <p:attrName>ppt_y</p:attrName>
                                        </p:attrNameLst>
                                      </p:cBhvr>
                                      <p:tavLst>
                                        <p:tav tm="0">
                                          <p:val>
                                            <p:strVal val="1+#ppt_h/2"/>
                                          </p:val>
                                        </p:tav>
                                        <p:tav tm="100000">
                                          <p:val>
                                            <p:strVal val="#ppt_y"/>
                                          </p:val>
                                        </p:tav>
                                      </p:tavLst>
                                    </p:anim>
                                  </p:childTnLst>
                                </p:cTn>
                              </p:par>
                              <p:par>
                                <p:cTn id="83" presetID="2" presetClass="entr" presetSubtype="4" fill="hold" grpId="0" nodeType="withEffect">
                                  <p:stCondLst>
                                    <p:cond delay="0"/>
                                  </p:stCondLst>
                                  <p:childTnLst>
                                    <p:set>
                                      <p:cBhvr>
                                        <p:cTn id="84" dur="1" fill="hold">
                                          <p:stCondLst>
                                            <p:cond delay="0"/>
                                          </p:stCondLst>
                                        </p:cTn>
                                        <p:tgtEl>
                                          <p:spTgt spid="30"/>
                                        </p:tgtEl>
                                        <p:attrNameLst>
                                          <p:attrName>style.visibility</p:attrName>
                                        </p:attrNameLst>
                                      </p:cBhvr>
                                      <p:to>
                                        <p:strVal val="visible"/>
                                      </p:to>
                                    </p:set>
                                    <p:anim calcmode="lin" valueType="num">
                                      <p:cBhvr additive="base">
                                        <p:cTn id="85" dur="500" fill="hold"/>
                                        <p:tgtEl>
                                          <p:spTgt spid="30"/>
                                        </p:tgtEl>
                                        <p:attrNameLst>
                                          <p:attrName>ppt_x</p:attrName>
                                        </p:attrNameLst>
                                      </p:cBhvr>
                                      <p:tavLst>
                                        <p:tav tm="0">
                                          <p:val>
                                            <p:strVal val="#ppt_x"/>
                                          </p:val>
                                        </p:tav>
                                        <p:tav tm="100000">
                                          <p:val>
                                            <p:strVal val="#ppt_x"/>
                                          </p:val>
                                        </p:tav>
                                      </p:tavLst>
                                    </p:anim>
                                    <p:anim calcmode="lin" valueType="num">
                                      <p:cBhvr additive="base">
                                        <p:cTn id="86" dur="500" fill="hold"/>
                                        <p:tgtEl>
                                          <p:spTgt spid="30"/>
                                        </p:tgtEl>
                                        <p:attrNameLst>
                                          <p:attrName>ppt_y</p:attrName>
                                        </p:attrNameLst>
                                      </p:cBhvr>
                                      <p:tavLst>
                                        <p:tav tm="0">
                                          <p:val>
                                            <p:strVal val="1+#ppt_h/2"/>
                                          </p:val>
                                        </p:tav>
                                        <p:tav tm="100000">
                                          <p:val>
                                            <p:strVal val="#ppt_y"/>
                                          </p:val>
                                        </p:tav>
                                      </p:tavLst>
                                    </p:anim>
                                  </p:childTnLst>
                                </p:cTn>
                              </p:par>
                              <p:par>
                                <p:cTn id="87" presetID="2" presetClass="entr" presetSubtype="4" fill="hold" grpId="0" nodeType="withEffect">
                                  <p:stCondLst>
                                    <p:cond delay="0"/>
                                  </p:stCondLst>
                                  <p:childTnLst>
                                    <p:set>
                                      <p:cBhvr>
                                        <p:cTn id="88" dur="1" fill="hold">
                                          <p:stCondLst>
                                            <p:cond delay="0"/>
                                          </p:stCondLst>
                                        </p:cTn>
                                        <p:tgtEl>
                                          <p:spTgt spid="31"/>
                                        </p:tgtEl>
                                        <p:attrNameLst>
                                          <p:attrName>style.visibility</p:attrName>
                                        </p:attrNameLst>
                                      </p:cBhvr>
                                      <p:to>
                                        <p:strVal val="visible"/>
                                      </p:to>
                                    </p:set>
                                    <p:anim calcmode="lin" valueType="num">
                                      <p:cBhvr additive="base">
                                        <p:cTn id="89" dur="500" fill="hold"/>
                                        <p:tgtEl>
                                          <p:spTgt spid="31"/>
                                        </p:tgtEl>
                                        <p:attrNameLst>
                                          <p:attrName>ppt_x</p:attrName>
                                        </p:attrNameLst>
                                      </p:cBhvr>
                                      <p:tavLst>
                                        <p:tav tm="0">
                                          <p:val>
                                            <p:strVal val="#ppt_x"/>
                                          </p:val>
                                        </p:tav>
                                        <p:tav tm="100000">
                                          <p:val>
                                            <p:strVal val="#ppt_x"/>
                                          </p:val>
                                        </p:tav>
                                      </p:tavLst>
                                    </p:anim>
                                    <p:anim calcmode="lin" valueType="num">
                                      <p:cBhvr additive="base">
                                        <p:cTn id="90" dur="500" fill="hold"/>
                                        <p:tgtEl>
                                          <p:spTgt spid="31"/>
                                        </p:tgtEl>
                                        <p:attrNameLst>
                                          <p:attrName>ppt_y</p:attrName>
                                        </p:attrNameLst>
                                      </p:cBhvr>
                                      <p:tavLst>
                                        <p:tav tm="0">
                                          <p:val>
                                            <p:strVal val="1+#ppt_h/2"/>
                                          </p:val>
                                        </p:tav>
                                        <p:tav tm="100000">
                                          <p:val>
                                            <p:strVal val="#ppt_y"/>
                                          </p:val>
                                        </p:tav>
                                      </p:tavLst>
                                    </p:anim>
                                  </p:childTnLst>
                                </p:cTn>
                              </p:par>
                              <p:par>
                                <p:cTn id="91" presetID="2" presetClass="entr" presetSubtype="4" fill="hold" grpId="0" nodeType="withEffect">
                                  <p:stCondLst>
                                    <p:cond delay="0"/>
                                  </p:stCondLst>
                                  <p:childTnLst>
                                    <p:set>
                                      <p:cBhvr>
                                        <p:cTn id="92" dur="1" fill="hold">
                                          <p:stCondLst>
                                            <p:cond delay="0"/>
                                          </p:stCondLst>
                                        </p:cTn>
                                        <p:tgtEl>
                                          <p:spTgt spid="32"/>
                                        </p:tgtEl>
                                        <p:attrNameLst>
                                          <p:attrName>style.visibility</p:attrName>
                                        </p:attrNameLst>
                                      </p:cBhvr>
                                      <p:to>
                                        <p:strVal val="visible"/>
                                      </p:to>
                                    </p:set>
                                    <p:anim calcmode="lin" valueType="num">
                                      <p:cBhvr additive="base">
                                        <p:cTn id="93" dur="500" fill="hold"/>
                                        <p:tgtEl>
                                          <p:spTgt spid="32"/>
                                        </p:tgtEl>
                                        <p:attrNameLst>
                                          <p:attrName>ppt_x</p:attrName>
                                        </p:attrNameLst>
                                      </p:cBhvr>
                                      <p:tavLst>
                                        <p:tav tm="0">
                                          <p:val>
                                            <p:strVal val="#ppt_x"/>
                                          </p:val>
                                        </p:tav>
                                        <p:tav tm="100000">
                                          <p:val>
                                            <p:strVal val="#ppt_x"/>
                                          </p:val>
                                        </p:tav>
                                      </p:tavLst>
                                    </p:anim>
                                    <p:anim calcmode="lin" valueType="num">
                                      <p:cBhvr additive="base">
                                        <p:cTn id="94" dur="500" fill="hold"/>
                                        <p:tgtEl>
                                          <p:spTgt spid="32"/>
                                        </p:tgtEl>
                                        <p:attrNameLst>
                                          <p:attrName>ppt_y</p:attrName>
                                        </p:attrNameLst>
                                      </p:cBhvr>
                                      <p:tavLst>
                                        <p:tav tm="0">
                                          <p:val>
                                            <p:strVal val="1+#ppt_h/2"/>
                                          </p:val>
                                        </p:tav>
                                        <p:tav tm="100000">
                                          <p:val>
                                            <p:strVal val="#ppt_y"/>
                                          </p:val>
                                        </p:tav>
                                      </p:tavLst>
                                    </p:anim>
                                  </p:childTnLst>
                                </p:cTn>
                              </p:par>
                              <p:par>
                                <p:cTn id="95" presetID="2" presetClass="entr" presetSubtype="4" fill="hold" grpId="0" nodeType="withEffect">
                                  <p:stCondLst>
                                    <p:cond delay="0"/>
                                  </p:stCondLst>
                                  <p:childTnLst>
                                    <p:set>
                                      <p:cBhvr>
                                        <p:cTn id="96" dur="1" fill="hold">
                                          <p:stCondLst>
                                            <p:cond delay="0"/>
                                          </p:stCondLst>
                                        </p:cTn>
                                        <p:tgtEl>
                                          <p:spTgt spid="33"/>
                                        </p:tgtEl>
                                        <p:attrNameLst>
                                          <p:attrName>style.visibility</p:attrName>
                                        </p:attrNameLst>
                                      </p:cBhvr>
                                      <p:to>
                                        <p:strVal val="visible"/>
                                      </p:to>
                                    </p:set>
                                    <p:anim calcmode="lin" valueType="num">
                                      <p:cBhvr additive="base">
                                        <p:cTn id="97" dur="500" fill="hold"/>
                                        <p:tgtEl>
                                          <p:spTgt spid="33"/>
                                        </p:tgtEl>
                                        <p:attrNameLst>
                                          <p:attrName>ppt_x</p:attrName>
                                        </p:attrNameLst>
                                      </p:cBhvr>
                                      <p:tavLst>
                                        <p:tav tm="0">
                                          <p:val>
                                            <p:strVal val="#ppt_x"/>
                                          </p:val>
                                        </p:tav>
                                        <p:tav tm="100000">
                                          <p:val>
                                            <p:strVal val="#ppt_x"/>
                                          </p:val>
                                        </p:tav>
                                      </p:tavLst>
                                    </p:anim>
                                    <p:anim calcmode="lin" valueType="num">
                                      <p:cBhvr additive="base">
                                        <p:cTn id="98" dur="500" fill="hold"/>
                                        <p:tgtEl>
                                          <p:spTgt spid="33"/>
                                        </p:tgtEl>
                                        <p:attrNameLst>
                                          <p:attrName>ppt_y</p:attrName>
                                        </p:attrNameLst>
                                      </p:cBhvr>
                                      <p:tavLst>
                                        <p:tav tm="0">
                                          <p:val>
                                            <p:strVal val="1+#ppt_h/2"/>
                                          </p:val>
                                        </p:tav>
                                        <p:tav tm="100000">
                                          <p:val>
                                            <p:strVal val="#ppt_y"/>
                                          </p:val>
                                        </p:tav>
                                      </p:tavLst>
                                    </p:anim>
                                  </p:childTnLst>
                                </p:cTn>
                              </p:par>
                              <p:par>
                                <p:cTn id="99" presetID="2" presetClass="entr" presetSubtype="4" fill="hold" grpId="0" nodeType="withEffect">
                                  <p:stCondLst>
                                    <p:cond delay="0"/>
                                  </p:stCondLst>
                                  <p:childTnLst>
                                    <p:set>
                                      <p:cBhvr>
                                        <p:cTn id="100" dur="1" fill="hold">
                                          <p:stCondLst>
                                            <p:cond delay="0"/>
                                          </p:stCondLst>
                                        </p:cTn>
                                        <p:tgtEl>
                                          <p:spTgt spid="34"/>
                                        </p:tgtEl>
                                        <p:attrNameLst>
                                          <p:attrName>style.visibility</p:attrName>
                                        </p:attrNameLst>
                                      </p:cBhvr>
                                      <p:to>
                                        <p:strVal val="visible"/>
                                      </p:to>
                                    </p:set>
                                    <p:anim calcmode="lin" valueType="num">
                                      <p:cBhvr additive="base">
                                        <p:cTn id="101" dur="500" fill="hold"/>
                                        <p:tgtEl>
                                          <p:spTgt spid="34"/>
                                        </p:tgtEl>
                                        <p:attrNameLst>
                                          <p:attrName>ppt_x</p:attrName>
                                        </p:attrNameLst>
                                      </p:cBhvr>
                                      <p:tavLst>
                                        <p:tav tm="0">
                                          <p:val>
                                            <p:strVal val="#ppt_x"/>
                                          </p:val>
                                        </p:tav>
                                        <p:tav tm="100000">
                                          <p:val>
                                            <p:strVal val="#ppt_x"/>
                                          </p:val>
                                        </p:tav>
                                      </p:tavLst>
                                    </p:anim>
                                    <p:anim calcmode="lin" valueType="num">
                                      <p:cBhvr additive="base">
                                        <p:cTn id="102" dur="500" fill="hold"/>
                                        <p:tgtEl>
                                          <p:spTgt spid="34"/>
                                        </p:tgtEl>
                                        <p:attrNameLst>
                                          <p:attrName>ppt_y</p:attrName>
                                        </p:attrNameLst>
                                      </p:cBhvr>
                                      <p:tavLst>
                                        <p:tav tm="0">
                                          <p:val>
                                            <p:strVal val="1+#ppt_h/2"/>
                                          </p:val>
                                        </p:tav>
                                        <p:tav tm="100000">
                                          <p:val>
                                            <p:strVal val="#ppt_y"/>
                                          </p:val>
                                        </p:tav>
                                      </p:tavLst>
                                    </p:anim>
                                  </p:childTnLst>
                                </p:cTn>
                              </p:par>
                              <p:par>
                                <p:cTn id="103" presetID="2" presetClass="entr" presetSubtype="4" fill="hold" grpId="0" nodeType="withEffect">
                                  <p:stCondLst>
                                    <p:cond delay="0"/>
                                  </p:stCondLst>
                                  <p:childTnLst>
                                    <p:set>
                                      <p:cBhvr>
                                        <p:cTn id="104" dur="1" fill="hold">
                                          <p:stCondLst>
                                            <p:cond delay="0"/>
                                          </p:stCondLst>
                                        </p:cTn>
                                        <p:tgtEl>
                                          <p:spTgt spid="35"/>
                                        </p:tgtEl>
                                        <p:attrNameLst>
                                          <p:attrName>style.visibility</p:attrName>
                                        </p:attrNameLst>
                                      </p:cBhvr>
                                      <p:to>
                                        <p:strVal val="visible"/>
                                      </p:to>
                                    </p:set>
                                    <p:anim calcmode="lin" valueType="num">
                                      <p:cBhvr additive="base">
                                        <p:cTn id="105" dur="500" fill="hold"/>
                                        <p:tgtEl>
                                          <p:spTgt spid="35"/>
                                        </p:tgtEl>
                                        <p:attrNameLst>
                                          <p:attrName>ppt_x</p:attrName>
                                        </p:attrNameLst>
                                      </p:cBhvr>
                                      <p:tavLst>
                                        <p:tav tm="0">
                                          <p:val>
                                            <p:strVal val="#ppt_x"/>
                                          </p:val>
                                        </p:tav>
                                        <p:tav tm="100000">
                                          <p:val>
                                            <p:strVal val="#ppt_x"/>
                                          </p:val>
                                        </p:tav>
                                      </p:tavLst>
                                    </p:anim>
                                    <p:anim calcmode="lin" valueType="num">
                                      <p:cBhvr additive="base">
                                        <p:cTn id="106" dur="500" fill="hold"/>
                                        <p:tgtEl>
                                          <p:spTgt spid="35"/>
                                        </p:tgtEl>
                                        <p:attrNameLst>
                                          <p:attrName>ppt_y</p:attrName>
                                        </p:attrNameLst>
                                      </p:cBhvr>
                                      <p:tavLst>
                                        <p:tav tm="0">
                                          <p:val>
                                            <p:strVal val="1+#ppt_h/2"/>
                                          </p:val>
                                        </p:tav>
                                        <p:tav tm="100000">
                                          <p:val>
                                            <p:strVal val="#ppt_y"/>
                                          </p:val>
                                        </p:tav>
                                      </p:tavLst>
                                    </p:anim>
                                  </p:childTnLst>
                                </p:cTn>
                              </p:par>
                              <p:par>
                                <p:cTn id="107" presetID="2" presetClass="entr" presetSubtype="4" fill="hold" grpId="0" nodeType="withEffect">
                                  <p:stCondLst>
                                    <p:cond delay="0"/>
                                  </p:stCondLst>
                                  <p:childTnLst>
                                    <p:set>
                                      <p:cBhvr>
                                        <p:cTn id="108" dur="1" fill="hold">
                                          <p:stCondLst>
                                            <p:cond delay="0"/>
                                          </p:stCondLst>
                                        </p:cTn>
                                        <p:tgtEl>
                                          <p:spTgt spid="36"/>
                                        </p:tgtEl>
                                        <p:attrNameLst>
                                          <p:attrName>style.visibility</p:attrName>
                                        </p:attrNameLst>
                                      </p:cBhvr>
                                      <p:to>
                                        <p:strVal val="visible"/>
                                      </p:to>
                                    </p:set>
                                    <p:anim calcmode="lin" valueType="num">
                                      <p:cBhvr additive="base">
                                        <p:cTn id="109" dur="500" fill="hold"/>
                                        <p:tgtEl>
                                          <p:spTgt spid="36"/>
                                        </p:tgtEl>
                                        <p:attrNameLst>
                                          <p:attrName>ppt_x</p:attrName>
                                        </p:attrNameLst>
                                      </p:cBhvr>
                                      <p:tavLst>
                                        <p:tav tm="0">
                                          <p:val>
                                            <p:strVal val="#ppt_x"/>
                                          </p:val>
                                        </p:tav>
                                        <p:tav tm="100000">
                                          <p:val>
                                            <p:strVal val="#ppt_x"/>
                                          </p:val>
                                        </p:tav>
                                      </p:tavLst>
                                    </p:anim>
                                    <p:anim calcmode="lin" valueType="num">
                                      <p:cBhvr additive="base">
                                        <p:cTn id="110" dur="500" fill="hold"/>
                                        <p:tgtEl>
                                          <p:spTgt spid="36"/>
                                        </p:tgtEl>
                                        <p:attrNameLst>
                                          <p:attrName>ppt_y</p:attrName>
                                        </p:attrNameLst>
                                      </p:cBhvr>
                                      <p:tavLst>
                                        <p:tav tm="0">
                                          <p:val>
                                            <p:strVal val="1+#ppt_h/2"/>
                                          </p:val>
                                        </p:tav>
                                        <p:tav tm="100000">
                                          <p:val>
                                            <p:strVal val="#ppt_y"/>
                                          </p:val>
                                        </p:tav>
                                      </p:tavLst>
                                    </p:anim>
                                  </p:childTnLst>
                                </p:cTn>
                              </p:par>
                              <p:par>
                                <p:cTn id="111" presetID="2" presetClass="entr" presetSubtype="1" fill="hold" grpId="0" nodeType="withEffect">
                                  <p:stCondLst>
                                    <p:cond delay="0"/>
                                  </p:stCondLst>
                                  <p:childTnLst>
                                    <p:set>
                                      <p:cBhvr>
                                        <p:cTn id="112" dur="1" fill="hold">
                                          <p:stCondLst>
                                            <p:cond delay="0"/>
                                          </p:stCondLst>
                                        </p:cTn>
                                        <p:tgtEl>
                                          <p:spTgt spid="37"/>
                                        </p:tgtEl>
                                        <p:attrNameLst>
                                          <p:attrName>style.visibility</p:attrName>
                                        </p:attrNameLst>
                                      </p:cBhvr>
                                      <p:to>
                                        <p:strVal val="visible"/>
                                      </p:to>
                                    </p:set>
                                    <p:anim calcmode="lin" valueType="num">
                                      <p:cBhvr additive="base">
                                        <p:cTn id="113" dur="500" fill="hold"/>
                                        <p:tgtEl>
                                          <p:spTgt spid="37"/>
                                        </p:tgtEl>
                                        <p:attrNameLst>
                                          <p:attrName>ppt_x</p:attrName>
                                        </p:attrNameLst>
                                      </p:cBhvr>
                                      <p:tavLst>
                                        <p:tav tm="0">
                                          <p:val>
                                            <p:strVal val="#ppt_x"/>
                                          </p:val>
                                        </p:tav>
                                        <p:tav tm="100000">
                                          <p:val>
                                            <p:strVal val="#ppt_x"/>
                                          </p:val>
                                        </p:tav>
                                      </p:tavLst>
                                    </p:anim>
                                    <p:anim calcmode="lin" valueType="num">
                                      <p:cBhvr additive="base">
                                        <p:cTn id="114" dur="500" fill="hold"/>
                                        <p:tgtEl>
                                          <p:spTgt spid="37"/>
                                        </p:tgtEl>
                                        <p:attrNameLst>
                                          <p:attrName>ppt_y</p:attrName>
                                        </p:attrNameLst>
                                      </p:cBhvr>
                                      <p:tavLst>
                                        <p:tav tm="0">
                                          <p:val>
                                            <p:strVal val="0-#ppt_h/2"/>
                                          </p:val>
                                        </p:tav>
                                        <p:tav tm="100000">
                                          <p:val>
                                            <p:strVal val="#ppt_y"/>
                                          </p:val>
                                        </p:tav>
                                      </p:tavLst>
                                    </p:anim>
                                  </p:childTnLst>
                                </p:cTn>
                              </p:par>
                              <p:par>
                                <p:cTn id="115" presetID="2" presetClass="entr" presetSubtype="4" fill="hold" grpId="0" nodeType="withEffect">
                                  <p:stCondLst>
                                    <p:cond delay="0"/>
                                  </p:stCondLst>
                                  <p:childTnLst>
                                    <p:set>
                                      <p:cBhvr>
                                        <p:cTn id="116" dur="1" fill="hold">
                                          <p:stCondLst>
                                            <p:cond delay="0"/>
                                          </p:stCondLst>
                                        </p:cTn>
                                        <p:tgtEl>
                                          <p:spTgt spid="38"/>
                                        </p:tgtEl>
                                        <p:attrNameLst>
                                          <p:attrName>style.visibility</p:attrName>
                                        </p:attrNameLst>
                                      </p:cBhvr>
                                      <p:to>
                                        <p:strVal val="visible"/>
                                      </p:to>
                                    </p:set>
                                    <p:anim calcmode="lin" valueType="num">
                                      <p:cBhvr additive="base">
                                        <p:cTn id="117" dur="500" fill="hold"/>
                                        <p:tgtEl>
                                          <p:spTgt spid="38"/>
                                        </p:tgtEl>
                                        <p:attrNameLst>
                                          <p:attrName>ppt_x</p:attrName>
                                        </p:attrNameLst>
                                      </p:cBhvr>
                                      <p:tavLst>
                                        <p:tav tm="0">
                                          <p:val>
                                            <p:strVal val="#ppt_x"/>
                                          </p:val>
                                        </p:tav>
                                        <p:tav tm="100000">
                                          <p:val>
                                            <p:strVal val="#ppt_x"/>
                                          </p:val>
                                        </p:tav>
                                      </p:tavLst>
                                    </p:anim>
                                    <p:anim calcmode="lin" valueType="num">
                                      <p:cBhvr additive="base">
                                        <p:cTn id="118" dur="500" fill="hold"/>
                                        <p:tgtEl>
                                          <p:spTgt spid="38"/>
                                        </p:tgtEl>
                                        <p:attrNameLst>
                                          <p:attrName>ppt_y</p:attrName>
                                        </p:attrNameLst>
                                      </p:cBhvr>
                                      <p:tavLst>
                                        <p:tav tm="0">
                                          <p:val>
                                            <p:strVal val="1+#ppt_h/2"/>
                                          </p:val>
                                        </p:tav>
                                        <p:tav tm="100000">
                                          <p:val>
                                            <p:strVal val="#ppt_y"/>
                                          </p:val>
                                        </p:tav>
                                      </p:tavLst>
                                    </p:anim>
                                  </p:childTnLst>
                                </p:cTn>
                              </p:par>
                              <p:par>
                                <p:cTn id="119" presetID="2" presetClass="entr" presetSubtype="9" fill="hold" grpId="0" nodeType="withEffect">
                                  <p:stCondLst>
                                    <p:cond delay="0"/>
                                  </p:stCondLst>
                                  <p:childTnLst>
                                    <p:set>
                                      <p:cBhvr>
                                        <p:cTn id="120" dur="1" fill="hold">
                                          <p:stCondLst>
                                            <p:cond delay="0"/>
                                          </p:stCondLst>
                                        </p:cTn>
                                        <p:tgtEl>
                                          <p:spTgt spid="39"/>
                                        </p:tgtEl>
                                        <p:attrNameLst>
                                          <p:attrName>style.visibility</p:attrName>
                                        </p:attrNameLst>
                                      </p:cBhvr>
                                      <p:to>
                                        <p:strVal val="visible"/>
                                      </p:to>
                                    </p:set>
                                    <p:anim calcmode="lin" valueType="num">
                                      <p:cBhvr additive="base">
                                        <p:cTn id="121" dur="500" fill="hold"/>
                                        <p:tgtEl>
                                          <p:spTgt spid="39"/>
                                        </p:tgtEl>
                                        <p:attrNameLst>
                                          <p:attrName>ppt_x</p:attrName>
                                        </p:attrNameLst>
                                      </p:cBhvr>
                                      <p:tavLst>
                                        <p:tav tm="0">
                                          <p:val>
                                            <p:strVal val="0-#ppt_w/2"/>
                                          </p:val>
                                        </p:tav>
                                        <p:tav tm="100000">
                                          <p:val>
                                            <p:strVal val="#ppt_x"/>
                                          </p:val>
                                        </p:tav>
                                      </p:tavLst>
                                    </p:anim>
                                    <p:anim calcmode="lin" valueType="num">
                                      <p:cBhvr additive="base">
                                        <p:cTn id="122" dur="500" fill="hold"/>
                                        <p:tgtEl>
                                          <p:spTgt spid="39"/>
                                        </p:tgtEl>
                                        <p:attrNameLst>
                                          <p:attrName>ppt_y</p:attrName>
                                        </p:attrNameLst>
                                      </p:cBhvr>
                                      <p:tavLst>
                                        <p:tav tm="0">
                                          <p:val>
                                            <p:strVal val="0-#ppt_h/2"/>
                                          </p:val>
                                        </p:tav>
                                        <p:tav tm="100000">
                                          <p:val>
                                            <p:strVal val="#ppt_y"/>
                                          </p:val>
                                        </p:tav>
                                      </p:tavLst>
                                    </p:anim>
                                  </p:childTnLst>
                                </p:cTn>
                              </p:par>
                              <p:par>
                                <p:cTn id="123" presetID="2" presetClass="entr" presetSubtype="4" fill="hold" grpId="0" nodeType="withEffect">
                                  <p:stCondLst>
                                    <p:cond delay="0"/>
                                  </p:stCondLst>
                                  <p:childTnLst>
                                    <p:set>
                                      <p:cBhvr>
                                        <p:cTn id="124" dur="1" fill="hold">
                                          <p:stCondLst>
                                            <p:cond delay="0"/>
                                          </p:stCondLst>
                                        </p:cTn>
                                        <p:tgtEl>
                                          <p:spTgt spid="40"/>
                                        </p:tgtEl>
                                        <p:attrNameLst>
                                          <p:attrName>style.visibility</p:attrName>
                                        </p:attrNameLst>
                                      </p:cBhvr>
                                      <p:to>
                                        <p:strVal val="visible"/>
                                      </p:to>
                                    </p:set>
                                    <p:anim calcmode="lin" valueType="num">
                                      <p:cBhvr additive="base">
                                        <p:cTn id="125" dur="500" fill="hold"/>
                                        <p:tgtEl>
                                          <p:spTgt spid="40"/>
                                        </p:tgtEl>
                                        <p:attrNameLst>
                                          <p:attrName>ppt_x</p:attrName>
                                        </p:attrNameLst>
                                      </p:cBhvr>
                                      <p:tavLst>
                                        <p:tav tm="0">
                                          <p:val>
                                            <p:strVal val="#ppt_x"/>
                                          </p:val>
                                        </p:tav>
                                        <p:tav tm="100000">
                                          <p:val>
                                            <p:strVal val="#ppt_x"/>
                                          </p:val>
                                        </p:tav>
                                      </p:tavLst>
                                    </p:anim>
                                    <p:anim calcmode="lin" valueType="num">
                                      <p:cBhvr additive="base">
                                        <p:cTn id="126" dur="500" fill="hold"/>
                                        <p:tgtEl>
                                          <p:spTgt spid="40"/>
                                        </p:tgtEl>
                                        <p:attrNameLst>
                                          <p:attrName>ppt_y</p:attrName>
                                        </p:attrNameLst>
                                      </p:cBhvr>
                                      <p:tavLst>
                                        <p:tav tm="0">
                                          <p:val>
                                            <p:strVal val="1+#ppt_h/2"/>
                                          </p:val>
                                        </p:tav>
                                        <p:tav tm="100000">
                                          <p:val>
                                            <p:strVal val="#ppt_y"/>
                                          </p:val>
                                        </p:tav>
                                      </p:tavLst>
                                    </p:anim>
                                  </p:childTnLst>
                                </p:cTn>
                              </p:par>
                              <p:par>
                                <p:cTn id="127" presetID="2" presetClass="entr" presetSubtype="9" fill="hold" grpId="0" nodeType="withEffect">
                                  <p:stCondLst>
                                    <p:cond delay="0"/>
                                  </p:stCondLst>
                                  <p:childTnLst>
                                    <p:set>
                                      <p:cBhvr>
                                        <p:cTn id="128" dur="1" fill="hold">
                                          <p:stCondLst>
                                            <p:cond delay="0"/>
                                          </p:stCondLst>
                                        </p:cTn>
                                        <p:tgtEl>
                                          <p:spTgt spid="41"/>
                                        </p:tgtEl>
                                        <p:attrNameLst>
                                          <p:attrName>style.visibility</p:attrName>
                                        </p:attrNameLst>
                                      </p:cBhvr>
                                      <p:to>
                                        <p:strVal val="visible"/>
                                      </p:to>
                                    </p:set>
                                    <p:anim calcmode="lin" valueType="num">
                                      <p:cBhvr additive="base">
                                        <p:cTn id="129" dur="500" fill="hold"/>
                                        <p:tgtEl>
                                          <p:spTgt spid="41"/>
                                        </p:tgtEl>
                                        <p:attrNameLst>
                                          <p:attrName>ppt_x</p:attrName>
                                        </p:attrNameLst>
                                      </p:cBhvr>
                                      <p:tavLst>
                                        <p:tav tm="0">
                                          <p:val>
                                            <p:strVal val="0-#ppt_w/2"/>
                                          </p:val>
                                        </p:tav>
                                        <p:tav tm="100000">
                                          <p:val>
                                            <p:strVal val="#ppt_x"/>
                                          </p:val>
                                        </p:tav>
                                      </p:tavLst>
                                    </p:anim>
                                    <p:anim calcmode="lin" valueType="num">
                                      <p:cBhvr additive="base">
                                        <p:cTn id="130" dur="500" fill="hold"/>
                                        <p:tgtEl>
                                          <p:spTgt spid="41"/>
                                        </p:tgtEl>
                                        <p:attrNameLst>
                                          <p:attrName>ppt_y</p:attrName>
                                        </p:attrNameLst>
                                      </p:cBhvr>
                                      <p:tavLst>
                                        <p:tav tm="0">
                                          <p:val>
                                            <p:strVal val="0-#ppt_h/2"/>
                                          </p:val>
                                        </p:tav>
                                        <p:tav tm="100000">
                                          <p:val>
                                            <p:strVal val="#ppt_y"/>
                                          </p:val>
                                        </p:tav>
                                      </p:tavLst>
                                    </p:anim>
                                  </p:childTnLst>
                                </p:cTn>
                              </p:par>
                              <p:par>
                                <p:cTn id="131" presetID="2" presetClass="entr" presetSubtype="12" fill="hold" nodeType="withEffect">
                                  <p:stCondLst>
                                    <p:cond delay="0"/>
                                  </p:stCondLst>
                                  <p:childTnLst>
                                    <p:set>
                                      <p:cBhvr>
                                        <p:cTn id="132" dur="1" fill="hold">
                                          <p:stCondLst>
                                            <p:cond delay="0"/>
                                          </p:stCondLst>
                                        </p:cTn>
                                        <p:tgtEl>
                                          <p:spTgt spid="42"/>
                                        </p:tgtEl>
                                        <p:attrNameLst>
                                          <p:attrName>style.visibility</p:attrName>
                                        </p:attrNameLst>
                                      </p:cBhvr>
                                      <p:to>
                                        <p:strVal val="visible"/>
                                      </p:to>
                                    </p:set>
                                    <p:anim calcmode="lin" valueType="num">
                                      <p:cBhvr additive="base">
                                        <p:cTn id="133" dur="500" fill="hold"/>
                                        <p:tgtEl>
                                          <p:spTgt spid="42"/>
                                        </p:tgtEl>
                                        <p:attrNameLst>
                                          <p:attrName>ppt_x</p:attrName>
                                        </p:attrNameLst>
                                      </p:cBhvr>
                                      <p:tavLst>
                                        <p:tav tm="0">
                                          <p:val>
                                            <p:strVal val="0-#ppt_w/2"/>
                                          </p:val>
                                        </p:tav>
                                        <p:tav tm="100000">
                                          <p:val>
                                            <p:strVal val="#ppt_x"/>
                                          </p:val>
                                        </p:tav>
                                      </p:tavLst>
                                    </p:anim>
                                    <p:anim calcmode="lin" valueType="num">
                                      <p:cBhvr additive="base">
                                        <p:cTn id="134" dur="500" fill="hold"/>
                                        <p:tgtEl>
                                          <p:spTgt spid="42"/>
                                        </p:tgtEl>
                                        <p:attrNameLst>
                                          <p:attrName>ppt_y</p:attrName>
                                        </p:attrNameLst>
                                      </p:cBhvr>
                                      <p:tavLst>
                                        <p:tav tm="0">
                                          <p:val>
                                            <p:strVal val="1+#ppt_h/2"/>
                                          </p:val>
                                        </p:tav>
                                        <p:tav tm="100000">
                                          <p:val>
                                            <p:strVal val="#ppt_y"/>
                                          </p:val>
                                        </p:tav>
                                      </p:tavLst>
                                    </p:anim>
                                  </p:childTnLst>
                                </p:cTn>
                              </p:par>
                              <p:par>
                                <p:cTn id="135" presetID="2" presetClass="entr" presetSubtype="4" fill="hold" grpId="0" nodeType="withEffect">
                                  <p:stCondLst>
                                    <p:cond delay="0"/>
                                  </p:stCondLst>
                                  <p:childTnLst>
                                    <p:set>
                                      <p:cBhvr>
                                        <p:cTn id="136" dur="1" fill="hold">
                                          <p:stCondLst>
                                            <p:cond delay="0"/>
                                          </p:stCondLst>
                                        </p:cTn>
                                        <p:tgtEl>
                                          <p:spTgt spid="51"/>
                                        </p:tgtEl>
                                        <p:attrNameLst>
                                          <p:attrName>style.visibility</p:attrName>
                                        </p:attrNameLst>
                                      </p:cBhvr>
                                      <p:to>
                                        <p:strVal val="visible"/>
                                      </p:to>
                                    </p:set>
                                    <p:anim calcmode="lin" valueType="num">
                                      <p:cBhvr additive="base">
                                        <p:cTn id="137" dur="500" fill="hold"/>
                                        <p:tgtEl>
                                          <p:spTgt spid="51"/>
                                        </p:tgtEl>
                                        <p:attrNameLst>
                                          <p:attrName>ppt_x</p:attrName>
                                        </p:attrNameLst>
                                      </p:cBhvr>
                                      <p:tavLst>
                                        <p:tav tm="0">
                                          <p:val>
                                            <p:strVal val="#ppt_x"/>
                                          </p:val>
                                        </p:tav>
                                        <p:tav tm="100000">
                                          <p:val>
                                            <p:strVal val="#ppt_x"/>
                                          </p:val>
                                        </p:tav>
                                      </p:tavLst>
                                    </p:anim>
                                    <p:anim calcmode="lin" valueType="num">
                                      <p:cBhvr additive="base">
                                        <p:cTn id="138" dur="500" fill="hold"/>
                                        <p:tgtEl>
                                          <p:spTgt spid="51"/>
                                        </p:tgtEl>
                                        <p:attrNameLst>
                                          <p:attrName>ppt_y</p:attrName>
                                        </p:attrNameLst>
                                      </p:cBhvr>
                                      <p:tavLst>
                                        <p:tav tm="0">
                                          <p:val>
                                            <p:strVal val="1+#ppt_h/2"/>
                                          </p:val>
                                        </p:tav>
                                        <p:tav tm="100000">
                                          <p:val>
                                            <p:strVal val="#ppt_y"/>
                                          </p:val>
                                        </p:tav>
                                      </p:tavLst>
                                    </p:anim>
                                  </p:childTnLst>
                                </p:cTn>
                              </p:par>
                              <p:par>
                                <p:cTn id="139" presetID="2" presetClass="entr" presetSubtype="4" fill="hold" grpId="0" nodeType="withEffect">
                                  <p:stCondLst>
                                    <p:cond delay="0"/>
                                  </p:stCondLst>
                                  <p:childTnLst>
                                    <p:set>
                                      <p:cBhvr>
                                        <p:cTn id="140" dur="1" fill="hold">
                                          <p:stCondLst>
                                            <p:cond delay="0"/>
                                          </p:stCondLst>
                                        </p:cTn>
                                        <p:tgtEl>
                                          <p:spTgt spid="52"/>
                                        </p:tgtEl>
                                        <p:attrNameLst>
                                          <p:attrName>style.visibility</p:attrName>
                                        </p:attrNameLst>
                                      </p:cBhvr>
                                      <p:to>
                                        <p:strVal val="visible"/>
                                      </p:to>
                                    </p:set>
                                    <p:anim calcmode="lin" valueType="num">
                                      <p:cBhvr additive="base">
                                        <p:cTn id="141" dur="500" fill="hold"/>
                                        <p:tgtEl>
                                          <p:spTgt spid="52"/>
                                        </p:tgtEl>
                                        <p:attrNameLst>
                                          <p:attrName>ppt_x</p:attrName>
                                        </p:attrNameLst>
                                      </p:cBhvr>
                                      <p:tavLst>
                                        <p:tav tm="0">
                                          <p:val>
                                            <p:strVal val="#ppt_x"/>
                                          </p:val>
                                        </p:tav>
                                        <p:tav tm="100000">
                                          <p:val>
                                            <p:strVal val="#ppt_x"/>
                                          </p:val>
                                        </p:tav>
                                      </p:tavLst>
                                    </p:anim>
                                    <p:anim calcmode="lin" valueType="num">
                                      <p:cBhvr additive="base">
                                        <p:cTn id="142" dur="500" fill="hold"/>
                                        <p:tgtEl>
                                          <p:spTgt spid="52"/>
                                        </p:tgtEl>
                                        <p:attrNameLst>
                                          <p:attrName>ppt_y</p:attrName>
                                        </p:attrNameLst>
                                      </p:cBhvr>
                                      <p:tavLst>
                                        <p:tav tm="0">
                                          <p:val>
                                            <p:strVal val="1+#ppt_h/2"/>
                                          </p:val>
                                        </p:tav>
                                        <p:tav tm="100000">
                                          <p:val>
                                            <p:strVal val="#ppt_y"/>
                                          </p:val>
                                        </p:tav>
                                      </p:tavLst>
                                    </p:anim>
                                  </p:childTnLst>
                                </p:cTn>
                              </p:par>
                              <p:par>
                                <p:cTn id="143" presetID="2" presetClass="entr" presetSubtype="4" fill="hold" grpId="0" nodeType="withEffect">
                                  <p:stCondLst>
                                    <p:cond delay="0"/>
                                  </p:stCondLst>
                                  <p:childTnLst>
                                    <p:set>
                                      <p:cBhvr>
                                        <p:cTn id="144" dur="1" fill="hold">
                                          <p:stCondLst>
                                            <p:cond delay="0"/>
                                          </p:stCondLst>
                                        </p:cTn>
                                        <p:tgtEl>
                                          <p:spTgt spid="53"/>
                                        </p:tgtEl>
                                        <p:attrNameLst>
                                          <p:attrName>style.visibility</p:attrName>
                                        </p:attrNameLst>
                                      </p:cBhvr>
                                      <p:to>
                                        <p:strVal val="visible"/>
                                      </p:to>
                                    </p:set>
                                    <p:anim calcmode="lin" valueType="num">
                                      <p:cBhvr additive="base">
                                        <p:cTn id="145" dur="500" fill="hold"/>
                                        <p:tgtEl>
                                          <p:spTgt spid="53"/>
                                        </p:tgtEl>
                                        <p:attrNameLst>
                                          <p:attrName>ppt_x</p:attrName>
                                        </p:attrNameLst>
                                      </p:cBhvr>
                                      <p:tavLst>
                                        <p:tav tm="0">
                                          <p:val>
                                            <p:strVal val="#ppt_x"/>
                                          </p:val>
                                        </p:tav>
                                        <p:tav tm="100000">
                                          <p:val>
                                            <p:strVal val="#ppt_x"/>
                                          </p:val>
                                        </p:tav>
                                      </p:tavLst>
                                    </p:anim>
                                    <p:anim calcmode="lin" valueType="num">
                                      <p:cBhvr additive="base">
                                        <p:cTn id="146" dur="500" fill="hold"/>
                                        <p:tgtEl>
                                          <p:spTgt spid="53"/>
                                        </p:tgtEl>
                                        <p:attrNameLst>
                                          <p:attrName>ppt_y</p:attrName>
                                        </p:attrNameLst>
                                      </p:cBhvr>
                                      <p:tavLst>
                                        <p:tav tm="0">
                                          <p:val>
                                            <p:strVal val="1+#ppt_h/2"/>
                                          </p:val>
                                        </p:tav>
                                        <p:tav tm="100000">
                                          <p:val>
                                            <p:strVal val="#ppt_y"/>
                                          </p:val>
                                        </p:tav>
                                      </p:tavLst>
                                    </p:anim>
                                  </p:childTnLst>
                                </p:cTn>
                              </p:par>
                              <p:par>
                                <p:cTn id="147" presetID="2" presetClass="entr" presetSubtype="4" fill="hold" grpId="0" nodeType="withEffect">
                                  <p:stCondLst>
                                    <p:cond delay="0"/>
                                  </p:stCondLst>
                                  <p:childTnLst>
                                    <p:set>
                                      <p:cBhvr>
                                        <p:cTn id="148" dur="1" fill="hold">
                                          <p:stCondLst>
                                            <p:cond delay="0"/>
                                          </p:stCondLst>
                                        </p:cTn>
                                        <p:tgtEl>
                                          <p:spTgt spid="54"/>
                                        </p:tgtEl>
                                        <p:attrNameLst>
                                          <p:attrName>style.visibility</p:attrName>
                                        </p:attrNameLst>
                                      </p:cBhvr>
                                      <p:to>
                                        <p:strVal val="visible"/>
                                      </p:to>
                                    </p:set>
                                    <p:anim calcmode="lin" valueType="num">
                                      <p:cBhvr additive="base">
                                        <p:cTn id="149" dur="500" fill="hold"/>
                                        <p:tgtEl>
                                          <p:spTgt spid="54"/>
                                        </p:tgtEl>
                                        <p:attrNameLst>
                                          <p:attrName>ppt_x</p:attrName>
                                        </p:attrNameLst>
                                      </p:cBhvr>
                                      <p:tavLst>
                                        <p:tav tm="0">
                                          <p:val>
                                            <p:strVal val="#ppt_x"/>
                                          </p:val>
                                        </p:tav>
                                        <p:tav tm="100000">
                                          <p:val>
                                            <p:strVal val="#ppt_x"/>
                                          </p:val>
                                        </p:tav>
                                      </p:tavLst>
                                    </p:anim>
                                    <p:anim calcmode="lin" valueType="num">
                                      <p:cBhvr additive="base">
                                        <p:cTn id="150" dur="500" fill="hold"/>
                                        <p:tgtEl>
                                          <p:spTgt spid="54"/>
                                        </p:tgtEl>
                                        <p:attrNameLst>
                                          <p:attrName>ppt_y</p:attrName>
                                        </p:attrNameLst>
                                      </p:cBhvr>
                                      <p:tavLst>
                                        <p:tav tm="0">
                                          <p:val>
                                            <p:strVal val="1+#ppt_h/2"/>
                                          </p:val>
                                        </p:tav>
                                        <p:tav tm="100000">
                                          <p:val>
                                            <p:strVal val="#ppt_y"/>
                                          </p:val>
                                        </p:tav>
                                      </p:tavLst>
                                    </p:anim>
                                  </p:childTnLst>
                                </p:cTn>
                              </p:par>
                              <p:par>
                                <p:cTn id="151" presetID="2" presetClass="entr" presetSubtype="12" fill="hold" grpId="0" nodeType="withEffect">
                                  <p:stCondLst>
                                    <p:cond delay="0"/>
                                  </p:stCondLst>
                                  <p:childTnLst>
                                    <p:set>
                                      <p:cBhvr>
                                        <p:cTn id="152" dur="1" fill="hold">
                                          <p:stCondLst>
                                            <p:cond delay="0"/>
                                          </p:stCondLst>
                                        </p:cTn>
                                        <p:tgtEl>
                                          <p:spTgt spid="55"/>
                                        </p:tgtEl>
                                        <p:attrNameLst>
                                          <p:attrName>style.visibility</p:attrName>
                                        </p:attrNameLst>
                                      </p:cBhvr>
                                      <p:to>
                                        <p:strVal val="visible"/>
                                      </p:to>
                                    </p:set>
                                    <p:anim calcmode="lin" valueType="num">
                                      <p:cBhvr additive="base">
                                        <p:cTn id="153" dur="500" fill="hold"/>
                                        <p:tgtEl>
                                          <p:spTgt spid="55"/>
                                        </p:tgtEl>
                                        <p:attrNameLst>
                                          <p:attrName>ppt_x</p:attrName>
                                        </p:attrNameLst>
                                      </p:cBhvr>
                                      <p:tavLst>
                                        <p:tav tm="0">
                                          <p:val>
                                            <p:strVal val="0-#ppt_w/2"/>
                                          </p:val>
                                        </p:tav>
                                        <p:tav tm="100000">
                                          <p:val>
                                            <p:strVal val="#ppt_x"/>
                                          </p:val>
                                        </p:tav>
                                      </p:tavLst>
                                    </p:anim>
                                    <p:anim calcmode="lin" valueType="num">
                                      <p:cBhvr additive="base">
                                        <p:cTn id="154" dur="500" fill="hold"/>
                                        <p:tgtEl>
                                          <p:spTgt spid="55"/>
                                        </p:tgtEl>
                                        <p:attrNameLst>
                                          <p:attrName>ppt_y</p:attrName>
                                        </p:attrNameLst>
                                      </p:cBhvr>
                                      <p:tavLst>
                                        <p:tav tm="0">
                                          <p:val>
                                            <p:strVal val="1+#ppt_h/2"/>
                                          </p:val>
                                        </p:tav>
                                        <p:tav tm="100000">
                                          <p:val>
                                            <p:strVal val="#ppt_y"/>
                                          </p:val>
                                        </p:tav>
                                      </p:tavLst>
                                    </p:anim>
                                  </p:childTnLst>
                                </p:cTn>
                              </p:par>
                              <p:par>
                                <p:cTn id="155" presetID="2" presetClass="entr" presetSubtype="4" fill="hold" grpId="0" nodeType="withEffect">
                                  <p:stCondLst>
                                    <p:cond delay="0"/>
                                  </p:stCondLst>
                                  <p:childTnLst>
                                    <p:set>
                                      <p:cBhvr>
                                        <p:cTn id="156" dur="1" fill="hold">
                                          <p:stCondLst>
                                            <p:cond delay="0"/>
                                          </p:stCondLst>
                                        </p:cTn>
                                        <p:tgtEl>
                                          <p:spTgt spid="56"/>
                                        </p:tgtEl>
                                        <p:attrNameLst>
                                          <p:attrName>style.visibility</p:attrName>
                                        </p:attrNameLst>
                                      </p:cBhvr>
                                      <p:to>
                                        <p:strVal val="visible"/>
                                      </p:to>
                                    </p:set>
                                    <p:anim calcmode="lin" valueType="num">
                                      <p:cBhvr additive="base">
                                        <p:cTn id="157" dur="500" fill="hold"/>
                                        <p:tgtEl>
                                          <p:spTgt spid="56"/>
                                        </p:tgtEl>
                                        <p:attrNameLst>
                                          <p:attrName>ppt_x</p:attrName>
                                        </p:attrNameLst>
                                      </p:cBhvr>
                                      <p:tavLst>
                                        <p:tav tm="0">
                                          <p:val>
                                            <p:strVal val="#ppt_x"/>
                                          </p:val>
                                        </p:tav>
                                        <p:tav tm="100000">
                                          <p:val>
                                            <p:strVal val="#ppt_x"/>
                                          </p:val>
                                        </p:tav>
                                      </p:tavLst>
                                    </p:anim>
                                    <p:anim calcmode="lin" valueType="num">
                                      <p:cBhvr additive="base">
                                        <p:cTn id="158" dur="500" fill="hold"/>
                                        <p:tgtEl>
                                          <p:spTgt spid="56"/>
                                        </p:tgtEl>
                                        <p:attrNameLst>
                                          <p:attrName>ppt_y</p:attrName>
                                        </p:attrNameLst>
                                      </p:cBhvr>
                                      <p:tavLst>
                                        <p:tav tm="0">
                                          <p:val>
                                            <p:strVal val="1+#ppt_h/2"/>
                                          </p:val>
                                        </p:tav>
                                        <p:tav tm="100000">
                                          <p:val>
                                            <p:strVal val="#ppt_y"/>
                                          </p:val>
                                        </p:tav>
                                      </p:tavLst>
                                    </p:anim>
                                  </p:childTnLst>
                                </p:cTn>
                              </p:par>
                              <p:par>
                                <p:cTn id="159" presetID="2" presetClass="entr" presetSubtype="4" fill="hold" grpId="0" nodeType="withEffect">
                                  <p:stCondLst>
                                    <p:cond delay="0"/>
                                  </p:stCondLst>
                                  <p:childTnLst>
                                    <p:set>
                                      <p:cBhvr>
                                        <p:cTn id="160" dur="1" fill="hold">
                                          <p:stCondLst>
                                            <p:cond delay="0"/>
                                          </p:stCondLst>
                                        </p:cTn>
                                        <p:tgtEl>
                                          <p:spTgt spid="57"/>
                                        </p:tgtEl>
                                        <p:attrNameLst>
                                          <p:attrName>style.visibility</p:attrName>
                                        </p:attrNameLst>
                                      </p:cBhvr>
                                      <p:to>
                                        <p:strVal val="visible"/>
                                      </p:to>
                                    </p:set>
                                    <p:anim calcmode="lin" valueType="num">
                                      <p:cBhvr additive="base">
                                        <p:cTn id="161" dur="500" fill="hold"/>
                                        <p:tgtEl>
                                          <p:spTgt spid="57"/>
                                        </p:tgtEl>
                                        <p:attrNameLst>
                                          <p:attrName>ppt_x</p:attrName>
                                        </p:attrNameLst>
                                      </p:cBhvr>
                                      <p:tavLst>
                                        <p:tav tm="0">
                                          <p:val>
                                            <p:strVal val="#ppt_x"/>
                                          </p:val>
                                        </p:tav>
                                        <p:tav tm="100000">
                                          <p:val>
                                            <p:strVal val="#ppt_x"/>
                                          </p:val>
                                        </p:tav>
                                      </p:tavLst>
                                    </p:anim>
                                    <p:anim calcmode="lin" valueType="num">
                                      <p:cBhvr additive="base">
                                        <p:cTn id="162" dur="500" fill="hold"/>
                                        <p:tgtEl>
                                          <p:spTgt spid="57"/>
                                        </p:tgtEl>
                                        <p:attrNameLst>
                                          <p:attrName>ppt_y</p:attrName>
                                        </p:attrNameLst>
                                      </p:cBhvr>
                                      <p:tavLst>
                                        <p:tav tm="0">
                                          <p:val>
                                            <p:strVal val="1+#ppt_h/2"/>
                                          </p:val>
                                        </p:tav>
                                        <p:tav tm="100000">
                                          <p:val>
                                            <p:strVal val="#ppt_y"/>
                                          </p:val>
                                        </p:tav>
                                      </p:tavLst>
                                    </p:anim>
                                  </p:childTnLst>
                                </p:cTn>
                              </p:par>
                              <p:par>
                                <p:cTn id="163" presetID="2" presetClass="entr" presetSubtype="4" fill="hold" grpId="0" nodeType="withEffect">
                                  <p:stCondLst>
                                    <p:cond delay="0"/>
                                  </p:stCondLst>
                                  <p:childTnLst>
                                    <p:set>
                                      <p:cBhvr>
                                        <p:cTn id="164" dur="1" fill="hold">
                                          <p:stCondLst>
                                            <p:cond delay="0"/>
                                          </p:stCondLst>
                                        </p:cTn>
                                        <p:tgtEl>
                                          <p:spTgt spid="58"/>
                                        </p:tgtEl>
                                        <p:attrNameLst>
                                          <p:attrName>style.visibility</p:attrName>
                                        </p:attrNameLst>
                                      </p:cBhvr>
                                      <p:to>
                                        <p:strVal val="visible"/>
                                      </p:to>
                                    </p:set>
                                    <p:anim calcmode="lin" valueType="num">
                                      <p:cBhvr additive="base">
                                        <p:cTn id="165" dur="500" fill="hold"/>
                                        <p:tgtEl>
                                          <p:spTgt spid="58"/>
                                        </p:tgtEl>
                                        <p:attrNameLst>
                                          <p:attrName>ppt_x</p:attrName>
                                        </p:attrNameLst>
                                      </p:cBhvr>
                                      <p:tavLst>
                                        <p:tav tm="0">
                                          <p:val>
                                            <p:strVal val="#ppt_x"/>
                                          </p:val>
                                        </p:tav>
                                        <p:tav tm="100000">
                                          <p:val>
                                            <p:strVal val="#ppt_x"/>
                                          </p:val>
                                        </p:tav>
                                      </p:tavLst>
                                    </p:anim>
                                    <p:anim calcmode="lin" valueType="num">
                                      <p:cBhvr additive="base">
                                        <p:cTn id="166" dur="500" fill="hold"/>
                                        <p:tgtEl>
                                          <p:spTgt spid="58"/>
                                        </p:tgtEl>
                                        <p:attrNameLst>
                                          <p:attrName>ppt_y</p:attrName>
                                        </p:attrNameLst>
                                      </p:cBhvr>
                                      <p:tavLst>
                                        <p:tav tm="0">
                                          <p:val>
                                            <p:strVal val="1+#ppt_h/2"/>
                                          </p:val>
                                        </p:tav>
                                        <p:tav tm="100000">
                                          <p:val>
                                            <p:strVal val="#ppt_y"/>
                                          </p:val>
                                        </p:tav>
                                      </p:tavLst>
                                    </p:anim>
                                  </p:childTnLst>
                                </p:cTn>
                              </p:par>
                              <p:par>
                                <p:cTn id="167" presetID="2" presetClass="entr" presetSubtype="8" fill="hold" nodeType="withEffect">
                                  <p:stCondLst>
                                    <p:cond delay="0"/>
                                  </p:stCondLst>
                                  <p:childTnLst>
                                    <p:set>
                                      <p:cBhvr>
                                        <p:cTn id="168" dur="1" fill="hold">
                                          <p:stCondLst>
                                            <p:cond delay="0"/>
                                          </p:stCondLst>
                                        </p:cTn>
                                        <p:tgtEl>
                                          <p:spTgt spid="59"/>
                                        </p:tgtEl>
                                        <p:attrNameLst>
                                          <p:attrName>style.visibility</p:attrName>
                                        </p:attrNameLst>
                                      </p:cBhvr>
                                      <p:to>
                                        <p:strVal val="visible"/>
                                      </p:to>
                                    </p:set>
                                    <p:anim calcmode="lin" valueType="num">
                                      <p:cBhvr additive="base">
                                        <p:cTn id="169" dur="500" fill="hold"/>
                                        <p:tgtEl>
                                          <p:spTgt spid="59"/>
                                        </p:tgtEl>
                                        <p:attrNameLst>
                                          <p:attrName>ppt_x</p:attrName>
                                        </p:attrNameLst>
                                      </p:cBhvr>
                                      <p:tavLst>
                                        <p:tav tm="0">
                                          <p:val>
                                            <p:strVal val="0-#ppt_w/2"/>
                                          </p:val>
                                        </p:tav>
                                        <p:tav tm="100000">
                                          <p:val>
                                            <p:strVal val="#ppt_x"/>
                                          </p:val>
                                        </p:tav>
                                      </p:tavLst>
                                    </p:anim>
                                    <p:anim calcmode="lin" valueType="num">
                                      <p:cBhvr additive="base">
                                        <p:cTn id="170" dur="500" fill="hold"/>
                                        <p:tgtEl>
                                          <p:spTgt spid="59"/>
                                        </p:tgtEl>
                                        <p:attrNameLst>
                                          <p:attrName>ppt_y</p:attrName>
                                        </p:attrNameLst>
                                      </p:cBhvr>
                                      <p:tavLst>
                                        <p:tav tm="0">
                                          <p:val>
                                            <p:strVal val="#ppt_y"/>
                                          </p:val>
                                        </p:tav>
                                        <p:tav tm="100000">
                                          <p:val>
                                            <p:strVal val="#ppt_y"/>
                                          </p:val>
                                        </p:tav>
                                      </p:tavLst>
                                    </p:anim>
                                  </p:childTnLst>
                                </p:cTn>
                              </p:par>
                              <p:par>
                                <p:cTn id="171" presetID="2" presetClass="entr" presetSubtype="4" fill="hold" grpId="0" nodeType="withEffect">
                                  <p:stCondLst>
                                    <p:cond delay="0"/>
                                  </p:stCondLst>
                                  <p:childTnLst>
                                    <p:set>
                                      <p:cBhvr>
                                        <p:cTn id="172" dur="1" fill="hold">
                                          <p:stCondLst>
                                            <p:cond delay="0"/>
                                          </p:stCondLst>
                                        </p:cTn>
                                        <p:tgtEl>
                                          <p:spTgt spid="62"/>
                                        </p:tgtEl>
                                        <p:attrNameLst>
                                          <p:attrName>style.visibility</p:attrName>
                                        </p:attrNameLst>
                                      </p:cBhvr>
                                      <p:to>
                                        <p:strVal val="visible"/>
                                      </p:to>
                                    </p:set>
                                    <p:anim calcmode="lin" valueType="num">
                                      <p:cBhvr additive="base">
                                        <p:cTn id="173" dur="500" fill="hold"/>
                                        <p:tgtEl>
                                          <p:spTgt spid="62"/>
                                        </p:tgtEl>
                                        <p:attrNameLst>
                                          <p:attrName>ppt_x</p:attrName>
                                        </p:attrNameLst>
                                      </p:cBhvr>
                                      <p:tavLst>
                                        <p:tav tm="0">
                                          <p:val>
                                            <p:strVal val="#ppt_x"/>
                                          </p:val>
                                        </p:tav>
                                        <p:tav tm="100000">
                                          <p:val>
                                            <p:strVal val="#ppt_x"/>
                                          </p:val>
                                        </p:tav>
                                      </p:tavLst>
                                    </p:anim>
                                    <p:anim calcmode="lin" valueType="num">
                                      <p:cBhvr additive="base">
                                        <p:cTn id="174" dur="500" fill="hold"/>
                                        <p:tgtEl>
                                          <p:spTgt spid="62"/>
                                        </p:tgtEl>
                                        <p:attrNameLst>
                                          <p:attrName>ppt_y</p:attrName>
                                        </p:attrNameLst>
                                      </p:cBhvr>
                                      <p:tavLst>
                                        <p:tav tm="0">
                                          <p:val>
                                            <p:strVal val="1+#ppt_h/2"/>
                                          </p:val>
                                        </p:tav>
                                        <p:tav tm="100000">
                                          <p:val>
                                            <p:strVal val="#ppt_y"/>
                                          </p:val>
                                        </p:tav>
                                      </p:tavLst>
                                    </p:anim>
                                  </p:childTnLst>
                                </p:cTn>
                              </p:par>
                              <p:par>
                                <p:cTn id="175" presetID="2" presetClass="entr" presetSubtype="4" fill="hold" grpId="0" nodeType="withEffect">
                                  <p:stCondLst>
                                    <p:cond delay="0"/>
                                  </p:stCondLst>
                                  <p:childTnLst>
                                    <p:set>
                                      <p:cBhvr>
                                        <p:cTn id="176" dur="1" fill="hold">
                                          <p:stCondLst>
                                            <p:cond delay="0"/>
                                          </p:stCondLst>
                                        </p:cTn>
                                        <p:tgtEl>
                                          <p:spTgt spid="63"/>
                                        </p:tgtEl>
                                        <p:attrNameLst>
                                          <p:attrName>style.visibility</p:attrName>
                                        </p:attrNameLst>
                                      </p:cBhvr>
                                      <p:to>
                                        <p:strVal val="visible"/>
                                      </p:to>
                                    </p:set>
                                    <p:anim calcmode="lin" valueType="num">
                                      <p:cBhvr additive="base">
                                        <p:cTn id="177" dur="500" fill="hold"/>
                                        <p:tgtEl>
                                          <p:spTgt spid="63"/>
                                        </p:tgtEl>
                                        <p:attrNameLst>
                                          <p:attrName>ppt_x</p:attrName>
                                        </p:attrNameLst>
                                      </p:cBhvr>
                                      <p:tavLst>
                                        <p:tav tm="0">
                                          <p:val>
                                            <p:strVal val="#ppt_x"/>
                                          </p:val>
                                        </p:tav>
                                        <p:tav tm="100000">
                                          <p:val>
                                            <p:strVal val="#ppt_x"/>
                                          </p:val>
                                        </p:tav>
                                      </p:tavLst>
                                    </p:anim>
                                    <p:anim calcmode="lin" valueType="num">
                                      <p:cBhvr additive="base">
                                        <p:cTn id="178" dur="500" fill="hold"/>
                                        <p:tgtEl>
                                          <p:spTgt spid="63"/>
                                        </p:tgtEl>
                                        <p:attrNameLst>
                                          <p:attrName>ppt_y</p:attrName>
                                        </p:attrNameLst>
                                      </p:cBhvr>
                                      <p:tavLst>
                                        <p:tav tm="0">
                                          <p:val>
                                            <p:strVal val="1+#ppt_h/2"/>
                                          </p:val>
                                        </p:tav>
                                        <p:tav tm="100000">
                                          <p:val>
                                            <p:strVal val="#ppt_y"/>
                                          </p:val>
                                        </p:tav>
                                      </p:tavLst>
                                    </p:anim>
                                  </p:childTnLst>
                                </p:cTn>
                              </p:par>
                              <p:par>
                                <p:cTn id="179" presetID="2" presetClass="entr" presetSubtype="4" fill="hold" grpId="0" nodeType="withEffect">
                                  <p:stCondLst>
                                    <p:cond delay="0"/>
                                  </p:stCondLst>
                                  <p:childTnLst>
                                    <p:set>
                                      <p:cBhvr>
                                        <p:cTn id="180" dur="1" fill="hold">
                                          <p:stCondLst>
                                            <p:cond delay="0"/>
                                          </p:stCondLst>
                                        </p:cTn>
                                        <p:tgtEl>
                                          <p:spTgt spid="64"/>
                                        </p:tgtEl>
                                        <p:attrNameLst>
                                          <p:attrName>style.visibility</p:attrName>
                                        </p:attrNameLst>
                                      </p:cBhvr>
                                      <p:to>
                                        <p:strVal val="visible"/>
                                      </p:to>
                                    </p:set>
                                    <p:anim calcmode="lin" valueType="num">
                                      <p:cBhvr additive="base">
                                        <p:cTn id="181" dur="500" fill="hold"/>
                                        <p:tgtEl>
                                          <p:spTgt spid="64"/>
                                        </p:tgtEl>
                                        <p:attrNameLst>
                                          <p:attrName>ppt_x</p:attrName>
                                        </p:attrNameLst>
                                      </p:cBhvr>
                                      <p:tavLst>
                                        <p:tav tm="0">
                                          <p:val>
                                            <p:strVal val="#ppt_x"/>
                                          </p:val>
                                        </p:tav>
                                        <p:tav tm="100000">
                                          <p:val>
                                            <p:strVal val="#ppt_x"/>
                                          </p:val>
                                        </p:tav>
                                      </p:tavLst>
                                    </p:anim>
                                    <p:anim calcmode="lin" valueType="num">
                                      <p:cBhvr additive="base">
                                        <p:cTn id="182" dur="500" fill="hold"/>
                                        <p:tgtEl>
                                          <p:spTgt spid="64"/>
                                        </p:tgtEl>
                                        <p:attrNameLst>
                                          <p:attrName>ppt_y</p:attrName>
                                        </p:attrNameLst>
                                      </p:cBhvr>
                                      <p:tavLst>
                                        <p:tav tm="0">
                                          <p:val>
                                            <p:strVal val="1+#ppt_h/2"/>
                                          </p:val>
                                        </p:tav>
                                        <p:tav tm="100000">
                                          <p:val>
                                            <p:strVal val="#ppt_y"/>
                                          </p:val>
                                        </p:tav>
                                      </p:tavLst>
                                    </p:anim>
                                  </p:childTnLst>
                                </p:cTn>
                              </p:par>
                              <p:par>
                                <p:cTn id="183" presetID="2" presetClass="entr" presetSubtype="4" fill="hold" grpId="0" nodeType="withEffect">
                                  <p:stCondLst>
                                    <p:cond delay="0"/>
                                  </p:stCondLst>
                                  <p:childTnLst>
                                    <p:set>
                                      <p:cBhvr>
                                        <p:cTn id="184" dur="1" fill="hold">
                                          <p:stCondLst>
                                            <p:cond delay="0"/>
                                          </p:stCondLst>
                                        </p:cTn>
                                        <p:tgtEl>
                                          <p:spTgt spid="65"/>
                                        </p:tgtEl>
                                        <p:attrNameLst>
                                          <p:attrName>style.visibility</p:attrName>
                                        </p:attrNameLst>
                                      </p:cBhvr>
                                      <p:to>
                                        <p:strVal val="visible"/>
                                      </p:to>
                                    </p:set>
                                    <p:anim calcmode="lin" valueType="num">
                                      <p:cBhvr additive="base">
                                        <p:cTn id="185" dur="500" fill="hold"/>
                                        <p:tgtEl>
                                          <p:spTgt spid="65"/>
                                        </p:tgtEl>
                                        <p:attrNameLst>
                                          <p:attrName>ppt_x</p:attrName>
                                        </p:attrNameLst>
                                      </p:cBhvr>
                                      <p:tavLst>
                                        <p:tav tm="0">
                                          <p:val>
                                            <p:strVal val="#ppt_x"/>
                                          </p:val>
                                        </p:tav>
                                        <p:tav tm="100000">
                                          <p:val>
                                            <p:strVal val="#ppt_x"/>
                                          </p:val>
                                        </p:tav>
                                      </p:tavLst>
                                    </p:anim>
                                    <p:anim calcmode="lin" valueType="num">
                                      <p:cBhvr additive="base">
                                        <p:cTn id="186" dur="500" fill="hold"/>
                                        <p:tgtEl>
                                          <p:spTgt spid="65"/>
                                        </p:tgtEl>
                                        <p:attrNameLst>
                                          <p:attrName>ppt_y</p:attrName>
                                        </p:attrNameLst>
                                      </p:cBhvr>
                                      <p:tavLst>
                                        <p:tav tm="0">
                                          <p:val>
                                            <p:strVal val="1+#ppt_h/2"/>
                                          </p:val>
                                        </p:tav>
                                        <p:tav tm="100000">
                                          <p:val>
                                            <p:strVal val="#ppt_y"/>
                                          </p:val>
                                        </p:tav>
                                      </p:tavLst>
                                    </p:anim>
                                  </p:childTnLst>
                                </p:cTn>
                              </p:par>
                              <p:par>
                                <p:cTn id="187" presetID="2" presetClass="entr" presetSubtype="4" fill="hold" grpId="0" nodeType="withEffect">
                                  <p:stCondLst>
                                    <p:cond delay="0"/>
                                  </p:stCondLst>
                                  <p:childTnLst>
                                    <p:set>
                                      <p:cBhvr>
                                        <p:cTn id="188" dur="1" fill="hold">
                                          <p:stCondLst>
                                            <p:cond delay="0"/>
                                          </p:stCondLst>
                                        </p:cTn>
                                        <p:tgtEl>
                                          <p:spTgt spid="66"/>
                                        </p:tgtEl>
                                        <p:attrNameLst>
                                          <p:attrName>style.visibility</p:attrName>
                                        </p:attrNameLst>
                                      </p:cBhvr>
                                      <p:to>
                                        <p:strVal val="visible"/>
                                      </p:to>
                                    </p:set>
                                    <p:anim calcmode="lin" valueType="num">
                                      <p:cBhvr additive="base">
                                        <p:cTn id="189" dur="500" fill="hold"/>
                                        <p:tgtEl>
                                          <p:spTgt spid="66"/>
                                        </p:tgtEl>
                                        <p:attrNameLst>
                                          <p:attrName>ppt_x</p:attrName>
                                        </p:attrNameLst>
                                      </p:cBhvr>
                                      <p:tavLst>
                                        <p:tav tm="0">
                                          <p:val>
                                            <p:strVal val="#ppt_x"/>
                                          </p:val>
                                        </p:tav>
                                        <p:tav tm="100000">
                                          <p:val>
                                            <p:strVal val="#ppt_x"/>
                                          </p:val>
                                        </p:tav>
                                      </p:tavLst>
                                    </p:anim>
                                    <p:anim calcmode="lin" valueType="num">
                                      <p:cBhvr additive="base">
                                        <p:cTn id="190" dur="500" fill="hold"/>
                                        <p:tgtEl>
                                          <p:spTgt spid="66"/>
                                        </p:tgtEl>
                                        <p:attrNameLst>
                                          <p:attrName>ppt_y</p:attrName>
                                        </p:attrNameLst>
                                      </p:cBhvr>
                                      <p:tavLst>
                                        <p:tav tm="0">
                                          <p:val>
                                            <p:strVal val="1+#ppt_h/2"/>
                                          </p:val>
                                        </p:tav>
                                        <p:tav tm="100000">
                                          <p:val>
                                            <p:strVal val="#ppt_y"/>
                                          </p:val>
                                        </p:tav>
                                      </p:tavLst>
                                    </p:anim>
                                  </p:childTnLst>
                                </p:cTn>
                              </p:par>
                              <p:par>
                                <p:cTn id="191" presetID="2" presetClass="entr" presetSubtype="8" fill="hold" grpId="0" nodeType="withEffect">
                                  <p:stCondLst>
                                    <p:cond delay="0"/>
                                  </p:stCondLst>
                                  <p:childTnLst>
                                    <p:set>
                                      <p:cBhvr>
                                        <p:cTn id="192" dur="1" fill="hold">
                                          <p:stCondLst>
                                            <p:cond delay="0"/>
                                          </p:stCondLst>
                                        </p:cTn>
                                        <p:tgtEl>
                                          <p:spTgt spid="67"/>
                                        </p:tgtEl>
                                        <p:attrNameLst>
                                          <p:attrName>style.visibility</p:attrName>
                                        </p:attrNameLst>
                                      </p:cBhvr>
                                      <p:to>
                                        <p:strVal val="visible"/>
                                      </p:to>
                                    </p:set>
                                    <p:anim calcmode="lin" valueType="num">
                                      <p:cBhvr additive="base">
                                        <p:cTn id="193" dur="500" fill="hold"/>
                                        <p:tgtEl>
                                          <p:spTgt spid="67"/>
                                        </p:tgtEl>
                                        <p:attrNameLst>
                                          <p:attrName>ppt_x</p:attrName>
                                        </p:attrNameLst>
                                      </p:cBhvr>
                                      <p:tavLst>
                                        <p:tav tm="0">
                                          <p:val>
                                            <p:strVal val="0-#ppt_w/2"/>
                                          </p:val>
                                        </p:tav>
                                        <p:tav tm="100000">
                                          <p:val>
                                            <p:strVal val="#ppt_x"/>
                                          </p:val>
                                        </p:tav>
                                      </p:tavLst>
                                    </p:anim>
                                    <p:anim calcmode="lin" valueType="num">
                                      <p:cBhvr additive="base">
                                        <p:cTn id="194" dur="500" fill="hold"/>
                                        <p:tgtEl>
                                          <p:spTgt spid="67"/>
                                        </p:tgtEl>
                                        <p:attrNameLst>
                                          <p:attrName>ppt_y</p:attrName>
                                        </p:attrNameLst>
                                      </p:cBhvr>
                                      <p:tavLst>
                                        <p:tav tm="0">
                                          <p:val>
                                            <p:strVal val="#ppt_y"/>
                                          </p:val>
                                        </p:tav>
                                        <p:tav tm="100000">
                                          <p:val>
                                            <p:strVal val="#ppt_y"/>
                                          </p:val>
                                        </p:tav>
                                      </p:tavLst>
                                    </p:anim>
                                  </p:childTnLst>
                                </p:cTn>
                              </p:par>
                              <p:par>
                                <p:cTn id="195" presetID="2" presetClass="entr" presetSubtype="4" fill="hold" grpId="0" nodeType="withEffect">
                                  <p:stCondLst>
                                    <p:cond delay="0"/>
                                  </p:stCondLst>
                                  <p:childTnLst>
                                    <p:set>
                                      <p:cBhvr>
                                        <p:cTn id="196" dur="1" fill="hold">
                                          <p:stCondLst>
                                            <p:cond delay="0"/>
                                          </p:stCondLst>
                                        </p:cTn>
                                        <p:tgtEl>
                                          <p:spTgt spid="68"/>
                                        </p:tgtEl>
                                        <p:attrNameLst>
                                          <p:attrName>style.visibility</p:attrName>
                                        </p:attrNameLst>
                                      </p:cBhvr>
                                      <p:to>
                                        <p:strVal val="visible"/>
                                      </p:to>
                                    </p:set>
                                    <p:anim calcmode="lin" valueType="num">
                                      <p:cBhvr additive="base">
                                        <p:cTn id="197" dur="500" fill="hold"/>
                                        <p:tgtEl>
                                          <p:spTgt spid="68"/>
                                        </p:tgtEl>
                                        <p:attrNameLst>
                                          <p:attrName>ppt_x</p:attrName>
                                        </p:attrNameLst>
                                      </p:cBhvr>
                                      <p:tavLst>
                                        <p:tav tm="0">
                                          <p:val>
                                            <p:strVal val="#ppt_x"/>
                                          </p:val>
                                        </p:tav>
                                        <p:tav tm="100000">
                                          <p:val>
                                            <p:strVal val="#ppt_x"/>
                                          </p:val>
                                        </p:tav>
                                      </p:tavLst>
                                    </p:anim>
                                    <p:anim calcmode="lin" valueType="num">
                                      <p:cBhvr additive="base">
                                        <p:cTn id="198" dur="500" fill="hold"/>
                                        <p:tgtEl>
                                          <p:spTgt spid="68"/>
                                        </p:tgtEl>
                                        <p:attrNameLst>
                                          <p:attrName>ppt_y</p:attrName>
                                        </p:attrNameLst>
                                      </p:cBhvr>
                                      <p:tavLst>
                                        <p:tav tm="0">
                                          <p:val>
                                            <p:strVal val="1+#ppt_h/2"/>
                                          </p:val>
                                        </p:tav>
                                        <p:tav tm="100000">
                                          <p:val>
                                            <p:strVal val="#ppt_y"/>
                                          </p:val>
                                        </p:tav>
                                      </p:tavLst>
                                    </p:anim>
                                  </p:childTnLst>
                                </p:cTn>
                              </p:par>
                              <p:par>
                                <p:cTn id="199" presetID="2" presetClass="entr" presetSubtype="4" fill="hold" grpId="0" nodeType="withEffect">
                                  <p:stCondLst>
                                    <p:cond delay="0"/>
                                  </p:stCondLst>
                                  <p:childTnLst>
                                    <p:set>
                                      <p:cBhvr>
                                        <p:cTn id="200" dur="1" fill="hold">
                                          <p:stCondLst>
                                            <p:cond delay="0"/>
                                          </p:stCondLst>
                                        </p:cTn>
                                        <p:tgtEl>
                                          <p:spTgt spid="69"/>
                                        </p:tgtEl>
                                        <p:attrNameLst>
                                          <p:attrName>style.visibility</p:attrName>
                                        </p:attrNameLst>
                                      </p:cBhvr>
                                      <p:to>
                                        <p:strVal val="visible"/>
                                      </p:to>
                                    </p:set>
                                    <p:anim calcmode="lin" valueType="num">
                                      <p:cBhvr additive="base">
                                        <p:cTn id="201" dur="500" fill="hold"/>
                                        <p:tgtEl>
                                          <p:spTgt spid="69"/>
                                        </p:tgtEl>
                                        <p:attrNameLst>
                                          <p:attrName>ppt_x</p:attrName>
                                        </p:attrNameLst>
                                      </p:cBhvr>
                                      <p:tavLst>
                                        <p:tav tm="0">
                                          <p:val>
                                            <p:strVal val="#ppt_x"/>
                                          </p:val>
                                        </p:tav>
                                        <p:tav tm="100000">
                                          <p:val>
                                            <p:strVal val="#ppt_x"/>
                                          </p:val>
                                        </p:tav>
                                      </p:tavLst>
                                    </p:anim>
                                    <p:anim calcmode="lin" valueType="num">
                                      <p:cBhvr additive="base">
                                        <p:cTn id="202" dur="500" fill="hold"/>
                                        <p:tgtEl>
                                          <p:spTgt spid="69"/>
                                        </p:tgtEl>
                                        <p:attrNameLst>
                                          <p:attrName>ppt_y</p:attrName>
                                        </p:attrNameLst>
                                      </p:cBhvr>
                                      <p:tavLst>
                                        <p:tav tm="0">
                                          <p:val>
                                            <p:strVal val="1+#ppt_h/2"/>
                                          </p:val>
                                        </p:tav>
                                        <p:tav tm="100000">
                                          <p:val>
                                            <p:strVal val="#ppt_y"/>
                                          </p:val>
                                        </p:tav>
                                      </p:tavLst>
                                    </p:anim>
                                  </p:childTnLst>
                                </p:cTn>
                              </p:par>
                              <p:par>
                                <p:cTn id="203" presetID="2" presetClass="entr" presetSubtype="4" fill="hold" grpId="0" nodeType="withEffect">
                                  <p:stCondLst>
                                    <p:cond delay="0"/>
                                  </p:stCondLst>
                                  <p:childTnLst>
                                    <p:set>
                                      <p:cBhvr>
                                        <p:cTn id="204" dur="1" fill="hold">
                                          <p:stCondLst>
                                            <p:cond delay="0"/>
                                          </p:stCondLst>
                                        </p:cTn>
                                        <p:tgtEl>
                                          <p:spTgt spid="70"/>
                                        </p:tgtEl>
                                        <p:attrNameLst>
                                          <p:attrName>style.visibility</p:attrName>
                                        </p:attrNameLst>
                                      </p:cBhvr>
                                      <p:to>
                                        <p:strVal val="visible"/>
                                      </p:to>
                                    </p:set>
                                    <p:anim calcmode="lin" valueType="num">
                                      <p:cBhvr additive="base">
                                        <p:cTn id="205" dur="500" fill="hold"/>
                                        <p:tgtEl>
                                          <p:spTgt spid="70"/>
                                        </p:tgtEl>
                                        <p:attrNameLst>
                                          <p:attrName>ppt_x</p:attrName>
                                        </p:attrNameLst>
                                      </p:cBhvr>
                                      <p:tavLst>
                                        <p:tav tm="0">
                                          <p:val>
                                            <p:strVal val="#ppt_x"/>
                                          </p:val>
                                        </p:tav>
                                        <p:tav tm="100000">
                                          <p:val>
                                            <p:strVal val="#ppt_x"/>
                                          </p:val>
                                        </p:tav>
                                      </p:tavLst>
                                    </p:anim>
                                    <p:anim calcmode="lin" valueType="num">
                                      <p:cBhvr additive="base">
                                        <p:cTn id="206" dur="500" fill="hold"/>
                                        <p:tgtEl>
                                          <p:spTgt spid="70"/>
                                        </p:tgtEl>
                                        <p:attrNameLst>
                                          <p:attrName>ppt_y</p:attrName>
                                        </p:attrNameLst>
                                      </p:cBhvr>
                                      <p:tavLst>
                                        <p:tav tm="0">
                                          <p:val>
                                            <p:strVal val="1+#ppt_h/2"/>
                                          </p:val>
                                        </p:tav>
                                        <p:tav tm="100000">
                                          <p:val>
                                            <p:strVal val="#ppt_y"/>
                                          </p:val>
                                        </p:tav>
                                      </p:tavLst>
                                    </p:anim>
                                  </p:childTnLst>
                                </p:cTn>
                              </p:par>
                              <p:par>
                                <p:cTn id="207" presetID="2" presetClass="entr" presetSubtype="4" fill="hold" grpId="0" nodeType="withEffect">
                                  <p:stCondLst>
                                    <p:cond delay="0"/>
                                  </p:stCondLst>
                                  <p:childTnLst>
                                    <p:set>
                                      <p:cBhvr>
                                        <p:cTn id="208" dur="1" fill="hold">
                                          <p:stCondLst>
                                            <p:cond delay="0"/>
                                          </p:stCondLst>
                                        </p:cTn>
                                        <p:tgtEl>
                                          <p:spTgt spid="71"/>
                                        </p:tgtEl>
                                        <p:attrNameLst>
                                          <p:attrName>style.visibility</p:attrName>
                                        </p:attrNameLst>
                                      </p:cBhvr>
                                      <p:to>
                                        <p:strVal val="visible"/>
                                      </p:to>
                                    </p:set>
                                    <p:anim calcmode="lin" valueType="num">
                                      <p:cBhvr additive="base">
                                        <p:cTn id="209" dur="500" fill="hold"/>
                                        <p:tgtEl>
                                          <p:spTgt spid="71"/>
                                        </p:tgtEl>
                                        <p:attrNameLst>
                                          <p:attrName>ppt_x</p:attrName>
                                        </p:attrNameLst>
                                      </p:cBhvr>
                                      <p:tavLst>
                                        <p:tav tm="0">
                                          <p:val>
                                            <p:strVal val="#ppt_x"/>
                                          </p:val>
                                        </p:tav>
                                        <p:tav tm="100000">
                                          <p:val>
                                            <p:strVal val="#ppt_x"/>
                                          </p:val>
                                        </p:tav>
                                      </p:tavLst>
                                    </p:anim>
                                    <p:anim calcmode="lin" valueType="num">
                                      <p:cBhvr additive="base">
                                        <p:cTn id="210" dur="500" fill="hold"/>
                                        <p:tgtEl>
                                          <p:spTgt spid="71"/>
                                        </p:tgtEl>
                                        <p:attrNameLst>
                                          <p:attrName>ppt_y</p:attrName>
                                        </p:attrNameLst>
                                      </p:cBhvr>
                                      <p:tavLst>
                                        <p:tav tm="0">
                                          <p:val>
                                            <p:strVal val="1+#ppt_h/2"/>
                                          </p:val>
                                        </p:tav>
                                        <p:tav tm="100000">
                                          <p:val>
                                            <p:strVal val="#ppt_y"/>
                                          </p:val>
                                        </p:tav>
                                      </p:tavLst>
                                    </p:anim>
                                  </p:childTnLst>
                                </p:cTn>
                              </p:par>
                              <p:par>
                                <p:cTn id="211" presetID="2" presetClass="entr" presetSubtype="4" fill="hold" grpId="0" nodeType="withEffect">
                                  <p:stCondLst>
                                    <p:cond delay="0"/>
                                  </p:stCondLst>
                                  <p:childTnLst>
                                    <p:set>
                                      <p:cBhvr>
                                        <p:cTn id="212" dur="1" fill="hold">
                                          <p:stCondLst>
                                            <p:cond delay="0"/>
                                          </p:stCondLst>
                                        </p:cTn>
                                        <p:tgtEl>
                                          <p:spTgt spid="72"/>
                                        </p:tgtEl>
                                        <p:attrNameLst>
                                          <p:attrName>style.visibility</p:attrName>
                                        </p:attrNameLst>
                                      </p:cBhvr>
                                      <p:to>
                                        <p:strVal val="visible"/>
                                      </p:to>
                                    </p:set>
                                    <p:anim calcmode="lin" valueType="num">
                                      <p:cBhvr additive="base">
                                        <p:cTn id="213" dur="500" fill="hold"/>
                                        <p:tgtEl>
                                          <p:spTgt spid="72"/>
                                        </p:tgtEl>
                                        <p:attrNameLst>
                                          <p:attrName>ppt_x</p:attrName>
                                        </p:attrNameLst>
                                      </p:cBhvr>
                                      <p:tavLst>
                                        <p:tav tm="0">
                                          <p:val>
                                            <p:strVal val="#ppt_x"/>
                                          </p:val>
                                        </p:tav>
                                        <p:tav tm="100000">
                                          <p:val>
                                            <p:strVal val="#ppt_x"/>
                                          </p:val>
                                        </p:tav>
                                      </p:tavLst>
                                    </p:anim>
                                    <p:anim calcmode="lin" valueType="num">
                                      <p:cBhvr additive="base">
                                        <p:cTn id="214" dur="500" fill="hold"/>
                                        <p:tgtEl>
                                          <p:spTgt spid="72"/>
                                        </p:tgtEl>
                                        <p:attrNameLst>
                                          <p:attrName>ppt_y</p:attrName>
                                        </p:attrNameLst>
                                      </p:cBhvr>
                                      <p:tavLst>
                                        <p:tav tm="0">
                                          <p:val>
                                            <p:strVal val="1+#ppt_h/2"/>
                                          </p:val>
                                        </p:tav>
                                        <p:tav tm="100000">
                                          <p:val>
                                            <p:strVal val="#ppt_y"/>
                                          </p:val>
                                        </p:tav>
                                      </p:tavLst>
                                    </p:anim>
                                  </p:childTnLst>
                                </p:cTn>
                              </p:par>
                              <p:par>
                                <p:cTn id="215" presetID="2" presetClass="entr" presetSubtype="4" fill="hold" grpId="0" nodeType="withEffect">
                                  <p:stCondLst>
                                    <p:cond delay="0"/>
                                  </p:stCondLst>
                                  <p:childTnLst>
                                    <p:set>
                                      <p:cBhvr>
                                        <p:cTn id="216" dur="1" fill="hold">
                                          <p:stCondLst>
                                            <p:cond delay="0"/>
                                          </p:stCondLst>
                                        </p:cTn>
                                        <p:tgtEl>
                                          <p:spTgt spid="73"/>
                                        </p:tgtEl>
                                        <p:attrNameLst>
                                          <p:attrName>style.visibility</p:attrName>
                                        </p:attrNameLst>
                                      </p:cBhvr>
                                      <p:to>
                                        <p:strVal val="visible"/>
                                      </p:to>
                                    </p:set>
                                    <p:anim calcmode="lin" valueType="num">
                                      <p:cBhvr additive="base">
                                        <p:cTn id="217" dur="500" fill="hold"/>
                                        <p:tgtEl>
                                          <p:spTgt spid="73"/>
                                        </p:tgtEl>
                                        <p:attrNameLst>
                                          <p:attrName>ppt_x</p:attrName>
                                        </p:attrNameLst>
                                      </p:cBhvr>
                                      <p:tavLst>
                                        <p:tav tm="0">
                                          <p:val>
                                            <p:strVal val="#ppt_x"/>
                                          </p:val>
                                        </p:tav>
                                        <p:tav tm="100000">
                                          <p:val>
                                            <p:strVal val="#ppt_x"/>
                                          </p:val>
                                        </p:tav>
                                      </p:tavLst>
                                    </p:anim>
                                    <p:anim calcmode="lin" valueType="num">
                                      <p:cBhvr additive="base">
                                        <p:cTn id="218" dur="500" fill="hold"/>
                                        <p:tgtEl>
                                          <p:spTgt spid="73"/>
                                        </p:tgtEl>
                                        <p:attrNameLst>
                                          <p:attrName>ppt_y</p:attrName>
                                        </p:attrNameLst>
                                      </p:cBhvr>
                                      <p:tavLst>
                                        <p:tav tm="0">
                                          <p:val>
                                            <p:strVal val="1+#ppt_h/2"/>
                                          </p:val>
                                        </p:tav>
                                        <p:tav tm="100000">
                                          <p:val>
                                            <p:strVal val="#ppt_y"/>
                                          </p:val>
                                        </p:tav>
                                      </p:tavLst>
                                    </p:anim>
                                  </p:childTnLst>
                                </p:cTn>
                              </p:par>
                              <p:par>
                                <p:cTn id="219" presetID="2" presetClass="entr" presetSubtype="4" fill="hold" grpId="0" nodeType="withEffect">
                                  <p:stCondLst>
                                    <p:cond delay="0"/>
                                  </p:stCondLst>
                                  <p:childTnLst>
                                    <p:set>
                                      <p:cBhvr>
                                        <p:cTn id="220" dur="1" fill="hold">
                                          <p:stCondLst>
                                            <p:cond delay="0"/>
                                          </p:stCondLst>
                                        </p:cTn>
                                        <p:tgtEl>
                                          <p:spTgt spid="74"/>
                                        </p:tgtEl>
                                        <p:attrNameLst>
                                          <p:attrName>style.visibility</p:attrName>
                                        </p:attrNameLst>
                                      </p:cBhvr>
                                      <p:to>
                                        <p:strVal val="visible"/>
                                      </p:to>
                                    </p:set>
                                    <p:anim calcmode="lin" valueType="num">
                                      <p:cBhvr additive="base">
                                        <p:cTn id="221" dur="500" fill="hold"/>
                                        <p:tgtEl>
                                          <p:spTgt spid="74"/>
                                        </p:tgtEl>
                                        <p:attrNameLst>
                                          <p:attrName>ppt_x</p:attrName>
                                        </p:attrNameLst>
                                      </p:cBhvr>
                                      <p:tavLst>
                                        <p:tav tm="0">
                                          <p:val>
                                            <p:strVal val="#ppt_x"/>
                                          </p:val>
                                        </p:tav>
                                        <p:tav tm="100000">
                                          <p:val>
                                            <p:strVal val="#ppt_x"/>
                                          </p:val>
                                        </p:tav>
                                      </p:tavLst>
                                    </p:anim>
                                    <p:anim calcmode="lin" valueType="num">
                                      <p:cBhvr additive="base">
                                        <p:cTn id="222" dur="500" fill="hold"/>
                                        <p:tgtEl>
                                          <p:spTgt spid="74"/>
                                        </p:tgtEl>
                                        <p:attrNameLst>
                                          <p:attrName>ppt_y</p:attrName>
                                        </p:attrNameLst>
                                      </p:cBhvr>
                                      <p:tavLst>
                                        <p:tav tm="0">
                                          <p:val>
                                            <p:strVal val="1+#ppt_h/2"/>
                                          </p:val>
                                        </p:tav>
                                        <p:tav tm="100000">
                                          <p:val>
                                            <p:strVal val="#ppt_y"/>
                                          </p:val>
                                        </p:tav>
                                      </p:tavLst>
                                    </p:anim>
                                  </p:childTnLst>
                                </p:cTn>
                              </p:par>
                              <p:par>
                                <p:cTn id="223" presetID="2" presetClass="entr" presetSubtype="4" fill="hold" grpId="0" nodeType="withEffect">
                                  <p:stCondLst>
                                    <p:cond delay="0"/>
                                  </p:stCondLst>
                                  <p:childTnLst>
                                    <p:set>
                                      <p:cBhvr>
                                        <p:cTn id="224" dur="1" fill="hold">
                                          <p:stCondLst>
                                            <p:cond delay="0"/>
                                          </p:stCondLst>
                                        </p:cTn>
                                        <p:tgtEl>
                                          <p:spTgt spid="75"/>
                                        </p:tgtEl>
                                        <p:attrNameLst>
                                          <p:attrName>style.visibility</p:attrName>
                                        </p:attrNameLst>
                                      </p:cBhvr>
                                      <p:to>
                                        <p:strVal val="visible"/>
                                      </p:to>
                                    </p:set>
                                    <p:anim calcmode="lin" valueType="num">
                                      <p:cBhvr additive="base">
                                        <p:cTn id="225" dur="500" fill="hold"/>
                                        <p:tgtEl>
                                          <p:spTgt spid="75"/>
                                        </p:tgtEl>
                                        <p:attrNameLst>
                                          <p:attrName>ppt_x</p:attrName>
                                        </p:attrNameLst>
                                      </p:cBhvr>
                                      <p:tavLst>
                                        <p:tav tm="0">
                                          <p:val>
                                            <p:strVal val="#ppt_x"/>
                                          </p:val>
                                        </p:tav>
                                        <p:tav tm="100000">
                                          <p:val>
                                            <p:strVal val="#ppt_x"/>
                                          </p:val>
                                        </p:tav>
                                      </p:tavLst>
                                    </p:anim>
                                    <p:anim calcmode="lin" valueType="num">
                                      <p:cBhvr additive="base">
                                        <p:cTn id="226" dur="500" fill="hold"/>
                                        <p:tgtEl>
                                          <p:spTgt spid="75"/>
                                        </p:tgtEl>
                                        <p:attrNameLst>
                                          <p:attrName>ppt_y</p:attrName>
                                        </p:attrNameLst>
                                      </p:cBhvr>
                                      <p:tavLst>
                                        <p:tav tm="0">
                                          <p:val>
                                            <p:strVal val="1+#ppt_h/2"/>
                                          </p:val>
                                        </p:tav>
                                        <p:tav tm="100000">
                                          <p:val>
                                            <p:strVal val="#ppt_y"/>
                                          </p:val>
                                        </p:tav>
                                      </p:tavLst>
                                    </p:anim>
                                  </p:childTnLst>
                                </p:cTn>
                              </p:par>
                              <p:par>
                                <p:cTn id="227" presetID="2" presetClass="entr" presetSubtype="4" fill="hold" grpId="0" nodeType="withEffect">
                                  <p:stCondLst>
                                    <p:cond delay="0"/>
                                  </p:stCondLst>
                                  <p:childTnLst>
                                    <p:set>
                                      <p:cBhvr>
                                        <p:cTn id="228" dur="1" fill="hold">
                                          <p:stCondLst>
                                            <p:cond delay="0"/>
                                          </p:stCondLst>
                                        </p:cTn>
                                        <p:tgtEl>
                                          <p:spTgt spid="76"/>
                                        </p:tgtEl>
                                        <p:attrNameLst>
                                          <p:attrName>style.visibility</p:attrName>
                                        </p:attrNameLst>
                                      </p:cBhvr>
                                      <p:to>
                                        <p:strVal val="visible"/>
                                      </p:to>
                                    </p:set>
                                    <p:anim calcmode="lin" valueType="num">
                                      <p:cBhvr additive="base">
                                        <p:cTn id="229" dur="500" fill="hold"/>
                                        <p:tgtEl>
                                          <p:spTgt spid="76"/>
                                        </p:tgtEl>
                                        <p:attrNameLst>
                                          <p:attrName>ppt_x</p:attrName>
                                        </p:attrNameLst>
                                      </p:cBhvr>
                                      <p:tavLst>
                                        <p:tav tm="0">
                                          <p:val>
                                            <p:strVal val="#ppt_x"/>
                                          </p:val>
                                        </p:tav>
                                        <p:tav tm="100000">
                                          <p:val>
                                            <p:strVal val="#ppt_x"/>
                                          </p:val>
                                        </p:tav>
                                      </p:tavLst>
                                    </p:anim>
                                    <p:anim calcmode="lin" valueType="num">
                                      <p:cBhvr additive="base">
                                        <p:cTn id="230" dur="500" fill="hold"/>
                                        <p:tgtEl>
                                          <p:spTgt spid="76"/>
                                        </p:tgtEl>
                                        <p:attrNameLst>
                                          <p:attrName>ppt_y</p:attrName>
                                        </p:attrNameLst>
                                      </p:cBhvr>
                                      <p:tavLst>
                                        <p:tav tm="0">
                                          <p:val>
                                            <p:strVal val="1+#ppt_h/2"/>
                                          </p:val>
                                        </p:tav>
                                        <p:tav tm="100000">
                                          <p:val>
                                            <p:strVal val="#ppt_y"/>
                                          </p:val>
                                        </p:tav>
                                      </p:tavLst>
                                    </p:anim>
                                  </p:childTnLst>
                                </p:cTn>
                              </p:par>
                              <p:par>
                                <p:cTn id="231" presetID="2" presetClass="entr" presetSubtype="4" fill="hold" grpId="0" nodeType="withEffect">
                                  <p:stCondLst>
                                    <p:cond delay="0"/>
                                  </p:stCondLst>
                                  <p:childTnLst>
                                    <p:set>
                                      <p:cBhvr>
                                        <p:cTn id="232" dur="1" fill="hold">
                                          <p:stCondLst>
                                            <p:cond delay="0"/>
                                          </p:stCondLst>
                                        </p:cTn>
                                        <p:tgtEl>
                                          <p:spTgt spid="77"/>
                                        </p:tgtEl>
                                        <p:attrNameLst>
                                          <p:attrName>style.visibility</p:attrName>
                                        </p:attrNameLst>
                                      </p:cBhvr>
                                      <p:to>
                                        <p:strVal val="visible"/>
                                      </p:to>
                                    </p:set>
                                    <p:anim calcmode="lin" valueType="num">
                                      <p:cBhvr additive="base">
                                        <p:cTn id="233" dur="500" fill="hold"/>
                                        <p:tgtEl>
                                          <p:spTgt spid="77"/>
                                        </p:tgtEl>
                                        <p:attrNameLst>
                                          <p:attrName>ppt_x</p:attrName>
                                        </p:attrNameLst>
                                      </p:cBhvr>
                                      <p:tavLst>
                                        <p:tav tm="0">
                                          <p:val>
                                            <p:strVal val="#ppt_x"/>
                                          </p:val>
                                        </p:tav>
                                        <p:tav tm="100000">
                                          <p:val>
                                            <p:strVal val="#ppt_x"/>
                                          </p:val>
                                        </p:tav>
                                      </p:tavLst>
                                    </p:anim>
                                    <p:anim calcmode="lin" valueType="num">
                                      <p:cBhvr additive="base">
                                        <p:cTn id="234" dur="500" fill="hold"/>
                                        <p:tgtEl>
                                          <p:spTgt spid="77"/>
                                        </p:tgtEl>
                                        <p:attrNameLst>
                                          <p:attrName>ppt_y</p:attrName>
                                        </p:attrNameLst>
                                      </p:cBhvr>
                                      <p:tavLst>
                                        <p:tav tm="0">
                                          <p:val>
                                            <p:strVal val="1+#ppt_h/2"/>
                                          </p:val>
                                        </p:tav>
                                        <p:tav tm="100000">
                                          <p:val>
                                            <p:strVal val="#ppt_y"/>
                                          </p:val>
                                        </p:tav>
                                      </p:tavLst>
                                    </p:anim>
                                  </p:childTnLst>
                                </p:cTn>
                              </p:par>
                              <p:par>
                                <p:cTn id="235" presetID="2" presetClass="entr" presetSubtype="4" fill="hold" grpId="0" nodeType="withEffect">
                                  <p:stCondLst>
                                    <p:cond delay="0"/>
                                  </p:stCondLst>
                                  <p:childTnLst>
                                    <p:set>
                                      <p:cBhvr>
                                        <p:cTn id="236" dur="1" fill="hold">
                                          <p:stCondLst>
                                            <p:cond delay="0"/>
                                          </p:stCondLst>
                                        </p:cTn>
                                        <p:tgtEl>
                                          <p:spTgt spid="78"/>
                                        </p:tgtEl>
                                        <p:attrNameLst>
                                          <p:attrName>style.visibility</p:attrName>
                                        </p:attrNameLst>
                                      </p:cBhvr>
                                      <p:to>
                                        <p:strVal val="visible"/>
                                      </p:to>
                                    </p:set>
                                    <p:anim calcmode="lin" valueType="num">
                                      <p:cBhvr additive="base">
                                        <p:cTn id="237" dur="500" fill="hold"/>
                                        <p:tgtEl>
                                          <p:spTgt spid="78"/>
                                        </p:tgtEl>
                                        <p:attrNameLst>
                                          <p:attrName>ppt_x</p:attrName>
                                        </p:attrNameLst>
                                      </p:cBhvr>
                                      <p:tavLst>
                                        <p:tav tm="0">
                                          <p:val>
                                            <p:strVal val="#ppt_x"/>
                                          </p:val>
                                        </p:tav>
                                        <p:tav tm="100000">
                                          <p:val>
                                            <p:strVal val="#ppt_x"/>
                                          </p:val>
                                        </p:tav>
                                      </p:tavLst>
                                    </p:anim>
                                    <p:anim calcmode="lin" valueType="num">
                                      <p:cBhvr additive="base">
                                        <p:cTn id="238" dur="500" fill="hold"/>
                                        <p:tgtEl>
                                          <p:spTgt spid="78"/>
                                        </p:tgtEl>
                                        <p:attrNameLst>
                                          <p:attrName>ppt_y</p:attrName>
                                        </p:attrNameLst>
                                      </p:cBhvr>
                                      <p:tavLst>
                                        <p:tav tm="0">
                                          <p:val>
                                            <p:strVal val="1+#ppt_h/2"/>
                                          </p:val>
                                        </p:tav>
                                        <p:tav tm="100000">
                                          <p:val>
                                            <p:strVal val="#ppt_y"/>
                                          </p:val>
                                        </p:tav>
                                      </p:tavLst>
                                    </p:anim>
                                  </p:childTnLst>
                                </p:cTn>
                              </p:par>
                              <p:par>
                                <p:cTn id="239" presetID="2" presetClass="entr" presetSubtype="4" fill="hold" grpId="0" nodeType="withEffect">
                                  <p:stCondLst>
                                    <p:cond delay="0"/>
                                  </p:stCondLst>
                                  <p:childTnLst>
                                    <p:set>
                                      <p:cBhvr>
                                        <p:cTn id="240" dur="1" fill="hold">
                                          <p:stCondLst>
                                            <p:cond delay="0"/>
                                          </p:stCondLst>
                                        </p:cTn>
                                        <p:tgtEl>
                                          <p:spTgt spid="79"/>
                                        </p:tgtEl>
                                        <p:attrNameLst>
                                          <p:attrName>style.visibility</p:attrName>
                                        </p:attrNameLst>
                                      </p:cBhvr>
                                      <p:to>
                                        <p:strVal val="visible"/>
                                      </p:to>
                                    </p:set>
                                    <p:anim calcmode="lin" valueType="num">
                                      <p:cBhvr additive="base">
                                        <p:cTn id="241" dur="500" fill="hold"/>
                                        <p:tgtEl>
                                          <p:spTgt spid="79"/>
                                        </p:tgtEl>
                                        <p:attrNameLst>
                                          <p:attrName>ppt_x</p:attrName>
                                        </p:attrNameLst>
                                      </p:cBhvr>
                                      <p:tavLst>
                                        <p:tav tm="0">
                                          <p:val>
                                            <p:strVal val="#ppt_x"/>
                                          </p:val>
                                        </p:tav>
                                        <p:tav tm="100000">
                                          <p:val>
                                            <p:strVal val="#ppt_x"/>
                                          </p:val>
                                        </p:tav>
                                      </p:tavLst>
                                    </p:anim>
                                    <p:anim calcmode="lin" valueType="num">
                                      <p:cBhvr additive="base">
                                        <p:cTn id="242" dur="500" fill="hold"/>
                                        <p:tgtEl>
                                          <p:spTgt spid="79"/>
                                        </p:tgtEl>
                                        <p:attrNameLst>
                                          <p:attrName>ppt_y</p:attrName>
                                        </p:attrNameLst>
                                      </p:cBhvr>
                                      <p:tavLst>
                                        <p:tav tm="0">
                                          <p:val>
                                            <p:strVal val="1+#ppt_h/2"/>
                                          </p:val>
                                        </p:tav>
                                        <p:tav tm="100000">
                                          <p:val>
                                            <p:strVal val="#ppt_y"/>
                                          </p:val>
                                        </p:tav>
                                      </p:tavLst>
                                    </p:anim>
                                  </p:childTnLst>
                                </p:cTn>
                              </p:par>
                              <p:par>
                                <p:cTn id="243" presetID="2" presetClass="entr" presetSubtype="4" fill="hold" grpId="0" nodeType="withEffect">
                                  <p:stCondLst>
                                    <p:cond delay="0"/>
                                  </p:stCondLst>
                                  <p:childTnLst>
                                    <p:set>
                                      <p:cBhvr>
                                        <p:cTn id="244" dur="1" fill="hold">
                                          <p:stCondLst>
                                            <p:cond delay="0"/>
                                          </p:stCondLst>
                                        </p:cTn>
                                        <p:tgtEl>
                                          <p:spTgt spid="80"/>
                                        </p:tgtEl>
                                        <p:attrNameLst>
                                          <p:attrName>style.visibility</p:attrName>
                                        </p:attrNameLst>
                                      </p:cBhvr>
                                      <p:to>
                                        <p:strVal val="visible"/>
                                      </p:to>
                                    </p:set>
                                    <p:anim calcmode="lin" valueType="num">
                                      <p:cBhvr additive="base">
                                        <p:cTn id="245" dur="500" fill="hold"/>
                                        <p:tgtEl>
                                          <p:spTgt spid="80"/>
                                        </p:tgtEl>
                                        <p:attrNameLst>
                                          <p:attrName>ppt_x</p:attrName>
                                        </p:attrNameLst>
                                      </p:cBhvr>
                                      <p:tavLst>
                                        <p:tav tm="0">
                                          <p:val>
                                            <p:strVal val="#ppt_x"/>
                                          </p:val>
                                        </p:tav>
                                        <p:tav tm="100000">
                                          <p:val>
                                            <p:strVal val="#ppt_x"/>
                                          </p:val>
                                        </p:tav>
                                      </p:tavLst>
                                    </p:anim>
                                    <p:anim calcmode="lin" valueType="num">
                                      <p:cBhvr additive="base">
                                        <p:cTn id="246" dur="500" fill="hold"/>
                                        <p:tgtEl>
                                          <p:spTgt spid="80"/>
                                        </p:tgtEl>
                                        <p:attrNameLst>
                                          <p:attrName>ppt_y</p:attrName>
                                        </p:attrNameLst>
                                      </p:cBhvr>
                                      <p:tavLst>
                                        <p:tav tm="0">
                                          <p:val>
                                            <p:strVal val="1+#ppt_h/2"/>
                                          </p:val>
                                        </p:tav>
                                        <p:tav tm="100000">
                                          <p:val>
                                            <p:strVal val="#ppt_y"/>
                                          </p:val>
                                        </p:tav>
                                      </p:tavLst>
                                    </p:anim>
                                  </p:childTnLst>
                                </p:cTn>
                              </p:par>
                              <p:par>
                                <p:cTn id="247" presetID="2" presetClass="entr" presetSubtype="4" fill="hold" grpId="0" nodeType="withEffect">
                                  <p:stCondLst>
                                    <p:cond delay="0"/>
                                  </p:stCondLst>
                                  <p:childTnLst>
                                    <p:set>
                                      <p:cBhvr>
                                        <p:cTn id="248" dur="1" fill="hold">
                                          <p:stCondLst>
                                            <p:cond delay="0"/>
                                          </p:stCondLst>
                                        </p:cTn>
                                        <p:tgtEl>
                                          <p:spTgt spid="81"/>
                                        </p:tgtEl>
                                        <p:attrNameLst>
                                          <p:attrName>style.visibility</p:attrName>
                                        </p:attrNameLst>
                                      </p:cBhvr>
                                      <p:to>
                                        <p:strVal val="visible"/>
                                      </p:to>
                                    </p:set>
                                    <p:anim calcmode="lin" valueType="num">
                                      <p:cBhvr additive="base">
                                        <p:cTn id="249" dur="500" fill="hold"/>
                                        <p:tgtEl>
                                          <p:spTgt spid="81"/>
                                        </p:tgtEl>
                                        <p:attrNameLst>
                                          <p:attrName>ppt_x</p:attrName>
                                        </p:attrNameLst>
                                      </p:cBhvr>
                                      <p:tavLst>
                                        <p:tav tm="0">
                                          <p:val>
                                            <p:strVal val="#ppt_x"/>
                                          </p:val>
                                        </p:tav>
                                        <p:tav tm="100000">
                                          <p:val>
                                            <p:strVal val="#ppt_x"/>
                                          </p:val>
                                        </p:tav>
                                      </p:tavLst>
                                    </p:anim>
                                    <p:anim calcmode="lin" valueType="num">
                                      <p:cBhvr additive="base">
                                        <p:cTn id="250" dur="500" fill="hold"/>
                                        <p:tgtEl>
                                          <p:spTgt spid="81"/>
                                        </p:tgtEl>
                                        <p:attrNameLst>
                                          <p:attrName>ppt_y</p:attrName>
                                        </p:attrNameLst>
                                      </p:cBhvr>
                                      <p:tavLst>
                                        <p:tav tm="0">
                                          <p:val>
                                            <p:strVal val="1+#ppt_h/2"/>
                                          </p:val>
                                        </p:tav>
                                        <p:tav tm="100000">
                                          <p:val>
                                            <p:strVal val="#ppt_y"/>
                                          </p:val>
                                        </p:tav>
                                      </p:tavLst>
                                    </p:anim>
                                  </p:childTnLst>
                                </p:cTn>
                              </p:par>
                              <p:par>
                                <p:cTn id="251" presetID="2" presetClass="entr" presetSubtype="1" fill="hold" grpId="0" nodeType="withEffect">
                                  <p:stCondLst>
                                    <p:cond delay="0"/>
                                  </p:stCondLst>
                                  <p:childTnLst>
                                    <p:set>
                                      <p:cBhvr>
                                        <p:cTn id="252" dur="1" fill="hold">
                                          <p:stCondLst>
                                            <p:cond delay="0"/>
                                          </p:stCondLst>
                                        </p:cTn>
                                        <p:tgtEl>
                                          <p:spTgt spid="82"/>
                                        </p:tgtEl>
                                        <p:attrNameLst>
                                          <p:attrName>style.visibility</p:attrName>
                                        </p:attrNameLst>
                                      </p:cBhvr>
                                      <p:to>
                                        <p:strVal val="visible"/>
                                      </p:to>
                                    </p:set>
                                    <p:anim calcmode="lin" valueType="num">
                                      <p:cBhvr additive="base">
                                        <p:cTn id="253" dur="500" fill="hold"/>
                                        <p:tgtEl>
                                          <p:spTgt spid="82"/>
                                        </p:tgtEl>
                                        <p:attrNameLst>
                                          <p:attrName>ppt_x</p:attrName>
                                        </p:attrNameLst>
                                      </p:cBhvr>
                                      <p:tavLst>
                                        <p:tav tm="0">
                                          <p:val>
                                            <p:strVal val="#ppt_x"/>
                                          </p:val>
                                        </p:tav>
                                        <p:tav tm="100000">
                                          <p:val>
                                            <p:strVal val="#ppt_x"/>
                                          </p:val>
                                        </p:tav>
                                      </p:tavLst>
                                    </p:anim>
                                    <p:anim calcmode="lin" valueType="num">
                                      <p:cBhvr additive="base">
                                        <p:cTn id="254" dur="500" fill="hold"/>
                                        <p:tgtEl>
                                          <p:spTgt spid="82"/>
                                        </p:tgtEl>
                                        <p:attrNameLst>
                                          <p:attrName>ppt_y</p:attrName>
                                        </p:attrNameLst>
                                      </p:cBhvr>
                                      <p:tavLst>
                                        <p:tav tm="0">
                                          <p:val>
                                            <p:strVal val="0-#ppt_h/2"/>
                                          </p:val>
                                        </p:tav>
                                        <p:tav tm="100000">
                                          <p:val>
                                            <p:strVal val="#ppt_y"/>
                                          </p:val>
                                        </p:tav>
                                      </p:tavLst>
                                    </p:anim>
                                  </p:childTnLst>
                                </p:cTn>
                              </p:par>
                              <p:par>
                                <p:cTn id="255" presetID="2" presetClass="entr" presetSubtype="4" fill="hold" grpId="0" nodeType="withEffect">
                                  <p:stCondLst>
                                    <p:cond delay="0"/>
                                  </p:stCondLst>
                                  <p:childTnLst>
                                    <p:set>
                                      <p:cBhvr>
                                        <p:cTn id="256" dur="1" fill="hold">
                                          <p:stCondLst>
                                            <p:cond delay="0"/>
                                          </p:stCondLst>
                                        </p:cTn>
                                        <p:tgtEl>
                                          <p:spTgt spid="83"/>
                                        </p:tgtEl>
                                        <p:attrNameLst>
                                          <p:attrName>style.visibility</p:attrName>
                                        </p:attrNameLst>
                                      </p:cBhvr>
                                      <p:to>
                                        <p:strVal val="visible"/>
                                      </p:to>
                                    </p:set>
                                    <p:anim calcmode="lin" valueType="num">
                                      <p:cBhvr additive="base">
                                        <p:cTn id="257" dur="500" fill="hold"/>
                                        <p:tgtEl>
                                          <p:spTgt spid="83"/>
                                        </p:tgtEl>
                                        <p:attrNameLst>
                                          <p:attrName>ppt_x</p:attrName>
                                        </p:attrNameLst>
                                      </p:cBhvr>
                                      <p:tavLst>
                                        <p:tav tm="0">
                                          <p:val>
                                            <p:strVal val="#ppt_x"/>
                                          </p:val>
                                        </p:tav>
                                        <p:tav tm="100000">
                                          <p:val>
                                            <p:strVal val="#ppt_x"/>
                                          </p:val>
                                        </p:tav>
                                      </p:tavLst>
                                    </p:anim>
                                    <p:anim calcmode="lin" valueType="num">
                                      <p:cBhvr additive="base">
                                        <p:cTn id="258" dur="500" fill="hold"/>
                                        <p:tgtEl>
                                          <p:spTgt spid="83"/>
                                        </p:tgtEl>
                                        <p:attrNameLst>
                                          <p:attrName>ppt_y</p:attrName>
                                        </p:attrNameLst>
                                      </p:cBhvr>
                                      <p:tavLst>
                                        <p:tav tm="0">
                                          <p:val>
                                            <p:strVal val="1+#ppt_h/2"/>
                                          </p:val>
                                        </p:tav>
                                        <p:tav tm="100000">
                                          <p:val>
                                            <p:strVal val="#ppt_y"/>
                                          </p:val>
                                        </p:tav>
                                      </p:tavLst>
                                    </p:anim>
                                  </p:childTnLst>
                                </p:cTn>
                              </p:par>
                              <p:par>
                                <p:cTn id="259" presetID="2" presetClass="entr" presetSubtype="4" fill="hold" grpId="0" nodeType="withEffect">
                                  <p:stCondLst>
                                    <p:cond delay="0"/>
                                  </p:stCondLst>
                                  <p:childTnLst>
                                    <p:set>
                                      <p:cBhvr>
                                        <p:cTn id="260" dur="1" fill="hold">
                                          <p:stCondLst>
                                            <p:cond delay="0"/>
                                          </p:stCondLst>
                                        </p:cTn>
                                        <p:tgtEl>
                                          <p:spTgt spid="84"/>
                                        </p:tgtEl>
                                        <p:attrNameLst>
                                          <p:attrName>style.visibility</p:attrName>
                                        </p:attrNameLst>
                                      </p:cBhvr>
                                      <p:to>
                                        <p:strVal val="visible"/>
                                      </p:to>
                                    </p:set>
                                    <p:anim calcmode="lin" valueType="num">
                                      <p:cBhvr additive="base">
                                        <p:cTn id="261" dur="500" fill="hold"/>
                                        <p:tgtEl>
                                          <p:spTgt spid="84"/>
                                        </p:tgtEl>
                                        <p:attrNameLst>
                                          <p:attrName>ppt_x</p:attrName>
                                        </p:attrNameLst>
                                      </p:cBhvr>
                                      <p:tavLst>
                                        <p:tav tm="0">
                                          <p:val>
                                            <p:strVal val="#ppt_x"/>
                                          </p:val>
                                        </p:tav>
                                        <p:tav tm="100000">
                                          <p:val>
                                            <p:strVal val="#ppt_x"/>
                                          </p:val>
                                        </p:tav>
                                      </p:tavLst>
                                    </p:anim>
                                    <p:anim calcmode="lin" valueType="num">
                                      <p:cBhvr additive="base">
                                        <p:cTn id="262" dur="500" fill="hold"/>
                                        <p:tgtEl>
                                          <p:spTgt spid="84"/>
                                        </p:tgtEl>
                                        <p:attrNameLst>
                                          <p:attrName>ppt_y</p:attrName>
                                        </p:attrNameLst>
                                      </p:cBhvr>
                                      <p:tavLst>
                                        <p:tav tm="0">
                                          <p:val>
                                            <p:strVal val="1+#ppt_h/2"/>
                                          </p:val>
                                        </p:tav>
                                        <p:tav tm="100000">
                                          <p:val>
                                            <p:strVal val="#ppt_y"/>
                                          </p:val>
                                        </p:tav>
                                      </p:tavLst>
                                    </p:anim>
                                  </p:childTnLst>
                                </p:cTn>
                              </p:par>
                              <p:par>
                                <p:cTn id="263" presetID="2" presetClass="entr" presetSubtype="3" fill="hold" grpId="0" nodeType="withEffect">
                                  <p:stCondLst>
                                    <p:cond delay="0"/>
                                  </p:stCondLst>
                                  <p:childTnLst>
                                    <p:set>
                                      <p:cBhvr>
                                        <p:cTn id="264" dur="1" fill="hold">
                                          <p:stCondLst>
                                            <p:cond delay="0"/>
                                          </p:stCondLst>
                                        </p:cTn>
                                        <p:tgtEl>
                                          <p:spTgt spid="85"/>
                                        </p:tgtEl>
                                        <p:attrNameLst>
                                          <p:attrName>style.visibility</p:attrName>
                                        </p:attrNameLst>
                                      </p:cBhvr>
                                      <p:to>
                                        <p:strVal val="visible"/>
                                      </p:to>
                                    </p:set>
                                    <p:anim calcmode="lin" valueType="num">
                                      <p:cBhvr additive="base">
                                        <p:cTn id="265" dur="500" fill="hold"/>
                                        <p:tgtEl>
                                          <p:spTgt spid="85"/>
                                        </p:tgtEl>
                                        <p:attrNameLst>
                                          <p:attrName>ppt_x</p:attrName>
                                        </p:attrNameLst>
                                      </p:cBhvr>
                                      <p:tavLst>
                                        <p:tav tm="0">
                                          <p:val>
                                            <p:strVal val="1+#ppt_w/2"/>
                                          </p:val>
                                        </p:tav>
                                        <p:tav tm="100000">
                                          <p:val>
                                            <p:strVal val="#ppt_x"/>
                                          </p:val>
                                        </p:tav>
                                      </p:tavLst>
                                    </p:anim>
                                    <p:anim calcmode="lin" valueType="num">
                                      <p:cBhvr additive="base">
                                        <p:cTn id="266" dur="500" fill="hold"/>
                                        <p:tgtEl>
                                          <p:spTgt spid="85"/>
                                        </p:tgtEl>
                                        <p:attrNameLst>
                                          <p:attrName>ppt_y</p:attrName>
                                        </p:attrNameLst>
                                      </p:cBhvr>
                                      <p:tavLst>
                                        <p:tav tm="0">
                                          <p:val>
                                            <p:strVal val="0-#ppt_h/2"/>
                                          </p:val>
                                        </p:tav>
                                        <p:tav tm="100000">
                                          <p:val>
                                            <p:strVal val="#ppt_y"/>
                                          </p:val>
                                        </p:tav>
                                      </p:tavLst>
                                    </p:anim>
                                  </p:childTnLst>
                                </p:cTn>
                              </p:par>
                              <p:par>
                                <p:cTn id="267" presetID="2" presetClass="entr" presetSubtype="2" fill="hold" grpId="0" nodeType="withEffect">
                                  <p:stCondLst>
                                    <p:cond delay="0"/>
                                  </p:stCondLst>
                                  <p:childTnLst>
                                    <p:set>
                                      <p:cBhvr>
                                        <p:cTn id="268" dur="1" fill="hold">
                                          <p:stCondLst>
                                            <p:cond delay="0"/>
                                          </p:stCondLst>
                                        </p:cTn>
                                        <p:tgtEl>
                                          <p:spTgt spid="86"/>
                                        </p:tgtEl>
                                        <p:attrNameLst>
                                          <p:attrName>style.visibility</p:attrName>
                                        </p:attrNameLst>
                                      </p:cBhvr>
                                      <p:to>
                                        <p:strVal val="visible"/>
                                      </p:to>
                                    </p:set>
                                    <p:anim calcmode="lin" valueType="num">
                                      <p:cBhvr additive="base">
                                        <p:cTn id="269" dur="500" fill="hold"/>
                                        <p:tgtEl>
                                          <p:spTgt spid="86"/>
                                        </p:tgtEl>
                                        <p:attrNameLst>
                                          <p:attrName>ppt_x</p:attrName>
                                        </p:attrNameLst>
                                      </p:cBhvr>
                                      <p:tavLst>
                                        <p:tav tm="0">
                                          <p:val>
                                            <p:strVal val="1+#ppt_w/2"/>
                                          </p:val>
                                        </p:tav>
                                        <p:tav tm="100000">
                                          <p:val>
                                            <p:strVal val="#ppt_x"/>
                                          </p:val>
                                        </p:tav>
                                      </p:tavLst>
                                    </p:anim>
                                    <p:anim calcmode="lin" valueType="num">
                                      <p:cBhvr additive="base">
                                        <p:cTn id="270" dur="500" fill="hold"/>
                                        <p:tgtEl>
                                          <p:spTgt spid="86"/>
                                        </p:tgtEl>
                                        <p:attrNameLst>
                                          <p:attrName>ppt_y</p:attrName>
                                        </p:attrNameLst>
                                      </p:cBhvr>
                                      <p:tavLst>
                                        <p:tav tm="0">
                                          <p:val>
                                            <p:strVal val="#ppt_y"/>
                                          </p:val>
                                        </p:tav>
                                        <p:tav tm="100000">
                                          <p:val>
                                            <p:strVal val="#ppt_y"/>
                                          </p:val>
                                        </p:tav>
                                      </p:tavLst>
                                    </p:anim>
                                  </p:childTnLst>
                                </p:cTn>
                              </p:par>
                              <p:par>
                                <p:cTn id="271" presetID="2" presetClass="entr" presetSubtype="12" fill="hold" grpId="0" nodeType="withEffect">
                                  <p:stCondLst>
                                    <p:cond delay="0"/>
                                  </p:stCondLst>
                                  <p:childTnLst>
                                    <p:set>
                                      <p:cBhvr>
                                        <p:cTn id="272" dur="1" fill="hold">
                                          <p:stCondLst>
                                            <p:cond delay="0"/>
                                          </p:stCondLst>
                                        </p:cTn>
                                        <p:tgtEl>
                                          <p:spTgt spid="87"/>
                                        </p:tgtEl>
                                        <p:attrNameLst>
                                          <p:attrName>style.visibility</p:attrName>
                                        </p:attrNameLst>
                                      </p:cBhvr>
                                      <p:to>
                                        <p:strVal val="visible"/>
                                      </p:to>
                                    </p:set>
                                    <p:anim calcmode="lin" valueType="num">
                                      <p:cBhvr additive="base">
                                        <p:cTn id="273" dur="500" fill="hold"/>
                                        <p:tgtEl>
                                          <p:spTgt spid="87"/>
                                        </p:tgtEl>
                                        <p:attrNameLst>
                                          <p:attrName>ppt_x</p:attrName>
                                        </p:attrNameLst>
                                      </p:cBhvr>
                                      <p:tavLst>
                                        <p:tav tm="0">
                                          <p:val>
                                            <p:strVal val="0-#ppt_w/2"/>
                                          </p:val>
                                        </p:tav>
                                        <p:tav tm="100000">
                                          <p:val>
                                            <p:strVal val="#ppt_x"/>
                                          </p:val>
                                        </p:tav>
                                      </p:tavLst>
                                    </p:anim>
                                    <p:anim calcmode="lin" valueType="num">
                                      <p:cBhvr additive="base">
                                        <p:cTn id="274" dur="500" fill="hold"/>
                                        <p:tgtEl>
                                          <p:spTgt spid="87"/>
                                        </p:tgtEl>
                                        <p:attrNameLst>
                                          <p:attrName>ppt_y</p:attrName>
                                        </p:attrNameLst>
                                      </p:cBhvr>
                                      <p:tavLst>
                                        <p:tav tm="0">
                                          <p:val>
                                            <p:strVal val="1+#ppt_h/2"/>
                                          </p:val>
                                        </p:tav>
                                        <p:tav tm="100000">
                                          <p:val>
                                            <p:strVal val="#ppt_y"/>
                                          </p:val>
                                        </p:tav>
                                      </p:tavLst>
                                    </p:anim>
                                  </p:childTnLst>
                                </p:cTn>
                              </p:par>
                              <p:par>
                                <p:cTn id="275" presetID="2" presetClass="entr" presetSubtype="4" fill="hold" grpId="0" nodeType="withEffect">
                                  <p:stCondLst>
                                    <p:cond delay="0"/>
                                  </p:stCondLst>
                                  <p:childTnLst>
                                    <p:set>
                                      <p:cBhvr>
                                        <p:cTn id="276" dur="1" fill="hold">
                                          <p:stCondLst>
                                            <p:cond delay="0"/>
                                          </p:stCondLst>
                                        </p:cTn>
                                        <p:tgtEl>
                                          <p:spTgt spid="88"/>
                                        </p:tgtEl>
                                        <p:attrNameLst>
                                          <p:attrName>style.visibility</p:attrName>
                                        </p:attrNameLst>
                                      </p:cBhvr>
                                      <p:to>
                                        <p:strVal val="visible"/>
                                      </p:to>
                                    </p:set>
                                    <p:anim calcmode="lin" valueType="num">
                                      <p:cBhvr additive="base">
                                        <p:cTn id="277" dur="500" fill="hold"/>
                                        <p:tgtEl>
                                          <p:spTgt spid="88"/>
                                        </p:tgtEl>
                                        <p:attrNameLst>
                                          <p:attrName>ppt_x</p:attrName>
                                        </p:attrNameLst>
                                      </p:cBhvr>
                                      <p:tavLst>
                                        <p:tav tm="0">
                                          <p:val>
                                            <p:strVal val="#ppt_x"/>
                                          </p:val>
                                        </p:tav>
                                        <p:tav tm="100000">
                                          <p:val>
                                            <p:strVal val="#ppt_x"/>
                                          </p:val>
                                        </p:tav>
                                      </p:tavLst>
                                    </p:anim>
                                    <p:anim calcmode="lin" valueType="num">
                                      <p:cBhvr additive="base">
                                        <p:cTn id="278" dur="500" fill="hold"/>
                                        <p:tgtEl>
                                          <p:spTgt spid="88"/>
                                        </p:tgtEl>
                                        <p:attrNameLst>
                                          <p:attrName>ppt_y</p:attrName>
                                        </p:attrNameLst>
                                      </p:cBhvr>
                                      <p:tavLst>
                                        <p:tav tm="0">
                                          <p:val>
                                            <p:strVal val="1+#ppt_h/2"/>
                                          </p:val>
                                        </p:tav>
                                        <p:tav tm="100000">
                                          <p:val>
                                            <p:strVal val="#ppt_y"/>
                                          </p:val>
                                        </p:tav>
                                      </p:tavLst>
                                    </p:anim>
                                  </p:childTnLst>
                                </p:cTn>
                              </p:par>
                              <p:par>
                                <p:cTn id="279" presetID="2" presetClass="entr" presetSubtype="4" fill="hold" grpId="0" nodeType="withEffect">
                                  <p:stCondLst>
                                    <p:cond delay="0"/>
                                  </p:stCondLst>
                                  <p:childTnLst>
                                    <p:set>
                                      <p:cBhvr>
                                        <p:cTn id="280" dur="1" fill="hold">
                                          <p:stCondLst>
                                            <p:cond delay="0"/>
                                          </p:stCondLst>
                                        </p:cTn>
                                        <p:tgtEl>
                                          <p:spTgt spid="89"/>
                                        </p:tgtEl>
                                        <p:attrNameLst>
                                          <p:attrName>style.visibility</p:attrName>
                                        </p:attrNameLst>
                                      </p:cBhvr>
                                      <p:to>
                                        <p:strVal val="visible"/>
                                      </p:to>
                                    </p:set>
                                    <p:anim calcmode="lin" valueType="num">
                                      <p:cBhvr additive="base">
                                        <p:cTn id="281" dur="500" fill="hold"/>
                                        <p:tgtEl>
                                          <p:spTgt spid="89"/>
                                        </p:tgtEl>
                                        <p:attrNameLst>
                                          <p:attrName>ppt_x</p:attrName>
                                        </p:attrNameLst>
                                      </p:cBhvr>
                                      <p:tavLst>
                                        <p:tav tm="0">
                                          <p:val>
                                            <p:strVal val="#ppt_x"/>
                                          </p:val>
                                        </p:tav>
                                        <p:tav tm="100000">
                                          <p:val>
                                            <p:strVal val="#ppt_x"/>
                                          </p:val>
                                        </p:tav>
                                      </p:tavLst>
                                    </p:anim>
                                    <p:anim calcmode="lin" valueType="num">
                                      <p:cBhvr additive="base">
                                        <p:cTn id="282" dur="500" fill="hold"/>
                                        <p:tgtEl>
                                          <p:spTgt spid="89"/>
                                        </p:tgtEl>
                                        <p:attrNameLst>
                                          <p:attrName>ppt_y</p:attrName>
                                        </p:attrNameLst>
                                      </p:cBhvr>
                                      <p:tavLst>
                                        <p:tav tm="0">
                                          <p:val>
                                            <p:strVal val="1+#ppt_h/2"/>
                                          </p:val>
                                        </p:tav>
                                        <p:tav tm="100000">
                                          <p:val>
                                            <p:strVal val="#ppt_y"/>
                                          </p:val>
                                        </p:tav>
                                      </p:tavLst>
                                    </p:anim>
                                  </p:childTnLst>
                                </p:cTn>
                              </p:par>
                              <p:par>
                                <p:cTn id="283" presetID="2" presetClass="entr" presetSubtype="4" fill="hold" grpId="0" nodeType="withEffect">
                                  <p:stCondLst>
                                    <p:cond delay="0"/>
                                  </p:stCondLst>
                                  <p:childTnLst>
                                    <p:set>
                                      <p:cBhvr>
                                        <p:cTn id="284" dur="1" fill="hold">
                                          <p:stCondLst>
                                            <p:cond delay="0"/>
                                          </p:stCondLst>
                                        </p:cTn>
                                        <p:tgtEl>
                                          <p:spTgt spid="90"/>
                                        </p:tgtEl>
                                        <p:attrNameLst>
                                          <p:attrName>style.visibility</p:attrName>
                                        </p:attrNameLst>
                                      </p:cBhvr>
                                      <p:to>
                                        <p:strVal val="visible"/>
                                      </p:to>
                                    </p:set>
                                    <p:anim calcmode="lin" valueType="num">
                                      <p:cBhvr additive="base">
                                        <p:cTn id="285" dur="500" fill="hold"/>
                                        <p:tgtEl>
                                          <p:spTgt spid="90"/>
                                        </p:tgtEl>
                                        <p:attrNameLst>
                                          <p:attrName>ppt_x</p:attrName>
                                        </p:attrNameLst>
                                      </p:cBhvr>
                                      <p:tavLst>
                                        <p:tav tm="0">
                                          <p:val>
                                            <p:strVal val="#ppt_x"/>
                                          </p:val>
                                        </p:tav>
                                        <p:tav tm="100000">
                                          <p:val>
                                            <p:strVal val="#ppt_x"/>
                                          </p:val>
                                        </p:tav>
                                      </p:tavLst>
                                    </p:anim>
                                    <p:anim calcmode="lin" valueType="num">
                                      <p:cBhvr additive="base">
                                        <p:cTn id="286" dur="500" fill="hold"/>
                                        <p:tgtEl>
                                          <p:spTgt spid="90"/>
                                        </p:tgtEl>
                                        <p:attrNameLst>
                                          <p:attrName>ppt_y</p:attrName>
                                        </p:attrNameLst>
                                      </p:cBhvr>
                                      <p:tavLst>
                                        <p:tav tm="0">
                                          <p:val>
                                            <p:strVal val="1+#ppt_h/2"/>
                                          </p:val>
                                        </p:tav>
                                        <p:tav tm="100000">
                                          <p:val>
                                            <p:strVal val="#ppt_y"/>
                                          </p:val>
                                        </p:tav>
                                      </p:tavLst>
                                    </p:anim>
                                  </p:childTnLst>
                                </p:cTn>
                              </p:par>
                              <p:par>
                                <p:cTn id="287" presetID="2" presetClass="entr" presetSubtype="8" fill="hold" grpId="0" nodeType="withEffect">
                                  <p:stCondLst>
                                    <p:cond delay="0"/>
                                  </p:stCondLst>
                                  <p:childTnLst>
                                    <p:set>
                                      <p:cBhvr>
                                        <p:cTn id="288" dur="1" fill="hold">
                                          <p:stCondLst>
                                            <p:cond delay="0"/>
                                          </p:stCondLst>
                                        </p:cTn>
                                        <p:tgtEl>
                                          <p:spTgt spid="91"/>
                                        </p:tgtEl>
                                        <p:attrNameLst>
                                          <p:attrName>style.visibility</p:attrName>
                                        </p:attrNameLst>
                                      </p:cBhvr>
                                      <p:to>
                                        <p:strVal val="visible"/>
                                      </p:to>
                                    </p:set>
                                    <p:anim calcmode="lin" valueType="num">
                                      <p:cBhvr additive="base">
                                        <p:cTn id="289" dur="500" fill="hold"/>
                                        <p:tgtEl>
                                          <p:spTgt spid="91"/>
                                        </p:tgtEl>
                                        <p:attrNameLst>
                                          <p:attrName>ppt_x</p:attrName>
                                        </p:attrNameLst>
                                      </p:cBhvr>
                                      <p:tavLst>
                                        <p:tav tm="0">
                                          <p:val>
                                            <p:strVal val="0-#ppt_w/2"/>
                                          </p:val>
                                        </p:tav>
                                        <p:tav tm="100000">
                                          <p:val>
                                            <p:strVal val="#ppt_x"/>
                                          </p:val>
                                        </p:tav>
                                      </p:tavLst>
                                    </p:anim>
                                    <p:anim calcmode="lin" valueType="num">
                                      <p:cBhvr additive="base">
                                        <p:cTn id="290" dur="500" fill="hold"/>
                                        <p:tgtEl>
                                          <p:spTgt spid="91"/>
                                        </p:tgtEl>
                                        <p:attrNameLst>
                                          <p:attrName>ppt_y</p:attrName>
                                        </p:attrNameLst>
                                      </p:cBhvr>
                                      <p:tavLst>
                                        <p:tav tm="0">
                                          <p:val>
                                            <p:strVal val="#ppt_y"/>
                                          </p:val>
                                        </p:tav>
                                        <p:tav tm="100000">
                                          <p:val>
                                            <p:strVal val="#ppt_y"/>
                                          </p:val>
                                        </p:tav>
                                      </p:tavLst>
                                    </p:anim>
                                  </p:childTnLst>
                                </p:cTn>
                              </p:par>
                              <p:par>
                                <p:cTn id="291" presetID="2" presetClass="entr" presetSubtype="4" fill="hold" grpId="0" nodeType="withEffect">
                                  <p:stCondLst>
                                    <p:cond delay="0"/>
                                  </p:stCondLst>
                                  <p:childTnLst>
                                    <p:set>
                                      <p:cBhvr>
                                        <p:cTn id="292" dur="1" fill="hold">
                                          <p:stCondLst>
                                            <p:cond delay="0"/>
                                          </p:stCondLst>
                                        </p:cTn>
                                        <p:tgtEl>
                                          <p:spTgt spid="92"/>
                                        </p:tgtEl>
                                        <p:attrNameLst>
                                          <p:attrName>style.visibility</p:attrName>
                                        </p:attrNameLst>
                                      </p:cBhvr>
                                      <p:to>
                                        <p:strVal val="visible"/>
                                      </p:to>
                                    </p:set>
                                    <p:anim calcmode="lin" valueType="num">
                                      <p:cBhvr additive="base">
                                        <p:cTn id="293" dur="500" fill="hold"/>
                                        <p:tgtEl>
                                          <p:spTgt spid="92"/>
                                        </p:tgtEl>
                                        <p:attrNameLst>
                                          <p:attrName>ppt_x</p:attrName>
                                        </p:attrNameLst>
                                      </p:cBhvr>
                                      <p:tavLst>
                                        <p:tav tm="0">
                                          <p:val>
                                            <p:strVal val="#ppt_x"/>
                                          </p:val>
                                        </p:tav>
                                        <p:tav tm="100000">
                                          <p:val>
                                            <p:strVal val="#ppt_x"/>
                                          </p:val>
                                        </p:tav>
                                      </p:tavLst>
                                    </p:anim>
                                    <p:anim calcmode="lin" valueType="num">
                                      <p:cBhvr additive="base">
                                        <p:cTn id="294" dur="500" fill="hold"/>
                                        <p:tgtEl>
                                          <p:spTgt spid="92"/>
                                        </p:tgtEl>
                                        <p:attrNameLst>
                                          <p:attrName>ppt_y</p:attrName>
                                        </p:attrNameLst>
                                      </p:cBhvr>
                                      <p:tavLst>
                                        <p:tav tm="0">
                                          <p:val>
                                            <p:strVal val="1+#ppt_h/2"/>
                                          </p:val>
                                        </p:tav>
                                        <p:tav tm="100000">
                                          <p:val>
                                            <p:strVal val="#ppt_y"/>
                                          </p:val>
                                        </p:tav>
                                      </p:tavLst>
                                    </p:anim>
                                  </p:childTnLst>
                                </p:cTn>
                              </p:par>
                              <p:par>
                                <p:cTn id="295" presetID="2" presetClass="entr" presetSubtype="4" fill="hold" grpId="0" nodeType="withEffect">
                                  <p:stCondLst>
                                    <p:cond delay="0"/>
                                  </p:stCondLst>
                                  <p:childTnLst>
                                    <p:set>
                                      <p:cBhvr>
                                        <p:cTn id="296" dur="1" fill="hold">
                                          <p:stCondLst>
                                            <p:cond delay="0"/>
                                          </p:stCondLst>
                                        </p:cTn>
                                        <p:tgtEl>
                                          <p:spTgt spid="93"/>
                                        </p:tgtEl>
                                        <p:attrNameLst>
                                          <p:attrName>style.visibility</p:attrName>
                                        </p:attrNameLst>
                                      </p:cBhvr>
                                      <p:to>
                                        <p:strVal val="visible"/>
                                      </p:to>
                                    </p:set>
                                    <p:anim calcmode="lin" valueType="num">
                                      <p:cBhvr additive="base">
                                        <p:cTn id="297" dur="500" fill="hold"/>
                                        <p:tgtEl>
                                          <p:spTgt spid="93"/>
                                        </p:tgtEl>
                                        <p:attrNameLst>
                                          <p:attrName>ppt_x</p:attrName>
                                        </p:attrNameLst>
                                      </p:cBhvr>
                                      <p:tavLst>
                                        <p:tav tm="0">
                                          <p:val>
                                            <p:strVal val="#ppt_x"/>
                                          </p:val>
                                        </p:tav>
                                        <p:tav tm="100000">
                                          <p:val>
                                            <p:strVal val="#ppt_x"/>
                                          </p:val>
                                        </p:tav>
                                      </p:tavLst>
                                    </p:anim>
                                    <p:anim calcmode="lin" valueType="num">
                                      <p:cBhvr additive="base">
                                        <p:cTn id="298" dur="500" fill="hold"/>
                                        <p:tgtEl>
                                          <p:spTgt spid="93"/>
                                        </p:tgtEl>
                                        <p:attrNameLst>
                                          <p:attrName>ppt_y</p:attrName>
                                        </p:attrNameLst>
                                      </p:cBhvr>
                                      <p:tavLst>
                                        <p:tav tm="0">
                                          <p:val>
                                            <p:strVal val="1+#ppt_h/2"/>
                                          </p:val>
                                        </p:tav>
                                        <p:tav tm="100000">
                                          <p:val>
                                            <p:strVal val="#ppt_y"/>
                                          </p:val>
                                        </p:tav>
                                      </p:tavLst>
                                    </p:anim>
                                  </p:childTnLst>
                                </p:cTn>
                              </p:par>
                              <p:par>
                                <p:cTn id="299" presetID="2" presetClass="entr" presetSubtype="4" fill="hold" grpId="0" nodeType="withEffect">
                                  <p:stCondLst>
                                    <p:cond delay="0"/>
                                  </p:stCondLst>
                                  <p:childTnLst>
                                    <p:set>
                                      <p:cBhvr>
                                        <p:cTn id="300" dur="1" fill="hold">
                                          <p:stCondLst>
                                            <p:cond delay="0"/>
                                          </p:stCondLst>
                                        </p:cTn>
                                        <p:tgtEl>
                                          <p:spTgt spid="94"/>
                                        </p:tgtEl>
                                        <p:attrNameLst>
                                          <p:attrName>style.visibility</p:attrName>
                                        </p:attrNameLst>
                                      </p:cBhvr>
                                      <p:to>
                                        <p:strVal val="visible"/>
                                      </p:to>
                                    </p:set>
                                    <p:anim calcmode="lin" valueType="num">
                                      <p:cBhvr additive="base">
                                        <p:cTn id="301" dur="500" fill="hold"/>
                                        <p:tgtEl>
                                          <p:spTgt spid="94"/>
                                        </p:tgtEl>
                                        <p:attrNameLst>
                                          <p:attrName>ppt_x</p:attrName>
                                        </p:attrNameLst>
                                      </p:cBhvr>
                                      <p:tavLst>
                                        <p:tav tm="0">
                                          <p:val>
                                            <p:strVal val="#ppt_x"/>
                                          </p:val>
                                        </p:tav>
                                        <p:tav tm="100000">
                                          <p:val>
                                            <p:strVal val="#ppt_x"/>
                                          </p:val>
                                        </p:tav>
                                      </p:tavLst>
                                    </p:anim>
                                    <p:anim calcmode="lin" valueType="num">
                                      <p:cBhvr additive="base">
                                        <p:cTn id="302" dur="500" fill="hold"/>
                                        <p:tgtEl>
                                          <p:spTgt spid="94"/>
                                        </p:tgtEl>
                                        <p:attrNameLst>
                                          <p:attrName>ppt_y</p:attrName>
                                        </p:attrNameLst>
                                      </p:cBhvr>
                                      <p:tavLst>
                                        <p:tav tm="0">
                                          <p:val>
                                            <p:strVal val="1+#ppt_h/2"/>
                                          </p:val>
                                        </p:tav>
                                        <p:tav tm="100000">
                                          <p:val>
                                            <p:strVal val="#ppt_y"/>
                                          </p:val>
                                        </p:tav>
                                      </p:tavLst>
                                    </p:anim>
                                  </p:childTnLst>
                                </p:cTn>
                              </p:par>
                              <p:par>
                                <p:cTn id="303" presetID="2" presetClass="entr" presetSubtype="4" fill="hold" grpId="0" nodeType="withEffect">
                                  <p:stCondLst>
                                    <p:cond delay="0"/>
                                  </p:stCondLst>
                                  <p:childTnLst>
                                    <p:set>
                                      <p:cBhvr>
                                        <p:cTn id="304" dur="1" fill="hold">
                                          <p:stCondLst>
                                            <p:cond delay="0"/>
                                          </p:stCondLst>
                                        </p:cTn>
                                        <p:tgtEl>
                                          <p:spTgt spid="95"/>
                                        </p:tgtEl>
                                        <p:attrNameLst>
                                          <p:attrName>style.visibility</p:attrName>
                                        </p:attrNameLst>
                                      </p:cBhvr>
                                      <p:to>
                                        <p:strVal val="visible"/>
                                      </p:to>
                                    </p:set>
                                    <p:anim calcmode="lin" valueType="num">
                                      <p:cBhvr additive="base">
                                        <p:cTn id="305" dur="500" fill="hold"/>
                                        <p:tgtEl>
                                          <p:spTgt spid="95"/>
                                        </p:tgtEl>
                                        <p:attrNameLst>
                                          <p:attrName>ppt_x</p:attrName>
                                        </p:attrNameLst>
                                      </p:cBhvr>
                                      <p:tavLst>
                                        <p:tav tm="0">
                                          <p:val>
                                            <p:strVal val="#ppt_x"/>
                                          </p:val>
                                        </p:tav>
                                        <p:tav tm="100000">
                                          <p:val>
                                            <p:strVal val="#ppt_x"/>
                                          </p:val>
                                        </p:tav>
                                      </p:tavLst>
                                    </p:anim>
                                    <p:anim calcmode="lin" valueType="num">
                                      <p:cBhvr additive="base">
                                        <p:cTn id="306" dur="500" fill="hold"/>
                                        <p:tgtEl>
                                          <p:spTgt spid="95"/>
                                        </p:tgtEl>
                                        <p:attrNameLst>
                                          <p:attrName>ppt_y</p:attrName>
                                        </p:attrNameLst>
                                      </p:cBhvr>
                                      <p:tavLst>
                                        <p:tav tm="0">
                                          <p:val>
                                            <p:strVal val="1+#ppt_h/2"/>
                                          </p:val>
                                        </p:tav>
                                        <p:tav tm="100000">
                                          <p:val>
                                            <p:strVal val="#ppt_y"/>
                                          </p:val>
                                        </p:tav>
                                      </p:tavLst>
                                    </p:anim>
                                  </p:childTnLst>
                                </p:cTn>
                              </p:par>
                              <p:par>
                                <p:cTn id="307" presetID="2" presetClass="entr" presetSubtype="4" fill="hold" grpId="0" nodeType="withEffect">
                                  <p:stCondLst>
                                    <p:cond delay="0"/>
                                  </p:stCondLst>
                                  <p:childTnLst>
                                    <p:set>
                                      <p:cBhvr>
                                        <p:cTn id="308" dur="1" fill="hold">
                                          <p:stCondLst>
                                            <p:cond delay="0"/>
                                          </p:stCondLst>
                                        </p:cTn>
                                        <p:tgtEl>
                                          <p:spTgt spid="96"/>
                                        </p:tgtEl>
                                        <p:attrNameLst>
                                          <p:attrName>style.visibility</p:attrName>
                                        </p:attrNameLst>
                                      </p:cBhvr>
                                      <p:to>
                                        <p:strVal val="visible"/>
                                      </p:to>
                                    </p:set>
                                    <p:anim calcmode="lin" valueType="num">
                                      <p:cBhvr additive="base">
                                        <p:cTn id="309" dur="500" fill="hold"/>
                                        <p:tgtEl>
                                          <p:spTgt spid="96"/>
                                        </p:tgtEl>
                                        <p:attrNameLst>
                                          <p:attrName>ppt_x</p:attrName>
                                        </p:attrNameLst>
                                      </p:cBhvr>
                                      <p:tavLst>
                                        <p:tav tm="0">
                                          <p:val>
                                            <p:strVal val="#ppt_x"/>
                                          </p:val>
                                        </p:tav>
                                        <p:tav tm="100000">
                                          <p:val>
                                            <p:strVal val="#ppt_x"/>
                                          </p:val>
                                        </p:tav>
                                      </p:tavLst>
                                    </p:anim>
                                    <p:anim calcmode="lin" valueType="num">
                                      <p:cBhvr additive="base">
                                        <p:cTn id="310" dur="500" fill="hold"/>
                                        <p:tgtEl>
                                          <p:spTgt spid="96"/>
                                        </p:tgtEl>
                                        <p:attrNameLst>
                                          <p:attrName>ppt_y</p:attrName>
                                        </p:attrNameLst>
                                      </p:cBhvr>
                                      <p:tavLst>
                                        <p:tav tm="0">
                                          <p:val>
                                            <p:strVal val="1+#ppt_h/2"/>
                                          </p:val>
                                        </p:tav>
                                        <p:tav tm="100000">
                                          <p:val>
                                            <p:strVal val="#ppt_y"/>
                                          </p:val>
                                        </p:tav>
                                      </p:tavLst>
                                    </p:anim>
                                  </p:childTnLst>
                                </p:cTn>
                              </p:par>
                              <p:par>
                                <p:cTn id="311" presetID="2" presetClass="entr" presetSubtype="4" fill="hold" grpId="0" nodeType="withEffect">
                                  <p:stCondLst>
                                    <p:cond delay="0"/>
                                  </p:stCondLst>
                                  <p:childTnLst>
                                    <p:set>
                                      <p:cBhvr>
                                        <p:cTn id="312" dur="1" fill="hold">
                                          <p:stCondLst>
                                            <p:cond delay="0"/>
                                          </p:stCondLst>
                                        </p:cTn>
                                        <p:tgtEl>
                                          <p:spTgt spid="97"/>
                                        </p:tgtEl>
                                        <p:attrNameLst>
                                          <p:attrName>style.visibility</p:attrName>
                                        </p:attrNameLst>
                                      </p:cBhvr>
                                      <p:to>
                                        <p:strVal val="visible"/>
                                      </p:to>
                                    </p:set>
                                    <p:anim calcmode="lin" valueType="num">
                                      <p:cBhvr additive="base">
                                        <p:cTn id="313" dur="500" fill="hold"/>
                                        <p:tgtEl>
                                          <p:spTgt spid="97"/>
                                        </p:tgtEl>
                                        <p:attrNameLst>
                                          <p:attrName>ppt_x</p:attrName>
                                        </p:attrNameLst>
                                      </p:cBhvr>
                                      <p:tavLst>
                                        <p:tav tm="0">
                                          <p:val>
                                            <p:strVal val="#ppt_x"/>
                                          </p:val>
                                        </p:tav>
                                        <p:tav tm="100000">
                                          <p:val>
                                            <p:strVal val="#ppt_x"/>
                                          </p:val>
                                        </p:tav>
                                      </p:tavLst>
                                    </p:anim>
                                    <p:anim calcmode="lin" valueType="num">
                                      <p:cBhvr additive="base">
                                        <p:cTn id="314" dur="500" fill="hold"/>
                                        <p:tgtEl>
                                          <p:spTgt spid="97"/>
                                        </p:tgtEl>
                                        <p:attrNameLst>
                                          <p:attrName>ppt_y</p:attrName>
                                        </p:attrNameLst>
                                      </p:cBhvr>
                                      <p:tavLst>
                                        <p:tav tm="0">
                                          <p:val>
                                            <p:strVal val="1+#ppt_h/2"/>
                                          </p:val>
                                        </p:tav>
                                        <p:tav tm="100000">
                                          <p:val>
                                            <p:strVal val="#ppt_y"/>
                                          </p:val>
                                        </p:tav>
                                      </p:tavLst>
                                    </p:anim>
                                  </p:childTnLst>
                                </p:cTn>
                              </p:par>
                              <p:par>
                                <p:cTn id="315" presetID="2" presetClass="entr" presetSubtype="4" fill="hold" grpId="0" nodeType="withEffect">
                                  <p:stCondLst>
                                    <p:cond delay="0"/>
                                  </p:stCondLst>
                                  <p:childTnLst>
                                    <p:set>
                                      <p:cBhvr>
                                        <p:cTn id="316" dur="1" fill="hold">
                                          <p:stCondLst>
                                            <p:cond delay="0"/>
                                          </p:stCondLst>
                                        </p:cTn>
                                        <p:tgtEl>
                                          <p:spTgt spid="98"/>
                                        </p:tgtEl>
                                        <p:attrNameLst>
                                          <p:attrName>style.visibility</p:attrName>
                                        </p:attrNameLst>
                                      </p:cBhvr>
                                      <p:to>
                                        <p:strVal val="visible"/>
                                      </p:to>
                                    </p:set>
                                    <p:anim calcmode="lin" valueType="num">
                                      <p:cBhvr additive="base">
                                        <p:cTn id="317" dur="500" fill="hold"/>
                                        <p:tgtEl>
                                          <p:spTgt spid="98"/>
                                        </p:tgtEl>
                                        <p:attrNameLst>
                                          <p:attrName>ppt_x</p:attrName>
                                        </p:attrNameLst>
                                      </p:cBhvr>
                                      <p:tavLst>
                                        <p:tav tm="0">
                                          <p:val>
                                            <p:strVal val="#ppt_x"/>
                                          </p:val>
                                        </p:tav>
                                        <p:tav tm="100000">
                                          <p:val>
                                            <p:strVal val="#ppt_x"/>
                                          </p:val>
                                        </p:tav>
                                      </p:tavLst>
                                    </p:anim>
                                    <p:anim calcmode="lin" valueType="num">
                                      <p:cBhvr additive="base">
                                        <p:cTn id="318" dur="500" fill="hold"/>
                                        <p:tgtEl>
                                          <p:spTgt spid="98"/>
                                        </p:tgtEl>
                                        <p:attrNameLst>
                                          <p:attrName>ppt_y</p:attrName>
                                        </p:attrNameLst>
                                      </p:cBhvr>
                                      <p:tavLst>
                                        <p:tav tm="0">
                                          <p:val>
                                            <p:strVal val="1+#ppt_h/2"/>
                                          </p:val>
                                        </p:tav>
                                        <p:tav tm="100000">
                                          <p:val>
                                            <p:strVal val="#ppt_y"/>
                                          </p:val>
                                        </p:tav>
                                      </p:tavLst>
                                    </p:anim>
                                  </p:childTnLst>
                                </p:cTn>
                              </p:par>
                              <p:par>
                                <p:cTn id="319" presetID="2" presetClass="entr" presetSubtype="4" fill="hold" grpId="0" nodeType="withEffect">
                                  <p:stCondLst>
                                    <p:cond delay="0"/>
                                  </p:stCondLst>
                                  <p:childTnLst>
                                    <p:set>
                                      <p:cBhvr>
                                        <p:cTn id="320" dur="1" fill="hold">
                                          <p:stCondLst>
                                            <p:cond delay="0"/>
                                          </p:stCondLst>
                                        </p:cTn>
                                        <p:tgtEl>
                                          <p:spTgt spid="99"/>
                                        </p:tgtEl>
                                        <p:attrNameLst>
                                          <p:attrName>style.visibility</p:attrName>
                                        </p:attrNameLst>
                                      </p:cBhvr>
                                      <p:to>
                                        <p:strVal val="visible"/>
                                      </p:to>
                                    </p:set>
                                    <p:anim calcmode="lin" valueType="num">
                                      <p:cBhvr additive="base">
                                        <p:cTn id="321" dur="500" fill="hold"/>
                                        <p:tgtEl>
                                          <p:spTgt spid="99"/>
                                        </p:tgtEl>
                                        <p:attrNameLst>
                                          <p:attrName>ppt_x</p:attrName>
                                        </p:attrNameLst>
                                      </p:cBhvr>
                                      <p:tavLst>
                                        <p:tav tm="0">
                                          <p:val>
                                            <p:strVal val="#ppt_x"/>
                                          </p:val>
                                        </p:tav>
                                        <p:tav tm="100000">
                                          <p:val>
                                            <p:strVal val="#ppt_x"/>
                                          </p:val>
                                        </p:tav>
                                      </p:tavLst>
                                    </p:anim>
                                    <p:anim calcmode="lin" valueType="num">
                                      <p:cBhvr additive="base">
                                        <p:cTn id="322" dur="500" fill="hold"/>
                                        <p:tgtEl>
                                          <p:spTgt spid="99"/>
                                        </p:tgtEl>
                                        <p:attrNameLst>
                                          <p:attrName>ppt_y</p:attrName>
                                        </p:attrNameLst>
                                      </p:cBhvr>
                                      <p:tavLst>
                                        <p:tav tm="0">
                                          <p:val>
                                            <p:strVal val="1+#ppt_h/2"/>
                                          </p:val>
                                        </p:tav>
                                        <p:tav tm="100000">
                                          <p:val>
                                            <p:strVal val="#ppt_y"/>
                                          </p:val>
                                        </p:tav>
                                      </p:tavLst>
                                    </p:anim>
                                  </p:childTnLst>
                                </p:cTn>
                              </p:par>
                              <p:par>
                                <p:cTn id="323" presetID="2" presetClass="entr" presetSubtype="4" fill="hold" grpId="0" nodeType="withEffect">
                                  <p:stCondLst>
                                    <p:cond delay="0"/>
                                  </p:stCondLst>
                                  <p:childTnLst>
                                    <p:set>
                                      <p:cBhvr>
                                        <p:cTn id="324" dur="1" fill="hold">
                                          <p:stCondLst>
                                            <p:cond delay="0"/>
                                          </p:stCondLst>
                                        </p:cTn>
                                        <p:tgtEl>
                                          <p:spTgt spid="100"/>
                                        </p:tgtEl>
                                        <p:attrNameLst>
                                          <p:attrName>style.visibility</p:attrName>
                                        </p:attrNameLst>
                                      </p:cBhvr>
                                      <p:to>
                                        <p:strVal val="visible"/>
                                      </p:to>
                                    </p:set>
                                    <p:anim calcmode="lin" valueType="num">
                                      <p:cBhvr additive="base">
                                        <p:cTn id="325" dur="500" fill="hold"/>
                                        <p:tgtEl>
                                          <p:spTgt spid="100"/>
                                        </p:tgtEl>
                                        <p:attrNameLst>
                                          <p:attrName>ppt_x</p:attrName>
                                        </p:attrNameLst>
                                      </p:cBhvr>
                                      <p:tavLst>
                                        <p:tav tm="0">
                                          <p:val>
                                            <p:strVal val="#ppt_x"/>
                                          </p:val>
                                        </p:tav>
                                        <p:tav tm="100000">
                                          <p:val>
                                            <p:strVal val="#ppt_x"/>
                                          </p:val>
                                        </p:tav>
                                      </p:tavLst>
                                    </p:anim>
                                    <p:anim calcmode="lin" valueType="num">
                                      <p:cBhvr additive="base">
                                        <p:cTn id="326" dur="500" fill="hold"/>
                                        <p:tgtEl>
                                          <p:spTgt spid="100"/>
                                        </p:tgtEl>
                                        <p:attrNameLst>
                                          <p:attrName>ppt_y</p:attrName>
                                        </p:attrNameLst>
                                      </p:cBhvr>
                                      <p:tavLst>
                                        <p:tav tm="0">
                                          <p:val>
                                            <p:strVal val="1+#ppt_h/2"/>
                                          </p:val>
                                        </p:tav>
                                        <p:tav tm="100000">
                                          <p:val>
                                            <p:strVal val="#ppt_y"/>
                                          </p:val>
                                        </p:tav>
                                      </p:tavLst>
                                    </p:anim>
                                  </p:childTnLst>
                                </p:cTn>
                              </p:par>
                              <p:par>
                                <p:cTn id="327" presetID="2" presetClass="entr" presetSubtype="4" fill="hold" grpId="0" nodeType="withEffect">
                                  <p:stCondLst>
                                    <p:cond delay="0"/>
                                  </p:stCondLst>
                                  <p:childTnLst>
                                    <p:set>
                                      <p:cBhvr>
                                        <p:cTn id="328" dur="1" fill="hold">
                                          <p:stCondLst>
                                            <p:cond delay="0"/>
                                          </p:stCondLst>
                                        </p:cTn>
                                        <p:tgtEl>
                                          <p:spTgt spid="101"/>
                                        </p:tgtEl>
                                        <p:attrNameLst>
                                          <p:attrName>style.visibility</p:attrName>
                                        </p:attrNameLst>
                                      </p:cBhvr>
                                      <p:to>
                                        <p:strVal val="visible"/>
                                      </p:to>
                                    </p:set>
                                    <p:anim calcmode="lin" valueType="num">
                                      <p:cBhvr additive="base">
                                        <p:cTn id="329" dur="500" fill="hold"/>
                                        <p:tgtEl>
                                          <p:spTgt spid="101"/>
                                        </p:tgtEl>
                                        <p:attrNameLst>
                                          <p:attrName>ppt_x</p:attrName>
                                        </p:attrNameLst>
                                      </p:cBhvr>
                                      <p:tavLst>
                                        <p:tav tm="0">
                                          <p:val>
                                            <p:strVal val="#ppt_x"/>
                                          </p:val>
                                        </p:tav>
                                        <p:tav tm="100000">
                                          <p:val>
                                            <p:strVal val="#ppt_x"/>
                                          </p:val>
                                        </p:tav>
                                      </p:tavLst>
                                    </p:anim>
                                    <p:anim calcmode="lin" valueType="num">
                                      <p:cBhvr additive="base">
                                        <p:cTn id="330" dur="500" fill="hold"/>
                                        <p:tgtEl>
                                          <p:spTgt spid="101"/>
                                        </p:tgtEl>
                                        <p:attrNameLst>
                                          <p:attrName>ppt_y</p:attrName>
                                        </p:attrNameLst>
                                      </p:cBhvr>
                                      <p:tavLst>
                                        <p:tav tm="0">
                                          <p:val>
                                            <p:strVal val="1+#ppt_h/2"/>
                                          </p:val>
                                        </p:tav>
                                        <p:tav tm="100000">
                                          <p:val>
                                            <p:strVal val="#ppt_y"/>
                                          </p:val>
                                        </p:tav>
                                      </p:tavLst>
                                    </p:anim>
                                  </p:childTnLst>
                                </p:cTn>
                              </p:par>
                              <p:par>
                                <p:cTn id="331" presetID="2" presetClass="entr" presetSubtype="4" fill="hold" grpId="0" nodeType="withEffect">
                                  <p:stCondLst>
                                    <p:cond delay="0"/>
                                  </p:stCondLst>
                                  <p:childTnLst>
                                    <p:set>
                                      <p:cBhvr>
                                        <p:cTn id="332" dur="1" fill="hold">
                                          <p:stCondLst>
                                            <p:cond delay="0"/>
                                          </p:stCondLst>
                                        </p:cTn>
                                        <p:tgtEl>
                                          <p:spTgt spid="102"/>
                                        </p:tgtEl>
                                        <p:attrNameLst>
                                          <p:attrName>style.visibility</p:attrName>
                                        </p:attrNameLst>
                                      </p:cBhvr>
                                      <p:to>
                                        <p:strVal val="visible"/>
                                      </p:to>
                                    </p:set>
                                    <p:anim calcmode="lin" valueType="num">
                                      <p:cBhvr additive="base">
                                        <p:cTn id="333" dur="500" fill="hold"/>
                                        <p:tgtEl>
                                          <p:spTgt spid="102"/>
                                        </p:tgtEl>
                                        <p:attrNameLst>
                                          <p:attrName>ppt_x</p:attrName>
                                        </p:attrNameLst>
                                      </p:cBhvr>
                                      <p:tavLst>
                                        <p:tav tm="0">
                                          <p:val>
                                            <p:strVal val="#ppt_x"/>
                                          </p:val>
                                        </p:tav>
                                        <p:tav tm="100000">
                                          <p:val>
                                            <p:strVal val="#ppt_x"/>
                                          </p:val>
                                        </p:tav>
                                      </p:tavLst>
                                    </p:anim>
                                    <p:anim calcmode="lin" valueType="num">
                                      <p:cBhvr additive="base">
                                        <p:cTn id="334" dur="500" fill="hold"/>
                                        <p:tgtEl>
                                          <p:spTgt spid="102"/>
                                        </p:tgtEl>
                                        <p:attrNameLst>
                                          <p:attrName>ppt_y</p:attrName>
                                        </p:attrNameLst>
                                      </p:cBhvr>
                                      <p:tavLst>
                                        <p:tav tm="0">
                                          <p:val>
                                            <p:strVal val="1+#ppt_h/2"/>
                                          </p:val>
                                        </p:tav>
                                        <p:tav tm="100000">
                                          <p:val>
                                            <p:strVal val="#ppt_y"/>
                                          </p:val>
                                        </p:tav>
                                      </p:tavLst>
                                    </p:anim>
                                  </p:childTnLst>
                                </p:cTn>
                              </p:par>
                              <p:par>
                                <p:cTn id="335" presetID="2" presetClass="entr" presetSubtype="4" fill="hold" grpId="0" nodeType="withEffect">
                                  <p:stCondLst>
                                    <p:cond delay="0"/>
                                  </p:stCondLst>
                                  <p:childTnLst>
                                    <p:set>
                                      <p:cBhvr>
                                        <p:cTn id="336" dur="1" fill="hold">
                                          <p:stCondLst>
                                            <p:cond delay="0"/>
                                          </p:stCondLst>
                                        </p:cTn>
                                        <p:tgtEl>
                                          <p:spTgt spid="103"/>
                                        </p:tgtEl>
                                        <p:attrNameLst>
                                          <p:attrName>style.visibility</p:attrName>
                                        </p:attrNameLst>
                                      </p:cBhvr>
                                      <p:to>
                                        <p:strVal val="visible"/>
                                      </p:to>
                                    </p:set>
                                    <p:anim calcmode="lin" valueType="num">
                                      <p:cBhvr additive="base">
                                        <p:cTn id="337" dur="500" fill="hold"/>
                                        <p:tgtEl>
                                          <p:spTgt spid="103"/>
                                        </p:tgtEl>
                                        <p:attrNameLst>
                                          <p:attrName>ppt_x</p:attrName>
                                        </p:attrNameLst>
                                      </p:cBhvr>
                                      <p:tavLst>
                                        <p:tav tm="0">
                                          <p:val>
                                            <p:strVal val="#ppt_x"/>
                                          </p:val>
                                        </p:tav>
                                        <p:tav tm="100000">
                                          <p:val>
                                            <p:strVal val="#ppt_x"/>
                                          </p:val>
                                        </p:tav>
                                      </p:tavLst>
                                    </p:anim>
                                    <p:anim calcmode="lin" valueType="num">
                                      <p:cBhvr additive="base">
                                        <p:cTn id="338" dur="500" fill="hold"/>
                                        <p:tgtEl>
                                          <p:spTgt spid="103"/>
                                        </p:tgtEl>
                                        <p:attrNameLst>
                                          <p:attrName>ppt_y</p:attrName>
                                        </p:attrNameLst>
                                      </p:cBhvr>
                                      <p:tavLst>
                                        <p:tav tm="0">
                                          <p:val>
                                            <p:strVal val="1+#ppt_h/2"/>
                                          </p:val>
                                        </p:tav>
                                        <p:tav tm="100000">
                                          <p:val>
                                            <p:strVal val="#ppt_y"/>
                                          </p:val>
                                        </p:tav>
                                      </p:tavLst>
                                    </p:anim>
                                  </p:childTnLst>
                                </p:cTn>
                              </p:par>
                              <p:par>
                                <p:cTn id="339" presetID="2" presetClass="entr" presetSubtype="4" fill="hold" grpId="0" nodeType="withEffect">
                                  <p:stCondLst>
                                    <p:cond delay="0"/>
                                  </p:stCondLst>
                                  <p:childTnLst>
                                    <p:set>
                                      <p:cBhvr>
                                        <p:cTn id="340" dur="1" fill="hold">
                                          <p:stCondLst>
                                            <p:cond delay="0"/>
                                          </p:stCondLst>
                                        </p:cTn>
                                        <p:tgtEl>
                                          <p:spTgt spid="104"/>
                                        </p:tgtEl>
                                        <p:attrNameLst>
                                          <p:attrName>style.visibility</p:attrName>
                                        </p:attrNameLst>
                                      </p:cBhvr>
                                      <p:to>
                                        <p:strVal val="visible"/>
                                      </p:to>
                                    </p:set>
                                    <p:anim calcmode="lin" valueType="num">
                                      <p:cBhvr additive="base">
                                        <p:cTn id="341" dur="500" fill="hold"/>
                                        <p:tgtEl>
                                          <p:spTgt spid="104"/>
                                        </p:tgtEl>
                                        <p:attrNameLst>
                                          <p:attrName>ppt_x</p:attrName>
                                        </p:attrNameLst>
                                      </p:cBhvr>
                                      <p:tavLst>
                                        <p:tav tm="0">
                                          <p:val>
                                            <p:strVal val="#ppt_x"/>
                                          </p:val>
                                        </p:tav>
                                        <p:tav tm="100000">
                                          <p:val>
                                            <p:strVal val="#ppt_x"/>
                                          </p:val>
                                        </p:tav>
                                      </p:tavLst>
                                    </p:anim>
                                    <p:anim calcmode="lin" valueType="num">
                                      <p:cBhvr additive="base">
                                        <p:cTn id="342" dur="500" fill="hold"/>
                                        <p:tgtEl>
                                          <p:spTgt spid="104"/>
                                        </p:tgtEl>
                                        <p:attrNameLst>
                                          <p:attrName>ppt_y</p:attrName>
                                        </p:attrNameLst>
                                      </p:cBhvr>
                                      <p:tavLst>
                                        <p:tav tm="0">
                                          <p:val>
                                            <p:strVal val="1+#ppt_h/2"/>
                                          </p:val>
                                        </p:tav>
                                        <p:tav tm="100000">
                                          <p:val>
                                            <p:strVal val="#ppt_y"/>
                                          </p:val>
                                        </p:tav>
                                      </p:tavLst>
                                    </p:anim>
                                  </p:childTnLst>
                                </p:cTn>
                              </p:par>
                              <p:par>
                                <p:cTn id="343" presetID="2" presetClass="entr" presetSubtype="4" fill="hold" grpId="0" nodeType="withEffect">
                                  <p:stCondLst>
                                    <p:cond delay="0"/>
                                  </p:stCondLst>
                                  <p:childTnLst>
                                    <p:set>
                                      <p:cBhvr>
                                        <p:cTn id="344" dur="1" fill="hold">
                                          <p:stCondLst>
                                            <p:cond delay="0"/>
                                          </p:stCondLst>
                                        </p:cTn>
                                        <p:tgtEl>
                                          <p:spTgt spid="105"/>
                                        </p:tgtEl>
                                        <p:attrNameLst>
                                          <p:attrName>style.visibility</p:attrName>
                                        </p:attrNameLst>
                                      </p:cBhvr>
                                      <p:to>
                                        <p:strVal val="visible"/>
                                      </p:to>
                                    </p:set>
                                    <p:anim calcmode="lin" valueType="num">
                                      <p:cBhvr additive="base">
                                        <p:cTn id="345" dur="500" fill="hold"/>
                                        <p:tgtEl>
                                          <p:spTgt spid="105"/>
                                        </p:tgtEl>
                                        <p:attrNameLst>
                                          <p:attrName>ppt_x</p:attrName>
                                        </p:attrNameLst>
                                      </p:cBhvr>
                                      <p:tavLst>
                                        <p:tav tm="0">
                                          <p:val>
                                            <p:strVal val="#ppt_x"/>
                                          </p:val>
                                        </p:tav>
                                        <p:tav tm="100000">
                                          <p:val>
                                            <p:strVal val="#ppt_x"/>
                                          </p:val>
                                        </p:tav>
                                      </p:tavLst>
                                    </p:anim>
                                    <p:anim calcmode="lin" valueType="num">
                                      <p:cBhvr additive="base">
                                        <p:cTn id="346" dur="500" fill="hold"/>
                                        <p:tgtEl>
                                          <p:spTgt spid="105"/>
                                        </p:tgtEl>
                                        <p:attrNameLst>
                                          <p:attrName>ppt_y</p:attrName>
                                        </p:attrNameLst>
                                      </p:cBhvr>
                                      <p:tavLst>
                                        <p:tav tm="0">
                                          <p:val>
                                            <p:strVal val="1+#ppt_h/2"/>
                                          </p:val>
                                        </p:tav>
                                        <p:tav tm="100000">
                                          <p:val>
                                            <p:strVal val="#ppt_y"/>
                                          </p:val>
                                        </p:tav>
                                      </p:tavLst>
                                    </p:anim>
                                  </p:childTnLst>
                                </p:cTn>
                              </p:par>
                              <p:par>
                                <p:cTn id="347" presetID="2" presetClass="entr" presetSubtype="4" fill="hold" grpId="0" nodeType="withEffect">
                                  <p:stCondLst>
                                    <p:cond delay="0"/>
                                  </p:stCondLst>
                                  <p:childTnLst>
                                    <p:set>
                                      <p:cBhvr>
                                        <p:cTn id="348" dur="1" fill="hold">
                                          <p:stCondLst>
                                            <p:cond delay="0"/>
                                          </p:stCondLst>
                                        </p:cTn>
                                        <p:tgtEl>
                                          <p:spTgt spid="106"/>
                                        </p:tgtEl>
                                        <p:attrNameLst>
                                          <p:attrName>style.visibility</p:attrName>
                                        </p:attrNameLst>
                                      </p:cBhvr>
                                      <p:to>
                                        <p:strVal val="visible"/>
                                      </p:to>
                                    </p:set>
                                    <p:anim calcmode="lin" valueType="num">
                                      <p:cBhvr additive="base">
                                        <p:cTn id="349" dur="500" fill="hold"/>
                                        <p:tgtEl>
                                          <p:spTgt spid="106"/>
                                        </p:tgtEl>
                                        <p:attrNameLst>
                                          <p:attrName>ppt_x</p:attrName>
                                        </p:attrNameLst>
                                      </p:cBhvr>
                                      <p:tavLst>
                                        <p:tav tm="0">
                                          <p:val>
                                            <p:strVal val="#ppt_x"/>
                                          </p:val>
                                        </p:tav>
                                        <p:tav tm="100000">
                                          <p:val>
                                            <p:strVal val="#ppt_x"/>
                                          </p:val>
                                        </p:tav>
                                      </p:tavLst>
                                    </p:anim>
                                    <p:anim calcmode="lin" valueType="num">
                                      <p:cBhvr additive="base">
                                        <p:cTn id="350" dur="500" fill="hold"/>
                                        <p:tgtEl>
                                          <p:spTgt spid="106"/>
                                        </p:tgtEl>
                                        <p:attrNameLst>
                                          <p:attrName>ppt_y</p:attrName>
                                        </p:attrNameLst>
                                      </p:cBhvr>
                                      <p:tavLst>
                                        <p:tav tm="0">
                                          <p:val>
                                            <p:strVal val="1+#ppt_h/2"/>
                                          </p:val>
                                        </p:tav>
                                        <p:tav tm="100000">
                                          <p:val>
                                            <p:strVal val="#ppt_y"/>
                                          </p:val>
                                        </p:tav>
                                      </p:tavLst>
                                    </p:anim>
                                  </p:childTnLst>
                                </p:cTn>
                              </p:par>
                              <p:par>
                                <p:cTn id="351" presetID="2" presetClass="entr" presetSubtype="4" fill="hold" grpId="0" nodeType="withEffect">
                                  <p:stCondLst>
                                    <p:cond delay="0"/>
                                  </p:stCondLst>
                                  <p:childTnLst>
                                    <p:set>
                                      <p:cBhvr>
                                        <p:cTn id="352" dur="1" fill="hold">
                                          <p:stCondLst>
                                            <p:cond delay="0"/>
                                          </p:stCondLst>
                                        </p:cTn>
                                        <p:tgtEl>
                                          <p:spTgt spid="107"/>
                                        </p:tgtEl>
                                        <p:attrNameLst>
                                          <p:attrName>style.visibility</p:attrName>
                                        </p:attrNameLst>
                                      </p:cBhvr>
                                      <p:to>
                                        <p:strVal val="visible"/>
                                      </p:to>
                                    </p:set>
                                    <p:anim calcmode="lin" valueType="num">
                                      <p:cBhvr additive="base">
                                        <p:cTn id="353" dur="500" fill="hold"/>
                                        <p:tgtEl>
                                          <p:spTgt spid="107"/>
                                        </p:tgtEl>
                                        <p:attrNameLst>
                                          <p:attrName>ppt_x</p:attrName>
                                        </p:attrNameLst>
                                      </p:cBhvr>
                                      <p:tavLst>
                                        <p:tav tm="0">
                                          <p:val>
                                            <p:strVal val="#ppt_x"/>
                                          </p:val>
                                        </p:tav>
                                        <p:tav tm="100000">
                                          <p:val>
                                            <p:strVal val="#ppt_x"/>
                                          </p:val>
                                        </p:tav>
                                      </p:tavLst>
                                    </p:anim>
                                    <p:anim calcmode="lin" valueType="num">
                                      <p:cBhvr additive="base">
                                        <p:cTn id="354" dur="500" fill="hold"/>
                                        <p:tgtEl>
                                          <p:spTgt spid="107"/>
                                        </p:tgtEl>
                                        <p:attrNameLst>
                                          <p:attrName>ppt_y</p:attrName>
                                        </p:attrNameLst>
                                      </p:cBhvr>
                                      <p:tavLst>
                                        <p:tav tm="0">
                                          <p:val>
                                            <p:strVal val="1+#ppt_h/2"/>
                                          </p:val>
                                        </p:tav>
                                        <p:tav tm="100000">
                                          <p:val>
                                            <p:strVal val="#ppt_y"/>
                                          </p:val>
                                        </p:tav>
                                      </p:tavLst>
                                    </p:anim>
                                  </p:childTnLst>
                                </p:cTn>
                              </p:par>
                              <p:par>
                                <p:cTn id="355" presetID="2" presetClass="entr" presetSubtype="4" fill="hold" grpId="0" nodeType="withEffect">
                                  <p:stCondLst>
                                    <p:cond delay="0"/>
                                  </p:stCondLst>
                                  <p:childTnLst>
                                    <p:set>
                                      <p:cBhvr>
                                        <p:cTn id="356" dur="1" fill="hold">
                                          <p:stCondLst>
                                            <p:cond delay="0"/>
                                          </p:stCondLst>
                                        </p:cTn>
                                        <p:tgtEl>
                                          <p:spTgt spid="108"/>
                                        </p:tgtEl>
                                        <p:attrNameLst>
                                          <p:attrName>style.visibility</p:attrName>
                                        </p:attrNameLst>
                                      </p:cBhvr>
                                      <p:to>
                                        <p:strVal val="visible"/>
                                      </p:to>
                                    </p:set>
                                    <p:anim calcmode="lin" valueType="num">
                                      <p:cBhvr additive="base">
                                        <p:cTn id="357" dur="500" fill="hold"/>
                                        <p:tgtEl>
                                          <p:spTgt spid="108"/>
                                        </p:tgtEl>
                                        <p:attrNameLst>
                                          <p:attrName>ppt_x</p:attrName>
                                        </p:attrNameLst>
                                      </p:cBhvr>
                                      <p:tavLst>
                                        <p:tav tm="0">
                                          <p:val>
                                            <p:strVal val="#ppt_x"/>
                                          </p:val>
                                        </p:tav>
                                        <p:tav tm="100000">
                                          <p:val>
                                            <p:strVal val="#ppt_x"/>
                                          </p:val>
                                        </p:tav>
                                      </p:tavLst>
                                    </p:anim>
                                    <p:anim calcmode="lin" valueType="num">
                                      <p:cBhvr additive="base">
                                        <p:cTn id="358" dur="500" fill="hold"/>
                                        <p:tgtEl>
                                          <p:spTgt spid="10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51" grpId="0" animBg="1"/>
      <p:bldP spid="52" grpId="0" animBg="1"/>
      <p:bldP spid="53" grpId="0" animBg="1"/>
      <p:bldP spid="54" grpId="0" animBg="1"/>
      <p:bldP spid="55" grpId="0" animBg="1"/>
      <p:bldP spid="56" grpId="0" animBg="1"/>
      <p:bldP spid="57" grpId="0" animBg="1"/>
      <p:bldP spid="58"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25254" y="486965"/>
            <a:ext cx="9365507"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144384" y="162118"/>
            <a:ext cx="625643" cy="684605"/>
            <a:chOff x="7414667" y="3750264"/>
            <a:chExt cx="871129" cy="953226"/>
          </a:xfrm>
        </p:grpSpPr>
        <p:sp>
          <p:nvSpPr>
            <p:cNvPr id="6" name="椭圆 5"/>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b="1">
                <a:solidFill>
                  <a:schemeClr val="tx1">
                    <a:lumMod val="75000"/>
                    <a:lumOff val="25000"/>
                  </a:schemeClr>
                </a:solidFill>
              </a:endParaRPr>
            </a:p>
          </p:txBody>
        </p:sp>
        <p:sp>
          <p:nvSpPr>
            <p:cNvPr id="7" name="文本框 6"/>
            <p:cNvSpPr txBox="1"/>
            <p:nvPr/>
          </p:nvSpPr>
          <p:spPr>
            <a:xfrm>
              <a:off x="7453736" y="3867837"/>
              <a:ext cx="792990" cy="835653"/>
            </a:xfrm>
            <a:prstGeom prst="rect">
              <a:avLst/>
            </a:prstGeom>
            <a:noFill/>
          </p:spPr>
          <p:txBody>
            <a:bodyPr wrap="square" rtlCol="0">
              <a:spAutoFit/>
            </a:bodyPr>
            <a:lstStyle/>
            <a:p>
              <a:pPr algn="ctr"/>
              <a:r>
                <a:rPr lang="en-US" altLang="zh-CN" sz="3300" b="1" dirty="0" smtClean="0">
                  <a:solidFill>
                    <a:srgbClr val="C10001"/>
                  </a:solidFill>
                  <a:effectLst>
                    <a:innerShdw blurRad="63500" dist="38100" dir="13500000">
                      <a:prstClr val="black">
                        <a:alpha val="50000"/>
                      </a:prstClr>
                    </a:innerShdw>
                  </a:effectLst>
                  <a:latin typeface="Akzidenz-Grotesk BQ Condensed" pitchFamily="2" charset="0"/>
                  <a:ea typeface="方正大黑简体" pitchFamily="65" charset="-122"/>
                </a:rPr>
                <a:t>3</a:t>
              </a:r>
              <a:endParaRPr lang="zh-CN" altLang="en-US" sz="3300" b="1" dirty="0">
                <a:solidFill>
                  <a:srgbClr val="C10001"/>
                </a:solidFill>
                <a:effectLst>
                  <a:innerShdw blurRad="63500" dist="38100" dir="13500000">
                    <a:prstClr val="black">
                      <a:alpha val="50000"/>
                    </a:prstClr>
                  </a:innerShdw>
                </a:effectLst>
                <a:latin typeface="Akzidenz-Grotesk BQ Condensed" pitchFamily="2" charset="0"/>
                <a:ea typeface="方正大黑简体" pitchFamily="65" charset="-122"/>
              </a:endParaRPr>
            </a:p>
          </p:txBody>
        </p:sp>
      </p:grpSp>
      <p:sp>
        <p:nvSpPr>
          <p:cNvPr id="8" name="文本框 7"/>
          <p:cNvSpPr txBox="1"/>
          <p:nvPr/>
        </p:nvSpPr>
        <p:spPr>
          <a:xfrm>
            <a:off x="594500" y="99019"/>
            <a:ext cx="3962999" cy="461665"/>
          </a:xfrm>
          <a:prstGeom prst="rect">
            <a:avLst/>
          </a:prstGeom>
          <a:noFill/>
        </p:spPr>
        <p:txBody>
          <a:bodyPr wrap="square" rtlCol="0">
            <a:spAutoFit/>
          </a:bodyPr>
          <a:lstStyle/>
          <a:p>
            <a:r>
              <a:rPr lang="zh-CN" altLang="en-US" sz="2400" dirty="0" smtClean="0">
                <a:solidFill>
                  <a:schemeClr val="tx1">
                    <a:lumMod val="75000"/>
                    <a:lumOff val="25000"/>
                  </a:schemeClr>
                </a:solidFill>
                <a:latin typeface="黑体" pitchFamily="49" charset="-122"/>
                <a:ea typeface="黑体" pitchFamily="49" charset="-122"/>
              </a:rPr>
              <a:t> </a:t>
            </a:r>
            <a:r>
              <a:rPr lang="zh-CN" altLang="en-US" sz="2400" b="1" dirty="0" smtClean="0">
                <a:solidFill>
                  <a:schemeClr val="tx1">
                    <a:lumMod val="75000"/>
                    <a:lumOff val="25000"/>
                  </a:schemeClr>
                </a:solidFill>
                <a:latin typeface="黑体" pitchFamily="49" charset="-122"/>
                <a:ea typeface="黑体" pitchFamily="49" charset="-122"/>
              </a:rPr>
              <a:t>口径解读</a:t>
            </a:r>
            <a:r>
              <a:rPr lang="zh-CN" altLang="en-US" sz="2400" b="1" dirty="0" smtClean="0">
                <a:latin typeface="黑体" pitchFamily="49" charset="-122"/>
                <a:ea typeface="黑体" pitchFamily="49" charset="-122"/>
                <a:cs typeface="+mn-ea"/>
                <a:sym typeface="+mn-lt"/>
              </a:rPr>
              <a:t>与申报</a:t>
            </a:r>
            <a:endParaRPr lang="zh-CN" altLang="en-US" sz="2400" b="1" dirty="0">
              <a:solidFill>
                <a:schemeClr val="tx1">
                  <a:lumMod val="75000"/>
                  <a:lumOff val="25000"/>
                </a:schemeClr>
              </a:solidFill>
              <a:latin typeface="黑体" pitchFamily="49" charset="-122"/>
              <a:ea typeface="黑体" pitchFamily="49" charset="-122"/>
            </a:endParaRPr>
          </a:p>
        </p:txBody>
      </p:sp>
      <p:sp>
        <p:nvSpPr>
          <p:cNvPr id="9" name="矩形 8"/>
          <p:cNvSpPr/>
          <p:nvPr/>
        </p:nvSpPr>
        <p:spPr>
          <a:xfrm>
            <a:off x="803879" y="498115"/>
            <a:ext cx="978153" cy="248209"/>
          </a:xfrm>
          <a:prstGeom prst="rect">
            <a:avLst/>
          </a:prstGeom>
        </p:spPr>
        <p:txBody>
          <a:bodyPr wrap="none">
            <a:spAutoFit/>
          </a:bodyPr>
          <a:lstStyle/>
          <a:p>
            <a:r>
              <a:rPr lang="zh-CN" altLang="en-US" sz="1013" spc="225" dirty="0" smtClean="0">
                <a:solidFill>
                  <a:schemeClr val="tx1">
                    <a:lumMod val="75000"/>
                    <a:lumOff val="25000"/>
                  </a:schemeClr>
                </a:solidFill>
                <a:latin typeface="Akzidenz-Grotesk BQ Condensed" pitchFamily="2" charset="0"/>
              </a:rPr>
              <a:t>纳税期选择</a:t>
            </a:r>
            <a:endParaRPr lang="zh-CN" altLang="en-US" sz="1013" spc="225" dirty="0">
              <a:solidFill>
                <a:schemeClr val="tx1">
                  <a:lumMod val="75000"/>
                  <a:lumOff val="25000"/>
                </a:schemeClr>
              </a:solidFill>
              <a:latin typeface="Akzidenz-Grotesk BQ Condensed" pitchFamily="2" charset="0"/>
            </a:endParaRPr>
          </a:p>
        </p:txBody>
      </p:sp>
      <p:sp>
        <p:nvSpPr>
          <p:cNvPr id="10" name="Freeform 6"/>
          <p:cNvSpPr>
            <a:spLocks/>
          </p:cNvSpPr>
          <p:nvPr/>
        </p:nvSpPr>
        <p:spPr bwMode="auto">
          <a:xfrm flipH="1">
            <a:off x="6153383" y="4159889"/>
            <a:ext cx="670226" cy="144190"/>
          </a:xfrm>
          <a:custGeom>
            <a:avLst/>
            <a:gdLst>
              <a:gd name="T0" fmla="*/ 20 w 23"/>
              <a:gd name="T1" fmla="*/ 0 h 5"/>
              <a:gd name="T2" fmla="*/ 3 w 23"/>
              <a:gd name="T3" fmla="*/ 0 h 5"/>
              <a:gd name="T4" fmla="*/ 0 w 23"/>
              <a:gd name="T5" fmla="*/ 2 h 5"/>
              <a:gd name="T6" fmla="*/ 3 w 23"/>
              <a:gd name="T7" fmla="*/ 5 h 5"/>
              <a:gd name="T8" fmla="*/ 20 w 23"/>
              <a:gd name="T9" fmla="*/ 5 h 5"/>
              <a:gd name="T10" fmla="*/ 23 w 23"/>
              <a:gd name="T11" fmla="*/ 2 h 5"/>
              <a:gd name="T12" fmla="*/ 20 w 2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23" h="5">
                <a:moveTo>
                  <a:pt x="20" y="0"/>
                </a:moveTo>
                <a:cubicBezTo>
                  <a:pt x="3" y="0"/>
                  <a:pt x="3" y="0"/>
                  <a:pt x="3" y="0"/>
                </a:cubicBezTo>
                <a:cubicBezTo>
                  <a:pt x="1" y="0"/>
                  <a:pt x="0" y="1"/>
                  <a:pt x="0" y="2"/>
                </a:cubicBezTo>
                <a:cubicBezTo>
                  <a:pt x="0" y="4"/>
                  <a:pt x="1" y="5"/>
                  <a:pt x="3" y="5"/>
                </a:cubicBezTo>
                <a:cubicBezTo>
                  <a:pt x="20" y="5"/>
                  <a:pt x="20" y="5"/>
                  <a:pt x="20" y="5"/>
                </a:cubicBezTo>
                <a:cubicBezTo>
                  <a:pt x="22" y="5"/>
                  <a:pt x="23" y="4"/>
                  <a:pt x="23" y="2"/>
                </a:cubicBezTo>
                <a:cubicBezTo>
                  <a:pt x="23" y="1"/>
                  <a:pt x="22" y="0"/>
                  <a:pt x="20" y="0"/>
                </a:cubicBez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3"/>
          </a:p>
        </p:txBody>
      </p:sp>
      <p:sp>
        <p:nvSpPr>
          <p:cNvPr id="11" name="Freeform 24"/>
          <p:cNvSpPr/>
          <p:nvPr/>
        </p:nvSpPr>
        <p:spPr>
          <a:xfrm flipH="1">
            <a:off x="5977713" y="3862085"/>
            <a:ext cx="1021563" cy="297804"/>
          </a:xfrm>
          <a:custGeom>
            <a:avLst/>
            <a:gdLst>
              <a:gd name="connsiteX0" fmla="*/ 0 w 2645228"/>
              <a:gd name="connsiteY0" fmla="*/ 0 h 496975"/>
              <a:gd name="connsiteX1" fmla="*/ 2645228 w 2645228"/>
              <a:gd name="connsiteY1" fmla="*/ 0 h 496975"/>
              <a:gd name="connsiteX2" fmla="*/ 2645228 w 2645228"/>
              <a:gd name="connsiteY2" fmla="*/ 56095 h 496975"/>
              <a:gd name="connsiteX3" fmla="*/ 2204348 w 2645228"/>
              <a:gd name="connsiteY3" fmla="*/ 496975 h 496975"/>
              <a:gd name="connsiteX4" fmla="*/ 440880 w 2645228"/>
              <a:gd name="connsiteY4" fmla="*/ 496975 h 496975"/>
              <a:gd name="connsiteX5" fmla="*/ 0 w 2645228"/>
              <a:gd name="connsiteY5" fmla="*/ 56095 h 496975"/>
              <a:gd name="connsiteX6" fmla="*/ 0 w 2645228"/>
              <a:gd name="connsiteY6" fmla="*/ 0 h 496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45228" h="496975">
                <a:moveTo>
                  <a:pt x="0" y="0"/>
                </a:moveTo>
                <a:lnTo>
                  <a:pt x="2645228" y="0"/>
                </a:lnTo>
                <a:lnTo>
                  <a:pt x="2645228" y="56095"/>
                </a:lnTo>
                <a:cubicBezTo>
                  <a:pt x="2645228" y="299586"/>
                  <a:pt x="2447839" y="496975"/>
                  <a:pt x="2204348" y="496975"/>
                </a:cubicBezTo>
                <a:lnTo>
                  <a:pt x="440880" y="496975"/>
                </a:lnTo>
                <a:cubicBezTo>
                  <a:pt x="197389" y="496975"/>
                  <a:pt x="0" y="299586"/>
                  <a:pt x="0" y="56095"/>
                </a:cubicBezTo>
                <a:lnTo>
                  <a:pt x="0" y="0"/>
                </a:lnTo>
                <a:close/>
              </a:path>
            </a:pathLst>
          </a:cu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2"/>
          </a:p>
        </p:txBody>
      </p:sp>
      <p:sp>
        <p:nvSpPr>
          <p:cNvPr id="12" name="Freeform 25"/>
          <p:cNvSpPr/>
          <p:nvPr/>
        </p:nvSpPr>
        <p:spPr>
          <a:xfrm flipH="1">
            <a:off x="6260643" y="4364187"/>
            <a:ext cx="455706" cy="97281"/>
          </a:xfrm>
          <a:custGeom>
            <a:avLst/>
            <a:gdLst>
              <a:gd name="connsiteX0" fmla="*/ 0 w 694404"/>
              <a:gd name="connsiteY0" fmla="*/ 0 h 288475"/>
              <a:gd name="connsiteX1" fmla="*/ 694404 w 694404"/>
              <a:gd name="connsiteY1" fmla="*/ 0 h 288475"/>
              <a:gd name="connsiteX2" fmla="*/ 693800 w 694404"/>
              <a:gd name="connsiteY2" fmla="*/ 5989 h 288475"/>
              <a:gd name="connsiteX3" fmla="*/ 347202 w 694404"/>
              <a:gd name="connsiteY3" fmla="*/ 288475 h 288475"/>
              <a:gd name="connsiteX4" fmla="*/ 604 w 694404"/>
              <a:gd name="connsiteY4" fmla="*/ 5989 h 288475"/>
              <a:gd name="connsiteX5" fmla="*/ 0 w 694404"/>
              <a:gd name="connsiteY5" fmla="*/ 0 h 288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4404" h="288475">
                <a:moveTo>
                  <a:pt x="0" y="0"/>
                </a:moveTo>
                <a:lnTo>
                  <a:pt x="694404" y="0"/>
                </a:lnTo>
                <a:lnTo>
                  <a:pt x="693800" y="5989"/>
                </a:lnTo>
                <a:cubicBezTo>
                  <a:pt x="660811" y="167204"/>
                  <a:pt x="518169" y="288475"/>
                  <a:pt x="347202" y="288475"/>
                </a:cubicBezTo>
                <a:cubicBezTo>
                  <a:pt x="176235" y="288475"/>
                  <a:pt x="33593" y="167204"/>
                  <a:pt x="604" y="5989"/>
                </a:cubicBezTo>
                <a:lnTo>
                  <a:pt x="0" y="0"/>
                </a:lnTo>
                <a:close/>
              </a:path>
            </a:pathLst>
          </a:cu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2"/>
          </a:p>
        </p:txBody>
      </p:sp>
      <p:sp>
        <p:nvSpPr>
          <p:cNvPr id="13" name="Freeform 5"/>
          <p:cNvSpPr>
            <a:spLocks/>
          </p:cNvSpPr>
          <p:nvPr/>
        </p:nvSpPr>
        <p:spPr bwMode="auto">
          <a:xfrm>
            <a:off x="6406517" y="3286673"/>
            <a:ext cx="133315" cy="393995"/>
          </a:xfrm>
          <a:custGeom>
            <a:avLst/>
            <a:gdLst>
              <a:gd name="T0" fmla="*/ 77 w 112"/>
              <a:gd name="T1" fmla="*/ 270 h 331"/>
              <a:gd name="T2" fmla="*/ 44 w 112"/>
              <a:gd name="T3" fmla="*/ 331 h 331"/>
              <a:gd name="T4" fmla="*/ 15 w 112"/>
              <a:gd name="T5" fmla="*/ 328 h 331"/>
              <a:gd name="T6" fmla="*/ 0 w 112"/>
              <a:gd name="T7" fmla="*/ 261 h 331"/>
              <a:gd name="T8" fmla="*/ 35 w 112"/>
              <a:gd name="T9" fmla="*/ 0 h 331"/>
              <a:gd name="T10" fmla="*/ 112 w 112"/>
              <a:gd name="T11" fmla="*/ 11 h 331"/>
              <a:gd name="T12" fmla="*/ 77 w 112"/>
              <a:gd name="T13" fmla="*/ 270 h 331"/>
            </a:gdLst>
            <a:ahLst/>
            <a:cxnLst>
              <a:cxn ang="0">
                <a:pos x="T0" y="T1"/>
              </a:cxn>
              <a:cxn ang="0">
                <a:pos x="T2" y="T3"/>
              </a:cxn>
              <a:cxn ang="0">
                <a:pos x="T4" y="T5"/>
              </a:cxn>
              <a:cxn ang="0">
                <a:pos x="T6" y="T7"/>
              </a:cxn>
              <a:cxn ang="0">
                <a:pos x="T8" y="T9"/>
              </a:cxn>
              <a:cxn ang="0">
                <a:pos x="T10" y="T11"/>
              </a:cxn>
              <a:cxn ang="0">
                <a:pos x="T12" y="T13"/>
              </a:cxn>
            </a:cxnLst>
            <a:rect l="0" t="0" r="r" b="b"/>
            <a:pathLst>
              <a:path w="112" h="331">
                <a:moveTo>
                  <a:pt x="77" y="270"/>
                </a:moveTo>
                <a:lnTo>
                  <a:pt x="44" y="331"/>
                </a:lnTo>
                <a:lnTo>
                  <a:pt x="15" y="328"/>
                </a:lnTo>
                <a:lnTo>
                  <a:pt x="0" y="261"/>
                </a:lnTo>
                <a:lnTo>
                  <a:pt x="35" y="0"/>
                </a:lnTo>
                <a:lnTo>
                  <a:pt x="112" y="11"/>
                </a:lnTo>
                <a:lnTo>
                  <a:pt x="77" y="27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4" name="Freeform 6"/>
          <p:cNvSpPr>
            <a:spLocks/>
          </p:cNvSpPr>
          <p:nvPr/>
        </p:nvSpPr>
        <p:spPr bwMode="auto">
          <a:xfrm>
            <a:off x="6444606" y="3216444"/>
            <a:ext cx="104748" cy="121412"/>
          </a:xfrm>
          <a:custGeom>
            <a:avLst/>
            <a:gdLst>
              <a:gd name="T0" fmla="*/ 58 w 64"/>
              <a:gd name="T1" fmla="*/ 48 h 74"/>
              <a:gd name="T2" fmla="*/ 27 w 64"/>
              <a:gd name="T3" fmla="*/ 72 h 74"/>
              <a:gd name="T4" fmla="*/ 26 w 64"/>
              <a:gd name="T5" fmla="*/ 72 h 74"/>
              <a:gd name="T6" fmla="*/ 2 w 64"/>
              <a:gd name="T7" fmla="*/ 41 h 74"/>
              <a:gd name="T8" fmla="*/ 6 w 64"/>
              <a:gd name="T9" fmla="*/ 15 h 74"/>
              <a:gd name="T10" fmla="*/ 35 w 64"/>
              <a:gd name="T11" fmla="*/ 7 h 74"/>
              <a:gd name="T12" fmla="*/ 36 w 64"/>
              <a:gd name="T13" fmla="*/ 7 h 74"/>
              <a:gd name="T14" fmla="*/ 62 w 64"/>
              <a:gd name="T15" fmla="*/ 22 h 74"/>
              <a:gd name="T16" fmla="*/ 58 w 64"/>
              <a:gd name="T17"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4">
                <a:moveTo>
                  <a:pt x="58" y="48"/>
                </a:moveTo>
                <a:cubicBezTo>
                  <a:pt x="56" y="63"/>
                  <a:pt x="42" y="74"/>
                  <a:pt x="27" y="72"/>
                </a:cubicBezTo>
                <a:cubicBezTo>
                  <a:pt x="26" y="72"/>
                  <a:pt x="26" y="72"/>
                  <a:pt x="26" y="72"/>
                </a:cubicBezTo>
                <a:cubicBezTo>
                  <a:pt x="11" y="70"/>
                  <a:pt x="0" y="56"/>
                  <a:pt x="2" y="41"/>
                </a:cubicBezTo>
                <a:cubicBezTo>
                  <a:pt x="6" y="15"/>
                  <a:pt x="6" y="15"/>
                  <a:pt x="6" y="15"/>
                </a:cubicBezTo>
                <a:cubicBezTo>
                  <a:pt x="8" y="0"/>
                  <a:pt x="20" y="5"/>
                  <a:pt x="35" y="7"/>
                </a:cubicBezTo>
                <a:cubicBezTo>
                  <a:pt x="36" y="7"/>
                  <a:pt x="36" y="7"/>
                  <a:pt x="36" y="7"/>
                </a:cubicBezTo>
                <a:cubicBezTo>
                  <a:pt x="51" y="9"/>
                  <a:pt x="64" y="7"/>
                  <a:pt x="62" y="22"/>
                </a:cubicBezTo>
                <a:lnTo>
                  <a:pt x="58" y="48"/>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5" name="Freeform 7"/>
          <p:cNvSpPr>
            <a:spLocks/>
          </p:cNvSpPr>
          <p:nvPr/>
        </p:nvSpPr>
        <p:spPr bwMode="auto">
          <a:xfrm>
            <a:off x="6432704" y="3260485"/>
            <a:ext cx="114270" cy="110700"/>
          </a:xfrm>
          <a:custGeom>
            <a:avLst/>
            <a:gdLst>
              <a:gd name="T0" fmla="*/ 85 w 96"/>
              <a:gd name="T1" fmla="*/ 93 h 93"/>
              <a:gd name="T2" fmla="*/ 0 w 96"/>
              <a:gd name="T3" fmla="*/ 81 h 93"/>
              <a:gd name="T4" fmla="*/ 11 w 96"/>
              <a:gd name="T5" fmla="*/ 0 h 93"/>
              <a:gd name="T6" fmla="*/ 96 w 96"/>
              <a:gd name="T7" fmla="*/ 12 h 93"/>
              <a:gd name="T8" fmla="*/ 85 w 96"/>
              <a:gd name="T9" fmla="*/ 93 h 93"/>
            </a:gdLst>
            <a:ahLst/>
            <a:cxnLst>
              <a:cxn ang="0">
                <a:pos x="T0" y="T1"/>
              </a:cxn>
              <a:cxn ang="0">
                <a:pos x="T2" y="T3"/>
              </a:cxn>
              <a:cxn ang="0">
                <a:pos x="T4" y="T5"/>
              </a:cxn>
              <a:cxn ang="0">
                <a:pos x="T6" y="T7"/>
              </a:cxn>
              <a:cxn ang="0">
                <a:pos x="T8" y="T9"/>
              </a:cxn>
            </a:cxnLst>
            <a:rect l="0" t="0" r="r" b="b"/>
            <a:pathLst>
              <a:path w="96" h="93">
                <a:moveTo>
                  <a:pt x="85" y="93"/>
                </a:moveTo>
                <a:lnTo>
                  <a:pt x="0" y="81"/>
                </a:lnTo>
                <a:lnTo>
                  <a:pt x="11" y="0"/>
                </a:lnTo>
                <a:lnTo>
                  <a:pt x="96" y="12"/>
                </a:lnTo>
                <a:lnTo>
                  <a:pt x="85" y="93"/>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6" name="Freeform 8"/>
          <p:cNvSpPr>
            <a:spLocks/>
          </p:cNvSpPr>
          <p:nvPr/>
        </p:nvSpPr>
        <p:spPr bwMode="auto">
          <a:xfrm>
            <a:off x="6424371" y="3666383"/>
            <a:ext cx="34520" cy="57135"/>
          </a:xfrm>
          <a:custGeom>
            <a:avLst/>
            <a:gdLst>
              <a:gd name="T0" fmla="*/ 0 w 21"/>
              <a:gd name="T1" fmla="*/ 5 h 35"/>
              <a:gd name="T2" fmla="*/ 5 w 21"/>
              <a:gd name="T3" fmla="*/ 26 h 35"/>
              <a:gd name="T4" fmla="*/ 21 w 21"/>
              <a:gd name="T5" fmla="*/ 9 h 35"/>
              <a:gd name="T6" fmla="*/ 0 w 21"/>
              <a:gd name="T7" fmla="*/ 5 h 35"/>
            </a:gdLst>
            <a:ahLst/>
            <a:cxnLst>
              <a:cxn ang="0">
                <a:pos x="T0" y="T1"/>
              </a:cxn>
              <a:cxn ang="0">
                <a:pos x="T2" y="T3"/>
              </a:cxn>
              <a:cxn ang="0">
                <a:pos x="T4" y="T5"/>
              </a:cxn>
              <a:cxn ang="0">
                <a:pos x="T6" y="T7"/>
              </a:cxn>
            </a:cxnLst>
            <a:rect l="0" t="0" r="r" b="b"/>
            <a:pathLst>
              <a:path w="21" h="35">
                <a:moveTo>
                  <a:pt x="0" y="5"/>
                </a:moveTo>
                <a:cubicBezTo>
                  <a:pt x="0" y="5"/>
                  <a:pt x="3" y="22"/>
                  <a:pt x="5" y="26"/>
                </a:cubicBezTo>
                <a:cubicBezTo>
                  <a:pt x="6" y="31"/>
                  <a:pt x="9" y="35"/>
                  <a:pt x="21" y="9"/>
                </a:cubicBezTo>
                <a:cubicBezTo>
                  <a:pt x="21" y="9"/>
                  <a:pt x="13" y="0"/>
                  <a:pt x="0" y="5"/>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7" name="Freeform 9"/>
          <p:cNvSpPr>
            <a:spLocks/>
          </p:cNvSpPr>
          <p:nvPr/>
        </p:nvSpPr>
        <p:spPr bwMode="auto">
          <a:xfrm>
            <a:off x="6544594" y="3285482"/>
            <a:ext cx="132125" cy="393995"/>
          </a:xfrm>
          <a:custGeom>
            <a:avLst/>
            <a:gdLst>
              <a:gd name="T0" fmla="*/ 75 w 111"/>
              <a:gd name="T1" fmla="*/ 269 h 331"/>
              <a:gd name="T2" fmla="*/ 44 w 111"/>
              <a:gd name="T3" fmla="*/ 331 h 331"/>
              <a:gd name="T4" fmla="*/ 15 w 111"/>
              <a:gd name="T5" fmla="*/ 326 h 331"/>
              <a:gd name="T6" fmla="*/ 0 w 111"/>
              <a:gd name="T7" fmla="*/ 259 h 331"/>
              <a:gd name="T8" fmla="*/ 34 w 111"/>
              <a:gd name="T9" fmla="*/ 0 h 331"/>
              <a:gd name="T10" fmla="*/ 111 w 111"/>
              <a:gd name="T11" fmla="*/ 9 h 331"/>
              <a:gd name="T12" fmla="*/ 75 w 111"/>
              <a:gd name="T13" fmla="*/ 269 h 331"/>
            </a:gdLst>
            <a:ahLst/>
            <a:cxnLst>
              <a:cxn ang="0">
                <a:pos x="T0" y="T1"/>
              </a:cxn>
              <a:cxn ang="0">
                <a:pos x="T2" y="T3"/>
              </a:cxn>
              <a:cxn ang="0">
                <a:pos x="T4" y="T5"/>
              </a:cxn>
              <a:cxn ang="0">
                <a:pos x="T6" y="T7"/>
              </a:cxn>
              <a:cxn ang="0">
                <a:pos x="T8" y="T9"/>
              </a:cxn>
              <a:cxn ang="0">
                <a:pos x="T10" y="T11"/>
              </a:cxn>
              <a:cxn ang="0">
                <a:pos x="T12" y="T13"/>
              </a:cxn>
            </a:cxnLst>
            <a:rect l="0" t="0" r="r" b="b"/>
            <a:pathLst>
              <a:path w="111" h="331">
                <a:moveTo>
                  <a:pt x="75" y="269"/>
                </a:moveTo>
                <a:lnTo>
                  <a:pt x="44" y="331"/>
                </a:lnTo>
                <a:lnTo>
                  <a:pt x="15" y="326"/>
                </a:lnTo>
                <a:lnTo>
                  <a:pt x="0" y="259"/>
                </a:lnTo>
                <a:lnTo>
                  <a:pt x="34" y="0"/>
                </a:lnTo>
                <a:lnTo>
                  <a:pt x="111" y="9"/>
                </a:lnTo>
                <a:lnTo>
                  <a:pt x="75" y="269"/>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8" name="Freeform 10"/>
          <p:cNvSpPr>
            <a:spLocks/>
          </p:cNvSpPr>
          <p:nvPr/>
        </p:nvSpPr>
        <p:spPr bwMode="auto">
          <a:xfrm>
            <a:off x="6581493" y="3212873"/>
            <a:ext cx="104748" cy="121412"/>
          </a:xfrm>
          <a:custGeom>
            <a:avLst/>
            <a:gdLst>
              <a:gd name="T0" fmla="*/ 58 w 64"/>
              <a:gd name="T1" fmla="*/ 48 h 74"/>
              <a:gd name="T2" fmla="*/ 27 w 64"/>
              <a:gd name="T3" fmla="*/ 72 h 74"/>
              <a:gd name="T4" fmla="*/ 26 w 64"/>
              <a:gd name="T5" fmla="*/ 72 h 74"/>
              <a:gd name="T6" fmla="*/ 2 w 64"/>
              <a:gd name="T7" fmla="*/ 41 h 74"/>
              <a:gd name="T8" fmla="*/ 6 w 64"/>
              <a:gd name="T9" fmla="*/ 15 h 74"/>
              <a:gd name="T10" fmla="*/ 35 w 64"/>
              <a:gd name="T11" fmla="*/ 7 h 74"/>
              <a:gd name="T12" fmla="*/ 36 w 64"/>
              <a:gd name="T13" fmla="*/ 7 h 74"/>
              <a:gd name="T14" fmla="*/ 61 w 64"/>
              <a:gd name="T15" fmla="*/ 23 h 74"/>
              <a:gd name="T16" fmla="*/ 58 w 64"/>
              <a:gd name="T17"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4">
                <a:moveTo>
                  <a:pt x="58" y="48"/>
                </a:moveTo>
                <a:cubicBezTo>
                  <a:pt x="56" y="64"/>
                  <a:pt x="42" y="74"/>
                  <a:pt x="27" y="72"/>
                </a:cubicBezTo>
                <a:cubicBezTo>
                  <a:pt x="26" y="72"/>
                  <a:pt x="26" y="72"/>
                  <a:pt x="26" y="72"/>
                </a:cubicBezTo>
                <a:cubicBezTo>
                  <a:pt x="11" y="70"/>
                  <a:pt x="0" y="56"/>
                  <a:pt x="2" y="41"/>
                </a:cubicBezTo>
                <a:cubicBezTo>
                  <a:pt x="6" y="15"/>
                  <a:pt x="6" y="15"/>
                  <a:pt x="6" y="15"/>
                </a:cubicBezTo>
                <a:cubicBezTo>
                  <a:pt x="8" y="0"/>
                  <a:pt x="20" y="5"/>
                  <a:pt x="35" y="7"/>
                </a:cubicBezTo>
                <a:cubicBezTo>
                  <a:pt x="36" y="7"/>
                  <a:pt x="36" y="7"/>
                  <a:pt x="36" y="7"/>
                </a:cubicBezTo>
                <a:cubicBezTo>
                  <a:pt x="51" y="9"/>
                  <a:pt x="64" y="7"/>
                  <a:pt x="61" y="23"/>
                </a:cubicBezTo>
                <a:lnTo>
                  <a:pt x="58" y="48"/>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9" name="Freeform 11"/>
          <p:cNvSpPr>
            <a:spLocks/>
          </p:cNvSpPr>
          <p:nvPr/>
        </p:nvSpPr>
        <p:spPr bwMode="auto">
          <a:xfrm>
            <a:off x="6570780" y="3259295"/>
            <a:ext cx="114270" cy="109509"/>
          </a:xfrm>
          <a:custGeom>
            <a:avLst/>
            <a:gdLst>
              <a:gd name="T0" fmla="*/ 85 w 96"/>
              <a:gd name="T1" fmla="*/ 92 h 92"/>
              <a:gd name="T2" fmla="*/ 0 w 96"/>
              <a:gd name="T3" fmla="*/ 81 h 92"/>
              <a:gd name="T4" fmla="*/ 11 w 96"/>
              <a:gd name="T5" fmla="*/ 0 h 92"/>
              <a:gd name="T6" fmla="*/ 96 w 96"/>
              <a:gd name="T7" fmla="*/ 11 h 92"/>
              <a:gd name="T8" fmla="*/ 85 w 96"/>
              <a:gd name="T9" fmla="*/ 92 h 92"/>
            </a:gdLst>
            <a:ahLst/>
            <a:cxnLst>
              <a:cxn ang="0">
                <a:pos x="T0" y="T1"/>
              </a:cxn>
              <a:cxn ang="0">
                <a:pos x="T2" y="T3"/>
              </a:cxn>
              <a:cxn ang="0">
                <a:pos x="T4" y="T5"/>
              </a:cxn>
              <a:cxn ang="0">
                <a:pos x="T6" y="T7"/>
              </a:cxn>
              <a:cxn ang="0">
                <a:pos x="T8" y="T9"/>
              </a:cxn>
            </a:cxnLst>
            <a:rect l="0" t="0" r="r" b="b"/>
            <a:pathLst>
              <a:path w="96" h="92">
                <a:moveTo>
                  <a:pt x="85" y="92"/>
                </a:moveTo>
                <a:lnTo>
                  <a:pt x="0" y="81"/>
                </a:lnTo>
                <a:lnTo>
                  <a:pt x="11" y="0"/>
                </a:lnTo>
                <a:lnTo>
                  <a:pt x="96" y="11"/>
                </a:lnTo>
                <a:lnTo>
                  <a:pt x="85" y="92"/>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20" name="Freeform 12"/>
          <p:cNvSpPr>
            <a:spLocks/>
          </p:cNvSpPr>
          <p:nvPr/>
        </p:nvSpPr>
        <p:spPr bwMode="auto">
          <a:xfrm>
            <a:off x="6562448" y="3662812"/>
            <a:ext cx="34520" cy="57135"/>
          </a:xfrm>
          <a:custGeom>
            <a:avLst/>
            <a:gdLst>
              <a:gd name="T0" fmla="*/ 0 w 21"/>
              <a:gd name="T1" fmla="*/ 6 h 35"/>
              <a:gd name="T2" fmla="*/ 5 w 21"/>
              <a:gd name="T3" fmla="*/ 27 h 35"/>
              <a:gd name="T4" fmla="*/ 21 w 21"/>
              <a:gd name="T5" fmla="*/ 10 h 35"/>
              <a:gd name="T6" fmla="*/ 0 w 21"/>
              <a:gd name="T7" fmla="*/ 6 h 35"/>
            </a:gdLst>
            <a:ahLst/>
            <a:cxnLst>
              <a:cxn ang="0">
                <a:pos x="T0" y="T1"/>
              </a:cxn>
              <a:cxn ang="0">
                <a:pos x="T2" y="T3"/>
              </a:cxn>
              <a:cxn ang="0">
                <a:pos x="T4" y="T5"/>
              </a:cxn>
              <a:cxn ang="0">
                <a:pos x="T6" y="T7"/>
              </a:cxn>
            </a:cxnLst>
            <a:rect l="0" t="0" r="r" b="b"/>
            <a:pathLst>
              <a:path w="21" h="35">
                <a:moveTo>
                  <a:pt x="0" y="6"/>
                </a:moveTo>
                <a:cubicBezTo>
                  <a:pt x="0" y="6"/>
                  <a:pt x="3" y="22"/>
                  <a:pt x="5" y="27"/>
                </a:cubicBezTo>
                <a:cubicBezTo>
                  <a:pt x="6" y="31"/>
                  <a:pt x="9" y="35"/>
                  <a:pt x="21" y="10"/>
                </a:cubicBezTo>
                <a:cubicBezTo>
                  <a:pt x="21" y="10"/>
                  <a:pt x="13" y="0"/>
                  <a:pt x="0" y="6"/>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21" name="Freeform 13"/>
          <p:cNvSpPr>
            <a:spLocks/>
          </p:cNvSpPr>
          <p:nvPr/>
        </p:nvSpPr>
        <p:spPr bwMode="auto">
          <a:xfrm>
            <a:off x="6664816" y="3287862"/>
            <a:ext cx="30948" cy="199973"/>
          </a:xfrm>
          <a:custGeom>
            <a:avLst/>
            <a:gdLst>
              <a:gd name="T0" fmla="*/ 4 w 19"/>
              <a:gd name="T1" fmla="*/ 0 h 122"/>
              <a:gd name="T2" fmla="*/ 19 w 19"/>
              <a:gd name="T3" fmla="*/ 16 h 122"/>
              <a:gd name="T4" fmla="*/ 7 w 19"/>
              <a:gd name="T5" fmla="*/ 115 h 122"/>
              <a:gd name="T6" fmla="*/ 0 w 19"/>
              <a:gd name="T7" fmla="*/ 121 h 122"/>
              <a:gd name="T8" fmla="*/ 10 w 19"/>
              <a:gd name="T9" fmla="*/ 43 h 122"/>
              <a:gd name="T10" fmla="*/ 5 w 19"/>
              <a:gd name="T11" fmla="*/ 34 h 122"/>
              <a:gd name="T12" fmla="*/ 4 w 19"/>
              <a:gd name="T13" fmla="*/ 0 h 122"/>
            </a:gdLst>
            <a:ahLst/>
            <a:cxnLst>
              <a:cxn ang="0">
                <a:pos x="T0" y="T1"/>
              </a:cxn>
              <a:cxn ang="0">
                <a:pos x="T2" y="T3"/>
              </a:cxn>
              <a:cxn ang="0">
                <a:pos x="T4" y="T5"/>
              </a:cxn>
              <a:cxn ang="0">
                <a:pos x="T6" y="T7"/>
              </a:cxn>
              <a:cxn ang="0">
                <a:pos x="T8" y="T9"/>
              </a:cxn>
              <a:cxn ang="0">
                <a:pos x="T10" y="T11"/>
              </a:cxn>
              <a:cxn ang="0">
                <a:pos x="T12" y="T13"/>
              </a:cxn>
            </a:cxnLst>
            <a:rect l="0" t="0" r="r" b="b"/>
            <a:pathLst>
              <a:path w="19" h="122">
                <a:moveTo>
                  <a:pt x="4" y="0"/>
                </a:moveTo>
                <a:cubicBezTo>
                  <a:pt x="4" y="0"/>
                  <a:pt x="18" y="10"/>
                  <a:pt x="19" y="16"/>
                </a:cubicBezTo>
                <a:cubicBezTo>
                  <a:pt x="19" y="21"/>
                  <a:pt x="7" y="115"/>
                  <a:pt x="7" y="115"/>
                </a:cubicBezTo>
                <a:cubicBezTo>
                  <a:pt x="7" y="115"/>
                  <a:pt x="8" y="122"/>
                  <a:pt x="0" y="121"/>
                </a:cubicBezTo>
                <a:cubicBezTo>
                  <a:pt x="10" y="43"/>
                  <a:pt x="10" y="43"/>
                  <a:pt x="10" y="43"/>
                </a:cubicBezTo>
                <a:cubicBezTo>
                  <a:pt x="5" y="34"/>
                  <a:pt x="5" y="34"/>
                  <a:pt x="5" y="34"/>
                </a:cubicBezTo>
                <a:cubicBezTo>
                  <a:pt x="4" y="0"/>
                  <a:pt x="4" y="0"/>
                  <a:pt x="4" y="0"/>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grpSp>
        <p:nvGrpSpPr>
          <p:cNvPr id="22" name="Group 123"/>
          <p:cNvGrpSpPr/>
          <p:nvPr/>
        </p:nvGrpSpPr>
        <p:grpSpPr>
          <a:xfrm>
            <a:off x="5738750" y="3195912"/>
            <a:ext cx="613013" cy="465414"/>
            <a:chOff x="7170738" y="4168775"/>
            <a:chExt cx="817563" cy="620713"/>
          </a:xfrm>
          <a:solidFill>
            <a:schemeClr val="tx2">
              <a:lumMod val="20000"/>
              <a:lumOff val="80000"/>
            </a:schemeClr>
          </a:solidFill>
        </p:grpSpPr>
        <p:sp>
          <p:nvSpPr>
            <p:cNvPr id="23" name="Freeform 14"/>
            <p:cNvSpPr>
              <a:spLocks/>
            </p:cNvSpPr>
            <p:nvPr/>
          </p:nvSpPr>
          <p:spPr bwMode="auto">
            <a:xfrm>
              <a:off x="7170738" y="4168775"/>
              <a:ext cx="785813" cy="354013"/>
            </a:xfrm>
            <a:custGeom>
              <a:avLst/>
              <a:gdLst>
                <a:gd name="T0" fmla="*/ 246 w 495"/>
                <a:gd name="T1" fmla="*/ 223 h 223"/>
                <a:gd name="T2" fmla="*/ 0 w 495"/>
                <a:gd name="T3" fmla="*/ 111 h 223"/>
                <a:gd name="T4" fmla="*/ 252 w 495"/>
                <a:gd name="T5" fmla="*/ 0 h 223"/>
                <a:gd name="T6" fmla="*/ 495 w 495"/>
                <a:gd name="T7" fmla="*/ 109 h 223"/>
                <a:gd name="T8" fmla="*/ 246 w 495"/>
                <a:gd name="T9" fmla="*/ 223 h 223"/>
              </a:gdLst>
              <a:ahLst/>
              <a:cxnLst>
                <a:cxn ang="0">
                  <a:pos x="T0" y="T1"/>
                </a:cxn>
                <a:cxn ang="0">
                  <a:pos x="T2" y="T3"/>
                </a:cxn>
                <a:cxn ang="0">
                  <a:pos x="T4" y="T5"/>
                </a:cxn>
                <a:cxn ang="0">
                  <a:pos x="T6" y="T7"/>
                </a:cxn>
                <a:cxn ang="0">
                  <a:pos x="T8" y="T9"/>
                </a:cxn>
              </a:cxnLst>
              <a:rect l="0" t="0" r="r" b="b"/>
              <a:pathLst>
                <a:path w="495" h="223">
                  <a:moveTo>
                    <a:pt x="246" y="223"/>
                  </a:moveTo>
                  <a:lnTo>
                    <a:pt x="0" y="111"/>
                  </a:lnTo>
                  <a:lnTo>
                    <a:pt x="252" y="0"/>
                  </a:lnTo>
                  <a:lnTo>
                    <a:pt x="495" y="109"/>
                  </a:lnTo>
                  <a:lnTo>
                    <a:pt x="246" y="22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24" name="Rectangle 15"/>
            <p:cNvSpPr>
              <a:spLocks noChangeArrowheads="1"/>
            </p:cNvSpPr>
            <p:nvPr/>
          </p:nvSpPr>
          <p:spPr bwMode="auto">
            <a:xfrm>
              <a:off x="7924800" y="4335463"/>
              <a:ext cx="23813" cy="25717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25" name="Oval 16"/>
            <p:cNvSpPr>
              <a:spLocks noChangeArrowheads="1"/>
            </p:cNvSpPr>
            <p:nvPr/>
          </p:nvSpPr>
          <p:spPr bwMode="auto">
            <a:xfrm>
              <a:off x="7897813" y="4564063"/>
              <a:ext cx="76200" cy="77788"/>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26" name="Freeform 17"/>
            <p:cNvSpPr>
              <a:spLocks/>
            </p:cNvSpPr>
            <p:nvPr/>
          </p:nvSpPr>
          <p:spPr bwMode="auto">
            <a:xfrm>
              <a:off x="7888288" y="4605338"/>
              <a:ext cx="55563" cy="171450"/>
            </a:xfrm>
            <a:custGeom>
              <a:avLst/>
              <a:gdLst>
                <a:gd name="T0" fmla="*/ 14 w 26"/>
                <a:gd name="T1" fmla="*/ 4 h 79"/>
                <a:gd name="T2" fmla="*/ 6 w 26"/>
                <a:gd name="T3" fmla="*/ 79 h 79"/>
                <a:gd name="T4" fmla="*/ 26 w 26"/>
                <a:gd name="T5" fmla="*/ 79 h 79"/>
                <a:gd name="T6" fmla="*/ 26 w 26"/>
                <a:gd name="T7" fmla="*/ 0 h 79"/>
                <a:gd name="T8" fmla="*/ 14 w 26"/>
                <a:gd name="T9" fmla="*/ 4 h 79"/>
              </a:gdLst>
              <a:ahLst/>
              <a:cxnLst>
                <a:cxn ang="0">
                  <a:pos x="T0" y="T1"/>
                </a:cxn>
                <a:cxn ang="0">
                  <a:pos x="T2" y="T3"/>
                </a:cxn>
                <a:cxn ang="0">
                  <a:pos x="T4" y="T5"/>
                </a:cxn>
                <a:cxn ang="0">
                  <a:pos x="T6" y="T7"/>
                </a:cxn>
                <a:cxn ang="0">
                  <a:pos x="T8" y="T9"/>
                </a:cxn>
              </a:cxnLst>
              <a:rect l="0" t="0" r="r" b="b"/>
              <a:pathLst>
                <a:path w="26" h="79">
                  <a:moveTo>
                    <a:pt x="14" y="4"/>
                  </a:moveTo>
                  <a:cubicBezTo>
                    <a:pt x="14" y="4"/>
                    <a:pt x="0" y="34"/>
                    <a:pt x="6" y="79"/>
                  </a:cubicBezTo>
                  <a:cubicBezTo>
                    <a:pt x="26" y="79"/>
                    <a:pt x="26" y="79"/>
                    <a:pt x="26" y="79"/>
                  </a:cubicBezTo>
                  <a:cubicBezTo>
                    <a:pt x="26" y="0"/>
                    <a:pt x="26" y="0"/>
                    <a:pt x="26" y="0"/>
                  </a:cubicBezTo>
                  <a:cubicBezTo>
                    <a:pt x="26" y="0"/>
                    <a:pt x="14" y="7"/>
                    <a:pt x="14"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27" name="Freeform 18"/>
            <p:cNvSpPr>
              <a:spLocks/>
            </p:cNvSpPr>
            <p:nvPr/>
          </p:nvSpPr>
          <p:spPr bwMode="auto">
            <a:xfrm>
              <a:off x="7932738" y="4605338"/>
              <a:ext cx="55563" cy="171450"/>
            </a:xfrm>
            <a:custGeom>
              <a:avLst/>
              <a:gdLst>
                <a:gd name="T0" fmla="*/ 11 w 25"/>
                <a:gd name="T1" fmla="*/ 4 h 79"/>
                <a:gd name="T2" fmla="*/ 20 w 25"/>
                <a:gd name="T3" fmla="*/ 79 h 79"/>
                <a:gd name="T4" fmla="*/ 0 w 25"/>
                <a:gd name="T5" fmla="*/ 79 h 79"/>
                <a:gd name="T6" fmla="*/ 0 w 25"/>
                <a:gd name="T7" fmla="*/ 0 h 79"/>
                <a:gd name="T8" fmla="*/ 11 w 25"/>
                <a:gd name="T9" fmla="*/ 4 h 79"/>
              </a:gdLst>
              <a:ahLst/>
              <a:cxnLst>
                <a:cxn ang="0">
                  <a:pos x="T0" y="T1"/>
                </a:cxn>
                <a:cxn ang="0">
                  <a:pos x="T2" y="T3"/>
                </a:cxn>
                <a:cxn ang="0">
                  <a:pos x="T4" y="T5"/>
                </a:cxn>
                <a:cxn ang="0">
                  <a:pos x="T6" y="T7"/>
                </a:cxn>
                <a:cxn ang="0">
                  <a:pos x="T8" y="T9"/>
                </a:cxn>
              </a:cxnLst>
              <a:rect l="0" t="0" r="r" b="b"/>
              <a:pathLst>
                <a:path w="25" h="79">
                  <a:moveTo>
                    <a:pt x="11" y="4"/>
                  </a:moveTo>
                  <a:cubicBezTo>
                    <a:pt x="11" y="4"/>
                    <a:pt x="25" y="34"/>
                    <a:pt x="20" y="79"/>
                  </a:cubicBezTo>
                  <a:cubicBezTo>
                    <a:pt x="0" y="79"/>
                    <a:pt x="0" y="79"/>
                    <a:pt x="0" y="79"/>
                  </a:cubicBezTo>
                  <a:cubicBezTo>
                    <a:pt x="0" y="0"/>
                    <a:pt x="0" y="0"/>
                    <a:pt x="0" y="0"/>
                  </a:cubicBezTo>
                  <a:cubicBezTo>
                    <a:pt x="0" y="0"/>
                    <a:pt x="11" y="7"/>
                    <a:pt x="11"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28" name="Freeform 19"/>
            <p:cNvSpPr>
              <a:spLocks/>
            </p:cNvSpPr>
            <p:nvPr/>
          </p:nvSpPr>
          <p:spPr bwMode="auto">
            <a:xfrm>
              <a:off x="7327900" y="4449763"/>
              <a:ext cx="455613" cy="339725"/>
            </a:xfrm>
            <a:custGeom>
              <a:avLst/>
              <a:gdLst>
                <a:gd name="T0" fmla="*/ 209 w 209"/>
                <a:gd name="T1" fmla="*/ 0 h 156"/>
                <a:gd name="T2" fmla="*/ 104 w 209"/>
                <a:gd name="T3" fmla="*/ 49 h 156"/>
                <a:gd name="T4" fmla="*/ 0 w 209"/>
                <a:gd name="T5" fmla="*/ 0 h 156"/>
                <a:gd name="T6" fmla="*/ 0 w 209"/>
                <a:gd name="T7" fmla="*/ 120 h 156"/>
                <a:gd name="T8" fmla="*/ 102 w 209"/>
                <a:gd name="T9" fmla="*/ 156 h 156"/>
                <a:gd name="T10" fmla="*/ 102 w 209"/>
                <a:gd name="T11" fmla="*/ 156 h 156"/>
                <a:gd name="T12" fmla="*/ 104 w 209"/>
                <a:gd name="T13" fmla="*/ 156 h 156"/>
                <a:gd name="T14" fmla="*/ 107 w 209"/>
                <a:gd name="T15" fmla="*/ 156 h 156"/>
                <a:gd name="T16" fmla="*/ 107 w 209"/>
                <a:gd name="T17" fmla="*/ 156 h 156"/>
                <a:gd name="T18" fmla="*/ 209 w 209"/>
                <a:gd name="T19" fmla="*/ 120 h 156"/>
                <a:gd name="T20" fmla="*/ 209 w 209"/>
                <a:gd name="T21"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9" h="156">
                  <a:moveTo>
                    <a:pt x="209" y="0"/>
                  </a:moveTo>
                  <a:cubicBezTo>
                    <a:pt x="209" y="1"/>
                    <a:pt x="121" y="41"/>
                    <a:pt x="104" y="49"/>
                  </a:cubicBezTo>
                  <a:cubicBezTo>
                    <a:pt x="87" y="41"/>
                    <a:pt x="0" y="1"/>
                    <a:pt x="0" y="0"/>
                  </a:cubicBezTo>
                  <a:cubicBezTo>
                    <a:pt x="0" y="120"/>
                    <a:pt x="0" y="120"/>
                    <a:pt x="0" y="120"/>
                  </a:cubicBezTo>
                  <a:cubicBezTo>
                    <a:pt x="28" y="150"/>
                    <a:pt x="84" y="155"/>
                    <a:pt x="102" y="156"/>
                  </a:cubicBezTo>
                  <a:cubicBezTo>
                    <a:pt x="102" y="156"/>
                    <a:pt x="102" y="156"/>
                    <a:pt x="102" y="156"/>
                  </a:cubicBezTo>
                  <a:cubicBezTo>
                    <a:pt x="102" y="156"/>
                    <a:pt x="103" y="156"/>
                    <a:pt x="104" y="156"/>
                  </a:cubicBezTo>
                  <a:cubicBezTo>
                    <a:pt x="106" y="156"/>
                    <a:pt x="107" y="156"/>
                    <a:pt x="107" y="156"/>
                  </a:cubicBezTo>
                  <a:cubicBezTo>
                    <a:pt x="107" y="156"/>
                    <a:pt x="107" y="156"/>
                    <a:pt x="107" y="156"/>
                  </a:cubicBezTo>
                  <a:cubicBezTo>
                    <a:pt x="125" y="155"/>
                    <a:pt x="181" y="150"/>
                    <a:pt x="209" y="120"/>
                  </a:cubicBezTo>
                  <a:lnTo>
                    <a:pt x="209"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grpSp>
      <p:sp>
        <p:nvSpPr>
          <p:cNvPr id="29" name="Freeform 20"/>
          <p:cNvSpPr>
            <a:spLocks noEditPoints="1"/>
          </p:cNvSpPr>
          <p:nvPr/>
        </p:nvSpPr>
        <p:spPr bwMode="auto">
          <a:xfrm>
            <a:off x="5240008" y="1607138"/>
            <a:ext cx="358285" cy="377330"/>
          </a:xfrm>
          <a:custGeom>
            <a:avLst/>
            <a:gdLst>
              <a:gd name="T0" fmla="*/ 168 w 219"/>
              <a:gd name="T1" fmla="*/ 224 h 231"/>
              <a:gd name="T2" fmla="*/ 197 w 219"/>
              <a:gd name="T3" fmla="*/ 212 h 231"/>
              <a:gd name="T4" fmla="*/ 168 w 219"/>
              <a:gd name="T5" fmla="*/ 132 h 231"/>
              <a:gd name="T6" fmla="*/ 168 w 219"/>
              <a:gd name="T7" fmla="*/ 150 h 231"/>
              <a:gd name="T8" fmla="*/ 192 w 219"/>
              <a:gd name="T9" fmla="*/ 190 h 231"/>
              <a:gd name="T10" fmla="*/ 168 w 219"/>
              <a:gd name="T11" fmla="*/ 209 h 231"/>
              <a:gd name="T12" fmla="*/ 168 w 219"/>
              <a:gd name="T13" fmla="*/ 224 h 231"/>
              <a:gd name="T14" fmla="*/ 168 w 219"/>
              <a:gd name="T15" fmla="*/ 203 h 231"/>
              <a:gd name="T16" fmla="*/ 168 w 219"/>
              <a:gd name="T17" fmla="*/ 157 h 231"/>
              <a:gd name="T18" fmla="*/ 181 w 219"/>
              <a:gd name="T19" fmla="*/ 187 h 231"/>
              <a:gd name="T20" fmla="*/ 168 w 219"/>
              <a:gd name="T21" fmla="*/ 203 h 231"/>
              <a:gd name="T22" fmla="*/ 146 w 219"/>
              <a:gd name="T23" fmla="*/ 112 h 231"/>
              <a:gd name="T24" fmla="*/ 141 w 219"/>
              <a:gd name="T25" fmla="*/ 98 h 231"/>
              <a:gd name="T26" fmla="*/ 141 w 219"/>
              <a:gd name="T27" fmla="*/ 44 h 231"/>
              <a:gd name="T28" fmla="*/ 146 w 219"/>
              <a:gd name="T29" fmla="*/ 37 h 231"/>
              <a:gd name="T30" fmla="*/ 148 w 219"/>
              <a:gd name="T31" fmla="*/ 37 h 231"/>
              <a:gd name="T32" fmla="*/ 148 w 219"/>
              <a:gd name="T33" fmla="*/ 14 h 231"/>
              <a:gd name="T34" fmla="*/ 146 w 219"/>
              <a:gd name="T35" fmla="*/ 14 h 231"/>
              <a:gd name="T36" fmla="*/ 146 w 219"/>
              <a:gd name="T37" fmla="*/ 13 h 231"/>
              <a:gd name="T38" fmla="*/ 114 w 219"/>
              <a:gd name="T39" fmla="*/ 0 h 231"/>
              <a:gd name="T40" fmla="*/ 81 w 219"/>
              <a:gd name="T41" fmla="*/ 13 h 231"/>
              <a:gd name="T42" fmla="*/ 81 w 219"/>
              <a:gd name="T43" fmla="*/ 14 h 231"/>
              <a:gd name="T44" fmla="*/ 80 w 219"/>
              <a:gd name="T45" fmla="*/ 14 h 231"/>
              <a:gd name="T46" fmla="*/ 80 w 219"/>
              <a:gd name="T47" fmla="*/ 37 h 231"/>
              <a:gd name="T48" fmla="*/ 81 w 219"/>
              <a:gd name="T49" fmla="*/ 37 h 231"/>
              <a:gd name="T50" fmla="*/ 90 w 219"/>
              <a:gd name="T51" fmla="*/ 45 h 231"/>
              <a:gd name="T52" fmla="*/ 90 w 219"/>
              <a:gd name="T53" fmla="*/ 98 h 231"/>
              <a:gd name="T54" fmla="*/ 83 w 219"/>
              <a:gd name="T55" fmla="*/ 112 h 231"/>
              <a:gd name="T56" fmla="*/ 31 w 219"/>
              <a:gd name="T57" fmla="*/ 212 h 231"/>
              <a:gd name="T58" fmla="*/ 114 w 219"/>
              <a:gd name="T59" fmla="*/ 230 h 231"/>
              <a:gd name="T60" fmla="*/ 168 w 219"/>
              <a:gd name="T61" fmla="*/ 224 h 231"/>
              <a:gd name="T62" fmla="*/ 168 w 219"/>
              <a:gd name="T63" fmla="*/ 209 h 231"/>
              <a:gd name="T64" fmla="*/ 144 w 219"/>
              <a:gd name="T65" fmla="*/ 212 h 231"/>
              <a:gd name="T66" fmla="*/ 144 w 219"/>
              <a:gd name="T67" fmla="*/ 212 h 231"/>
              <a:gd name="T68" fmla="*/ 168 w 219"/>
              <a:gd name="T69" fmla="*/ 203 h 231"/>
              <a:gd name="T70" fmla="*/ 168 w 219"/>
              <a:gd name="T71" fmla="*/ 157 h 231"/>
              <a:gd name="T72" fmla="*/ 149 w 219"/>
              <a:gd name="T73" fmla="*/ 134 h 231"/>
              <a:gd name="T74" fmla="*/ 168 w 219"/>
              <a:gd name="T75" fmla="*/ 150 h 231"/>
              <a:gd name="T76" fmla="*/ 168 w 219"/>
              <a:gd name="T77" fmla="*/ 132 h 231"/>
              <a:gd name="T78" fmla="*/ 146 w 219"/>
              <a:gd name="T79" fmla="*/ 1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9" h="231">
                <a:moveTo>
                  <a:pt x="168" y="224"/>
                </a:moveTo>
                <a:cubicBezTo>
                  <a:pt x="179" y="221"/>
                  <a:pt x="189" y="217"/>
                  <a:pt x="197" y="212"/>
                </a:cubicBezTo>
                <a:cubicBezTo>
                  <a:pt x="219" y="196"/>
                  <a:pt x="191" y="157"/>
                  <a:pt x="168" y="132"/>
                </a:cubicBezTo>
                <a:cubicBezTo>
                  <a:pt x="168" y="150"/>
                  <a:pt x="168" y="150"/>
                  <a:pt x="168" y="150"/>
                </a:cubicBezTo>
                <a:cubicBezTo>
                  <a:pt x="180" y="162"/>
                  <a:pt x="193" y="177"/>
                  <a:pt x="192" y="190"/>
                </a:cubicBezTo>
                <a:cubicBezTo>
                  <a:pt x="192" y="201"/>
                  <a:pt x="180" y="207"/>
                  <a:pt x="168" y="209"/>
                </a:cubicBezTo>
                <a:cubicBezTo>
                  <a:pt x="168" y="224"/>
                  <a:pt x="168" y="224"/>
                  <a:pt x="168" y="224"/>
                </a:cubicBezTo>
                <a:close/>
                <a:moveTo>
                  <a:pt x="168" y="203"/>
                </a:moveTo>
                <a:cubicBezTo>
                  <a:pt x="168" y="157"/>
                  <a:pt x="168" y="157"/>
                  <a:pt x="168" y="157"/>
                </a:cubicBezTo>
                <a:cubicBezTo>
                  <a:pt x="175" y="167"/>
                  <a:pt x="182" y="179"/>
                  <a:pt x="181" y="187"/>
                </a:cubicBezTo>
                <a:cubicBezTo>
                  <a:pt x="180" y="194"/>
                  <a:pt x="175" y="199"/>
                  <a:pt x="168" y="203"/>
                </a:cubicBezTo>
                <a:close/>
                <a:moveTo>
                  <a:pt x="146" y="112"/>
                </a:moveTo>
                <a:cubicBezTo>
                  <a:pt x="146" y="112"/>
                  <a:pt x="141" y="109"/>
                  <a:pt x="141" y="98"/>
                </a:cubicBezTo>
                <a:cubicBezTo>
                  <a:pt x="141" y="90"/>
                  <a:pt x="141" y="56"/>
                  <a:pt x="141" y="44"/>
                </a:cubicBezTo>
                <a:cubicBezTo>
                  <a:pt x="144" y="43"/>
                  <a:pt x="146" y="40"/>
                  <a:pt x="146" y="37"/>
                </a:cubicBezTo>
                <a:cubicBezTo>
                  <a:pt x="148" y="37"/>
                  <a:pt x="148" y="37"/>
                  <a:pt x="148" y="37"/>
                </a:cubicBezTo>
                <a:cubicBezTo>
                  <a:pt x="148" y="14"/>
                  <a:pt x="148" y="14"/>
                  <a:pt x="148" y="14"/>
                </a:cubicBezTo>
                <a:cubicBezTo>
                  <a:pt x="146" y="14"/>
                  <a:pt x="146" y="14"/>
                  <a:pt x="146" y="14"/>
                </a:cubicBezTo>
                <a:cubicBezTo>
                  <a:pt x="146" y="14"/>
                  <a:pt x="146" y="13"/>
                  <a:pt x="146" y="13"/>
                </a:cubicBezTo>
                <a:cubicBezTo>
                  <a:pt x="146" y="6"/>
                  <a:pt x="132" y="0"/>
                  <a:pt x="114" y="0"/>
                </a:cubicBezTo>
                <a:cubicBezTo>
                  <a:pt x="95" y="0"/>
                  <a:pt x="81" y="6"/>
                  <a:pt x="81" y="13"/>
                </a:cubicBezTo>
                <a:cubicBezTo>
                  <a:pt x="81" y="13"/>
                  <a:pt x="81" y="14"/>
                  <a:pt x="81" y="14"/>
                </a:cubicBezTo>
                <a:cubicBezTo>
                  <a:pt x="80" y="14"/>
                  <a:pt x="80" y="14"/>
                  <a:pt x="80" y="14"/>
                </a:cubicBezTo>
                <a:cubicBezTo>
                  <a:pt x="80" y="37"/>
                  <a:pt x="80" y="37"/>
                  <a:pt x="80" y="37"/>
                </a:cubicBezTo>
                <a:cubicBezTo>
                  <a:pt x="81" y="37"/>
                  <a:pt x="81" y="37"/>
                  <a:pt x="81" y="37"/>
                </a:cubicBezTo>
                <a:cubicBezTo>
                  <a:pt x="81" y="40"/>
                  <a:pt x="84" y="43"/>
                  <a:pt x="90" y="45"/>
                </a:cubicBezTo>
                <a:cubicBezTo>
                  <a:pt x="90" y="56"/>
                  <a:pt x="90" y="90"/>
                  <a:pt x="90" y="98"/>
                </a:cubicBezTo>
                <a:cubicBezTo>
                  <a:pt x="90" y="109"/>
                  <a:pt x="83" y="112"/>
                  <a:pt x="83" y="112"/>
                </a:cubicBezTo>
                <a:cubicBezTo>
                  <a:pt x="71" y="119"/>
                  <a:pt x="0" y="190"/>
                  <a:pt x="31" y="212"/>
                </a:cubicBezTo>
                <a:cubicBezTo>
                  <a:pt x="58" y="231"/>
                  <a:pt x="105" y="230"/>
                  <a:pt x="114" y="230"/>
                </a:cubicBezTo>
                <a:cubicBezTo>
                  <a:pt x="121" y="230"/>
                  <a:pt x="145" y="230"/>
                  <a:pt x="168" y="224"/>
                </a:cubicBezTo>
                <a:cubicBezTo>
                  <a:pt x="168" y="209"/>
                  <a:pt x="168" y="209"/>
                  <a:pt x="168" y="209"/>
                </a:cubicBezTo>
                <a:cubicBezTo>
                  <a:pt x="156" y="212"/>
                  <a:pt x="144" y="212"/>
                  <a:pt x="144" y="212"/>
                </a:cubicBezTo>
                <a:cubicBezTo>
                  <a:pt x="144" y="212"/>
                  <a:pt x="144" y="212"/>
                  <a:pt x="144" y="212"/>
                </a:cubicBezTo>
                <a:cubicBezTo>
                  <a:pt x="144" y="212"/>
                  <a:pt x="158" y="210"/>
                  <a:pt x="168" y="203"/>
                </a:cubicBezTo>
                <a:cubicBezTo>
                  <a:pt x="168" y="157"/>
                  <a:pt x="168" y="157"/>
                  <a:pt x="168" y="157"/>
                </a:cubicBezTo>
                <a:cubicBezTo>
                  <a:pt x="159" y="144"/>
                  <a:pt x="149" y="134"/>
                  <a:pt x="149" y="134"/>
                </a:cubicBezTo>
                <a:cubicBezTo>
                  <a:pt x="149" y="134"/>
                  <a:pt x="158" y="141"/>
                  <a:pt x="168" y="150"/>
                </a:cubicBezTo>
                <a:cubicBezTo>
                  <a:pt x="168" y="132"/>
                  <a:pt x="168" y="132"/>
                  <a:pt x="168" y="132"/>
                </a:cubicBezTo>
                <a:cubicBezTo>
                  <a:pt x="159" y="122"/>
                  <a:pt x="150" y="114"/>
                  <a:pt x="146" y="112"/>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0" name="Oval 21"/>
          <p:cNvSpPr>
            <a:spLocks noChangeArrowheads="1"/>
          </p:cNvSpPr>
          <p:nvPr/>
        </p:nvSpPr>
        <p:spPr bwMode="auto">
          <a:xfrm>
            <a:off x="7526604" y="1519054"/>
            <a:ext cx="105938" cy="105938"/>
          </a:xfrm>
          <a:prstGeom prst="ellipse">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1" name="Freeform 22"/>
          <p:cNvSpPr>
            <a:spLocks/>
          </p:cNvSpPr>
          <p:nvPr/>
        </p:nvSpPr>
        <p:spPr bwMode="auto">
          <a:xfrm>
            <a:off x="7564693" y="1597615"/>
            <a:ext cx="166644" cy="347572"/>
          </a:xfrm>
          <a:custGeom>
            <a:avLst/>
            <a:gdLst>
              <a:gd name="T0" fmla="*/ 0 w 102"/>
              <a:gd name="T1" fmla="*/ 6 h 213"/>
              <a:gd name="T2" fmla="*/ 68 w 102"/>
              <a:gd name="T3" fmla="*/ 184 h 213"/>
              <a:gd name="T4" fmla="*/ 99 w 102"/>
              <a:gd name="T5" fmla="*/ 213 h 213"/>
              <a:gd name="T6" fmla="*/ 23 w 102"/>
              <a:gd name="T7" fmla="*/ 0 h 213"/>
              <a:gd name="T8" fmla="*/ 0 w 102"/>
              <a:gd name="T9" fmla="*/ 6 h 213"/>
            </a:gdLst>
            <a:ahLst/>
            <a:cxnLst>
              <a:cxn ang="0">
                <a:pos x="T0" y="T1"/>
              </a:cxn>
              <a:cxn ang="0">
                <a:pos x="T2" y="T3"/>
              </a:cxn>
              <a:cxn ang="0">
                <a:pos x="T4" y="T5"/>
              </a:cxn>
              <a:cxn ang="0">
                <a:pos x="T6" y="T7"/>
              </a:cxn>
              <a:cxn ang="0">
                <a:pos x="T8" y="T9"/>
              </a:cxn>
            </a:cxnLst>
            <a:rect l="0" t="0" r="r" b="b"/>
            <a:pathLst>
              <a:path w="102" h="213">
                <a:moveTo>
                  <a:pt x="0" y="6"/>
                </a:moveTo>
                <a:cubicBezTo>
                  <a:pt x="0" y="7"/>
                  <a:pt x="68" y="184"/>
                  <a:pt x="68" y="184"/>
                </a:cubicBezTo>
                <a:cubicBezTo>
                  <a:pt x="68" y="184"/>
                  <a:pt x="96" y="213"/>
                  <a:pt x="99" y="213"/>
                </a:cubicBezTo>
                <a:cubicBezTo>
                  <a:pt x="102" y="213"/>
                  <a:pt x="23" y="0"/>
                  <a:pt x="23" y="0"/>
                </a:cubicBezTo>
                <a:lnTo>
                  <a:pt x="0" y="6"/>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2" name="Freeform 23"/>
          <p:cNvSpPr>
            <a:spLocks/>
          </p:cNvSpPr>
          <p:nvPr/>
        </p:nvSpPr>
        <p:spPr bwMode="auto">
          <a:xfrm>
            <a:off x="7418285" y="1597615"/>
            <a:ext cx="178547" cy="342811"/>
          </a:xfrm>
          <a:custGeom>
            <a:avLst/>
            <a:gdLst>
              <a:gd name="T0" fmla="*/ 149 w 150"/>
              <a:gd name="T1" fmla="*/ 14 h 288"/>
              <a:gd name="T2" fmla="*/ 40 w 150"/>
              <a:gd name="T3" fmla="*/ 248 h 288"/>
              <a:gd name="T4" fmla="*/ 0 w 150"/>
              <a:gd name="T5" fmla="*/ 288 h 288"/>
              <a:gd name="T6" fmla="*/ 11 w 150"/>
              <a:gd name="T7" fmla="*/ 233 h 288"/>
              <a:gd name="T8" fmla="*/ 117 w 150"/>
              <a:gd name="T9" fmla="*/ 0 h 288"/>
              <a:gd name="T10" fmla="*/ 150 w 150"/>
              <a:gd name="T11" fmla="*/ 11 h 288"/>
              <a:gd name="T12" fmla="*/ 149 w 150"/>
              <a:gd name="T13" fmla="*/ 14 h 288"/>
            </a:gdLst>
            <a:ahLst/>
            <a:cxnLst>
              <a:cxn ang="0">
                <a:pos x="T0" y="T1"/>
              </a:cxn>
              <a:cxn ang="0">
                <a:pos x="T2" y="T3"/>
              </a:cxn>
              <a:cxn ang="0">
                <a:pos x="T4" y="T5"/>
              </a:cxn>
              <a:cxn ang="0">
                <a:pos x="T6" y="T7"/>
              </a:cxn>
              <a:cxn ang="0">
                <a:pos x="T8" y="T9"/>
              </a:cxn>
              <a:cxn ang="0">
                <a:pos x="T10" y="T11"/>
              </a:cxn>
              <a:cxn ang="0">
                <a:pos x="T12" y="T13"/>
              </a:cxn>
            </a:cxnLst>
            <a:rect l="0" t="0" r="r" b="b"/>
            <a:pathLst>
              <a:path w="150" h="288">
                <a:moveTo>
                  <a:pt x="149" y="14"/>
                </a:moveTo>
                <a:lnTo>
                  <a:pt x="40" y="248"/>
                </a:lnTo>
                <a:lnTo>
                  <a:pt x="0" y="288"/>
                </a:lnTo>
                <a:lnTo>
                  <a:pt x="11" y="233"/>
                </a:lnTo>
                <a:lnTo>
                  <a:pt x="117" y="0"/>
                </a:lnTo>
                <a:lnTo>
                  <a:pt x="150" y="11"/>
                </a:lnTo>
                <a:lnTo>
                  <a:pt x="149" y="14"/>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3" name="Freeform 24"/>
          <p:cNvSpPr>
            <a:spLocks/>
          </p:cNvSpPr>
          <p:nvPr/>
        </p:nvSpPr>
        <p:spPr bwMode="auto">
          <a:xfrm>
            <a:off x="7574216" y="1480964"/>
            <a:ext cx="19045" cy="59516"/>
          </a:xfrm>
          <a:custGeom>
            <a:avLst/>
            <a:gdLst>
              <a:gd name="T0" fmla="*/ 12 w 12"/>
              <a:gd name="T1" fmla="*/ 30 h 36"/>
              <a:gd name="T2" fmla="*/ 6 w 12"/>
              <a:gd name="T3" fmla="*/ 36 h 36"/>
              <a:gd name="T4" fmla="*/ 0 w 12"/>
              <a:gd name="T5" fmla="*/ 30 h 36"/>
              <a:gd name="T6" fmla="*/ 0 w 12"/>
              <a:gd name="T7" fmla="*/ 6 h 36"/>
              <a:gd name="T8" fmla="*/ 6 w 12"/>
              <a:gd name="T9" fmla="*/ 0 h 36"/>
              <a:gd name="T10" fmla="*/ 12 w 12"/>
              <a:gd name="T11" fmla="*/ 6 h 36"/>
              <a:gd name="T12" fmla="*/ 12 w 12"/>
              <a:gd name="T13" fmla="*/ 30 h 36"/>
            </a:gdLst>
            <a:ahLst/>
            <a:cxnLst>
              <a:cxn ang="0">
                <a:pos x="T0" y="T1"/>
              </a:cxn>
              <a:cxn ang="0">
                <a:pos x="T2" y="T3"/>
              </a:cxn>
              <a:cxn ang="0">
                <a:pos x="T4" y="T5"/>
              </a:cxn>
              <a:cxn ang="0">
                <a:pos x="T6" y="T7"/>
              </a:cxn>
              <a:cxn ang="0">
                <a:pos x="T8" y="T9"/>
              </a:cxn>
              <a:cxn ang="0">
                <a:pos x="T10" y="T11"/>
              </a:cxn>
              <a:cxn ang="0">
                <a:pos x="T12" y="T13"/>
              </a:cxn>
            </a:cxnLst>
            <a:rect l="0" t="0" r="r" b="b"/>
            <a:pathLst>
              <a:path w="12" h="36">
                <a:moveTo>
                  <a:pt x="12" y="30"/>
                </a:moveTo>
                <a:cubicBezTo>
                  <a:pt x="12" y="33"/>
                  <a:pt x="10" y="36"/>
                  <a:pt x="6" y="36"/>
                </a:cubicBezTo>
                <a:cubicBezTo>
                  <a:pt x="3" y="36"/>
                  <a:pt x="0" y="33"/>
                  <a:pt x="0" y="30"/>
                </a:cubicBezTo>
                <a:cubicBezTo>
                  <a:pt x="0" y="6"/>
                  <a:pt x="0" y="6"/>
                  <a:pt x="0" y="6"/>
                </a:cubicBezTo>
                <a:cubicBezTo>
                  <a:pt x="0" y="3"/>
                  <a:pt x="3" y="0"/>
                  <a:pt x="6" y="0"/>
                </a:cubicBezTo>
                <a:cubicBezTo>
                  <a:pt x="10" y="0"/>
                  <a:pt x="12" y="3"/>
                  <a:pt x="12" y="6"/>
                </a:cubicBezTo>
                <a:lnTo>
                  <a:pt x="12" y="3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4" name="Freeform 25"/>
          <p:cNvSpPr>
            <a:spLocks noEditPoints="1"/>
          </p:cNvSpPr>
          <p:nvPr/>
        </p:nvSpPr>
        <p:spPr bwMode="auto">
          <a:xfrm>
            <a:off x="6721951" y="1225047"/>
            <a:ext cx="169025" cy="457081"/>
          </a:xfrm>
          <a:custGeom>
            <a:avLst/>
            <a:gdLst>
              <a:gd name="T0" fmla="*/ 51 w 103"/>
              <a:gd name="T1" fmla="*/ 280 h 280"/>
              <a:gd name="T2" fmla="*/ 103 w 103"/>
              <a:gd name="T3" fmla="*/ 140 h 280"/>
              <a:gd name="T4" fmla="*/ 51 w 103"/>
              <a:gd name="T5" fmla="*/ 0 h 280"/>
              <a:gd name="T6" fmla="*/ 51 w 103"/>
              <a:gd name="T7" fmla="*/ 22 h 280"/>
              <a:gd name="T8" fmla="*/ 94 w 103"/>
              <a:gd name="T9" fmla="*/ 140 h 280"/>
              <a:gd name="T10" fmla="*/ 51 w 103"/>
              <a:gd name="T11" fmla="*/ 257 h 280"/>
              <a:gd name="T12" fmla="*/ 51 w 103"/>
              <a:gd name="T13" fmla="*/ 280 h 280"/>
              <a:gd name="T14" fmla="*/ 51 w 103"/>
              <a:gd name="T15" fmla="*/ 0 h 280"/>
              <a:gd name="T16" fmla="*/ 0 w 103"/>
              <a:gd name="T17" fmla="*/ 140 h 280"/>
              <a:gd name="T18" fmla="*/ 51 w 103"/>
              <a:gd name="T19" fmla="*/ 280 h 280"/>
              <a:gd name="T20" fmla="*/ 51 w 103"/>
              <a:gd name="T21" fmla="*/ 280 h 280"/>
              <a:gd name="T22" fmla="*/ 51 w 103"/>
              <a:gd name="T23" fmla="*/ 257 h 280"/>
              <a:gd name="T24" fmla="*/ 51 w 103"/>
              <a:gd name="T25" fmla="*/ 257 h 280"/>
              <a:gd name="T26" fmla="*/ 51 w 103"/>
              <a:gd name="T27" fmla="*/ 257 h 280"/>
              <a:gd name="T28" fmla="*/ 8 w 103"/>
              <a:gd name="T29" fmla="*/ 140 h 280"/>
              <a:gd name="T30" fmla="*/ 51 w 103"/>
              <a:gd name="T31" fmla="*/ 22 h 280"/>
              <a:gd name="T32" fmla="*/ 51 w 103"/>
              <a:gd name="T33" fmla="*/ 22 h 280"/>
              <a:gd name="T34" fmla="*/ 51 w 103"/>
              <a:gd name="T35" fmla="*/ 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3" h="280">
                <a:moveTo>
                  <a:pt x="51" y="280"/>
                </a:moveTo>
                <a:cubicBezTo>
                  <a:pt x="80" y="280"/>
                  <a:pt x="103" y="217"/>
                  <a:pt x="103" y="140"/>
                </a:cubicBezTo>
                <a:cubicBezTo>
                  <a:pt x="103" y="62"/>
                  <a:pt x="80" y="0"/>
                  <a:pt x="51" y="0"/>
                </a:cubicBezTo>
                <a:cubicBezTo>
                  <a:pt x="51" y="22"/>
                  <a:pt x="51" y="22"/>
                  <a:pt x="51" y="22"/>
                </a:cubicBezTo>
                <a:cubicBezTo>
                  <a:pt x="75" y="22"/>
                  <a:pt x="94" y="75"/>
                  <a:pt x="94" y="140"/>
                </a:cubicBezTo>
                <a:cubicBezTo>
                  <a:pt x="94" y="204"/>
                  <a:pt x="75" y="257"/>
                  <a:pt x="51" y="257"/>
                </a:cubicBezTo>
                <a:lnTo>
                  <a:pt x="51" y="280"/>
                </a:lnTo>
                <a:close/>
                <a:moveTo>
                  <a:pt x="51" y="0"/>
                </a:moveTo>
                <a:cubicBezTo>
                  <a:pt x="23" y="0"/>
                  <a:pt x="0" y="62"/>
                  <a:pt x="0" y="140"/>
                </a:cubicBezTo>
                <a:cubicBezTo>
                  <a:pt x="0" y="217"/>
                  <a:pt x="23" y="280"/>
                  <a:pt x="51" y="280"/>
                </a:cubicBezTo>
                <a:cubicBezTo>
                  <a:pt x="51" y="280"/>
                  <a:pt x="51" y="280"/>
                  <a:pt x="51" y="280"/>
                </a:cubicBezTo>
                <a:cubicBezTo>
                  <a:pt x="51" y="257"/>
                  <a:pt x="51" y="257"/>
                  <a:pt x="51" y="257"/>
                </a:cubicBezTo>
                <a:cubicBezTo>
                  <a:pt x="51" y="257"/>
                  <a:pt x="51" y="257"/>
                  <a:pt x="51" y="257"/>
                </a:cubicBezTo>
                <a:cubicBezTo>
                  <a:pt x="51" y="257"/>
                  <a:pt x="51" y="257"/>
                  <a:pt x="51" y="257"/>
                </a:cubicBezTo>
                <a:cubicBezTo>
                  <a:pt x="27" y="257"/>
                  <a:pt x="8" y="204"/>
                  <a:pt x="8" y="140"/>
                </a:cubicBezTo>
                <a:cubicBezTo>
                  <a:pt x="8" y="75"/>
                  <a:pt x="27" y="22"/>
                  <a:pt x="51" y="22"/>
                </a:cubicBezTo>
                <a:cubicBezTo>
                  <a:pt x="51" y="22"/>
                  <a:pt x="51" y="22"/>
                  <a:pt x="51" y="22"/>
                </a:cubicBezTo>
                <a:cubicBezTo>
                  <a:pt x="51" y="0"/>
                  <a:pt x="51" y="0"/>
                  <a:pt x="51" y="0"/>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5" name="Freeform 26"/>
          <p:cNvSpPr>
            <a:spLocks noEditPoints="1"/>
          </p:cNvSpPr>
          <p:nvPr/>
        </p:nvSpPr>
        <p:spPr bwMode="auto">
          <a:xfrm>
            <a:off x="6576732" y="1369074"/>
            <a:ext cx="458272" cy="167835"/>
          </a:xfrm>
          <a:custGeom>
            <a:avLst/>
            <a:gdLst>
              <a:gd name="T0" fmla="*/ 280 w 280"/>
              <a:gd name="T1" fmla="*/ 52 h 103"/>
              <a:gd name="T2" fmla="*/ 140 w 280"/>
              <a:gd name="T3" fmla="*/ 0 h 103"/>
              <a:gd name="T4" fmla="*/ 140 w 280"/>
              <a:gd name="T5" fmla="*/ 8 h 103"/>
              <a:gd name="T6" fmla="*/ 257 w 280"/>
              <a:gd name="T7" fmla="*/ 52 h 103"/>
              <a:gd name="T8" fmla="*/ 140 w 280"/>
              <a:gd name="T9" fmla="*/ 95 h 103"/>
              <a:gd name="T10" fmla="*/ 140 w 280"/>
              <a:gd name="T11" fmla="*/ 103 h 103"/>
              <a:gd name="T12" fmla="*/ 280 w 280"/>
              <a:gd name="T13" fmla="*/ 52 h 103"/>
              <a:gd name="T14" fmla="*/ 140 w 280"/>
              <a:gd name="T15" fmla="*/ 0 h 103"/>
              <a:gd name="T16" fmla="*/ 140 w 280"/>
              <a:gd name="T17" fmla="*/ 0 h 103"/>
              <a:gd name="T18" fmla="*/ 0 w 280"/>
              <a:gd name="T19" fmla="*/ 52 h 103"/>
              <a:gd name="T20" fmla="*/ 140 w 280"/>
              <a:gd name="T21" fmla="*/ 103 h 103"/>
              <a:gd name="T22" fmla="*/ 140 w 280"/>
              <a:gd name="T23" fmla="*/ 103 h 103"/>
              <a:gd name="T24" fmla="*/ 140 w 280"/>
              <a:gd name="T25" fmla="*/ 95 h 103"/>
              <a:gd name="T26" fmla="*/ 140 w 280"/>
              <a:gd name="T27" fmla="*/ 95 h 103"/>
              <a:gd name="T28" fmla="*/ 23 w 280"/>
              <a:gd name="T29" fmla="*/ 52 h 103"/>
              <a:gd name="T30" fmla="*/ 23 w 280"/>
              <a:gd name="T31" fmla="*/ 52 h 103"/>
              <a:gd name="T32" fmla="*/ 140 w 280"/>
              <a:gd name="T33" fmla="*/ 8 h 103"/>
              <a:gd name="T34" fmla="*/ 140 w 280"/>
              <a:gd name="T35" fmla="*/ 8 h 103"/>
              <a:gd name="T36" fmla="*/ 140 w 280"/>
              <a:gd name="T37"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0" h="103">
                <a:moveTo>
                  <a:pt x="280" y="52"/>
                </a:moveTo>
                <a:cubicBezTo>
                  <a:pt x="280" y="23"/>
                  <a:pt x="217" y="0"/>
                  <a:pt x="140" y="0"/>
                </a:cubicBezTo>
                <a:cubicBezTo>
                  <a:pt x="140" y="8"/>
                  <a:pt x="140" y="8"/>
                  <a:pt x="140" y="8"/>
                </a:cubicBezTo>
                <a:cubicBezTo>
                  <a:pt x="205" y="8"/>
                  <a:pt x="257" y="28"/>
                  <a:pt x="257" y="52"/>
                </a:cubicBezTo>
                <a:cubicBezTo>
                  <a:pt x="257" y="75"/>
                  <a:pt x="205" y="95"/>
                  <a:pt x="140" y="95"/>
                </a:cubicBezTo>
                <a:cubicBezTo>
                  <a:pt x="140" y="103"/>
                  <a:pt x="140" y="103"/>
                  <a:pt x="140" y="103"/>
                </a:cubicBezTo>
                <a:cubicBezTo>
                  <a:pt x="217" y="103"/>
                  <a:pt x="280" y="80"/>
                  <a:pt x="280" y="52"/>
                </a:cubicBezTo>
                <a:close/>
                <a:moveTo>
                  <a:pt x="140" y="0"/>
                </a:moveTo>
                <a:cubicBezTo>
                  <a:pt x="140" y="0"/>
                  <a:pt x="140" y="0"/>
                  <a:pt x="140" y="0"/>
                </a:cubicBezTo>
                <a:cubicBezTo>
                  <a:pt x="63" y="0"/>
                  <a:pt x="0" y="23"/>
                  <a:pt x="0" y="52"/>
                </a:cubicBezTo>
                <a:cubicBezTo>
                  <a:pt x="0" y="80"/>
                  <a:pt x="63" y="103"/>
                  <a:pt x="140" y="103"/>
                </a:cubicBezTo>
                <a:cubicBezTo>
                  <a:pt x="140" y="103"/>
                  <a:pt x="140" y="103"/>
                  <a:pt x="140" y="103"/>
                </a:cubicBezTo>
                <a:cubicBezTo>
                  <a:pt x="140" y="95"/>
                  <a:pt x="140" y="95"/>
                  <a:pt x="140" y="95"/>
                </a:cubicBezTo>
                <a:cubicBezTo>
                  <a:pt x="140" y="95"/>
                  <a:pt x="140" y="95"/>
                  <a:pt x="140" y="95"/>
                </a:cubicBezTo>
                <a:cubicBezTo>
                  <a:pt x="75" y="95"/>
                  <a:pt x="23" y="75"/>
                  <a:pt x="23" y="52"/>
                </a:cubicBezTo>
                <a:cubicBezTo>
                  <a:pt x="23" y="52"/>
                  <a:pt x="23" y="52"/>
                  <a:pt x="23" y="52"/>
                </a:cubicBezTo>
                <a:cubicBezTo>
                  <a:pt x="23" y="28"/>
                  <a:pt x="75" y="8"/>
                  <a:pt x="140" y="8"/>
                </a:cubicBezTo>
                <a:cubicBezTo>
                  <a:pt x="140" y="8"/>
                  <a:pt x="140" y="8"/>
                  <a:pt x="140" y="8"/>
                </a:cubicBezTo>
                <a:lnTo>
                  <a:pt x="140"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6" name="Freeform 27"/>
          <p:cNvSpPr>
            <a:spLocks noEditPoints="1"/>
          </p:cNvSpPr>
          <p:nvPr/>
        </p:nvSpPr>
        <p:spPr bwMode="auto">
          <a:xfrm>
            <a:off x="6611251" y="1265518"/>
            <a:ext cx="389233" cy="373759"/>
          </a:xfrm>
          <a:custGeom>
            <a:avLst/>
            <a:gdLst>
              <a:gd name="T0" fmla="*/ 218 w 238"/>
              <a:gd name="T1" fmla="*/ 16 h 229"/>
              <a:gd name="T2" fmla="*/ 119 w 238"/>
              <a:gd name="T3" fmla="*/ 46 h 229"/>
              <a:gd name="T4" fmla="*/ 119 w 238"/>
              <a:gd name="T5" fmla="*/ 57 h 229"/>
              <a:gd name="T6" fmla="*/ 202 w 238"/>
              <a:gd name="T7" fmla="*/ 32 h 229"/>
              <a:gd name="T8" fmla="*/ 150 w 238"/>
              <a:gd name="T9" fmla="*/ 145 h 229"/>
              <a:gd name="T10" fmla="*/ 119 w 238"/>
              <a:gd name="T11" fmla="*/ 172 h 229"/>
              <a:gd name="T12" fmla="*/ 119 w 238"/>
              <a:gd name="T13" fmla="*/ 183 h 229"/>
              <a:gd name="T14" fmla="*/ 156 w 238"/>
              <a:gd name="T15" fmla="*/ 151 h 229"/>
              <a:gd name="T16" fmla="*/ 218 w 238"/>
              <a:gd name="T17" fmla="*/ 16 h 229"/>
              <a:gd name="T18" fmla="*/ 119 w 238"/>
              <a:gd name="T19" fmla="*/ 46 h 229"/>
              <a:gd name="T20" fmla="*/ 83 w 238"/>
              <a:gd name="T21" fmla="*/ 78 h 229"/>
              <a:gd name="T22" fmla="*/ 20 w 238"/>
              <a:gd name="T23" fmla="*/ 214 h 229"/>
              <a:gd name="T24" fmla="*/ 119 w 238"/>
              <a:gd name="T25" fmla="*/ 183 h 229"/>
              <a:gd name="T26" fmla="*/ 119 w 238"/>
              <a:gd name="T27" fmla="*/ 172 h 229"/>
              <a:gd name="T28" fmla="*/ 36 w 238"/>
              <a:gd name="T29" fmla="*/ 197 h 229"/>
              <a:gd name="T30" fmla="*/ 36 w 238"/>
              <a:gd name="T31" fmla="*/ 197 h 229"/>
              <a:gd name="T32" fmla="*/ 89 w 238"/>
              <a:gd name="T33" fmla="*/ 84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16"/>
                </a:moveTo>
                <a:cubicBezTo>
                  <a:pt x="202" y="0"/>
                  <a:pt x="162" y="13"/>
                  <a:pt x="119" y="46"/>
                </a:cubicBezTo>
                <a:cubicBezTo>
                  <a:pt x="119" y="57"/>
                  <a:pt x="119" y="57"/>
                  <a:pt x="119" y="57"/>
                </a:cubicBezTo>
                <a:cubicBezTo>
                  <a:pt x="155" y="30"/>
                  <a:pt x="189" y="19"/>
                  <a:pt x="202" y="32"/>
                </a:cubicBezTo>
                <a:cubicBezTo>
                  <a:pt x="219" y="49"/>
                  <a:pt x="195" y="99"/>
                  <a:pt x="150" y="145"/>
                </a:cubicBezTo>
                <a:cubicBezTo>
                  <a:pt x="140" y="155"/>
                  <a:pt x="129" y="164"/>
                  <a:pt x="119" y="172"/>
                </a:cubicBezTo>
                <a:cubicBezTo>
                  <a:pt x="119" y="183"/>
                  <a:pt x="119" y="183"/>
                  <a:pt x="119" y="183"/>
                </a:cubicBezTo>
                <a:cubicBezTo>
                  <a:pt x="131" y="174"/>
                  <a:pt x="144" y="163"/>
                  <a:pt x="156" y="151"/>
                </a:cubicBezTo>
                <a:cubicBezTo>
                  <a:pt x="210" y="96"/>
                  <a:pt x="238" y="36"/>
                  <a:pt x="218" y="16"/>
                </a:cubicBezTo>
                <a:close/>
                <a:moveTo>
                  <a:pt x="119" y="46"/>
                </a:moveTo>
                <a:cubicBezTo>
                  <a:pt x="107" y="55"/>
                  <a:pt x="95" y="66"/>
                  <a:pt x="83" y="78"/>
                </a:cubicBezTo>
                <a:cubicBezTo>
                  <a:pt x="28" y="133"/>
                  <a:pt x="0" y="193"/>
                  <a:pt x="20" y="214"/>
                </a:cubicBezTo>
                <a:cubicBezTo>
                  <a:pt x="36" y="229"/>
                  <a:pt x="76" y="216"/>
                  <a:pt x="119" y="183"/>
                </a:cubicBezTo>
                <a:cubicBezTo>
                  <a:pt x="119" y="172"/>
                  <a:pt x="119" y="172"/>
                  <a:pt x="119" y="172"/>
                </a:cubicBezTo>
                <a:cubicBezTo>
                  <a:pt x="83" y="199"/>
                  <a:pt x="49" y="211"/>
                  <a:pt x="36" y="197"/>
                </a:cubicBezTo>
                <a:cubicBezTo>
                  <a:pt x="36" y="197"/>
                  <a:pt x="36" y="197"/>
                  <a:pt x="36" y="197"/>
                </a:cubicBezTo>
                <a:cubicBezTo>
                  <a:pt x="19" y="181"/>
                  <a:pt x="43" y="130"/>
                  <a:pt x="89" y="84"/>
                </a:cubicBezTo>
                <a:cubicBezTo>
                  <a:pt x="99" y="74"/>
                  <a:pt x="109" y="65"/>
                  <a:pt x="119" y="57"/>
                </a:cubicBezTo>
                <a:lnTo>
                  <a:pt x="119" y="46"/>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7" name="Freeform 28"/>
          <p:cNvSpPr>
            <a:spLocks noEditPoints="1"/>
          </p:cNvSpPr>
          <p:nvPr/>
        </p:nvSpPr>
        <p:spPr bwMode="auto">
          <a:xfrm>
            <a:off x="6611251" y="1265518"/>
            <a:ext cx="389233" cy="373759"/>
          </a:xfrm>
          <a:custGeom>
            <a:avLst/>
            <a:gdLst>
              <a:gd name="T0" fmla="*/ 218 w 238"/>
              <a:gd name="T1" fmla="*/ 214 h 229"/>
              <a:gd name="T2" fmla="*/ 156 w 238"/>
              <a:gd name="T3" fmla="*/ 78 h 229"/>
              <a:gd name="T4" fmla="*/ 119 w 238"/>
              <a:gd name="T5" fmla="*/ 46 h 229"/>
              <a:gd name="T6" fmla="*/ 119 w 238"/>
              <a:gd name="T7" fmla="*/ 57 h 229"/>
              <a:gd name="T8" fmla="*/ 150 w 238"/>
              <a:gd name="T9" fmla="*/ 84 h 229"/>
              <a:gd name="T10" fmla="*/ 202 w 238"/>
              <a:gd name="T11" fmla="*/ 197 h 229"/>
              <a:gd name="T12" fmla="*/ 119 w 238"/>
              <a:gd name="T13" fmla="*/ 172 h 229"/>
              <a:gd name="T14" fmla="*/ 119 w 238"/>
              <a:gd name="T15" fmla="*/ 183 h 229"/>
              <a:gd name="T16" fmla="*/ 218 w 238"/>
              <a:gd name="T17" fmla="*/ 214 h 229"/>
              <a:gd name="T18" fmla="*/ 119 w 238"/>
              <a:gd name="T19" fmla="*/ 46 h 229"/>
              <a:gd name="T20" fmla="*/ 20 w 238"/>
              <a:gd name="T21" fmla="*/ 16 h 229"/>
              <a:gd name="T22" fmla="*/ 83 w 238"/>
              <a:gd name="T23" fmla="*/ 151 h 229"/>
              <a:gd name="T24" fmla="*/ 119 w 238"/>
              <a:gd name="T25" fmla="*/ 183 h 229"/>
              <a:gd name="T26" fmla="*/ 119 w 238"/>
              <a:gd name="T27" fmla="*/ 172 h 229"/>
              <a:gd name="T28" fmla="*/ 89 w 238"/>
              <a:gd name="T29" fmla="*/ 145 h 229"/>
              <a:gd name="T30" fmla="*/ 36 w 238"/>
              <a:gd name="T31" fmla="*/ 32 h 229"/>
              <a:gd name="T32" fmla="*/ 36 w 238"/>
              <a:gd name="T33" fmla="*/ 32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214"/>
                </a:moveTo>
                <a:cubicBezTo>
                  <a:pt x="238" y="193"/>
                  <a:pt x="210" y="133"/>
                  <a:pt x="156" y="78"/>
                </a:cubicBezTo>
                <a:cubicBezTo>
                  <a:pt x="144" y="66"/>
                  <a:pt x="131" y="55"/>
                  <a:pt x="119" y="46"/>
                </a:cubicBezTo>
                <a:cubicBezTo>
                  <a:pt x="119" y="57"/>
                  <a:pt x="119" y="57"/>
                  <a:pt x="119" y="57"/>
                </a:cubicBezTo>
                <a:cubicBezTo>
                  <a:pt x="129" y="65"/>
                  <a:pt x="140" y="74"/>
                  <a:pt x="150" y="84"/>
                </a:cubicBezTo>
                <a:cubicBezTo>
                  <a:pt x="195" y="130"/>
                  <a:pt x="219" y="181"/>
                  <a:pt x="202" y="197"/>
                </a:cubicBezTo>
                <a:cubicBezTo>
                  <a:pt x="189" y="211"/>
                  <a:pt x="155" y="199"/>
                  <a:pt x="119" y="172"/>
                </a:cubicBezTo>
                <a:cubicBezTo>
                  <a:pt x="119" y="183"/>
                  <a:pt x="119" y="183"/>
                  <a:pt x="119" y="183"/>
                </a:cubicBezTo>
                <a:cubicBezTo>
                  <a:pt x="162" y="216"/>
                  <a:pt x="202" y="229"/>
                  <a:pt x="218" y="214"/>
                </a:cubicBezTo>
                <a:close/>
                <a:moveTo>
                  <a:pt x="119" y="46"/>
                </a:moveTo>
                <a:cubicBezTo>
                  <a:pt x="76" y="13"/>
                  <a:pt x="36" y="0"/>
                  <a:pt x="20" y="16"/>
                </a:cubicBezTo>
                <a:cubicBezTo>
                  <a:pt x="0" y="36"/>
                  <a:pt x="28" y="96"/>
                  <a:pt x="83" y="151"/>
                </a:cubicBezTo>
                <a:cubicBezTo>
                  <a:pt x="95" y="163"/>
                  <a:pt x="107" y="174"/>
                  <a:pt x="119" y="183"/>
                </a:cubicBezTo>
                <a:cubicBezTo>
                  <a:pt x="119" y="172"/>
                  <a:pt x="119" y="172"/>
                  <a:pt x="119" y="172"/>
                </a:cubicBezTo>
                <a:cubicBezTo>
                  <a:pt x="109" y="164"/>
                  <a:pt x="99" y="155"/>
                  <a:pt x="89" y="145"/>
                </a:cubicBezTo>
                <a:cubicBezTo>
                  <a:pt x="43" y="99"/>
                  <a:pt x="19" y="49"/>
                  <a:pt x="36" y="32"/>
                </a:cubicBezTo>
                <a:cubicBezTo>
                  <a:pt x="36" y="32"/>
                  <a:pt x="36" y="32"/>
                  <a:pt x="36" y="32"/>
                </a:cubicBezTo>
                <a:cubicBezTo>
                  <a:pt x="49" y="19"/>
                  <a:pt x="83" y="30"/>
                  <a:pt x="119" y="57"/>
                </a:cubicBezTo>
                <a:lnTo>
                  <a:pt x="119" y="46"/>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8" name="Oval 29"/>
          <p:cNvSpPr>
            <a:spLocks noChangeArrowheads="1"/>
          </p:cNvSpPr>
          <p:nvPr/>
        </p:nvSpPr>
        <p:spPr bwMode="auto">
          <a:xfrm>
            <a:off x="6771944" y="1417878"/>
            <a:ext cx="70229" cy="70229"/>
          </a:xfrm>
          <a:prstGeom prst="ellipse">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9" name="Freeform 30"/>
          <p:cNvSpPr>
            <a:spLocks noEditPoints="1"/>
          </p:cNvSpPr>
          <p:nvPr/>
        </p:nvSpPr>
        <p:spPr bwMode="auto">
          <a:xfrm>
            <a:off x="7311156" y="1095302"/>
            <a:ext cx="192831" cy="365427"/>
          </a:xfrm>
          <a:custGeom>
            <a:avLst/>
            <a:gdLst>
              <a:gd name="T0" fmla="*/ 67 w 162"/>
              <a:gd name="T1" fmla="*/ 307 h 307"/>
              <a:gd name="T2" fmla="*/ 162 w 162"/>
              <a:gd name="T3" fmla="*/ 307 h 307"/>
              <a:gd name="T4" fmla="*/ 67 w 162"/>
              <a:gd name="T5" fmla="*/ 127 h 307"/>
              <a:gd name="T6" fmla="*/ 67 w 162"/>
              <a:gd name="T7" fmla="*/ 193 h 307"/>
              <a:gd name="T8" fmla="*/ 110 w 162"/>
              <a:gd name="T9" fmla="*/ 267 h 307"/>
              <a:gd name="T10" fmla="*/ 67 w 162"/>
              <a:gd name="T11" fmla="*/ 267 h 307"/>
              <a:gd name="T12" fmla="*/ 67 w 162"/>
              <a:gd name="T13" fmla="*/ 307 h 307"/>
              <a:gd name="T14" fmla="*/ 0 w 162"/>
              <a:gd name="T15" fmla="*/ 0 h 307"/>
              <a:gd name="T16" fmla="*/ 0 w 162"/>
              <a:gd name="T17" fmla="*/ 307 h 307"/>
              <a:gd name="T18" fmla="*/ 67 w 162"/>
              <a:gd name="T19" fmla="*/ 307 h 307"/>
              <a:gd name="T20" fmla="*/ 67 w 162"/>
              <a:gd name="T21" fmla="*/ 267 h 307"/>
              <a:gd name="T22" fmla="*/ 24 w 162"/>
              <a:gd name="T23" fmla="*/ 267 h 307"/>
              <a:gd name="T24" fmla="*/ 24 w 162"/>
              <a:gd name="T25" fmla="*/ 120 h 307"/>
              <a:gd name="T26" fmla="*/ 24 w 162"/>
              <a:gd name="T27" fmla="*/ 120 h 307"/>
              <a:gd name="T28" fmla="*/ 67 w 162"/>
              <a:gd name="T29" fmla="*/ 193 h 307"/>
              <a:gd name="T30" fmla="*/ 67 w 162"/>
              <a:gd name="T31" fmla="*/ 127 h 307"/>
              <a:gd name="T32" fmla="*/ 0 w 162"/>
              <a:gd name="T33" fmla="*/ 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2" h="307">
                <a:moveTo>
                  <a:pt x="67" y="307"/>
                </a:moveTo>
                <a:lnTo>
                  <a:pt x="162" y="307"/>
                </a:lnTo>
                <a:lnTo>
                  <a:pt x="67" y="127"/>
                </a:lnTo>
                <a:lnTo>
                  <a:pt x="67" y="193"/>
                </a:lnTo>
                <a:lnTo>
                  <a:pt x="110" y="267"/>
                </a:lnTo>
                <a:lnTo>
                  <a:pt x="67" y="267"/>
                </a:lnTo>
                <a:lnTo>
                  <a:pt x="67" y="307"/>
                </a:lnTo>
                <a:close/>
                <a:moveTo>
                  <a:pt x="0" y="0"/>
                </a:moveTo>
                <a:lnTo>
                  <a:pt x="0" y="307"/>
                </a:lnTo>
                <a:lnTo>
                  <a:pt x="67" y="307"/>
                </a:lnTo>
                <a:lnTo>
                  <a:pt x="67" y="267"/>
                </a:lnTo>
                <a:lnTo>
                  <a:pt x="24" y="267"/>
                </a:lnTo>
                <a:lnTo>
                  <a:pt x="24" y="120"/>
                </a:lnTo>
                <a:lnTo>
                  <a:pt x="24" y="120"/>
                </a:lnTo>
                <a:lnTo>
                  <a:pt x="67" y="193"/>
                </a:lnTo>
                <a:lnTo>
                  <a:pt x="67" y="127"/>
                </a:lnTo>
                <a:lnTo>
                  <a:pt x="0"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40" name="Rectangle 31"/>
          <p:cNvSpPr>
            <a:spLocks noChangeArrowheads="1"/>
          </p:cNvSpPr>
          <p:nvPr/>
        </p:nvSpPr>
        <p:spPr bwMode="auto">
          <a:xfrm>
            <a:off x="7214741" y="1094112"/>
            <a:ext cx="48803" cy="355905"/>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41" name="Freeform 32"/>
          <p:cNvSpPr>
            <a:spLocks noEditPoints="1"/>
          </p:cNvSpPr>
          <p:nvPr/>
        </p:nvSpPr>
        <p:spPr bwMode="auto">
          <a:xfrm>
            <a:off x="5634003" y="2886727"/>
            <a:ext cx="421372" cy="308292"/>
          </a:xfrm>
          <a:custGeom>
            <a:avLst/>
            <a:gdLst>
              <a:gd name="T0" fmla="*/ 213 w 258"/>
              <a:gd name="T1" fmla="*/ 31 h 189"/>
              <a:gd name="T2" fmla="*/ 204 w 258"/>
              <a:gd name="T3" fmla="*/ 69 h 189"/>
              <a:gd name="T4" fmla="*/ 228 w 258"/>
              <a:gd name="T5" fmla="*/ 109 h 189"/>
              <a:gd name="T6" fmla="*/ 204 w 258"/>
              <a:gd name="T7" fmla="*/ 146 h 189"/>
              <a:gd name="T8" fmla="*/ 204 w 258"/>
              <a:gd name="T9" fmla="*/ 27 h 189"/>
              <a:gd name="T10" fmla="*/ 91 w 258"/>
              <a:gd name="T11" fmla="*/ 14 h 189"/>
              <a:gd name="T12" fmla="*/ 97 w 258"/>
              <a:gd name="T13" fmla="*/ 15 h 189"/>
              <a:gd name="T14" fmla="*/ 91 w 258"/>
              <a:gd name="T15" fmla="*/ 42 h 189"/>
              <a:gd name="T16" fmla="*/ 91 w 258"/>
              <a:gd name="T17" fmla="*/ 162 h 189"/>
              <a:gd name="T18" fmla="*/ 166 w 258"/>
              <a:gd name="T19" fmla="*/ 145 h 189"/>
              <a:gd name="T20" fmla="*/ 204 w 258"/>
              <a:gd name="T21" fmla="*/ 125 h 189"/>
              <a:gd name="T22" fmla="*/ 191 w 258"/>
              <a:gd name="T23" fmla="*/ 122 h 189"/>
              <a:gd name="T24" fmla="*/ 204 w 258"/>
              <a:gd name="T25" fmla="*/ 69 h 189"/>
              <a:gd name="T26" fmla="*/ 91 w 258"/>
              <a:gd name="T27" fmla="*/ 6 h 189"/>
              <a:gd name="T28" fmla="*/ 78 w 258"/>
              <a:gd name="T29" fmla="*/ 24 h 189"/>
              <a:gd name="T30" fmla="*/ 91 w 258"/>
              <a:gd name="T31" fmla="*/ 14 h 189"/>
              <a:gd name="T32" fmla="*/ 78 w 258"/>
              <a:gd name="T33" fmla="*/ 188 h 189"/>
              <a:gd name="T34" fmla="*/ 91 w 258"/>
              <a:gd name="T35" fmla="*/ 162 h 189"/>
              <a:gd name="T36" fmla="*/ 78 w 258"/>
              <a:gd name="T37" fmla="*/ 176 h 189"/>
              <a:gd name="T38" fmla="*/ 91 w 258"/>
              <a:gd name="T39" fmla="*/ 42 h 189"/>
              <a:gd name="T40" fmla="*/ 80 w 258"/>
              <a:gd name="T41" fmla="*/ 134 h 189"/>
              <a:gd name="T42" fmla="*/ 78 w 258"/>
              <a:gd name="T43" fmla="*/ 64 h 189"/>
              <a:gd name="T44" fmla="*/ 78 w 258"/>
              <a:gd name="T45" fmla="*/ 33 h 189"/>
              <a:gd name="T46" fmla="*/ 91 w 258"/>
              <a:gd name="T47" fmla="*/ 42 h 189"/>
              <a:gd name="T48" fmla="*/ 60 w 258"/>
              <a:gd name="T49" fmla="*/ 18 h 189"/>
              <a:gd name="T50" fmla="*/ 68 w 258"/>
              <a:gd name="T51" fmla="*/ 42 h 189"/>
              <a:gd name="T52" fmla="*/ 78 w 258"/>
              <a:gd name="T53" fmla="*/ 33 h 189"/>
              <a:gd name="T54" fmla="*/ 78 w 258"/>
              <a:gd name="T55" fmla="*/ 9 h 189"/>
              <a:gd name="T56" fmla="*/ 78 w 258"/>
              <a:gd name="T57" fmla="*/ 188 h 189"/>
              <a:gd name="T58" fmla="*/ 60 w 258"/>
              <a:gd name="T59" fmla="*/ 176 h 189"/>
              <a:gd name="T60" fmla="*/ 78 w 258"/>
              <a:gd name="T61" fmla="*/ 64 h 189"/>
              <a:gd name="T62" fmla="*/ 60 w 258"/>
              <a:gd name="T63" fmla="*/ 134 h 189"/>
              <a:gd name="T64" fmla="*/ 70 w 258"/>
              <a:gd name="T65" fmla="*/ 116 h 189"/>
              <a:gd name="T66" fmla="*/ 60 w 258"/>
              <a:gd name="T67" fmla="*/ 87 h 189"/>
              <a:gd name="T68" fmla="*/ 76 w 258"/>
              <a:gd name="T69" fmla="*/ 68 h 189"/>
              <a:gd name="T70" fmla="*/ 60 w 258"/>
              <a:gd name="T71" fmla="*/ 18 h 189"/>
              <a:gd name="T72" fmla="*/ 60 w 258"/>
              <a:gd name="T73" fmla="*/ 187 h 189"/>
              <a:gd name="T74" fmla="*/ 59 w 258"/>
              <a:gd name="T75" fmla="*/ 175 h 189"/>
              <a:gd name="T76" fmla="*/ 49 w 258"/>
              <a:gd name="T77" fmla="*/ 144 h 189"/>
              <a:gd name="T78" fmla="*/ 60 w 258"/>
              <a:gd name="T79" fmla="*/ 125 h 189"/>
              <a:gd name="T80" fmla="*/ 41 w 258"/>
              <a:gd name="T81" fmla="*/ 125 h 189"/>
              <a:gd name="T82" fmla="*/ 60 w 258"/>
              <a:gd name="T83" fmla="*/ 87 h 189"/>
              <a:gd name="T84" fmla="*/ 51 w 258"/>
              <a:gd name="T85" fmla="*/ 76 h 189"/>
              <a:gd name="T86" fmla="*/ 43 w 258"/>
              <a:gd name="T87" fmla="*/ 51 h 189"/>
              <a:gd name="T88" fmla="*/ 60 w 258"/>
              <a:gd name="T89" fmla="*/ 1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8" h="189">
                <a:moveTo>
                  <a:pt x="253" y="104"/>
                </a:moveTo>
                <a:cubicBezTo>
                  <a:pt x="258" y="60"/>
                  <a:pt x="213" y="31"/>
                  <a:pt x="213" y="31"/>
                </a:cubicBezTo>
                <a:cubicBezTo>
                  <a:pt x="210" y="30"/>
                  <a:pt x="207" y="28"/>
                  <a:pt x="204" y="27"/>
                </a:cubicBezTo>
                <a:cubicBezTo>
                  <a:pt x="204" y="69"/>
                  <a:pt x="204" y="69"/>
                  <a:pt x="204" y="69"/>
                </a:cubicBezTo>
                <a:cubicBezTo>
                  <a:pt x="208" y="69"/>
                  <a:pt x="212" y="70"/>
                  <a:pt x="216" y="72"/>
                </a:cubicBezTo>
                <a:cubicBezTo>
                  <a:pt x="230" y="79"/>
                  <a:pt x="235" y="95"/>
                  <a:pt x="228" y="109"/>
                </a:cubicBezTo>
                <a:cubicBezTo>
                  <a:pt x="224" y="119"/>
                  <a:pt x="214" y="125"/>
                  <a:pt x="204" y="125"/>
                </a:cubicBezTo>
                <a:cubicBezTo>
                  <a:pt x="204" y="146"/>
                  <a:pt x="204" y="146"/>
                  <a:pt x="204" y="146"/>
                </a:cubicBezTo>
                <a:cubicBezTo>
                  <a:pt x="230" y="144"/>
                  <a:pt x="249" y="134"/>
                  <a:pt x="253" y="104"/>
                </a:cubicBezTo>
                <a:close/>
                <a:moveTo>
                  <a:pt x="204" y="27"/>
                </a:moveTo>
                <a:cubicBezTo>
                  <a:pt x="156" y="5"/>
                  <a:pt x="119" y="0"/>
                  <a:pt x="91" y="6"/>
                </a:cubicBezTo>
                <a:cubicBezTo>
                  <a:pt x="91" y="14"/>
                  <a:pt x="91" y="14"/>
                  <a:pt x="91" y="14"/>
                </a:cubicBezTo>
                <a:cubicBezTo>
                  <a:pt x="93" y="14"/>
                  <a:pt x="95" y="14"/>
                  <a:pt x="97" y="15"/>
                </a:cubicBezTo>
                <a:cubicBezTo>
                  <a:pt x="97" y="15"/>
                  <a:pt x="97" y="15"/>
                  <a:pt x="97" y="15"/>
                </a:cubicBezTo>
                <a:cubicBezTo>
                  <a:pt x="104" y="19"/>
                  <a:pt x="107" y="27"/>
                  <a:pt x="103" y="34"/>
                </a:cubicBezTo>
                <a:cubicBezTo>
                  <a:pt x="101" y="39"/>
                  <a:pt x="96" y="42"/>
                  <a:pt x="91" y="42"/>
                </a:cubicBezTo>
                <a:cubicBezTo>
                  <a:pt x="91" y="146"/>
                  <a:pt x="91" y="146"/>
                  <a:pt x="91" y="146"/>
                </a:cubicBezTo>
                <a:cubicBezTo>
                  <a:pt x="93" y="151"/>
                  <a:pt x="93" y="157"/>
                  <a:pt x="91" y="162"/>
                </a:cubicBezTo>
                <a:cubicBezTo>
                  <a:pt x="91" y="185"/>
                  <a:pt x="91" y="185"/>
                  <a:pt x="91" y="185"/>
                </a:cubicBezTo>
                <a:cubicBezTo>
                  <a:pt x="117" y="174"/>
                  <a:pt x="138" y="143"/>
                  <a:pt x="166" y="145"/>
                </a:cubicBezTo>
                <a:cubicBezTo>
                  <a:pt x="179" y="147"/>
                  <a:pt x="192" y="147"/>
                  <a:pt x="204" y="146"/>
                </a:cubicBezTo>
                <a:cubicBezTo>
                  <a:pt x="204" y="125"/>
                  <a:pt x="204" y="125"/>
                  <a:pt x="204" y="125"/>
                </a:cubicBezTo>
                <a:cubicBezTo>
                  <a:pt x="199" y="125"/>
                  <a:pt x="195" y="124"/>
                  <a:pt x="191" y="122"/>
                </a:cubicBezTo>
                <a:cubicBezTo>
                  <a:pt x="191" y="122"/>
                  <a:pt x="191" y="122"/>
                  <a:pt x="191" y="122"/>
                </a:cubicBezTo>
                <a:cubicBezTo>
                  <a:pt x="177" y="115"/>
                  <a:pt x="172" y="98"/>
                  <a:pt x="179" y="84"/>
                </a:cubicBezTo>
                <a:cubicBezTo>
                  <a:pt x="184" y="74"/>
                  <a:pt x="193" y="69"/>
                  <a:pt x="204" y="69"/>
                </a:cubicBezTo>
                <a:lnTo>
                  <a:pt x="204" y="27"/>
                </a:lnTo>
                <a:close/>
                <a:moveTo>
                  <a:pt x="91" y="6"/>
                </a:moveTo>
                <a:cubicBezTo>
                  <a:pt x="86" y="6"/>
                  <a:pt x="82" y="8"/>
                  <a:pt x="78" y="9"/>
                </a:cubicBezTo>
                <a:cubicBezTo>
                  <a:pt x="78" y="24"/>
                  <a:pt x="78" y="24"/>
                  <a:pt x="78" y="24"/>
                </a:cubicBezTo>
                <a:cubicBezTo>
                  <a:pt x="78" y="23"/>
                  <a:pt x="78" y="22"/>
                  <a:pt x="78" y="22"/>
                </a:cubicBezTo>
                <a:cubicBezTo>
                  <a:pt x="81" y="17"/>
                  <a:pt x="86" y="14"/>
                  <a:pt x="91" y="14"/>
                </a:cubicBezTo>
                <a:cubicBezTo>
                  <a:pt x="91" y="6"/>
                  <a:pt x="91" y="6"/>
                  <a:pt x="91" y="6"/>
                </a:cubicBezTo>
                <a:close/>
                <a:moveTo>
                  <a:pt x="78" y="188"/>
                </a:moveTo>
                <a:cubicBezTo>
                  <a:pt x="82" y="188"/>
                  <a:pt x="87" y="187"/>
                  <a:pt x="91" y="185"/>
                </a:cubicBezTo>
                <a:cubicBezTo>
                  <a:pt x="91" y="162"/>
                  <a:pt x="91" y="162"/>
                  <a:pt x="91" y="162"/>
                </a:cubicBezTo>
                <a:cubicBezTo>
                  <a:pt x="90" y="163"/>
                  <a:pt x="90" y="164"/>
                  <a:pt x="90" y="165"/>
                </a:cubicBezTo>
                <a:cubicBezTo>
                  <a:pt x="87" y="170"/>
                  <a:pt x="83" y="174"/>
                  <a:pt x="78" y="176"/>
                </a:cubicBezTo>
                <a:cubicBezTo>
                  <a:pt x="78" y="188"/>
                  <a:pt x="78" y="188"/>
                  <a:pt x="78" y="188"/>
                </a:cubicBezTo>
                <a:close/>
                <a:moveTo>
                  <a:pt x="91" y="42"/>
                </a:moveTo>
                <a:cubicBezTo>
                  <a:pt x="91" y="146"/>
                  <a:pt x="91" y="146"/>
                  <a:pt x="91" y="146"/>
                </a:cubicBezTo>
                <a:cubicBezTo>
                  <a:pt x="89" y="141"/>
                  <a:pt x="85" y="136"/>
                  <a:pt x="80" y="134"/>
                </a:cubicBezTo>
                <a:cubicBezTo>
                  <a:pt x="79" y="133"/>
                  <a:pt x="78" y="133"/>
                  <a:pt x="78" y="133"/>
                </a:cubicBezTo>
                <a:cubicBezTo>
                  <a:pt x="78" y="64"/>
                  <a:pt x="78" y="64"/>
                  <a:pt x="78" y="64"/>
                </a:cubicBezTo>
                <a:cubicBezTo>
                  <a:pt x="79" y="61"/>
                  <a:pt x="79" y="57"/>
                  <a:pt x="78" y="54"/>
                </a:cubicBezTo>
                <a:cubicBezTo>
                  <a:pt x="78" y="33"/>
                  <a:pt x="78" y="33"/>
                  <a:pt x="78" y="33"/>
                </a:cubicBezTo>
                <a:cubicBezTo>
                  <a:pt x="79" y="36"/>
                  <a:pt x="81" y="39"/>
                  <a:pt x="84" y="41"/>
                </a:cubicBezTo>
                <a:cubicBezTo>
                  <a:pt x="86" y="42"/>
                  <a:pt x="89" y="42"/>
                  <a:pt x="91" y="42"/>
                </a:cubicBezTo>
                <a:close/>
                <a:moveTo>
                  <a:pt x="78" y="9"/>
                </a:moveTo>
                <a:cubicBezTo>
                  <a:pt x="71" y="11"/>
                  <a:pt x="65" y="14"/>
                  <a:pt x="60" y="18"/>
                </a:cubicBezTo>
                <a:cubicBezTo>
                  <a:pt x="60" y="40"/>
                  <a:pt x="60" y="40"/>
                  <a:pt x="60" y="40"/>
                </a:cubicBezTo>
                <a:cubicBezTo>
                  <a:pt x="62" y="40"/>
                  <a:pt x="65" y="41"/>
                  <a:pt x="68" y="42"/>
                </a:cubicBezTo>
                <a:cubicBezTo>
                  <a:pt x="73" y="45"/>
                  <a:pt x="76" y="49"/>
                  <a:pt x="78" y="54"/>
                </a:cubicBezTo>
                <a:cubicBezTo>
                  <a:pt x="78" y="33"/>
                  <a:pt x="78" y="33"/>
                  <a:pt x="78" y="33"/>
                </a:cubicBezTo>
                <a:cubicBezTo>
                  <a:pt x="77" y="30"/>
                  <a:pt x="77" y="27"/>
                  <a:pt x="78" y="24"/>
                </a:cubicBezTo>
                <a:cubicBezTo>
                  <a:pt x="78" y="9"/>
                  <a:pt x="78" y="9"/>
                  <a:pt x="78" y="9"/>
                </a:cubicBezTo>
                <a:close/>
                <a:moveTo>
                  <a:pt x="60" y="187"/>
                </a:moveTo>
                <a:cubicBezTo>
                  <a:pt x="66" y="188"/>
                  <a:pt x="72" y="189"/>
                  <a:pt x="78" y="188"/>
                </a:cubicBezTo>
                <a:cubicBezTo>
                  <a:pt x="78" y="176"/>
                  <a:pt x="78" y="176"/>
                  <a:pt x="78" y="176"/>
                </a:cubicBezTo>
                <a:cubicBezTo>
                  <a:pt x="72" y="178"/>
                  <a:pt x="65" y="178"/>
                  <a:pt x="60" y="176"/>
                </a:cubicBezTo>
                <a:cubicBezTo>
                  <a:pt x="60" y="187"/>
                  <a:pt x="60" y="187"/>
                  <a:pt x="60" y="187"/>
                </a:cubicBezTo>
                <a:close/>
                <a:moveTo>
                  <a:pt x="78" y="64"/>
                </a:moveTo>
                <a:cubicBezTo>
                  <a:pt x="78" y="133"/>
                  <a:pt x="78" y="133"/>
                  <a:pt x="78" y="133"/>
                </a:cubicBezTo>
                <a:cubicBezTo>
                  <a:pt x="72" y="131"/>
                  <a:pt x="65" y="131"/>
                  <a:pt x="60" y="134"/>
                </a:cubicBezTo>
                <a:cubicBezTo>
                  <a:pt x="60" y="125"/>
                  <a:pt x="60" y="125"/>
                  <a:pt x="60" y="125"/>
                </a:cubicBezTo>
                <a:cubicBezTo>
                  <a:pt x="64" y="123"/>
                  <a:pt x="67" y="120"/>
                  <a:pt x="70" y="116"/>
                </a:cubicBezTo>
                <a:cubicBezTo>
                  <a:pt x="75" y="105"/>
                  <a:pt x="71" y="92"/>
                  <a:pt x="60" y="87"/>
                </a:cubicBezTo>
                <a:cubicBezTo>
                  <a:pt x="60" y="87"/>
                  <a:pt x="60" y="87"/>
                  <a:pt x="60" y="87"/>
                </a:cubicBezTo>
                <a:cubicBezTo>
                  <a:pt x="60" y="78"/>
                  <a:pt x="60" y="78"/>
                  <a:pt x="60" y="78"/>
                </a:cubicBezTo>
                <a:cubicBezTo>
                  <a:pt x="66" y="78"/>
                  <a:pt x="73" y="74"/>
                  <a:pt x="76" y="68"/>
                </a:cubicBezTo>
                <a:cubicBezTo>
                  <a:pt x="77" y="66"/>
                  <a:pt x="77" y="65"/>
                  <a:pt x="78" y="64"/>
                </a:cubicBezTo>
                <a:close/>
                <a:moveTo>
                  <a:pt x="60" y="18"/>
                </a:moveTo>
                <a:cubicBezTo>
                  <a:pt x="0" y="56"/>
                  <a:pt x="10" y="159"/>
                  <a:pt x="46" y="180"/>
                </a:cubicBezTo>
                <a:cubicBezTo>
                  <a:pt x="51" y="183"/>
                  <a:pt x="55" y="185"/>
                  <a:pt x="60" y="187"/>
                </a:cubicBezTo>
                <a:cubicBezTo>
                  <a:pt x="60" y="176"/>
                  <a:pt x="60" y="176"/>
                  <a:pt x="60" y="176"/>
                </a:cubicBezTo>
                <a:cubicBezTo>
                  <a:pt x="59" y="175"/>
                  <a:pt x="59" y="175"/>
                  <a:pt x="59" y="175"/>
                </a:cubicBezTo>
                <a:cubicBezTo>
                  <a:pt x="59" y="175"/>
                  <a:pt x="59" y="175"/>
                  <a:pt x="59" y="175"/>
                </a:cubicBezTo>
                <a:cubicBezTo>
                  <a:pt x="48" y="170"/>
                  <a:pt x="43" y="156"/>
                  <a:pt x="49" y="144"/>
                </a:cubicBezTo>
                <a:cubicBezTo>
                  <a:pt x="51" y="139"/>
                  <a:pt x="55" y="136"/>
                  <a:pt x="60" y="134"/>
                </a:cubicBezTo>
                <a:cubicBezTo>
                  <a:pt x="60" y="125"/>
                  <a:pt x="60" y="125"/>
                  <a:pt x="60" y="125"/>
                </a:cubicBezTo>
                <a:cubicBezTo>
                  <a:pt x="54" y="128"/>
                  <a:pt x="47" y="128"/>
                  <a:pt x="41" y="125"/>
                </a:cubicBezTo>
                <a:cubicBezTo>
                  <a:pt x="41" y="125"/>
                  <a:pt x="41" y="125"/>
                  <a:pt x="41" y="125"/>
                </a:cubicBezTo>
                <a:cubicBezTo>
                  <a:pt x="31" y="120"/>
                  <a:pt x="26" y="107"/>
                  <a:pt x="32" y="97"/>
                </a:cubicBezTo>
                <a:cubicBezTo>
                  <a:pt x="37" y="86"/>
                  <a:pt x="49" y="82"/>
                  <a:pt x="60" y="87"/>
                </a:cubicBezTo>
                <a:cubicBezTo>
                  <a:pt x="60" y="78"/>
                  <a:pt x="60" y="78"/>
                  <a:pt x="60" y="78"/>
                </a:cubicBezTo>
                <a:cubicBezTo>
                  <a:pt x="57" y="78"/>
                  <a:pt x="54" y="77"/>
                  <a:pt x="51" y="76"/>
                </a:cubicBezTo>
                <a:cubicBezTo>
                  <a:pt x="42" y="71"/>
                  <a:pt x="38" y="60"/>
                  <a:pt x="43" y="51"/>
                </a:cubicBezTo>
                <a:cubicBezTo>
                  <a:pt x="43" y="51"/>
                  <a:pt x="43" y="51"/>
                  <a:pt x="43" y="51"/>
                </a:cubicBezTo>
                <a:cubicBezTo>
                  <a:pt x="46" y="44"/>
                  <a:pt x="53" y="40"/>
                  <a:pt x="60" y="40"/>
                </a:cubicBezTo>
                <a:lnTo>
                  <a:pt x="60" y="18"/>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grpSp>
        <p:nvGrpSpPr>
          <p:cNvPr id="42" name="Group 127"/>
          <p:cNvGrpSpPr/>
          <p:nvPr/>
        </p:nvGrpSpPr>
        <p:grpSpPr>
          <a:xfrm>
            <a:off x="6818366" y="3195018"/>
            <a:ext cx="380902" cy="490410"/>
            <a:chOff x="8610600" y="4127500"/>
            <a:chExt cx="508001" cy="654050"/>
          </a:xfrm>
          <a:solidFill>
            <a:schemeClr val="tx2">
              <a:lumMod val="20000"/>
              <a:lumOff val="80000"/>
            </a:schemeClr>
          </a:solidFill>
        </p:grpSpPr>
        <p:sp>
          <p:nvSpPr>
            <p:cNvPr id="43" name="Freeform 33"/>
            <p:cNvSpPr>
              <a:spLocks/>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4" name="Freeform 34"/>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5" name="Freeform 35"/>
            <p:cNvSpPr>
              <a:spLocks/>
            </p:cNvSpPr>
            <p:nvPr/>
          </p:nvSpPr>
          <p:spPr bwMode="auto">
            <a:xfrm>
              <a:off x="8610600" y="4144963"/>
              <a:ext cx="496888" cy="433388"/>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6" name="Freeform 36"/>
            <p:cNvSpPr>
              <a:spLocks/>
            </p:cNvSpPr>
            <p:nvPr/>
          </p:nvSpPr>
          <p:spPr bwMode="auto">
            <a:xfrm>
              <a:off x="8729663" y="4613275"/>
              <a:ext cx="141288" cy="168275"/>
            </a:xfrm>
            <a:custGeom>
              <a:avLst/>
              <a:gdLst>
                <a:gd name="T0" fmla="*/ 45 w 65"/>
                <a:gd name="T1" fmla="*/ 5 h 77"/>
                <a:gd name="T2" fmla="*/ 45 w 65"/>
                <a:gd name="T3" fmla="*/ 28 h 77"/>
                <a:gd name="T4" fmla="*/ 25 w 65"/>
                <a:gd name="T5" fmla="*/ 45 h 77"/>
                <a:gd name="T6" fmla="*/ 1 w 65"/>
                <a:gd name="T7" fmla="*/ 64 h 77"/>
                <a:gd name="T8" fmla="*/ 65 w 65"/>
                <a:gd name="T9" fmla="*/ 77 h 77"/>
                <a:gd name="T10" fmla="*/ 65 w 65"/>
                <a:gd name="T11" fmla="*/ 0 h 77"/>
                <a:gd name="T12" fmla="*/ 45 w 65"/>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5" h="77">
                  <a:moveTo>
                    <a:pt x="45" y="5"/>
                  </a:moveTo>
                  <a:cubicBezTo>
                    <a:pt x="45" y="28"/>
                    <a:pt x="45" y="28"/>
                    <a:pt x="45" y="28"/>
                  </a:cubicBezTo>
                  <a:cubicBezTo>
                    <a:pt x="45" y="28"/>
                    <a:pt x="39" y="40"/>
                    <a:pt x="25" y="45"/>
                  </a:cubicBezTo>
                  <a:cubicBezTo>
                    <a:pt x="12" y="49"/>
                    <a:pt x="0" y="56"/>
                    <a:pt x="1" y="64"/>
                  </a:cubicBezTo>
                  <a:cubicBezTo>
                    <a:pt x="2" y="71"/>
                    <a:pt x="18" y="77"/>
                    <a:pt x="65" y="77"/>
                  </a:cubicBezTo>
                  <a:cubicBezTo>
                    <a:pt x="65" y="0"/>
                    <a:pt x="65" y="0"/>
                    <a:pt x="65" y="0"/>
                  </a:cubicBezTo>
                  <a:lnTo>
                    <a:pt x="45"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7" name="Freeform 37"/>
            <p:cNvSpPr>
              <a:spLocks/>
            </p:cNvSpPr>
            <p:nvPr/>
          </p:nvSpPr>
          <p:spPr bwMode="auto">
            <a:xfrm>
              <a:off x="8855075" y="4613275"/>
              <a:ext cx="134938" cy="168275"/>
            </a:xfrm>
            <a:custGeom>
              <a:avLst/>
              <a:gdLst>
                <a:gd name="T0" fmla="*/ 14 w 62"/>
                <a:gd name="T1" fmla="*/ 5 h 77"/>
                <a:gd name="T2" fmla="*/ 14 w 62"/>
                <a:gd name="T3" fmla="*/ 28 h 77"/>
                <a:gd name="T4" fmla="*/ 32 w 62"/>
                <a:gd name="T5" fmla="*/ 45 h 77"/>
                <a:gd name="T6" fmla="*/ 61 w 62"/>
                <a:gd name="T7" fmla="*/ 64 h 77"/>
                <a:gd name="T8" fmla="*/ 0 w 62"/>
                <a:gd name="T9" fmla="*/ 77 h 77"/>
                <a:gd name="T10" fmla="*/ 0 w 62"/>
                <a:gd name="T11" fmla="*/ 0 h 77"/>
                <a:gd name="T12" fmla="*/ 14 w 62"/>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2" h="77">
                  <a:moveTo>
                    <a:pt x="14" y="5"/>
                  </a:moveTo>
                  <a:cubicBezTo>
                    <a:pt x="14" y="28"/>
                    <a:pt x="14" y="28"/>
                    <a:pt x="14" y="28"/>
                  </a:cubicBezTo>
                  <a:cubicBezTo>
                    <a:pt x="14" y="28"/>
                    <a:pt x="19" y="40"/>
                    <a:pt x="32" y="45"/>
                  </a:cubicBezTo>
                  <a:cubicBezTo>
                    <a:pt x="46" y="49"/>
                    <a:pt x="62" y="56"/>
                    <a:pt x="61" y="64"/>
                  </a:cubicBezTo>
                  <a:cubicBezTo>
                    <a:pt x="60" y="71"/>
                    <a:pt x="34" y="77"/>
                    <a:pt x="0" y="77"/>
                  </a:cubicBezTo>
                  <a:cubicBezTo>
                    <a:pt x="0" y="0"/>
                    <a:pt x="0" y="0"/>
                    <a:pt x="0" y="0"/>
                  </a:cubicBezTo>
                  <a:lnTo>
                    <a:pt x="14"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8" name="Freeform 38"/>
            <p:cNvSpPr>
              <a:spLocks/>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9" name="Freeform 39"/>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50" name="Freeform 40"/>
            <p:cNvSpPr>
              <a:spLocks/>
            </p:cNvSpPr>
            <p:nvPr/>
          </p:nvSpPr>
          <p:spPr bwMode="auto">
            <a:xfrm>
              <a:off x="8610600" y="4144963"/>
              <a:ext cx="496888" cy="433388"/>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grpSp>
      <p:sp>
        <p:nvSpPr>
          <p:cNvPr id="51" name="Freeform 41"/>
          <p:cNvSpPr>
            <a:spLocks noEditPoints="1"/>
          </p:cNvSpPr>
          <p:nvPr/>
        </p:nvSpPr>
        <p:spPr bwMode="auto">
          <a:xfrm>
            <a:off x="7133800" y="2699847"/>
            <a:ext cx="321385" cy="292817"/>
          </a:xfrm>
          <a:custGeom>
            <a:avLst/>
            <a:gdLst>
              <a:gd name="T0" fmla="*/ 116 w 196"/>
              <a:gd name="T1" fmla="*/ 2 h 179"/>
              <a:gd name="T2" fmla="*/ 98 w 196"/>
              <a:gd name="T3" fmla="*/ 0 h 179"/>
              <a:gd name="T4" fmla="*/ 98 w 196"/>
              <a:gd name="T5" fmla="*/ 17 h 179"/>
              <a:gd name="T6" fmla="*/ 113 w 196"/>
              <a:gd name="T7" fmla="*/ 18 h 179"/>
              <a:gd name="T8" fmla="*/ 169 w 196"/>
              <a:gd name="T9" fmla="*/ 105 h 179"/>
              <a:gd name="T10" fmla="*/ 98 w 196"/>
              <a:gd name="T11" fmla="*/ 163 h 179"/>
              <a:gd name="T12" fmla="*/ 98 w 196"/>
              <a:gd name="T13" fmla="*/ 179 h 179"/>
              <a:gd name="T14" fmla="*/ 185 w 196"/>
              <a:gd name="T15" fmla="*/ 108 h 179"/>
              <a:gd name="T16" fmla="*/ 116 w 196"/>
              <a:gd name="T17" fmla="*/ 2 h 179"/>
              <a:gd name="T18" fmla="*/ 98 w 196"/>
              <a:gd name="T19" fmla="*/ 0 h 179"/>
              <a:gd name="T20" fmla="*/ 10 w 196"/>
              <a:gd name="T21" fmla="*/ 71 h 179"/>
              <a:gd name="T22" fmla="*/ 79 w 196"/>
              <a:gd name="T23" fmla="*/ 177 h 179"/>
              <a:gd name="T24" fmla="*/ 98 w 196"/>
              <a:gd name="T25" fmla="*/ 179 h 179"/>
              <a:gd name="T26" fmla="*/ 98 w 196"/>
              <a:gd name="T27" fmla="*/ 163 h 179"/>
              <a:gd name="T28" fmla="*/ 83 w 196"/>
              <a:gd name="T29" fmla="*/ 161 h 179"/>
              <a:gd name="T30" fmla="*/ 83 w 196"/>
              <a:gd name="T31" fmla="*/ 161 h 179"/>
              <a:gd name="T32" fmla="*/ 26 w 196"/>
              <a:gd name="T33" fmla="*/ 75 h 179"/>
              <a:gd name="T34" fmla="*/ 98 w 196"/>
              <a:gd name="T35" fmla="*/ 17 h 179"/>
              <a:gd name="T36" fmla="*/ 98 w 196"/>
              <a:gd name="T37"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6" h="179">
                <a:moveTo>
                  <a:pt x="116" y="2"/>
                </a:moveTo>
                <a:cubicBezTo>
                  <a:pt x="110" y="1"/>
                  <a:pt x="104" y="0"/>
                  <a:pt x="98" y="0"/>
                </a:cubicBezTo>
                <a:cubicBezTo>
                  <a:pt x="98" y="17"/>
                  <a:pt x="98" y="17"/>
                  <a:pt x="98" y="17"/>
                </a:cubicBezTo>
                <a:cubicBezTo>
                  <a:pt x="103" y="17"/>
                  <a:pt x="108" y="17"/>
                  <a:pt x="113" y="18"/>
                </a:cubicBezTo>
                <a:cubicBezTo>
                  <a:pt x="152" y="27"/>
                  <a:pt x="177" y="65"/>
                  <a:pt x="169" y="105"/>
                </a:cubicBezTo>
                <a:cubicBezTo>
                  <a:pt x="162" y="139"/>
                  <a:pt x="131" y="163"/>
                  <a:pt x="98" y="163"/>
                </a:cubicBezTo>
                <a:cubicBezTo>
                  <a:pt x="98" y="179"/>
                  <a:pt x="98" y="179"/>
                  <a:pt x="98" y="179"/>
                </a:cubicBezTo>
                <a:cubicBezTo>
                  <a:pt x="139" y="179"/>
                  <a:pt x="177" y="150"/>
                  <a:pt x="185" y="108"/>
                </a:cubicBezTo>
                <a:cubicBezTo>
                  <a:pt x="196" y="60"/>
                  <a:pt x="165" y="12"/>
                  <a:pt x="116" y="2"/>
                </a:cubicBezTo>
                <a:close/>
                <a:moveTo>
                  <a:pt x="98" y="0"/>
                </a:moveTo>
                <a:cubicBezTo>
                  <a:pt x="56" y="0"/>
                  <a:pt x="19" y="29"/>
                  <a:pt x="10" y="71"/>
                </a:cubicBezTo>
                <a:cubicBezTo>
                  <a:pt x="0" y="120"/>
                  <a:pt x="31" y="167"/>
                  <a:pt x="79" y="177"/>
                </a:cubicBezTo>
                <a:cubicBezTo>
                  <a:pt x="85" y="179"/>
                  <a:pt x="92" y="179"/>
                  <a:pt x="98" y="179"/>
                </a:cubicBezTo>
                <a:cubicBezTo>
                  <a:pt x="98" y="163"/>
                  <a:pt x="98" y="163"/>
                  <a:pt x="98" y="163"/>
                </a:cubicBezTo>
                <a:cubicBezTo>
                  <a:pt x="93" y="163"/>
                  <a:pt x="88" y="162"/>
                  <a:pt x="83" y="161"/>
                </a:cubicBezTo>
                <a:cubicBezTo>
                  <a:pt x="83" y="161"/>
                  <a:pt x="83" y="161"/>
                  <a:pt x="83" y="161"/>
                </a:cubicBezTo>
                <a:cubicBezTo>
                  <a:pt x="43" y="153"/>
                  <a:pt x="18" y="114"/>
                  <a:pt x="26" y="75"/>
                </a:cubicBezTo>
                <a:cubicBezTo>
                  <a:pt x="33" y="40"/>
                  <a:pt x="64" y="17"/>
                  <a:pt x="98" y="17"/>
                </a:cubicBezTo>
                <a:lnTo>
                  <a:pt x="98"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52" name="Freeform 42"/>
          <p:cNvSpPr>
            <a:spLocks/>
          </p:cNvSpPr>
          <p:nvPr/>
        </p:nvSpPr>
        <p:spPr bwMode="auto">
          <a:xfrm>
            <a:off x="7217122" y="2970048"/>
            <a:ext cx="69038" cy="148790"/>
          </a:xfrm>
          <a:custGeom>
            <a:avLst/>
            <a:gdLst>
              <a:gd name="T0" fmla="*/ 33 w 58"/>
              <a:gd name="T1" fmla="*/ 125 h 125"/>
              <a:gd name="T2" fmla="*/ 0 w 58"/>
              <a:gd name="T3" fmla="*/ 118 h 125"/>
              <a:gd name="T4" fmla="*/ 25 w 58"/>
              <a:gd name="T5" fmla="*/ 0 h 125"/>
              <a:gd name="T6" fmla="*/ 58 w 58"/>
              <a:gd name="T7" fmla="*/ 7 h 125"/>
              <a:gd name="T8" fmla="*/ 33 w 58"/>
              <a:gd name="T9" fmla="*/ 125 h 125"/>
            </a:gdLst>
            <a:ahLst/>
            <a:cxnLst>
              <a:cxn ang="0">
                <a:pos x="T0" y="T1"/>
              </a:cxn>
              <a:cxn ang="0">
                <a:pos x="T2" y="T3"/>
              </a:cxn>
              <a:cxn ang="0">
                <a:pos x="T4" y="T5"/>
              </a:cxn>
              <a:cxn ang="0">
                <a:pos x="T6" y="T7"/>
              </a:cxn>
              <a:cxn ang="0">
                <a:pos x="T8" y="T9"/>
              </a:cxn>
            </a:cxnLst>
            <a:rect l="0" t="0" r="r" b="b"/>
            <a:pathLst>
              <a:path w="58" h="125">
                <a:moveTo>
                  <a:pt x="33" y="125"/>
                </a:moveTo>
                <a:lnTo>
                  <a:pt x="0" y="118"/>
                </a:lnTo>
                <a:lnTo>
                  <a:pt x="25" y="0"/>
                </a:lnTo>
                <a:lnTo>
                  <a:pt x="58" y="7"/>
                </a:lnTo>
                <a:lnTo>
                  <a:pt x="33" y="125"/>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53" name="Freeform 43"/>
          <p:cNvSpPr>
            <a:spLocks/>
          </p:cNvSpPr>
          <p:nvPr/>
        </p:nvSpPr>
        <p:spPr bwMode="auto">
          <a:xfrm>
            <a:off x="7188554" y="3015280"/>
            <a:ext cx="97606" cy="201164"/>
          </a:xfrm>
          <a:custGeom>
            <a:avLst/>
            <a:gdLst>
              <a:gd name="T0" fmla="*/ 40 w 60"/>
              <a:gd name="T1" fmla="*/ 106 h 123"/>
              <a:gd name="T2" fmla="*/ 18 w 60"/>
              <a:gd name="T3" fmla="*/ 121 h 123"/>
              <a:gd name="T4" fmla="*/ 3 w 60"/>
              <a:gd name="T5" fmla="*/ 98 h 123"/>
              <a:gd name="T6" fmla="*/ 20 w 60"/>
              <a:gd name="T7" fmla="*/ 17 h 123"/>
              <a:gd name="T8" fmla="*/ 42 w 60"/>
              <a:gd name="T9" fmla="*/ 2 h 123"/>
              <a:gd name="T10" fmla="*/ 57 w 60"/>
              <a:gd name="T11" fmla="*/ 25 h 123"/>
              <a:gd name="T12" fmla="*/ 40 w 60"/>
              <a:gd name="T13" fmla="*/ 106 h 123"/>
            </a:gdLst>
            <a:ahLst/>
            <a:cxnLst>
              <a:cxn ang="0">
                <a:pos x="T0" y="T1"/>
              </a:cxn>
              <a:cxn ang="0">
                <a:pos x="T2" y="T3"/>
              </a:cxn>
              <a:cxn ang="0">
                <a:pos x="T4" y="T5"/>
              </a:cxn>
              <a:cxn ang="0">
                <a:pos x="T6" y="T7"/>
              </a:cxn>
              <a:cxn ang="0">
                <a:pos x="T8" y="T9"/>
              </a:cxn>
              <a:cxn ang="0">
                <a:pos x="T10" y="T11"/>
              </a:cxn>
              <a:cxn ang="0">
                <a:pos x="T12" y="T13"/>
              </a:cxn>
            </a:cxnLst>
            <a:rect l="0" t="0" r="r" b="b"/>
            <a:pathLst>
              <a:path w="60" h="123">
                <a:moveTo>
                  <a:pt x="40" y="106"/>
                </a:moveTo>
                <a:cubicBezTo>
                  <a:pt x="38" y="116"/>
                  <a:pt x="28" y="123"/>
                  <a:pt x="18" y="121"/>
                </a:cubicBezTo>
                <a:cubicBezTo>
                  <a:pt x="7" y="118"/>
                  <a:pt x="0" y="108"/>
                  <a:pt x="3" y="98"/>
                </a:cubicBezTo>
                <a:cubicBezTo>
                  <a:pt x="20" y="17"/>
                  <a:pt x="20" y="17"/>
                  <a:pt x="20" y="17"/>
                </a:cubicBezTo>
                <a:cubicBezTo>
                  <a:pt x="22" y="6"/>
                  <a:pt x="32" y="0"/>
                  <a:pt x="42" y="2"/>
                </a:cubicBezTo>
                <a:cubicBezTo>
                  <a:pt x="53" y="4"/>
                  <a:pt x="60" y="14"/>
                  <a:pt x="57" y="25"/>
                </a:cubicBezTo>
                <a:lnTo>
                  <a:pt x="40" y="106"/>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54" name="Freeform 45"/>
          <p:cNvSpPr>
            <a:spLocks noEditPoints="1"/>
          </p:cNvSpPr>
          <p:nvPr/>
        </p:nvSpPr>
        <p:spPr bwMode="auto">
          <a:xfrm>
            <a:off x="6180357" y="2756982"/>
            <a:ext cx="478507" cy="396375"/>
          </a:xfrm>
          <a:custGeom>
            <a:avLst/>
            <a:gdLst>
              <a:gd name="T0" fmla="*/ 199 w 293"/>
              <a:gd name="T1" fmla="*/ 192 h 242"/>
              <a:gd name="T2" fmla="*/ 219 w 293"/>
              <a:gd name="T3" fmla="*/ 205 h 242"/>
              <a:gd name="T4" fmla="*/ 219 w 293"/>
              <a:gd name="T5" fmla="*/ 214 h 242"/>
              <a:gd name="T6" fmla="*/ 199 w 293"/>
              <a:gd name="T7" fmla="*/ 214 h 242"/>
              <a:gd name="T8" fmla="*/ 219 w 293"/>
              <a:gd name="T9" fmla="*/ 242 h 242"/>
              <a:gd name="T10" fmla="*/ 242 w 293"/>
              <a:gd name="T11" fmla="*/ 216 h 242"/>
              <a:gd name="T12" fmla="*/ 199 w 293"/>
              <a:gd name="T13" fmla="*/ 170 h 242"/>
              <a:gd name="T14" fmla="*/ 293 w 293"/>
              <a:gd name="T15" fmla="*/ 147 h 242"/>
              <a:gd name="T16" fmla="*/ 269 w 293"/>
              <a:gd name="T17" fmla="*/ 0 h 242"/>
              <a:gd name="T18" fmla="*/ 199 w 293"/>
              <a:gd name="T19" fmla="*/ 16 h 242"/>
              <a:gd name="T20" fmla="*/ 275 w 293"/>
              <a:gd name="T21" fmla="*/ 35 h 242"/>
              <a:gd name="T22" fmla="*/ 256 w 293"/>
              <a:gd name="T23" fmla="*/ 154 h 242"/>
              <a:gd name="T24" fmla="*/ 199 w 293"/>
              <a:gd name="T25" fmla="*/ 170 h 242"/>
              <a:gd name="T26" fmla="*/ 175 w 293"/>
              <a:gd name="T27" fmla="*/ 192 h 242"/>
              <a:gd name="T28" fmla="*/ 199 w 293"/>
              <a:gd name="T29" fmla="*/ 170 h 242"/>
              <a:gd name="T30" fmla="*/ 146 w 293"/>
              <a:gd name="T31" fmla="*/ 154 h 242"/>
              <a:gd name="T32" fmla="*/ 199 w 293"/>
              <a:gd name="T33" fmla="*/ 242 h 242"/>
              <a:gd name="T34" fmla="*/ 179 w 293"/>
              <a:gd name="T35" fmla="*/ 214 h 242"/>
              <a:gd name="T36" fmla="*/ 179 w 293"/>
              <a:gd name="T37" fmla="*/ 205 h 242"/>
              <a:gd name="T38" fmla="*/ 199 w 293"/>
              <a:gd name="T39" fmla="*/ 192 h 242"/>
              <a:gd name="T40" fmla="*/ 146 w 293"/>
              <a:gd name="T41" fmla="*/ 0 h 242"/>
              <a:gd name="T42" fmla="*/ 199 w 293"/>
              <a:gd name="T43" fmla="*/ 16 h 242"/>
              <a:gd name="T44" fmla="*/ 146 w 293"/>
              <a:gd name="T45" fmla="*/ 0 h 242"/>
              <a:gd name="T46" fmla="*/ 0 w 293"/>
              <a:gd name="T47" fmla="*/ 24 h 242"/>
              <a:gd name="T48" fmla="*/ 23 w 293"/>
              <a:gd name="T49" fmla="*/ 170 h 242"/>
              <a:gd name="T50" fmla="*/ 117 w 293"/>
              <a:gd name="T51" fmla="*/ 192 h 242"/>
              <a:gd name="T52" fmla="*/ 52 w 293"/>
              <a:gd name="T53" fmla="*/ 216 h 242"/>
              <a:gd name="T54" fmla="*/ 75 w 293"/>
              <a:gd name="T55" fmla="*/ 242 h 242"/>
              <a:gd name="T56" fmla="*/ 146 w 293"/>
              <a:gd name="T57" fmla="*/ 154 h 242"/>
              <a:gd name="T58" fmla="*/ 37 w 293"/>
              <a:gd name="T59" fmla="*/ 154 h 242"/>
              <a:gd name="T60" fmla="*/ 17 w 293"/>
              <a:gd name="T61" fmla="*/ 35 h 242"/>
              <a:gd name="T62" fmla="*/ 146 w 293"/>
              <a:gd name="T63" fmla="*/ 16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3" h="242">
                <a:moveTo>
                  <a:pt x="219" y="192"/>
                </a:moveTo>
                <a:cubicBezTo>
                  <a:pt x="199" y="192"/>
                  <a:pt x="199" y="192"/>
                  <a:pt x="199" y="192"/>
                </a:cubicBezTo>
                <a:cubicBezTo>
                  <a:pt x="199" y="205"/>
                  <a:pt x="199" y="205"/>
                  <a:pt x="199" y="205"/>
                </a:cubicBezTo>
                <a:cubicBezTo>
                  <a:pt x="219" y="205"/>
                  <a:pt x="219" y="205"/>
                  <a:pt x="219" y="205"/>
                </a:cubicBezTo>
                <a:cubicBezTo>
                  <a:pt x="221" y="205"/>
                  <a:pt x="223" y="207"/>
                  <a:pt x="223" y="209"/>
                </a:cubicBezTo>
                <a:cubicBezTo>
                  <a:pt x="223" y="212"/>
                  <a:pt x="221" y="214"/>
                  <a:pt x="219" y="214"/>
                </a:cubicBezTo>
                <a:cubicBezTo>
                  <a:pt x="219" y="214"/>
                  <a:pt x="219" y="214"/>
                  <a:pt x="219" y="214"/>
                </a:cubicBezTo>
                <a:cubicBezTo>
                  <a:pt x="199" y="214"/>
                  <a:pt x="199" y="214"/>
                  <a:pt x="199" y="214"/>
                </a:cubicBezTo>
                <a:cubicBezTo>
                  <a:pt x="199" y="242"/>
                  <a:pt x="199" y="242"/>
                  <a:pt x="199" y="242"/>
                </a:cubicBezTo>
                <a:cubicBezTo>
                  <a:pt x="219" y="242"/>
                  <a:pt x="219" y="242"/>
                  <a:pt x="219" y="242"/>
                </a:cubicBezTo>
                <a:cubicBezTo>
                  <a:pt x="232" y="242"/>
                  <a:pt x="242" y="232"/>
                  <a:pt x="242" y="219"/>
                </a:cubicBezTo>
                <a:cubicBezTo>
                  <a:pt x="242" y="216"/>
                  <a:pt x="242" y="216"/>
                  <a:pt x="242" y="216"/>
                </a:cubicBezTo>
                <a:cubicBezTo>
                  <a:pt x="242" y="203"/>
                  <a:pt x="232" y="192"/>
                  <a:pt x="219" y="192"/>
                </a:cubicBezTo>
                <a:close/>
                <a:moveTo>
                  <a:pt x="199" y="170"/>
                </a:moveTo>
                <a:cubicBezTo>
                  <a:pt x="269" y="170"/>
                  <a:pt x="269" y="170"/>
                  <a:pt x="269" y="170"/>
                </a:cubicBezTo>
                <a:cubicBezTo>
                  <a:pt x="282" y="170"/>
                  <a:pt x="293" y="160"/>
                  <a:pt x="293" y="147"/>
                </a:cubicBezTo>
                <a:cubicBezTo>
                  <a:pt x="293" y="24"/>
                  <a:pt x="293" y="24"/>
                  <a:pt x="293" y="24"/>
                </a:cubicBezTo>
                <a:cubicBezTo>
                  <a:pt x="293" y="11"/>
                  <a:pt x="282" y="0"/>
                  <a:pt x="269" y="0"/>
                </a:cubicBezTo>
                <a:cubicBezTo>
                  <a:pt x="199" y="0"/>
                  <a:pt x="199" y="0"/>
                  <a:pt x="199" y="0"/>
                </a:cubicBezTo>
                <a:cubicBezTo>
                  <a:pt x="199" y="16"/>
                  <a:pt x="199" y="16"/>
                  <a:pt x="199" y="16"/>
                </a:cubicBezTo>
                <a:cubicBezTo>
                  <a:pt x="256" y="16"/>
                  <a:pt x="256" y="16"/>
                  <a:pt x="256" y="16"/>
                </a:cubicBezTo>
                <a:cubicBezTo>
                  <a:pt x="267" y="16"/>
                  <a:pt x="275" y="24"/>
                  <a:pt x="275" y="35"/>
                </a:cubicBezTo>
                <a:cubicBezTo>
                  <a:pt x="275" y="135"/>
                  <a:pt x="275" y="135"/>
                  <a:pt x="275" y="135"/>
                </a:cubicBezTo>
                <a:cubicBezTo>
                  <a:pt x="275" y="146"/>
                  <a:pt x="267" y="154"/>
                  <a:pt x="256" y="154"/>
                </a:cubicBezTo>
                <a:cubicBezTo>
                  <a:pt x="199" y="154"/>
                  <a:pt x="199" y="154"/>
                  <a:pt x="199" y="154"/>
                </a:cubicBezTo>
                <a:lnTo>
                  <a:pt x="199" y="170"/>
                </a:lnTo>
                <a:close/>
                <a:moveTo>
                  <a:pt x="199" y="192"/>
                </a:moveTo>
                <a:cubicBezTo>
                  <a:pt x="175" y="192"/>
                  <a:pt x="175" y="192"/>
                  <a:pt x="175" y="192"/>
                </a:cubicBezTo>
                <a:cubicBezTo>
                  <a:pt x="175" y="170"/>
                  <a:pt x="175" y="170"/>
                  <a:pt x="175" y="170"/>
                </a:cubicBezTo>
                <a:cubicBezTo>
                  <a:pt x="199" y="170"/>
                  <a:pt x="199" y="170"/>
                  <a:pt x="199" y="170"/>
                </a:cubicBezTo>
                <a:cubicBezTo>
                  <a:pt x="199" y="154"/>
                  <a:pt x="199" y="154"/>
                  <a:pt x="199" y="154"/>
                </a:cubicBezTo>
                <a:cubicBezTo>
                  <a:pt x="146" y="154"/>
                  <a:pt x="146" y="154"/>
                  <a:pt x="146" y="154"/>
                </a:cubicBezTo>
                <a:cubicBezTo>
                  <a:pt x="146" y="242"/>
                  <a:pt x="146" y="242"/>
                  <a:pt x="146" y="242"/>
                </a:cubicBezTo>
                <a:cubicBezTo>
                  <a:pt x="199" y="242"/>
                  <a:pt x="199" y="242"/>
                  <a:pt x="199" y="242"/>
                </a:cubicBezTo>
                <a:cubicBezTo>
                  <a:pt x="199" y="214"/>
                  <a:pt x="199" y="214"/>
                  <a:pt x="199" y="214"/>
                </a:cubicBezTo>
                <a:cubicBezTo>
                  <a:pt x="179" y="214"/>
                  <a:pt x="179" y="214"/>
                  <a:pt x="179" y="214"/>
                </a:cubicBezTo>
                <a:cubicBezTo>
                  <a:pt x="177" y="214"/>
                  <a:pt x="175" y="212"/>
                  <a:pt x="175" y="209"/>
                </a:cubicBezTo>
                <a:cubicBezTo>
                  <a:pt x="175" y="207"/>
                  <a:pt x="177" y="205"/>
                  <a:pt x="179" y="205"/>
                </a:cubicBezTo>
                <a:cubicBezTo>
                  <a:pt x="199" y="205"/>
                  <a:pt x="199" y="205"/>
                  <a:pt x="199" y="205"/>
                </a:cubicBezTo>
                <a:cubicBezTo>
                  <a:pt x="199" y="192"/>
                  <a:pt x="199" y="192"/>
                  <a:pt x="199" y="192"/>
                </a:cubicBezTo>
                <a:close/>
                <a:moveTo>
                  <a:pt x="199" y="0"/>
                </a:moveTo>
                <a:cubicBezTo>
                  <a:pt x="146" y="0"/>
                  <a:pt x="146" y="0"/>
                  <a:pt x="146" y="0"/>
                </a:cubicBezTo>
                <a:cubicBezTo>
                  <a:pt x="146" y="16"/>
                  <a:pt x="146" y="16"/>
                  <a:pt x="146" y="16"/>
                </a:cubicBezTo>
                <a:cubicBezTo>
                  <a:pt x="199" y="16"/>
                  <a:pt x="199" y="16"/>
                  <a:pt x="199" y="16"/>
                </a:cubicBezTo>
                <a:lnTo>
                  <a:pt x="199" y="0"/>
                </a:lnTo>
                <a:close/>
                <a:moveTo>
                  <a:pt x="146" y="0"/>
                </a:moveTo>
                <a:cubicBezTo>
                  <a:pt x="23" y="0"/>
                  <a:pt x="23" y="0"/>
                  <a:pt x="23" y="0"/>
                </a:cubicBezTo>
                <a:cubicBezTo>
                  <a:pt x="10" y="0"/>
                  <a:pt x="0" y="11"/>
                  <a:pt x="0" y="24"/>
                </a:cubicBezTo>
                <a:cubicBezTo>
                  <a:pt x="0" y="147"/>
                  <a:pt x="0" y="147"/>
                  <a:pt x="0" y="147"/>
                </a:cubicBezTo>
                <a:cubicBezTo>
                  <a:pt x="0" y="160"/>
                  <a:pt x="10" y="170"/>
                  <a:pt x="23" y="170"/>
                </a:cubicBezTo>
                <a:cubicBezTo>
                  <a:pt x="117" y="170"/>
                  <a:pt x="117" y="170"/>
                  <a:pt x="117" y="170"/>
                </a:cubicBezTo>
                <a:cubicBezTo>
                  <a:pt x="117" y="192"/>
                  <a:pt x="117" y="192"/>
                  <a:pt x="117" y="192"/>
                </a:cubicBezTo>
                <a:cubicBezTo>
                  <a:pt x="75" y="192"/>
                  <a:pt x="75" y="192"/>
                  <a:pt x="75" y="192"/>
                </a:cubicBezTo>
                <a:cubicBezTo>
                  <a:pt x="62" y="192"/>
                  <a:pt x="52" y="203"/>
                  <a:pt x="52" y="216"/>
                </a:cubicBezTo>
                <a:cubicBezTo>
                  <a:pt x="52" y="219"/>
                  <a:pt x="52" y="219"/>
                  <a:pt x="52" y="219"/>
                </a:cubicBezTo>
                <a:cubicBezTo>
                  <a:pt x="52" y="232"/>
                  <a:pt x="62" y="242"/>
                  <a:pt x="75" y="242"/>
                </a:cubicBezTo>
                <a:cubicBezTo>
                  <a:pt x="146" y="242"/>
                  <a:pt x="146" y="242"/>
                  <a:pt x="146" y="242"/>
                </a:cubicBezTo>
                <a:cubicBezTo>
                  <a:pt x="146" y="154"/>
                  <a:pt x="146" y="154"/>
                  <a:pt x="146" y="154"/>
                </a:cubicBezTo>
                <a:cubicBezTo>
                  <a:pt x="37" y="154"/>
                  <a:pt x="37" y="154"/>
                  <a:pt x="37" y="154"/>
                </a:cubicBezTo>
                <a:cubicBezTo>
                  <a:pt x="37" y="154"/>
                  <a:pt x="37" y="154"/>
                  <a:pt x="37" y="154"/>
                </a:cubicBezTo>
                <a:cubicBezTo>
                  <a:pt x="26" y="154"/>
                  <a:pt x="17" y="146"/>
                  <a:pt x="17" y="135"/>
                </a:cubicBezTo>
                <a:cubicBezTo>
                  <a:pt x="17" y="35"/>
                  <a:pt x="17" y="35"/>
                  <a:pt x="17" y="35"/>
                </a:cubicBezTo>
                <a:cubicBezTo>
                  <a:pt x="17" y="24"/>
                  <a:pt x="26" y="16"/>
                  <a:pt x="37" y="16"/>
                </a:cubicBezTo>
                <a:cubicBezTo>
                  <a:pt x="146" y="16"/>
                  <a:pt x="146" y="16"/>
                  <a:pt x="146" y="16"/>
                </a:cubicBezTo>
                <a:lnTo>
                  <a:pt x="146"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55" name="Freeform 46"/>
          <p:cNvSpPr>
            <a:spLocks noEditPoints="1"/>
          </p:cNvSpPr>
          <p:nvPr/>
        </p:nvSpPr>
        <p:spPr bwMode="auto">
          <a:xfrm>
            <a:off x="7026671" y="1967803"/>
            <a:ext cx="614203" cy="716570"/>
          </a:xfrm>
          <a:custGeom>
            <a:avLst/>
            <a:gdLst>
              <a:gd name="T0" fmla="*/ 376 w 376"/>
              <a:gd name="T1" fmla="*/ 43 h 438"/>
              <a:gd name="T2" fmla="*/ 324 w 376"/>
              <a:gd name="T3" fmla="*/ 32 h 438"/>
              <a:gd name="T4" fmla="*/ 334 w 376"/>
              <a:gd name="T5" fmla="*/ 54 h 438"/>
              <a:gd name="T6" fmla="*/ 324 w 376"/>
              <a:gd name="T7" fmla="*/ 59 h 438"/>
              <a:gd name="T8" fmla="*/ 272 w 376"/>
              <a:gd name="T9" fmla="*/ 63 h 438"/>
              <a:gd name="T10" fmla="*/ 304 w 376"/>
              <a:gd name="T11" fmla="*/ 98 h 438"/>
              <a:gd name="T12" fmla="*/ 256 w 376"/>
              <a:gd name="T13" fmla="*/ 81 h 438"/>
              <a:gd name="T14" fmla="*/ 271 w 376"/>
              <a:gd name="T15" fmla="*/ 103 h 438"/>
              <a:gd name="T16" fmla="*/ 241 w 376"/>
              <a:gd name="T17" fmla="*/ 100 h 438"/>
              <a:gd name="T18" fmla="*/ 256 w 376"/>
              <a:gd name="T19" fmla="*/ 122 h 438"/>
              <a:gd name="T20" fmla="*/ 226 w 376"/>
              <a:gd name="T21" fmla="*/ 119 h 438"/>
              <a:gd name="T22" fmla="*/ 240 w 376"/>
              <a:gd name="T23" fmla="*/ 140 h 438"/>
              <a:gd name="T24" fmla="*/ 210 w 376"/>
              <a:gd name="T25" fmla="*/ 138 h 438"/>
              <a:gd name="T26" fmla="*/ 242 w 376"/>
              <a:gd name="T27" fmla="*/ 173 h 438"/>
              <a:gd name="T28" fmla="*/ 195 w 376"/>
              <a:gd name="T29" fmla="*/ 156 h 438"/>
              <a:gd name="T30" fmla="*/ 210 w 376"/>
              <a:gd name="T31" fmla="*/ 178 h 438"/>
              <a:gd name="T32" fmla="*/ 180 w 376"/>
              <a:gd name="T33" fmla="*/ 175 h 438"/>
              <a:gd name="T34" fmla="*/ 194 w 376"/>
              <a:gd name="T35" fmla="*/ 197 h 438"/>
              <a:gd name="T36" fmla="*/ 164 w 376"/>
              <a:gd name="T37" fmla="*/ 194 h 438"/>
              <a:gd name="T38" fmla="*/ 179 w 376"/>
              <a:gd name="T39" fmla="*/ 215 h 438"/>
              <a:gd name="T40" fmla="*/ 149 w 376"/>
              <a:gd name="T41" fmla="*/ 213 h 438"/>
              <a:gd name="T42" fmla="*/ 181 w 376"/>
              <a:gd name="T43" fmla="*/ 248 h 438"/>
              <a:gd name="T44" fmla="*/ 134 w 376"/>
              <a:gd name="T45" fmla="*/ 232 h 438"/>
              <a:gd name="T46" fmla="*/ 148 w 376"/>
              <a:gd name="T47" fmla="*/ 253 h 438"/>
              <a:gd name="T48" fmla="*/ 118 w 376"/>
              <a:gd name="T49" fmla="*/ 250 h 438"/>
              <a:gd name="T50" fmla="*/ 133 w 376"/>
              <a:gd name="T51" fmla="*/ 272 h 438"/>
              <a:gd name="T52" fmla="*/ 103 w 376"/>
              <a:gd name="T53" fmla="*/ 269 h 438"/>
              <a:gd name="T54" fmla="*/ 117 w 376"/>
              <a:gd name="T55" fmla="*/ 290 h 438"/>
              <a:gd name="T56" fmla="*/ 88 w 376"/>
              <a:gd name="T57" fmla="*/ 288 h 438"/>
              <a:gd name="T58" fmla="*/ 119 w 376"/>
              <a:gd name="T59" fmla="*/ 323 h 438"/>
              <a:gd name="T60" fmla="*/ 72 w 376"/>
              <a:gd name="T61" fmla="*/ 307 h 438"/>
              <a:gd name="T62" fmla="*/ 87 w 376"/>
              <a:gd name="T63" fmla="*/ 328 h 438"/>
              <a:gd name="T64" fmla="*/ 57 w 376"/>
              <a:gd name="T65" fmla="*/ 325 h 438"/>
              <a:gd name="T66" fmla="*/ 71 w 376"/>
              <a:gd name="T67" fmla="*/ 347 h 438"/>
              <a:gd name="T68" fmla="*/ 42 w 376"/>
              <a:gd name="T69" fmla="*/ 344 h 438"/>
              <a:gd name="T70" fmla="*/ 56 w 376"/>
              <a:gd name="T71" fmla="*/ 366 h 438"/>
              <a:gd name="T72" fmla="*/ 26 w 376"/>
              <a:gd name="T73" fmla="*/ 363 h 438"/>
              <a:gd name="T74" fmla="*/ 58 w 376"/>
              <a:gd name="T75" fmla="*/ 398 h 438"/>
              <a:gd name="T76" fmla="*/ 0 w 376"/>
              <a:gd name="T77" fmla="*/ 395 h 438"/>
              <a:gd name="T78" fmla="*/ 324 w 376"/>
              <a:gd name="T79" fmla="*/ 106 h 438"/>
              <a:gd name="T80" fmla="*/ 316 w 376"/>
              <a:gd name="T81" fmla="*/ 56 h 438"/>
              <a:gd name="T82" fmla="*/ 324 w 376"/>
              <a:gd name="T83" fmla="*/ 32 h 438"/>
              <a:gd name="T84" fmla="*/ 323 w 376"/>
              <a:gd name="T85" fmla="*/ 0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6" h="438">
                <a:moveTo>
                  <a:pt x="324" y="106"/>
                </a:moveTo>
                <a:cubicBezTo>
                  <a:pt x="376" y="43"/>
                  <a:pt x="376" y="43"/>
                  <a:pt x="376" y="43"/>
                </a:cubicBezTo>
                <a:cubicBezTo>
                  <a:pt x="324" y="1"/>
                  <a:pt x="324" y="1"/>
                  <a:pt x="324" y="1"/>
                </a:cubicBezTo>
                <a:cubicBezTo>
                  <a:pt x="324" y="32"/>
                  <a:pt x="324" y="32"/>
                  <a:pt x="324" y="32"/>
                </a:cubicBezTo>
                <a:cubicBezTo>
                  <a:pt x="327" y="32"/>
                  <a:pt x="330" y="33"/>
                  <a:pt x="332" y="35"/>
                </a:cubicBezTo>
                <a:cubicBezTo>
                  <a:pt x="338" y="40"/>
                  <a:pt x="339" y="49"/>
                  <a:pt x="334" y="54"/>
                </a:cubicBezTo>
                <a:cubicBezTo>
                  <a:pt x="334" y="54"/>
                  <a:pt x="334" y="54"/>
                  <a:pt x="334" y="54"/>
                </a:cubicBezTo>
                <a:cubicBezTo>
                  <a:pt x="332" y="57"/>
                  <a:pt x="328" y="59"/>
                  <a:pt x="324" y="59"/>
                </a:cubicBezTo>
                <a:lnTo>
                  <a:pt x="324" y="106"/>
                </a:lnTo>
                <a:close/>
                <a:moveTo>
                  <a:pt x="272" y="63"/>
                </a:moveTo>
                <a:cubicBezTo>
                  <a:pt x="308" y="92"/>
                  <a:pt x="308" y="92"/>
                  <a:pt x="308" y="92"/>
                </a:cubicBezTo>
                <a:cubicBezTo>
                  <a:pt x="304" y="98"/>
                  <a:pt x="304" y="98"/>
                  <a:pt x="304" y="98"/>
                </a:cubicBezTo>
                <a:cubicBezTo>
                  <a:pt x="267" y="68"/>
                  <a:pt x="267" y="68"/>
                  <a:pt x="267" y="68"/>
                </a:cubicBezTo>
                <a:cubicBezTo>
                  <a:pt x="256" y="81"/>
                  <a:pt x="256" y="81"/>
                  <a:pt x="256" y="81"/>
                </a:cubicBezTo>
                <a:cubicBezTo>
                  <a:pt x="276" y="97"/>
                  <a:pt x="276" y="97"/>
                  <a:pt x="276" y="97"/>
                </a:cubicBezTo>
                <a:cubicBezTo>
                  <a:pt x="271" y="103"/>
                  <a:pt x="271" y="103"/>
                  <a:pt x="271" y="103"/>
                </a:cubicBezTo>
                <a:cubicBezTo>
                  <a:pt x="252" y="87"/>
                  <a:pt x="252" y="87"/>
                  <a:pt x="252" y="87"/>
                </a:cubicBezTo>
                <a:cubicBezTo>
                  <a:pt x="241" y="100"/>
                  <a:pt x="241" y="100"/>
                  <a:pt x="241" y="100"/>
                </a:cubicBezTo>
                <a:cubicBezTo>
                  <a:pt x="260" y="116"/>
                  <a:pt x="260" y="116"/>
                  <a:pt x="260" y="116"/>
                </a:cubicBezTo>
                <a:cubicBezTo>
                  <a:pt x="256" y="122"/>
                  <a:pt x="256" y="122"/>
                  <a:pt x="256" y="122"/>
                </a:cubicBezTo>
                <a:cubicBezTo>
                  <a:pt x="236" y="106"/>
                  <a:pt x="236" y="106"/>
                  <a:pt x="236" y="106"/>
                </a:cubicBezTo>
                <a:cubicBezTo>
                  <a:pt x="226" y="119"/>
                  <a:pt x="226" y="119"/>
                  <a:pt x="226" y="119"/>
                </a:cubicBezTo>
                <a:cubicBezTo>
                  <a:pt x="245" y="135"/>
                  <a:pt x="245" y="135"/>
                  <a:pt x="245" y="135"/>
                </a:cubicBezTo>
                <a:cubicBezTo>
                  <a:pt x="240" y="140"/>
                  <a:pt x="240" y="140"/>
                  <a:pt x="240" y="140"/>
                </a:cubicBezTo>
                <a:cubicBezTo>
                  <a:pt x="221" y="125"/>
                  <a:pt x="221" y="125"/>
                  <a:pt x="221" y="125"/>
                </a:cubicBezTo>
                <a:cubicBezTo>
                  <a:pt x="210" y="138"/>
                  <a:pt x="210" y="138"/>
                  <a:pt x="210" y="138"/>
                </a:cubicBezTo>
                <a:cubicBezTo>
                  <a:pt x="247" y="167"/>
                  <a:pt x="247" y="167"/>
                  <a:pt x="247" y="167"/>
                </a:cubicBezTo>
                <a:cubicBezTo>
                  <a:pt x="242" y="173"/>
                  <a:pt x="242" y="173"/>
                  <a:pt x="242" y="173"/>
                </a:cubicBezTo>
                <a:cubicBezTo>
                  <a:pt x="206" y="143"/>
                  <a:pt x="206" y="143"/>
                  <a:pt x="206" y="143"/>
                </a:cubicBezTo>
                <a:cubicBezTo>
                  <a:pt x="195" y="156"/>
                  <a:pt x="195" y="156"/>
                  <a:pt x="195" y="156"/>
                </a:cubicBezTo>
                <a:cubicBezTo>
                  <a:pt x="214" y="172"/>
                  <a:pt x="214" y="172"/>
                  <a:pt x="214" y="172"/>
                </a:cubicBezTo>
                <a:cubicBezTo>
                  <a:pt x="210" y="178"/>
                  <a:pt x="210" y="178"/>
                  <a:pt x="210" y="178"/>
                </a:cubicBezTo>
                <a:cubicBezTo>
                  <a:pt x="190" y="162"/>
                  <a:pt x="190" y="162"/>
                  <a:pt x="190" y="162"/>
                </a:cubicBezTo>
                <a:cubicBezTo>
                  <a:pt x="180" y="175"/>
                  <a:pt x="180" y="175"/>
                  <a:pt x="180" y="175"/>
                </a:cubicBezTo>
                <a:cubicBezTo>
                  <a:pt x="199" y="191"/>
                  <a:pt x="199" y="191"/>
                  <a:pt x="199" y="191"/>
                </a:cubicBezTo>
                <a:cubicBezTo>
                  <a:pt x="194" y="197"/>
                  <a:pt x="194" y="197"/>
                  <a:pt x="194" y="197"/>
                </a:cubicBezTo>
                <a:cubicBezTo>
                  <a:pt x="175" y="181"/>
                  <a:pt x="175" y="181"/>
                  <a:pt x="175" y="181"/>
                </a:cubicBezTo>
                <a:cubicBezTo>
                  <a:pt x="164" y="194"/>
                  <a:pt x="164" y="194"/>
                  <a:pt x="164" y="194"/>
                </a:cubicBezTo>
                <a:cubicBezTo>
                  <a:pt x="184" y="210"/>
                  <a:pt x="184" y="210"/>
                  <a:pt x="184" y="210"/>
                </a:cubicBezTo>
                <a:cubicBezTo>
                  <a:pt x="179" y="215"/>
                  <a:pt x="179" y="215"/>
                  <a:pt x="179" y="215"/>
                </a:cubicBezTo>
                <a:cubicBezTo>
                  <a:pt x="160" y="200"/>
                  <a:pt x="160" y="200"/>
                  <a:pt x="160" y="200"/>
                </a:cubicBezTo>
                <a:cubicBezTo>
                  <a:pt x="149" y="213"/>
                  <a:pt x="149" y="213"/>
                  <a:pt x="149" y="213"/>
                </a:cubicBezTo>
                <a:cubicBezTo>
                  <a:pt x="185" y="243"/>
                  <a:pt x="185" y="243"/>
                  <a:pt x="185" y="243"/>
                </a:cubicBezTo>
                <a:cubicBezTo>
                  <a:pt x="181" y="248"/>
                  <a:pt x="181" y="248"/>
                  <a:pt x="181" y="248"/>
                </a:cubicBezTo>
                <a:cubicBezTo>
                  <a:pt x="144" y="218"/>
                  <a:pt x="144" y="218"/>
                  <a:pt x="144" y="218"/>
                </a:cubicBezTo>
                <a:cubicBezTo>
                  <a:pt x="134" y="232"/>
                  <a:pt x="134" y="232"/>
                  <a:pt x="134" y="232"/>
                </a:cubicBezTo>
                <a:cubicBezTo>
                  <a:pt x="153" y="247"/>
                  <a:pt x="153" y="247"/>
                  <a:pt x="153" y="247"/>
                </a:cubicBezTo>
                <a:cubicBezTo>
                  <a:pt x="148" y="253"/>
                  <a:pt x="148" y="253"/>
                  <a:pt x="148" y="253"/>
                </a:cubicBezTo>
                <a:cubicBezTo>
                  <a:pt x="129" y="237"/>
                  <a:pt x="129" y="237"/>
                  <a:pt x="129" y="237"/>
                </a:cubicBezTo>
                <a:cubicBezTo>
                  <a:pt x="118" y="250"/>
                  <a:pt x="118" y="250"/>
                  <a:pt x="118" y="250"/>
                </a:cubicBezTo>
                <a:cubicBezTo>
                  <a:pt x="137" y="266"/>
                  <a:pt x="137" y="266"/>
                  <a:pt x="137" y="266"/>
                </a:cubicBezTo>
                <a:cubicBezTo>
                  <a:pt x="133" y="272"/>
                  <a:pt x="133" y="272"/>
                  <a:pt x="133" y="272"/>
                </a:cubicBezTo>
                <a:cubicBezTo>
                  <a:pt x="114" y="256"/>
                  <a:pt x="114" y="256"/>
                  <a:pt x="114" y="256"/>
                </a:cubicBezTo>
                <a:cubicBezTo>
                  <a:pt x="103" y="269"/>
                  <a:pt x="103" y="269"/>
                  <a:pt x="103" y="269"/>
                </a:cubicBezTo>
                <a:cubicBezTo>
                  <a:pt x="122" y="285"/>
                  <a:pt x="122" y="285"/>
                  <a:pt x="122" y="285"/>
                </a:cubicBezTo>
                <a:cubicBezTo>
                  <a:pt x="117" y="290"/>
                  <a:pt x="117" y="290"/>
                  <a:pt x="117" y="290"/>
                </a:cubicBezTo>
                <a:cubicBezTo>
                  <a:pt x="98" y="275"/>
                  <a:pt x="98" y="275"/>
                  <a:pt x="98" y="275"/>
                </a:cubicBezTo>
                <a:cubicBezTo>
                  <a:pt x="88" y="288"/>
                  <a:pt x="88" y="288"/>
                  <a:pt x="88" y="288"/>
                </a:cubicBezTo>
                <a:cubicBezTo>
                  <a:pt x="124" y="318"/>
                  <a:pt x="124" y="318"/>
                  <a:pt x="124" y="318"/>
                </a:cubicBezTo>
                <a:cubicBezTo>
                  <a:pt x="119" y="323"/>
                  <a:pt x="119" y="323"/>
                  <a:pt x="119" y="323"/>
                </a:cubicBezTo>
                <a:cubicBezTo>
                  <a:pt x="83" y="294"/>
                  <a:pt x="83" y="294"/>
                  <a:pt x="83" y="294"/>
                </a:cubicBezTo>
                <a:cubicBezTo>
                  <a:pt x="72" y="307"/>
                  <a:pt x="72" y="307"/>
                  <a:pt x="72" y="307"/>
                </a:cubicBezTo>
                <a:cubicBezTo>
                  <a:pt x="91" y="322"/>
                  <a:pt x="91" y="322"/>
                  <a:pt x="91" y="322"/>
                </a:cubicBezTo>
                <a:cubicBezTo>
                  <a:pt x="87" y="328"/>
                  <a:pt x="87" y="328"/>
                  <a:pt x="87" y="328"/>
                </a:cubicBezTo>
                <a:cubicBezTo>
                  <a:pt x="68" y="312"/>
                  <a:pt x="68" y="312"/>
                  <a:pt x="68" y="312"/>
                </a:cubicBezTo>
                <a:cubicBezTo>
                  <a:pt x="57" y="325"/>
                  <a:pt x="57" y="325"/>
                  <a:pt x="57" y="325"/>
                </a:cubicBezTo>
                <a:cubicBezTo>
                  <a:pt x="76" y="341"/>
                  <a:pt x="76" y="341"/>
                  <a:pt x="76" y="341"/>
                </a:cubicBezTo>
                <a:cubicBezTo>
                  <a:pt x="71" y="347"/>
                  <a:pt x="71" y="347"/>
                  <a:pt x="71" y="347"/>
                </a:cubicBezTo>
                <a:cubicBezTo>
                  <a:pt x="52" y="331"/>
                  <a:pt x="52" y="331"/>
                  <a:pt x="52" y="331"/>
                </a:cubicBezTo>
                <a:cubicBezTo>
                  <a:pt x="42" y="344"/>
                  <a:pt x="42" y="344"/>
                  <a:pt x="42" y="344"/>
                </a:cubicBezTo>
                <a:cubicBezTo>
                  <a:pt x="61" y="360"/>
                  <a:pt x="61" y="360"/>
                  <a:pt x="61" y="360"/>
                </a:cubicBezTo>
                <a:cubicBezTo>
                  <a:pt x="56" y="366"/>
                  <a:pt x="56" y="366"/>
                  <a:pt x="56" y="366"/>
                </a:cubicBezTo>
                <a:cubicBezTo>
                  <a:pt x="37" y="350"/>
                  <a:pt x="37" y="350"/>
                  <a:pt x="37" y="350"/>
                </a:cubicBezTo>
                <a:cubicBezTo>
                  <a:pt x="26" y="363"/>
                  <a:pt x="26" y="363"/>
                  <a:pt x="26" y="363"/>
                </a:cubicBezTo>
                <a:cubicBezTo>
                  <a:pt x="63" y="393"/>
                  <a:pt x="63" y="393"/>
                  <a:pt x="63" y="393"/>
                </a:cubicBezTo>
                <a:cubicBezTo>
                  <a:pt x="58" y="398"/>
                  <a:pt x="58" y="398"/>
                  <a:pt x="58" y="398"/>
                </a:cubicBezTo>
                <a:cubicBezTo>
                  <a:pt x="22" y="369"/>
                  <a:pt x="22" y="369"/>
                  <a:pt x="22" y="369"/>
                </a:cubicBezTo>
                <a:cubicBezTo>
                  <a:pt x="0" y="395"/>
                  <a:pt x="0" y="395"/>
                  <a:pt x="0" y="395"/>
                </a:cubicBezTo>
                <a:cubicBezTo>
                  <a:pt x="53" y="438"/>
                  <a:pt x="53" y="438"/>
                  <a:pt x="53" y="438"/>
                </a:cubicBezTo>
                <a:cubicBezTo>
                  <a:pt x="324" y="106"/>
                  <a:pt x="324" y="106"/>
                  <a:pt x="324" y="106"/>
                </a:cubicBezTo>
                <a:cubicBezTo>
                  <a:pt x="324" y="59"/>
                  <a:pt x="324" y="59"/>
                  <a:pt x="324" y="59"/>
                </a:cubicBezTo>
                <a:cubicBezTo>
                  <a:pt x="321" y="59"/>
                  <a:pt x="318" y="58"/>
                  <a:pt x="316" y="56"/>
                </a:cubicBezTo>
                <a:cubicBezTo>
                  <a:pt x="310" y="51"/>
                  <a:pt x="309" y="43"/>
                  <a:pt x="314" y="37"/>
                </a:cubicBezTo>
                <a:cubicBezTo>
                  <a:pt x="316" y="34"/>
                  <a:pt x="320" y="32"/>
                  <a:pt x="324" y="32"/>
                </a:cubicBezTo>
                <a:cubicBezTo>
                  <a:pt x="324" y="1"/>
                  <a:pt x="324" y="1"/>
                  <a:pt x="324" y="1"/>
                </a:cubicBezTo>
                <a:cubicBezTo>
                  <a:pt x="323" y="0"/>
                  <a:pt x="323" y="0"/>
                  <a:pt x="323" y="0"/>
                </a:cubicBezTo>
                <a:lnTo>
                  <a:pt x="272" y="63"/>
                </a:ln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56" name="Freeform 47"/>
          <p:cNvSpPr>
            <a:spLocks noEditPoints="1"/>
          </p:cNvSpPr>
          <p:nvPr/>
        </p:nvSpPr>
        <p:spPr bwMode="auto">
          <a:xfrm>
            <a:off x="7492084" y="2177299"/>
            <a:ext cx="265441" cy="521358"/>
          </a:xfrm>
          <a:custGeom>
            <a:avLst/>
            <a:gdLst>
              <a:gd name="T0" fmla="*/ 121 w 162"/>
              <a:gd name="T1" fmla="*/ 144 h 319"/>
              <a:gd name="T2" fmla="*/ 128 w 162"/>
              <a:gd name="T3" fmla="*/ 138 h 319"/>
              <a:gd name="T4" fmla="*/ 150 w 162"/>
              <a:gd name="T5" fmla="*/ 80 h 319"/>
              <a:gd name="T6" fmla="*/ 147 w 162"/>
              <a:gd name="T7" fmla="*/ 69 h 319"/>
              <a:gd name="T8" fmla="*/ 156 w 162"/>
              <a:gd name="T9" fmla="*/ 46 h 319"/>
              <a:gd name="T10" fmla="*/ 137 w 162"/>
              <a:gd name="T11" fmla="*/ 3 h 319"/>
              <a:gd name="T12" fmla="*/ 121 w 162"/>
              <a:gd name="T13" fmla="*/ 1 h 319"/>
              <a:gd name="T14" fmla="*/ 121 w 162"/>
              <a:gd name="T15" fmla="*/ 58 h 319"/>
              <a:gd name="T16" fmla="*/ 126 w 162"/>
              <a:gd name="T17" fmla="*/ 61 h 319"/>
              <a:gd name="T18" fmla="*/ 121 w 162"/>
              <a:gd name="T19" fmla="*/ 59 h 319"/>
              <a:gd name="T20" fmla="*/ 121 w 162"/>
              <a:gd name="T21" fmla="*/ 85 h 319"/>
              <a:gd name="T22" fmla="*/ 125 w 162"/>
              <a:gd name="T23" fmla="*/ 75 h 319"/>
              <a:gd name="T24" fmla="*/ 123 w 162"/>
              <a:gd name="T25" fmla="*/ 66 h 319"/>
              <a:gd name="T26" fmla="*/ 139 w 162"/>
              <a:gd name="T27" fmla="*/ 72 h 319"/>
              <a:gd name="T28" fmla="*/ 144 w 162"/>
              <a:gd name="T29" fmla="*/ 83 h 319"/>
              <a:gd name="T30" fmla="*/ 125 w 162"/>
              <a:gd name="T31" fmla="*/ 132 h 319"/>
              <a:gd name="T32" fmla="*/ 121 w 162"/>
              <a:gd name="T33" fmla="*/ 136 h 319"/>
              <a:gd name="T34" fmla="*/ 121 w 162"/>
              <a:gd name="T35" fmla="*/ 144 h 319"/>
              <a:gd name="T36" fmla="*/ 66 w 162"/>
              <a:gd name="T37" fmla="*/ 284 h 319"/>
              <a:gd name="T38" fmla="*/ 121 w 162"/>
              <a:gd name="T39" fmla="*/ 144 h 319"/>
              <a:gd name="T40" fmla="*/ 121 w 162"/>
              <a:gd name="T41" fmla="*/ 144 h 319"/>
              <a:gd name="T42" fmla="*/ 121 w 162"/>
              <a:gd name="T43" fmla="*/ 136 h 319"/>
              <a:gd name="T44" fmla="*/ 114 w 162"/>
              <a:gd name="T45" fmla="*/ 137 h 319"/>
              <a:gd name="T46" fmla="*/ 98 w 162"/>
              <a:gd name="T47" fmla="*/ 130 h 319"/>
              <a:gd name="T48" fmla="*/ 98 w 162"/>
              <a:gd name="T49" fmla="*/ 130 h 319"/>
              <a:gd name="T50" fmla="*/ 106 w 162"/>
              <a:gd name="T51" fmla="*/ 125 h 319"/>
              <a:gd name="T52" fmla="*/ 121 w 162"/>
              <a:gd name="T53" fmla="*/ 85 h 319"/>
              <a:gd name="T54" fmla="*/ 121 w 162"/>
              <a:gd name="T55" fmla="*/ 59 h 319"/>
              <a:gd name="T56" fmla="*/ 85 w 162"/>
              <a:gd name="T57" fmla="*/ 45 h 319"/>
              <a:gd name="T58" fmla="*/ 74 w 162"/>
              <a:gd name="T59" fmla="*/ 51 h 319"/>
              <a:gd name="T60" fmla="*/ 52 w 162"/>
              <a:gd name="T61" fmla="*/ 108 h 319"/>
              <a:gd name="T62" fmla="*/ 54 w 162"/>
              <a:gd name="T63" fmla="*/ 118 h 319"/>
              <a:gd name="T64" fmla="*/ 35 w 162"/>
              <a:gd name="T65" fmla="*/ 168 h 319"/>
              <a:gd name="T66" fmla="*/ 35 w 162"/>
              <a:gd name="T67" fmla="*/ 256 h 319"/>
              <a:gd name="T68" fmla="*/ 39 w 162"/>
              <a:gd name="T69" fmla="*/ 257 h 319"/>
              <a:gd name="T70" fmla="*/ 45 w 162"/>
              <a:gd name="T71" fmla="*/ 268 h 319"/>
              <a:gd name="T72" fmla="*/ 58 w 162"/>
              <a:gd name="T73" fmla="*/ 264 h 319"/>
              <a:gd name="T74" fmla="*/ 64 w 162"/>
              <a:gd name="T75" fmla="*/ 278 h 319"/>
              <a:gd name="T76" fmla="*/ 63 w 162"/>
              <a:gd name="T77" fmla="*/ 281 h 319"/>
              <a:gd name="T78" fmla="*/ 35 w 162"/>
              <a:gd name="T79" fmla="*/ 300 h 319"/>
              <a:gd name="T80" fmla="*/ 35 w 162"/>
              <a:gd name="T81" fmla="*/ 306 h 319"/>
              <a:gd name="T82" fmla="*/ 66 w 162"/>
              <a:gd name="T83" fmla="*/ 284 h 319"/>
              <a:gd name="T84" fmla="*/ 121 w 162"/>
              <a:gd name="T85" fmla="*/ 1 h 319"/>
              <a:gd name="T86" fmla="*/ 121 w 162"/>
              <a:gd name="T87" fmla="*/ 58 h 319"/>
              <a:gd name="T88" fmla="*/ 88 w 162"/>
              <a:gd name="T89" fmla="*/ 36 h 319"/>
              <a:gd name="T90" fmla="*/ 94 w 162"/>
              <a:gd name="T91" fmla="*/ 22 h 319"/>
              <a:gd name="T92" fmla="*/ 121 w 162"/>
              <a:gd name="T93" fmla="*/ 1 h 319"/>
              <a:gd name="T94" fmla="*/ 35 w 162"/>
              <a:gd name="T95" fmla="*/ 168 h 319"/>
              <a:gd name="T96" fmla="*/ 0 w 162"/>
              <a:gd name="T97" fmla="*/ 258 h 319"/>
              <a:gd name="T98" fmla="*/ 15 w 162"/>
              <a:gd name="T99" fmla="*/ 319 h 319"/>
              <a:gd name="T100" fmla="*/ 35 w 162"/>
              <a:gd name="T101" fmla="*/ 306 h 319"/>
              <a:gd name="T102" fmla="*/ 35 w 162"/>
              <a:gd name="T103" fmla="*/ 300 h 319"/>
              <a:gd name="T104" fmla="*/ 33 w 162"/>
              <a:gd name="T105" fmla="*/ 301 h 319"/>
              <a:gd name="T106" fmla="*/ 13 w 162"/>
              <a:gd name="T107" fmla="*/ 294 h 319"/>
              <a:gd name="T108" fmla="*/ 5 w 162"/>
              <a:gd name="T109" fmla="*/ 259 h 319"/>
              <a:gd name="T110" fmla="*/ 5 w 162"/>
              <a:gd name="T111" fmla="*/ 259 h 319"/>
              <a:gd name="T112" fmla="*/ 6 w 162"/>
              <a:gd name="T113" fmla="*/ 256 h 319"/>
              <a:gd name="T114" fmla="*/ 19 w 162"/>
              <a:gd name="T115" fmla="*/ 250 h 319"/>
              <a:gd name="T116" fmla="*/ 26 w 162"/>
              <a:gd name="T117" fmla="*/ 261 h 319"/>
              <a:gd name="T118" fmla="*/ 35 w 162"/>
              <a:gd name="T119" fmla="*/ 256 h 319"/>
              <a:gd name="T120" fmla="*/ 35 w 162"/>
              <a:gd name="T121" fmla="*/ 168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2" h="319">
                <a:moveTo>
                  <a:pt x="121" y="144"/>
                </a:moveTo>
                <a:cubicBezTo>
                  <a:pt x="124" y="143"/>
                  <a:pt x="127" y="141"/>
                  <a:pt x="128" y="138"/>
                </a:cubicBezTo>
                <a:cubicBezTo>
                  <a:pt x="150" y="80"/>
                  <a:pt x="150" y="80"/>
                  <a:pt x="150" y="80"/>
                </a:cubicBezTo>
                <a:cubicBezTo>
                  <a:pt x="152" y="76"/>
                  <a:pt x="150" y="71"/>
                  <a:pt x="147" y="69"/>
                </a:cubicBezTo>
                <a:cubicBezTo>
                  <a:pt x="156" y="46"/>
                  <a:pt x="156" y="46"/>
                  <a:pt x="156" y="46"/>
                </a:cubicBezTo>
                <a:cubicBezTo>
                  <a:pt x="162" y="29"/>
                  <a:pt x="154" y="9"/>
                  <a:pt x="137" y="3"/>
                </a:cubicBezTo>
                <a:cubicBezTo>
                  <a:pt x="132" y="1"/>
                  <a:pt x="126" y="0"/>
                  <a:pt x="121" y="1"/>
                </a:cubicBezTo>
                <a:cubicBezTo>
                  <a:pt x="121" y="58"/>
                  <a:pt x="121" y="58"/>
                  <a:pt x="121" y="58"/>
                </a:cubicBezTo>
                <a:cubicBezTo>
                  <a:pt x="126" y="61"/>
                  <a:pt x="126" y="61"/>
                  <a:pt x="126" y="61"/>
                </a:cubicBezTo>
                <a:cubicBezTo>
                  <a:pt x="121" y="59"/>
                  <a:pt x="121" y="59"/>
                  <a:pt x="121" y="59"/>
                </a:cubicBezTo>
                <a:cubicBezTo>
                  <a:pt x="121" y="85"/>
                  <a:pt x="121" y="85"/>
                  <a:pt x="121" y="85"/>
                </a:cubicBezTo>
                <a:cubicBezTo>
                  <a:pt x="125" y="75"/>
                  <a:pt x="125" y="75"/>
                  <a:pt x="125" y="75"/>
                </a:cubicBezTo>
                <a:cubicBezTo>
                  <a:pt x="126" y="72"/>
                  <a:pt x="126" y="68"/>
                  <a:pt x="123" y="66"/>
                </a:cubicBezTo>
                <a:cubicBezTo>
                  <a:pt x="139" y="72"/>
                  <a:pt x="139" y="72"/>
                  <a:pt x="139" y="72"/>
                </a:cubicBezTo>
                <a:cubicBezTo>
                  <a:pt x="143" y="73"/>
                  <a:pt x="146" y="78"/>
                  <a:pt x="144" y="83"/>
                </a:cubicBezTo>
                <a:cubicBezTo>
                  <a:pt x="125" y="132"/>
                  <a:pt x="125" y="132"/>
                  <a:pt x="125" y="132"/>
                </a:cubicBezTo>
                <a:cubicBezTo>
                  <a:pt x="124" y="134"/>
                  <a:pt x="123" y="135"/>
                  <a:pt x="121" y="136"/>
                </a:cubicBezTo>
                <a:lnTo>
                  <a:pt x="121" y="144"/>
                </a:lnTo>
                <a:close/>
                <a:moveTo>
                  <a:pt x="66" y="284"/>
                </a:moveTo>
                <a:cubicBezTo>
                  <a:pt x="121" y="144"/>
                  <a:pt x="121" y="144"/>
                  <a:pt x="121" y="144"/>
                </a:cubicBezTo>
                <a:cubicBezTo>
                  <a:pt x="121" y="144"/>
                  <a:pt x="121" y="144"/>
                  <a:pt x="121" y="144"/>
                </a:cubicBezTo>
                <a:cubicBezTo>
                  <a:pt x="121" y="136"/>
                  <a:pt x="121" y="136"/>
                  <a:pt x="121" y="136"/>
                </a:cubicBezTo>
                <a:cubicBezTo>
                  <a:pt x="119" y="137"/>
                  <a:pt x="117" y="137"/>
                  <a:pt x="114" y="137"/>
                </a:cubicBezTo>
                <a:cubicBezTo>
                  <a:pt x="98" y="130"/>
                  <a:pt x="98" y="130"/>
                  <a:pt x="98" y="130"/>
                </a:cubicBezTo>
                <a:cubicBezTo>
                  <a:pt x="98" y="130"/>
                  <a:pt x="98" y="130"/>
                  <a:pt x="98" y="130"/>
                </a:cubicBezTo>
                <a:cubicBezTo>
                  <a:pt x="102" y="130"/>
                  <a:pt x="105" y="128"/>
                  <a:pt x="106" y="125"/>
                </a:cubicBezTo>
                <a:cubicBezTo>
                  <a:pt x="121" y="85"/>
                  <a:pt x="121" y="85"/>
                  <a:pt x="121" y="85"/>
                </a:cubicBezTo>
                <a:cubicBezTo>
                  <a:pt x="121" y="59"/>
                  <a:pt x="121" y="59"/>
                  <a:pt x="121" y="59"/>
                </a:cubicBezTo>
                <a:cubicBezTo>
                  <a:pt x="85" y="45"/>
                  <a:pt x="85" y="45"/>
                  <a:pt x="85" y="45"/>
                </a:cubicBezTo>
                <a:cubicBezTo>
                  <a:pt x="80" y="44"/>
                  <a:pt x="76" y="47"/>
                  <a:pt x="74" y="51"/>
                </a:cubicBezTo>
                <a:cubicBezTo>
                  <a:pt x="52" y="108"/>
                  <a:pt x="52" y="108"/>
                  <a:pt x="52" y="108"/>
                </a:cubicBezTo>
                <a:cubicBezTo>
                  <a:pt x="51" y="112"/>
                  <a:pt x="52" y="115"/>
                  <a:pt x="54" y="118"/>
                </a:cubicBezTo>
                <a:cubicBezTo>
                  <a:pt x="35" y="168"/>
                  <a:pt x="35" y="168"/>
                  <a:pt x="35" y="168"/>
                </a:cubicBezTo>
                <a:cubicBezTo>
                  <a:pt x="35" y="256"/>
                  <a:pt x="35" y="256"/>
                  <a:pt x="35" y="256"/>
                </a:cubicBezTo>
                <a:cubicBezTo>
                  <a:pt x="36" y="256"/>
                  <a:pt x="37" y="257"/>
                  <a:pt x="39" y="257"/>
                </a:cubicBezTo>
                <a:cubicBezTo>
                  <a:pt x="43" y="259"/>
                  <a:pt x="46" y="264"/>
                  <a:pt x="45" y="268"/>
                </a:cubicBezTo>
                <a:cubicBezTo>
                  <a:pt x="48" y="264"/>
                  <a:pt x="53" y="263"/>
                  <a:pt x="58" y="264"/>
                </a:cubicBezTo>
                <a:cubicBezTo>
                  <a:pt x="63" y="267"/>
                  <a:pt x="66" y="273"/>
                  <a:pt x="64" y="278"/>
                </a:cubicBezTo>
                <a:cubicBezTo>
                  <a:pt x="63" y="281"/>
                  <a:pt x="63" y="281"/>
                  <a:pt x="63" y="281"/>
                </a:cubicBezTo>
                <a:cubicBezTo>
                  <a:pt x="35" y="300"/>
                  <a:pt x="35" y="300"/>
                  <a:pt x="35" y="300"/>
                </a:cubicBezTo>
                <a:cubicBezTo>
                  <a:pt x="35" y="306"/>
                  <a:pt x="35" y="306"/>
                  <a:pt x="35" y="306"/>
                </a:cubicBezTo>
                <a:cubicBezTo>
                  <a:pt x="66" y="284"/>
                  <a:pt x="66" y="284"/>
                  <a:pt x="66" y="284"/>
                </a:cubicBezTo>
                <a:close/>
                <a:moveTo>
                  <a:pt x="121" y="1"/>
                </a:moveTo>
                <a:cubicBezTo>
                  <a:pt x="121" y="58"/>
                  <a:pt x="121" y="58"/>
                  <a:pt x="121" y="58"/>
                </a:cubicBezTo>
                <a:cubicBezTo>
                  <a:pt x="88" y="36"/>
                  <a:pt x="88" y="36"/>
                  <a:pt x="88" y="36"/>
                </a:cubicBezTo>
                <a:cubicBezTo>
                  <a:pt x="94" y="22"/>
                  <a:pt x="94" y="22"/>
                  <a:pt x="94" y="22"/>
                </a:cubicBezTo>
                <a:cubicBezTo>
                  <a:pt x="98" y="10"/>
                  <a:pt x="109" y="2"/>
                  <a:pt x="121" y="1"/>
                </a:cubicBezTo>
                <a:close/>
                <a:moveTo>
                  <a:pt x="35" y="168"/>
                </a:moveTo>
                <a:cubicBezTo>
                  <a:pt x="0" y="258"/>
                  <a:pt x="0" y="258"/>
                  <a:pt x="0" y="258"/>
                </a:cubicBezTo>
                <a:cubicBezTo>
                  <a:pt x="15" y="319"/>
                  <a:pt x="15" y="319"/>
                  <a:pt x="15" y="319"/>
                </a:cubicBezTo>
                <a:cubicBezTo>
                  <a:pt x="35" y="306"/>
                  <a:pt x="35" y="306"/>
                  <a:pt x="35" y="306"/>
                </a:cubicBezTo>
                <a:cubicBezTo>
                  <a:pt x="35" y="300"/>
                  <a:pt x="35" y="300"/>
                  <a:pt x="35" y="300"/>
                </a:cubicBezTo>
                <a:cubicBezTo>
                  <a:pt x="33" y="301"/>
                  <a:pt x="33" y="301"/>
                  <a:pt x="33" y="301"/>
                </a:cubicBezTo>
                <a:cubicBezTo>
                  <a:pt x="13" y="294"/>
                  <a:pt x="13" y="294"/>
                  <a:pt x="13" y="294"/>
                </a:cubicBezTo>
                <a:cubicBezTo>
                  <a:pt x="5" y="259"/>
                  <a:pt x="5" y="259"/>
                  <a:pt x="5" y="259"/>
                </a:cubicBezTo>
                <a:cubicBezTo>
                  <a:pt x="5" y="259"/>
                  <a:pt x="5" y="259"/>
                  <a:pt x="5" y="259"/>
                </a:cubicBezTo>
                <a:cubicBezTo>
                  <a:pt x="6" y="256"/>
                  <a:pt x="6" y="256"/>
                  <a:pt x="6" y="256"/>
                </a:cubicBezTo>
                <a:cubicBezTo>
                  <a:pt x="8" y="250"/>
                  <a:pt x="14" y="248"/>
                  <a:pt x="19" y="250"/>
                </a:cubicBezTo>
                <a:cubicBezTo>
                  <a:pt x="24" y="251"/>
                  <a:pt x="27" y="256"/>
                  <a:pt x="26" y="261"/>
                </a:cubicBezTo>
                <a:cubicBezTo>
                  <a:pt x="28" y="258"/>
                  <a:pt x="31" y="256"/>
                  <a:pt x="35" y="256"/>
                </a:cubicBezTo>
                <a:lnTo>
                  <a:pt x="35" y="168"/>
                </a:ln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57" name="Freeform 48"/>
          <p:cNvSpPr>
            <a:spLocks noEditPoints="1"/>
          </p:cNvSpPr>
          <p:nvPr/>
        </p:nvSpPr>
        <p:spPr bwMode="auto">
          <a:xfrm>
            <a:off x="6566019" y="2243957"/>
            <a:ext cx="434465" cy="434465"/>
          </a:xfrm>
          <a:custGeom>
            <a:avLst/>
            <a:gdLst>
              <a:gd name="T0" fmla="*/ 133 w 266"/>
              <a:gd name="T1" fmla="*/ 0 h 266"/>
              <a:gd name="T2" fmla="*/ 133 w 266"/>
              <a:gd name="T3" fmla="*/ 0 h 266"/>
              <a:gd name="T4" fmla="*/ 133 w 266"/>
              <a:gd name="T5" fmla="*/ 35 h 266"/>
              <a:gd name="T6" fmla="*/ 150 w 266"/>
              <a:gd name="T7" fmla="*/ 24 h 266"/>
              <a:gd name="T8" fmla="*/ 242 w 266"/>
              <a:gd name="T9" fmla="*/ 117 h 266"/>
              <a:gd name="T10" fmla="*/ 231 w 266"/>
              <a:gd name="T11" fmla="*/ 133 h 266"/>
              <a:gd name="T12" fmla="*/ 242 w 266"/>
              <a:gd name="T13" fmla="*/ 149 h 266"/>
              <a:gd name="T14" fmla="*/ 150 w 266"/>
              <a:gd name="T15" fmla="*/ 242 h 266"/>
              <a:gd name="T16" fmla="*/ 150 w 266"/>
              <a:gd name="T17" fmla="*/ 242 h 266"/>
              <a:gd name="T18" fmla="*/ 133 w 266"/>
              <a:gd name="T19" fmla="*/ 231 h 266"/>
              <a:gd name="T20" fmla="*/ 133 w 266"/>
              <a:gd name="T21" fmla="*/ 266 h 266"/>
              <a:gd name="T22" fmla="*/ 133 w 266"/>
              <a:gd name="T23" fmla="*/ 266 h 266"/>
              <a:gd name="T24" fmla="*/ 266 w 266"/>
              <a:gd name="T25" fmla="*/ 133 h 266"/>
              <a:gd name="T26" fmla="*/ 133 w 266"/>
              <a:gd name="T27" fmla="*/ 0 h 266"/>
              <a:gd name="T28" fmla="*/ 133 w 266"/>
              <a:gd name="T29" fmla="*/ 0 h 266"/>
              <a:gd name="T30" fmla="*/ 133 w 266"/>
              <a:gd name="T31" fmla="*/ 0 h 266"/>
              <a:gd name="T32" fmla="*/ 0 w 266"/>
              <a:gd name="T33" fmla="*/ 133 h 266"/>
              <a:gd name="T34" fmla="*/ 133 w 266"/>
              <a:gd name="T35" fmla="*/ 266 h 266"/>
              <a:gd name="T36" fmla="*/ 133 w 266"/>
              <a:gd name="T37" fmla="*/ 266 h 266"/>
              <a:gd name="T38" fmla="*/ 133 w 266"/>
              <a:gd name="T39" fmla="*/ 231 h 266"/>
              <a:gd name="T40" fmla="*/ 133 w 266"/>
              <a:gd name="T41" fmla="*/ 231 h 266"/>
              <a:gd name="T42" fmla="*/ 117 w 266"/>
              <a:gd name="T43" fmla="*/ 242 h 266"/>
              <a:gd name="T44" fmla="*/ 24 w 266"/>
              <a:gd name="T45" fmla="*/ 149 h 266"/>
              <a:gd name="T46" fmla="*/ 35 w 266"/>
              <a:gd name="T47" fmla="*/ 133 h 266"/>
              <a:gd name="T48" fmla="*/ 24 w 266"/>
              <a:gd name="T49" fmla="*/ 117 h 266"/>
              <a:gd name="T50" fmla="*/ 117 w 266"/>
              <a:gd name="T51" fmla="*/ 24 h 266"/>
              <a:gd name="T52" fmla="*/ 133 w 266"/>
              <a:gd name="T53" fmla="*/ 35 h 266"/>
              <a:gd name="T54" fmla="*/ 133 w 266"/>
              <a:gd name="T55" fmla="*/ 35 h 266"/>
              <a:gd name="T56" fmla="*/ 133 w 266"/>
              <a:gd name="T57"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66" h="266">
                <a:moveTo>
                  <a:pt x="133" y="0"/>
                </a:moveTo>
                <a:cubicBezTo>
                  <a:pt x="133" y="0"/>
                  <a:pt x="133" y="0"/>
                  <a:pt x="133" y="0"/>
                </a:cubicBezTo>
                <a:cubicBezTo>
                  <a:pt x="133" y="35"/>
                  <a:pt x="133" y="35"/>
                  <a:pt x="133" y="35"/>
                </a:cubicBezTo>
                <a:cubicBezTo>
                  <a:pt x="141" y="35"/>
                  <a:pt x="147" y="30"/>
                  <a:pt x="150" y="24"/>
                </a:cubicBezTo>
                <a:cubicBezTo>
                  <a:pt x="197" y="31"/>
                  <a:pt x="235" y="69"/>
                  <a:pt x="242" y="117"/>
                </a:cubicBezTo>
                <a:cubicBezTo>
                  <a:pt x="236" y="119"/>
                  <a:pt x="231" y="125"/>
                  <a:pt x="231" y="133"/>
                </a:cubicBezTo>
                <a:cubicBezTo>
                  <a:pt x="231" y="140"/>
                  <a:pt x="236" y="147"/>
                  <a:pt x="242" y="149"/>
                </a:cubicBezTo>
                <a:cubicBezTo>
                  <a:pt x="235" y="197"/>
                  <a:pt x="197" y="235"/>
                  <a:pt x="150" y="242"/>
                </a:cubicBezTo>
                <a:cubicBezTo>
                  <a:pt x="150" y="242"/>
                  <a:pt x="150" y="242"/>
                  <a:pt x="150" y="242"/>
                </a:cubicBezTo>
                <a:cubicBezTo>
                  <a:pt x="147" y="236"/>
                  <a:pt x="141" y="231"/>
                  <a:pt x="133" y="231"/>
                </a:cubicBezTo>
                <a:cubicBezTo>
                  <a:pt x="133" y="266"/>
                  <a:pt x="133" y="266"/>
                  <a:pt x="133" y="266"/>
                </a:cubicBezTo>
                <a:cubicBezTo>
                  <a:pt x="133" y="266"/>
                  <a:pt x="133" y="266"/>
                  <a:pt x="133" y="266"/>
                </a:cubicBezTo>
                <a:cubicBezTo>
                  <a:pt x="207" y="266"/>
                  <a:pt x="266" y="206"/>
                  <a:pt x="266" y="133"/>
                </a:cubicBezTo>
                <a:cubicBezTo>
                  <a:pt x="266" y="59"/>
                  <a:pt x="207" y="0"/>
                  <a:pt x="133" y="0"/>
                </a:cubicBezTo>
                <a:close/>
                <a:moveTo>
                  <a:pt x="133" y="0"/>
                </a:moveTo>
                <a:cubicBezTo>
                  <a:pt x="133" y="0"/>
                  <a:pt x="133" y="0"/>
                  <a:pt x="133" y="0"/>
                </a:cubicBezTo>
                <a:cubicBezTo>
                  <a:pt x="60" y="0"/>
                  <a:pt x="0" y="59"/>
                  <a:pt x="0" y="133"/>
                </a:cubicBezTo>
                <a:cubicBezTo>
                  <a:pt x="0" y="206"/>
                  <a:pt x="60" y="266"/>
                  <a:pt x="133" y="266"/>
                </a:cubicBezTo>
                <a:cubicBezTo>
                  <a:pt x="133" y="266"/>
                  <a:pt x="133" y="266"/>
                  <a:pt x="133" y="266"/>
                </a:cubicBezTo>
                <a:cubicBezTo>
                  <a:pt x="133" y="231"/>
                  <a:pt x="133" y="231"/>
                  <a:pt x="133" y="231"/>
                </a:cubicBezTo>
                <a:cubicBezTo>
                  <a:pt x="133" y="231"/>
                  <a:pt x="133" y="231"/>
                  <a:pt x="133" y="231"/>
                </a:cubicBezTo>
                <a:cubicBezTo>
                  <a:pt x="126" y="231"/>
                  <a:pt x="120" y="236"/>
                  <a:pt x="117" y="242"/>
                </a:cubicBezTo>
                <a:cubicBezTo>
                  <a:pt x="69" y="235"/>
                  <a:pt x="31" y="197"/>
                  <a:pt x="24" y="149"/>
                </a:cubicBezTo>
                <a:cubicBezTo>
                  <a:pt x="31" y="147"/>
                  <a:pt x="35" y="140"/>
                  <a:pt x="35" y="133"/>
                </a:cubicBezTo>
                <a:cubicBezTo>
                  <a:pt x="35" y="125"/>
                  <a:pt x="31" y="119"/>
                  <a:pt x="24" y="117"/>
                </a:cubicBezTo>
                <a:cubicBezTo>
                  <a:pt x="31" y="69"/>
                  <a:pt x="69" y="31"/>
                  <a:pt x="117" y="24"/>
                </a:cubicBezTo>
                <a:cubicBezTo>
                  <a:pt x="120" y="30"/>
                  <a:pt x="126" y="35"/>
                  <a:pt x="133" y="35"/>
                </a:cubicBezTo>
                <a:cubicBezTo>
                  <a:pt x="133" y="35"/>
                  <a:pt x="133" y="35"/>
                  <a:pt x="133" y="35"/>
                </a:cubicBezTo>
                <a:lnTo>
                  <a:pt x="133"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58" name="Freeform 49"/>
          <p:cNvSpPr>
            <a:spLocks/>
          </p:cNvSpPr>
          <p:nvPr/>
        </p:nvSpPr>
        <p:spPr bwMode="auto">
          <a:xfrm>
            <a:off x="6645771" y="2382033"/>
            <a:ext cx="216637" cy="114270"/>
          </a:xfrm>
          <a:custGeom>
            <a:avLst/>
            <a:gdLst>
              <a:gd name="T0" fmla="*/ 124 w 133"/>
              <a:gd name="T1" fmla="*/ 0 h 70"/>
              <a:gd name="T2" fmla="*/ 93 w 133"/>
              <a:gd name="T3" fmla="*/ 30 h 70"/>
              <a:gd name="T4" fmla="*/ 84 w 133"/>
              <a:gd name="T5" fmla="*/ 28 h 70"/>
              <a:gd name="T6" fmla="*/ 65 w 133"/>
              <a:gd name="T7" fmla="*/ 42 h 70"/>
              <a:gd name="T8" fmla="*/ 0 w 133"/>
              <a:gd name="T9" fmla="*/ 42 h 70"/>
              <a:gd name="T10" fmla="*/ 0 w 133"/>
              <a:gd name="T11" fmla="*/ 56 h 70"/>
              <a:gd name="T12" fmla="*/ 65 w 133"/>
              <a:gd name="T13" fmla="*/ 56 h 70"/>
              <a:gd name="T14" fmla="*/ 84 w 133"/>
              <a:gd name="T15" fmla="*/ 70 h 70"/>
              <a:gd name="T16" fmla="*/ 105 w 133"/>
              <a:gd name="T17" fmla="*/ 49 h 70"/>
              <a:gd name="T18" fmla="*/ 103 w 133"/>
              <a:gd name="T19" fmla="*/ 40 h 70"/>
              <a:gd name="T20" fmla="*/ 133 w 133"/>
              <a:gd name="T21" fmla="*/ 9 h 70"/>
              <a:gd name="T22" fmla="*/ 124 w 133"/>
              <a:gd name="T23"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3" h="70">
                <a:moveTo>
                  <a:pt x="124" y="0"/>
                </a:moveTo>
                <a:cubicBezTo>
                  <a:pt x="93" y="30"/>
                  <a:pt x="93" y="30"/>
                  <a:pt x="93" y="30"/>
                </a:cubicBezTo>
                <a:cubicBezTo>
                  <a:pt x="91" y="29"/>
                  <a:pt x="88" y="28"/>
                  <a:pt x="84" y="28"/>
                </a:cubicBezTo>
                <a:cubicBezTo>
                  <a:pt x="75" y="28"/>
                  <a:pt x="67" y="34"/>
                  <a:pt x="65" y="42"/>
                </a:cubicBezTo>
                <a:cubicBezTo>
                  <a:pt x="0" y="42"/>
                  <a:pt x="0" y="42"/>
                  <a:pt x="0" y="42"/>
                </a:cubicBezTo>
                <a:cubicBezTo>
                  <a:pt x="0" y="56"/>
                  <a:pt x="0" y="56"/>
                  <a:pt x="0" y="56"/>
                </a:cubicBezTo>
                <a:cubicBezTo>
                  <a:pt x="65" y="56"/>
                  <a:pt x="65" y="56"/>
                  <a:pt x="65" y="56"/>
                </a:cubicBezTo>
                <a:cubicBezTo>
                  <a:pt x="67" y="64"/>
                  <a:pt x="75" y="70"/>
                  <a:pt x="84" y="70"/>
                </a:cubicBezTo>
                <a:cubicBezTo>
                  <a:pt x="96" y="70"/>
                  <a:pt x="105" y="60"/>
                  <a:pt x="105" y="49"/>
                </a:cubicBezTo>
                <a:cubicBezTo>
                  <a:pt x="105" y="46"/>
                  <a:pt x="104" y="43"/>
                  <a:pt x="103" y="40"/>
                </a:cubicBezTo>
                <a:cubicBezTo>
                  <a:pt x="133" y="9"/>
                  <a:pt x="133" y="9"/>
                  <a:pt x="133" y="9"/>
                </a:cubicBezTo>
                <a:lnTo>
                  <a:pt x="124"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grpSp>
        <p:nvGrpSpPr>
          <p:cNvPr id="59" name="Group 126"/>
          <p:cNvGrpSpPr/>
          <p:nvPr/>
        </p:nvGrpSpPr>
        <p:grpSpPr>
          <a:xfrm>
            <a:off x="6739805" y="2803404"/>
            <a:ext cx="340430" cy="323766"/>
            <a:chOff x="8505825" y="3605213"/>
            <a:chExt cx="454025" cy="431800"/>
          </a:xfrm>
          <a:solidFill>
            <a:schemeClr val="tx2">
              <a:lumMod val="20000"/>
              <a:lumOff val="80000"/>
            </a:schemeClr>
          </a:solidFill>
        </p:grpSpPr>
        <p:sp>
          <p:nvSpPr>
            <p:cNvPr id="60" name="Freeform 50"/>
            <p:cNvSpPr>
              <a:spLocks/>
            </p:cNvSpPr>
            <p:nvPr/>
          </p:nvSpPr>
          <p:spPr bwMode="auto">
            <a:xfrm>
              <a:off x="8505825" y="3694113"/>
              <a:ext cx="454025" cy="342900"/>
            </a:xfrm>
            <a:custGeom>
              <a:avLst/>
              <a:gdLst>
                <a:gd name="T0" fmla="*/ 146 w 208"/>
                <a:gd name="T1" fmla="*/ 0 h 157"/>
                <a:gd name="T2" fmla="*/ 104 w 208"/>
                <a:gd name="T3" fmla="*/ 15 h 157"/>
                <a:gd name="T4" fmla="*/ 62 w 208"/>
                <a:gd name="T5" fmla="*/ 0 h 157"/>
                <a:gd name="T6" fmla="*/ 0 w 208"/>
                <a:gd name="T7" fmla="*/ 60 h 157"/>
                <a:gd name="T8" fmla="*/ 107 w 208"/>
                <a:gd name="T9" fmla="*/ 157 h 157"/>
                <a:gd name="T10" fmla="*/ 208 w 208"/>
                <a:gd name="T11" fmla="*/ 60 h 157"/>
                <a:gd name="T12" fmla="*/ 146 w 208"/>
                <a:gd name="T13" fmla="*/ 0 h 157"/>
              </a:gdLst>
              <a:ahLst/>
              <a:cxnLst>
                <a:cxn ang="0">
                  <a:pos x="T0" y="T1"/>
                </a:cxn>
                <a:cxn ang="0">
                  <a:pos x="T2" y="T3"/>
                </a:cxn>
                <a:cxn ang="0">
                  <a:pos x="T4" y="T5"/>
                </a:cxn>
                <a:cxn ang="0">
                  <a:pos x="T6" y="T7"/>
                </a:cxn>
                <a:cxn ang="0">
                  <a:pos x="T8" y="T9"/>
                </a:cxn>
                <a:cxn ang="0">
                  <a:pos x="T10" y="T11"/>
                </a:cxn>
                <a:cxn ang="0">
                  <a:pos x="T12" y="T13"/>
                </a:cxn>
              </a:cxnLst>
              <a:rect l="0" t="0" r="r" b="b"/>
              <a:pathLst>
                <a:path w="208" h="157">
                  <a:moveTo>
                    <a:pt x="146" y="0"/>
                  </a:moveTo>
                  <a:cubicBezTo>
                    <a:pt x="130" y="0"/>
                    <a:pt x="115" y="6"/>
                    <a:pt x="104" y="15"/>
                  </a:cubicBezTo>
                  <a:cubicBezTo>
                    <a:pt x="93" y="6"/>
                    <a:pt x="78" y="0"/>
                    <a:pt x="62" y="0"/>
                  </a:cubicBezTo>
                  <a:cubicBezTo>
                    <a:pt x="28" y="0"/>
                    <a:pt x="0" y="27"/>
                    <a:pt x="0" y="60"/>
                  </a:cubicBezTo>
                  <a:cubicBezTo>
                    <a:pt x="0" y="98"/>
                    <a:pt x="31" y="157"/>
                    <a:pt x="107" y="157"/>
                  </a:cubicBezTo>
                  <a:cubicBezTo>
                    <a:pt x="185" y="157"/>
                    <a:pt x="208" y="95"/>
                    <a:pt x="208" y="60"/>
                  </a:cubicBezTo>
                  <a:cubicBezTo>
                    <a:pt x="208" y="27"/>
                    <a:pt x="180" y="0"/>
                    <a:pt x="146"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61" name="Freeform 51"/>
            <p:cNvSpPr>
              <a:spLocks/>
            </p:cNvSpPr>
            <p:nvPr/>
          </p:nvSpPr>
          <p:spPr bwMode="auto">
            <a:xfrm>
              <a:off x="8709025" y="3605213"/>
              <a:ext cx="123825" cy="157163"/>
            </a:xfrm>
            <a:custGeom>
              <a:avLst/>
              <a:gdLst>
                <a:gd name="T0" fmla="*/ 12 w 57"/>
                <a:gd name="T1" fmla="*/ 72 h 72"/>
                <a:gd name="T2" fmla="*/ 27 w 57"/>
                <a:gd name="T3" fmla="*/ 0 h 72"/>
                <a:gd name="T4" fmla="*/ 57 w 57"/>
                <a:gd name="T5" fmla="*/ 6 h 72"/>
                <a:gd name="T6" fmla="*/ 12 w 57"/>
                <a:gd name="T7" fmla="*/ 72 h 72"/>
              </a:gdLst>
              <a:ahLst/>
              <a:cxnLst>
                <a:cxn ang="0">
                  <a:pos x="T0" y="T1"/>
                </a:cxn>
                <a:cxn ang="0">
                  <a:pos x="T2" y="T3"/>
                </a:cxn>
                <a:cxn ang="0">
                  <a:pos x="T4" y="T5"/>
                </a:cxn>
                <a:cxn ang="0">
                  <a:pos x="T6" y="T7"/>
                </a:cxn>
              </a:cxnLst>
              <a:rect l="0" t="0" r="r" b="b"/>
              <a:pathLst>
                <a:path w="57" h="72">
                  <a:moveTo>
                    <a:pt x="12" y="72"/>
                  </a:moveTo>
                  <a:cubicBezTo>
                    <a:pt x="0" y="48"/>
                    <a:pt x="7" y="20"/>
                    <a:pt x="27" y="0"/>
                  </a:cubicBezTo>
                  <a:cubicBezTo>
                    <a:pt x="57" y="6"/>
                    <a:pt x="57" y="6"/>
                    <a:pt x="57" y="6"/>
                  </a:cubicBezTo>
                  <a:cubicBezTo>
                    <a:pt x="29" y="21"/>
                    <a:pt x="12" y="37"/>
                    <a:pt x="12" y="7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grpSp>
      <p:sp>
        <p:nvSpPr>
          <p:cNvPr id="62" name="Freeform 52"/>
          <p:cNvSpPr>
            <a:spLocks/>
          </p:cNvSpPr>
          <p:nvPr/>
        </p:nvSpPr>
        <p:spPr bwMode="auto">
          <a:xfrm>
            <a:off x="5689947" y="876284"/>
            <a:ext cx="509455" cy="414230"/>
          </a:xfrm>
          <a:custGeom>
            <a:avLst/>
            <a:gdLst>
              <a:gd name="T0" fmla="*/ 312 w 312"/>
              <a:gd name="T1" fmla="*/ 86 h 253"/>
              <a:gd name="T2" fmla="*/ 305 w 312"/>
              <a:gd name="T3" fmla="*/ 75 h 253"/>
              <a:gd name="T4" fmla="*/ 79 w 312"/>
              <a:gd name="T5" fmla="*/ 226 h 253"/>
              <a:gd name="T6" fmla="*/ 28 w 312"/>
              <a:gd name="T7" fmla="*/ 214 h 253"/>
              <a:gd name="T8" fmla="*/ 35 w 312"/>
              <a:gd name="T9" fmla="*/ 162 h 253"/>
              <a:gd name="T10" fmla="*/ 262 w 312"/>
              <a:gd name="T11" fmla="*/ 11 h 253"/>
              <a:gd name="T12" fmla="*/ 254 w 312"/>
              <a:gd name="T13" fmla="*/ 0 h 253"/>
              <a:gd name="T14" fmla="*/ 26 w 312"/>
              <a:gd name="T15" fmla="*/ 153 h 253"/>
              <a:gd name="T16" fmla="*/ 15 w 312"/>
              <a:gd name="T17" fmla="*/ 222 h 253"/>
              <a:gd name="T18" fmla="*/ 83 w 312"/>
              <a:gd name="T19" fmla="*/ 239 h 253"/>
              <a:gd name="T20" fmla="*/ 312 w 312"/>
              <a:gd name="T21" fmla="*/ 8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2" h="253">
                <a:moveTo>
                  <a:pt x="312" y="86"/>
                </a:moveTo>
                <a:cubicBezTo>
                  <a:pt x="305" y="75"/>
                  <a:pt x="305" y="75"/>
                  <a:pt x="305" y="75"/>
                </a:cubicBezTo>
                <a:cubicBezTo>
                  <a:pt x="79" y="226"/>
                  <a:pt x="79" y="226"/>
                  <a:pt x="79" y="226"/>
                </a:cubicBezTo>
                <a:cubicBezTo>
                  <a:pt x="63" y="237"/>
                  <a:pt x="40" y="231"/>
                  <a:pt x="28" y="214"/>
                </a:cubicBezTo>
                <a:cubicBezTo>
                  <a:pt x="16" y="196"/>
                  <a:pt x="19" y="173"/>
                  <a:pt x="35" y="162"/>
                </a:cubicBezTo>
                <a:cubicBezTo>
                  <a:pt x="262" y="11"/>
                  <a:pt x="262" y="11"/>
                  <a:pt x="262" y="11"/>
                </a:cubicBezTo>
                <a:cubicBezTo>
                  <a:pt x="254" y="0"/>
                  <a:pt x="254" y="0"/>
                  <a:pt x="254" y="0"/>
                </a:cubicBezTo>
                <a:cubicBezTo>
                  <a:pt x="26" y="153"/>
                  <a:pt x="26" y="153"/>
                  <a:pt x="26" y="153"/>
                </a:cubicBezTo>
                <a:cubicBezTo>
                  <a:pt x="4" y="167"/>
                  <a:pt x="0" y="198"/>
                  <a:pt x="15" y="222"/>
                </a:cubicBezTo>
                <a:cubicBezTo>
                  <a:pt x="31" y="246"/>
                  <a:pt x="62" y="253"/>
                  <a:pt x="83" y="239"/>
                </a:cubicBezTo>
                <a:lnTo>
                  <a:pt x="312" y="86"/>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3" name="Freeform 53"/>
          <p:cNvSpPr>
            <a:spLocks/>
          </p:cNvSpPr>
          <p:nvPr/>
        </p:nvSpPr>
        <p:spPr bwMode="auto">
          <a:xfrm>
            <a:off x="6076800" y="853669"/>
            <a:ext cx="140457" cy="192831"/>
          </a:xfrm>
          <a:custGeom>
            <a:avLst/>
            <a:gdLst>
              <a:gd name="T0" fmla="*/ 80 w 86"/>
              <a:gd name="T1" fmla="*/ 115 h 118"/>
              <a:gd name="T2" fmla="*/ 68 w 86"/>
              <a:gd name="T3" fmla="*/ 113 h 118"/>
              <a:gd name="T4" fmla="*/ 3 w 86"/>
              <a:gd name="T5" fmla="*/ 16 h 118"/>
              <a:gd name="T6" fmla="*/ 6 w 86"/>
              <a:gd name="T7" fmla="*/ 3 h 118"/>
              <a:gd name="T8" fmla="*/ 19 w 86"/>
              <a:gd name="T9" fmla="*/ 6 h 118"/>
              <a:gd name="T10" fmla="*/ 83 w 86"/>
              <a:gd name="T11" fmla="*/ 102 h 118"/>
              <a:gd name="T12" fmla="*/ 80 w 86"/>
              <a:gd name="T13" fmla="*/ 115 h 118"/>
            </a:gdLst>
            <a:ahLst/>
            <a:cxnLst>
              <a:cxn ang="0">
                <a:pos x="T0" y="T1"/>
              </a:cxn>
              <a:cxn ang="0">
                <a:pos x="T2" y="T3"/>
              </a:cxn>
              <a:cxn ang="0">
                <a:pos x="T4" y="T5"/>
              </a:cxn>
              <a:cxn ang="0">
                <a:pos x="T6" y="T7"/>
              </a:cxn>
              <a:cxn ang="0">
                <a:pos x="T8" y="T9"/>
              </a:cxn>
              <a:cxn ang="0">
                <a:pos x="T10" y="T11"/>
              </a:cxn>
              <a:cxn ang="0">
                <a:pos x="T12" y="T13"/>
              </a:cxn>
            </a:cxnLst>
            <a:rect l="0" t="0" r="r" b="b"/>
            <a:pathLst>
              <a:path w="86" h="118">
                <a:moveTo>
                  <a:pt x="80" y="115"/>
                </a:moveTo>
                <a:cubicBezTo>
                  <a:pt x="76" y="118"/>
                  <a:pt x="70" y="117"/>
                  <a:pt x="68" y="113"/>
                </a:cubicBezTo>
                <a:cubicBezTo>
                  <a:pt x="3" y="16"/>
                  <a:pt x="3" y="16"/>
                  <a:pt x="3" y="16"/>
                </a:cubicBezTo>
                <a:cubicBezTo>
                  <a:pt x="0" y="12"/>
                  <a:pt x="1" y="6"/>
                  <a:pt x="6" y="3"/>
                </a:cubicBezTo>
                <a:cubicBezTo>
                  <a:pt x="10" y="0"/>
                  <a:pt x="16" y="2"/>
                  <a:pt x="19" y="6"/>
                </a:cubicBezTo>
                <a:cubicBezTo>
                  <a:pt x="83" y="102"/>
                  <a:pt x="83" y="102"/>
                  <a:pt x="83" y="102"/>
                </a:cubicBezTo>
                <a:cubicBezTo>
                  <a:pt x="86" y="107"/>
                  <a:pt x="85" y="112"/>
                  <a:pt x="80" y="115"/>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4" name="Freeform 54"/>
          <p:cNvSpPr>
            <a:spLocks/>
          </p:cNvSpPr>
          <p:nvPr/>
        </p:nvSpPr>
        <p:spPr bwMode="auto">
          <a:xfrm>
            <a:off x="5756605" y="985793"/>
            <a:ext cx="385662" cy="252347"/>
          </a:xfrm>
          <a:custGeom>
            <a:avLst/>
            <a:gdLst>
              <a:gd name="T0" fmla="*/ 236 w 236"/>
              <a:gd name="T1" fmla="*/ 13 h 154"/>
              <a:gd name="T2" fmla="*/ 227 w 236"/>
              <a:gd name="T3" fmla="*/ 0 h 154"/>
              <a:gd name="T4" fmla="*/ 25 w 236"/>
              <a:gd name="T5" fmla="*/ 135 h 154"/>
              <a:gd name="T6" fmla="*/ 0 w 236"/>
              <a:gd name="T7" fmla="*/ 136 h 154"/>
              <a:gd name="T8" fmla="*/ 1 w 236"/>
              <a:gd name="T9" fmla="*/ 138 h 154"/>
              <a:gd name="T10" fmla="*/ 36 w 236"/>
              <a:gd name="T11" fmla="*/ 146 h 154"/>
              <a:gd name="T12" fmla="*/ 236 w 236"/>
              <a:gd name="T13" fmla="*/ 13 h 154"/>
            </a:gdLst>
            <a:ahLst/>
            <a:cxnLst>
              <a:cxn ang="0">
                <a:pos x="T0" y="T1"/>
              </a:cxn>
              <a:cxn ang="0">
                <a:pos x="T2" y="T3"/>
              </a:cxn>
              <a:cxn ang="0">
                <a:pos x="T4" y="T5"/>
              </a:cxn>
              <a:cxn ang="0">
                <a:pos x="T6" y="T7"/>
              </a:cxn>
              <a:cxn ang="0">
                <a:pos x="T8" y="T9"/>
              </a:cxn>
              <a:cxn ang="0">
                <a:pos x="T10" y="T11"/>
              </a:cxn>
              <a:cxn ang="0">
                <a:pos x="T12" y="T13"/>
              </a:cxn>
            </a:cxnLst>
            <a:rect l="0" t="0" r="r" b="b"/>
            <a:pathLst>
              <a:path w="236" h="154">
                <a:moveTo>
                  <a:pt x="236" y="13"/>
                </a:moveTo>
                <a:cubicBezTo>
                  <a:pt x="227" y="0"/>
                  <a:pt x="227" y="0"/>
                  <a:pt x="227" y="0"/>
                </a:cubicBezTo>
                <a:cubicBezTo>
                  <a:pt x="25" y="135"/>
                  <a:pt x="25" y="135"/>
                  <a:pt x="25" y="135"/>
                </a:cubicBezTo>
                <a:cubicBezTo>
                  <a:pt x="17" y="140"/>
                  <a:pt x="8" y="140"/>
                  <a:pt x="0" y="136"/>
                </a:cubicBezTo>
                <a:cubicBezTo>
                  <a:pt x="0" y="137"/>
                  <a:pt x="0" y="137"/>
                  <a:pt x="1" y="138"/>
                </a:cubicBezTo>
                <a:cubicBezTo>
                  <a:pt x="9" y="150"/>
                  <a:pt x="25" y="154"/>
                  <a:pt x="36" y="146"/>
                </a:cubicBezTo>
                <a:lnTo>
                  <a:pt x="236" y="13"/>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5" name="Freeform 55"/>
          <p:cNvSpPr>
            <a:spLocks noEditPoints="1"/>
          </p:cNvSpPr>
          <p:nvPr/>
        </p:nvSpPr>
        <p:spPr bwMode="auto">
          <a:xfrm>
            <a:off x="5442362" y="1207192"/>
            <a:ext cx="222589" cy="390423"/>
          </a:xfrm>
          <a:custGeom>
            <a:avLst/>
            <a:gdLst>
              <a:gd name="T0" fmla="*/ 59 w 136"/>
              <a:gd name="T1" fmla="*/ 203 h 239"/>
              <a:gd name="T2" fmla="*/ 54 w 136"/>
              <a:gd name="T3" fmla="*/ 203 h 239"/>
              <a:gd name="T4" fmla="*/ 54 w 136"/>
              <a:gd name="T5" fmla="*/ 239 h 239"/>
              <a:gd name="T6" fmla="*/ 72 w 136"/>
              <a:gd name="T7" fmla="*/ 226 h 239"/>
              <a:gd name="T8" fmla="*/ 59 w 136"/>
              <a:gd name="T9" fmla="*/ 203 h 239"/>
              <a:gd name="T10" fmla="*/ 54 w 136"/>
              <a:gd name="T11" fmla="*/ 187 h 239"/>
              <a:gd name="T12" fmla="*/ 54 w 136"/>
              <a:gd name="T13" fmla="*/ 82 h 239"/>
              <a:gd name="T14" fmla="*/ 81 w 136"/>
              <a:gd name="T15" fmla="*/ 74 h 239"/>
              <a:gd name="T16" fmla="*/ 97 w 136"/>
              <a:gd name="T17" fmla="*/ 13 h 239"/>
              <a:gd name="T18" fmla="*/ 114 w 136"/>
              <a:gd name="T19" fmla="*/ 2 h 239"/>
              <a:gd name="T20" fmla="*/ 124 w 136"/>
              <a:gd name="T21" fmla="*/ 20 h 239"/>
              <a:gd name="T22" fmla="*/ 109 w 136"/>
              <a:gd name="T23" fmla="*/ 81 h 239"/>
              <a:gd name="T24" fmla="*/ 130 w 136"/>
              <a:gd name="T25" fmla="*/ 134 h 239"/>
              <a:gd name="T26" fmla="*/ 122 w 136"/>
              <a:gd name="T27" fmla="*/ 164 h 239"/>
              <a:gd name="T28" fmla="*/ 122 w 136"/>
              <a:gd name="T29" fmla="*/ 164 h 239"/>
              <a:gd name="T30" fmla="*/ 136 w 136"/>
              <a:gd name="T31" fmla="*/ 187 h 239"/>
              <a:gd name="T32" fmla="*/ 131 w 136"/>
              <a:gd name="T33" fmla="*/ 207 h 239"/>
              <a:gd name="T34" fmla="*/ 54 w 136"/>
              <a:gd name="T35" fmla="*/ 187 h 239"/>
              <a:gd name="T36" fmla="*/ 54 w 136"/>
              <a:gd name="T37" fmla="*/ 203 h 239"/>
              <a:gd name="T38" fmla="*/ 36 w 136"/>
              <a:gd name="T39" fmla="*/ 216 h 239"/>
              <a:gd name="T40" fmla="*/ 50 w 136"/>
              <a:gd name="T41" fmla="*/ 239 h 239"/>
              <a:gd name="T42" fmla="*/ 54 w 136"/>
              <a:gd name="T43" fmla="*/ 239 h 239"/>
              <a:gd name="T44" fmla="*/ 54 w 136"/>
              <a:gd name="T45" fmla="*/ 203 h 239"/>
              <a:gd name="T46" fmla="*/ 54 w 136"/>
              <a:gd name="T47" fmla="*/ 82 h 239"/>
              <a:gd name="T48" fmla="*/ 54 w 136"/>
              <a:gd name="T49" fmla="*/ 187 h 239"/>
              <a:gd name="T50" fmla="*/ 0 w 136"/>
              <a:gd name="T51" fmla="*/ 173 h 239"/>
              <a:gd name="T52" fmla="*/ 5 w 136"/>
              <a:gd name="T53" fmla="*/ 152 h 239"/>
              <a:gd name="T54" fmla="*/ 29 w 136"/>
              <a:gd name="T55" fmla="*/ 140 h 239"/>
              <a:gd name="T56" fmla="*/ 37 w 136"/>
              <a:gd name="T57" fmla="*/ 109 h 239"/>
              <a:gd name="T58" fmla="*/ 54 w 136"/>
              <a:gd name="T59" fmla="*/ 82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6" h="239">
                <a:moveTo>
                  <a:pt x="59" y="203"/>
                </a:moveTo>
                <a:cubicBezTo>
                  <a:pt x="57" y="203"/>
                  <a:pt x="56" y="203"/>
                  <a:pt x="54" y="203"/>
                </a:cubicBezTo>
                <a:cubicBezTo>
                  <a:pt x="54" y="239"/>
                  <a:pt x="54" y="239"/>
                  <a:pt x="54" y="239"/>
                </a:cubicBezTo>
                <a:cubicBezTo>
                  <a:pt x="62" y="239"/>
                  <a:pt x="70" y="234"/>
                  <a:pt x="72" y="226"/>
                </a:cubicBezTo>
                <a:cubicBezTo>
                  <a:pt x="74" y="216"/>
                  <a:pt x="69" y="206"/>
                  <a:pt x="59" y="203"/>
                </a:cubicBezTo>
                <a:close/>
                <a:moveTo>
                  <a:pt x="54" y="187"/>
                </a:moveTo>
                <a:cubicBezTo>
                  <a:pt x="54" y="82"/>
                  <a:pt x="54" y="82"/>
                  <a:pt x="54" y="82"/>
                </a:cubicBezTo>
                <a:cubicBezTo>
                  <a:pt x="62" y="76"/>
                  <a:pt x="71" y="74"/>
                  <a:pt x="81" y="74"/>
                </a:cubicBezTo>
                <a:cubicBezTo>
                  <a:pt x="97" y="13"/>
                  <a:pt x="97" y="13"/>
                  <a:pt x="97" y="13"/>
                </a:cubicBezTo>
                <a:cubicBezTo>
                  <a:pt x="99" y="5"/>
                  <a:pt x="107" y="0"/>
                  <a:pt x="114" y="2"/>
                </a:cubicBezTo>
                <a:cubicBezTo>
                  <a:pt x="122" y="4"/>
                  <a:pt x="126" y="12"/>
                  <a:pt x="124" y="20"/>
                </a:cubicBezTo>
                <a:cubicBezTo>
                  <a:pt x="109" y="81"/>
                  <a:pt x="109" y="81"/>
                  <a:pt x="109" y="81"/>
                </a:cubicBezTo>
                <a:cubicBezTo>
                  <a:pt x="125" y="90"/>
                  <a:pt x="136" y="109"/>
                  <a:pt x="130" y="134"/>
                </a:cubicBezTo>
                <a:cubicBezTo>
                  <a:pt x="130" y="134"/>
                  <a:pt x="125" y="154"/>
                  <a:pt x="122" y="164"/>
                </a:cubicBezTo>
                <a:cubicBezTo>
                  <a:pt x="122" y="164"/>
                  <a:pt x="122" y="164"/>
                  <a:pt x="122" y="164"/>
                </a:cubicBezTo>
                <a:cubicBezTo>
                  <a:pt x="118" y="178"/>
                  <a:pt x="136" y="187"/>
                  <a:pt x="136" y="187"/>
                </a:cubicBezTo>
                <a:cubicBezTo>
                  <a:pt x="131" y="207"/>
                  <a:pt x="131" y="207"/>
                  <a:pt x="131" y="207"/>
                </a:cubicBezTo>
                <a:lnTo>
                  <a:pt x="54" y="187"/>
                </a:lnTo>
                <a:close/>
                <a:moveTo>
                  <a:pt x="54" y="203"/>
                </a:moveTo>
                <a:cubicBezTo>
                  <a:pt x="46" y="203"/>
                  <a:pt x="38" y="208"/>
                  <a:pt x="36" y="216"/>
                </a:cubicBezTo>
                <a:cubicBezTo>
                  <a:pt x="34" y="226"/>
                  <a:pt x="40" y="236"/>
                  <a:pt x="50" y="239"/>
                </a:cubicBezTo>
                <a:cubicBezTo>
                  <a:pt x="51" y="239"/>
                  <a:pt x="53" y="239"/>
                  <a:pt x="54" y="239"/>
                </a:cubicBezTo>
                <a:cubicBezTo>
                  <a:pt x="54" y="203"/>
                  <a:pt x="54" y="203"/>
                  <a:pt x="54" y="203"/>
                </a:cubicBezTo>
                <a:close/>
                <a:moveTo>
                  <a:pt x="54" y="82"/>
                </a:moveTo>
                <a:cubicBezTo>
                  <a:pt x="54" y="187"/>
                  <a:pt x="54" y="187"/>
                  <a:pt x="54" y="187"/>
                </a:cubicBezTo>
                <a:cubicBezTo>
                  <a:pt x="0" y="173"/>
                  <a:pt x="0" y="173"/>
                  <a:pt x="0" y="173"/>
                </a:cubicBezTo>
                <a:cubicBezTo>
                  <a:pt x="5" y="152"/>
                  <a:pt x="5" y="152"/>
                  <a:pt x="5" y="152"/>
                </a:cubicBezTo>
                <a:cubicBezTo>
                  <a:pt x="5" y="152"/>
                  <a:pt x="25" y="154"/>
                  <a:pt x="29" y="140"/>
                </a:cubicBezTo>
                <a:cubicBezTo>
                  <a:pt x="32" y="128"/>
                  <a:pt x="37" y="109"/>
                  <a:pt x="37" y="109"/>
                </a:cubicBezTo>
                <a:cubicBezTo>
                  <a:pt x="40" y="97"/>
                  <a:pt x="46" y="88"/>
                  <a:pt x="54" y="82"/>
                </a:cubicBez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66" name="Freeform 56"/>
          <p:cNvSpPr>
            <a:spLocks noEditPoints="1"/>
          </p:cNvSpPr>
          <p:nvPr/>
        </p:nvSpPr>
        <p:spPr bwMode="auto">
          <a:xfrm>
            <a:off x="5240008" y="2024939"/>
            <a:ext cx="416610" cy="453510"/>
          </a:xfrm>
          <a:custGeom>
            <a:avLst/>
            <a:gdLst>
              <a:gd name="T0" fmla="*/ 198 w 255"/>
              <a:gd name="T1" fmla="*/ 128 h 277"/>
              <a:gd name="T2" fmla="*/ 191 w 255"/>
              <a:gd name="T3" fmla="*/ 158 h 277"/>
              <a:gd name="T4" fmla="*/ 191 w 255"/>
              <a:gd name="T5" fmla="*/ 185 h 277"/>
              <a:gd name="T6" fmla="*/ 196 w 255"/>
              <a:gd name="T7" fmla="*/ 187 h 277"/>
              <a:gd name="T8" fmla="*/ 218 w 255"/>
              <a:gd name="T9" fmla="*/ 218 h 277"/>
              <a:gd name="T10" fmla="*/ 191 w 255"/>
              <a:gd name="T11" fmla="*/ 201 h 277"/>
              <a:gd name="T12" fmla="*/ 191 w 255"/>
              <a:gd name="T13" fmla="*/ 55 h 277"/>
              <a:gd name="T14" fmla="*/ 218 w 255"/>
              <a:gd name="T15" fmla="*/ 38 h 277"/>
              <a:gd name="T16" fmla="*/ 196 w 255"/>
              <a:gd name="T17" fmla="*/ 69 h 277"/>
              <a:gd name="T18" fmla="*/ 191 w 255"/>
              <a:gd name="T19" fmla="*/ 71 h 277"/>
              <a:gd name="T20" fmla="*/ 249 w 255"/>
              <a:gd name="T21" fmla="*/ 121 h 277"/>
              <a:gd name="T22" fmla="*/ 211 w 255"/>
              <a:gd name="T23" fmla="*/ 128 h 277"/>
              <a:gd name="T24" fmla="*/ 249 w 255"/>
              <a:gd name="T25" fmla="*/ 134 h 277"/>
              <a:gd name="T26" fmla="*/ 249 w 255"/>
              <a:gd name="T27" fmla="*/ 121 h 277"/>
              <a:gd name="T28" fmla="*/ 132 w 255"/>
              <a:gd name="T29" fmla="*/ 277 h 277"/>
              <a:gd name="T30" fmla="*/ 167 w 255"/>
              <a:gd name="T31" fmla="*/ 186 h 277"/>
              <a:gd name="T32" fmla="*/ 191 w 255"/>
              <a:gd name="T33" fmla="*/ 98 h 277"/>
              <a:gd name="T34" fmla="*/ 127 w 255"/>
              <a:gd name="T35" fmla="*/ 72 h 277"/>
              <a:gd name="T36" fmla="*/ 183 w 255"/>
              <a:gd name="T37" fmla="*/ 128 h 277"/>
              <a:gd name="T38" fmla="*/ 156 w 255"/>
              <a:gd name="T39" fmla="*/ 176 h 277"/>
              <a:gd name="T40" fmla="*/ 153 w 255"/>
              <a:gd name="T41" fmla="*/ 214 h 277"/>
              <a:gd name="T42" fmla="*/ 127 w 255"/>
              <a:gd name="T43" fmla="*/ 277 h 277"/>
              <a:gd name="T44" fmla="*/ 191 w 255"/>
              <a:gd name="T45" fmla="*/ 71 h 277"/>
              <a:gd name="T46" fmla="*/ 186 w 255"/>
              <a:gd name="T47" fmla="*/ 60 h 277"/>
              <a:gd name="T48" fmla="*/ 191 w 255"/>
              <a:gd name="T49" fmla="*/ 185 h 277"/>
              <a:gd name="T50" fmla="*/ 186 w 255"/>
              <a:gd name="T51" fmla="*/ 196 h 277"/>
              <a:gd name="T52" fmla="*/ 191 w 255"/>
              <a:gd name="T53" fmla="*/ 185 h 277"/>
              <a:gd name="T54" fmla="*/ 127 w 255"/>
              <a:gd name="T55" fmla="*/ 0 h 277"/>
              <a:gd name="T56" fmla="*/ 134 w 255"/>
              <a:gd name="T57" fmla="*/ 7 h 277"/>
              <a:gd name="T58" fmla="*/ 128 w 255"/>
              <a:gd name="T59" fmla="*/ 45 h 277"/>
              <a:gd name="T60" fmla="*/ 127 w 255"/>
              <a:gd name="T61" fmla="*/ 45 h 277"/>
              <a:gd name="T62" fmla="*/ 64 w 255"/>
              <a:gd name="T63" fmla="*/ 97 h 277"/>
              <a:gd name="T64" fmla="*/ 89 w 255"/>
              <a:gd name="T65" fmla="*/ 187 h 277"/>
              <a:gd name="T66" fmla="*/ 124 w 255"/>
              <a:gd name="T67" fmla="*/ 277 h 277"/>
              <a:gd name="T68" fmla="*/ 127 w 255"/>
              <a:gd name="T69" fmla="*/ 214 h 277"/>
              <a:gd name="T70" fmla="*/ 103 w 255"/>
              <a:gd name="T71" fmla="*/ 183 h 277"/>
              <a:gd name="T72" fmla="*/ 71 w 255"/>
              <a:gd name="T73" fmla="*/ 128 h 277"/>
              <a:gd name="T74" fmla="*/ 127 w 255"/>
              <a:gd name="T75" fmla="*/ 72 h 277"/>
              <a:gd name="T76" fmla="*/ 127 w 255"/>
              <a:gd name="T77" fmla="*/ 57 h 277"/>
              <a:gd name="T78" fmla="*/ 127 w 255"/>
              <a:gd name="T79" fmla="*/ 0 h 277"/>
              <a:gd name="T80" fmla="*/ 121 w 255"/>
              <a:gd name="T81" fmla="*/ 38 h 277"/>
              <a:gd name="T82" fmla="*/ 127 w 255"/>
              <a:gd name="T83" fmla="*/ 0 h 277"/>
              <a:gd name="T84" fmla="*/ 64 w 255"/>
              <a:gd name="T85" fmla="*/ 185 h 277"/>
              <a:gd name="T86" fmla="*/ 69 w 255"/>
              <a:gd name="T87" fmla="*/ 196 h 277"/>
              <a:gd name="T88" fmla="*/ 64 w 255"/>
              <a:gd name="T89" fmla="*/ 71 h 277"/>
              <a:gd name="T90" fmla="*/ 69 w 255"/>
              <a:gd name="T91" fmla="*/ 60 h 277"/>
              <a:gd name="T92" fmla="*/ 64 w 255"/>
              <a:gd name="T93" fmla="*/ 71 h 277"/>
              <a:gd name="T94" fmla="*/ 57 w 255"/>
              <a:gd name="T95" fmla="*/ 128 h 277"/>
              <a:gd name="T96" fmla="*/ 64 w 255"/>
              <a:gd name="T97" fmla="*/ 97 h 277"/>
              <a:gd name="T98" fmla="*/ 64 w 255"/>
              <a:gd name="T99" fmla="*/ 71 h 277"/>
              <a:gd name="T100" fmla="*/ 60 w 255"/>
              <a:gd name="T101" fmla="*/ 69 h 277"/>
              <a:gd name="T102" fmla="*/ 38 w 255"/>
              <a:gd name="T103" fmla="*/ 38 h 277"/>
              <a:gd name="T104" fmla="*/ 64 w 255"/>
              <a:gd name="T105" fmla="*/ 55 h 277"/>
              <a:gd name="T106" fmla="*/ 64 w 255"/>
              <a:gd name="T107" fmla="*/ 201 h 277"/>
              <a:gd name="T108" fmla="*/ 38 w 255"/>
              <a:gd name="T109" fmla="*/ 218 h 277"/>
              <a:gd name="T110" fmla="*/ 60 w 255"/>
              <a:gd name="T111" fmla="*/ 187 h 277"/>
              <a:gd name="T112" fmla="*/ 64 w 255"/>
              <a:gd name="T113" fmla="*/ 185 h 277"/>
              <a:gd name="T114" fmla="*/ 45 w 255"/>
              <a:gd name="T115" fmla="*/ 128 h 277"/>
              <a:gd name="T116" fmla="*/ 7 w 255"/>
              <a:gd name="T117" fmla="*/ 121 h 277"/>
              <a:gd name="T118" fmla="*/ 7 w 255"/>
              <a:gd name="T119" fmla="*/ 134 h 277"/>
              <a:gd name="T120" fmla="*/ 45 w 255"/>
              <a:gd name="T121" fmla="*/ 128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5" h="277">
                <a:moveTo>
                  <a:pt x="191" y="158"/>
                </a:moveTo>
                <a:cubicBezTo>
                  <a:pt x="195" y="149"/>
                  <a:pt x="198" y="139"/>
                  <a:pt x="198" y="128"/>
                </a:cubicBezTo>
                <a:cubicBezTo>
                  <a:pt x="198" y="117"/>
                  <a:pt x="195" y="107"/>
                  <a:pt x="191" y="98"/>
                </a:cubicBezTo>
                <a:cubicBezTo>
                  <a:pt x="191" y="158"/>
                  <a:pt x="191" y="158"/>
                  <a:pt x="191" y="158"/>
                </a:cubicBezTo>
                <a:close/>
                <a:moveTo>
                  <a:pt x="191" y="201"/>
                </a:moveTo>
                <a:cubicBezTo>
                  <a:pt x="191" y="185"/>
                  <a:pt x="191" y="185"/>
                  <a:pt x="191" y="185"/>
                </a:cubicBezTo>
                <a:cubicBezTo>
                  <a:pt x="193" y="185"/>
                  <a:pt x="194" y="185"/>
                  <a:pt x="196" y="187"/>
                </a:cubicBezTo>
                <a:cubicBezTo>
                  <a:pt x="196" y="187"/>
                  <a:pt x="196" y="187"/>
                  <a:pt x="196" y="187"/>
                </a:cubicBezTo>
                <a:cubicBezTo>
                  <a:pt x="218" y="209"/>
                  <a:pt x="218" y="209"/>
                  <a:pt x="218" y="209"/>
                </a:cubicBezTo>
                <a:cubicBezTo>
                  <a:pt x="220" y="211"/>
                  <a:pt x="220" y="216"/>
                  <a:pt x="218" y="218"/>
                </a:cubicBezTo>
                <a:cubicBezTo>
                  <a:pt x="215" y="221"/>
                  <a:pt x="211" y="221"/>
                  <a:pt x="209" y="218"/>
                </a:cubicBezTo>
                <a:cubicBezTo>
                  <a:pt x="191" y="201"/>
                  <a:pt x="191" y="201"/>
                  <a:pt x="191" y="201"/>
                </a:cubicBezTo>
                <a:close/>
                <a:moveTo>
                  <a:pt x="191" y="71"/>
                </a:moveTo>
                <a:cubicBezTo>
                  <a:pt x="191" y="55"/>
                  <a:pt x="191" y="55"/>
                  <a:pt x="191" y="55"/>
                </a:cubicBezTo>
                <a:cubicBezTo>
                  <a:pt x="209" y="38"/>
                  <a:pt x="209" y="38"/>
                  <a:pt x="209" y="38"/>
                </a:cubicBezTo>
                <a:cubicBezTo>
                  <a:pt x="211" y="35"/>
                  <a:pt x="215" y="35"/>
                  <a:pt x="218" y="38"/>
                </a:cubicBezTo>
                <a:cubicBezTo>
                  <a:pt x="220" y="40"/>
                  <a:pt x="220" y="44"/>
                  <a:pt x="218" y="47"/>
                </a:cubicBezTo>
                <a:cubicBezTo>
                  <a:pt x="196" y="69"/>
                  <a:pt x="196" y="69"/>
                  <a:pt x="196" y="69"/>
                </a:cubicBezTo>
                <a:cubicBezTo>
                  <a:pt x="196" y="69"/>
                  <a:pt x="196" y="69"/>
                  <a:pt x="196" y="69"/>
                </a:cubicBezTo>
                <a:cubicBezTo>
                  <a:pt x="194" y="71"/>
                  <a:pt x="193" y="71"/>
                  <a:pt x="191" y="71"/>
                </a:cubicBezTo>
                <a:close/>
                <a:moveTo>
                  <a:pt x="249" y="121"/>
                </a:moveTo>
                <a:cubicBezTo>
                  <a:pt x="249" y="121"/>
                  <a:pt x="249" y="121"/>
                  <a:pt x="249" y="121"/>
                </a:cubicBezTo>
                <a:cubicBezTo>
                  <a:pt x="217" y="121"/>
                  <a:pt x="217" y="121"/>
                  <a:pt x="217" y="121"/>
                </a:cubicBezTo>
                <a:cubicBezTo>
                  <a:pt x="214" y="121"/>
                  <a:pt x="211" y="124"/>
                  <a:pt x="211" y="128"/>
                </a:cubicBezTo>
                <a:cubicBezTo>
                  <a:pt x="211" y="132"/>
                  <a:pt x="214" y="134"/>
                  <a:pt x="217" y="134"/>
                </a:cubicBezTo>
                <a:cubicBezTo>
                  <a:pt x="249" y="134"/>
                  <a:pt x="249" y="134"/>
                  <a:pt x="249" y="134"/>
                </a:cubicBezTo>
                <a:cubicBezTo>
                  <a:pt x="252" y="134"/>
                  <a:pt x="255" y="132"/>
                  <a:pt x="255" y="128"/>
                </a:cubicBezTo>
                <a:cubicBezTo>
                  <a:pt x="255" y="124"/>
                  <a:pt x="252" y="121"/>
                  <a:pt x="249" y="121"/>
                </a:cubicBezTo>
                <a:close/>
                <a:moveTo>
                  <a:pt x="127" y="277"/>
                </a:moveTo>
                <a:cubicBezTo>
                  <a:pt x="132" y="277"/>
                  <a:pt x="132" y="277"/>
                  <a:pt x="132" y="277"/>
                </a:cubicBezTo>
                <a:cubicBezTo>
                  <a:pt x="151" y="277"/>
                  <a:pt x="167" y="262"/>
                  <a:pt x="167" y="242"/>
                </a:cubicBezTo>
                <a:cubicBezTo>
                  <a:pt x="167" y="186"/>
                  <a:pt x="167" y="186"/>
                  <a:pt x="167" y="186"/>
                </a:cubicBezTo>
                <a:cubicBezTo>
                  <a:pt x="177" y="179"/>
                  <a:pt x="186" y="169"/>
                  <a:pt x="191" y="158"/>
                </a:cubicBezTo>
                <a:cubicBezTo>
                  <a:pt x="191" y="98"/>
                  <a:pt x="191" y="98"/>
                  <a:pt x="191" y="98"/>
                </a:cubicBezTo>
                <a:cubicBezTo>
                  <a:pt x="180" y="74"/>
                  <a:pt x="156" y="57"/>
                  <a:pt x="127" y="57"/>
                </a:cubicBezTo>
                <a:cubicBezTo>
                  <a:pt x="127" y="72"/>
                  <a:pt x="127" y="72"/>
                  <a:pt x="127" y="72"/>
                </a:cubicBezTo>
                <a:cubicBezTo>
                  <a:pt x="143" y="72"/>
                  <a:pt x="157" y="78"/>
                  <a:pt x="167" y="88"/>
                </a:cubicBezTo>
                <a:cubicBezTo>
                  <a:pt x="177" y="98"/>
                  <a:pt x="183" y="112"/>
                  <a:pt x="183" y="128"/>
                </a:cubicBezTo>
                <a:cubicBezTo>
                  <a:pt x="183" y="148"/>
                  <a:pt x="172" y="166"/>
                  <a:pt x="156" y="176"/>
                </a:cubicBezTo>
                <a:cubicBezTo>
                  <a:pt x="156" y="176"/>
                  <a:pt x="156" y="176"/>
                  <a:pt x="156" y="176"/>
                </a:cubicBezTo>
                <a:cubicBezTo>
                  <a:pt x="154" y="177"/>
                  <a:pt x="153" y="180"/>
                  <a:pt x="153" y="182"/>
                </a:cubicBezTo>
                <a:cubicBezTo>
                  <a:pt x="153" y="214"/>
                  <a:pt x="153" y="214"/>
                  <a:pt x="153" y="214"/>
                </a:cubicBezTo>
                <a:cubicBezTo>
                  <a:pt x="127" y="214"/>
                  <a:pt x="127" y="214"/>
                  <a:pt x="127" y="214"/>
                </a:cubicBezTo>
                <a:cubicBezTo>
                  <a:pt x="127" y="277"/>
                  <a:pt x="127" y="277"/>
                  <a:pt x="127" y="277"/>
                </a:cubicBezTo>
                <a:close/>
                <a:moveTo>
                  <a:pt x="191" y="55"/>
                </a:moveTo>
                <a:cubicBezTo>
                  <a:pt x="191" y="71"/>
                  <a:pt x="191" y="71"/>
                  <a:pt x="191" y="71"/>
                </a:cubicBezTo>
                <a:cubicBezTo>
                  <a:pt x="189" y="71"/>
                  <a:pt x="188" y="71"/>
                  <a:pt x="186" y="69"/>
                </a:cubicBezTo>
                <a:cubicBezTo>
                  <a:pt x="184" y="67"/>
                  <a:pt x="184" y="63"/>
                  <a:pt x="186" y="60"/>
                </a:cubicBezTo>
                <a:cubicBezTo>
                  <a:pt x="191" y="55"/>
                  <a:pt x="191" y="55"/>
                  <a:pt x="191" y="55"/>
                </a:cubicBezTo>
                <a:close/>
                <a:moveTo>
                  <a:pt x="191" y="185"/>
                </a:moveTo>
                <a:cubicBezTo>
                  <a:pt x="191" y="201"/>
                  <a:pt x="191" y="201"/>
                  <a:pt x="191" y="201"/>
                </a:cubicBezTo>
                <a:cubicBezTo>
                  <a:pt x="186" y="196"/>
                  <a:pt x="186" y="196"/>
                  <a:pt x="186" y="196"/>
                </a:cubicBezTo>
                <a:cubicBezTo>
                  <a:pt x="184" y="193"/>
                  <a:pt x="184" y="189"/>
                  <a:pt x="186" y="187"/>
                </a:cubicBezTo>
                <a:cubicBezTo>
                  <a:pt x="188" y="185"/>
                  <a:pt x="189" y="185"/>
                  <a:pt x="191" y="185"/>
                </a:cubicBezTo>
                <a:close/>
                <a:moveTo>
                  <a:pt x="127" y="45"/>
                </a:moveTo>
                <a:cubicBezTo>
                  <a:pt x="127" y="0"/>
                  <a:pt x="127" y="0"/>
                  <a:pt x="127" y="0"/>
                </a:cubicBezTo>
                <a:cubicBezTo>
                  <a:pt x="127" y="0"/>
                  <a:pt x="128" y="0"/>
                  <a:pt x="128" y="0"/>
                </a:cubicBezTo>
                <a:cubicBezTo>
                  <a:pt x="131" y="0"/>
                  <a:pt x="134" y="3"/>
                  <a:pt x="134" y="7"/>
                </a:cubicBezTo>
                <a:cubicBezTo>
                  <a:pt x="134" y="38"/>
                  <a:pt x="134" y="38"/>
                  <a:pt x="134" y="38"/>
                </a:cubicBezTo>
                <a:cubicBezTo>
                  <a:pt x="134" y="42"/>
                  <a:pt x="131" y="45"/>
                  <a:pt x="128" y="45"/>
                </a:cubicBezTo>
                <a:cubicBezTo>
                  <a:pt x="128" y="45"/>
                  <a:pt x="128" y="45"/>
                  <a:pt x="128" y="45"/>
                </a:cubicBezTo>
                <a:cubicBezTo>
                  <a:pt x="128" y="45"/>
                  <a:pt x="127" y="45"/>
                  <a:pt x="127" y="45"/>
                </a:cubicBezTo>
                <a:close/>
                <a:moveTo>
                  <a:pt x="127" y="57"/>
                </a:moveTo>
                <a:cubicBezTo>
                  <a:pt x="99" y="57"/>
                  <a:pt x="75" y="74"/>
                  <a:pt x="64" y="97"/>
                </a:cubicBezTo>
                <a:cubicBezTo>
                  <a:pt x="64" y="159"/>
                  <a:pt x="64" y="159"/>
                  <a:pt x="64" y="159"/>
                </a:cubicBezTo>
                <a:cubicBezTo>
                  <a:pt x="70" y="170"/>
                  <a:pt x="78" y="180"/>
                  <a:pt x="89" y="187"/>
                </a:cubicBezTo>
                <a:cubicBezTo>
                  <a:pt x="89" y="242"/>
                  <a:pt x="89" y="242"/>
                  <a:pt x="89" y="242"/>
                </a:cubicBezTo>
                <a:cubicBezTo>
                  <a:pt x="89" y="262"/>
                  <a:pt x="104" y="277"/>
                  <a:pt x="124" y="277"/>
                </a:cubicBezTo>
                <a:cubicBezTo>
                  <a:pt x="127" y="277"/>
                  <a:pt x="127" y="277"/>
                  <a:pt x="127" y="277"/>
                </a:cubicBezTo>
                <a:cubicBezTo>
                  <a:pt x="127" y="214"/>
                  <a:pt x="127" y="214"/>
                  <a:pt x="127" y="214"/>
                </a:cubicBezTo>
                <a:cubicBezTo>
                  <a:pt x="103" y="214"/>
                  <a:pt x="103" y="214"/>
                  <a:pt x="103" y="214"/>
                </a:cubicBezTo>
                <a:cubicBezTo>
                  <a:pt x="103" y="183"/>
                  <a:pt x="103" y="183"/>
                  <a:pt x="103" y="183"/>
                </a:cubicBezTo>
                <a:cubicBezTo>
                  <a:pt x="103" y="180"/>
                  <a:pt x="102" y="178"/>
                  <a:pt x="100" y="176"/>
                </a:cubicBezTo>
                <a:cubicBezTo>
                  <a:pt x="83" y="167"/>
                  <a:pt x="71" y="149"/>
                  <a:pt x="71" y="128"/>
                </a:cubicBezTo>
                <a:cubicBezTo>
                  <a:pt x="71" y="112"/>
                  <a:pt x="78" y="98"/>
                  <a:pt x="88" y="88"/>
                </a:cubicBezTo>
                <a:cubicBezTo>
                  <a:pt x="98" y="78"/>
                  <a:pt x="112" y="72"/>
                  <a:pt x="127" y="72"/>
                </a:cubicBezTo>
                <a:cubicBezTo>
                  <a:pt x="127" y="72"/>
                  <a:pt x="127" y="72"/>
                  <a:pt x="127" y="72"/>
                </a:cubicBezTo>
                <a:cubicBezTo>
                  <a:pt x="127" y="57"/>
                  <a:pt x="127" y="57"/>
                  <a:pt x="127" y="57"/>
                </a:cubicBezTo>
                <a:cubicBezTo>
                  <a:pt x="127" y="57"/>
                  <a:pt x="127" y="57"/>
                  <a:pt x="127" y="57"/>
                </a:cubicBezTo>
                <a:close/>
                <a:moveTo>
                  <a:pt x="127" y="0"/>
                </a:moveTo>
                <a:cubicBezTo>
                  <a:pt x="127" y="45"/>
                  <a:pt x="127" y="45"/>
                  <a:pt x="127" y="45"/>
                </a:cubicBezTo>
                <a:cubicBezTo>
                  <a:pt x="124" y="45"/>
                  <a:pt x="121" y="42"/>
                  <a:pt x="121" y="38"/>
                </a:cubicBezTo>
                <a:cubicBezTo>
                  <a:pt x="121" y="7"/>
                  <a:pt x="121" y="7"/>
                  <a:pt x="121" y="7"/>
                </a:cubicBezTo>
                <a:cubicBezTo>
                  <a:pt x="121" y="4"/>
                  <a:pt x="124" y="1"/>
                  <a:pt x="127" y="0"/>
                </a:cubicBezTo>
                <a:close/>
                <a:moveTo>
                  <a:pt x="64" y="201"/>
                </a:moveTo>
                <a:cubicBezTo>
                  <a:pt x="64" y="185"/>
                  <a:pt x="64" y="185"/>
                  <a:pt x="64" y="185"/>
                </a:cubicBezTo>
                <a:cubicBezTo>
                  <a:pt x="66" y="185"/>
                  <a:pt x="68" y="185"/>
                  <a:pt x="69" y="187"/>
                </a:cubicBezTo>
                <a:cubicBezTo>
                  <a:pt x="72" y="189"/>
                  <a:pt x="72" y="193"/>
                  <a:pt x="69" y="196"/>
                </a:cubicBezTo>
                <a:cubicBezTo>
                  <a:pt x="64" y="201"/>
                  <a:pt x="64" y="201"/>
                  <a:pt x="64" y="201"/>
                </a:cubicBezTo>
                <a:close/>
                <a:moveTo>
                  <a:pt x="64" y="71"/>
                </a:moveTo>
                <a:cubicBezTo>
                  <a:pt x="64" y="55"/>
                  <a:pt x="64" y="55"/>
                  <a:pt x="64" y="55"/>
                </a:cubicBezTo>
                <a:cubicBezTo>
                  <a:pt x="69" y="60"/>
                  <a:pt x="69" y="60"/>
                  <a:pt x="69" y="60"/>
                </a:cubicBezTo>
                <a:cubicBezTo>
                  <a:pt x="72" y="63"/>
                  <a:pt x="72" y="67"/>
                  <a:pt x="69" y="69"/>
                </a:cubicBezTo>
                <a:cubicBezTo>
                  <a:pt x="68" y="71"/>
                  <a:pt x="66" y="71"/>
                  <a:pt x="64" y="71"/>
                </a:cubicBezTo>
                <a:close/>
                <a:moveTo>
                  <a:pt x="64" y="97"/>
                </a:moveTo>
                <a:cubicBezTo>
                  <a:pt x="59" y="106"/>
                  <a:pt x="57" y="117"/>
                  <a:pt x="57" y="128"/>
                </a:cubicBezTo>
                <a:cubicBezTo>
                  <a:pt x="57" y="139"/>
                  <a:pt x="59" y="149"/>
                  <a:pt x="64" y="159"/>
                </a:cubicBezTo>
                <a:cubicBezTo>
                  <a:pt x="64" y="97"/>
                  <a:pt x="64" y="97"/>
                  <a:pt x="64" y="97"/>
                </a:cubicBezTo>
                <a:close/>
                <a:moveTo>
                  <a:pt x="64" y="55"/>
                </a:moveTo>
                <a:cubicBezTo>
                  <a:pt x="64" y="71"/>
                  <a:pt x="64" y="71"/>
                  <a:pt x="64" y="71"/>
                </a:cubicBezTo>
                <a:cubicBezTo>
                  <a:pt x="62" y="71"/>
                  <a:pt x="61" y="70"/>
                  <a:pt x="60" y="69"/>
                </a:cubicBezTo>
                <a:cubicBezTo>
                  <a:pt x="60" y="69"/>
                  <a:pt x="60" y="69"/>
                  <a:pt x="60" y="69"/>
                </a:cubicBezTo>
                <a:cubicBezTo>
                  <a:pt x="38" y="47"/>
                  <a:pt x="38" y="47"/>
                  <a:pt x="38" y="47"/>
                </a:cubicBezTo>
                <a:cubicBezTo>
                  <a:pt x="35" y="44"/>
                  <a:pt x="35" y="40"/>
                  <a:pt x="38" y="38"/>
                </a:cubicBezTo>
                <a:cubicBezTo>
                  <a:pt x="40" y="35"/>
                  <a:pt x="44" y="35"/>
                  <a:pt x="47" y="38"/>
                </a:cubicBezTo>
                <a:cubicBezTo>
                  <a:pt x="64" y="55"/>
                  <a:pt x="64" y="55"/>
                  <a:pt x="64" y="55"/>
                </a:cubicBezTo>
                <a:close/>
                <a:moveTo>
                  <a:pt x="64" y="185"/>
                </a:moveTo>
                <a:cubicBezTo>
                  <a:pt x="64" y="201"/>
                  <a:pt x="64" y="201"/>
                  <a:pt x="64" y="201"/>
                </a:cubicBezTo>
                <a:cubicBezTo>
                  <a:pt x="47" y="218"/>
                  <a:pt x="47" y="218"/>
                  <a:pt x="47" y="218"/>
                </a:cubicBezTo>
                <a:cubicBezTo>
                  <a:pt x="44" y="221"/>
                  <a:pt x="40" y="221"/>
                  <a:pt x="38" y="218"/>
                </a:cubicBezTo>
                <a:cubicBezTo>
                  <a:pt x="35" y="216"/>
                  <a:pt x="35" y="211"/>
                  <a:pt x="38" y="209"/>
                </a:cubicBezTo>
                <a:cubicBezTo>
                  <a:pt x="60" y="187"/>
                  <a:pt x="60" y="187"/>
                  <a:pt x="60" y="187"/>
                </a:cubicBezTo>
                <a:cubicBezTo>
                  <a:pt x="60" y="187"/>
                  <a:pt x="60" y="187"/>
                  <a:pt x="60" y="187"/>
                </a:cubicBezTo>
                <a:cubicBezTo>
                  <a:pt x="61" y="185"/>
                  <a:pt x="62" y="185"/>
                  <a:pt x="64" y="185"/>
                </a:cubicBezTo>
                <a:close/>
                <a:moveTo>
                  <a:pt x="45" y="128"/>
                </a:moveTo>
                <a:cubicBezTo>
                  <a:pt x="45" y="128"/>
                  <a:pt x="45" y="128"/>
                  <a:pt x="45" y="128"/>
                </a:cubicBezTo>
                <a:cubicBezTo>
                  <a:pt x="45" y="124"/>
                  <a:pt x="42" y="121"/>
                  <a:pt x="38" y="121"/>
                </a:cubicBezTo>
                <a:cubicBezTo>
                  <a:pt x="7" y="121"/>
                  <a:pt x="7" y="121"/>
                  <a:pt x="7" y="121"/>
                </a:cubicBezTo>
                <a:cubicBezTo>
                  <a:pt x="3" y="121"/>
                  <a:pt x="0" y="124"/>
                  <a:pt x="0" y="128"/>
                </a:cubicBezTo>
                <a:cubicBezTo>
                  <a:pt x="0" y="132"/>
                  <a:pt x="3" y="134"/>
                  <a:pt x="7" y="134"/>
                </a:cubicBezTo>
                <a:cubicBezTo>
                  <a:pt x="38" y="134"/>
                  <a:pt x="38" y="134"/>
                  <a:pt x="38" y="134"/>
                </a:cubicBezTo>
                <a:cubicBezTo>
                  <a:pt x="42" y="134"/>
                  <a:pt x="45" y="132"/>
                  <a:pt x="45" y="128"/>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7" name="Freeform 57"/>
          <p:cNvSpPr>
            <a:spLocks noEditPoints="1"/>
          </p:cNvSpPr>
          <p:nvPr/>
        </p:nvSpPr>
        <p:spPr bwMode="auto">
          <a:xfrm>
            <a:off x="6776705" y="852478"/>
            <a:ext cx="396375" cy="389233"/>
          </a:xfrm>
          <a:custGeom>
            <a:avLst/>
            <a:gdLst>
              <a:gd name="T0" fmla="*/ 231 w 243"/>
              <a:gd name="T1" fmla="*/ 92 h 238"/>
              <a:gd name="T2" fmla="*/ 214 w 243"/>
              <a:gd name="T3" fmla="*/ 83 h 238"/>
              <a:gd name="T4" fmla="*/ 206 w 243"/>
              <a:gd name="T5" fmla="*/ 71 h 238"/>
              <a:gd name="T6" fmla="*/ 192 w 243"/>
              <a:gd name="T7" fmla="*/ 82 h 238"/>
              <a:gd name="T8" fmla="*/ 194 w 243"/>
              <a:gd name="T9" fmla="*/ 64 h 238"/>
              <a:gd name="T10" fmla="*/ 179 w 243"/>
              <a:gd name="T11" fmla="*/ 64 h 238"/>
              <a:gd name="T12" fmla="*/ 162 w 243"/>
              <a:gd name="T13" fmla="*/ 54 h 238"/>
              <a:gd name="T14" fmla="*/ 154 w 243"/>
              <a:gd name="T15" fmla="*/ 42 h 238"/>
              <a:gd name="T16" fmla="*/ 140 w 243"/>
              <a:gd name="T17" fmla="*/ 53 h 238"/>
              <a:gd name="T18" fmla="*/ 142 w 243"/>
              <a:gd name="T19" fmla="*/ 35 h 238"/>
              <a:gd name="T20" fmla="*/ 128 w 243"/>
              <a:gd name="T21" fmla="*/ 35 h 238"/>
              <a:gd name="T22" fmla="*/ 110 w 243"/>
              <a:gd name="T23" fmla="*/ 25 h 238"/>
              <a:gd name="T24" fmla="*/ 102 w 243"/>
              <a:gd name="T25" fmla="*/ 13 h 238"/>
              <a:gd name="T26" fmla="*/ 101 w 243"/>
              <a:gd name="T27" fmla="*/ 22 h 238"/>
              <a:gd name="T28" fmla="*/ 208 w 243"/>
              <a:gd name="T29" fmla="*/ 128 h 238"/>
              <a:gd name="T30" fmla="*/ 206 w 243"/>
              <a:gd name="T31" fmla="*/ 132 h 238"/>
              <a:gd name="T32" fmla="*/ 101 w 243"/>
              <a:gd name="T33" fmla="*/ 74 h 238"/>
              <a:gd name="T34" fmla="*/ 196 w 243"/>
              <a:gd name="T35" fmla="*/ 149 h 238"/>
              <a:gd name="T36" fmla="*/ 194 w 243"/>
              <a:gd name="T37" fmla="*/ 153 h 238"/>
              <a:gd name="T38" fmla="*/ 101 w 243"/>
              <a:gd name="T39" fmla="*/ 101 h 238"/>
              <a:gd name="T40" fmla="*/ 185 w 243"/>
              <a:gd name="T41" fmla="*/ 170 h 238"/>
              <a:gd name="T42" fmla="*/ 182 w 243"/>
              <a:gd name="T43" fmla="*/ 174 h 238"/>
              <a:gd name="T44" fmla="*/ 101 w 243"/>
              <a:gd name="T45" fmla="*/ 129 h 238"/>
              <a:gd name="T46" fmla="*/ 173 w 243"/>
              <a:gd name="T47" fmla="*/ 191 h 238"/>
              <a:gd name="T48" fmla="*/ 171 w 243"/>
              <a:gd name="T49" fmla="*/ 195 h 238"/>
              <a:gd name="T50" fmla="*/ 101 w 243"/>
              <a:gd name="T51" fmla="*/ 156 h 238"/>
              <a:gd name="T52" fmla="*/ 138 w 243"/>
              <a:gd name="T53" fmla="*/ 231 h 238"/>
              <a:gd name="T54" fmla="*/ 243 w 243"/>
              <a:gd name="T55" fmla="*/ 91 h 238"/>
              <a:gd name="T56" fmla="*/ 101 w 243"/>
              <a:gd name="T57" fmla="*/ 22 h 238"/>
              <a:gd name="T58" fmla="*/ 85 w 243"/>
              <a:gd name="T59" fmla="*/ 11 h 238"/>
              <a:gd name="T60" fmla="*/ 78 w 243"/>
              <a:gd name="T61" fmla="*/ 0 h 238"/>
              <a:gd name="T62" fmla="*/ 15 w 243"/>
              <a:gd name="T63" fmla="*/ 163 h 238"/>
              <a:gd name="T64" fmla="*/ 101 w 243"/>
              <a:gd name="T65" fmla="*/ 156 h 238"/>
              <a:gd name="T66" fmla="*/ 27 w 243"/>
              <a:gd name="T67" fmla="*/ 113 h 238"/>
              <a:gd name="T68" fmla="*/ 101 w 243"/>
              <a:gd name="T69" fmla="*/ 151 h 238"/>
              <a:gd name="T70" fmla="*/ 40 w 243"/>
              <a:gd name="T71" fmla="*/ 95 h 238"/>
              <a:gd name="T72" fmla="*/ 42 w 243"/>
              <a:gd name="T73" fmla="*/ 91 h 238"/>
              <a:gd name="T74" fmla="*/ 101 w 243"/>
              <a:gd name="T75" fmla="*/ 101 h 238"/>
              <a:gd name="T76" fmla="*/ 51 w 243"/>
              <a:gd name="T77" fmla="*/ 71 h 238"/>
              <a:gd name="T78" fmla="*/ 101 w 243"/>
              <a:gd name="T79" fmla="*/ 96 h 238"/>
              <a:gd name="T80" fmla="*/ 63 w 243"/>
              <a:gd name="T81" fmla="*/ 53 h 238"/>
              <a:gd name="T82" fmla="*/ 65 w 243"/>
              <a:gd name="T83" fmla="*/ 49 h 238"/>
              <a:gd name="T84" fmla="*/ 101 w 243"/>
              <a:gd name="T85" fmla="*/ 22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43" h="238">
                <a:moveTo>
                  <a:pt x="232" y="85"/>
                </a:moveTo>
                <a:cubicBezTo>
                  <a:pt x="233" y="87"/>
                  <a:pt x="233" y="90"/>
                  <a:pt x="231" y="92"/>
                </a:cubicBezTo>
                <a:cubicBezTo>
                  <a:pt x="229" y="97"/>
                  <a:pt x="223" y="99"/>
                  <a:pt x="218" y="96"/>
                </a:cubicBezTo>
                <a:cubicBezTo>
                  <a:pt x="213" y="94"/>
                  <a:pt x="212" y="88"/>
                  <a:pt x="214" y="83"/>
                </a:cubicBezTo>
                <a:cubicBezTo>
                  <a:pt x="216" y="81"/>
                  <a:pt x="218" y="79"/>
                  <a:pt x="220" y="78"/>
                </a:cubicBezTo>
                <a:cubicBezTo>
                  <a:pt x="206" y="71"/>
                  <a:pt x="206" y="71"/>
                  <a:pt x="206" y="71"/>
                </a:cubicBezTo>
                <a:cubicBezTo>
                  <a:pt x="207" y="73"/>
                  <a:pt x="207" y="76"/>
                  <a:pt x="205" y="78"/>
                </a:cubicBezTo>
                <a:cubicBezTo>
                  <a:pt x="203" y="83"/>
                  <a:pt x="197" y="84"/>
                  <a:pt x="192" y="82"/>
                </a:cubicBezTo>
                <a:cubicBezTo>
                  <a:pt x="188" y="79"/>
                  <a:pt x="186" y="73"/>
                  <a:pt x="188" y="69"/>
                </a:cubicBezTo>
                <a:cubicBezTo>
                  <a:pt x="190" y="66"/>
                  <a:pt x="192" y="65"/>
                  <a:pt x="194" y="64"/>
                </a:cubicBezTo>
                <a:cubicBezTo>
                  <a:pt x="180" y="56"/>
                  <a:pt x="180" y="56"/>
                  <a:pt x="180" y="56"/>
                </a:cubicBezTo>
                <a:cubicBezTo>
                  <a:pt x="181" y="59"/>
                  <a:pt x="181" y="61"/>
                  <a:pt x="179" y="64"/>
                </a:cubicBezTo>
                <a:cubicBezTo>
                  <a:pt x="177" y="68"/>
                  <a:pt x="171" y="70"/>
                  <a:pt x="166" y="67"/>
                </a:cubicBezTo>
                <a:cubicBezTo>
                  <a:pt x="161" y="65"/>
                  <a:pt x="160" y="59"/>
                  <a:pt x="162" y="54"/>
                </a:cubicBezTo>
                <a:cubicBezTo>
                  <a:pt x="164" y="52"/>
                  <a:pt x="166" y="50"/>
                  <a:pt x="168" y="50"/>
                </a:cubicBezTo>
                <a:cubicBezTo>
                  <a:pt x="154" y="42"/>
                  <a:pt x="154" y="42"/>
                  <a:pt x="154" y="42"/>
                </a:cubicBezTo>
                <a:cubicBezTo>
                  <a:pt x="155" y="44"/>
                  <a:pt x="155" y="47"/>
                  <a:pt x="153" y="49"/>
                </a:cubicBezTo>
                <a:cubicBezTo>
                  <a:pt x="151" y="54"/>
                  <a:pt x="145" y="56"/>
                  <a:pt x="140" y="53"/>
                </a:cubicBezTo>
                <a:cubicBezTo>
                  <a:pt x="136" y="50"/>
                  <a:pt x="134" y="45"/>
                  <a:pt x="136" y="40"/>
                </a:cubicBezTo>
                <a:cubicBezTo>
                  <a:pt x="138" y="37"/>
                  <a:pt x="140" y="36"/>
                  <a:pt x="142" y="35"/>
                </a:cubicBezTo>
                <a:cubicBezTo>
                  <a:pt x="128" y="28"/>
                  <a:pt x="128" y="28"/>
                  <a:pt x="128" y="28"/>
                </a:cubicBezTo>
                <a:cubicBezTo>
                  <a:pt x="129" y="30"/>
                  <a:pt x="129" y="33"/>
                  <a:pt x="128" y="35"/>
                </a:cubicBezTo>
                <a:cubicBezTo>
                  <a:pt x="125" y="40"/>
                  <a:pt x="119" y="41"/>
                  <a:pt x="114" y="39"/>
                </a:cubicBezTo>
                <a:cubicBezTo>
                  <a:pt x="110" y="36"/>
                  <a:pt x="108" y="30"/>
                  <a:pt x="110" y="25"/>
                </a:cubicBezTo>
                <a:cubicBezTo>
                  <a:pt x="112" y="23"/>
                  <a:pt x="114" y="22"/>
                  <a:pt x="116" y="21"/>
                </a:cubicBezTo>
                <a:cubicBezTo>
                  <a:pt x="102" y="13"/>
                  <a:pt x="102" y="13"/>
                  <a:pt x="102" y="13"/>
                </a:cubicBezTo>
                <a:cubicBezTo>
                  <a:pt x="103" y="16"/>
                  <a:pt x="103" y="18"/>
                  <a:pt x="102" y="21"/>
                </a:cubicBezTo>
                <a:cubicBezTo>
                  <a:pt x="101" y="21"/>
                  <a:pt x="101" y="22"/>
                  <a:pt x="101" y="22"/>
                </a:cubicBezTo>
                <a:cubicBezTo>
                  <a:pt x="101" y="69"/>
                  <a:pt x="101" y="69"/>
                  <a:pt x="101" y="69"/>
                </a:cubicBezTo>
                <a:cubicBezTo>
                  <a:pt x="208" y="128"/>
                  <a:pt x="208" y="128"/>
                  <a:pt x="208" y="128"/>
                </a:cubicBezTo>
                <a:cubicBezTo>
                  <a:pt x="209" y="129"/>
                  <a:pt x="209" y="130"/>
                  <a:pt x="209" y="131"/>
                </a:cubicBezTo>
                <a:cubicBezTo>
                  <a:pt x="208" y="132"/>
                  <a:pt x="207" y="133"/>
                  <a:pt x="206" y="132"/>
                </a:cubicBezTo>
                <a:cubicBezTo>
                  <a:pt x="206" y="132"/>
                  <a:pt x="206" y="132"/>
                  <a:pt x="206" y="132"/>
                </a:cubicBezTo>
                <a:cubicBezTo>
                  <a:pt x="101" y="74"/>
                  <a:pt x="101" y="74"/>
                  <a:pt x="101" y="74"/>
                </a:cubicBezTo>
                <a:cubicBezTo>
                  <a:pt x="101" y="96"/>
                  <a:pt x="101" y="96"/>
                  <a:pt x="101" y="96"/>
                </a:cubicBezTo>
                <a:cubicBezTo>
                  <a:pt x="196" y="149"/>
                  <a:pt x="196" y="149"/>
                  <a:pt x="196" y="149"/>
                </a:cubicBezTo>
                <a:cubicBezTo>
                  <a:pt x="197" y="150"/>
                  <a:pt x="198" y="151"/>
                  <a:pt x="197" y="152"/>
                </a:cubicBezTo>
                <a:cubicBezTo>
                  <a:pt x="197" y="153"/>
                  <a:pt x="195" y="154"/>
                  <a:pt x="194" y="153"/>
                </a:cubicBezTo>
                <a:cubicBezTo>
                  <a:pt x="194" y="153"/>
                  <a:pt x="194" y="153"/>
                  <a:pt x="194" y="153"/>
                </a:cubicBezTo>
                <a:cubicBezTo>
                  <a:pt x="101" y="101"/>
                  <a:pt x="101" y="101"/>
                  <a:pt x="101" y="101"/>
                </a:cubicBezTo>
                <a:cubicBezTo>
                  <a:pt x="101" y="124"/>
                  <a:pt x="101" y="124"/>
                  <a:pt x="101" y="124"/>
                </a:cubicBezTo>
                <a:cubicBezTo>
                  <a:pt x="185" y="170"/>
                  <a:pt x="185" y="170"/>
                  <a:pt x="185" y="170"/>
                </a:cubicBezTo>
                <a:cubicBezTo>
                  <a:pt x="186" y="171"/>
                  <a:pt x="186" y="172"/>
                  <a:pt x="186" y="173"/>
                </a:cubicBezTo>
                <a:cubicBezTo>
                  <a:pt x="185" y="174"/>
                  <a:pt x="184" y="175"/>
                  <a:pt x="182" y="174"/>
                </a:cubicBezTo>
                <a:cubicBezTo>
                  <a:pt x="182" y="174"/>
                  <a:pt x="182" y="174"/>
                  <a:pt x="182" y="174"/>
                </a:cubicBezTo>
                <a:cubicBezTo>
                  <a:pt x="101" y="129"/>
                  <a:pt x="101" y="129"/>
                  <a:pt x="101" y="129"/>
                </a:cubicBezTo>
                <a:cubicBezTo>
                  <a:pt x="101" y="151"/>
                  <a:pt x="101" y="151"/>
                  <a:pt x="101" y="151"/>
                </a:cubicBezTo>
                <a:cubicBezTo>
                  <a:pt x="173" y="191"/>
                  <a:pt x="173" y="191"/>
                  <a:pt x="173" y="191"/>
                </a:cubicBezTo>
                <a:cubicBezTo>
                  <a:pt x="174" y="192"/>
                  <a:pt x="174" y="193"/>
                  <a:pt x="174" y="194"/>
                </a:cubicBezTo>
                <a:cubicBezTo>
                  <a:pt x="173" y="196"/>
                  <a:pt x="172" y="196"/>
                  <a:pt x="171" y="195"/>
                </a:cubicBezTo>
                <a:cubicBezTo>
                  <a:pt x="171" y="195"/>
                  <a:pt x="171" y="195"/>
                  <a:pt x="171" y="195"/>
                </a:cubicBezTo>
                <a:cubicBezTo>
                  <a:pt x="101" y="156"/>
                  <a:pt x="101" y="156"/>
                  <a:pt x="101" y="156"/>
                </a:cubicBezTo>
                <a:cubicBezTo>
                  <a:pt x="101" y="210"/>
                  <a:pt x="101" y="210"/>
                  <a:pt x="101" y="210"/>
                </a:cubicBezTo>
                <a:cubicBezTo>
                  <a:pt x="138" y="231"/>
                  <a:pt x="138" y="231"/>
                  <a:pt x="138" y="231"/>
                </a:cubicBezTo>
                <a:cubicBezTo>
                  <a:pt x="150" y="238"/>
                  <a:pt x="164" y="233"/>
                  <a:pt x="171" y="222"/>
                </a:cubicBezTo>
                <a:cubicBezTo>
                  <a:pt x="243" y="91"/>
                  <a:pt x="243" y="91"/>
                  <a:pt x="243" y="91"/>
                </a:cubicBezTo>
                <a:lnTo>
                  <a:pt x="232" y="85"/>
                </a:lnTo>
                <a:close/>
                <a:moveTo>
                  <a:pt x="101" y="22"/>
                </a:moveTo>
                <a:cubicBezTo>
                  <a:pt x="98" y="26"/>
                  <a:pt x="93" y="27"/>
                  <a:pt x="88" y="24"/>
                </a:cubicBezTo>
                <a:cubicBezTo>
                  <a:pt x="84" y="22"/>
                  <a:pt x="82" y="16"/>
                  <a:pt x="85" y="11"/>
                </a:cubicBezTo>
                <a:cubicBezTo>
                  <a:pt x="86" y="9"/>
                  <a:pt x="88" y="7"/>
                  <a:pt x="90" y="6"/>
                </a:cubicBezTo>
                <a:cubicBezTo>
                  <a:pt x="78" y="0"/>
                  <a:pt x="78" y="0"/>
                  <a:pt x="78" y="0"/>
                </a:cubicBezTo>
                <a:cubicBezTo>
                  <a:pt x="6" y="130"/>
                  <a:pt x="6" y="130"/>
                  <a:pt x="6" y="130"/>
                </a:cubicBezTo>
                <a:cubicBezTo>
                  <a:pt x="0" y="142"/>
                  <a:pt x="4" y="157"/>
                  <a:pt x="15" y="163"/>
                </a:cubicBezTo>
                <a:cubicBezTo>
                  <a:pt x="101" y="210"/>
                  <a:pt x="101" y="210"/>
                  <a:pt x="101" y="210"/>
                </a:cubicBezTo>
                <a:cubicBezTo>
                  <a:pt x="101" y="156"/>
                  <a:pt x="101" y="156"/>
                  <a:pt x="101" y="156"/>
                </a:cubicBezTo>
                <a:cubicBezTo>
                  <a:pt x="28" y="116"/>
                  <a:pt x="28" y="116"/>
                  <a:pt x="28" y="116"/>
                </a:cubicBezTo>
                <a:cubicBezTo>
                  <a:pt x="27" y="116"/>
                  <a:pt x="27" y="114"/>
                  <a:pt x="27" y="113"/>
                </a:cubicBezTo>
                <a:cubicBezTo>
                  <a:pt x="28" y="112"/>
                  <a:pt x="29" y="112"/>
                  <a:pt x="30" y="112"/>
                </a:cubicBezTo>
                <a:cubicBezTo>
                  <a:pt x="101" y="151"/>
                  <a:pt x="101" y="151"/>
                  <a:pt x="101" y="151"/>
                </a:cubicBezTo>
                <a:cubicBezTo>
                  <a:pt x="101" y="129"/>
                  <a:pt x="101" y="129"/>
                  <a:pt x="101" y="129"/>
                </a:cubicBezTo>
                <a:cubicBezTo>
                  <a:pt x="40" y="95"/>
                  <a:pt x="40" y="95"/>
                  <a:pt x="40" y="95"/>
                </a:cubicBezTo>
                <a:cubicBezTo>
                  <a:pt x="39" y="95"/>
                  <a:pt x="38" y="93"/>
                  <a:pt x="39" y="92"/>
                </a:cubicBezTo>
                <a:cubicBezTo>
                  <a:pt x="40" y="91"/>
                  <a:pt x="41" y="91"/>
                  <a:pt x="42" y="91"/>
                </a:cubicBezTo>
                <a:cubicBezTo>
                  <a:pt x="101" y="124"/>
                  <a:pt x="101" y="124"/>
                  <a:pt x="101" y="124"/>
                </a:cubicBezTo>
                <a:cubicBezTo>
                  <a:pt x="101" y="101"/>
                  <a:pt x="101" y="101"/>
                  <a:pt x="101" y="101"/>
                </a:cubicBezTo>
                <a:cubicBezTo>
                  <a:pt x="51" y="74"/>
                  <a:pt x="51" y="74"/>
                  <a:pt x="51" y="74"/>
                </a:cubicBezTo>
                <a:cubicBezTo>
                  <a:pt x="50" y="74"/>
                  <a:pt x="50" y="72"/>
                  <a:pt x="51" y="71"/>
                </a:cubicBezTo>
                <a:cubicBezTo>
                  <a:pt x="51" y="70"/>
                  <a:pt x="53" y="70"/>
                  <a:pt x="54" y="70"/>
                </a:cubicBezTo>
                <a:cubicBezTo>
                  <a:pt x="101" y="96"/>
                  <a:pt x="101" y="96"/>
                  <a:pt x="101" y="96"/>
                </a:cubicBezTo>
                <a:cubicBezTo>
                  <a:pt x="101" y="74"/>
                  <a:pt x="101" y="74"/>
                  <a:pt x="101" y="74"/>
                </a:cubicBezTo>
                <a:cubicBezTo>
                  <a:pt x="63" y="53"/>
                  <a:pt x="63" y="53"/>
                  <a:pt x="63" y="53"/>
                </a:cubicBezTo>
                <a:cubicBezTo>
                  <a:pt x="62" y="53"/>
                  <a:pt x="62" y="51"/>
                  <a:pt x="62" y="50"/>
                </a:cubicBezTo>
                <a:cubicBezTo>
                  <a:pt x="63" y="49"/>
                  <a:pt x="64" y="49"/>
                  <a:pt x="65" y="49"/>
                </a:cubicBezTo>
                <a:cubicBezTo>
                  <a:pt x="101" y="69"/>
                  <a:pt x="101" y="69"/>
                  <a:pt x="101" y="69"/>
                </a:cubicBezTo>
                <a:lnTo>
                  <a:pt x="101" y="22"/>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8" name="Freeform 58"/>
          <p:cNvSpPr>
            <a:spLocks noEditPoints="1"/>
          </p:cNvSpPr>
          <p:nvPr/>
        </p:nvSpPr>
        <p:spPr bwMode="auto">
          <a:xfrm>
            <a:off x="5376514" y="2476273"/>
            <a:ext cx="385662" cy="390423"/>
          </a:xfrm>
          <a:custGeom>
            <a:avLst/>
            <a:gdLst>
              <a:gd name="T0" fmla="*/ 189 w 236"/>
              <a:gd name="T1" fmla="*/ 60 h 239"/>
              <a:gd name="T2" fmla="*/ 196 w 236"/>
              <a:gd name="T3" fmla="*/ 122 h 239"/>
              <a:gd name="T4" fmla="*/ 198 w 236"/>
              <a:gd name="T5" fmla="*/ 136 h 239"/>
              <a:gd name="T6" fmla="*/ 208 w 236"/>
              <a:gd name="T7" fmla="*/ 157 h 239"/>
              <a:gd name="T8" fmla="*/ 189 w 236"/>
              <a:gd name="T9" fmla="*/ 195 h 239"/>
              <a:gd name="T10" fmla="*/ 168 w 236"/>
              <a:gd name="T11" fmla="*/ 156 h 239"/>
              <a:gd name="T12" fmla="*/ 168 w 236"/>
              <a:gd name="T13" fmla="*/ 78 h 239"/>
              <a:gd name="T14" fmla="*/ 182 w 236"/>
              <a:gd name="T15" fmla="*/ 92 h 239"/>
              <a:gd name="T16" fmla="*/ 185 w 236"/>
              <a:gd name="T17" fmla="*/ 107 h 239"/>
              <a:gd name="T18" fmla="*/ 189 w 236"/>
              <a:gd name="T19" fmla="*/ 141 h 239"/>
              <a:gd name="T20" fmla="*/ 189 w 236"/>
              <a:gd name="T21" fmla="*/ 130 h 239"/>
              <a:gd name="T22" fmla="*/ 168 w 236"/>
              <a:gd name="T23" fmla="*/ 155 h 239"/>
              <a:gd name="T24" fmla="*/ 160 w 236"/>
              <a:gd name="T25" fmla="*/ 138 h 239"/>
              <a:gd name="T26" fmla="*/ 165 w 236"/>
              <a:gd name="T27" fmla="*/ 172 h 239"/>
              <a:gd name="T28" fmla="*/ 168 w 236"/>
              <a:gd name="T29" fmla="*/ 16 h 239"/>
              <a:gd name="T30" fmla="*/ 163 w 236"/>
              <a:gd name="T31" fmla="*/ 49 h 239"/>
              <a:gd name="T32" fmla="*/ 168 w 236"/>
              <a:gd name="T33" fmla="*/ 78 h 239"/>
              <a:gd name="T34" fmla="*/ 159 w 236"/>
              <a:gd name="T35" fmla="*/ 118 h 239"/>
              <a:gd name="T36" fmla="*/ 159 w 236"/>
              <a:gd name="T37" fmla="*/ 209 h 239"/>
              <a:gd name="T38" fmla="*/ 159 w 236"/>
              <a:gd name="T39" fmla="*/ 5 h 239"/>
              <a:gd name="T40" fmla="*/ 159 w 236"/>
              <a:gd name="T41" fmla="*/ 40 h 239"/>
              <a:gd name="T42" fmla="*/ 144 w 236"/>
              <a:gd name="T43" fmla="*/ 89 h 239"/>
              <a:gd name="T44" fmla="*/ 159 w 236"/>
              <a:gd name="T45" fmla="*/ 108 h 239"/>
              <a:gd name="T46" fmla="*/ 159 w 236"/>
              <a:gd name="T47" fmla="*/ 136 h 239"/>
              <a:gd name="T48" fmla="*/ 144 w 236"/>
              <a:gd name="T49" fmla="*/ 162 h 239"/>
              <a:gd name="T50" fmla="*/ 151 w 236"/>
              <a:gd name="T51" fmla="*/ 143 h 239"/>
              <a:gd name="T52" fmla="*/ 146 w 236"/>
              <a:gd name="T53" fmla="*/ 109 h 239"/>
              <a:gd name="T54" fmla="*/ 123 w 236"/>
              <a:gd name="T55" fmla="*/ 7 h 239"/>
              <a:gd name="T56" fmla="*/ 144 w 236"/>
              <a:gd name="T57" fmla="*/ 0 h 239"/>
              <a:gd name="T58" fmla="*/ 144 w 236"/>
              <a:gd name="T59" fmla="*/ 187 h 239"/>
              <a:gd name="T60" fmla="*/ 123 w 236"/>
              <a:gd name="T61" fmla="*/ 225 h 239"/>
              <a:gd name="T62" fmla="*/ 140 w 236"/>
              <a:gd name="T63" fmla="*/ 96 h 239"/>
              <a:gd name="T64" fmla="*/ 123 w 236"/>
              <a:gd name="T65" fmla="*/ 135 h 239"/>
              <a:gd name="T66" fmla="*/ 137 w 236"/>
              <a:gd name="T67" fmla="*/ 113 h 239"/>
              <a:gd name="T68" fmla="*/ 123 w 236"/>
              <a:gd name="T69" fmla="*/ 82 h 239"/>
              <a:gd name="T70" fmla="*/ 125 w 236"/>
              <a:gd name="T71" fmla="*/ 171 h 239"/>
              <a:gd name="T72" fmla="*/ 123 w 236"/>
              <a:gd name="T73" fmla="*/ 7 h 239"/>
              <a:gd name="T74" fmla="*/ 123 w 236"/>
              <a:gd name="T75" fmla="*/ 7 h 239"/>
              <a:gd name="T76" fmla="*/ 123 w 236"/>
              <a:gd name="T77" fmla="*/ 177 h 239"/>
              <a:gd name="T78" fmla="*/ 121 w 236"/>
              <a:gd name="T79" fmla="*/ 162 h 239"/>
              <a:gd name="T80" fmla="*/ 123 w 236"/>
              <a:gd name="T81" fmla="*/ 135 h 239"/>
              <a:gd name="T82" fmla="*/ 99 w 236"/>
              <a:gd name="T83" fmla="*/ 124 h 239"/>
              <a:gd name="T84" fmla="*/ 106 w 236"/>
              <a:gd name="T85" fmla="*/ 164 h 239"/>
              <a:gd name="T86" fmla="*/ 108 w 236"/>
              <a:gd name="T87" fmla="*/ 179 h 239"/>
              <a:gd name="T88" fmla="*/ 118 w 236"/>
              <a:gd name="T89" fmla="*/ 199 h 239"/>
              <a:gd name="T90" fmla="*/ 123 w 236"/>
              <a:gd name="T91" fmla="*/ 99 h 239"/>
              <a:gd name="T92" fmla="*/ 99 w 236"/>
              <a:gd name="T93" fmla="*/ 18 h 239"/>
              <a:gd name="T94" fmla="*/ 99 w 236"/>
              <a:gd name="T95" fmla="*/ 18 h 239"/>
              <a:gd name="T96" fmla="*/ 89 w 236"/>
              <a:gd name="T97" fmla="*/ 212 h 239"/>
              <a:gd name="T98" fmla="*/ 99 w 236"/>
              <a:gd name="T99" fmla="*/ 183 h 239"/>
              <a:gd name="T100" fmla="*/ 71 w 236"/>
              <a:gd name="T101" fmla="*/ 227 h 239"/>
              <a:gd name="T102" fmla="*/ 95 w 236"/>
              <a:gd name="T103" fmla="*/ 117 h 239"/>
              <a:gd name="T104" fmla="*/ 71 w 236"/>
              <a:gd name="T105" fmla="*/ 160 h 239"/>
              <a:gd name="T106" fmla="*/ 92 w 236"/>
              <a:gd name="T107" fmla="*/ 134 h 239"/>
              <a:gd name="T108" fmla="*/ 71 w 236"/>
              <a:gd name="T109" fmla="*/ 107 h 239"/>
              <a:gd name="T110" fmla="*/ 7 w 236"/>
              <a:gd name="T111" fmla="*/ 91 h 239"/>
              <a:gd name="T112" fmla="*/ 70 w 236"/>
              <a:gd name="T113" fmla="*/ 181 h 239"/>
              <a:gd name="T114" fmla="*/ 71 w 236"/>
              <a:gd name="T115" fmla="*/ 149 h 239"/>
              <a:gd name="T116" fmla="*/ 52 w 236"/>
              <a:gd name="T117" fmla="*/ 133 h 239"/>
              <a:gd name="T118" fmla="*/ 35 w 236"/>
              <a:gd name="T119" fmla="*/ 109 h 239"/>
              <a:gd name="T120" fmla="*/ 71 w 236"/>
              <a:gd name="T121" fmla="*/ 31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6" h="239">
                <a:moveTo>
                  <a:pt x="189" y="195"/>
                </a:moveTo>
                <a:cubicBezTo>
                  <a:pt x="216" y="182"/>
                  <a:pt x="216" y="182"/>
                  <a:pt x="216" y="182"/>
                </a:cubicBezTo>
                <a:cubicBezTo>
                  <a:pt x="230" y="176"/>
                  <a:pt x="236" y="159"/>
                  <a:pt x="229" y="146"/>
                </a:cubicBezTo>
                <a:cubicBezTo>
                  <a:pt x="189" y="60"/>
                  <a:pt x="189" y="60"/>
                  <a:pt x="189" y="60"/>
                </a:cubicBezTo>
                <a:cubicBezTo>
                  <a:pt x="189" y="107"/>
                  <a:pt x="189" y="107"/>
                  <a:pt x="189" y="107"/>
                </a:cubicBezTo>
                <a:cubicBezTo>
                  <a:pt x="190" y="108"/>
                  <a:pt x="190" y="108"/>
                  <a:pt x="190" y="109"/>
                </a:cubicBezTo>
                <a:cubicBezTo>
                  <a:pt x="196" y="122"/>
                  <a:pt x="196" y="122"/>
                  <a:pt x="196" y="122"/>
                </a:cubicBezTo>
                <a:cubicBezTo>
                  <a:pt x="196" y="122"/>
                  <a:pt x="196" y="122"/>
                  <a:pt x="196" y="122"/>
                </a:cubicBezTo>
                <a:cubicBezTo>
                  <a:pt x="197" y="124"/>
                  <a:pt x="196" y="126"/>
                  <a:pt x="194" y="127"/>
                </a:cubicBezTo>
                <a:cubicBezTo>
                  <a:pt x="189" y="130"/>
                  <a:pt x="189" y="130"/>
                  <a:pt x="189" y="130"/>
                </a:cubicBezTo>
                <a:cubicBezTo>
                  <a:pt x="189" y="141"/>
                  <a:pt x="189" y="141"/>
                  <a:pt x="189" y="141"/>
                </a:cubicBezTo>
                <a:cubicBezTo>
                  <a:pt x="198" y="136"/>
                  <a:pt x="198" y="136"/>
                  <a:pt x="198" y="136"/>
                </a:cubicBezTo>
                <a:cubicBezTo>
                  <a:pt x="201" y="135"/>
                  <a:pt x="203" y="136"/>
                  <a:pt x="204" y="138"/>
                </a:cubicBezTo>
                <a:cubicBezTo>
                  <a:pt x="210" y="151"/>
                  <a:pt x="210" y="151"/>
                  <a:pt x="210" y="151"/>
                </a:cubicBezTo>
                <a:cubicBezTo>
                  <a:pt x="210" y="151"/>
                  <a:pt x="210" y="151"/>
                  <a:pt x="210" y="151"/>
                </a:cubicBezTo>
                <a:cubicBezTo>
                  <a:pt x="211" y="153"/>
                  <a:pt x="210" y="156"/>
                  <a:pt x="208" y="157"/>
                </a:cubicBezTo>
                <a:cubicBezTo>
                  <a:pt x="189" y="166"/>
                  <a:pt x="189" y="166"/>
                  <a:pt x="189" y="166"/>
                </a:cubicBezTo>
                <a:lnTo>
                  <a:pt x="189" y="195"/>
                </a:lnTo>
                <a:close/>
                <a:moveTo>
                  <a:pt x="168" y="204"/>
                </a:moveTo>
                <a:cubicBezTo>
                  <a:pt x="189" y="195"/>
                  <a:pt x="189" y="195"/>
                  <a:pt x="189" y="195"/>
                </a:cubicBezTo>
                <a:cubicBezTo>
                  <a:pt x="189" y="166"/>
                  <a:pt x="189" y="166"/>
                  <a:pt x="189" y="166"/>
                </a:cubicBezTo>
                <a:cubicBezTo>
                  <a:pt x="180" y="170"/>
                  <a:pt x="180" y="170"/>
                  <a:pt x="180" y="170"/>
                </a:cubicBezTo>
                <a:cubicBezTo>
                  <a:pt x="178" y="171"/>
                  <a:pt x="175" y="170"/>
                  <a:pt x="174" y="168"/>
                </a:cubicBezTo>
                <a:cubicBezTo>
                  <a:pt x="168" y="156"/>
                  <a:pt x="168" y="156"/>
                  <a:pt x="168" y="156"/>
                </a:cubicBezTo>
                <a:cubicBezTo>
                  <a:pt x="168" y="204"/>
                  <a:pt x="168" y="204"/>
                  <a:pt x="168" y="204"/>
                </a:cubicBezTo>
                <a:close/>
                <a:moveTo>
                  <a:pt x="189" y="60"/>
                </a:moveTo>
                <a:cubicBezTo>
                  <a:pt x="168" y="16"/>
                  <a:pt x="168" y="16"/>
                  <a:pt x="168" y="16"/>
                </a:cubicBezTo>
                <a:cubicBezTo>
                  <a:pt x="168" y="78"/>
                  <a:pt x="168" y="78"/>
                  <a:pt x="168" y="78"/>
                </a:cubicBezTo>
                <a:cubicBezTo>
                  <a:pt x="171" y="77"/>
                  <a:pt x="171" y="77"/>
                  <a:pt x="171" y="77"/>
                </a:cubicBezTo>
                <a:cubicBezTo>
                  <a:pt x="173" y="76"/>
                  <a:pt x="175" y="77"/>
                  <a:pt x="176" y="79"/>
                </a:cubicBezTo>
                <a:cubicBezTo>
                  <a:pt x="182" y="92"/>
                  <a:pt x="182" y="92"/>
                  <a:pt x="182" y="92"/>
                </a:cubicBezTo>
                <a:cubicBezTo>
                  <a:pt x="182" y="92"/>
                  <a:pt x="182" y="92"/>
                  <a:pt x="182" y="92"/>
                </a:cubicBezTo>
                <a:cubicBezTo>
                  <a:pt x="183" y="94"/>
                  <a:pt x="182" y="97"/>
                  <a:pt x="180" y="98"/>
                </a:cubicBezTo>
                <a:cubicBezTo>
                  <a:pt x="168" y="103"/>
                  <a:pt x="168" y="103"/>
                  <a:pt x="168" y="103"/>
                </a:cubicBezTo>
                <a:cubicBezTo>
                  <a:pt x="168" y="114"/>
                  <a:pt x="168" y="114"/>
                  <a:pt x="168" y="114"/>
                </a:cubicBezTo>
                <a:cubicBezTo>
                  <a:pt x="185" y="107"/>
                  <a:pt x="185" y="107"/>
                  <a:pt x="185" y="107"/>
                </a:cubicBezTo>
                <a:cubicBezTo>
                  <a:pt x="186" y="106"/>
                  <a:pt x="188" y="106"/>
                  <a:pt x="189" y="107"/>
                </a:cubicBezTo>
                <a:cubicBezTo>
                  <a:pt x="189" y="60"/>
                  <a:pt x="189" y="60"/>
                  <a:pt x="189" y="60"/>
                </a:cubicBezTo>
                <a:close/>
                <a:moveTo>
                  <a:pt x="189" y="130"/>
                </a:moveTo>
                <a:cubicBezTo>
                  <a:pt x="189" y="141"/>
                  <a:pt x="189" y="141"/>
                  <a:pt x="189" y="141"/>
                </a:cubicBezTo>
                <a:cubicBezTo>
                  <a:pt x="170" y="150"/>
                  <a:pt x="170" y="150"/>
                  <a:pt x="170" y="150"/>
                </a:cubicBezTo>
                <a:cubicBezTo>
                  <a:pt x="169" y="150"/>
                  <a:pt x="169" y="151"/>
                  <a:pt x="168" y="151"/>
                </a:cubicBezTo>
                <a:cubicBezTo>
                  <a:pt x="168" y="139"/>
                  <a:pt x="168" y="139"/>
                  <a:pt x="168" y="139"/>
                </a:cubicBezTo>
                <a:lnTo>
                  <a:pt x="189" y="130"/>
                </a:lnTo>
                <a:close/>
                <a:moveTo>
                  <a:pt x="159" y="209"/>
                </a:moveTo>
                <a:cubicBezTo>
                  <a:pt x="168" y="204"/>
                  <a:pt x="168" y="204"/>
                  <a:pt x="168" y="204"/>
                </a:cubicBezTo>
                <a:cubicBezTo>
                  <a:pt x="168" y="156"/>
                  <a:pt x="168" y="156"/>
                  <a:pt x="168" y="156"/>
                </a:cubicBezTo>
                <a:cubicBezTo>
                  <a:pt x="168" y="155"/>
                  <a:pt x="168" y="155"/>
                  <a:pt x="168" y="155"/>
                </a:cubicBezTo>
                <a:cubicBezTo>
                  <a:pt x="168" y="154"/>
                  <a:pt x="168" y="152"/>
                  <a:pt x="168" y="151"/>
                </a:cubicBezTo>
                <a:cubicBezTo>
                  <a:pt x="168" y="139"/>
                  <a:pt x="168" y="139"/>
                  <a:pt x="168" y="139"/>
                </a:cubicBezTo>
                <a:cubicBezTo>
                  <a:pt x="166" y="141"/>
                  <a:pt x="166" y="141"/>
                  <a:pt x="166" y="141"/>
                </a:cubicBezTo>
                <a:cubicBezTo>
                  <a:pt x="164" y="142"/>
                  <a:pt x="161" y="141"/>
                  <a:pt x="160" y="138"/>
                </a:cubicBezTo>
                <a:cubicBezTo>
                  <a:pt x="159" y="136"/>
                  <a:pt x="159" y="136"/>
                  <a:pt x="159" y="136"/>
                </a:cubicBezTo>
                <a:cubicBezTo>
                  <a:pt x="159" y="160"/>
                  <a:pt x="159" y="160"/>
                  <a:pt x="159" y="160"/>
                </a:cubicBezTo>
                <a:cubicBezTo>
                  <a:pt x="165" y="172"/>
                  <a:pt x="165" y="172"/>
                  <a:pt x="165" y="172"/>
                </a:cubicBezTo>
                <a:cubicBezTo>
                  <a:pt x="165" y="172"/>
                  <a:pt x="165" y="172"/>
                  <a:pt x="165" y="172"/>
                </a:cubicBezTo>
                <a:cubicBezTo>
                  <a:pt x="166" y="175"/>
                  <a:pt x="165" y="177"/>
                  <a:pt x="163" y="178"/>
                </a:cubicBezTo>
                <a:cubicBezTo>
                  <a:pt x="159" y="180"/>
                  <a:pt x="159" y="180"/>
                  <a:pt x="159" y="180"/>
                </a:cubicBezTo>
                <a:cubicBezTo>
                  <a:pt x="159" y="209"/>
                  <a:pt x="159" y="209"/>
                  <a:pt x="159" y="209"/>
                </a:cubicBezTo>
                <a:close/>
                <a:moveTo>
                  <a:pt x="168" y="16"/>
                </a:moveTo>
                <a:cubicBezTo>
                  <a:pt x="168" y="15"/>
                  <a:pt x="168" y="15"/>
                  <a:pt x="168" y="15"/>
                </a:cubicBezTo>
                <a:cubicBezTo>
                  <a:pt x="166" y="11"/>
                  <a:pt x="163" y="7"/>
                  <a:pt x="159" y="5"/>
                </a:cubicBezTo>
                <a:cubicBezTo>
                  <a:pt x="159" y="40"/>
                  <a:pt x="159" y="40"/>
                  <a:pt x="159" y="40"/>
                </a:cubicBezTo>
                <a:cubicBezTo>
                  <a:pt x="163" y="49"/>
                  <a:pt x="163" y="49"/>
                  <a:pt x="163" y="49"/>
                </a:cubicBezTo>
                <a:cubicBezTo>
                  <a:pt x="163" y="49"/>
                  <a:pt x="163" y="49"/>
                  <a:pt x="163" y="49"/>
                </a:cubicBezTo>
                <a:cubicBezTo>
                  <a:pt x="166" y="55"/>
                  <a:pt x="164" y="61"/>
                  <a:pt x="159" y="65"/>
                </a:cubicBezTo>
                <a:cubicBezTo>
                  <a:pt x="159" y="82"/>
                  <a:pt x="159" y="82"/>
                  <a:pt x="159" y="82"/>
                </a:cubicBezTo>
                <a:cubicBezTo>
                  <a:pt x="168" y="78"/>
                  <a:pt x="168" y="78"/>
                  <a:pt x="168" y="78"/>
                </a:cubicBezTo>
                <a:cubicBezTo>
                  <a:pt x="168" y="16"/>
                  <a:pt x="168" y="16"/>
                  <a:pt x="168" y="16"/>
                </a:cubicBezTo>
                <a:close/>
                <a:moveTo>
                  <a:pt x="168" y="103"/>
                </a:moveTo>
                <a:cubicBezTo>
                  <a:pt x="168" y="114"/>
                  <a:pt x="168" y="114"/>
                  <a:pt x="168" y="114"/>
                </a:cubicBezTo>
                <a:cubicBezTo>
                  <a:pt x="159" y="118"/>
                  <a:pt x="159" y="118"/>
                  <a:pt x="159" y="118"/>
                </a:cubicBezTo>
                <a:cubicBezTo>
                  <a:pt x="159" y="108"/>
                  <a:pt x="159" y="108"/>
                  <a:pt x="159" y="108"/>
                </a:cubicBezTo>
                <a:lnTo>
                  <a:pt x="168" y="103"/>
                </a:lnTo>
                <a:close/>
                <a:moveTo>
                  <a:pt x="144" y="216"/>
                </a:moveTo>
                <a:cubicBezTo>
                  <a:pt x="159" y="209"/>
                  <a:pt x="159" y="209"/>
                  <a:pt x="159" y="209"/>
                </a:cubicBezTo>
                <a:cubicBezTo>
                  <a:pt x="159" y="180"/>
                  <a:pt x="159" y="180"/>
                  <a:pt x="159" y="180"/>
                </a:cubicBezTo>
                <a:cubicBezTo>
                  <a:pt x="144" y="187"/>
                  <a:pt x="144" y="187"/>
                  <a:pt x="144" y="187"/>
                </a:cubicBezTo>
                <a:cubicBezTo>
                  <a:pt x="144" y="216"/>
                  <a:pt x="144" y="216"/>
                  <a:pt x="144" y="216"/>
                </a:cubicBezTo>
                <a:close/>
                <a:moveTo>
                  <a:pt x="159" y="5"/>
                </a:moveTo>
                <a:cubicBezTo>
                  <a:pt x="155" y="2"/>
                  <a:pt x="149" y="0"/>
                  <a:pt x="144" y="0"/>
                </a:cubicBezTo>
                <a:cubicBezTo>
                  <a:pt x="144" y="22"/>
                  <a:pt x="144" y="22"/>
                  <a:pt x="144" y="22"/>
                </a:cubicBezTo>
                <a:cubicBezTo>
                  <a:pt x="148" y="23"/>
                  <a:pt x="152" y="25"/>
                  <a:pt x="154" y="30"/>
                </a:cubicBezTo>
                <a:cubicBezTo>
                  <a:pt x="159" y="40"/>
                  <a:pt x="159" y="40"/>
                  <a:pt x="159" y="40"/>
                </a:cubicBezTo>
                <a:cubicBezTo>
                  <a:pt x="159" y="5"/>
                  <a:pt x="159" y="5"/>
                  <a:pt x="159" y="5"/>
                </a:cubicBezTo>
                <a:close/>
                <a:moveTo>
                  <a:pt x="159" y="65"/>
                </a:moveTo>
                <a:cubicBezTo>
                  <a:pt x="159" y="82"/>
                  <a:pt x="159" y="82"/>
                  <a:pt x="159" y="82"/>
                </a:cubicBezTo>
                <a:cubicBezTo>
                  <a:pt x="144" y="89"/>
                  <a:pt x="144" y="89"/>
                  <a:pt x="144" y="89"/>
                </a:cubicBezTo>
                <a:cubicBezTo>
                  <a:pt x="144" y="72"/>
                  <a:pt x="144" y="72"/>
                  <a:pt x="144" y="72"/>
                </a:cubicBezTo>
                <a:cubicBezTo>
                  <a:pt x="157" y="66"/>
                  <a:pt x="157" y="66"/>
                  <a:pt x="157" y="66"/>
                </a:cubicBezTo>
                <a:cubicBezTo>
                  <a:pt x="158" y="66"/>
                  <a:pt x="159" y="66"/>
                  <a:pt x="159" y="65"/>
                </a:cubicBezTo>
                <a:close/>
                <a:moveTo>
                  <a:pt x="159" y="108"/>
                </a:moveTo>
                <a:cubicBezTo>
                  <a:pt x="159" y="118"/>
                  <a:pt x="159" y="118"/>
                  <a:pt x="159" y="118"/>
                </a:cubicBezTo>
                <a:cubicBezTo>
                  <a:pt x="156" y="120"/>
                  <a:pt x="156" y="120"/>
                  <a:pt x="156" y="120"/>
                </a:cubicBezTo>
                <a:cubicBezTo>
                  <a:pt x="154" y="121"/>
                  <a:pt x="153" y="123"/>
                  <a:pt x="154" y="126"/>
                </a:cubicBezTo>
                <a:cubicBezTo>
                  <a:pt x="159" y="136"/>
                  <a:pt x="159" y="136"/>
                  <a:pt x="159" y="136"/>
                </a:cubicBezTo>
                <a:cubicBezTo>
                  <a:pt x="159" y="160"/>
                  <a:pt x="159" y="160"/>
                  <a:pt x="159" y="160"/>
                </a:cubicBezTo>
                <a:cubicBezTo>
                  <a:pt x="159" y="159"/>
                  <a:pt x="159" y="159"/>
                  <a:pt x="159" y="159"/>
                </a:cubicBezTo>
                <a:cubicBezTo>
                  <a:pt x="158" y="157"/>
                  <a:pt x="155" y="156"/>
                  <a:pt x="153" y="157"/>
                </a:cubicBezTo>
                <a:cubicBezTo>
                  <a:pt x="144" y="162"/>
                  <a:pt x="144" y="162"/>
                  <a:pt x="144" y="162"/>
                </a:cubicBezTo>
                <a:cubicBezTo>
                  <a:pt x="144" y="151"/>
                  <a:pt x="144" y="151"/>
                  <a:pt x="144" y="151"/>
                </a:cubicBezTo>
                <a:cubicBezTo>
                  <a:pt x="149" y="148"/>
                  <a:pt x="149" y="148"/>
                  <a:pt x="149" y="148"/>
                </a:cubicBezTo>
                <a:cubicBezTo>
                  <a:pt x="151" y="147"/>
                  <a:pt x="152" y="145"/>
                  <a:pt x="151" y="143"/>
                </a:cubicBezTo>
                <a:cubicBezTo>
                  <a:pt x="151" y="143"/>
                  <a:pt x="151" y="143"/>
                  <a:pt x="151" y="143"/>
                </a:cubicBezTo>
                <a:cubicBezTo>
                  <a:pt x="145" y="130"/>
                  <a:pt x="145" y="130"/>
                  <a:pt x="145" y="130"/>
                </a:cubicBezTo>
                <a:cubicBezTo>
                  <a:pt x="145" y="129"/>
                  <a:pt x="144" y="129"/>
                  <a:pt x="144" y="128"/>
                </a:cubicBezTo>
                <a:cubicBezTo>
                  <a:pt x="144" y="104"/>
                  <a:pt x="144" y="104"/>
                  <a:pt x="144" y="104"/>
                </a:cubicBezTo>
                <a:cubicBezTo>
                  <a:pt x="146" y="109"/>
                  <a:pt x="146" y="109"/>
                  <a:pt x="146" y="109"/>
                </a:cubicBezTo>
                <a:cubicBezTo>
                  <a:pt x="147" y="111"/>
                  <a:pt x="150" y="112"/>
                  <a:pt x="152" y="111"/>
                </a:cubicBezTo>
                <a:lnTo>
                  <a:pt x="159" y="108"/>
                </a:lnTo>
                <a:close/>
                <a:moveTo>
                  <a:pt x="132" y="2"/>
                </a:moveTo>
                <a:cubicBezTo>
                  <a:pt x="123" y="7"/>
                  <a:pt x="123" y="7"/>
                  <a:pt x="123" y="7"/>
                </a:cubicBezTo>
                <a:cubicBezTo>
                  <a:pt x="123" y="30"/>
                  <a:pt x="123" y="30"/>
                  <a:pt x="123" y="30"/>
                </a:cubicBezTo>
                <a:cubicBezTo>
                  <a:pt x="137" y="23"/>
                  <a:pt x="137" y="23"/>
                  <a:pt x="137" y="23"/>
                </a:cubicBezTo>
                <a:cubicBezTo>
                  <a:pt x="139" y="22"/>
                  <a:pt x="142" y="22"/>
                  <a:pt x="144" y="22"/>
                </a:cubicBezTo>
                <a:cubicBezTo>
                  <a:pt x="144" y="0"/>
                  <a:pt x="144" y="0"/>
                  <a:pt x="144" y="0"/>
                </a:cubicBezTo>
                <a:cubicBezTo>
                  <a:pt x="140" y="0"/>
                  <a:pt x="136" y="1"/>
                  <a:pt x="132" y="2"/>
                </a:cubicBezTo>
                <a:close/>
                <a:moveTo>
                  <a:pt x="123" y="225"/>
                </a:moveTo>
                <a:cubicBezTo>
                  <a:pt x="144" y="216"/>
                  <a:pt x="144" y="216"/>
                  <a:pt x="144" y="216"/>
                </a:cubicBezTo>
                <a:cubicBezTo>
                  <a:pt x="144" y="187"/>
                  <a:pt x="144" y="187"/>
                  <a:pt x="144" y="187"/>
                </a:cubicBezTo>
                <a:cubicBezTo>
                  <a:pt x="135" y="191"/>
                  <a:pt x="135" y="191"/>
                  <a:pt x="135" y="191"/>
                </a:cubicBezTo>
                <a:cubicBezTo>
                  <a:pt x="133" y="192"/>
                  <a:pt x="130" y="191"/>
                  <a:pt x="129" y="189"/>
                </a:cubicBezTo>
                <a:cubicBezTo>
                  <a:pt x="123" y="177"/>
                  <a:pt x="123" y="177"/>
                  <a:pt x="123" y="177"/>
                </a:cubicBezTo>
                <a:cubicBezTo>
                  <a:pt x="123" y="225"/>
                  <a:pt x="123" y="225"/>
                  <a:pt x="123" y="225"/>
                </a:cubicBezTo>
                <a:close/>
                <a:moveTo>
                  <a:pt x="144" y="72"/>
                </a:moveTo>
                <a:cubicBezTo>
                  <a:pt x="144" y="89"/>
                  <a:pt x="144" y="89"/>
                  <a:pt x="144" y="89"/>
                </a:cubicBezTo>
                <a:cubicBezTo>
                  <a:pt x="142" y="90"/>
                  <a:pt x="142" y="90"/>
                  <a:pt x="142" y="90"/>
                </a:cubicBezTo>
                <a:cubicBezTo>
                  <a:pt x="140" y="91"/>
                  <a:pt x="139" y="94"/>
                  <a:pt x="140" y="96"/>
                </a:cubicBezTo>
                <a:cubicBezTo>
                  <a:pt x="144" y="104"/>
                  <a:pt x="144" y="104"/>
                  <a:pt x="144" y="104"/>
                </a:cubicBezTo>
                <a:cubicBezTo>
                  <a:pt x="144" y="128"/>
                  <a:pt x="144" y="128"/>
                  <a:pt x="144" y="128"/>
                </a:cubicBezTo>
                <a:cubicBezTo>
                  <a:pt x="143" y="127"/>
                  <a:pt x="141" y="127"/>
                  <a:pt x="139" y="128"/>
                </a:cubicBezTo>
                <a:cubicBezTo>
                  <a:pt x="123" y="135"/>
                  <a:pt x="123" y="135"/>
                  <a:pt x="123" y="135"/>
                </a:cubicBezTo>
                <a:cubicBezTo>
                  <a:pt x="123" y="125"/>
                  <a:pt x="123" y="125"/>
                  <a:pt x="123" y="125"/>
                </a:cubicBezTo>
                <a:cubicBezTo>
                  <a:pt x="135" y="119"/>
                  <a:pt x="135" y="119"/>
                  <a:pt x="135" y="119"/>
                </a:cubicBezTo>
                <a:cubicBezTo>
                  <a:pt x="137" y="118"/>
                  <a:pt x="138" y="115"/>
                  <a:pt x="137" y="113"/>
                </a:cubicBezTo>
                <a:cubicBezTo>
                  <a:pt x="137" y="113"/>
                  <a:pt x="137" y="113"/>
                  <a:pt x="137" y="113"/>
                </a:cubicBezTo>
                <a:cubicBezTo>
                  <a:pt x="131" y="100"/>
                  <a:pt x="131" y="100"/>
                  <a:pt x="131" y="100"/>
                </a:cubicBezTo>
                <a:cubicBezTo>
                  <a:pt x="130" y="98"/>
                  <a:pt x="128" y="97"/>
                  <a:pt x="126" y="98"/>
                </a:cubicBezTo>
                <a:cubicBezTo>
                  <a:pt x="123" y="99"/>
                  <a:pt x="123" y="99"/>
                  <a:pt x="123" y="99"/>
                </a:cubicBezTo>
                <a:cubicBezTo>
                  <a:pt x="123" y="82"/>
                  <a:pt x="123" y="82"/>
                  <a:pt x="123" y="82"/>
                </a:cubicBezTo>
                <a:cubicBezTo>
                  <a:pt x="144" y="72"/>
                  <a:pt x="144" y="72"/>
                  <a:pt x="144" y="72"/>
                </a:cubicBezTo>
                <a:close/>
                <a:moveTo>
                  <a:pt x="144" y="151"/>
                </a:moveTo>
                <a:cubicBezTo>
                  <a:pt x="144" y="162"/>
                  <a:pt x="144" y="162"/>
                  <a:pt x="144" y="162"/>
                </a:cubicBezTo>
                <a:cubicBezTo>
                  <a:pt x="125" y="171"/>
                  <a:pt x="125" y="171"/>
                  <a:pt x="125" y="171"/>
                </a:cubicBezTo>
                <a:cubicBezTo>
                  <a:pt x="124" y="171"/>
                  <a:pt x="124" y="172"/>
                  <a:pt x="123" y="172"/>
                </a:cubicBezTo>
                <a:cubicBezTo>
                  <a:pt x="123" y="161"/>
                  <a:pt x="123" y="161"/>
                  <a:pt x="123" y="161"/>
                </a:cubicBezTo>
                <a:lnTo>
                  <a:pt x="144" y="151"/>
                </a:lnTo>
                <a:close/>
                <a:moveTo>
                  <a:pt x="123" y="7"/>
                </a:moveTo>
                <a:cubicBezTo>
                  <a:pt x="99" y="18"/>
                  <a:pt x="99" y="18"/>
                  <a:pt x="99" y="18"/>
                </a:cubicBezTo>
                <a:cubicBezTo>
                  <a:pt x="99" y="41"/>
                  <a:pt x="99" y="41"/>
                  <a:pt x="99" y="41"/>
                </a:cubicBezTo>
                <a:cubicBezTo>
                  <a:pt x="123" y="30"/>
                  <a:pt x="123" y="30"/>
                  <a:pt x="123" y="30"/>
                </a:cubicBezTo>
                <a:cubicBezTo>
                  <a:pt x="123" y="7"/>
                  <a:pt x="123" y="7"/>
                  <a:pt x="123" y="7"/>
                </a:cubicBezTo>
                <a:close/>
                <a:moveTo>
                  <a:pt x="99" y="236"/>
                </a:moveTo>
                <a:cubicBezTo>
                  <a:pt x="100" y="236"/>
                  <a:pt x="102" y="235"/>
                  <a:pt x="103" y="235"/>
                </a:cubicBezTo>
                <a:cubicBezTo>
                  <a:pt x="123" y="225"/>
                  <a:pt x="123" y="225"/>
                  <a:pt x="123" y="225"/>
                </a:cubicBezTo>
                <a:cubicBezTo>
                  <a:pt x="123" y="177"/>
                  <a:pt x="123" y="177"/>
                  <a:pt x="123" y="177"/>
                </a:cubicBezTo>
                <a:cubicBezTo>
                  <a:pt x="123" y="176"/>
                  <a:pt x="123" y="176"/>
                  <a:pt x="123" y="176"/>
                </a:cubicBezTo>
                <a:cubicBezTo>
                  <a:pt x="122" y="175"/>
                  <a:pt x="123" y="174"/>
                  <a:pt x="123" y="172"/>
                </a:cubicBezTo>
                <a:cubicBezTo>
                  <a:pt x="123" y="161"/>
                  <a:pt x="123" y="161"/>
                  <a:pt x="123" y="161"/>
                </a:cubicBezTo>
                <a:cubicBezTo>
                  <a:pt x="121" y="162"/>
                  <a:pt x="121" y="162"/>
                  <a:pt x="121" y="162"/>
                </a:cubicBezTo>
                <a:cubicBezTo>
                  <a:pt x="119" y="163"/>
                  <a:pt x="116" y="162"/>
                  <a:pt x="115" y="159"/>
                </a:cubicBezTo>
                <a:cubicBezTo>
                  <a:pt x="109" y="147"/>
                  <a:pt x="109" y="147"/>
                  <a:pt x="109" y="147"/>
                </a:cubicBezTo>
                <a:cubicBezTo>
                  <a:pt x="108" y="145"/>
                  <a:pt x="109" y="142"/>
                  <a:pt x="111" y="141"/>
                </a:cubicBezTo>
                <a:cubicBezTo>
                  <a:pt x="123" y="135"/>
                  <a:pt x="123" y="135"/>
                  <a:pt x="123" y="135"/>
                </a:cubicBezTo>
                <a:cubicBezTo>
                  <a:pt x="123" y="125"/>
                  <a:pt x="123" y="125"/>
                  <a:pt x="123" y="125"/>
                </a:cubicBezTo>
                <a:cubicBezTo>
                  <a:pt x="107" y="132"/>
                  <a:pt x="107" y="132"/>
                  <a:pt x="107" y="132"/>
                </a:cubicBezTo>
                <a:cubicBezTo>
                  <a:pt x="105" y="133"/>
                  <a:pt x="102" y="132"/>
                  <a:pt x="101" y="130"/>
                </a:cubicBezTo>
                <a:cubicBezTo>
                  <a:pt x="99" y="124"/>
                  <a:pt x="99" y="124"/>
                  <a:pt x="99" y="124"/>
                </a:cubicBezTo>
                <a:cubicBezTo>
                  <a:pt x="99" y="150"/>
                  <a:pt x="99" y="150"/>
                  <a:pt x="99" y="150"/>
                </a:cubicBezTo>
                <a:cubicBezTo>
                  <a:pt x="99" y="150"/>
                  <a:pt x="99" y="151"/>
                  <a:pt x="100" y="151"/>
                </a:cubicBezTo>
                <a:cubicBezTo>
                  <a:pt x="106" y="164"/>
                  <a:pt x="106" y="164"/>
                  <a:pt x="106" y="164"/>
                </a:cubicBezTo>
                <a:cubicBezTo>
                  <a:pt x="106" y="164"/>
                  <a:pt x="106" y="164"/>
                  <a:pt x="106" y="164"/>
                </a:cubicBezTo>
                <a:cubicBezTo>
                  <a:pt x="107" y="166"/>
                  <a:pt x="106" y="169"/>
                  <a:pt x="104" y="170"/>
                </a:cubicBezTo>
                <a:cubicBezTo>
                  <a:pt x="99" y="172"/>
                  <a:pt x="99" y="172"/>
                  <a:pt x="99" y="172"/>
                </a:cubicBezTo>
                <a:cubicBezTo>
                  <a:pt x="99" y="183"/>
                  <a:pt x="99" y="183"/>
                  <a:pt x="99" y="183"/>
                </a:cubicBezTo>
                <a:cubicBezTo>
                  <a:pt x="108" y="179"/>
                  <a:pt x="108" y="179"/>
                  <a:pt x="108" y="179"/>
                </a:cubicBezTo>
                <a:cubicBezTo>
                  <a:pt x="110" y="178"/>
                  <a:pt x="113" y="179"/>
                  <a:pt x="114" y="181"/>
                </a:cubicBezTo>
                <a:cubicBezTo>
                  <a:pt x="120" y="194"/>
                  <a:pt x="120" y="194"/>
                  <a:pt x="120" y="194"/>
                </a:cubicBezTo>
                <a:cubicBezTo>
                  <a:pt x="120" y="194"/>
                  <a:pt x="120" y="194"/>
                  <a:pt x="120" y="194"/>
                </a:cubicBezTo>
                <a:cubicBezTo>
                  <a:pt x="121" y="196"/>
                  <a:pt x="120" y="198"/>
                  <a:pt x="118" y="199"/>
                </a:cubicBezTo>
                <a:cubicBezTo>
                  <a:pt x="99" y="208"/>
                  <a:pt x="99" y="208"/>
                  <a:pt x="99" y="208"/>
                </a:cubicBezTo>
                <a:cubicBezTo>
                  <a:pt x="99" y="236"/>
                  <a:pt x="99" y="236"/>
                  <a:pt x="99" y="236"/>
                </a:cubicBezTo>
                <a:close/>
                <a:moveTo>
                  <a:pt x="123" y="82"/>
                </a:moveTo>
                <a:cubicBezTo>
                  <a:pt x="123" y="99"/>
                  <a:pt x="123" y="99"/>
                  <a:pt x="123" y="99"/>
                </a:cubicBezTo>
                <a:cubicBezTo>
                  <a:pt x="99" y="111"/>
                  <a:pt x="99" y="111"/>
                  <a:pt x="99" y="111"/>
                </a:cubicBezTo>
                <a:cubicBezTo>
                  <a:pt x="99" y="94"/>
                  <a:pt x="99" y="94"/>
                  <a:pt x="99" y="94"/>
                </a:cubicBezTo>
                <a:lnTo>
                  <a:pt x="123" y="82"/>
                </a:lnTo>
                <a:close/>
                <a:moveTo>
                  <a:pt x="99" y="18"/>
                </a:moveTo>
                <a:cubicBezTo>
                  <a:pt x="71" y="31"/>
                  <a:pt x="71" y="31"/>
                  <a:pt x="71" y="31"/>
                </a:cubicBezTo>
                <a:cubicBezTo>
                  <a:pt x="71" y="54"/>
                  <a:pt x="71" y="54"/>
                  <a:pt x="71" y="54"/>
                </a:cubicBezTo>
                <a:cubicBezTo>
                  <a:pt x="99" y="41"/>
                  <a:pt x="99" y="41"/>
                  <a:pt x="99" y="41"/>
                </a:cubicBezTo>
                <a:cubicBezTo>
                  <a:pt x="99" y="18"/>
                  <a:pt x="99" y="18"/>
                  <a:pt x="99" y="18"/>
                </a:cubicBezTo>
                <a:close/>
                <a:moveTo>
                  <a:pt x="71" y="227"/>
                </a:moveTo>
                <a:cubicBezTo>
                  <a:pt x="77" y="235"/>
                  <a:pt x="88" y="239"/>
                  <a:pt x="99" y="236"/>
                </a:cubicBezTo>
                <a:cubicBezTo>
                  <a:pt x="99" y="208"/>
                  <a:pt x="99" y="208"/>
                  <a:pt x="99" y="208"/>
                </a:cubicBezTo>
                <a:cubicBezTo>
                  <a:pt x="89" y="212"/>
                  <a:pt x="89" y="212"/>
                  <a:pt x="89" y="212"/>
                </a:cubicBezTo>
                <a:cubicBezTo>
                  <a:pt x="87" y="213"/>
                  <a:pt x="85" y="213"/>
                  <a:pt x="84" y="210"/>
                </a:cubicBezTo>
                <a:cubicBezTo>
                  <a:pt x="78" y="197"/>
                  <a:pt x="78" y="197"/>
                  <a:pt x="78" y="197"/>
                </a:cubicBezTo>
                <a:cubicBezTo>
                  <a:pt x="77" y="195"/>
                  <a:pt x="78" y="193"/>
                  <a:pt x="80" y="192"/>
                </a:cubicBezTo>
                <a:cubicBezTo>
                  <a:pt x="99" y="183"/>
                  <a:pt x="99" y="183"/>
                  <a:pt x="99" y="183"/>
                </a:cubicBezTo>
                <a:cubicBezTo>
                  <a:pt x="99" y="172"/>
                  <a:pt x="99" y="172"/>
                  <a:pt x="99" y="172"/>
                </a:cubicBezTo>
                <a:cubicBezTo>
                  <a:pt x="75" y="183"/>
                  <a:pt x="75" y="183"/>
                  <a:pt x="75" y="183"/>
                </a:cubicBezTo>
                <a:cubicBezTo>
                  <a:pt x="74" y="184"/>
                  <a:pt x="72" y="183"/>
                  <a:pt x="71" y="182"/>
                </a:cubicBezTo>
                <a:cubicBezTo>
                  <a:pt x="71" y="227"/>
                  <a:pt x="71" y="227"/>
                  <a:pt x="71" y="227"/>
                </a:cubicBezTo>
                <a:close/>
                <a:moveTo>
                  <a:pt x="99" y="94"/>
                </a:moveTo>
                <a:cubicBezTo>
                  <a:pt x="99" y="111"/>
                  <a:pt x="99" y="111"/>
                  <a:pt x="99" y="111"/>
                </a:cubicBezTo>
                <a:cubicBezTo>
                  <a:pt x="97" y="111"/>
                  <a:pt x="97" y="111"/>
                  <a:pt x="97" y="111"/>
                </a:cubicBezTo>
                <a:cubicBezTo>
                  <a:pt x="95" y="112"/>
                  <a:pt x="94" y="115"/>
                  <a:pt x="95" y="117"/>
                </a:cubicBezTo>
                <a:cubicBezTo>
                  <a:pt x="99" y="124"/>
                  <a:pt x="99" y="124"/>
                  <a:pt x="99" y="124"/>
                </a:cubicBezTo>
                <a:cubicBezTo>
                  <a:pt x="99" y="150"/>
                  <a:pt x="99" y="150"/>
                  <a:pt x="99" y="150"/>
                </a:cubicBezTo>
                <a:cubicBezTo>
                  <a:pt x="97" y="149"/>
                  <a:pt x="96" y="148"/>
                  <a:pt x="94" y="149"/>
                </a:cubicBezTo>
                <a:cubicBezTo>
                  <a:pt x="71" y="160"/>
                  <a:pt x="71" y="160"/>
                  <a:pt x="71" y="160"/>
                </a:cubicBezTo>
                <a:cubicBezTo>
                  <a:pt x="71" y="149"/>
                  <a:pt x="71" y="149"/>
                  <a:pt x="71" y="149"/>
                </a:cubicBezTo>
                <a:cubicBezTo>
                  <a:pt x="90" y="140"/>
                  <a:pt x="90" y="140"/>
                  <a:pt x="90" y="140"/>
                </a:cubicBezTo>
                <a:cubicBezTo>
                  <a:pt x="92" y="139"/>
                  <a:pt x="93" y="136"/>
                  <a:pt x="92" y="134"/>
                </a:cubicBezTo>
                <a:cubicBezTo>
                  <a:pt x="92" y="134"/>
                  <a:pt x="92" y="134"/>
                  <a:pt x="92" y="134"/>
                </a:cubicBezTo>
                <a:cubicBezTo>
                  <a:pt x="86" y="122"/>
                  <a:pt x="86" y="122"/>
                  <a:pt x="86" y="122"/>
                </a:cubicBezTo>
                <a:cubicBezTo>
                  <a:pt x="85" y="119"/>
                  <a:pt x="82" y="118"/>
                  <a:pt x="80" y="119"/>
                </a:cubicBezTo>
                <a:cubicBezTo>
                  <a:pt x="71" y="124"/>
                  <a:pt x="71" y="124"/>
                  <a:pt x="71" y="124"/>
                </a:cubicBezTo>
                <a:cubicBezTo>
                  <a:pt x="71" y="107"/>
                  <a:pt x="71" y="107"/>
                  <a:pt x="71" y="107"/>
                </a:cubicBezTo>
                <a:lnTo>
                  <a:pt x="99" y="94"/>
                </a:lnTo>
                <a:close/>
                <a:moveTo>
                  <a:pt x="71" y="31"/>
                </a:moveTo>
                <a:cubicBezTo>
                  <a:pt x="20" y="55"/>
                  <a:pt x="20" y="55"/>
                  <a:pt x="20" y="55"/>
                </a:cubicBezTo>
                <a:cubicBezTo>
                  <a:pt x="6" y="62"/>
                  <a:pt x="0" y="78"/>
                  <a:pt x="7" y="91"/>
                </a:cubicBezTo>
                <a:cubicBezTo>
                  <a:pt x="68" y="222"/>
                  <a:pt x="68" y="222"/>
                  <a:pt x="68" y="222"/>
                </a:cubicBezTo>
                <a:cubicBezTo>
                  <a:pt x="69" y="223"/>
                  <a:pt x="70" y="225"/>
                  <a:pt x="71" y="227"/>
                </a:cubicBezTo>
                <a:cubicBezTo>
                  <a:pt x="71" y="182"/>
                  <a:pt x="71" y="182"/>
                  <a:pt x="71" y="182"/>
                </a:cubicBezTo>
                <a:cubicBezTo>
                  <a:pt x="71" y="182"/>
                  <a:pt x="70" y="181"/>
                  <a:pt x="70" y="181"/>
                </a:cubicBezTo>
                <a:cubicBezTo>
                  <a:pt x="64" y="168"/>
                  <a:pt x="64" y="168"/>
                  <a:pt x="64" y="168"/>
                </a:cubicBezTo>
                <a:cubicBezTo>
                  <a:pt x="63" y="166"/>
                  <a:pt x="64" y="163"/>
                  <a:pt x="66" y="162"/>
                </a:cubicBezTo>
                <a:cubicBezTo>
                  <a:pt x="71" y="160"/>
                  <a:pt x="71" y="160"/>
                  <a:pt x="71" y="160"/>
                </a:cubicBezTo>
                <a:cubicBezTo>
                  <a:pt x="71" y="149"/>
                  <a:pt x="71" y="149"/>
                  <a:pt x="71" y="149"/>
                </a:cubicBezTo>
                <a:cubicBezTo>
                  <a:pt x="62" y="153"/>
                  <a:pt x="62" y="153"/>
                  <a:pt x="62" y="153"/>
                </a:cubicBezTo>
                <a:cubicBezTo>
                  <a:pt x="60" y="154"/>
                  <a:pt x="57" y="153"/>
                  <a:pt x="56" y="151"/>
                </a:cubicBezTo>
                <a:cubicBezTo>
                  <a:pt x="50" y="138"/>
                  <a:pt x="50" y="138"/>
                  <a:pt x="50" y="138"/>
                </a:cubicBezTo>
                <a:cubicBezTo>
                  <a:pt x="49" y="136"/>
                  <a:pt x="50" y="134"/>
                  <a:pt x="52" y="133"/>
                </a:cubicBezTo>
                <a:cubicBezTo>
                  <a:pt x="71" y="124"/>
                  <a:pt x="71" y="124"/>
                  <a:pt x="71" y="124"/>
                </a:cubicBezTo>
                <a:cubicBezTo>
                  <a:pt x="71" y="107"/>
                  <a:pt x="71" y="107"/>
                  <a:pt x="71" y="107"/>
                </a:cubicBezTo>
                <a:cubicBezTo>
                  <a:pt x="53" y="115"/>
                  <a:pt x="53" y="115"/>
                  <a:pt x="53" y="115"/>
                </a:cubicBezTo>
                <a:cubicBezTo>
                  <a:pt x="46" y="118"/>
                  <a:pt x="38" y="116"/>
                  <a:pt x="35" y="109"/>
                </a:cubicBezTo>
                <a:cubicBezTo>
                  <a:pt x="26" y="89"/>
                  <a:pt x="26" y="89"/>
                  <a:pt x="26" y="89"/>
                </a:cubicBezTo>
                <a:cubicBezTo>
                  <a:pt x="23" y="83"/>
                  <a:pt x="26" y="75"/>
                  <a:pt x="33" y="72"/>
                </a:cubicBezTo>
                <a:cubicBezTo>
                  <a:pt x="71" y="54"/>
                  <a:pt x="71" y="54"/>
                  <a:pt x="71" y="54"/>
                </a:cubicBezTo>
                <a:lnTo>
                  <a:pt x="71" y="31"/>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9" name="Rectangle 59"/>
          <p:cNvSpPr>
            <a:spLocks noChangeArrowheads="1"/>
          </p:cNvSpPr>
          <p:nvPr/>
        </p:nvSpPr>
        <p:spPr bwMode="auto">
          <a:xfrm>
            <a:off x="6873120" y="2105880"/>
            <a:ext cx="47017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0" name="Rectangle 60"/>
          <p:cNvSpPr>
            <a:spLocks noChangeArrowheads="1"/>
          </p:cNvSpPr>
          <p:nvPr/>
        </p:nvSpPr>
        <p:spPr bwMode="auto">
          <a:xfrm>
            <a:off x="6892165" y="2058267"/>
            <a:ext cx="43208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1" name="Rectangle 61"/>
          <p:cNvSpPr>
            <a:spLocks noChangeArrowheads="1"/>
          </p:cNvSpPr>
          <p:nvPr/>
        </p:nvSpPr>
        <p:spPr bwMode="auto">
          <a:xfrm>
            <a:off x="7062380" y="2009464"/>
            <a:ext cx="9165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2" name="Rectangle 62"/>
          <p:cNvSpPr>
            <a:spLocks noChangeArrowheads="1"/>
          </p:cNvSpPr>
          <p:nvPr/>
        </p:nvSpPr>
        <p:spPr bwMode="auto">
          <a:xfrm>
            <a:off x="7079045" y="1834488"/>
            <a:ext cx="58326" cy="190450"/>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3" name="Rectangle 63"/>
          <p:cNvSpPr>
            <a:spLocks noChangeArrowheads="1"/>
          </p:cNvSpPr>
          <p:nvPr/>
        </p:nvSpPr>
        <p:spPr bwMode="auto">
          <a:xfrm>
            <a:off x="7062380" y="1824966"/>
            <a:ext cx="9165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4" name="Rectangle 64"/>
          <p:cNvSpPr>
            <a:spLocks noChangeArrowheads="1"/>
          </p:cNvSpPr>
          <p:nvPr/>
        </p:nvSpPr>
        <p:spPr bwMode="auto">
          <a:xfrm>
            <a:off x="7201647" y="2009464"/>
            <a:ext cx="89274"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5" name="Rectangle 65"/>
          <p:cNvSpPr>
            <a:spLocks noChangeArrowheads="1"/>
          </p:cNvSpPr>
          <p:nvPr/>
        </p:nvSpPr>
        <p:spPr bwMode="auto">
          <a:xfrm>
            <a:off x="7217121" y="1834488"/>
            <a:ext cx="57135" cy="190450"/>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6" name="Rectangle 66"/>
          <p:cNvSpPr>
            <a:spLocks noChangeArrowheads="1"/>
          </p:cNvSpPr>
          <p:nvPr/>
        </p:nvSpPr>
        <p:spPr bwMode="auto">
          <a:xfrm>
            <a:off x="7201647" y="1824966"/>
            <a:ext cx="89274"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7" name="Rectangle 67"/>
          <p:cNvSpPr>
            <a:spLocks noChangeArrowheads="1"/>
          </p:cNvSpPr>
          <p:nvPr/>
        </p:nvSpPr>
        <p:spPr bwMode="auto">
          <a:xfrm>
            <a:off x="6925494" y="2009464"/>
            <a:ext cx="9165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8" name="Rectangle 68"/>
          <p:cNvSpPr>
            <a:spLocks noChangeArrowheads="1"/>
          </p:cNvSpPr>
          <p:nvPr/>
        </p:nvSpPr>
        <p:spPr bwMode="auto">
          <a:xfrm>
            <a:off x="6940969" y="1834488"/>
            <a:ext cx="59516" cy="190450"/>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9" name="Rectangle 69"/>
          <p:cNvSpPr>
            <a:spLocks noChangeArrowheads="1"/>
          </p:cNvSpPr>
          <p:nvPr/>
        </p:nvSpPr>
        <p:spPr bwMode="auto">
          <a:xfrm>
            <a:off x="6925494" y="1824966"/>
            <a:ext cx="9165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0" name="Rectangle 70"/>
          <p:cNvSpPr>
            <a:spLocks noChangeArrowheads="1"/>
          </p:cNvSpPr>
          <p:nvPr/>
        </p:nvSpPr>
        <p:spPr bwMode="auto">
          <a:xfrm>
            <a:off x="6892165" y="1772592"/>
            <a:ext cx="43208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1" name="Freeform 71"/>
          <p:cNvSpPr>
            <a:spLocks/>
          </p:cNvSpPr>
          <p:nvPr/>
        </p:nvSpPr>
        <p:spPr bwMode="auto">
          <a:xfrm>
            <a:off x="6892165" y="1634515"/>
            <a:ext cx="432085" cy="138077"/>
          </a:xfrm>
          <a:custGeom>
            <a:avLst/>
            <a:gdLst>
              <a:gd name="T0" fmla="*/ 181 w 363"/>
              <a:gd name="T1" fmla="*/ 0 h 116"/>
              <a:gd name="T2" fmla="*/ 363 w 363"/>
              <a:gd name="T3" fmla="*/ 116 h 116"/>
              <a:gd name="T4" fmla="*/ 0 w 363"/>
              <a:gd name="T5" fmla="*/ 116 h 116"/>
              <a:gd name="T6" fmla="*/ 181 w 363"/>
              <a:gd name="T7" fmla="*/ 0 h 116"/>
            </a:gdLst>
            <a:ahLst/>
            <a:cxnLst>
              <a:cxn ang="0">
                <a:pos x="T0" y="T1"/>
              </a:cxn>
              <a:cxn ang="0">
                <a:pos x="T2" y="T3"/>
              </a:cxn>
              <a:cxn ang="0">
                <a:pos x="T4" y="T5"/>
              </a:cxn>
              <a:cxn ang="0">
                <a:pos x="T6" y="T7"/>
              </a:cxn>
            </a:cxnLst>
            <a:rect l="0" t="0" r="r" b="b"/>
            <a:pathLst>
              <a:path w="363" h="116">
                <a:moveTo>
                  <a:pt x="181" y="0"/>
                </a:moveTo>
                <a:lnTo>
                  <a:pt x="363" y="116"/>
                </a:lnTo>
                <a:lnTo>
                  <a:pt x="0" y="116"/>
                </a:lnTo>
                <a:lnTo>
                  <a:pt x="181"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2" name="Freeform 72"/>
          <p:cNvSpPr>
            <a:spLocks noEditPoints="1"/>
          </p:cNvSpPr>
          <p:nvPr/>
        </p:nvSpPr>
        <p:spPr bwMode="auto">
          <a:xfrm>
            <a:off x="5704231" y="1759498"/>
            <a:ext cx="599919" cy="391614"/>
          </a:xfrm>
          <a:custGeom>
            <a:avLst/>
            <a:gdLst>
              <a:gd name="T0" fmla="*/ 82 w 367"/>
              <a:gd name="T1" fmla="*/ 27 h 240"/>
              <a:gd name="T2" fmla="*/ 367 w 367"/>
              <a:gd name="T3" fmla="*/ 120 h 240"/>
              <a:gd name="T4" fmla="*/ 82 w 367"/>
              <a:gd name="T5" fmla="*/ 213 h 240"/>
              <a:gd name="T6" fmla="*/ 82 w 367"/>
              <a:gd name="T7" fmla="*/ 177 h 240"/>
              <a:gd name="T8" fmla="*/ 127 w 367"/>
              <a:gd name="T9" fmla="*/ 143 h 240"/>
              <a:gd name="T10" fmla="*/ 127 w 367"/>
              <a:gd name="T11" fmla="*/ 87 h 240"/>
              <a:gd name="T12" fmla="*/ 138 w 367"/>
              <a:gd name="T13" fmla="*/ 87 h 240"/>
              <a:gd name="T14" fmla="*/ 138 w 367"/>
              <a:gd name="T15" fmla="*/ 64 h 240"/>
              <a:gd name="T16" fmla="*/ 127 w 367"/>
              <a:gd name="T17" fmla="*/ 64 h 240"/>
              <a:gd name="T18" fmla="*/ 102 w 367"/>
              <a:gd name="T19" fmla="*/ 64 h 240"/>
              <a:gd name="T20" fmla="*/ 91 w 367"/>
              <a:gd name="T21" fmla="*/ 64 h 240"/>
              <a:gd name="T22" fmla="*/ 91 w 367"/>
              <a:gd name="T23" fmla="*/ 87 h 240"/>
              <a:gd name="T24" fmla="*/ 102 w 367"/>
              <a:gd name="T25" fmla="*/ 87 h 240"/>
              <a:gd name="T26" fmla="*/ 102 w 367"/>
              <a:gd name="T27" fmla="*/ 143 h 240"/>
              <a:gd name="T28" fmla="*/ 82 w 367"/>
              <a:gd name="T29" fmla="*/ 156 h 240"/>
              <a:gd name="T30" fmla="*/ 82 w 367"/>
              <a:gd name="T31" fmla="*/ 27 h 240"/>
              <a:gd name="T32" fmla="*/ 0 w 367"/>
              <a:gd name="T33" fmla="*/ 0 h 240"/>
              <a:gd name="T34" fmla="*/ 82 w 367"/>
              <a:gd name="T35" fmla="*/ 27 h 240"/>
              <a:gd name="T36" fmla="*/ 82 w 367"/>
              <a:gd name="T37" fmla="*/ 156 h 240"/>
              <a:gd name="T38" fmla="*/ 82 w 367"/>
              <a:gd name="T39" fmla="*/ 156 h 240"/>
              <a:gd name="T40" fmla="*/ 62 w 367"/>
              <a:gd name="T41" fmla="*/ 143 h 240"/>
              <a:gd name="T42" fmla="*/ 62 w 367"/>
              <a:gd name="T43" fmla="*/ 87 h 240"/>
              <a:gd name="T44" fmla="*/ 73 w 367"/>
              <a:gd name="T45" fmla="*/ 87 h 240"/>
              <a:gd name="T46" fmla="*/ 73 w 367"/>
              <a:gd name="T47" fmla="*/ 64 h 240"/>
              <a:gd name="T48" fmla="*/ 62 w 367"/>
              <a:gd name="T49" fmla="*/ 64 h 240"/>
              <a:gd name="T50" fmla="*/ 37 w 367"/>
              <a:gd name="T51" fmla="*/ 64 h 240"/>
              <a:gd name="T52" fmla="*/ 26 w 367"/>
              <a:gd name="T53" fmla="*/ 64 h 240"/>
              <a:gd name="T54" fmla="*/ 26 w 367"/>
              <a:gd name="T55" fmla="*/ 87 h 240"/>
              <a:gd name="T56" fmla="*/ 37 w 367"/>
              <a:gd name="T57" fmla="*/ 87 h 240"/>
              <a:gd name="T58" fmla="*/ 37 w 367"/>
              <a:gd name="T59" fmla="*/ 143 h 240"/>
              <a:gd name="T60" fmla="*/ 82 w 367"/>
              <a:gd name="T61" fmla="*/ 177 h 240"/>
              <a:gd name="T62" fmla="*/ 82 w 367"/>
              <a:gd name="T63" fmla="*/ 177 h 240"/>
              <a:gd name="T64" fmla="*/ 82 w 367"/>
              <a:gd name="T65" fmla="*/ 213 h 240"/>
              <a:gd name="T66" fmla="*/ 0 w 367"/>
              <a:gd name="T67" fmla="*/ 240 h 240"/>
              <a:gd name="T68" fmla="*/ 0 w 367"/>
              <a:gd name="T69"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67" h="240">
                <a:moveTo>
                  <a:pt x="82" y="27"/>
                </a:moveTo>
                <a:cubicBezTo>
                  <a:pt x="367" y="120"/>
                  <a:pt x="367" y="120"/>
                  <a:pt x="367" y="120"/>
                </a:cubicBezTo>
                <a:cubicBezTo>
                  <a:pt x="82" y="213"/>
                  <a:pt x="82" y="213"/>
                  <a:pt x="82" y="213"/>
                </a:cubicBezTo>
                <a:cubicBezTo>
                  <a:pt x="82" y="177"/>
                  <a:pt x="82" y="177"/>
                  <a:pt x="82" y="177"/>
                </a:cubicBezTo>
                <a:cubicBezTo>
                  <a:pt x="107" y="177"/>
                  <a:pt x="127" y="162"/>
                  <a:pt x="127" y="143"/>
                </a:cubicBezTo>
                <a:cubicBezTo>
                  <a:pt x="127" y="87"/>
                  <a:pt x="127" y="87"/>
                  <a:pt x="127" y="87"/>
                </a:cubicBezTo>
                <a:cubicBezTo>
                  <a:pt x="138" y="87"/>
                  <a:pt x="138" y="87"/>
                  <a:pt x="138" y="87"/>
                </a:cubicBezTo>
                <a:cubicBezTo>
                  <a:pt x="138" y="64"/>
                  <a:pt x="138" y="64"/>
                  <a:pt x="138" y="64"/>
                </a:cubicBezTo>
                <a:cubicBezTo>
                  <a:pt x="127" y="64"/>
                  <a:pt x="127" y="64"/>
                  <a:pt x="127" y="64"/>
                </a:cubicBezTo>
                <a:cubicBezTo>
                  <a:pt x="102" y="64"/>
                  <a:pt x="102" y="64"/>
                  <a:pt x="102" y="64"/>
                </a:cubicBezTo>
                <a:cubicBezTo>
                  <a:pt x="91" y="64"/>
                  <a:pt x="91" y="64"/>
                  <a:pt x="91" y="64"/>
                </a:cubicBezTo>
                <a:cubicBezTo>
                  <a:pt x="91" y="87"/>
                  <a:pt x="91" y="87"/>
                  <a:pt x="91" y="87"/>
                </a:cubicBezTo>
                <a:cubicBezTo>
                  <a:pt x="102" y="87"/>
                  <a:pt x="102" y="87"/>
                  <a:pt x="102" y="87"/>
                </a:cubicBezTo>
                <a:cubicBezTo>
                  <a:pt x="102" y="143"/>
                  <a:pt x="102" y="143"/>
                  <a:pt x="102" y="143"/>
                </a:cubicBezTo>
                <a:cubicBezTo>
                  <a:pt x="102" y="150"/>
                  <a:pt x="93" y="156"/>
                  <a:pt x="82" y="156"/>
                </a:cubicBezTo>
                <a:lnTo>
                  <a:pt x="82" y="27"/>
                </a:lnTo>
                <a:close/>
                <a:moveTo>
                  <a:pt x="0" y="0"/>
                </a:moveTo>
                <a:cubicBezTo>
                  <a:pt x="82" y="27"/>
                  <a:pt x="82" y="27"/>
                  <a:pt x="82" y="27"/>
                </a:cubicBezTo>
                <a:cubicBezTo>
                  <a:pt x="82" y="156"/>
                  <a:pt x="82" y="156"/>
                  <a:pt x="82" y="156"/>
                </a:cubicBezTo>
                <a:cubicBezTo>
                  <a:pt x="82" y="156"/>
                  <a:pt x="82" y="156"/>
                  <a:pt x="82" y="156"/>
                </a:cubicBezTo>
                <a:cubicBezTo>
                  <a:pt x="71" y="156"/>
                  <a:pt x="62" y="150"/>
                  <a:pt x="62" y="143"/>
                </a:cubicBezTo>
                <a:cubicBezTo>
                  <a:pt x="62" y="87"/>
                  <a:pt x="62" y="87"/>
                  <a:pt x="62" y="87"/>
                </a:cubicBezTo>
                <a:cubicBezTo>
                  <a:pt x="73" y="87"/>
                  <a:pt x="73" y="87"/>
                  <a:pt x="73" y="87"/>
                </a:cubicBezTo>
                <a:cubicBezTo>
                  <a:pt x="73" y="64"/>
                  <a:pt x="73" y="64"/>
                  <a:pt x="73" y="64"/>
                </a:cubicBezTo>
                <a:cubicBezTo>
                  <a:pt x="62" y="64"/>
                  <a:pt x="62" y="64"/>
                  <a:pt x="62" y="64"/>
                </a:cubicBezTo>
                <a:cubicBezTo>
                  <a:pt x="37" y="64"/>
                  <a:pt x="37" y="64"/>
                  <a:pt x="37" y="64"/>
                </a:cubicBezTo>
                <a:cubicBezTo>
                  <a:pt x="26" y="64"/>
                  <a:pt x="26" y="64"/>
                  <a:pt x="26" y="64"/>
                </a:cubicBezTo>
                <a:cubicBezTo>
                  <a:pt x="26" y="87"/>
                  <a:pt x="26" y="87"/>
                  <a:pt x="26" y="87"/>
                </a:cubicBezTo>
                <a:cubicBezTo>
                  <a:pt x="37" y="87"/>
                  <a:pt x="37" y="87"/>
                  <a:pt x="37" y="87"/>
                </a:cubicBezTo>
                <a:cubicBezTo>
                  <a:pt x="37" y="143"/>
                  <a:pt x="37" y="143"/>
                  <a:pt x="37" y="143"/>
                </a:cubicBezTo>
                <a:cubicBezTo>
                  <a:pt x="37" y="162"/>
                  <a:pt x="57" y="177"/>
                  <a:pt x="82" y="177"/>
                </a:cubicBezTo>
                <a:cubicBezTo>
                  <a:pt x="82" y="177"/>
                  <a:pt x="82" y="177"/>
                  <a:pt x="82" y="177"/>
                </a:cubicBezTo>
                <a:cubicBezTo>
                  <a:pt x="82" y="213"/>
                  <a:pt x="82" y="213"/>
                  <a:pt x="82" y="213"/>
                </a:cubicBezTo>
                <a:cubicBezTo>
                  <a:pt x="0" y="240"/>
                  <a:pt x="0" y="240"/>
                  <a:pt x="0" y="240"/>
                </a:cubicBezTo>
                <a:lnTo>
                  <a:pt x="0"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3" name="Freeform 73"/>
          <p:cNvSpPr>
            <a:spLocks noEditPoints="1"/>
          </p:cNvSpPr>
          <p:nvPr/>
        </p:nvSpPr>
        <p:spPr bwMode="auto">
          <a:xfrm>
            <a:off x="7027861" y="2189202"/>
            <a:ext cx="140457" cy="245205"/>
          </a:xfrm>
          <a:custGeom>
            <a:avLst/>
            <a:gdLst>
              <a:gd name="T0" fmla="*/ 37 w 86"/>
              <a:gd name="T1" fmla="*/ 128 h 150"/>
              <a:gd name="T2" fmla="*/ 34 w 86"/>
              <a:gd name="T3" fmla="*/ 127 h 150"/>
              <a:gd name="T4" fmla="*/ 34 w 86"/>
              <a:gd name="T5" fmla="*/ 150 h 150"/>
              <a:gd name="T6" fmla="*/ 45 w 86"/>
              <a:gd name="T7" fmla="*/ 142 h 150"/>
              <a:gd name="T8" fmla="*/ 37 w 86"/>
              <a:gd name="T9" fmla="*/ 128 h 150"/>
              <a:gd name="T10" fmla="*/ 34 w 86"/>
              <a:gd name="T11" fmla="*/ 118 h 150"/>
              <a:gd name="T12" fmla="*/ 34 w 86"/>
              <a:gd name="T13" fmla="*/ 51 h 150"/>
              <a:gd name="T14" fmla="*/ 51 w 86"/>
              <a:gd name="T15" fmla="*/ 46 h 150"/>
              <a:gd name="T16" fmla="*/ 61 w 86"/>
              <a:gd name="T17" fmla="*/ 8 h 150"/>
              <a:gd name="T18" fmla="*/ 72 w 86"/>
              <a:gd name="T19" fmla="*/ 1 h 150"/>
              <a:gd name="T20" fmla="*/ 78 w 86"/>
              <a:gd name="T21" fmla="*/ 12 h 150"/>
              <a:gd name="T22" fmla="*/ 69 w 86"/>
              <a:gd name="T23" fmla="*/ 51 h 150"/>
              <a:gd name="T24" fmla="*/ 82 w 86"/>
              <a:gd name="T25" fmla="*/ 84 h 150"/>
              <a:gd name="T26" fmla="*/ 77 w 86"/>
              <a:gd name="T27" fmla="*/ 103 h 150"/>
              <a:gd name="T28" fmla="*/ 77 w 86"/>
              <a:gd name="T29" fmla="*/ 103 h 150"/>
              <a:gd name="T30" fmla="*/ 86 w 86"/>
              <a:gd name="T31" fmla="*/ 117 h 150"/>
              <a:gd name="T32" fmla="*/ 83 w 86"/>
              <a:gd name="T33" fmla="*/ 130 h 150"/>
              <a:gd name="T34" fmla="*/ 34 w 86"/>
              <a:gd name="T35" fmla="*/ 118 h 150"/>
              <a:gd name="T36" fmla="*/ 34 w 86"/>
              <a:gd name="T37" fmla="*/ 127 h 150"/>
              <a:gd name="T38" fmla="*/ 23 w 86"/>
              <a:gd name="T39" fmla="*/ 136 h 150"/>
              <a:gd name="T40" fmla="*/ 31 w 86"/>
              <a:gd name="T41" fmla="*/ 150 h 150"/>
              <a:gd name="T42" fmla="*/ 34 w 86"/>
              <a:gd name="T43" fmla="*/ 150 h 150"/>
              <a:gd name="T44" fmla="*/ 34 w 86"/>
              <a:gd name="T45" fmla="*/ 127 h 150"/>
              <a:gd name="T46" fmla="*/ 34 w 86"/>
              <a:gd name="T47" fmla="*/ 51 h 150"/>
              <a:gd name="T48" fmla="*/ 34 w 86"/>
              <a:gd name="T49" fmla="*/ 118 h 150"/>
              <a:gd name="T50" fmla="*/ 0 w 86"/>
              <a:gd name="T51" fmla="*/ 109 h 150"/>
              <a:gd name="T52" fmla="*/ 3 w 86"/>
              <a:gd name="T53" fmla="*/ 96 h 150"/>
              <a:gd name="T54" fmla="*/ 18 w 86"/>
              <a:gd name="T55" fmla="*/ 88 h 150"/>
              <a:gd name="T56" fmla="*/ 23 w 86"/>
              <a:gd name="T57" fmla="*/ 69 h 150"/>
              <a:gd name="T58" fmla="*/ 34 w 86"/>
              <a:gd name="T59" fmla="*/ 51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6" h="150">
                <a:moveTo>
                  <a:pt x="37" y="128"/>
                </a:moveTo>
                <a:cubicBezTo>
                  <a:pt x="36" y="127"/>
                  <a:pt x="35" y="127"/>
                  <a:pt x="34" y="127"/>
                </a:cubicBezTo>
                <a:cubicBezTo>
                  <a:pt x="34" y="150"/>
                  <a:pt x="34" y="150"/>
                  <a:pt x="34" y="150"/>
                </a:cubicBezTo>
                <a:cubicBezTo>
                  <a:pt x="39" y="150"/>
                  <a:pt x="44" y="147"/>
                  <a:pt x="45" y="142"/>
                </a:cubicBezTo>
                <a:cubicBezTo>
                  <a:pt x="47" y="136"/>
                  <a:pt x="43" y="129"/>
                  <a:pt x="37" y="128"/>
                </a:cubicBezTo>
                <a:close/>
                <a:moveTo>
                  <a:pt x="34" y="118"/>
                </a:moveTo>
                <a:cubicBezTo>
                  <a:pt x="34" y="51"/>
                  <a:pt x="34" y="51"/>
                  <a:pt x="34" y="51"/>
                </a:cubicBezTo>
                <a:cubicBezTo>
                  <a:pt x="39" y="48"/>
                  <a:pt x="45" y="46"/>
                  <a:pt x="51" y="46"/>
                </a:cubicBezTo>
                <a:cubicBezTo>
                  <a:pt x="61" y="8"/>
                  <a:pt x="61" y="8"/>
                  <a:pt x="61" y="8"/>
                </a:cubicBezTo>
                <a:cubicBezTo>
                  <a:pt x="62" y="3"/>
                  <a:pt x="67" y="0"/>
                  <a:pt x="72" y="1"/>
                </a:cubicBezTo>
                <a:cubicBezTo>
                  <a:pt x="77" y="2"/>
                  <a:pt x="80" y="7"/>
                  <a:pt x="78" y="12"/>
                </a:cubicBezTo>
                <a:cubicBezTo>
                  <a:pt x="69" y="51"/>
                  <a:pt x="69" y="51"/>
                  <a:pt x="69" y="51"/>
                </a:cubicBezTo>
                <a:cubicBezTo>
                  <a:pt x="79" y="57"/>
                  <a:pt x="86" y="68"/>
                  <a:pt x="82" y="84"/>
                </a:cubicBezTo>
                <a:cubicBezTo>
                  <a:pt x="82" y="84"/>
                  <a:pt x="79" y="97"/>
                  <a:pt x="77" y="103"/>
                </a:cubicBezTo>
                <a:cubicBezTo>
                  <a:pt x="77" y="103"/>
                  <a:pt x="77" y="103"/>
                  <a:pt x="77" y="103"/>
                </a:cubicBezTo>
                <a:cubicBezTo>
                  <a:pt x="75" y="112"/>
                  <a:pt x="86" y="117"/>
                  <a:pt x="86" y="117"/>
                </a:cubicBezTo>
                <a:cubicBezTo>
                  <a:pt x="83" y="130"/>
                  <a:pt x="83" y="130"/>
                  <a:pt x="83" y="130"/>
                </a:cubicBezTo>
                <a:lnTo>
                  <a:pt x="34" y="118"/>
                </a:lnTo>
                <a:close/>
                <a:moveTo>
                  <a:pt x="34" y="127"/>
                </a:moveTo>
                <a:cubicBezTo>
                  <a:pt x="29" y="127"/>
                  <a:pt x="24" y="131"/>
                  <a:pt x="23" y="136"/>
                </a:cubicBezTo>
                <a:cubicBezTo>
                  <a:pt x="21" y="142"/>
                  <a:pt x="25" y="148"/>
                  <a:pt x="31" y="150"/>
                </a:cubicBezTo>
                <a:cubicBezTo>
                  <a:pt x="32" y="150"/>
                  <a:pt x="33" y="150"/>
                  <a:pt x="34" y="150"/>
                </a:cubicBezTo>
                <a:cubicBezTo>
                  <a:pt x="34" y="127"/>
                  <a:pt x="34" y="127"/>
                  <a:pt x="34" y="127"/>
                </a:cubicBezTo>
                <a:close/>
                <a:moveTo>
                  <a:pt x="34" y="51"/>
                </a:moveTo>
                <a:cubicBezTo>
                  <a:pt x="34" y="118"/>
                  <a:pt x="34" y="118"/>
                  <a:pt x="34" y="118"/>
                </a:cubicBezTo>
                <a:cubicBezTo>
                  <a:pt x="0" y="109"/>
                  <a:pt x="0" y="109"/>
                  <a:pt x="0" y="109"/>
                </a:cubicBezTo>
                <a:cubicBezTo>
                  <a:pt x="3" y="96"/>
                  <a:pt x="3" y="96"/>
                  <a:pt x="3" y="96"/>
                </a:cubicBezTo>
                <a:cubicBezTo>
                  <a:pt x="3" y="96"/>
                  <a:pt x="16" y="97"/>
                  <a:pt x="18" y="88"/>
                </a:cubicBezTo>
                <a:cubicBezTo>
                  <a:pt x="20" y="80"/>
                  <a:pt x="23" y="69"/>
                  <a:pt x="23" y="69"/>
                </a:cubicBezTo>
                <a:cubicBezTo>
                  <a:pt x="25" y="61"/>
                  <a:pt x="29" y="55"/>
                  <a:pt x="34" y="51"/>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4" name="Freeform 74"/>
          <p:cNvSpPr>
            <a:spLocks noEditPoints="1"/>
          </p:cNvSpPr>
          <p:nvPr/>
        </p:nvSpPr>
        <p:spPr bwMode="auto">
          <a:xfrm>
            <a:off x="5801836" y="1348840"/>
            <a:ext cx="282105" cy="345191"/>
          </a:xfrm>
          <a:custGeom>
            <a:avLst/>
            <a:gdLst>
              <a:gd name="T0" fmla="*/ 172 w 172"/>
              <a:gd name="T1" fmla="*/ 9 h 211"/>
              <a:gd name="T2" fmla="*/ 121 w 172"/>
              <a:gd name="T3" fmla="*/ 37 h 211"/>
              <a:gd name="T4" fmla="*/ 143 w 172"/>
              <a:gd name="T5" fmla="*/ 211 h 211"/>
              <a:gd name="T6" fmla="*/ 124 w 172"/>
              <a:gd name="T7" fmla="*/ 165 h 211"/>
              <a:gd name="T8" fmla="*/ 131 w 172"/>
              <a:gd name="T9" fmla="*/ 108 h 211"/>
              <a:gd name="T10" fmla="*/ 121 w 172"/>
              <a:gd name="T11" fmla="*/ 86 h 211"/>
              <a:gd name="T12" fmla="*/ 129 w 172"/>
              <a:gd name="T13" fmla="*/ 146 h 211"/>
              <a:gd name="T14" fmla="*/ 127 w 172"/>
              <a:gd name="T15" fmla="*/ 116 h 211"/>
              <a:gd name="T16" fmla="*/ 121 w 172"/>
              <a:gd name="T17" fmla="*/ 156 h 211"/>
              <a:gd name="T18" fmla="*/ 121 w 172"/>
              <a:gd name="T19" fmla="*/ 9 h 211"/>
              <a:gd name="T20" fmla="*/ 98 w 172"/>
              <a:gd name="T21" fmla="*/ 37 h 211"/>
              <a:gd name="T22" fmla="*/ 110 w 172"/>
              <a:gd name="T23" fmla="*/ 88 h 211"/>
              <a:gd name="T24" fmla="*/ 100 w 172"/>
              <a:gd name="T25" fmla="*/ 81 h 211"/>
              <a:gd name="T26" fmla="*/ 121 w 172"/>
              <a:gd name="T27" fmla="*/ 211 h 211"/>
              <a:gd name="T28" fmla="*/ 101 w 172"/>
              <a:gd name="T29" fmla="*/ 163 h 211"/>
              <a:gd name="T30" fmla="*/ 121 w 172"/>
              <a:gd name="T31" fmla="*/ 211 h 211"/>
              <a:gd name="T32" fmla="*/ 113 w 172"/>
              <a:gd name="T33" fmla="*/ 148 h 211"/>
              <a:gd name="T34" fmla="*/ 121 w 172"/>
              <a:gd name="T35" fmla="*/ 156 h 211"/>
              <a:gd name="T36" fmla="*/ 98 w 172"/>
              <a:gd name="T37" fmla="*/ 0 h 211"/>
              <a:gd name="T38" fmla="*/ 71 w 172"/>
              <a:gd name="T39" fmla="*/ 0 h 211"/>
              <a:gd name="T40" fmla="*/ 98 w 172"/>
              <a:gd name="T41" fmla="*/ 80 h 211"/>
              <a:gd name="T42" fmla="*/ 71 w 172"/>
              <a:gd name="T43" fmla="*/ 37 h 211"/>
              <a:gd name="T44" fmla="*/ 71 w 172"/>
              <a:gd name="T45" fmla="*/ 166 h 211"/>
              <a:gd name="T46" fmla="*/ 98 w 172"/>
              <a:gd name="T47" fmla="*/ 141 h 211"/>
              <a:gd name="T48" fmla="*/ 98 w 172"/>
              <a:gd name="T49" fmla="*/ 160 h 211"/>
              <a:gd name="T50" fmla="*/ 74 w 172"/>
              <a:gd name="T51" fmla="*/ 124 h 211"/>
              <a:gd name="T52" fmla="*/ 71 w 172"/>
              <a:gd name="T53" fmla="*/ 118 h 211"/>
              <a:gd name="T54" fmla="*/ 71 w 172"/>
              <a:gd name="T55" fmla="*/ 98 h 211"/>
              <a:gd name="T56" fmla="*/ 71 w 172"/>
              <a:gd name="T57" fmla="*/ 0 h 211"/>
              <a:gd name="T58" fmla="*/ 60 w 172"/>
              <a:gd name="T59" fmla="*/ 0 h 211"/>
              <a:gd name="T60" fmla="*/ 71 w 172"/>
              <a:gd name="T61" fmla="*/ 88 h 211"/>
              <a:gd name="T62" fmla="*/ 60 w 172"/>
              <a:gd name="T63" fmla="*/ 37 h 211"/>
              <a:gd name="T64" fmla="*/ 60 w 172"/>
              <a:gd name="T65" fmla="*/ 120 h 211"/>
              <a:gd name="T66" fmla="*/ 65 w 172"/>
              <a:gd name="T67" fmla="*/ 166 h 211"/>
              <a:gd name="T68" fmla="*/ 71 w 172"/>
              <a:gd name="T69" fmla="*/ 98 h 211"/>
              <a:gd name="T70" fmla="*/ 71 w 172"/>
              <a:gd name="T71" fmla="*/ 98 h 211"/>
              <a:gd name="T72" fmla="*/ 60 w 172"/>
              <a:gd name="T73" fmla="*/ 9 h 211"/>
              <a:gd name="T74" fmla="*/ 12 w 172"/>
              <a:gd name="T75" fmla="*/ 23 h 211"/>
              <a:gd name="T76" fmla="*/ 60 w 172"/>
              <a:gd name="T77" fmla="*/ 100 h 211"/>
              <a:gd name="T78" fmla="*/ 28 w 172"/>
              <a:gd name="T79" fmla="*/ 118 h 211"/>
              <a:gd name="T80" fmla="*/ 29 w 172"/>
              <a:gd name="T81" fmla="*/ 134 h 211"/>
              <a:gd name="T82" fmla="*/ 34 w 172"/>
              <a:gd name="T83" fmla="*/ 127 h 211"/>
              <a:gd name="T84" fmla="*/ 47 w 172"/>
              <a:gd name="T85" fmla="*/ 120 h 211"/>
              <a:gd name="T86" fmla="*/ 36 w 172"/>
              <a:gd name="T87" fmla="*/ 178 h 211"/>
              <a:gd name="T88" fmla="*/ 45 w 172"/>
              <a:gd name="T89" fmla="*/ 163 h 211"/>
              <a:gd name="T90" fmla="*/ 60 w 172"/>
              <a:gd name="T91" fmla="*/ 211 h 211"/>
              <a:gd name="T92" fmla="*/ 0 w 172"/>
              <a:gd name="T93" fmla="*/ 2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72" h="211">
                <a:moveTo>
                  <a:pt x="121" y="0"/>
                </a:moveTo>
                <a:cubicBezTo>
                  <a:pt x="172" y="0"/>
                  <a:pt x="172" y="0"/>
                  <a:pt x="172" y="0"/>
                </a:cubicBezTo>
                <a:cubicBezTo>
                  <a:pt x="172" y="9"/>
                  <a:pt x="172" y="9"/>
                  <a:pt x="172" y="9"/>
                </a:cubicBezTo>
                <a:cubicBezTo>
                  <a:pt x="121" y="9"/>
                  <a:pt x="121" y="9"/>
                  <a:pt x="121" y="9"/>
                </a:cubicBezTo>
                <a:cubicBezTo>
                  <a:pt x="121" y="0"/>
                  <a:pt x="121" y="0"/>
                  <a:pt x="121" y="0"/>
                </a:cubicBezTo>
                <a:close/>
                <a:moveTo>
                  <a:pt x="121" y="37"/>
                </a:moveTo>
                <a:cubicBezTo>
                  <a:pt x="172" y="37"/>
                  <a:pt x="172" y="37"/>
                  <a:pt x="172" y="37"/>
                </a:cubicBezTo>
                <a:cubicBezTo>
                  <a:pt x="172" y="183"/>
                  <a:pt x="172" y="183"/>
                  <a:pt x="172" y="183"/>
                </a:cubicBezTo>
                <a:cubicBezTo>
                  <a:pt x="172" y="198"/>
                  <a:pt x="159" y="211"/>
                  <a:pt x="143" y="211"/>
                </a:cubicBezTo>
                <a:cubicBezTo>
                  <a:pt x="121" y="211"/>
                  <a:pt x="121" y="211"/>
                  <a:pt x="121" y="211"/>
                </a:cubicBezTo>
                <a:cubicBezTo>
                  <a:pt x="121" y="166"/>
                  <a:pt x="121" y="166"/>
                  <a:pt x="121" y="166"/>
                </a:cubicBezTo>
                <a:cubicBezTo>
                  <a:pt x="122" y="166"/>
                  <a:pt x="123" y="166"/>
                  <a:pt x="124" y="165"/>
                </a:cubicBezTo>
                <a:cubicBezTo>
                  <a:pt x="130" y="163"/>
                  <a:pt x="134" y="159"/>
                  <a:pt x="138" y="153"/>
                </a:cubicBezTo>
                <a:cubicBezTo>
                  <a:pt x="142" y="145"/>
                  <a:pt x="145" y="137"/>
                  <a:pt x="145" y="128"/>
                </a:cubicBezTo>
                <a:cubicBezTo>
                  <a:pt x="145" y="115"/>
                  <a:pt x="140" y="108"/>
                  <a:pt x="131" y="108"/>
                </a:cubicBezTo>
                <a:cubicBezTo>
                  <a:pt x="128" y="108"/>
                  <a:pt x="125" y="109"/>
                  <a:pt x="121" y="111"/>
                </a:cubicBezTo>
                <a:cubicBezTo>
                  <a:pt x="127" y="85"/>
                  <a:pt x="127" y="85"/>
                  <a:pt x="127" y="85"/>
                </a:cubicBezTo>
                <a:cubicBezTo>
                  <a:pt x="121" y="86"/>
                  <a:pt x="121" y="86"/>
                  <a:pt x="121" y="86"/>
                </a:cubicBezTo>
                <a:cubicBezTo>
                  <a:pt x="121" y="37"/>
                  <a:pt x="121" y="37"/>
                  <a:pt x="121" y="37"/>
                </a:cubicBezTo>
                <a:close/>
                <a:moveTo>
                  <a:pt x="121" y="156"/>
                </a:moveTo>
                <a:cubicBezTo>
                  <a:pt x="123" y="155"/>
                  <a:pt x="126" y="152"/>
                  <a:pt x="129" y="146"/>
                </a:cubicBezTo>
                <a:cubicBezTo>
                  <a:pt x="131" y="140"/>
                  <a:pt x="133" y="134"/>
                  <a:pt x="133" y="129"/>
                </a:cubicBezTo>
                <a:cubicBezTo>
                  <a:pt x="133" y="123"/>
                  <a:pt x="132" y="119"/>
                  <a:pt x="129" y="117"/>
                </a:cubicBezTo>
                <a:cubicBezTo>
                  <a:pt x="129" y="117"/>
                  <a:pt x="128" y="116"/>
                  <a:pt x="127" y="116"/>
                </a:cubicBezTo>
                <a:cubicBezTo>
                  <a:pt x="126" y="116"/>
                  <a:pt x="124" y="117"/>
                  <a:pt x="123" y="117"/>
                </a:cubicBezTo>
                <a:cubicBezTo>
                  <a:pt x="122" y="117"/>
                  <a:pt x="121" y="117"/>
                  <a:pt x="121" y="118"/>
                </a:cubicBezTo>
                <a:lnTo>
                  <a:pt x="121" y="156"/>
                </a:lnTo>
                <a:close/>
                <a:moveTo>
                  <a:pt x="98" y="0"/>
                </a:moveTo>
                <a:cubicBezTo>
                  <a:pt x="121" y="0"/>
                  <a:pt x="121" y="0"/>
                  <a:pt x="121" y="0"/>
                </a:cubicBezTo>
                <a:cubicBezTo>
                  <a:pt x="121" y="9"/>
                  <a:pt x="121" y="9"/>
                  <a:pt x="121" y="9"/>
                </a:cubicBezTo>
                <a:cubicBezTo>
                  <a:pt x="98" y="9"/>
                  <a:pt x="98" y="9"/>
                  <a:pt x="98" y="9"/>
                </a:cubicBezTo>
                <a:cubicBezTo>
                  <a:pt x="98" y="0"/>
                  <a:pt x="98" y="0"/>
                  <a:pt x="98" y="0"/>
                </a:cubicBezTo>
                <a:close/>
                <a:moveTo>
                  <a:pt x="98" y="37"/>
                </a:moveTo>
                <a:cubicBezTo>
                  <a:pt x="121" y="37"/>
                  <a:pt x="121" y="37"/>
                  <a:pt x="121" y="37"/>
                </a:cubicBezTo>
                <a:cubicBezTo>
                  <a:pt x="121" y="86"/>
                  <a:pt x="121" y="86"/>
                  <a:pt x="121" y="86"/>
                </a:cubicBezTo>
                <a:cubicBezTo>
                  <a:pt x="110" y="88"/>
                  <a:pt x="110" y="88"/>
                  <a:pt x="110" y="88"/>
                </a:cubicBezTo>
                <a:cubicBezTo>
                  <a:pt x="98" y="141"/>
                  <a:pt x="98" y="141"/>
                  <a:pt x="98" y="141"/>
                </a:cubicBezTo>
                <a:cubicBezTo>
                  <a:pt x="98" y="90"/>
                  <a:pt x="98" y="90"/>
                  <a:pt x="98" y="90"/>
                </a:cubicBezTo>
                <a:cubicBezTo>
                  <a:pt x="100" y="81"/>
                  <a:pt x="100" y="81"/>
                  <a:pt x="100" y="81"/>
                </a:cubicBezTo>
                <a:cubicBezTo>
                  <a:pt x="100" y="81"/>
                  <a:pt x="99" y="81"/>
                  <a:pt x="98" y="80"/>
                </a:cubicBezTo>
                <a:cubicBezTo>
                  <a:pt x="98" y="37"/>
                  <a:pt x="98" y="37"/>
                  <a:pt x="98" y="37"/>
                </a:cubicBezTo>
                <a:close/>
                <a:moveTo>
                  <a:pt x="121" y="211"/>
                </a:moveTo>
                <a:cubicBezTo>
                  <a:pt x="98" y="211"/>
                  <a:pt x="98" y="211"/>
                  <a:pt x="98" y="211"/>
                </a:cubicBezTo>
                <a:cubicBezTo>
                  <a:pt x="98" y="160"/>
                  <a:pt x="98" y="160"/>
                  <a:pt x="98" y="160"/>
                </a:cubicBezTo>
                <a:cubicBezTo>
                  <a:pt x="99" y="161"/>
                  <a:pt x="100" y="162"/>
                  <a:pt x="101" y="163"/>
                </a:cubicBezTo>
                <a:cubicBezTo>
                  <a:pt x="103" y="166"/>
                  <a:pt x="107" y="167"/>
                  <a:pt x="112" y="167"/>
                </a:cubicBezTo>
                <a:cubicBezTo>
                  <a:pt x="115" y="167"/>
                  <a:pt x="118" y="167"/>
                  <a:pt x="121" y="166"/>
                </a:cubicBezTo>
                <a:cubicBezTo>
                  <a:pt x="121" y="211"/>
                  <a:pt x="121" y="211"/>
                  <a:pt x="121" y="211"/>
                </a:cubicBezTo>
                <a:close/>
                <a:moveTo>
                  <a:pt x="121" y="118"/>
                </a:moveTo>
                <a:cubicBezTo>
                  <a:pt x="120" y="118"/>
                  <a:pt x="120" y="118"/>
                  <a:pt x="120" y="119"/>
                </a:cubicBezTo>
                <a:cubicBezTo>
                  <a:pt x="113" y="148"/>
                  <a:pt x="113" y="148"/>
                  <a:pt x="113" y="148"/>
                </a:cubicBezTo>
                <a:cubicBezTo>
                  <a:pt x="113" y="149"/>
                  <a:pt x="113" y="150"/>
                  <a:pt x="113" y="151"/>
                </a:cubicBezTo>
                <a:cubicBezTo>
                  <a:pt x="113" y="154"/>
                  <a:pt x="115" y="156"/>
                  <a:pt x="119" y="156"/>
                </a:cubicBezTo>
                <a:cubicBezTo>
                  <a:pt x="120" y="156"/>
                  <a:pt x="120" y="156"/>
                  <a:pt x="121" y="156"/>
                </a:cubicBezTo>
                <a:lnTo>
                  <a:pt x="121" y="118"/>
                </a:lnTo>
                <a:close/>
                <a:moveTo>
                  <a:pt x="71" y="0"/>
                </a:moveTo>
                <a:cubicBezTo>
                  <a:pt x="98" y="0"/>
                  <a:pt x="98" y="0"/>
                  <a:pt x="98" y="0"/>
                </a:cubicBezTo>
                <a:cubicBezTo>
                  <a:pt x="98" y="9"/>
                  <a:pt x="98" y="9"/>
                  <a:pt x="98" y="9"/>
                </a:cubicBezTo>
                <a:cubicBezTo>
                  <a:pt x="71" y="9"/>
                  <a:pt x="71" y="9"/>
                  <a:pt x="71" y="9"/>
                </a:cubicBezTo>
                <a:cubicBezTo>
                  <a:pt x="71" y="0"/>
                  <a:pt x="71" y="0"/>
                  <a:pt x="71" y="0"/>
                </a:cubicBezTo>
                <a:close/>
                <a:moveTo>
                  <a:pt x="71" y="37"/>
                </a:moveTo>
                <a:cubicBezTo>
                  <a:pt x="98" y="37"/>
                  <a:pt x="98" y="37"/>
                  <a:pt x="98" y="37"/>
                </a:cubicBezTo>
                <a:cubicBezTo>
                  <a:pt x="98" y="80"/>
                  <a:pt x="98" y="80"/>
                  <a:pt x="98" y="80"/>
                </a:cubicBezTo>
                <a:cubicBezTo>
                  <a:pt x="96" y="80"/>
                  <a:pt x="94" y="80"/>
                  <a:pt x="91" y="80"/>
                </a:cubicBezTo>
                <a:cubicBezTo>
                  <a:pt x="85" y="80"/>
                  <a:pt x="78" y="83"/>
                  <a:pt x="71" y="88"/>
                </a:cubicBezTo>
                <a:cubicBezTo>
                  <a:pt x="71" y="37"/>
                  <a:pt x="71" y="37"/>
                  <a:pt x="71" y="37"/>
                </a:cubicBezTo>
                <a:close/>
                <a:moveTo>
                  <a:pt x="98" y="211"/>
                </a:moveTo>
                <a:cubicBezTo>
                  <a:pt x="71" y="211"/>
                  <a:pt x="71" y="211"/>
                  <a:pt x="71" y="211"/>
                </a:cubicBezTo>
                <a:cubicBezTo>
                  <a:pt x="71" y="166"/>
                  <a:pt x="71" y="166"/>
                  <a:pt x="71" y="166"/>
                </a:cubicBezTo>
                <a:cubicBezTo>
                  <a:pt x="82" y="166"/>
                  <a:pt x="82" y="166"/>
                  <a:pt x="82" y="166"/>
                </a:cubicBezTo>
                <a:cubicBezTo>
                  <a:pt x="98" y="90"/>
                  <a:pt x="98" y="90"/>
                  <a:pt x="98" y="90"/>
                </a:cubicBezTo>
                <a:cubicBezTo>
                  <a:pt x="98" y="141"/>
                  <a:pt x="98" y="141"/>
                  <a:pt x="98" y="141"/>
                </a:cubicBezTo>
                <a:cubicBezTo>
                  <a:pt x="97" y="146"/>
                  <a:pt x="97" y="146"/>
                  <a:pt x="97" y="146"/>
                </a:cubicBezTo>
                <a:cubicBezTo>
                  <a:pt x="97" y="148"/>
                  <a:pt x="97" y="150"/>
                  <a:pt x="97" y="152"/>
                </a:cubicBezTo>
                <a:cubicBezTo>
                  <a:pt x="97" y="155"/>
                  <a:pt x="97" y="158"/>
                  <a:pt x="98" y="160"/>
                </a:cubicBezTo>
                <a:cubicBezTo>
                  <a:pt x="98" y="211"/>
                  <a:pt x="98" y="211"/>
                  <a:pt x="98" y="211"/>
                </a:cubicBezTo>
                <a:close/>
                <a:moveTo>
                  <a:pt x="71" y="137"/>
                </a:moveTo>
                <a:cubicBezTo>
                  <a:pt x="74" y="124"/>
                  <a:pt x="74" y="124"/>
                  <a:pt x="74" y="124"/>
                </a:cubicBezTo>
                <a:cubicBezTo>
                  <a:pt x="73" y="124"/>
                  <a:pt x="72" y="124"/>
                  <a:pt x="71" y="123"/>
                </a:cubicBezTo>
                <a:cubicBezTo>
                  <a:pt x="71" y="137"/>
                  <a:pt x="71" y="137"/>
                  <a:pt x="71" y="137"/>
                </a:cubicBezTo>
                <a:close/>
                <a:moveTo>
                  <a:pt x="71" y="118"/>
                </a:moveTo>
                <a:cubicBezTo>
                  <a:pt x="73" y="118"/>
                  <a:pt x="74" y="119"/>
                  <a:pt x="75" y="119"/>
                </a:cubicBezTo>
                <a:cubicBezTo>
                  <a:pt x="82" y="88"/>
                  <a:pt x="82" y="88"/>
                  <a:pt x="82" y="88"/>
                </a:cubicBezTo>
                <a:cubicBezTo>
                  <a:pt x="79" y="90"/>
                  <a:pt x="75" y="93"/>
                  <a:pt x="71" y="98"/>
                </a:cubicBezTo>
                <a:lnTo>
                  <a:pt x="71" y="118"/>
                </a:lnTo>
                <a:close/>
                <a:moveTo>
                  <a:pt x="60" y="0"/>
                </a:moveTo>
                <a:cubicBezTo>
                  <a:pt x="71" y="0"/>
                  <a:pt x="71" y="0"/>
                  <a:pt x="71" y="0"/>
                </a:cubicBezTo>
                <a:cubicBezTo>
                  <a:pt x="71" y="9"/>
                  <a:pt x="71" y="9"/>
                  <a:pt x="71" y="9"/>
                </a:cubicBezTo>
                <a:cubicBezTo>
                  <a:pt x="60" y="9"/>
                  <a:pt x="60" y="9"/>
                  <a:pt x="60" y="9"/>
                </a:cubicBezTo>
                <a:cubicBezTo>
                  <a:pt x="60" y="0"/>
                  <a:pt x="60" y="0"/>
                  <a:pt x="60" y="0"/>
                </a:cubicBezTo>
                <a:close/>
                <a:moveTo>
                  <a:pt x="60" y="37"/>
                </a:moveTo>
                <a:cubicBezTo>
                  <a:pt x="71" y="37"/>
                  <a:pt x="71" y="37"/>
                  <a:pt x="71" y="37"/>
                </a:cubicBezTo>
                <a:cubicBezTo>
                  <a:pt x="71" y="88"/>
                  <a:pt x="71" y="88"/>
                  <a:pt x="71" y="88"/>
                </a:cubicBezTo>
                <a:cubicBezTo>
                  <a:pt x="71" y="89"/>
                  <a:pt x="71" y="89"/>
                  <a:pt x="71" y="89"/>
                </a:cubicBezTo>
                <a:cubicBezTo>
                  <a:pt x="67" y="92"/>
                  <a:pt x="64" y="96"/>
                  <a:pt x="60" y="100"/>
                </a:cubicBezTo>
                <a:cubicBezTo>
                  <a:pt x="60" y="37"/>
                  <a:pt x="60" y="37"/>
                  <a:pt x="60" y="37"/>
                </a:cubicBezTo>
                <a:close/>
                <a:moveTo>
                  <a:pt x="71" y="211"/>
                </a:moveTo>
                <a:cubicBezTo>
                  <a:pt x="60" y="211"/>
                  <a:pt x="60" y="211"/>
                  <a:pt x="60" y="211"/>
                </a:cubicBezTo>
                <a:cubicBezTo>
                  <a:pt x="60" y="120"/>
                  <a:pt x="60" y="120"/>
                  <a:pt x="60" y="120"/>
                </a:cubicBezTo>
                <a:cubicBezTo>
                  <a:pt x="64" y="121"/>
                  <a:pt x="68" y="122"/>
                  <a:pt x="71" y="123"/>
                </a:cubicBezTo>
                <a:cubicBezTo>
                  <a:pt x="71" y="137"/>
                  <a:pt x="71" y="137"/>
                  <a:pt x="71" y="137"/>
                </a:cubicBezTo>
                <a:cubicBezTo>
                  <a:pt x="65" y="166"/>
                  <a:pt x="65" y="166"/>
                  <a:pt x="65" y="166"/>
                </a:cubicBezTo>
                <a:cubicBezTo>
                  <a:pt x="71" y="166"/>
                  <a:pt x="71" y="166"/>
                  <a:pt x="71" y="166"/>
                </a:cubicBezTo>
                <a:cubicBezTo>
                  <a:pt x="71" y="211"/>
                  <a:pt x="71" y="211"/>
                  <a:pt x="71" y="211"/>
                </a:cubicBezTo>
                <a:close/>
                <a:moveTo>
                  <a:pt x="71" y="98"/>
                </a:moveTo>
                <a:cubicBezTo>
                  <a:pt x="68" y="102"/>
                  <a:pt x="65" y="108"/>
                  <a:pt x="61" y="115"/>
                </a:cubicBezTo>
                <a:cubicBezTo>
                  <a:pt x="65" y="116"/>
                  <a:pt x="68" y="117"/>
                  <a:pt x="71" y="118"/>
                </a:cubicBezTo>
                <a:lnTo>
                  <a:pt x="71" y="98"/>
                </a:lnTo>
                <a:close/>
                <a:moveTo>
                  <a:pt x="29" y="0"/>
                </a:moveTo>
                <a:cubicBezTo>
                  <a:pt x="60" y="0"/>
                  <a:pt x="60" y="0"/>
                  <a:pt x="60" y="0"/>
                </a:cubicBezTo>
                <a:cubicBezTo>
                  <a:pt x="60" y="9"/>
                  <a:pt x="60" y="9"/>
                  <a:pt x="60" y="9"/>
                </a:cubicBezTo>
                <a:cubicBezTo>
                  <a:pt x="26" y="9"/>
                  <a:pt x="26" y="9"/>
                  <a:pt x="26" y="9"/>
                </a:cubicBezTo>
                <a:cubicBezTo>
                  <a:pt x="18" y="9"/>
                  <a:pt x="12" y="15"/>
                  <a:pt x="12" y="23"/>
                </a:cubicBezTo>
                <a:cubicBezTo>
                  <a:pt x="12" y="23"/>
                  <a:pt x="12" y="23"/>
                  <a:pt x="12" y="23"/>
                </a:cubicBezTo>
                <a:cubicBezTo>
                  <a:pt x="12" y="30"/>
                  <a:pt x="18" y="37"/>
                  <a:pt x="26" y="37"/>
                </a:cubicBezTo>
                <a:cubicBezTo>
                  <a:pt x="60" y="37"/>
                  <a:pt x="60" y="37"/>
                  <a:pt x="60" y="37"/>
                </a:cubicBezTo>
                <a:cubicBezTo>
                  <a:pt x="60" y="100"/>
                  <a:pt x="60" y="100"/>
                  <a:pt x="60" y="100"/>
                </a:cubicBezTo>
                <a:cubicBezTo>
                  <a:pt x="57" y="104"/>
                  <a:pt x="54" y="109"/>
                  <a:pt x="51" y="114"/>
                </a:cubicBezTo>
                <a:cubicBezTo>
                  <a:pt x="48" y="114"/>
                  <a:pt x="46" y="113"/>
                  <a:pt x="45" y="113"/>
                </a:cubicBezTo>
                <a:cubicBezTo>
                  <a:pt x="38" y="113"/>
                  <a:pt x="32" y="115"/>
                  <a:pt x="28" y="118"/>
                </a:cubicBezTo>
                <a:cubicBezTo>
                  <a:pt x="23" y="120"/>
                  <a:pt x="21" y="124"/>
                  <a:pt x="21" y="128"/>
                </a:cubicBezTo>
                <a:cubicBezTo>
                  <a:pt x="21" y="130"/>
                  <a:pt x="22" y="131"/>
                  <a:pt x="23" y="133"/>
                </a:cubicBezTo>
                <a:cubicBezTo>
                  <a:pt x="24" y="134"/>
                  <a:pt x="26" y="134"/>
                  <a:pt x="29" y="134"/>
                </a:cubicBezTo>
                <a:cubicBezTo>
                  <a:pt x="30" y="134"/>
                  <a:pt x="31" y="134"/>
                  <a:pt x="33" y="133"/>
                </a:cubicBezTo>
                <a:cubicBezTo>
                  <a:pt x="34" y="132"/>
                  <a:pt x="35" y="131"/>
                  <a:pt x="35" y="130"/>
                </a:cubicBezTo>
                <a:cubicBezTo>
                  <a:pt x="35" y="129"/>
                  <a:pt x="34" y="128"/>
                  <a:pt x="34" y="127"/>
                </a:cubicBezTo>
                <a:cubicBezTo>
                  <a:pt x="34" y="127"/>
                  <a:pt x="33" y="126"/>
                  <a:pt x="33" y="126"/>
                </a:cubicBezTo>
                <a:cubicBezTo>
                  <a:pt x="34" y="124"/>
                  <a:pt x="35" y="123"/>
                  <a:pt x="38" y="122"/>
                </a:cubicBezTo>
                <a:cubicBezTo>
                  <a:pt x="40" y="121"/>
                  <a:pt x="43" y="120"/>
                  <a:pt x="47" y="120"/>
                </a:cubicBezTo>
                <a:cubicBezTo>
                  <a:pt x="44" y="125"/>
                  <a:pt x="42" y="129"/>
                  <a:pt x="40" y="134"/>
                </a:cubicBezTo>
                <a:cubicBezTo>
                  <a:pt x="33" y="148"/>
                  <a:pt x="30" y="159"/>
                  <a:pt x="30" y="167"/>
                </a:cubicBezTo>
                <a:cubicBezTo>
                  <a:pt x="30" y="173"/>
                  <a:pt x="32" y="176"/>
                  <a:pt x="36" y="178"/>
                </a:cubicBezTo>
                <a:cubicBezTo>
                  <a:pt x="37" y="179"/>
                  <a:pt x="41" y="180"/>
                  <a:pt x="45" y="180"/>
                </a:cubicBezTo>
                <a:cubicBezTo>
                  <a:pt x="44" y="178"/>
                  <a:pt x="44" y="176"/>
                  <a:pt x="44" y="173"/>
                </a:cubicBezTo>
                <a:cubicBezTo>
                  <a:pt x="44" y="170"/>
                  <a:pt x="44" y="167"/>
                  <a:pt x="45" y="163"/>
                </a:cubicBezTo>
                <a:cubicBezTo>
                  <a:pt x="47" y="150"/>
                  <a:pt x="52" y="136"/>
                  <a:pt x="59" y="120"/>
                </a:cubicBezTo>
                <a:cubicBezTo>
                  <a:pt x="59" y="120"/>
                  <a:pt x="60" y="120"/>
                  <a:pt x="60" y="120"/>
                </a:cubicBezTo>
                <a:cubicBezTo>
                  <a:pt x="60" y="211"/>
                  <a:pt x="60" y="211"/>
                  <a:pt x="60" y="211"/>
                </a:cubicBezTo>
                <a:cubicBezTo>
                  <a:pt x="29" y="211"/>
                  <a:pt x="29" y="211"/>
                  <a:pt x="29" y="211"/>
                </a:cubicBezTo>
                <a:cubicBezTo>
                  <a:pt x="13" y="211"/>
                  <a:pt x="0" y="198"/>
                  <a:pt x="0" y="183"/>
                </a:cubicBezTo>
                <a:cubicBezTo>
                  <a:pt x="0" y="29"/>
                  <a:pt x="0" y="29"/>
                  <a:pt x="0" y="29"/>
                </a:cubicBezTo>
                <a:cubicBezTo>
                  <a:pt x="0" y="13"/>
                  <a:pt x="13" y="0"/>
                  <a:pt x="29" y="0"/>
                </a:cubicBez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85" name="Freeform 75"/>
          <p:cNvSpPr>
            <a:spLocks noEditPoints="1"/>
          </p:cNvSpPr>
          <p:nvPr/>
        </p:nvSpPr>
        <p:spPr bwMode="auto">
          <a:xfrm>
            <a:off x="6344621" y="1711885"/>
            <a:ext cx="427323" cy="428513"/>
          </a:xfrm>
          <a:custGeom>
            <a:avLst/>
            <a:gdLst>
              <a:gd name="T0" fmla="*/ 249 w 261"/>
              <a:gd name="T1" fmla="*/ 220 h 262"/>
              <a:gd name="T2" fmla="*/ 261 w 261"/>
              <a:gd name="T3" fmla="*/ 70 h 262"/>
              <a:gd name="T4" fmla="*/ 249 w 261"/>
              <a:gd name="T5" fmla="*/ 70 h 262"/>
              <a:gd name="T6" fmla="*/ 249 w 261"/>
              <a:gd name="T7" fmla="*/ 154 h 262"/>
              <a:gd name="T8" fmla="*/ 227 w 261"/>
              <a:gd name="T9" fmla="*/ 180 h 262"/>
              <a:gd name="T10" fmla="*/ 209 w 261"/>
              <a:gd name="T11" fmla="*/ 262 h 262"/>
              <a:gd name="T12" fmla="*/ 209 w 261"/>
              <a:gd name="T13" fmla="*/ 262 h 262"/>
              <a:gd name="T14" fmla="*/ 209 w 261"/>
              <a:gd name="T15" fmla="*/ 15 h 262"/>
              <a:gd name="T16" fmla="*/ 203 w 261"/>
              <a:gd name="T17" fmla="*/ 28 h 262"/>
              <a:gd name="T18" fmla="*/ 209 w 261"/>
              <a:gd name="T19" fmla="*/ 50 h 262"/>
              <a:gd name="T20" fmla="*/ 201 w 261"/>
              <a:gd name="T21" fmla="*/ 120 h 262"/>
              <a:gd name="T22" fmla="*/ 209 w 261"/>
              <a:gd name="T23" fmla="*/ 197 h 262"/>
              <a:gd name="T24" fmla="*/ 209 w 261"/>
              <a:gd name="T25" fmla="*/ 197 h 262"/>
              <a:gd name="T26" fmla="*/ 195 w 261"/>
              <a:gd name="T27" fmla="*/ 232 h 262"/>
              <a:gd name="T28" fmla="*/ 168 w 261"/>
              <a:gd name="T29" fmla="*/ 36 h 262"/>
              <a:gd name="T30" fmla="*/ 195 w 261"/>
              <a:gd name="T31" fmla="*/ 20 h 262"/>
              <a:gd name="T32" fmla="*/ 195 w 261"/>
              <a:gd name="T33" fmla="*/ 50 h 262"/>
              <a:gd name="T34" fmla="*/ 195 w 261"/>
              <a:gd name="T35" fmla="*/ 120 h 262"/>
              <a:gd name="T36" fmla="*/ 168 w 261"/>
              <a:gd name="T37" fmla="*/ 220 h 262"/>
              <a:gd name="T38" fmla="*/ 192 w 261"/>
              <a:gd name="T39" fmla="*/ 249 h 262"/>
              <a:gd name="T40" fmla="*/ 168 w 261"/>
              <a:gd name="T41" fmla="*/ 21 h 262"/>
              <a:gd name="T42" fmla="*/ 168 w 261"/>
              <a:gd name="T43" fmla="*/ 44 h 262"/>
              <a:gd name="T44" fmla="*/ 135 w 261"/>
              <a:gd name="T45" fmla="*/ 120 h 262"/>
              <a:gd name="T46" fmla="*/ 167 w 261"/>
              <a:gd name="T47" fmla="*/ 198 h 262"/>
              <a:gd name="T48" fmla="*/ 167 w 261"/>
              <a:gd name="T49" fmla="*/ 167 h 262"/>
              <a:gd name="T50" fmla="*/ 130 w 261"/>
              <a:gd name="T51" fmla="*/ 147 h 262"/>
              <a:gd name="T52" fmla="*/ 93 w 261"/>
              <a:gd name="T53" fmla="*/ 44 h 262"/>
              <a:gd name="T54" fmla="*/ 130 w 261"/>
              <a:gd name="T55" fmla="*/ 0 h 262"/>
              <a:gd name="T56" fmla="*/ 126 w 261"/>
              <a:gd name="T57" fmla="*/ 120 h 262"/>
              <a:gd name="T58" fmla="*/ 130 w 261"/>
              <a:gd name="T59" fmla="*/ 159 h 262"/>
              <a:gd name="T60" fmla="*/ 130 w 261"/>
              <a:gd name="T61" fmla="*/ 179 h 262"/>
              <a:gd name="T62" fmla="*/ 130 w 261"/>
              <a:gd name="T63" fmla="*/ 198 h 262"/>
              <a:gd name="T64" fmla="*/ 93 w 261"/>
              <a:gd name="T65" fmla="*/ 3 h 262"/>
              <a:gd name="T66" fmla="*/ 93 w 261"/>
              <a:gd name="T67" fmla="*/ 36 h 262"/>
              <a:gd name="T68" fmla="*/ 67 w 261"/>
              <a:gd name="T69" fmla="*/ 20 h 262"/>
              <a:gd name="T70" fmla="*/ 67 w 261"/>
              <a:gd name="T71" fmla="*/ 70 h 262"/>
              <a:gd name="T72" fmla="*/ 92 w 261"/>
              <a:gd name="T73" fmla="*/ 147 h 262"/>
              <a:gd name="T74" fmla="*/ 92 w 261"/>
              <a:gd name="T75" fmla="*/ 179 h 262"/>
              <a:gd name="T76" fmla="*/ 93 w 261"/>
              <a:gd name="T77" fmla="*/ 198 h 262"/>
              <a:gd name="T78" fmla="*/ 67 w 261"/>
              <a:gd name="T79" fmla="*/ 171 h 262"/>
              <a:gd name="T80" fmla="*/ 69 w 261"/>
              <a:gd name="T81" fmla="*/ 232 h 262"/>
              <a:gd name="T82" fmla="*/ 58 w 261"/>
              <a:gd name="T83" fmla="*/ 28 h 262"/>
              <a:gd name="T84" fmla="*/ 67 w 261"/>
              <a:gd name="T85" fmla="*/ 9 h 262"/>
              <a:gd name="T86" fmla="*/ 67 w 261"/>
              <a:gd name="T87" fmla="*/ 120 h 262"/>
              <a:gd name="T88" fmla="*/ 67 w 261"/>
              <a:gd name="T89" fmla="*/ 188 h 262"/>
              <a:gd name="T90" fmla="*/ 67 w 261"/>
              <a:gd name="T91" fmla="*/ 232 h 262"/>
              <a:gd name="T92" fmla="*/ 67 w 261"/>
              <a:gd name="T93" fmla="*/ 232 h 262"/>
              <a:gd name="T94" fmla="*/ 52 w 261"/>
              <a:gd name="T95" fmla="*/ 50 h 262"/>
              <a:gd name="T96" fmla="*/ 12 w 261"/>
              <a:gd name="T97" fmla="*/ 220 h 262"/>
              <a:gd name="T98" fmla="*/ 52 w 261"/>
              <a:gd name="T99" fmla="*/ 232 h 262"/>
              <a:gd name="T100" fmla="*/ 52 w 261"/>
              <a:gd name="T101" fmla="*/ 232 h 262"/>
              <a:gd name="T102" fmla="*/ 12 w 261"/>
              <a:gd name="T103" fmla="*/ 114 h 262"/>
              <a:gd name="T104" fmla="*/ 0 w 261"/>
              <a:gd name="T105" fmla="*/ 104 h 262"/>
              <a:gd name="T106" fmla="*/ 12 w 261"/>
              <a:gd name="T107" fmla="*/ 154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61" h="262">
                <a:moveTo>
                  <a:pt x="249" y="220"/>
                </a:moveTo>
                <a:cubicBezTo>
                  <a:pt x="249" y="154"/>
                  <a:pt x="249" y="154"/>
                  <a:pt x="249" y="154"/>
                </a:cubicBezTo>
                <a:cubicBezTo>
                  <a:pt x="251" y="157"/>
                  <a:pt x="252" y="160"/>
                  <a:pt x="252" y="164"/>
                </a:cubicBezTo>
                <a:cubicBezTo>
                  <a:pt x="252" y="220"/>
                  <a:pt x="252" y="220"/>
                  <a:pt x="252" y="220"/>
                </a:cubicBezTo>
                <a:cubicBezTo>
                  <a:pt x="249" y="220"/>
                  <a:pt x="249" y="220"/>
                  <a:pt x="249" y="220"/>
                </a:cubicBezTo>
                <a:close/>
                <a:moveTo>
                  <a:pt x="249" y="114"/>
                </a:moveTo>
                <a:cubicBezTo>
                  <a:pt x="249" y="70"/>
                  <a:pt x="249" y="70"/>
                  <a:pt x="249" y="70"/>
                </a:cubicBezTo>
                <a:cubicBezTo>
                  <a:pt x="250" y="70"/>
                  <a:pt x="250" y="70"/>
                  <a:pt x="250" y="69"/>
                </a:cubicBezTo>
                <a:cubicBezTo>
                  <a:pt x="257" y="67"/>
                  <a:pt x="257" y="67"/>
                  <a:pt x="257" y="67"/>
                </a:cubicBezTo>
                <a:cubicBezTo>
                  <a:pt x="259" y="66"/>
                  <a:pt x="261" y="67"/>
                  <a:pt x="261" y="70"/>
                </a:cubicBezTo>
                <a:cubicBezTo>
                  <a:pt x="261" y="104"/>
                  <a:pt x="261" y="104"/>
                  <a:pt x="261" y="104"/>
                </a:cubicBezTo>
                <a:cubicBezTo>
                  <a:pt x="261" y="107"/>
                  <a:pt x="259" y="110"/>
                  <a:pt x="257" y="111"/>
                </a:cubicBezTo>
                <a:cubicBezTo>
                  <a:pt x="250" y="113"/>
                  <a:pt x="250" y="113"/>
                  <a:pt x="250" y="113"/>
                </a:cubicBezTo>
                <a:cubicBezTo>
                  <a:pt x="250" y="114"/>
                  <a:pt x="250" y="114"/>
                  <a:pt x="249" y="114"/>
                </a:cubicBezTo>
                <a:close/>
                <a:moveTo>
                  <a:pt x="249" y="70"/>
                </a:moveTo>
                <a:cubicBezTo>
                  <a:pt x="249" y="114"/>
                  <a:pt x="249" y="114"/>
                  <a:pt x="249" y="114"/>
                </a:cubicBezTo>
                <a:cubicBezTo>
                  <a:pt x="248" y="114"/>
                  <a:pt x="246" y="112"/>
                  <a:pt x="246" y="110"/>
                </a:cubicBezTo>
                <a:cubicBezTo>
                  <a:pt x="246" y="76"/>
                  <a:pt x="246" y="76"/>
                  <a:pt x="246" y="76"/>
                </a:cubicBezTo>
                <a:cubicBezTo>
                  <a:pt x="246" y="74"/>
                  <a:pt x="248" y="71"/>
                  <a:pt x="249" y="70"/>
                </a:cubicBezTo>
                <a:close/>
                <a:moveTo>
                  <a:pt x="249" y="154"/>
                </a:moveTo>
                <a:cubicBezTo>
                  <a:pt x="246" y="150"/>
                  <a:pt x="241" y="146"/>
                  <a:pt x="235" y="146"/>
                </a:cubicBezTo>
                <a:cubicBezTo>
                  <a:pt x="235" y="50"/>
                  <a:pt x="235" y="50"/>
                  <a:pt x="235" y="50"/>
                </a:cubicBezTo>
                <a:cubicBezTo>
                  <a:pt x="209" y="50"/>
                  <a:pt x="209" y="50"/>
                  <a:pt x="209" y="50"/>
                </a:cubicBezTo>
                <a:cubicBezTo>
                  <a:pt x="209" y="162"/>
                  <a:pt x="209" y="162"/>
                  <a:pt x="209" y="162"/>
                </a:cubicBezTo>
                <a:cubicBezTo>
                  <a:pt x="219" y="162"/>
                  <a:pt x="227" y="170"/>
                  <a:pt x="227" y="180"/>
                </a:cubicBezTo>
                <a:cubicBezTo>
                  <a:pt x="227" y="189"/>
                  <a:pt x="219" y="197"/>
                  <a:pt x="209" y="197"/>
                </a:cubicBezTo>
                <a:cubicBezTo>
                  <a:pt x="209" y="220"/>
                  <a:pt x="209" y="220"/>
                  <a:pt x="209" y="220"/>
                </a:cubicBezTo>
                <a:cubicBezTo>
                  <a:pt x="249" y="220"/>
                  <a:pt x="249" y="220"/>
                  <a:pt x="249" y="220"/>
                </a:cubicBezTo>
                <a:cubicBezTo>
                  <a:pt x="249" y="154"/>
                  <a:pt x="249" y="154"/>
                  <a:pt x="249" y="154"/>
                </a:cubicBezTo>
                <a:close/>
                <a:moveTo>
                  <a:pt x="209" y="262"/>
                </a:moveTo>
                <a:cubicBezTo>
                  <a:pt x="209" y="232"/>
                  <a:pt x="209" y="232"/>
                  <a:pt x="209" y="232"/>
                </a:cubicBezTo>
                <a:cubicBezTo>
                  <a:pt x="226" y="232"/>
                  <a:pt x="226" y="232"/>
                  <a:pt x="226" y="232"/>
                </a:cubicBezTo>
                <a:cubicBezTo>
                  <a:pt x="226" y="249"/>
                  <a:pt x="226" y="249"/>
                  <a:pt x="226" y="249"/>
                </a:cubicBezTo>
                <a:cubicBezTo>
                  <a:pt x="226" y="257"/>
                  <a:pt x="220" y="262"/>
                  <a:pt x="213" y="262"/>
                </a:cubicBezTo>
                <a:cubicBezTo>
                  <a:pt x="209" y="262"/>
                  <a:pt x="209" y="262"/>
                  <a:pt x="209" y="262"/>
                </a:cubicBezTo>
                <a:close/>
                <a:moveTo>
                  <a:pt x="209" y="44"/>
                </a:moveTo>
                <a:cubicBezTo>
                  <a:pt x="209" y="15"/>
                  <a:pt x="209" y="15"/>
                  <a:pt x="209" y="15"/>
                </a:cubicBezTo>
                <a:cubicBezTo>
                  <a:pt x="225" y="23"/>
                  <a:pt x="235" y="33"/>
                  <a:pt x="235" y="44"/>
                </a:cubicBezTo>
                <a:lnTo>
                  <a:pt x="209" y="44"/>
                </a:lnTo>
                <a:close/>
                <a:moveTo>
                  <a:pt x="209" y="15"/>
                </a:moveTo>
                <a:cubicBezTo>
                  <a:pt x="209" y="44"/>
                  <a:pt x="209" y="44"/>
                  <a:pt x="209" y="44"/>
                </a:cubicBezTo>
                <a:cubicBezTo>
                  <a:pt x="195" y="44"/>
                  <a:pt x="195" y="44"/>
                  <a:pt x="195" y="44"/>
                </a:cubicBezTo>
                <a:cubicBezTo>
                  <a:pt x="195" y="37"/>
                  <a:pt x="195" y="37"/>
                  <a:pt x="195" y="37"/>
                </a:cubicBezTo>
                <a:cubicBezTo>
                  <a:pt x="195" y="37"/>
                  <a:pt x="195" y="37"/>
                  <a:pt x="195" y="37"/>
                </a:cubicBezTo>
                <a:cubicBezTo>
                  <a:pt x="199" y="37"/>
                  <a:pt x="203" y="33"/>
                  <a:pt x="203" y="28"/>
                </a:cubicBezTo>
                <a:cubicBezTo>
                  <a:pt x="203" y="24"/>
                  <a:pt x="199" y="20"/>
                  <a:pt x="195" y="20"/>
                </a:cubicBezTo>
                <a:cubicBezTo>
                  <a:pt x="195" y="20"/>
                  <a:pt x="195" y="20"/>
                  <a:pt x="195" y="20"/>
                </a:cubicBezTo>
                <a:cubicBezTo>
                  <a:pt x="195" y="9"/>
                  <a:pt x="195" y="9"/>
                  <a:pt x="195" y="9"/>
                </a:cubicBezTo>
                <a:cubicBezTo>
                  <a:pt x="200" y="11"/>
                  <a:pt x="205" y="13"/>
                  <a:pt x="209" y="15"/>
                </a:cubicBezTo>
                <a:close/>
                <a:moveTo>
                  <a:pt x="209" y="50"/>
                </a:moveTo>
                <a:cubicBezTo>
                  <a:pt x="209" y="162"/>
                  <a:pt x="209" y="162"/>
                  <a:pt x="209" y="162"/>
                </a:cubicBezTo>
                <a:cubicBezTo>
                  <a:pt x="209" y="162"/>
                  <a:pt x="209" y="162"/>
                  <a:pt x="209" y="162"/>
                </a:cubicBezTo>
                <a:cubicBezTo>
                  <a:pt x="203" y="162"/>
                  <a:pt x="198" y="166"/>
                  <a:pt x="195" y="171"/>
                </a:cubicBezTo>
                <a:cubicBezTo>
                  <a:pt x="195" y="120"/>
                  <a:pt x="195" y="120"/>
                  <a:pt x="195" y="120"/>
                </a:cubicBezTo>
                <a:cubicBezTo>
                  <a:pt x="201" y="120"/>
                  <a:pt x="201" y="120"/>
                  <a:pt x="201" y="120"/>
                </a:cubicBezTo>
                <a:cubicBezTo>
                  <a:pt x="201" y="70"/>
                  <a:pt x="201" y="70"/>
                  <a:pt x="201" y="70"/>
                </a:cubicBezTo>
                <a:cubicBezTo>
                  <a:pt x="195" y="70"/>
                  <a:pt x="195" y="70"/>
                  <a:pt x="195" y="70"/>
                </a:cubicBezTo>
                <a:cubicBezTo>
                  <a:pt x="195" y="50"/>
                  <a:pt x="195" y="50"/>
                  <a:pt x="195" y="50"/>
                </a:cubicBezTo>
                <a:cubicBezTo>
                  <a:pt x="209" y="50"/>
                  <a:pt x="209" y="50"/>
                  <a:pt x="209" y="50"/>
                </a:cubicBezTo>
                <a:close/>
                <a:moveTo>
                  <a:pt x="209" y="197"/>
                </a:moveTo>
                <a:cubicBezTo>
                  <a:pt x="209" y="220"/>
                  <a:pt x="209" y="220"/>
                  <a:pt x="209" y="220"/>
                </a:cubicBezTo>
                <a:cubicBezTo>
                  <a:pt x="195" y="220"/>
                  <a:pt x="195" y="220"/>
                  <a:pt x="195" y="220"/>
                </a:cubicBezTo>
                <a:cubicBezTo>
                  <a:pt x="195" y="188"/>
                  <a:pt x="195" y="188"/>
                  <a:pt x="195" y="188"/>
                </a:cubicBezTo>
                <a:cubicBezTo>
                  <a:pt x="198" y="193"/>
                  <a:pt x="203" y="197"/>
                  <a:pt x="209" y="197"/>
                </a:cubicBezTo>
                <a:cubicBezTo>
                  <a:pt x="209" y="197"/>
                  <a:pt x="209" y="197"/>
                  <a:pt x="209" y="197"/>
                </a:cubicBezTo>
                <a:close/>
                <a:moveTo>
                  <a:pt x="209" y="232"/>
                </a:moveTo>
                <a:cubicBezTo>
                  <a:pt x="209" y="262"/>
                  <a:pt x="209" y="262"/>
                  <a:pt x="209" y="262"/>
                </a:cubicBezTo>
                <a:cubicBezTo>
                  <a:pt x="206" y="262"/>
                  <a:pt x="206" y="262"/>
                  <a:pt x="206" y="262"/>
                </a:cubicBezTo>
                <a:cubicBezTo>
                  <a:pt x="201" y="262"/>
                  <a:pt x="197" y="260"/>
                  <a:pt x="195" y="257"/>
                </a:cubicBezTo>
                <a:cubicBezTo>
                  <a:pt x="195" y="232"/>
                  <a:pt x="195" y="232"/>
                  <a:pt x="195" y="232"/>
                </a:cubicBezTo>
                <a:lnTo>
                  <a:pt x="209" y="232"/>
                </a:lnTo>
                <a:close/>
                <a:moveTo>
                  <a:pt x="171" y="20"/>
                </a:moveTo>
                <a:cubicBezTo>
                  <a:pt x="175" y="20"/>
                  <a:pt x="179" y="24"/>
                  <a:pt x="179" y="28"/>
                </a:cubicBezTo>
                <a:cubicBezTo>
                  <a:pt x="179" y="33"/>
                  <a:pt x="175" y="37"/>
                  <a:pt x="171" y="37"/>
                </a:cubicBezTo>
                <a:cubicBezTo>
                  <a:pt x="170" y="37"/>
                  <a:pt x="169" y="37"/>
                  <a:pt x="168" y="36"/>
                </a:cubicBezTo>
                <a:cubicBezTo>
                  <a:pt x="168" y="44"/>
                  <a:pt x="168" y="44"/>
                  <a:pt x="168" y="44"/>
                </a:cubicBezTo>
                <a:cubicBezTo>
                  <a:pt x="195" y="44"/>
                  <a:pt x="195" y="44"/>
                  <a:pt x="195" y="44"/>
                </a:cubicBezTo>
                <a:cubicBezTo>
                  <a:pt x="195" y="37"/>
                  <a:pt x="195" y="37"/>
                  <a:pt x="195" y="37"/>
                </a:cubicBezTo>
                <a:cubicBezTo>
                  <a:pt x="190" y="37"/>
                  <a:pt x="186" y="33"/>
                  <a:pt x="186" y="28"/>
                </a:cubicBezTo>
                <a:cubicBezTo>
                  <a:pt x="186" y="24"/>
                  <a:pt x="190" y="20"/>
                  <a:pt x="195" y="20"/>
                </a:cubicBezTo>
                <a:cubicBezTo>
                  <a:pt x="195" y="9"/>
                  <a:pt x="195" y="9"/>
                  <a:pt x="195" y="9"/>
                </a:cubicBezTo>
                <a:cubicBezTo>
                  <a:pt x="187" y="6"/>
                  <a:pt x="178" y="4"/>
                  <a:pt x="168" y="3"/>
                </a:cubicBezTo>
                <a:cubicBezTo>
                  <a:pt x="168" y="21"/>
                  <a:pt x="168" y="21"/>
                  <a:pt x="168" y="21"/>
                </a:cubicBezTo>
                <a:cubicBezTo>
                  <a:pt x="169" y="20"/>
                  <a:pt x="170" y="20"/>
                  <a:pt x="171" y="20"/>
                </a:cubicBezTo>
                <a:close/>
                <a:moveTo>
                  <a:pt x="195" y="50"/>
                </a:moveTo>
                <a:cubicBezTo>
                  <a:pt x="195" y="70"/>
                  <a:pt x="195" y="70"/>
                  <a:pt x="195" y="70"/>
                </a:cubicBezTo>
                <a:cubicBezTo>
                  <a:pt x="168" y="70"/>
                  <a:pt x="168" y="70"/>
                  <a:pt x="168" y="70"/>
                </a:cubicBezTo>
                <a:cubicBezTo>
                  <a:pt x="168" y="50"/>
                  <a:pt x="168" y="50"/>
                  <a:pt x="168" y="50"/>
                </a:cubicBezTo>
                <a:cubicBezTo>
                  <a:pt x="195" y="50"/>
                  <a:pt x="195" y="50"/>
                  <a:pt x="195" y="50"/>
                </a:cubicBezTo>
                <a:close/>
                <a:moveTo>
                  <a:pt x="195" y="120"/>
                </a:moveTo>
                <a:cubicBezTo>
                  <a:pt x="195" y="171"/>
                  <a:pt x="195" y="171"/>
                  <a:pt x="195" y="171"/>
                </a:cubicBezTo>
                <a:cubicBezTo>
                  <a:pt x="193" y="173"/>
                  <a:pt x="192" y="176"/>
                  <a:pt x="192" y="180"/>
                </a:cubicBezTo>
                <a:cubicBezTo>
                  <a:pt x="192" y="183"/>
                  <a:pt x="193" y="186"/>
                  <a:pt x="195" y="188"/>
                </a:cubicBezTo>
                <a:cubicBezTo>
                  <a:pt x="195" y="220"/>
                  <a:pt x="195" y="220"/>
                  <a:pt x="195" y="220"/>
                </a:cubicBezTo>
                <a:cubicBezTo>
                  <a:pt x="168" y="220"/>
                  <a:pt x="168" y="220"/>
                  <a:pt x="168" y="220"/>
                </a:cubicBezTo>
                <a:cubicBezTo>
                  <a:pt x="168" y="120"/>
                  <a:pt x="168" y="120"/>
                  <a:pt x="168" y="120"/>
                </a:cubicBezTo>
                <a:cubicBezTo>
                  <a:pt x="195" y="120"/>
                  <a:pt x="195" y="120"/>
                  <a:pt x="195" y="120"/>
                </a:cubicBezTo>
                <a:close/>
                <a:moveTo>
                  <a:pt x="195" y="232"/>
                </a:moveTo>
                <a:cubicBezTo>
                  <a:pt x="195" y="257"/>
                  <a:pt x="195" y="257"/>
                  <a:pt x="195" y="257"/>
                </a:cubicBezTo>
                <a:cubicBezTo>
                  <a:pt x="193" y="254"/>
                  <a:pt x="192" y="252"/>
                  <a:pt x="192" y="249"/>
                </a:cubicBezTo>
                <a:cubicBezTo>
                  <a:pt x="192" y="232"/>
                  <a:pt x="192" y="232"/>
                  <a:pt x="192" y="232"/>
                </a:cubicBezTo>
                <a:lnTo>
                  <a:pt x="195" y="232"/>
                </a:lnTo>
                <a:close/>
                <a:moveTo>
                  <a:pt x="168" y="36"/>
                </a:moveTo>
                <a:cubicBezTo>
                  <a:pt x="165" y="35"/>
                  <a:pt x="162" y="32"/>
                  <a:pt x="162" y="28"/>
                </a:cubicBezTo>
                <a:cubicBezTo>
                  <a:pt x="162" y="25"/>
                  <a:pt x="165" y="22"/>
                  <a:pt x="168" y="21"/>
                </a:cubicBezTo>
                <a:cubicBezTo>
                  <a:pt x="168" y="3"/>
                  <a:pt x="168" y="3"/>
                  <a:pt x="168" y="3"/>
                </a:cubicBezTo>
                <a:cubicBezTo>
                  <a:pt x="157" y="1"/>
                  <a:pt x="144" y="0"/>
                  <a:pt x="131" y="0"/>
                </a:cubicBezTo>
                <a:cubicBezTo>
                  <a:pt x="130" y="0"/>
                  <a:pt x="130" y="0"/>
                  <a:pt x="130" y="0"/>
                </a:cubicBezTo>
                <a:cubicBezTo>
                  <a:pt x="130" y="44"/>
                  <a:pt x="130" y="44"/>
                  <a:pt x="130" y="44"/>
                </a:cubicBezTo>
                <a:cubicBezTo>
                  <a:pt x="168" y="44"/>
                  <a:pt x="168" y="44"/>
                  <a:pt x="168" y="44"/>
                </a:cubicBezTo>
                <a:cubicBezTo>
                  <a:pt x="168" y="36"/>
                  <a:pt x="168" y="36"/>
                  <a:pt x="168" y="36"/>
                </a:cubicBezTo>
                <a:close/>
                <a:moveTo>
                  <a:pt x="168" y="50"/>
                </a:moveTo>
                <a:cubicBezTo>
                  <a:pt x="168" y="70"/>
                  <a:pt x="168" y="70"/>
                  <a:pt x="168" y="70"/>
                </a:cubicBezTo>
                <a:cubicBezTo>
                  <a:pt x="135" y="70"/>
                  <a:pt x="135" y="70"/>
                  <a:pt x="135" y="70"/>
                </a:cubicBezTo>
                <a:cubicBezTo>
                  <a:pt x="135" y="120"/>
                  <a:pt x="135" y="120"/>
                  <a:pt x="135" y="120"/>
                </a:cubicBezTo>
                <a:cubicBezTo>
                  <a:pt x="168" y="120"/>
                  <a:pt x="168" y="120"/>
                  <a:pt x="168" y="120"/>
                </a:cubicBezTo>
                <a:cubicBezTo>
                  <a:pt x="168" y="220"/>
                  <a:pt x="168" y="220"/>
                  <a:pt x="168" y="220"/>
                </a:cubicBezTo>
                <a:cubicBezTo>
                  <a:pt x="130" y="220"/>
                  <a:pt x="130" y="220"/>
                  <a:pt x="130" y="220"/>
                </a:cubicBezTo>
                <a:cubicBezTo>
                  <a:pt x="130" y="198"/>
                  <a:pt x="130" y="198"/>
                  <a:pt x="130" y="198"/>
                </a:cubicBezTo>
                <a:cubicBezTo>
                  <a:pt x="167" y="198"/>
                  <a:pt x="167" y="198"/>
                  <a:pt x="167" y="198"/>
                </a:cubicBezTo>
                <a:cubicBezTo>
                  <a:pt x="167" y="187"/>
                  <a:pt x="167" y="187"/>
                  <a:pt x="167" y="187"/>
                </a:cubicBezTo>
                <a:cubicBezTo>
                  <a:pt x="130" y="187"/>
                  <a:pt x="130" y="187"/>
                  <a:pt x="130" y="187"/>
                </a:cubicBezTo>
                <a:cubicBezTo>
                  <a:pt x="130" y="179"/>
                  <a:pt x="130" y="179"/>
                  <a:pt x="130" y="179"/>
                </a:cubicBezTo>
                <a:cubicBezTo>
                  <a:pt x="167" y="179"/>
                  <a:pt x="167" y="179"/>
                  <a:pt x="167" y="179"/>
                </a:cubicBezTo>
                <a:cubicBezTo>
                  <a:pt x="167" y="167"/>
                  <a:pt x="167" y="167"/>
                  <a:pt x="167" y="167"/>
                </a:cubicBezTo>
                <a:cubicBezTo>
                  <a:pt x="130" y="167"/>
                  <a:pt x="130" y="167"/>
                  <a:pt x="130" y="167"/>
                </a:cubicBezTo>
                <a:cubicBezTo>
                  <a:pt x="130" y="159"/>
                  <a:pt x="130" y="159"/>
                  <a:pt x="130" y="159"/>
                </a:cubicBezTo>
                <a:cubicBezTo>
                  <a:pt x="167" y="159"/>
                  <a:pt x="167" y="159"/>
                  <a:pt x="167" y="159"/>
                </a:cubicBezTo>
                <a:cubicBezTo>
                  <a:pt x="167" y="147"/>
                  <a:pt x="167" y="147"/>
                  <a:pt x="167" y="147"/>
                </a:cubicBezTo>
                <a:cubicBezTo>
                  <a:pt x="130" y="147"/>
                  <a:pt x="130" y="147"/>
                  <a:pt x="130" y="147"/>
                </a:cubicBezTo>
                <a:cubicBezTo>
                  <a:pt x="130" y="50"/>
                  <a:pt x="130" y="50"/>
                  <a:pt x="130" y="50"/>
                </a:cubicBezTo>
                <a:lnTo>
                  <a:pt x="168" y="50"/>
                </a:lnTo>
                <a:close/>
                <a:moveTo>
                  <a:pt x="130" y="0"/>
                </a:moveTo>
                <a:cubicBezTo>
                  <a:pt x="130" y="44"/>
                  <a:pt x="130" y="44"/>
                  <a:pt x="130" y="44"/>
                </a:cubicBezTo>
                <a:cubicBezTo>
                  <a:pt x="93" y="44"/>
                  <a:pt x="93" y="44"/>
                  <a:pt x="93" y="44"/>
                </a:cubicBezTo>
                <a:cubicBezTo>
                  <a:pt x="93" y="36"/>
                  <a:pt x="93" y="36"/>
                  <a:pt x="93" y="36"/>
                </a:cubicBezTo>
                <a:cubicBezTo>
                  <a:pt x="96" y="35"/>
                  <a:pt x="99" y="32"/>
                  <a:pt x="99" y="28"/>
                </a:cubicBezTo>
                <a:cubicBezTo>
                  <a:pt x="99" y="25"/>
                  <a:pt x="96" y="22"/>
                  <a:pt x="93" y="21"/>
                </a:cubicBezTo>
                <a:cubicBezTo>
                  <a:pt x="93" y="3"/>
                  <a:pt x="93" y="3"/>
                  <a:pt x="93" y="3"/>
                </a:cubicBezTo>
                <a:cubicBezTo>
                  <a:pt x="104" y="1"/>
                  <a:pt x="117" y="0"/>
                  <a:pt x="130" y="0"/>
                </a:cubicBezTo>
                <a:close/>
                <a:moveTo>
                  <a:pt x="130" y="50"/>
                </a:moveTo>
                <a:cubicBezTo>
                  <a:pt x="130" y="147"/>
                  <a:pt x="130" y="147"/>
                  <a:pt x="130" y="147"/>
                </a:cubicBezTo>
                <a:cubicBezTo>
                  <a:pt x="93" y="147"/>
                  <a:pt x="93" y="147"/>
                  <a:pt x="93" y="147"/>
                </a:cubicBezTo>
                <a:cubicBezTo>
                  <a:pt x="93" y="120"/>
                  <a:pt x="93" y="120"/>
                  <a:pt x="93" y="120"/>
                </a:cubicBezTo>
                <a:cubicBezTo>
                  <a:pt x="126" y="120"/>
                  <a:pt x="126" y="120"/>
                  <a:pt x="126" y="120"/>
                </a:cubicBezTo>
                <a:cubicBezTo>
                  <a:pt x="126" y="70"/>
                  <a:pt x="126" y="70"/>
                  <a:pt x="126" y="70"/>
                </a:cubicBezTo>
                <a:cubicBezTo>
                  <a:pt x="93" y="70"/>
                  <a:pt x="93" y="70"/>
                  <a:pt x="93" y="70"/>
                </a:cubicBezTo>
                <a:cubicBezTo>
                  <a:pt x="93" y="50"/>
                  <a:pt x="93" y="50"/>
                  <a:pt x="93" y="50"/>
                </a:cubicBezTo>
                <a:cubicBezTo>
                  <a:pt x="130" y="50"/>
                  <a:pt x="130" y="50"/>
                  <a:pt x="130" y="50"/>
                </a:cubicBezTo>
                <a:close/>
                <a:moveTo>
                  <a:pt x="130" y="159"/>
                </a:moveTo>
                <a:cubicBezTo>
                  <a:pt x="130" y="167"/>
                  <a:pt x="130" y="167"/>
                  <a:pt x="130" y="167"/>
                </a:cubicBezTo>
                <a:cubicBezTo>
                  <a:pt x="93" y="167"/>
                  <a:pt x="93" y="167"/>
                  <a:pt x="93" y="167"/>
                </a:cubicBezTo>
                <a:cubicBezTo>
                  <a:pt x="93" y="159"/>
                  <a:pt x="93" y="159"/>
                  <a:pt x="93" y="159"/>
                </a:cubicBezTo>
                <a:cubicBezTo>
                  <a:pt x="130" y="159"/>
                  <a:pt x="130" y="159"/>
                  <a:pt x="130" y="159"/>
                </a:cubicBezTo>
                <a:close/>
                <a:moveTo>
                  <a:pt x="130" y="179"/>
                </a:moveTo>
                <a:cubicBezTo>
                  <a:pt x="130" y="187"/>
                  <a:pt x="130" y="187"/>
                  <a:pt x="130" y="187"/>
                </a:cubicBezTo>
                <a:cubicBezTo>
                  <a:pt x="93" y="187"/>
                  <a:pt x="93" y="187"/>
                  <a:pt x="93" y="187"/>
                </a:cubicBezTo>
                <a:cubicBezTo>
                  <a:pt x="93" y="179"/>
                  <a:pt x="93" y="179"/>
                  <a:pt x="93" y="179"/>
                </a:cubicBezTo>
                <a:cubicBezTo>
                  <a:pt x="130" y="179"/>
                  <a:pt x="130" y="179"/>
                  <a:pt x="130" y="179"/>
                </a:cubicBezTo>
                <a:close/>
                <a:moveTo>
                  <a:pt x="130" y="198"/>
                </a:moveTo>
                <a:cubicBezTo>
                  <a:pt x="130" y="220"/>
                  <a:pt x="130" y="220"/>
                  <a:pt x="130" y="220"/>
                </a:cubicBezTo>
                <a:cubicBezTo>
                  <a:pt x="93" y="220"/>
                  <a:pt x="93" y="220"/>
                  <a:pt x="93" y="220"/>
                </a:cubicBezTo>
                <a:cubicBezTo>
                  <a:pt x="93" y="198"/>
                  <a:pt x="93" y="198"/>
                  <a:pt x="93" y="198"/>
                </a:cubicBezTo>
                <a:lnTo>
                  <a:pt x="130" y="198"/>
                </a:lnTo>
                <a:close/>
                <a:moveTo>
                  <a:pt x="93" y="3"/>
                </a:moveTo>
                <a:cubicBezTo>
                  <a:pt x="93" y="21"/>
                  <a:pt x="93" y="21"/>
                  <a:pt x="93" y="21"/>
                </a:cubicBezTo>
                <a:cubicBezTo>
                  <a:pt x="92" y="20"/>
                  <a:pt x="92" y="20"/>
                  <a:pt x="91" y="20"/>
                </a:cubicBezTo>
                <a:cubicBezTo>
                  <a:pt x="86" y="20"/>
                  <a:pt x="83" y="24"/>
                  <a:pt x="83" y="28"/>
                </a:cubicBezTo>
                <a:cubicBezTo>
                  <a:pt x="83" y="33"/>
                  <a:pt x="86" y="37"/>
                  <a:pt x="91" y="37"/>
                </a:cubicBezTo>
                <a:cubicBezTo>
                  <a:pt x="92" y="37"/>
                  <a:pt x="92" y="37"/>
                  <a:pt x="93" y="36"/>
                </a:cubicBezTo>
                <a:cubicBezTo>
                  <a:pt x="93" y="44"/>
                  <a:pt x="93" y="44"/>
                  <a:pt x="93" y="44"/>
                </a:cubicBezTo>
                <a:cubicBezTo>
                  <a:pt x="67" y="44"/>
                  <a:pt x="67" y="44"/>
                  <a:pt x="67" y="44"/>
                </a:cubicBezTo>
                <a:cubicBezTo>
                  <a:pt x="67" y="37"/>
                  <a:pt x="67" y="37"/>
                  <a:pt x="67" y="37"/>
                </a:cubicBezTo>
                <a:cubicBezTo>
                  <a:pt x="71" y="37"/>
                  <a:pt x="75" y="33"/>
                  <a:pt x="75" y="28"/>
                </a:cubicBezTo>
                <a:cubicBezTo>
                  <a:pt x="75" y="24"/>
                  <a:pt x="71" y="20"/>
                  <a:pt x="67" y="20"/>
                </a:cubicBezTo>
                <a:cubicBezTo>
                  <a:pt x="67" y="9"/>
                  <a:pt x="67" y="9"/>
                  <a:pt x="67" y="9"/>
                </a:cubicBezTo>
                <a:cubicBezTo>
                  <a:pt x="75" y="6"/>
                  <a:pt x="84" y="4"/>
                  <a:pt x="93" y="3"/>
                </a:cubicBezTo>
                <a:close/>
                <a:moveTo>
                  <a:pt x="93" y="50"/>
                </a:moveTo>
                <a:cubicBezTo>
                  <a:pt x="93" y="70"/>
                  <a:pt x="93" y="70"/>
                  <a:pt x="93" y="70"/>
                </a:cubicBezTo>
                <a:cubicBezTo>
                  <a:pt x="67" y="70"/>
                  <a:pt x="67" y="70"/>
                  <a:pt x="67" y="70"/>
                </a:cubicBezTo>
                <a:cubicBezTo>
                  <a:pt x="67" y="50"/>
                  <a:pt x="67" y="50"/>
                  <a:pt x="67" y="50"/>
                </a:cubicBezTo>
                <a:cubicBezTo>
                  <a:pt x="93" y="50"/>
                  <a:pt x="93" y="50"/>
                  <a:pt x="93" y="50"/>
                </a:cubicBezTo>
                <a:close/>
                <a:moveTo>
                  <a:pt x="93" y="120"/>
                </a:moveTo>
                <a:cubicBezTo>
                  <a:pt x="93" y="147"/>
                  <a:pt x="93" y="147"/>
                  <a:pt x="93" y="147"/>
                </a:cubicBezTo>
                <a:cubicBezTo>
                  <a:pt x="92" y="147"/>
                  <a:pt x="92" y="147"/>
                  <a:pt x="92" y="147"/>
                </a:cubicBezTo>
                <a:cubicBezTo>
                  <a:pt x="92" y="159"/>
                  <a:pt x="92" y="159"/>
                  <a:pt x="92" y="159"/>
                </a:cubicBezTo>
                <a:cubicBezTo>
                  <a:pt x="93" y="159"/>
                  <a:pt x="93" y="159"/>
                  <a:pt x="93" y="159"/>
                </a:cubicBezTo>
                <a:cubicBezTo>
                  <a:pt x="93" y="167"/>
                  <a:pt x="93" y="167"/>
                  <a:pt x="93" y="167"/>
                </a:cubicBezTo>
                <a:cubicBezTo>
                  <a:pt x="92" y="167"/>
                  <a:pt x="92" y="167"/>
                  <a:pt x="92" y="167"/>
                </a:cubicBezTo>
                <a:cubicBezTo>
                  <a:pt x="92" y="179"/>
                  <a:pt x="92" y="179"/>
                  <a:pt x="92" y="179"/>
                </a:cubicBezTo>
                <a:cubicBezTo>
                  <a:pt x="93" y="179"/>
                  <a:pt x="93" y="179"/>
                  <a:pt x="93" y="179"/>
                </a:cubicBezTo>
                <a:cubicBezTo>
                  <a:pt x="93" y="187"/>
                  <a:pt x="93" y="187"/>
                  <a:pt x="93" y="187"/>
                </a:cubicBezTo>
                <a:cubicBezTo>
                  <a:pt x="92" y="187"/>
                  <a:pt x="92" y="187"/>
                  <a:pt x="92" y="187"/>
                </a:cubicBezTo>
                <a:cubicBezTo>
                  <a:pt x="92" y="198"/>
                  <a:pt x="92" y="198"/>
                  <a:pt x="92" y="198"/>
                </a:cubicBezTo>
                <a:cubicBezTo>
                  <a:pt x="93" y="198"/>
                  <a:pt x="93" y="198"/>
                  <a:pt x="93" y="198"/>
                </a:cubicBezTo>
                <a:cubicBezTo>
                  <a:pt x="93" y="220"/>
                  <a:pt x="93" y="220"/>
                  <a:pt x="93" y="220"/>
                </a:cubicBezTo>
                <a:cubicBezTo>
                  <a:pt x="67" y="220"/>
                  <a:pt x="67" y="220"/>
                  <a:pt x="67" y="220"/>
                </a:cubicBezTo>
                <a:cubicBezTo>
                  <a:pt x="67" y="188"/>
                  <a:pt x="67" y="188"/>
                  <a:pt x="67" y="188"/>
                </a:cubicBezTo>
                <a:cubicBezTo>
                  <a:pt x="68" y="186"/>
                  <a:pt x="69" y="183"/>
                  <a:pt x="69" y="180"/>
                </a:cubicBezTo>
                <a:cubicBezTo>
                  <a:pt x="69" y="176"/>
                  <a:pt x="68" y="173"/>
                  <a:pt x="67" y="171"/>
                </a:cubicBezTo>
                <a:cubicBezTo>
                  <a:pt x="67" y="120"/>
                  <a:pt x="67" y="120"/>
                  <a:pt x="67" y="120"/>
                </a:cubicBezTo>
                <a:cubicBezTo>
                  <a:pt x="93" y="120"/>
                  <a:pt x="93" y="120"/>
                  <a:pt x="93" y="120"/>
                </a:cubicBezTo>
                <a:close/>
                <a:moveTo>
                  <a:pt x="67" y="257"/>
                </a:moveTo>
                <a:cubicBezTo>
                  <a:pt x="67" y="232"/>
                  <a:pt x="67" y="232"/>
                  <a:pt x="67" y="232"/>
                </a:cubicBezTo>
                <a:cubicBezTo>
                  <a:pt x="69" y="232"/>
                  <a:pt x="69" y="232"/>
                  <a:pt x="69" y="232"/>
                </a:cubicBezTo>
                <a:cubicBezTo>
                  <a:pt x="69" y="249"/>
                  <a:pt x="69" y="249"/>
                  <a:pt x="69" y="249"/>
                </a:cubicBezTo>
                <a:cubicBezTo>
                  <a:pt x="69" y="252"/>
                  <a:pt x="68" y="254"/>
                  <a:pt x="67" y="257"/>
                </a:cubicBezTo>
                <a:close/>
                <a:moveTo>
                  <a:pt x="67" y="9"/>
                </a:moveTo>
                <a:cubicBezTo>
                  <a:pt x="67" y="20"/>
                  <a:pt x="67" y="20"/>
                  <a:pt x="67" y="20"/>
                </a:cubicBezTo>
                <a:cubicBezTo>
                  <a:pt x="62" y="20"/>
                  <a:pt x="58" y="24"/>
                  <a:pt x="58" y="28"/>
                </a:cubicBezTo>
                <a:cubicBezTo>
                  <a:pt x="58" y="33"/>
                  <a:pt x="62" y="37"/>
                  <a:pt x="67" y="37"/>
                </a:cubicBezTo>
                <a:cubicBezTo>
                  <a:pt x="67" y="44"/>
                  <a:pt x="67" y="44"/>
                  <a:pt x="67" y="44"/>
                </a:cubicBezTo>
                <a:cubicBezTo>
                  <a:pt x="52" y="44"/>
                  <a:pt x="52" y="44"/>
                  <a:pt x="52" y="44"/>
                </a:cubicBezTo>
                <a:cubicBezTo>
                  <a:pt x="52" y="15"/>
                  <a:pt x="52" y="15"/>
                  <a:pt x="52" y="15"/>
                </a:cubicBezTo>
                <a:cubicBezTo>
                  <a:pt x="56" y="13"/>
                  <a:pt x="61" y="11"/>
                  <a:pt x="67" y="9"/>
                </a:cubicBezTo>
                <a:close/>
                <a:moveTo>
                  <a:pt x="67" y="50"/>
                </a:moveTo>
                <a:cubicBezTo>
                  <a:pt x="67" y="70"/>
                  <a:pt x="67" y="70"/>
                  <a:pt x="67" y="70"/>
                </a:cubicBezTo>
                <a:cubicBezTo>
                  <a:pt x="60" y="70"/>
                  <a:pt x="60" y="70"/>
                  <a:pt x="60" y="70"/>
                </a:cubicBezTo>
                <a:cubicBezTo>
                  <a:pt x="60" y="120"/>
                  <a:pt x="60" y="120"/>
                  <a:pt x="60" y="120"/>
                </a:cubicBezTo>
                <a:cubicBezTo>
                  <a:pt x="67" y="120"/>
                  <a:pt x="67" y="120"/>
                  <a:pt x="67" y="120"/>
                </a:cubicBezTo>
                <a:cubicBezTo>
                  <a:pt x="67" y="171"/>
                  <a:pt x="67" y="171"/>
                  <a:pt x="67" y="171"/>
                </a:cubicBezTo>
                <a:cubicBezTo>
                  <a:pt x="64" y="166"/>
                  <a:pt x="58" y="162"/>
                  <a:pt x="52" y="162"/>
                </a:cubicBezTo>
                <a:cubicBezTo>
                  <a:pt x="52" y="50"/>
                  <a:pt x="52" y="50"/>
                  <a:pt x="52" y="50"/>
                </a:cubicBezTo>
                <a:cubicBezTo>
                  <a:pt x="67" y="50"/>
                  <a:pt x="67" y="50"/>
                  <a:pt x="67" y="50"/>
                </a:cubicBezTo>
                <a:close/>
                <a:moveTo>
                  <a:pt x="67" y="188"/>
                </a:moveTo>
                <a:cubicBezTo>
                  <a:pt x="67" y="220"/>
                  <a:pt x="67" y="220"/>
                  <a:pt x="67" y="220"/>
                </a:cubicBezTo>
                <a:cubicBezTo>
                  <a:pt x="52" y="220"/>
                  <a:pt x="52" y="220"/>
                  <a:pt x="52" y="220"/>
                </a:cubicBezTo>
                <a:cubicBezTo>
                  <a:pt x="52" y="197"/>
                  <a:pt x="52" y="197"/>
                  <a:pt x="52" y="197"/>
                </a:cubicBezTo>
                <a:cubicBezTo>
                  <a:pt x="58" y="197"/>
                  <a:pt x="64" y="193"/>
                  <a:pt x="67" y="188"/>
                </a:cubicBezTo>
                <a:close/>
                <a:moveTo>
                  <a:pt x="67" y="232"/>
                </a:moveTo>
                <a:cubicBezTo>
                  <a:pt x="67" y="257"/>
                  <a:pt x="67" y="257"/>
                  <a:pt x="67" y="257"/>
                </a:cubicBezTo>
                <a:cubicBezTo>
                  <a:pt x="64" y="260"/>
                  <a:pt x="60" y="262"/>
                  <a:pt x="56" y="262"/>
                </a:cubicBezTo>
                <a:cubicBezTo>
                  <a:pt x="52" y="262"/>
                  <a:pt x="52" y="262"/>
                  <a:pt x="52" y="262"/>
                </a:cubicBezTo>
                <a:cubicBezTo>
                  <a:pt x="52" y="232"/>
                  <a:pt x="52" y="232"/>
                  <a:pt x="52" y="232"/>
                </a:cubicBezTo>
                <a:lnTo>
                  <a:pt x="67" y="232"/>
                </a:lnTo>
                <a:close/>
                <a:moveTo>
                  <a:pt x="52" y="15"/>
                </a:moveTo>
                <a:cubicBezTo>
                  <a:pt x="52" y="44"/>
                  <a:pt x="52" y="44"/>
                  <a:pt x="52" y="44"/>
                </a:cubicBezTo>
                <a:cubicBezTo>
                  <a:pt x="27" y="44"/>
                  <a:pt x="27" y="44"/>
                  <a:pt x="27" y="44"/>
                </a:cubicBezTo>
                <a:cubicBezTo>
                  <a:pt x="27" y="33"/>
                  <a:pt x="36" y="23"/>
                  <a:pt x="52" y="15"/>
                </a:cubicBezTo>
                <a:close/>
                <a:moveTo>
                  <a:pt x="52" y="50"/>
                </a:moveTo>
                <a:cubicBezTo>
                  <a:pt x="52" y="162"/>
                  <a:pt x="52" y="162"/>
                  <a:pt x="52" y="162"/>
                </a:cubicBezTo>
                <a:cubicBezTo>
                  <a:pt x="42" y="162"/>
                  <a:pt x="35" y="170"/>
                  <a:pt x="35" y="180"/>
                </a:cubicBezTo>
                <a:cubicBezTo>
                  <a:pt x="35" y="189"/>
                  <a:pt x="42" y="197"/>
                  <a:pt x="52" y="197"/>
                </a:cubicBezTo>
                <a:cubicBezTo>
                  <a:pt x="52" y="220"/>
                  <a:pt x="52" y="220"/>
                  <a:pt x="52" y="220"/>
                </a:cubicBezTo>
                <a:cubicBezTo>
                  <a:pt x="12" y="220"/>
                  <a:pt x="12" y="220"/>
                  <a:pt x="12" y="220"/>
                </a:cubicBezTo>
                <a:cubicBezTo>
                  <a:pt x="12" y="154"/>
                  <a:pt x="12" y="154"/>
                  <a:pt x="12" y="154"/>
                </a:cubicBezTo>
                <a:cubicBezTo>
                  <a:pt x="15" y="150"/>
                  <a:pt x="21" y="146"/>
                  <a:pt x="27" y="146"/>
                </a:cubicBezTo>
                <a:cubicBezTo>
                  <a:pt x="27" y="50"/>
                  <a:pt x="27" y="50"/>
                  <a:pt x="27" y="50"/>
                </a:cubicBezTo>
                <a:cubicBezTo>
                  <a:pt x="52" y="50"/>
                  <a:pt x="52" y="50"/>
                  <a:pt x="52" y="50"/>
                </a:cubicBezTo>
                <a:close/>
                <a:moveTo>
                  <a:pt x="52" y="232"/>
                </a:moveTo>
                <a:cubicBezTo>
                  <a:pt x="52" y="262"/>
                  <a:pt x="52" y="262"/>
                  <a:pt x="52" y="262"/>
                </a:cubicBezTo>
                <a:cubicBezTo>
                  <a:pt x="48" y="262"/>
                  <a:pt x="48" y="262"/>
                  <a:pt x="48" y="262"/>
                </a:cubicBezTo>
                <a:cubicBezTo>
                  <a:pt x="41" y="262"/>
                  <a:pt x="35" y="257"/>
                  <a:pt x="35" y="249"/>
                </a:cubicBezTo>
                <a:cubicBezTo>
                  <a:pt x="35" y="232"/>
                  <a:pt x="35" y="232"/>
                  <a:pt x="35" y="232"/>
                </a:cubicBezTo>
                <a:cubicBezTo>
                  <a:pt x="52" y="232"/>
                  <a:pt x="52" y="232"/>
                  <a:pt x="52" y="232"/>
                </a:cubicBezTo>
                <a:close/>
                <a:moveTo>
                  <a:pt x="12" y="114"/>
                </a:moveTo>
                <a:cubicBezTo>
                  <a:pt x="14" y="114"/>
                  <a:pt x="15" y="112"/>
                  <a:pt x="15" y="110"/>
                </a:cubicBezTo>
                <a:cubicBezTo>
                  <a:pt x="15" y="76"/>
                  <a:pt x="15" y="76"/>
                  <a:pt x="15" y="76"/>
                </a:cubicBezTo>
                <a:cubicBezTo>
                  <a:pt x="15" y="74"/>
                  <a:pt x="14" y="71"/>
                  <a:pt x="12" y="70"/>
                </a:cubicBezTo>
                <a:lnTo>
                  <a:pt x="12" y="114"/>
                </a:lnTo>
                <a:close/>
                <a:moveTo>
                  <a:pt x="12" y="70"/>
                </a:moveTo>
                <a:cubicBezTo>
                  <a:pt x="12" y="114"/>
                  <a:pt x="12" y="114"/>
                  <a:pt x="12" y="114"/>
                </a:cubicBezTo>
                <a:cubicBezTo>
                  <a:pt x="12" y="114"/>
                  <a:pt x="11" y="114"/>
                  <a:pt x="11" y="113"/>
                </a:cubicBezTo>
                <a:cubicBezTo>
                  <a:pt x="4" y="111"/>
                  <a:pt x="4" y="111"/>
                  <a:pt x="4" y="111"/>
                </a:cubicBezTo>
                <a:cubicBezTo>
                  <a:pt x="2" y="110"/>
                  <a:pt x="0" y="107"/>
                  <a:pt x="0" y="104"/>
                </a:cubicBezTo>
                <a:cubicBezTo>
                  <a:pt x="0" y="70"/>
                  <a:pt x="0" y="70"/>
                  <a:pt x="0" y="70"/>
                </a:cubicBezTo>
                <a:cubicBezTo>
                  <a:pt x="0" y="67"/>
                  <a:pt x="2" y="66"/>
                  <a:pt x="4" y="67"/>
                </a:cubicBezTo>
                <a:cubicBezTo>
                  <a:pt x="11" y="69"/>
                  <a:pt x="11" y="69"/>
                  <a:pt x="11" y="69"/>
                </a:cubicBezTo>
                <a:cubicBezTo>
                  <a:pt x="11" y="70"/>
                  <a:pt x="12" y="70"/>
                  <a:pt x="12" y="70"/>
                </a:cubicBezTo>
                <a:close/>
                <a:moveTo>
                  <a:pt x="12" y="154"/>
                </a:moveTo>
                <a:cubicBezTo>
                  <a:pt x="12" y="220"/>
                  <a:pt x="12" y="220"/>
                  <a:pt x="12" y="220"/>
                </a:cubicBezTo>
                <a:cubicBezTo>
                  <a:pt x="9" y="220"/>
                  <a:pt x="9" y="220"/>
                  <a:pt x="9" y="220"/>
                </a:cubicBezTo>
                <a:cubicBezTo>
                  <a:pt x="9" y="164"/>
                  <a:pt x="9" y="164"/>
                  <a:pt x="9" y="164"/>
                </a:cubicBezTo>
                <a:cubicBezTo>
                  <a:pt x="9" y="160"/>
                  <a:pt x="10" y="157"/>
                  <a:pt x="12" y="154"/>
                </a:cubicBez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86" name="Freeform 76"/>
          <p:cNvSpPr>
            <a:spLocks noEditPoints="1"/>
          </p:cNvSpPr>
          <p:nvPr/>
        </p:nvSpPr>
        <p:spPr bwMode="auto">
          <a:xfrm>
            <a:off x="5918487" y="2264192"/>
            <a:ext cx="482078" cy="365427"/>
          </a:xfrm>
          <a:custGeom>
            <a:avLst/>
            <a:gdLst>
              <a:gd name="T0" fmla="*/ 271 w 295"/>
              <a:gd name="T1" fmla="*/ 0 h 224"/>
              <a:gd name="T2" fmla="*/ 277 w 295"/>
              <a:gd name="T3" fmla="*/ 35 h 224"/>
              <a:gd name="T4" fmla="*/ 224 w 295"/>
              <a:gd name="T5" fmla="*/ 224 h 224"/>
              <a:gd name="T6" fmla="*/ 248 w 295"/>
              <a:gd name="T7" fmla="*/ 188 h 224"/>
              <a:gd name="T8" fmla="*/ 249 w 295"/>
              <a:gd name="T9" fmla="*/ 29 h 224"/>
              <a:gd name="T10" fmla="*/ 224 w 295"/>
              <a:gd name="T11" fmla="*/ 194 h 224"/>
              <a:gd name="T12" fmla="*/ 224 w 295"/>
              <a:gd name="T13" fmla="*/ 16 h 224"/>
              <a:gd name="T14" fmla="*/ 224 w 295"/>
              <a:gd name="T15" fmla="*/ 208 h 224"/>
              <a:gd name="T16" fmla="*/ 224 w 295"/>
              <a:gd name="T17" fmla="*/ 179 h 224"/>
              <a:gd name="T18" fmla="*/ 224 w 295"/>
              <a:gd name="T19" fmla="*/ 194 h 224"/>
              <a:gd name="T20" fmla="*/ 201 w 295"/>
              <a:gd name="T21" fmla="*/ 128 h 224"/>
              <a:gd name="T22" fmla="*/ 203 w 295"/>
              <a:gd name="T23" fmla="*/ 98 h 224"/>
              <a:gd name="T24" fmla="*/ 195 w 295"/>
              <a:gd name="T25" fmla="*/ 67 h 224"/>
              <a:gd name="T26" fmla="*/ 187 w 295"/>
              <a:gd name="T27" fmla="*/ 128 h 224"/>
              <a:gd name="T28" fmla="*/ 187 w 295"/>
              <a:gd name="T29" fmla="*/ 100 h 224"/>
              <a:gd name="T30" fmla="*/ 190 w 295"/>
              <a:gd name="T31" fmla="*/ 75 h 224"/>
              <a:gd name="T32" fmla="*/ 187 w 295"/>
              <a:gd name="T33" fmla="*/ 0 h 224"/>
              <a:gd name="T34" fmla="*/ 187 w 295"/>
              <a:gd name="T35" fmla="*/ 0 h 224"/>
              <a:gd name="T36" fmla="*/ 147 w 295"/>
              <a:gd name="T37" fmla="*/ 208 h 224"/>
              <a:gd name="T38" fmla="*/ 182 w 295"/>
              <a:gd name="T39" fmla="*/ 67 h 224"/>
              <a:gd name="T40" fmla="*/ 168 w 295"/>
              <a:gd name="T41" fmla="*/ 109 h 224"/>
              <a:gd name="T42" fmla="*/ 187 w 295"/>
              <a:gd name="T43" fmla="*/ 194 h 224"/>
              <a:gd name="T44" fmla="*/ 148 w 295"/>
              <a:gd name="T45" fmla="*/ 125 h 224"/>
              <a:gd name="T46" fmla="*/ 147 w 295"/>
              <a:gd name="T47" fmla="*/ 106 h 224"/>
              <a:gd name="T48" fmla="*/ 184 w 295"/>
              <a:gd name="T49" fmla="*/ 70 h 224"/>
              <a:gd name="T50" fmla="*/ 187 w 295"/>
              <a:gd name="T51" fmla="*/ 91 h 224"/>
              <a:gd name="T52" fmla="*/ 179 w 295"/>
              <a:gd name="T53" fmla="*/ 116 h 224"/>
              <a:gd name="T54" fmla="*/ 187 w 295"/>
              <a:gd name="T55" fmla="*/ 100 h 224"/>
              <a:gd name="T56" fmla="*/ 147 w 295"/>
              <a:gd name="T57" fmla="*/ 16 h 224"/>
              <a:gd name="T58" fmla="*/ 147 w 295"/>
              <a:gd name="T59" fmla="*/ 208 h 224"/>
              <a:gd name="T60" fmla="*/ 147 w 295"/>
              <a:gd name="T61" fmla="*/ 106 h 224"/>
              <a:gd name="T62" fmla="*/ 127 w 295"/>
              <a:gd name="T63" fmla="*/ 121 h 224"/>
              <a:gd name="T64" fmla="*/ 147 w 295"/>
              <a:gd name="T65" fmla="*/ 137 h 224"/>
              <a:gd name="T66" fmla="*/ 102 w 295"/>
              <a:gd name="T67" fmla="*/ 156 h 224"/>
              <a:gd name="T68" fmla="*/ 109 w 295"/>
              <a:gd name="T69" fmla="*/ 113 h 224"/>
              <a:gd name="T70" fmla="*/ 100 w 295"/>
              <a:gd name="T71" fmla="*/ 93 h 224"/>
              <a:gd name="T72" fmla="*/ 111 w 295"/>
              <a:gd name="T73" fmla="*/ 97 h 224"/>
              <a:gd name="T74" fmla="*/ 99 w 295"/>
              <a:gd name="T75" fmla="*/ 88 h 224"/>
              <a:gd name="T76" fmla="*/ 101 w 295"/>
              <a:gd name="T77" fmla="*/ 150 h 224"/>
              <a:gd name="T78" fmla="*/ 99 w 295"/>
              <a:gd name="T79" fmla="*/ 123 h 224"/>
              <a:gd name="T80" fmla="*/ 0 w 295"/>
              <a:gd name="T81" fmla="*/ 23 h 224"/>
              <a:gd name="T82" fmla="*/ 99 w 295"/>
              <a:gd name="T83" fmla="*/ 208 h 224"/>
              <a:gd name="T84" fmla="*/ 17 w 295"/>
              <a:gd name="T85" fmla="*/ 35 h 224"/>
              <a:gd name="T86" fmla="*/ 99 w 295"/>
              <a:gd name="T87" fmla="*/ 29 h 224"/>
              <a:gd name="T88" fmla="*/ 79 w 295"/>
              <a:gd name="T89" fmla="*/ 129 h 224"/>
              <a:gd name="T90" fmla="*/ 99 w 295"/>
              <a:gd name="T91" fmla="*/ 157 h 224"/>
              <a:gd name="T92" fmla="*/ 30 w 295"/>
              <a:gd name="T93" fmla="*/ 45 h 224"/>
              <a:gd name="T94" fmla="*/ 99 w 295"/>
              <a:gd name="T95" fmla="*/ 115 h 224"/>
              <a:gd name="T96" fmla="*/ 99 w 295"/>
              <a:gd name="T97" fmla="*/ 123 h 224"/>
              <a:gd name="T98" fmla="*/ 91 w 295"/>
              <a:gd name="T99" fmla="*/ 133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95" h="224">
                <a:moveTo>
                  <a:pt x="271" y="224"/>
                </a:moveTo>
                <a:cubicBezTo>
                  <a:pt x="284" y="224"/>
                  <a:pt x="295" y="213"/>
                  <a:pt x="295" y="200"/>
                </a:cubicBezTo>
                <a:cubicBezTo>
                  <a:pt x="295" y="23"/>
                  <a:pt x="295" y="23"/>
                  <a:pt x="295" y="23"/>
                </a:cubicBezTo>
                <a:cubicBezTo>
                  <a:pt x="295" y="10"/>
                  <a:pt x="284" y="0"/>
                  <a:pt x="271" y="0"/>
                </a:cubicBezTo>
                <a:cubicBezTo>
                  <a:pt x="224" y="0"/>
                  <a:pt x="224" y="0"/>
                  <a:pt x="224" y="0"/>
                </a:cubicBezTo>
                <a:cubicBezTo>
                  <a:pt x="224" y="16"/>
                  <a:pt x="224" y="16"/>
                  <a:pt x="224" y="16"/>
                </a:cubicBezTo>
                <a:cubicBezTo>
                  <a:pt x="258" y="16"/>
                  <a:pt x="258" y="16"/>
                  <a:pt x="258" y="16"/>
                </a:cubicBezTo>
                <a:cubicBezTo>
                  <a:pt x="268" y="16"/>
                  <a:pt x="277" y="24"/>
                  <a:pt x="277" y="35"/>
                </a:cubicBezTo>
                <a:cubicBezTo>
                  <a:pt x="277" y="189"/>
                  <a:pt x="277" y="189"/>
                  <a:pt x="277" y="189"/>
                </a:cubicBezTo>
                <a:cubicBezTo>
                  <a:pt x="277" y="199"/>
                  <a:pt x="268" y="208"/>
                  <a:pt x="258" y="208"/>
                </a:cubicBezTo>
                <a:cubicBezTo>
                  <a:pt x="224" y="208"/>
                  <a:pt x="224" y="208"/>
                  <a:pt x="224" y="208"/>
                </a:cubicBezTo>
                <a:cubicBezTo>
                  <a:pt x="224" y="224"/>
                  <a:pt x="224" y="224"/>
                  <a:pt x="224" y="224"/>
                </a:cubicBezTo>
                <a:cubicBezTo>
                  <a:pt x="271" y="224"/>
                  <a:pt x="271" y="224"/>
                  <a:pt x="271" y="224"/>
                </a:cubicBezTo>
                <a:close/>
                <a:moveTo>
                  <a:pt x="224" y="194"/>
                </a:moveTo>
                <a:cubicBezTo>
                  <a:pt x="224" y="188"/>
                  <a:pt x="224" y="188"/>
                  <a:pt x="224" y="188"/>
                </a:cubicBezTo>
                <a:cubicBezTo>
                  <a:pt x="248" y="188"/>
                  <a:pt x="248" y="188"/>
                  <a:pt x="248" y="188"/>
                </a:cubicBezTo>
                <a:cubicBezTo>
                  <a:pt x="248" y="179"/>
                  <a:pt x="248" y="179"/>
                  <a:pt x="248" y="179"/>
                </a:cubicBezTo>
                <a:cubicBezTo>
                  <a:pt x="224" y="179"/>
                  <a:pt x="224" y="179"/>
                  <a:pt x="224" y="179"/>
                </a:cubicBezTo>
                <a:cubicBezTo>
                  <a:pt x="224" y="29"/>
                  <a:pt x="224" y="29"/>
                  <a:pt x="224" y="29"/>
                </a:cubicBezTo>
                <a:cubicBezTo>
                  <a:pt x="249" y="29"/>
                  <a:pt x="249" y="29"/>
                  <a:pt x="249" y="29"/>
                </a:cubicBezTo>
                <a:cubicBezTo>
                  <a:pt x="257" y="29"/>
                  <a:pt x="264" y="36"/>
                  <a:pt x="264" y="45"/>
                </a:cubicBezTo>
                <a:cubicBezTo>
                  <a:pt x="264" y="179"/>
                  <a:pt x="264" y="179"/>
                  <a:pt x="264" y="179"/>
                </a:cubicBezTo>
                <a:cubicBezTo>
                  <a:pt x="264" y="187"/>
                  <a:pt x="257" y="194"/>
                  <a:pt x="249" y="194"/>
                </a:cubicBezTo>
                <a:lnTo>
                  <a:pt x="224" y="194"/>
                </a:lnTo>
                <a:close/>
                <a:moveTo>
                  <a:pt x="224" y="0"/>
                </a:moveTo>
                <a:cubicBezTo>
                  <a:pt x="187" y="0"/>
                  <a:pt x="187" y="0"/>
                  <a:pt x="187" y="0"/>
                </a:cubicBezTo>
                <a:cubicBezTo>
                  <a:pt x="187" y="16"/>
                  <a:pt x="187" y="16"/>
                  <a:pt x="187" y="16"/>
                </a:cubicBezTo>
                <a:cubicBezTo>
                  <a:pt x="224" y="16"/>
                  <a:pt x="224" y="16"/>
                  <a:pt x="224" y="16"/>
                </a:cubicBezTo>
                <a:cubicBezTo>
                  <a:pt x="224" y="0"/>
                  <a:pt x="224" y="0"/>
                  <a:pt x="224" y="0"/>
                </a:cubicBezTo>
                <a:close/>
                <a:moveTo>
                  <a:pt x="187" y="224"/>
                </a:moveTo>
                <a:cubicBezTo>
                  <a:pt x="224" y="224"/>
                  <a:pt x="224" y="224"/>
                  <a:pt x="224" y="224"/>
                </a:cubicBezTo>
                <a:cubicBezTo>
                  <a:pt x="224" y="208"/>
                  <a:pt x="224" y="208"/>
                  <a:pt x="224" y="208"/>
                </a:cubicBezTo>
                <a:cubicBezTo>
                  <a:pt x="187" y="208"/>
                  <a:pt x="187" y="208"/>
                  <a:pt x="187" y="208"/>
                </a:cubicBezTo>
                <a:cubicBezTo>
                  <a:pt x="187" y="224"/>
                  <a:pt x="187" y="224"/>
                  <a:pt x="187" y="224"/>
                </a:cubicBezTo>
                <a:close/>
                <a:moveTo>
                  <a:pt x="224" y="29"/>
                </a:moveTo>
                <a:cubicBezTo>
                  <a:pt x="224" y="179"/>
                  <a:pt x="224" y="179"/>
                  <a:pt x="224" y="179"/>
                </a:cubicBezTo>
                <a:cubicBezTo>
                  <a:pt x="200" y="179"/>
                  <a:pt x="200" y="179"/>
                  <a:pt x="200" y="179"/>
                </a:cubicBezTo>
                <a:cubicBezTo>
                  <a:pt x="200" y="188"/>
                  <a:pt x="200" y="188"/>
                  <a:pt x="200" y="188"/>
                </a:cubicBezTo>
                <a:cubicBezTo>
                  <a:pt x="224" y="188"/>
                  <a:pt x="224" y="188"/>
                  <a:pt x="224" y="188"/>
                </a:cubicBezTo>
                <a:cubicBezTo>
                  <a:pt x="224" y="194"/>
                  <a:pt x="224" y="194"/>
                  <a:pt x="224" y="194"/>
                </a:cubicBezTo>
                <a:cubicBezTo>
                  <a:pt x="187" y="194"/>
                  <a:pt x="187" y="194"/>
                  <a:pt x="187" y="194"/>
                </a:cubicBezTo>
                <a:cubicBezTo>
                  <a:pt x="187" y="135"/>
                  <a:pt x="187" y="135"/>
                  <a:pt x="187" y="135"/>
                </a:cubicBezTo>
                <a:cubicBezTo>
                  <a:pt x="188" y="135"/>
                  <a:pt x="189" y="134"/>
                  <a:pt x="189" y="134"/>
                </a:cubicBezTo>
                <a:cubicBezTo>
                  <a:pt x="194" y="133"/>
                  <a:pt x="197" y="131"/>
                  <a:pt x="201" y="128"/>
                </a:cubicBezTo>
                <a:cubicBezTo>
                  <a:pt x="204" y="124"/>
                  <a:pt x="206" y="121"/>
                  <a:pt x="207" y="117"/>
                </a:cubicBezTo>
                <a:cubicBezTo>
                  <a:pt x="208" y="115"/>
                  <a:pt x="208" y="113"/>
                  <a:pt x="208" y="111"/>
                </a:cubicBezTo>
                <a:cubicBezTo>
                  <a:pt x="208" y="109"/>
                  <a:pt x="208" y="107"/>
                  <a:pt x="207" y="104"/>
                </a:cubicBezTo>
                <a:cubicBezTo>
                  <a:pt x="207" y="102"/>
                  <a:pt x="205" y="100"/>
                  <a:pt x="203" y="98"/>
                </a:cubicBezTo>
                <a:cubicBezTo>
                  <a:pt x="200" y="96"/>
                  <a:pt x="197" y="94"/>
                  <a:pt x="193" y="94"/>
                </a:cubicBezTo>
                <a:cubicBezTo>
                  <a:pt x="197" y="91"/>
                  <a:pt x="199" y="88"/>
                  <a:pt x="201" y="85"/>
                </a:cubicBezTo>
                <a:cubicBezTo>
                  <a:pt x="202" y="81"/>
                  <a:pt x="202" y="78"/>
                  <a:pt x="201" y="74"/>
                </a:cubicBezTo>
                <a:cubicBezTo>
                  <a:pt x="200" y="71"/>
                  <a:pt x="198" y="69"/>
                  <a:pt x="195" y="67"/>
                </a:cubicBezTo>
                <a:cubicBezTo>
                  <a:pt x="193" y="66"/>
                  <a:pt x="190" y="66"/>
                  <a:pt x="187" y="66"/>
                </a:cubicBezTo>
                <a:cubicBezTo>
                  <a:pt x="187" y="29"/>
                  <a:pt x="187" y="29"/>
                  <a:pt x="187" y="29"/>
                </a:cubicBezTo>
                <a:cubicBezTo>
                  <a:pt x="224" y="29"/>
                  <a:pt x="224" y="29"/>
                  <a:pt x="224" y="29"/>
                </a:cubicBezTo>
                <a:close/>
                <a:moveTo>
                  <a:pt x="187" y="128"/>
                </a:moveTo>
                <a:cubicBezTo>
                  <a:pt x="187" y="128"/>
                  <a:pt x="188" y="128"/>
                  <a:pt x="188" y="128"/>
                </a:cubicBezTo>
                <a:cubicBezTo>
                  <a:pt x="191" y="127"/>
                  <a:pt x="193" y="125"/>
                  <a:pt x="194" y="122"/>
                </a:cubicBezTo>
                <a:cubicBezTo>
                  <a:pt x="195" y="118"/>
                  <a:pt x="195" y="115"/>
                  <a:pt x="194" y="111"/>
                </a:cubicBezTo>
                <a:cubicBezTo>
                  <a:pt x="193" y="106"/>
                  <a:pt x="191" y="103"/>
                  <a:pt x="187" y="100"/>
                </a:cubicBezTo>
                <a:cubicBezTo>
                  <a:pt x="187" y="128"/>
                  <a:pt x="187" y="128"/>
                  <a:pt x="187" y="128"/>
                </a:cubicBezTo>
                <a:close/>
                <a:moveTo>
                  <a:pt x="187" y="91"/>
                </a:moveTo>
                <a:cubicBezTo>
                  <a:pt x="189" y="87"/>
                  <a:pt x="190" y="84"/>
                  <a:pt x="190" y="80"/>
                </a:cubicBezTo>
                <a:cubicBezTo>
                  <a:pt x="190" y="78"/>
                  <a:pt x="190" y="77"/>
                  <a:pt x="190" y="75"/>
                </a:cubicBezTo>
                <a:cubicBezTo>
                  <a:pt x="189" y="74"/>
                  <a:pt x="189" y="72"/>
                  <a:pt x="188" y="71"/>
                </a:cubicBezTo>
                <a:cubicBezTo>
                  <a:pt x="187" y="71"/>
                  <a:pt x="187" y="71"/>
                  <a:pt x="187" y="71"/>
                </a:cubicBezTo>
                <a:lnTo>
                  <a:pt x="187" y="91"/>
                </a:lnTo>
                <a:close/>
                <a:moveTo>
                  <a:pt x="187" y="0"/>
                </a:moveTo>
                <a:cubicBezTo>
                  <a:pt x="147" y="0"/>
                  <a:pt x="147" y="0"/>
                  <a:pt x="147" y="0"/>
                </a:cubicBezTo>
                <a:cubicBezTo>
                  <a:pt x="147" y="16"/>
                  <a:pt x="147" y="16"/>
                  <a:pt x="147" y="16"/>
                </a:cubicBezTo>
                <a:cubicBezTo>
                  <a:pt x="187" y="16"/>
                  <a:pt x="187" y="16"/>
                  <a:pt x="187" y="16"/>
                </a:cubicBezTo>
                <a:cubicBezTo>
                  <a:pt x="187" y="0"/>
                  <a:pt x="187" y="0"/>
                  <a:pt x="187" y="0"/>
                </a:cubicBezTo>
                <a:close/>
                <a:moveTo>
                  <a:pt x="147" y="224"/>
                </a:moveTo>
                <a:cubicBezTo>
                  <a:pt x="187" y="224"/>
                  <a:pt x="187" y="224"/>
                  <a:pt x="187" y="224"/>
                </a:cubicBezTo>
                <a:cubicBezTo>
                  <a:pt x="187" y="208"/>
                  <a:pt x="187" y="208"/>
                  <a:pt x="187" y="208"/>
                </a:cubicBezTo>
                <a:cubicBezTo>
                  <a:pt x="147" y="208"/>
                  <a:pt x="147" y="208"/>
                  <a:pt x="147" y="208"/>
                </a:cubicBezTo>
                <a:cubicBezTo>
                  <a:pt x="147" y="224"/>
                  <a:pt x="147" y="224"/>
                  <a:pt x="147" y="224"/>
                </a:cubicBezTo>
                <a:close/>
                <a:moveTo>
                  <a:pt x="187" y="29"/>
                </a:moveTo>
                <a:cubicBezTo>
                  <a:pt x="187" y="66"/>
                  <a:pt x="187" y="66"/>
                  <a:pt x="187" y="66"/>
                </a:cubicBezTo>
                <a:cubicBezTo>
                  <a:pt x="185" y="66"/>
                  <a:pt x="184" y="66"/>
                  <a:pt x="182" y="67"/>
                </a:cubicBezTo>
                <a:cubicBezTo>
                  <a:pt x="176" y="68"/>
                  <a:pt x="172" y="71"/>
                  <a:pt x="169" y="75"/>
                </a:cubicBezTo>
                <a:cubicBezTo>
                  <a:pt x="167" y="80"/>
                  <a:pt x="166" y="84"/>
                  <a:pt x="167" y="88"/>
                </a:cubicBezTo>
                <a:cubicBezTo>
                  <a:pt x="168" y="93"/>
                  <a:pt x="172" y="97"/>
                  <a:pt x="177" y="98"/>
                </a:cubicBezTo>
                <a:cubicBezTo>
                  <a:pt x="173" y="101"/>
                  <a:pt x="169" y="105"/>
                  <a:pt x="168" y="109"/>
                </a:cubicBezTo>
                <a:cubicBezTo>
                  <a:pt x="166" y="113"/>
                  <a:pt x="165" y="117"/>
                  <a:pt x="167" y="122"/>
                </a:cubicBezTo>
                <a:cubicBezTo>
                  <a:pt x="168" y="126"/>
                  <a:pt x="170" y="130"/>
                  <a:pt x="175" y="133"/>
                </a:cubicBezTo>
                <a:cubicBezTo>
                  <a:pt x="178" y="135"/>
                  <a:pt x="182" y="135"/>
                  <a:pt x="187" y="135"/>
                </a:cubicBezTo>
                <a:cubicBezTo>
                  <a:pt x="187" y="194"/>
                  <a:pt x="187" y="194"/>
                  <a:pt x="187" y="194"/>
                </a:cubicBezTo>
                <a:cubicBezTo>
                  <a:pt x="147" y="194"/>
                  <a:pt x="147" y="194"/>
                  <a:pt x="147" y="194"/>
                </a:cubicBezTo>
                <a:cubicBezTo>
                  <a:pt x="147" y="137"/>
                  <a:pt x="147" y="137"/>
                  <a:pt x="147" y="137"/>
                </a:cubicBezTo>
                <a:cubicBezTo>
                  <a:pt x="148" y="137"/>
                  <a:pt x="148" y="137"/>
                  <a:pt x="148" y="137"/>
                </a:cubicBezTo>
                <a:cubicBezTo>
                  <a:pt x="148" y="125"/>
                  <a:pt x="148" y="125"/>
                  <a:pt x="148" y="125"/>
                </a:cubicBezTo>
                <a:cubicBezTo>
                  <a:pt x="159" y="123"/>
                  <a:pt x="159" y="123"/>
                  <a:pt x="159" y="123"/>
                </a:cubicBezTo>
                <a:cubicBezTo>
                  <a:pt x="158" y="112"/>
                  <a:pt x="158" y="112"/>
                  <a:pt x="158" y="112"/>
                </a:cubicBezTo>
                <a:cubicBezTo>
                  <a:pt x="147" y="115"/>
                  <a:pt x="147" y="115"/>
                  <a:pt x="147" y="115"/>
                </a:cubicBezTo>
                <a:cubicBezTo>
                  <a:pt x="147" y="106"/>
                  <a:pt x="147" y="106"/>
                  <a:pt x="147" y="106"/>
                </a:cubicBezTo>
                <a:cubicBezTo>
                  <a:pt x="147" y="29"/>
                  <a:pt x="147" y="29"/>
                  <a:pt x="147" y="29"/>
                </a:cubicBezTo>
                <a:cubicBezTo>
                  <a:pt x="187" y="29"/>
                  <a:pt x="187" y="29"/>
                  <a:pt x="187" y="29"/>
                </a:cubicBezTo>
                <a:close/>
                <a:moveTo>
                  <a:pt x="187" y="71"/>
                </a:moveTo>
                <a:cubicBezTo>
                  <a:pt x="186" y="70"/>
                  <a:pt x="185" y="70"/>
                  <a:pt x="184" y="70"/>
                </a:cubicBezTo>
                <a:cubicBezTo>
                  <a:pt x="181" y="71"/>
                  <a:pt x="179" y="73"/>
                  <a:pt x="178" y="76"/>
                </a:cubicBezTo>
                <a:cubicBezTo>
                  <a:pt x="177" y="78"/>
                  <a:pt x="177" y="81"/>
                  <a:pt x="178" y="83"/>
                </a:cubicBezTo>
                <a:cubicBezTo>
                  <a:pt x="179" y="88"/>
                  <a:pt x="181" y="91"/>
                  <a:pt x="185" y="93"/>
                </a:cubicBezTo>
                <a:cubicBezTo>
                  <a:pt x="186" y="92"/>
                  <a:pt x="187" y="91"/>
                  <a:pt x="187" y="91"/>
                </a:cubicBezTo>
                <a:cubicBezTo>
                  <a:pt x="187" y="71"/>
                  <a:pt x="187" y="71"/>
                  <a:pt x="187" y="71"/>
                </a:cubicBezTo>
                <a:close/>
                <a:moveTo>
                  <a:pt x="187" y="100"/>
                </a:moveTo>
                <a:cubicBezTo>
                  <a:pt x="187" y="100"/>
                  <a:pt x="186" y="100"/>
                  <a:pt x="186" y="99"/>
                </a:cubicBezTo>
                <a:cubicBezTo>
                  <a:pt x="181" y="104"/>
                  <a:pt x="179" y="110"/>
                  <a:pt x="179" y="116"/>
                </a:cubicBezTo>
                <a:cubicBezTo>
                  <a:pt x="179" y="118"/>
                  <a:pt x="179" y="120"/>
                  <a:pt x="180" y="121"/>
                </a:cubicBezTo>
                <a:cubicBezTo>
                  <a:pt x="180" y="124"/>
                  <a:pt x="182" y="126"/>
                  <a:pt x="183" y="127"/>
                </a:cubicBezTo>
                <a:cubicBezTo>
                  <a:pt x="184" y="128"/>
                  <a:pt x="186" y="128"/>
                  <a:pt x="187" y="128"/>
                </a:cubicBezTo>
                <a:lnTo>
                  <a:pt x="187" y="100"/>
                </a:lnTo>
                <a:close/>
                <a:moveTo>
                  <a:pt x="147" y="0"/>
                </a:moveTo>
                <a:cubicBezTo>
                  <a:pt x="99" y="0"/>
                  <a:pt x="99" y="0"/>
                  <a:pt x="99" y="0"/>
                </a:cubicBezTo>
                <a:cubicBezTo>
                  <a:pt x="99" y="16"/>
                  <a:pt x="99" y="16"/>
                  <a:pt x="99" y="16"/>
                </a:cubicBezTo>
                <a:cubicBezTo>
                  <a:pt x="147" y="16"/>
                  <a:pt x="147" y="16"/>
                  <a:pt x="147" y="16"/>
                </a:cubicBezTo>
                <a:cubicBezTo>
                  <a:pt x="147" y="0"/>
                  <a:pt x="147" y="0"/>
                  <a:pt x="147" y="0"/>
                </a:cubicBezTo>
                <a:close/>
                <a:moveTo>
                  <a:pt x="99" y="224"/>
                </a:moveTo>
                <a:cubicBezTo>
                  <a:pt x="147" y="224"/>
                  <a:pt x="147" y="224"/>
                  <a:pt x="147" y="224"/>
                </a:cubicBezTo>
                <a:cubicBezTo>
                  <a:pt x="147" y="208"/>
                  <a:pt x="147" y="208"/>
                  <a:pt x="147" y="208"/>
                </a:cubicBezTo>
                <a:cubicBezTo>
                  <a:pt x="99" y="208"/>
                  <a:pt x="99" y="208"/>
                  <a:pt x="99" y="208"/>
                </a:cubicBezTo>
                <a:cubicBezTo>
                  <a:pt x="99" y="224"/>
                  <a:pt x="99" y="224"/>
                  <a:pt x="99" y="224"/>
                </a:cubicBezTo>
                <a:close/>
                <a:moveTo>
                  <a:pt x="147" y="29"/>
                </a:moveTo>
                <a:cubicBezTo>
                  <a:pt x="147" y="106"/>
                  <a:pt x="147" y="106"/>
                  <a:pt x="147" y="106"/>
                </a:cubicBezTo>
                <a:cubicBezTo>
                  <a:pt x="147" y="104"/>
                  <a:pt x="147" y="104"/>
                  <a:pt x="147" y="104"/>
                </a:cubicBezTo>
                <a:cubicBezTo>
                  <a:pt x="137" y="107"/>
                  <a:pt x="137" y="107"/>
                  <a:pt x="137" y="107"/>
                </a:cubicBezTo>
                <a:cubicBezTo>
                  <a:pt x="138" y="118"/>
                  <a:pt x="138" y="118"/>
                  <a:pt x="138" y="118"/>
                </a:cubicBezTo>
                <a:cubicBezTo>
                  <a:pt x="127" y="121"/>
                  <a:pt x="127" y="121"/>
                  <a:pt x="127" y="121"/>
                </a:cubicBezTo>
                <a:cubicBezTo>
                  <a:pt x="127" y="131"/>
                  <a:pt x="127" y="131"/>
                  <a:pt x="127" y="131"/>
                </a:cubicBezTo>
                <a:cubicBezTo>
                  <a:pt x="138" y="128"/>
                  <a:pt x="138" y="128"/>
                  <a:pt x="138" y="128"/>
                </a:cubicBezTo>
                <a:cubicBezTo>
                  <a:pt x="138" y="139"/>
                  <a:pt x="138" y="139"/>
                  <a:pt x="138" y="139"/>
                </a:cubicBezTo>
                <a:cubicBezTo>
                  <a:pt x="147" y="137"/>
                  <a:pt x="147" y="137"/>
                  <a:pt x="147" y="137"/>
                </a:cubicBezTo>
                <a:cubicBezTo>
                  <a:pt x="147" y="194"/>
                  <a:pt x="147" y="194"/>
                  <a:pt x="147" y="194"/>
                </a:cubicBezTo>
                <a:cubicBezTo>
                  <a:pt x="99" y="194"/>
                  <a:pt x="99" y="194"/>
                  <a:pt x="99" y="194"/>
                </a:cubicBezTo>
                <a:cubicBezTo>
                  <a:pt x="99" y="157"/>
                  <a:pt x="99" y="157"/>
                  <a:pt x="99" y="157"/>
                </a:cubicBezTo>
                <a:cubicBezTo>
                  <a:pt x="100" y="157"/>
                  <a:pt x="101" y="157"/>
                  <a:pt x="102" y="156"/>
                </a:cubicBezTo>
                <a:cubicBezTo>
                  <a:pt x="109" y="155"/>
                  <a:pt x="113" y="151"/>
                  <a:pt x="117" y="145"/>
                </a:cubicBezTo>
                <a:cubicBezTo>
                  <a:pt x="120" y="139"/>
                  <a:pt x="121" y="132"/>
                  <a:pt x="119" y="124"/>
                </a:cubicBezTo>
                <a:cubicBezTo>
                  <a:pt x="118" y="120"/>
                  <a:pt x="116" y="117"/>
                  <a:pt x="114" y="115"/>
                </a:cubicBezTo>
                <a:cubicBezTo>
                  <a:pt x="112" y="114"/>
                  <a:pt x="111" y="113"/>
                  <a:pt x="109" y="113"/>
                </a:cubicBezTo>
                <a:cubicBezTo>
                  <a:pt x="108" y="112"/>
                  <a:pt x="105" y="113"/>
                  <a:pt x="103" y="113"/>
                </a:cubicBezTo>
                <a:cubicBezTo>
                  <a:pt x="101" y="114"/>
                  <a:pt x="100" y="114"/>
                  <a:pt x="99" y="115"/>
                </a:cubicBezTo>
                <a:cubicBezTo>
                  <a:pt x="99" y="93"/>
                  <a:pt x="99" y="93"/>
                  <a:pt x="99" y="93"/>
                </a:cubicBezTo>
                <a:cubicBezTo>
                  <a:pt x="100" y="93"/>
                  <a:pt x="100" y="93"/>
                  <a:pt x="100" y="93"/>
                </a:cubicBezTo>
                <a:cubicBezTo>
                  <a:pt x="102" y="93"/>
                  <a:pt x="103" y="93"/>
                  <a:pt x="104" y="94"/>
                </a:cubicBezTo>
                <a:cubicBezTo>
                  <a:pt x="105" y="94"/>
                  <a:pt x="106" y="95"/>
                  <a:pt x="106" y="97"/>
                </a:cubicBezTo>
                <a:cubicBezTo>
                  <a:pt x="106" y="98"/>
                  <a:pt x="106" y="99"/>
                  <a:pt x="105" y="100"/>
                </a:cubicBezTo>
                <a:cubicBezTo>
                  <a:pt x="108" y="99"/>
                  <a:pt x="110" y="98"/>
                  <a:pt x="111" y="97"/>
                </a:cubicBezTo>
                <a:cubicBezTo>
                  <a:pt x="112" y="95"/>
                  <a:pt x="112" y="93"/>
                  <a:pt x="111" y="92"/>
                </a:cubicBezTo>
                <a:cubicBezTo>
                  <a:pt x="111" y="90"/>
                  <a:pt x="110" y="89"/>
                  <a:pt x="107" y="88"/>
                </a:cubicBezTo>
                <a:cubicBezTo>
                  <a:pt x="105" y="87"/>
                  <a:pt x="103" y="87"/>
                  <a:pt x="100" y="88"/>
                </a:cubicBezTo>
                <a:cubicBezTo>
                  <a:pt x="99" y="88"/>
                  <a:pt x="99" y="88"/>
                  <a:pt x="99" y="88"/>
                </a:cubicBezTo>
                <a:cubicBezTo>
                  <a:pt x="99" y="29"/>
                  <a:pt x="99" y="29"/>
                  <a:pt x="99" y="29"/>
                </a:cubicBezTo>
                <a:cubicBezTo>
                  <a:pt x="147" y="29"/>
                  <a:pt x="147" y="29"/>
                  <a:pt x="147" y="29"/>
                </a:cubicBezTo>
                <a:close/>
                <a:moveTo>
                  <a:pt x="99" y="150"/>
                </a:moveTo>
                <a:cubicBezTo>
                  <a:pt x="100" y="150"/>
                  <a:pt x="101" y="150"/>
                  <a:pt x="101" y="150"/>
                </a:cubicBezTo>
                <a:cubicBezTo>
                  <a:pt x="105" y="149"/>
                  <a:pt x="107" y="146"/>
                  <a:pt x="109" y="142"/>
                </a:cubicBezTo>
                <a:cubicBezTo>
                  <a:pt x="110" y="137"/>
                  <a:pt x="111" y="133"/>
                  <a:pt x="110" y="129"/>
                </a:cubicBezTo>
                <a:cubicBezTo>
                  <a:pt x="108" y="123"/>
                  <a:pt x="106" y="120"/>
                  <a:pt x="103" y="121"/>
                </a:cubicBezTo>
                <a:cubicBezTo>
                  <a:pt x="101" y="121"/>
                  <a:pt x="100" y="122"/>
                  <a:pt x="99" y="123"/>
                </a:cubicBezTo>
                <a:lnTo>
                  <a:pt x="99" y="150"/>
                </a:lnTo>
                <a:close/>
                <a:moveTo>
                  <a:pt x="99" y="0"/>
                </a:moveTo>
                <a:cubicBezTo>
                  <a:pt x="23" y="0"/>
                  <a:pt x="23" y="0"/>
                  <a:pt x="23" y="0"/>
                </a:cubicBezTo>
                <a:cubicBezTo>
                  <a:pt x="10" y="0"/>
                  <a:pt x="0" y="10"/>
                  <a:pt x="0" y="23"/>
                </a:cubicBezTo>
                <a:cubicBezTo>
                  <a:pt x="0" y="200"/>
                  <a:pt x="0" y="200"/>
                  <a:pt x="0" y="200"/>
                </a:cubicBezTo>
                <a:cubicBezTo>
                  <a:pt x="0" y="213"/>
                  <a:pt x="10" y="224"/>
                  <a:pt x="23" y="224"/>
                </a:cubicBezTo>
                <a:cubicBezTo>
                  <a:pt x="99" y="224"/>
                  <a:pt x="99" y="224"/>
                  <a:pt x="99" y="224"/>
                </a:cubicBezTo>
                <a:cubicBezTo>
                  <a:pt x="99" y="208"/>
                  <a:pt x="99" y="208"/>
                  <a:pt x="99" y="208"/>
                </a:cubicBezTo>
                <a:cubicBezTo>
                  <a:pt x="37" y="208"/>
                  <a:pt x="37" y="208"/>
                  <a:pt x="37" y="208"/>
                </a:cubicBezTo>
                <a:cubicBezTo>
                  <a:pt x="37" y="208"/>
                  <a:pt x="37" y="208"/>
                  <a:pt x="37" y="208"/>
                </a:cubicBezTo>
                <a:cubicBezTo>
                  <a:pt x="26" y="208"/>
                  <a:pt x="17" y="199"/>
                  <a:pt x="17" y="189"/>
                </a:cubicBezTo>
                <a:cubicBezTo>
                  <a:pt x="17" y="35"/>
                  <a:pt x="17" y="35"/>
                  <a:pt x="17" y="35"/>
                </a:cubicBezTo>
                <a:cubicBezTo>
                  <a:pt x="17" y="24"/>
                  <a:pt x="26" y="16"/>
                  <a:pt x="37" y="16"/>
                </a:cubicBezTo>
                <a:cubicBezTo>
                  <a:pt x="99" y="16"/>
                  <a:pt x="99" y="16"/>
                  <a:pt x="99" y="16"/>
                </a:cubicBezTo>
                <a:cubicBezTo>
                  <a:pt x="99" y="0"/>
                  <a:pt x="99" y="0"/>
                  <a:pt x="99" y="0"/>
                </a:cubicBezTo>
                <a:close/>
                <a:moveTo>
                  <a:pt x="99" y="29"/>
                </a:moveTo>
                <a:cubicBezTo>
                  <a:pt x="99" y="88"/>
                  <a:pt x="99" y="88"/>
                  <a:pt x="99" y="88"/>
                </a:cubicBezTo>
                <a:cubicBezTo>
                  <a:pt x="93" y="89"/>
                  <a:pt x="89" y="93"/>
                  <a:pt x="85" y="97"/>
                </a:cubicBezTo>
                <a:cubicBezTo>
                  <a:pt x="82" y="102"/>
                  <a:pt x="80" y="109"/>
                  <a:pt x="79" y="116"/>
                </a:cubicBezTo>
                <a:cubicBezTo>
                  <a:pt x="78" y="120"/>
                  <a:pt x="78" y="124"/>
                  <a:pt x="79" y="129"/>
                </a:cubicBezTo>
                <a:cubicBezTo>
                  <a:pt x="79" y="134"/>
                  <a:pt x="80" y="138"/>
                  <a:pt x="81" y="142"/>
                </a:cubicBezTo>
                <a:cubicBezTo>
                  <a:pt x="81" y="144"/>
                  <a:pt x="81" y="144"/>
                  <a:pt x="81" y="144"/>
                </a:cubicBezTo>
                <a:cubicBezTo>
                  <a:pt x="82" y="146"/>
                  <a:pt x="82" y="148"/>
                  <a:pt x="83" y="150"/>
                </a:cubicBezTo>
                <a:cubicBezTo>
                  <a:pt x="86" y="156"/>
                  <a:pt x="92" y="158"/>
                  <a:pt x="99" y="157"/>
                </a:cubicBezTo>
                <a:cubicBezTo>
                  <a:pt x="99" y="194"/>
                  <a:pt x="99" y="194"/>
                  <a:pt x="99" y="194"/>
                </a:cubicBezTo>
                <a:cubicBezTo>
                  <a:pt x="46" y="194"/>
                  <a:pt x="46" y="194"/>
                  <a:pt x="46" y="194"/>
                </a:cubicBezTo>
                <a:cubicBezTo>
                  <a:pt x="37" y="194"/>
                  <a:pt x="30" y="187"/>
                  <a:pt x="30" y="179"/>
                </a:cubicBezTo>
                <a:cubicBezTo>
                  <a:pt x="30" y="45"/>
                  <a:pt x="30" y="45"/>
                  <a:pt x="30" y="45"/>
                </a:cubicBezTo>
                <a:cubicBezTo>
                  <a:pt x="30" y="36"/>
                  <a:pt x="37" y="29"/>
                  <a:pt x="46" y="29"/>
                </a:cubicBezTo>
                <a:cubicBezTo>
                  <a:pt x="99" y="29"/>
                  <a:pt x="99" y="29"/>
                  <a:pt x="99" y="29"/>
                </a:cubicBezTo>
                <a:close/>
                <a:moveTo>
                  <a:pt x="99" y="93"/>
                </a:moveTo>
                <a:cubicBezTo>
                  <a:pt x="99" y="115"/>
                  <a:pt x="99" y="115"/>
                  <a:pt x="99" y="115"/>
                </a:cubicBezTo>
                <a:cubicBezTo>
                  <a:pt x="98" y="115"/>
                  <a:pt x="97" y="116"/>
                  <a:pt x="96" y="118"/>
                </a:cubicBezTo>
                <a:cubicBezTo>
                  <a:pt x="94" y="120"/>
                  <a:pt x="93" y="122"/>
                  <a:pt x="94" y="125"/>
                </a:cubicBezTo>
                <a:cubicBezTo>
                  <a:pt x="94" y="127"/>
                  <a:pt x="95" y="128"/>
                  <a:pt x="97" y="129"/>
                </a:cubicBezTo>
                <a:cubicBezTo>
                  <a:pt x="97" y="127"/>
                  <a:pt x="98" y="125"/>
                  <a:pt x="99" y="123"/>
                </a:cubicBezTo>
                <a:cubicBezTo>
                  <a:pt x="99" y="150"/>
                  <a:pt x="99" y="150"/>
                  <a:pt x="99" y="150"/>
                </a:cubicBezTo>
                <a:cubicBezTo>
                  <a:pt x="98" y="150"/>
                  <a:pt x="97" y="149"/>
                  <a:pt x="96" y="149"/>
                </a:cubicBezTo>
                <a:cubicBezTo>
                  <a:pt x="95" y="148"/>
                  <a:pt x="94" y="146"/>
                  <a:pt x="93" y="142"/>
                </a:cubicBezTo>
                <a:cubicBezTo>
                  <a:pt x="92" y="140"/>
                  <a:pt x="92" y="137"/>
                  <a:pt x="91" y="133"/>
                </a:cubicBezTo>
                <a:cubicBezTo>
                  <a:pt x="91" y="128"/>
                  <a:pt x="90" y="124"/>
                  <a:pt x="90" y="119"/>
                </a:cubicBezTo>
                <a:cubicBezTo>
                  <a:pt x="90" y="111"/>
                  <a:pt x="91" y="104"/>
                  <a:pt x="93" y="100"/>
                </a:cubicBezTo>
                <a:cubicBezTo>
                  <a:pt x="95" y="97"/>
                  <a:pt x="97" y="94"/>
                  <a:pt x="99" y="93"/>
                </a:cubicBez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87" name="Freeform 77"/>
          <p:cNvSpPr>
            <a:spLocks/>
          </p:cNvSpPr>
          <p:nvPr/>
        </p:nvSpPr>
        <p:spPr bwMode="auto">
          <a:xfrm>
            <a:off x="6129174" y="1728550"/>
            <a:ext cx="160693" cy="120222"/>
          </a:xfrm>
          <a:custGeom>
            <a:avLst/>
            <a:gdLst>
              <a:gd name="T0" fmla="*/ 69 w 98"/>
              <a:gd name="T1" fmla="*/ 0 h 74"/>
              <a:gd name="T2" fmla="*/ 49 w 98"/>
              <a:gd name="T3" fmla="*/ 8 h 74"/>
              <a:gd name="T4" fmla="*/ 30 w 98"/>
              <a:gd name="T5" fmla="*/ 0 h 74"/>
              <a:gd name="T6" fmla="*/ 0 w 98"/>
              <a:gd name="T7" fmla="*/ 29 h 74"/>
              <a:gd name="T8" fmla="*/ 51 w 98"/>
              <a:gd name="T9" fmla="*/ 74 h 74"/>
              <a:gd name="T10" fmla="*/ 98 w 98"/>
              <a:gd name="T11" fmla="*/ 29 h 74"/>
              <a:gd name="T12" fmla="*/ 69 w 98"/>
              <a:gd name="T13" fmla="*/ 0 h 74"/>
            </a:gdLst>
            <a:ahLst/>
            <a:cxnLst>
              <a:cxn ang="0">
                <a:pos x="T0" y="T1"/>
              </a:cxn>
              <a:cxn ang="0">
                <a:pos x="T2" y="T3"/>
              </a:cxn>
              <a:cxn ang="0">
                <a:pos x="T4" y="T5"/>
              </a:cxn>
              <a:cxn ang="0">
                <a:pos x="T6" y="T7"/>
              </a:cxn>
              <a:cxn ang="0">
                <a:pos x="T8" y="T9"/>
              </a:cxn>
              <a:cxn ang="0">
                <a:pos x="T10" y="T11"/>
              </a:cxn>
              <a:cxn ang="0">
                <a:pos x="T12" y="T13"/>
              </a:cxn>
            </a:cxnLst>
            <a:rect l="0" t="0" r="r" b="b"/>
            <a:pathLst>
              <a:path w="98" h="74">
                <a:moveTo>
                  <a:pt x="69" y="0"/>
                </a:moveTo>
                <a:cubicBezTo>
                  <a:pt x="61" y="0"/>
                  <a:pt x="54" y="3"/>
                  <a:pt x="49" y="8"/>
                </a:cubicBezTo>
                <a:cubicBezTo>
                  <a:pt x="44" y="3"/>
                  <a:pt x="37" y="0"/>
                  <a:pt x="30" y="0"/>
                </a:cubicBezTo>
                <a:cubicBezTo>
                  <a:pt x="13" y="0"/>
                  <a:pt x="0" y="13"/>
                  <a:pt x="0" y="29"/>
                </a:cubicBezTo>
                <a:cubicBezTo>
                  <a:pt x="0" y="47"/>
                  <a:pt x="15" y="74"/>
                  <a:pt x="51" y="74"/>
                </a:cubicBezTo>
                <a:cubicBezTo>
                  <a:pt x="88" y="74"/>
                  <a:pt x="98" y="45"/>
                  <a:pt x="98" y="29"/>
                </a:cubicBezTo>
                <a:cubicBezTo>
                  <a:pt x="98" y="13"/>
                  <a:pt x="85" y="0"/>
                  <a:pt x="69" y="0"/>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8" name="Freeform 78"/>
          <p:cNvSpPr>
            <a:spLocks/>
          </p:cNvSpPr>
          <p:nvPr/>
        </p:nvSpPr>
        <p:spPr bwMode="auto">
          <a:xfrm>
            <a:off x="6200592" y="1697602"/>
            <a:ext cx="44042" cy="54754"/>
          </a:xfrm>
          <a:custGeom>
            <a:avLst/>
            <a:gdLst>
              <a:gd name="T0" fmla="*/ 6 w 27"/>
              <a:gd name="T1" fmla="*/ 34 h 34"/>
              <a:gd name="T2" fmla="*/ 13 w 27"/>
              <a:gd name="T3" fmla="*/ 0 h 34"/>
              <a:gd name="T4" fmla="*/ 27 w 27"/>
              <a:gd name="T5" fmla="*/ 3 h 34"/>
              <a:gd name="T6" fmla="*/ 6 w 27"/>
              <a:gd name="T7" fmla="*/ 34 h 34"/>
            </a:gdLst>
            <a:ahLst/>
            <a:cxnLst>
              <a:cxn ang="0">
                <a:pos x="T0" y="T1"/>
              </a:cxn>
              <a:cxn ang="0">
                <a:pos x="T2" y="T3"/>
              </a:cxn>
              <a:cxn ang="0">
                <a:pos x="T4" y="T5"/>
              </a:cxn>
              <a:cxn ang="0">
                <a:pos x="T6" y="T7"/>
              </a:cxn>
            </a:cxnLst>
            <a:rect l="0" t="0" r="r" b="b"/>
            <a:pathLst>
              <a:path w="27" h="34">
                <a:moveTo>
                  <a:pt x="6" y="34"/>
                </a:moveTo>
                <a:cubicBezTo>
                  <a:pt x="0" y="22"/>
                  <a:pt x="4" y="9"/>
                  <a:pt x="13" y="0"/>
                </a:cubicBezTo>
                <a:cubicBezTo>
                  <a:pt x="27" y="3"/>
                  <a:pt x="27" y="3"/>
                  <a:pt x="27" y="3"/>
                </a:cubicBezTo>
                <a:cubicBezTo>
                  <a:pt x="14" y="10"/>
                  <a:pt x="6" y="18"/>
                  <a:pt x="6" y="34"/>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9" name="Freeform 79"/>
          <p:cNvSpPr>
            <a:spLocks noEditPoints="1"/>
          </p:cNvSpPr>
          <p:nvPr/>
        </p:nvSpPr>
        <p:spPr bwMode="auto">
          <a:xfrm>
            <a:off x="5950626" y="2699847"/>
            <a:ext cx="169025" cy="234492"/>
          </a:xfrm>
          <a:custGeom>
            <a:avLst/>
            <a:gdLst>
              <a:gd name="T0" fmla="*/ 87 w 103"/>
              <a:gd name="T1" fmla="*/ 88 h 143"/>
              <a:gd name="T2" fmla="*/ 103 w 103"/>
              <a:gd name="T3" fmla="*/ 112 h 143"/>
              <a:gd name="T4" fmla="*/ 102 w 103"/>
              <a:gd name="T5" fmla="*/ 143 h 143"/>
              <a:gd name="T6" fmla="*/ 87 w 103"/>
              <a:gd name="T7" fmla="*/ 137 h 143"/>
              <a:gd name="T8" fmla="*/ 87 w 103"/>
              <a:gd name="T9" fmla="*/ 134 h 143"/>
              <a:gd name="T10" fmla="*/ 91 w 103"/>
              <a:gd name="T11" fmla="*/ 136 h 143"/>
              <a:gd name="T12" fmla="*/ 100 w 103"/>
              <a:gd name="T13" fmla="*/ 130 h 143"/>
              <a:gd name="T14" fmla="*/ 100 w 103"/>
              <a:gd name="T15" fmla="*/ 113 h 143"/>
              <a:gd name="T16" fmla="*/ 100 w 103"/>
              <a:gd name="T17" fmla="*/ 113 h 143"/>
              <a:gd name="T18" fmla="*/ 99 w 103"/>
              <a:gd name="T19" fmla="*/ 111 h 143"/>
              <a:gd name="T20" fmla="*/ 92 w 103"/>
              <a:gd name="T21" fmla="*/ 110 h 143"/>
              <a:gd name="T22" fmla="*/ 90 w 103"/>
              <a:gd name="T23" fmla="*/ 116 h 143"/>
              <a:gd name="T24" fmla="*/ 87 w 103"/>
              <a:gd name="T25" fmla="*/ 115 h 143"/>
              <a:gd name="T26" fmla="*/ 87 w 103"/>
              <a:gd name="T27" fmla="*/ 88 h 143"/>
              <a:gd name="T28" fmla="*/ 73 w 103"/>
              <a:gd name="T29" fmla="*/ 132 h 143"/>
              <a:gd name="T30" fmla="*/ 32 w 103"/>
              <a:gd name="T31" fmla="*/ 70 h 143"/>
              <a:gd name="T32" fmla="*/ 28 w 103"/>
              <a:gd name="T33" fmla="*/ 68 h 143"/>
              <a:gd name="T34" fmla="*/ 28 w 103"/>
              <a:gd name="T35" fmla="*/ 67 h 143"/>
              <a:gd name="T36" fmla="*/ 28 w 103"/>
              <a:gd name="T37" fmla="*/ 63 h 143"/>
              <a:gd name="T38" fmla="*/ 29 w 103"/>
              <a:gd name="T39" fmla="*/ 65 h 143"/>
              <a:gd name="T40" fmla="*/ 34 w 103"/>
              <a:gd name="T41" fmla="*/ 66 h 143"/>
              <a:gd name="T42" fmla="*/ 41 w 103"/>
              <a:gd name="T43" fmla="*/ 61 h 143"/>
              <a:gd name="T44" fmla="*/ 41 w 103"/>
              <a:gd name="T45" fmla="*/ 61 h 143"/>
              <a:gd name="T46" fmla="*/ 37 w 103"/>
              <a:gd name="T47" fmla="*/ 59 h 143"/>
              <a:gd name="T48" fmla="*/ 28 w 103"/>
              <a:gd name="T49" fmla="*/ 45 h 143"/>
              <a:gd name="T50" fmla="*/ 28 w 103"/>
              <a:gd name="T51" fmla="*/ 26 h 143"/>
              <a:gd name="T52" fmla="*/ 39 w 103"/>
              <a:gd name="T53" fmla="*/ 19 h 143"/>
              <a:gd name="T54" fmla="*/ 44 w 103"/>
              <a:gd name="T55" fmla="*/ 21 h 143"/>
              <a:gd name="T56" fmla="*/ 61 w 103"/>
              <a:gd name="T57" fmla="*/ 46 h 143"/>
              <a:gd name="T58" fmla="*/ 61 w 103"/>
              <a:gd name="T59" fmla="*/ 50 h 143"/>
              <a:gd name="T60" fmla="*/ 87 w 103"/>
              <a:gd name="T61" fmla="*/ 88 h 143"/>
              <a:gd name="T62" fmla="*/ 87 w 103"/>
              <a:gd name="T63" fmla="*/ 115 h 143"/>
              <a:gd name="T64" fmla="*/ 84 w 103"/>
              <a:gd name="T65" fmla="*/ 116 h 143"/>
              <a:gd name="T66" fmla="*/ 82 w 103"/>
              <a:gd name="T67" fmla="*/ 122 h 143"/>
              <a:gd name="T68" fmla="*/ 75 w 103"/>
              <a:gd name="T69" fmla="*/ 121 h 143"/>
              <a:gd name="T70" fmla="*/ 74 w 103"/>
              <a:gd name="T71" fmla="*/ 128 h 143"/>
              <a:gd name="T72" fmla="*/ 75 w 103"/>
              <a:gd name="T73" fmla="*/ 130 h 143"/>
              <a:gd name="T74" fmla="*/ 87 w 103"/>
              <a:gd name="T75" fmla="*/ 134 h 143"/>
              <a:gd name="T76" fmla="*/ 87 w 103"/>
              <a:gd name="T77" fmla="*/ 137 h 143"/>
              <a:gd name="T78" fmla="*/ 73 w 103"/>
              <a:gd name="T79" fmla="*/ 132 h 143"/>
              <a:gd name="T80" fmla="*/ 28 w 103"/>
              <a:gd name="T81" fmla="*/ 4 h 143"/>
              <a:gd name="T82" fmla="*/ 28 w 103"/>
              <a:gd name="T83" fmla="*/ 24 h 143"/>
              <a:gd name="T84" fmla="*/ 36 w 103"/>
              <a:gd name="T85" fmla="*/ 15 h 143"/>
              <a:gd name="T86" fmla="*/ 32 w 103"/>
              <a:gd name="T87" fmla="*/ 8 h 143"/>
              <a:gd name="T88" fmla="*/ 28 w 103"/>
              <a:gd name="T89" fmla="*/ 4 h 143"/>
              <a:gd name="T90" fmla="*/ 28 w 103"/>
              <a:gd name="T91" fmla="*/ 67 h 143"/>
              <a:gd name="T92" fmla="*/ 11 w 103"/>
              <a:gd name="T93" fmla="*/ 43 h 143"/>
              <a:gd name="T94" fmla="*/ 11 w 103"/>
              <a:gd name="T95" fmla="*/ 37 h 143"/>
              <a:gd name="T96" fmla="*/ 5 w 103"/>
              <a:gd name="T97" fmla="*/ 27 h 143"/>
              <a:gd name="T98" fmla="*/ 9 w 103"/>
              <a:gd name="T99" fmla="*/ 4 h 143"/>
              <a:gd name="T100" fmla="*/ 28 w 103"/>
              <a:gd name="T101" fmla="*/ 4 h 143"/>
              <a:gd name="T102" fmla="*/ 28 w 103"/>
              <a:gd name="T103" fmla="*/ 24 h 143"/>
              <a:gd name="T104" fmla="*/ 21 w 103"/>
              <a:gd name="T105" fmla="*/ 31 h 143"/>
              <a:gd name="T106" fmla="*/ 28 w 103"/>
              <a:gd name="T107" fmla="*/ 26 h 143"/>
              <a:gd name="T108" fmla="*/ 28 w 103"/>
              <a:gd name="T109" fmla="*/ 45 h 143"/>
              <a:gd name="T110" fmla="*/ 22 w 103"/>
              <a:gd name="T111" fmla="*/ 37 h 143"/>
              <a:gd name="T112" fmla="*/ 22 w 103"/>
              <a:gd name="T113" fmla="*/ 33 h 143"/>
              <a:gd name="T114" fmla="*/ 15 w 103"/>
              <a:gd name="T115" fmla="*/ 37 h 143"/>
              <a:gd name="T116" fmla="*/ 14 w 103"/>
              <a:gd name="T117" fmla="*/ 43 h 143"/>
              <a:gd name="T118" fmla="*/ 28 w 103"/>
              <a:gd name="T119" fmla="*/ 63 h 143"/>
              <a:gd name="T120" fmla="*/ 28 w 103"/>
              <a:gd name="T121" fmla="*/ 6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3" h="143">
                <a:moveTo>
                  <a:pt x="87" y="88"/>
                </a:moveTo>
                <a:cubicBezTo>
                  <a:pt x="103" y="112"/>
                  <a:pt x="103" y="112"/>
                  <a:pt x="103" y="112"/>
                </a:cubicBezTo>
                <a:cubicBezTo>
                  <a:pt x="102" y="143"/>
                  <a:pt x="102" y="143"/>
                  <a:pt x="102" y="143"/>
                </a:cubicBezTo>
                <a:cubicBezTo>
                  <a:pt x="87" y="137"/>
                  <a:pt x="87" y="137"/>
                  <a:pt x="87" y="137"/>
                </a:cubicBezTo>
                <a:cubicBezTo>
                  <a:pt x="87" y="134"/>
                  <a:pt x="87" y="134"/>
                  <a:pt x="87" y="134"/>
                </a:cubicBezTo>
                <a:cubicBezTo>
                  <a:pt x="91" y="136"/>
                  <a:pt x="91" y="136"/>
                  <a:pt x="91" y="136"/>
                </a:cubicBezTo>
                <a:cubicBezTo>
                  <a:pt x="100" y="130"/>
                  <a:pt x="100" y="130"/>
                  <a:pt x="100" y="130"/>
                </a:cubicBezTo>
                <a:cubicBezTo>
                  <a:pt x="100" y="113"/>
                  <a:pt x="100" y="113"/>
                  <a:pt x="100" y="113"/>
                </a:cubicBezTo>
                <a:cubicBezTo>
                  <a:pt x="100" y="113"/>
                  <a:pt x="100" y="113"/>
                  <a:pt x="100" y="113"/>
                </a:cubicBezTo>
                <a:cubicBezTo>
                  <a:pt x="99" y="111"/>
                  <a:pt x="99" y="111"/>
                  <a:pt x="99" y="111"/>
                </a:cubicBezTo>
                <a:cubicBezTo>
                  <a:pt x="98" y="109"/>
                  <a:pt x="95" y="108"/>
                  <a:pt x="92" y="110"/>
                </a:cubicBezTo>
                <a:cubicBezTo>
                  <a:pt x="90" y="111"/>
                  <a:pt x="89" y="114"/>
                  <a:pt x="90" y="116"/>
                </a:cubicBezTo>
                <a:cubicBezTo>
                  <a:pt x="89" y="115"/>
                  <a:pt x="88" y="115"/>
                  <a:pt x="87" y="115"/>
                </a:cubicBezTo>
                <a:lnTo>
                  <a:pt x="87" y="88"/>
                </a:lnTo>
                <a:close/>
                <a:moveTo>
                  <a:pt x="73" y="132"/>
                </a:moveTo>
                <a:cubicBezTo>
                  <a:pt x="32" y="70"/>
                  <a:pt x="32" y="70"/>
                  <a:pt x="32" y="70"/>
                </a:cubicBezTo>
                <a:cubicBezTo>
                  <a:pt x="30" y="70"/>
                  <a:pt x="29" y="69"/>
                  <a:pt x="28" y="68"/>
                </a:cubicBezTo>
                <a:cubicBezTo>
                  <a:pt x="28" y="67"/>
                  <a:pt x="28" y="67"/>
                  <a:pt x="28" y="67"/>
                </a:cubicBezTo>
                <a:cubicBezTo>
                  <a:pt x="28" y="63"/>
                  <a:pt x="28" y="63"/>
                  <a:pt x="28" y="63"/>
                </a:cubicBezTo>
                <a:cubicBezTo>
                  <a:pt x="29" y="65"/>
                  <a:pt x="29" y="65"/>
                  <a:pt x="29" y="65"/>
                </a:cubicBezTo>
                <a:cubicBezTo>
                  <a:pt x="30" y="67"/>
                  <a:pt x="33" y="67"/>
                  <a:pt x="34" y="66"/>
                </a:cubicBezTo>
                <a:cubicBezTo>
                  <a:pt x="41" y="61"/>
                  <a:pt x="41" y="61"/>
                  <a:pt x="41" y="61"/>
                </a:cubicBezTo>
                <a:cubicBezTo>
                  <a:pt x="41" y="61"/>
                  <a:pt x="41" y="61"/>
                  <a:pt x="41" y="61"/>
                </a:cubicBezTo>
                <a:cubicBezTo>
                  <a:pt x="40" y="61"/>
                  <a:pt x="38" y="61"/>
                  <a:pt x="37" y="59"/>
                </a:cubicBezTo>
                <a:cubicBezTo>
                  <a:pt x="28" y="45"/>
                  <a:pt x="28" y="45"/>
                  <a:pt x="28" y="45"/>
                </a:cubicBezTo>
                <a:cubicBezTo>
                  <a:pt x="28" y="26"/>
                  <a:pt x="28" y="26"/>
                  <a:pt x="28" y="26"/>
                </a:cubicBezTo>
                <a:cubicBezTo>
                  <a:pt x="39" y="19"/>
                  <a:pt x="39" y="19"/>
                  <a:pt x="39" y="19"/>
                </a:cubicBezTo>
                <a:cubicBezTo>
                  <a:pt x="41" y="18"/>
                  <a:pt x="43" y="19"/>
                  <a:pt x="44" y="21"/>
                </a:cubicBezTo>
                <a:cubicBezTo>
                  <a:pt x="61" y="46"/>
                  <a:pt x="61" y="46"/>
                  <a:pt x="61" y="46"/>
                </a:cubicBezTo>
                <a:cubicBezTo>
                  <a:pt x="62" y="47"/>
                  <a:pt x="62" y="49"/>
                  <a:pt x="61" y="50"/>
                </a:cubicBezTo>
                <a:cubicBezTo>
                  <a:pt x="87" y="88"/>
                  <a:pt x="87" y="88"/>
                  <a:pt x="87" y="88"/>
                </a:cubicBezTo>
                <a:cubicBezTo>
                  <a:pt x="87" y="115"/>
                  <a:pt x="87" y="115"/>
                  <a:pt x="87" y="115"/>
                </a:cubicBezTo>
                <a:cubicBezTo>
                  <a:pt x="86" y="115"/>
                  <a:pt x="85" y="115"/>
                  <a:pt x="84" y="116"/>
                </a:cubicBezTo>
                <a:cubicBezTo>
                  <a:pt x="82" y="117"/>
                  <a:pt x="81" y="120"/>
                  <a:pt x="82" y="122"/>
                </a:cubicBezTo>
                <a:cubicBezTo>
                  <a:pt x="80" y="120"/>
                  <a:pt x="77" y="120"/>
                  <a:pt x="75" y="121"/>
                </a:cubicBezTo>
                <a:cubicBezTo>
                  <a:pt x="73" y="123"/>
                  <a:pt x="72" y="126"/>
                  <a:pt x="74" y="128"/>
                </a:cubicBezTo>
                <a:cubicBezTo>
                  <a:pt x="75" y="130"/>
                  <a:pt x="75" y="130"/>
                  <a:pt x="75" y="130"/>
                </a:cubicBezTo>
                <a:cubicBezTo>
                  <a:pt x="87" y="134"/>
                  <a:pt x="87" y="134"/>
                  <a:pt x="87" y="134"/>
                </a:cubicBezTo>
                <a:cubicBezTo>
                  <a:pt x="87" y="137"/>
                  <a:pt x="87" y="137"/>
                  <a:pt x="87" y="137"/>
                </a:cubicBezTo>
                <a:cubicBezTo>
                  <a:pt x="73" y="132"/>
                  <a:pt x="73" y="132"/>
                  <a:pt x="73" y="132"/>
                </a:cubicBezTo>
                <a:close/>
                <a:moveTo>
                  <a:pt x="28" y="4"/>
                </a:moveTo>
                <a:cubicBezTo>
                  <a:pt x="28" y="24"/>
                  <a:pt x="28" y="24"/>
                  <a:pt x="28" y="24"/>
                </a:cubicBezTo>
                <a:cubicBezTo>
                  <a:pt x="36" y="15"/>
                  <a:pt x="36" y="15"/>
                  <a:pt x="36" y="15"/>
                </a:cubicBezTo>
                <a:cubicBezTo>
                  <a:pt x="32" y="8"/>
                  <a:pt x="32" y="8"/>
                  <a:pt x="32" y="8"/>
                </a:cubicBezTo>
                <a:cubicBezTo>
                  <a:pt x="31" y="7"/>
                  <a:pt x="29" y="5"/>
                  <a:pt x="28" y="4"/>
                </a:cubicBezTo>
                <a:close/>
                <a:moveTo>
                  <a:pt x="28" y="67"/>
                </a:moveTo>
                <a:cubicBezTo>
                  <a:pt x="11" y="43"/>
                  <a:pt x="11" y="43"/>
                  <a:pt x="11" y="43"/>
                </a:cubicBezTo>
                <a:cubicBezTo>
                  <a:pt x="10" y="41"/>
                  <a:pt x="10" y="38"/>
                  <a:pt x="11" y="37"/>
                </a:cubicBezTo>
                <a:cubicBezTo>
                  <a:pt x="5" y="27"/>
                  <a:pt x="5" y="27"/>
                  <a:pt x="5" y="27"/>
                </a:cubicBezTo>
                <a:cubicBezTo>
                  <a:pt x="0" y="19"/>
                  <a:pt x="2" y="9"/>
                  <a:pt x="9" y="4"/>
                </a:cubicBezTo>
                <a:cubicBezTo>
                  <a:pt x="15" y="0"/>
                  <a:pt x="22" y="0"/>
                  <a:pt x="28" y="4"/>
                </a:cubicBezTo>
                <a:cubicBezTo>
                  <a:pt x="28" y="24"/>
                  <a:pt x="28" y="24"/>
                  <a:pt x="28" y="24"/>
                </a:cubicBezTo>
                <a:cubicBezTo>
                  <a:pt x="21" y="31"/>
                  <a:pt x="21" y="31"/>
                  <a:pt x="21" y="31"/>
                </a:cubicBezTo>
                <a:cubicBezTo>
                  <a:pt x="28" y="26"/>
                  <a:pt x="28" y="26"/>
                  <a:pt x="28" y="26"/>
                </a:cubicBezTo>
                <a:cubicBezTo>
                  <a:pt x="28" y="45"/>
                  <a:pt x="28" y="45"/>
                  <a:pt x="28" y="45"/>
                </a:cubicBezTo>
                <a:cubicBezTo>
                  <a:pt x="22" y="37"/>
                  <a:pt x="22" y="37"/>
                  <a:pt x="22" y="37"/>
                </a:cubicBezTo>
                <a:cubicBezTo>
                  <a:pt x="21" y="36"/>
                  <a:pt x="21" y="34"/>
                  <a:pt x="22" y="33"/>
                </a:cubicBezTo>
                <a:cubicBezTo>
                  <a:pt x="15" y="37"/>
                  <a:pt x="15" y="37"/>
                  <a:pt x="15" y="37"/>
                </a:cubicBezTo>
                <a:cubicBezTo>
                  <a:pt x="14" y="39"/>
                  <a:pt x="13" y="41"/>
                  <a:pt x="14" y="43"/>
                </a:cubicBezTo>
                <a:cubicBezTo>
                  <a:pt x="28" y="63"/>
                  <a:pt x="28" y="63"/>
                  <a:pt x="28" y="63"/>
                </a:cubicBezTo>
                <a:lnTo>
                  <a:pt x="28" y="67"/>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0" name="Freeform 80"/>
          <p:cNvSpPr>
            <a:spLocks noEditPoints="1"/>
          </p:cNvSpPr>
          <p:nvPr/>
        </p:nvSpPr>
        <p:spPr bwMode="auto">
          <a:xfrm>
            <a:off x="7249260" y="1497629"/>
            <a:ext cx="211876" cy="232112"/>
          </a:xfrm>
          <a:custGeom>
            <a:avLst/>
            <a:gdLst>
              <a:gd name="T0" fmla="*/ 101 w 130"/>
              <a:gd name="T1" fmla="*/ 65 h 142"/>
              <a:gd name="T2" fmla="*/ 97 w 130"/>
              <a:gd name="T3" fmla="*/ 81 h 142"/>
              <a:gd name="T4" fmla="*/ 97 w 130"/>
              <a:gd name="T5" fmla="*/ 94 h 142"/>
              <a:gd name="T6" fmla="*/ 100 w 130"/>
              <a:gd name="T7" fmla="*/ 95 h 142"/>
              <a:gd name="T8" fmla="*/ 111 w 130"/>
              <a:gd name="T9" fmla="*/ 112 h 142"/>
              <a:gd name="T10" fmla="*/ 97 w 130"/>
              <a:gd name="T11" fmla="*/ 103 h 142"/>
              <a:gd name="T12" fmla="*/ 97 w 130"/>
              <a:gd name="T13" fmla="*/ 28 h 142"/>
              <a:gd name="T14" fmla="*/ 111 w 130"/>
              <a:gd name="T15" fmla="*/ 19 h 142"/>
              <a:gd name="T16" fmla="*/ 100 w 130"/>
              <a:gd name="T17" fmla="*/ 35 h 142"/>
              <a:gd name="T18" fmla="*/ 97 w 130"/>
              <a:gd name="T19" fmla="*/ 36 h 142"/>
              <a:gd name="T20" fmla="*/ 127 w 130"/>
              <a:gd name="T21" fmla="*/ 62 h 142"/>
              <a:gd name="T22" fmla="*/ 108 w 130"/>
              <a:gd name="T23" fmla="*/ 65 h 142"/>
              <a:gd name="T24" fmla="*/ 127 w 130"/>
              <a:gd name="T25" fmla="*/ 69 h 142"/>
              <a:gd name="T26" fmla="*/ 127 w 130"/>
              <a:gd name="T27" fmla="*/ 62 h 142"/>
              <a:gd name="T28" fmla="*/ 67 w 130"/>
              <a:gd name="T29" fmla="*/ 142 h 142"/>
              <a:gd name="T30" fmla="*/ 85 w 130"/>
              <a:gd name="T31" fmla="*/ 95 h 142"/>
              <a:gd name="T32" fmla="*/ 97 w 130"/>
              <a:gd name="T33" fmla="*/ 50 h 142"/>
              <a:gd name="T34" fmla="*/ 65 w 130"/>
              <a:gd name="T35" fmla="*/ 37 h 142"/>
              <a:gd name="T36" fmla="*/ 93 w 130"/>
              <a:gd name="T37" fmla="*/ 65 h 142"/>
              <a:gd name="T38" fmla="*/ 79 w 130"/>
              <a:gd name="T39" fmla="*/ 90 h 142"/>
              <a:gd name="T40" fmla="*/ 78 w 130"/>
              <a:gd name="T41" fmla="*/ 110 h 142"/>
              <a:gd name="T42" fmla="*/ 65 w 130"/>
              <a:gd name="T43" fmla="*/ 142 h 142"/>
              <a:gd name="T44" fmla="*/ 97 w 130"/>
              <a:gd name="T45" fmla="*/ 36 h 142"/>
              <a:gd name="T46" fmla="*/ 95 w 130"/>
              <a:gd name="T47" fmla="*/ 31 h 142"/>
              <a:gd name="T48" fmla="*/ 97 w 130"/>
              <a:gd name="T49" fmla="*/ 94 h 142"/>
              <a:gd name="T50" fmla="*/ 95 w 130"/>
              <a:gd name="T51" fmla="*/ 100 h 142"/>
              <a:gd name="T52" fmla="*/ 97 w 130"/>
              <a:gd name="T53" fmla="*/ 94 h 142"/>
              <a:gd name="T54" fmla="*/ 65 w 130"/>
              <a:gd name="T55" fmla="*/ 0 h 142"/>
              <a:gd name="T56" fmla="*/ 68 w 130"/>
              <a:gd name="T57" fmla="*/ 3 h 142"/>
              <a:gd name="T58" fmla="*/ 65 w 130"/>
              <a:gd name="T59" fmla="*/ 23 h 142"/>
              <a:gd name="T60" fmla="*/ 65 w 130"/>
              <a:gd name="T61" fmla="*/ 23 h 142"/>
              <a:gd name="T62" fmla="*/ 32 w 130"/>
              <a:gd name="T63" fmla="*/ 50 h 142"/>
              <a:gd name="T64" fmla="*/ 45 w 130"/>
              <a:gd name="T65" fmla="*/ 96 h 142"/>
              <a:gd name="T66" fmla="*/ 63 w 130"/>
              <a:gd name="T67" fmla="*/ 142 h 142"/>
              <a:gd name="T68" fmla="*/ 65 w 130"/>
              <a:gd name="T69" fmla="*/ 110 h 142"/>
              <a:gd name="T70" fmla="*/ 52 w 130"/>
              <a:gd name="T71" fmla="*/ 93 h 142"/>
              <a:gd name="T72" fmla="*/ 36 w 130"/>
              <a:gd name="T73" fmla="*/ 65 h 142"/>
              <a:gd name="T74" fmla="*/ 65 w 130"/>
              <a:gd name="T75" fmla="*/ 37 h 142"/>
              <a:gd name="T76" fmla="*/ 65 w 130"/>
              <a:gd name="T77" fmla="*/ 29 h 142"/>
              <a:gd name="T78" fmla="*/ 65 w 130"/>
              <a:gd name="T79" fmla="*/ 0 h 142"/>
              <a:gd name="T80" fmla="*/ 62 w 130"/>
              <a:gd name="T81" fmla="*/ 20 h 142"/>
              <a:gd name="T82" fmla="*/ 65 w 130"/>
              <a:gd name="T83" fmla="*/ 0 h 142"/>
              <a:gd name="T84" fmla="*/ 32 w 130"/>
              <a:gd name="T85" fmla="*/ 94 h 142"/>
              <a:gd name="T86" fmla="*/ 35 w 130"/>
              <a:gd name="T87" fmla="*/ 100 h 142"/>
              <a:gd name="T88" fmla="*/ 32 w 130"/>
              <a:gd name="T89" fmla="*/ 36 h 142"/>
              <a:gd name="T90" fmla="*/ 35 w 130"/>
              <a:gd name="T91" fmla="*/ 31 h 142"/>
              <a:gd name="T92" fmla="*/ 32 w 130"/>
              <a:gd name="T93" fmla="*/ 36 h 142"/>
              <a:gd name="T94" fmla="*/ 29 w 130"/>
              <a:gd name="T95" fmla="*/ 65 h 142"/>
              <a:gd name="T96" fmla="*/ 32 w 130"/>
              <a:gd name="T97" fmla="*/ 50 h 142"/>
              <a:gd name="T98" fmla="*/ 32 w 130"/>
              <a:gd name="T99" fmla="*/ 36 h 142"/>
              <a:gd name="T100" fmla="*/ 30 w 130"/>
              <a:gd name="T101" fmla="*/ 35 h 142"/>
              <a:gd name="T102" fmla="*/ 19 w 130"/>
              <a:gd name="T103" fmla="*/ 19 h 142"/>
              <a:gd name="T104" fmla="*/ 32 w 130"/>
              <a:gd name="T105" fmla="*/ 28 h 142"/>
              <a:gd name="T106" fmla="*/ 32 w 130"/>
              <a:gd name="T107" fmla="*/ 103 h 142"/>
              <a:gd name="T108" fmla="*/ 19 w 130"/>
              <a:gd name="T109" fmla="*/ 112 h 142"/>
              <a:gd name="T110" fmla="*/ 30 w 130"/>
              <a:gd name="T111" fmla="*/ 95 h 142"/>
              <a:gd name="T112" fmla="*/ 32 w 130"/>
              <a:gd name="T113" fmla="*/ 94 h 142"/>
              <a:gd name="T114" fmla="*/ 22 w 130"/>
              <a:gd name="T115" fmla="*/ 65 h 142"/>
              <a:gd name="T116" fmla="*/ 3 w 130"/>
              <a:gd name="T117" fmla="*/ 62 h 142"/>
              <a:gd name="T118" fmla="*/ 3 w 130"/>
              <a:gd name="T119" fmla="*/ 69 h 142"/>
              <a:gd name="T120" fmla="*/ 22 w 130"/>
              <a:gd name="T121" fmla="*/ 65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0" h="142">
                <a:moveTo>
                  <a:pt x="97" y="81"/>
                </a:moveTo>
                <a:cubicBezTo>
                  <a:pt x="100" y="76"/>
                  <a:pt x="101" y="71"/>
                  <a:pt x="101" y="65"/>
                </a:cubicBezTo>
                <a:cubicBezTo>
                  <a:pt x="101" y="60"/>
                  <a:pt x="100" y="55"/>
                  <a:pt x="97" y="50"/>
                </a:cubicBezTo>
                <a:cubicBezTo>
                  <a:pt x="97" y="81"/>
                  <a:pt x="97" y="81"/>
                  <a:pt x="97" y="81"/>
                </a:cubicBezTo>
                <a:close/>
                <a:moveTo>
                  <a:pt x="97" y="103"/>
                </a:moveTo>
                <a:cubicBezTo>
                  <a:pt x="97" y="94"/>
                  <a:pt x="97" y="94"/>
                  <a:pt x="97" y="94"/>
                </a:cubicBezTo>
                <a:cubicBezTo>
                  <a:pt x="98" y="94"/>
                  <a:pt x="99" y="95"/>
                  <a:pt x="100" y="95"/>
                </a:cubicBezTo>
                <a:cubicBezTo>
                  <a:pt x="100" y="95"/>
                  <a:pt x="100" y="95"/>
                  <a:pt x="100" y="95"/>
                </a:cubicBezTo>
                <a:cubicBezTo>
                  <a:pt x="111" y="107"/>
                  <a:pt x="111" y="107"/>
                  <a:pt x="111" y="107"/>
                </a:cubicBezTo>
                <a:cubicBezTo>
                  <a:pt x="113" y="108"/>
                  <a:pt x="113" y="110"/>
                  <a:pt x="111" y="112"/>
                </a:cubicBezTo>
                <a:cubicBezTo>
                  <a:pt x="110" y="113"/>
                  <a:pt x="108" y="113"/>
                  <a:pt x="106" y="112"/>
                </a:cubicBezTo>
                <a:cubicBezTo>
                  <a:pt x="97" y="103"/>
                  <a:pt x="97" y="103"/>
                  <a:pt x="97" y="103"/>
                </a:cubicBezTo>
                <a:close/>
                <a:moveTo>
                  <a:pt x="97" y="36"/>
                </a:moveTo>
                <a:cubicBezTo>
                  <a:pt x="97" y="28"/>
                  <a:pt x="97" y="28"/>
                  <a:pt x="97" y="28"/>
                </a:cubicBezTo>
                <a:cubicBezTo>
                  <a:pt x="106" y="19"/>
                  <a:pt x="106" y="19"/>
                  <a:pt x="106" y="19"/>
                </a:cubicBezTo>
                <a:cubicBezTo>
                  <a:pt x="108" y="18"/>
                  <a:pt x="110" y="18"/>
                  <a:pt x="111" y="19"/>
                </a:cubicBezTo>
                <a:cubicBezTo>
                  <a:pt x="113" y="20"/>
                  <a:pt x="113" y="23"/>
                  <a:pt x="111" y="24"/>
                </a:cubicBezTo>
                <a:cubicBezTo>
                  <a:pt x="100" y="35"/>
                  <a:pt x="100" y="35"/>
                  <a:pt x="100" y="35"/>
                </a:cubicBezTo>
                <a:cubicBezTo>
                  <a:pt x="100" y="35"/>
                  <a:pt x="100" y="35"/>
                  <a:pt x="100" y="35"/>
                </a:cubicBezTo>
                <a:cubicBezTo>
                  <a:pt x="99" y="36"/>
                  <a:pt x="98" y="36"/>
                  <a:pt x="97" y="36"/>
                </a:cubicBezTo>
                <a:close/>
                <a:moveTo>
                  <a:pt x="127" y="62"/>
                </a:moveTo>
                <a:cubicBezTo>
                  <a:pt x="127" y="62"/>
                  <a:pt x="127" y="62"/>
                  <a:pt x="127" y="62"/>
                </a:cubicBezTo>
                <a:cubicBezTo>
                  <a:pt x="111" y="62"/>
                  <a:pt x="111" y="62"/>
                  <a:pt x="111" y="62"/>
                </a:cubicBezTo>
                <a:cubicBezTo>
                  <a:pt x="109" y="62"/>
                  <a:pt x="108" y="64"/>
                  <a:pt x="108" y="65"/>
                </a:cubicBezTo>
                <a:cubicBezTo>
                  <a:pt x="108" y="67"/>
                  <a:pt x="109" y="69"/>
                  <a:pt x="111" y="69"/>
                </a:cubicBezTo>
                <a:cubicBezTo>
                  <a:pt x="127" y="69"/>
                  <a:pt x="127" y="69"/>
                  <a:pt x="127" y="69"/>
                </a:cubicBezTo>
                <a:cubicBezTo>
                  <a:pt x="129" y="69"/>
                  <a:pt x="130" y="67"/>
                  <a:pt x="130" y="65"/>
                </a:cubicBezTo>
                <a:cubicBezTo>
                  <a:pt x="130" y="64"/>
                  <a:pt x="129" y="62"/>
                  <a:pt x="127" y="62"/>
                </a:cubicBezTo>
                <a:close/>
                <a:moveTo>
                  <a:pt x="65" y="142"/>
                </a:moveTo>
                <a:cubicBezTo>
                  <a:pt x="67" y="142"/>
                  <a:pt x="67" y="142"/>
                  <a:pt x="67" y="142"/>
                </a:cubicBezTo>
                <a:cubicBezTo>
                  <a:pt x="77" y="142"/>
                  <a:pt x="85" y="134"/>
                  <a:pt x="85" y="124"/>
                </a:cubicBezTo>
                <a:cubicBezTo>
                  <a:pt x="85" y="95"/>
                  <a:pt x="85" y="95"/>
                  <a:pt x="85" y="95"/>
                </a:cubicBezTo>
                <a:cubicBezTo>
                  <a:pt x="90" y="92"/>
                  <a:pt x="95" y="87"/>
                  <a:pt x="97" y="81"/>
                </a:cubicBezTo>
                <a:cubicBezTo>
                  <a:pt x="97" y="50"/>
                  <a:pt x="97" y="50"/>
                  <a:pt x="97" y="50"/>
                </a:cubicBezTo>
                <a:cubicBezTo>
                  <a:pt x="92" y="38"/>
                  <a:pt x="79" y="29"/>
                  <a:pt x="65" y="29"/>
                </a:cubicBezTo>
                <a:cubicBezTo>
                  <a:pt x="65" y="37"/>
                  <a:pt x="65" y="37"/>
                  <a:pt x="65" y="37"/>
                </a:cubicBezTo>
                <a:cubicBezTo>
                  <a:pt x="73" y="37"/>
                  <a:pt x="80" y="40"/>
                  <a:pt x="85" y="45"/>
                </a:cubicBezTo>
                <a:cubicBezTo>
                  <a:pt x="90" y="50"/>
                  <a:pt x="93" y="57"/>
                  <a:pt x="93" y="65"/>
                </a:cubicBezTo>
                <a:cubicBezTo>
                  <a:pt x="93" y="76"/>
                  <a:pt x="88" y="85"/>
                  <a:pt x="79" y="90"/>
                </a:cubicBezTo>
                <a:cubicBezTo>
                  <a:pt x="79" y="90"/>
                  <a:pt x="79" y="90"/>
                  <a:pt x="79" y="90"/>
                </a:cubicBezTo>
                <a:cubicBezTo>
                  <a:pt x="78" y="91"/>
                  <a:pt x="78" y="92"/>
                  <a:pt x="78" y="93"/>
                </a:cubicBezTo>
                <a:cubicBezTo>
                  <a:pt x="78" y="110"/>
                  <a:pt x="78" y="110"/>
                  <a:pt x="78" y="110"/>
                </a:cubicBezTo>
                <a:cubicBezTo>
                  <a:pt x="65" y="110"/>
                  <a:pt x="65" y="110"/>
                  <a:pt x="65" y="110"/>
                </a:cubicBezTo>
                <a:cubicBezTo>
                  <a:pt x="65" y="142"/>
                  <a:pt x="65" y="142"/>
                  <a:pt x="65" y="142"/>
                </a:cubicBezTo>
                <a:close/>
                <a:moveTo>
                  <a:pt x="97" y="28"/>
                </a:moveTo>
                <a:cubicBezTo>
                  <a:pt x="97" y="36"/>
                  <a:pt x="97" y="36"/>
                  <a:pt x="97" y="36"/>
                </a:cubicBezTo>
                <a:cubicBezTo>
                  <a:pt x="97" y="36"/>
                  <a:pt x="96" y="36"/>
                  <a:pt x="95" y="35"/>
                </a:cubicBezTo>
                <a:cubicBezTo>
                  <a:pt x="94" y="34"/>
                  <a:pt x="94" y="32"/>
                  <a:pt x="95" y="31"/>
                </a:cubicBezTo>
                <a:cubicBezTo>
                  <a:pt x="97" y="28"/>
                  <a:pt x="97" y="28"/>
                  <a:pt x="97" y="28"/>
                </a:cubicBezTo>
                <a:close/>
                <a:moveTo>
                  <a:pt x="97" y="94"/>
                </a:moveTo>
                <a:cubicBezTo>
                  <a:pt x="97" y="103"/>
                  <a:pt x="97" y="103"/>
                  <a:pt x="97" y="103"/>
                </a:cubicBezTo>
                <a:cubicBezTo>
                  <a:pt x="95" y="100"/>
                  <a:pt x="95" y="100"/>
                  <a:pt x="95" y="100"/>
                </a:cubicBezTo>
                <a:cubicBezTo>
                  <a:pt x="94" y="99"/>
                  <a:pt x="94" y="97"/>
                  <a:pt x="95" y="95"/>
                </a:cubicBezTo>
                <a:cubicBezTo>
                  <a:pt x="96" y="95"/>
                  <a:pt x="97" y="94"/>
                  <a:pt x="97" y="94"/>
                </a:cubicBezTo>
                <a:close/>
                <a:moveTo>
                  <a:pt x="65" y="23"/>
                </a:moveTo>
                <a:cubicBezTo>
                  <a:pt x="65" y="0"/>
                  <a:pt x="65" y="0"/>
                  <a:pt x="65" y="0"/>
                </a:cubicBezTo>
                <a:cubicBezTo>
                  <a:pt x="65" y="0"/>
                  <a:pt x="65" y="0"/>
                  <a:pt x="65" y="0"/>
                </a:cubicBezTo>
                <a:cubicBezTo>
                  <a:pt x="67" y="0"/>
                  <a:pt x="68" y="2"/>
                  <a:pt x="68" y="3"/>
                </a:cubicBezTo>
                <a:cubicBezTo>
                  <a:pt x="68" y="20"/>
                  <a:pt x="68" y="20"/>
                  <a:pt x="68" y="20"/>
                </a:cubicBezTo>
                <a:cubicBezTo>
                  <a:pt x="68" y="21"/>
                  <a:pt x="67" y="23"/>
                  <a:pt x="65" y="23"/>
                </a:cubicBezTo>
                <a:cubicBezTo>
                  <a:pt x="65" y="23"/>
                  <a:pt x="65" y="23"/>
                  <a:pt x="65" y="23"/>
                </a:cubicBezTo>
                <a:cubicBezTo>
                  <a:pt x="65" y="23"/>
                  <a:pt x="65" y="23"/>
                  <a:pt x="65" y="23"/>
                </a:cubicBezTo>
                <a:close/>
                <a:moveTo>
                  <a:pt x="65" y="29"/>
                </a:moveTo>
                <a:cubicBezTo>
                  <a:pt x="50" y="29"/>
                  <a:pt x="38" y="37"/>
                  <a:pt x="32" y="50"/>
                </a:cubicBezTo>
                <a:cubicBezTo>
                  <a:pt x="32" y="81"/>
                  <a:pt x="32" y="81"/>
                  <a:pt x="32" y="81"/>
                </a:cubicBezTo>
                <a:cubicBezTo>
                  <a:pt x="35" y="87"/>
                  <a:pt x="40" y="92"/>
                  <a:pt x="45" y="96"/>
                </a:cubicBezTo>
                <a:cubicBezTo>
                  <a:pt x="45" y="124"/>
                  <a:pt x="45" y="124"/>
                  <a:pt x="45" y="124"/>
                </a:cubicBezTo>
                <a:cubicBezTo>
                  <a:pt x="45" y="134"/>
                  <a:pt x="53" y="142"/>
                  <a:pt x="63" y="142"/>
                </a:cubicBezTo>
                <a:cubicBezTo>
                  <a:pt x="65" y="142"/>
                  <a:pt x="65" y="142"/>
                  <a:pt x="65" y="142"/>
                </a:cubicBezTo>
                <a:cubicBezTo>
                  <a:pt x="65" y="110"/>
                  <a:pt x="65" y="110"/>
                  <a:pt x="65" y="110"/>
                </a:cubicBezTo>
                <a:cubicBezTo>
                  <a:pt x="52" y="110"/>
                  <a:pt x="52" y="110"/>
                  <a:pt x="52" y="110"/>
                </a:cubicBezTo>
                <a:cubicBezTo>
                  <a:pt x="52" y="93"/>
                  <a:pt x="52" y="93"/>
                  <a:pt x="52" y="93"/>
                </a:cubicBezTo>
                <a:cubicBezTo>
                  <a:pt x="52" y="92"/>
                  <a:pt x="52" y="91"/>
                  <a:pt x="51" y="90"/>
                </a:cubicBezTo>
                <a:cubicBezTo>
                  <a:pt x="42" y="85"/>
                  <a:pt x="36" y="76"/>
                  <a:pt x="36" y="65"/>
                </a:cubicBezTo>
                <a:cubicBezTo>
                  <a:pt x="36" y="57"/>
                  <a:pt x="39" y="50"/>
                  <a:pt x="44" y="45"/>
                </a:cubicBezTo>
                <a:cubicBezTo>
                  <a:pt x="50" y="40"/>
                  <a:pt x="57" y="37"/>
                  <a:pt x="65" y="37"/>
                </a:cubicBezTo>
                <a:cubicBezTo>
                  <a:pt x="65" y="37"/>
                  <a:pt x="65" y="37"/>
                  <a:pt x="65" y="37"/>
                </a:cubicBezTo>
                <a:cubicBezTo>
                  <a:pt x="65" y="29"/>
                  <a:pt x="65" y="29"/>
                  <a:pt x="65" y="29"/>
                </a:cubicBezTo>
                <a:cubicBezTo>
                  <a:pt x="65" y="29"/>
                  <a:pt x="65" y="29"/>
                  <a:pt x="65" y="29"/>
                </a:cubicBezTo>
                <a:close/>
                <a:moveTo>
                  <a:pt x="65" y="0"/>
                </a:moveTo>
                <a:cubicBezTo>
                  <a:pt x="65" y="23"/>
                  <a:pt x="65" y="23"/>
                  <a:pt x="65" y="23"/>
                </a:cubicBezTo>
                <a:cubicBezTo>
                  <a:pt x="63" y="23"/>
                  <a:pt x="62" y="21"/>
                  <a:pt x="62" y="20"/>
                </a:cubicBezTo>
                <a:cubicBezTo>
                  <a:pt x="62" y="3"/>
                  <a:pt x="62" y="3"/>
                  <a:pt x="62" y="3"/>
                </a:cubicBezTo>
                <a:cubicBezTo>
                  <a:pt x="62" y="2"/>
                  <a:pt x="63" y="0"/>
                  <a:pt x="65" y="0"/>
                </a:cubicBezTo>
                <a:close/>
                <a:moveTo>
                  <a:pt x="32" y="103"/>
                </a:moveTo>
                <a:cubicBezTo>
                  <a:pt x="32" y="94"/>
                  <a:pt x="32" y="94"/>
                  <a:pt x="32" y="94"/>
                </a:cubicBezTo>
                <a:cubicBezTo>
                  <a:pt x="33" y="94"/>
                  <a:pt x="34" y="95"/>
                  <a:pt x="35" y="95"/>
                </a:cubicBezTo>
                <a:cubicBezTo>
                  <a:pt x="36" y="97"/>
                  <a:pt x="36" y="99"/>
                  <a:pt x="35" y="100"/>
                </a:cubicBezTo>
                <a:cubicBezTo>
                  <a:pt x="32" y="103"/>
                  <a:pt x="32" y="103"/>
                  <a:pt x="32" y="103"/>
                </a:cubicBezTo>
                <a:close/>
                <a:moveTo>
                  <a:pt x="32" y="36"/>
                </a:moveTo>
                <a:cubicBezTo>
                  <a:pt x="32" y="28"/>
                  <a:pt x="32" y="28"/>
                  <a:pt x="32" y="28"/>
                </a:cubicBezTo>
                <a:cubicBezTo>
                  <a:pt x="35" y="31"/>
                  <a:pt x="35" y="31"/>
                  <a:pt x="35" y="31"/>
                </a:cubicBezTo>
                <a:cubicBezTo>
                  <a:pt x="36" y="32"/>
                  <a:pt x="36" y="34"/>
                  <a:pt x="35" y="35"/>
                </a:cubicBezTo>
                <a:cubicBezTo>
                  <a:pt x="34" y="36"/>
                  <a:pt x="33" y="36"/>
                  <a:pt x="32" y="36"/>
                </a:cubicBezTo>
                <a:close/>
                <a:moveTo>
                  <a:pt x="32" y="50"/>
                </a:moveTo>
                <a:cubicBezTo>
                  <a:pt x="30" y="54"/>
                  <a:pt x="29" y="60"/>
                  <a:pt x="29" y="65"/>
                </a:cubicBezTo>
                <a:cubicBezTo>
                  <a:pt x="29" y="71"/>
                  <a:pt x="30" y="76"/>
                  <a:pt x="32" y="81"/>
                </a:cubicBezTo>
                <a:cubicBezTo>
                  <a:pt x="32" y="50"/>
                  <a:pt x="32" y="50"/>
                  <a:pt x="32" y="50"/>
                </a:cubicBezTo>
                <a:close/>
                <a:moveTo>
                  <a:pt x="32" y="28"/>
                </a:moveTo>
                <a:cubicBezTo>
                  <a:pt x="32" y="36"/>
                  <a:pt x="32" y="36"/>
                  <a:pt x="32" y="36"/>
                </a:cubicBezTo>
                <a:cubicBezTo>
                  <a:pt x="32" y="36"/>
                  <a:pt x="31" y="36"/>
                  <a:pt x="30" y="35"/>
                </a:cubicBezTo>
                <a:cubicBezTo>
                  <a:pt x="30" y="35"/>
                  <a:pt x="30" y="35"/>
                  <a:pt x="30" y="35"/>
                </a:cubicBezTo>
                <a:cubicBezTo>
                  <a:pt x="19" y="24"/>
                  <a:pt x="19" y="24"/>
                  <a:pt x="19" y="24"/>
                </a:cubicBezTo>
                <a:cubicBezTo>
                  <a:pt x="17" y="23"/>
                  <a:pt x="17" y="20"/>
                  <a:pt x="19" y="19"/>
                </a:cubicBezTo>
                <a:cubicBezTo>
                  <a:pt x="20" y="18"/>
                  <a:pt x="22" y="18"/>
                  <a:pt x="24" y="19"/>
                </a:cubicBezTo>
                <a:cubicBezTo>
                  <a:pt x="32" y="28"/>
                  <a:pt x="32" y="28"/>
                  <a:pt x="32" y="28"/>
                </a:cubicBezTo>
                <a:close/>
                <a:moveTo>
                  <a:pt x="32" y="94"/>
                </a:moveTo>
                <a:cubicBezTo>
                  <a:pt x="32" y="103"/>
                  <a:pt x="32" y="103"/>
                  <a:pt x="32" y="103"/>
                </a:cubicBezTo>
                <a:cubicBezTo>
                  <a:pt x="24" y="112"/>
                  <a:pt x="24" y="112"/>
                  <a:pt x="24" y="112"/>
                </a:cubicBezTo>
                <a:cubicBezTo>
                  <a:pt x="22" y="113"/>
                  <a:pt x="20" y="113"/>
                  <a:pt x="19" y="112"/>
                </a:cubicBezTo>
                <a:cubicBezTo>
                  <a:pt x="17" y="110"/>
                  <a:pt x="17" y="108"/>
                  <a:pt x="19" y="107"/>
                </a:cubicBezTo>
                <a:cubicBezTo>
                  <a:pt x="30" y="95"/>
                  <a:pt x="30" y="95"/>
                  <a:pt x="30" y="95"/>
                </a:cubicBezTo>
                <a:cubicBezTo>
                  <a:pt x="30" y="95"/>
                  <a:pt x="30" y="95"/>
                  <a:pt x="30" y="95"/>
                </a:cubicBezTo>
                <a:cubicBezTo>
                  <a:pt x="31" y="95"/>
                  <a:pt x="32" y="95"/>
                  <a:pt x="32" y="94"/>
                </a:cubicBezTo>
                <a:close/>
                <a:moveTo>
                  <a:pt x="22" y="65"/>
                </a:moveTo>
                <a:cubicBezTo>
                  <a:pt x="22" y="65"/>
                  <a:pt x="22" y="65"/>
                  <a:pt x="22" y="65"/>
                </a:cubicBezTo>
                <a:cubicBezTo>
                  <a:pt x="22" y="64"/>
                  <a:pt x="21" y="62"/>
                  <a:pt x="19" y="62"/>
                </a:cubicBezTo>
                <a:cubicBezTo>
                  <a:pt x="3" y="62"/>
                  <a:pt x="3" y="62"/>
                  <a:pt x="3" y="62"/>
                </a:cubicBezTo>
                <a:cubicBezTo>
                  <a:pt x="1" y="62"/>
                  <a:pt x="0" y="64"/>
                  <a:pt x="0" y="65"/>
                </a:cubicBezTo>
                <a:cubicBezTo>
                  <a:pt x="0" y="67"/>
                  <a:pt x="1" y="69"/>
                  <a:pt x="3" y="69"/>
                </a:cubicBezTo>
                <a:cubicBezTo>
                  <a:pt x="19" y="69"/>
                  <a:pt x="19" y="69"/>
                  <a:pt x="19" y="69"/>
                </a:cubicBezTo>
                <a:cubicBezTo>
                  <a:pt x="21" y="69"/>
                  <a:pt x="22" y="67"/>
                  <a:pt x="22" y="65"/>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1" name="Freeform 81"/>
          <p:cNvSpPr>
            <a:spLocks noEditPoints="1"/>
          </p:cNvSpPr>
          <p:nvPr/>
        </p:nvSpPr>
        <p:spPr bwMode="auto">
          <a:xfrm>
            <a:off x="6189879" y="1185766"/>
            <a:ext cx="320195" cy="460652"/>
          </a:xfrm>
          <a:custGeom>
            <a:avLst/>
            <a:gdLst>
              <a:gd name="T0" fmla="*/ 98 w 196"/>
              <a:gd name="T1" fmla="*/ 5 h 282"/>
              <a:gd name="T2" fmla="*/ 113 w 196"/>
              <a:gd name="T3" fmla="*/ 0 h 282"/>
              <a:gd name="T4" fmla="*/ 155 w 196"/>
              <a:gd name="T5" fmla="*/ 128 h 282"/>
              <a:gd name="T6" fmla="*/ 108 w 196"/>
              <a:gd name="T7" fmla="*/ 143 h 282"/>
              <a:gd name="T8" fmla="*/ 98 w 196"/>
              <a:gd name="T9" fmla="*/ 111 h 282"/>
              <a:gd name="T10" fmla="*/ 98 w 196"/>
              <a:gd name="T11" fmla="*/ 5 h 282"/>
              <a:gd name="T12" fmla="*/ 98 w 196"/>
              <a:gd name="T13" fmla="*/ 222 h 282"/>
              <a:gd name="T14" fmla="*/ 136 w 196"/>
              <a:gd name="T15" fmla="*/ 209 h 282"/>
              <a:gd name="T16" fmla="*/ 107 w 196"/>
              <a:gd name="T17" fmla="*/ 209 h 282"/>
              <a:gd name="T18" fmla="*/ 107 w 196"/>
              <a:gd name="T19" fmla="*/ 192 h 282"/>
              <a:gd name="T20" fmla="*/ 152 w 196"/>
              <a:gd name="T21" fmla="*/ 192 h 282"/>
              <a:gd name="T22" fmla="*/ 189 w 196"/>
              <a:gd name="T23" fmla="*/ 192 h 282"/>
              <a:gd name="T24" fmla="*/ 196 w 196"/>
              <a:gd name="T25" fmla="*/ 192 h 282"/>
              <a:gd name="T26" fmla="*/ 196 w 196"/>
              <a:gd name="T27" fmla="*/ 209 h 282"/>
              <a:gd name="T28" fmla="*/ 180 w 196"/>
              <a:gd name="T29" fmla="*/ 209 h 282"/>
              <a:gd name="T30" fmla="*/ 134 w 196"/>
              <a:gd name="T31" fmla="*/ 247 h 282"/>
              <a:gd name="T32" fmla="*/ 169 w 196"/>
              <a:gd name="T33" fmla="*/ 267 h 282"/>
              <a:gd name="T34" fmla="*/ 169 w 196"/>
              <a:gd name="T35" fmla="*/ 282 h 282"/>
              <a:gd name="T36" fmla="*/ 98 w 196"/>
              <a:gd name="T37" fmla="*/ 282 h 282"/>
              <a:gd name="T38" fmla="*/ 98 w 196"/>
              <a:gd name="T39" fmla="*/ 268 h 282"/>
              <a:gd name="T40" fmla="*/ 111 w 196"/>
              <a:gd name="T41" fmla="*/ 255 h 282"/>
              <a:gd name="T42" fmla="*/ 98 w 196"/>
              <a:gd name="T43" fmla="*/ 242 h 282"/>
              <a:gd name="T44" fmla="*/ 98 w 196"/>
              <a:gd name="T45" fmla="*/ 222 h 282"/>
              <a:gd name="T46" fmla="*/ 67 w 196"/>
              <a:gd name="T47" fmla="*/ 15 h 282"/>
              <a:gd name="T48" fmla="*/ 98 w 196"/>
              <a:gd name="T49" fmla="*/ 5 h 282"/>
              <a:gd name="T50" fmla="*/ 98 w 196"/>
              <a:gd name="T51" fmla="*/ 111 h 282"/>
              <a:gd name="T52" fmla="*/ 92 w 196"/>
              <a:gd name="T53" fmla="*/ 92 h 282"/>
              <a:gd name="T54" fmla="*/ 33 w 196"/>
              <a:gd name="T55" fmla="*/ 157 h 282"/>
              <a:gd name="T56" fmla="*/ 98 w 196"/>
              <a:gd name="T57" fmla="*/ 222 h 282"/>
              <a:gd name="T58" fmla="*/ 98 w 196"/>
              <a:gd name="T59" fmla="*/ 222 h 282"/>
              <a:gd name="T60" fmla="*/ 98 w 196"/>
              <a:gd name="T61" fmla="*/ 242 h 282"/>
              <a:gd name="T62" fmla="*/ 85 w 196"/>
              <a:gd name="T63" fmla="*/ 255 h 282"/>
              <a:gd name="T64" fmla="*/ 98 w 196"/>
              <a:gd name="T65" fmla="*/ 268 h 282"/>
              <a:gd name="T66" fmla="*/ 98 w 196"/>
              <a:gd name="T67" fmla="*/ 282 h 282"/>
              <a:gd name="T68" fmla="*/ 27 w 196"/>
              <a:gd name="T69" fmla="*/ 282 h 282"/>
              <a:gd name="T70" fmla="*/ 27 w 196"/>
              <a:gd name="T71" fmla="*/ 267 h 282"/>
              <a:gd name="T72" fmla="*/ 61 w 196"/>
              <a:gd name="T73" fmla="*/ 247 h 282"/>
              <a:gd name="T74" fmla="*/ 0 w 196"/>
              <a:gd name="T75" fmla="*/ 157 h 282"/>
              <a:gd name="T76" fmla="*/ 82 w 196"/>
              <a:gd name="T77" fmla="*/ 61 h 282"/>
              <a:gd name="T78" fmla="*/ 67 w 196"/>
              <a:gd name="T79" fmla="*/ 15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6" h="282">
                <a:moveTo>
                  <a:pt x="98" y="5"/>
                </a:moveTo>
                <a:cubicBezTo>
                  <a:pt x="113" y="0"/>
                  <a:pt x="113" y="0"/>
                  <a:pt x="113" y="0"/>
                </a:cubicBezTo>
                <a:cubicBezTo>
                  <a:pt x="155" y="128"/>
                  <a:pt x="155" y="128"/>
                  <a:pt x="155" y="128"/>
                </a:cubicBezTo>
                <a:cubicBezTo>
                  <a:pt x="108" y="143"/>
                  <a:pt x="108" y="143"/>
                  <a:pt x="108" y="143"/>
                </a:cubicBezTo>
                <a:cubicBezTo>
                  <a:pt x="98" y="111"/>
                  <a:pt x="98" y="111"/>
                  <a:pt x="98" y="111"/>
                </a:cubicBezTo>
                <a:cubicBezTo>
                  <a:pt x="98" y="5"/>
                  <a:pt x="98" y="5"/>
                  <a:pt x="98" y="5"/>
                </a:cubicBezTo>
                <a:close/>
                <a:moveTo>
                  <a:pt x="98" y="222"/>
                </a:moveTo>
                <a:cubicBezTo>
                  <a:pt x="112" y="222"/>
                  <a:pt x="125" y="217"/>
                  <a:pt x="136" y="209"/>
                </a:cubicBezTo>
                <a:cubicBezTo>
                  <a:pt x="107" y="209"/>
                  <a:pt x="107" y="209"/>
                  <a:pt x="107" y="209"/>
                </a:cubicBezTo>
                <a:cubicBezTo>
                  <a:pt x="107" y="192"/>
                  <a:pt x="107" y="192"/>
                  <a:pt x="107" y="192"/>
                </a:cubicBezTo>
                <a:cubicBezTo>
                  <a:pt x="152" y="192"/>
                  <a:pt x="152" y="192"/>
                  <a:pt x="152" y="192"/>
                </a:cubicBezTo>
                <a:cubicBezTo>
                  <a:pt x="189" y="192"/>
                  <a:pt x="189" y="192"/>
                  <a:pt x="189" y="192"/>
                </a:cubicBezTo>
                <a:cubicBezTo>
                  <a:pt x="196" y="192"/>
                  <a:pt x="196" y="192"/>
                  <a:pt x="196" y="192"/>
                </a:cubicBezTo>
                <a:cubicBezTo>
                  <a:pt x="196" y="209"/>
                  <a:pt x="196" y="209"/>
                  <a:pt x="196" y="209"/>
                </a:cubicBezTo>
                <a:cubicBezTo>
                  <a:pt x="180" y="209"/>
                  <a:pt x="180" y="209"/>
                  <a:pt x="180" y="209"/>
                </a:cubicBezTo>
                <a:cubicBezTo>
                  <a:pt x="169" y="226"/>
                  <a:pt x="153" y="239"/>
                  <a:pt x="134" y="247"/>
                </a:cubicBezTo>
                <a:cubicBezTo>
                  <a:pt x="154" y="251"/>
                  <a:pt x="169" y="257"/>
                  <a:pt x="169" y="267"/>
                </a:cubicBezTo>
                <a:cubicBezTo>
                  <a:pt x="169" y="282"/>
                  <a:pt x="169" y="282"/>
                  <a:pt x="169" y="282"/>
                </a:cubicBezTo>
                <a:cubicBezTo>
                  <a:pt x="98" y="282"/>
                  <a:pt x="98" y="282"/>
                  <a:pt x="98" y="282"/>
                </a:cubicBezTo>
                <a:cubicBezTo>
                  <a:pt x="98" y="268"/>
                  <a:pt x="98" y="268"/>
                  <a:pt x="98" y="268"/>
                </a:cubicBezTo>
                <a:cubicBezTo>
                  <a:pt x="105" y="268"/>
                  <a:pt x="111" y="262"/>
                  <a:pt x="111" y="255"/>
                </a:cubicBezTo>
                <a:cubicBezTo>
                  <a:pt x="111" y="248"/>
                  <a:pt x="105" y="242"/>
                  <a:pt x="98" y="242"/>
                </a:cubicBezTo>
                <a:lnTo>
                  <a:pt x="98" y="222"/>
                </a:lnTo>
                <a:close/>
                <a:moveTo>
                  <a:pt x="67" y="15"/>
                </a:moveTo>
                <a:cubicBezTo>
                  <a:pt x="98" y="5"/>
                  <a:pt x="98" y="5"/>
                  <a:pt x="98" y="5"/>
                </a:cubicBezTo>
                <a:cubicBezTo>
                  <a:pt x="98" y="111"/>
                  <a:pt x="98" y="111"/>
                  <a:pt x="98" y="111"/>
                </a:cubicBezTo>
                <a:cubicBezTo>
                  <a:pt x="92" y="92"/>
                  <a:pt x="92" y="92"/>
                  <a:pt x="92" y="92"/>
                </a:cubicBezTo>
                <a:cubicBezTo>
                  <a:pt x="59" y="95"/>
                  <a:pt x="33" y="123"/>
                  <a:pt x="33" y="157"/>
                </a:cubicBezTo>
                <a:cubicBezTo>
                  <a:pt x="33" y="193"/>
                  <a:pt x="62" y="222"/>
                  <a:pt x="98" y="222"/>
                </a:cubicBezTo>
                <a:cubicBezTo>
                  <a:pt x="98" y="222"/>
                  <a:pt x="98" y="222"/>
                  <a:pt x="98" y="222"/>
                </a:cubicBezTo>
                <a:cubicBezTo>
                  <a:pt x="98" y="242"/>
                  <a:pt x="98" y="242"/>
                  <a:pt x="98" y="242"/>
                </a:cubicBezTo>
                <a:cubicBezTo>
                  <a:pt x="91" y="242"/>
                  <a:pt x="85" y="248"/>
                  <a:pt x="85" y="255"/>
                </a:cubicBezTo>
                <a:cubicBezTo>
                  <a:pt x="85" y="262"/>
                  <a:pt x="91" y="268"/>
                  <a:pt x="98" y="268"/>
                </a:cubicBezTo>
                <a:cubicBezTo>
                  <a:pt x="98" y="282"/>
                  <a:pt x="98" y="282"/>
                  <a:pt x="98" y="282"/>
                </a:cubicBezTo>
                <a:cubicBezTo>
                  <a:pt x="27" y="282"/>
                  <a:pt x="27" y="282"/>
                  <a:pt x="27" y="282"/>
                </a:cubicBezTo>
                <a:cubicBezTo>
                  <a:pt x="27" y="267"/>
                  <a:pt x="27" y="267"/>
                  <a:pt x="27" y="267"/>
                </a:cubicBezTo>
                <a:cubicBezTo>
                  <a:pt x="27" y="257"/>
                  <a:pt x="41" y="251"/>
                  <a:pt x="61" y="247"/>
                </a:cubicBezTo>
                <a:cubicBezTo>
                  <a:pt x="26" y="233"/>
                  <a:pt x="0" y="198"/>
                  <a:pt x="0" y="157"/>
                </a:cubicBezTo>
                <a:cubicBezTo>
                  <a:pt x="0" y="108"/>
                  <a:pt x="36" y="68"/>
                  <a:pt x="82" y="61"/>
                </a:cubicBezTo>
                <a:lnTo>
                  <a:pt x="67" y="15"/>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2" name="Freeform 82"/>
          <p:cNvSpPr>
            <a:spLocks noEditPoints="1"/>
          </p:cNvSpPr>
          <p:nvPr/>
        </p:nvSpPr>
        <p:spPr bwMode="auto">
          <a:xfrm>
            <a:off x="6075609" y="1120299"/>
            <a:ext cx="184499" cy="163074"/>
          </a:xfrm>
          <a:custGeom>
            <a:avLst/>
            <a:gdLst>
              <a:gd name="T0" fmla="*/ 103 w 113"/>
              <a:gd name="T1" fmla="*/ 31 h 100"/>
              <a:gd name="T2" fmla="*/ 57 w 113"/>
              <a:gd name="T3" fmla="*/ 0 h 100"/>
              <a:gd name="T4" fmla="*/ 57 w 113"/>
              <a:gd name="T5" fmla="*/ 9 h 100"/>
              <a:gd name="T6" fmla="*/ 95 w 113"/>
              <a:gd name="T7" fmla="*/ 35 h 100"/>
              <a:gd name="T8" fmla="*/ 72 w 113"/>
              <a:gd name="T9" fmla="*/ 88 h 100"/>
              <a:gd name="T10" fmla="*/ 57 w 113"/>
              <a:gd name="T11" fmla="*/ 91 h 100"/>
              <a:gd name="T12" fmla="*/ 57 w 113"/>
              <a:gd name="T13" fmla="*/ 100 h 100"/>
              <a:gd name="T14" fmla="*/ 75 w 113"/>
              <a:gd name="T15" fmla="*/ 96 h 100"/>
              <a:gd name="T16" fmla="*/ 103 w 113"/>
              <a:gd name="T17" fmla="*/ 31 h 100"/>
              <a:gd name="T18" fmla="*/ 57 w 113"/>
              <a:gd name="T19" fmla="*/ 0 h 100"/>
              <a:gd name="T20" fmla="*/ 38 w 113"/>
              <a:gd name="T21" fmla="*/ 4 h 100"/>
              <a:gd name="T22" fmla="*/ 11 w 113"/>
              <a:gd name="T23" fmla="*/ 68 h 100"/>
              <a:gd name="T24" fmla="*/ 57 w 113"/>
              <a:gd name="T25" fmla="*/ 100 h 100"/>
              <a:gd name="T26" fmla="*/ 57 w 113"/>
              <a:gd name="T27" fmla="*/ 91 h 100"/>
              <a:gd name="T28" fmla="*/ 19 w 113"/>
              <a:gd name="T29" fmla="*/ 65 h 100"/>
              <a:gd name="T30" fmla="*/ 19 w 113"/>
              <a:gd name="T31" fmla="*/ 65 h 100"/>
              <a:gd name="T32" fmla="*/ 42 w 113"/>
              <a:gd name="T33" fmla="*/ 12 h 100"/>
              <a:gd name="T34" fmla="*/ 57 w 113"/>
              <a:gd name="T35" fmla="*/ 9 h 100"/>
              <a:gd name="T36" fmla="*/ 57 w 113"/>
              <a:gd name="T37"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100">
                <a:moveTo>
                  <a:pt x="103" y="31"/>
                </a:moveTo>
                <a:cubicBezTo>
                  <a:pt x="95" y="12"/>
                  <a:pt x="77" y="0"/>
                  <a:pt x="57" y="0"/>
                </a:cubicBezTo>
                <a:cubicBezTo>
                  <a:pt x="57" y="9"/>
                  <a:pt x="57" y="9"/>
                  <a:pt x="57" y="9"/>
                </a:cubicBezTo>
                <a:cubicBezTo>
                  <a:pt x="73" y="9"/>
                  <a:pt x="88" y="19"/>
                  <a:pt x="95" y="35"/>
                </a:cubicBezTo>
                <a:cubicBezTo>
                  <a:pt x="103" y="56"/>
                  <a:pt x="93" y="79"/>
                  <a:pt x="72" y="88"/>
                </a:cubicBezTo>
                <a:cubicBezTo>
                  <a:pt x="67" y="90"/>
                  <a:pt x="62" y="91"/>
                  <a:pt x="57" y="91"/>
                </a:cubicBezTo>
                <a:cubicBezTo>
                  <a:pt x="57" y="100"/>
                  <a:pt x="57" y="100"/>
                  <a:pt x="57" y="100"/>
                </a:cubicBezTo>
                <a:cubicBezTo>
                  <a:pt x="63" y="100"/>
                  <a:pt x="69" y="99"/>
                  <a:pt x="75" y="96"/>
                </a:cubicBezTo>
                <a:cubicBezTo>
                  <a:pt x="101" y="86"/>
                  <a:pt x="113" y="57"/>
                  <a:pt x="103" y="31"/>
                </a:cubicBezTo>
                <a:close/>
                <a:moveTo>
                  <a:pt x="57" y="0"/>
                </a:moveTo>
                <a:cubicBezTo>
                  <a:pt x="51" y="0"/>
                  <a:pt x="44" y="1"/>
                  <a:pt x="38" y="4"/>
                </a:cubicBezTo>
                <a:cubicBezTo>
                  <a:pt x="13" y="14"/>
                  <a:pt x="0" y="43"/>
                  <a:pt x="11" y="68"/>
                </a:cubicBezTo>
                <a:cubicBezTo>
                  <a:pt x="18" y="88"/>
                  <a:pt x="37" y="100"/>
                  <a:pt x="57" y="100"/>
                </a:cubicBezTo>
                <a:cubicBezTo>
                  <a:pt x="57" y="91"/>
                  <a:pt x="57" y="91"/>
                  <a:pt x="57" y="91"/>
                </a:cubicBezTo>
                <a:cubicBezTo>
                  <a:pt x="41" y="90"/>
                  <a:pt x="26" y="81"/>
                  <a:pt x="19" y="65"/>
                </a:cubicBezTo>
                <a:cubicBezTo>
                  <a:pt x="19" y="65"/>
                  <a:pt x="19" y="65"/>
                  <a:pt x="19" y="65"/>
                </a:cubicBezTo>
                <a:cubicBezTo>
                  <a:pt x="11" y="44"/>
                  <a:pt x="21" y="21"/>
                  <a:pt x="42" y="12"/>
                </a:cubicBezTo>
                <a:cubicBezTo>
                  <a:pt x="47" y="10"/>
                  <a:pt x="52" y="9"/>
                  <a:pt x="57" y="9"/>
                </a:cubicBezTo>
                <a:lnTo>
                  <a:pt x="57"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3" name="Freeform 83"/>
          <p:cNvSpPr>
            <a:spLocks/>
          </p:cNvSpPr>
          <p:nvPr/>
        </p:nvSpPr>
        <p:spPr bwMode="auto">
          <a:xfrm>
            <a:off x="6023235" y="1217905"/>
            <a:ext cx="80941" cy="51184"/>
          </a:xfrm>
          <a:custGeom>
            <a:avLst/>
            <a:gdLst>
              <a:gd name="T0" fmla="*/ 7 w 68"/>
              <a:gd name="T1" fmla="*/ 43 h 43"/>
              <a:gd name="T2" fmla="*/ 0 w 68"/>
              <a:gd name="T3" fmla="*/ 25 h 43"/>
              <a:gd name="T4" fmla="*/ 62 w 68"/>
              <a:gd name="T5" fmla="*/ 0 h 43"/>
              <a:gd name="T6" fmla="*/ 68 w 68"/>
              <a:gd name="T7" fmla="*/ 18 h 43"/>
              <a:gd name="T8" fmla="*/ 7 w 68"/>
              <a:gd name="T9" fmla="*/ 43 h 43"/>
            </a:gdLst>
            <a:ahLst/>
            <a:cxnLst>
              <a:cxn ang="0">
                <a:pos x="T0" y="T1"/>
              </a:cxn>
              <a:cxn ang="0">
                <a:pos x="T2" y="T3"/>
              </a:cxn>
              <a:cxn ang="0">
                <a:pos x="T4" y="T5"/>
              </a:cxn>
              <a:cxn ang="0">
                <a:pos x="T6" y="T7"/>
              </a:cxn>
              <a:cxn ang="0">
                <a:pos x="T8" y="T9"/>
              </a:cxn>
            </a:cxnLst>
            <a:rect l="0" t="0" r="r" b="b"/>
            <a:pathLst>
              <a:path w="68" h="43">
                <a:moveTo>
                  <a:pt x="7" y="43"/>
                </a:moveTo>
                <a:lnTo>
                  <a:pt x="0" y="25"/>
                </a:lnTo>
                <a:lnTo>
                  <a:pt x="62" y="0"/>
                </a:lnTo>
                <a:lnTo>
                  <a:pt x="68" y="18"/>
                </a:lnTo>
                <a:lnTo>
                  <a:pt x="7" y="43"/>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4" name="Freeform 84"/>
          <p:cNvSpPr>
            <a:spLocks/>
          </p:cNvSpPr>
          <p:nvPr/>
        </p:nvSpPr>
        <p:spPr bwMode="auto">
          <a:xfrm>
            <a:off x="5972052" y="1225047"/>
            <a:ext cx="109509" cy="66658"/>
          </a:xfrm>
          <a:custGeom>
            <a:avLst/>
            <a:gdLst>
              <a:gd name="T0" fmla="*/ 16 w 67"/>
              <a:gd name="T1" fmla="*/ 39 h 41"/>
              <a:gd name="T2" fmla="*/ 2 w 67"/>
              <a:gd name="T3" fmla="*/ 33 h 41"/>
              <a:gd name="T4" fmla="*/ 8 w 67"/>
              <a:gd name="T5" fmla="*/ 19 h 41"/>
              <a:gd name="T6" fmla="*/ 50 w 67"/>
              <a:gd name="T7" fmla="*/ 2 h 41"/>
              <a:gd name="T8" fmla="*/ 64 w 67"/>
              <a:gd name="T9" fmla="*/ 8 h 41"/>
              <a:gd name="T10" fmla="*/ 58 w 67"/>
              <a:gd name="T11" fmla="*/ 22 h 41"/>
              <a:gd name="T12" fmla="*/ 16 w 67"/>
              <a:gd name="T13" fmla="*/ 39 h 41"/>
            </a:gdLst>
            <a:ahLst/>
            <a:cxnLst>
              <a:cxn ang="0">
                <a:pos x="T0" y="T1"/>
              </a:cxn>
              <a:cxn ang="0">
                <a:pos x="T2" y="T3"/>
              </a:cxn>
              <a:cxn ang="0">
                <a:pos x="T4" y="T5"/>
              </a:cxn>
              <a:cxn ang="0">
                <a:pos x="T6" y="T7"/>
              </a:cxn>
              <a:cxn ang="0">
                <a:pos x="T8" y="T9"/>
              </a:cxn>
              <a:cxn ang="0">
                <a:pos x="T10" y="T11"/>
              </a:cxn>
              <a:cxn ang="0">
                <a:pos x="T12" y="T13"/>
              </a:cxn>
            </a:cxnLst>
            <a:rect l="0" t="0" r="r" b="b"/>
            <a:pathLst>
              <a:path w="67" h="41">
                <a:moveTo>
                  <a:pt x="16" y="39"/>
                </a:moveTo>
                <a:cubicBezTo>
                  <a:pt x="10" y="41"/>
                  <a:pt x="4" y="39"/>
                  <a:pt x="2" y="33"/>
                </a:cubicBezTo>
                <a:cubicBezTo>
                  <a:pt x="0" y="28"/>
                  <a:pt x="2" y="21"/>
                  <a:pt x="8" y="19"/>
                </a:cubicBezTo>
                <a:cubicBezTo>
                  <a:pt x="50" y="2"/>
                  <a:pt x="50" y="2"/>
                  <a:pt x="50" y="2"/>
                </a:cubicBezTo>
                <a:cubicBezTo>
                  <a:pt x="56" y="0"/>
                  <a:pt x="62" y="3"/>
                  <a:pt x="64" y="8"/>
                </a:cubicBezTo>
                <a:cubicBezTo>
                  <a:pt x="67" y="14"/>
                  <a:pt x="64" y="20"/>
                  <a:pt x="58" y="22"/>
                </a:cubicBezTo>
                <a:lnTo>
                  <a:pt x="16" y="39"/>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5" name="Freeform 85"/>
          <p:cNvSpPr>
            <a:spLocks noEditPoints="1"/>
          </p:cNvSpPr>
          <p:nvPr/>
        </p:nvSpPr>
        <p:spPr bwMode="auto">
          <a:xfrm>
            <a:off x="5908965" y="2093976"/>
            <a:ext cx="334479" cy="119032"/>
          </a:xfrm>
          <a:custGeom>
            <a:avLst/>
            <a:gdLst>
              <a:gd name="T0" fmla="*/ 142 w 205"/>
              <a:gd name="T1" fmla="*/ 5 h 73"/>
              <a:gd name="T2" fmla="*/ 157 w 205"/>
              <a:gd name="T3" fmla="*/ 2 h 73"/>
              <a:gd name="T4" fmla="*/ 164 w 205"/>
              <a:gd name="T5" fmla="*/ 5 h 73"/>
              <a:gd name="T6" fmla="*/ 179 w 205"/>
              <a:gd name="T7" fmla="*/ 2 h 73"/>
              <a:gd name="T8" fmla="*/ 202 w 205"/>
              <a:gd name="T9" fmla="*/ 18 h 73"/>
              <a:gd name="T10" fmla="*/ 187 w 205"/>
              <a:gd name="T11" fmla="*/ 42 h 73"/>
              <a:gd name="T12" fmla="*/ 177 w 205"/>
              <a:gd name="T13" fmla="*/ 43 h 73"/>
              <a:gd name="T14" fmla="*/ 166 w 205"/>
              <a:gd name="T15" fmla="*/ 18 h 73"/>
              <a:gd name="T16" fmla="*/ 172 w 205"/>
              <a:gd name="T17" fmla="*/ 45 h 73"/>
              <a:gd name="T18" fmla="*/ 167 w 205"/>
              <a:gd name="T19" fmla="*/ 50 h 73"/>
              <a:gd name="T20" fmla="*/ 142 w 205"/>
              <a:gd name="T21" fmla="*/ 55 h 73"/>
              <a:gd name="T22" fmla="*/ 142 w 205"/>
              <a:gd name="T23" fmla="*/ 20 h 73"/>
              <a:gd name="T24" fmla="*/ 158 w 205"/>
              <a:gd name="T25" fmla="*/ 17 h 73"/>
              <a:gd name="T26" fmla="*/ 163 w 205"/>
              <a:gd name="T27" fmla="*/ 19 h 73"/>
              <a:gd name="T28" fmla="*/ 161 w 205"/>
              <a:gd name="T29" fmla="*/ 9 h 73"/>
              <a:gd name="T30" fmla="*/ 155 w 205"/>
              <a:gd name="T31" fmla="*/ 5 h 73"/>
              <a:gd name="T32" fmla="*/ 142 w 205"/>
              <a:gd name="T33" fmla="*/ 8 h 73"/>
              <a:gd name="T34" fmla="*/ 142 w 205"/>
              <a:gd name="T35" fmla="*/ 5 h 73"/>
              <a:gd name="T36" fmla="*/ 28 w 205"/>
              <a:gd name="T37" fmla="*/ 30 h 73"/>
              <a:gd name="T38" fmla="*/ 116 w 205"/>
              <a:gd name="T39" fmla="*/ 13 h 73"/>
              <a:gd name="T40" fmla="*/ 121 w 205"/>
              <a:gd name="T41" fmla="*/ 9 h 73"/>
              <a:gd name="T42" fmla="*/ 142 w 205"/>
              <a:gd name="T43" fmla="*/ 5 h 73"/>
              <a:gd name="T44" fmla="*/ 142 w 205"/>
              <a:gd name="T45" fmla="*/ 8 h 73"/>
              <a:gd name="T46" fmla="*/ 124 w 205"/>
              <a:gd name="T47" fmla="*/ 11 h 73"/>
              <a:gd name="T48" fmla="*/ 120 w 205"/>
              <a:gd name="T49" fmla="*/ 17 h 73"/>
              <a:gd name="T50" fmla="*/ 122 w 205"/>
              <a:gd name="T51" fmla="*/ 28 h 73"/>
              <a:gd name="T52" fmla="*/ 122 w 205"/>
              <a:gd name="T53" fmla="*/ 28 h 73"/>
              <a:gd name="T54" fmla="*/ 126 w 205"/>
              <a:gd name="T55" fmla="*/ 24 h 73"/>
              <a:gd name="T56" fmla="*/ 142 w 205"/>
              <a:gd name="T57" fmla="*/ 20 h 73"/>
              <a:gd name="T58" fmla="*/ 142 w 205"/>
              <a:gd name="T59" fmla="*/ 55 h 73"/>
              <a:gd name="T60" fmla="*/ 130 w 205"/>
              <a:gd name="T61" fmla="*/ 57 h 73"/>
              <a:gd name="T62" fmla="*/ 125 w 205"/>
              <a:gd name="T63" fmla="*/ 56 h 73"/>
              <a:gd name="T64" fmla="*/ 35 w 205"/>
              <a:gd name="T65" fmla="*/ 73 h 73"/>
              <a:gd name="T66" fmla="*/ 28 w 205"/>
              <a:gd name="T67" fmla="*/ 70 h 73"/>
              <a:gd name="T68" fmla="*/ 28 w 205"/>
              <a:gd name="T69" fmla="*/ 67 h 73"/>
              <a:gd name="T70" fmla="*/ 35 w 205"/>
              <a:gd name="T71" fmla="*/ 70 h 73"/>
              <a:gd name="T72" fmla="*/ 35 w 205"/>
              <a:gd name="T73" fmla="*/ 70 h 73"/>
              <a:gd name="T74" fmla="*/ 37 w 205"/>
              <a:gd name="T75" fmla="*/ 70 h 73"/>
              <a:gd name="T76" fmla="*/ 42 w 205"/>
              <a:gd name="T77" fmla="*/ 62 h 73"/>
              <a:gd name="T78" fmla="*/ 36 w 205"/>
              <a:gd name="T79" fmla="*/ 57 h 73"/>
              <a:gd name="T80" fmla="*/ 40 w 205"/>
              <a:gd name="T81" fmla="*/ 50 h 73"/>
              <a:gd name="T82" fmla="*/ 34 w 205"/>
              <a:gd name="T83" fmla="*/ 45 h 73"/>
              <a:gd name="T84" fmla="*/ 37 w 205"/>
              <a:gd name="T85" fmla="*/ 38 h 73"/>
              <a:gd name="T86" fmla="*/ 30 w 205"/>
              <a:gd name="T87" fmla="*/ 33 h 73"/>
              <a:gd name="T88" fmla="*/ 28 w 205"/>
              <a:gd name="T89" fmla="*/ 33 h 73"/>
              <a:gd name="T90" fmla="*/ 28 w 205"/>
              <a:gd name="T91" fmla="*/ 34 h 73"/>
              <a:gd name="T92" fmla="*/ 28 w 205"/>
              <a:gd name="T93" fmla="*/ 30 h 73"/>
              <a:gd name="T94" fmla="*/ 26 w 205"/>
              <a:gd name="T95" fmla="*/ 31 h 73"/>
              <a:gd name="T96" fmla="*/ 28 w 205"/>
              <a:gd name="T97" fmla="*/ 30 h 73"/>
              <a:gd name="T98" fmla="*/ 28 w 205"/>
              <a:gd name="T99" fmla="*/ 34 h 73"/>
              <a:gd name="T100" fmla="*/ 13 w 205"/>
              <a:gd name="T101" fmla="*/ 49 h 73"/>
              <a:gd name="T102" fmla="*/ 15 w 205"/>
              <a:gd name="T103" fmla="*/ 62 h 73"/>
              <a:gd name="T104" fmla="*/ 28 w 205"/>
              <a:gd name="T105" fmla="*/ 67 h 73"/>
              <a:gd name="T106" fmla="*/ 28 w 205"/>
              <a:gd name="T107" fmla="*/ 70 h 73"/>
              <a:gd name="T108" fmla="*/ 0 w 205"/>
              <a:gd name="T109" fmla="*/ 58 h 73"/>
              <a:gd name="T110" fmla="*/ 26 w 205"/>
              <a:gd name="T111" fmla="*/ 31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05" h="73">
                <a:moveTo>
                  <a:pt x="142" y="5"/>
                </a:moveTo>
                <a:cubicBezTo>
                  <a:pt x="157" y="2"/>
                  <a:pt x="157" y="2"/>
                  <a:pt x="157" y="2"/>
                </a:cubicBezTo>
                <a:cubicBezTo>
                  <a:pt x="160" y="1"/>
                  <a:pt x="163" y="3"/>
                  <a:pt x="164" y="5"/>
                </a:cubicBezTo>
                <a:cubicBezTo>
                  <a:pt x="179" y="2"/>
                  <a:pt x="179" y="2"/>
                  <a:pt x="179" y="2"/>
                </a:cubicBezTo>
                <a:cubicBezTo>
                  <a:pt x="190" y="0"/>
                  <a:pt x="200" y="7"/>
                  <a:pt x="202" y="18"/>
                </a:cubicBezTo>
                <a:cubicBezTo>
                  <a:pt x="205" y="29"/>
                  <a:pt x="197" y="39"/>
                  <a:pt x="187" y="42"/>
                </a:cubicBezTo>
                <a:cubicBezTo>
                  <a:pt x="177" y="43"/>
                  <a:pt x="177" y="43"/>
                  <a:pt x="177" y="43"/>
                </a:cubicBezTo>
                <a:cubicBezTo>
                  <a:pt x="166" y="18"/>
                  <a:pt x="166" y="18"/>
                  <a:pt x="166" y="18"/>
                </a:cubicBezTo>
                <a:cubicBezTo>
                  <a:pt x="172" y="45"/>
                  <a:pt x="172" y="45"/>
                  <a:pt x="172" y="45"/>
                </a:cubicBezTo>
                <a:cubicBezTo>
                  <a:pt x="172" y="47"/>
                  <a:pt x="170" y="50"/>
                  <a:pt x="167" y="50"/>
                </a:cubicBezTo>
                <a:cubicBezTo>
                  <a:pt x="142" y="55"/>
                  <a:pt x="142" y="55"/>
                  <a:pt x="142" y="55"/>
                </a:cubicBezTo>
                <a:cubicBezTo>
                  <a:pt x="142" y="20"/>
                  <a:pt x="142" y="20"/>
                  <a:pt x="142" y="20"/>
                </a:cubicBezTo>
                <a:cubicBezTo>
                  <a:pt x="158" y="17"/>
                  <a:pt x="158" y="17"/>
                  <a:pt x="158" y="17"/>
                </a:cubicBezTo>
                <a:cubicBezTo>
                  <a:pt x="160" y="17"/>
                  <a:pt x="162" y="18"/>
                  <a:pt x="163" y="19"/>
                </a:cubicBezTo>
                <a:cubicBezTo>
                  <a:pt x="161" y="9"/>
                  <a:pt x="161" y="9"/>
                  <a:pt x="161" y="9"/>
                </a:cubicBezTo>
                <a:cubicBezTo>
                  <a:pt x="161" y="6"/>
                  <a:pt x="158" y="5"/>
                  <a:pt x="155" y="5"/>
                </a:cubicBezTo>
                <a:cubicBezTo>
                  <a:pt x="142" y="8"/>
                  <a:pt x="142" y="8"/>
                  <a:pt x="142" y="8"/>
                </a:cubicBezTo>
                <a:lnTo>
                  <a:pt x="142" y="5"/>
                </a:lnTo>
                <a:close/>
                <a:moveTo>
                  <a:pt x="28" y="30"/>
                </a:moveTo>
                <a:cubicBezTo>
                  <a:pt x="116" y="13"/>
                  <a:pt x="116" y="13"/>
                  <a:pt x="116" y="13"/>
                </a:cubicBezTo>
                <a:cubicBezTo>
                  <a:pt x="117" y="11"/>
                  <a:pt x="119" y="9"/>
                  <a:pt x="121" y="9"/>
                </a:cubicBezTo>
                <a:cubicBezTo>
                  <a:pt x="142" y="5"/>
                  <a:pt x="142" y="5"/>
                  <a:pt x="142" y="5"/>
                </a:cubicBezTo>
                <a:cubicBezTo>
                  <a:pt x="142" y="8"/>
                  <a:pt x="142" y="8"/>
                  <a:pt x="142" y="8"/>
                </a:cubicBezTo>
                <a:cubicBezTo>
                  <a:pt x="124" y="11"/>
                  <a:pt x="124" y="11"/>
                  <a:pt x="124" y="11"/>
                </a:cubicBezTo>
                <a:cubicBezTo>
                  <a:pt x="121" y="12"/>
                  <a:pt x="119" y="15"/>
                  <a:pt x="120" y="17"/>
                </a:cubicBezTo>
                <a:cubicBezTo>
                  <a:pt x="122" y="28"/>
                  <a:pt x="122" y="28"/>
                  <a:pt x="122" y="28"/>
                </a:cubicBezTo>
                <a:cubicBezTo>
                  <a:pt x="122" y="28"/>
                  <a:pt x="122" y="28"/>
                  <a:pt x="122" y="28"/>
                </a:cubicBezTo>
                <a:cubicBezTo>
                  <a:pt x="122" y="26"/>
                  <a:pt x="124" y="24"/>
                  <a:pt x="126" y="24"/>
                </a:cubicBezTo>
                <a:cubicBezTo>
                  <a:pt x="142" y="20"/>
                  <a:pt x="142" y="20"/>
                  <a:pt x="142" y="20"/>
                </a:cubicBezTo>
                <a:cubicBezTo>
                  <a:pt x="142" y="55"/>
                  <a:pt x="142" y="55"/>
                  <a:pt x="142" y="55"/>
                </a:cubicBezTo>
                <a:cubicBezTo>
                  <a:pt x="130" y="57"/>
                  <a:pt x="130" y="57"/>
                  <a:pt x="130" y="57"/>
                </a:cubicBezTo>
                <a:cubicBezTo>
                  <a:pt x="128" y="58"/>
                  <a:pt x="126" y="57"/>
                  <a:pt x="125" y="56"/>
                </a:cubicBezTo>
                <a:cubicBezTo>
                  <a:pt x="35" y="73"/>
                  <a:pt x="35" y="73"/>
                  <a:pt x="35" y="73"/>
                </a:cubicBezTo>
                <a:cubicBezTo>
                  <a:pt x="28" y="70"/>
                  <a:pt x="28" y="70"/>
                  <a:pt x="28" y="70"/>
                </a:cubicBezTo>
                <a:cubicBezTo>
                  <a:pt x="28" y="67"/>
                  <a:pt x="28" y="67"/>
                  <a:pt x="28" y="67"/>
                </a:cubicBezTo>
                <a:cubicBezTo>
                  <a:pt x="35" y="70"/>
                  <a:pt x="35" y="70"/>
                  <a:pt x="35" y="70"/>
                </a:cubicBezTo>
                <a:cubicBezTo>
                  <a:pt x="35" y="70"/>
                  <a:pt x="35" y="70"/>
                  <a:pt x="35" y="70"/>
                </a:cubicBezTo>
                <a:cubicBezTo>
                  <a:pt x="37" y="70"/>
                  <a:pt x="37" y="70"/>
                  <a:pt x="37" y="70"/>
                </a:cubicBezTo>
                <a:cubicBezTo>
                  <a:pt x="41" y="69"/>
                  <a:pt x="43" y="66"/>
                  <a:pt x="42" y="62"/>
                </a:cubicBezTo>
                <a:cubicBezTo>
                  <a:pt x="42" y="59"/>
                  <a:pt x="39" y="57"/>
                  <a:pt x="36" y="57"/>
                </a:cubicBezTo>
                <a:cubicBezTo>
                  <a:pt x="39" y="56"/>
                  <a:pt x="40" y="53"/>
                  <a:pt x="40" y="50"/>
                </a:cubicBezTo>
                <a:cubicBezTo>
                  <a:pt x="39" y="47"/>
                  <a:pt x="37" y="45"/>
                  <a:pt x="34" y="45"/>
                </a:cubicBezTo>
                <a:cubicBezTo>
                  <a:pt x="36" y="44"/>
                  <a:pt x="38" y="41"/>
                  <a:pt x="37" y="38"/>
                </a:cubicBezTo>
                <a:cubicBezTo>
                  <a:pt x="37" y="34"/>
                  <a:pt x="33" y="32"/>
                  <a:pt x="30" y="33"/>
                </a:cubicBezTo>
                <a:cubicBezTo>
                  <a:pt x="28" y="33"/>
                  <a:pt x="28" y="33"/>
                  <a:pt x="28" y="33"/>
                </a:cubicBezTo>
                <a:cubicBezTo>
                  <a:pt x="28" y="34"/>
                  <a:pt x="28" y="34"/>
                  <a:pt x="28" y="34"/>
                </a:cubicBezTo>
                <a:lnTo>
                  <a:pt x="28" y="30"/>
                </a:lnTo>
                <a:close/>
                <a:moveTo>
                  <a:pt x="26" y="31"/>
                </a:moveTo>
                <a:cubicBezTo>
                  <a:pt x="28" y="30"/>
                  <a:pt x="28" y="30"/>
                  <a:pt x="28" y="30"/>
                </a:cubicBezTo>
                <a:cubicBezTo>
                  <a:pt x="28" y="34"/>
                  <a:pt x="28" y="34"/>
                  <a:pt x="28" y="34"/>
                </a:cubicBezTo>
                <a:cubicBezTo>
                  <a:pt x="13" y="49"/>
                  <a:pt x="13" y="49"/>
                  <a:pt x="13" y="49"/>
                </a:cubicBezTo>
                <a:cubicBezTo>
                  <a:pt x="15" y="62"/>
                  <a:pt x="15" y="62"/>
                  <a:pt x="15" y="62"/>
                </a:cubicBezTo>
                <a:cubicBezTo>
                  <a:pt x="28" y="67"/>
                  <a:pt x="28" y="67"/>
                  <a:pt x="28" y="67"/>
                </a:cubicBezTo>
                <a:cubicBezTo>
                  <a:pt x="28" y="70"/>
                  <a:pt x="28" y="70"/>
                  <a:pt x="28" y="70"/>
                </a:cubicBezTo>
                <a:cubicBezTo>
                  <a:pt x="0" y="58"/>
                  <a:pt x="0" y="58"/>
                  <a:pt x="0" y="58"/>
                </a:cubicBezTo>
                <a:lnTo>
                  <a:pt x="26" y="31"/>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6" name="Freeform 86"/>
          <p:cNvSpPr>
            <a:spLocks/>
          </p:cNvSpPr>
          <p:nvPr/>
        </p:nvSpPr>
        <p:spPr bwMode="auto">
          <a:xfrm>
            <a:off x="7294492" y="2401078"/>
            <a:ext cx="184499" cy="236873"/>
          </a:xfrm>
          <a:custGeom>
            <a:avLst/>
            <a:gdLst>
              <a:gd name="T0" fmla="*/ 113 w 113"/>
              <a:gd name="T1" fmla="*/ 25 h 145"/>
              <a:gd name="T2" fmla="*/ 108 w 113"/>
              <a:gd name="T3" fmla="*/ 22 h 145"/>
              <a:gd name="T4" fmla="*/ 42 w 113"/>
              <a:gd name="T5" fmla="*/ 128 h 145"/>
              <a:gd name="T6" fmla="*/ 19 w 113"/>
              <a:gd name="T7" fmla="*/ 132 h 145"/>
              <a:gd name="T8" fmla="*/ 12 w 113"/>
              <a:gd name="T9" fmla="*/ 109 h 145"/>
              <a:gd name="T10" fmla="*/ 78 w 113"/>
              <a:gd name="T11" fmla="*/ 3 h 145"/>
              <a:gd name="T12" fmla="*/ 73 w 113"/>
              <a:gd name="T13" fmla="*/ 0 h 145"/>
              <a:gd name="T14" fmla="*/ 6 w 113"/>
              <a:gd name="T15" fmla="*/ 107 h 145"/>
              <a:gd name="T16" fmla="*/ 15 w 113"/>
              <a:gd name="T17" fmla="*/ 138 h 145"/>
              <a:gd name="T18" fmla="*/ 47 w 113"/>
              <a:gd name="T19" fmla="*/ 132 h 145"/>
              <a:gd name="T20" fmla="*/ 113 w 113"/>
              <a:gd name="T21" fmla="*/ 2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3" h="145">
                <a:moveTo>
                  <a:pt x="113" y="25"/>
                </a:moveTo>
                <a:cubicBezTo>
                  <a:pt x="108" y="22"/>
                  <a:pt x="108" y="22"/>
                  <a:pt x="108" y="22"/>
                </a:cubicBezTo>
                <a:cubicBezTo>
                  <a:pt x="42" y="128"/>
                  <a:pt x="42" y="128"/>
                  <a:pt x="42" y="128"/>
                </a:cubicBezTo>
                <a:cubicBezTo>
                  <a:pt x="38" y="135"/>
                  <a:pt x="27" y="137"/>
                  <a:pt x="19" y="132"/>
                </a:cubicBezTo>
                <a:cubicBezTo>
                  <a:pt x="11" y="127"/>
                  <a:pt x="8" y="117"/>
                  <a:pt x="12" y="109"/>
                </a:cubicBezTo>
                <a:cubicBezTo>
                  <a:pt x="78" y="3"/>
                  <a:pt x="78" y="3"/>
                  <a:pt x="78" y="3"/>
                </a:cubicBezTo>
                <a:cubicBezTo>
                  <a:pt x="73" y="0"/>
                  <a:pt x="73" y="0"/>
                  <a:pt x="73" y="0"/>
                </a:cubicBezTo>
                <a:cubicBezTo>
                  <a:pt x="6" y="107"/>
                  <a:pt x="6" y="107"/>
                  <a:pt x="6" y="107"/>
                </a:cubicBezTo>
                <a:cubicBezTo>
                  <a:pt x="0" y="117"/>
                  <a:pt x="4" y="131"/>
                  <a:pt x="15" y="138"/>
                </a:cubicBezTo>
                <a:cubicBezTo>
                  <a:pt x="26" y="145"/>
                  <a:pt x="40" y="142"/>
                  <a:pt x="47" y="132"/>
                </a:cubicBezTo>
                <a:lnTo>
                  <a:pt x="113" y="25"/>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7" name="Freeform 87"/>
          <p:cNvSpPr>
            <a:spLocks/>
          </p:cNvSpPr>
          <p:nvPr/>
        </p:nvSpPr>
        <p:spPr bwMode="auto">
          <a:xfrm>
            <a:off x="7399240" y="2392746"/>
            <a:ext cx="89274" cy="61896"/>
          </a:xfrm>
          <a:custGeom>
            <a:avLst/>
            <a:gdLst>
              <a:gd name="T0" fmla="*/ 54 w 55"/>
              <a:gd name="T1" fmla="*/ 35 h 38"/>
              <a:gd name="T2" fmla="*/ 48 w 55"/>
              <a:gd name="T3" fmla="*/ 37 h 38"/>
              <a:gd name="T4" fmla="*/ 3 w 55"/>
              <a:gd name="T5" fmla="*/ 9 h 38"/>
              <a:gd name="T6" fmla="*/ 2 w 55"/>
              <a:gd name="T7" fmla="*/ 3 h 38"/>
              <a:gd name="T8" fmla="*/ 8 w 55"/>
              <a:gd name="T9" fmla="*/ 1 h 38"/>
              <a:gd name="T10" fmla="*/ 53 w 55"/>
              <a:gd name="T11" fmla="*/ 29 h 38"/>
              <a:gd name="T12" fmla="*/ 54 w 55"/>
              <a:gd name="T13" fmla="*/ 35 h 38"/>
            </a:gdLst>
            <a:ahLst/>
            <a:cxnLst>
              <a:cxn ang="0">
                <a:pos x="T0" y="T1"/>
              </a:cxn>
              <a:cxn ang="0">
                <a:pos x="T2" y="T3"/>
              </a:cxn>
              <a:cxn ang="0">
                <a:pos x="T4" y="T5"/>
              </a:cxn>
              <a:cxn ang="0">
                <a:pos x="T6" y="T7"/>
              </a:cxn>
              <a:cxn ang="0">
                <a:pos x="T8" y="T9"/>
              </a:cxn>
              <a:cxn ang="0">
                <a:pos x="T10" y="T11"/>
              </a:cxn>
              <a:cxn ang="0">
                <a:pos x="T12" y="T13"/>
              </a:cxn>
            </a:cxnLst>
            <a:rect l="0" t="0" r="r" b="b"/>
            <a:pathLst>
              <a:path w="55" h="38">
                <a:moveTo>
                  <a:pt x="54" y="35"/>
                </a:moveTo>
                <a:cubicBezTo>
                  <a:pt x="53" y="37"/>
                  <a:pt x="50" y="38"/>
                  <a:pt x="48" y="37"/>
                </a:cubicBezTo>
                <a:cubicBezTo>
                  <a:pt x="3" y="9"/>
                  <a:pt x="3" y="9"/>
                  <a:pt x="3" y="9"/>
                </a:cubicBezTo>
                <a:cubicBezTo>
                  <a:pt x="1" y="7"/>
                  <a:pt x="0" y="5"/>
                  <a:pt x="2" y="3"/>
                </a:cubicBezTo>
                <a:cubicBezTo>
                  <a:pt x="3" y="1"/>
                  <a:pt x="6" y="0"/>
                  <a:pt x="8" y="1"/>
                </a:cubicBezTo>
                <a:cubicBezTo>
                  <a:pt x="53" y="29"/>
                  <a:pt x="53" y="29"/>
                  <a:pt x="53" y="29"/>
                </a:cubicBezTo>
                <a:cubicBezTo>
                  <a:pt x="55" y="31"/>
                  <a:pt x="55" y="33"/>
                  <a:pt x="54" y="35"/>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8" name="Freeform 88"/>
          <p:cNvSpPr>
            <a:spLocks/>
          </p:cNvSpPr>
          <p:nvPr/>
        </p:nvSpPr>
        <p:spPr bwMode="auto">
          <a:xfrm>
            <a:off x="7330201" y="2441549"/>
            <a:ext cx="122603" cy="170215"/>
          </a:xfrm>
          <a:custGeom>
            <a:avLst/>
            <a:gdLst>
              <a:gd name="T0" fmla="*/ 75 w 75"/>
              <a:gd name="T1" fmla="*/ 4 h 104"/>
              <a:gd name="T2" fmla="*/ 69 w 75"/>
              <a:gd name="T3" fmla="*/ 0 h 104"/>
              <a:gd name="T4" fmla="*/ 10 w 75"/>
              <a:gd name="T5" fmla="*/ 95 h 104"/>
              <a:gd name="T6" fmla="*/ 0 w 75"/>
              <a:gd name="T7" fmla="*/ 100 h 104"/>
              <a:gd name="T8" fmla="*/ 1 w 75"/>
              <a:gd name="T9" fmla="*/ 101 h 104"/>
              <a:gd name="T10" fmla="*/ 17 w 75"/>
              <a:gd name="T11" fmla="*/ 98 h 104"/>
              <a:gd name="T12" fmla="*/ 75 w 75"/>
              <a:gd name="T13" fmla="*/ 4 h 104"/>
            </a:gdLst>
            <a:ahLst/>
            <a:cxnLst>
              <a:cxn ang="0">
                <a:pos x="T0" y="T1"/>
              </a:cxn>
              <a:cxn ang="0">
                <a:pos x="T2" y="T3"/>
              </a:cxn>
              <a:cxn ang="0">
                <a:pos x="T4" y="T5"/>
              </a:cxn>
              <a:cxn ang="0">
                <a:pos x="T6" y="T7"/>
              </a:cxn>
              <a:cxn ang="0">
                <a:pos x="T8" y="T9"/>
              </a:cxn>
              <a:cxn ang="0">
                <a:pos x="T10" y="T11"/>
              </a:cxn>
              <a:cxn ang="0">
                <a:pos x="T12" y="T13"/>
              </a:cxn>
            </a:cxnLst>
            <a:rect l="0" t="0" r="r" b="b"/>
            <a:pathLst>
              <a:path w="75" h="104">
                <a:moveTo>
                  <a:pt x="75" y="4"/>
                </a:moveTo>
                <a:cubicBezTo>
                  <a:pt x="69" y="0"/>
                  <a:pt x="69" y="0"/>
                  <a:pt x="69" y="0"/>
                </a:cubicBezTo>
                <a:cubicBezTo>
                  <a:pt x="10" y="95"/>
                  <a:pt x="10" y="95"/>
                  <a:pt x="10" y="95"/>
                </a:cubicBezTo>
                <a:cubicBezTo>
                  <a:pt x="8" y="98"/>
                  <a:pt x="4" y="100"/>
                  <a:pt x="0" y="100"/>
                </a:cubicBezTo>
                <a:cubicBezTo>
                  <a:pt x="0" y="100"/>
                  <a:pt x="1" y="100"/>
                  <a:pt x="1" y="101"/>
                </a:cubicBezTo>
                <a:cubicBezTo>
                  <a:pt x="7" y="104"/>
                  <a:pt x="14" y="103"/>
                  <a:pt x="17" y="98"/>
                </a:cubicBezTo>
                <a:lnTo>
                  <a:pt x="75" y="4"/>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9" name="Freeform 89"/>
          <p:cNvSpPr>
            <a:spLocks noEditPoints="1"/>
          </p:cNvSpPr>
          <p:nvPr/>
        </p:nvSpPr>
        <p:spPr bwMode="auto">
          <a:xfrm>
            <a:off x="7044525" y="1472633"/>
            <a:ext cx="166644" cy="121412"/>
          </a:xfrm>
          <a:custGeom>
            <a:avLst/>
            <a:gdLst>
              <a:gd name="T0" fmla="*/ 84 w 102"/>
              <a:gd name="T1" fmla="*/ 71 h 74"/>
              <a:gd name="T2" fmla="*/ 79 w 102"/>
              <a:gd name="T3" fmla="*/ 69 h 74"/>
              <a:gd name="T4" fmla="*/ 79 w 102"/>
              <a:gd name="T5" fmla="*/ 69 h 74"/>
              <a:gd name="T6" fmla="*/ 79 w 102"/>
              <a:gd name="T7" fmla="*/ 52 h 74"/>
              <a:gd name="T8" fmla="*/ 86 w 102"/>
              <a:gd name="T9" fmla="*/ 49 h 74"/>
              <a:gd name="T10" fmla="*/ 90 w 102"/>
              <a:gd name="T11" fmla="*/ 38 h 74"/>
              <a:gd name="T12" fmla="*/ 79 w 102"/>
              <a:gd name="T13" fmla="*/ 31 h 74"/>
              <a:gd name="T14" fmla="*/ 85 w 102"/>
              <a:gd name="T15" fmla="*/ 20 h 74"/>
              <a:gd name="T16" fmla="*/ 79 w 102"/>
              <a:gd name="T17" fmla="*/ 16 h 74"/>
              <a:gd name="T18" fmla="*/ 72 w 102"/>
              <a:gd name="T19" fmla="*/ 3 h 74"/>
              <a:gd name="T20" fmla="*/ 79 w 102"/>
              <a:gd name="T21" fmla="*/ 16 h 74"/>
              <a:gd name="T22" fmla="*/ 72 w 102"/>
              <a:gd name="T23" fmla="*/ 21 h 74"/>
              <a:gd name="T24" fmla="*/ 72 w 102"/>
              <a:gd name="T25" fmla="*/ 9 h 74"/>
              <a:gd name="T26" fmla="*/ 79 w 102"/>
              <a:gd name="T27" fmla="*/ 73 h 74"/>
              <a:gd name="T28" fmla="*/ 72 w 102"/>
              <a:gd name="T29" fmla="*/ 69 h 74"/>
              <a:gd name="T30" fmla="*/ 79 w 102"/>
              <a:gd name="T31" fmla="*/ 73 h 74"/>
              <a:gd name="T32" fmla="*/ 79 w 102"/>
              <a:gd name="T33" fmla="*/ 34 h 74"/>
              <a:gd name="T34" fmla="*/ 75 w 102"/>
              <a:gd name="T35" fmla="*/ 45 h 74"/>
              <a:gd name="T36" fmla="*/ 79 w 102"/>
              <a:gd name="T37" fmla="*/ 52 h 74"/>
              <a:gd name="T38" fmla="*/ 72 w 102"/>
              <a:gd name="T39" fmla="*/ 25 h 74"/>
              <a:gd name="T40" fmla="*/ 79 w 102"/>
              <a:gd name="T41" fmla="*/ 31 h 74"/>
              <a:gd name="T42" fmla="*/ 72 w 102"/>
              <a:gd name="T43" fmla="*/ 3 h 74"/>
              <a:gd name="T44" fmla="*/ 71 w 102"/>
              <a:gd name="T45" fmla="*/ 8 h 74"/>
              <a:gd name="T46" fmla="*/ 66 w 102"/>
              <a:gd name="T47" fmla="*/ 2 h 74"/>
              <a:gd name="T48" fmla="*/ 66 w 102"/>
              <a:gd name="T49" fmla="*/ 73 h 74"/>
              <a:gd name="T50" fmla="*/ 67 w 102"/>
              <a:gd name="T51" fmla="*/ 65 h 74"/>
              <a:gd name="T52" fmla="*/ 72 w 102"/>
              <a:gd name="T53" fmla="*/ 74 h 74"/>
              <a:gd name="T54" fmla="*/ 72 w 102"/>
              <a:gd name="T55" fmla="*/ 21 h 74"/>
              <a:gd name="T56" fmla="*/ 72 w 102"/>
              <a:gd name="T57" fmla="*/ 52 h 74"/>
              <a:gd name="T58" fmla="*/ 66 w 102"/>
              <a:gd name="T59" fmla="*/ 57 h 74"/>
              <a:gd name="T60" fmla="*/ 69 w 102"/>
              <a:gd name="T61" fmla="*/ 16 h 74"/>
              <a:gd name="T62" fmla="*/ 22 w 102"/>
              <a:gd name="T63" fmla="*/ 10 h 74"/>
              <a:gd name="T64" fmla="*/ 66 w 102"/>
              <a:gd name="T65" fmla="*/ 5 h 74"/>
              <a:gd name="T66" fmla="*/ 64 w 102"/>
              <a:gd name="T67" fmla="*/ 6 h 74"/>
              <a:gd name="T68" fmla="*/ 66 w 102"/>
              <a:gd name="T69" fmla="*/ 16 h 74"/>
              <a:gd name="T70" fmla="*/ 66 w 102"/>
              <a:gd name="T71" fmla="*/ 64 h 74"/>
              <a:gd name="T72" fmla="*/ 37 w 102"/>
              <a:gd name="T73" fmla="*/ 57 h 74"/>
              <a:gd name="T74" fmla="*/ 22 w 102"/>
              <a:gd name="T75" fmla="*/ 49 h 74"/>
              <a:gd name="T76" fmla="*/ 27 w 102"/>
              <a:gd name="T77" fmla="*/ 48 h 74"/>
              <a:gd name="T78" fmla="*/ 22 w 102"/>
              <a:gd name="T79" fmla="*/ 27 h 74"/>
              <a:gd name="T80" fmla="*/ 2 w 102"/>
              <a:gd name="T81" fmla="*/ 41 h 74"/>
              <a:gd name="T82" fmla="*/ 22 w 102"/>
              <a:gd name="T83" fmla="*/ 10 h 74"/>
              <a:gd name="T84" fmla="*/ 17 w 102"/>
              <a:gd name="T85" fmla="*/ 28 h 74"/>
              <a:gd name="T86" fmla="*/ 22 w 102"/>
              <a:gd name="T87" fmla="*/ 49 h 74"/>
              <a:gd name="T88" fmla="*/ 2 w 102"/>
              <a:gd name="T89" fmla="*/ 4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2" h="74">
                <a:moveTo>
                  <a:pt x="79" y="7"/>
                </a:moveTo>
                <a:cubicBezTo>
                  <a:pt x="102" y="22"/>
                  <a:pt x="98" y="62"/>
                  <a:pt x="84" y="71"/>
                </a:cubicBezTo>
                <a:cubicBezTo>
                  <a:pt x="82" y="72"/>
                  <a:pt x="80" y="73"/>
                  <a:pt x="79" y="73"/>
                </a:cubicBezTo>
                <a:cubicBezTo>
                  <a:pt x="79" y="69"/>
                  <a:pt x="79" y="69"/>
                  <a:pt x="79" y="69"/>
                </a:cubicBezTo>
                <a:cubicBezTo>
                  <a:pt x="79" y="69"/>
                  <a:pt x="79" y="69"/>
                  <a:pt x="79" y="69"/>
                </a:cubicBezTo>
                <a:cubicBezTo>
                  <a:pt x="79" y="69"/>
                  <a:pt x="79" y="69"/>
                  <a:pt x="79" y="69"/>
                </a:cubicBezTo>
                <a:cubicBezTo>
                  <a:pt x="83" y="67"/>
                  <a:pt x="85" y="61"/>
                  <a:pt x="83" y="57"/>
                </a:cubicBezTo>
                <a:cubicBezTo>
                  <a:pt x="82" y="55"/>
                  <a:pt x="80" y="53"/>
                  <a:pt x="79" y="52"/>
                </a:cubicBezTo>
                <a:cubicBezTo>
                  <a:pt x="79" y="49"/>
                  <a:pt x="79" y="49"/>
                  <a:pt x="79" y="49"/>
                </a:cubicBezTo>
                <a:cubicBezTo>
                  <a:pt x="81" y="50"/>
                  <a:pt x="84" y="50"/>
                  <a:pt x="86" y="49"/>
                </a:cubicBezTo>
                <a:cubicBezTo>
                  <a:pt x="86" y="49"/>
                  <a:pt x="86" y="49"/>
                  <a:pt x="86" y="49"/>
                </a:cubicBezTo>
                <a:cubicBezTo>
                  <a:pt x="90" y="47"/>
                  <a:pt x="92" y="42"/>
                  <a:pt x="90" y="38"/>
                </a:cubicBezTo>
                <a:cubicBezTo>
                  <a:pt x="88" y="34"/>
                  <a:pt x="83" y="32"/>
                  <a:pt x="79" y="34"/>
                </a:cubicBezTo>
                <a:cubicBezTo>
                  <a:pt x="79" y="31"/>
                  <a:pt x="79" y="31"/>
                  <a:pt x="79" y="31"/>
                </a:cubicBezTo>
                <a:cubicBezTo>
                  <a:pt x="80" y="31"/>
                  <a:pt x="81" y="30"/>
                  <a:pt x="82" y="30"/>
                </a:cubicBezTo>
                <a:cubicBezTo>
                  <a:pt x="86" y="28"/>
                  <a:pt x="87" y="24"/>
                  <a:pt x="85" y="20"/>
                </a:cubicBezTo>
                <a:cubicBezTo>
                  <a:pt x="85" y="20"/>
                  <a:pt x="85" y="20"/>
                  <a:pt x="85" y="20"/>
                </a:cubicBezTo>
                <a:cubicBezTo>
                  <a:pt x="84" y="17"/>
                  <a:pt x="81" y="16"/>
                  <a:pt x="79" y="16"/>
                </a:cubicBezTo>
                <a:lnTo>
                  <a:pt x="79" y="7"/>
                </a:lnTo>
                <a:close/>
                <a:moveTo>
                  <a:pt x="72" y="3"/>
                </a:moveTo>
                <a:cubicBezTo>
                  <a:pt x="74" y="4"/>
                  <a:pt x="76" y="5"/>
                  <a:pt x="79" y="7"/>
                </a:cubicBezTo>
                <a:cubicBezTo>
                  <a:pt x="79" y="16"/>
                  <a:pt x="79" y="16"/>
                  <a:pt x="79" y="16"/>
                </a:cubicBezTo>
                <a:cubicBezTo>
                  <a:pt x="77" y="16"/>
                  <a:pt x="76" y="16"/>
                  <a:pt x="75" y="17"/>
                </a:cubicBezTo>
                <a:cubicBezTo>
                  <a:pt x="73" y="17"/>
                  <a:pt x="72" y="19"/>
                  <a:pt x="72" y="21"/>
                </a:cubicBezTo>
                <a:cubicBezTo>
                  <a:pt x="72" y="13"/>
                  <a:pt x="72" y="13"/>
                  <a:pt x="72" y="13"/>
                </a:cubicBezTo>
                <a:cubicBezTo>
                  <a:pt x="72" y="12"/>
                  <a:pt x="72" y="10"/>
                  <a:pt x="72" y="9"/>
                </a:cubicBezTo>
                <a:cubicBezTo>
                  <a:pt x="72" y="3"/>
                  <a:pt x="72" y="3"/>
                  <a:pt x="72" y="3"/>
                </a:cubicBezTo>
                <a:close/>
                <a:moveTo>
                  <a:pt x="79" y="73"/>
                </a:moveTo>
                <a:cubicBezTo>
                  <a:pt x="76" y="74"/>
                  <a:pt x="74" y="74"/>
                  <a:pt x="72" y="74"/>
                </a:cubicBezTo>
                <a:cubicBezTo>
                  <a:pt x="72" y="69"/>
                  <a:pt x="72" y="69"/>
                  <a:pt x="72" y="69"/>
                </a:cubicBezTo>
                <a:cubicBezTo>
                  <a:pt x="74" y="70"/>
                  <a:pt x="76" y="70"/>
                  <a:pt x="79" y="69"/>
                </a:cubicBezTo>
                <a:cubicBezTo>
                  <a:pt x="79" y="73"/>
                  <a:pt x="79" y="73"/>
                  <a:pt x="79" y="73"/>
                </a:cubicBezTo>
                <a:close/>
                <a:moveTo>
                  <a:pt x="79" y="31"/>
                </a:moveTo>
                <a:cubicBezTo>
                  <a:pt x="79" y="34"/>
                  <a:pt x="79" y="34"/>
                  <a:pt x="79" y="34"/>
                </a:cubicBezTo>
                <a:cubicBezTo>
                  <a:pt x="78" y="34"/>
                  <a:pt x="78" y="34"/>
                  <a:pt x="78" y="34"/>
                </a:cubicBezTo>
                <a:cubicBezTo>
                  <a:pt x="74" y="36"/>
                  <a:pt x="73" y="41"/>
                  <a:pt x="75" y="45"/>
                </a:cubicBezTo>
                <a:cubicBezTo>
                  <a:pt x="76" y="47"/>
                  <a:pt x="77" y="48"/>
                  <a:pt x="79" y="49"/>
                </a:cubicBezTo>
                <a:cubicBezTo>
                  <a:pt x="79" y="52"/>
                  <a:pt x="79" y="52"/>
                  <a:pt x="79" y="52"/>
                </a:cubicBezTo>
                <a:cubicBezTo>
                  <a:pt x="76" y="51"/>
                  <a:pt x="74" y="51"/>
                  <a:pt x="72" y="52"/>
                </a:cubicBezTo>
                <a:cubicBezTo>
                  <a:pt x="72" y="25"/>
                  <a:pt x="72" y="25"/>
                  <a:pt x="72" y="25"/>
                </a:cubicBezTo>
                <a:cubicBezTo>
                  <a:pt x="72" y="26"/>
                  <a:pt x="72" y="26"/>
                  <a:pt x="72" y="26"/>
                </a:cubicBezTo>
                <a:cubicBezTo>
                  <a:pt x="73" y="29"/>
                  <a:pt x="76" y="31"/>
                  <a:pt x="79" y="31"/>
                </a:cubicBezTo>
                <a:close/>
                <a:moveTo>
                  <a:pt x="66" y="2"/>
                </a:moveTo>
                <a:cubicBezTo>
                  <a:pt x="68" y="2"/>
                  <a:pt x="70" y="3"/>
                  <a:pt x="72" y="3"/>
                </a:cubicBezTo>
                <a:cubicBezTo>
                  <a:pt x="72" y="9"/>
                  <a:pt x="72" y="9"/>
                  <a:pt x="72" y="9"/>
                </a:cubicBezTo>
                <a:cubicBezTo>
                  <a:pt x="71" y="9"/>
                  <a:pt x="71" y="9"/>
                  <a:pt x="71" y="8"/>
                </a:cubicBezTo>
                <a:cubicBezTo>
                  <a:pt x="70" y="7"/>
                  <a:pt x="68" y="5"/>
                  <a:pt x="66" y="5"/>
                </a:cubicBezTo>
                <a:cubicBezTo>
                  <a:pt x="66" y="2"/>
                  <a:pt x="66" y="2"/>
                  <a:pt x="66" y="2"/>
                </a:cubicBezTo>
                <a:close/>
                <a:moveTo>
                  <a:pt x="72" y="74"/>
                </a:moveTo>
                <a:cubicBezTo>
                  <a:pt x="70" y="74"/>
                  <a:pt x="68" y="73"/>
                  <a:pt x="66" y="73"/>
                </a:cubicBezTo>
                <a:cubicBezTo>
                  <a:pt x="66" y="64"/>
                  <a:pt x="66" y="64"/>
                  <a:pt x="66" y="64"/>
                </a:cubicBezTo>
                <a:cubicBezTo>
                  <a:pt x="66" y="64"/>
                  <a:pt x="67" y="64"/>
                  <a:pt x="67" y="65"/>
                </a:cubicBezTo>
                <a:cubicBezTo>
                  <a:pt x="68" y="67"/>
                  <a:pt x="70" y="68"/>
                  <a:pt x="72" y="69"/>
                </a:cubicBezTo>
                <a:cubicBezTo>
                  <a:pt x="72" y="74"/>
                  <a:pt x="72" y="74"/>
                  <a:pt x="72" y="74"/>
                </a:cubicBezTo>
                <a:close/>
                <a:moveTo>
                  <a:pt x="72" y="13"/>
                </a:moveTo>
                <a:cubicBezTo>
                  <a:pt x="72" y="21"/>
                  <a:pt x="72" y="21"/>
                  <a:pt x="72" y="21"/>
                </a:cubicBezTo>
                <a:cubicBezTo>
                  <a:pt x="71" y="22"/>
                  <a:pt x="71" y="24"/>
                  <a:pt x="72" y="25"/>
                </a:cubicBezTo>
                <a:cubicBezTo>
                  <a:pt x="72" y="52"/>
                  <a:pt x="72" y="52"/>
                  <a:pt x="72" y="52"/>
                </a:cubicBezTo>
                <a:cubicBezTo>
                  <a:pt x="71" y="52"/>
                  <a:pt x="71" y="52"/>
                  <a:pt x="71" y="52"/>
                </a:cubicBezTo>
                <a:cubicBezTo>
                  <a:pt x="69" y="54"/>
                  <a:pt x="67" y="55"/>
                  <a:pt x="66" y="57"/>
                </a:cubicBezTo>
                <a:cubicBezTo>
                  <a:pt x="66" y="16"/>
                  <a:pt x="66" y="16"/>
                  <a:pt x="66" y="16"/>
                </a:cubicBezTo>
                <a:cubicBezTo>
                  <a:pt x="67" y="16"/>
                  <a:pt x="68" y="16"/>
                  <a:pt x="69" y="16"/>
                </a:cubicBezTo>
                <a:cubicBezTo>
                  <a:pt x="70" y="15"/>
                  <a:pt x="71" y="14"/>
                  <a:pt x="72" y="13"/>
                </a:cubicBezTo>
                <a:close/>
                <a:moveTo>
                  <a:pt x="22" y="10"/>
                </a:moveTo>
                <a:cubicBezTo>
                  <a:pt x="41" y="2"/>
                  <a:pt x="55" y="0"/>
                  <a:pt x="66" y="2"/>
                </a:cubicBezTo>
                <a:cubicBezTo>
                  <a:pt x="66" y="5"/>
                  <a:pt x="66" y="5"/>
                  <a:pt x="66" y="5"/>
                </a:cubicBezTo>
                <a:cubicBezTo>
                  <a:pt x="65" y="5"/>
                  <a:pt x="65" y="6"/>
                  <a:pt x="64" y="6"/>
                </a:cubicBezTo>
                <a:cubicBezTo>
                  <a:pt x="64" y="6"/>
                  <a:pt x="64" y="6"/>
                  <a:pt x="64" y="6"/>
                </a:cubicBezTo>
                <a:cubicBezTo>
                  <a:pt x="61" y="7"/>
                  <a:pt x="60" y="11"/>
                  <a:pt x="61" y="13"/>
                </a:cubicBezTo>
                <a:cubicBezTo>
                  <a:pt x="62" y="15"/>
                  <a:pt x="64" y="16"/>
                  <a:pt x="66" y="16"/>
                </a:cubicBezTo>
                <a:cubicBezTo>
                  <a:pt x="66" y="57"/>
                  <a:pt x="66" y="57"/>
                  <a:pt x="66" y="57"/>
                </a:cubicBezTo>
                <a:cubicBezTo>
                  <a:pt x="66" y="59"/>
                  <a:pt x="66" y="62"/>
                  <a:pt x="66" y="64"/>
                </a:cubicBezTo>
                <a:cubicBezTo>
                  <a:pt x="66" y="73"/>
                  <a:pt x="66" y="73"/>
                  <a:pt x="66" y="73"/>
                </a:cubicBezTo>
                <a:cubicBezTo>
                  <a:pt x="56" y="68"/>
                  <a:pt x="48" y="56"/>
                  <a:pt x="37" y="57"/>
                </a:cubicBezTo>
                <a:cubicBezTo>
                  <a:pt x="32" y="57"/>
                  <a:pt x="27" y="58"/>
                  <a:pt x="22" y="57"/>
                </a:cubicBezTo>
                <a:cubicBezTo>
                  <a:pt x="22" y="49"/>
                  <a:pt x="22" y="49"/>
                  <a:pt x="22" y="49"/>
                </a:cubicBezTo>
                <a:cubicBezTo>
                  <a:pt x="24" y="49"/>
                  <a:pt x="25" y="48"/>
                  <a:pt x="27" y="48"/>
                </a:cubicBezTo>
                <a:cubicBezTo>
                  <a:pt x="27" y="48"/>
                  <a:pt x="27" y="48"/>
                  <a:pt x="27" y="48"/>
                </a:cubicBezTo>
                <a:cubicBezTo>
                  <a:pt x="32" y="45"/>
                  <a:pt x="34" y="38"/>
                  <a:pt x="32" y="33"/>
                </a:cubicBezTo>
                <a:cubicBezTo>
                  <a:pt x="30" y="29"/>
                  <a:pt x="26" y="27"/>
                  <a:pt x="22" y="27"/>
                </a:cubicBezTo>
                <a:lnTo>
                  <a:pt x="22" y="10"/>
                </a:lnTo>
                <a:close/>
                <a:moveTo>
                  <a:pt x="2" y="41"/>
                </a:moveTo>
                <a:cubicBezTo>
                  <a:pt x="0" y="23"/>
                  <a:pt x="18" y="12"/>
                  <a:pt x="18" y="12"/>
                </a:cubicBezTo>
                <a:cubicBezTo>
                  <a:pt x="20" y="12"/>
                  <a:pt x="21" y="11"/>
                  <a:pt x="22" y="10"/>
                </a:cubicBezTo>
                <a:cubicBezTo>
                  <a:pt x="22" y="27"/>
                  <a:pt x="22" y="27"/>
                  <a:pt x="22" y="27"/>
                </a:cubicBezTo>
                <a:cubicBezTo>
                  <a:pt x="20" y="27"/>
                  <a:pt x="19" y="27"/>
                  <a:pt x="17" y="28"/>
                </a:cubicBezTo>
                <a:cubicBezTo>
                  <a:pt x="12" y="31"/>
                  <a:pt x="9" y="37"/>
                  <a:pt x="12" y="43"/>
                </a:cubicBezTo>
                <a:cubicBezTo>
                  <a:pt x="14" y="47"/>
                  <a:pt x="18" y="49"/>
                  <a:pt x="22" y="49"/>
                </a:cubicBezTo>
                <a:cubicBezTo>
                  <a:pt x="22" y="57"/>
                  <a:pt x="22" y="57"/>
                  <a:pt x="22" y="57"/>
                </a:cubicBezTo>
                <a:cubicBezTo>
                  <a:pt x="12" y="57"/>
                  <a:pt x="4" y="53"/>
                  <a:pt x="2" y="41"/>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0" name="Freeform 90"/>
          <p:cNvSpPr>
            <a:spLocks/>
          </p:cNvSpPr>
          <p:nvPr/>
        </p:nvSpPr>
        <p:spPr bwMode="auto">
          <a:xfrm>
            <a:off x="5655428" y="2267763"/>
            <a:ext cx="154741" cy="199973"/>
          </a:xfrm>
          <a:custGeom>
            <a:avLst/>
            <a:gdLst>
              <a:gd name="T0" fmla="*/ 0 w 95"/>
              <a:gd name="T1" fmla="*/ 21 h 123"/>
              <a:gd name="T2" fmla="*/ 4 w 95"/>
              <a:gd name="T3" fmla="*/ 19 h 123"/>
              <a:gd name="T4" fmla="*/ 59 w 95"/>
              <a:gd name="T5" fmla="*/ 109 h 123"/>
              <a:gd name="T6" fmla="*/ 79 w 95"/>
              <a:gd name="T7" fmla="*/ 112 h 123"/>
              <a:gd name="T8" fmla="*/ 85 w 95"/>
              <a:gd name="T9" fmla="*/ 93 h 123"/>
              <a:gd name="T10" fmla="*/ 29 w 95"/>
              <a:gd name="T11" fmla="*/ 3 h 123"/>
              <a:gd name="T12" fmla="*/ 34 w 95"/>
              <a:gd name="T13" fmla="*/ 0 h 123"/>
              <a:gd name="T14" fmla="*/ 90 w 95"/>
              <a:gd name="T15" fmla="*/ 91 h 123"/>
              <a:gd name="T16" fmla="*/ 82 w 95"/>
              <a:gd name="T17" fmla="*/ 117 h 123"/>
              <a:gd name="T18" fmla="*/ 56 w 95"/>
              <a:gd name="T19" fmla="*/ 112 h 123"/>
              <a:gd name="T20" fmla="*/ 0 w 95"/>
              <a:gd name="T21" fmla="*/ 21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 h="123">
                <a:moveTo>
                  <a:pt x="0" y="21"/>
                </a:moveTo>
                <a:cubicBezTo>
                  <a:pt x="4" y="19"/>
                  <a:pt x="4" y="19"/>
                  <a:pt x="4" y="19"/>
                </a:cubicBezTo>
                <a:cubicBezTo>
                  <a:pt x="59" y="109"/>
                  <a:pt x="59" y="109"/>
                  <a:pt x="59" y="109"/>
                </a:cubicBezTo>
                <a:cubicBezTo>
                  <a:pt x="63" y="115"/>
                  <a:pt x="72" y="117"/>
                  <a:pt x="79" y="112"/>
                </a:cubicBezTo>
                <a:cubicBezTo>
                  <a:pt x="87" y="108"/>
                  <a:pt x="89" y="99"/>
                  <a:pt x="85" y="93"/>
                </a:cubicBezTo>
                <a:cubicBezTo>
                  <a:pt x="29" y="3"/>
                  <a:pt x="29" y="3"/>
                  <a:pt x="29" y="3"/>
                </a:cubicBezTo>
                <a:cubicBezTo>
                  <a:pt x="34" y="0"/>
                  <a:pt x="34" y="0"/>
                  <a:pt x="34" y="0"/>
                </a:cubicBezTo>
                <a:cubicBezTo>
                  <a:pt x="90" y="91"/>
                  <a:pt x="90" y="91"/>
                  <a:pt x="90" y="91"/>
                </a:cubicBezTo>
                <a:cubicBezTo>
                  <a:pt x="95" y="100"/>
                  <a:pt x="92" y="111"/>
                  <a:pt x="82" y="117"/>
                </a:cubicBezTo>
                <a:cubicBezTo>
                  <a:pt x="73" y="123"/>
                  <a:pt x="61" y="121"/>
                  <a:pt x="56" y="112"/>
                </a:cubicBezTo>
                <a:lnTo>
                  <a:pt x="0" y="21"/>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1" name="Freeform 91"/>
          <p:cNvSpPr>
            <a:spLocks/>
          </p:cNvSpPr>
          <p:nvPr/>
        </p:nvSpPr>
        <p:spPr bwMode="auto">
          <a:xfrm>
            <a:off x="5645906" y="2260621"/>
            <a:ext cx="76180" cy="52374"/>
          </a:xfrm>
          <a:custGeom>
            <a:avLst/>
            <a:gdLst>
              <a:gd name="T0" fmla="*/ 1 w 47"/>
              <a:gd name="T1" fmla="*/ 30 h 32"/>
              <a:gd name="T2" fmla="*/ 6 w 47"/>
              <a:gd name="T3" fmla="*/ 31 h 32"/>
              <a:gd name="T4" fmla="*/ 44 w 47"/>
              <a:gd name="T5" fmla="*/ 7 h 32"/>
              <a:gd name="T6" fmla="*/ 46 w 47"/>
              <a:gd name="T7" fmla="*/ 2 h 32"/>
              <a:gd name="T8" fmla="*/ 41 w 47"/>
              <a:gd name="T9" fmla="*/ 1 h 32"/>
              <a:gd name="T10" fmla="*/ 2 w 47"/>
              <a:gd name="T11" fmla="*/ 25 h 32"/>
              <a:gd name="T12" fmla="*/ 1 w 47"/>
              <a:gd name="T13" fmla="*/ 30 h 32"/>
            </a:gdLst>
            <a:ahLst/>
            <a:cxnLst>
              <a:cxn ang="0">
                <a:pos x="T0" y="T1"/>
              </a:cxn>
              <a:cxn ang="0">
                <a:pos x="T2" y="T3"/>
              </a:cxn>
              <a:cxn ang="0">
                <a:pos x="T4" y="T5"/>
              </a:cxn>
              <a:cxn ang="0">
                <a:pos x="T6" y="T7"/>
              </a:cxn>
              <a:cxn ang="0">
                <a:pos x="T8" y="T9"/>
              </a:cxn>
              <a:cxn ang="0">
                <a:pos x="T10" y="T11"/>
              </a:cxn>
              <a:cxn ang="0">
                <a:pos x="T12" y="T13"/>
              </a:cxn>
            </a:cxnLst>
            <a:rect l="0" t="0" r="r" b="b"/>
            <a:pathLst>
              <a:path w="47" h="32">
                <a:moveTo>
                  <a:pt x="1" y="30"/>
                </a:moveTo>
                <a:cubicBezTo>
                  <a:pt x="2" y="32"/>
                  <a:pt x="4" y="32"/>
                  <a:pt x="6" y="31"/>
                </a:cubicBezTo>
                <a:cubicBezTo>
                  <a:pt x="44" y="7"/>
                  <a:pt x="44" y="7"/>
                  <a:pt x="44" y="7"/>
                </a:cubicBezTo>
                <a:cubicBezTo>
                  <a:pt x="46" y="6"/>
                  <a:pt x="47" y="4"/>
                  <a:pt x="46" y="2"/>
                </a:cubicBezTo>
                <a:cubicBezTo>
                  <a:pt x="45" y="1"/>
                  <a:pt x="42" y="0"/>
                  <a:pt x="41" y="1"/>
                </a:cubicBezTo>
                <a:cubicBezTo>
                  <a:pt x="2" y="25"/>
                  <a:pt x="2" y="25"/>
                  <a:pt x="2" y="25"/>
                </a:cubicBezTo>
                <a:cubicBezTo>
                  <a:pt x="1" y="26"/>
                  <a:pt x="0" y="28"/>
                  <a:pt x="1" y="30"/>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2" name="Freeform 92"/>
          <p:cNvSpPr>
            <a:spLocks/>
          </p:cNvSpPr>
          <p:nvPr/>
        </p:nvSpPr>
        <p:spPr bwMode="auto">
          <a:xfrm>
            <a:off x="5676854" y="2303472"/>
            <a:ext cx="104748" cy="144028"/>
          </a:xfrm>
          <a:custGeom>
            <a:avLst/>
            <a:gdLst>
              <a:gd name="T0" fmla="*/ 0 w 64"/>
              <a:gd name="T1" fmla="*/ 3 h 88"/>
              <a:gd name="T2" fmla="*/ 5 w 64"/>
              <a:gd name="T3" fmla="*/ 0 h 88"/>
              <a:gd name="T4" fmla="*/ 55 w 64"/>
              <a:gd name="T5" fmla="*/ 80 h 88"/>
              <a:gd name="T6" fmla="*/ 64 w 64"/>
              <a:gd name="T7" fmla="*/ 85 h 88"/>
              <a:gd name="T8" fmla="*/ 63 w 64"/>
              <a:gd name="T9" fmla="*/ 85 h 88"/>
              <a:gd name="T10" fmla="*/ 49 w 64"/>
              <a:gd name="T11" fmla="*/ 82 h 88"/>
              <a:gd name="T12" fmla="*/ 0 w 64"/>
              <a:gd name="T13" fmla="*/ 3 h 88"/>
            </a:gdLst>
            <a:ahLst/>
            <a:cxnLst>
              <a:cxn ang="0">
                <a:pos x="T0" y="T1"/>
              </a:cxn>
              <a:cxn ang="0">
                <a:pos x="T2" y="T3"/>
              </a:cxn>
              <a:cxn ang="0">
                <a:pos x="T4" y="T5"/>
              </a:cxn>
              <a:cxn ang="0">
                <a:pos x="T6" y="T7"/>
              </a:cxn>
              <a:cxn ang="0">
                <a:pos x="T8" y="T9"/>
              </a:cxn>
              <a:cxn ang="0">
                <a:pos x="T10" y="T11"/>
              </a:cxn>
              <a:cxn ang="0">
                <a:pos x="T12" y="T13"/>
              </a:cxn>
            </a:cxnLst>
            <a:rect l="0" t="0" r="r" b="b"/>
            <a:pathLst>
              <a:path w="64" h="88">
                <a:moveTo>
                  <a:pt x="0" y="3"/>
                </a:moveTo>
                <a:cubicBezTo>
                  <a:pt x="5" y="0"/>
                  <a:pt x="5" y="0"/>
                  <a:pt x="5" y="0"/>
                </a:cubicBezTo>
                <a:cubicBezTo>
                  <a:pt x="55" y="80"/>
                  <a:pt x="55" y="80"/>
                  <a:pt x="55" y="80"/>
                </a:cubicBezTo>
                <a:cubicBezTo>
                  <a:pt x="57" y="83"/>
                  <a:pt x="60" y="85"/>
                  <a:pt x="64" y="85"/>
                </a:cubicBezTo>
                <a:cubicBezTo>
                  <a:pt x="63" y="85"/>
                  <a:pt x="63" y="85"/>
                  <a:pt x="63" y="85"/>
                </a:cubicBezTo>
                <a:cubicBezTo>
                  <a:pt x="58" y="88"/>
                  <a:pt x="52" y="87"/>
                  <a:pt x="49" y="82"/>
                </a:cubicBezTo>
                <a:lnTo>
                  <a:pt x="0" y="3"/>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3" name="Freeform 93"/>
          <p:cNvSpPr>
            <a:spLocks noEditPoints="1"/>
          </p:cNvSpPr>
          <p:nvPr/>
        </p:nvSpPr>
        <p:spPr bwMode="auto">
          <a:xfrm>
            <a:off x="6675528" y="3505691"/>
            <a:ext cx="164263" cy="179738"/>
          </a:xfrm>
          <a:custGeom>
            <a:avLst/>
            <a:gdLst>
              <a:gd name="T0" fmla="*/ 78 w 101"/>
              <a:gd name="T1" fmla="*/ 51 h 110"/>
              <a:gd name="T2" fmla="*/ 75 w 101"/>
              <a:gd name="T3" fmla="*/ 63 h 110"/>
              <a:gd name="T4" fmla="*/ 75 w 101"/>
              <a:gd name="T5" fmla="*/ 73 h 110"/>
              <a:gd name="T6" fmla="*/ 77 w 101"/>
              <a:gd name="T7" fmla="*/ 74 h 110"/>
              <a:gd name="T8" fmla="*/ 86 w 101"/>
              <a:gd name="T9" fmla="*/ 86 h 110"/>
              <a:gd name="T10" fmla="*/ 75 w 101"/>
              <a:gd name="T11" fmla="*/ 80 h 110"/>
              <a:gd name="T12" fmla="*/ 75 w 101"/>
              <a:gd name="T13" fmla="*/ 22 h 110"/>
              <a:gd name="T14" fmla="*/ 86 w 101"/>
              <a:gd name="T15" fmla="*/ 15 h 110"/>
              <a:gd name="T16" fmla="*/ 77 w 101"/>
              <a:gd name="T17" fmla="*/ 28 h 110"/>
              <a:gd name="T18" fmla="*/ 75 w 101"/>
              <a:gd name="T19" fmla="*/ 28 h 110"/>
              <a:gd name="T20" fmla="*/ 98 w 101"/>
              <a:gd name="T21" fmla="*/ 48 h 110"/>
              <a:gd name="T22" fmla="*/ 83 w 101"/>
              <a:gd name="T23" fmla="*/ 51 h 110"/>
              <a:gd name="T24" fmla="*/ 98 w 101"/>
              <a:gd name="T25" fmla="*/ 53 h 110"/>
              <a:gd name="T26" fmla="*/ 98 w 101"/>
              <a:gd name="T27" fmla="*/ 48 h 110"/>
              <a:gd name="T28" fmla="*/ 52 w 101"/>
              <a:gd name="T29" fmla="*/ 110 h 110"/>
              <a:gd name="T30" fmla="*/ 66 w 101"/>
              <a:gd name="T31" fmla="*/ 74 h 110"/>
              <a:gd name="T32" fmla="*/ 75 w 101"/>
              <a:gd name="T33" fmla="*/ 39 h 110"/>
              <a:gd name="T34" fmla="*/ 50 w 101"/>
              <a:gd name="T35" fmla="*/ 29 h 110"/>
              <a:gd name="T36" fmla="*/ 72 w 101"/>
              <a:gd name="T37" fmla="*/ 51 h 110"/>
              <a:gd name="T38" fmla="*/ 62 w 101"/>
              <a:gd name="T39" fmla="*/ 70 h 110"/>
              <a:gd name="T40" fmla="*/ 60 w 101"/>
              <a:gd name="T41" fmla="*/ 85 h 110"/>
              <a:gd name="T42" fmla="*/ 50 w 101"/>
              <a:gd name="T43" fmla="*/ 110 h 110"/>
              <a:gd name="T44" fmla="*/ 75 w 101"/>
              <a:gd name="T45" fmla="*/ 28 h 110"/>
              <a:gd name="T46" fmla="*/ 74 w 101"/>
              <a:gd name="T47" fmla="*/ 24 h 110"/>
              <a:gd name="T48" fmla="*/ 75 w 101"/>
              <a:gd name="T49" fmla="*/ 73 h 110"/>
              <a:gd name="T50" fmla="*/ 74 w 101"/>
              <a:gd name="T51" fmla="*/ 78 h 110"/>
              <a:gd name="T52" fmla="*/ 75 w 101"/>
              <a:gd name="T53" fmla="*/ 73 h 110"/>
              <a:gd name="T54" fmla="*/ 50 w 101"/>
              <a:gd name="T55" fmla="*/ 0 h 110"/>
              <a:gd name="T56" fmla="*/ 53 w 101"/>
              <a:gd name="T57" fmla="*/ 3 h 110"/>
              <a:gd name="T58" fmla="*/ 50 w 101"/>
              <a:gd name="T59" fmla="*/ 18 h 110"/>
              <a:gd name="T60" fmla="*/ 50 w 101"/>
              <a:gd name="T61" fmla="*/ 23 h 110"/>
              <a:gd name="T62" fmla="*/ 25 w 101"/>
              <a:gd name="T63" fmla="*/ 63 h 110"/>
              <a:gd name="T64" fmla="*/ 35 w 101"/>
              <a:gd name="T65" fmla="*/ 96 h 110"/>
              <a:gd name="T66" fmla="*/ 50 w 101"/>
              <a:gd name="T67" fmla="*/ 110 h 110"/>
              <a:gd name="T68" fmla="*/ 41 w 101"/>
              <a:gd name="T69" fmla="*/ 85 h 110"/>
              <a:gd name="T70" fmla="*/ 39 w 101"/>
              <a:gd name="T71" fmla="*/ 70 h 110"/>
              <a:gd name="T72" fmla="*/ 34 w 101"/>
              <a:gd name="T73" fmla="*/ 35 h 110"/>
              <a:gd name="T74" fmla="*/ 50 w 101"/>
              <a:gd name="T75" fmla="*/ 23 h 110"/>
              <a:gd name="T76" fmla="*/ 50 w 101"/>
              <a:gd name="T77" fmla="*/ 18 h 110"/>
              <a:gd name="T78" fmla="*/ 48 w 101"/>
              <a:gd name="T79" fmla="*/ 3 h 110"/>
              <a:gd name="T80" fmla="*/ 25 w 101"/>
              <a:gd name="T81" fmla="*/ 80 h 110"/>
              <a:gd name="T82" fmla="*/ 27 w 101"/>
              <a:gd name="T83" fmla="*/ 74 h 110"/>
              <a:gd name="T84" fmla="*/ 25 w 101"/>
              <a:gd name="T85" fmla="*/ 80 h 110"/>
              <a:gd name="T86" fmla="*/ 25 w 101"/>
              <a:gd name="T87" fmla="*/ 22 h 110"/>
              <a:gd name="T88" fmla="*/ 27 w 101"/>
              <a:gd name="T89" fmla="*/ 28 h 110"/>
              <a:gd name="T90" fmla="*/ 25 w 101"/>
              <a:gd name="T91" fmla="*/ 39 h 110"/>
              <a:gd name="T92" fmla="*/ 25 w 101"/>
              <a:gd name="T93" fmla="*/ 63 h 110"/>
              <a:gd name="T94" fmla="*/ 25 w 101"/>
              <a:gd name="T95" fmla="*/ 22 h 110"/>
              <a:gd name="T96" fmla="*/ 23 w 101"/>
              <a:gd name="T97" fmla="*/ 28 h 110"/>
              <a:gd name="T98" fmla="*/ 15 w 101"/>
              <a:gd name="T99" fmla="*/ 19 h 110"/>
              <a:gd name="T100" fmla="*/ 18 w 101"/>
              <a:gd name="T101" fmla="*/ 15 h 110"/>
              <a:gd name="T102" fmla="*/ 25 w 101"/>
              <a:gd name="T103" fmla="*/ 73 h 110"/>
              <a:gd name="T104" fmla="*/ 18 w 101"/>
              <a:gd name="T105" fmla="*/ 86 h 110"/>
              <a:gd name="T106" fmla="*/ 15 w 101"/>
              <a:gd name="T107" fmla="*/ 83 h 110"/>
              <a:gd name="T108" fmla="*/ 23 w 101"/>
              <a:gd name="T109" fmla="*/ 74 h 110"/>
              <a:gd name="T110" fmla="*/ 18 w 101"/>
              <a:gd name="T111" fmla="*/ 51 h 110"/>
              <a:gd name="T112" fmla="*/ 15 w 101"/>
              <a:gd name="T113" fmla="*/ 48 h 110"/>
              <a:gd name="T114" fmla="*/ 0 w 101"/>
              <a:gd name="T115" fmla="*/ 51 h 110"/>
              <a:gd name="T116" fmla="*/ 15 w 101"/>
              <a:gd name="T117" fmla="*/ 53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10">
                <a:moveTo>
                  <a:pt x="75" y="63"/>
                </a:moveTo>
                <a:cubicBezTo>
                  <a:pt x="77" y="59"/>
                  <a:pt x="78" y="55"/>
                  <a:pt x="78" y="51"/>
                </a:cubicBezTo>
                <a:cubicBezTo>
                  <a:pt x="78" y="47"/>
                  <a:pt x="77" y="43"/>
                  <a:pt x="75" y="39"/>
                </a:cubicBezTo>
                <a:cubicBezTo>
                  <a:pt x="75" y="63"/>
                  <a:pt x="75" y="63"/>
                  <a:pt x="75" y="63"/>
                </a:cubicBezTo>
                <a:close/>
                <a:moveTo>
                  <a:pt x="75" y="80"/>
                </a:moveTo>
                <a:cubicBezTo>
                  <a:pt x="75" y="73"/>
                  <a:pt x="75" y="73"/>
                  <a:pt x="75" y="73"/>
                </a:cubicBezTo>
                <a:cubicBezTo>
                  <a:pt x="76" y="73"/>
                  <a:pt x="77" y="73"/>
                  <a:pt x="77" y="74"/>
                </a:cubicBezTo>
                <a:cubicBezTo>
                  <a:pt x="77" y="74"/>
                  <a:pt x="77" y="74"/>
                  <a:pt x="77" y="74"/>
                </a:cubicBezTo>
                <a:cubicBezTo>
                  <a:pt x="86" y="83"/>
                  <a:pt x="86" y="83"/>
                  <a:pt x="86" y="83"/>
                </a:cubicBezTo>
                <a:cubicBezTo>
                  <a:pt x="87" y="84"/>
                  <a:pt x="87" y="85"/>
                  <a:pt x="86" y="86"/>
                </a:cubicBezTo>
                <a:cubicBezTo>
                  <a:pt x="85" y="87"/>
                  <a:pt x="83" y="87"/>
                  <a:pt x="82" y="86"/>
                </a:cubicBezTo>
                <a:cubicBezTo>
                  <a:pt x="75" y="80"/>
                  <a:pt x="75" y="80"/>
                  <a:pt x="75" y="80"/>
                </a:cubicBezTo>
                <a:close/>
                <a:moveTo>
                  <a:pt x="75" y="28"/>
                </a:moveTo>
                <a:cubicBezTo>
                  <a:pt x="75" y="22"/>
                  <a:pt x="75" y="22"/>
                  <a:pt x="75" y="22"/>
                </a:cubicBezTo>
                <a:cubicBezTo>
                  <a:pt x="82" y="15"/>
                  <a:pt x="82" y="15"/>
                  <a:pt x="82" y="15"/>
                </a:cubicBezTo>
                <a:cubicBezTo>
                  <a:pt x="83" y="14"/>
                  <a:pt x="85" y="14"/>
                  <a:pt x="86" y="15"/>
                </a:cubicBezTo>
                <a:cubicBezTo>
                  <a:pt x="87" y="16"/>
                  <a:pt x="87" y="18"/>
                  <a:pt x="86" y="19"/>
                </a:cubicBezTo>
                <a:cubicBezTo>
                  <a:pt x="77" y="28"/>
                  <a:pt x="77" y="28"/>
                  <a:pt x="77" y="28"/>
                </a:cubicBezTo>
                <a:cubicBezTo>
                  <a:pt x="77" y="28"/>
                  <a:pt x="77" y="28"/>
                  <a:pt x="77" y="28"/>
                </a:cubicBezTo>
                <a:cubicBezTo>
                  <a:pt x="77" y="28"/>
                  <a:pt x="76" y="28"/>
                  <a:pt x="75" y="28"/>
                </a:cubicBezTo>
                <a:close/>
                <a:moveTo>
                  <a:pt x="98" y="48"/>
                </a:moveTo>
                <a:cubicBezTo>
                  <a:pt x="98" y="48"/>
                  <a:pt x="98" y="48"/>
                  <a:pt x="98" y="48"/>
                </a:cubicBezTo>
                <a:cubicBezTo>
                  <a:pt x="86" y="48"/>
                  <a:pt x="86" y="48"/>
                  <a:pt x="86" y="48"/>
                </a:cubicBezTo>
                <a:cubicBezTo>
                  <a:pt x="84" y="48"/>
                  <a:pt x="83" y="49"/>
                  <a:pt x="83" y="51"/>
                </a:cubicBezTo>
                <a:cubicBezTo>
                  <a:pt x="83" y="52"/>
                  <a:pt x="84" y="53"/>
                  <a:pt x="86" y="53"/>
                </a:cubicBezTo>
                <a:cubicBezTo>
                  <a:pt x="98" y="53"/>
                  <a:pt x="98" y="53"/>
                  <a:pt x="98" y="53"/>
                </a:cubicBezTo>
                <a:cubicBezTo>
                  <a:pt x="100" y="53"/>
                  <a:pt x="101" y="52"/>
                  <a:pt x="101" y="51"/>
                </a:cubicBezTo>
                <a:cubicBezTo>
                  <a:pt x="101" y="49"/>
                  <a:pt x="100" y="48"/>
                  <a:pt x="98" y="48"/>
                </a:cubicBezTo>
                <a:close/>
                <a:moveTo>
                  <a:pt x="50" y="110"/>
                </a:moveTo>
                <a:cubicBezTo>
                  <a:pt x="52" y="110"/>
                  <a:pt x="52" y="110"/>
                  <a:pt x="52" y="110"/>
                </a:cubicBezTo>
                <a:cubicBezTo>
                  <a:pt x="60" y="110"/>
                  <a:pt x="66" y="104"/>
                  <a:pt x="66" y="96"/>
                </a:cubicBezTo>
                <a:cubicBezTo>
                  <a:pt x="66" y="74"/>
                  <a:pt x="66" y="74"/>
                  <a:pt x="66" y="74"/>
                </a:cubicBezTo>
                <a:cubicBezTo>
                  <a:pt x="70" y="71"/>
                  <a:pt x="73" y="67"/>
                  <a:pt x="75" y="63"/>
                </a:cubicBezTo>
                <a:cubicBezTo>
                  <a:pt x="75" y="39"/>
                  <a:pt x="75" y="39"/>
                  <a:pt x="75" y="39"/>
                </a:cubicBezTo>
                <a:cubicBezTo>
                  <a:pt x="71" y="29"/>
                  <a:pt x="61" y="23"/>
                  <a:pt x="50" y="23"/>
                </a:cubicBezTo>
                <a:cubicBezTo>
                  <a:pt x="50" y="29"/>
                  <a:pt x="50" y="29"/>
                  <a:pt x="50" y="29"/>
                </a:cubicBezTo>
                <a:cubicBezTo>
                  <a:pt x="56" y="29"/>
                  <a:pt x="62" y="31"/>
                  <a:pt x="66" y="35"/>
                </a:cubicBezTo>
                <a:cubicBezTo>
                  <a:pt x="70" y="39"/>
                  <a:pt x="72" y="45"/>
                  <a:pt x="72" y="51"/>
                </a:cubicBezTo>
                <a:cubicBezTo>
                  <a:pt x="72" y="59"/>
                  <a:pt x="68" y="66"/>
                  <a:pt x="62" y="70"/>
                </a:cubicBezTo>
                <a:cubicBezTo>
                  <a:pt x="62" y="70"/>
                  <a:pt x="62" y="70"/>
                  <a:pt x="62" y="70"/>
                </a:cubicBezTo>
                <a:cubicBezTo>
                  <a:pt x="61" y="70"/>
                  <a:pt x="60" y="71"/>
                  <a:pt x="60" y="72"/>
                </a:cubicBezTo>
                <a:cubicBezTo>
                  <a:pt x="60" y="85"/>
                  <a:pt x="60" y="85"/>
                  <a:pt x="60" y="85"/>
                </a:cubicBezTo>
                <a:cubicBezTo>
                  <a:pt x="50" y="85"/>
                  <a:pt x="50" y="85"/>
                  <a:pt x="50" y="85"/>
                </a:cubicBezTo>
                <a:cubicBezTo>
                  <a:pt x="50" y="110"/>
                  <a:pt x="50" y="110"/>
                  <a:pt x="50" y="110"/>
                </a:cubicBezTo>
                <a:close/>
                <a:moveTo>
                  <a:pt x="75" y="22"/>
                </a:moveTo>
                <a:cubicBezTo>
                  <a:pt x="75" y="28"/>
                  <a:pt x="75" y="28"/>
                  <a:pt x="75" y="28"/>
                </a:cubicBezTo>
                <a:cubicBezTo>
                  <a:pt x="75" y="28"/>
                  <a:pt x="74" y="28"/>
                  <a:pt x="74" y="28"/>
                </a:cubicBezTo>
                <a:cubicBezTo>
                  <a:pt x="72" y="27"/>
                  <a:pt x="72" y="25"/>
                  <a:pt x="74" y="24"/>
                </a:cubicBezTo>
                <a:cubicBezTo>
                  <a:pt x="75" y="22"/>
                  <a:pt x="75" y="22"/>
                  <a:pt x="75" y="22"/>
                </a:cubicBezTo>
                <a:close/>
                <a:moveTo>
                  <a:pt x="75" y="73"/>
                </a:moveTo>
                <a:cubicBezTo>
                  <a:pt x="75" y="80"/>
                  <a:pt x="75" y="80"/>
                  <a:pt x="75" y="80"/>
                </a:cubicBezTo>
                <a:cubicBezTo>
                  <a:pt x="74" y="78"/>
                  <a:pt x="74" y="78"/>
                  <a:pt x="74" y="78"/>
                </a:cubicBezTo>
                <a:cubicBezTo>
                  <a:pt x="72" y="77"/>
                  <a:pt x="72" y="75"/>
                  <a:pt x="74" y="74"/>
                </a:cubicBezTo>
                <a:cubicBezTo>
                  <a:pt x="74" y="73"/>
                  <a:pt x="75" y="73"/>
                  <a:pt x="75" y="73"/>
                </a:cubicBezTo>
                <a:close/>
                <a:moveTo>
                  <a:pt x="50" y="18"/>
                </a:moveTo>
                <a:cubicBezTo>
                  <a:pt x="50" y="0"/>
                  <a:pt x="50" y="0"/>
                  <a:pt x="50" y="0"/>
                </a:cubicBezTo>
                <a:cubicBezTo>
                  <a:pt x="50" y="0"/>
                  <a:pt x="50" y="0"/>
                  <a:pt x="50" y="0"/>
                </a:cubicBezTo>
                <a:cubicBezTo>
                  <a:pt x="52" y="0"/>
                  <a:pt x="53" y="2"/>
                  <a:pt x="53" y="3"/>
                </a:cubicBezTo>
                <a:cubicBezTo>
                  <a:pt x="53" y="15"/>
                  <a:pt x="53" y="15"/>
                  <a:pt x="53" y="15"/>
                </a:cubicBezTo>
                <a:cubicBezTo>
                  <a:pt x="53" y="17"/>
                  <a:pt x="52" y="18"/>
                  <a:pt x="50" y="18"/>
                </a:cubicBezTo>
                <a:cubicBezTo>
                  <a:pt x="50" y="18"/>
                  <a:pt x="50" y="18"/>
                  <a:pt x="50" y="18"/>
                </a:cubicBezTo>
                <a:close/>
                <a:moveTo>
                  <a:pt x="50" y="23"/>
                </a:moveTo>
                <a:cubicBezTo>
                  <a:pt x="39" y="23"/>
                  <a:pt x="30" y="29"/>
                  <a:pt x="25" y="39"/>
                </a:cubicBezTo>
                <a:cubicBezTo>
                  <a:pt x="25" y="63"/>
                  <a:pt x="25" y="63"/>
                  <a:pt x="25" y="63"/>
                </a:cubicBezTo>
                <a:cubicBezTo>
                  <a:pt x="27" y="68"/>
                  <a:pt x="31" y="71"/>
                  <a:pt x="35" y="74"/>
                </a:cubicBezTo>
                <a:cubicBezTo>
                  <a:pt x="35" y="96"/>
                  <a:pt x="35" y="96"/>
                  <a:pt x="35" y="96"/>
                </a:cubicBezTo>
                <a:cubicBezTo>
                  <a:pt x="35" y="104"/>
                  <a:pt x="41" y="110"/>
                  <a:pt x="49" y="110"/>
                </a:cubicBezTo>
                <a:cubicBezTo>
                  <a:pt x="50" y="110"/>
                  <a:pt x="50" y="110"/>
                  <a:pt x="50" y="110"/>
                </a:cubicBezTo>
                <a:cubicBezTo>
                  <a:pt x="50" y="85"/>
                  <a:pt x="50" y="85"/>
                  <a:pt x="50" y="85"/>
                </a:cubicBezTo>
                <a:cubicBezTo>
                  <a:pt x="41" y="85"/>
                  <a:pt x="41" y="85"/>
                  <a:pt x="41" y="85"/>
                </a:cubicBezTo>
                <a:cubicBezTo>
                  <a:pt x="41" y="72"/>
                  <a:pt x="41" y="72"/>
                  <a:pt x="41" y="72"/>
                </a:cubicBezTo>
                <a:cubicBezTo>
                  <a:pt x="41" y="71"/>
                  <a:pt x="40" y="71"/>
                  <a:pt x="39" y="70"/>
                </a:cubicBezTo>
                <a:cubicBezTo>
                  <a:pt x="33" y="66"/>
                  <a:pt x="28" y="59"/>
                  <a:pt x="28" y="51"/>
                </a:cubicBezTo>
                <a:cubicBezTo>
                  <a:pt x="28" y="45"/>
                  <a:pt x="30" y="39"/>
                  <a:pt x="34" y="35"/>
                </a:cubicBezTo>
                <a:cubicBezTo>
                  <a:pt x="39" y="31"/>
                  <a:pt x="44" y="29"/>
                  <a:pt x="50" y="29"/>
                </a:cubicBezTo>
                <a:cubicBezTo>
                  <a:pt x="50" y="23"/>
                  <a:pt x="50" y="23"/>
                  <a:pt x="50" y="23"/>
                </a:cubicBezTo>
                <a:close/>
                <a:moveTo>
                  <a:pt x="50" y="0"/>
                </a:moveTo>
                <a:cubicBezTo>
                  <a:pt x="50" y="18"/>
                  <a:pt x="50" y="18"/>
                  <a:pt x="50" y="18"/>
                </a:cubicBezTo>
                <a:cubicBezTo>
                  <a:pt x="49" y="18"/>
                  <a:pt x="48" y="17"/>
                  <a:pt x="48" y="15"/>
                </a:cubicBezTo>
                <a:cubicBezTo>
                  <a:pt x="48" y="3"/>
                  <a:pt x="48" y="3"/>
                  <a:pt x="48" y="3"/>
                </a:cubicBezTo>
                <a:cubicBezTo>
                  <a:pt x="48" y="2"/>
                  <a:pt x="49" y="1"/>
                  <a:pt x="50" y="0"/>
                </a:cubicBezTo>
                <a:close/>
                <a:moveTo>
                  <a:pt x="25" y="80"/>
                </a:moveTo>
                <a:cubicBezTo>
                  <a:pt x="25" y="73"/>
                  <a:pt x="25" y="73"/>
                  <a:pt x="25" y="73"/>
                </a:cubicBezTo>
                <a:cubicBezTo>
                  <a:pt x="26" y="73"/>
                  <a:pt x="27" y="73"/>
                  <a:pt x="27" y="74"/>
                </a:cubicBezTo>
                <a:cubicBezTo>
                  <a:pt x="28" y="75"/>
                  <a:pt x="28" y="77"/>
                  <a:pt x="27" y="78"/>
                </a:cubicBezTo>
                <a:cubicBezTo>
                  <a:pt x="25" y="80"/>
                  <a:pt x="25" y="80"/>
                  <a:pt x="25" y="80"/>
                </a:cubicBezTo>
                <a:close/>
                <a:moveTo>
                  <a:pt x="25" y="28"/>
                </a:moveTo>
                <a:cubicBezTo>
                  <a:pt x="25" y="22"/>
                  <a:pt x="25" y="22"/>
                  <a:pt x="25" y="22"/>
                </a:cubicBezTo>
                <a:cubicBezTo>
                  <a:pt x="27" y="24"/>
                  <a:pt x="27" y="24"/>
                  <a:pt x="27" y="24"/>
                </a:cubicBezTo>
                <a:cubicBezTo>
                  <a:pt x="28" y="25"/>
                  <a:pt x="28" y="27"/>
                  <a:pt x="27" y="28"/>
                </a:cubicBezTo>
                <a:cubicBezTo>
                  <a:pt x="27" y="28"/>
                  <a:pt x="26" y="28"/>
                  <a:pt x="25" y="28"/>
                </a:cubicBezTo>
                <a:close/>
                <a:moveTo>
                  <a:pt x="25" y="39"/>
                </a:moveTo>
                <a:cubicBezTo>
                  <a:pt x="23" y="42"/>
                  <a:pt x="22" y="46"/>
                  <a:pt x="22" y="51"/>
                </a:cubicBezTo>
                <a:cubicBezTo>
                  <a:pt x="22" y="55"/>
                  <a:pt x="23" y="59"/>
                  <a:pt x="25" y="63"/>
                </a:cubicBezTo>
                <a:cubicBezTo>
                  <a:pt x="25" y="39"/>
                  <a:pt x="25" y="39"/>
                  <a:pt x="25" y="39"/>
                </a:cubicBezTo>
                <a:close/>
                <a:moveTo>
                  <a:pt x="25" y="22"/>
                </a:moveTo>
                <a:cubicBezTo>
                  <a:pt x="25" y="28"/>
                  <a:pt x="25" y="28"/>
                  <a:pt x="25" y="28"/>
                </a:cubicBezTo>
                <a:cubicBezTo>
                  <a:pt x="25" y="28"/>
                  <a:pt x="24" y="28"/>
                  <a:pt x="23" y="28"/>
                </a:cubicBezTo>
                <a:cubicBezTo>
                  <a:pt x="23" y="28"/>
                  <a:pt x="23" y="28"/>
                  <a:pt x="23" y="28"/>
                </a:cubicBezTo>
                <a:cubicBezTo>
                  <a:pt x="15" y="19"/>
                  <a:pt x="15" y="19"/>
                  <a:pt x="15" y="19"/>
                </a:cubicBezTo>
                <a:cubicBezTo>
                  <a:pt x="14" y="18"/>
                  <a:pt x="14" y="16"/>
                  <a:pt x="15" y="15"/>
                </a:cubicBezTo>
                <a:cubicBezTo>
                  <a:pt x="16" y="14"/>
                  <a:pt x="17" y="14"/>
                  <a:pt x="18" y="15"/>
                </a:cubicBezTo>
                <a:cubicBezTo>
                  <a:pt x="25" y="22"/>
                  <a:pt x="25" y="22"/>
                  <a:pt x="25" y="22"/>
                </a:cubicBezTo>
                <a:close/>
                <a:moveTo>
                  <a:pt x="25" y="73"/>
                </a:moveTo>
                <a:cubicBezTo>
                  <a:pt x="25" y="80"/>
                  <a:pt x="25" y="80"/>
                  <a:pt x="25" y="80"/>
                </a:cubicBezTo>
                <a:cubicBezTo>
                  <a:pt x="18" y="86"/>
                  <a:pt x="18" y="86"/>
                  <a:pt x="18" y="86"/>
                </a:cubicBezTo>
                <a:cubicBezTo>
                  <a:pt x="17" y="87"/>
                  <a:pt x="16" y="87"/>
                  <a:pt x="15" y="86"/>
                </a:cubicBezTo>
                <a:cubicBezTo>
                  <a:pt x="14" y="85"/>
                  <a:pt x="14" y="84"/>
                  <a:pt x="15" y="83"/>
                </a:cubicBezTo>
                <a:cubicBezTo>
                  <a:pt x="23" y="74"/>
                  <a:pt x="23" y="74"/>
                  <a:pt x="23" y="74"/>
                </a:cubicBezTo>
                <a:cubicBezTo>
                  <a:pt x="23" y="74"/>
                  <a:pt x="23" y="74"/>
                  <a:pt x="23" y="74"/>
                </a:cubicBezTo>
                <a:cubicBezTo>
                  <a:pt x="24" y="74"/>
                  <a:pt x="25" y="73"/>
                  <a:pt x="25" y="73"/>
                </a:cubicBezTo>
                <a:close/>
                <a:moveTo>
                  <a:pt x="18" y="51"/>
                </a:moveTo>
                <a:cubicBezTo>
                  <a:pt x="18" y="51"/>
                  <a:pt x="18" y="51"/>
                  <a:pt x="18" y="51"/>
                </a:cubicBezTo>
                <a:cubicBezTo>
                  <a:pt x="18" y="49"/>
                  <a:pt x="16" y="48"/>
                  <a:pt x="15" y="48"/>
                </a:cubicBezTo>
                <a:cubicBezTo>
                  <a:pt x="3" y="48"/>
                  <a:pt x="3" y="48"/>
                  <a:pt x="3" y="48"/>
                </a:cubicBezTo>
                <a:cubicBezTo>
                  <a:pt x="1" y="48"/>
                  <a:pt x="0" y="49"/>
                  <a:pt x="0" y="51"/>
                </a:cubicBezTo>
                <a:cubicBezTo>
                  <a:pt x="0" y="52"/>
                  <a:pt x="1" y="53"/>
                  <a:pt x="3" y="53"/>
                </a:cubicBezTo>
                <a:cubicBezTo>
                  <a:pt x="15" y="53"/>
                  <a:pt x="15" y="53"/>
                  <a:pt x="15" y="53"/>
                </a:cubicBezTo>
                <a:cubicBezTo>
                  <a:pt x="16" y="53"/>
                  <a:pt x="18" y="52"/>
                  <a:pt x="18" y="51"/>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4" name="Freeform 94"/>
          <p:cNvSpPr>
            <a:spLocks/>
          </p:cNvSpPr>
          <p:nvPr/>
        </p:nvSpPr>
        <p:spPr bwMode="auto">
          <a:xfrm>
            <a:off x="6476745" y="2321327"/>
            <a:ext cx="47613" cy="45232"/>
          </a:xfrm>
          <a:custGeom>
            <a:avLst/>
            <a:gdLst>
              <a:gd name="T0" fmla="*/ 28 w 29"/>
              <a:gd name="T1" fmla="*/ 16 h 28"/>
              <a:gd name="T2" fmla="*/ 12 w 29"/>
              <a:gd name="T3" fmla="*/ 27 h 28"/>
              <a:gd name="T4" fmla="*/ 1 w 29"/>
              <a:gd name="T5" fmla="*/ 12 h 28"/>
              <a:gd name="T6" fmla="*/ 17 w 29"/>
              <a:gd name="T7" fmla="*/ 1 h 28"/>
              <a:gd name="T8" fmla="*/ 28 w 29"/>
              <a:gd name="T9" fmla="*/ 16 h 28"/>
            </a:gdLst>
            <a:ahLst/>
            <a:cxnLst>
              <a:cxn ang="0">
                <a:pos x="T0" y="T1"/>
              </a:cxn>
              <a:cxn ang="0">
                <a:pos x="T2" y="T3"/>
              </a:cxn>
              <a:cxn ang="0">
                <a:pos x="T4" y="T5"/>
              </a:cxn>
              <a:cxn ang="0">
                <a:pos x="T6" y="T7"/>
              </a:cxn>
              <a:cxn ang="0">
                <a:pos x="T8" y="T9"/>
              </a:cxn>
            </a:cxnLst>
            <a:rect l="0" t="0" r="r" b="b"/>
            <a:pathLst>
              <a:path w="29" h="28">
                <a:moveTo>
                  <a:pt x="28" y="16"/>
                </a:moveTo>
                <a:cubicBezTo>
                  <a:pt x="26" y="23"/>
                  <a:pt x="19" y="28"/>
                  <a:pt x="12" y="27"/>
                </a:cubicBezTo>
                <a:cubicBezTo>
                  <a:pt x="5" y="26"/>
                  <a:pt x="0" y="19"/>
                  <a:pt x="1" y="12"/>
                </a:cubicBezTo>
                <a:cubicBezTo>
                  <a:pt x="3" y="4"/>
                  <a:pt x="10" y="0"/>
                  <a:pt x="17" y="1"/>
                </a:cubicBezTo>
                <a:cubicBezTo>
                  <a:pt x="24" y="2"/>
                  <a:pt x="29" y="9"/>
                  <a:pt x="28" y="16"/>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5" name="Freeform 95"/>
          <p:cNvSpPr>
            <a:spLocks/>
          </p:cNvSpPr>
          <p:nvPr/>
        </p:nvSpPr>
        <p:spPr bwMode="auto">
          <a:xfrm>
            <a:off x="6466032" y="2184441"/>
            <a:ext cx="44042" cy="147599"/>
          </a:xfrm>
          <a:custGeom>
            <a:avLst/>
            <a:gdLst>
              <a:gd name="T0" fmla="*/ 27 w 27"/>
              <a:gd name="T1" fmla="*/ 90 h 91"/>
              <a:gd name="T2" fmla="*/ 12 w 27"/>
              <a:gd name="T3" fmla="*/ 14 h 91"/>
              <a:gd name="T4" fmla="*/ 1 w 27"/>
              <a:gd name="T5" fmla="*/ 0 h 91"/>
              <a:gd name="T6" fmla="*/ 17 w 27"/>
              <a:gd name="T7" fmla="*/ 91 h 91"/>
              <a:gd name="T8" fmla="*/ 27 w 27"/>
              <a:gd name="T9" fmla="*/ 90 h 91"/>
            </a:gdLst>
            <a:ahLst/>
            <a:cxnLst>
              <a:cxn ang="0">
                <a:pos x="T0" y="T1"/>
              </a:cxn>
              <a:cxn ang="0">
                <a:pos x="T2" y="T3"/>
              </a:cxn>
              <a:cxn ang="0">
                <a:pos x="T4" y="T5"/>
              </a:cxn>
              <a:cxn ang="0">
                <a:pos x="T6" y="T7"/>
              </a:cxn>
              <a:cxn ang="0">
                <a:pos x="T8" y="T9"/>
              </a:cxn>
            </a:cxnLst>
            <a:rect l="0" t="0" r="r" b="b"/>
            <a:pathLst>
              <a:path w="27" h="91">
                <a:moveTo>
                  <a:pt x="27" y="90"/>
                </a:moveTo>
                <a:cubicBezTo>
                  <a:pt x="27" y="90"/>
                  <a:pt x="12" y="14"/>
                  <a:pt x="12" y="14"/>
                </a:cubicBezTo>
                <a:cubicBezTo>
                  <a:pt x="12" y="14"/>
                  <a:pt x="3" y="0"/>
                  <a:pt x="1" y="0"/>
                </a:cubicBezTo>
                <a:cubicBezTo>
                  <a:pt x="0" y="0"/>
                  <a:pt x="17" y="91"/>
                  <a:pt x="17" y="91"/>
                </a:cubicBezTo>
                <a:lnTo>
                  <a:pt x="27" y="9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6" name="Freeform 96"/>
          <p:cNvSpPr>
            <a:spLocks/>
          </p:cNvSpPr>
          <p:nvPr/>
        </p:nvSpPr>
        <p:spPr bwMode="auto">
          <a:xfrm>
            <a:off x="6496981" y="2208247"/>
            <a:ext cx="95225" cy="127364"/>
          </a:xfrm>
          <a:custGeom>
            <a:avLst/>
            <a:gdLst>
              <a:gd name="T0" fmla="*/ 1 w 80"/>
              <a:gd name="T1" fmla="*/ 99 h 107"/>
              <a:gd name="T2" fmla="*/ 60 w 80"/>
              <a:gd name="T3" fmla="*/ 13 h 107"/>
              <a:gd name="T4" fmla="*/ 80 w 80"/>
              <a:gd name="T5" fmla="*/ 0 h 107"/>
              <a:gd name="T6" fmla="*/ 71 w 80"/>
              <a:gd name="T7" fmla="*/ 21 h 107"/>
              <a:gd name="T8" fmla="*/ 12 w 80"/>
              <a:gd name="T9" fmla="*/ 107 h 107"/>
              <a:gd name="T10" fmla="*/ 0 w 80"/>
              <a:gd name="T11" fmla="*/ 100 h 107"/>
              <a:gd name="T12" fmla="*/ 1 w 80"/>
              <a:gd name="T13" fmla="*/ 99 h 107"/>
            </a:gdLst>
            <a:ahLst/>
            <a:cxnLst>
              <a:cxn ang="0">
                <a:pos x="T0" y="T1"/>
              </a:cxn>
              <a:cxn ang="0">
                <a:pos x="T2" y="T3"/>
              </a:cxn>
              <a:cxn ang="0">
                <a:pos x="T4" y="T5"/>
              </a:cxn>
              <a:cxn ang="0">
                <a:pos x="T6" y="T7"/>
              </a:cxn>
              <a:cxn ang="0">
                <a:pos x="T8" y="T9"/>
              </a:cxn>
              <a:cxn ang="0">
                <a:pos x="T10" y="T11"/>
              </a:cxn>
              <a:cxn ang="0">
                <a:pos x="T12" y="T13"/>
              </a:cxn>
            </a:cxnLst>
            <a:rect l="0" t="0" r="r" b="b"/>
            <a:pathLst>
              <a:path w="80" h="107">
                <a:moveTo>
                  <a:pt x="1" y="99"/>
                </a:moveTo>
                <a:lnTo>
                  <a:pt x="60" y="13"/>
                </a:lnTo>
                <a:lnTo>
                  <a:pt x="80" y="0"/>
                </a:lnTo>
                <a:lnTo>
                  <a:pt x="71" y="21"/>
                </a:lnTo>
                <a:lnTo>
                  <a:pt x="12" y="107"/>
                </a:lnTo>
                <a:lnTo>
                  <a:pt x="0" y="100"/>
                </a:lnTo>
                <a:lnTo>
                  <a:pt x="1" y="99"/>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7" name="Freeform 97"/>
          <p:cNvSpPr>
            <a:spLocks/>
          </p:cNvSpPr>
          <p:nvPr/>
        </p:nvSpPr>
        <p:spPr bwMode="auto">
          <a:xfrm>
            <a:off x="6488649" y="2355846"/>
            <a:ext cx="11903" cy="23806"/>
          </a:xfrm>
          <a:custGeom>
            <a:avLst/>
            <a:gdLst>
              <a:gd name="T0" fmla="*/ 2 w 7"/>
              <a:gd name="T1" fmla="*/ 3 h 15"/>
              <a:gd name="T2" fmla="*/ 5 w 7"/>
              <a:gd name="T3" fmla="*/ 1 h 15"/>
              <a:gd name="T4" fmla="*/ 7 w 7"/>
              <a:gd name="T5" fmla="*/ 3 h 15"/>
              <a:gd name="T6" fmla="*/ 5 w 7"/>
              <a:gd name="T7" fmla="*/ 13 h 15"/>
              <a:gd name="T8" fmla="*/ 3 w 7"/>
              <a:gd name="T9" fmla="*/ 15 h 15"/>
              <a:gd name="T10" fmla="*/ 1 w 7"/>
              <a:gd name="T11" fmla="*/ 12 h 15"/>
              <a:gd name="T12" fmla="*/ 2 w 7"/>
              <a:gd name="T13" fmla="*/ 3 h 15"/>
            </a:gdLst>
            <a:ahLst/>
            <a:cxnLst>
              <a:cxn ang="0">
                <a:pos x="T0" y="T1"/>
              </a:cxn>
              <a:cxn ang="0">
                <a:pos x="T2" y="T3"/>
              </a:cxn>
              <a:cxn ang="0">
                <a:pos x="T4" y="T5"/>
              </a:cxn>
              <a:cxn ang="0">
                <a:pos x="T6" y="T7"/>
              </a:cxn>
              <a:cxn ang="0">
                <a:pos x="T8" y="T9"/>
              </a:cxn>
              <a:cxn ang="0">
                <a:pos x="T10" y="T11"/>
              </a:cxn>
              <a:cxn ang="0">
                <a:pos x="T12" y="T13"/>
              </a:cxn>
            </a:cxnLst>
            <a:rect l="0" t="0" r="r" b="b"/>
            <a:pathLst>
              <a:path w="7" h="15">
                <a:moveTo>
                  <a:pt x="2" y="3"/>
                </a:moveTo>
                <a:cubicBezTo>
                  <a:pt x="3" y="1"/>
                  <a:pt x="4" y="0"/>
                  <a:pt x="5" y="1"/>
                </a:cubicBezTo>
                <a:cubicBezTo>
                  <a:pt x="6" y="1"/>
                  <a:pt x="7" y="2"/>
                  <a:pt x="7" y="3"/>
                </a:cubicBezTo>
                <a:cubicBezTo>
                  <a:pt x="5" y="13"/>
                  <a:pt x="5" y="13"/>
                  <a:pt x="5" y="13"/>
                </a:cubicBezTo>
                <a:cubicBezTo>
                  <a:pt x="5" y="14"/>
                  <a:pt x="4" y="15"/>
                  <a:pt x="3" y="15"/>
                </a:cubicBezTo>
                <a:cubicBezTo>
                  <a:pt x="1" y="15"/>
                  <a:pt x="0" y="13"/>
                  <a:pt x="1" y="12"/>
                </a:cubicBezTo>
                <a:lnTo>
                  <a:pt x="2" y="3"/>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8" name="Freeform 98"/>
          <p:cNvSpPr>
            <a:spLocks noEditPoints="1"/>
          </p:cNvSpPr>
          <p:nvPr/>
        </p:nvSpPr>
        <p:spPr bwMode="auto">
          <a:xfrm>
            <a:off x="6450559" y="1150057"/>
            <a:ext cx="165454" cy="177357"/>
          </a:xfrm>
          <a:custGeom>
            <a:avLst/>
            <a:gdLst>
              <a:gd name="T0" fmla="*/ 78 w 101"/>
              <a:gd name="T1" fmla="*/ 50 h 109"/>
              <a:gd name="T2" fmla="*/ 76 w 101"/>
              <a:gd name="T3" fmla="*/ 62 h 109"/>
              <a:gd name="T4" fmla="*/ 76 w 101"/>
              <a:gd name="T5" fmla="*/ 73 h 109"/>
              <a:gd name="T6" fmla="*/ 78 w 101"/>
              <a:gd name="T7" fmla="*/ 73 h 109"/>
              <a:gd name="T8" fmla="*/ 86 w 101"/>
              <a:gd name="T9" fmla="*/ 86 h 109"/>
              <a:gd name="T10" fmla="*/ 76 w 101"/>
              <a:gd name="T11" fmla="*/ 79 h 109"/>
              <a:gd name="T12" fmla="*/ 76 w 101"/>
              <a:gd name="T13" fmla="*/ 22 h 109"/>
              <a:gd name="T14" fmla="*/ 86 w 101"/>
              <a:gd name="T15" fmla="*/ 15 h 109"/>
              <a:gd name="T16" fmla="*/ 78 w 101"/>
              <a:gd name="T17" fmla="*/ 27 h 109"/>
              <a:gd name="T18" fmla="*/ 76 w 101"/>
              <a:gd name="T19" fmla="*/ 28 h 109"/>
              <a:gd name="T20" fmla="*/ 99 w 101"/>
              <a:gd name="T21" fmla="*/ 48 h 109"/>
              <a:gd name="T22" fmla="*/ 84 w 101"/>
              <a:gd name="T23" fmla="*/ 50 h 109"/>
              <a:gd name="T24" fmla="*/ 99 w 101"/>
              <a:gd name="T25" fmla="*/ 53 h 109"/>
              <a:gd name="T26" fmla="*/ 99 w 101"/>
              <a:gd name="T27" fmla="*/ 48 h 109"/>
              <a:gd name="T28" fmla="*/ 53 w 101"/>
              <a:gd name="T29" fmla="*/ 109 h 109"/>
              <a:gd name="T30" fmla="*/ 66 w 101"/>
              <a:gd name="T31" fmla="*/ 73 h 109"/>
              <a:gd name="T32" fmla="*/ 76 w 101"/>
              <a:gd name="T33" fmla="*/ 38 h 109"/>
              <a:gd name="T34" fmla="*/ 51 w 101"/>
              <a:gd name="T35" fmla="*/ 28 h 109"/>
              <a:gd name="T36" fmla="*/ 73 w 101"/>
              <a:gd name="T37" fmla="*/ 50 h 109"/>
              <a:gd name="T38" fmla="*/ 62 w 101"/>
              <a:gd name="T39" fmla="*/ 69 h 109"/>
              <a:gd name="T40" fmla="*/ 61 w 101"/>
              <a:gd name="T41" fmla="*/ 84 h 109"/>
              <a:gd name="T42" fmla="*/ 51 w 101"/>
              <a:gd name="T43" fmla="*/ 109 h 109"/>
              <a:gd name="T44" fmla="*/ 76 w 101"/>
              <a:gd name="T45" fmla="*/ 28 h 109"/>
              <a:gd name="T46" fmla="*/ 74 w 101"/>
              <a:gd name="T47" fmla="*/ 23 h 109"/>
              <a:gd name="T48" fmla="*/ 76 w 101"/>
              <a:gd name="T49" fmla="*/ 73 h 109"/>
              <a:gd name="T50" fmla="*/ 74 w 101"/>
              <a:gd name="T51" fmla="*/ 77 h 109"/>
              <a:gd name="T52" fmla="*/ 76 w 101"/>
              <a:gd name="T53" fmla="*/ 73 h 109"/>
              <a:gd name="T54" fmla="*/ 51 w 101"/>
              <a:gd name="T55" fmla="*/ 0 h 109"/>
              <a:gd name="T56" fmla="*/ 53 w 101"/>
              <a:gd name="T57" fmla="*/ 2 h 109"/>
              <a:gd name="T58" fmla="*/ 51 w 101"/>
              <a:gd name="T59" fmla="*/ 17 h 109"/>
              <a:gd name="T60" fmla="*/ 51 w 101"/>
              <a:gd name="T61" fmla="*/ 22 h 109"/>
              <a:gd name="T62" fmla="*/ 26 w 101"/>
              <a:gd name="T63" fmla="*/ 62 h 109"/>
              <a:gd name="T64" fmla="*/ 35 w 101"/>
              <a:gd name="T65" fmla="*/ 95 h 109"/>
              <a:gd name="T66" fmla="*/ 51 w 101"/>
              <a:gd name="T67" fmla="*/ 109 h 109"/>
              <a:gd name="T68" fmla="*/ 41 w 101"/>
              <a:gd name="T69" fmla="*/ 84 h 109"/>
              <a:gd name="T70" fmla="*/ 40 w 101"/>
              <a:gd name="T71" fmla="*/ 69 h 109"/>
              <a:gd name="T72" fmla="*/ 35 w 101"/>
              <a:gd name="T73" fmla="*/ 35 h 109"/>
              <a:gd name="T74" fmla="*/ 51 w 101"/>
              <a:gd name="T75" fmla="*/ 22 h 109"/>
              <a:gd name="T76" fmla="*/ 51 w 101"/>
              <a:gd name="T77" fmla="*/ 17 h 109"/>
              <a:gd name="T78" fmla="*/ 48 w 101"/>
              <a:gd name="T79" fmla="*/ 2 h 109"/>
              <a:gd name="T80" fmla="*/ 26 w 101"/>
              <a:gd name="T81" fmla="*/ 79 h 109"/>
              <a:gd name="T82" fmla="*/ 28 w 101"/>
              <a:gd name="T83" fmla="*/ 73 h 109"/>
              <a:gd name="T84" fmla="*/ 26 w 101"/>
              <a:gd name="T85" fmla="*/ 79 h 109"/>
              <a:gd name="T86" fmla="*/ 26 w 101"/>
              <a:gd name="T87" fmla="*/ 21 h 109"/>
              <a:gd name="T88" fmla="*/ 28 w 101"/>
              <a:gd name="T89" fmla="*/ 27 h 109"/>
              <a:gd name="T90" fmla="*/ 26 w 101"/>
              <a:gd name="T91" fmla="*/ 38 h 109"/>
              <a:gd name="T92" fmla="*/ 26 w 101"/>
              <a:gd name="T93" fmla="*/ 62 h 109"/>
              <a:gd name="T94" fmla="*/ 26 w 101"/>
              <a:gd name="T95" fmla="*/ 21 h 109"/>
              <a:gd name="T96" fmla="*/ 24 w 101"/>
              <a:gd name="T97" fmla="*/ 27 h 109"/>
              <a:gd name="T98" fmla="*/ 15 w 101"/>
              <a:gd name="T99" fmla="*/ 18 h 109"/>
              <a:gd name="T100" fmla="*/ 19 w 101"/>
              <a:gd name="T101" fmla="*/ 15 h 109"/>
              <a:gd name="T102" fmla="*/ 26 w 101"/>
              <a:gd name="T103" fmla="*/ 73 h 109"/>
              <a:gd name="T104" fmla="*/ 19 w 101"/>
              <a:gd name="T105" fmla="*/ 86 h 109"/>
              <a:gd name="T106" fmla="*/ 15 w 101"/>
              <a:gd name="T107" fmla="*/ 82 h 109"/>
              <a:gd name="T108" fmla="*/ 24 w 101"/>
              <a:gd name="T109" fmla="*/ 73 h 109"/>
              <a:gd name="T110" fmla="*/ 18 w 101"/>
              <a:gd name="T111" fmla="*/ 50 h 109"/>
              <a:gd name="T112" fmla="*/ 15 w 101"/>
              <a:gd name="T113" fmla="*/ 48 h 109"/>
              <a:gd name="T114" fmla="*/ 0 w 101"/>
              <a:gd name="T115" fmla="*/ 50 h 109"/>
              <a:gd name="T116" fmla="*/ 15 w 101"/>
              <a:gd name="T117" fmla="*/ 5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09">
                <a:moveTo>
                  <a:pt x="76" y="62"/>
                </a:moveTo>
                <a:cubicBezTo>
                  <a:pt x="78" y="58"/>
                  <a:pt x="78" y="54"/>
                  <a:pt x="78" y="50"/>
                </a:cubicBezTo>
                <a:cubicBezTo>
                  <a:pt x="78" y="46"/>
                  <a:pt x="78" y="42"/>
                  <a:pt x="76" y="38"/>
                </a:cubicBezTo>
                <a:cubicBezTo>
                  <a:pt x="76" y="62"/>
                  <a:pt x="76" y="62"/>
                  <a:pt x="76" y="62"/>
                </a:cubicBezTo>
                <a:close/>
                <a:moveTo>
                  <a:pt x="76" y="79"/>
                </a:moveTo>
                <a:cubicBezTo>
                  <a:pt x="76" y="73"/>
                  <a:pt x="76" y="73"/>
                  <a:pt x="76" y="73"/>
                </a:cubicBezTo>
                <a:cubicBezTo>
                  <a:pt x="77" y="73"/>
                  <a:pt x="77" y="73"/>
                  <a:pt x="78" y="73"/>
                </a:cubicBezTo>
                <a:cubicBezTo>
                  <a:pt x="78" y="73"/>
                  <a:pt x="78" y="73"/>
                  <a:pt x="78" y="73"/>
                </a:cubicBezTo>
                <a:cubicBezTo>
                  <a:pt x="86" y="82"/>
                  <a:pt x="86" y="82"/>
                  <a:pt x="86" y="82"/>
                </a:cubicBezTo>
                <a:cubicBezTo>
                  <a:pt x="87" y="83"/>
                  <a:pt x="87" y="85"/>
                  <a:pt x="86" y="86"/>
                </a:cubicBezTo>
                <a:cubicBezTo>
                  <a:pt x="85" y="87"/>
                  <a:pt x="84" y="87"/>
                  <a:pt x="83" y="86"/>
                </a:cubicBezTo>
                <a:cubicBezTo>
                  <a:pt x="76" y="79"/>
                  <a:pt x="76" y="79"/>
                  <a:pt x="76" y="79"/>
                </a:cubicBezTo>
                <a:close/>
                <a:moveTo>
                  <a:pt x="76" y="28"/>
                </a:moveTo>
                <a:cubicBezTo>
                  <a:pt x="76" y="22"/>
                  <a:pt x="76" y="22"/>
                  <a:pt x="76" y="22"/>
                </a:cubicBezTo>
                <a:cubicBezTo>
                  <a:pt x="83" y="15"/>
                  <a:pt x="83" y="15"/>
                  <a:pt x="83" y="15"/>
                </a:cubicBezTo>
                <a:cubicBezTo>
                  <a:pt x="84" y="14"/>
                  <a:pt x="85" y="14"/>
                  <a:pt x="86" y="15"/>
                </a:cubicBezTo>
                <a:cubicBezTo>
                  <a:pt x="87" y="16"/>
                  <a:pt x="87" y="17"/>
                  <a:pt x="86" y="18"/>
                </a:cubicBezTo>
                <a:cubicBezTo>
                  <a:pt x="78" y="27"/>
                  <a:pt x="78" y="27"/>
                  <a:pt x="78" y="27"/>
                </a:cubicBezTo>
                <a:cubicBezTo>
                  <a:pt x="78" y="27"/>
                  <a:pt x="78" y="27"/>
                  <a:pt x="78" y="27"/>
                </a:cubicBezTo>
                <a:cubicBezTo>
                  <a:pt x="77" y="28"/>
                  <a:pt x="77" y="28"/>
                  <a:pt x="76" y="28"/>
                </a:cubicBezTo>
                <a:close/>
                <a:moveTo>
                  <a:pt x="99" y="48"/>
                </a:moveTo>
                <a:cubicBezTo>
                  <a:pt x="99" y="48"/>
                  <a:pt x="99" y="48"/>
                  <a:pt x="99" y="48"/>
                </a:cubicBezTo>
                <a:cubicBezTo>
                  <a:pt x="86" y="48"/>
                  <a:pt x="86" y="48"/>
                  <a:pt x="86" y="48"/>
                </a:cubicBezTo>
                <a:cubicBezTo>
                  <a:pt x="85" y="48"/>
                  <a:pt x="84" y="49"/>
                  <a:pt x="84" y="50"/>
                </a:cubicBezTo>
                <a:cubicBezTo>
                  <a:pt x="84" y="52"/>
                  <a:pt x="85" y="53"/>
                  <a:pt x="86" y="53"/>
                </a:cubicBezTo>
                <a:cubicBezTo>
                  <a:pt x="99" y="53"/>
                  <a:pt x="99" y="53"/>
                  <a:pt x="99" y="53"/>
                </a:cubicBezTo>
                <a:cubicBezTo>
                  <a:pt x="100" y="53"/>
                  <a:pt x="101" y="52"/>
                  <a:pt x="101" y="50"/>
                </a:cubicBezTo>
                <a:cubicBezTo>
                  <a:pt x="101" y="49"/>
                  <a:pt x="100" y="48"/>
                  <a:pt x="99" y="48"/>
                </a:cubicBezTo>
                <a:close/>
                <a:moveTo>
                  <a:pt x="51" y="109"/>
                </a:moveTo>
                <a:cubicBezTo>
                  <a:pt x="53" y="109"/>
                  <a:pt x="53" y="109"/>
                  <a:pt x="53" y="109"/>
                </a:cubicBezTo>
                <a:cubicBezTo>
                  <a:pt x="60" y="109"/>
                  <a:pt x="66" y="103"/>
                  <a:pt x="66" y="95"/>
                </a:cubicBezTo>
                <a:cubicBezTo>
                  <a:pt x="66" y="73"/>
                  <a:pt x="66" y="73"/>
                  <a:pt x="66" y="73"/>
                </a:cubicBezTo>
                <a:cubicBezTo>
                  <a:pt x="70" y="70"/>
                  <a:pt x="74" y="67"/>
                  <a:pt x="76" y="62"/>
                </a:cubicBezTo>
                <a:cubicBezTo>
                  <a:pt x="76" y="38"/>
                  <a:pt x="76" y="38"/>
                  <a:pt x="76" y="38"/>
                </a:cubicBezTo>
                <a:cubicBezTo>
                  <a:pt x="71" y="29"/>
                  <a:pt x="62" y="22"/>
                  <a:pt x="51" y="22"/>
                </a:cubicBezTo>
                <a:cubicBezTo>
                  <a:pt x="51" y="28"/>
                  <a:pt x="51" y="28"/>
                  <a:pt x="51" y="28"/>
                </a:cubicBezTo>
                <a:cubicBezTo>
                  <a:pt x="57" y="28"/>
                  <a:pt x="62" y="31"/>
                  <a:pt x="66" y="35"/>
                </a:cubicBezTo>
                <a:cubicBezTo>
                  <a:pt x="70" y="39"/>
                  <a:pt x="73" y="44"/>
                  <a:pt x="73" y="50"/>
                </a:cubicBezTo>
                <a:cubicBezTo>
                  <a:pt x="73" y="58"/>
                  <a:pt x="68" y="65"/>
                  <a:pt x="62" y="69"/>
                </a:cubicBezTo>
                <a:cubicBezTo>
                  <a:pt x="62" y="69"/>
                  <a:pt x="62" y="69"/>
                  <a:pt x="62" y="69"/>
                </a:cubicBezTo>
                <a:cubicBezTo>
                  <a:pt x="61" y="70"/>
                  <a:pt x="61" y="71"/>
                  <a:pt x="61" y="72"/>
                </a:cubicBezTo>
                <a:cubicBezTo>
                  <a:pt x="61" y="84"/>
                  <a:pt x="61" y="84"/>
                  <a:pt x="61" y="84"/>
                </a:cubicBezTo>
                <a:cubicBezTo>
                  <a:pt x="51" y="84"/>
                  <a:pt x="51" y="84"/>
                  <a:pt x="51" y="84"/>
                </a:cubicBezTo>
                <a:cubicBezTo>
                  <a:pt x="51" y="109"/>
                  <a:pt x="51" y="109"/>
                  <a:pt x="51" y="109"/>
                </a:cubicBezTo>
                <a:close/>
                <a:moveTo>
                  <a:pt x="76" y="22"/>
                </a:moveTo>
                <a:cubicBezTo>
                  <a:pt x="76" y="28"/>
                  <a:pt x="76" y="28"/>
                  <a:pt x="76" y="28"/>
                </a:cubicBezTo>
                <a:cubicBezTo>
                  <a:pt x="75" y="28"/>
                  <a:pt x="75" y="28"/>
                  <a:pt x="74" y="27"/>
                </a:cubicBezTo>
                <a:cubicBezTo>
                  <a:pt x="73" y="26"/>
                  <a:pt x="73" y="24"/>
                  <a:pt x="74" y="23"/>
                </a:cubicBezTo>
                <a:cubicBezTo>
                  <a:pt x="76" y="22"/>
                  <a:pt x="76" y="22"/>
                  <a:pt x="76" y="22"/>
                </a:cubicBezTo>
                <a:close/>
                <a:moveTo>
                  <a:pt x="76" y="73"/>
                </a:moveTo>
                <a:cubicBezTo>
                  <a:pt x="76" y="79"/>
                  <a:pt x="76" y="79"/>
                  <a:pt x="76" y="79"/>
                </a:cubicBezTo>
                <a:cubicBezTo>
                  <a:pt x="74" y="77"/>
                  <a:pt x="74" y="77"/>
                  <a:pt x="74" y="77"/>
                </a:cubicBezTo>
                <a:cubicBezTo>
                  <a:pt x="73" y="76"/>
                  <a:pt x="73" y="74"/>
                  <a:pt x="74" y="73"/>
                </a:cubicBezTo>
                <a:cubicBezTo>
                  <a:pt x="75" y="73"/>
                  <a:pt x="75" y="73"/>
                  <a:pt x="76" y="73"/>
                </a:cubicBezTo>
                <a:close/>
                <a:moveTo>
                  <a:pt x="51" y="17"/>
                </a:moveTo>
                <a:cubicBezTo>
                  <a:pt x="51" y="0"/>
                  <a:pt x="51" y="0"/>
                  <a:pt x="51" y="0"/>
                </a:cubicBezTo>
                <a:cubicBezTo>
                  <a:pt x="51" y="0"/>
                  <a:pt x="51" y="0"/>
                  <a:pt x="51" y="0"/>
                </a:cubicBezTo>
                <a:cubicBezTo>
                  <a:pt x="52" y="0"/>
                  <a:pt x="53" y="1"/>
                  <a:pt x="53" y="2"/>
                </a:cubicBezTo>
                <a:cubicBezTo>
                  <a:pt x="53" y="15"/>
                  <a:pt x="53" y="15"/>
                  <a:pt x="53" y="15"/>
                </a:cubicBezTo>
                <a:cubicBezTo>
                  <a:pt x="53" y="16"/>
                  <a:pt x="52" y="17"/>
                  <a:pt x="51" y="17"/>
                </a:cubicBezTo>
                <a:cubicBezTo>
                  <a:pt x="51" y="17"/>
                  <a:pt x="51" y="17"/>
                  <a:pt x="51" y="17"/>
                </a:cubicBezTo>
                <a:close/>
                <a:moveTo>
                  <a:pt x="51" y="22"/>
                </a:moveTo>
                <a:cubicBezTo>
                  <a:pt x="40" y="22"/>
                  <a:pt x="30" y="29"/>
                  <a:pt x="26" y="38"/>
                </a:cubicBezTo>
                <a:cubicBezTo>
                  <a:pt x="26" y="62"/>
                  <a:pt x="26" y="62"/>
                  <a:pt x="26" y="62"/>
                </a:cubicBezTo>
                <a:cubicBezTo>
                  <a:pt x="28" y="67"/>
                  <a:pt x="31" y="71"/>
                  <a:pt x="35" y="74"/>
                </a:cubicBezTo>
                <a:cubicBezTo>
                  <a:pt x="35" y="95"/>
                  <a:pt x="35" y="95"/>
                  <a:pt x="35" y="95"/>
                </a:cubicBezTo>
                <a:cubicBezTo>
                  <a:pt x="35" y="103"/>
                  <a:pt x="42" y="109"/>
                  <a:pt x="49" y="109"/>
                </a:cubicBezTo>
                <a:cubicBezTo>
                  <a:pt x="51" y="109"/>
                  <a:pt x="51" y="109"/>
                  <a:pt x="51" y="109"/>
                </a:cubicBezTo>
                <a:cubicBezTo>
                  <a:pt x="51" y="84"/>
                  <a:pt x="51" y="84"/>
                  <a:pt x="51" y="84"/>
                </a:cubicBezTo>
                <a:cubicBezTo>
                  <a:pt x="41" y="84"/>
                  <a:pt x="41" y="84"/>
                  <a:pt x="41" y="84"/>
                </a:cubicBezTo>
                <a:cubicBezTo>
                  <a:pt x="41" y="72"/>
                  <a:pt x="41" y="72"/>
                  <a:pt x="41" y="72"/>
                </a:cubicBezTo>
                <a:cubicBezTo>
                  <a:pt x="41" y="71"/>
                  <a:pt x="41" y="70"/>
                  <a:pt x="40" y="69"/>
                </a:cubicBezTo>
                <a:cubicBezTo>
                  <a:pt x="33" y="66"/>
                  <a:pt x="28" y="58"/>
                  <a:pt x="28" y="50"/>
                </a:cubicBezTo>
                <a:cubicBezTo>
                  <a:pt x="28" y="44"/>
                  <a:pt x="31" y="39"/>
                  <a:pt x="35" y="35"/>
                </a:cubicBezTo>
                <a:cubicBezTo>
                  <a:pt x="39" y="31"/>
                  <a:pt x="44" y="28"/>
                  <a:pt x="51" y="28"/>
                </a:cubicBezTo>
                <a:cubicBezTo>
                  <a:pt x="51" y="22"/>
                  <a:pt x="51" y="22"/>
                  <a:pt x="51" y="22"/>
                </a:cubicBezTo>
                <a:close/>
                <a:moveTo>
                  <a:pt x="51" y="0"/>
                </a:moveTo>
                <a:cubicBezTo>
                  <a:pt x="51" y="17"/>
                  <a:pt x="51" y="17"/>
                  <a:pt x="51" y="17"/>
                </a:cubicBezTo>
                <a:cubicBezTo>
                  <a:pt x="49" y="17"/>
                  <a:pt x="48" y="16"/>
                  <a:pt x="48" y="15"/>
                </a:cubicBezTo>
                <a:cubicBezTo>
                  <a:pt x="48" y="2"/>
                  <a:pt x="48" y="2"/>
                  <a:pt x="48" y="2"/>
                </a:cubicBezTo>
                <a:cubicBezTo>
                  <a:pt x="48" y="1"/>
                  <a:pt x="49" y="0"/>
                  <a:pt x="51" y="0"/>
                </a:cubicBezTo>
                <a:close/>
                <a:moveTo>
                  <a:pt x="26" y="79"/>
                </a:moveTo>
                <a:cubicBezTo>
                  <a:pt x="26" y="73"/>
                  <a:pt x="26" y="73"/>
                  <a:pt x="26" y="73"/>
                </a:cubicBezTo>
                <a:cubicBezTo>
                  <a:pt x="26" y="73"/>
                  <a:pt x="27" y="73"/>
                  <a:pt x="28" y="73"/>
                </a:cubicBezTo>
                <a:cubicBezTo>
                  <a:pt x="29" y="74"/>
                  <a:pt x="29" y="76"/>
                  <a:pt x="28" y="77"/>
                </a:cubicBezTo>
                <a:cubicBezTo>
                  <a:pt x="26" y="79"/>
                  <a:pt x="26" y="79"/>
                  <a:pt x="26" y="79"/>
                </a:cubicBezTo>
                <a:close/>
                <a:moveTo>
                  <a:pt x="26" y="28"/>
                </a:moveTo>
                <a:cubicBezTo>
                  <a:pt x="26" y="21"/>
                  <a:pt x="26" y="21"/>
                  <a:pt x="26" y="21"/>
                </a:cubicBezTo>
                <a:cubicBezTo>
                  <a:pt x="28" y="23"/>
                  <a:pt x="28" y="23"/>
                  <a:pt x="28" y="23"/>
                </a:cubicBezTo>
                <a:cubicBezTo>
                  <a:pt x="29" y="24"/>
                  <a:pt x="29" y="26"/>
                  <a:pt x="28" y="27"/>
                </a:cubicBezTo>
                <a:cubicBezTo>
                  <a:pt x="27" y="28"/>
                  <a:pt x="26" y="28"/>
                  <a:pt x="26" y="28"/>
                </a:cubicBezTo>
                <a:close/>
                <a:moveTo>
                  <a:pt x="26" y="38"/>
                </a:moveTo>
                <a:cubicBezTo>
                  <a:pt x="24" y="42"/>
                  <a:pt x="23" y="46"/>
                  <a:pt x="23" y="50"/>
                </a:cubicBezTo>
                <a:cubicBezTo>
                  <a:pt x="23" y="55"/>
                  <a:pt x="24" y="59"/>
                  <a:pt x="26" y="62"/>
                </a:cubicBezTo>
                <a:cubicBezTo>
                  <a:pt x="26" y="38"/>
                  <a:pt x="26" y="38"/>
                  <a:pt x="26" y="38"/>
                </a:cubicBezTo>
                <a:close/>
                <a:moveTo>
                  <a:pt x="26" y="21"/>
                </a:moveTo>
                <a:cubicBezTo>
                  <a:pt x="26" y="28"/>
                  <a:pt x="26" y="28"/>
                  <a:pt x="26" y="28"/>
                </a:cubicBezTo>
                <a:cubicBezTo>
                  <a:pt x="25" y="28"/>
                  <a:pt x="24" y="27"/>
                  <a:pt x="24" y="27"/>
                </a:cubicBezTo>
                <a:cubicBezTo>
                  <a:pt x="24" y="27"/>
                  <a:pt x="24" y="27"/>
                  <a:pt x="24" y="27"/>
                </a:cubicBezTo>
                <a:cubicBezTo>
                  <a:pt x="15" y="18"/>
                  <a:pt x="15" y="18"/>
                  <a:pt x="15" y="18"/>
                </a:cubicBezTo>
                <a:cubicBezTo>
                  <a:pt x="14" y="17"/>
                  <a:pt x="14" y="16"/>
                  <a:pt x="15" y="15"/>
                </a:cubicBezTo>
                <a:cubicBezTo>
                  <a:pt x="16" y="14"/>
                  <a:pt x="18" y="14"/>
                  <a:pt x="19" y="15"/>
                </a:cubicBezTo>
                <a:cubicBezTo>
                  <a:pt x="26" y="21"/>
                  <a:pt x="26" y="21"/>
                  <a:pt x="26" y="21"/>
                </a:cubicBezTo>
                <a:close/>
                <a:moveTo>
                  <a:pt x="26" y="73"/>
                </a:moveTo>
                <a:cubicBezTo>
                  <a:pt x="26" y="79"/>
                  <a:pt x="26" y="79"/>
                  <a:pt x="26" y="79"/>
                </a:cubicBezTo>
                <a:cubicBezTo>
                  <a:pt x="19" y="86"/>
                  <a:pt x="19" y="86"/>
                  <a:pt x="19" y="86"/>
                </a:cubicBezTo>
                <a:cubicBezTo>
                  <a:pt x="18" y="87"/>
                  <a:pt x="16" y="87"/>
                  <a:pt x="15" y="86"/>
                </a:cubicBezTo>
                <a:cubicBezTo>
                  <a:pt x="14" y="85"/>
                  <a:pt x="14" y="83"/>
                  <a:pt x="15" y="82"/>
                </a:cubicBezTo>
                <a:cubicBezTo>
                  <a:pt x="24" y="73"/>
                  <a:pt x="24" y="73"/>
                  <a:pt x="24" y="73"/>
                </a:cubicBezTo>
                <a:cubicBezTo>
                  <a:pt x="24" y="73"/>
                  <a:pt x="24" y="73"/>
                  <a:pt x="24" y="73"/>
                </a:cubicBezTo>
                <a:cubicBezTo>
                  <a:pt x="24" y="73"/>
                  <a:pt x="25" y="73"/>
                  <a:pt x="26" y="73"/>
                </a:cubicBezTo>
                <a:close/>
                <a:moveTo>
                  <a:pt x="18" y="50"/>
                </a:moveTo>
                <a:cubicBezTo>
                  <a:pt x="18" y="50"/>
                  <a:pt x="18" y="50"/>
                  <a:pt x="18" y="50"/>
                </a:cubicBezTo>
                <a:cubicBezTo>
                  <a:pt x="18" y="49"/>
                  <a:pt x="17" y="48"/>
                  <a:pt x="15" y="48"/>
                </a:cubicBezTo>
                <a:cubicBezTo>
                  <a:pt x="3" y="48"/>
                  <a:pt x="3" y="48"/>
                  <a:pt x="3" y="48"/>
                </a:cubicBezTo>
                <a:cubicBezTo>
                  <a:pt x="2" y="48"/>
                  <a:pt x="0" y="49"/>
                  <a:pt x="0" y="50"/>
                </a:cubicBezTo>
                <a:cubicBezTo>
                  <a:pt x="0" y="52"/>
                  <a:pt x="2" y="53"/>
                  <a:pt x="3" y="53"/>
                </a:cubicBezTo>
                <a:cubicBezTo>
                  <a:pt x="15" y="53"/>
                  <a:pt x="15" y="53"/>
                  <a:pt x="15" y="53"/>
                </a:cubicBezTo>
                <a:cubicBezTo>
                  <a:pt x="17" y="53"/>
                  <a:pt x="18" y="52"/>
                  <a:pt x="18" y="50"/>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9" name="矩形 108"/>
          <p:cNvSpPr/>
          <p:nvPr/>
        </p:nvSpPr>
        <p:spPr>
          <a:xfrm>
            <a:off x="785786" y="642924"/>
            <a:ext cx="4493538" cy="461665"/>
          </a:xfrm>
          <a:prstGeom prst="rect">
            <a:avLst/>
          </a:prstGeom>
        </p:spPr>
        <p:txBody>
          <a:bodyPr wrap="none">
            <a:spAutoFit/>
          </a:bodyPr>
          <a:lstStyle/>
          <a:p>
            <a:r>
              <a:rPr lang="zh-CN" altLang="en-US" sz="2400" b="1" dirty="0" smtClean="0">
                <a:latin typeface="+mn-ea"/>
                <a:ea typeface="+mn-ea"/>
              </a:rPr>
              <a:t>三、小规模纳税人纳税期的选择</a:t>
            </a:r>
          </a:p>
        </p:txBody>
      </p:sp>
      <p:sp>
        <p:nvSpPr>
          <p:cNvPr id="110" name="Rectangle 1"/>
          <p:cNvSpPr>
            <a:spLocks noChangeArrowheads="1"/>
          </p:cNvSpPr>
          <p:nvPr/>
        </p:nvSpPr>
        <p:spPr bwMode="auto">
          <a:xfrm>
            <a:off x="285720" y="1071553"/>
            <a:ext cx="8858280" cy="38318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defTabSz="914400" eaLnBrk="0" hangingPunct="0">
              <a:lnSpc>
                <a:spcPct val="150000"/>
              </a:lnSpc>
              <a:buFont typeface="Wingdings" pitchFamily="2" charset="2"/>
              <a:buChar char="Ø"/>
            </a:pPr>
            <a:r>
              <a:rPr kumimoji="0" lang="en-US" altLang="zh-CN" sz="1800" b="1" i="0" u="none" strike="noStrike" cap="none" normalizeH="0" baseline="0" dirty="0" smtClean="0">
                <a:ln>
                  <a:noFill/>
                </a:ln>
                <a:solidFill>
                  <a:srgbClr val="FF0000"/>
                </a:solidFill>
                <a:effectLst/>
                <a:latin typeface="+mn-ea"/>
                <a:ea typeface="+mn-ea"/>
                <a:cs typeface="仿宋_GB2312" charset="-122"/>
              </a:rPr>
              <a:t> </a:t>
            </a:r>
            <a:r>
              <a:rPr kumimoji="0" lang="zh-CN" sz="1800" b="1" i="0" u="none" strike="noStrike" cap="none" normalizeH="0" baseline="0" dirty="0" smtClean="0">
                <a:ln>
                  <a:noFill/>
                </a:ln>
                <a:solidFill>
                  <a:srgbClr val="FF0000"/>
                </a:solidFill>
                <a:effectLst/>
                <a:latin typeface="+mn-ea"/>
                <a:ea typeface="+mn-ea"/>
                <a:cs typeface="仿宋_GB2312" charset="-122"/>
              </a:rPr>
              <a:t>公告明确</a:t>
            </a:r>
            <a:r>
              <a:rPr kumimoji="0" lang="en-US" altLang="zh-CN" sz="1800" b="1" i="0" u="none" strike="noStrike" cap="none" normalizeH="0" baseline="0" dirty="0" smtClean="0">
                <a:ln>
                  <a:noFill/>
                </a:ln>
                <a:solidFill>
                  <a:srgbClr val="FF0000"/>
                </a:solidFill>
                <a:effectLst/>
                <a:latin typeface="+mn-ea"/>
                <a:ea typeface="+mn-ea"/>
                <a:cs typeface="仿宋_GB2312" charset="-122"/>
              </a:rPr>
              <a:t>:</a:t>
            </a:r>
            <a:r>
              <a:rPr lang="zh-CN" altLang="en-US" sz="1800" dirty="0" smtClean="0">
                <a:latin typeface="+mn-ea"/>
                <a:ea typeface="+mn-ea"/>
                <a:cs typeface="仿宋_GB2312" charset="-122"/>
              </a:rPr>
              <a:t>按照固定期限纳税的小规模纳税人可以根据自己的实际经营情况选择实行按月纳税或按季纳税。为确保年度内纳税人的纳税期限相对稳定，同时也明确了一经选择，一个会计年度内不得变更。</a:t>
            </a:r>
            <a:r>
              <a:rPr lang="zh-CN" altLang="en-US" sz="1800" dirty="0" smtClean="0">
                <a:latin typeface="+mn-ea"/>
                <a:cs typeface="仿宋_GB2312" charset="-122"/>
              </a:rPr>
              <a:t> </a:t>
            </a:r>
            <a:r>
              <a:rPr lang="zh-CN" altLang="en-US" sz="1800" b="1" dirty="0" smtClean="0">
                <a:solidFill>
                  <a:srgbClr val="FF0000"/>
                </a:solidFill>
                <a:latin typeface="+mn-ea"/>
                <a:ea typeface="+mn-ea"/>
                <a:cs typeface="仿宋_GB2312" charset="-122"/>
              </a:rPr>
              <a:t>（会计年度指：公历</a:t>
            </a:r>
            <a:r>
              <a:rPr lang="en-US" altLang="en-US" sz="1800" b="1" dirty="0" smtClean="0">
                <a:solidFill>
                  <a:srgbClr val="FF0000"/>
                </a:solidFill>
                <a:latin typeface="+mn-ea"/>
                <a:ea typeface="+mn-ea"/>
                <a:cs typeface="仿宋_GB2312" charset="-122"/>
              </a:rPr>
              <a:t>1</a:t>
            </a:r>
            <a:r>
              <a:rPr lang="zh-CN" altLang="en-US" sz="1800" b="1" dirty="0" smtClean="0">
                <a:solidFill>
                  <a:srgbClr val="FF0000"/>
                </a:solidFill>
                <a:latin typeface="+mn-ea"/>
                <a:ea typeface="+mn-ea"/>
                <a:cs typeface="仿宋_GB2312" charset="-122"/>
              </a:rPr>
              <a:t>月</a:t>
            </a:r>
            <a:r>
              <a:rPr lang="en-US" altLang="en-US" sz="1800" b="1" dirty="0" smtClean="0">
                <a:solidFill>
                  <a:srgbClr val="FF0000"/>
                </a:solidFill>
                <a:latin typeface="+mn-ea"/>
                <a:ea typeface="+mn-ea"/>
                <a:cs typeface="仿宋_GB2312" charset="-122"/>
              </a:rPr>
              <a:t>1</a:t>
            </a:r>
            <a:r>
              <a:rPr lang="zh-CN" altLang="en-US" sz="1800" b="1" dirty="0" smtClean="0">
                <a:solidFill>
                  <a:srgbClr val="FF0000"/>
                </a:solidFill>
                <a:latin typeface="+mn-ea"/>
                <a:ea typeface="+mn-ea"/>
                <a:cs typeface="仿宋_GB2312" charset="-122"/>
              </a:rPr>
              <a:t>日起至</a:t>
            </a:r>
            <a:r>
              <a:rPr lang="en-US" altLang="en-US" sz="1800" b="1" dirty="0" smtClean="0">
                <a:solidFill>
                  <a:srgbClr val="FF0000"/>
                </a:solidFill>
                <a:latin typeface="+mn-ea"/>
                <a:ea typeface="+mn-ea"/>
                <a:cs typeface="仿宋_GB2312" charset="-122"/>
              </a:rPr>
              <a:t>12</a:t>
            </a:r>
            <a:r>
              <a:rPr lang="zh-CN" altLang="en-US" sz="1800" b="1" dirty="0" smtClean="0">
                <a:solidFill>
                  <a:srgbClr val="FF0000"/>
                </a:solidFill>
                <a:latin typeface="+mn-ea"/>
                <a:ea typeface="+mn-ea"/>
                <a:cs typeface="仿宋_GB2312" charset="-122"/>
              </a:rPr>
              <a:t>月</a:t>
            </a:r>
            <a:r>
              <a:rPr lang="en-US" altLang="en-US" sz="1800" b="1" dirty="0" smtClean="0">
                <a:solidFill>
                  <a:srgbClr val="FF0000"/>
                </a:solidFill>
                <a:latin typeface="+mn-ea"/>
                <a:ea typeface="+mn-ea"/>
                <a:cs typeface="仿宋_GB2312" charset="-122"/>
              </a:rPr>
              <a:t>31</a:t>
            </a:r>
            <a:r>
              <a:rPr lang="zh-CN" altLang="en-US" sz="1800" b="1" dirty="0" smtClean="0">
                <a:solidFill>
                  <a:srgbClr val="FF0000"/>
                </a:solidFill>
                <a:latin typeface="+mn-ea"/>
                <a:ea typeface="+mn-ea"/>
                <a:cs typeface="仿宋_GB2312" charset="-122"/>
              </a:rPr>
              <a:t>日止）</a:t>
            </a:r>
            <a:endParaRPr lang="en-US" altLang="zh-CN" sz="1800" b="1" dirty="0" smtClean="0">
              <a:solidFill>
                <a:srgbClr val="FF0000"/>
              </a:solidFill>
              <a:latin typeface="+mn-ea"/>
              <a:ea typeface="+mn-ea"/>
              <a:cs typeface="仿宋_GB2312" charset="-122"/>
            </a:endParaRPr>
          </a:p>
          <a:p>
            <a:pPr defTabSz="914400" eaLnBrk="0" hangingPunct="0">
              <a:lnSpc>
                <a:spcPct val="150000"/>
              </a:lnSpc>
              <a:buFont typeface="Wingdings" pitchFamily="2" charset="2"/>
              <a:buChar char="Ø"/>
            </a:pPr>
            <a:r>
              <a:rPr lang="en-US" altLang="zh-CN" sz="1800" b="1" dirty="0" smtClean="0">
                <a:solidFill>
                  <a:srgbClr val="FF0000"/>
                </a:solidFill>
                <a:latin typeface="+mn-ea"/>
                <a:ea typeface="+mn-ea"/>
                <a:cs typeface="仿宋_GB2312" charset="-122"/>
              </a:rPr>
              <a:t> </a:t>
            </a:r>
            <a:r>
              <a:rPr lang="zh-CN" altLang="en-US" sz="1800" b="1" dirty="0" smtClean="0">
                <a:solidFill>
                  <a:srgbClr val="FF0000"/>
                </a:solidFill>
                <a:latin typeface="+mn-ea"/>
                <a:ea typeface="+mn-ea"/>
                <a:cs typeface="仿宋_GB2312" charset="-122"/>
              </a:rPr>
              <a:t>举例说明</a:t>
            </a:r>
            <a:r>
              <a:rPr lang="en-US" altLang="zh-CN" sz="1800" b="1" dirty="0" smtClean="0">
                <a:solidFill>
                  <a:srgbClr val="FF0000"/>
                </a:solidFill>
                <a:latin typeface="+mn-ea"/>
                <a:ea typeface="+mn-ea"/>
                <a:cs typeface="仿宋_GB2312" charset="-122"/>
              </a:rPr>
              <a:t>:</a:t>
            </a:r>
            <a:r>
              <a:rPr lang="zh-CN" altLang="en-US" sz="1800" b="1" dirty="0" smtClean="0">
                <a:solidFill>
                  <a:srgbClr val="FF0000"/>
                </a:solidFill>
                <a:latin typeface="+mn-ea"/>
                <a:ea typeface="+mn-ea"/>
                <a:cs typeface="仿宋_GB2312" charset="-122"/>
              </a:rPr>
              <a:t>情况</a:t>
            </a:r>
            <a:r>
              <a:rPr lang="en-US" altLang="en-US" sz="1800" b="1" dirty="0" smtClean="0">
                <a:solidFill>
                  <a:srgbClr val="FF0000"/>
                </a:solidFill>
                <a:latin typeface="+mn-ea"/>
                <a:ea typeface="+mn-ea"/>
                <a:cs typeface="仿宋_GB2312" charset="-122"/>
              </a:rPr>
              <a:t>1</a:t>
            </a:r>
            <a:r>
              <a:rPr lang="zh-CN" altLang="en-US" sz="1800" b="1" dirty="0" smtClean="0">
                <a:solidFill>
                  <a:srgbClr val="FF0000"/>
                </a:solidFill>
                <a:latin typeface="+mn-ea"/>
                <a:ea typeface="+mn-ea"/>
                <a:cs typeface="仿宋_GB2312" charset="-122"/>
              </a:rPr>
              <a:t>：</a:t>
            </a:r>
            <a:r>
              <a:rPr lang="zh-CN" altLang="en-US" sz="1800" dirty="0" smtClean="0">
                <a:latin typeface="+mn-ea"/>
                <a:ea typeface="+mn-ea"/>
                <a:cs typeface="仿宋_GB2312" charset="-122"/>
              </a:rPr>
              <a:t>某小规模纳税人</a:t>
            </a:r>
            <a:r>
              <a:rPr lang="en-US" altLang="en-US" sz="1800" dirty="0" smtClean="0">
                <a:latin typeface="+mn-ea"/>
                <a:ea typeface="+mn-ea"/>
                <a:cs typeface="仿宋_GB2312" charset="-122"/>
              </a:rPr>
              <a:t>2019</a:t>
            </a:r>
            <a:r>
              <a:rPr lang="zh-CN" altLang="en-US" sz="1800" dirty="0" smtClean="0">
                <a:latin typeface="+mn-ea"/>
                <a:ea typeface="+mn-ea"/>
                <a:cs typeface="仿宋_GB2312" charset="-122"/>
              </a:rPr>
              <a:t>年</a:t>
            </a:r>
            <a:r>
              <a:rPr lang="en-US" altLang="en-US" sz="1800" dirty="0" smtClean="0">
                <a:latin typeface="+mn-ea"/>
                <a:ea typeface="+mn-ea"/>
                <a:cs typeface="仿宋_GB2312" charset="-122"/>
              </a:rPr>
              <a:t>1-3</a:t>
            </a:r>
            <a:r>
              <a:rPr lang="zh-CN" altLang="en-US" sz="1800" dirty="0" smtClean="0">
                <a:latin typeface="+mn-ea"/>
                <a:ea typeface="+mn-ea"/>
                <a:cs typeface="仿宋_GB2312" charset="-122"/>
              </a:rPr>
              <a:t>月的销售额分别是</a:t>
            </a:r>
            <a:r>
              <a:rPr lang="en-US" altLang="en-US" sz="1800" dirty="0" smtClean="0">
                <a:latin typeface="+mn-ea"/>
                <a:ea typeface="+mn-ea"/>
                <a:cs typeface="仿宋_GB2312" charset="-122"/>
              </a:rPr>
              <a:t>5</a:t>
            </a:r>
            <a:r>
              <a:rPr lang="zh-CN" altLang="en-US" sz="1800" dirty="0" smtClean="0">
                <a:latin typeface="+mn-ea"/>
                <a:ea typeface="+mn-ea"/>
                <a:cs typeface="仿宋_GB2312" charset="-122"/>
              </a:rPr>
              <a:t>万元、</a:t>
            </a:r>
            <a:r>
              <a:rPr lang="en-US" altLang="en-US" sz="1800" dirty="0" smtClean="0">
                <a:latin typeface="+mn-ea"/>
                <a:ea typeface="+mn-ea"/>
                <a:cs typeface="仿宋_GB2312" charset="-122"/>
              </a:rPr>
              <a:t>11</a:t>
            </a:r>
            <a:r>
              <a:rPr lang="zh-CN" altLang="en-US" sz="1800" dirty="0" smtClean="0">
                <a:latin typeface="+mn-ea"/>
                <a:ea typeface="+mn-ea"/>
                <a:cs typeface="仿宋_GB2312" charset="-122"/>
              </a:rPr>
              <a:t>万元和</a:t>
            </a:r>
            <a:r>
              <a:rPr lang="en-US" altLang="en-US" sz="1800" dirty="0" smtClean="0">
                <a:latin typeface="+mn-ea"/>
                <a:ea typeface="+mn-ea"/>
                <a:cs typeface="仿宋_GB2312" charset="-122"/>
              </a:rPr>
              <a:t>12</a:t>
            </a:r>
            <a:r>
              <a:rPr lang="zh-CN" altLang="en-US" sz="1800" dirty="0" smtClean="0">
                <a:latin typeface="+mn-ea"/>
                <a:ea typeface="+mn-ea"/>
                <a:cs typeface="仿宋_GB2312" charset="-122"/>
              </a:rPr>
              <a:t>万元。如果按月纳税，则只有</a:t>
            </a:r>
            <a:r>
              <a:rPr lang="en-US" altLang="en-US" sz="1800" dirty="0" smtClean="0">
                <a:latin typeface="+mn-ea"/>
                <a:ea typeface="+mn-ea"/>
                <a:cs typeface="仿宋_GB2312" charset="-122"/>
              </a:rPr>
              <a:t>1</a:t>
            </a:r>
            <a:r>
              <a:rPr lang="zh-CN" altLang="en-US" sz="1800" dirty="0" smtClean="0">
                <a:latin typeface="+mn-ea"/>
                <a:ea typeface="+mn-ea"/>
                <a:cs typeface="仿宋_GB2312" charset="-122"/>
              </a:rPr>
              <a:t>月的</a:t>
            </a:r>
            <a:r>
              <a:rPr lang="en-US" altLang="en-US" sz="1800" dirty="0" smtClean="0">
                <a:latin typeface="+mn-ea"/>
                <a:ea typeface="+mn-ea"/>
                <a:cs typeface="仿宋_GB2312" charset="-122"/>
              </a:rPr>
              <a:t>5</a:t>
            </a:r>
            <a:r>
              <a:rPr lang="zh-CN" altLang="en-US" sz="1800" dirty="0" smtClean="0">
                <a:latin typeface="+mn-ea"/>
                <a:ea typeface="+mn-ea"/>
                <a:cs typeface="仿宋_GB2312" charset="-122"/>
              </a:rPr>
              <a:t>万元能够享受免税；如果按季纳税，由于该季度销售额为</a:t>
            </a:r>
            <a:r>
              <a:rPr lang="en-US" altLang="en-US" sz="1800" dirty="0" smtClean="0">
                <a:latin typeface="+mn-ea"/>
                <a:ea typeface="+mn-ea"/>
                <a:cs typeface="仿宋_GB2312" charset="-122"/>
              </a:rPr>
              <a:t>28</a:t>
            </a:r>
            <a:r>
              <a:rPr lang="zh-CN" altLang="en-US" sz="1800" dirty="0" smtClean="0">
                <a:latin typeface="+mn-ea"/>
                <a:ea typeface="+mn-ea"/>
                <a:cs typeface="仿宋_GB2312" charset="-122"/>
              </a:rPr>
              <a:t>万元，全部能享受免税。（该纳税人选择按季纳税能享受更多优惠）</a:t>
            </a:r>
          </a:p>
          <a:p>
            <a:pPr defTabSz="914400" eaLnBrk="0" hangingPunct="0">
              <a:lnSpc>
                <a:spcPct val="150000"/>
              </a:lnSpc>
            </a:pPr>
            <a:r>
              <a:rPr lang="zh-CN" altLang="en-US" sz="1800" b="1" dirty="0" smtClean="0">
                <a:solidFill>
                  <a:srgbClr val="FF0000"/>
                </a:solidFill>
                <a:latin typeface="+mn-ea"/>
                <a:ea typeface="+mn-ea"/>
                <a:cs typeface="仿宋_GB2312" charset="-122"/>
              </a:rPr>
              <a:t>情况</a:t>
            </a:r>
            <a:r>
              <a:rPr lang="en-US" altLang="en-US" sz="1800" b="1" dirty="0" smtClean="0">
                <a:solidFill>
                  <a:srgbClr val="FF0000"/>
                </a:solidFill>
                <a:latin typeface="+mn-ea"/>
                <a:ea typeface="+mn-ea"/>
                <a:cs typeface="仿宋_GB2312" charset="-122"/>
              </a:rPr>
              <a:t>2</a:t>
            </a:r>
            <a:r>
              <a:rPr lang="zh-CN" altLang="en-US" sz="1800" b="1" dirty="0" smtClean="0">
                <a:solidFill>
                  <a:srgbClr val="FF0000"/>
                </a:solidFill>
                <a:latin typeface="+mn-ea"/>
                <a:ea typeface="+mn-ea"/>
                <a:cs typeface="仿宋_GB2312" charset="-122"/>
              </a:rPr>
              <a:t>：</a:t>
            </a:r>
            <a:r>
              <a:rPr lang="zh-CN" altLang="en-US" sz="1800" dirty="0" smtClean="0">
                <a:latin typeface="+mn-ea"/>
                <a:ea typeface="+mn-ea"/>
                <a:cs typeface="仿宋_GB2312" charset="-122"/>
              </a:rPr>
              <a:t>某小规模纳税人</a:t>
            </a:r>
            <a:r>
              <a:rPr lang="en-US" altLang="en-US" sz="1800" dirty="0" smtClean="0">
                <a:latin typeface="+mn-ea"/>
                <a:ea typeface="+mn-ea"/>
                <a:cs typeface="仿宋_GB2312" charset="-122"/>
              </a:rPr>
              <a:t>2019</a:t>
            </a:r>
            <a:r>
              <a:rPr lang="zh-CN" altLang="en-US" sz="1800" dirty="0" smtClean="0">
                <a:latin typeface="+mn-ea"/>
                <a:ea typeface="+mn-ea"/>
                <a:cs typeface="仿宋_GB2312" charset="-122"/>
              </a:rPr>
              <a:t>年</a:t>
            </a:r>
            <a:r>
              <a:rPr lang="en-US" altLang="en-US" sz="1800" dirty="0" smtClean="0">
                <a:latin typeface="+mn-ea"/>
                <a:ea typeface="+mn-ea"/>
                <a:cs typeface="仿宋_GB2312" charset="-122"/>
              </a:rPr>
              <a:t>1-3</a:t>
            </a:r>
            <a:r>
              <a:rPr lang="zh-CN" altLang="en-US" sz="1800" dirty="0" smtClean="0">
                <a:latin typeface="+mn-ea"/>
                <a:ea typeface="+mn-ea"/>
                <a:cs typeface="仿宋_GB2312" charset="-122"/>
              </a:rPr>
              <a:t>月的销售额分别是</a:t>
            </a:r>
            <a:r>
              <a:rPr lang="en-US" altLang="en-US" sz="1800" dirty="0" smtClean="0">
                <a:latin typeface="+mn-ea"/>
                <a:ea typeface="+mn-ea"/>
                <a:cs typeface="仿宋_GB2312" charset="-122"/>
              </a:rPr>
              <a:t>8</a:t>
            </a:r>
            <a:r>
              <a:rPr lang="zh-CN" altLang="en-US" sz="1800" dirty="0" smtClean="0">
                <a:latin typeface="+mn-ea"/>
                <a:ea typeface="+mn-ea"/>
                <a:cs typeface="仿宋_GB2312" charset="-122"/>
              </a:rPr>
              <a:t>万元、</a:t>
            </a:r>
            <a:r>
              <a:rPr lang="en-US" altLang="en-US" sz="1800" dirty="0" smtClean="0">
                <a:latin typeface="+mn-ea"/>
                <a:ea typeface="+mn-ea"/>
                <a:cs typeface="仿宋_GB2312" charset="-122"/>
              </a:rPr>
              <a:t>11</a:t>
            </a:r>
            <a:r>
              <a:rPr lang="zh-CN" altLang="en-US" sz="1800" dirty="0" smtClean="0">
                <a:latin typeface="+mn-ea"/>
                <a:ea typeface="+mn-ea"/>
                <a:cs typeface="仿宋_GB2312" charset="-122"/>
              </a:rPr>
              <a:t>万元和</a:t>
            </a:r>
            <a:r>
              <a:rPr lang="en-US" altLang="en-US" sz="1800" dirty="0" smtClean="0">
                <a:latin typeface="+mn-ea"/>
                <a:ea typeface="+mn-ea"/>
                <a:cs typeface="仿宋_GB2312" charset="-122"/>
              </a:rPr>
              <a:t>12</a:t>
            </a:r>
            <a:r>
              <a:rPr lang="zh-CN" altLang="en-US" sz="1800" dirty="0" smtClean="0">
                <a:latin typeface="+mn-ea"/>
                <a:ea typeface="+mn-ea"/>
                <a:cs typeface="仿宋_GB2312" charset="-122"/>
              </a:rPr>
              <a:t>万元，如果按月纳税，</a:t>
            </a:r>
            <a:r>
              <a:rPr lang="en-US" altLang="en-US" sz="1800" dirty="0" smtClean="0">
                <a:latin typeface="+mn-ea"/>
                <a:ea typeface="+mn-ea"/>
                <a:cs typeface="仿宋_GB2312" charset="-122"/>
              </a:rPr>
              <a:t>1</a:t>
            </a:r>
            <a:r>
              <a:rPr lang="zh-CN" altLang="en-US" sz="1800" dirty="0" smtClean="0">
                <a:latin typeface="+mn-ea"/>
                <a:ea typeface="+mn-ea"/>
                <a:cs typeface="仿宋_GB2312" charset="-122"/>
              </a:rPr>
              <a:t>月份的</a:t>
            </a:r>
            <a:r>
              <a:rPr lang="en-US" altLang="en-US" sz="1800" dirty="0" smtClean="0">
                <a:latin typeface="+mn-ea"/>
                <a:ea typeface="+mn-ea"/>
                <a:cs typeface="仿宋_GB2312" charset="-122"/>
              </a:rPr>
              <a:t>8</a:t>
            </a:r>
            <a:r>
              <a:rPr lang="zh-CN" altLang="en-US" sz="1800" dirty="0" smtClean="0">
                <a:latin typeface="+mn-ea"/>
                <a:ea typeface="+mn-ea"/>
                <a:cs typeface="仿宋_GB2312" charset="-122"/>
              </a:rPr>
              <a:t>万元能够享受免税，如果按季纳税，由于该季度销售额</a:t>
            </a:r>
            <a:r>
              <a:rPr lang="en-US" altLang="en-US" sz="1800" dirty="0" smtClean="0">
                <a:latin typeface="+mn-ea"/>
                <a:ea typeface="+mn-ea"/>
                <a:cs typeface="仿宋_GB2312" charset="-122"/>
              </a:rPr>
              <a:t>31</a:t>
            </a:r>
            <a:r>
              <a:rPr lang="zh-CN" altLang="en-US" sz="1800" dirty="0" smtClean="0">
                <a:latin typeface="+mn-ea"/>
                <a:ea typeface="+mn-ea"/>
                <a:cs typeface="仿宋_GB2312" charset="-122"/>
              </a:rPr>
              <a:t>万元已超过免税标准，</a:t>
            </a:r>
            <a:r>
              <a:rPr lang="en-US" altLang="zh-CN" sz="1800" dirty="0" smtClean="0">
                <a:latin typeface="+mn-ea"/>
                <a:ea typeface="+mn-ea"/>
                <a:cs typeface="仿宋_GB2312" charset="-122"/>
              </a:rPr>
              <a:t>3</a:t>
            </a:r>
            <a:r>
              <a:rPr lang="en-US" altLang="en-US" sz="1800" dirty="0" smtClean="0">
                <a:latin typeface="+mn-ea"/>
                <a:ea typeface="+mn-ea"/>
                <a:cs typeface="仿宋_GB2312" charset="-122"/>
              </a:rPr>
              <a:t>1</a:t>
            </a:r>
            <a:r>
              <a:rPr lang="zh-CN" altLang="en-US" sz="1800" dirty="0" smtClean="0">
                <a:latin typeface="+mn-ea"/>
                <a:ea typeface="+mn-ea"/>
                <a:cs typeface="仿宋_GB2312" charset="-122"/>
              </a:rPr>
              <a:t>万元均无法享受免税。（该纳税人选择按月纳税能享受更多优惠）</a:t>
            </a:r>
            <a:endParaRPr kumimoji="0" lang="zh-CN" altLang="en-US" sz="1800" b="0" i="0" u="none" strike="noStrike" cap="none" normalizeH="0" baseline="0" dirty="0" smtClean="0">
              <a:ln>
                <a:noFill/>
              </a:ln>
              <a:solidFill>
                <a:schemeClr val="tx1"/>
              </a:solidFill>
              <a:effectLst/>
              <a:latin typeface="+mn-ea"/>
              <a:ea typeface="+mn-ea"/>
              <a:cs typeface="宋体" pitchFamily="2" charset="-122"/>
            </a:endParaRPr>
          </a:p>
        </p:txBody>
      </p:sp>
    </p:spTree>
    <p:extLst>
      <p:ext uri="{BB962C8B-B14F-4D97-AF65-F5344CB8AC3E}">
        <p14:creationId xmlns:p14="http://schemas.microsoft.com/office/powerpoint/2010/main" xmlns="" val="1800845609"/>
      </p:ext>
    </p:extLst>
  </p:cSld>
  <p:clrMapOvr>
    <a:masterClrMapping/>
  </p:clrMapOvr>
  <mc:AlternateContent xmlns:mc="http://schemas.openxmlformats.org/markup-compatibility/2006">
    <mc:Choice xmlns:p14="http://schemas.microsoft.com/office/powerpoint/2010/main" xmlns="" Requires="p14">
      <p:transition spd="slow" p14:dur="1400" advTm="0">
        <p14:doors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Effect transition="in" filter="barn(inVertical)">
                                      <p:cBhvr>
                                        <p:cTn id="19" dur="500"/>
                                        <p:tgtEl>
                                          <p:spTgt spid="8"/>
                                        </p:tgtEl>
                                      </p:cBhvr>
                                    </p:animEffect>
                                  </p:childTnLst>
                                </p:cTn>
                              </p:par>
                              <p:par>
                                <p:cTn id="20" presetID="16" presetClass="entr" presetSubtype="21" fill="hold" grpId="0" nodeType="withEffect">
                                  <p:stCondLst>
                                    <p:cond delay="0"/>
                                  </p:stCondLst>
                                  <p:iterate type="lt">
                                    <p:tmPct val="10000"/>
                                  </p:iterate>
                                  <p:childTnLst>
                                    <p:set>
                                      <p:cBhvr>
                                        <p:cTn id="21" dur="1" fill="hold">
                                          <p:stCondLst>
                                            <p:cond delay="0"/>
                                          </p:stCondLst>
                                        </p:cTn>
                                        <p:tgtEl>
                                          <p:spTgt spid="9"/>
                                        </p:tgtEl>
                                        <p:attrNameLst>
                                          <p:attrName>style.visibility</p:attrName>
                                        </p:attrNameLst>
                                      </p:cBhvr>
                                      <p:to>
                                        <p:strVal val="visible"/>
                                      </p:to>
                                    </p:set>
                                    <p:animEffect transition="in" filter="barn(inVertical)">
                                      <p:cBhvr>
                                        <p:cTn id="22" dur="500"/>
                                        <p:tgtEl>
                                          <p:spTgt spid="9"/>
                                        </p:tgtEl>
                                      </p:cBhvr>
                                    </p:animEffect>
                                  </p:childTnLst>
                                </p:cTn>
                              </p:par>
                            </p:childTnLst>
                          </p:cTn>
                        </p:par>
                        <p:par>
                          <p:cTn id="23" fill="hold">
                            <p:stCondLst>
                              <p:cond delay="800"/>
                            </p:stCondLst>
                            <p:childTnLst>
                              <p:par>
                                <p:cTn id="24" presetID="2" presetClass="entr" presetSubtype="4"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500" fill="hold"/>
                                        <p:tgtEl>
                                          <p:spTgt spid="12"/>
                                        </p:tgtEl>
                                        <p:attrNameLst>
                                          <p:attrName>ppt_x</p:attrName>
                                        </p:attrNameLst>
                                      </p:cBhvr>
                                      <p:tavLst>
                                        <p:tav tm="0">
                                          <p:val>
                                            <p:strVal val="#ppt_x"/>
                                          </p:val>
                                        </p:tav>
                                        <p:tav tm="100000">
                                          <p:val>
                                            <p:strVal val="#ppt_x"/>
                                          </p:val>
                                        </p:tav>
                                      </p:tavLst>
                                    </p:anim>
                                    <p:anim calcmode="lin" valueType="num">
                                      <p:cBhvr additive="base">
                                        <p:cTn id="27" dur="500" fill="hold"/>
                                        <p:tgtEl>
                                          <p:spTgt spid="12"/>
                                        </p:tgtEl>
                                        <p:attrNameLst>
                                          <p:attrName>ppt_y</p:attrName>
                                        </p:attrNameLst>
                                      </p:cBhvr>
                                      <p:tavLst>
                                        <p:tav tm="0">
                                          <p:val>
                                            <p:strVal val="1+#ppt_h/2"/>
                                          </p:val>
                                        </p:tav>
                                        <p:tav tm="100000">
                                          <p:val>
                                            <p:strVal val="#ppt_y"/>
                                          </p:val>
                                        </p:tav>
                                      </p:tavLst>
                                    </p:anim>
                                  </p:childTnLst>
                                </p:cTn>
                              </p:par>
                            </p:childTnLst>
                          </p:cTn>
                        </p:par>
                        <p:par>
                          <p:cTn id="28" fill="hold">
                            <p:stCondLst>
                              <p:cond delay="1300"/>
                            </p:stCondLst>
                            <p:childTnLst>
                              <p:par>
                                <p:cTn id="29" presetID="2" presetClass="entr" presetSubtype="4"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par>
                          <p:cTn id="33" fill="hold">
                            <p:stCondLst>
                              <p:cond delay="1800"/>
                            </p:stCondLst>
                            <p:childTnLst>
                              <p:par>
                                <p:cTn id="34" presetID="2" presetClass="entr" presetSubtype="4"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additive="base">
                                        <p:cTn id="36" dur="500" fill="hold"/>
                                        <p:tgtEl>
                                          <p:spTgt spid="11"/>
                                        </p:tgtEl>
                                        <p:attrNameLst>
                                          <p:attrName>ppt_x</p:attrName>
                                        </p:attrNameLst>
                                      </p:cBhvr>
                                      <p:tavLst>
                                        <p:tav tm="0">
                                          <p:val>
                                            <p:strVal val="#ppt_x"/>
                                          </p:val>
                                        </p:tav>
                                        <p:tav tm="100000">
                                          <p:val>
                                            <p:strVal val="#ppt_x"/>
                                          </p:val>
                                        </p:tav>
                                      </p:tavLst>
                                    </p:anim>
                                    <p:anim calcmode="lin" valueType="num">
                                      <p:cBhvr additive="base">
                                        <p:cTn id="37" dur="500" fill="hold"/>
                                        <p:tgtEl>
                                          <p:spTgt spid="11"/>
                                        </p:tgtEl>
                                        <p:attrNameLst>
                                          <p:attrName>ppt_y</p:attrName>
                                        </p:attrNameLst>
                                      </p:cBhvr>
                                      <p:tavLst>
                                        <p:tav tm="0">
                                          <p:val>
                                            <p:strVal val="1+#ppt_h/2"/>
                                          </p:val>
                                        </p:tav>
                                        <p:tav tm="100000">
                                          <p:val>
                                            <p:strVal val="#ppt_y"/>
                                          </p:val>
                                        </p:tav>
                                      </p:tavLst>
                                    </p:anim>
                                  </p:childTnLst>
                                </p:cTn>
                              </p:par>
                            </p:childTnLst>
                          </p:cTn>
                        </p:par>
                        <p:par>
                          <p:cTn id="38" fill="hold">
                            <p:stCondLst>
                              <p:cond delay="2300"/>
                            </p:stCondLst>
                            <p:childTnLst>
                              <p:par>
                                <p:cTn id="39" presetID="2" presetClass="entr" presetSubtype="2"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500" fill="hold"/>
                                        <p:tgtEl>
                                          <p:spTgt spid="13"/>
                                        </p:tgtEl>
                                        <p:attrNameLst>
                                          <p:attrName>ppt_x</p:attrName>
                                        </p:attrNameLst>
                                      </p:cBhvr>
                                      <p:tavLst>
                                        <p:tav tm="0">
                                          <p:val>
                                            <p:strVal val="1+#ppt_w/2"/>
                                          </p:val>
                                        </p:tav>
                                        <p:tav tm="100000">
                                          <p:val>
                                            <p:strVal val="#ppt_x"/>
                                          </p:val>
                                        </p:tav>
                                      </p:tavLst>
                                    </p:anim>
                                    <p:anim calcmode="lin" valueType="num">
                                      <p:cBhvr additive="base">
                                        <p:cTn id="42" dur="500" fill="hold"/>
                                        <p:tgtEl>
                                          <p:spTgt spid="13"/>
                                        </p:tgtEl>
                                        <p:attrNameLst>
                                          <p:attrName>ppt_y</p:attrName>
                                        </p:attrNameLst>
                                      </p:cBhvr>
                                      <p:tavLst>
                                        <p:tav tm="0">
                                          <p:val>
                                            <p:strVal val="#ppt_y"/>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additive="base">
                                        <p:cTn id="45" dur="500" fill="hold"/>
                                        <p:tgtEl>
                                          <p:spTgt spid="14"/>
                                        </p:tgtEl>
                                        <p:attrNameLst>
                                          <p:attrName>ppt_x</p:attrName>
                                        </p:attrNameLst>
                                      </p:cBhvr>
                                      <p:tavLst>
                                        <p:tav tm="0">
                                          <p:val>
                                            <p:strVal val="#ppt_x"/>
                                          </p:val>
                                        </p:tav>
                                        <p:tav tm="100000">
                                          <p:val>
                                            <p:strVal val="#ppt_x"/>
                                          </p:val>
                                        </p:tav>
                                      </p:tavLst>
                                    </p:anim>
                                    <p:anim calcmode="lin" valueType="num">
                                      <p:cBhvr additive="base">
                                        <p:cTn id="46" dur="500" fill="hold"/>
                                        <p:tgtEl>
                                          <p:spTgt spid="14"/>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additive="base">
                                        <p:cTn id="49" dur="500" fill="hold"/>
                                        <p:tgtEl>
                                          <p:spTgt spid="15"/>
                                        </p:tgtEl>
                                        <p:attrNameLst>
                                          <p:attrName>ppt_x</p:attrName>
                                        </p:attrNameLst>
                                      </p:cBhvr>
                                      <p:tavLst>
                                        <p:tav tm="0">
                                          <p:val>
                                            <p:strVal val="#ppt_x"/>
                                          </p:val>
                                        </p:tav>
                                        <p:tav tm="100000">
                                          <p:val>
                                            <p:strVal val="#ppt_x"/>
                                          </p:val>
                                        </p:tav>
                                      </p:tavLst>
                                    </p:anim>
                                    <p:anim calcmode="lin" valueType="num">
                                      <p:cBhvr additive="base">
                                        <p:cTn id="50" dur="500" fill="hold"/>
                                        <p:tgtEl>
                                          <p:spTgt spid="15"/>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16"/>
                                        </p:tgtEl>
                                        <p:attrNameLst>
                                          <p:attrName>style.visibility</p:attrName>
                                        </p:attrNameLst>
                                      </p:cBhvr>
                                      <p:to>
                                        <p:strVal val="visible"/>
                                      </p:to>
                                    </p:set>
                                    <p:anim calcmode="lin" valueType="num">
                                      <p:cBhvr additive="base">
                                        <p:cTn id="53" dur="500" fill="hold"/>
                                        <p:tgtEl>
                                          <p:spTgt spid="16"/>
                                        </p:tgtEl>
                                        <p:attrNameLst>
                                          <p:attrName>ppt_x</p:attrName>
                                        </p:attrNameLst>
                                      </p:cBhvr>
                                      <p:tavLst>
                                        <p:tav tm="0">
                                          <p:val>
                                            <p:strVal val="#ppt_x"/>
                                          </p:val>
                                        </p:tav>
                                        <p:tav tm="100000">
                                          <p:val>
                                            <p:strVal val="#ppt_x"/>
                                          </p:val>
                                        </p:tav>
                                      </p:tavLst>
                                    </p:anim>
                                    <p:anim calcmode="lin" valueType="num">
                                      <p:cBhvr additive="base">
                                        <p:cTn id="54" dur="500" fill="hold"/>
                                        <p:tgtEl>
                                          <p:spTgt spid="16"/>
                                        </p:tgtEl>
                                        <p:attrNameLst>
                                          <p:attrName>ppt_y</p:attrName>
                                        </p:attrNameLst>
                                      </p:cBhvr>
                                      <p:tavLst>
                                        <p:tav tm="0">
                                          <p:val>
                                            <p:strVal val="1+#ppt_h/2"/>
                                          </p:val>
                                        </p:tav>
                                        <p:tav tm="100000">
                                          <p:val>
                                            <p:strVal val="#ppt_y"/>
                                          </p:val>
                                        </p:tav>
                                      </p:tavLst>
                                    </p:anim>
                                  </p:childTnLst>
                                </p:cTn>
                              </p:par>
                              <p:par>
                                <p:cTn id="55" presetID="2" presetClass="entr" presetSubtype="3" fill="hold" grpId="0" nodeType="with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additive="base">
                                        <p:cTn id="57" dur="500" fill="hold"/>
                                        <p:tgtEl>
                                          <p:spTgt spid="17"/>
                                        </p:tgtEl>
                                        <p:attrNameLst>
                                          <p:attrName>ppt_x</p:attrName>
                                        </p:attrNameLst>
                                      </p:cBhvr>
                                      <p:tavLst>
                                        <p:tav tm="0">
                                          <p:val>
                                            <p:strVal val="1+#ppt_w/2"/>
                                          </p:val>
                                        </p:tav>
                                        <p:tav tm="100000">
                                          <p:val>
                                            <p:strVal val="#ppt_x"/>
                                          </p:val>
                                        </p:tav>
                                      </p:tavLst>
                                    </p:anim>
                                    <p:anim calcmode="lin" valueType="num">
                                      <p:cBhvr additive="base">
                                        <p:cTn id="58" dur="500" fill="hold"/>
                                        <p:tgtEl>
                                          <p:spTgt spid="17"/>
                                        </p:tgtEl>
                                        <p:attrNameLst>
                                          <p:attrName>ppt_y</p:attrName>
                                        </p:attrNameLst>
                                      </p:cBhvr>
                                      <p:tavLst>
                                        <p:tav tm="0">
                                          <p:val>
                                            <p:strVal val="0-#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18"/>
                                        </p:tgtEl>
                                        <p:attrNameLst>
                                          <p:attrName>style.visibility</p:attrName>
                                        </p:attrNameLst>
                                      </p:cBhvr>
                                      <p:to>
                                        <p:strVal val="visible"/>
                                      </p:to>
                                    </p:set>
                                    <p:anim calcmode="lin" valueType="num">
                                      <p:cBhvr additive="base">
                                        <p:cTn id="61" dur="500" fill="hold"/>
                                        <p:tgtEl>
                                          <p:spTgt spid="18"/>
                                        </p:tgtEl>
                                        <p:attrNameLst>
                                          <p:attrName>ppt_x</p:attrName>
                                        </p:attrNameLst>
                                      </p:cBhvr>
                                      <p:tavLst>
                                        <p:tav tm="0">
                                          <p:val>
                                            <p:strVal val="#ppt_x"/>
                                          </p:val>
                                        </p:tav>
                                        <p:tav tm="100000">
                                          <p:val>
                                            <p:strVal val="#ppt_x"/>
                                          </p:val>
                                        </p:tav>
                                      </p:tavLst>
                                    </p:anim>
                                    <p:anim calcmode="lin" valueType="num">
                                      <p:cBhvr additive="base">
                                        <p:cTn id="62" dur="500" fill="hold"/>
                                        <p:tgtEl>
                                          <p:spTgt spid="18"/>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9"/>
                                        </p:tgtEl>
                                        <p:attrNameLst>
                                          <p:attrName>style.visibility</p:attrName>
                                        </p:attrNameLst>
                                      </p:cBhvr>
                                      <p:to>
                                        <p:strVal val="visible"/>
                                      </p:to>
                                    </p:set>
                                    <p:anim calcmode="lin" valueType="num">
                                      <p:cBhvr additive="base">
                                        <p:cTn id="65" dur="500" fill="hold"/>
                                        <p:tgtEl>
                                          <p:spTgt spid="19"/>
                                        </p:tgtEl>
                                        <p:attrNameLst>
                                          <p:attrName>ppt_x</p:attrName>
                                        </p:attrNameLst>
                                      </p:cBhvr>
                                      <p:tavLst>
                                        <p:tav tm="0">
                                          <p:val>
                                            <p:strVal val="#ppt_x"/>
                                          </p:val>
                                        </p:tav>
                                        <p:tav tm="100000">
                                          <p:val>
                                            <p:strVal val="#ppt_x"/>
                                          </p:val>
                                        </p:tav>
                                      </p:tavLst>
                                    </p:anim>
                                    <p:anim calcmode="lin" valueType="num">
                                      <p:cBhvr additive="base">
                                        <p:cTn id="66" dur="500" fill="hold"/>
                                        <p:tgtEl>
                                          <p:spTgt spid="19"/>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20"/>
                                        </p:tgtEl>
                                        <p:attrNameLst>
                                          <p:attrName>style.visibility</p:attrName>
                                        </p:attrNameLst>
                                      </p:cBhvr>
                                      <p:to>
                                        <p:strVal val="visible"/>
                                      </p:to>
                                    </p:set>
                                    <p:anim calcmode="lin" valueType="num">
                                      <p:cBhvr additive="base">
                                        <p:cTn id="69" dur="500" fill="hold"/>
                                        <p:tgtEl>
                                          <p:spTgt spid="20"/>
                                        </p:tgtEl>
                                        <p:attrNameLst>
                                          <p:attrName>ppt_x</p:attrName>
                                        </p:attrNameLst>
                                      </p:cBhvr>
                                      <p:tavLst>
                                        <p:tav tm="0">
                                          <p:val>
                                            <p:strVal val="#ppt_x"/>
                                          </p:val>
                                        </p:tav>
                                        <p:tav tm="100000">
                                          <p:val>
                                            <p:strVal val="#ppt_x"/>
                                          </p:val>
                                        </p:tav>
                                      </p:tavLst>
                                    </p:anim>
                                    <p:anim calcmode="lin" valueType="num">
                                      <p:cBhvr additive="base">
                                        <p:cTn id="70" dur="500" fill="hold"/>
                                        <p:tgtEl>
                                          <p:spTgt spid="20"/>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21"/>
                                        </p:tgtEl>
                                        <p:attrNameLst>
                                          <p:attrName>style.visibility</p:attrName>
                                        </p:attrNameLst>
                                      </p:cBhvr>
                                      <p:to>
                                        <p:strVal val="visible"/>
                                      </p:to>
                                    </p:set>
                                    <p:anim calcmode="lin" valueType="num">
                                      <p:cBhvr additive="base">
                                        <p:cTn id="73" dur="500" fill="hold"/>
                                        <p:tgtEl>
                                          <p:spTgt spid="21"/>
                                        </p:tgtEl>
                                        <p:attrNameLst>
                                          <p:attrName>ppt_x</p:attrName>
                                        </p:attrNameLst>
                                      </p:cBhvr>
                                      <p:tavLst>
                                        <p:tav tm="0">
                                          <p:val>
                                            <p:strVal val="#ppt_x"/>
                                          </p:val>
                                        </p:tav>
                                        <p:tav tm="100000">
                                          <p:val>
                                            <p:strVal val="#ppt_x"/>
                                          </p:val>
                                        </p:tav>
                                      </p:tavLst>
                                    </p:anim>
                                    <p:anim calcmode="lin" valueType="num">
                                      <p:cBhvr additive="base">
                                        <p:cTn id="74" dur="500" fill="hold"/>
                                        <p:tgtEl>
                                          <p:spTgt spid="21"/>
                                        </p:tgtEl>
                                        <p:attrNameLst>
                                          <p:attrName>ppt_y</p:attrName>
                                        </p:attrNameLst>
                                      </p:cBhvr>
                                      <p:tavLst>
                                        <p:tav tm="0">
                                          <p:val>
                                            <p:strVal val="1+#ppt_h/2"/>
                                          </p:val>
                                        </p:tav>
                                        <p:tav tm="100000">
                                          <p:val>
                                            <p:strVal val="#ppt_y"/>
                                          </p:val>
                                        </p:tav>
                                      </p:tavLst>
                                    </p:anim>
                                  </p:childTnLst>
                                </p:cTn>
                              </p:par>
                              <p:par>
                                <p:cTn id="75" presetID="2" presetClass="entr" presetSubtype="6" fill="hold" nodeType="withEffect">
                                  <p:stCondLst>
                                    <p:cond delay="0"/>
                                  </p:stCondLst>
                                  <p:childTnLst>
                                    <p:set>
                                      <p:cBhvr>
                                        <p:cTn id="76" dur="1" fill="hold">
                                          <p:stCondLst>
                                            <p:cond delay="0"/>
                                          </p:stCondLst>
                                        </p:cTn>
                                        <p:tgtEl>
                                          <p:spTgt spid="22"/>
                                        </p:tgtEl>
                                        <p:attrNameLst>
                                          <p:attrName>style.visibility</p:attrName>
                                        </p:attrNameLst>
                                      </p:cBhvr>
                                      <p:to>
                                        <p:strVal val="visible"/>
                                      </p:to>
                                    </p:set>
                                    <p:anim calcmode="lin" valueType="num">
                                      <p:cBhvr additive="base">
                                        <p:cTn id="77" dur="500" fill="hold"/>
                                        <p:tgtEl>
                                          <p:spTgt spid="22"/>
                                        </p:tgtEl>
                                        <p:attrNameLst>
                                          <p:attrName>ppt_x</p:attrName>
                                        </p:attrNameLst>
                                      </p:cBhvr>
                                      <p:tavLst>
                                        <p:tav tm="0">
                                          <p:val>
                                            <p:strVal val="1+#ppt_w/2"/>
                                          </p:val>
                                        </p:tav>
                                        <p:tav tm="100000">
                                          <p:val>
                                            <p:strVal val="#ppt_x"/>
                                          </p:val>
                                        </p:tav>
                                      </p:tavLst>
                                    </p:anim>
                                    <p:anim calcmode="lin" valueType="num">
                                      <p:cBhvr additive="base">
                                        <p:cTn id="78" dur="500" fill="hold"/>
                                        <p:tgtEl>
                                          <p:spTgt spid="22"/>
                                        </p:tgtEl>
                                        <p:attrNameLst>
                                          <p:attrName>ppt_y</p:attrName>
                                        </p:attrNameLst>
                                      </p:cBhvr>
                                      <p:tavLst>
                                        <p:tav tm="0">
                                          <p:val>
                                            <p:strVal val="1+#ppt_h/2"/>
                                          </p:val>
                                        </p:tav>
                                        <p:tav tm="100000">
                                          <p:val>
                                            <p:strVal val="#ppt_y"/>
                                          </p:val>
                                        </p:tav>
                                      </p:tavLst>
                                    </p:anim>
                                  </p:childTnLst>
                                </p:cTn>
                              </p:par>
                              <p:par>
                                <p:cTn id="79" presetID="2" presetClass="entr" presetSubtype="6" fill="hold" grpId="0" nodeType="withEffect">
                                  <p:stCondLst>
                                    <p:cond delay="0"/>
                                  </p:stCondLst>
                                  <p:childTnLst>
                                    <p:set>
                                      <p:cBhvr>
                                        <p:cTn id="80" dur="1" fill="hold">
                                          <p:stCondLst>
                                            <p:cond delay="0"/>
                                          </p:stCondLst>
                                        </p:cTn>
                                        <p:tgtEl>
                                          <p:spTgt spid="29"/>
                                        </p:tgtEl>
                                        <p:attrNameLst>
                                          <p:attrName>style.visibility</p:attrName>
                                        </p:attrNameLst>
                                      </p:cBhvr>
                                      <p:to>
                                        <p:strVal val="visible"/>
                                      </p:to>
                                    </p:set>
                                    <p:anim calcmode="lin" valueType="num">
                                      <p:cBhvr additive="base">
                                        <p:cTn id="81" dur="500" fill="hold"/>
                                        <p:tgtEl>
                                          <p:spTgt spid="29"/>
                                        </p:tgtEl>
                                        <p:attrNameLst>
                                          <p:attrName>ppt_x</p:attrName>
                                        </p:attrNameLst>
                                      </p:cBhvr>
                                      <p:tavLst>
                                        <p:tav tm="0">
                                          <p:val>
                                            <p:strVal val="1+#ppt_w/2"/>
                                          </p:val>
                                        </p:tav>
                                        <p:tav tm="100000">
                                          <p:val>
                                            <p:strVal val="#ppt_x"/>
                                          </p:val>
                                        </p:tav>
                                      </p:tavLst>
                                    </p:anim>
                                    <p:anim calcmode="lin" valueType="num">
                                      <p:cBhvr additive="base">
                                        <p:cTn id="82" dur="500" fill="hold"/>
                                        <p:tgtEl>
                                          <p:spTgt spid="29"/>
                                        </p:tgtEl>
                                        <p:attrNameLst>
                                          <p:attrName>ppt_y</p:attrName>
                                        </p:attrNameLst>
                                      </p:cBhvr>
                                      <p:tavLst>
                                        <p:tav tm="0">
                                          <p:val>
                                            <p:strVal val="1+#ppt_h/2"/>
                                          </p:val>
                                        </p:tav>
                                        <p:tav tm="100000">
                                          <p:val>
                                            <p:strVal val="#ppt_y"/>
                                          </p:val>
                                        </p:tav>
                                      </p:tavLst>
                                    </p:anim>
                                  </p:childTnLst>
                                </p:cTn>
                              </p:par>
                              <p:par>
                                <p:cTn id="83" presetID="2" presetClass="entr" presetSubtype="4" fill="hold" grpId="0" nodeType="withEffect">
                                  <p:stCondLst>
                                    <p:cond delay="0"/>
                                  </p:stCondLst>
                                  <p:childTnLst>
                                    <p:set>
                                      <p:cBhvr>
                                        <p:cTn id="84" dur="1" fill="hold">
                                          <p:stCondLst>
                                            <p:cond delay="0"/>
                                          </p:stCondLst>
                                        </p:cTn>
                                        <p:tgtEl>
                                          <p:spTgt spid="30"/>
                                        </p:tgtEl>
                                        <p:attrNameLst>
                                          <p:attrName>style.visibility</p:attrName>
                                        </p:attrNameLst>
                                      </p:cBhvr>
                                      <p:to>
                                        <p:strVal val="visible"/>
                                      </p:to>
                                    </p:set>
                                    <p:anim calcmode="lin" valueType="num">
                                      <p:cBhvr additive="base">
                                        <p:cTn id="85" dur="500" fill="hold"/>
                                        <p:tgtEl>
                                          <p:spTgt spid="30"/>
                                        </p:tgtEl>
                                        <p:attrNameLst>
                                          <p:attrName>ppt_x</p:attrName>
                                        </p:attrNameLst>
                                      </p:cBhvr>
                                      <p:tavLst>
                                        <p:tav tm="0">
                                          <p:val>
                                            <p:strVal val="#ppt_x"/>
                                          </p:val>
                                        </p:tav>
                                        <p:tav tm="100000">
                                          <p:val>
                                            <p:strVal val="#ppt_x"/>
                                          </p:val>
                                        </p:tav>
                                      </p:tavLst>
                                    </p:anim>
                                    <p:anim calcmode="lin" valueType="num">
                                      <p:cBhvr additive="base">
                                        <p:cTn id="86" dur="500" fill="hold"/>
                                        <p:tgtEl>
                                          <p:spTgt spid="30"/>
                                        </p:tgtEl>
                                        <p:attrNameLst>
                                          <p:attrName>ppt_y</p:attrName>
                                        </p:attrNameLst>
                                      </p:cBhvr>
                                      <p:tavLst>
                                        <p:tav tm="0">
                                          <p:val>
                                            <p:strVal val="1+#ppt_h/2"/>
                                          </p:val>
                                        </p:tav>
                                        <p:tav tm="100000">
                                          <p:val>
                                            <p:strVal val="#ppt_y"/>
                                          </p:val>
                                        </p:tav>
                                      </p:tavLst>
                                    </p:anim>
                                  </p:childTnLst>
                                </p:cTn>
                              </p:par>
                              <p:par>
                                <p:cTn id="87" presetID="2" presetClass="entr" presetSubtype="4" fill="hold" grpId="0" nodeType="withEffect">
                                  <p:stCondLst>
                                    <p:cond delay="0"/>
                                  </p:stCondLst>
                                  <p:childTnLst>
                                    <p:set>
                                      <p:cBhvr>
                                        <p:cTn id="88" dur="1" fill="hold">
                                          <p:stCondLst>
                                            <p:cond delay="0"/>
                                          </p:stCondLst>
                                        </p:cTn>
                                        <p:tgtEl>
                                          <p:spTgt spid="31"/>
                                        </p:tgtEl>
                                        <p:attrNameLst>
                                          <p:attrName>style.visibility</p:attrName>
                                        </p:attrNameLst>
                                      </p:cBhvr>
                                      <p:to>
                                        <p:strVal val="visible"/>
                                      </p:to>
                                    </p:set>
                                    <p:anim calcmode="lin" valueType="num">
                                      <p:cBhvr additive="base">
                                        <p:cTn id="89" dur="500" fill="hold"/>
                                        <p:tgtEl>
                                          <p:spTgt spid="31"/>
                                        </p:tgtEl>
                                        <p:attrNameLst>
                                          <p:attrName>ppt_x</p:attrName>
                                        </p:attrNameLst>
                                      </p:cBhvr>
                                      <p:tavLst>
                                        <p:tav tm="0">
                                          <p:val>
                                            <p:strVal val="#ppt_x"/>
                                          </p:val>
                                        </p:tav>
                                        <p:tav tm="100000">
                                          <p:val>
                                            <p:strVal val="#ppt_x"/>
                                          </p:val>
                                        </p:tav>
                                      </p:tavLst>
                                    </p:anim>
                                    <p:anim calcmode="lin" valueType="num">
                                      <p:cBhvr additive="base">
                                        <p:cTn id="90" dur="500" fill="hold"/>
                                        <p:tgtEl>
                                          <p:spTgt spid="31"/>
                                        </p:tgtEl>
                                        <p:attrNameLst>
                                          <p:attrName>ppt_y</p:attrName>
                                        </p:attrNameLst>
                                      </p:cBhvr>
                                      <p:tavLst>
                                        <p:tav tm="0">
                                          <p:val>
                                            <p:strVal val="1+#ppt_h/2"/>
                                          </p:val>
                                        </p:tav>
                                        <p:tav tm="100000">
                                          <p:val>
                                            <p:strVal val="#ppt_y"/>
                                          </p:val>
                                        </p:tav>
                                      </p:tavLst>
                                    </p:anim>
                                  </p:childTnLst>
                                </p:cTn>
                              </p:par>
                              <p:par>
                                <p:cTn id="91" presetID="2" presetClass="entr" presetSubtype="4" fill="hold" grpId="0" nodeType="withEffect">
                                  <p:stCondLst>
                                    <p:cond delay="0"/>
                                  </p:stCondLst>
                                  <p:childTnLst>
                                    <p:set>
                                      <p:cBhvr>
                                        <p:cTn id="92" dur="1" fill="hold">
                                          <p:stCondLst>
                                            <p:cond delay="0"/>
                                          </p:stCondLst>
                                        </p:cTn>
                                        <p:tgtEl>
                                          <p:spTgt spid="32"/>
                                        </p:tgtEl>
                                        <p:attrNameLst>
                                          <p:attrName>style.visibility</p:attrName>
                                        </p:attrNameLst>
                                      </p:cBhvr>
                                      <p:to>
                                        <p:strVal val="visible"/>
                                      </p:to>
                                    </p:set>
                                    <p:anim calcmode="lin" valueType="num">
                                      <p:cBhvr additive="base">
                                        <p:cTn id="93" dur="500" fill="hold"/>
                                        <p:tgtEl>
                                          <p:spTgt spid="32"/>
                                        </p:tgtEl>
                                        <p:attrNameLst>
                                          <p:attrName>ppt_x</p:attrName>
                                        </p:attrNameLst>
                                      </p:cBhvr>
                                      <p:tavLst>
                                        <p:tav tm="0">
                                          <p:val>
                                            <p:strVal val="#ppt_x"/>
                                          </p:val>
                                        </p:tav>
                                        <p:tav tm="100000">
                                          <p:val>
                                            <p:strVal val="#ppt_x"/>
                                          </p:val>
                                        </p:tav>
                                      </p:tavLst>
                                    </p:anim>
                                    <p:anim calcmode="lin" valueType="num">
                                      <p:cBhvr additive="base">
                                        <p:cTn id="94" dur="500" fill="hold"/>
                                        <p:tgtEl>
                                          <p:spTgt spid="32"/>
                                        </p:tgtEl>
                                        <p:attrNameLst>
                                          <p:attrName>ppt_y</p:attrName>
                                        </p:attrNameLst>
                                      </p:cBhvr>
                                      <p:tavLst>
                                        <p:tav tm="0">
                                          <p:val>
                                            <p:strVal val="1+#ppt_h/2"/>
                                          </p:val>
                                        </p:tav>
                                        <p:tav tm="100000">
                                          <p:val>
                                            <p:strVal val="#ppt_y"/>
                                          </p:val>
                                        </p:tav>
                                      </p:tavLst>
                                    </p:anim>
                                  </p:childTnLst>
                                </p:cTn>
                              </p:par>
                              <p:par>
                                <p:cTn id="95" presetID="2" presetClass="entr" presetSubtype="4" fill="hold" grpId="0" nodeType="withEffect">
                                  <p:stCondLst>
                                    <p:cond delay="0"/>
                                  </p:stCondLst>
                                  <p:childTnLst>
                                    <p:set>
                                      <p:cBhvr>
                                        <p:cTn id="96" dur="1" fill="hold">
                                          <p:stCondLst>
                                            <p:cond delay="0"/>
                                          </p:stCondLst>
                                        </p:cTn>
                                        <p:tgtEl>
                                          <p:spTgt spid="33"/>
                                        </p:tgtEl>
                                        <p:attrNameLst>
                                          <p:attrName>style.visibility</p:attrName>
                                        </p:attrNameLst>
                                      </p:cBhvr>
                                      <p:to>
                                        <p:strVal val="visible"/>
                                      </p:to>
                                    </p:set>
                                    <p:anim calcmode="lin" valueType="num">
                                      <p:cBhvr additive="base">
                                        <p:cTn id="97" dur="500" fill="hold"/>
                                        <p:tgtEl>
                                          <p:spTgt spid="33"/>
                                        </p:tgtEl>
                                        <p:attrNameLst>
                                          <p:attrName>ppt_x</p:attrName>
                                        </p:attrNameLst>
                                      </p:cBhvr>
                                      <p:tavLst>
                                        <p:tav tm="0">
                                          <p:val>
                                            <p:strVal val="#ppt_x"/>
                                          </p:val>
                                        </p:tav>
                                        <p:tav tm="100000">
                                          <p:val>
                                            <p:strVal val="#ppt_x"/>
                                          </p:val>
                                        </p:tav>
                                      </p:tavLst>
                                    </p:anim>
                                    <p:anim calcmode="lin" valueType="num">
                                      <p:cBhvr additive="base">
                                        <p:cTn id="98" dur="500" fill="hold"/>
                                        <p:tgtEl>
                                          <p:spTgt spid="33"/>
                                        </p:tgtEl>
                                        <p:attrNameLst>
                                          <p:attrName>ppt_y</p:attrName>
                                        </p:attrNameLst>
                                      </p:cBhvr>
                                      <p:tavLst>
                                        <p:tav tm="0">
                                          <p:val>
                                            <p:strVal val="1+#ppt_h/2"/>
                                          </p:val>
                                        </p:tav>
                                        <p:tav tm="100000">
                                          <p:val>
                                            <p:strVal val="#ppt_y"/>
                                          </p:val>
                                        </p:tav>
                                      </p:tavLst>
                                    </p:anim>
                                  </p:childTnLst>
                                </p:cTn>
                              </p:par>
                              <p:par>
                                <p:cTn id="99" presetID="2" presetClass="entr" presetSubtype="4" fill="hold" grpId="0" nodeType="withEffect">
                                  <p:stCondLst>
                                    <p:cond delay="0"/>
                                  </p:stCondLst>
                                  <p:childTnLst>
                                    <p:set>
                                      <p:cBhvr>
                                        <p:cTn id="100" dur="1" fill="hold">
                                          <p:stCondLst>
                                            <p:cond delay="0"/>
                                          </p:stCondLst>
                                        </p:cTn>
                                        <p:tgtEl>
                                          <p:spTgt spid="34"/>
                                        </p:tgtEl>
                                        <p:attrNameLst>
                                          <p:attrName>style.visibility</p:attrName>
                                        </p:attrNameLst>
                                      </p:cBhvr>
                                      <p:to>
                                        <p:strVal val="visible"/>
                                      </p:to>
                                    </p:set>
                                    <p:anim calcmode="lin" valueType="num">
                                      <p:cBhvr additive="base">
                                        <p:cTn id="101" dur="500" fill="hold"/>
                                        <p:tgtEl>
                                          <p:spTgt spid="34"/>
                                        </p:tgtEl>
                                        <p:attrNameLst>
                                          <p:attrName>ppt_x</p:attrName>
                                        </p:attrNameLst>
                                      </p:cBhvr>
                                      <p:tavLst>
                                        <p:tav tm="0">
                                          <p:val>
                                            <p:strVal val="#ppt_x"/>
                                          </p:val>
                                        </p:tav>
                                        <p:tav tm="100000">
                                          <p:val>
                                            <p:strVal val="#ppt_x"/>
                                          </p:val>
                                        </p:tav>
                                      </p:tavLst>
                                    </p:anim>
                                    <p:anim calcmode="lin" valueType="num">
                                      <p:cBhvr additive="base">
                                        <p:cTn id="102" dur="500" fill="hold"/>
                                        <p:tgtEl>
                                          <p:spTgt spid="34"/>
                                        </p:tgtEl>
                                        <p:attrNameLst>
                                          <p:attrName>ppt_y</p:attrName>
                                        </p:attrNameLst>
                                      </p:cBhvr>
                                      <p:tavLst>
                                        <p:tav tm="0">
                                          <p:val>
                                            <p:strVal val="1+#ppt_h/2"/>
                                          </p:val>
                                        </p:tav>
                                        <p:tav tm="100000">
                                          <p:val>
                                            <p:strVal val="#ppt_y"/>
                                          </p:val>
                                        </p:tav>
                                      </p:tavLst>
                                    </p:anim>
                                  </p:childTnLst>
                                </p:cTn>
                              </p:par>
                              <p:par>
                                <p:cTn id="103" presetID="2" presetClass="entr" presetSubtype="4" fill="hold" grpId="0" nodeType="withEffect">
                                  <p:stCondLst>
                                    <p:cond delay="0"/>
                                  </p:stCondLst>
                                  <p:childTnLst>
                                    <p:set>
                                      <p:cBhvr>
                                        <p:cTn id="104" dur="1" fill="hold">
                                          <p:stCondLst>
                                            <p:cond delay="0"/>
                                          </p:stCondLst>
                                        </p:cTn>
                                        <p:tgtEl>
                                          <p:spTgt spid="35"/>
                                        </p:tgtEl>
                                        <p:attrNameLst>
                                          <p:attrName>style.visibility</p:attrName>
                                        </p:attrNameLst>
                                      </p:cBhvr>
                                      <p:to>
                                        <p:strVal val="visible"/>
                                      </p:to>
                                    </p:set>
                                    <p:anim calcmode="lin" valueType="num">
                                      <p:cBhvr additive="base">
                                        <p:cTn id="105" dur="500" fill="hold"/>
                                        <p:tgtEl>
                                          <p:spTgt spid="35"/>
                                        </p:tgtEl>
                                        <p:attrNameLst>
                                          <p:attrName>ppt_x</p:attrName>
                                        </p:attrNameLst>
                                      </p:cBhvr>
                                      <p:tavLst>
                                        <p:tav tm="0">
                                          <p:val>
                                            <p:strVal val="#ppt_x"/>
                                          </p:val>
                                        </p:tav>
                                        <p:tav tm="100000">
                                          <p:val>
                                            <p:strVal val="#ppt_x"/>
                                          </p:val>
                                        </p:tav>
                                      </p:tavLst>
                                    </p:anim>
                                    <p:anim calcmode="lin" valueType="num">
                                      <p:cBhvr additive="base">
                                        <p:cTn id="106" dur="500" fill="hold"/>
                                        <p:tgtEl>
                                          <p:spTgt spid="35"/>
                                        </p:tgtEl>
                                        <p:attrNameLst>
                                          <p:attrName>ppt_y</p:attrName>
                                        </p:attrNameLst>
                                      </p:cBhvr>
                                      <p:tavLst>
                                        <p:tav tm="0">
                                          <p:val>
                                            <p:strVal val="1+#ppt_h/2"/>
                                          </p:val>
                                        </p:tav>
                                        <p:tav tm="100000">
                                          <p:val>
                                            <p:strVal val="#ppt_y"/>
                                          </p:val>
                                        </p:tav>
                                      </p:tavLst>
                                    </p:anim>
                                  </p:childTnLst>
                                </p:cTn>
                              </p:par>
                              <p:par>
                                <p:cTn id="107" presetID="2" presetClass="entr" presetSubtype="4" fill="hold" grpId="0" nodeType="withEffect">
                                  <p:stCondLst>
                                    <p:cond delay="0"/>
                                  </p:stCondLst>
                                  <p:childTnLst>
                                    <p:set>
                                      <p:cBhvr>
                                        <p:cTn id="108" dur="1" fill="hold">
                                          <p:stCondLst>
                                            <p:cond delay="0"/>
                                          </p:stCondLst>
                                        </p:cTn>
                                        <p:tgtEl>
                                          <p:spTgt spid="36"/>
                                        </p:tgtEl>
                                        <p:attrNameLst>
                                          <p:attrName>style.visibility</p:attrName>
                                        </p:attrNameLst>
                                      </p:cBhvr>
                                      <p:to>
                                        <p:strVal val="visible"/>
                                      </p:to>
                                    </p:set>
                                    <p:anim calcmode="lin" valueType="num">
                                      <p:cBhvr additive="base">
                                        <p:cTn id="109" dur="500" fill="hold"/>
                                        <p:tgtEl>
                                          <p:spTgt spid="36"/>
                                        </p:tgtEl>
                                        <p:attrNameLst>
                                          <p:attrName>ppt_x</p:attrName>
                                        </p:attrNameLst>
                                      </p:cBhvr>
                                      <p:tavLst>
                                        <p:tav tm="0">
                                          <p:val>
                                            <p:strVal val="#ppt_x"/>
                                          </p:val>
                                        </p:tav>
                                        <p:tav tm="100000">
                                          <p:val>
                                            <p:strVal val="#ppt_x"/>
                                          </p:val>
                                        </p:tav>
                                      </p:tavLst>
                                    </p:anim>
                                    <p:anim calcmode="lin" valueType="num">
                                      <p:cBhvr additive="base">
                                        <p:cTn id="110" dur="500" fill="hold"/>
                                        <p:tgtEl>
                                          <p:spTgt spid="36"/>
                                        </p:tgtEl>
                                        <p:attrNameLst>
                                          <p:attrName>ppt_y</p:attrName>
                                        </p:attrNameLst>
                                      </p:cBhvr>
                                      <p:tavLst>
                                        <p:tav tm="0">
                                          <p:val>
                                            <p:strVal val="1+#ppt_h/2"/>
                                          </p:val>
                                        </p:tav>
                                        <p:tav tm="100000">
                                          <p:val>
                                            <p:strVal val="#ppt_y"/>
                                          </p:val>
                                        </p:tav>
                                      </p:tavLst>
                                    </p:anim>
                                  </p:childTnLst>
                                </p:cTn>
                              </p:par>
                              <p:par>
                                <p:cTn id="111" presetID="2" presetClass="entr" presetSubtype="1" fill="hold" grpId="0" nodeType="withEffect">
                                  <p:stCondLst>
                                    <p:cond delay="0"/>
                                  </p:stCondLst>
                                  <p:childTnLst>
                                    <p:set>
                                      <p:cBhvr>
                                        <p:cTn id="112" dur="1" fill="hold">
                                          <p:stCondLst>
                                            <p:cond delay="0"/>
                                          </p:stCondLst>
                                        </p:cTn>
                                        <p:tgtEl>
                                          <p:spTgt spid="37"/>
                                        </p:tgtEl>
                                        <p:attrNameLst>
                                          <p:attrName>style.visibility</p:attrName>
                                        </p:attrNameLst>
                                      </p:cBhvr>
                                      <p:to>
                                        <p:strVal val="visible"/>
                                      </p:to>
                                    </p:set>
                                    <p:anim calcmode="lin" valueType="num">
                                      <p:cBhvr additive="base">
                                        <p:cTn id="113" dur="500" fill="hold"/>
                                        <p:tgtEl>
                                          <p:spTgt spid="37"/>
                                        </p:tgtEl>
                                        <p:attrNameLst>
                                          <p:attrName>ppt_x</p:attrName>
                                        </p:attrNameLst>
                                      </p:cBhvr>
                                      <p:tavLst>
                                        <p:tav tm="0">
                                          <p:val>
                                            <p:strVal val="#ppt_x"/>
                                          </p:val>
                                        </p:tav>
                                        <p:tav tm="100000">
                                          <p:val>
                                            <p:strVal val="#ppt_x"/>
                                          </p:val>
                                        </p:tav>
                                      </p:tavLst>
                                    </p:anim>
                                    <p:anim calcmode="lin" valueType="num">
                                      <p:cBhvr additive="base">
                                        <p:cTn id="114" dur="500" fill="hold"/>
                                        <p:tgtEl>
                                          <p:spTgt spid="37"/>
                                        </p:tgtEl>
                                        <p:attrNameLst>
                                          <p:attrName>ppt_y</p:attrName>
                                        </p:attrNameLst>
                                      </p:cBhvr>
                                      <p:tavLst>
                                        <p:tav tm="0">
                                          <p:val>
                                            <p:strVal val="0-#ppt_h/2"/>
                                          </p:val>
                                        </p:tav>
                                        <p:tav tm="100000">
                                          <p:val>
                                            <p:strVal val="#ppt_y"/>
                                          </p:val>
                                        </p:tav>
                                      </p:tavLst>
                                    </p:anim>
                                  </p:childTnLst>
                                </p:cTn>
                              </p:par>
                              <p:par>
                                <p:cTn id="115" presetID="2" presetClass="entr" presetSubtype="4" fill="hold" grpId="0" nodeType="withEffect">
                                  <p:stCondLst>
                                    <p:cond delay="0"/>
                                  </p:stCondLst>
                                  <p:childTnLst>
                                    <p:set>
                                      <p:cBhvr>
                                        <p:cTn id="116" dur="1" fill="hold">
                                          <p:stCondLst>
                                            <p:cond delay="0"/>
                                          </p:stCondLst>
                                        </p:cTn>
                                        <p:tgtEl>
                                          <p:spTgt spid="38"/>
                                        </p:tgtEl>
                                        <p:attrNameLst>
                                          <p:attrName>style.visibility</p:attrName>
                                        </p:attrNameLst>
                                      </p:cBhvr>
                                      <p:to>
                                        <p:strVal val="visible"/>
                                      </p:to>
                                    </p:set>
                                    <p:anim calcmode="lin" valueType="num">
                                      <p:cBhvr additive="base">
                                        <p:cTn id="117" dur="500" fill="hold"/>
                                        <p:tgtEl>
                                          <p:spTgt spid="38"/>
                                        </p:tgtEl>
                                        <p:attrNameLst>
                                          <p:attrName>ppt_x</p:attrName>
                                        </p:attrNameLst>
                                      </p:cBhvr>
                                      <p:tavLst>
                                        <p:tav tm="0">
                                          <p:val>
                                            <p:strVal val="#ppt_x"/>
                                          </p:val>
                                        </p:tav>
                                        <p:tav tm="100000">
                                          <p:val>
                                            <p:strVal val="#ppt_x"/>
                                          </p:val>
                                        </p:tav>
                                      </p:tavLst>
                                    </p:anim>
                                    <p:anim calcmode="lin" valueType="num">
                                      <p:cBhvr additive="base">
                                        <p:cTn id="118" dur="500" fill="hold"/>
                                        <p:tgtEl>
                                          <p:spTgt spid="38"/>
                                        </p:tgtEl>
                                        <p:attrNameLst>
                                          <p:attrName>ppt_y</p:attrName>
                                        </p:attrNameLst>
                                      </p:cBhvr>
                                      <p:tavLst>
                                        <p:tav tm="0">
                                          <p:val>
                                            <p:strVal val="1+#ppt_h/2"/>
                                          </p:val>
                                        </p:tav>
                                        <p:tav tm="100000">
                                          <p:val>
                                            <p:strVal val="#ppt_y"/>
                                          </p:val>
                                        </p:tav>
                                      </p:tavLst>
                                    </p:anim>
                                  </p:childTnLst>
                                </p:cTn>
                              </p:par>
                              <p:par>
                                <p:cTn id="119" presetID="2" presetClass="entr" presetSubtype="9" fill="hold" grpId="0" nodeType="withEffect">
                                  <p:stCondLst>
                                    <p:cond delay="0"/>
                                  </p:stCondLst>
                                  <p:childTnLst>
                                    <p:set>
                                      <p:cBhvr>
                                        <p:cTn id="120" dur="1" fill="hold">
                                          <p:stCondLst>
                                            <p:cond delay="0"/>
                                          </p:stCondLst>
                                        </p:cTn>
                                        <p:tgtEl>
                                          <p:spTgt spid="39"/>
                                        </p:tgtEl>
                                        <p:attrNameLst>
                                          <p:attrName>style.visibility</p:attrName>
                                        </p:attrNameLst>
                                      </p:cBhvr>
                                      <p:to>
                                        <p:strVal val="visible"/>
                                      </p:to>
                                    </p:set>
                                    <p:anim calcmode="lin" valueType="num">
                                      <p:cBhvr additive="base">
                                        <p:cTn id="121" dur="500" fill="hold"/>
                                        <p:tgtEl>
                                          <p:spTgt spid="39"/>
                                        </p:tgtEl>
                                        <p:attrNameLst>
                                          <p:attrName>ppt_x</p:attrName>
                                        </p:attrNameLst>
                                      </p:cBhvr>
                                      <p:tavLst>
                                        <p:tav tm="0">
                                          <p:val>
                                            <p:strVal val="0-#ppt_w/2"/>
                                          </p:val>
                                        </p:tav>
                                        <p:tav tm="100000">
                                          <p:val>
                                            <p:strVal val="#ppt_x"/>
                                          </p:val>
                                        </p:tav>
                                      </p:tavLst>
                                    </p:anim>
                                    <p:anim calcmode="lin" valueType="num">
                                      <p:cBhvr additive="base">
                                        <p:cTn id="122" dur="500" fill="hold"/>
                                        <p:tgtEl>
                                          <p:spTgt spid="39"/>
                                        </p:tgtEl>
                                        <p:attrNameLst>
                                          <p:attrName>ppt_y</p:attrName>
                                        </p:attrNameLst>
                                      </p:cBhvr>
                                      <p:tavLst>
                                        <p:tav tm="0">
                                          <p:val>
                                            <p:strVal val="0-#ppt_h/2"/>
                                          </p:val>
                                        </p:tav>
                                        <p:tav tm="100000">
                                          <p:val>
                                            <p:strVal val="#ppt_y"/>
                                          </p:val>
                                        </p:tav>
                                      </p:tavLst>
                                    </p:anim>
                                  </p:childTnLst>
                                </p:cTn>
                              </p:par>
                              <p:par>
                                <p:cTn id="123" presetID="2" presetClass="entr" presetSubtype="4" fill="hold" grpId="0" nodeType="withEffect">
                                  <p:stCondLst>
                                    <p:cond delay="0"/>
                                  </p:stCondLst>
                                  <p:childTnLst>
                                    <p:set>
                                      <p:cBhvr>
                                        <p:cTn id="124" dur="1" fill="hold">
                                          <p:stCondLst>
                                            <p:cond delay="0"/>
                                          </p:stCondLst>
                                        </p:cTn>
                                        <p:tgtEl>
                                          <p:spTgt spid="40"/>
                                        </p:tgtEl>
                                        <p:attrNameLst>
                                          <p:attrName>style.visibility</p:attrName>
                                        </p:attrNameLst>
                                      </p:cBhvr>
                                      <p:to>
                                        <p:strVal val="visible"/>
                                      </p:to>
                                    </p:set>
                                    <p:anim calcmode="lin" valueType="num">
                                      <p:cBhvr additive="base">
                                        <p:cTn id="125" dur="500" fill="hold"/>
                                        <p:tgtEl>
                                          <p:spTgt spid="40"/>
                                        </p:tgtEl>
                                        <p:attrNameLst>
                                          <p:attrName>ppt_x</p:attrName>
                                        </p:attrNameLst>
                                      </p:cBhvr>
                                      <p:tavLst>
                                        <p:tav tm="0">
                                          <p:val>
                                            <p:strVal val="#ppt_x"/>
                                          </p:val>
                                        </p:tav>
                                        <p:tav tm="100000">
                                          <p:val>
                                            <p:strVal val="#ppt_x"/>
                                          </p:val>
                                        </p:tav>
                                      </p:tavLst>
                                    </p:anim>
                                    <p:anim calcmode="lin" valueType="num">
                                      <p:cBhvr additive="base">
                                        <p:cTn id="126" dur="500" fill="hold"/>
                                        <p:tgtEl>
                                          <p:spTgt spid="40"/>
                                        </p:tgtEl>
                                        <p:attrNameLst>
                                          <p:attrName>ppt_y</p:attrName>
                                        </p:attrNameLst>
                                      </p:cBhvr>
                                      <p:tavLst>
                                        <p:tav tm="0">
                                          <p:val>
                                            <p:strVal val="1+#ppt_h/2"/>
                                          </p:val>
                                        </p:tav>
                                        <p:tav tm="100000">
                                          <p:val>
                                            <p:strVal val="#ppt_y"/>
                                          </p:val>
                                        </p:tav>
                                      </p:tavLst>
                                    </p:anim>
                                  </p:childTnLst>
                                </p:cTn>
                              </p:par>
                              <p:par>
                                <p:cTn id="127" presetID="2" presetClass="entr" presetSubtype="9" fill="hold" grpId="0" nodeType="withEffect">
                                  <p:stCondLst>
                                    <p:cond delay="0"/>
                                  </p:stCondLst>
                                  <p:childTnLst>
                                    <p:set>
                                      <p:cBhvr>
                                        <p:cTn id="128" dur="1" fill="hold">
                                          <p:stCondLst>
                                            <p:cond delay="0"/>
                                          </p:stCondLst>
                                        </p:cTn>
                                        <p:tgtEl>
                                          <p:spTgt spid="41"/>
                                        </p:tgtEl>
                                        <p:attrNameLst>
                                          <p:attrName>style.visibility</p:attrName>
                                        </p:attrNameLst>
                                      </p:cBhvr>
                                      <p:to>
                                        <p:strVal val="visible"/>
                                      </p:to>
                                    </p:set>
                                    <p:anim calcmode="lin" valueType="num">
                                      <p:cBhvr additive="base">
                                        <p:cTn id="129" dur="500" fill="hold"/>
                                        <p:tgtEl>
                                          <p:spTgt spid="41"/>
                                        </p:tgtEl>
                                        <p:attrNameLst>
                                          <p:attrName>ppt_x</p:attrName>
                                        </p:attrNameLst>
                                      </p:cBhvr>
                                      <p:tavLst>
                                        <p:tav tm="0">
                                          <p:val>
                                            <p:strVal val="0-#ppt_w/2"/>
                                          </p:val>
                                        </p:tav>
                                        <p:tav tm="100000">
                                          <p:val>
                                            <p:strVal val="#ppt_x"/>
                                          </p:val>
                                        </p:tav>
                                      </p:tavLst>
                                    </p:anim>
                                    <p:anim calcmode="lin" valueType="num">
                                      <p:cBhvr additive="base">
                                        <p:cTn id="130" dur="500" fill="hold"/>
                                        <p:tgtEl>
                                          <p:spTgt spid="41"/>
                                        </p:tgtEl>
                                        <p:attrNameLst>
                                          <p:attrName>ppt_y</p:attrName>
                                        </p:attrNameLst>
                                      </p:cBhvr>
                                      <p:tavLst>
                                        <p:tav tm="0">
                                          <p:val>
                                            <p:strVal val="0-#ppt_h/2"/>
                                          </p:val>
                                        </p:tav>
                                        <p:tav tm="100000">
                                          <p:val>
                                            <p:strVal val="#ppt_y"/>
                                          </p:val>
                                        </p:tav>
                                      </p:tavLst>
                                    </p:anim>
                                  </p:childTnLst>
                                </p:cTn>
                              </p:par>
                              <p:par>
                                <p:cTn id="131" presetID="2" presetClass="entr" presetSubtype="12" fill="hold" nodeType="withEffect">
                                  <p:stCondLst>
                                    <p:cond delay="0"/>
                                  </p:stCondLst>
                                  <p:childTnLst>
                                    <p:set>
                                      <p:cBhvr>
                                        <p:cTn id="132" dur="1" fill="hold">
                                          <p:stCondLst>
                                            <p:cond delay="0"/>
                                          </p:stCondLst>
                                        </p:cTn>
                                        <p:tgtEl>
                                          <p:spTgt spid="42"/>
                                        </p:tgtEl>
                                        <p:attrNameLst>
                                          <p:attrName>style.visibility</p:attrName>
                                        </p:attrNameLst>
                                      </p:cBhvr>
                                      <p:to>
                                        <p:strVal val="visible"/>
                                      </p:to>
                                    </p:set>
                                    <p:anim calcmode="lin" valueType="num">
                                      <p:cBhvr additive="base">
                                        <p:cTn id="133" dur="500" fill="hold"/>
                                        <p:tgtEl>
                                          <p:spTgt spid="42"/>
                                        </p:tgtEl>
                                        <p:attrNameLst>
                                          <p:attrName>ppt_x</p:attrName>
                                        </p:attrNameLst>
                                      </p:cBhvr>
                                      <p:tavLst>
                                        <p:tav tm="0">
                                          <p:val>
                                            <p:strVal val="0-#ppt_w/2"/>
                                          </p:val>
                                        </p:tav>
                                        <p:tav tm="100000">
                                          <p:val>
                                            <p:strVal val="#ppt_x"/>
                                          </p:val>
                                        </p:tav>
                                      </p:tavLst>
                                    </p:anim>
                                    <p:anim calcmode="lin" valueType="num">
                                      <p:cBhvr additive="base">
                                        <p:cTn id="134" dur="500" fill="hold"/>
                                        <p:tgtEl>
                                          <p:spTgt spid="42"/>
                                        </p:tgtEl>
                                        <p:attrNameLst>
                                          <p:attrName>ppt_y</p:attrName>
                                        </p:attrNameLst>
                                      </p:cBhvr>
                                      <p:tavLst>
                                        <p:tav tm="0">
                                          <p:val>
                                            <p:strVal val="1+#ppt_h/2"/>
                                          </p:val>
                                        </p:tav>
                                        <p:tav tm="100000">
                                          <p:val>
                                            <p:strVal val="#ppt_y"/>
                                          </p:val>
                                        </p:tav>
                                      </p:tavLst>
                                    </p:anim>
                                  </p:childTnLst>
                                </p:cTn>
                              </p:par>
                              <p:par>
                                <p:cTn id="135" presetID="2" presetClass="entr" presetSubtype="4" fill="hold" grpId="0" nodeType="withEffect">
                                  <p:stCondLst>
                                    <p:cond delay="0"/>
                                  </p:stCondLst>
                                  <p:childTnLst>
                                    <p:set>
                                      <p:cBhvr>
                                        <p:cTn id="136" dur="1" fill="hold">
                                          <p:stCondLst>
                                            <p:cond delay="0"/>
                                          </p:stCondLst>
                                        </p:cTn>
                                        <p:tgtEl>
                                          <p:spTgt spid="51"/>
                                        </p:tgtEl>
                                        <p:attrNameLst>
                                          <p:attrName>style.visibility</p:attrName>
                                        </p:attrNameLst>
                                      </p:cBhvr>
                                      <p:to>
                                        <p:strVal val="visible"/>
                                      </p:to>
                                    </p:set>
                                    <p:anim calcmode="lin" valueType="num">
                                      <p:cBhvr additive="base">
                                        <p:cTn id="137" dur="500" fill="hold"/>
                                        <p:tgtEl>
                                          <p:spTgt spid="51"/>
                                        </p:tgtEl>
                                        <p:attrNameLst>
                                          <p:attrName>ppt_x</p:attrName>
                                        </p:attrNameLst>
                                      </p:cBhvr>
                                      <p:tavLst>
                                        <p:tav tm="0">
                                          <p:val>
                                            <p:strVal val="#ppt_x"/>
                                          </p:val>
                                        </p:tav>
                                        <p:tav tm="100000">
                                          <p:val>
                                            <p:strVal val="#ppt_x"/>
                                          </p:val>
                                        </p:tav>
                                      </p:tavLst>
                                    </p:anim>
                                    <p:anim calcmode="lin" valueType="num">
                                      <p:cBhvr additive="base">
                                        <p:cTn id="138" dur="500" fill="hold"/>
                                        <p:tgtEl>
                                          <p:spTgt spid="51"/>
                                        </p:tgtEl>
                                        <p:attrNameLst>
                                          <p:attrName>ppt_y</p:attrName>
                                        </p:attrNameLst>
                                      </p:cBhvr>
                                      <p:tavLst>
                                        <p:tav tm="0">
                                          <p:val>
                                            <p:strVal val="1+#ppt_h/2"/>
                                          </p:val>
                                        </p:tav>
                                        <p:tav tm="100000">
                                          <p:val>
                                            <p:strVal val="#ppt_y"/>
                                          </p:val>
                                        </p:tav>
                                      </p:tavLst>
                                    </p:anim>
                                  </p:childTnLst>
                                </p:cTn>
                              </p:par>
                              <p:par>
                                <p:cTn id="139" presetID="2" presetClass="entr" presetSubtype="4" fill="hold" grpId="0" nodeType="withEffect">
                                  <p:stCondLst>
                                    <p:cond delay="0"/>
                                  </p:stCondLst>
                                  <p:childTnLst>
                                    <p:set>
                                      <p:cBhvr>
                                        <p:cTn id="140" dur="1" fill="hold">
                                          <p:stCondLst>
                                            <p:cond delay="0"/>
                                          </p:stCondLst>
                                        </p:cTn>
                                        <p:tgtEl>
                                          <p:spTgt spid="52"/>
                                        </p:tgtEl>
                                        <p:attrNameLst>
                                          <p:attrName>style.visibility</p:attrName>
                                        </p:attrNameLst>
                                      </p:cBhvr>
                                      <p:to>
                                        <p:strVal val="visible"/>
                                      </p:to>
                                    </p:set>
                                    <p:anim calcmode="lin" valueType="num">
                                      <p:cBhvr additive="base">
                                        <p:cTn id="141" dur="500" fill="hold"/>
                                        <p:tgtEl>
                                          <p:spTgt spid="52"/>
                                        </p:tgtEl>
                                        <p:attrNameLst>
                                          <p:attrName>ppt_x</p:attrName>
                                        </p:attrNameLst>
                                      </p:cBhvr>
                                      <p:tavLst>
                                        <p:tav tm="0">
                                          <p:val>
                                            <p:strVal val="#ppt_x"/>
                                          </p:val>
                                        </p:tav>
                                        <p:tav tm="100000">
                                          <p:val>
                                            <p:strVal val="#ppt_x"/>
                                          </p:val>
                                        </p:tav>
                                      </p:tavLst>
                                    </p:anim>
                                    <p:anim calcmode="lin" valueType="num">
                                      <p:cBhvr additive="base">
                                        <p:cTn id="142" dur="500" fill="hold"/>
                                        <p:tgtEl>
                                          <p:spTgt spid="52"/>
                                        </p:tgtEl>
                                        <p:attrNameLst>
                                          <p:attrName>ppt_y</p:attrName>
                                        </p:attrNameLst>
                                      </p:cBhvr>
                                      <p:tavLst>
                                        <p:tav tm="0">
                                          <p:val>
                                            <p:strVal val="1+#ppt_h/2"/>
                                          </p:val>
                                        </p:tav>
                                        <p:tav tm="100000">
                                          <p:val>
                                            <p:strVal val="#ppt_y"/>
                                          </p:val>
                                        </p:tav>
                                      </p:tavLst>
                                    </p:anim>
                                  </p:childTnLst>
                                </p:cTn>
                              </p:par>
                              <p:par>
                                <p:cTn id="143" presetID="2" presetClass="entr" presetSubtype="4" fill="hold" grpId="0" nodeType="withEffect">
                                  <p:stCondLst>
                                    <p:cond delay="0"/>
                                  </p:stCondLst>
                                  <p:childTnLst>
                                    <p:set>
                                      <p:cBhvr>
                                        <p:cTn id="144" dur="1" fill="hold">
                                          <p:stCondLst>
                                            <p:cond delay="0"/>
                                          </p:stCondLst>
                                        </p:cTn>
                                        <p:tgtEl>
                                          <p:spTgt spid="53"/>
                                        </p:tgtEl>
                                        <p:attrNameLst>
                                          <p:attrName>style.visibility</p:attrName>
                                        </p:attrNameLst>
                                      </p:cBhvr>
                                      <p:to>
                                        <p:strVal val="visible"/>
                                      </p:to>
                                    </p:set>
                                    <p:anim calcmode="lin" valueType="num">
                                      <p:cBhvr additive="base">
                                        <p:cTn id="145" dur="500" fill="hold"/>
                                        <p:tgtEl>
                                          <p:spTgt spid="53"/>
                                        </p:tgtEl>
                                        <p:attrNameLst>
                                          <p:attrName>ppt_x</p:attrName>
                                        </p:attrNameLst>
                                      </p:cBhvr>
                                      <p:tavLst>
                                        <p:tav tm="0">
                                          <p:val>
                                            <p:strVal val="#ppt_x"/>
                                          </p:val>
                                        </p:tav>
                                        <p:tav tm="100000">
                                          <p:val>
                                            <p:strVal val="#ppt_x"/>
                                          </p:val>
                                        </p:tav>
                                      </p:tavLst>
                                    </p:anim>
                                    <p:anim calcmode="lin" valueType="num">
                                      <p:cBhvr additive="base">
                                        <p:cTn id="146" dur="500" fill="hold"/>
                                        <p:tgtEl>
                                          <p:spTgt spid="53"/>
                                        </p:tgtEl>
                                        <p:attrNameLst>
                                          <p:attrName>ppt_y</p:attrName>
                                        </p:attrNameLst>
                                      </p:cBhvr>
                                      <p:tavLst>
                                        <p:tav tm="0">
                                          <p:val>
                                            <p:strVal val="1+#ppt_h/2"/>
                                          </p:val>
                                        </p:tav>
                                        <p:tav tm="100000">
                                          <p:val>
                                            <p:strVal val="#ppt_y"/>
                                          </p:val>
                                        </p:tav>
                                      </p:tavLst>
                                    </p:anim>
                                  </p:childTnLst>
                                </p:cTn>
                              </p:par>
                              <p:par>
                                <p:cTn id="147" presetID="2" presetClass="entr" presetSubtype="4" fill="hold" grpId="0" nodeType="withEffect">
                                  <p:stCondLst>
                                    <p:cond delay="0"/>
                                  </p:stCondLst>
                                  <p:childTnLst>
                                    <p:set>
                                      <p:cBhvr>
                                        <p:cTn id="148" dur="1" fill="hold">
                                          <p:stCondLst>
                                            <p:cond delay="0"/>
                                          </p:stCondLst>
                                        </p:cTn>
                                        <p:tgtEl>
                                          <p:spTgt spid="54"/>
                                        </p:tgtEl>
                                        <p:attrNameLst>
                                          <p:attrName>style.visibility</p:attrName>
                                        </p:attrNameLst>
                                      </p:cBhvr>
                                      <p:to>
                                        <p:strVal val="visible"/>
                                      </p:to>
                                    </p:set>
                                    <p:anim calcmode="lin" valueType="num">
                                      <p:cBhvr additive="base">
                                        <p:cTn id="149" dur="500" fill="hold"/>
                                        <p:tgtEl>
                                          <p:spTgt spid="54"/>
                                        </p:tgtEl>
                                        <p:attrNameLst>
                                          <p:attrName>ppt_x</p:attrName>
                                        </p:attrNameLst>
                                      </p:cBhvr>
                                      <p:tavLst>
                                        <p:tav tm="0">
                                          <p:val>
                                            <p:strVal val="#ppt_x"/>
                                          </p:val>
                                        </p:tav>
                                        <p:tav tm="100000">
                                          <p:val>
                                            <p:strVal val="#ppt_x"/>
                                          </p:val>
                                        </p:tav>
                                      </p:tavLst>
                                    </p:anim>
                                    <p:anim calcmode="lin" valueType="num">
                                      <p:cBhvr additive="base">
                                        <p:cTn id="150" dur="500" fill="hold"/>
                                        <p:tgtEl>
                                          <p:spTgt spid="54"/>
                                        </p:tgtEl>
                                        <p:attrNameLst>
                                          <p:attrName>ppt_y</p:attrName>
                                        </p:attrNameLst>
                                      </p:cBhvr>
                                      <p:tavLst>
                                        <p:tav tm="0">
                                          <p:val>
                                            <p:strVal val="1+#ppt_h/2"/>
                                          </p:val>
                                        </p:tav>
                                        <p:tav tm="100000">
                                          <p:val>
                                            <p:strVal val="#ppt_y"/>
                                          </p:val>
                                        </p:tav>
                                      </p:tavLst>
                                    </p:anim>
                                  </p:childTnLst>
                                </p:cTn>
                              </p:par>
                              <p:par>
                                <p:cTn id="151" presetID="2" presetClass="entr" presetSubtype="12" fill="hold" grpId="0" nodeType="withEffect">
                                  <p:stCondLst>
                                    <p:cond delay="0"/>
                                  </p:stCondLst>
                                  <p:childTnLst>
                                    <p:set>
                                      <p:cBhvr>
                                        <p:cTn id="152" dur="1" fill="hold">
                                          <p:stCondLst>
                                            <p:cond delay="0"/>
                                          </p:stCondLst>
                                        </p:cTn>
                                        <p:tgtEl>
                                          <p:spTgt spid="55"/>
                                        </p:tgtEl>
                                        <p:attrNameLst>
                                          <p:attrName>style.visibility</p:attrName>
                                        </p:attrNameLst>
                                      </p:cBhvr>
                                      <p:to>
                                        <p:strVal val="visible"/>
                                      </p:to>
                                    </p:set>
                                    <p:anim calcmode="lin" valueType="num">
                                      <p:cBhvr additive="base">
                                        <p:cTn id="153" dur="500" fill="hold"/>
                                        <p:tgtEl>
                                          <p:spTgt spid="55"/>
                                        </p:tgtEl>
                                        <p:attrNameLst>
                                          <p:attrName>ppt_x</p:attrName>
                                        </p:attrNameLst>
                                      </p:cBhvr>
                                      <p:tavLst>
                                        <p:tav tm="0">
                                          <p:val>
                                            <p:strVal val="0-#ppt_w/2"/>
                                          </p:val>
                                        </p:tav>
                                        <p:tav tm="100000">
                                          <p:val>
                                            <p:strVal val="#ppt_x"/>
                                          </p:val>
                                        </p:tav>
                                      </p:tavLst>
                                    </p:anim>
                                    <p:anim calcmode="lin" valueType="num">
                                      <p:cBhvr additive="base">
                                        <p:cTn id="154" dur="500" fill="hold"/>
                                        <p:tgtEl>
                                          <p:spTgt spid="55"/>
                                        </p:tgtEl>
                                        <p:attrNameLst>
                                          <p:attrName>ppt_y</p:attrName>
                                        </p:attrNameLst>
                                      </p:cBhvr>
                                      <p:tavLst>
                                        <p:tav tm="0">
                                          <p:val>
                                            <p:strVal val="1+#ppt_h/2"/>
                                          </p:val>
                                        </p:tav>
                                        <p:tav tm="100000">
                                          <p:val>
                                            <p:strVal val="#ppt_y"/>
                                          </p:val>
                                        </p:tav>
                                      </p:tavLst>
                                    </p:anim>
                                  </p:childTnLst>
                                </p:cTn>
                              </p:par>
                              <p:par>
                                <p:cTn id="155" presetID="2" presetClass="entr" presetSubtype="4" fill="hold" grpId="0" nodeType="withEffect">
                                  <p:stCondLst>
                                    <p:cond delay="0"/>
                                  </p:stCondLst>
                                  <p:childTnLst>
                                    <p:set>
                                      <p:cBhvr>
                                        <p:cTn id="156" dur="1" fill="hold">
                                          <p:stCondLst>
                                            <p:cond delay="0"/>
                                          </p:stCondLst>
                                        </p:cTn>
                                        <p:tgtEl>
                                          <p:spTgt spid="56"/>
                                        </p:tgtEl>
                                        <p:attrNameLst>
                                          <p:attrName>style.visibility</p:attrName>
                                        </p:attrNameLst>
                                      </p:cBhvr>
                                      <p:to>
                                        <p:strVal val="visible"/>
                                      </p:to>
                                    </p:set>
                                    <p:anim calcmode="lin" valueType="num">
                                      <p:cBhvr additive="base">
                                        <p:cTn id="157" dur="500" fill="hold"/>
                                        <p:tgtEl>
                                          <p:spTgt spid="56"/>
                                        </p:tgtEl>
                                        <p:attrNameLst>
                                          <p:attrName>ppt_x</p:attrName>
                                        </p:attrNameLst>
                                      </p:cBhvr>
                                      <p:tavLst>
                                        <p:tav tm="0">
                                          <p:val>
                                            <p:strVal val="#ppt_x"/>
                                          </p:val>
                                        </p:tav>
                                        <p:tav tm="100000">
                                          <p:val>
                                            <p:strVal val="#ppt_x"/>
                                          </p:val>
                                        </p:tav>
                                      </p:tavLst>
                                    </p:anim>
                                    <p:anim calcmode="lin" valueType="num">
                                      <p:cBhvr additive="base">
                                        <p:cTn id="158" dur="500" fill="hold"/>
                                        <p:tgtEl>
                                          <p:spTgt spid="56"/>
                                        </p:tgtEl>
                                        <p:attrNameLst>
                                          <p:attrName>ppt_y</p:attrName>
                                        </p:attrNameLst>
                                      </p:cBhvr>
                                      <p:tavLst>
                                        <p:tav tm="0">
                                          <p:val>
                                            <p:strVal val="1+#ppt_h/2"/>
                                          </p:val>
                                        </p:tav>
                                        <p:tav tm="100000">
                                          <p:val>
                                            <p:strVal val="#ppt_y"/>
                                          </p:val>
                                        </p:tav>
                                      </p:tavLst>
                                    </p:anim>
                                  </p:childTnLst>
                                </p:cTn>
                              </p:par>
                              <p:par>
                                <p:cTn id="159" presetID="2" presetClass="entr" presetSubtype="4" fill="hold" grpId="0" nodeType="withEffect">
                                  <p:stCondLst>
                                    <p:cond delay="0"/>
                                  </p:stCondLst>
                                  <p:childTnLst>
                                    <p:set>
                                      <p:cBhvr>
                                        <p:cTn id="160" dur="1" fill="hold">
                                          <p:stCondLst>
                                            <p:cond delay="0"/>
                                          </p:stCondLst>
                                        </p:cTn>
                                        <p:tgtEl>
                                          <p:spTgt spid="57"/>
                                        </p:tgtEl>
                                        <p:attrNameLst>
                                          <p:attrName>style.visibility</p:attrName>
                                        </p:attrNameLst>
                                      </p:cBhvr>
                                      <p:to>
                                        <p:strVal val="visible"/>
                                      </p:to>
                                    </p:set>
                                    <p:anim calcmode="lin" valueType="num">
                                      <p:cBhvr additive="base">
                                        <p:cTn id="161" dur="500" fill="hold"/>
                                        <p:tgtEl>
                                          <p:spTgt spid="57"/>
                                        </p:tgtEl>
                                        <p:attrNameLst>
                                          <p:attrName>ppt_x</p:attrName>
                                        </p:attrNameLst>
                                      </p:cBhvr>
                                      <p:tavLst>
                                        <p:tav tm="0">
                                          <p:val>
                                            <p:strVal val="#ppt_x"/>
                                          </p:val>
                                        </p:tav>
                                        <p:tav tm="100000">
                                          <p:val>
                                            <p:strVal val="#ppt_x"/>
                                          </p:val>
                                        </p:tav>
                                      </p:tavLst>
                                    </p:anim>
                                    <p:anim calcmode="lin" valueType="num">
                                      <p:cBhvr additive="base">
                                        <p:cTn id="162" dur="500" fill="hold"/>
                                        <p:tgtEl>
                                          <p:spTgt spid="57"/>
                                        </p:tgtEl>
                                        <p:attrNameLst>
                                          <p:attrName>ppt_y</p:attrName>
                                        </p:attrNameLst>
                                      </p:cBhvr>
                                      <p:tavLst>
                                        <p:tav tm="0">
                                          <p:val>
                                            <p:strVal val="1+#ppt_h/2"/>
                                          </p:val>
                                        </p:tav>
                                        <p:tav tm="100000">
                                          <p:val>
                                            <p:strVal val="#ppt_y"/>
                                          </p:val>
                                        </p:tav>
                                      </p:tavLst>
                                    </p:anim>
                                  </p:childTnLst>
                                </p:cTn>
                              </p:par>
                              <p:par>
                                <p:cTn id="163" presetID="2" presetClass="entr" presetSubtype="4" fill="hold" grpId="0" nodeType="withEffect">
                                  <p:stCondLst>
                                    <p:cond delay="0"/>
                                  </p:stCondLst>
                                  <p:childTnLst>
                                    <p:set>
                                      <p:cBhvr>
                                        <p:cTn id="164" dur="1" fill="hold">
                                          <p:stCondLst>
                                            <p:cond delay="0"/>
                                          </p:stCondLst>
                                        </p:cTn>
                                        <p:tgtEl>
                                          <p:spTgt spid="58"/>
                                        </p:tgtEl>
                                        <p:attrNameLst>
                                          <p:attrName>style.visibility</p:attrName>
                                        </p:attrNameLst>
                                      </p:cBhvr>
                                      <p:to>
                                        <p:strVal val="visible"/>
                                      </p:to>
                                    </p:set>
                                    <p:anim calcmode="lin" valueType="num">
                                      <p:cBhvr additive="base">
                                        <p:cTn id="165" dur="500" fill="hold"/>
                                        <p:tgtEl>
                                          <p:spTgt spid="58"/>
                                        </p:tgtEl>
                                        <p:attrNameLst>
                                          <p:attrName>ppt_x</p:attrName>
                                        </p:attrNameLst>
                                      </p:cBhvr>
                                      <p:tavLst>
                                        <p:tav tm="0">
                                          <p:val>
                                            <p:strVal val="#ppt_x"/>
                                          </p:val>
                                        </p:tav>
                                        <p:tav tm="100000">
                                          <p:val>
                                            <p:strVal val="#ppt_x"/>
                                          </p:val>
                                        </p:tav>
                                      </p:tavLst>
                                    </p:anim>
                                    <p:anim calcmode="lin" valueType="num">
                                      <p:cBhvr additive="base">
                                        <p:cTn id="166" dur="500" fill="hold"/>
                                        <p:tgtEl>
                                          <p:spTgt spid="58"/>
                                        </p:tgtEl>
                                        <p:attrNameLst>
                                          <p:attrName>ppt_y</p:attrName>
                                        </p:attrNameLst>
                                      </p:cBhvr>
                                      <p:tavLst>
                                        <p:tav tm="0">
                                          <p:val>
                                            <p:strVal val="1+#ppt_h/2"/>
                                          </p:val>
                                        </p:tav>
                                        <p:tav tm="100000">
                                          <p:val>
                                            <p:strVal val="#ppt_y"/>
                                          </p:val>
                                        </p:tav>
                                      </p:tavLst>
                                    </p:anim>
                                  </p:childTnLst>
                                </p:cTn>
                              </p:par>
                              <p:par>
                                <p:cTn id="167" presetID="2" presetClass="entr" presetSubtype="8" fill="hold" nodeType="withEffect">
                                  <p:stCondLst>
                                    <p:cond delay="0"/>
                                  </p:stCondLst>
                                  <p:childTnLst>
                                    <p:set>
                                      <p:cBhvr>
                                        <p:cTn id="168" dur="1" fill="hold">
                                          <p:stCondLst>
                                            <p:cond delay="0"/>
                                          </p:stCondLst>
                                        </p:cTn>
                                        <p:tgtEl>
                                          <p:spTgt spid="59"/>
                                        </p:tgtEl>
                                        <p:attrNameLst>
                                          <p:attrName>style.visibility</p:attrName>
                                        </p:attrNameLst>
                                      </p:cBhvr>
                                      <p:to>
                                        <p:strVal val="visible"/>
                                      </p:to>
                                    </p:set>
                                    <p:anim calcmode="lin" valueType="num">
                                      <p:cBhvr additive="base">
                                        <p:cTn id="169" dur="500" fill="hold"/>
                                        <p:tgtEl>
                                          <p:spTgt spid="59"/>
                                        </p:tgtEl>
                                        <p:attrNameLst>
                                          <p:attrName>ppt_x</p:attrName>
                                        </p:attrNameLst>
                                      </p:cBhvr>
                                      <p:tavLst>
                                        <p:tav tm="0">
                                          <p:val>
                                            <p:strVal val="0-#ppt_w/2"/>
                                          </p:val>
                                        </p:tav>
                                        <p:tav tm="100000">
                                          <p:val>
                                            <p:strVal val="#ppt_x"/>
                                          </p:val>
                                        </p:tav>
                                      </p:tavLst>
                                    </p:anim>
                                    <p:anim calcmode="lin" valueType="num">
                                      <p:cBhvr additive="base">
                                        <p:cTn id="170" dur="500" fill="hold"/>
                                        <p:tgtEl>
                                          <p:spTgt spid="59"/>
                                        </p:tgtEl>
                                        <p:attrNameLst>
                                          <p:attrName>ppt_y</p:attrName>
                                        </p:attrNameLst>
                                      </p:cBhvr>
                                      <p:tavLst>
                                        <p:tav tm="0">
                                          <p:val>
                                            <p:strVal val="#ppt_y"/>
                                          </p:val>
                                        </p:tav>
                                        <p:tav tm="100000">
                                          <p:val>
                                            <p:strVal val="#ppt_y"/>
                                          </p:val>
                                        </p:tav>
                                      </p:tavLst>
                                    </p:anim>
                                  </p:childTnLst>
                                </p:cTn>
                              </p:par>
                              <p:par>
                                <p:cTn id="171" presetID="2" presetClass="entr" presetSubtype="4" fill="hold" grpId="0" nodeType="withEffect">
                                  <p:stCondLst>
                                    <p:cond delay="0"/>
                                  </p:stCondLst>
                                  <p:childTnLst>
                                    <p:set>
                                      <p:cBhvr>
                                        <p:cTn id="172" dur="1" fill="hold">
                                          <p:stCondLst>
                                            <p:cond delay="0"/>
                                          </p:stCondLst>
                                        </p:cTn>
                                        <p:tgtEl>
                                          <p:spTgt spid="62"/>
                                        </p:tgtEl>
                                        <p:attrNameLst>
                                          <p:attrName>style.visibility</p:attrName>
                                        </p:attrNameLst>
                                      </p:cBhvr>
                                      <p:to>
                                        <p:strVal val="visible"/>
                                      </p:to>
                                    </p:set>
                                    <p:anim calcmode="lin" valueType="num">
                                      <p:cBhvr additive="base">
                                        <p:cTn id="173" dur="500" fill="hold"/>
                                        <p:tgtEl>
                                          <p:spTgt spid="62"/>
                                        </p:tgtEl>
                                        <p:attrNameLst>
                                          <p:attrName>ppt_x</p:attrName>
                                        </p:attrNameLst>
                                      </p:cBhvr>
                                      <p:tavLst>
                                        <p:tav tm="0">
                                          <p:val>
                                            <p:strVal val="#ppt_x"/>
                                          </p:val>
                                        </p:tav>
                                        <p:tav tm="100000">
                                          <p:val>
                                            <p:strVal val="#ppt_x"/>
                                          </p:val>
                                        </p:tav>
                                      </p:tavLst>
                                    </p:anim>
                                    <p:anim calcmode="lin" valueType="num">
                                      <p:cBhvr additive="base">
                                        <p:cTn id="174" dur="500" fill="hold"/>
                                        <p:tgtEl>
                                          <p:spTgt spid="62"/>
                                        </p:tgtEl>
                                        <p:attrNameLst>
                                          <p:attrName>ppt_y</p:attrName>
                                        </p:attrNameLst>
                                      </p:cBhvr>
                                      <p:tavLst>
                                        <p:tav tm="0">
                                          <p:val>
                                            <p:strVal val="1+#ppt_h/2"/>
                                          </p:val>
                                        </p:tav>
                                        <p:tav tm="100000">
                                          <p:val>
                                            <p:strVal val="#ppt_y"/>
                                          </p:val>
                                        </p:tav>
                                      </p:tavLst>
                                    </p:anim>
                                  </p:childTnLst>
                                </p:cTn>
                              </p:par>
                              <p:par>
                                <p:cTn id="175" presetID="2" presetClass="entr" presetSubtype="4" fill="hold" grpId="0" nodeType="withEffect">
                                  <p:stCondLst>
                                    <p:cond delay="0"/>
                                  </p:stCondLst>
                                  <p:childTnLst>
                                    <p:set>
                                      <p:cBhvr>
                                        <p:cTn id="176" dur="1" fill="hold">
                                          <p:stCondLst>
                                            <p:cond delay="0"/>
                                          </p:stCondLst>
                                        </p:cTn>
                                        <p:tgtEl>
                                          <p:spTgt spid="63"/>
                                        </p:tgtEl>
                                        <p:attrNameLst>
                                          <p:attrName>style.visibility</p:attrName>
                                        </p:attrNameLst>
                                      </p:cBhvr>
                                      <p:to>
                                        <p:strVal val="visible"/>
                                      </p:to>
                                    </p:set>
                                    <p:anim calcmode="lin" valueType="num">
                                      <p:cBhvr additive="base">
                                        <p:cTn id="177" dur="500" fill="hold"/>
                                        <p:tgtEl>
                                          <p:spTgt spid="63"/>
                                        </p:tgtEl>
                                        <p:attrNameLst>
                                          <p:attrName>ppt_x</p:attrName>
                                        </p:attrNameLst>
                                      </p:cBhvr>
                                      <p:tavLst>
                                        <p:tav tm="0">
                                          <p:val>
                                            <p:strVal val="#ppt_x"/>
                                          </p:val>
                                        </p:tav>
                                        <p:tav tm="100000">
                                          <p:val>
                                            <p:strVal val="#ppt_x"/>
                                          </p:val>
                                        </p:tav>
                                      </p:tavLst>
                                    </p:anim>
                                    <p:anim calcmode="lin" valueType="num">
                                      <p:cBhvr additive="base">
                                        <p:cTn id="178" dur="500" fill="hold"/>
                                        <p:tgtEl>
                                          <p:spTgt spid="63"/>
                                        </p:tgtEl>
                                        <p:attrNameLst>
                                          <p:attrName>ppt_y</p:attrName>
                                        </p:attrNameLst>
                                      </p:cBhvr>
                                      <p:tavLst>
                                        <p:tav tm="0">
                                          <p:val>
                                            <p:strVal val="1+#ppt_h/2"/>
                                          </p:val>
                                        </p:tav>
                                        <p:tav tm="100000">
                                          <p:val>
                                            <p:strVal val="#ppt_y"/>
                                          </p:val>
                                        </p:tav>
                                      </p:tavLst>
                                    </p:anim>
                                  </p:childTnLst>
                                </p:cTn>
                              </p:par>
                              <p:par>
                                <p:cTn id="179" presetID="2" presetClass="entr" presetSubtype="4" fill="hold" grpId="0" nodeType="withEffect">
                                  <p:stCondLst>
                                    <p:cond delay="0"/>
                                  </p:stCondLst>
                                  <p:childTnLst>
                                    <p:set>
                                      <p:cBhvr>
                                        <p:cTn id="180" dur="1" fill="hold">
                                          <p:stCondLst>
                                            <p:cond delay="0"/>
                                          </p:stCondLst>
                                        </p:cTn>
                                        <p:tgtEl>
                                          <p:spTgt spid="64"/>
                                        </p:tgtEl>
                                        <p:attrNameLst>
                                          <p:attrName>style.visibility</p:attrName>
                                        </p:attrNameLst>
                                      </p:cBhvr>
                                      <p:to>
                                        <p:strVal val="visible"/>
                                      </p:to>
                                    </p:set>
                                    <p:anim calcmode="lin" valueType="num">
                                      <p:cBhvr additive="base">
                                        <p:cTn id="181" dur="500" fill="hold"/>
                                        <p:tgtEl>
                                          <p:spTgt spid="64"/>
                                        </p:tgtEl>
                                        <p:attrNameLst>
                                          <p:attrName>ppt_x</p:attrName>
                                        </p:attrNameLst>
                                      </p:cBhvr>
                                      <p:tavLst>
                                        <p:tav tm="0">
                                          <p:val>
                                            <p:strVal val="#ppt_x"/>
                                          </p:val>
                                        </p:tav>
                                        <p:tav tm="100000">
                                          <p:val>
                                            <p:strVal val="#ppt_x"/>
                                          </p:val>
                                        </p:tav>
                                      </p:tavLst>
                                    </p:anim>
                                    <p:anim calcmode="lin" valueType="num">
                                      <p:cBhvr additive="base">
                                        <p:cTn id="182" dur="500" fill="hold"/>
                                        <p:tgtEl>
                                          <p:spTgt spid="64"/>
                                        </p:tgtEl>
                                        <p:attrNameLst>
                                          <p:attrName>ppt_y</p:attrName>
                                        </p:attrNameLst>
                                      </p:cBhvr>
                                      <p:tavLst>
                                        <p:tav tm="0">
                                          <p:val>
                                            <p:strVal val="1+#ppt_h/2"/>
                                          </p:val>
                                        </p:tav>
                                        <p:tav tm="100000">
                                          <p:val>
                                            <p:strVal val="#ppt_y"/>
                                          </p:val>
                                        </p:tav>
                                      </p:tavLst>
                                    </p:anim>
                                  </p:childTnLst>
                                </p:cTn>
                              </p:par>
                              <p:par>
                                <p:cTn id="183" presetID="2" presetClass="entr" presetSubtype="4" fill="hold" grpId="0" nodeType="withEffect">
                                  <p:stCondLst>
                                    <p:cond delay="0"/>
                                  </p:stCondLst>
                                  <p:childTnLst>
                                    <p:set>
                                      <p:cBhvr>
                                        <p:cTn id="184" dur="1" fill="hold">
                                          <p:stCondLst>
                                            <p:cond delay="0"/>
                                          </p:stCondLst>
                                        </p:cTn>
                                        <p:tgtEl>
                                          <p:spTgt spid="65"/>
                                        </p:tgtEl>
                                        <p:attrNameLst>
                                          <p:attrName>style.visibility</p:attrName>
                                        </p:attrNameLst>
                                      </p:cBhvr>
                                      <p:to>
                                        <p:strVal val="visible"/>
                                      </p:to>
                                    </p:set>
                                    <p:anim calcmode="lin" valueType="num">
                                      <p:cBhvr additive="base">
                                        <p:cTn id="185" dur="500" fill="hold"/>
                                        <p:tgtEl>
                                          <p:spTgt spid="65"/>
                                        </p:tgtEl>
                                        <p:attrNameLst>
                                          <p:attrName>ppt_x</p:attrName>
                                        </p:attrNameLst>
                                      </p:cBhvr>
                                      <p:tavLst>
                                        <p:tav tm="0">
                                          <p:val>
                                            <p:strVal val="#ppt_x"/>
                                          </p:val>
                                        </p:tav>
                                        <p:tav tm="100000">
                                          <p:val>
                                            <p:strVal val="#ppt_x"/>
                                          </p:val>
                                        </p:tav>
                                      </p:tavLst>
                                    </p:anim>
                                    <p:anim calcmode="lin" valueType="num">
                                      <p:cBhvr additive="base">
                                        <p:cTn id="186" dur="500" fill="hold"/>
                                        <p:tgtEl>
                                          <p:spTgt spid="65"/>
                                        </p:tgtEl>
                                        <p:attrNameLst>
                                          <p:attrName>ppt_y</p:attrName>
                                        </p:attrNameLst>
                                      </p:cBhvr>
                                      <p:tavLst>
                                        <p:tav tm="0">
                                          <p:val>
                                            <p:strVal val="1+#ppt_h/2"/>
                                          </p:val>
                                        </p:tav>
                                        <p:tav tm="100000">
                                          <p:val>
                                            <p:strVal val="#ppt_y"/>
                                          </p:val>
                                        </p:tav>
                                      </p:tavLst>
                                    </p:anim>
                                  </p:childTnLst>
                                </p:cTn>
                              </p:par>
                              <p:par>
                                <p:cTn id="187" presetID="2" presetClass="entr" presetSubtype="4" fill="hold" grpId="0" nodeType="withEffect">
                                  <p:stCondLst>
                                    <p:cond delay="0"/>
                                  </p:stCondLst>
                                  <p:childTnLst>
                                    <p:set>
                                      <p:cBhvr>
                                        <p:cTn id="188" dur="1" fill="hold">
                                          <p:stCondLst>
                                            <p:cond delay="0"/>
                                          </p:stCondLst>
                                        </p:cTn>
                                        <p:tgtEl>
                                          <p:spTgt spid="66"/>
                                        </p:tgtEl>
                                        <p:attrNameLst>
                                          <p:attrName>style.visibility</p:attrName>
                                        </p:attrNameLst>
                                      </p:cBhvr>
                                      <p:to>
                                        <p:strVal val="visible"/>
                                      </p:to>
                                    </p:set>
                                    <p:anim calcmode="lin" valueType="num">
                                      <p:cBhvr additive="base">
                                        <p:cTn id="189" dur="500" fill="hold"/>
                                        <p:tgtEl>
                                          <p:spTgt spid="66"/>
                                        </p:tgtEl>
                                        <p:attrNameLst>
                                          <p:attrName>ppt_x</p:attrName>
                                        </p:attrNameLst>
                                      </p:cBhvr>
                                      <p:tavLst>
                                        <p:tav tm="0">
                                          <p:val>
                                            <p:strVal val="#ppt_x"/>
                                          </p:val>
                                        </p:tav>
                                        <p:tav tm="100000">
                                          <p:val>
                                            <p:strVal val="#ppt_x"/>
                                          </p:val>
                                        </p:tav>
                                      </p:tavLst>
                                    </p:anim>
                                    <p:anim calcmode="lin" valueType="num">
                                      <p:cBhvr additive="base">
                                        <p:cTn id="190" dur="500" fill="hold"/>
                                        <p:tgtEl>
                                          <p:spTgt spid="66"/>
                                        </p:tgtEl>
                                        <p:attrNameLst>
                                          <p:attrName>ppt_y</p:attrName>
                                        </p:attrNameLst>
                                      </p:cBhvr>
                                      <p:tavLst>
                                        <p:tav tm="0">
                                          <p:val>
                                            <p:strVal val="1+#ppt_h/2"/>
                                          </p:val>
                                        </p:tav>
                                        <p:tav tm="100000">
                                          <p:val>
                                            <p:strVal val="#ppt_y"/>
                                          </p:val>
                                        </p:tav>
                                      </p:tavLst>
                                    </p:anim>
                                  </p:childTnLst>
                                </p:cTn>
                              </p:par>
                              <p:par>
                                <p:cTn id="191" presetID="2" presetClass="entr" presetSubtype="8" fill="hold" grpId="0" nodeType="withEffect">
                                  <p:stCondLst>
                                    <p:cond delay="0"/>
                                  </p:stCondLst>
                                  <p:childTnLst>
                                    <p:set>
                                      <p:cBhvr>
                                        <p:cTn id="192" dur="1" fill="hold">
                                          <p:stCondLst>
                                            <p:cond delay="0"/>
                                          </p:stCondLst>
                                        </p:cTn>
                                        <p:tgtEl>
                                          <p:spTgt spid="67"/>
                                        </p:tgtEl>
                                        <p:attrNameLst>
                                          <p:attrName>style.visibility</p:attrName>
                                        </p:attrNameLst>
                                      </p:cBhvr>
                                      <p:to>
                                        <p:strVal val="visible"/>
                                      </p:to>
                                    </p:set>
                                    <p:anim calcmode="lin" valueType="num">
                                      <p:cBhvr additive="base">
                                        <p:cTn id="193" dur="500" fill="hold"/>
                                        <p:tgtEl>
                                          <p:spTgt spid="67"/>
                                        </p:tgtEl>
                                        <p:attrNameLst>
                                          <p:attrName>ppt_x</p:attrName>
                                        </p:attrNameLst>
                                      </p:cBhvr>
                                      <p:tavLst>
                                        <p:tav tm="0">
                                          <p:val>
                                            <p:strVal val="0-#ppt_w/2"/>
                                          </p:val>
                                        </p:tav>
                                        <p:tav tm="100000">
                                          <p:val>
                                            <p:strVal val="#ppt_x"/>
                                          </p:val>
                                        </p:tav>
                                      </p:tavLst>
                                    </p:anim>
                                    <p:anim calcmode="lin" valueType="num">
                                      <p:cBhvr additive="base">
                                        <p:cTn id="194" dur="500" fill="hold"/>
                                        <p:tgtEl>
                                          <p:spTgt spid="67"/>
                                        </p:tgtEl>
                                        <p:attrNameLst>
                                          <p:attrName>ppt_y</p:attrName>
                                        </p:attrNameLst>
                                      </p:cBhvr>
                                      <p:tavLst>
                                        <p:tav tm="0">
                                          <p:val>
                                            <p:strVal val="#ppt_y"/>
                                          </p:val>
                                        </p:tav>
                                        <p:tav tm="100000">
                                          <p:val>
                                            <p:strVal val="#ppt_y"/>
                                          </p:val>
                                        </p:tav>
                                      </p:tavLst>
                                    </p:anim>
                                  </p:childTnLst>
                                </p:cTn>
                              </p:par>
                              <p:par>
                                <p:cTn id="195" presetID="2" presetClass="entr" presetSubtype="4" fill="hold" grpId="0" nodeType="withEffect">
                                  <p:stCondLst>
                                    <p:cond delay="0"/>
                                  </p:stCondLst>
                                  <p:childTnLst>
                                    <p:set>
                                      <p:cBhvr>
                                        <p:cTn id="196" dur="1" fill="hold">
                                          <p:stCondLst>
                                            <p:cond delay="0"/>
                                          </p:stCondLst>
                                        </p:cTn>
                                        <p:tgtEl>
                                          <p:spTgt spid="68"/>
                                        </p:tgtEl>
                                        <p:attrNameLst>
                                          <p:attrName>style.visibility</p:attrName>
                                        </p:attrNameLst>
                                      </p:cBhvr>
                                      <p:to>
                                        <p:strVal val="visible"/>
                                      </p:to>
                                    </p:set>
                                    <p:anim calcmode="lin" valueType="num">
                                      <p:cBhvr additive="base">
                                        <p:cTn id="197" dur="500" fill="hold"/>
                                        <p:tgtEl>
                                          <p:spTgt spid="68"/>
                                        </p:tgtEl>
                                        <p:attrNameLst>
                                          <p:attrName>ppt_x</p:attrName>
                                        </p:attrNameLst>
                                      </p:cBhvr>
                                      <p:tavLst>
                                        <p:tav tm="0">
                                          <p:val>
                                            <p:strVal val="#ppt_x"/>
                                          </p:val>
                                        </p:tav>
                                        <p:tav tm="100000">
                                          <p:val>
                                            <p:strVal val="#ppt_x"/>
                                          </p:val>
                                        </p:tav>
                                      </p:tavLst>
                                    </p:anim>
                                    <p:anim calcmode="lin" valueType="num">
                                      <p:cBhvr additive="base">
                                        <p:cTn id="198" dur="500" fill="hold"/>
                                        <p:tgtEl>
                                          <p:spTgt spid="68"/>
                                        </p:tgtEl>
                                        <p:attrNameLst>
                                          <p:attrName>ppt_y</p:attrName>
                                        </p:attrNameLst>
                                      </p:cBhvr>
                                      <p:tavLst>
                                        <p:tav tm="0">
                                          <p:val>
                                            <p:strVal val="1+#ppt_h/2"/>
                                          </p:val>
                                        </p:tav>
                                        <p:tav tm="100000">
                                          <p:val>
                                            <p:strVal val="#ppt_y"/>
                                          </p:val>
                                        </p:tav>
                                      </p:tavLst>
                                    </p:anim>
                                  </p:childTnLst>
                                </p:cTn>
                              </p:par>
                              <p:par>
                                <p:cTn id="199" presetID="2" presetClass="entr" presetSubtype="4" fill="hold" grpId="0" nodeType="withEffect">
                                  <p:stCondLst>
                                    <p:cond delay="0"/>
                                  </p:stCondLst>
                                  <p:childTnLst>
                                    <p:set>
                                      <p:cBhvr>
                                        <p:cTn id="200" dur="1" fill="hold">
                                          <p:stCondLst>
                                            <p:cond delay="0"/>
                                          </p:stCondLst>
                                        </p:cTn>
                                        <p:tgtEl>
                                          <p:spTgt spid="69"/>
                                        </p:tgtEl>
                                        <p:attrNameLst>
                                          <p:attrName>style.visibility</p:attrName>
                                        </p:attrNameLst>
                                      </p:cBhvr>
                                      <p:to>
                                        <p:strVal val="visible"/>
                                      </p:to>
                                    </p:set>
                                    <p:anim calcmode="lin" valueType="num">
                                      <p:cBhvr additive="base">
                                        <p:cTn id="201" dur="500" fill="hold"/>
                                        <p:tgtEl>
                                          <p:spTgt spid="69"/>
                                        </p:tgtEl>
                                        <p:attrNameLst>
                                          <p:attrName>ppt_x</p:attrName>
                                        </p:attrNameLst>
                                      </p:cBhvr>
                                      <p:tavLst>
                                        <p:tav tm="0">
                                          <p:val>
                                            <p:strVal val="#ppt_x"/>
                                          </p:val>
                                        </p:tav>
                                        <p:tav tm="100000">
                                          <p:val>
                                            <p:strVal val="#ppt_x"/>
                                          </p:val>
                                        </p:tav>
                                      </p:tavLst>
                                    </p:anim>
                                    <p:anim calcmode="lin" valueType="num">
                                      <p:cBhvr additive="base">
                                        <p:cTn id="202" dur="500" fill="hold"/>
                                        <p:tgtEl>
                                          <p:spTgt spid="69"/>
                                        </p:tgtEl>
                                        <p:attrNameLst>
                                          <p:attrName>ppt_y</p:attrName>
                                        </p:attrNameLst>
                                      </p:cBhvr>
                                      <p:tavLst>
                                        <p:tav tm="0">
                                          <p:val>
                                            <p:strVal val="1+#ppt_h/2"/>
                                          </p:val>
                                        </p:tav>
                                        <p:tav tm="100000">
                                          <p:val>
                                            <p:strVal val="#ppt_y"/>
                                          </p:val>
                                        </p:tav>
                                      </p:tavLst>
                                    </p:anim>
                                  </p:childTnLst>
                                </p:cTn>
                              </p:par>
                              <p:par>
                                <p:cTn id="203" presetID="2" presetClass="entr" presetSubtype="4" fill="hold" grpId="0" nodeType="withEffect">
                                  <p:stCondLst>
                                    <p:cond delay="0"/>
                                  </p:stCondLst>
                                  <p:childTnLst>
                                    <p:set>
                                      <p:cBhvr>
                                        <p:cTn id="204" dur="1" fill="hold">
                                          <p:stCondLst>
                                            <p:cond delay="0"/>
                                          </p:stCondLst>
                                        </p:cTn>
                                        <p:tgtEl>
                                          <p:spTgt spid="70"/>
                                        </p:tgtEl>
                                        <p:attrNameLst>
                                          <p:attrName>style.visibility</p:attrName>
                                        </p:attrNameLst>
                                      </p:cBhvr>
                                      <p:to>
                                        <p:strVal val="visible"/>
                                      </p:to>
                                    </p:set>
                                    <p:anim calcmode="lin" valueType="num">
                                      <p:cBhvr additive="base">
                                        <p:cTn id="205" dur="500" fill="hold"/>
                                        <p:tgtEl>
                                          <p:spTgt spid="70"/>
                                        </p:tgtEl>
                                        <p:attrNameLst>
                                          <p:attrName>ppt_x</p:attrName>
                                        </p:attrNameLst>
                                      </p:cBhvr>
                                      <p:tavLst>
                                        <p:tav tm="0">
                                          <p:val>
                                            <p:strVal val="#ppt_x"/>
                                          </p:val>
                                        </p:tav>
                                        <p:tav tm="100000">
                                          <p:val>
                                            <p:strVal val="#ppt_x"/>
                                          </p:val>
                                        </p:tav>
                                      </p:tavLst>
                                    </p:anim>
                                    <p:anim calcmode="lin" valueType="num">
                                      <p:cBhvr additive="base">
                                        <p:cTn id="206" dur="500" fill="hold"/>
                                        <p:tgtEl>
                                          <p:spTgt spid="70"/>
                                        </p:tgtEl>
                                        <p:attrNameLst>
                                          <p:attrName>ppt_y</p:attrName>
                                        </p:attrNameLst>
                                      </p:cBhvr>
                                      <p:tavLst>
                                        <p:tav tm="0">
                                          <p:val>
                                            <p:strVal val="1+#ppt_h/2"/>
                                          </p:val>
                                        </p:tav>
                                        <p:tav tm="100000">
                                          <p:val>
                                            <p:strVal val="#ppt_y"/>
                                          </p:val>
                                        </p:tav>
                                      </p:tavLst>
                                    </p:anim>
                                  </p:childTnLst>
                                </p:cTn>
                              </p:par>
                              <p:par>
                                <p:cTn id="207" presetID="2" presetClass="entr" presetSubtype="4" fill="hold" grpId="0" nodeType="withEffect">
                                  <p:stCondLst>
                                    <p:cond delay="0"/>
                                  </p:stCondLst>
                                  <p:childTnLst>
                                    <p:set>
                                      <p:cBhvr>
                                        <p:cTn id="208" dur="1" fill="hold">
                                          <p:stCondLst>
                                            <p:cond delay="0"/>
                                          </p:stCondLst>
                                        </p:cTn>
                                        <p:tgtEl>
                                          <p:spTgt spid="71"/>
                                        </p:tgtEl>
                                        <p:attrNameLst>
                                          <p:attrName>style.visibility</p:attrName>
                                        </p:attrNameLst>
                                      </p:cBhvr>
                                      <p:to>
                                        <p:strVal val="visible"/>
                                      </p:to>
                                    </p:set>
                                    <p:anim calcmode="lin" valueType="num">
                                      <p:cBhvr additive="base">
                                        <p:cTn id="209" dur="500" fill="hold"/>
                                        <p:tgtEl>
                                          <p:spTgt spid="71"/>
                                        </p:tgtEl>
                                        <p:attrNameLst>
                                          <p:attrName>ppt_x</p:attrName>
                                        </p:attrNameLst>
                                      </p:cBhvr>
                                      <p:tavLst>
                                        <p:tav tm="0">
                                          <p:val>
                                            <p:strVal val="#ppt_x"/>
                                          </p:val>
                                        </p:tav>
                                        <p:tav tm="100000">
                                          <p:val>
                                            <p:strVal val="#ppt_x"/>
                                          </p:val>
                                        </p:tav>
                                      </p:tavLst>
                                    </p:anim>
                                    <p:anim calcmode="lin" valueType="num">
                                      <p:cBhvr additive="base">
                                        <p:cTn id="210" dur="500" fill="hold"/>
                                        <p:tgtEl>
                                          <p:spTgt spid="71"/>
                                        </p:tgtEl>
                                        <p:attrNameLst>
                                          <p:attrName>ppt_y</p:attrName>
                                        </p:attrNameLst>
                                      </p:cBhvr>
                                      <p:tavLst>
                                        <p:tav tm="0">
                                          <p:val>
                                            <p:strVal val="1+#ppt_h/2"/>
                                          </p:val>
                                        </p:tav>
                                        <p:tav tm="100000">
                                          <p:val>
                                            <p:strVal val="#ppt_y"/>
                                          </p:val>
                                        </p:tav>
                                      </p:tavLst>
                                    </p:anim>
                                  </p:childTnLst>
                                </p:cTn>
                              </p:par>
                              <p:par>
                                <p:cTn id="211" presetID="2" presetClass="entr" presetSubtype="4" fill="hold" grpId="0" nodeType="withEffect">
                                  <p:stCondLst>
                                    <p:cond delay="0"/>
                                  </p:stCondLst>
                                  <p:childTnLst>
                                    <p:set>
                                      <p:cBhvr>
                                        <p:cTn id="212" dur="1" fill="hold">
                                          <p:stCondLst>
                                            <p:cond delay="0"/>
                                          </p:stCondLst>
                                        </p:cTn>
                                        <p:tgtEl>
                                          <p:spTgt spid="72"/>
                                        </p:tgtEl>
                                        <p:attrNameLst>
                                          <p:attrName>style.visibility</p:attrName>
                                        </p:attrNameLst>
                                      </p:cBhvr>
                                      <p:to>
                                        <p:strVal val="visible"/>
                                      </p:to>
                                    </p:set>
                                    <p:anim calcmode="lin" valueType="num">
                                      <p:cBhvr additive="base">
                                        <p:cTn id="213" dur="500" fill="hold"/>
                                        <p:tgtEl>
                                          <p:spTgt spid="72"/>
                                        </p:tgtEl>
                                        <p:attrNameLst>
                                          <p:attrName>ppt_x</p:attrName>
                                        </p:attrNameLst>
                                      </p:cBhvr>
                                      <p:tavLst>
                                        <p:tav tm="0">
                                          <p:val>
                                            <p:strVal val="#ppt_x"/>
                                          </p:val>
                                        </p:tav>
                                        <p:tav tm="100000">
                                          <p:val>
                                            <p:strVal val="#ppt_x"/>
                                          </p:val>
                                        </p:tav>
                                      </p:tavLst>
                                    </p:anim>
                                    <p:anim calcmode="lin" valueType="num">
                                      <p:cBhvr additive="base">
                                        <p:cTn id="214" dur="500" fill="hold"/>
                                        <p:tgtEl>
                                          <p:spTgt spid="72"/>
                                        </p:tgtEl>
                                        <p:attrNameLst>
                                          <p:attrName>ppt_y</p:attrName>
                                        </p:attrNameLst>
                                      </p:cBhvr>
                                      <p:tavLst>
                                        <p:tav tm="0">
                                          <p:val>
                                            <p:strVal val="1+#ppt_h/2"/>
                                          </p:val>
                                        </p:tav>
                                        <p:tav tm="100000">
                                          <p:val>
                                            <p:strVal val="#ppt_y"/>
                                          </p:val>
                                        </p:tav>
                                      </p:tavLst>
                                    </p:anim>
                                  </p:childTnLst>
                                </p:cTn>
                              </p:par>
                              <p:par>
                                <p:cTn id="215" presetID="2" presetClass="entr" presetSubtype="4" fill="hold" grpId="0" nodeType="withEffect">
                                  <p:stCondLst>
                                    <p:cond delay="0"/>
                                  </p:stCondLst>
                                  <p:childTnLst>
                                    <p:set>
                                      <p:cBhvr>
                                        <p:cTn id="216" dur="1" fill="hold">
                                          <p:stCondLst>
                                            <p:cond delay="0"/>
                                          </p:stCondLst>
                                        </p:cTn>
                                        <p:tgtEl>
                                          <p:spTgt spid="73"/>
                                        </p:tgtEl>
                                        <p:attrNameLst>
                                          <p:attrName>style.visibility</p:attrName>
                                        </p:attrNameLst>
                                      </p:cBhvr>
                                      <p:to>
                                        <p:strVal val="visible"/>
                                      </p:to>
                                    </p:set>
                                    <p:anim calcmode="lin" valueType="num">
                                      <p:cBhvr additive="base">
                                        <p:cTn id="217" dur="500" fill="hold"/>
                                        <p:tgtEl>
                                          <p:spTgt spid="73"/>
                                        </p:tgtEl>
                                        <p:attrNameLst>
                                          <p:attrName>ppt_x</p:attrName>
                                        </p:attrNameLst>
                                      </p:cBhvr>
                                      <p:tavLst>
                                        <p:tav tm="0">
                                          <p:val>
                                            <p:strVal val="#ppt_x"/>
                                          </p:val>
                                        </p:tav>
                                        <p:tav tm="100000">
                                          <p:val>
                                            <p:strVal val="#ppt_x"/>
                                          </p:val>
                                        </p:tav>
                                      </p:tavLst>
                                    </p:anim>
                                    <p:anim calcmode="lin" valueType="num">
                                      <p:cBhvr additive="base">
                                        <p:cTn id="218" dur="500" fill="hold"/>
                                        <p:tgtEl>
                                          <p:spTgt spid="73"/>
                                        </p:tgtEl>
                                        <p:attrNameLst>
                                          <p:attrName>ppt_y</p:attrName>
                                        </p:attrNameLst>
                                      </p:cBhvr>
                                      <p:tavLst>
                                        <p:tav tm="0">
                                          <p:val>
                                            <p:strVal val="1+#ppt_h/2"/>
                                          </p:val>
                                        </p:tav>
                                        <p:tav tm="100000">
                                          <p:val>
                                            <p:strVal val="#ppt_y"/>
                                          </p:val>
                                        </p:tav>
                                      </p:tavLst>
                                    </p:anim>
                                  </p:childTnLst>
                                </p:cTn>
                              </p:par>
                              <p:par>
                                <p:cTn id="219" presetID="2" presetClass="entr" presetSubtype="4" fill="hold" grpId="0" nodeType="withEffect">
                                  <p:stCondLst>
                                    <p:cond delay="0"/>
                                  </p:stCondLst>
                                  <p:childTnLst>
                                    <p:set>
                                      <p:cBhvr>
                                        <p:cTn id="220" dur="1" fill="hold">
                                          <p:stCondLst>
                                            <p:cond delay="0"/>
                                          </p:stCondLst>
                                        </p:cTn>
                                        <p:tgtEl>
                                          <p:spTgt spid="74"/>
                                        </p:tgtEl>
                                        <p:attrNameLst>
                                          <p:attrName>style.visibility</p:attrName>
                                        </p:attrNameLst>
                                      </p:cBhvr>
                                      <p:to>
                                        <p:strVal val="visible"/>
                                      </p:to>
                                    </p:set>
                                    <p:anim calcmode="lin" valueType="num">
                                      <p:cBhvr additive="base">
                                        <p:cTn id="221" dur="500" fill="hold"/>
                                        <p:tgtEl>
                                          <p:spTgt spid="74"/>
                                        </p:tgtEl>
                                        <p:attrNameLst>
                                          <p:attrName>ppt_x</p:attrName>
                                        </p:attrNameLst>
                                      </p:cBhvr>
                                      <p:tavLst>
                                        <p:tav tm="0">
                                          <p:val>
                                            <p:strVal val="#ppt_x"/>
                                          </p:val>
                                        </p:tav>
                                        <p:tav tm="100000">
                                          <p:val>
                                            <p:strVal val="#ppt_x"/>
                                          </p:val>
                                        </p:tav>
                                      </p:tavLst>
                                    </p:anim>
                                    <p:anim calcmode="lin" valueType="num">
                                      <p:cBhvr additive="base">
                                        <p:cTn id="222" dur="500" fill="hold"/>
                                        <p:tgtEl>
                                          <p:spTgt spid="74"/>
                                        </p:tgtEl>
                                        <p:attrNameLst>
                                          <p:attrName>ppt_y</p:attrName>
                                        </p:attrNameLst>
                                      </p:cBhvr>
                                      <p:tavLst>
                                        <p:tav tm="0">
                                          <p:val>
                                            <p:strVal val="1+#ppt_h/2"/>
                                          </p:val>
                                        </p:tav>
                                        <p:tav tm="100000">
                                          <p:val>
                                            <p:strVal val="#ppt_y"/>
                                          </p:val>
                                        </p:tav>
                                      </p:tavLst>
                                    </p:anim>
                                  </p:childTnLst>
                                </p:cTn>
                              </p:par>
                              <p:par>
                                <p:cTn id="223" presetID="2" presetClass="entr" presetSubtype="4" fill="hold" grpId="0" nodeType="withEffect">
                                  <p:stCondLst>
                                    <p:cond delay="0"/>
                                  </p:stCondLst>
                                  <p:childTnLst>
                                    <p:set>
                                      <p:cBhvr>
                                        <p:cTn id="224" dur="1" fill="hold">
                                          <p:stCondLst>
                                            <p:cond delay="0"/>
                                          </p:stCondLst>
                                        </p:cTn>
                                        <p:tgtEl>
                                          <p:spTgt spid="75"/>
                                        </p:tgtEl>
                                        <p:attrNameLst>
                                          <p:attrName>style.visibility</p:attrName>
                                        </p:attrNameLst>
                                      </p:cBhvr>
                                      <p:to>
                                        <p:strVal val="visible"/>
                                      </p:to>
                                    </p:set>
                                    <p:anim calcmode="lin" valueType="num">
                                      <p:cBhvr additive="base">
                                        <p:cTn id="225" dur="500" fill="hold"/>
                                        <p:tgtEl>
                                          <p:spTgt spid="75"/>
                                        </p:tgtEl>
                                        <p:attrNameLst>
                                          <p:attrName>ppt_x</p:attrName>
                                        </p:attrNameLst>
                                      </p:cBhvr>
                                      <p:tavLst>
                                        <p:tav tm="0">
                                          <p:val>
                                            <p:strVal val="#ppt_x"/>
                                          </p:val>
                                        </p:tav>
                                        <p:tav tm="100000">
                                          <p:val>
                                            <p:strVal val="#ppt_x"/>
                                          </p:val>
                                        </p:tav>
                                      </p:tavLst>
                                    </p:anim>
                                    <p:anim calcmode="lin" valueType="num">
                                      <p:cBhvr additive="base">
                                        <p:cTn id="226" dur="500" fill="hold"/>
                                        <p:tgtEl>
                                          <p:spTgt spid="75"/>
                                        </p:tgtEl>
                                        <p:attrNameLst>
                                          <p:attrName>ppt_y</p:attrName>
                                        </p:attrNameLst>
                                      </p:cBhvr>
                                      <p:tavLst>
                                        <p:tav tm="0">
                                          <p:val>
                                            <p:strVal val="1+#ppt_h/2"/>
                                          </p:val>
                                        </p:tav>
                                        <p:tav tm="100000">
                                          <p:val>
                                            <p:strVal val="#ppt_y"/>
                                          </p:val>
                                        </p:tav>
                                      </p:tavLst>
                                    </p:anim>
                                  </p:childTnLst>
                                </p:cTn>
                              </p:par>
                              <p:par>
                                <p:cTn id="227" presetID="2" presetClass="entr" presetSubtype="4" fill="hold" grpId="0" nodeType="withEffect">
                                  <p:stCondLst>
                                    <p:cond delay="0"/>
                                  </p:stCondLst>
                                  <p:childTnLst>
                                    <p:set>
                                      <p:cBhvr>
                                        <p:cTn id="228" dur="1" fill="hold">
                                          <p:stCondLst>
                                            <p:cond delay="0"/>
                                          </p:stCondLst>
                                        </p:cTn>
                                        <p:tgtEl>
                                          <p:spTgt spid="76"/>
                                        </p:tgtEl>
                                        <p:attrNameLst>
                                          <p:attrName>style.visibility</p:attrName>
                                        </p:attrNameLst>
                                      </p:cBhvr>
                                      <p:to>
                                        <p:strVal val="visible"/>
                                      </p:to>
                                    </p:set>
                                    <p:anim calcmode="lin" valueType="num">
                                      <p:cBhvr additive="base">
                                        <p:cTn id="229" dur="500" fill="hold"/>
                                        <p:tgtEl>
                                          <p:spTgt spid="76"/>
                                        </p:tgtEl>
                                        <p:attrNameLst>
                                          <p:attrName>ppt_x</p:attrName>
                                        </p:attrNameLst>
                                      </p:cBhvr>
                                      <p:tavLst>
                                        <p:tav tm="0">
                                          <p:val>
                                            <p:strVal val="#ppt_x"/>
                                          </p:val>
                                        </p:tav>
                                        <p:tav tm="100000">
                                          <p:val>
                                            <p:strVal val="#ppt_x"/>
                                          </p:val>
                                        </p:tav>
                                      </p:tavLst>
                                    </p:anim>
                                    <p:anim calcmode="lin" valueType="num">
                                      <p:cBhvr additive="base">
                                        <p:cTn id="230" dur="500" fill="hold"/>
                                        <p:tgtEl>
                                          <p:spTgt spid="76"/>
                                        </p:tgtEl>
                                        <p:attrNameLst>
                                          <p:attrName>ppt_y</p:attrName>
                                        </p:attrNameLst>
                                      </p:cBhvr>
                                      <p:tavLst>
                                        <p:tav tm="0">
                                          <p:val>
                                            <p:strVal val="1+#ppt_h/2"/>
                                          </p:val>
                                        </p:tav>
                                        <p:tav tm="100000">
                                          <p:val>
                                            <p:strVal val="#ppt_y"/>
                                          </p:val>
                                        </p:tav>
                                      </p:tavLst>
                                    </p:anim>
                                  </p:childTnLst>
                                </p:cTn>
                              </p:par>
                              <p:par>
                                <p:cTn id="231" presetID="2" presetClass="entr" presetSubtype="4" fill="hold" grpId="0" nodeType="withEffect">
                                  <p:stCondLst>
                                    <p:cond delay="0"/>
                                  </p:stCondLst>
                                  <p:childTnLst>
                                    <p:set>
                                      <p:cBhvr>
                                        <p:cTn id="232" dur="1" fill="hold">
                                          <p:stCondLst>
                                            <p:cond delay="0"/>
                                          </p:stCondLst>
                                        </p:cTn>
                                        <p:tgtEl>
                                          <p:spTgt spid="77"/>
                                        </p:tgtEl>
                                        <p:attrNameLst>
                                          <p:attrName>style.visibility</p:attrName>
                                        </p:attrNameLst>
                                      </p:cBhvr>
                                      <p:to>
                                        <p:strVal val="visible"/>
                                      </p:to>
                                    </p:set>
                                    <p:anim calcmode="lin" valueType="num">
                                      <p:cBhvr additive="base">
                                        <p:cTn id="233" dur="500" fill="hold"/>
                                        <p:tgtEl>
                                          <p:spTgt spid="77"/>
                                        </p:tgtEl>
                                        <p:attrNameLst>
                                          <p:attrName>ppt_x</p:attrName>
                                        </p:attrNameLst>
                                      </p:cBhvr>
                                      <p:tavLst>
                                        <p:tav tm="0">
                                          <p:val>
                                            <p:strVal val="#ppt_x"/>
                                          </p:val>
                                        </p:tav>
                                        <p:tav tm="100000">
                                          <p:val>
                                            <p:strVal val="#ppt_x"/>
                                          </p:val>
                                        </p:tav>
                                      </p:tavLst>
                                    </p:anim>
                                    <p:anim calcmode="lin" valueType="num">
                                      <p:cBhvr additive="base">
                                        <p:cTn id="234" dur="500" fill="hold"/>
                                        <p:tgtEl>
                                          <p:spTgt spid="77"/>
                                        </p:tgtEl>
                                        <p:attrNameLst>
                                          <p:attrName>ppt_y</p:attrName>
                                        </p:attrNameLst>
                                      </p:cBhvr>
                                      <p:tavLst>
                                        <p:tav tm="0">
                                          <p:val>
                                            <p:strVal val="1+#ppt_h/2"/>
                                          </p:val>
                                        </p:tav>
                                        <p:tav tm="100000">
                                          <p:val>
                                            <p:strVal val="#ppt_y"/>
                                          </p:val>
                                        </p:tav>
                                      </p:tavLst>
                                    </p:anim>
                                  </p:childTnLst>
                                </p:cTn>
                              </p:par>
                              <p:par>
                                <p:cTn id="235" presetID="2" presetClass="entr" presetSubtype="4" fill="hold" grpId="0" nodeType="withEffect">
                                  <p:stCondLst>
                                    <p:cond delay="0"/>
                                  </p:stCondLst>
                                  <p:childTnLst>
                                    <p:set>
                                      <p:cBhvr>
                                        <p:cTn id="236" dur="1" fill="hold">
                                          <p:stCondLst>
                                            <p:cond delay="0"/>
                                          </p:stCondLst>
                                        </p:cTn>
                                        <p:tgtEl>
                                          <p:spTgt spid="78"/>
                                        </p:tgtEl>
                                        <p:attrNameLst>
                                          <p:attrName>style.visibility</p:attrName>
                                        </p:attrNameLst>
                                      </p:cBhvr>
                                      <p:to>
                                        <p:strVal val="visible"/>
                                      </p:to>
                                    </p:set>
                                    <p:anim calcmode="lin" valueType="num">
                                      <p:cBhvr additive="base">
                                        <p:cTn id="237" dur="500" fill="hold"/>
                                        <p:tgtEl>
                                          <p:spTgt spid="78"/>
                                        </p:tgtEl>
                                        <p:attrNameLst>
                                          <p:attrName>ppt_x</p:attrName>
                                        </p:attrNameLst>
                                      </p:cBhvr>
                                      <p:tavLst>
                                        <p:tav tm="0">
                                          <p:val>
                                            <p:strVal val="#ppt_x"/>
                                          </p:val>
                                        </p:tav>
                                        <p:tav tm="100000">
                                          <p:val>
                                            <p:strVal val="#ppt_x"/>
                                          </p:val>
                                        </p:tav>
                                      </p:tavLst>
                                    </p:anim>
                                    <p:anim calcmode="lin" valueType="num">
                                      <p:cBhvr additive="base">
                                        <p:cTn id="238" dur="500" fill="hold"/>
                                        <p:tgtEl>
                                          <p:spTgt spid="78"/>
                                        </p:tgtEl>
                                        <p:attrNameLst>
                                          <p:attrName>ppt_y</p:attrName>
                                        </p:attrNameLst>
                                      </p:cBhvr>
                                      <p:tavLst>
                                        <p:tav tm="0">
                                          <p:val>
                                            <p:strVal val="1+#ppt_h/2"/>
                                          </p:val>
                                        </p:tav>
                                        <p:tav tm="100000">
                                          <p:val>
                                            <p:strVal val="#ppt_y"/>
                                          </p:val>
                                        </p:tav>
                                      </p:tavLst>
                                    </p:anim>
                                  </p:childTnLst>
                                </p:cTn>
                              </p:par>
                              <p:par>
                                <p:cTn id="239" presetID="2" presetClass="entr" presetSubtype="4" fill="hold" grpId="0" nodeType="withEffect">
                                  <p:stCondLst>
                                    <p:cond delay="0"/>
                                  </p:stCondLst>
                                  <p:childTnLst>
                                    <p:set>
                                      <p:cBhvr>
                                        <p:cTn id="240" dur="1" fill="hold">
                                          <p:stCondLst>
                                            <p:cond delay="0"/>
                                          </p:stCondLst>
                                        </p:cTn>
                                        <p:tgtEl>
                                          <p:spTgt spid="79"/>
                                        </p:tgtEl>
                                        <p:attrNameLst>
                                          <p:attrName>style.visibility</p:attrName>
                                        </p:attrNameLst>
                                      </p:cBhvr>
                                      <p:to>
                                        <p:strVal val="visible"/>
                                      </p:to>
                                    </p:set>
                                    <p:anim calcmode="lin" valueType="num">
                                      <p:cBhvr additive="base">
                                        <p:cTn id="241" dur="500" fill="hold"/>
                                        <p:tgtEl>
                                          <p:spTgt spid="79"/>
                                        </p:tgtEl>
                                        <p:attrNameLst>
                                          <p:attrName>ppt_x</p:attrName>
                                        </p:attrNameLst>
                                      </p:cBhvr>
                                      <p:tavLst>
                                        <p:tav tm="0">
                                          <p:val>
                                            <p:strVal val="#ppt_x"/>
                                          </p:val>
                                        </p:tav>
                                        <p:tav tm="100000">
                                          <p:val>
                                            <p:strVal val="#ppt_x"/>
                                          </p:val>
                                        </p:tav>
                                      </p:tavLst>
                                    </p:anim>
                                    <p:anim calcmode="lin" valueType="num">
                                      <p:cBhvr additive="base">
                                        <p:cTn id="242" dur="500" fill="hold"/>
                                        <p:tgtEl>
                                          <p:spTgt spid="79"/>
                                        </p:tgtEl>
                                        <p:attrNameLst>
                                          <p:attrName>ppt_y</p:attrName>
                                        </p:attrNameLst>
                                      </p:cBhvr>
                                      <p:tavLst>
                                        <p:tav tm="0">
                                          <p:val>
                                            <p:strVal val="1+#ppt_h/2"/>
                                          </p:val>
                                        </p:tav>
                                        <p:tav tm="100000">
                                          <p:val>
                                            <p:strVal val="#ppt_y"/>
                                          </p:val>
                                        </p:tav>
                                      </p:tavLst>
                                    </p:anim>
                                  </p:childTnLst>
                                </p:cTn>
                              </p:par>
                              <p:par>
                                <p:cTn id="243" presetID="2" presetClass="entr" presetSubtype="4" fill="hold" grpId="0" nodeType="withEffect">
                                  <p:stCondLst>
                                    <p:cond delay="0"/>
                                  </p:stCondLst>
                                  <p:childTnLst>
                                    <p:set>
                                      <p:cBhvr>
                                        <p:cTn id="244" dur="1" fill="hold">
                                          <p:stCondLst>
                                            <p:cond delay="0"/>
                                          </p:stCondLst>
                                        </p:cTn>
                                        <p:tgtEl>
                                          <p:spTgt spid="80"/>
                                        </p:tgtEl>
                                        <p:attrNameLst>
                                          <p:attrName>style.visibility</p:attrName>
                                        </p:attrNameLst>
                                      </p:cBhvr>
                                      <p:to>
                                        <p:strVal val="visible"/>
                                      </p:to>
                                    </p:set>
                                    <p:anim calcmode="lin" valueType="num">
                                      <p:cBhvr additive="base">
                                        <p:cTn id="245" dur="500" fill="hold"/>
                                        <p:tgtEl>
                                          <p:spTgt spid="80"/>
                                        </p:tgtEl>
                                        <p:attrNameLst>
                                          <p:attrName>ppt_x</p:attrName>
                                        </p:attrNameLst>
                                      </p:cBhvr>
                                      <p:tavLst>
                                        <p:tav tm="0">
                                          <p:val>
                                            <p:strVal val="#ppt_x"/>
                                          </p:val>
                                        </p:tav>
                                        <p:tav tm="100000">
                                          <p:val>
                                            <p:strVal val="#ppt_x"/>
                                          </p:val>
                                        </p:tav>
                                      </p:tavLst>
                                    </p:anim>
                                    <p:anim calcmode="lin" valueType="num">
                                      <p:cBhvr additive="base">
                                        <p:cTn id="246" dur="500" fill="hold"/>
                                        <p:tgtEl>
                                          <p:spTgt spid="80"/>
                                        </p:tgtEl>
                                        <p:attrNameLst>
                                          <p:attrName>ppt_y</p:attrName>
                                        </p:attrNameLst>
                                      </p:cBhvr>
                                      <p:tavLst>
                                        <p:tav tm="0">
                                          <p:val>
                                            <p:strVal val="1+#ppt_h/2"/>
                                          </p:val>
                                        </p:tav>
                                        <p:tav tm="100000">
                                          <p:val>
                                            <p:strVal val="#ppt_y"/>
                                          </p:val>
                                        </p:tav>
                                      </p:tavLst>
                                    </p:anim>
                                  </p:childTnLst>
                                </p:cTn>
                              </p:par>
                              <p:par>
                                <p:cTn id="247" presetID="2" presetClass="entr" presetSubtype="4" fill="hold" grpId="0" nodeType="withEffect">
                                  <p:stCondLst>
                                    <p:cond delay="0"/>
                                  </p:stCondLst>
                                  <p:childTnLst>
                                    <p:set>
                                      <p:cBhvr>
                                        <p:cTn id="248" dur="1" fill="hold">
                                          <p:stCondLst>
                                            <p:cond delay="0"/>
                                          </p:stCondLst>
                                        </p:cTn>
                                        <p:tgtEl>
                                          <p:spTgt spid="81"/>
                                        </p:tgtEl>
                                        <p:attrNameLst>
                                          <p:attrName>style.visibility</p:attrName>
                                        </p:attrNameLst>
                                      </p:cBhvr>
                                      <p:to>
                                        <p:strVal val="visible"/>
                                      </p:to>
                                    </p:set>
                                    <p:anim calcmode="lin" valueType="num">
                                      <p:cBhvr additive="base">
                                        <p:cTn id="249" dur="500" fill="hold"/>
                                        <p:tgtEl>
                                          <p:spTgt spid="81"/>
                                        </p:tgtEl>
                                        <p:attrNameLst>
                                          <p:attrName>ppt_x</p:attrName>
                                        </p:attrNameLst>
                                      </p:cBhvr>
                                      <p:tavLst>
                                        <p:tav tm="0">
                                          <p:val>
                                            <p:strVal val="#ppt_x"/>
                                          </p:val>
                                        </p:tav>
                                        <p:tav tm="100000">
                                          <p:val>
                                            <p:strVal val="#ppt_x"/>
                                          </p:val>
                                        </p:tav>
                                      </p:tavLst>
                                    </p:anim>
                                    <p:anim calcmode="lin" valueType="num">
                                      <p:cBhvr additive="base">
                                        <p:cTn id="250" dur="500" fill="hold"/>
                                        <p:tgtEl>
                                          <p:spTgt spid="81"/>
                                        </p:tgtEl>
                                        <p:attrNameLst>
                                          <p:attrName>ppt_y</p:attrName>
                                        </p:attrNameLst>
                                      </p:cBhvr>
                                      <p:tavLst>
                                        <p:tav tm="0">
                                          <p:val>
                                            <p:strVal val="1+#ppt_h/2"/>
                                          </p:val>
                                        </p:tav>
                                        <p:tav tm="100000">
                                          <p:val>
                                            <p:strVal val="#ppt_y"/>
                                          </p:val>
                                        </p:tav>
                                      </p:tavLst>
                                    </p:anim>
                                  </p:childTnLst>
                                </p:cTn>
                              </p:par>
                              <p:par>
                                <p:cTn id="251" presetID="2" presetClass="entr" presetSubtype="1" fill="hold" grpId="0" nodeType="withEffect">
                                  <p:stCondLst>
                                    <p:cond delay="0"/>
                                  </p:stCondLst>
                                  <p:childTnLst>
                                    <p:set>
                                      <p:cBhvr>
                                        <p:cTn id="252" dur="1" fill="hold">
                                          <p:stCondLst>
                                            <p:cond delay="0"/>
                                          </p:stCondLst>
                                        </p:cTn>
                                        <p:tgtEl>
                                          <p:spTgt spid="82"/>
                                        </p:tgtEl>
                                        <p:attrNameLst>
                                          <p:attrName>style.visibility</p:attrName>
                                        </p:attrNameLst>
                                      </p:cBhvr>
                                      <p:to>
                                        <p:strVal val="visible"/>
                                      </p:to>
                                    </p:set>
                                    <p:anim calcmode="lin" valueType="num">
                                      <p:cBhvr additive="base">
                                        <p:cTn id="253" dur="500" fill="hold"/>
                                        <p:tgtEl>
                                          <p:spTgt spid="82"/>
                                        </p:tgtEl>
                                        <p:attrNameLst>
                                          <p:attrName>ppt_x</p:attrName>
                                        </p:attrNameLst>
                                      </p:cBhvr>
                                      <p:tavLst>
                                        <p:tav tm="0">
                                          <p:val>
                                            <p:strVal val="#ppt_x"/>
                                          </p:val>
                                        </p:tav>
                                        <p:tav tm="100000">
                                          <p:val>
                                            <p:strVal val="#ppt_x"/>
                                          </p:val>
                                        </p:tav>
                                      </p:tavLst>
                                    </p:anim>
                                    <p:anim calcmode="lin" valueType="num">
                                      <p:cBhvr additive="base">
                                        <p:cTn id="254" dur="500" fill="hold"/>
                                        <p:tgtEl>
                                          <p:spTgt spid="82"/>
                                        </p:tgtEl>
                                        <p:attrNameLst>
                                          <p:attrName>ppt_y</p:attrName>
                                        </p:attrNameLst>
                                      </p:cBhvr>
                                      <p:tavLst>
                                        <p:tav tm="0">
                                          <p:val>
                                            <p:strVal val="0-#ppt_h/2"/>
                                          </p:val>
                                        </p:tav>
                                        <p:tav tm="100000">
                                          <p:val>
                                            <p:strVal val="#ppt_y"/>
                                          </p:val>
                                        </p:tav>
                                      </p:tavLst>
                                    </p:anim>
                                  </p:childTnLst>
                                </p:cTn>
                              </p:par>
                              <p:par>
                                <p:cTn id="255" presetID="2" presetClass="entr" presetSubtype="4" fill="hold" grpId="0" nodeType="withEffect">
                                  <p:stCondLst>
                                    <p:cond delay="0"/>
                                  </p:stCondLst>
                                  <p:childTnLst>
                                    <p:set>
                                      <p:cBhvr>
                                        <p:cTn id="256" dur="1" fill="hold">
                                          <p:stCondLst>
                                            <p:cond delay="0"/>
                                          </p:stCondLst>
                                        </p:cTn>
                                        <p:tgtEl>
                                          <p:spTgt spid="83"/>
                                        </p:tgtEl>
                                        <p:attrNameLst>
                                          <p:attrName>style.visibility</p:attrName>
                                        </p:attrNameLst>
                                      </p:cBhvr>
                                      <p:to>
                                        <p:strVal val="visible"/>
                                      </p:to>
                                    </p:set>
                                    <p:anim calcmode="lin" valueType="num">
                                      <p:cBhvr additive="base">
                                        <p:cTn id="257" dur="500" fill="hold"/>
                                        <p:tgtEl>
                                          <p:spTgt spid="83"/>
                                        </p:tgtEl>
                                        <p:attrNameLst>
                                          <p:attrName>ppt_x</p:attrName>
                                        </p:attrNameLst>
                                      </p:cBhvr>
                                      <p:tavLst>
                                        <p:tav tm="0">
                                          <p:val>
                                            <p:strVal val="#ppt_x"/>
                                          </p:val>
                                        </p:tav>
                                        <p:tav tm="100000">
                                          <p:val>
                                            <p:strVal val="#ppt_x"/>
                                          </p:val>
                                        </p:tav>
                                      </p:tavLst>
                                    </p:anim>
                                    <p:anim calcmode="lin" valueType="num">
                                      <p:cBhvr additive="base">
                                        <p:cTn id="258" dur="500" fill="hold"/>
                                        <p:tgtEl>
                                          <p:spTgt spid="83"/>
                                        </p:tgtEl>
                                        <p:attrNameLst>
                                          <p:attrName>ppt_y</p:attrName>
                                        </p:attrNameLst>
                                      </p:cBhvr>
                                      <p:tavLst>
                                        <p:tav tm="0">
                                          <p:val>
                                            <p:strVal val="1+#ppt_h/2"/>
                                          </p:val>
                                        </p:tav>
                                        <p:tav tm="100000">
                                          <p:val>
                                            <p:strVal val="#ppt_y"/>
                                          </p:val>
                                        </p:tav>
                                      </p:tavLst>
                                    </p:anim>
                                  </p:childTnLst>
                                </p:cTn>
                              </p:par>
                              <p:par>
                                <p:cTn id="259" presetID="2" presetClass="entr" presetSubtype="4" fill="hold" grpId="0" nodeType="withEffect">
                                  <p:stCondLst>
                                    <p:cond delay="0"/>
                                  </p:stCondLst>
                                  <p:childTnLst>
                                    <p:set>
                                      <p:cBhvr>
                                        <p:cTn id="260" dur="1" fill="hold">
                                          <p:stCondLst>
                                            <p:cond delay="0"/>
                                          </p:stCondLst>
                                        </p:cTn>
                                        <p:tgtEl>
                                          <p:spTgt spid="84"/>
                                        </p:tgtEl>
                                        <p:attrNameLst>
                                          <p:attrName>style.visibility</p:attrName>
                                        </p:attrNameLst>
                                      </p:cBhvr>
                                      <p:to>
                                        <p:strVal val="visible"/>
                                      </p:to>
                                    </p:set>
                                    <p:anim calcmode="lin" valueType="num">
                                      <p:cBhvr additive="base">
                                        <p:cTn id="261" dur="500" fill="hold"/>
                                        <p:tgtEl>
                                          <p:spTgt spid="84"/>
                                        </p:tgtEl>
                                        <p:attrNameLst>
                                          <p:attrName>ppt_x</p:attrName>
                                        </p:attrNameLst>
                                      </p:cBhvr>
                                      <p:tavLst>
                                        <p:tav tm="0">
                                          <p:val>
                                            <p:strVal val="#ppt_x"/>
                                          </p:val>
                                        </p:tav>
                                        <p:tav tm="100000">
                                          <p:val>
                                            <p:strVal val="#ppt_x"/>
                                          </p:val>
                                        </p:tav>
                                      </p:tavLst>
                                    </p:anim>
                                    <p:anim calcmode="lin" valueType="num">
                                      <p:cBhvr additive="base">
                                        <p:cTn id="262" dur="500" fill="hold"/>
                                        <p:tgtEl>
                                          <p:spTgt spid="84"/>
                                        </p:tgtEl>
                                        <p:attrNameLst>
                                          <p:attrName>ppt_y</p:attrName>
                                        </p:attrNameLst>
                                      </p:cBhvr>
                                      <p:tavLst>
                                        <p:tav tm="0">
                                          <p:val>
                                            <p:strVal val="1+#ppt_h/2"/>
                                          </p:val>
                                        </p:tav>
                                        <p:tav tm="100000">
                                          <p:val>
                                            <p:strVal val="#ppt_y"/>
                                          </p:val>
                                        </p:tav>
                                      </p:tavLst>
                                    </p:anim>
                                  </p:childTnLst>
                                </p:cTn>
                              </p:par>
                              <p:par>
                                <p:cTn id="263" presetID="2" presetClass="entr" presetSubtype="3" fill="hold" grpId="0" nodeType="withEffect">
                                  <p:stCondLst>
                                    <p:cond delay="0"/>
                                  </p:stCondLst>
                                  <p:childTnLst>
                                    <p:set>
                                      <p:cBhvr>
                                        <p:cTn id="264" dur="1" fill="hold">
                                          <p:stCondLst>
                                            <p:cond delay="0"/>
                                          </p:stCondLst>
                                        </p:cTn>
                                        <p:tgtEl>
                                          <p:spTgt spid="85"/>
                                        </p:tgtEl>
                                        <p:attrNameLst>
                                          <p:attrName>style.visibility</p:attrName>
                                        </p:attrNameLst>
                                      </p:cBhvr>
                                      <p:to>
                                        <p:strVal val="visible"/>
                                      </p:to>
                                    </p:set>
                                    <p:anim calcmode="lin" valueType="num">
                                      <p:cBhvr additive="base">
                                        <p:cTn id="265" dur="500" fill="hold"/>
                                        <p:tgtEl>
                                          <p:spTgt spid="85"/>
                                        </p:tgtEl>
                                        <p:attrNameLst>
                                          <p:attrName>ppt_x</p:attrName>
                                        </p:attrNameLst>
                                      </p:cBhvr>
                                      <p:tavLst>
                                        <p:tav tm="0">
                                          <p:val>
                                            <p:strVal val="1+#ppt_w/2"/>
                                          </p:val>
                                        </p:tav>
                                        <p:tav tm="100000">
                                          <p:val>
                                            <p:strVal val="#ppt_x"/>
                                          </p:val>
                                        </p:tav>
                                      </p:tavLst>
                                    </p:anim>
                                    <p:anim calcmode="lin" valueType="num">
                                      <p:cBhvr additive="base">
                                        <p:cTn id="266" dur="500" fill="hold"/>
                                        <p:tgtEl>
                                          <p:spTgt spid="85"/>
                                        </p:tgtEl>
                                        <p:attrNameLst>
                                          <p:attrName>ppt_y</p:attrName>
                                        </p:attrNameLst>
                                      </p:cBhvr>
                                      <p:tavLst>
                                        <p:tav tm="0">
                                          <p:val>
                                            <p:strVal val="0-#ppt_h/2"/>
                                          </p:val>
                                        </p:tav>
                                        <p:tav tm="100000">
                                          <p:val>
                                            <p:strVal val="#ppt_y"/>
                                          </p:val>
                                        </p:tav>
                                      </p:tavLst>
                                    </p:anim>
                                  </p:childTnLst>
                                </p:cTn>
                              </p:par>
                              <p:par>
                                <p:cTn id="267" presetID="2" presetClass="entr" presetSubtype="2" fill="hold" grpId="0" nodeType="withEffect">
                                  <p:stCondLst>
                                    <p:cond delay="0"/>
                                  </p:stCondLst>
                                  <p:childTnLst>
                                    <p:set>
                                      <p:cBhvr>
                                        <p:cTn id="268" dur="1" fill="hold">
                                          <p:stCondLst>
                                            <p:cond delay="0"/>
                                          </p:stCondLst>
                                        </p:cTn>
                                        <p:tgtEl>
                                          <p:spTgt spid="86"/>
                                        </p:tgtEl>
                                        <p:attrNameLst>
                                          <p:attrName>style.visibility</p:attrName>
                                        </p:attrNameLst>
                                      </p:cBhvr>
                                      <p:to>
                                        <p:strVal val="visible"/>
                                      </p:to>
                                    </p:set>
                                    <p:anim calcmode="lin" valueType="num">
                                      <p:cBhvr additive="base">
                                        <p:cTn id="269" dur="500" fill="hold"/>
                                        <p:tgtEl>
                                          <p:spTgt spid="86"/>
                                        </p:tgtEl>
                                        <p:attrNameLst>
                                          <p:attrName>ppt_x</p:attrName>
                                        </p:attrNameLst>
                                      </p:cBhvr>
                                      <p:tavLst>
                                        <p:tav tm="0">
                                          <p:val>
                                            <p:strVal val="1+#ppt_w/2"/>
                                          </p:val>
                                        </p:tav>
                                        <p:tav tm="100000">
                                          <p:val>
                                            <p:strVal val="#ppt_x"/>
                                          </p:val>
                                        </p:tav>
                                      </p:tavLst>
                                    </p:anim>
                                    <p:anim calcmode="lin" valueType="num">
                                      <p:cBhvr additive="base">
                                        <p:cTn id="270" dur="500" fill="hold"/>
                                        <p:tgtEl>
                                          <p:spTgt spid="86"/>
                                        </p:tgtEl>
                                        <p:attrNameLst>
                                          <p:attrName>ppt_y</p:attrName>
                                        </p:attrNameLst>
                                      </p:cBhvr>
                                      <p:tavLst>
                                        <p:tav tm="0">
                                          <p:val>
                                            <p:strVal val="#ppt_y"/>
                                          </p:val>
                                        </p:tav>
                                        <p:tav tm="100000">
                                          <p:val>
                                            <p:strVal val="#ppt_y"/>
                                          </p:val>
                                        </p:tav>
                                      </p:tavLst>
                                    </p:anim>
                                  </p:childTnLst>
                                </p:cTn>
                              </p:par>
                              <p:par>
                                <p:cTn id="271" presetID="2" presetClass="entr" presetSubtype="12" fill="hold" grpId="0" nodeType="withEffect">
                                  <p:stCondLst>
                                    <p:cond delay="0"/>
                                  </p:stCondLst>
                                  <p:childTnLst>
                                    <p:set>
                                      <p:cBhvr>
                                        <p:cTn id="272" dur="1" fill="hold">
                                          <p:stCondLst>
                                            <p:cond delay="0"/>
                                          </p:stCondLst>
                                        </p:cTn>
                                        <p:tgtEl>
                                          <p:spTgt spid="87"/>
                                        </p:tgtEl>
                                        <p:attrNameLst>
                                          <p:attrName>style.visibility</p:attrName>
                                        </p:attrNameLst>
                                      </p:cBhvr>
                                      <p:to>
                                        <p:strVal val="visible"/>
                                      </p:to>
                                    </p:set>
                                    <p:anim calcmode="lin" valueType="num">
                                      <p:cBhvr additive="base">
                                        <p:cTn id="273" dur="500" fill="hold"/>
                                        <p:tgtEl>
                                          <p:spTgt spid="87"/>
                                        </p:tgtEl>
                                        <p:attrNameLst>
                                          <p:attrName>ppt_x</p:attrName>
                                        </p:attrNameLst>
                                      </p:cBhvr>
                                      <p:tavLst>
                                        <p:tav tm="0">
                                          <p:val>
                                            <p:strVal val="0-#ppt_w/2"/>
                                          </p:val>
                                        </p:tav>
                                        <p:tav tm="100000">
                                          <p:val>
                                            <p:strVal val="#ppt_x"/>
                                          </p:val>
                                        </p:tav>
                                      </p:tavLst>
                                    </p:anim>
                                    <p:anim calcmode="lin" valueType="num">
                                      <p:cBhvr additive="base">
                                        <p:cTn id="274" dur="500" fill="hold"/>
                                        <p:tgtEl>
                                          <p:spTgt spid="87"/>
                                        </p:tgtEl>
                                        <p:attrNameLst>
                                          <p:attrName>ppt_y</p:attrName>
                                        </p:attrNameLst>
                                      </p:cBhvr>
                                      <p:tavLst>
                                        <p:tav tm="0">
                                          <p:val>
                                            <p:strVal val="1+#ppt_h/2"/>
                                          </p:val>
                                        </p:tav>
                                        <p:tav tm="100000">
                                          <p:val>
                                            <p:strVal val="#ppt_y"/>
                                          </p:val>
                                        </p:tav>
                                      </p:tavLst>
                                    </p:anim>
                                  </p:childTnLst>
                                </p:cTn>
                              </p:par>
                              <p:par>
                                <p:cTn id="275" presetID="2" presetClass="entr" presetSubtype="4" fill="hold" grpId="0" nodeType="withEffect">
                                  <p:stCondLst>
                                    <p:cond delay="0"/>
                                  </p:stCondLst>
                                  <p:childTnLst>
                                    <p:set>
                                      <p:cBhvr>
                                        <p:cTn id="276" dur="1" fill="hold">
                                          <p:stCondLst>
                                            <p:cond delay="0"/>
                                          </p:stCondLst>
                                        </p:cTn>
                                        <p:tgtEl>
                                          <p:spTgt spid="88"/>
                                        </p:tgtEl>
                                        <p:attrNameLst>
                                          <p:attrName>style.visibility</p:attrName>
                                        </p:attrNameLst>
                                      </p:cBhvr>
                                      <p:to>
                                        <p:strVal val="visible"/>
                                      </p:to>
                                    </p:set>
                                    <p:anim calcmode="lin" valueType="num">
                                      <p:cBhvr additive="base">
                                        <p:cTn id="277" dur="500" fill="hold"/>
                                        <p:tgtEl>
                                          <p:spTgt spid="88"/>
                                        </p:tgtEl>
                                        <p:attrNameLst>
                                          <p:attrName>ppt_x</p:attrName>
                                        </p:attrNameLst>
                                      </p:cBhvr>
                                      <p:tavLst>
                                        <p:tav tm="0">
                                          <p:val>
                                            <p:strVal val="#ppt_x"/>
                                          </p:val>
                                        </p:tav>
                                        <p:tav tm="100000">
                                          <p:val>
                                            <p:strVal val="#ppt_x"/>
                                          </p:val>
                                        </p:tav>
                                      </p:tavLst>
                                    </p:anim>
                                    <p:anim calcmode="lin" valueType="num">
                                      <p:cBhvr additive="base">
                                        <p:cTn id="278" dur="500" fill="hold"/>
                                        <p:tgtEl>
                                          <p:spTgt spid="88"/>
                                        </p:tgtEl>
                                        <p:attrNameLst>
                                          <p:attrName>ppt_y</p:attrName>
                                        </p:attrNameLst>
                                      </p:cBhvr>
                                      <p:tavLst>
                                        <p:tav tm="0">
                                          <p:val>
                                            <p:strVal val="1+#ppt_h/2"/>
                                          </p:val>
                                        </p:tav>
                                        <p:tav tm="100000">
                                          <p:val>
                                            <p:strVal val="#ppt_y"/>
                                          </p:val>
                                        </p:tav>
                                      </p:tavLst>
                                    </p:anim>
                                  </p:childTnLst>
                                </p:cTn>
                              </p:par>
                              <p:par>
                                <p:cTn id="279" presetID="2" presetClass="entr" presetSubtype="4" fill="hold" grpId="0" nodeType="withEffect">
                                  <p:stCondLst>
                                    <p:cond delay="0"/>
                                  </p:stCondLst>
                                  <p:childTnLst>
                                    <p:set>
                                      <p:cBhvr>
                                        <p:cTn id="280" dur="1" fill="hold">
                                          <p:stCondLst>
                                            <p:cond delay="0"/>
                                          </p:stCondLst>
                                        </p:cTn>
                                        <p:tgtEl>
                                          <p:spTgt spid="89"/>
                                        </p:tgtEl>
                                        <p:attrNameLst>
                                          <p:attrName>style.visibility</p:attrName>
                                        </p:attrNameLst>
                                      </p:cBhvr>
                                      <p:to>
                                        <p:strVal val="visible"/>
                                      </p:to>
                                    </p:set>
                                    <p:anim calcmode="lin" valueType="num">
                                      <p:cBhvr additive="base">
                                        <p:cTn id="281" dur="500" fill="hold"/>
                                        <p:tgtEl>
                                          <p:spTgt spid="89"/>
                                        </p:tgtEl>
                                        <p:attrNameLst>
                                          <p:attrName>ppt_x</p:attrName>
                                        </p:attrNameLst>
                                      </p:cBhvr>
                                      <p:tavLst>
                                        <p:tav tm="0">
                                          <p:val>
                                            <p:strVal val="#ppt_x"/>
                                          </p:val>
                                        </p:tav>
                                        <p:tav tm="100000">
                                          <p:val>
                                            <p:strVal val="#ppt_x"/>
                                          </p:val>
                                        </p:tav>
                                      </p:tavLst>
                                    </p:anim>
                                    <p:anim calcmode="lin" valueType="num">
                                      <p:cBhvr additive="base">
                                        <p:cTn id="282" dur="500" fill="hold"/>
                                        <p:tgtEl>
                                          <p:spTgt spid="89"/>
                                        </p:tgtEl>
                                        <p:attrNameLst>
                                          <p:attrName>ppt_y</p:attrName>
                                        </p:attrNameLst>
                                      </p:cBhvr>
                                      <p:tavLst>
                                        <p:tav tm="0">
                                          <p:val>
                                            <p:strVal val="1+#ppt_h/2"/>
                                          </p:val>
                                        </p:tav>
                                        <p:tav tm="100000">
                                          <p:val>
                                            <p:strVal val="#ppt_y"/>
                                          </p:val>
                                        </p:tav>
                                      </p:tavLst>
                                    </p:anim>
                                  </p:childTnLst>
                                </p:cTn>
                              </p:par>
                              <p:par>
                                <p:cTn id="283" presetID="2" presetClass="entr" presetSubtype="4" fill="hold" grpId="0" nodeType="withEffect">
                                  <p:stCondLst>
                                    <p:cond delay="0"/>
                                  </p:stCondLst>
                                  <p:childTnLst>
                                    <p:set>
                                      <p:cBhvr>
                                        <p:cTn id="284" dur="1" fill="hold">
                                          <p:stCondLst>
                                            <p:cond delay="0"/>
                                          </p:stCondLst>
                                        </p:cTn>
                                        <p:tgtEl>
                                          <p:spTgt spid="90"/>
                                        </p:tgtEl>
                                        <p:attrNameLst>
                                          <p:attrName>style.visibility</p:attrName>
                                        </p:attrNameLst>
                                      </p:cBhvr>
                                      <p:to>
                                        <p:strVal val="visible"/>
                                      </p:to>
                                    </p:set>
                                    <p:anim calcmode="lin" valueType="num">
                                      <p:cBhvr additive="base">
                                        <p:cTn id="285" dur="500" fill="hold"/>
                                        <p:tgtEl>
                                          <p:spTgt spid="90"/>
                                        </p:tgtEl>
                                        <p:attrNameLst>
                                          <p:attrName>ppt_x</p:attrName>
                                        </p:attrNameLst>
                                      </p:cBhvr>
                                      <p:tavLst>
                                        <p:tav tm="0">
                                          <p:val>
                                            <p:strVal val="#ppt_x"/>
                                          </p:val>
                                        </p:tav>
                                        <p:tav tm="100000">
                                          <p:val>
                                            <p:strVal val="#ppt_x"/>
                                          </p:val>
                                        </p:tav>
                                      </p:tavLst>
                                    </p:anim>
                                    <p:anim calcmode="lin" valueType="num">
                                      <p:cBhvr additive="base">
                                        <p:cTn id="286" dur="500" fill="hold"/>
                                        <p:tgtEl>
                                          <p:spTgt spid="90"/>
                                        </p:tgtEl>
                                        <p:attrNameLst>
                                          <p:attrName>ppt_y</p:attrName>
                                        </p:attrNameLst>
                                      </p:cBhvr>
                                      <p:tavLst>
                                        <p:tav tm="0">
                                          <p:val>
                                            <p:strVal val="1+#ppt_h/2"/>
                                          </p:val>
                                        </p:tav>
                                        <p:tav tm="100000">
                                          <p:val>
                                            <p:strVal val="#ppt_y"/>
                                          </p:val>
                                        </p:tav>
                                      </p:tavLst>
                                    </p:anim>
                                  </p:childTnLst>
                                </p:cTn>
                              </p:par>
                              <p:par>
                                <p:cTn id="287" presetID="2" presetClass="entr" presetSubtype="8" fill="hold" grpId="0" nodeType="withEffect">
                                  <p:stCondLst>
                                    <p:cond delay="0"/>
                                  </p:stCondLst>
                                  <p:childTnLst>
                                    <p:set>
                                      <p:cBhvr>
                                        <p:cTn id="288" dur="1" fill="hold">
                                          <p:stCondLst>
                                            <p:cond delay="0"/>
                                          </p:stCondLst>
                                        </p:cTn>
                                        <p:tgtEl>
                                          <p:spTgt spid="91"/>
                                        </p:tgtEl>
                                        <p:attrNameLst>
                                          <p:attrName>style.visibility</p:attrName>
                                        </p:attrNameLst>
                                      </p:cBhvr>
                                      <p:to>
                                        <p:strVal val="visible"/>
                                      </p:to>
                                    </p:set>
                                    <p:anim calcmode="lin" valueType="num">
                                      <p:cBhvr additive="base">
                                        <p:cTn id="289" dur="500" fill="hold"/>
                                        <p:tgtEl>
                                          <p:spTgt spid="91"/>
                                        </p:tgtEl>
                                        <p:attrNameLst>
                                          <p:attrName>ppt_x</p:attrName>
                                        </p:attrNameLst>
                                      </p:cBhvr>
                                      <p:tavLst>
                                        <p:tav tm="0">
                                          <p:val>
                                            <p:strVal val="0-#ppt_w/2"/>
                                          </p:val>
                                        </p:tav>
                                        <p:tav tm="100000">
                                          <p:val>
                                            <p:strVal val="#ppt_x"/>
                                          </p:val>
                                        </p:tav>
                                      </p:tavLst>
                                    </p:anim>
                                    <p:anim calcmode="lin" valueType="num">
                                      <p:cBhvr additive="base">
                                        <p:cTn id="290" dur="500" fill="hold"/>
                                        <p:tgtEl>
                                          <p:spTgt spid="91"/>
                                        </p:tgtEl>
                                        <p:attrNameLst>
                                          <p:attrName>ppt_y</p:attrName>
                                        </p:attrNameLst>
                                      </p:cBhvr>
                                      <p:tavLst>
                                        <p:tav tm="0">
                                          <p:val>
                                            <p:strVal val="#ppt_y"/>
                                          </p:val>
                                        </p:tav>
                                        <p:tav tm="100000">
                                          <p:val>
                                            <p:strVal val="#ppt_y"/>
                                          </p:val>
                                        </p:tav>
                                      </p:tavLst>
                                    </p:anim>
                                  </p:childTnLst>
                                </p:cTn>
                              </p:par>
                              <p:par>
                                <p:cTn id="291" presetID="2" presetClass="entr" presetSubtype="4" fill="hold" grpId="0" nodeType="withEffect">
                                  <p:stCondLst>
                                    <p:cond delay="0"/>
                                  </p:stCondLst>
                                  <p:childTnLst>
                                    <p:set>
                                      <p:cBhvr>
                                        <p:cTn id="292" dur="1" fill="hold">
                                          <p:stCondLst>
                                            <p:cond delay="0"/>
                                          </p:stCondLst>
                                        </p:cTn>
                                        <p:tgtEl>
                                          <p:spTgt spid="92"/>
                                        </p:tgtEl>
                                        <p:attrNameLst>
                                          <p:attrName>style.visibility</p:attrName>
                                        </p:attrNameLst>
                                      </p:cBhvr>
                                      <p:to>
                                        <p:strVal val="visible"/>
                                      </p:to>
                                    </p:set>
                                    <p:anim calcmode="lin" valueType="num">
                                      <p:cBhvr additive="base">
                                        <p:cTn id="293" dur="500" fill="hold"/>
                                        <p:tgtEl>
                                          <p:spTgt spid="92"/>
                                        </p:tgtEl>
                                        <p:attrNameLst>
                                          <p:attrName>ppt_x</p:attrName>
                                        </p:attrNameLst>
                                      </p:cBhvr>
                                      <p:tavLst>
                                        <p:tav tm="0">
                                          <p:val>
                                            <p:strVal val="#ppt_x"/>
                                          </p:val>
                                        </p:tav>
                                        <p:tav tm="100000">
                                          <p:val>
                                            <p:strVal val="#ppt_x"/>
                                          </p:val>
                                        </p:tav>
                                      </p:tavLst>
                                    </p:anim>
                                    <p:anim calcmode="lin" valueType="num">
                                      <p:cBhvr additive="base">
                                        <p:cTn id="294" dur="500" fill="hold"/>
                                        <p:tgtEl>
                                          <p:spTgt spid="92"/>
                                        </p:tgtEl>
                                        <p:attrNameLst>
                                          <p:attrName>ppt_y</p:attrName>
                                        </p:attrNameLst>
                                      </p:cBhvr>
                                      <p:tavLst>
                                        <p:tav tm="0">
                                          <p:val>
                                            <p:strVal val="1+#ppt_h/2"/>
                                          </p:val>
                                        </p:tav>
                                        <p:tav tm="100000">
                                          <p:val>
                                            <p:strVal val="#ppt_y"/>
                                          </p:val>
                                        </p:tav>
                                      </p:tavLst>
                                    </p:anim>
                                  </p:childTnLst>
                                </p:cTn>
                              </p:par>
                              <p:par>
                                <p:cTn id="295" presetID="2" presetClass="entr" presetSubtype="4" fill="hold" grpId="0" nodeType="withEffect">
                                  <p:stCondLst>
                                    <p:cond delay="0"/>
                                  </p:stCondLst>
                                  <p:childTnLst>
                                    <p:set>
                                      <p:cBhvr>
                                        <p:cTn id="296" dur="1" fill="hold">
                                          <p:stCondLst>
                                            <p:cond delay="0"/>
                                          </p:stCondLst>
                                        </p:cTn>
                                        <p:tgtEl>
                                          <p:spTgt spid="93"/>
                                        </p:tgtEl>
                                        <p:attrNameLst>
                                          <p:attrName>style.visibility</p:attrName>
                                        </p:attrNameLst>
                                      </p:cBhvr>
                                      <p:to>
                                        <p:strVal val="visible"/>
                                      </p:to>
                                    </p:set>
                                    <p:anim calcmode="lin" valueType="num">
                                      <p:cBhvr additive="base">
                                        <p:cTn id="297" dur="500" fill="hold"/>
                                        <p:tgtEl>
                                          <p:spTgt spid="93"/>
                                        </p:tgtEl>
                                        <p:attrNameLst>
                                          <p:attrName>ppt_x</p:attrName>
                                        </p:attrNameLst>
                                      </p:cBhvr>
                                      <p:tavLst>
                                        <p:tav tm="0">
                                          <p:val>
                                            <p:strVal val="#ppt_x"/>
                                          </p:val>
                                        </p:tav>
                                        <p:tav tm="100000">
                                          <p:val>
                                            <p:strVal val="#ppt_x"/>
                                          </p:val>
                                        </p:tav>
                                      </p:tavLst>
                                    </p:anim>
                                    <p:anim calcmode="lin" valueType="num">
                                      <p:cBhvr additive="base">
                                        <p:cTn id="298" dur="500" fill="hold"/>
                                        <p:tgtEl>
                                          <p:spTgt spid="93"/>
                                        </p:tgtEl>
                                        <p:attrNameLst>
                                          <p:attrName>ppt_y</p:attrName>
                                        </p:attrNameLst>
                                      </p:cBhvr>
                                      <p:tavLst>
                                        <p:tav tm="0">
                                          <p:val>
                                            <p:strVal val="1+#ppt_h/2"/>
                                          </p:val>
                                        </p:tav>
                                        <p:tav tm="100000">
                                          <p:val>
                                            <p:strVal val="#ppt_y"/>
                                          </p:val>
                                        </p:tav>
                                      </p:tavLst>
                                    </p:anim>
                                  </p:childTnLst>
                                </p:cTn>
                              </p:par>
                              <p:par>
                                <p:cTn id="299" presetID="2" presetClass="entr" presetSubtype="4" fill="hold" grpId="0" nodeType="withEffect">
                                  <p:stCondLst>
                                    <p:cond delay="0"/>
                                  </p:stCondLst>
                                  <p:childTnLst>
                                    <p:set>
                                      <p:cBhvr>
                                        <p:cTn id="300" dur="1" fill="hold">
                                          <p:stCondLst>
                                            <p:cond delay="0"/>
                                          </p:stCondLst>
                                        </p:cTn>
                                        <p:tgtEl>
                                          <p:spTgt spid="94"/>
                                        </p:tgtEl>
                                        <p:attrNameLst>
                                          <p:attrName>style.visibility</p:attrName>
                                        </p:attrNameLst>
                                      </p:cBhvr>
                                      <p:to>
                                        <p:strVal val="visible"/>
                                      </p:to>
                                    </p:set>
                                    <p:anim calcmode="lin" valueType="num">
                                      <p:cBhvr additive="base">
                                        <p:cTn id="301" dur="500" fill="hold"/>
                                        <p:tgtEl>
                                          <p:spTgt spid="94"/>
                                        </p:tgtEl>
                                        <p:attrNameLst>
                                          <p:attrName>ppt_x</p:attrName>
                                        </p:attrNameLst>
                                      </p:cBhvr>
                                      <p:tavLst>
                                        <p:tav tm="0">
                                          <p:val>
                                            <p:strVal val="#ppt_x"/>
                                          </p:val>
                                        </p:tav>
                                        <p:tav tm="100000">
                                          <p:val>
                                            <p:strVal val="#ppt_x"/>
                                          </p:val>
                                        </p:tav>
                                      </p:tavLst>
                                    </p:anim>
                                    <p:anim calcmode="lin" valueType="num">
                                      <p:cBhvr additive="base">
                                        <p:cTn id="302" dur="500" fill="hold"/>
                                        <p:tgtEl>
                                          <p:spTgt spid="94"/>
                                        </p:tgtEl>
                                        <p:attrNameLst>
                                          <p:attrName>ppt_y</p:attrName>
                                        </p:attrNameLst>
                                      </p:cBhvr>
                                      <p:tavLst>
                                        <p:tav tm="0">
                                          <p:val>
                                            <p:strVal val="1+#ppt_h/2"/>
                                          </p:val>
                                        </p:tav>
                                        <p:tav tm="100000">
                                          <p:val>
                                            <p:strVal val="#ppt_y"/>
                                          </p:val>
                                        </p:tav>
                                      </p:tavLst>
                                    </p:anim>
                                  </p:childTnLst>
                                </p:cTn>
                              </p:par>
                              <p:par>
                                <p:cTn id="303" presetID="2" presetClass="entr" presetSubtype="4" fill="hold" grpId="0" nodeType="withEffect">
                                  <p:stCondLst>
                                    <p:cond delay="0"/>
                                  </p:stCondLst>
                                  <p:childTnLst>
                                    <p:set>
                                      <p:cBhvr>
                                        <p:cTn id="304" dur="1" fill="hold">
                                          <p:stCondLst>
                                            <p:cond delay="0"/>
                                          </p:stCondLst>
                                        </p:cTn>
                                        <p:tgtEl>
                                          <p:spTgt spid="95"/>
                                        </p:tgtEl>
                                        <p:attrNameLst>
                                          <p:attrName>style.visibility</p:attrName>
                                        </p:attrNameLst>
                                      </p:cBhvr>
                                      <p:to>
                                        <p:strVal val="visible"/>
                                      </p:to>
                                    </p:set>
                                    <p:anim calcmode="lin" valueType="num">
                                      <p:cBhvr additive="base">
                                        <p:cTn id="305" dur="500" fill="hold"/>
                                        <p:tgtEl>
                                          <p:spTgt spid="95"/>
                                        </p:tgtEl>
                                        <p:attrNameLst>
                                          <p:attrName>ppt_x</p:attrName>
                                        </p:attrNameLst>
                                      </p:cBhvr>
                                      <p:tavLst>
                                        <p:tav tm="0">
                                          <p:val>
                                            <p:strVal val="#ppt_x"/>
                                          </p:val>
                                        </p:tav>
                                        <p:tav tm="100000">
                                          <p:val>
                                            <p:strVal val="#ppt_x"/>
                                          </p:val>
                                        </p:tav>
                                      </p:tavLst>
                                    </p:anim>
                                    <p:anim calcmode="lin" valueType="num">
                                      <p:cBhvr additive="base">
                                        <p:cTn id="306" dur="500" fill="hold"/>
                                        <p:tgtEl>
                                          <p:spTgt spid="95"/>
                                        </p:tgtEl>
                                        <p:attrNameLst>
                                          <p:attrName>ppt_y</p:attrName>
                                        </p:attrNameLst>
                                      </p:cBhvr>
                                      <p:tavLst>
                                        <p:tav tm="0">
                                          <p:val>
                                            <p:strVal val="1+#ppt_h/2"/>
                                          </p:val>
                                        </p:tav>
                                        <p:tav tm="100000">
                                          <p:val>
                                            <p:strVal val="#ppt_y"/>
                                          </p:val>
                                        </p:tav>
                                      </p:tavLst>
                                    </p:anim>
                                  </p:childTnLst>
                                </p:cTn>
                              </p:par>
                              <p:par>
                                <p:cTn id="307" presetID="2" presetClass="entr" presetSubtype="4" fill="hold" grpId="0" nodeType="withEffect">
                                  <p:stCondLst>
                                    <p:cond delay="0"/>
                                  </p:stCondLst>
                                  <p:childTnLst>
                                    <p:set>
                                      <p:cBhvr>
                                        <p:cTn id="308" dur="1" fill="hold">
                                          <p:stCondLst>
                                            <p:cond delay="0"/>
                                          </p:stCondLst>
                                        </p:cTn>
                                        <p:tgtEl>
                                          <p:spTgt spid="96"/>
                                        </p:tgtEl>
                                        <p:attrNameLst>
                                          <p:attrName>style.visibility</p:attrName>
                                        </p:attrNameLst>
                                      </p:cBhvr>
                                      <p:to>
                                        <p:strVal val="visible"/>
                                      </p:to>
                                    </p:set>
                                    <p:anim calcmode="lin" valueType="num">
                                      <p:cBhvr additive="base">
                                        <p:cTn id="309" dur="500" fill="hold"/>
                                        <p:tgtEl>
                                          <p:spTgt spid="96"/>
                                        </p:tgtEl>
                                        <p:attrNameLst>
                                          <p:attrName>ppt_x</p:attrName>
                                        </p:attrNameLst>
                                      </p:cBhvr>
                                      <p:tavLst>
                                        <p:tav tm="0">
                                          <p:val>
                                            <p:strVal val="#ppt_x"/>
                                          </p:val>
                                        </p:tav>
                                        <p:tav tm="100000">
                                          <p:val>
                                            <p:strVal val="#ppt_x"/>
                                          </p:val>
                                        </p:tav>
                                      </p:tavLst>
                                    </p:anim>
                                    <p:anim calcmode="lin" valueType="num">
                                      <p:cBhvr additive="base">
                                        <p:cTn id="310" dur="500" fill="hold"/>
                                        <p:tgtEl>
                                          <p:spTgt spid="96"/>
                                        </p:tgtEl>
                                        <p:attrNameLst>
                                          <p:attrName>ppt_y</p:attrName>
                                        </p:attrNameLst>
                                      </p:cBhvr>
                                      <p:tavLst>
                                        <p:tav tm="0">
                                          <p:val>
                                            <p:strVal val="1+#ppt_h/2"/>
                                          </p:val>
                                        </p:tav>
                                        <p:tav tm="100000">
                                          <p:val>
                                            <p:strVal val="#ppt_y"/>
                                          </p:val>
                                        </p:tav>
                                      </p:tavLst>
                                    </p:anim>
                                  </p:childTnLst>
                                </p:cTn>
                              </p:par>
                              <p:par>
                                <p:cTn id="311" presetID="2" presetClass="entr" presetSubtype="4" fill="hold" grpId="0" nodeType="withEffect">
                                  <p:stCondLst>
                                    <p:cond delay="0"/>
                                  </p:stCondLst>
                                  <p:childTnLst>
                                    <p:set>
                                      <p:cBhvr>
                                        <p:cTn id="312" dur="1" fill="hold">
                                          <p:stCondLst>
                                            <p:cond delay="0"/>
                                          </p:stCondLst>
                                        </p:cTn>
                                        <p:tgtEl>
                                          <p:spTgt spid="97"/>
                                        </p:tgtEl>
                                        <p:attrNameLst>
                                          <p:attrName>style.visibility</p:attrName>
                                        </p:attrNameLst>
                                      </p:cBhvr>
                                      <p:to>
                                        <p:strVal val="visible"/>
                                      </p:to>
                                    </p:set>
                                    <p:anim calcmode="lin" valueType="num">
                                      <p:cBhvr additive="base">
                                        <p:cTn id="313" dur="500" fill="hold"/>
                                        <p:tgtEl>
                                          <p:spTgt spid="97"/>
                                        </p:tgtEl>
                                        <p:attrNameLst>
                                          <p:attrName>ppt_x</p:attrName>
                                        </p:attrNameLst>
                                      </p:cBhvr>
                                      <p:tavLst>
                                        <p:tav tm="0">
                                          <p:val>
                                            <p:strVal val="#ppt_x"/>
                                          </p:val>
                                        </p:tav>
                                        <p:tav tm="100000">
                                          <p:val>
                                            <p:strVal val="#ppt_x"/>
                                          </p:val>
                                        </p:tav>
                                      </p:tavLst>
                                    </p:anim>
                                    <p:anim calcmode="lin" valueType="num">
                                      <p:cBhvr additive="base">
                                        <p:cTn id="314" dur="500" fill="hold"/>
                                        <p:tgtEl>
                                          <p:spTgt spid="97"/>
                                        </p:tgtEl>
                                        <p:attrNameLst>
                                          <p:attrName>ppt_y</p:attrName>
                                        </p:attrNameLst>
                                      </p:cBhvr>
                                      <p:tavLst>
                                        <p:tav tm="0">
                                          <p:val>
                                            <p:strVal val="1+#ppt_h/2"/>
                                          </p:val>
                                        </p:tav>
                                        <p:tav tm="100000">
                                          <p:val>
                                            <p:strVal val="#ppt_y"/>
                                          </p:val>
                                        </p:tav>
                                      </p:tavLst>
                                    </p:anim>
                                  </p:childTnLst>
                                </p:cTn>
                              </p:par>
                              <p:par>
                                <p:cTn id="315" presetID="2" presetClass="entr" presetSubtype="4" fill="hold" grpId="0" nodeType="withEffect">
                                  <p:stCondLst>
                                    <p:cond delay="0"/>
                                  </p:stCondLst>
                                  <p:childTnLst>
                                    <p:set>
                                      <p:cBhvr>
                                        <p:cTn id="316" dur="1" fill="hold">
                                          <p:stCondLst>
                                            <p:cond delay="0"/>
                                          </p:stCondLst>
                                        </p:cTn>
                                        <p:tgtEl>
                                          <p:spTgt spid="98"/>
                                        </p:tgtEl>
                                        <p:attrNameLst>
                                          <p:attrName>style.visibility</p:attrName>
                                        </p:attrNameLst>
                                      </p:cBhvr>
                                      <p:to>
                                        <p:strVal val="visible"/>
                                      </p:to>
                                    </p:set>
                                    <p:anim calcmode="lin" valueType="num">
                                      <p:cBhvr additive="base">
                                        <p:cTn id="317" dur="500" fill="hold"/>
                                        <p:tgtEl>
                                          <p:spTgt spid="98"/>
                                        </p:tgtEl>
                                        <p:attrNameLst>
                                          <p:attrName>ppt_x</p:attrName>
                                        </p:attrNameLst>
                                      </p:cBhvr>
                                      <p:tavLst>
                                        <p:tav tm="0">
                                          <p:val>
                                            <p:strVal val="#ppt_x"/>
                                          </p:val>
                                        </p:tav>
                                        <p:tav tm="100000">
                                          <p:val>
                                            <p:strVal val="#ppt_x"/>
                                          </p:val>
                                        </p:tav>
                                      </p:tavLst>
                                    </p:anim>
                                    <p:anim calcmode="lin" valueType="num">
                                      <p:cBhvr additive="base">
                                        <p:cTn id="318" dur="500" fill="hold"/>
                                        <p:tgtEl>
                                          <p:spTgt spid="98"/>
                                        </p:tgtEl>
                                        <p:attrNameLst>
                                          <p:attrName>ppt_y</p:attrName>
                                        </p:attrNameLst>
                                      </p:cBhvr>
                                      <p:tavLst>
                                        <p:tav tm="0">
                                          <p:val>
                                            <p:strVal val="1+#ppt_h/2"/>
                                          </p:val>
                                        </p:tav>
                                        <p:tav tm="100000">
                                          <p:val>
                                            <p:strVal val="#ppt_y"/>
                                          </p:val>
                                        </p:tav>
                                      </p:tavLst>
                                    </p:anim>
                                  </p:childTnLst>
                                </p:cTn>
                              </p:par>
                              <p:par>
                                <p:cTn id="319" presetID="2" presetClass="entr" presetSubtype="4" fill="hold" grpId="0" nodeType="withEffect">
                                  <p:stCondLst>
                                    <p:cond delay="0"/>
                                  </p:stCondLst>
                                  <p:childTnLst>
                                    <p:set>
                                      <p:cBhvr>
                                        <p:cTn id="320" dur="1" fill="hold">
                                          <p:stCondLst>
                                            <p:cond delay="0"/>
                                          </p:stCondLst>
                                        </p:cTn>
                                        <p:tgtEl>
                                          <p:spTgt spid="99"/>
                                        </p:tgtEl>
                                        <p:attrNameLst>
                                          <p:attrName>style.visibility</p:attrName>
                                        </p:attrNameLst>
                                      </p:cBhvr>
                                      <p:to>
                                        <p:strVal val="visible"/>
                                      </p:to>
                                    </p:set>
                                    <p:anim calcmode="lin" valueType="num">
                                      <p:cBhvr additive="base">
                                        <p:cTn id="321" dur="500" fill="hold"/>
                                        <p:tgtEl>
                                          <p:spTgt spid="99"/>
                                        </p:tgtEl>
                                        <p:attrNameLst>
                                          <p:attrName>ppt_x</p:attrName>
                                        </p:attrNameLst>
                                      </p:cBhvr>
                                      <p:tavLst>
                                        <p:tav tm="0">
                                          <p:val>
                                            <p:strVal val="#ppt_x"/>
                                          </p:val>
                                        </p:tav>
                                        <p:tav tm="100000">
                                          <p:val>
                                            <p:strVal val="#ppt_x"/>
                                          </p:val>
                                        </p:tav>
                                      </p:tavLst>
                                    </p:anim>
                                    <p:anim calcmode="lin" valueType="num">
                                      <p:cBhvr additive="base">
                                        <p:cTn id="322" dur="500" fill="hold"/>
                                        <p:tgtEl>
                                          <p:spTgt spid="99"/>
                                        </p:tgtEl>
                                        <p:attrNameLst>
                                          <p:attrName>ppt_y</p:attrName>
                                        </p:attrNameLst>
                                      </p:cBhvr>
                                      <p:tavLst>
                                        <p:tav tm="0">
                                          <p:val>
                                            <p:strVal val="1+#ppt_h/2"/>
                                          </p:val>
                                        </p:tav>
                                        <p:tav tm="100000">
                                          <p:val>
                                            <p:strVal val="#ppt_y"/>
                                          </p:val>
                                        </p:tav>
                                      </p:tavLst>
                                    </p:anim>
                                  </p:childTnLst>
                                </p:cTn>
                              </p:par>
                              <p:par>
                                <p:cTn id="323" presetID="2" presetClass="entr" presetSubtype="4" fill="hold" grpId="0" nodeType="withEffect">
                                  <p:stCondLst>
                                    <p:cond delay="0"/>
                                  </p:stCondLst>
                                  <p:childTnLst>
                                    <p:set>
                                      <p:cBhvr>
                                        <p:cTn id="324" dur="1" fill="hold">
                                          <p:stCondLst>
                                            <p:cond delay="0"/>
                                          </p:stCondLst>
                                        </p:cTn>
                                        <p:tgtEl>
                                          <p:spTgt spid="100"/>
                                        </p:tgtEl>
                                        <p:attrNameLst>
                                          <p:attrName>style.visibility</p:attrName>
                                        </p:attrNameLst>
                                      </p:cBhvr>
                                      <p:to>
                                        <p:strVal val="visible"/>
                                      </p:to>
                                    </p:set>
                                    <p:anim calcmode="lin" valueType="num">
                                      <p:cBhvr additive="base">
                                        <p:cTn id="325" dur="500" fill="hold"/>
                                        <p:tgtEl>
                                          <p:spTgt spid="100"/>
                                        </p:tgtEl>
                                        <p:attrNameLst>
                                          <p:attrName>ppt_x</p:attrName>
                                        </p:attrNameLst>
                                      </p:cBhvr>
                                      <p:tavLst>
                                        <p:tav tm="0">
                                          <p:val>
                                            <p:strVal val="#ppt_x"/>
                                          </p:val>
                                        </p:tav>
                                        <p:tav tm="100000">
                                          <p:val>
                                            <p:strVal val="#ppt_x"/>
                                          </p:val>
                                        </p:tav>
                                      </p:tavLst>
                                    </p:anim>
                                    <p:anim calcmode="lin" valueType="num">
                                      <p:cBhvr additive="base">
                                        <p:cTn id="326" dur="500" fill="hold"/>
                                        <p:tgtEl>
                                          <p:spTgt spid="100"/>
                                        </p:tgtEl>
                                        <p:attrNameLst>
                                          <p:attrName>ppt_y</p:attrName>
                                        </p:attrNameLst>
                                      </p:cBhvr>
                                      <p:tavLst>
                                        <p:tav tm="0">
                                          <p:val>
                                            <p:strVal val="1+#ppt_h/2"/>
                                          </p:val>
                                        </p:tav>
                                        <p:tav tm="100000">
                                          <p:val>
                                            <p:strVal val="#ppt_y"/>
                                          </p:val>
                                        </p:tav>
                                      </p:tavLst>
                                    </p:anim>
                                  </p:childTnLst>
                                </p:cTn>
                              </p:par>
                              <p:par>
                                <p:cTn id="327" presetID="2" presetClass="entr" presetSubtype="4" fill="hold" grpId="0" nodeType="withEffect">
                                  <p:stCondLst>
                                    <p:cond delay="0"/>
                                  </p:stCondLst>
                                  <p:childTnLst>
                                    <p:set>
                                      <p:cBhvr>
                                        <p:cTn id="328" dur="1" fill="hold">
                                          <p:stCondLst>
                                            <p:cond delay="0"/>
                                          </p:stCondLst>
                                        </p:cTn>
                                        <p:tgtEl>
                                          <p:spTgt spid="101"/>
                                        </p:tgtEl>
                                        <p:attrNameLst>
                                          <p:attrName>style.visibility</p:attrName>
                                        </p:attrNameLst>
                                      </p:cBhvr>
                                      <p:to>
                                        <p:strVal val="visible"/>
                                      </p:to>
                                    </p:set>
                                    <p:anim calcmode="lin" valueType="num">
                                      <p:cBhvr additive="base">
                                        <p:cTn id="329" dur="500" fill="hold"/>
                                        <p:tgtEl>
                                          <p:spTgt spid="101"/>
                                        </p:tgtEl>
                                        <p:attrNameLst>
                                          <p:attrName>ppt_x</p:attrName>
                                        </p:attrNameLst>
                                      </p:cBhvr>
                                      <p:tavLst>
                                        <p:tav tm="0">
                                          <p:val>
                                            <p:strVal val="#ppt_x"/>
                                          </p:val>
                                        </p:tav>
                                        <p:tav tm="100000">
                                          <p:val>
                                            <p:strVal val="#ppt_x"/>
                                          </p:val>
                                        </p:tav>
                                      </p:tavLst>
                                    </p:anim>
                                    <p:anim calcmode="lin" valueType="num">
                                      <p:cBhvr additive="base">
                                        <p:cTn id="330" dur="500" fill="hold"/>
                                        <p:tgtEl>
                                          <p:spTgt spid="101"/>
                                        </p:tgtEl>
                                        <p:attrNameLst>
                                          <p:attrName>ppt_y</p:attrName>
                                        </p:attrNameLst>
                                      </p:cBhvr>
                                      <p:tavLst>
                                        <p:tav tm="0">
                                          <p:val>
                                            <p:strVal val="1+#ppt_h/2"/>
                                          </p:val>
                                        </p:tav>
                                        <p:tav tm="100000">
                                          <p:val>
                                            <p:strVal val="#ppt_y"/>
                                          </p:val>
                                        </p:tav>
                                      </p:tavLst>
                                    </p:anim>
                                  </p:childTnLst>
                                </p:cTn>
                              </p:par>
                              <p:par>
                                <p:cTn id="331" presetID="2" presetClass="entr" presetSubtype="4" fill="hold" grpId="0" nodeType="withEffect">
                                  <p:stCondLst>
                                    <p:cond delay="0"/>
                                  </p:stCondLst>
                                  <p:childTnLst>
                                    <p:set>
                                      <p:cBhvr>
                                        <p:cTn id="332" dur="1" fill="hold">
                                          <p:stCondLst>
                                            <p:cond delay="0"/>
                                          </p:stCondLst>
                                        </p:cTn>
                                        <p:tgtEl>
                                          <p:spTgt spid="102"/>
                                        </p:tgtEl>
                                        <p:attrNameLst>
                                          <p:attrName>style.visibility</p:attrName>
                                        </p:attrNameLst>
                                      </p:cBhvr>
                                      <p:to>
                                        <p:strVal val="visible"/>
                                      </p:to>
                                    </p:set>
                                    <p:anim calcmode="lin" valueType="num">
                                      <p:cBhvr additive="base">
                                        <p:cTn id="333" dur="500" fill="hold"/>
                                        <p:tgtEl>
                                          <p:spTgt spid="102"/>
                                        </p:tgtEl>
                                        <p:attrNameLst>
                                          <p:attrName>ppt_x</p:attrName>
                                        </p:attrNameLst>
                                      </p:cBhvr>
                                      <p:tavLst>
                                        <p:tav tm="0">
                                          <p:val>
                                            <p:strVal val="#ppt_x"/>
                                          </p:val>
                                        </p:tav>
                                        <p:tav tm="100000">
                                          <p:val>
                                            <p:strVal val="#ppt_x"/>
                                          </p:val>
                                        </p:tav>
                                      </p:tavLst>
                                    </p:anim>
                                    <p:anim calcmode="lin" valueType="num">
                                      <p:cBhvr additive="base">
                                        <p:cTn id="334" dur="500" fill="hold"/>
                                        <p:tgtEl>
                                          <p:spTgt spid="102"/>
                                        </p:tgtEl>
                                        <p:attrNameLst>
                                          <p:attrName>ppt_y</p:attrName>
                                        </p:attrNameLst>
                                      </p:cBhvr>
                                      <p:tavLst>
                                        <p:tav tm="0">
                                          <p:val>
                                            <p:strVal val="1+#ppt_h/2"/>
                                          </p:val>
                                        </p:tav>
                                        <p:tav tm="100000">
                                          <p:val>
                                            <p:strVal val="#ppt_y"/>
                                          </p:val>
                                        </p:tav>
                                      </p:tavLst>
                                    </p:anim>
                                  </p:childTnLst>
                                </p:cTn>
                              </p:par>
                              <p:par>
                                <p:cTn id="335" presetID="2" presetClass="entr" presetSubtype="4" fill="hold" grpId="0" nodeType="withEffect">
                                  <p:stCondLst>
                                    <p:cond delay="0"/>
                                  </p:stCondLst>
                                  <p:childTnLst>
                                    <p:set>
                                      <p:cBhvr>
                                        <p:cTn id="336" dur="1" fill="hold">
                                          <p:stCondLst>
                                            <p:cond delay="0"/>
                                          </p:stCondLst>
                                        </p:cTn>
                                        <p:tgtEl>
                                          <p:spTgt spid="103"/>
                                        </p:tgtEl>
                                        <p:attrNameLst>
                                          <p:attrName>style.visibility</p:attrName>
                                        </p:attrNameLst>
                                      </p:cBhvr>
                                      <p:to>
                                        <p:strVal val="visible"/>
                                      </p:to>
                                    </p:set>
                                    <p:anim calcmode="lin" valueType="num">
                                      <p:cBhvr additive="base">
                                        <p:cTn id="337" dur="500" fill="hold"/>
                                        <p:tgtEl>
                                          <p:spTgt spid="103"/>
                                        </p:tgtEl>
                                        <p:attrNameLst>
                                          <p:attrName>ppt_x</p:attrName>
                                        </p:attrNameLst>
                                      </p:cBhvr>
                                      <p:tavLst>
                                        <p:tav tm="0">
                                          <p:val>
                                            <p:strVal val="#ppt_x"/>
                                          </p:val>
                                        </p:tav>
                                        <p:tav tm="100000">
                                          <p:val>
                                            <p:strVal val="#ppt_x"/>
                                          </p:val>
                                        </p:tav>
                                      </p:tavLst>
                                    </p:anim>
                                    <p:anim calcmode="lin" valueType="num">
                                      <p:cBhvr additive="base">
                                        <p:cTn id="338" dur="500" fill="hold"/>
                                        <p:tgtEl>
                                          <p:spTgt spid="103"/>
                                        </p:tgtEl>
                                        <p:attrNameLst>
                                          <p:attrName>ppt_y</p:attrName>
                                        </p:attrNameLst>
                                      </p:cBhvr>
                                      <p:tavLst>
                                        <p:tav tm="0">
                                          <p:val>
                                            <p:strVal val="1+#ppt_h/2"/>
                                          </p:val>
                                        </p:tav>
                                        <p:tav tm="100000">
                                          <p:val>
                                            <p:strVal val="#ppt_y"/>
                                          </p:val>
                                        </p:tav>
                                      </p:tavLst>
                                    </p:anim>
                                  </p:childTnLst>
                                </p:cTn>
                              </p:par>
                              <p:par>
                                <p:cTn id="339" presetID="2" presetClass="entr" presetSubtype="4" fill="hold" grpId="0" nodeType="withEffect">
                                  <p:stCondLst>
                                    <p:cond delay="0"/>
                                  </p:stCondLst>
                                  <p:childTnLst>
                                    <p:set>
                                      <p:cBhvr>
                                        <p:cTn id="340" dur="1" fill="hold">
                                          <p:stCondLst>
                                            <p:cond delay="0"/>
                                          </p:stCondLst>
                                        </p:cTn>
                                        <p:tgtEl>
                                          <p:spTgt spid="104"/>
                                        </p:tgtEl>
                                        <p:attrNameLst>
                                          <p:attrName>style.visibility</p:attrName>
                                        </p:attrNameLst>
                                      </p:cBhvr>
                                      <p:to>
                                        <p:strVal val="visible"/>
                                      </p:to>
                                    </p:set>
                                    <p:anim calcmode="lin" valueType="num">
                                      <p:cBhvr additive="base">
                                        <p:cTn id="341" dur="500" fill="hold"/>
                                        <p:tgtEl>
                                          <p:spTgt spid="104"/>
                                        </p:tgtEl>
                                        <p:attrNameLst>
                                          <p:attrName>ppt_x</p:attrName>
                                        </p:attrNameLst>
                                      </p:cBhvr>
                                      <p:tavLst>
                                        <p:tav tm="0">
                                          <p:val>
                                            <p:strVal val="#ppt_x"/>
                                          </p:val>
                                        </p:tav>
                                        <p:tav tm="100000">
                                          <p:val>
                                            <p:strVal val="#ppt_x"/>
                                          </p:val>
                                        </p:tav>
                                      </p:tavLst>
                                    </p:anim>
                                    <p:anim calcmode="lin" valueType="num">
                                      <p:cBhvr additive="base">
                                        <p:cTn id="342" dur="500" fill="hold"/>
                                        <p:tgtEl>
                                          <p:spTgt spid="104"/>
                                        </p:tgtEl>
                                        <p:attrNameLst>
                                          <p:attrName>ppt_y</p:attrName>
                                        </p:attrNameLst>
                                      </p:cBhvr>
                                      <p:tavLst>
                                        <p:tav tm="0">
                                          <p:val>
                                            <p:strVal val="1+#ppt_h/2"/>
                                          </p:val>
                                        </p:tav>
                                        <p:tav tm="100000">
                                          <p:val>
                                            <p:strVal val="#ppt_y"/>
                                          </p:val>
                                        </p:tav>
                                      </p:tavLst>
                                    </p:anim>
                                  </p:childTnLst>
                                </p:cTn>
                              </p:par>
                              <p:par>
                                <p:cTn id="343" presetID="2" presetClass="entr" presetSubtype="4" fill="hold" grpId="0" nodeType="withEffect">
                                  <p:stCondLst>
                                    <p:cond delay="0"/>
                                  </p:stCondLst>
                                  <p:childTnLst>
                                    <p:set>
                                      <p:cBhvr>
                                        <p:cTn id="344" dur="1" fill="hold">
                                          <p:stCondLst>
                                            <p:cond delay="0"/>
                                          </p:stCondLst>
                                        </p:cTn>
                                        <p:tgtEl>
                                          <p:spTgt spid="105"/>
                                        </p:tgtEl>
                                        <p:attrNameLst>
                                          <p:attrName>style.visibility</p:attrName>
                                        </p:attrNameLst>
                                      </p:cBhvr>
                                      <p:to>
                                        <p:strVal val="visible"/>
                                      </p:to>
                                    </p:set>
                                    <p:anim calcmode="lin" valueType="num">
                                      <p:cBhvr additive="base">
                                        <p:cTn id="345" dur="500" fill="hold"/>
                                        <p:tgtEl>
                                          <p:spTgt spid="105"/>
                                        </p:tgtEl>
                                        <p:attrNameLst>
                                          <p:attrName>ppt_x</p:attrName>
                                        </p:attrNameLst>
                                      </p:cBhvr>
                                      <p:tavLst>
                                        <p:tav tm="0">
                                          <p:val>
                                            <p:strVal val="#ppt_x"/>
                                          </p:val>
                                        </p:tav>
                                        <p:tav tm="100000">
                                          <p:val>
                                            <p:strVal val="#ppt_x"/>
                                          </p:val>
                                        </p:tav>
                                      </p:tavLst>
                                    </p:anim>
                                    <p:anim calcmode="lin" valueType="num">
                                      <p:cBhvr additive="base">
                                        <p:cTn id="346" dur="500" fill="hold"/>
                                        <p:tgtEl>
                                          <p:spTgt spid="105"/>
                                        </p:tgtEl>
                                        <p:attrNameLst>
                                          <p:attrName>ppt_y</p:attrName>
                                        </p:attrNameLst>
                                      </p:cBhvr>
                                      <p:tavLst>
                                        <p:tav tm="0">
                                          <p:val>
                                            <p:strVal val="1+#ppt_h/2"/>
                                          </p:val>
                                        </p:tav>
                                        <p:tav tm="100000">
                                          <p:val>
                                            <p:strVal val="#ppt_y"/>
                                          </p:val>
                                        </p:tav>
                                      </p:tavLst>
                                    </p:anim>
                                  </p:childTnLst>
                                </p:cTn>
                              </p:par>
                              <p:par>
                                <p:cTn id="347" presetID="2" presetClass="entr" presetSubtype="4" fill="hold" grpId="0" nodeType="withEffect">
                                  <p:stCondLst>
                                    <p:cond delay="0"/>
                                  </p:stCondLst>
                                  <p:childTnLst>
                                    <p:set>
                                      <p:cBhvr>
                                        <p:cTn id="348" dur="1" fill="hold">
                                          <p:stCondLst>
                                            <p:cond delay="0"/>
                                          </p:stCondLst>
                                        </p:cTn>
                                        <p:tgtEl>
                                          <p:spTgt spid="106"/>
                                        </p:tgtEl>
                                        <p:attrNameLst>
                                          <p:attrName>style.visibility</p:attrName>
                                        </p:attrNameLst>
                                      </p:cBhvr>
                                      <p:to>
                                        <p:strVal val="visible"/>
                                      </p:to>
                                    </p:set>
                                    <p:anim calcmode="lin" valueType="num">
                                      <p:cBhvr additive="base">
                                        <p:cTn id="349" dur="500" fill="hold"/>
                                        <p:tgtEl>
                                          <p:spTgt spid="106"/>
                                        </p:tgtEl>
                                        <p:attrNameLst>
                                          <p:attrName>ppt_x</p:attrName>
                                        </p:attrNameLst>
                                      </p:cBhvr>
                                      <p:tavLst>
                                        <p:tav tm="0">
                                          <p:val>
                                            <p:strVal val="#ppt_x"/>
                                          </p:val>
                                        </p:tav>
                                        <p:tav tm="100000">
                                          <p:val>
                                            <p:strVal val="#ppt_x"/>
                                          </p:val>
                                        </p:tav>
                                      </p:tavLst>
                                    </p:anim>
                                    <p:anim calcmode="lin" valueType="num">
                                      <p:cBhvr additive="base">
                                        <p:cTn id="350" dur="500" fill="hold"/>
                                        <p:tgtEl>
                                          <p:spTgt spid="106"/>
                                        </p:tgtEl>
                                        <p:attrNameLst>
                                          <p:attrName>ppt_y</p:attrName>
                                        </p:attrNameLst>
                                      </p:cBhvr>
                                      <p:tavLst>
                                        <p:tav tm="0">
                                          <p:val>
                                            <p:strVal val="1+#ppt_h/2"/>
                                          </p:val>
                                        </p:tav>
                                        <p:tav tm="100000">
                                          <p:val>
                                            <p:strVal val="#ppt_y"/>
                                          </p:val>
                                        </p:tav>
                                      </p:tavLst>
                                    </p:anim>
                                  </p:childTnLst>
                                </p:cTn>
                              </p:par>
                              <p:par>
                                <p:cTn id="351" presetID="2" presetClass="entr" presetSubtype="4" fill="hold" grpId="0" nodeType="withEffect">
                                  <p:stCondLst>
                                    <p:cond delay="0"/>
                                  </p:stCondLst>
                                  <p:childTnLst>
                                    <p:set>
                                      <p:cBhvr>
                                        <p:cTn id="352" dur="1" fill="hold">
                                          <p:stCondLst>
                                            <p:cond delay="0"/>
                                          </p:stCondLst>
                                        </p:cTn>
                                        <p:tgtEl>
                                          <p:spTgt spid="107"/>
                                        </p:tgtEl>
                                        <p:attrNameLst>
                                          <p:attrName>style.visibility</p:attrName>
                                        </p:attrNameLst>
                                      </p:cBhvr>
                                      <p:to>
                                        <p:strVal val="visible"/>
                                      </p:to>
                                    </p:set>
                                    <p:anim calcmode="lin" valueType="num">
                                      <p:cBhvr additive="base">
                                        <p:cTn id="353" dur="500" fill="hold"/>
                                        <p:tgtEl>
                                          <p:spTgt spid="107"/>
                                        </p:tgtEl>
                                        <p:attrNameLst>
                                          <p:attrName>ppt_x</p:attrName>
                                        </p:attrNameLst>
                                      </p:cBhvr>
                                      <p:tavLst>
                                        <p:tav tm="0">
                                          <p:val>
                                            <p:strVal val="#ppt_x"/>
                                          </p:val>
                                        </p:tav>
                                        <p:tav tm="100000">
                                          <p:val>
                                            <p:strVal val="#ppt_x"/>
                                          </p:val>
                                        </p:tav>
                                      </p:tavLst>
                                    </p:anim>
                                    <p:anim calcmode="lin" valueType="num">
                                      <p:cBhvr additive="base">
                                        <p:cTn id="354" dur="500" fill="hold"/>
                                        <p:tgtEl>
                                          <p:spTgt spid="107"/>
                                        </p:tgtEl>
                                        <p:attrNameLst>
                                          <p:attrName>ppt_y</p:attrName>
                                        </p:attrNameLst>
                                      </p:cBhvr>
                                      <p:tavLst>
                                        <p:tav tm="0">
                                          <p:val>
                                            <p:strVal val="1+#ppt_h/2"/>
                                          </p:val>
                                        </p:tav>
                                        <p:tav tm="100000">
                                          <p:val>
                                            <p:strVal val="#ppt_y"/>
                                          </p:val>
                                        </p:tav>
                                      </p:tavLst>
                                    </p:anim>
                                  </p:childTnLst>
                                </p:cTn>
                              </p:par>
                              <p:par>
                                <p:cTn id="355" presetID="2" presetClass="entr" presetSubtype="4" fill="hold" grpId="0" nodeType="withEffect">
                                  <p:stCondLst>
                                    <p:cond delay="0"/>
                                  </p:stCondLst>
                                  <p:childTnLst>
                                    <p:set>
                                      <p:cBhvr>
                                        <p:cTn id="356" dur="1" fill="hold">
                                          <p:stCondLst>
                                            <p:cond delay="0"/>
                                          </p:stCondLst>
                                        </p:cTn>
                                        <p:tgtEl>
                                          <p:spTgt spid="108"/>
                                        </p:tgtEl>
                                        <p:attrNameLst>
                                          <p:attrName>style.visibility</p:attrName>
                                        </p:attrNameLst>
                                      </p:cBhvr>
                                      <p:to>
                                        <p:strVal val="visible"/>
                                      </p:to>
                                    </p:set>
                                    <p:anim calcmode="lin" valueType="num">
                                      <p:cBhvr additive="base">
                                        <p:cTn id="357" dur="500" fill="hold"/>
                                        <p:tgtEl>
                                          <p:spTgt spid="108"/>
                                        </p:tgtEl>
                                        <p:attrNameLst>
                                          <p:attrName>ppt_x</p:attrName>
                                        </p:attrNameLst>
                                      </p:cBhvr>
                                      <p:tavLst>
                                        <p:tav tm="0">
                                          <p:val>
                                            <p:strVal val="#ppt_x"/>
                                          </p:val>
                                        </p:tav>
                                        <p:tav tm="100000">
                                          <p:val>
                                            <p:strVal val="#ppt_x"/>
                                          </p:val>
                                        </p:tav>
                                      </p:tavLst>
                                    </p:anim>
                                    <p:anim calcmode="lin" valueType="num">
                                      <p:cBhvr additive="base">
                                        <p:cTn id="358" dur="500" fill="hold"/>
                                        <p:tgtEl>
                                          <p:spTgt spid="10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51" grpId="0" animBg="1"/>
      <p:bldP spid="52" grpId="0" animBg="1"/>
      <p:bldP spid="53" grpId="0" animBg="1"/>
      <p:bldP spid="54" grpId="0" animBg="1"/>
      <p:bldP spid="55" grpId="0" animBg="1"/>
      <p:bldP spid="56" grpId="0" animBg="1"/>
      <p:bldP spid="57" grpId="0" animBg="1"/>
      <p:bldP spid="58"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25254" y="486965"/>
            <a:ext cx="9365507"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144384" y="162118"/>
            <a:ext cx="625643" cy="684605"/>
            <a:chOff x="7414667" y="3750264"/>
            <a:chExt cx="871129" cy="953226"/>
          </a:xfrm>
        </p:grpSpPr>
        <p:sp>
          <p:nvSpPr>
            <p:cNvPr id="6" name="椭圆 5"/>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b="1">
                <a:solidFill>
                  <a:schemeClr val="tx1">
                    <a:lumMod val="75000"/>
                    <a:lumOff val="25000"/>
                  </a:schemeClr>
                </a:solidFill>
              </a:endParaRPr>
            </a:p>
          </p:txBody>
        </p:sp>
        <p:sp>
          <p:nvSpPr>
            <p:cNvPr id="7" name="文本框 6"/>
            <p:cNvSpPr txBox="1"/>
            <p:nvPr/>
          </p:nvSpPr>
          <p:spPr>
            <a:xfrm>
              <a:off x="7453736" y="3867837"/>
              <a:ext cx="792990" cy="835653"/>
            </a:xfrm>
            <a:prstGeom prst="rect">
              <a:avLst/>
            </a:prstGeom>
            <a:noFill/>
          </p:spPr>
          <p:txBody>
            <a:bodyPr wrap="square" rtlCol="0">
              <a:spAutoFit/>
            </a:bodyPr>
            <a:lstStyle/>
            <a:p>
              <a:pPr algn="ctr"/>
              <a:r>
                <a:rPr lang="en-US" altLang="zh-CN" sz="3300" b="1" dirty="0" smtClean="0">
                  <a:solidFill>
                    <a:srgbClr val="C10001"/>
                  </a:solidFill>
                  <a:effectLst>
                    <a:innerShdw blurRad="63500" dist="38100" dir="13500000">
                      <a:prstClr val="black">
                        <a:alpha val="50000"/>
                      </a:prstClr>
                    </a:innerShdw>
                  </a:effectLst>
                  <a:latin typeface="Akzidenz-Grotesk BQ Condensed" pitchFamily="2" charset="0"/>
                  <a:ea typeface="方正大黑简体" pitchFamily="65" charset="-122"/>
                </a:rPr>
                <a:t>3</a:t>
              </a:r>
              <a:endParaRPr lang="zh-CN" altLang="en-US" sz="3300" b="1" dirty="0">
                <a:solidFill>
                  <a:srgbClr val="C10001"/>
                </a:solidFill>
                <a:effectLst>
                  <a:innerShdw blurRad="63500" dist="38100" dir="13500000">
                    <a:prstClr val="black">
                      <a:alpha val="50000"/>
                    </a:prstClr>
                  </a:innerShdw>
                </a:effectLst>
                <a:latin typeface="Akzidenz-Grotesk BQ Condensed" pitchFamily="2" charset="0"/>
                <a:ea typeface="方正大黑简体" pitchFamily="65" charset="-122"/>
              </a:endParaRPr>
            </a:p>
          </p:txBody>
        </p:sp>
      </p:grpSp>
      <p:sp>
        <p:nvSpPr>
          <p:cNvPr id="8" name="文本框 7"/>
          <p:cNvSpPr txBox="1"/>
          <p:nvPr/>
        </p:nvSpPr>
        <p:spPr>
          <a:xfrm>
            <a:off x="594500" y="99019"/>
            <a:ext cx="3962999" cy="461665"/>
          </a:xfrm>
          <a:prstGeom prst="rect">
            <a:avLst/>
          </a:prstGeom>
          <a:noFill/>
        </p:spPr>
        <p:txBody>
          <a:bodyPr wrap="square" rtlCol="0">
            <a:spAutoFit/>
          </a:bodyPr>
          <a:lstStyle/>
          <a:p>
            <a:r>
              <a:rPr lang="zh-CN" altLang="en-US" sz="2400" dirty="0" smtClean="0">
                <a:solidFill>
                  <a:schemeClr val="tx1">
                    <a:lumMod val="75000"/>
                    <a:lumOff val="25000"/>
                  </a:schemeClr>
                </a:solidFill>
                <a:latin typeface="黑体" pitchFamily="49" charset="-122"/>
                <a:ea typeface="黑体" pitchFamily="49" charset="-122"/>
              </a:rPr>
              <a:t> </a:t>
            </a:r>
            <a:r>
              <a:rPr lang="zh-CN" altLang="en-US" sz="2400" b="1" dirty="0" smtClean="0">
                <a:solidFill>
                  <a:schemeClr val="tx1">
                    <a:lumMod val="75000"/>
                    <a:lumOff val="25000"/>
                  </a:schemeClr>
                </a:solidFill>
                <a:latin typeface="黑体" pitchFamily="49" charset="-122"/>
                <a:ea typeface="黑体" pitchFamily="49" charset="-122"/>
              </a:rPr>
              <a:t>口径解读</a:t>
            </a:r>
            <a:r>
              <a:rPr lang="zh-CN" altLang="en-US" sz="2400" b="1" dirty="0" smtClean="0">
                <a:latin typeface="黑体" pitchFamily="49" charset="-122"/>
                <a:ea typeface="黑体" pitchFamily="49" charset="-122"/>
                <a:cs typeface="+mn-ea"/>
                <a:sym typeface="+mn-lt"/>
              </a:rPr>
              <a:t>与申报</a:t>
            </a:r>
            <a:endParaRPr lang="zh-CN" altLang="en-US" sz="2400" b="1" dirty="0">
              <a:solidFill>
                <a:schemeClr val="tx1">
                  <a:lumMod val="75000"/>
                  <a:lumOff val="25000"/>
                </a:schemeClr>
              </a:solidFill>
              <a:latin typeface="黑体" pitchFamily="49" charset="-122"/>
              <a:ea typeface="黑体" pitchFamily="49" charset="-122"/>
            </a:endParaRPr>
          </a:p>
        </p:txBody>
      </p:sp>
      <p:sp>
        <p:nvSpPr>
          <p:cNvPr id="9" name="矩形 8"/>
          <p:cNvSpPr/>
          <p:nvPr/>
        </p:nvSpPr>
        <p:spPr>
          <a:xfrm>
            <a:off x="803879" y="498115"/>
            <a:ext cx="978153" cy="248209"/>
          </a:xfrm>
          <a:prstGeom prst="rect">
            <a:avLst/>
          </a:prstGeom>
        </p:spPr>
        <p:txBody>
          <a:bodyPr wrap="none">
            <a:spAutoFit/>
          </a:bodyPr>
          <a:lstStyle/>
          <a:p>
            <a:r>
              <a:rPr lang="zh-CN" altLang="en-US" sz="1013" spc="225" dirty="0" smtClean="0">
                <a:solidFill>
                  <a:schemeClr val="tx1">
                    <a:lumMod val="75000"/>
                    <a:lumOff val="25000"/>
                  </a:schemeClr>
                </a:solidFill>
                <a:latin typeface="Akzidenz-Grotesk BQ Condensed" pitchFamily="2" charset="0"/>
              </a:rPr>
              <a:t>纳税期选择</a:t>
            </a:r>
            <a:endParaRPr lang="zh-CN" altLang="en-US" sz="1013" spc="225" dirty="0">
              <a:solidFill>
                <a:schemeClr val="tx1">
                  <a:lumMod val="75000"/>
                  <a:lumOff val="25000"/>
                </a:schemeClr>
              </a:solidFill>
              <a:latin typeface="Akzidenz-Grotesk BQ Condensed" pitchFamily="2" charset="0"/>
            </a:endParaRPr>
          </a:p>
        </p:txBody>
      </p:sp>
      <p:sp>
        <p:nvSpPr>
          <p:cNvPr id="10" name="Freeform 6"/>
          <p:cNvSpPr>
            <a:spLocks/>
          </p:cNvSpPr>
          <p:nvPr/>
        </p:nvSpPr>
        <p:spPr bwMode="auto">
          <a:xfrm flipH="1">
            <a:off x="6153383" y="4159889"/>
            <a:ext cx="670226" cy="144190"/>
          </a:xfrm>
          <a:custGeom>
            <a:avLst/>
            <a:gdLst>
              <a:gd name="T0" fmla="*/ 20 w 23"/>
              <a:gd name="T1" fmla="*/ 0 h 5"/>
              <a:gd name="T2" fmla="*/ 3 w 23"/>
              <a:gd name="T3" fmla="*/ 0 h 5"/>
              <a:gd name="T4" fmla="*/ 0 w 23"/>
              <a:gd name="T5" fmla="*/ 2 h 5"/>
              <a:gd name="T6" fmla="*/ 3 w 23"/>
              <a:gd name="T7" fmla="*/ 5 h 5"/>
              <a:gd name="T8" fmla="*/ 20 w 23"/>
              <a:gd name="T9" fmla="*/ 5 h 5"/>
              <a:gd name="T10" fmla="*/ 23 w 23"/>
              <a:gd name="T11" fmla="*/ 2 h 5"/>
              <a:gd name="T12" fmla="*/ 20 w 2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23" h="5">
                <a:moveTo>
                  <a:pt x="20" y="0"/>
                </a:moveTo>
                <a:cubicBezTo>
                  <a:pt x="3" y="0"/>
                  <a:pt x="3" y="0"/>
                  <a:pt x="3" y="0"/>
                </a:cubicBezTo>
                <a:cubicBezTo>
                  <a:pt x="1" y="0"/>
                  <a:pt x="0" y="1"/>
                  <a:pt x="0" y="2"/>
                </a:cubicBezTo>
                <a:cubicBezTo>
                  <a:pt x="0" y="4"/>
                  <a:pt x="1" y="5"/>
                  <a:pt x="3" y="5"/>
                </a:cubicBezTo>
                <a:cubicBezTo>
                  <a:pt x="20" y="5"/>
                  <a:pt x="20" y="5"/>
                  <a:pt x="20" y="5"/>
                </a:cubicBezTo>
                <a:cubicBezTo>
                  <a:pt x="22" y="5"/>
                  <a:pt x="23" y="4"/>
                  <a:pt x="23" y="2"/>
                </a:cubicBezTo>
                <a:cubicBezTo>
                  <a:pt x="23" y="1"/>
                  <a:pt x="22" y="0"/>
                  <a:pt x="20" y="0"/>
                </a:cubicBez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3"/>
          </a:p>
        </p:txBody>
      </p:sp>
      <p:sp>
        <p:nvSpPr>
          <p:cNvPr id="11" name="Freeform 24"/>
          <p:cNvSpPr/>
          <p:nvPr/>
        </p:nvSpPr>
        <p:spPr>
          <a:xfrm flipH="1">
            <a:off x="5977713" y="3862085"/>
            <a:ext cx="1021563" cy="297804"/>
          </a:xfrm>
          <a:custGeom>
            <a:avLst/>
            <a:gdLst>
              <a:gd name="connsiteX0" fmla="*/ 0 w 2645228"/>
              <a:gd name="connsiteY0" fmla="*/ 0 h 496975"/>
              <a:gd name="connsiteX1" fmla="*/ 2645228 w 2645228"/>
              <a:gd name="connsiteY1" fmla="*/ 0 h 496975"/>
              <a:gd name="connsiteX2" fmla="*/ 2645228 w 2645228"/>
              <a:gd name="connsiteY2" fmla="*/ 56095 h 496975"/>
              <a:gd name="connsiteX3" fmla="*/ 2204348 w 2645228"/>
              <a:gd name="connsiteY3" fmla="*/ 496975 h 496975"/>
              <a:gd name="connsiteX4" fmla="*/ 440880 w 2645228"/>
              <a:gd name="connsiteY4" fmla="*/ 496975 h 496975"/>
              <a:gd name="connsiteX5" fmla="*/ 0 w 2645228"/>
              <a:gd name="connsiteY5" fmla="*/ 56095 h 496975"/>
              <a:gd name="connsiteX6" fmla="*/ 0 w 2645228"/>
              <a:gd name="connsiteY6" fmla="*/ 0 h 496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45228" h="496975">
                <a:moveTo>
                  <a:pt x="0" y="0"/>
                </a:moveTo>
                <a:lnTo>
                  <a:pt x="2645228" y="0"/>
                </a:lnTo>
                <a:lnTo>
                  <a:pt x="2645228" y="56095"/>
                </a:lnTo>
                <a:cubicBezTo>
                  <a:pt x="2645228" y="299586"/>
                  <a:pt x="2447839" y="496975"/>
                  <a:pt x="2204348" y="496975"/>
                </a:cubicBezTo>
                <a:lnTo>
                  <a:pt x="440880" y="496975"/>
                </a:lnTo>
                <a:cubicBezTo>
                  <a:pt x="197389" y="496975"/>
                  <a:pt x="0" y="299586"/>
                  <a:pt x="0" y="56095"/>
                </a:cubicBezTo>
                <a:lnTo>
                  <a:pt x="0" y="0"/>
                </a:lnTo>
                <a:close/>
              </a:path>
            </a:pathLst>
          </a:cu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2"/>
          </a:p>
        </p:txBody>
      </p:sp>
      <p:sp>
        <p:nvSpPr>
          <p:cNvPr id="12" name="Freeform 25"/>
          <p:cNvSpPr/>
          <p:nvPr/>
        </p:nvSpPr>
        <p:spPr>
          <a:xfrm flipH="1">
            <a:off x="6260643" y="4364187"/>
            <a:ext cx="455706" cy="97281"/>
          </a:xfrm>
          <a:custGeom>
            <a:avLst/>
            <a:gdLst>
              <a:gd name="connsiteX0" fmla="*/ 0 w 694404"/>
              <a:gd name="connsiteY0" fmla="*/ 0 h 288475"/>
              <a:gd name="connsiteX1" fmla="*/ 694404 w 694404"/>
              <a:gd name="connsiteY1" fmla="*/ 0 h 288475"/>
              <a:gd name="connsiteX2" fmla="*/ 693800 w 694404"/>
              <a:gd name="connsiteY2" fmla="*/ 5989 h 288475"/>
              <a:gd name="connsiteX3" fmla="*/ 347202 w 694404"/>
              <a:gd name="connsiteY3" fmla="*/ 288475 h 288475"/>
              <a:gd name="connsiteX4" fmla="*/ 604 w 694404"/>
              <a:gd name="connsiteY4" fmla="*/ 5989 h 288475"/>
              <a:gd name="connsiteX5" fmla="*/ 0 w 694404"/>
              <a:gd name="connsiteY5" fmla="*/ 0 h 288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4404" h="288475">
                <a:moveTo>
                  <a:pt x="0" y="0"/>
                </a:moveTo>
                <a:lnTo>
                  <a:pt x="694404" y="0"/>
                </a:lnTo>
                <a:lnTo>
                  <a:pt x="693800" y="5989"/>
                </a:lnTo>
                <a:cubicBezTo>
                  <a:pt x="660811" y="167204"/>
                  <a:pt x="518169" y="288475"/>
                  <a:pt x="347202" y="288475"/>
                </a:cubicBezTo>
                <a:cubicBezTo>
                  <a:pt x="176235" y="288475"/>
                  <a:pt x="33593" y="167204"/>
                  <a:pt x="604" y="5989"/>
                </a:cubicBezTo>
                <a:lnTo>
                  <a:pt x="0" y="0"/>
                </a:lnTo>
                <a:close/>
              </a:path>
            </a:pathLst>
          </a:cu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2"/>
          </a:p>
        </p:txBody>
      </p:sp>
      <p:sp>
        <p:nvSpPr>
          <p:cNvPr id="13" name="Freeform 5"/>
          <p:cNvSpPr>
            <a:spLocks/>
          </p:cNvSpPr>
          <p:nvPr/>
        </p:nvSpPr>
        <p:spPr bwMode="auto">
          <a:xfrm>
            <a:off x="6406517" y="3286673"/>
            <a:ext cx="133315" cy="393995"/>
          </a:xfrm>
          <a:custGeom>
            <a:avLst/>
            <a:gdLst>
              <a:gd name="T0" fmla="*/ 77 w 112"/>
              <a:gd name="T1" fmla="*/ 270 h 331"/>
              <a:gd name="T2" fmla="*/ 44 w 112"/>
              <a:gd name="T3" fmla="*/ 331 h 331"/>
              <a:gd name="T4" fmla="*/ 15 w 112"/>
              <a:gd name="T5" fmla="*/ 328 h 331"/>
              <a:gd name="T6" fmla="*/ 0 w 112"/>
              <a:gd name="T7" fmla="*/ 261 h 331"/>
              <a:gd name="T8" fmla="*/ 35 w 112"/>
              <a:gd name="T9" fmla="*/ 0 h 331"/>
              <a:gd name="T10" fmla="*/ 112 w 112"/>
              <a:gd name="T11" fmla="*/ 11 h 331"/>
              <a:gd name="T12" fmla="*/ 77 w 112"/>
              <a:gd name="T13" fmla="*/ 270 h 331"/>
            </a:gdLst>
            <a:ahLst/>
            <a:cxnLst>
              <a:cxn ang="0">
                <a:pos x="T0" y="T1"/>
              </a:cxn>
              <a:cxn ang="0">
                <a:pos x="T2" y="T3"/>
              </a:cxn>
              <a:cxn ang="0">
                <a:pos x="T4" y="T5"/>
              </a:cxn>
              <a:cxn ang="0">
                <a:pos x="T6" y="T7"/>
              </a:cxn>
              <a:cxn ang="0">
                <a:pos x="T8" y="T9"/>
              </a:cxn>
              <a:cxn ang="0">
                <a:pos x="T10" y="T11"/>
              </a:cxn>
              <a:cxn ang="0">
                <a:pos x="T12" y="T13"/>
              </a:cxn>
            </a:cxnLst>
            <a:rect l="0" t="0" r="r" b="b"/>
            <a:pathLst>
              <a:path w="112" h="331">
                <a:moveTo>
                  <a:pt x="77" y="270"/>
                </a:moveTo>
                <a:lnTo>
                  <a:pt x="44" y="331"/>
                </a:lnTo>
                <a:lnTo>
                  <a:pt x="15" y="328"/>
                </a:lnTo>
                <a:lnTo>
                  <a:pt x="0" y="261"/>
                </a:lnTo>
                <a:lnTo>
                  <a:pt x="35" y="0"/>
                </a:lnTo>
                <a:lnTo>
                  <a:pt x="112" y="11"/>
                </a:lnTo>
                <a:lnTo>
                  <a:pt x="77" y="27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4" name="Freeform 6"/>
          <p:cNvSpPr>
            <a:spLocks/>
          </p:cNvSpPr>
          <p:nvPr/>
        </p:nvSpPr>
        <p:spPr bwMode="auto">
          <a:xfrm>
            <a:off x="6444606" y="3216444"/>
            <a:ext cx="104748" cy="121412"/>
          </a:xfrm>
          <a:custGeom>
            <a:avLst/>
            <a:gdLst>
              <a:gd name="T0" fmla="*/ 58 w 64"/>
              <a:gd name="T1" fmla="*/ 48 h 74"/>
              <a:gd name="T2" fmla="*/ 27 w 64"/>
              <a:gd name="T3" fmla="*/ 72 h 74"/>
              <a:gd name="T4" fmla="*/ 26 w 64"/>
              <a:gd name="T5" fmla="*/ 72 h 74"/>
              <a:gd name="T6" fmla="*/ 2 w 64"/>
              <a:gd name="T7" fmla="*/ 41 h 74"/>
              <a:gd name="T8" fmla="*/ 6 w 64"/>
              <a:gd name="T9" fmla="*/ 15 h 74"/>
              <a:gd name="T10" fmla="*/ 35 w 64"/>
              <a:gd name="T11" fmla="*/ 7 h 74"/>
              <a:gd name="T12" fmla="*/ 36 w 64"/>
              <a:gd name="T13" fmla="*/ 7 h 74"/>
              <a:gd name="T14" fmla="*/ 62 w 64"/>
              <a:gd name="T15" fmla="*/ 22 h 74"/>
              <a:gd name="T16" fmla="*/ 58 w 64"/>
              <a:gd name="T17"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4">
                <a:moveTo>
                  <a:pt x="58" y="48"/>
                </a:moveTo>
                <a:cubicBezTo>
                  <a:pt x="56" y="63"/>
                  <a:pt x="42" y="74"/>
                  <a:pt x="27" y="72"/>
                </a:cubicBezTo>
                <a:cubicBezTo>
                  <a:pt x="26" y="72"/>
                  <a:pt x="26" y="72"/>
                  <a:pt x="26" y="72"/>
                </a:cubicBezTo>
                <a:cubicBezTo>
                  <a:pt x="11" y="70"/>
                  <a:pt x="0" y="56"/>
                  <a:pt x="2" y="41"/>
                </a:cubicBezTo>
                <a:cubicBezTo>
                  <a:pt x="6" y="15"/>
                  <a:pt x="6" y="15"/>
                  <a:pt x="6" y="15"/>
                </a:cubicBezTo>
                <a:cubicBezTo>
                  <a:pt x="8" y="0"/>
                  <a:pt x="20" y="5"/>
                  <a:pt x="35" y="7"/>
                </a:cubicBezTo>
                <a:cubicBezTo>
                  <a:pt x="36" y="7"/>
                  <a:pt x="36" y="7"/>
                  <a:pt x="36" y="7"/>
                </a:cubicBezTo>
                <a:cubicBezTo>
                  <a:pt x="51" y="9"/>
                  <a:pt x="64" y="7"/>
                  <a:pt x="62" y="22"/>
                </a:cubicBezTo>
                <a:lnTo>
                  <a:pt x="58" y="48"/>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5" name="Freeform 7"/>
          <p:cNvSpPr>
            <a:spLocks/>
          </p:cNvSpPr>
          <p:nvPr/>
        </p:nvSpPr>
        <p:spPr bwMode="auto">
          <a:xfrm>
            <a:off x="6432704" y="3260485"/>
            <a:ext cx="114270" cy="110700"/>
          </a:xfrm>
          <a:custGeom>
            <a:avLst/>
            <a:gdLst>
              <a:gd name="T0" fmla="*/ 85 w 96"/>
              <a:gd name="T1" fmla="*/ 93 h 93"/>
              <a:gd name="T2" fmla="*/ 0 w 96"/>
              <a:gd name="T3" fmla="*/ 81 h 93"/>
              <a:gd name="T4" fmla="*/ 11 w 96"/>
              <a:gd name="T5" fmla="*/ 0 h 93"/>
              <a:gd name="T6" fmla="*/ 96 w 96"/>
              <a:gd name="T7" fmla="*/ 12 h 93"/>
              <a:gd name="T8" fmla="*/ 85 w 96"/>
              <a:gd name="T9" fmla="*/ 93 h 93"/>
            </a:gdLst>
            <a:ahLst/>
            <a:cxnLst>
              <a:cxn ang="0">
                <a:pos x="T0" y="T1"/>
              </a:cxn>
              <a:cxn ang="0">
                <a:pos x="T2" y="T3"/>
              </a:cxn>
              <a:cxn ang="0">
                <a:pos x="T4" y="T5"/>
              </a:cxn>
              <a:cxn ang="0">
                <a:pos x="T6" y="T7"/>
              </a:cxn>
              <a:cxn ang="0">
                <a:pos x="T8" y="T9"/>
              </a:cxn>
            </a:cxnLst>
            <a:rect l="0" t="0" r="r" b="b"/>
            <a:pathLst>
              <a:path w="96" h="93">
                <a:moveTo>
                  <a:pt x="85" y="93"/>
                </a:moveTo>
                <a:lnTo>
                  <a:pt x="0" y="81"/>
                </a:lnTo>
                <a:lnTo>
                  <a:pt x="11" y="0"/>
                </a:lnTo>
                <a:lnTo>
                  <a:pt x="96" y="12"/>
                </a:lnTo>
                <a:lnTo>
                  <a:pt x="85" y="93"/>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6" name="Freeform 8"/>
          <p:cNvSpPr>
            <a:spLocks/>
          </p:cNvSpPr>
          <p:nvPr/>
        </p:nvSpPr>
        <p:spPr bwMode="auto">
          <a:xfrm>
            <a:off x="6424371" y="3666383"/>
            <a:ext cx="34520" cy="57135"/>
          </a:xfrm>
          <a:custGeom>
            <a:avLst/>
            <a:gdLst>
              <a:gd name="T0" fmla="*/ 0 w 21"/>
              <a:gd name="T1" fmla="*/ 5 h 35"/>
              <a:gd name="T2" fmla="*/ 5 w 21"/>
              <a:gd name="T3" fmla="*/ 26 h 35"/>
              <a:gd name="T4" fmla="*/ 21 w 21"/>
              <a:gd name="T5" fmla="*/ 9 h 35"/>
              <a:gd name="T6" fmla="*/ 0 w 21"/>
              <a:gd name="T7" fmla="*/ 5 h 35"/>
            </a:gdLst>
            <a:ahLst/>
            <a:cxnLst>
              <a:cxn ang="0">
                <a:pos x="T0" y="T1"/>
              </a:cxn>
              <a:cxn ang="0">
                <a:pos x="T2" y="T3"/>
              </a:cxn>
              <a:cxn ang="0">
                <a:pos x="T4" y="T5"/>
              </a:cxn>
              <a:cxn ang="0">
                <a:pos x="T6" y="T7"/>
              </a:cxn>
            </a:cxnLst>
            <a:rect l="0" t="0" r="r" b="b"/>
            <a:pathLst>
              <a:path w="21" h="35">
                <a:moveTo>
                  <a:pt x="0" y="5"/>
                </a:moveTo>
                <a:cubicBezTo>
                  <a:pt x="0" y="5"/>
                  <a:pt x="3" y="22"/>
                  <a:pt x="5" y="26"/>
                </a:cubicBezTo>
                <a:cubicBezTo>
                  <a:pt x="6" y="31"/>
                  <a:pt x="9" y="35"/>
                  <a:pt x="21" y="9"/>
                </a:cubicBezTo>
                <a:cubicBezTo>
                  <a:pt x="21" y="9"/>
                  <a:pt x="13" y="0"/>
                  <a:pt x="0" y="5"/>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7" name="Freeform 9"/>
          <p:cNvSpPr>
            <a:spLocks/>
          </p:cNvSpPr>
          <p:nvPr/>
        </p:nvSpPr>
        <p:spPr bwMode="auto">
          <a:xfrm>
            <a:off x="6544594" y="3285482"/>
            <a:ext cx="132125" cy="393995"/>
          </a:xfrm>
          <a:custGeom>
            <a:avLst/>
            <a:gdLst>
              <a:gd name="T0" fmla="*/ 75 w 111"/>
              <a:gd name="T1" fmla="*/ 269 h 331"/>
              <a:gd name="T2" fmla="*/ 44 w 111"/>
              <a:gd name="T3" fmla="*/ 331 h 331"/>
              <a:gd name="T4" fmla="*/ 15 w 111"/>
              <a:gd name="T5" fmla="*/ 326 h 331"/>
              <a:gd name="T6" fmla="*/ 0 w 111"/>
              <a:gd name="T7" fmla="*/ 259 h 331"/>
              <a:gd name="T8" fmla="*/ 34 w 111"/>
              <a:gd name="T9" fmla="*/ 0 h 331"/>
              <a:gd name="T10" fmla="*/ 111 w 111"/>
              <a:gd name="T11" fmla="*/ 9 h 331"/>
              <a:gd name="T12" fmla="*/ 75 w 111"/>
              <a:gd name="T13" fmla="*/ 269 h 331"/>
            </a:gdLst>
            <a:ahLst/>
            <a:cxnLst>
              <a:cxn ang="0">
                <a:pos x="T0" y="T1"/>
              </a:cxn>
              <a:cxn ang="0">
                <a:pos x="T2" y="T3"/>
              </a:cxn>
              <a:cxn ang="0">
                <a:pos x="T4" y="T5"/>
              </a:cxn>
              <a:cxn ang="0">
                <a:pos x="T6" y="T7"/>
              </a:cxn>
              <a:cxn ang="0">
                <a:pos x="T8" y="T9"/>
              </a:cxn>
              <a:cxn ang="0">
                <a:pos x="T10" y="T11"/>
              </a:cxn>
              <a:cxn ang="0">
                <a:pos x="T12" y="T13"/>
              </a:cxn>
            </a:cxnLst>
            <a:rect l="0" t="0" r="r" b="b"/>
            <a:pathLst>
              <a:path w="111" h="331">
                <a:moveTo>
                  <a:pt x="75" y="269"/>
                </a:moveTo>
                <a:lnTo>
                  <a:pt x="44" y="331"/>
                </a:lnTo>
                <a:lnTo>
                  <a:pt x="15" y="326"/>
                </a:lnTo>
                <a:lnTo>
                  <a:pt x="0" y="259"/>
                </a:lnTo>
                <a:lnTo>
                  <a:pt x="34" y="0"/>
                </a:lnTo>
                <a:lnTo>
                  <a:pt x="111" y="9"/>
                </a:lnTo>
                <a:lnTo>
                  <a:pt x="75" y="269"/>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8" name="Freeform 10"/>
          <p:cNvSpPr>
            <a:spLocks/>
          </p:cNvSpPr>
          <p:nvPr/>
        </p:nvSpPr>
        <p:spPr bwMode="auto">
          <a:xfrm>
            <a:off x="6581493" y="3212873"/>
            <a:ext cx="104748" cy="121412"/>
          </a:xfrm>
          <a:custGeom>
            <a:avLst/>
            <a:gdLst>
              <a:gd name="T0" fmla="*/ 58 w 64"/>
              <a:gd name="T1" fmla="*/ 48 h 74"/>
              <a:gd name="T2" fmla="*/ 27 w 64"/>
              <a:gd name="T3" fmla="*/ 72 h 74"/>
              <a:gd name="T4" fmla="*/ 26 w 64"/>
              <a:gd name="T5" fmla="*/ 72 h 74"/>
              <a:gd name="T6" fmla="*/ 2 w 64"/>
              <a:gd name="T7" fmla="*/ 41 h 74"/>
              <a:gd name="T8" fmla="*/ 6 w 64"/>
              <a:gd name="T9" fmla="*/ 15 h 74"/>
              <a:gd name="T10" fmla="*/ 35 w 64"/>
              <a:gd name="T11" fmla="*/ 7 h 74"/>
              <a:gd name="T12" fmla="*/ 36 w 64"/>
              <a:gd name="T13" fmla="*/ 7 h 74"/>
              <a:gd name="T14" fmla="*/ 61 w 64"/>
              <a:gd name="T15" fmla="*/ 23 h 74"/>
              <a:gd name="T16" fmla="*/ 58 w 64"/>
              <a:gd name="T17"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4">
                <a:moveTo>
                  <a:pt x="58" y="48"/>
                </a:moveTo>
                <a:cubicBezTo>
                  <a:pt x="56" y="64"/>
                  <a:pt x="42" y="74"/>
                  <a:pt x="27" y="72"/>
                </a:cubicBezTo>
                <a:cubicBezTo>
                  <a:pt x="26" y="72"/>
                  <a:pt x="26" y="72"/>
                  <a:pt x="26" y="72"/>
                </a:cubicBezTo>
                <a:cubicBezTo>
                  <a:pt x="11" y="70"/>
                  <a:pt x="0" y="56"/>
                  <a:pt x="2" y="41"/>
                </a:cubicBezTo>
                <a:cubicBezTo>
                  <a:pt x="6" y="15"/>
                  <a:pt x="6" y="15"/>
                  <a:pt x="6" y="15"/>
                </a:cubicBezTo>
                <a:cubicBezTo>
                  <a:pt x="8" y="0"/>
                  <a:pt x="20" y="5"/>
                  <a:pt x="35" y="7"/>
                </a:cubicBezTo>
                <a:cubicBezTo>
                  <a:pt x="36" y="7"/>
                  <a:pt x="36" y="7"/>
                  <a:pt x="36" y="7"/>
                </a:cubicBezTo>
                <a:cubicBezTo>
                  <a:pt x="51" y="9"/>
                  <a:pt x="64" y="7"/>
                  <a:pt x="61" y="23"/>
                </a:cubicBezTo>
                <a:lnTo>
                  <a:pt x="58" y="48"/>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9" name="Freeform 11"/>
          <p:cNvSpPr>
            <a:spLocks/>
          </p:cNvSpPr>
          <p:nvPr/>
        </p:nvSpPr>
        <p:spPr bwMode="auto">
          <a:xfrm>
            <a:off x="6570780" y="3259295"/>
            <a:ext cx="114270" cy="109509"/>
          </a:xfrm>
          <a:custGeom>
            <a:avLst/>
            <a:gdLst>
              <a:gd name="T0" fmla="*/ 85 w 96"/>
              <a:gd name="T1" fmla="*/ 92 h 92"/>
              <a:gd name="T2" fmla="*/ 0 w 96"/>
              <a:gd name="T3" fmla="*/ 81 h 92"/>
              <a:gd name="T4" fmla="*/ 11 w 96"/>
              <a:gd name="T5" fmla="*/ 0 h 92"/>
              <a:gd name="T6" fmla="*/ 96 w 96"/>
              <a:gd name="T7" fmla="*/ 11 h 92"/>
              <a:gd name="T8" fmla="*/ 85 w 96"/>
              <a:gd name="T9" fmla="*/ 92 h 92"/>
            </a:gdLst>
            <a:ahLst/>
            <a:cxnLst>
              <a:cxn ang="0">
                <a:pos x="T0" y="T1"/>
              </a:cxn>
              <a:cxn ang="0">
                <a:pos x="T2" y="T3"/>
              </a:cxn>
              <a:cxn ang="0">
                <a:pos x="T4" y="T5"/>
              </a:cxn>
              <a:cxn ang="0">
                <a:pos x="T6" y="T7"/>
              </a:cxn>
              <a:cxn ang="0">
                <a:pos x="T8" y="T9"/>
              </a:cxn>
            </a:cxnLst>
            <a:rect l="0" t="0" r="r" b="b"/>
            <a:pathLst>
              <a:path w="96" h="92">
                <a:moveTo>
                  <a:pt x="85" y="92"/>
                </a:moveTo>
                <a:lnTo>
                  <a:pt x="0" y="81"/>
                </a:lnTo>
                <a:lnTo>
                  <a:pt x="11" y="0"/>
                </a:lnTo>
                <a:lnTo>
                  <a:pt x="96" y="11"/>
                </a:lnTo>
                <a:lnTo>
                  <a:pt x="85" y="92"/>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20" name="Freeform 12"/>
          <p:cNvSpPr>
            <a:spLocks/>
          </p:cNvSpPr>
          <p:nvPr/>
        </p:nvSpPr>
        <p:spPr bwMode="auto">
          <a:xfrm>
            <a:off x="6562448" y="3662812"/>
            <a:ext cx="34520" cy="57135"/>
          </a:xfrm>
          <a:custGeom>
            <a:avLst/>
            <a:gdLst>
              <a:gd name="T0" fmla="*/ 0 w 21"/>
              <a:gd name="T1" fmla="*/ 6 h 35"/>
              <a:gd name="T2" fmla="*/ 5 w 21"/>
              <a:gd name="T3" fmla="*/ 27 h 35"/>
              <a:gd name="T4" fmla="*/ 21 w 21"/>
              <a:gd name="T5" fmla="*/ 10 h 35"/>
              <a:gd name="T6" fmla="*/ 0 w 21"/>
              <a:gd name="T7" fmla="*/ 6 h 35"/>
            </a:gdLst>
            <a:ahLst/>
            <a:cxnLst>
              <a:cxn ang="0">
                <a:pos x="T0" y="T1"/>
              </a:cxn>
              <a:cxn ang="0">
                <a:pos x="T2" y="T3"/>
              </a:cxn>
              <a:cxn ang="0">
                <a:pos x="T4" y="T5"/>
              </a:cxn>
              <a:cxn ang="0">
                <a:pos x="T6" y="T7"/>
              </a:cxn>
            </a:cxnLst>
            <a:rect l="0" t="0" r="r" b="b"/>
            <a:pathLst>
              <a:path w="21" h="35">
                <a:moveTo>
                  <a:pt x="0" y="6"/>
                </a:moveTo>
                <a:cubicBezTo>
                  <a:pt x="0" y="6"/>
                  <a:pt x="3" y="22"/>
                  <a:pt x="5" y="27"/>
                </a:cubicBezTo>
                <a:cubicBezTo>
                  <a:pt x="6" y="31"/>
                  <a:pt x="9" y="35"/>
                  <a:pt x="21" y="10"/>
                </a:cubicBezTo>
                <a:cubicBezTo>
                  <a:pt x="21" y="10"/>
                  <a:pt x="13" y="0"/>
                  <a:pt x="0" y="6"/>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21" name="Freeform 13"/>
          <p:cNvSpPr>
            <a:spLocks/>
          </p:cNvSpPr>
          <p:nvPr/>
        </p:nvSpPr>
        <p:spPr bwMode="auto">
          <a:xfrm>
            <a:off x="6664816" y="3287862"/>
            <a:ext cx="30948" cy="199973"/>
          </a:xfrm>
          <a:custGeom>
            <a:avLst/>
            <a:gdLst>
              <a:gd name="T0" fmla="*/ 4 w 19"/>
              <a:gd name="T1" fmla="*/ 0 h 122"/>
              <a:gd name="T2" fmla="*/ 19 w 19"/>
              <a:gd name="T3" fmla="*/ 16 h 122"/>
              <a:gd name="T4" fmla="*/ 7 w 19"/>
              <a:gd name="T5" fmla="*/ 115 h 122"/>
              <a:gd name="T6" fmla="*/ 0 w 19"/>
              <a:gd name="T7" fmla="*/ 121 h 122"/>
              <a:gd name="T8" fmla="*/ 10 w 19"/>
              <a:gd name="T9" fmla="*/ 43 h 122"/>
              <a:gd name="T10" fmla="*/ 5 w 19"/>
              <a:gd name="T11" fmla="*/ 34 h 122"/>
              <a:gd name="T12" fmla="*/ 4 w 19"/>
              <a:gd name="T13" fmla="*/ 0 h 122"/>
            </a:gdLst>
            <a:ahLst/>
            <a:cxnLst>
              <a:cxn ang="0">
                <a:pos x="T0" y="T1"/>
              </a:cxn>
              <a:cxn ang="0">
                <a:pos x="T2" y="T3"/>
              </a:cxn>
              <a:cxn ang="0">
                <a:pos x="T4" y="T5"/>
              </a:cxn>
              <a:cxn ang="0">
                <a:pos x="T6" y="T7"/>
              </a:cxn>
              <a:cxn ang="0">
                <a:pos x="T8" y="T9"/>
              </a:cxn>
              <a:cxn ang="0">
                <a:pos x="T10" y="T11"/>
              </a:cxn>
              <a:cxn ang="0">
                <a:pos x="T12" y="T13"/>
              </a:cxn>
            </a:cxnLst>
            <a:rect l="0" t="0" r="r" b="b"/>
            <a:pathLst>
              <a:path w="19" h="122">
                <a:moveTo>
                  <a:pt x="4" y="0"/>
                </a:moveTo>
                <a:cubicBezTo>
                  <a:pt x="4" y="0"/>
                  <a:pt x="18" y="10"/>
                  <a:pt x="19" y="16"/>
                </a:cubicBezTo>
                <a:cubicBezTo>
                  <a:pt x="19" y="21"/>
                  <a:pt x="7" y="115"/>
                  <a:pt x="7" y="115"/>
                </a:cubicBezTo>
                <a:cubicBezTo>
                  <a:pt x="7" y="115"/>
                  <a:pt x="8" y="122"/>
                  <a:pt x="0" y="121"/>
                </a:cubicBezTo>
                <a:cubicBezTo>
                  <a:pt x="10" y="43"/>
                  <a:pt x="10" y="43"/>
                  <a:pt x="10" y="43"/>
                </a:cubicBezTo>
                <a:cubicBezTo>
                  <a:pt x="5" y="34"/>
                  <a:pt x="5" y="34"/>
                  <a:pt x="5" y="34"/>
                </a:cubicBezTo>
                <a:cubicBezTo>
                  <a:pt x="4" y="0"/>
                  <a:pt x="4" y="0"/>
                  <a:pt x="4" y="0"/>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grpSp>
        <p:nvGrpSpPr>
          <p:cNvPr id="3" name="Group 123"/>
          <p:cNvGrpSpPr/>
          <p:nvPr/>
        </p:nvGrpSpPr>
        <p:grpSpPr>
          <a:xfrm>
            <a:off x="5738750" y="3195912"/>
            <a:ext cx="613013" cy="465414"/>
            <a:chOff x="7170738" y="4168775"/>
            <a:chExt cx="817563" cy="620713"/>
          </a:xfrm>
          <a:solidFill>
            <a:schemeClr val="tx2">
              <a:lumMod val="20000"/>
              <a:lumOff val="80000"/>
            </a:schemeClr>
          </a:solidFill>
        </p:grpSpPr>
        <p:sp>
          <p:nvSpPr>
            <p:cNvPr id="23" name="Freeform 14"/>
            <p:cNvSpPr>
              <a:spLocks/>
            </p:cNvSpPr>
            <p:nvPr/>
          </p:nvSpPr>
          <p:spPr bwMode="auto">
            <a:xfrm>
              <a:off x="7170738" y="4168775"/>
              <a:ext cx="785813" cy="354013"/>
            </a:xfrm>
            <a:custGeom>
              <a:avLst/>
              <a:gdLst>
                <a:gd name="T0" fmla="*/ 246 w 495"/>
                <a:gd name="T1" fmla="*/ 223 h 223"/>
                <a:gd name="T2" fmla="*/ 0 w 495"/>
                <a:gd name="T3" fmla="*/ 111 h 223"/>
                <a:gd name="T4" fmla="*/ 252 w 495"/>
                <a:gd name="T5" fmla="*/ 0 h 223"/>
                <a:gd name="T6" fmla="*/ 495 w 495"/>
                <a:gd name="T7" fmla="*/ 109 h 223"/>
                <a:gd name="T8" fmla="*/ 246 w 495"/>
                <a:gd name="T9" fmla="*/ 223 h 223"/>
              </a:gdLst>
              <a:ahLst/>
              <a:cxnLst>
                <a:cxn ang="0">
                  <a:pos x="T0" y="T1"/>
                </a:cxn>
                <a:cxn ang="0">
                  <a:pos x="T2" y="T3"/>
                </a:cxn>
                <a:cxn ang="0">
                  <a:pos x="T4" y="T5"/>
                </a:cxn>
                <a:cxn ang="0">
                  <a:pos x="T6" y="T7"/>
                </a:cxn>
                <a:cxn ang="0">
                  <a:pos x="T8" y="T9"/>
                </a:cxn>
              </a:cxnLst>
              <a:rect l="0" t="0" r="r" b="b"/>
              <a:pathLst>
                <a:path w="495" h="223">
                  <a:moveTo>
                    <a:pt x="246" y="223"/>
                  </a:moveTo>
                  <a:lnTo>
                    <a:pt x="0" y="111"/>
                  </a:lnTo>
                  <a:lnTo>
                    <a:pt x="252" y="0"/>
                  </a:lnTo>
                  <a:lnTo>
                    <a:pt x="495" y="109"/>
                  </a:lnTo>
                  <a:lnTo>
                    <a:pt x="246" y="22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24" name="Rectangle 15"/>
            <p:cNvSpPr>
              <a:spLocks noChangeArrowheads="1"/>
            </p:cNvSpPr>
            <p:nvPr/>
          </p:nvSpPr>
          <p:spPr bwMode="auto">
            <a:xfrm>
              <a:off x="7924800" y="4335463"/>
              <a:ext cx="23813" cy="25717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25" name="Oval 16"/>
            <p:cNvSpPr>
              <a:spLocks noChangeArrowheads="1"/>
            </p:cNvSpPr>
            <p:nvPr/>
          </p:nvSpPr>
          <p:spPr bwMode="auto">
            <a:xfrm>
              <a:off x="7897813" y="4564063"/>
              <a:ext cx="76200" cy="77788"/>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26" name="Freeform 17"/>
            <p:cNvSpPr>
              <a:spLocks/>
            </p:cNvSpPr>
            <p:nvPr/>
          </p:nvSpPr>
          <p:spPr bwMode="auto">
            <a:xfrm>
              <a:off x="7888288" y="4605338"/>
              <a:ext cx="55563" cy="171450"/>
            </a:xfrm>
            <a:custGeom>
              <a:avLst/>
              <a:gdLst>
                <a:gd name="T0" fmla="*/ 14 w 26"/>
                <a:gd name="T1" fmla="*/ 4 h 79"/>
                <a:gd name="T2" fmla="*/ 6 w 26"/>
                <a:gd name="T3" fmla="*/ 79 h 79"/>
                <a:gd name="T4" fmla="*/ 26 w 26"/>
                <a:gd name="T5" fmla="*/ 79 h 79"/>
                <a:gd name="T6" fmla="*/ 26 w 26"/>
                <a:gd name="T7" fmla="*/ 0 h 79"/>
                <a:gd name="T8" fmla="*/ 14 w 26"/>
                <a:gd name="T9" fmla="*/ 4 h 79"/>
              </a:gdLst>
              <a:ahLst/>
              <a:cxnLst>
                <a:cxn ang="0">
                  <a:pos x="T0" y="T1"/>
                </a:cxn>
                <a:cxn ang="0">
                  <a:pos x="T2" y="T3"/>
                </a:cxn>
                <a:cxn ang="0">
                  <a:pos x="T4" y="T5"/>
                </a:cxn>
                <a:cxn ang="0">
                  <a:pos x="T6" y="T7"/>
                </a:cxn>
                <a:cxn ang="0">
                  <a:pos x="T8" y="T9"/>
                </a:cxn>
              </a:cxnLst>
              <a:rect l="0" t="0" r="r" b="b"/>
              <a:pathLst>
                <a:path w="26" h="79">
                  <a:moveTo>
                    <a:pt x="14" y="4"/>
                  </a:moveTo>
                  <a:cubicBezTo>
                    <a:pt x="14" y="4"/>
                    <a:pt x="0" y="34"/>
                    <a:pt x="6" y="79"/>
                  </a:cubicBezTo>
                  <a:cubicBezTo>
                    <a:pt x="26" y="79"/>
                    <a:pt x="26" y="79"/>
                    <a:pt x="26" y="79"/>
                  </a:cubicBezTo>
                  <a:cubicBezTo>
                    <a:pt x="26" y="0"/>
                    <a:pt x="26" y="0"/>
                    <a:pt x="26" y="0"/>
                  </a:cubicBezTo>
                  <a:cubicBezTo>
                    <a:pt x="26" y="0"/>
                    <a:pt x="14" y="7"/>
                    <a:pt x="14"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27" name="Freeform 18"/>
            <p:cNvSpPr>
              <a:spLocks/>
            </p:cNvSpPr>
            <p:nvPr/>
          </p:nvSpPr>
          <p:spPr bwMode="auto">
            <a:xfrm>
              <a:off x="7932738" y="4605338"/>
              <a:ext cx="55563" cy="171450"/>
            </a:xfrm>
            <a:custGeom>
              <a:avLst/>
              <a:gdLst>
                <a:gd name="T0" fmla="*/ 11 w 25"/>
                <a:gd name="T1" fmla="*/ 4 h 79"/>
                <a:gd name="T2" fmla="*/ 20 w 25"/>
                <a:gd name="T3" fmla="*/ 79 h 79"/>
                <a:gd name="T4" fmla="*/ 0 w 25"/>
                <a:gd name="T5" fmla="*/ 79 h 79"/>
                <a:gd name="T6" fmla="*/ 0 w 25"/>
                <a:gd name="T7" fmla="*/ 0 h 79"/>
                <a:gd name="T8" fmla="*/ 11 w 25"/>
                <a:gd name="T9" fmla="*/ 4 h 79"/>
              </a:gdLst>
              <a:ahLst/>
              <a:cxnLst>
                <a:cxn ang="0">
                  <a:pos x="T0" y="T1"/>
                </a:cxn>
                <a:cxn ang="0">
                  <a:pos x="T2" y="T3"/>
                </a:cxn>
                <a:cxn ang="0">
                  <a:pos x="T4" y="T5"/>
                </a:cxn>
                <a:cxn ang="0">
                  <a:pos x="T6" y="T7"/>
                </a:cxn>
                <a:cxn ang="0">
                  <a:pos x="T8" y="T9"/>
                </a:cxn>
              </a:cxnLst>
              <a:rect l="0" t="0" r="r" b="b"/>
              <a:pathLst>
                <a:path w="25" h="79">
                  <a:moveTo>
                    <a:pt x="11" y="4"/>
                  </a:moveTo>
                  <a:cubicBezTo>
                    <a:pt x="11" y="4"/>
                    <a:pt x="25" y="34"/>
                    <a:pt x="20" y="79"/>
                  </a:cubicBezTo>
                  <a:cubicBezTo>
                    <a:pt x="0" y="79"/>
                    <a:pt x="0" y="79"/>
                    <a:pt x="0" y="79"/>
                  </a:cubicBezTo>
                  <a:cubicBezTo>
                    <a:pt x="0" y="0"/>
                    <a:pt x="0" y="0"/>
                    <a:pt x="0" y="0"/>
                  </a:cubicBezTo>
                  <a:cubicBezTo>
                    <a:pt x="0" y="0"/>
                    <a:pt x="11" y="7"/>
                    <a:pt x="11"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28" name="Freeform 19"/>
            <p:cNvSpPr>
              <a:spLocks/>
            </p:cNvSpPr>
            <p:nvPr/>
          </p:nvSpPr>
          <p:spPr bwMode="auto">
            <a:xfrm>
              <a:off x="7327900" y="4449763"/>
              <a:ext cx="455613" cy="339725"/>
            </a:xfrm>
            <a:custGeom>
              <a:avLst/>
              <a:gdLst>
                <a:gd name="T0" fmla="*/ 209 w 209"/>
                <a:gd name="T1" fmla="*/ 0 h 156"/>
                <a:gd name="T2" fmla="*/ 104 w 209"/>
                <a:gd name="T3" fmla="*/ 49 h 156"/>
                <a:gd name="T4" fmla="*/ 0 w 209"/>
                <a:gd name="T5" fmla="*/ 0 h 156"/>
                <a:gd name="T6" fmla="*/ 0 w 209"/>
                <a:gd name="T7" fmla="*/ 120 h 156"/>
                <a:gd name="T8" fmla="*/ 102 w 209"/>
                <a:gd name="T9" fmla="*/ 156 h 156"/>
                <a:gd name="T10" fmla="*/ 102 w 209"/>
                <a:gd name="T11" fmla="*/ 156 h 156"/>
                <a:gd name="T12" fmla="*/ 104 w 209"/>
                <a:gd name="T13" fmla="*/ 156 h 156"/>
                <a:gd name="T14" fmla="*/ 107 w 209"/>
                <a:gd name="T15" fmla="*/ 156 h 156"/>
                <a:gd name="T16" fmla="*/ 107 w 209"/>
                <a:gd name="T17" fmla="*/ 156 h 156"/>
                <a:gd name="T18" fmla="*/ 209 w 209"/>
                <a:gd name="T19" fmla="*/ 120 h 156"/>
                <a:gd name="T20" fmla="*/ 209 w 209"/>
                <a:gd name="T21"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9" h="156">
                  <a:moveTo>
                    <a:pt x="209" y="0"/>
                  </a:moveTo>
                  <a:cubicBezTo>
                    <a:pt x="209" y="1"/>
                    <a:pt x="121" y="41"/>
                    <a:pt x="104" y="49"/>
                  </a:cubicBezTo>
                  <a:cubicBezTo>
                    <a:pt x="87" y="41"/>
                    <a:pt x="0" y="1"/>
                    <a:pt x="0" y="0"/>
                  </a:cubicBezTo>
                  <a:cubicBezTo>
                    <a:pt x="0" y="120"/>
                    <a:pt x="0" y="120"/>
                    <a:pt x="0" y="120"/>
                  </a:cubicBezTo>
                  <a:cubicBezTo>
                    <a:pt x="28" y="150"/>
                    <a:pt x="84" y="155"/>
                    <a:pt x="102" y="156"/>
                  </a:cubicBezTo>
                  <a:cubicBezTo>
                    <a:pt x="102" y="156"/>
                    <a:pt x="102" y="156"/>
                    <a:pt x="102" y="156"/>
                  </a:cubicBezTo>
                  <a:cubicBezTo>
                    <a:pt x="102" y="156"/>
                    <a:pt x="103" y="156"/>
                    <a:pt x="104" y="156"/>
                  </a:cubicBezTo>
                  <a:cubicBezTo>
                    <a:pt x="106" y="156"/>
                    <a:pt x="107" y="156"/>
                    <a:pt x="107" y="156"/>
                  </a:cubicBezTo>
                  <a:cubicBezTo>
                    <a:pt x="107" y="156"/>
                    <a:pt x="107" y="156"/>
                    <a:pt x="107" y="156"/>
                  </a:cubicBezTo>
                  <a:cubicBezTo>
                    <a:pt x="125" y="155"/>
                    <a:pt x="181" y="150"/>
                    <a:pt x="209" y="120"/>
                  </a:cubicBezTo>
                  <a:lnTo>
                    <a:pt x="209"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grpSp>
      <p:sp>
        <p:nvSpPr>
          <p:cNvPr id="29" name="Freeform 20"/>
          <p:cNvSpPr>
            <a:spLocks noEditPoints="1"/>
          </p:cNvSpPr>
          <p:nvPr/>
        </p:nvSpPr>
        <p:spPr bwMode="auto">
          <a:xfrm>
            <a:off x="5240008" y="1607138"/>
            <a:ext cx="358285" cy="377330"/>
          </a:xfrm>
          <a:custGeom>
            <a:avLst/>
            <a:gdLst>
              <a:gd name="T0" fmla="*/ 168 w 219"/>
              <a:gd name="T1" fmla="*/ 224 h 231"/>
              <a:gd name="T2" fmla="*/ 197 w 219"/>
              <a:gd name="T3" fmla="*/ 212 h 231"/>
              <a:gd name="T4" fmla="*/ 168 w 219"/>
              <a:gd name="T5" fmla="*/ 132 h 231"/>
              <a:gd name="T6" fmla="*/ 168 w 219"/>
              <a:gd name="T7" fmla="*/ 150 h 231"/>
              <a:gd name="T8" fmla="*/ 192 w 219"/>
              <a:gd name="T9" fmla="*/ 190 h 231"/>
              <a:gd name="T10" fmla="*/ 168 w 219"/>
              <a:gd name="T11" fmla="*/ 209 h 231"/>
              <a:gd name="T12" fmla="*/ 168 w 219"/>
              <a:gd name="T13" fmla="*/ 224 h 231"/>
              <a:gd name="T14" fmla="*/ 168 w 219"/>
              <a:gd name="T15" fmla="*/ 203 h 231"/>
              <a:gd name="T16" fmla="*/ 168 w 219"/>
              <a:gd name="T17" fmla="*/ 157 h 231"/>
              <a:gd name="T18" fmla="*/ 181 w 219"/>
              <a:gd name="T19" fmla="*/ 187 h 231"/>
              <a:gd name="T20" fmla="*/ 168 w 219"/>
              <a:gd name="T21" fmla="*/ 203 h 231"/>
              <a:gd name="T22" fmla="*/ 146 w 219"/>
              <a:gd name="T23" fmla="*/ 112 h 231"/>
              <a:gd name="T24" fmla="*/ 141 w 219"/>
              <a:gd name="T25" fmla="*/ 98 h 231"/>
              <a:gd name="T26" fmla="*/ 141 w 219"/>
              <a:gd name="T27" fmla="*/ 44 h 231"/>
              <a:gd name="T28" fmla="*/ 146 w 219"/>
              <a:gd name="T29" fmla="*/ 37 h 231"/>
              <a:gd name="T30" fmla="*/ 148 w 219"/>
              <a:gd name="T31" fmla="*/ 37 h 231"/>
              <a:gd name="T32" fmla="*/ 148 w 219"/>
              <a:gd name="T33" fmla="*/ 14 h 231"/>
              <a:gd name="T34" fmla="*/ 146 w 219"/>
              <a:gd name="T35" fmla="*/ 14 h 231"/>
              <a:gd name="T36" fmla="*/ 146 w 219"/>
              <a:gd name="T37" fmla="*/ 13 h 231"/>
              <a:gd name="T38" fmla="*/ 114 w 219"/>
              <a:gd name="T39" fmla="*/ 0 h 231"/>
              <a:gd name="T40" fmla="*/ 81 w 219"/>
              <a:gd name="T41" fmla="*/ 13 h 231"/>
              <a:gd name="T42" fmla="*/ 81 w 219"/>
              <a:gd name="T43" fmla="*/ 14 h 231"/>
              <a:gd name="T44" fmla="*/ 80 w 219"/>
              <a:gd name="T45" fmla="*/ 14 h 231"/>
              <a:gd name="T46" fmla="*/ 80 w 219"/>
              <a:gd name="T47" fmla="*/ 37 h 231"/>
              <a:gd name="T48" fmla="*/ 81 w 219"/>
              <a:gd name="T49" fmla="*/ 37 h 231"/>
              <a:gd name="T50" fmla="*/ 90 w 219"/>
              <a:gd name="T51" fmla="*/ 45 h 231"/>
              <a:gd name="T52" fmla="*/ 90 w 219"/>
              <a:gd name="T53" fmla="*/ 98 h 231"/>
              <a:gd name="T54" fmla="*/ 83 w 219"/>
              <a:gd name="T55" fmla="*/ 112 h 231"/>
              <a:gd name="T56" fmla="*/ 31 w 219"/>
              <a:gd name="T57" fmla="*/ 212 h 231"/>
              <a:gd name="T58" fmla="*/ 114 w 219"/>
              <a:gd name="T59" fmla="*/ 230 h 231"/>
              <a:gd name="T60" fmla="*/ 168 w 219"/>
              <a:gd name="T61" fmla="*/ 224 h 231"/>
              <a:gd name="T62" fmla="*/ 168 w 219"/>
              <a:gd name="T63" fmla="*/ 209 h 231"/>
              <a:gd name="T64" fmla="*/ 144 w 219"/>
              <a:gd name="T65" fmla="*/ 212 h 231"/>
              <a:gd name="T66" fmla="*/ 144 w 219"/>
              <a:gd name="T67" fmla="*/ 212 h 231"/>
              <a:gd name="T68" fmla="*/ 168 w 219"/>
              <a:gd name="T69" fmla="*/ 203 h 231"/>
              <a:gd name="T70" fmla="*/ 168 w 219"/>
              <a:gd name="T71" fmla="*/ 157 h 231"/>
              <a:gd name="T72" fmla="*/ 149 w 219"/>
              <a:gd name="T73" fmla="*/ 134 h 231"/>
              <a:gd name="T74" fmla="*/ 168 w 219"/>
              <a:gd name="T75" fmla="*/ 150 h 231"/>
              <a:gd name="T76" fmla="*/ 168 w 219"/>
              <a:gd name="T77" fmla="*/ 132 h 231"/>
              <a:gd name="T78" fmla="*/ 146 w 219"/>
              <a:gd name="T79" fmla="*/ 1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9" h="231">
                <a:moveTo>
                  <a:pt x="168" y="224"/>
                </a:moveTo>
                <a:cubicBezTo>
                  <a:pt x="179" y="221"/>
                  <a:pt x="189" y="217"/>
                  <a:pt x="197" y="212"/>
                </a:cubicBezTo>
                <a:cubicBezTo>
                  <a:pt x="219" y="196"/>
                  <a:pt x="191" y="157"/>
                  <a:pt x="168" y="132"/>
                </a:cubicBezTo>
                <a:cubicBezTo>
                  <a:pt x="168" y="150"/>
                  <a:pt x="168" y="150"/>
                  <a:pt x="168" y="150"/>
                </a:cubicBezTo>
                <a:cubicBezTo>
                  <a:pt x="180" y="162"/>
                  <a:pt x="193" y="177"/>
                  <a:pt x="192" y="190"/>
                </a:cubicBezTo>
                <a:cubicBezTo>
                  <a:pt x="192" y="201"/>
                  <a:pt x="180" y="207"/>
                  <a:pt x="168" y="209"/>
                </a:cubicBezTo>
                <a:cubicBezTo>
                  <a:pt x="168" y="224"/>
                  <a:pt x="168" y="224"/>
                  <a:pt x="168" y="224"/>
                </a:cubicBezTo>
                <a:close/>
                <a:moveTo>
                  <a:pt x="168" y="203"/>
                </a:moveTo>
                <a:cubicBezTo>
                  <a:pt x="168" y="157"/>
                  <a:pt x="168" y="157"/>
                  <a:pt x="168" y="157"/>
                </a:cubicBezTo>
                <a:cubicBezTo>
                  <a:pt x="175" y="167"/>
                  <a:pt x="182" y="179"/>
                  <a:pt x="181" y="187"/>
                </a:cubicBezTo>
                <a:cubicBezTo>
                  <a:pt x="180" y="194"/>
                  <a:pt x="175" y="199"/>
                  <a:pt x="168" y="203"/>
                </a:cubicBezTo>
                <a:close/>
                <a:moveTo>
                  <a:pt x="146" y="112"/>
                </a:moveTo>
                <a:cubicBezTo>
                  <a:pt x="146" y="112"/>
                  <a:pt x="141" y="109"/>
                  <a:pt x="141" y="98"/>
                </a:cubicBezTo>
                <a:cubicBezTo>
                  <a:pt x="141" y="90"/>
                  <a:pt x="141" y="56"/>
                  <a:pt x="141" y="44"/>
                </a:cubicBezTo>
                <a:cubicBezTo>
                  <a:pt x="144" y="43"/>
                  <a:pt x="146" y="40"/>
                  <a:pt x="146" y="37"/>
                </a:cubicBezTo>
                <a:cubicBezTo>
                  <a:pt x="148" y="37"/>
                  <a:pt x="148" y="37"/>
                  <a:pt x="148" y="37"/>
                </a:cubicBezTo>
                <a:cubicBezTo>
                  <a:pt x="148" y="14"/>
                  <a:pt x="148" y="14"/>
                  <a:pt x="148" y="14"/>
                </a:cubicBezTo>
                <a:cubicBezTo>
                  <a:pt x="146" y="14"/>
                  <a:pt x="146" y="14"/>
                  <a:pt x="146" y="14"/>
                </a:cubicBezTo>
                <a:cubicBezTo>
                  <a:pt x="146" y="14"/>
                  <a:pt x="146" y="13"/>
                  <a:pt x="146" y="13"/>
                </a:cubicBezTo>
                <a:cubicBezTo>
                  <a:pt x="146" y="6"/>
                  <a:pt x="132" y="0"/>
                  <a:pt x="114" y="0"/>
                </a:cubicBezTo>
                <a:cubicBezTo>
                  <a:pt x="95" y="0"/>
                  <a:pt x="81" y="6"/>
                  <a:pt x="81" y="13"/>
                </a:cubicBezTo>
                <a:cubicBezTo>
                  <a:pt x="81" y="13"/>
                  <a:pt x="81" y="14"/>
                  <a:pt x="81" y="14"/>
                </a:cubicBezTo>
                <a:cubicBezTo>
                  <a:pt x="80" y="14"/>
                  <a:pt x="80" y="14"/>
                  <a:pt x="80" y="14"/>
                </a:cubicBezTo>
                <a:cubicBezTo>
                  <a:pt x="80" y="37"/>
                  <a:pt x="80" y="37"/>
                  <a:pt x="80" y="37"/>
                </a:cubicBezTo>
                <a:cubicBezTo>
                  <a:pt x="81" y="37"/>
                  <a:pt x="81" y="37"/>
                  <a:pt x="81" y="37"/>
                </a:cubicBezTo>
                <a:cubicBezTo>
                  <a:pt x="81" y="40"/>
                  <a:pt x="84" y="43"/>
                  <a:pt x="90" y="45"/>
                </a:cubicBezTo>
                <a:cubicBezTo>
                  <a:pt x="90" y="56"/>
                  <a:pt x="90" y="90"/>
                  <a:pt x="90" y="98"/>
                </a:cubicBezTo>
                <a:cubicBezTo>
                  <a:pt x="90" y="109"/>
                  <a:pt x="83" y="112"/>
                  <a:pt x="83" y="112"/>
                </a:cubicBezTo>
                <a:cubicBezTo>
                  <a:pt x="71" y="119"/>
                  <a:pt x="0" y="190"/>
                  <a:pt x="31" y="212"/>
                </a:cubicBezTo>
                <a:cubicBezTo>
                  <a:pt x="58" y="231"/>
                  <a:pt x="105" y="230"/>
                  <a:pt x="114" y="230"/>
                </a:cubicBezTo>
                <a:cubicBezTo>
                  <a:pt x="121" y="230"/>
                  <a:pt x="145" y="230"/>
                  <a:pt x="168" y="224"/>
                </a:cubicBezTo>
                <a:cubicBezTo>
                  <a:pt x="168" y="209"/>
                  <a:pt x="168" y="209"/>
                  <a:pt x="168" y="209"/>
                </a:cubicBezTo>
                <a:cubicBezTo>
                  <a:pt x="156" y="212"/>
                  <a:pt x="144" y="212"/>
                  <a:pt x="144" y="212"/>
                </a:cubicBezTo>
                <a:cubicBezTo>
                  <a:pt x="144" y="212"/>
                  <a:pt x="144" y="212"/>
                  <a:pt x="144" y="212"/>
                </a:cubicBezTo>
                <a:cubicBezTo>
                  <a:pt x="144" y="212"/>
                  <a:pt x="158" y="210"/>
                  <a:pt x="168" y="203"/>
                </a:cubicBezTo>
                <a:cubicBezTo>
                  <a:pt x="168" y="157"/>
                  <a:pt x="168" y="157"/>
                  <a:pt x="168" y="157"/>
                </a:cubicBezTo>
                <a:cubicBezTo>
                  <a:pt x="159" y="144"/>
                  <a:pt x="149" y="134"/>
                  <a:pt x="149" y="134"/>
                </a:cubicBezTo>
                <a:cubicBezTo>
                  <a:pt x="149" y="134"/>
                  <a:pt x="158" y="141"/>
                  <a:pt x="168" y="150"/>
                </a:cubicBezTo>
                <a:cubicBezTo>
                  <a:pt x="168" y="132"/>
                  <a:pt x="168" y="132"/>
                  <a:pt x="168" y="132"/>
                </a:cubicBezTo>
                <a:cubicBezTo>
                  <a:pt x="159" y="122"/>
                  <a:pt x="150" y="114"/>
                  <a:pt x="146" y="112"/>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0" name="Oval 21"/>
          <p:cNvSpPr>
            <a:spLocks noChangeArrowheads="1"/>
          </p:cNvSpPr>
          <p:nvPr/>
        </p:nvSpPr>
        <p:spPr bwMode="auto">
          <a:xfrm>
            <a:off x="7526604" y="1519054"/>
            <a:ext cx="105938" cy="105938"/>
          </a:xfrm>
          <a:prstGeom prst="ellipse">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1" name="Freeform 22"/>
          <p:cNvSpPr>
            <a:spLocks/>
          </p:cNvSpPr>
          <p:nvPr/>
        </p:nvSpPr>
        <p:spPr bwMode="auto">
          <a:xfrm>
            <a:off x="7564693" y="1597615"/>
            <a:ext cx="166644" cy="347572"/>
          </a:xfrm>
          <a:custGeom>
            <a:avLst/>
            <a:gdLst>
              <a:gd name="T0" fmla="*/ 0 w 102"/>
              <a:gd name="T1" fmla="*/ 6 h 213"/>
              <a:gd name="T2" fmla="*/ 68 w 102"/>
              <a:gd name="T3" fmla="*/ 184 h 213"/>
              <a:gd name="T4" fmla="*/ 99 w 102"/>
              <a:gd name="T5" fmla="*/ 213 h 213"/>
              <a:gd name="T6" fmla="*/ 23 w 102"/>
              <a:gd name="T7" fmla="*/ 0 h 213"/>
              <a:gd name="T8" fmla="*/ 0 w 102"/>
              <a:gd name="T9" fmla="*/ 6 h 213"/>
            </a:gdLst>
            <a:ahLst/>
            <a:cxnLst>
              <a:cxn ang="0">
                <a:pos x="T0" y="T1"/>
              </a:cxn>
              <a:cxn ang="0">
                <a:pos x="T2" y="T3"/>
              </a:cxn>
              <a:cxn ang="0">
                <a:pos x="T4" y="T5"/>
              </a:cxn>
              <a:cxn ang="0">
                <a:pos x="T6" y="T7"/>
              </a:cxn>
              <a:cxn ang="0">
                <a:pos x="T8" y="T9"/>
              </a:cxn>
            </a:cxnLst>
            <a:rect l="0" t="0" r="r" b="b"/>
            <a:pathLst>
              <a:path w="102" h="213">
                <a:moveTo>
                  <a:pt x="0" y="6"/>
                </a:moveTo>
                <a:cubicBezTo>
                  <a:pt x="0" y="7"/>
                  <a:pt x="68" y="184"/>
                  <a:pt x="68" y="184"/>
                </a:cubicBezTo>
                <a:cubicBezTo>
                  <a:pt x="68" y="184"/>
                  <a:pt x="96" y="213"/>
                  <a:pt x="99" y="213"/>
                </a:cubicBezTo>
                <a:cubicBezTo>
                  <a:pt x="102" y="213"/>
                  <a:pt x="23" y="0"/>
                  <a:pt x="23" y="0"/>
                </a:cubicBezTo>
                <a:lnTo>
                  <a:pt x="0" y="6"/>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2" name="Freeform 23"/>
          <p:cNvSpPr>
            <a:spLocks/>
          </p:cNvSpPr>
          <p:nvPr/>
        </p:nvSpPr>
        <p:spPr bwMode="auto">
          <a:xfrm>
            <a:off x="7418285" y="1597615"/>
            <a:ext cx="178547" cy="342811"/>
          </a:xfrm>
          <a:custGeom>
            <a:avLst/>
            <a:gdLst>
              <a:gd name="T0" fmla="*/ 149 w 150"/>
              <a:gd name="T1" fmla="*/ 14 h 288"/>
              <a:gd name="T2" fmla="*/ 40 w 150"/>
              <a:gd name="T3" fmla="*/ 248 h 288"/>
              <a:gd name="T4" fmla="*/ 0 w 150"/>
              <a:gd name="T5" fmla="*/ 288 h 288"/>
              <a:gd name="T6" fmla="*/ 11 w 150"/>
              <a:gd name="T7" fmla="*/ 233 h 288"/>
              <a:gd name="T8" fmla="*/ 117 w 150"/>
              <a:gd name="T9" fmla="*/ 0 h 288"/>
              <a:gd name="T10" fmla="*/ 150 w 150"/>
              <a:gd name="T11" fmla="*/ 11 h 288"/>
              <a:gd name="T12" fmla="*/ 149 w 150"/>
              <a:gd name="T13" fmla="*/ 14 h 288"/>
            </a:gdLst>
            <a:ahLst/>
            <a:cxnLst>
              <a:cxn ang="0">
                <a:pos x="T0" y="T1"/>
              </a:cxn>
              <a:cxn ang="0">
                <a:pos x="T2" y="T3"/>
              </a:cxn>
              <a:cxn ang="0">
                <a:pos x="T4" y="T5"/>
              </a:cxn>
              <a:cxn ang="0">
                <a:pos x="T6" y="T7"/>
              </a:cxn>
              <a:cxn ang="0">
                <a:pos x="T8" y="T9"/>
              </a:cxn>
              <a:cxn ang="0">
                <a:pos x="T10" y="T11"/>
              </a:cxn>
              <a:cxn ang="0">
                <a:pos x="T12" y="T13"/>
              </a:cxn>
            </a:cxnLst>
            <a:rect l="0" t="0" r="r" b="b"/>
            <a:pathLst>
              <a:path w="150" h="288">
                <a:moveTo>
                  <a:pt x="149" y="14"/>
                </a:moveTo>
                <a:lnTo>
                  <a:pt x="40" y="248"/>
                </a:lnTo>
                <a:lnTo>
                  <a:pt x="0" y="288"/>
                </a:lnTo>
                <a:lnTo>
                  <a:pt x="11" y="233"/>
                </a:lnTo>
                <a:lnTo>
                  <a:pt x="117" y="0"/>
                </a:lnTo>
                <a:lnTo>
                  <a:pt x="150" y="11"/>
                </a:lnTo>
                <a:lnTo>
                  <a:pt x="149" y="14"/>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3" name="Freeform 24"/>
          <p:cNvSpPr>
            <a:spLocks/>
          </p:cNvSpPr>
          <p:nvPr/>
        </p:nvSpPr>
        <p:spPr bwMode="auto">
          <a:xfrm>
            <a:off x="7574216" y="1480964"/>
            <a:ext cx="19045" cy="59516"/>
          </a:xfrm>
          <a:custGeom>
            <a:avLst/>
            <a:gdLst>
              <a:gd name="T0" fmla="*/ 12 w 12"/>
              <a:gd name="T1" fmla="*/ 30 h 36"/>
              <a:gd name="T2" fmla="*/ 6 w 12"/>
              <a:gd name="T3" fmla="*/ 36 h 36"/>
              <a:gd name="T4" fmla="*/ 0 w 12"/>
              <a:gd name="T5" fmla="*/ 30 h 36"/>
              <a:gd name="T6" fmla="*/ 0 w 12"/>
              <a:gd name="T7" fmla="*/ 6 h 36"/>
              <a:gd name="T8" fmla="*/ 6 w 12"/>
              <a:gd name="T9" fmla="*/ 0 h 36"/>
              <a:gd name="T10" fmla="*/ 12 w 12"/>
              <a:gd name="T11" fmla="*/ 6 h 36"/>
              <a:gd name="T12" fmla="*/ 12 w 12"/>
              <a:gd name="T13" fmla="*/ 30 h 36"/>
            </a:gdLst>
            <a:ahLst/>
            <a:cxnLst>
              <a:cxn ang="0">
                <a:pos x="T0" y="T1"/>
              </a:cxn>
              <a:cxn ang="0">
                <a:pos x="T2" y="T3"/>
              </a:cxn>
              <a:cxn ang="0">
                <a:pos x="T4" y="T5"/>
              </a:cxn>
              <a:cxn ang="0">
                <a:pos x="T6" y="T7"/>
              </a:cxn>
              <a:cxn ang="0">
                <a:pos x="T8" y="T9"/>
              </a:cxn>
              <a:cxn ang="0">
                <a:pos x="T10" y="T11"/>
              </a:cxn>
              <a:cxn ang="0">
                <a:pos x="T12" y="T13"/>
              </a:cxn>
            </a:cxnLst>
            <a:rect l="0" t="0" r="r" b="b"/>
            <a:pathLst>
              <a:path w="12" h="36">
                <a:moveTo>
                  <a:pt x="12" y="30"/>
                </a:moveTo>
                <a:cubicBezTo>
                  <a:pt x="12" y="33"/>
                  <a:pt x="10" y="36"/>
                  <a:pt x="6" y="36"/>
                </a:cubicBezTo>
                <a:cubicBezTo>
                  <a:pt x="3" y="36"/>
                  <a:pt x="0" y="33"/>
                  <a:pt x="0" y="30"/>
                </a:cubicBezTo>
                <a:cubicBezTo>
                  <a:pt x="0" y="6"/>
                  <a:pt x="0" y="6"/>
                  <a:pt x="0" y="6"/>
                </a:cubicBezTo>
                <a:cubicBezTo>
                  <a:pt x="0" y="3"/>
                  <a:pt x="3" y="0"/>
                  <a:pt x="6" y="0"/>
                </a:cubicBezTo>
                <a:cubicBezTo>
                  <a:pt x="10" y="0"/>
                  <a:pt x="12" y="3"/>
                  <a:pt x="12" y="6"/>
                </a:cubicBezTo>
                <a:lnTo>
                  <a:pt x="12" y="3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4" name="Freeform 25"/>
          <p:cNvSpPr>
            <a:spLocks noEditPoints="1"/>
          </p:cNvSpPr>
          <p:nvPr/>
        </p:nvSpPr>
        <p:spPr bwMode="auto">
          <a:xfrm>
            <a:off x="6721951" y="1225047"/>
            <a:ext cx="169025" cy="457081"/>
          </a:xfrm>
          <a:custGeom>
            <a:avLst/>
            <a:gdLst>
              <a:gd name="T0" fmla="*/ 51 w 103"/>
              <a:gd name="T1" fmla="*/ 280 h 280"/>
              <a:gd name="T2" fmla="*/ 103 w 103"/>
              <a:gd name="T3" fmla="*/ 140 h 280"/>
              <a:gd name="T4" fmla="*/ 51 w 103"/>
              <a:gd name="T5" fmla="*/ 0 h 280"/>
              <a:gd name="T6" fmla="*/ 51 w 103"/>
              <a:gd name="T7" fmla="*/ 22 h 280"/>
              <a:gd name="T8" fmla="*/ 94 w 103"/>
              <a:gd name="T9" fmla="*/ 140 h 280"/>
              <a:gd name="T10" fmla="*/ 51 w 103"/>
              <a:gd name="T11" fmla="*/ 257 h 280"/>
              <a:gd name="T12" fmla="*/ 51 w 103"/>
              <a:gd name="T13" fmla="*/ 280 h 280"/>
              <a:gd name="T14" fmla="*/ 51 w 103"/>
              <a:gd name="T15" fmla="*/ 0 h 280"/>
              <a:gd name="T16" fmla="*/ 0 w 103"/>
              <a:gd name="T17" fmla="*/ 140 h 280"/>
              <a:gd name="T18" fmla="*/ 51 w 103"/>
              <a:gd name="T19" fmla="*/ 280 h 280"/>
              <a:gd name="T20" fmla="*/ 51 w 103"/>
              <a:gd name="T21" fmla="*/ 280 h 280"/>
              <a:gd name="T22" fmla="*/ 51 w 103"/>
              <a:gd name="T23" fmla="*/ 257 h 280"/>
              <a:gd name="T24" fmla="*/ 51 w 103"/>
              <a:gd name="T25" fmla="*/ 257 h 280"/>
              <a:gd name="T26" fmla="*/ 51 w 103"/>
              <a:gd name="T27" fmla="*/ 257 h 280"/>
              <a:gd name="T28" fmla="*/ 8 w 103"/>
              <a:gd name="T29" fmla="*/ 140 h 280"/>
              <a:gd name="T30" fmla="*/ 51 w 103"/>
              <a:gd name="T31" fmla="*/ 22 h 280"/>
              <a:gd name="T32" fmla="*/ 51 w 103"/>
              <a:gd name="T33" fmla="*/ 22 h 280"/>
              <a:gd name="T34" fmla="*/ 51 w 103"/>
              <a:gd name="T35" fmla="*/ 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3" h="280">
                <a:moveTo>
                  <a:pt x="51" y="280"/>
                </a:moveTo>
                <a:cubicBezTo>
                  <a:pt x="80" y="280"/>
                  <a:pt x="103" y="217"/>
                  <a:pt x="103" y="140"/>
                </a:cubicBezTo>
                <a:cubicBezTo>
                  <a:pt x="103" y="62"/>
                  <a:pt x="80" y="0"/>
                  <a:pt x="51" y="0"/>
                </a:cubicBezTo>
                <a:cubicBezTo>
                  <a:pt x="51" y="22"/>
                  <a:pt x="51" y="22"/>
                  <a:pt x="51" y="22"/>
                </a:cubicBezTo>
                <a:cubicBezTo>
                  <a:pt x="75" y="22"/>
                  <a:pt x="94" y="75"/>
                  <a:pt x="94" y="140"/>
                </a:cubicBezTo>
                <a:cubicBezTo>
                  <a:pt x="94" y="204"/>
                  <a:pt x="75" y="257"/>
                  <a:pt x="51" y="257"/>
                </a:cubicBezTo>
                <a:lnTo>
                  <a:pt x="51" y="280"/>
                </a:lnTo>
                <a:close/>
                <a:moveTo>
                  <a:pt x="51" y="0"/>
                </a:moveTo>
                <a:cubicBezTo>
                  <a:pt x="23" y="0"/>
                  <a:pt x="0" y="62"/>
                  <a:pt x="0" y="140"/>
                </a:cubicBezTo>
                <a:cubicBezTo>
                  <a:pt x="0" y="217"/>
                  <a:pt x="23" y="280"/>
                  <a:pt x="51" y="280"/>
                </a:cubicBezTo>
                <a:cubicBezTo>
                  <a:pt x="51" y="280"/>
                  <a:pt x="51" y="280"/>
                  <a:pt x="51" y="280"/>
                </a:cubicBezTo>
                <a:cubicBezTo>
                  <a:pt x="51" y="257"/>
                  <a:pt x="51" y="257"/>
                  <a:pt x="51" y="257"/>
                </a:cubicBezTo>
                <a:cubicBezTo>
                  <a:pt x="51" y="257"/>
                  <a:pt x="51" y="257"/>
                  <a:pt x="51" y="257"/>
                </a:cubicBezTo>
                <a:cubicBezTo>
                  <a:pt x="51" y="257"/>
                  <a:pt x="51" y="257"/>
                  <a:pt x="51" y="257"/>
                </a:cubicBezTo>
                <a:cubicBezTo>
                  <a:pt x="27" y="257"/>
                  <a:pt x="8" y="204"/>
                  <a:pt x="8" y="140"/>
                </a:cubicBezTo>
                <a:cubicBezTo>
                  <a:pt x="8" y="75"/>
                  <a:pt x="27" y="22"/>
                  <a:pt x="51" y="22"/>
                </a:cubicBezTo>
                <a:cubicBezTo>
                  <a:pt x="51" y="22"/>
                  <a:pt x="51" y="22"/>
                  <a:pt x="51" y="22"/>
                </a:cubicBezTo>
                <a:cubicBezTo>
                  <a:pt x="51" y="0"/>
                  <a:pt x="51" y="0"/>
                  <a:pt x="51" y="0"/>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5" name="Freeform 26"/>
          <p:cNvSpPr>
            <a:spLocks noEditPoints="1"/>
          </p:cNvSpPr>
          <p:nvPr/>
        </p:nvSpPr>
        <p:spPr bwMode="auto">
          <a:xfrm>
            <a:off x="6576732" y="1369074"/>
            <a:ext cx="458272" cy="167835"/>
          </a:xfrm>
          <a:custGeom>
            <a:avLst/>
            <a:gdLst>
              <a:gd name="T0" fmla="*/ 280 w 280"/>
              <a:gd name="T1" fmla="*/ 52 h 103"/>
              <a:gd name="T2" fmla="*/ 140 w 280"/>
              <a:gd name="T3" fmla="*/ 0 h 103"/>
              <a:gd name="T4" fmla="*/ 140 w 280"/>
              <a:gd name="T5" fmla="*/ 8 h 103"/>
              <a:gd name="T6" fmla="*/ 257 w 280"/>
              <a:gd name="T7" fmla="*/ 52 h 103"/>
              <a:gd name="T8" fmla="*/ 140 w 280"/>
              <a:gd name="T9" fmla="*/ 95 h 103"/>
              <a:gd name="T10" fmla="*/ 140 w 280"/>
              <a:gd name="T11" fmla="*/ 103 h 103"/>
              <a:gd name="T12" fmla="*/ 280 w 280"/>
              <a:gd name="T13" fmla="*/ 52 h 103"/>
              <a:gd name="T14" fmla="*/ 140 w 280"/>
              <a:gd name="T15" fmla="*/ 0 h 103"/>
              <a:gd name="T16" fmla="*/ 140 w 280"/>
              <a:gd name="T17" fmla="*/ 0 h 103"/>
              <a:gd name="T18" fmla="*/ 0 w 280"/>
              <a:gd name="T19" fmla="*/ 52 h 103"/>
              <a:gd name="T20" fmla="*/ 140 w 280"/>
              <a:gd name="T21" fmla="*/ 103 h 103"/>
              <a:gd name="T22" fmla="*/ 140 w 280"/>
              <a:gd name="T23" fmla="*/ 103 h 103"/>
              <a:gd name="T24" fmla="*/ 140 w 280"/>
              <a:gd name="T25" fmla="*/ 95 h 103"/>
              <a:gd name="T26" fmla="*/ 140 w 280"/>
              <a:gd name="T27" fmla="*/ 95 h 103"/>
              <a:gd name="T28" fmla="*/ 23 w 280"/>
              <a:gd name="T29" fmla="*/ 52 h 103"/>
              <a:gd name="T30" fmla="*/ 23 w 280"/>
              <a:gd name="T31" fmla="*/ 52 h 103"/>
              <a:gd name="T32" fmla="*/ 140 w 280"/>
              <a:gd name="T33" fmla="*/ 8 h 103"/>
              <a:gd name="T34" fmla="*/ 140 w 280"/>
              <a:gd name="T35" fmla="*/ 8 h 103"/>
              <a:gd name="T36" fmla="*/ 140 w 280"/>
              <a:gd name="T37"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0" h="103">
                <a:moveTo>
                  <a:pt x="280" y="52"/>
                </a:moveTo>
                <a:cubicBezTo>
                  <a:pt x="280" y="23"/>
                  <a:pt x="217" y="0"/>
                  <a:pt x="140" y="0"/>
                </a:cubicBezTo>
                <a:cubicBezTo>
                  <a:pt x="140" y="8"/>
                  <a:pt x="140" y="8"/>
                  <a:pt x="140" y="8"/>
                </a:cubicBezTo>
                <a:cubicBezTo>
                  <a:pt x="205" y="8"/>
                  <a:pt x="257" y="28"/>
                  <a:pt x="257" y="52"/>
                </a:cubicBezTo>
                <a:cubicBezTo>
                  <a:pt x="257" y="75"/>
                  <a:pt x="205" y="95"/>
                  <a:pt x="140" y="95"/>
                </a:cubicBezTo>
                <a:cubicBezTo>
                  <a:pt x="140" y="103"/>
                  <a:pt x="140" y="103"/>
                  <a:pt x="140" y="103"/>
                </a:cubicBezTo>
                <a:cubicBezTo>
                  <a:pt x="217" y="103"/>
                  <a:pt x="280" y="80"/>
                  <a:pt x="280" y="52"/>
                </a:cubicBezTo>
                <a:close/>
                <a:moveTo>
                  <a:pt x="140" y="0"/>
                </a:moveTo>
                <a:cubicBezTo>
                  <a:pt x="140" y="0"/>
                  <a:pt x="140" y="0"/>
                  <a:pt x="140" y="0"/>
                </a:cubicBezTo>
                <a:cubicBezTo>
                  <a:pt x="63" y="0"/>
                  <a:pt x="0" y="23"/>
                  <a:pt x="0" y="52"/>
                </a:cubicBezTo>
                <a:cubicBezTo>
                  <a:pt x="0" y="80"/>
                  <a:pt x="63" y="103"/>
                  <a:pt x="140" y="103"/>
                </a:cubicBezTo>
                <a:cubicBezTo>
                  <a:pt x="140" y="103"/>
                  <a:pt x="140" y="103"/>
                  <a:pt x="140" y="103"/>
                </a:cubicBezTo>
                <a:cubicBezTo>
                  <a:pt x="140" y="95"/>
                  <a:pt x="140" y="95"/>
                  <a:pt x="140" y="95"/>
                </a:cubicBezTo>
                <a:cubicBezTo>
                  <a:pt x="140" y="95"/>
                  <a:pt x="140" y="95"/>
                  <a:pt x="140" y="95"/>
                </a:cubicBezTo>
                <a:cubicBezTo>
                  <a:pt x="75" y="95"/>
                  <a:pt x="23" y="75"/>
                  <a:pt x="23" y="52"/>
                </a:cubicBezTo>
                <a:cubicBezTo>
                  <a:pt x="23" y="52"/>
                  <a:pt x="23" y="52"/>
                  <a:pt x="23" y="52"/>
                </a:cubicBezTo>
                <a:cubicBezTo>
                  <a:pt x="23" y="28"/>
                  <a:pt x="75" y="8"/>
                  <a:pt x="140" y="8"/>
                </a:cubicBezTo>
                <a:cubicBezTo>
                  <a:pt x="140" y="8"/>
                  <a:pt x="140" y="8"/>
                  <a:pt x="140" y="8"/>
                </a:cubicBezTo>
                <a:lnTo>
                  <a:pt x="140"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6" name="Freeform 27"/>
          <p:cNvSpPr>
            <a:spLocks noEditPoints="1"/>
          </p:cNvSpPr>
          <p:nvPr/>
        </p:nvSpPr>
        <p:spPr bwMode="auto">
          <a:xfrm>
            <a:off x="6611251" y="1265518"/>
            <a:ext cx="389233" cy="373759"/>
          </a:xfrm>
          <a:custGeom>
            <a:avLst/>
            <a:gdLst>
              <a:gd name="T0" fmla="*/ 218 w 238"/>
              <a:gd name="T1" fmla="*/ 16 h 229"/>
              <a:gd name="T2" fmla="*/ 119 w 238"/>
              <a:gd name="T3" fmla="*/ 46 h 229"/>
              <a:gd name="T4" fmla="*/ 119 w 238"/>
              <a:gd name="T5" fmla="*/ 57 h 229"/>
              <a:gd name="T6" fmla="*/ 202 w 238"/>
              <a:gd name="T7" fmla="*/ 32 h 229"/>
              <a:gd name="T8" fmla="*/ 150 w 238"/>
              <a:gd name="T9" fmla="*/ 145 h 229"/>
              <a:gd name="T10" fmla="*/ 119 w 238"/>
              <a:gd name="T11" fmla="*/ 172 h 229"/>
              <a:gd name="T12" fmla="*/ 119 w 238"/>
              <a:gd name="T13" fmla="*/ 183 h 229"/>
              <a:gd name="T14" fmla="*/ 156 w 238"/>
              <a:gd name="T15" fmla="*/ 151 h 229"/>
              <a:gd name="T16" fmla="*/ 218 w 238"/>
              <a:gd name="T17" fmla="*/ 16 h 229"/>
              <a:gd name="T18" fmla="*/ 119 w 238"/>
              <a:gd name="T19" fmla="*/ 46 h 229"/>
              <a:gd name="T20" fmla="*/ 83 w 238"/>
              <a:gd name="T21" fmla="*/ 78 h 229"/>
              <a:gd name="T22" fmla="*/ 20 w 238"/>
              <a:gd name="T23" fmla="*/ 214 h 229"/>
              <a:gd name="T24" fmla="*/ 119 w 238"/>
              <a:gd name="T25" fmla="*/ 183 h 229"/>
              <a:gd name="T26" fmla="*/ 119 w 238"/>
              <a:gd name="T27" fmla="*/ 172 h 229"/>
              <a:gd name="T28" fmla="*/ 36 w 238"/>
              <a:gd name="T29" fmla="*/ 197 h 229"/>
              <a:gd name="T30" fmla="*/ 36 w 238"/>
              <a:gd name="T31" fmla="*/ 197 h 229"/>
              <a:gd name="T32" fmla="*/ 89 w 238"/>
              <a:gd name="T33" fmla="*/ 84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16"/>
                </a:moveTo>
                <a:cubicBezTo>
                  <a:pt x="202" y="0"/>
                  <a:pt x="162" y="13"/>
                  <a:pt x="119" y="46"/>
                </a:cubicBezTo>
                <a:cubicBezTo>
                  <a:pt x="119" y="57"/>
                  <a:pt x="119" y="57"/>
                  <a:pt x="119" y="57"/>
                </a:cubicBezTo>
                <a:cubicBezTo>
                  <a:pt x="155" y="30"/>
                  <a:pt x="189" y="19"/>
                  <a:pt x="202" y="32"/>
                </a:cubicBezTo>
                <a:cubicBezTo>
                  <a:pt x="219" y="49"/>
                  <a:pt x="195" y="99"/>
                  <a:pt x="150" y="145"/>
                </a:cubicBezTo>
                <a:cubicBezTo>
                  <a:pt x="140" y="155"/>
                  <a:pt x="129" y="164"/>
                  <a:pt x="119" y="172"/>
                </a:cubicBezTo>
                <a:cubicBezTo>
                  <a:pt x="119" y="183"/>
                  <a:pt x="119" y="183"/>
                  <a:pt x="119" y="183"/>
                </a:cubicBezTo>
                <a:cubicBezTo>
                  <a:pt x="131" y="174"/>
                  <a:pt x="144" y="163"/>
                  <a:pt x="156" y="151"/>
                </a:cubicBezTo>
                <a:cubicBezTo>
                  <a:pt x="210" y="96"/>
                  <a:pt x="238" y="36"/>
                  <a:pt x="218" y="16"/>
                </a:cubicBezTo>
                <a:close/>
                <a:moveTo>
                  <a:pt x="119" y="46"/>
                </a:moveTo>
                <a:cubicBezTo>
                  <a:pt x="107" y="55"/>
                  <a:pt x="95" y="66"/>
                  <a:pt x="83" y="78"/>
                </a:cubicBezTo>
                <a:cubicBezTo>
                  <a:pt x="28" y="133"/>
                  <a:pt x="0" y="193"/>
                  <a:pt x="20" y="214"/>
                </a:cubicBezTo>
                <a:cubicBezTo>
                  <a:pt x="36" y="229"/>
                  <a:pt x="76" y="216"/>
                  <a:pt x="119" y="183"/>
                </a:cubicBezTo>
                <a:cubicBezTo>
                  <a:pt x="119" y="172"/>
                  <a:pt x="119" y="172"/>
                  <a:pt x="119" y="172"/>
                </a:cubicBezTo>
                <a:cubicBezTo>
                  <a:pt x="83" y="199"/>
                  <a:pt x="49" y="211"/>
                  <a:pt x="36" y="197"/>
                </a:cubicBezTo>
                <a:cubicBezTo>
                  <a:pt x="36" y="197"/>
                  <a:pt x="36" y="197"/>
                  <a:pt x="36" y="197"/>
                </a:cubicBezTo>
                <a:cubicBezTo>
                  <a:pt x="19" y="181"/>
                  <a:pt x="43" y="130"/>
                  <a:pt x="89" y="84"/>
                </a:cubicBezTo>
                <a:cubicBezTo>
                  <a:pt x="99" y="74"/>
                  <a:pt x="109" y="65"/>
                  <a:pt x="119" y="57"/>
                </a:cubicBezTo>
                <a:lnTo>
                  <a:pt x="119" y="46"/>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7" name="Freeform 28"/>
          <p:cNvSpPr>
            <a:spLocks noEditPoints="1"/>
          </p:cNvSpPr>
          <p:nvPr/>
        </p:nvSpPr>
        <p:spPr bwMode="auto">
          <a:xfrm>
            <a:off x="6611251" y="1265518"/>
            <a:ext cx="389233" cy="373759"/>
          </a:xfrm>
          <a:custGeom>
            <a:avLst/>
            <a:gdLst>
              <a:gd name="T0" fmla="*/ 218 w 238"/>
              <a:gd name="T1" fmla="*/ 214 h 229"/>
              <a:gd name="T2" fmla="*/ 156 w 238"/>
              <a:gd name="T3" fmla="*/ 78 h 229"/>
              <a:gd name="T4" fmla="*/ 119 w 238"/>
              <a:gd name="T5" fmla="*/ 46 h 229"/>
              <a:gd name="T6" fmla="*/ 119 w 238"/>
              <a:gd name="T7" fmla="*/ 57 h 229"/>
              <a:gd name="T8" fmla="*/ 150 w 238"/>
              <a:gd name="T9" fmla="*/ 84 h 229"/>
              <a:gd name="T10" fmla="*/ 202 w 238"/>
              <a:gd name="T11" fmla="*/ 197 h 229"/>
              <a:gd name="T12" fmla="*/ 119 w 238"/>
              <a:gd name="T13" fmla="*/ 172 h 229"/>
              <a:gd name="T14" fmla="*/ 119 w 238"/>
              <a:gd name="T15" fmla="*/ 183 h 229"/>
              <a:gd name="T16" fmla="*/ 218 w 238"/>
              <a:gd name="T17" fmla="*/ 214 h 229"/>
              <a:gd name="T18" fmla="*/ 119 w 238"/>
              <a:gd name="T19" fmla="*/ 46 h 229"/>
              <a:gd name="T20" fmla="*/ 20 w 238"/>
              <a:gd name="T21" fmla="*/ 16 h 229"/>
              <a:gd name="T22" fmla="*/ 83 w 238"/>
              <a:gd name="T23" fmla="*/ 151 h 229"/>
              <a:gd name="T24" fmla="*/ 119 w 238"/>
              <a:gd name="T25" fmla="*/ 183 h 229"/>
              <a:gd name="T26" fmla="*/ 119 w 238"/>
              <a:gd name="T27" fmla="*/ 172 h 229"/>
              <a:gd name="T28" fmla="*/ 89 w 238"/>
              <a:gd name="T29" fmla="*/ 145 h 229"/>
              <a:gd name="T30" fmla="*/ 36 w 238"/>
              <a:gd name="T31" fmla="*/ 32 h 229"/>
              <a:gd name="T32" fmla="*/ 36 w 238"/>
              <a:gd name="T33" fmla="*/ 32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214"/>
                </a:moveTo>
                <a:cubicBezTo>
                  <a:pt x="238" y="193"/>
                  <a:pt x="210" y="133"/>
                  <a:pt x="156" y="78"/>
                </a:cubicBezTo>
                <a:cubicBezTo>
                  <a:pt x="144" y="66"/>
                  <a:pt x="131" y="55"/>
                  <a:pt x="119" y="46"/>
                </a:cubicBezTo>
                <a:cubicBezTo>
                  <a:pt x="119" y="57"/>
                  <a:pt x="119" y="57"/>
                  <a:pt x="119" y="57"/>
                </a:cubicBezTo>
                <a:cubicBezTo>
                  <a:pt x="129" y="65"/>
                  <a:pt x="140" y="74"/>
                  <a:pt x="150" y="84"/>
                </a:cubicBezTo>
                <a:cubicBezTo>
                  <a:pt x="195" y="130"/>
                  <a:pt x="219" y="181"/>
                  <a:pt x="202" y="197"/>
                </a:cubicBezTo>
                <a:cubicBezTo>
                  <a:pt x="189" y="211"/>
                  <a:pt x="155" y="199"/>
                  <a:pt x="119" y="172"/>
                </a:cubicBezTo>
                <a:cubicBezTo>
                  <a:pt x="119" y="183"/>
                  <a:pt x="119" y="183"/>
                  <a:pt x="119" y="183"/>
                </a:cubicBezTo>
                <a:cubicBezTo>
                  <a:pt x="162" y="216"/>
                  <a:pt x="202" y="229"/>
                  <a:pt x="218" y="214"/>
                </a:cubicBezTo>
                <a:close/>
                <a:moveTo>
                  <a:pt x="119" y="46"/>
                </a:moveTo>
                <a:cubicBezTo>
                  <a:pt x="76" y="13"/>
                  <a:pt x="36" y="0"/>
                  <a:pt x="20" y="16"/>
                </a:cubicBezTo>
                <a:cubicBezTo>
                  <a:pt x="0" y="36"/>
                  <a:pt x="28" y="96"/>
                  <a:pt x="83" y="151"/>
                </a:cubicBezTo>
                <a:cubicBezTo>
                  <a:pt x="95" y="163"/>
                  <a:pt x="107" y="174"/>
                  <a:pt x="119" y="183"/>
                </a:cubicBezTo>
                <a:cubicBezTo>
                  <a:pt x="119" y="172"/>
                  <a:pt x="119" y="172"/>
                  <a:pt x="119" y="172"/>
                </a:cubicBezTo>
                <a:cubicBezTo>
                  <a:pt x="109" y="164"/>
                  <a:pt x="99" y="155"/>
                  <a:pt x="89" y="145"/>
                </a:cubicBezTo>
                <a:cubicBezTo>
                  <a:pt x="43" y="99"/>
                  <a:pt x="19" y="49"/>
                  <a:pt x="36" y="32"/>
                </a:cubicBezTo>
                <a:cubicBezTo>
                  <a:pt x="36" y="32"/>
                  <a:pt x="36" y="32"/>
                  <a:pt x="36" y="32"/>
                </a:cubicBezTo>
                <a:cubicBezTo>
                  <a:pt x="49" y="19"/>
                  <a:pt x="83" y="30"/>
                  <a:pt x="119" y="57"/>
                </a:cubicBezTo>
                <a:lnTo>
                  <a:pt x="119" y="46"/>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8" name="Oval 29"/>
          <p:cNvSpPr>
            <a:spLocks noChangeArrowheads="1"/>
          </p:cNvSpPr>
          <p:nvPr/>
        </p:nvSpPr>
        <p:spPr bwMode="auto">
          <a:xfrm>
            <a:off x="6771944" y="1417878"/>
            <a:ext cx="70229" cy="70229"/>
          </a:xfrm>
          <a:prstGeom prst="ellipse">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9" name="Freeform 30"/>
          <p:cNvSpPr>
            <a:spLocks noEditPoints="1"/>
          </p:cNvSpPr>
          <p:nvPr/>
        </p:nvSpPr>
        <p:spPr bwMode="auto">
          <a:xfrm>
            <a:off x="7311156" y="1095302"/>
            <a:ext cx="192831" cy="365427"/>
          </a:xfrm>
          <a:custGeom>
            <a:avLst/>
            <a:gdLst>
              <a:gd name="T0" fmla="*/ 67 w 162"/>
              <a:gd name="T1" fmla="*/ 307 h 307"/>
              <a:gd name="T2" fmla="*/ 162 w 162"/>
              <a:gd name="T3" fmla="*/ 307 h 307"/>
              <a:gd name="T4" fmla="*/ 67 w 162"/>
              <a:gd name="T5" fmla="*/ 127 h 307"/>
              <a:gd name="T6" fmla="*/ 67 w 162"/>
              <a:gd name="T7" fmla="*/ 193 h 307"/>
              <a:gd name="T8" fmla="*/ 110 w 162"/>
              <a:gd name="T9" fmla="*/ 267 h 307"/>
              <a:gd name="T10" fmla="*/ 67 w 162"/>
              <a:gd name="T11" fmla="*/ 267 h 307"/>
              <a:gd name="T12" fmla="*/ 67 w 162"/>
              <a:gd name="T13" fmla="*/ 307 h 307"/>
              <a:gd name="T14" fmla="*/ 0 w 162"/>
              <a:gd name="T15" fmla="*/ 0 h 307"/>
              <a:gd name="T16" fmla="*/ 0 w 162"/>
              <a:gd name="T17" fmla="*/ 307 h 307"/>
              <a:gd name="T18" fmla="*/ 67 w 162"/>
              <a:gd name="T19" fmla="*/ 307 h 307"/>
              <a:gd name="T20" fmla="*/ 67 w 162"/>
              <a:gd name="T21" fmla="*/ 267 h 307"/>
              <a:gd name="T22" fmla="*/ 24 w 162"/>
              <a:gd name="T23" fmla="*/ 267 h 307"/>
              <a:gd name="T24" fmla="*/ 24 w 162"/>
              <a:gd name="T25" fmla="*/ 120 h 307"/>
              <a:gd name="T26" fmla="*/ 24 w 162"/>
              <a:gd name="T27" fmla="*/ 120 h 307"/>
              <a:gd name="T28" fmla="*/ 67 w 162"/>
              <a:gd name="T29" fmla="*/ 193 h 307"/>
              <a:gd name="T30" fmla="*/ 67 w 162"/>
              <a:gd name="T31" fmla="*/ 127 h 307"/>
              <a:gd name="T32" fmla="*/ 0 w 162"/>
              <a:gd name="T33" fmla="*/ 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2" h="307">
                <a:moveTo>
                  <a:pt x="67" y="307"/>
                </a:moveTo>
                <a:lnTo>
                  <a:pt x="162" y="307"/>
                </a:lnTo>
                <a:lnTo>
                  <a:pt x="67" y="127"/>
                </a:lnTo>
                <a:lnTo>
                  <a:pt x="67" y="193"/>
                </a:lnTo>
                <a:lnTo>
                  <a:pt x="110" y="267"/>
                </a:lnTo>
                <a:lnTo>
                  <a:pt x="67" y="267"/>
                </a:lnTo>
                <a:lnTo>
                  <a:pt x="67" y="307"/>
                </a:lnTo>
                <a:close/>
                <a:moveTo>
                  <a:pt x="0" y="0"/>
                </a:moveTo>
                <a:lnTo>
                  <a:pt x="0" y="307"/>
                </a:lnTo>
                <a:lnTo>
                  <a:pt x="67" y="307"/>
                </a:lnTo>
                <a:lnTo>
                  <a:pt x="67" y="267"/>
                </a:lnTo>
                <a:lnTo>
                  <a:pt x="24" y="267"/>
                </a:lnTo>
                <a:lnTo>
                  <a:pt x="24" y="120"/>
                </a:lnTo>
                <a:lnTo>
                  <a:pt x="24" y="120"/>
                </a:lnTo>
                <a:lnTo>
                  <a:pt x="67" y="193"/>
                </a:lnTo>
                <a:lnTo>
                  <a:pt x="67" y="127"/>
                </a:lnTo>
                <a:lnTo>
                  <a:pt x="0"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40" name="Rectangle 31"/>
          <p:cNvSpPr>
            <a:spLocks noChangeArrowheads="1"/>
          </p:cNvSpPr>
          <p:nvPr/>
        </p:nvSpPr>
        <p:spPr bwMode="auto">
          <a:xfrm>
            <a:off x="7214741" y="1094112"/>
            <a:ext cx="48803" cy="355905"/>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41" name="Freeform 32"/>
          <p:cNvSpPr>
            <a:spLocks noEditPoints="1"/>
          </p:cNvSpPr>
          <p:nvPr/>
        </p:nvSpPr>
        <p:spPr bwMode="auto">
          <a:xfrm>
            <a:off x="5634003" y="2886727"/>
            <a:ext cx="421372" cy="308292"/>
          </a:xfrm>
          <a:custGeom>
            <a:avLst/>
            <a:gdLst>
              <a:gd name="T0" fmla="*/ 213 w 258"/>
              <a:gd name="T1" fmla="*/ 31 h 189"/>
              <a:gd name="T2" fmla="*/ 204 w 258"/>
              <a:gd name="T3" fmla="*/ 69 h 189"/>
              <a:gd name="T4" fmla="*/ 228 w 258"/>
              <a:gd name="T5" fmla="*/ 109 h 189"/>
              <a:gd name="T6" fmla="*/ 204 w 258"/>
              <a:gd name="T7" fmla="*/ 146 h 189"/>
              <a:gd name="T8" fmla="*/ 204 w 258"/>
              <a:gd name="T9" fmla="*/ 27 h 189"/>
              <a:gd name="T10" fmla="*/ 91 w 258"/>
              <a:gd name="T11" fmla="*/ 14 h 189"/>
              <a:gd name="T12" fmla="*/ 97 w 258"/>
              <a:gd name="T13" fmla="*/ 15 h 189"/>
              <a:gd name="T14" fmla="*/ 91 w 258"/>
              <a:gd name="T15" fmla="*/ 42 h 189"/>
              <a:gd name="T16" fmla="*/ 91 w 258"/>
              <a:gd name="T17" fmla="*/ 162 h 189"/>
              <a:gd name="T18" fmla="*/ 166 w 258"/>
              <a:gd name="T19" fmla="*/ 145 h 189"/>
              <a:gd name="T20" fmla="*/ 204 w 258"/>
              <a:gd name="T21" fmla="*/ 125 h 189"/>
              <a:gd name="T22" fmla="*/ 191 w 258"/>
              <a:gd name="T23" fmla="*/ 122 h 189"/>
              <a:gd name="T24" fmla="*/ 204 w 258"/>
              <a:gd name="T25" fmla="*/ 69 h 189"/>
              <a:gd name="T26" fmla="*/ 91 w 258"/>
              <a:gd name="T27" fmla="*/ 6 h 189"/>
              <a:gd name="T28" fmla="*/ 78 w 258"/>
              <a:gd name="T29" fmla="*/ 24 h 189"/>
              <a:gd name="T30" fmla="*/ 91 w 258"/>
              <a:gd name="T31" fmla="*/ 14 h 189"/>
              <a:gd name="T32" fmla="*/ 78 w 258"/>
              <a:gd name="T33" fmla="*/ 188 h 189"/>
              <a:gd name="T34" fmla="*/ 91 w 258"/>
              <a:gd name="T35" fmla="*/ 162 h 189"/>
              <a:gd name="T36" fmla="*/ 78 w 258"/>
              <a:gd name="T37" fmla="*/ 176 h 189"/>
              <a:gd name="T38" fmla="*/ 91 w 258"/>
              <a:gd name="T39" fmla="*/ 42 h 189"/>
              <a:gd name="T40" fmla="*/ 80 w 258"/>
              <a:gd name="T41" fmla="*/ 134 h 189"/>
              <a:gd name="T42" fmla="*/ 78 w 258"/>
              <a:gd name="T43" fmla="*/ 64 h 189"/>
              <a:gd name="T44" fmla="*/ 78 w 258"/>
              <a:gd name="T45" fmla="*/ 33 h 189"/>
              <a:gd name="T46" fmla="*/ 91 w 258"/>
              <a:gd name="T47" fmla="*/ 42 h 189"/>
              <a:gd name="T48" fmla="*/ 60 w 258"/>
              <a:gd name="T49" fmla="*/ 18 h 189"/>
              <a:gd name="T50" fmla="*/ 68 w 258"/>
              <a:gd name="T51" fmla="*/ 42 h 189"/>
              <a:gd name="T52" fmla="*/ 78 w 258"/>
              <a:gd name="T53" fmla="*/ 33 h 189"/>
              <a:gd name="T54" fmla="*/ 78 w 258"/>
              <a:gd name="T55" fmla="*/ 9 h 189"/>
              <a:gd name="T56" fmla="*/ 78 w 258"/>
              <a:gd name="T57" fmla="*/ 188 h 189"/>
              <a:gd name="T58" fmla="*/ 60 w 258"/>
              <a:gd name="T59" fmla="*/ 176 h 189"/>
              <a:gd name="T60" fmla="*/ 78 w 258"/>
              <a:gd name="T61" fmla="*/ 64 h 189"/>
              <a:gd name="T62" fmla="*/ 60 w 258"/>
              <a:gd name="T63" fmla="*/ 134 h 189"/>
              <a:gd name="T64" fmla="*/ 70 w 258"/>
              <a:gd name="T65" fmla="*/ 116 h 189"/>
              <a:gd name="T66" fmla="*/ 60 w 258"/>
              <a:gd name="T67" fmla="*/ 87 h 189"/>
              <a:gd name="T68" fmla="*/ 76 w 258"/>
              <a:gd name="T69" fmla="*/ 68 h 189"/>
              <a:gd name="T70" fmla="*/ 60 w 258"/>
              <a:gd name="T71" fmla="*/ 18 h 189"/>
              <a:gd name="T72" fmla="*/ 60 w 258"/>
              <a:gd name="T73" fmla="*/ 187 h 189"/>
              <a:gd name="T74" fmla="*/ 59 w 258"/>
              <a:gd name="T75" fmla="*/ 175 h 189"/>
              <a:gd name="T76" fmla="*/ 49 w 258"/>
              <a:gd name="T77" fmla="*/ 144 h 189"/>
              <a:gd name="T78" fmla="*/ 60 w 258"/>
              <a:gd name="T79" fmla="*/ 125 h 189"/>
              <a:gd name="T80" fmla="*/ 41 w 258"/>
              <a:gd name="T81" fmla="*/ 125 h 189"/>
              <a:gd name="T82" fmla="*/ 60 w 258"/>
              <a:gd name="T83" fmla="*/ 87 h 189"/>
              <a:gd name="T84" fmla="*/ 51 w 258"/>
              <a:gd name="T85" fmla="*/ 76 h 189"/>
              <a:gd name="T86" fmla="*/ 43 w 258"/>
              <a:gd name="T87" fmla="*/ 51 h 189"/>
              <a:gd name="T88" fmla="*/ 60 w 258"/>
              <a:gd name="T89" fmla="*/ 1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8" h="189">
                <a:moveTo>
                  <a:pt x="253" y="104"/>
                </a:moveTo>
                <a:cubicBezTo>
                  <a:pt x="258" y="60"/>
                  <a:pt x="213" y="31"/>
                  <a:pt x="213" y="31"/>
                </a:cubicBezTo>
                <a:cubicBezTo>
                  <a:pt x="210" y="30"/>
                  <a:pt x="207" y="28"/>
                  <a:pt x="204" y="27"/>
                </a:cubicBezTo>
                <a:cubicBezTo>
                  <a:pt x="204" y="69"/>
                  <a:pt x="204" y="69"/>
                  <a:pt x="204" y="69"/>
                </a:cubicBezTo>
                <a:cubicBezTo>
                  <a:pt x="208" y="69"/>
                  <a:pt x="212" y="70"/>
                  <a:pt x="216" y="72"/>
                </a:cubicBezTo>
                <a:cubicBezTo>
                  <a:pt x="230" y="79"/>
                  <a:pt x="235" y="95"/>
                  <a:pt x="228" y="109"/>
                </a:cubicBezTo>
                <a:cubicBezTo>
                  <a:pt x="224" y="119"/>
                  <a:pt x="214" y="125"/>
                  <a:pt x="204" y="125"/>
                </a:cubicBezTo>
                <a:cubicBezTo>
                  <a:pt x="204" y="146"/>
                  <a:pt x="204" y="146"/>
                  <a:pt x="204" y="146"/>
                </a:cubicBezTo>
                <a:cubicBezTo>
                  <a:pt x="230" y="144"/>
                  <a:pt x="249" y="134"/>
                  <a:pt x="253" y="104"/>
                </a:cubicBezTo>
                <a:close/>
                <a:moveTo>
                  <a:pt x="204" y="27"/>
                </a:moveTo>
                <a:cubicBezTo>
                  <a:pt x="156" y="5"/>
                  <a:pt x="119" y="0"/>
                  <a:pt x="91" y="6"/>
                </a:cubicBezTo>
                <a:cubicBezTo>
                  <a:pt x="91" y="14"/>
                  <a:pt x="91" y="14"/>
                  <a:pt x="91" y="14"/>
                </a:cubicBezTo>
                <a:cubicBezTo>
                  <a:pt x="93" y="14"/>
                  <a:pt x="95" y="14"/>
                  <a:pt x="97" y="15"/>
                </a:cubicBezTo>
                <a:cubicBezTo>
                  <a:pt x="97" y="15"/>
                  <a:pt x="97" y="15"/>
                  <a:pt x="97" y="15"/>
                </a:cubicBezTo>
                <a:cubicBezTo>
                  <a:pt x="104" y="19"/>
                  <a:pt x="107" y="27"/>
                  <a:pt x="103" y="34"/>
                </a:cubicBezTo>
                <a:cubicBezTo>
                  <a:pt x="101" y="39"/>
                  <a:pt x="96" y="42"/>
                  <a:pt x="91" y="42"/>
                </a:cubicBezTo>
                <a:cubicBezTo>
                  <a:pt x="91" y="146"/>
                  <a:pt x="91" y="146"/>
                  <a:pt x="91" y="146"/>
                </a:cubicBezTo>
                <a:cubicBezTo>
                  <a:pt x="93" y="151"/>
                  <a:pt x="93" y="157"/>
                  <a:pt x="91" y="162"/>
                </a:cubicBezTo>
                <a:cubicBezTo>
                  <a:pt x="91" y="185"/>
                  <a:pt x="91" y="185"/>
                  <a:pt x="91" y="185"/>
                </a:cubicBezTo>
                <a:cubicBezTo>
                  <a:pt x="117" y="174"/>
                  <a:pt x="138" y="143"/>
                  <a:pt x="166" y="145"/>
                </a:cubicBezTo>
                <a:cubicBezTo>
                  <a:pt x="179" y="147"/>
                  <a:pt x="192" y="147"/>
                  <a:pt x="204" y="146"/>
                </a:cubicBezTo>
                <a:cubicBezTo>
                  <a:pt x="204" y="125"/>
                  <a:pt x="204" y="125"/>
                  <a:pt x="204" y="125"/>
                </a:cubicBezTo>
                <a:cubicBezTo>
                  <a:pt x="199" y="125"/>
                  <a:pt x="195" y="124"/>
                  <a:pt x="191" y="122"/>
                </a:cubicBezTo>
                <a:cubicBezTo>
                  <a:pt x="191" y="122"/>
                  <a:pt x="191" y="122"/>
                  <a:pt x="191" y="122"/>
                </a:cubicBezTo>
                <a:cubicBezTo>
                  <a:pt x="177" y="115"/>
                  <a:pt x="172" y="98"/>
                  <a:pt x="179" y="84"/>
                </a:cubicBezTo>
                <a:cubicBezTo>
                  <a:pt x="184" y="74"/>
                  <a:pt x="193" y="69"/>
                  <a:pt x="204" y="69"/>
                </a:cubicBezTo>
                <a:lnTo>
                  <a:pt x="204" y="27"/>
                </a:lnTo>
                <a:close/>
                <a:moveTo>
                  <a:pt x="91" y="6"/>
                </a:moveTo>
                <a:cubicBezTo>
                  <a:pt x="86" y="6"/>
                  <a:pt x="82" y="8"/>
                  <a:pt x="78" y="9"/>
                </a:cubicBezTo>
                <a:cubicBezTo>
                  <a:pt x="78" y="24"/>
                  <a:pt x="78" y="24"/>
                  <a:pt x="78" y="24"/>
                </a:cubicBezTo>
                <a:cubicBezTo>
                  <a:pt x="78" y="23"/>
                  <a:pt x="78" y="22"/>
                  <a:pt x="78" y="22"/>
                </a:cubicBezTo>
                <a:cubicBezTo>
                  <a:pt x="81" y="17"/>
                  <a:pt x="86" y="14"/>
                  <a:pt x="91" y="14"/>
                </a:cubicBezTo>
                <a:cubicBezTo>
                  <a:pt x="91" y="6"/>
                  <a:pt x="91" y="6"/>
                  <a:pt x="91" y="6"/>
                </a:cubicBezTo>
                <a:close/>
                <a:moveTo>
                  <a:pt x="78" y="188"/>
                </a:moveTo>
                <a:cubicBezTo>
                  <a:pt x="82" y="188"/>
                  <a:pt x="87" y="187"/>
                  <a:pt x="91" y="185"/>
                </a:cubicBezTo>
                <a:cubicBezTo>
                  <a:pt x="91" y="162"/>
                  <a:pt x="91" y="162"/>
                  <a:pt x="91" y="162"/>
                </a:cubicBezTo>
                <a:cubicBezTo>
                  <a:pt x="90" y="163"/>
                  <a:pt x="90" y="164"/>
                  <a:pt x="90" y="165"/>
                </a:cubicBezTo>
                <a:cubicBezTo>
                  <a:pt x="87" y="170"/>
                  <a:pt x="83" y="174"/>
                  <a:pt x="78" y="176"/>
                </a:cubicBezTo>
                <a:cubicBezTo>
                  <a:pt x="78" y="188"/>
                  <a:pt x="78" y="188"/>
                  <a:pt x="78" y="188"/>
                </a:cubicBezTo>
                <a:close/>
                <a:moveTo>
                  <a:pt x="91" y="42"/>
                </a:moveTo>
                <a:cubicBezTo>
                  <a:pt x="91" y="146"/>
                  <a:pt x="91" y="146"/>
                  <a:pt x="91" y="146"/>
                </a:cubicBezTo>
                <a:cubicBezTo>
                  <a:pt x="89" y="141"/>
                  <a:pt x="85" y="136"/>
                  <a:pt x="80" y="134"/>
                </a:cubicBezTo>
                <a:cubicBezTo>
                  <a:pt x="79" y="133"/>
                  <a:pt x="78" y="133"/>
                  <a:pt x="78" y="133"/>
                </a:cubicBezTo>
                <a:cubicBezTo>
                  <a:pt x="78" y="64"/>
                  <a:pt x="78" y="64"/>
                  <a:pt x="78" y="64"/>
                </a:cubicBezTo>
                <a:cubicBezTo>
                  <a:pt x="79" y="61"/>
                  <a:pt x="79" y="57"/>
                  <a:pt x="78" y="54"/>
                </a:cubicBezTo>
                <a:cubicBezTo>
                  <a:pt x="78" y="33"/>
                  <a:pt x="78" y="33"/>
                  <a:pt x="78" y="33"/>
                </a:cubicBezTo>
                <a:cubicBezTo>
                  <a:pt x="79" y="36"/>
                  <a:pt x="81" y="39"/>
                  <a:pt x="84" y="41"/>
                </a:cubicBezTo>
                <a:cubicBezTo>
                  <a:pt x="86" y="42"/>
                  <a:pt x="89" y="42"/>
                  <a:pt x="91" y="42"/>
                </a:cubicBezTo>
                <a:close/>
                <a:moveTo>
                  <a:pt x="78" y="9"/>
                </a:moveTo>
                <a:cubicBezTo>
                  <a:pt x="71" y="11"/>
                  <a:pt x="65" y="14"/>
                  <a:pt x="60" y="18"/>
                </a:cubicBezTo>
                <a:cubicBezTo>
                  <a:pt x="60" y="40"/>
                  <a:pt x="60" y="40"/>
                  <a:pt x="60" y="40"/>
                </a:cubicBezTo>
                <a:cubicBezTo>
                  <a:pt x="62" y="40"/>
                  <a:pt x="65" y="41"/>
                  <a:pt x="68" y="42"/>
                </a:cubicBezTo>
                <a:cubicBezTo>
                  <a:pt x="73" y="45"/>
                  <a:pt x="76" y="49"/>
                  <a:pt x="78" y="54"/>
                </a:cubicBezTo>
                <a:cubicBezTo>
                  <a:pt x="78" y="33"/>
                  <a:pt x="78" y="33"/>
                  <a:pt x="78" y="33"/>
                </a:cubicBezTo>
                <a:cubicBezTo>
                  <a:pt x="77" y="30"/>
                  <a:pt x="77" y="27"/>
                  <a:pt x="78" y="24"/>
                </a:cubicBezTo>
                <a:cubicBezTo>
                  <a:pt x="78" y="9"/>
                  <a:pt x="78" y="9"/>
                  <a:pt x="78" y="9"/>
                </a:cubicBezTo>
                <a:close/>
                <a:moveTo>
                  <a:pt x="60" y="187"/>
                </a:moveTo>
                <a:cubicBezTo>
                  <a:pt x="66" y="188"/>
                  <a:pt x="72" y="189"/>
                  <a:pt x="78" y="188"/>
                </a:cubicBezTo>
                <a:cubicBezTo>
                  <a:pt x="78" y="176"/>
                  <a:pt x="78" y="176"/>
                  <a:pt x="78" y="176"/>
                </a:cubicBezTo>
                <a:cubicBezTo>
                  <a:pt x="72" y="178"/>
                  <a:pt x="65" y="178"/>
                  <a:pt x="60" y="176"/>
                </a:cubicBezTo>
                <a:cubicBezTo>
                  <a:pt x="60" y="187"/>
                  <a:pt x="60" y="187"/>
                  <a:pt x="60" y="187"/>
                </a:cubicBezTo>
                <a:close/>
                <a:moveTo>
                  <a:pt x="78" y="64"/>
                </a:moveTo>
                <a:cubicBezTo>
                  <a:pt x="78" y="133"/>
                  <a:pt x="78" y="133"/>
                  <a:pt x="78" y="133"/>
                </a:cubicBezTo>
                <a:cubicBezTo>
                  <a:pt x="72" y="131"/>
                  <a:pt x="65" y="131"/>
                  <a:pt x="60" y="134"/>
                </a:cubicBezTo>
                <a:cubicBezTo>
                  <a:pt x="60" y="125"/>
                  <a:pt x="60" y="125"/>
                  <a:pt x="60" y="125"/>
                </a:cubicBezTo>
                <a:cubicBezTo>
                  <a:pt x="64" y="123"/>
                  <a:pt x="67" y="120"/>
                  <a:pt x="70" y="116"/>
                </a:cubicBezTo>
                <a:cubicBezTo>
                  <a:pt x="75" y="105"/>
                  <a:pt x="71" y="92"/>
                  <a:pt x="60" y="87"/>
                </a:cubicBezTo>
                <a:cubicBezTo>
                  <a:pt x="60" y="87"/>
                  <a:pt x="60" y="87"/>
                  <a:pt x="60" y="87"/>
                </a:cubicBezTo>
                <a:cubicBezTo>
                  <a:pt x="60" y="78"/>
                  <a:pt x="60" y="78"/>
                  <a:pt x="60" y="78"/>
                </a:cubicBezTo>
                <a:cubicBezTo>
                  <a:pt x="66" y="78"/>
                  <a:pt x="73" y="74"/>
                  <a:pt x="76" y="68"/>
                </a:cubicBezTo>
                <a:cubicBezTo>
                  <a:pt x="77" y="66"/>
                  <a:pt x="77" y="65"/>
                  <a:pt x="78" y="64"/>
                </a:cubicBezTo>
                <a:close/>
                <a:moveTo>
                  <a:pt x="60" y="18"/>
                </a:moveTo>
                <a:cubicBezTo>
                  <a:pt x="0" y="56"/>
                  <a:pt x="10" y="159"/>
                  <a:pt x="46" y="180"/>
                </a:cubicBezTo>
                <a:cubicBezTo>
                  <a:pt x="51" y="183"/>
                  <a:pt x="55" y="185"/>
                  <a:pt x="60" y="187"/>
                </a:cubicBezTo>
                <a:cubicBezTo>
                  <a:pt x="60" y="176"/>
                  <a:pt x="60" y="176"/>
                  <a:pt x="60" y="176"/>
                </a:cubicBezTo>
                <a:cubicBezTo>
                  <a:pt x="59" y="175"/>
                  <a:pt x="59" y="175"/>
                  <a:pt x="59" y="175"/>
                </a:cubicBezTo>
                <a:cubicBezTo>
                  <a:pt x="59" y="175"/>
                  <a:pt x="59" y="175"/>
                  <a:pt x="59" y="175"/>
                </a:cubicBezTo>
                <a:cubicBezTo>
                  <a:pt x="48" y="170"/>
                  <a:pt x="43" y="156"/>
                  <a:pt x="49" y="144"/>
                </a:cubicBezTo>
                <a:cubicBezTo>
                  <a:pt x="51" y="139"/>
                  <a:pt x="55" y="136"/>
                  <a:pt x="60" y="134"/>
                </a:cubicBezTo>
                <a:cubicBezTo>
                  <a:pt x="60" y="125"/>
                  <a:pt x="60" y="125"/>
                  <a:pt x="60" y="125"/>
                </a:cubicBezTo>
                <a:cubicBezTo>
                  <a:pt x="54" y="128"/>
                  <a:pt x="47" y="128"/>
                  <a:pt x="41" y="125"/>
                </a:cubicBezTo>
                <a:cubicBezTo>
                  <a:pt x="41" y="125"/>
                  <a:pt x="41" y="125"/>
                  <a:pt x="41" y="125"/>
                </a:cubicBezTo>
                <a:cubicBezTo>
                  <a:pt x="31" y="120"/>
                  <a:pt x="26" y="107"/>
                  <a:pt x="32" y="97"/>
                </a:cubicBezTo>
                <a:cubicBezTo>
                  <a:pt x="37" y="86"/>
                  <a:pt x="49" y="82"/>
                  <a:pt x="60" y="87"/>
                </a:cubicBezTo>
                <a:cubicBezTo>
                  <a:pt x="60" y="78"/>
                  <a:pt x="60" y="78"/>
                  <a:pt x="60" y="78"/>
                </a:cubicBezTo>
                <a:cubicBezTo>
                  <a:pt x="57" y="78"/>
                  <a:pt x="54" y="77"/>
                  <a:pt x="51" y="76"/>
                </a:cubicBezTo>
                <a:cubicBezTo>
                  <a:pt x="42" y="71"/>
                  <a:pt x="38" y="60"/>
                  <a:pt x="43" y="51"/>
                </a:cubicBezTo>
                <a:cubicBezTo>
                  <a:pt x="43" y="51"/>
                  <a:pt x="43" y="51"/>
                  <a:pt x="43" y="51"/>
                </a:cubicBezTo>
                <a:cubicBezTo>
                  <a:pt x="46" y="44"/>
                  <a:pt x="53" y="40"/>
                  <a:pt x="60" y="40"/>
                </a:cubicBezTo>
                <a:lnTo>
                  <a:pt x="60" y="18"/>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grpSp>
        <p:nvGrpSpPr>
          <p:cNvPr id="5" name="Group 127"/>
          <p:cNvGrpSpPr/>
          <p:nvPr/>
        </p:nvGrpSpPr>
        <p:grpSpPr>
          <a:xfrm>
            <a:off x="6818366" y="3195018"/>
            <a:ext cx="380902" cy="490410"/>
            <a:chOff x="8610600" y="4127500"/>
            <a:chExt cx="508001" cy="654050"/>
          </a:xfrm>
          <a:solidFill>
            <a:schemeClr val="tx2">
              <a:lumMod val="20000"/>
              <a:lumOff val="80000"/>
            </a:schemeClr>
          </a:solidFill>
        </p:grpSpPr>
        <p:sp>
          <p:nvSpPr>
            <p:cNvPr id="43" name="Freeform 33"/>
            <p:cNvSpPr>
              <a:spLocks/>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4" name="Freeform 34"/>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5" name="Freeform 35"/>
            <p:cNvSpPr>
              <a:spLocks/>
            </p:cNvSpPr>
            <p:nvPr/>
          </p:nvSpPr>
          <p:spPr bwMode="auto">
            <a:xfrm>
              <a:off x="8610600" y="4144963"/>
              <a:ext cx="496888" cy="433388"/>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6" name="Freeform 36"/>
            <p:cNvSpPr>
              <a:spLocks/>
            </p:cNvSpPr>
            <p:nvPr/>
          </p:nvSpPr>
          <p:spPr bwMode="auto">
            <a:xfrm>
              <a:off x="8729663" y="4613275"/>
              <a:ext cx="141288" cy="168275"/>
            </a:xfrm>
            <a:custGeom>
              <a:avLst/>
              <a:gdLst>
                <a:gd name="T0" fmla="*/ 45 w 65"/>
                <a:gd name="T1" fmla="*/ 5 h 77"/>
                <a:gd name="T2" fmla="*/ 45 w 65"/>
                <a:gd name="T3" fmla="*/ 28 h 77"/>
                <a:gd name="T4" fmla="*/ 25 w 65"/>
                <a:gd name="T5" fmla="*/ 45 h 77"/>
                <a:gd name="T6" fmla="*/ 1 w 65"/>
                <a:gd name="T7" fmla="*/ 64 h 77"/>
                <a:gd name="T8" fmla="*/ 65 w 65"/>
                <a:gd name="T9" fmla="*/ 77 h 77"/>
                <a:gd name="T10" fmla="*/ 65 w 65"/>
                <a:gd name="T11" fmla="*/ 0 h 77"/>
                <a:gd name="T12" fmla="*/ 45 w 65"/>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5" h="77">
                  <a:moveTo>
                    <a:pt x="45" y="5"/>
                  </a:moveTo>
                  <a:cubicBezTo>
                    <a:pt x="45" y="28"/>
                    <a:pt x="45" y="28"/>
                    <a:pt x="45" y="28"/>
                  </a:cubicBezTo>
                  <a:cubicBezTo>
                    <a:pt x="45" y="28"/>
                    <a:pt x="39" y="40"/>
                    <a:pt x="25" y="45"/>
                  </a:cubicBezTo>
                  <a:cubicBezTo>
                    <a:pt x="12" y="49"/>
                    <a:pt x="0" y="56"/>
                    <a:pt x="1" y="64"/>
                  </a:cubicBezTo>
                  <a:cubicBezTo>
                    <a:pt x="2" y="71"/>
                    <a:pt x="18" y="77"/>
                    <a:pt x="65" y="77"/>
                  </a:cubicBezTo>
                  <a:cubicBezTo>
                    <a:pt x="65" y="0"/>
                    <a:pt x="65" y="0"/>
                    <a:pt x="65" y="0"/>
                  </a:cubicBezTo>
                  <a:lnTo>
                    <a:pt x="45"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7" name="Freeform 37"/>
            <p:cNvSpPr>
              <a:spLocks/>
            </p:cNvSpPr>
            <p:nvPr/>
          </p:nvSpPr>
          <p:spPr bwMode="auto">
            <a:xfrm>
              <a:off x="8855075" y="4613275"/>
              <a:ext cx="134938" cy="168275"/>
            </a:xfrm>
            <a:custGeom>
              <a:avLst/>
              <a:gdLst>
                <a:gd name="T0" fmla="*/ 14 w 62"/>
                <a:gd name="T1" fmla="*/ 5 h 77"/>
                <a:gd name="T2" fmla="*/ 14 w 62"/>
                <a:gd name="T3" fmla="*/ 28 h 77"/>
                <a:gd name="T4" fmla="*/ 32 w 62"/>
                <a:gd name="T5" fmla="*/ 45 h 77"/>
                <a:gd name="T6" fmla="*/ 61 w 62"/>
                <a:gd name="T7" fmla="*/ 64 h 77"/>
                <a:gd name="T8" fmla="*/ 0 w 62"/>
                <a:gd name="T9" fmla="*/ 77 h 77"/>
                <a:gd name="T10" fmla="*/ 0 w 62"/>
                <a:gd name="T11" fmla="*/ 0 h 77"/>
                <a:gd name="T12" fmla="*/ 14 w 62"/>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2" h="77">
                  <a:moveTo>
                    <a:pt x="14" y="5"/>
                  </a:moveTo>
                  <a:cubicBezTo>
                    <a:pt x="14" y="28"/>
                    <a:pt x="14" y="28"/>
                    <a:pt x="14" y="28"/>
                  </a:cubicBezTo>
                  <a:cubicBezTo>
                    <a:pt x="14" y="28"/>
                    <a:pt x="19" y="40"/>
                    <a:pt x="32" y="45"/>
                  </a:cubicBezTo>
                  <a:cubicBezTo>
                    <a:pt x="46" y="49"/>
                    <a:pt x="62" y="56"/>
                    <a:pt x="61" y="64"/>
                  </a:cubicBezTo>
                  <a:cubicBezTo>
                    <a:pt x="60" y="71"/>
                    <a:pt x="34" y="77"/>
                    <a:pt x="0" y="77"/>
                  </a:cubicBezTo>
                  <a:cubicBezTo>
                    <a:pt x="0" y="0"/>
                    <a:pt x="0" y="0"/>
                    <a:pt x="0" y="0"/>
                  </a:cubicBezTo>
                  <a:lnTo>
                    <a:pt x="14"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8" name="Freeform 38"/>
            <p:cNvSpPr>
              <a:spLocks/>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9" name="Freeform 39"/>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50" name="Freeform 40"/>
            <p:cNvSpPr>
              <a:spLocks/>
            </p:cNvSpPr>
            <p:nvPr/>
          </p:nvSpPr>
          <p:spPr bwMode="auto">
            <a:xfrm>
              <a:off x="8610600" y="4144963"/>
              <a:ext cx="496888" cy="433388"/>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grpSp>
      <p:sp>
        <p:nvSpPr>
          <p:cNvPr id="51" name="Freeform 41"/>
          <p:cNvSpPr>
            <a:spLocks noEditPoints="1"/>
          </p:cNvSpPr>
          <p:nvPr/>
        </p:nvSpPr>
        <p:spPr bwMode="auto">
          <a:xfrm>
            <a:off x="7133800" y="2699847"/>
            <a:ext cx="321385" cy="292817"/>
          </a:xfrm>
          <a:custGeom>
            <a:avLst/>
            <a:gdLst>
              <a:gd name="T0" fmla="*/ 116 w 196"/>
              <a:gd name="T1" fmla="*/ 2 h 179"/>
              <a:gd name="T2" fmla="*/ 98 w 196"/>
              <a:gd name="T3" fmla="*/ 0 h 179"/>
              <a:gd name="T4" fmla="*/ 98 w 196"/>
              <a:gd name="T5" fmla="*/ 17 h 179"/>
              <a:gd name="T6" fmla="*/ 113 w 196"/>
              <a:gd name="T7" fmla="*/ 18 h 179"/>
              <a:gd name="T8" fmla="*/ 169 w 196"/>
              <a:gd name="T9" fmla="*/ 105 h 179"/>
              <a:gd name="T10" fmla="*/ 98 w 196"/>
              <a:gd name="T11" fmla="*/ 163 h 179"/>
              <a:gd name="T12" fmla="*/ 98 w 196"/>
              <a:gd name="T13" fmla="*/ 179 h 179"/>
              <a:gd name="T14" fmla="*/ 185 w 196"/>
              <a:gd name="T15" fmla="*/ 108 h 179"/>
              <a:gd name="T16" fmla="*/ 116 w 196"/>
              <a:gd name="T17" fmla="*/ 2 h 179"/>
              <a:gd name="T18" fmla="*/ 98 w 196"/>
              <a:gd name="T19" fmla="*/ 0 h 179"/>
              <a:gd name="T20" fmla="*/ 10 w 196"/>
              <a:gd name="T21" fmla="*/ 71 h 179"/>
              <a:gd name="T22" fmla="*/ 79 w 196"/>
              <a:gd name="T23" fmla="*/ 177 h 179"/>
              <a:gd name="T24" fmla="*/ 98 w 196"/>
              <a:gd name="T25" fmla="*/ 179 h 179"/>
              <a:gd name="T26" fmla="*/ 98 w 196"/>
              <a:gd name="T27" fmla="*/ 163 h 179"/>
              <a:gd name="T28" fmla="*/ 83 w 196"/>
              <a:gd name="T29" fmla="*/ 161 h 179"/>
              <a:gd name="T30" fmla="*/ 83 w 196"/>
              <a:gd name="T31" fmla="*/ 161 h 179"/>
              <a:gd name="T32" fmla="*/ 26 w 196"/>
              <a:gd name="T33" fmla="*/ 75 h 179"/>
              <a:gd name="T34" fmla="*/ 98 w 196"/>
              <a:gd name="T35" fmla="*/ 17 h 179"/>
              <a:gd name="T36" fmla="*/ 98 w 196"/>
              <a:gd name="T37"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6" h="179">
                <a:moveTo>
                  <a:pt x="116" y="2"/>
                </a:moveTo>
                <a:cubicBezTo>
                  <a:pt x="110" y="1"/>
                  <a:pt x="104" y="0"/>
                  <a:pt x="98" y="0"/>
                </a:cubicBezTo>
                <a:cubicBezTo>
                  <a:pt x="98" y="17"/>
                  <a:pt x="98" y="17"/>
                  <a:pt x="98" y="17"/>
                </a:cubicBezTo>
                <a:cubicBezTo>
                  <a:pt x="103" y="17"/>
                  <a:pt x="108" y="17"/>
                  <a:pt x="113" y="18"/>
                </a:cubicBezTo>
                <a:cubicBezTo>
                  <a:pt x="152" y="27"/>
                  <a:pt x="177" y="65"/>
                  <a:pt x="169" y="105"/>
                </a:cubicBezTo>
                <a:cubicBezTo>
                  <a:pt x="162" y="139"/>
                  <a:pt x="131" y="163"/>
                  <a:pt x="98" y="163"/>
                </a:cubicBezTo>
                <a:cubicBezTo>
                  <a:pt x="98" y="179"/>
                  <a:pt x="98" y="179"/>
                  <a:pt x="98" y="179"/>
                </a:cubicBezTo>
                <a:cubicBezTo>
                  <a:pt x="139" y="179"/>
                  <a:pt x="177" y="150"/>
                  <a:pt x="185" y="108"/>
                </a:cubicBezTo>
                <a:cubicBezTo>
                  <a:pt x="196" y="60"/>
                  <a:pt x="165" y="12"/>
                  <a:pt x="116" y="2"/>
                </a:cubicBezTo>
                <a:close/>
                <a:moveTo>
                  <a:pt x="98" y="0"/>
                </a:moveTo>
                <a:cubicBezTo>
                  <a:pt x="56" y="0"/>
                  <a:pt x="19" y="29"/>
                  <a:pt x="10" y="71"/>
                </a:cubicBezTo>
                <a:cubicBezTo>
                  <a:pt x="0" y="120"/>
                  <a:pt x="31" y="167"/>
                  <a:pt x="79" y="177"/>
                </a:cubicBezTo>
                <a:cubicBezTo>
                  <a:pt x="85" y="179"/>
                  <a:pt x="92" y="179"/>
                  <a:pt x="98" y="179"/>
                </a:cubicBezTo>
                <a:cubicBezTo>
                  <a:pt x="98" y="163"/>
                  <a:pt x="98" y="163"/>
                  <a:pt x="98" y="163"/>
                </a:cubicBezTo>
                <a:cubicBezTo>
                  <a:pt x="93" y="163"/>
                  <a:pt x="88" y="162"/>
                  <a:pt x="83" y="161"/>
                </a:cubicBezTo>
                <a:cubicBezTo>
                  <a:pt x="83" y="161"/>
                  <a:pt x="83" y="161"/>
                  <a:pt x="83" y="161"/>
                </a:cubicBezTo>
                <a:cubicBezTo>
                  <a:pt x="43" y="153"/>
                  <a:pt x="18" y="114"/>
                  <a:pt x="26" y="75"/>
                </a:cubicBezTo>
                <a:cubicBezTo>
                  <a:pt x="33" y="40"/>
                  <a:pt x="64" y="17"/>
                  <a:pt x="98" y="17"/>
                </a:cubicBezTo>
                <a:lnTo>
                  <a:pt x="98"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52" name="Freeform 42"/>
          <p:cNvSpPr>
            <a:spLocks/>
          </p:cNvSpPr>
          <p:nvPr/>
        </p:nvSpPr>
        <p:spPr bwMode="auto">
          <a:xfrm>
            <a:off x="7217122" y="2970048"/>
            <a:ext cx="69038" cy="148790"/>
          </a:xfrm>
          <a:custGeom>
            <a:avLst/>
            <a:gdLst>
              <a:gd name="T0" fmla="*/ 33 w 58"/>
              <a:gd name="T1" fmla="*/ 125 h 125"/>
              <a:gd name="T2" fmla="*/ 0 w 58"/>
              <a:gd name="T3" fmla="*/ 118 h 125"/>
              <a:gd name="T4" fmla="*/ 25 w 58"/>
              <a:gd name="T5" fmla="*/ 0 h 125"/>
              <a:gd name="T6" fmla="*/ 58 w 58"/>
              <a:gd name="T7" fmla="*/ 7 h 125"/>
              <a:gd name="T8" fmla="*/ 33 w 58"/>
              <a:gd name="T9" fmla="*/ 125 h 125"/>
            </a:gdLst>
            <a:ahLst/>
            <a:cxnLst>
              <a:cxn ang="0">
                <a:pos x="T0" y="T1"/>
              </a:cxn>
              <a:cxn ang="0">
                <a:pos x="T2" y="T3"/>
              </a:cxn>
              <a:cxn ang="0">
                <a:pos x="T4" y="T5"/>
              </a:cxn>
              <a:cxn ang="0">
                <a:pos x="T6" y="T7"/>
              </a:cxn>
              <a:cxn ang="0">
                <a:pos x="T8" y="T9"/>
              </a:cxn>
            </a:cxnLst>
            <a:rect l="0" t="0" r="r" b="b"/>
            <a:pathLst>
              <a:path w="58" h="125">
                <a:moveTo>
                  <a:pt x="33" y="125"/>
                </a:moveTo>
                <a:lnTo>
                  <a:pt x="0" y="118"/>
                </a:lnTo>
                <a:lnTo>
                  <a:pt x="25" y="0"/>
                </a:lnTo>
                <a:lnTo>
                  <a:pt x="58" y="7"/>
                </a:lnTo>
                <a:lnTo>
                  <a:pt x="33" y="125"/>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53" name="Freeform 43"/>
          <p:cNvSpPr>
            <a:spLocks/>
          </p:cNvSpPr>
          <p:nvPr/>
        </p:nvSpPr>
        <p:spPr bwMode="auto">
          <a:xfrm>
            <a:off x="7188554" y="3015280"/>
            <a:ext cx="97606" cy="201164"/>
          </a:xfrm>
          <a:custGeom>
            <a:avLst/>
            <a:gdLst>
              <a:gd name="T0" fmla="*/ 40 w 60"/>
              <a:gd name="T1" fmla="*/ 106 h 123"/>
              <a:gd name="T2" fmla="*/ 18 w 60"/>
              <a:gd name="T3" fmla="*/ 121 h 123"/>
              <a:gd name="T4" fmla="*/ 3 w 60"/>
              <a:gd name="T5" fmla="*/ 98 h 123"/>
              <a:gd name="T6" fmla="*/ 20 w 60"/>
              <a:gd name="T7" fmla="*/ 17 h 123"/>
              <a:gd name="T8" fmla="*/ 42 w 60"/>
              <a:gd name="T9" fmla="*/ 2 h 123"/>
              <a:gd name="T10" fmla="*/ 57 w 60"/>
              <a:gd name="T11" fmla="*/ 25 h 123"/>
              <a:gd name="T12" fmla="*/ 40 w 60"/>
              <a:gd name="T13" fmla="*/ 106 h 123"/>
            </a:gdLst>
            <a:ahLst/>
            <a:cxnLst>
              <a:cxn ang="0">
                <a:pos x="T0" y="T1"/>
              </a:cxn>
              <a:cxn ang="0">
                <a:pos x="T2" y="T3"/>
              </a:cxn>
              <a:cxn ang="0">
                <a:pos x="T4" y="T5"/>
              </a:cxn>
              <a:cxn ang="0">
                <a:pos x="T6" y="T7"/>
              </a:cxn>
              <a:cxn ang="0">
                <a:pos x="T8" y="T9"/>
              </a:cxn>
              <a:cxn ang="0">
                <a:pos x="T10" y="T11"/>
              </a:cxn>
              <a:cxn ang="0">
                <a:pos x="T12" y="T13"/>
              </a:cxn>
            </a:cxnLst>
            <a:rect l="0" t="0" r="r" b="b"/>
            <a:pathLst>
              <a:path w="60" h="123">
                <a:moveTo>
                  <a:pt x="40" y="106"/>
                </a:moveTo>
                <a:cubicBezTo>
                  <a:pt x="38" y="116"/>
                  <a:pt x="28" y="123"/>
                  <a:pt x="18" y="121"/>
                </a:cubicBezTo>
                <a:cubicBezTo>
                  <a:pt x="7" y="118"/>
                  <a:pt x="0" y="108"/>
                  <a:pt x="3" y="98"/>
                </a:cubicBezTo>
                <a:cubicBezTo>
                  <a:pt x="20" y="17"/>
                  <a:pt x="20" y="17"/>
                  <a:pt x="20" y="17"/>
                </a:cubicBezTo>
                <a:cubicBezTo>
                  <a:pt x="22" y="6"/>
                  <a:pt x="32" y="0"/>
                  <a:pt x="42" y="2"/>
                </a:cubicBezTo>
                <a:cubicBezTo>
                  <a:pt x="53" y="4"/>
                  <a:pt x="60" y="14"/>
                  <a:pt x="57" y="25"/>
                </a:cubicBezTo>
                <a:lnTo>
                  <a:pt x="40" y="106"/>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54" name="Freeform 45"/>
          <p:cNvSpPr>
            <a:spLocks noEditPoints="1"/>
          </p:cNvSpPr>
          <p:nvPr/>
        </p:nvSpPr>
        <p:spPr bwMode="auto">
          <a:xfrm>
            <a:off x="6180357" y="2756982"/>
            <a:ext cx="478507" cy="396375"/>
          </a:xfrm>
          <a:custGeom>
            <a:avLst/>
            <a:gdLst>
              <a:gd name="T0" fmla="*/ 199 w 293"/>
              <a:gd name="T1" fmla="*/ 192 h 242"/>
              <a:gd name="T2" fmla="*/ 219 w 293"/>
              <a:gd name="T3" fmla="*/ 205 h 242"/>
              <a:gd name="T4" fmla="*/ 219 w 293"/>
              <a:gd name="T5" fmla="*/ 214 h 242"/>
              <a:gd name="T6" fmla="*/ 199 w 293"/>
              <a:gd name="T7" fmla="*/ 214 h 242"/>
              <a:gd name="T8" fmla="*/ 219 w 293"/>
              <a:gd name="T9" fmla="*/ 242 h 242"/>
              <a:gd name="T10" fmla="*/ 242 w 293"/>
              <a:gd name="T11" fmla="*/ 216 h 242"/>
              <a:gd name="T12" fmla="*/ 199 w 293"/>
              <a:gd name="T13" fmla="*/ 170 h 242"/>
              <a:gd name="T14" fmla="*/ 293 w 293"/>
              <a:gd name="T15" fmla="*/ 147 h 242"/>
              <a:gd name="T16" fmla="*/ 269 w 293"/>
              <a:gd name="T17" fmla="*/ 0 h 242"/>
              <a:gd name="T18" fmla="*/ 199 w 293"/>
              <a:gd name="T19" fmla="*/ 16 h 242"/>
              <a:gd name="T20" fmla="*/ 275 w 293"/>
              <a:gd name="T21" fmla="*/ 35 h 242"/>
              <a:gd name="T22" fmla="*/ 256 w 293"/>
              <a:gd name="T23" fmla="*/ 154 h 242"/>
              <a:gd name="T24" fmla="*/ 199 w 293"/>
              <a:gd name="T25" fmla="*/ 170 h 242"/>
              <a:gd name="T26" fmla="*/ 175 w 293"/>
              <a:gd name="T27" fmla="*/ 192 h 242"/>
              <a:gd name="T28" fmla="*/ 199 w 293"/>
              <a:gd name="T29" fmla="*/ 170 h 242"/>
              <a:gd name="T30" fmla="*/ 146 w 293"/>
              <a:gd name="T31" fmla="*/ 154 h 242"/>
              <a:gd name="T32" fmla="*/ 199 w 293"/>
              <a:gd name="T33" fmla="*/ 242 h 242"/>
              <a:gd name="T34" fmla="*/ 179 w 293"/>
              <a:gd name="T35" fmla="*/ 214 h 242"/>
              <a:gd name="T36" fmla="*/ 179 w 293"/>
              <a:gd name="T37" fmla="*/ 205 h 242"/>
              <a:gd name="T38" fmla="*/ 199 w 293"/>
              <a:gd name="T39" fmla="*/ 192 h 242"/>
              <a:gd name="T40" fmla="*/ 146 w 293"/>
              <a:gd name="T41" fmla="*/ 0 h 242"/>
              <a:gd name="T42" fmla="*/ 199 w 293"/>
              <a:gd name="T43" fmla="*/ 16 h 242"/>
              <a:gd name="T44" fmla="*/ 146 w 293"/>
              <a:gd name="T45" fmla="*/ 0 h 242"/>
              <a:gd name="T46" fmla="*/ 0 w 293"/>
              <a:gd name="T47" fmla="*/ 24 h 242"/>
              <a:gd name="T48" fmla="*/ 23 w 293"/>
              <a:gd name="T49" fmla="*/ 170 h 242"/>
              <a:gd name="T50" fmla="*/ 117 w 293"/>
              <a:gd name="T51" fmla="*/ 192 h 242"/>
              <a:gd name="T52" fmla="*/ 52 w 293"/>
              <a:gd name="T53" fmla="*/ 216 h 242"/>
              <a:gd name="T54" fmla="*/ 75 w 293"/>
              <a:gd name="T55" fmla="*/ 242 h 242"/>
              <a:gd name="T56" fmla="*/ 146 w 293"/>
              <a:gd name="T57" fmla="*/ 154 h 242"/>
              <a:gd name="T58" fmla="*/ 37 w 293"/>
              <a:gd name="T59" fmla="*/ 154 h 242"/>
              <a:gd name="T60" fmla="*/ 17 w 293"/>
              <a:gd name="T61" fmla="*/ 35 h 242"/>
              <a:gd name="T62" fmla="*/ 146 w 293"/>
              <a:gd name="T63" fmla="*/ 16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3" h="242">
                <a:moveTo>
                  <a:pt x="219" y="192"/>
                </a:moveTo>
                <a:cubicBezTo>
                  <a:pt x="199" y="192"/>
                  <a:pt x="199" y="192"/>
                  <a:pt x="199" y="192"/>
                </a:cubicBezTo>
                <a:cubicBezTo>
                  <a:pt x="199" y="205"/>
                  <a:pt x="199" y="205"/>
                  <a:pt x="199" y="205"/>
                </a:cubicBezTo>
                <a:cubicBezTo>
                  <a:pt x="219" y="205"/>
                  <a:pt x="219" y="205"/>
                  <a:pt x="219" y="205"/>
                </a:cubicBezTo>
                <a:cubicBezTo>
                  <a:pt x="221" y="205"/>
                  <a:pt x="223" y="207"/>
                  <a:pt x="223" y="209"/>
                </a:cubicBezTo>
                <a:cubicBezTo>
                  <a:pt x="223" y="212"/>
                  <a:pt x="221" y="214"/>
                  <a:pt x="219" y="214"/>
                </a:cubicBezTo>
                <a:cubicBezTo>
                  <a:pt x="219" y="214"/>
                  <a:pt x="219" y="214"/>
                  <a:pt x="219" y="214"/>
                </a:cubicBezTo>
                <a:cubicBezTo>
                  <a:pt x="199" y="214"/>
                  <a:pt x="199" y="214"/>
                  <a:pt x="199" y="214"/>
                </a:cubicBezTo>
                <a:cubicBezTo>
                  <a:pt x="199" y="242"/>
                  <a:pt x="199" y="242"/>
                  <a:pt x="199" y="242"/>
                </a:cubicBezTo>
                <a:cubicBezTo>
                  <a:pt x="219" y="242"/>
                  <a:pt x="219" y="242"/>
                  <a:pt x="219" y="242"/>
                </a:cubicBezTo>
                <a:cubicBezTo>
                  <a:pt x="232" y="242"/>
                  <a:pt x="242" y="232"/>
                  <a:pt x="242" y="219"/>
                </a:cubicBezTo>
                <a:cubicBezTo>
                  <a:pt x="242" y="216"/>
                  <a:pt x="242" y="216"/>
                  <a:pt x="242" y="216"/>
                </a:cubicBezTo>
                <a:cubicBezTo>
                  <a:pt x="242" y="203"/>
                  <a:pt x="232" y="192"/>
                  <a:pt x="219" y="192"/>
                </a:cubicBezTo>
                <a:close/>
                <a:moveTo>
                  <a:pt x="199" y="170"/>
                </a:moveTo>
                <a:cubicBezTo>
                  <a:pt x="269" y="170"/>
                  <a:pt x="269" y="170"/>
                  <a:pt x="269" y="170"/>
                </a:cubicBezTo>
                <a:cubicBezTo>
                  <a:pt x="282" y="170"/>
                  <a:pt x="293" y="160"/>
                  <a:pt x="293" y="147"/>
                </a:cubicBezTo>
                <a:cubicBezTo>
                  <a:pt x="293" y="24"/>
                  <a:pt x="293" y="24"/>
                  <a:pt x="293" y="24"/>
                </a:cubicBezTo>
                <a:cubicBezTo>
                  <a:pt x="293" y="11"/>
                  <a:pt x="282" y="0"/>
                  <a:pt x="269" y="0"/>
                </a:cubicBezTo>
                <a:cubicBezTo>
                  <a:pt x="199" y="0"/>
                  <a:pt x="199" y="0"/>
                  <a:pt x="199" y="0"/>
                </a:cubicBezTo>
                <a:cubicBezTo>
                  <a:pt x="199" y="16"/>
                  <a:pt x="199" y="16"/>
                  <a:pt x="199" y="16"/>
                </a:cubicBezTo>
                <a:cubicBezTo>
                  <a:pt x="256" y="16"/>
                  <a:pt x="256" y="16"/>
                  <a:pt x="256" y="16"/>
                </a:cubicBezTo>
                <a:cubicBezTo>
                  <a:pt x="267" y="16"/>
                  <a:pt x="275" y="24"/>
                  <a:pt x="275" y="35"/>
                </a:cubicBezTo>
                <a:cubicBezTo>
                  <a:pt x="275" y="135"/>
                  <a:pt x="275" y="135"/>
                  <a:pt x="275" y="135"/>
                </a:cubicBezTo>
                <a:cubicBezTo>
                  <a:pt x="275" y="146"/>
                  <a:pt x="267" y="154"/>
                  <a:pt x="256" y="154"/>
                </a:cubicBezTo>
                <a:cubicBezTo>
                  <a:pt x="199" y="154"/>
                  <a:pt x="199" y="154"/>
                  <a:pt x="199" y="154"/>
                </a:cubicBezTo>
                <a:lnTo>
                  <a:pt x="199" y="170"/>
                </a:lnTo>
                <a:close/>
                <a:moveTo>
                  <a:pt x="199" y="192"/>
                </a:moveTo>
                <a:cubicBezTo>
                  <a:pt x="175" y="192"/>
                  <a:pt x="175" y="192"/>
                  <a:pt x="175" y="192"/>
                </a:cubicBezTo>
                <a:cubicBezTo>
                  <a:pt x="175" y="170"/>
                  <a:pt x="175" y="170"/>
                  <a:pt x="175" y="170"/>
                </a:cubicBezTo>
                <a:cubicBezTo>
                  <a:pt x="199" y="170"/>
                  <a:pt x="199" y="170"/>
                  <a:pt x="199" y="170"/>
                </a:cubicBezTo>
                <a:cubicBezTo>
                  <a:pt x="199" y="154"/>
                  <a:pt x="199" y="154"/>
                  <a:pt x="199" y="154"/>
                </a:cubicBezTo>
                <a:cubicBezTo>
                  <a:pt x="146" y="154"/>
                  <a:pt x="146" y="154"/>
                  <a:pt x="146" y="154"/>
                </a:cubicBezTo>
                <a:cubicBezTo>
                  <a:pt x="146" y="242"/>
                  <a:pt x="146" y="242"/>
                  <a:pt x="146" y="242"/>
                </a:cubicBezTo>
                <a:cubicBezTo>
                  <a:pt x="199" y="242"/>
                  <a:pt x="199" y="242"/>
                  <a:pt x="199" y="242"/>
                </a:cubicBezTo>
                <a:cubicBezTo>
                  <a:pt x="199" y="214"/>
                  <a:pt x="199" y="214"/>
                  <a:pt x="199" y="214"/>
                </a:cubicBezTo>
                <a:cubicBezTo>
                  <a:pt x="179" y="214"/>
                  <a:pt x="179" y="214"/>
                  <a:pt x="179" y="214"/>
                </a:cubicBezTo>
                <a:cubicBezTo>
                  <a:pt x="177" y="214"/>
                  <a:pt x="175" y="212"/>
                  <a:pt x="175" y="209"/>
                </a:cubicBezTo>
                <a:cubicBezTo>
                  <a:pt x="175" y="207"/>
                  <a:pt x="177" y="205"/>
                  <a:pt x="179" y="205"/>
                </a:cubicBezTo>
                <a:cubicBezTo>
                  <a:pt x="199" y="205"/>
                  <a:pt x="199" y="205"/>
                  <a:pt x="199" y="205"/>
                </a:cubicBezTo>
                <a:cubicBezTo>
                  <a:pt x="199" y="192"/>
                  <a:pt x="199" y="192"/>
                  <a:pt x="199" y="192"/>
                </a:cubicBezTo>
                <a:close/>
                <a:moveTo>
                  <a:pt x="199" y="0"/>
                </a:moveTo>
                <a:cubicBezTo>
                  <a:pt x="146" y="0"/>
                  <a:pt x="146" y="0"/>
                  <a:pt x="146" y="0"/>
                </a:cubicBezTo>
                <a:cubicBezTo>
                  <a:pt x="146" y="16"/>
                  <a:pt x="146" y="16"/>
                  <a:pt x="146" y="16"/>
                </a:cubicBezTo>
                <a:cubicBezTo>
                  <a:pt x="199" y="16"/>
                  <a:pt x="199" y="16"/>
                  <a:pt x="199" y="16"/>
                </a:cubicBezTo>
                <a:lnTo>
                  <a:pt x="199" y="0"/>
                </a:lnTo>
                <a:close/>
                <a:moveTo>
                  <a:pt x="146" y="0"/>
                </a:moveTo>
                <a:cubicBezTo>
                  <a:pt x="23" y="0"/>
                  <a:pt x="23" y="0"/>
                  <a:pt x="23" y="0"/>
                </a:cubicBezTo>
                <a:cubicBezTo>
                  <a:pt x="10" y="0"/>
                  <a:pt x="0" y="11"/>
                  <a:pt x="0" y="24"/>
                </a:cubicBezTo>
                <a:cubicBezTo>
                  <a:pt x="0" y="147"/>
                  <a:pt x="0" y="147"/>
                  <a:pt x="0" y="147"/>
                </a:cubicBezTo>
                <a:cubicBezTo>
                  <a:pt x="0" y="160"/>
                  <a:pt x="10" y="170"/>
                  <a:pt x="23" y="170"/>
                </a:cubicBezTo>
                <a:cubicBezTo>
                  <a:pt x="117" y="170"/>
                  <a:pt x="117" y="170"/>
                  <a:pt x="117" y="170"/>
                </a:cubicBezTo>
                <a:cubicBezTo>
                  <a:pt x="117" y="192"/>
                  <a:pt x="117" y="192"/>
                  <a:pt x="117" y="192"/>
                </a:cubicBezTo>
                <a:cubicBezTo>
                  <a:pt x="75" y="192"/>
                  <a:pt x="75" y="192"/>
                  <a:pt x="75" y="192"/>
                </a:cubicBezTo>
                <a:cubicBezTo>
                  <a:pt x="62" y="192"/>
                  <a:pt x="52" y="203"/>
                  <a:pt x="52" y="216"/>
                </a:cubicBezTo>
                <a:cubicBezTo>
                  <a:pt x="52" y="219"/>
                  <a:pt x="52" y="219"/>
                  <a:pt x="52" y="219"/>
                </a:cubicBezTo>
                <a:cubicBezTo>
                  <a:pt x="52" y="232"/>
                  <a:pt x="62" y="242"/>
                  <a:pt x="75" y="242"/>
                </a:cubicBezTo>
                <a:cubicBezTo>
                  <a:pt x="146" y="242"/>
                  <a:pt x="146" y="242"/>
                  <a:pt x="146" y="242"/>
                </a:cubicBezTo>
                <a:cubicBezTo>
                  <a:pt x="146" y="154"/>
                  <a:pt x="146" y="154"/>
                  <a:pt x="146" y="154"/>
                </a:cubicBezTo>
                <a:cubicBezTo>
                  <a:pt x="37" y="154"/>
                  <a:pt x="37" y="154"/>
                  <a:pt x="37" y="154"/>
                </a:cubicBezTo>
                <a:cubicBezTo>
                  <a:pt x="37" y="154"/>
                  <a:pt x="37" y="154"/>
                  <a:pt x="37" y="154"/>
                </a:cubicBezTo>
                <a:cubicBezTo>
                  <a:pt x="26" y="154"/>
                  <a:pt x="17" y="146"/>
                  <a:pt x="17" y="135"/>
                </a:cubicBezTo>
                <a:cubicBezTo>
                  <a:pt x="17" y="35"/>
                  <a:pt x="17" y="35"/>
                  <a:pt x="17" y="35"/>
                </a:cubicBezTo>
                <a:cubicBezTo>
                  <a:pt x="17" y="24"/>
                  <a:pt x="26" y="16"/>
                  <a:pt x="37" y="16"/>
                </a:cubicBezTo>
                <a:cubicBezTo>
                  <a:pt x="146" y="16"/>
                  <a:pt x="146" y="16"/>
                  <a:pt x="146" y="16"/>
                </a:cubicBezTo>
                <a:lnTo>
                  <a:pt x="146"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55" name="Freeform 46"/>
          <p:cNvSpPr>
            <a:spLocks noEditPoints="1"/>
          </p:cNvSpPr>
          <p:nvPr/>
        </p:nvSpPr>
        <p:spPr bwMode="auto">
          <a:xfrm>
            <a:off x="7026671" y="1967803"/>
            <a:ext cx="614203" cy="716570"/>
          </a:xfrm>
          <a:custGeom>
            <a:avLst/>
            <a:gdLst>
              <a:gd name="T0" fmla="*/ 376 w 376"/>
              <a:gd name="T1" fmla="*/ 43 h 438"/>
              <a:gd name="T2" fmla="*/ 324 w 376"/>
              <a:gd name="T3" fmla="*/ 32 h 438"/>
              <a:gd name="T4" fmla="*/ 334 w 376"/>
              <a:gd name="T5" fmla="*/ 54 h 438"/>
              <a:gd name="T6" fmla="*/ 324 w 376"/>
              <a:gd name="T7" fmla="*/ 59 h 438"/>
              <a:gd name="T8" fmla="*/ 272 w 376"/>
              <a:gd name="T9" fmla="*/ 63 h 438"/>
              <a:gd name="T10" fmla="*/ 304 w 376"/>
              <a:gd name="T11" fmla="*/ 98 h 438"/>
              <a:gd name="T12" fmla="*/ 256 w 376"/>
              <a:gd name="T13" fmla="*/ 81 h 438"/>
              <a:gd name="T14" fmla="*/ 271 w 376"/>
              <a:gd name="T15" fmla="*/ 103 h 438"/>
              <a:gd name="T16" fmla="*/ 241 w 376"/>
              <a:gd name="T17" fmla="*/ 100 h 438"/>
              <a:gd name="T18" fmla="*/ 256 w 376"/>
              <a:gd name="T19" fmla="*/ 122 h 438"/>
              <a:gd name="T20" fmla="*/ 226 w 376"/>
              <a:gd name="T21" fmla="*/ 119 h 438"/>
              <a:gd name="T22" fmla="*/ 240 w 376"/>
              <a:gd name="T23" fmla="*/ 140 h 438"/>
              <a:gd name="T24" fmla="*/ 210 w 376"/>
              <a:gd name="T25" fmla="*/ 138 h 438"/>
              <a:gd name="T26" fmla="*/ 242 w 376"/>
              <a:gd name="T27" fmla="*/ 173 h 438"/>
              <a:gd name="T28" fmla="*/ 195 w 376"/>
              <a:gd name="T29" fmla="*/ 156 h 438"/>
              <a:gd name="T30" fmla="*/ 210 w 376"/>
              <a:gd name="T31" fmla="*/ 178 h 438"/>
              <a:gd name="T32" fmla="*/ 180 w 376"/>
              <a:gd name="T33" fmla="*/ 175 h 438"/>
              <a:gd name="T34" fmla="*/ 194 w 376"/>
              <a:gd name="T35" fmla="*/ 197 h 438"/>
              <a:gd name="T36" fmla="*/ 164 w 376"/>
              <a:gd name="T37" fmla="*/ 194 h 438"/>
              <a:gd name="T38" fmla="*/ 179 w 376"/>
              <a:gd name="T39" fmla="*/ 215 h 438"/>
              <a:gd name="T40" fmla="*/ 149 w 376"/>
              <a:gd name="T41" fmla="*/ 213 h 438"/>
              <a:gd name="T42" fmla="*/ 181 w 376"/>
              <a:gd name="T43" fmla="*/ 248 h 438"/>
              <a:gd name="T44" fmla="*/ 134 w 376"/>
              <a:gd name="T45" fmla="*/ 232 h 438"/>
              <a:gd name="T46" fmla="*/ 148 w 376"/>
              <a:gd name="T47" fmla="*/ 253 h 438"/>
              <a:gd name="T48" fmla="*/ 118 w 376"/>
              <a:gd name="T49" fmla="*/ 250 h 438"/>
              <a:gd name="T50" fmla="*/ 133 w 376"/>
              <a:gd name="T51" fmla="*/ 272 h 438"/>
              <a:gd name="T52" fmla="*/ 103 w 376"/>
              <a:gd name="T53" fmla="*/ 269 h 438"/>
              <a:gd name="T54" fmla="*/ 117 w 376"/>
              <a:gd name="T55" fmla="*/ 290 h 438"/>
              <a:gd name="T56" fmla="*/ 88 w 376"/>
              <a:gd name="T57" fmla="*/ 288 h 438"/>
              <a:gd name="T58" fmla="*/ 119 w 376"/>
              <a:gd name="T59" fmla="*/ 323 h 438"/>
              <a:gd name="T60" fmla="*/ 72 w 376"/>
              <a:gd name="T61" fmla="*/ 307 h 438"/>
              <a:gd name="T62" fmla="*/ 87 w 376"/>
              <a:gd name="T63" fmla="*/ 328 h 438"/>
              <a:gd name="T64" fmla="*/ 57 w 376"/>
              <a:gd name="T65" fmla="*/ 325 h 438"/>
              <a:gd name="T66" fmla="*/ 71 w 376"/>
              <a:gd name="T67" fmla="*/ 347 h 438"/>
              <a:gd name="T68" fmla="*/ 42 w 376"/>
              <a:gd name="T69" fmla="*/ 344 h 438"/>
              <a:gd name="T70" fmla="*/ 56 w 376"/>
              <a:gd name="T71" fmla="*/ 366 h 438"/>
              <a:gd name="T72" fmla="*/ 26 w 376"/>
              <a:gd name="T73" fmla="*/ 363 h 438"/>
              <a:gd name="T74" fmla="*/ 58 w 376"/>
              <a:gd name="T75" fmla="*/ 398 h 438"/>
              <a:gd name="T76" fmla="*/ 0 w 376"/>
              <a:gd name="T77" fmla="*/ 395 h 438"/>
              <a:gd name="T78" fmla="*/ 324 w 376"/>
              <a:gd name="T79" fmla="*/ 106 h 438"/>
              <a:gd name="T80" fmla="*/ 316 w 376"/>
              <a:gd name="T81" fmla="*/ 56 h 438"/>
              <a:gd name="T82" fmla="*/ 324 w 376"/>
              <a:gd name="T83" fmla="*/ 32 h 438"/>
              <a:gd name="T84" fmla="*/ 323 w 376"/>
              <a:gd name="T85" fmla="*/ 0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6" h="438">
                <a:moveTo>
                  <a:pt x="324" y="106"/>
                </a:moveTo>
                <a:cubicBezTo>
                  <a:pt x="376" y="43"/>
                  <a:pt x="376" y="43"/>
                  <a:pt x="376" y="43"/>
                </a:cubicBezTo>
                <a:cubicBezTo>
                  <a:pt x="324" y="1"/>
                  <a:pt x="324" y="1"/>
                  <a:pt x="324" y="1"/>
                </a:cubicBezTo>
                <a:cubicBezTo>
                  <a:pt x="324" y="32"/>
                  <a:pt x="324" y="32"/>
                  <a:pt x="324" y="32"/>
                </a:cubicBezTo>
                <a:cubicBezTo>
                  <a:pt x="327" y="32"/>
                  <a:pt x="330" y="33"/>
                  <a:pt x="332" y="35"/>
                </a:cubicBezTo>
                <a:cubicBezTo>
                  <a:pt x="338" y="40"/>
                  <a:pt x="339" y="49"/>
                  <a:pt x="334" y="54"/>
                </a:cubicBezTo>
                <a:cubicBezTo>
                  <a:pt x="334" y="54"/>
                  <a:pt x="334" y="54"/>
                  <a:pt x="334" y="54"/>
                </a:cubicBezTo>
                <a:cubicBezTo>
                  <a:pt x="332" y="57"/>
                  <a:pt x="328" y="59"/>
                  <a:pt x="324" y="59"/>
                </a:cubicBezTo>
                <a:lnTo>
                  <a:pt x="324" y="106"/>
                </a:lnTo>
                <a:close/>
                <a:moveTo>
                  <a:pt x="272" y="63"/>
                </a:moveTo>
                <a:cubicBezTo>
                  <a:pt x="308" y="92"/>
                  <a:pt x="308" y="92"/>
                  <a:pt x="308" y="92"/>
                </a:cubicBezTo>
                <a:cubicBezTo>
                  <a:pt x="304" y="98"/>
                  <a:pt x="304" y="98"/>
                  <a:pt x="304" y="98"/>
                </a:cubicBezTo>
                <a:cubicBezTo>
                  <a:pt x="267" y="68"/>
                  <a:pt x="267" y="68"/>
                  <a:pt x="267" y="68"/>
                </a:cubicBezTo>
                <a:cubicBezTo>
                  <a:pt x="256" y="81"/>
                  <a:pt x="256" y="81"/>
                  <a:pt x="256" y="81"/>
                </a:cubicBezTo>
                <a:cubicBezTo>
                  <a:pt x="276" y="97"/>
                  <a:pt x="276" y="97"/>
                  <a:pt x="276" y="97"/>
                </a:cubicBezTo>
                <a:cubicBezTo>
                  <a:pt x="271" y="103"/>
                  <a:pt x="271" y="103"/>
                  <a:pt x="271" y="103"/>
                </a:cubicBezTo>
                <a:cubicBezTo>
                  <a:pt x="252" y="87"/>
                  <a:pt x="252" y="87"/>
                  <a:pt x="252" y="87"/>
                </a:cubicBezTo>
                <a:cubicBezTo>
                  <a:pt x="241" y="100"/>
                  <a:pt x="241" y="100"/>
                  <a:pt x="241" y="100"/>
                </a:cubicBezTo>
                <a:cubicBezTo>
                  <a:pt x="260" y="116"/>
                  <a:pt x="260" y="116"/>
                  <a:pt x="260" y="116"/>
                </a:cubicBezTo>
                <a:cubicBezTo>
                  <a:pt x="256" y="122"/>
                  <a:pt x="256" y="122"/>
                  <a:pt x="256" y="122"/>
                </a:cubicBezTo>
                <a:cubicBezTo>
                  <a:pt x="236" y="106"/>
                  <a:pt x="236" y="106"/>
                  <a:pt x="236" y="106"/>
                </a:cubicBezTo>
                <a:cubicBezTo>
                  <a:pt x="226" y="119"/>
                  <a:pt x="226" y="119"/>
                  <a:pt x="226" y="119"/>
                </a:cubicBezTo>
                <a:cubicBezTo>
                  <a:pt x="245" y="135"/>
                  <a:pt x="245" y="135"/>
                  <a:pt x="245" y="135"/>
                </a:cubicBezTo>
                <a:cubicBezTo>
                  <a:pt x="240" y="140"/>
                  <a:pt x="240" y="140"/>
                  <a:pt x="240" y="140"/>
                </a:cubicBezTo>
                <a:cubicBezTo>
                  <a:pt x="221" y="125"/>
                  <a:pt x="221" y="125"/>
                  <a:pt x="221" y="125"/>
                </a:cubicBezTo>
                <a:cubicBezTo>
                  <a:pt x="210" y="138"/>
                  <a:pt x="210" y="138"/>
                  <a:pt x="210" y="138"/>
                </a:cubicBezTo>
                <a:cubicBezTo>
                  <a:pt x="247" y="167"/>
                  <a:pt x="247" y="167"/>
                  <a:pt x="247" y="167"/>
                </a:cubicBezTo>
                <a:cubicBezTo>
                  <a:pt x="242" y="173"/>
                  <a:pt x="242" y="173"/>
                  <a:pt x="242" y="173"/>
                </a:cubicBezTo>
                <a:cubicBezTo>
                  <a:pt x="206" y="143"/>
                  <a:pt x="206" y="143"/>
                  <a:pt x="206" y="143"/>
                </a:cubicBezTo>
                <a:cubicBezTo>
                  <a:pt x="195" y="156"/>
                  <a:pt x="195" y="156"/>
                  <a:pt x="195" y="156"/>
                </a:cubicBezTo>
                <a:cubicBezTo>
                  <a:pt x="214" y="172"/>
                  <a:pt x="214" y="172"/>
                  <a:pt x="214" y="172"/>
                </a:cubicBezTo>
                <a:cubicBezTo>
                  <a:pt x="210" y="178"/>
                  <a:pt x="210" y="178"/>
                  <a:pt x="210" y="178"/>
                </a:cubicBezTo>
                <a:cubicBezTo>
                  <a:pt x="190" y="162"/>
                  <a:pt x="190" y="162"/>
                  <a:pt x="190" y="162"/>
                </a:cubicBezTo>
                <a:cubicBezTo>
                  <a:pt x="180" y="175"/>
                  <a:pt x="180" y="175"/>
                  <a:pt x="180" y="175"/>
                </a:cubicBezTo>
                <a:cubicBezTo>
                  <a:pt x="199" y="191"/>
                  <a:pt x="199" y="191"/>
                  <a:pt x="199" y="191"/>
                </a:cubicBezTo>
                <a:cubicBezTo>
                  <a:pt x="194" y="197"/>
                  <a:pt x="194" y="197"/>
                  <a:pt x="194" y="197"/>
                </a:cubicBezTo>
                <a:cubicBezTo>
                  <a:pt x="175" y="181"/>
                  <a:pt x="175" y="181"/>
                  <a:pt x="175" y="181"/>
                </a:cubicBezTo>
                <a:cubicBezTo>
                  <a:pt x="164" y="194"/>
                  <a:pt x="164" y="194"/>
                  <a:pt x="164" y="194"/>
                </a:cubicBezTo>
                <a:cubicBezTo>
                  <a:pt x="184" y="210"/>
                  <a:pt x="184" y="210"/>
                  <a:pt x="184" y="210"/>
                </a:cubicBezTo>
                <a:cubicBezTo>
                  <a:pt x="179" y="215"/>
                  <a:pt x="179" y="215"/>
                  <a:pt x="179" y="215"/>
                </a:cubicBezTo>
                <a:cubicBezTo>
                  <a:pt x="160" y="200"/>
                  <a:pt x="160" y="200"/>
                  <a:pt x="160" y="200"/>
                </a:cubicBezTo>
                <a:cubicBezTo>
                  <a:pt x="149" y="213"/>
                  <a:pt x="149" y="213"/>
                  <a:pt x="149" y="213"/>
                </a:cubicBezTo>
                <a:cubicBezTo>
                  <a:pt x="185" y="243"/>
                  <a:pt x="185" y="243"/>
                  <a:pt x="185" y="243"/>
                </a:cubicBezTo>
                <a:cubicBezTo>
                  <a:pt x="181" y="248"/>
                  <a:pt x="181" y="248"/>
                  <a:pt x="181" y="248"/>
                </a:cubicBezTo>
                <a:cubicBezTo>
                  <a:pt x="144" y="218"/>
                  <a:pt x="144" y="218"/>
                  <a:pt x="144" y="218"/>
                </a:cubicBezTo>
                <a:cubicBezTo>
                  <a:pt x="134" y="232"/>
                  <a:pt x="134" y="232"/>
                  <a:pt x="134" y="232"/>
                </a:cubicBezTo>
                <a:cubicBezTo>
                  <a:pt x="153" y="247"/>
                  <a:pt x="153" y="247"/>
                  <a:pt x="153" y="247"/>
                </a:cubicBezTo>
                <a:cubicBezTo>
                  <a:pt x="148" y="253"/>
                  <a:pt x="148" y="253"/>
                  <a:pt x="148" y="253"/>
                </a:cubicBezTo>
                <a:cubicBezTo>
                  <a:pt x="129" y="237"/>
                  <a:pt x="129" y="237"/>
                  <a:pt x="129" y="237"/>
                </a:cubicBezTo>
                <a:cubicBezTo>
                  <a:pt x="118" y="250"/>
                  <a:pt x="118" y="250"/>
                  <a:pt x="118" y="250"/>
                </a:cubicBezTo>
                <a:cubicBezTo>
                  <a:pt x="137" y="266"/>
                  <a:pt x="137" y="266"/>
                  <a:pt x="137" y="266"/>
                </a:cubicBezTo>
                <a:cubicBezTo>
                  <a:pt x="133" y="272"/>
                  <a:pt x="133" y="272"/>
                  <a:pt x="133" y="272"/>
                </a:cubicBezTo>
                <a:cubicBezTo>
                  <a:pt x="114" y="256"/>
                  <a:pt x="114" y="256"/>
                  <a:pt x="114" y="256"/>
                </a:cubicBezTo>
                <a:cubicBezTo>
                  <a:pt x="103" y="269"/>
                  <a:pt x="103" y="269"/>
                  <a:pt x="103" y="269"/>
                </a:cubicBezTo>
                <a:cubicBezTo>
                  <a:pt x="122" y="285"/>
                  <a:pt x="122" y="285"/>
                  <a:pt x="122" y="285"/>
                </a:cubicBezTo>
                <a:cubicBezTo>
                  <a:pt x="117" y="290"/>
                  <a:pt x="117" y="290"/>
                  <a:pt x="117" y="290"/>
                </a:cubicBezTo>
                <a:cubicBezTo>
                  <a:pt x="98" y="275"/>
                  <a:pt x="98" y="275"/>
                  <a:pt x="98" y="275"/>
                </a:cubicBezTo>
                <a:cubicBezTo>
                  <a:pt x="88" y="288"/>
                  <a:pt x="88" y="288"/>
                  <a:pt x="88" y="288"/>
                </a:cubicBezTo>
                <a:cubicBezTo>
                  <a:pt x="124" y="318"/>
                  <a:pt x="124" y="318"/>
                  <a:pt x="124" y="318"/>
                </a:cubicBezTo>
                <a:cubicBezTo>
                  <a:pt x="119" y="323"/>
                  <a:pt x="119" y="323"/>
                  <a:pt x="119" y="323"/>
                </a:cubicBezTo>
                <a:cubicBezTo>
                  <a:pt x="83" y="294"/>
                  <a:pt x="83" y="294"/>
                  <a:pt x="83" y="294"/>
                </a:cubicBezTo>
                <a:cubicBezTo>
                  <a:pt x="72" y="307"/>
                  <a:pt x="72" y="307"/>
                  <a:pt x="72" y="307"/>
                </a:cubicBezTo>
                <a:cubicBezTo>
                  <a:pt x="91" y="322"/>
                  <a:pt x="91" y="322"/>
                  <a:pt x="91" y="322"/>
                </a:cubicBezTo>
                <a:cubicBezTo>
                  <a:pt x="87" y="328"/>
                  <a:pt x="87" y="328"/>
                  <a:pt x="87" y="328"/>
                </a:cubicBezTo>
                <a:cubicBezTo>
                  <a:pt x="68" y="312"/>
                  <a:pt x="68" y="312"/>
                  <a:pt x="68" y="312"/>
                </a:cubicBezTo>
                <a:cubicBezTo>
                  <a:pt x="57" y="325"/>
                  <a:pt x="57" y="325"/>
                  <a:pt x="57" y="325"/>
                </a:cubicBezTo>
                <a:cubicBezTo>
                  <a:pt x="76" y="341"/>
                  <a:pt x="76" y="341"/>
                  <a:pt x="76" y="341"/>
                </a:cubicBezTo>
                <a:cubicBezTo>
                  <a:pt x="71" y="347"/>
                  <a:pt x="71" y="347"/>
                  <a:pt x="71" y="347"/>
                </a:cubicBezTo>
                <a:cubicBezTo>
                  <a:pt x="52" y="331"/>
                  <a:pt x="52" y="331"/>
                  <a:pt x="52" y="331"/>
                </a:cubicBezTo>
                <a:cubicBezTo>
                  <a:pt x="42" y="344"/>
                  <a:pt x="42" y="344"/>
                  <a:pt x="42" y="344"/>
                </a:cubicBezTo>
                <a:cubicBezTo>
                  <a:pt x="61" y="360"/>
                  <a:pt x="61" y="360"/>
                  <a:pt x="61" y="360"/>
                </a:cubicBezTo>
                <a:cubicBezTo>
                  <a:pt x="56" y="366"/>
                  <a:pt x="56" y="366"/>
                  <a:pt x="56" y="366"/>
                </a:cubicBezTo>
                <a:cubicBezTo>
                  <a:pt x="37" y="350"/>
                  <a:pt x="37" y="350"/>
                  <a:pt x="37" y="350"/>
                </a:cubicBezTo>
                <a:cubicBezTo>
                  <a:pt x="26" y="363"/>
                  <a:pt x="26" y="363"/>
                  <a:pt x="26" y="363"/>
                </a:cubicBezTo>
                <a:cubicBezTo>
                  <a:pt x="63" y="393"/>
                  <a:pt x="63" y="393"/>
                  <a:pt x="63" y="393"/>
                </a:cubicBezTo>
                <a:cubicBezTo>
                  <a:pt x="58" y="398"/>
                  <a:pt x="58" y="398"/>
                  <a:pt x="58" y="398"/>
                </a:cubicBezTo>
                <a:cubicBezTo>
                  <a:pt x="22" y="369"/>
                  <a:pt x="22" y="369"/>
                  <a:pt x="22" y="369"/>
                </a:cubicBezTo>
                <a:cubicBezTo>
                  <a:pt x="0" y="395"/>
                  <a:pt x="0" y="395"/>
                  <a:pt x="0" y="395"/>
                </a:cubicBezTo>
                <a:cubicBezTo>
                  <a:pt x="53" y="438"/>
                  <a:pt x="53" y="438"/>
                  <a:pt x="53" y="438"/>
                </a:cubicBezTo>
                <a:cubicBezTo>
                  <a:pt x="324" y="106"/>
                  <a:pt x="324" y="106"/>
                  <a:pt x="324" y="106"/>
                </a:cubicBezTo>
                <a:cubicBezTo>
                  <a:pt x="324" y="59"/>
                  <a:pt x="324" y="59"/>
                  <a:pt x="324" y="59"/>
                </a:cubicBezTo>
                <a:cubicBezTo>
                  <a:pt x="321" y="59"/>
                  <a:pt x="318" y="58"/>
                  <a:pt x="316" y="56"/>
                </a:cubicBezTo>
                <a:cubicBezTo>
                  <a:pt x="310" y="51"/>
                  <a:pt x="309" y="43"/>
                  <a:pt x="314" y="37"/>
                </a:cubicBezTo>
                <a:cubicBezTo>
                  <a:pt x="316" y="34"/>
                  <a:pt x="320" y="32"/>
                  <a:pt x="324" y="32"/>
                </a:cubicBezTo>
                <a:cubicBezTo>
                  <a:pt x="324" y="1"/>
                  <a:pt x="324" y="1"/>
                  <a:pt x="324" y="1"/>
                </a:cubicBezTo>
                <a:cubicBezTo>
                  <a:pt x="323" y="0"/>
                  <a:pt x="323" y="0"/>
                  <a:pt x="323" y="0"/>
                </a:cubicBezTo>
                <a:lnTo>
                  <a:pt x="272" y="63"/>
                </a:ln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56" name="Freeform 47"/>
          <p:cNvSpPr>
            <a:spLocks noEditPoints="1"/>
          </p:cNvSpPr>
          <p:nvPr/>
        </p:nvSpPr>
        <p:spPr bwMode="auto">
          <a:xfrm>
            <a:off x="7492084" y="2177299"/>
            <a:ext cx="265441" cy="521358"/>
          </a:xfrm>
          <a:custGeom>
            <a:avLst/>
            <a:gdLst>
              <a:gd name="T0" fmla="*/ 121 w 162"/>
              <a:gd name="T1" fmla="*/ 144 h 319"/>
              <a:gd name="T2" fmla="*/ 128 w 162"/>
              <a:gd name="T3" fmla="*/ 138 h 319"/>
              <a:gd name="T4" fmla="*/ 150 w 162"/>
              <a:gd name="T5" fmla="*/ 80 h 319"/>
              <a:gd name="T6" fmla="*/ 147 w 162"/>
              <a:gd name="T7" fmla="*/ 69 h 319"/>
              <a:gd name="T8" fmla="*/ 156 w 162"/>
              <a:gd name="T9" fmla="*/ 46 h 319"/>
              <a:gd name="T10" fmla="*/ 137 w 162"/>
              <a:gd name="T11" fmla="*/ 3 h 319"/>
              <a:gd name="T12" fmla="*/ 121 w 162"/>
              <a:gd name="T13" fmla="*/ 1 h 319"/>
              <a:gd name="T14" fmla="*/ 121 w 162"/>
              <a:gd name="T15" fmla="*/ 58 h 319"/>
              <a:gd name="T16" fmla="*/ 126 w 162"/>
              <a:gd name="T17" fmla="*/ 61 h 319"/>
              <a:gd name="T18" fmla="*/ 121 w 162"/>
              <a:gd name="T19" fmla="*/ 59 h 319"/>
              <a:gd name="T20" fmla="*/ 121 w 162"/>
              <a:gd name="T21" fmla="*/ 85 h 319"/>
              <a:gd name="T22" fmla="*/ 125 w 162"/>
              <a:gd name="T23" fmla="*/ 75 h 319"/>
              <a:gd name="T24" fmla="*/ 123 w 162"/>
              <a:gd name="T25" fmla="*/ 66 h 319"/>
              <a:gd name="T26" fmla="*/ 139 w 162"/>
              <a:gd name="T27" fmla="*/ 72 h 319"/>
              <a:gd name="T28" fmla="*/ 144 w 162"/>
              <a:gd name="T29" fmla="*/ 83 h 319"/>
              <a:gd name="T30" fmla="*/ 125 w 162"/>
              <a:gd name="T31" fmla="*/ 132 h 319"/>
              <a:gd name="T32" fmla="*/ 121 w 162"/>
              <a:gd name="T33" fmla="*/ 136 h 319"/>
              <a:gd name="T34" fmla="*/ 121 w 162"/>
              <a:gd name="T35" fmla="*/ 144 h 319"/>
              <a:gd name="T36" fmla="*/ 66 w 162"/>
              <a:gd name="T37" fmla="*/ 284 h 319"/>
              <a:gd name="T38" fmla="*/ 121 w 162"/>
              <a:gd name="T39" fmla="*/ 144 h 319"/>
              <a:gd name="T40" fmla="*/ 121 w 162"/>
              <a:gd name="T41" fmla="*/ 144 h 319"/>
              <a:gd name="T42" fmla="*/ 121 w 162"/>
              <a:gd name="T43" fmla="*/ 136 h 319"/>
              <a:gd name="T44" fmla="*/ 114 w 162"/>
              <a:gd name="T45" fmla="*/ 137 h 319"/>
              <a:gd name="T46" fmla="*/ 98 w 162"/>
              <a:gd name="T47" fmla="*/ 130 h 319"/>
              <a:gd name="T48" fmla="*/ 98 w 162"/>
              <a:gd name="T49" fmla="*/ 130 h 319"/>
              <a:gd name="T50" fmla="*/ 106 w 162"/>
              <a:gd name="T51" fmla="*/ 125 h 319"/>
              <a:gd name="T52" fmla="*/ 121 w 162"/>
              <a:gd name="T53" fmla="*/ 85 h 319"/>
              <a:gd name="T54" fmla="*/ 121 w 162"/>
              <a:gd name="T55" fmla="*/ 59 h 319"/>
              <a:gd name="T56" fmla="*/ 85 w 162"/>
              <a:gd name="T57" fmla="*/ 45 h 319"/>
              <a:gd name="T58" fmla="*/ 74 w 162"/>
              <a:gd name="T59" fmla="*/ 51 h 319"/>
              <a:gd name="T60" fmla="*/ 52 w 162"/>
              <a:gd name="T61" fmla="*/ 108 h 319"/>
              <a:gd name="T62" fmla="*/ 54 w 162"/>
              <a:gd name="T63" fmla="*/ 118 h 319"/>
              <a:gd name="T64" fmla="*/ 35 w 162"/>
              <a:gd name="T65" fmla="*/ 168 h 319"/>
              <a:gd name="T66" fmla="*/ 35 w 162"/>
              <a:gd name="T67" fmla="*/ 256 h 319"/>
              <a:gd name="T68" fmla="*/ 39 w 162"/>
              <a:gd name="T69" fmla="*/ 257 h 319"/>
              <a:gd name="T70" fmla="*/ 45 w 162"/>
              <a:gd name="T71" fmla="*/ 268 h 319"/>
              <a:gd name="T72" fmla="*/ 58 w 162"/>
              <a:gd name="T73" fmla="*/ 264 h 319"/>
              <a:gd name="T74" fmla="*/ 64 w 162"/>
              <a:gd name="T75" fmla="*/ 278 h 319"/>
              <a:gd name="T76" fmla="*/ 63 w 162"/>
              <a:gd name="T77" fmla="*/ 281 h 319"/>
              <a:gd name="T78" fmla="*/ 35 w 162"/>
              <a:gd name="T79" fmla="*/ 300 h 319"/>
              <a:gd name="T80" fmla="*/ 35 w 162"/>
              <a:gd name="T81" fmla="*/ 306 h 319"/>
              <a:gd name="T82" fmla="*/ 66 w 162"/>
              <a:gd name="T83" fmla="*/ 284 h 319"/>
              <a:gd name="T84" fmla="*/ 121 w 162"/>
              <a:gd name="T85" fmla="*/ 1 h 319"/>
              <a:gd name="T86" fmla="*/ 121 w 162"/>
              <a:gd name="T87" fmla="*/ 58 h 319"/>
              <a:gd name="T88" fmla="*/ 88 w 162"/>
              <a:gd name="T89" fmla="*/ 36 h 319"/>
              <a:gd name="T90" fmla="*/ 94 w 162"/>
              <a:gd name="T91" fmla="*/ 22 h 319"/>
              <a:gd name="T92" fmla="*/ 121 w 162"/>
              <a:gd name="T93" fmla="*/ 1 h 319"/>
              <a:gd name="T94" fmla="*/ 35 w 162"/>
              <a:gd name="T95" fmla="*/ 168 h 319"/>
              <a:gd name="T96" fmla="*/ 0 w 162"/>
              <a:gd name="T97" fmla="*/ 258 h 319"/>
              <a:gd name="T98" fmla="*/ 15 w 162"/>
              <a:gd name="T99" fmla="*/ 319 h 319"/>
              <a:gd name="T100" fmla="*/ 35 w 162"/>
              <a:gd name="T101" fmla="*/ 306 h 319"/>
              <a:gd name="T102" fmla="*/ 35 w 162"/>
              <a:gd name="T103" fmla="*/ 300 h 319"/>
              <a:gd name="T104" fmla="*/ 33 w 162"/>
              <a:gd name="T105" fmla="*/ 301 h 319"/>
              <a:gd name="T106" fmla="*/ 13 w 162"/>
              <a:gd name="T107" fmla="*/ 294 h 319"/>
              <a:gd name="T108" fmla="*/ 5 w 162"/>
              <a:gd name="T109" fmla="*/ 259 h 319"/>
              <a:gd name="T110" fmla="*/ 5 w 162"/>
              <a:gd name="T111" fmla="*/ 259 h 319"/>
              <a:gd name="T112" fmla="*/ 6 w 162"/>
              <a:gd name="T113" fmla="*/ 256 h 319"/>
              <a:gd name="T114" fmla="*/ 19 w 162"/>
              <a:gd name="T115" fmla="*/ 250 h 319"/>
              <a:gd name="T116" fmla="*/ 26 w 162"/>
              <a:gd name="T117" fmla="*/ 261 h 319"/>
              <a:gd name="T118" fmla="*/ 35 w 162"/>
              <a:gd name="T119" fmla="*/ 256 h 319"/>
              <a:gd name="T120" fmla="*/ 35 w 162"/>
              <a:gd name="T121" fmla="*/ 168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2" h="319">
                <a:moveTo>
                  <a:pt x="121" y="144"/>
                </a:moveTo>
                <a:cubicBezTo>
                  <a:pt x="124" y="143"/>
                  <a:pt x="127" y="141"/>
                  <a:pt x="128" y="138"/>
                </a:cubicBezTo>
                <a:cubicBezTo>
                  <a:pt x="150" y="80"/>
                  <a:pt x="150" y="80"/>
                  <a:pt x="150" y="80"/>
                </a:cubicBezTo>
                <a:cubicBezTo>
                  <a:pt x="152" y="76"/>
                  <a:pt x="150" y="71"/>
                  <a:pt x="147" y="69"/>
                </a:cubicBezTo>
                <a:cubicBezTo>
                  <a:pt x="156" y="46"/>
                  <a:pt x="156" y="46"/>
                  <a:pt x="156" y="46"/>
                </a:cubicBezTo>
                <a:cubicBezTo>
                  <a:pt x="162" y="29"/>
                  <a:pt x="154" y="9"/>
                  <a:pt x="137" y="3"/>
                </a:cubicBezTo>
                <a:cubicBezTo>
                  <a:pt x="132" y="1"/>
                  <a:pt x="126" y="0"/>
                  <a:pt x="121" y="1"/>
                </a:cubicBezTo>
                <a:cubicBezTo>
                  <a:pt x="121" y="58"/>
                  <a:pt x="121" y="58"/>
                  <a:pt x="121" y="58"/>
                </a:cubicBezTo>
                <a:cubicBezTo>
                  <a:pt x="126" y="61"/>
                  <a:pt x="126" y="61"/>
                  <a:pt x="126" y="61"/>
                </a:cubicBezTo>
                <a:cubicBezTo>
                  <a:pt x="121" y="59"/>
                  <a:pt x="121" y="59"/>
                  <a:pt x="121" y="59"/>
                </a:cubicBezTo>
                <a:cubicBezTo>
                  <a:pt x="121" y="85"/>
                  <a:pt x="121" y="85"/>
                  <a:pt x="121" y="85"/>
                </a:cubicBezTo>
                <a:cubicBezTo>
                  <a:pt x="125" y="75"/>
                  <a:pt x="125" y="75"/>
                  <a:pt x="125" y="75"/>
                </a:cubicBezTo>
                <a:cubicBezTo>
                  <a:pt x="126" y="72"/>
                  <a:pt x="126" y="68"/>
                  <a:pt x="123" y="66"/>
                </a:cubicBezTo>
                <a:cubicBezTo>
                  <a:pt x="139" y="72"/>
                  <a:pt x="139" y="72"/>
                  <a:pt x="139" y="72"/>
                </a:cubicBezTo>
                <a:cubicBezTo>
                  <a:pt x="143" y="73"/>
                  <a:pt x="146" y="78"/>
                  <a:pt x="144" y="83"/>
                </a:cubicBezTo>
                <a:cubicBezTo>
                  <a:pt x="125" y="132"/>
                  <a:pt x="125" y="132"/>
                  <a:pt x="125" y="132"/>
                </a:cubicBezTo>
                <a:cubicBezTo>
                  <a:pt x="124" y="134"/>
                  <a:pt x="123" y="135"/>
                  <a:pt x="121" y="136"/>
                </a:cubicBezTo>
                <a:lnTo>
                  <a:pt x="121" y="144"/>
                </a:lnTo>
                <a:close/>
                <a:moveTo>
                  <a:pt x="66" y="284"/>
                </a:moveTo>
                <a:cubicBezTo>
                  <a:pt x="121" y="144"/>
                  <a:pt x="121" y="144"/>
                  <a:pt x="121" y="144"/>
                </a:cubicBezTo>
                <a:cubicBezTo>
                  <a:pt x="121" y="144"/>
                  <a:pt x="121" y="144"/>
                  <a:pt x="121" y="144"/>
                </a:cubicBezTo>
                <a:cubicBezTo>
                  <a:pt x="121" y="136"/>
                  <a:pt x="121" y="136"/>
                  <a:pt x="121" y="136"/>
                </a:cubicBezTo>
                <a:cubicBezTo>
                  <a:pt x="119" y="137"/>
                  <a:pt x="117" y="137"/>
                  <a:pt x="114" y="137"/>
                </a:cubicBezTo>
                <a:cubicBezTo>
                  <a:pt x="98" y="130"/>
                  <a:pt x="98" y="130"/>
                  <a:pt x="98" y="130"/>
                </a:cubicBezTo>
                <a:cubicBezTo>
                  <a:pt x="98" y="130"/>
                  <a:pt x="98" y="130"/>
                  <a:pt x="98" y="130"/>
                </a:cubicBezTo>
                <a:cubicBezTo>
                  <a:pt x="102" y="130"/>
                  <a:pt x="105" y="128"/>
                  <a:pt x="106" y="125"/>
                </a:cubicBezTo>
                <a:cubicBezTo>
                  <a:pt x="121" y="85"/>
                  <a:pt x="121" y="85"/>
                  <a:pt x="121" y="85"/>
                </a:cubicBezTo>
                <a:cubicBezTo>
                  <a:pt x="121" y="59"/>
                  <a:pt x="121" y="59"/>
                  <a:pt x="121" y="59"/>
                </a:cubicBezTo>
                <a:cubicBezTo>
                  <a:pt x="85" y="45"/>
                  <a:pt x="85" y="45"/>
                  <a:pt x="85" y="45"/>
                </a:cubicBezTo>
                <a:cubicBezTo>
                  <a:pt x="80" y="44"/>
                  <a:pt x="76" y="47"/>
                  <a:pt x="74" y="51"/>
                </a:cubicBezTo>
                <a:cubicBezTo>
                  <a:pt x="52" y="108"/>
                  <a:pt x="52" y="108"/>
                  <a:pt x="52" y="108"/>
                </a:cubicBezTo>
                <a:cubicBezTo>
                  <a:pt x="51" y="112"/>
                  <a:pt x="52" y="115"/>
                  <a:pt x="54" y="118"/>
                </a:cubicBezTo>
                <a:cubicBezTo>
                  <a:pt x="35" y="168"/>
                  <a:pt x="35" y="168"/>
                  <a:pt x="35" y="168"/>
                </a:cubicBezTo>
                <a:cubicBezTo>
                  <a:pt x="35" y="256"/>
                  <a:pt x="35" y="256"/>
                  <a:pt x="35" y="256"/>
                </a:cubicBezTo>
                <a:cubicBezTo>
                  <a:pt x="36" y="256"/>
                  <a:pt x="37" y="257"/>
                  <a:pt x="39" y="257"/>
                </a:cubicBezTo>
                <a:cubicBezTo>
                  <a:pt x="43" y="259"/>
                  <a:pt x="46" y="264"/>
                  <a:pt x="45" y="268"/>
                </a:cubicBezTo>
                <a:cubicBezTo>
                  <a:pt x="48" y="264"/>
                  <a:pt x="53" y="263"/>
                  <a:pt x="58" y="264"/>
                </a:cubicBezTo>
                <a:cubicBezTo>
                  <a:pt x="63" y="267"/>
                  <a:pt x="66" y="273"/>
                  <a:pt x="64" y="278"/>
                </a:cubicBezTo>
                <a:cubicBezTo>
                  <a:pt x="63" y="281"/>
                  <a:pt x="63" y="281"/>
                  <a:pt x="63" y="281"/>
                </a:cubicBezTo>
                <a:cubicBezTo>
                  <a:pt x="35" y="300"/>
                  <a:pt x="35" y="300"/>
                  <a:pt x="35" y="300"/>
                </a:cubicBezTo>
                <a:cubicBezTo>
                  <a:pt x="35" y="306"/>
                  <a:pt x="35" y="306"/>
                  <a:pt x="35" y="306"/>
                </a:cubicBezTo>
                <a:cubicBezTo>
                  <a:pt x="66" y="284"/>
                  <a:pt x="66" y="284"/>
                  <a:pt x="66" y="284"/>
                </a:cubicBezTo>
                <a:close/>
                <a:moveTo>
                  <a:pt x="121" y="1"/>
                </a:moveTo>
                <a:cubicBezTo>
                  <a:pt x="121" y="58"/>
                  <a:pt x="121" y="58"/>
                  <a:pt x="121" y="58"/>
                </a:cubicBezTo>
                <a:cubicBezTo>
                  <a:pt x="88" y="36"/>
                  <a:pt x="88" y="36"/>
                  <a:pt x="88" y="36"/>
                </a:cubicBezTo>
                <a:cubicBezTo>
                  <a:pt x="94" y="22"/>
                  <a:pt x="94" y="22"/>
                  <a:pt x="94" y="22"/>
                </a:cubicBezTo>
                <a:cubicBezTo>
                  <a:pt x="98" y="10"/>
                  <a:pt x="109" y="2"/>
                  <a:pt x="121" y="1"/>
                </a:cubicBezTo>
                <a:close/>
                <a:moveTo>
                  <a:pt x="35" y="168"/>
                </a:moveTo>
                <a:cubicBezTo>
                  <a:pt x="0" y="258"/>
                  <a:pt x="0" y="258"/>
                  <a:pt x="0" y="258"/>
                </a:cubicBezTo>
                <a:cubicBezTo>
                  <a:pt x="15" y="319"/>
                  <a:pt x="15" y="319"/>
                  <a:pt x="15" y="319"/>
                </a:cubicBezTo>
                <a:cubicBezTo>
                  <a:pt x="35" y="306"/>
                  <a:pt x="35" y="306"/>
                  <a:pt x="35" y="306"/>
                </a:cubicBezTo>
                <a:cubicBezTo>
                  <a:pt x="35" y="300"/>
                  <a:pt x="35" y="300"/>
                  <a:pt x="35" y="300"/>
                </a:cubicBezTo>
                <a:cubicBezTo>
                  <a:pt x="33" y="301"/>
                  <a:pt x="33" y="301"/>
                  <a:pt x="33" y="301"/>
                </a:cubicBezTo>
                <a:cubicBezTo>
                  <a:pt x="13" y="294"/>
                  <a:pt x="13" y="294"/>
                  <a:pt x="13" y="294"/>
                </a:cubicBezTo>
                <a:cubicBezTo>
                  <a:pt x="5" y="259"/>
                  <a:pt x="5" y="259"/>
                  <a:pt x="5" y="259"/>
                </a:cubicBezTo>
                <a:cubicBezTo>
                  <a:pt x="5" y="259"/>
                  <a:pt x="5" y="259"/>
                  <a:pt x="5" y="259"/>
                </a:cubicBezTo>
                <a:cubicBezTo>
                  <a:pt x="6" y="256"/>
                  <a:pt x="6" y="256"/>
                  <a:pt x="6" y="256"/>
                </a:cubicBezTo>
                <a:cubicBezTo>
                  <a:pt x="8" y="250"/>
                  <a:pt x="14" y="248"/>
                  <a:pt x="19" y="250"/>
                </a:cubicBezTo>
                <a:cubicBezTo>
                  <a:pt x="24" y="251"/>
                  <a:pt x="27" y="256"/>
                  <a:pt x="26" y="261"/>
                </a:cubicBezTo>
                <a:cubicBezTo>
                  <a:pt x="28" y="258"/>
                  <a:pt x="31" y="256"/>
                  <a:pt x="35" y="256"/>
                </a:cubicBezTo>
                <a:lnTo>
                  <a:pt x="35" y="168"/>
                </a:ln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57" name="Freeform 48"/>
          <p:cNvSpPr>
            <a:spLocks noEditPoints="1"/>
          </p:cNvSpPr>
          <p:nvPr/>
        </p:nvSpPr>
        <p:spPr bwMode="auto">
          <a:xfrm>
            <a:off x="6566019" y="2243957"/>
            <a:ext cx="434465" cy="434465"/>
          </a:xfrm>
          <a:custGeom>
            <a:avLst/>
            <a:gdLst>
              <a:gd name="T0" fmla="*/ 133 w 266"/>
              <a:gd name="T1" fmla="*/ 0 h 266"/>
              <a:gd name="T2" fmla="*/ 133 w 266"/>
              <a:gd name="T3" fmla="*/ 0 h 266"/>
              <a:gd name="T4" fmla="*/ 133 w 266"/>
              <a:gd name="T5" fmla="*/ 35 h 266"/>
              <a:gd name="T6" fmla="*/ 150 w 266"/>
              <a:gd name="T7" fmla="*/ 24 h 266"/>
              <a:gd name="T8" fmla="*/ 242 w 266"/>
              <a:gd name="T9" fmla="*/ 117 h 266"/>
              <a:gd name="T10" fmla="*/ 231 w 266"/>
              <a:gd name="T11" fmla="*/ 133 h 266"/>
              <a:gd name="T12" fmla="*/ 242 w 266"/>
              <a:gd name="T13" fmla="*/ 149 h 266"/>
              <a:gd name="T14" fmla="*/ 150 w 266"/>
              <a:gd name="T15" fmla="*/ 242 h 266"/>
              <a:gd name="T16" fmla="*/ 150 w 266"/>
              <a:gd name="T17" fmla="*/ 242 h 266"/>
              <a:gd name="T18" fmla="*/ 133 w 266"/>
              <a:gd name="T19" fmla="*/ 231 h 266"/>
              <a:gd name="T20" fmla="*/ 133 w 266"/>
              <a:gd name="T21" fmla="*/ 266 h 266"/>
              <a:gd name="T22" fmla="*/ 133 w 266"/>
              <a:gd name="T23" fmla="*/ 266 h 266"/>
              <a:gd name="T24" fmla="*/ 266 w 266"/>
              <a:gd name="T25" fmla="*/ 133 h 266"/>
              <a:gd name="T26" fmla="*/ 133 w 266"/>
              <a:gd name="T27" fmla="*/ 0 h 266"/>
              <a:gd name="T28" fmla="*/ 133 w 266"/>
              <a:gd name="T29" fmla="*/ 0 h 266"/>
              <a:gd name="T30" fmla="*/ 133 w 266"/>
              <a:gd name="T31" fmla="*/ 0 h 266"/>
              <a:gd name="T32" fmla="*/ 0 w 266"/>
              <a:gd name="T33" fmla="*/ 133 h 266"/>
              <a:gd name="T34" fmla="*/ 133 w 266"/>
              <a:gd name="T35" fmla="*/ 266 h 266"/>
              <a:gd name="T36" fmla="*/ 133 w 266"/>
              <a:gd name="T37" fmla="*/ 266 h 266"/>
              <a:gd name="T38" fmla="*/ 133 w 266"/>
              <a:gd name="T39" fmla="*/ 231 h 266"/>
              <a:gd name="T40" fmla="*/ 133 w 266"/>
              <a:gd name="T41" fmla="*/ 231 h 266"/>
              <a:gd name="T42" fmla="*/ 117 w 266"/>
              <a:gd name="T43" fmla="*/ 242 h 266"/>
              <a:gd name="T44" fmla="*/ 24 w 266"/>
              <a:gd name="T45" fmla="*/ 149 h 266"/>
              <a:gd name="T46" fmla="*/ 35 w 266"/>
              <a:gd name="T47" fmla="*/ 133 h 266"/>
              <a:gd name="T48" fmla="*/ 24 w 266"/>
              <a:gd name="T49" fmla="*/ 117 h 266"/>
              <a:gd name="T50" fmla="*/ 117 w 266"/>
              <a:gd name="T51" fmla="*/ 24 h 266"/>
              <a:gd name="T52" fmla="*/ 133 w 266"/>
              <a:gd name="T53" fmla="*/ 35 h 266"/>
              <a:gd name="T54" fmla="*/ 133 w 266"/>
              <a:gd name="T55" fmla="*/ 35 h 266"/>
              <a:gd name="T56" fmla="*/ 133 w 266"/>
              <a:gd name="T57"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66" h="266">
                <a:moveTo>
                  <a:pt x="133" y="0"/>
                </a:moveTo>
                <a:cubicBezTo>
                  <a:pt x="133" y="0"/>
                  <a:pt x="133" y="0"/>
                  <a:pt x="133" y="0"/>
                </a:cubicBezTo>
                <a:cubicBezTo>
                  <a:pt x="133" y="35"/>
                  <a:pt x="133" y="35"/>
                  <a:pt x="133" y="35"/>
                </a:cubicBezTo>
                <a:cubicBezTo>
                  <a:pt x="141" y="35"/>
                  <a:pt x="147" y="30"/>
                  <a:pt x="150" y="24"/>
                </a:cubicBezTo>
                <a:cubicBezTo>
                  <a:pt x="197" y="31"/>
                  <a:pt x="235" y="69"/>
                  <a:pt x="242" y="117"/>
                </a:cubicBezTo>
                <a:cubicBezTo>
                  <a:pt x="236" y="119"/>
                  <a:pt x="231" y="125"/>
                  <a:pt x="231" y="133"/>
                </a:cubicBezTo>
                <a:cubicBezTo>
                  <a:pt x="231" y="140"/>
                  <a:pt x="236" y="147"/>
                  <a:pt x="242" y="149"/>
                </a:cubicBezTo>
                <a:cubicBezTo>
                  <a:pt x="235" y="197"/>
                  <a:pt x="197" y="235"/>
                  <a:pt x="150" y="242"/>
                </a:cubicBezTo>
                <a:cubicBezTo>
                  <a:pt x="150" y="242"/>
                  <a:pt x="150" y="242"/>
                  <a:pt x="150" y="242"/>
                </a:cubicBezTo>
                <a:cubicBezTo>
                  <a:pt x="147" y="236"/>
                  <a:pt x="141" y="231"/>
                  <a:pt x="133" y="231"/>
                </a:cubicBezTo>
                <a:cubicBezTo>
                  <a:pt x="133" y="266"/>
                  <a:pt x="133" y="266"/>
                  <a:pt x="133" y="266"/>
                </a:cubicBezTo>
                <a:cubicBezTo>
                  <a:pt x="133" y="266"/>
                  <a:pt x="133" y="266"/>
                  <a:pt x="133" y="266"/>
                </a:cubicBezTo>
                <a:cubicBezTo>
                  <a:pt x="207" y="266"/>
                  <a:pt x="266" y="206"/>
                  <a:pt x="266" y="133"/>
                </a:cubicBezTo>
                <a:cubicBezTo>
                  <a:pt x="266" y="59"/>
                  <a:pt x="207" y="0"/>
                  <a:pt x="133" y="0"/>
                </a:cubicBezTo>
                <a:close/>
                <a:moveTo>
                  <a:pt x="133" y="0"/>
                </a:moveTo>
                <a:cubicBezTo>
                  <a:pt x="133" y="0"/>
                  <a:pt x="133" y="0"/>
                  <a:pt x="133" y="0"/>
                </a:cubicBezTo>
                <a:cubicBezTo>
                  <a:pt x="60" y="0"/>
                  <a:pt x="0" y="59"/>
                  <a:pt x="0" y="133"/>
                </a:cubicBezTo>
                <a:cubicBezTo>
                  <a:pt x="0" y="206"/>
                  <a:pt x="60" y="266"/>
                  <a:pt x="133" y="266"/>
                </a:cubicBezTo>
                <a:cubicBezTo>
                  <a:pt x="133" y="266"/>
                  <a:pt x="133" y="266"/>
                  <a:pt x="133" y="266"/>
                </a:cubicBezTo>
                <a:cubicBezTo>
                  <a:pt x="133" y="231"/>
                  <a:pt x="133" y="231"/>
                  <a:pt x="133" y="231"/>
                </a:cubicBezTo>
                <a:cubicBezTo>
                  <a:pt x="133" y="231"/>
                  <a:pt x="133" y="231"/>
                  <a:pt x="133" y="231"/>
                </a:cubicBezTo>
                <a:cubicBezTo>
                  <a:pt x="126" y="231"/>
                  <a:pt x="120" y="236"/>
                  <a:pt x="117" y="242"/>
                </a:cubicBezTo>
                <a:cubicBezTo>
                  <a:pt x="69" y="235"/>
                  <a:pt x="31" y="197"/>
                  <a:pt x="24" y="149"/>
                </a:cubicBezTo>
                <a:cubicBezTo>
                  <a:pt x="31" y="147"/>
                  <a:pt x="35" y="140"/>
                  <a:pt x="35" y="133"/>
                </a:cubicBezTo>
                <a:cubicBezTo>
                  <a:pt x="35" y="125"/>
                  <a:pt x="31" y="119"/>
                  <a:pt x="24" y="117"/>
                </a:cubicBezTo>
                <a:cubicBezTo>
                  <a:pt x="31" y="69"/>
                  <a:pt x="69" y="31"/>
                  <a:pt x="117" y="24"/>
                </a:cubicBezTo>
                <a:cubicBezTo>
                  <a:pt x="120" y="30"/>
                  <a:pt x="126" y="35"/>
                  <a:pt x="133" y="35"/>
                </a:cubicBezTo>
                <a:cubicBezTo>
                  <a:pt x="133" y="35"/>
                  <a:pt x="133" y="35"/>
                  <a:pt x="133" y="35"/>
                </a:cubicBezTo>
                <a:lnTo>
                  <a:pt x="133"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58" name="Freeform 49"/>
          <p:cNvSpPr>
            <a:spLocks/>
          </p:cNvSpPr>
          <p:nvPr/>
        </p:nvSpPr>
        <p:spPr bwMode="auto">
          <a:xfrm>
            <a:off x="6645771" y="2382033"/>
            <a:ext cx="216637" cy="114270"/>
          </a:xfrm>
          <a:custGeom>
            <a:avLst/>
            <a:gdLst>
              <a:gd name="T0" fmla="*/ 124 w 133"/>
              <a:gd name="T1" fmla="*/ 0 h 70"/>
              <a:gd name="T2" fmla="*/ 93 w 133"/>
              <a:gd name="T3" fmla="*/ 30 h 70"/>
              <a:gd name="T4" fmla="*/ 84 w 133"/>
              <a:gd name="T5" fmla="*/ 28 h 70"/>
              <a:gd name="T6" fmla="*/ 65 w 133"/>
              <a:gd name="T7" fmla="*/ 42 h 70"/>
              <a:gd name="T8" fmla="*/ 0 w 133"/>
              <a:gd name="T9" fmla="*/ 42 h 70"/>
              <a:gd name="T10" fmla="*/ 0 w 133"/>
              <a:gd name="T11" fmla="*/ 56 h 70"/>
              <a:gd name="T12" fmla="*/ 65 w 133"/>
              <a:gd name="T13" fmla="*/ 56 h 70"/>
              <a:gd name="T14" fmla="*/ 84 w 133"/>
              <a:gd name="T15" fmla="*/ 70 h 70"/>
              <a:gd name="T16" fmla="*/ 105 w 133"/>
              <a:gd name="T17" fmla="*/ 49 h 70"/>
              <a:gd name="T18" fmla="*/ 103 w 133"/>
              <a:gd name="T19" fmla="*/ 40 h 70"/>
              <a:gd name="T20" fmla="*/ 133 w 133"/>
              <a:gd name="T21" fmla="*/ 9 h 70"/>
              <a:gd name="T22" fmla="*/ 124 w 133"/>
              <a:gd name="T23"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3" h="70">
                <a:moveTo>
                  <a:pt x="124" y="0"/>
                </a:moveTo>
                <a:cubicBezTo>
                  <a:pt x="93" y="30"/>
                  <a:pt x="93" y="30"/>
                  <a:pt x="93" y="30"/>
                </a:cubicBezTo>
                <a:cubicBezTo>
                  <a:pt x="91" y="29"/>
                  <a:pt x="88" y="28"/>
                  <a:pt x="84" y="28"/>
                </a:cubicBezTo>
                <a:cubicBezTo>
                  <a:pt x="75" y="28"/>
                  <a:pt x="67" y="34"/>
                  <a:pt x="65" y="42"/>
                </a:cubicBezTo>
                <a:cubicBezTo>
                  <a:pt x="0" y="42"/>
                  <a:pt x="0" y="42"/>
                  <a:pt x="0" y="42"/>
                </a:cubicBezTo>
                <a:cubicBezTo>
                  <a:pt x="0" y="56"/>
                  <a:pt x="0" y="56"/>
                  <a:pt x="0" y="56"/>
                </a:cubicBezTo>
                <a:cubicBezTo>
                  <a:pt x="65" y="56"/>
                  <a:pt x="65" y="56"/>
                  <a:pt x="65" y="56"/>
                </a:cubicBezTo>
                <a:cubicBezTo>
                  <a:pt x="67" y="64"/>
                  <a:pt x="75" y="70"/>
                  <a:pt x="84" y="70"/>
                </a:cubicBezTo>
                <a:cubicBezTo>
                  <a:pt x="96" y="70"/>
                  <a:pt x="105" y="60"/>
                  <a:pt x="105" y="49"/>
                </a:cubicBezTo>
                <a:cubicBezTo>
                  <a:pt x="105" y="46"/>
                  <a:pt x="104" y="43"/>
                  <a:pt x="103" y="40"/>
                </a:cubicBezTo>
                <a:cubicBezTo>
                  <a:pt x="133" y="9"/>
                  <a:pt x="133" y="9"/>
                  <a:pt x="133" y="9"/>
                </a:cubicBezTo>
                <a:lnTo>
                  <a:pt x="124"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grpSp>
        <p:nvGrpSpPr>
          <p:cNvPr id="22" name="Group 126"/>
          <p:cNvGrpSpPr/>
          <p:nvPr/>
        </p:nvGrpSpPr>
        <p:grpSpPr>
          <a:xfrm>
            <a:off x="6739805" y="2803404"/>
            <a:ext cx="340430" cy="323766"/>
            <a:chOff x="8505825" y="3605213"/>
            <a:chExt cx="454025" cy="431800"/>
          </a:xfrm>
          <a:solidFill>
            <a:schemeClr val="tx2">
              <a:lumMod val="20000"/>
              <a:lumOff val="80000"/>
            </a:schemeClr>
          </a:solidFill>
        </p:grpSpPr>
        <p:sp>
          <p:nvSpPr>
            <p:cNvPr id="60" name="Freeform 50"/>
            <p:cNvSpPr>
              <a:spLocks/>
            </p:cNvSpPr>
            <p:nvPr/>
          </p:nvSpPr>
          <p:spPr bwMode="auto">
            <a:xfrm>
              <a:off x="8505825" y="3694113"/>
              <a:ext cx="454025" cy="342900"/>
            </a:xfrm>
            <a:custGeom>
              <a:avLst/>
              <a:gdLst>
                <a:gd name="T0" fmla="*/ 146 w 208"/>
                <a:gd name="T1" fmla="*/ 0 h 157"/>
                <a:gd name="T2" fmla="*/ 104 w 208"/>
                <a:gd name="T3" fmla="*/ 15 h 157"/>
                <a:gd name="T4" fmla="*/ 62 w 208"/>
                <a:gd name="T5" fmla="*/ 0 h 157"/>
                <a:gd name="T6" fmla="*/ 0 w 208"/>
                <a:gd name="T7" fmla="*/ 60 h 157"/>
                <a:gd name="T8" fmla="*/ 107 w 208"/>
                <a:gd name="T9" fmla="*/ 157 h 157"/>
                <a:gd name="T10" fmla="*/ 208 w 208"/>
                <a:gd name="T11" fmla="*/ 60 h 157"/>
                <a:gd name="T12" fmla="*/ 146 w 208"/>
                <a:gd name="T13" fmla="*/ 0 h 157"/>
              </a:gdLst>
              <a:ahLst/>
              <a:cxnLst>
                <a:cxn ang="0">
                  <a:pos x="T0" y="T1"/>
                </a:cxn>
                <a:cxn ang="0">
                  <a:pos x="T2" y="T3"/>
                </a:cxn>
                <a:cxn ang="0">
                  <a:pos x="T4" y="T5"/>
                </a:cxn>
                <a:cxn ang="0">
                  <a:pos x="T6" y="T7"/>
                </a:cxn>
                <a:cxn ang="0">
                  <a:pos x="T8" y="T9"/>
                </a:cxn>
                <a:cxn ang="0">
                  <a:pos x="T10" y="T11"/>
                </a:cxn>
                <a:cxn ang="0">
                  <a:pos x="T12" y="T13"/>
                </a:cxn>
              </a:cxnLst>
              <a:rect l="0" t="0" r="r" b="b"/>
              <a:pathLst>
                <a:path w="208" h="157">
                  <a:moveTo>
                    <a:pt x="146" y="0"/>
                  </a:moveTo>
                  <a:cubicBezTo>
                    <a:pt x="130" y="0"/>
                    <a:pt x="115" y="6"/>
                    <a:pt x="104" y="15"/>
                  </a:cubicBezTo>
                  <a:cubicBezTo>
                    <a:pt x="93" y="6"/>
                    <a:pt x="78" y="0"/>
                    <a:pt x="62" y="0"/>
                  </a:cubicBezTo>
                  <a:cubicBezTo>
                    <a:pt x="28" y="0"/>
                    <a:pt x="0" y="27"/>
                    <a:pt x="0" y="60"/>
                  </a:cubicBezTo>
                  <a:cubicBezTo>
                    <a:pt x="0" y="98"/>
                    <a:pt x="31" y="157"/>
                    <a:pt x="107" y="157"/>
                  </a:cubicBezTo>
                  <a:cubicBezTo>
                    <a:pt x="185" y="157"/>
                    <a:pt x="208" y="95"/>
                    <a:pt x="208" y="60"/>
                  </a:cubicBezTo>
                  <a:cubicBezTo>
                    <a:pt x="208" y="27"/>
                    <a:pt x="180" y="0"/>
                    <a:pt x="146"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61" name="Freeform 51"/>
            <p:cNvSpPr>
              <a:spLocks/>
            </p:cNvSpPr>
            <p:nvPr/>
          </p:nvSpPr>
          <p:spPr bwMode="auto">
            <a:xfrm>
              <a:off x="8709025" y="3605213"/>
              <a:ext cx="123825" cy="157163"/>
            </a:xfrm>
            <a:custGeom>
              <a:avLst/>
              <a:gdLst>
                <a:gd name="T0" fmla="*/ 12 w 57"/>
                <a:gd name="T1" fmla="*/ 72 h 72"/>
                <a:gd name="T2" fmla="*/ 27 w 57"/>
                <a:gd name="T3" fmla="*/ 0 h 72"/>
                <a:gd name="T4" fmla="*/ 57 w 57"/>
                <a:gd name="T5" fmla="*/ 6 h 72"/>
                <a:gd name="T6" fmla="*/ 12 w 57"/>
                <a:gd name="T7" fmla="*/ 72 h 72"/>
              </a:gdLst>
              <a:ahLst/>
              <a:cxnLst>
                <a:cxn ang="0">
                  <a:pos x="T0" y="T1"/>
                </a:cxn>
                <a:cxn ang="0">
                  <a:pos x="T2" y="T3"/>
                </a:cxn>
                <a:cxn ang="0">
                  <a:pos x="T4" y="T5"/>
                </a:cxn>
                <a:cxn ang="0">
                  <a:pos x="T6" y="T7"/>
                </a:cxn>
              </a:cxnLst>
              <a:rect l="0" t="0" r="r" b="b"/>
              <a:pathLst>
                <a:path w="57" h="72">
                  <a:moveTo>
                    <a:pt x="12" y="72"/>
                  </a:moveTo>
                  <a:cubicBezTo>
                    <a:pt x="0" y="48"/>
                    <a:pt x="7" y="20"/>
                    <a:pt x="27" y="0"/>
                  </a:cubicBezTo>
                  <a:cubicBezTo>
                    <a:pt x="57" y="6"/>
                    <a:pt x="57" y="6"/>
                    <a:pt x="57" y="6"/>
                  </a:cubicBezTo>
                  <a:cubicBezTo>
                    <a:pt x="29" y="21"/>
                    <a:pt x="12" y="37"/>
                    <a:pt x="12" y="7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grpSp>
      <p:sp>
        <p:nvSpPr>
          <p:cNvPr id="62" name="Freeform 52"/>
          <p:cNvSpPr>
            <a:spLocks/>
          </p:cNvSpPr>
          <p:nvPr/>
        </p:nvSpPr>
        <p:spPr bwMode="auto">
          <a:xfrm>
            <a:off x="5689947" y="876284"/>
            <a:ext cx="509455" cy="414230"/>
          </a:xfrm>
          <a:custGeom>
            <a:avLst/>
            <a:gdLst>
              <a:gd name="T0" fmla="*/ 312 w 312"/>
              <a:gd name="T1" fmla="*/ 86 h 253"/>
              <a:gd name="T2" fmla="*/ 305 w 312"/>
              <a:gd name="T3" fmla="*/ 75 h 253"/>
              <a:gd name="T4" fmla="*/ 79 w 312"/>
              <a:gd name="T5" fmla="*/ 226 h 253"/>
              <a:gd name="T6" fmla="*/ 28 w 312"/>
              <a:gd name="T7" fmla="*/ 214 h 253"/>
              <a:gd name="T8" fmla="*/ 35 w 312"/>
              <a:gd name="T9" fmla="*/ 162 h 253"/>
              <a:gd name="T10" fmla="*/ 262 w 312"/>
              <a:gd name="T11" fmla="*/ 11 h 253"/>
              <a:gd name="T12" fmla="*/ 254 w 312"/>
              <a:gd name="T13" fmla="*/ 0 h 253"/>
              <a:gd name="T14" fmla="*/ 26 w 312"/>
              <a:gd name="T15" fmla="*/ 153 h 253"/>
              <a:gd name="T16" fmla="*/ 15 w 312"/>
              <a:gd name="T17" fmla="*/ 222 h 253"/>
              <a:gd name="T18" fmla="*/ 83 w 312"/>
              <a:gd name="T19" fmla="*/ 239 h 253"/>
              <a:gd name="T20" fmla="*/ 312 w 312"/>
              <a:gd name="T21" fmla="*/ 8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2" h="253">
                <a:moveTo>
                  <a:pt x="312" y="86"/>
                </a:moveTo>
                <a:cubicBezTo>
                  <a:pt x="305" y="75"/>
                  <a:pt x="305" y="75"/>
                  <a:pt x="305" y="75"/>
                </a:cubicBezTo>
                <a:cubicBezTo>
                  <a:pt x="79" y="226"/>
                  <a:pt x="79" y="226"/>
                  <a:pt x="79" y="226"/>
                </a:cubicBezTo>
                <a:cubicBezTo>
                  <a:pt x="63" y="237"/>
                  <a:pt x="40" y="231"/>
                  <a:pt x="28" y="214"/>
                </a:cubicBezTo>
                <a:cubicBezTo>
                  <a:pt x="16" y="196"/>
                  <a:pt x="19" y="173"/>
                  <a:pt x="35" y="162"/>
                </a:cubicBezTo>
                <a:cubicBezTo>
                  <a:pt x="262" y="11"/>
                  <a:pt x="262" y="11"/>
                  <a:pt x="262" y="11"/>
                </a:cubicBezTo>
                <a:cubicBezTo>
                  <a:pt x="254" y="0"/>
                  <a:pt x="254" y="0"/>
                  <a:pt x="254" y="0"/>
                </a:cubicBezTo>
                <a:cubicBezTo>
                  <a:pt x="26" y="153"/>
                  <a:pt x="26" y="153"/>
                  <a:pt x="26" y="153"/>
                </a:cubicBezTo>
                <a:cubicBezTo>
                  <a:pt x="4" y="167"/>
                  <a:pt x="0" y="198"/>
                  <a:pt x="15" y="222"/>
                </a:cubicBezTo>
                <a:cubicBezTo>
                  <a:pt x="31" y="246"/>
                  <a:pt x="62" y="253"/>
                  <a:pt x="83" y="239"/>
                </a:cubicBezTo>
                <a:lnTo>
                  <a:pt x="312" y="86"/>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3" name="Freeform 53"/>
          <p:cNvSpPr>
            <a:spLocks/>
          </p:cNvSpPr>
          <p:nvPr/>
        </p:nvSpPr>
        <p:spPr bwMode="auto">
          <a:xfrm>
            <a:off x="6076800" y="853669"/>
            <a:ext cx="140457" cy="192831"/>
          </a:xfrm>
          <a:custGeom>
            <a:avLst/>
            <a:gdLst>
              <a:gd name="T0" fmla="*/ 80 w 86"/>
              <a:gd name="T1" fmla="*/ 115 h 118"/>
              <a:gd name="T2" fmla="*/ 68 w 86"/>
              <a:gd name="T3" fmla="*/ 113 h 118"/>
              <a:gd name="T4" fmla="*/ 3 w 86"/>
              <a:gd name="T5" fmla="*/ 16 h 118"/>
              <a:gd name="T6" fmla="*/ 6 w 86"/>
              <a:gd name="T7" fmla="*/ 3 h 118"/>
              <a:gd name="T8" fmla="*/ 19 w 86"/>
              <a:gd name="T9" fmla="*/ 6 h 118"/>
              <a:gd name="T10" fmla="*/ 83 w 86"/>
              <a:gd name="T11" fmla="*/ 102 h 118"/>
              <a:gd name="T12" fmla="*/ 80 w 86"/>
              <a:gd name="T13" fmla="*/ 115 h 118"/>
            </a:gdLst>
            <a:ahLst/>
            <a:cxnLst>
              <a:cxn ang="0">
                <a:pos x="T0" y="T1"/>
              </a:cxn>
              <a:cxn ang="0">
                <a:pos x="T2" y="T3"/>
              </a:cxn>
              <a:cxn ang="0">
                <a:pos x="T4" y="T5"/>
              </a:cxn>
              <a:cxn ang="0">
                <a:pos x="T6" y="T7"/>
              </a:cxn>
              <a:cxn ang="0">
                <a:pos x="T8" y="T9"/>
              </a:cxn>
              <a:cxn ang="0">
                <a:pos x="T10" y="T11"/>
              </a:cxn>
              <a:cxn ang="0">
                <a:pos x="T12" y="T13"/>
              </a:cxn>
            </a:cxnLst>
            <a:rect l="0" t="0" r="r" b="b"/>
            <a:pathLst>
              <a:path w="86" h="118">
                <a:moveTo>
                  <a:pt x="80" y="115"/>
                </a:moveTo>
                <a:cubicBezTo>
                  <a:pt x="76" y="118"/>
                  <a:pt x="70" y="117"/>
                  <a:pt x="68" y="113"/>
                </a:cubicBezTo>
                <a:cubicBezTo>
                  <a:pt x="3" y="16"/>
                  <a:pt x="3" y="16"/>
                  <a:pt x="3" y="16"/>
                </a:cubicBezTo>
                <a:cubicBezTo>
                  <a:pt x="0" y="12"/>
                  <a:pt x="1" y="6"/>
                  <a:pt x="6" y="3"/>
                </a:cubicBezTo>
                <a:cubicBezTo>
                  <a:pt x="10" y="0"/>
                  <a:pt x="16" y="2"/>
                  <a:pt x="19" y="6"/>
                </a:cubicBezTo>
                <a:cubicBezTo>
                  <a:pt x="83" y="102"/>
                  <a:pt x="83" y="102"/>
                  <a:pt x="83" y="102"/>
                </a:cubicBezTo>
                <a:cubicBezTo>
                  <a:pt x="86" y="107"/>
                  <a:pt x="85" y="112"/>
                  <a:pt x="80" y="115"/>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4" name="Freeform 54"/>
          <p:cNvSpPr>
            <a:spLocks/>
          </p:cNvSpPr>
          <p:nvPr/>
        </p:nvSpPr>
        <p:spPr bwMode="auto">
          <a:xfrm>
            <a:off x="5756605" y="985793"/>
            <a:ext cx="385662" cy="252347"/>
          </a:xfrm>
          <a:custGeom>
            <a:avLst/>
            <a:gdLst>
              <a:gd name="T0" fmla="*/ 236 w 236"/>
              <a:gd name="T1" fmla="*/ 13 h 154"/>
              <a:gd name="T2" fmla="*/ 227 w 236"/>
              <a:gd name="T3" fmla="*/ 0 h 154"/>
              <a:gd name="T4" fmla="*/ 25 w 236"/>
              <a:gd name="T5" fmla="*/ 135 h 154"/>
              <a:gd name="T6" fmla="*/ 0 w 236"/>
              <a:gd name="T7" fmla="*/ 136 h 154"/>
              <a:gd name="T8" fmla="*/ 1 w 236"/>
              <a:gd name="T9" fmla="*/ 138 h 154"/>
              <a:gd name="T10" fmla="*/ 36 w 236"/>
              <a:gd name="T11" fmla="*/ 146 h 154"/>
              <a:gd name="T12" fmla="*/ 236 w 236"/>
              <a:gd name="T13" fmla="*/ 13 h 154"/>
            </a:gdLst>
            <a:ahLst/>
            <a:cxnLst>
              <a:cxn ang="0">
                <a:pos x="T0" y="T1"/>
              </a:cxn>
              <a:cxn ang="0">
                <a:pos x="T2" y="T3"/>
              </a:cxn>
              <a:cxn ang="0">
                <a:pos x="T4" y="T5"/>
              </a:cxn>
              <a:cxn ang="0">
                <a:pos x="T6" y="T7"/>
              </a:cxn>
              <a:cxn ang="0">
                <a:pos x="T8" y="T9"/>
              </a:cxn>
              <a:cxn ang="0">
                <a:pos x="T10" y="T11"/>
              </a:cxn>
              <a:cxn ang="0">
                <a:pos x="T12" y="T13"/>
              </a:cxn>
            </a:cxnLst>
            <a:rect l="0" t="0" r="r" b="b"/>
            <a:pathLst>
              <a:path w="236" h="154">
                <a:moveTo>
                  <a:pt x="236" y="13"/>
                </a:moveTo>
                <a:cubicBezTo>
                  <a:pt x="227" y="0"/>
                  <a:pt x="227" y="0"/>
                  <a:pt x="227" y="0"/>
                </a:cubicBezTo>
                <a:cubicBezTo>
                  <a:pt x="25" y="135"/>
                  <a:pt x="25" y="135"/>
                  <a:pt x="25" y="135"/>
                </a:cubicBezTo>
                <a:cubicBezTo>
                  <a:pt x="17" y="140"/>
                  <a:pt x="8" y="140"/>
                  <a:pt x="0" y="136"/>
                </a:cubicBezTo>
                <a:cubicBezTo>
                  <a:pt x="0" y="137"/>
                  <a:pt x="0" y="137"/>
                  <a:pt x="1" y="138"/>
                </a:cubicBezTo>
                <a:cubicBezTo>
                  <a:pt x="9" y="150"/>
                  <a:pt x="25" y="154"/>
                  <a:pt x="36" y="146"/>
                </a:cubicBezTo>
                <a:lnTo>
                  <a:pt x="236" y="13"/>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5" name="Freeform 55"/>
          <p:cNvSpPr>
            <a:spLocks noEditPoints="1"/>
          </p:cNvSpPr>
          <p:nvPr/>
        </p:nvSpPr>
        <p:spPr bwMode="auto">
          <a:xfrm>
            <a:off x="5442362" y="1207192"/>
            <a:ext cx="222589" cy="390423"/>
          </a:xfrm>
          <a:custGeom>
            <a:avLst/>
            <a:gdLst>
              <a:gd name="T0" fmla="*/ 59 w 136"/>
              <a:gd name="T1" fmla="*/ 203 h 239"/>
              <a:gd name="T2" fmla="*/ 54 w 136"/>
              <a:gd name="T3" fmla="*/ 203 h 239"/>
              <a:gd name="T4" fmla="*/ 54 w 136"/>
              <a:gd name="T5" fmla="*/ 239 h 239"/>
              <a:gd name="T6" fmla="*/ 72 w 136"/>
              <a:gd name="T7" fmla="*/ 226 h 239"/>
              <a:gd name="T8" fmla="*/ 59 w 136"/>
              <a:gd name="T9" fmla="*/ 203 h 239"/>
              <a:gd name="T10" fmla="*/ 54 w 136"/>
              <a:gd name="T11" fmla="*/ 187 h 239"/>
              <a:gd name="T12" fmla="*/ 54 w 136"/>
              <a:gd name="T13" fmla="*/ 82 h 239"/>
              <a:gd name="T14" fmla="*/ 81 w 136"/>
              <a:gd name="T15" fmla="*/ 74 h 239"/>
              <a:gd name="T16" fmla="*/ 97 w 136"/>
              <a:gd name="T17" fmla="*/ 13 h 239"/>
              <a:gd name="T18" fmla="*/ 114 w 136"/>
              <a:gd name="T19" fmla="*/ 2 h 239"/>
              <a:gd name="T20" fmla="*/ 124 w 136"/>
              <a:gd name="T21" fmla="*/ 20 h 239"/>
              <a:gd name="T22" fmla="*/ 109 w 136"/>
              <a:gd name="T23" fmla="*/ 81 h 239"/>
              <a:gd name="T24" fmla="*/ 130 w 136"/>
              <a:gd name="T25" fmla="*/ 134 h 239"/>
              <a:gd name="T26" fmla="*/ 122 w 136"/>
              <a:gd name="T27" fmla="*/ 164 h 239"/>
              <a:gd name="T28" fmla="*/ 122 w 136"/>
              <a:gd name="T29" fmla="*/ 164 h 239"/>
              <a:gd name="T30" fmla="*/ 136 w 136"/>
              <a:gd name="T31" fmla="*/ 187 h 239"/>
              <a:gd name="T32" fmla="*/ 131 w 136"/>
              <a:gd name="T33" fmla="*/ 207 h 239"/>
              <a:gd name="T34" fmla="*/ 54 w 136"/>
              <a:gd name="T35" fmla="*/ 187 h 239"/>
              <a:gd name="T36" fmla="*/ 54 w 136"/>
              <a:gd name="T37" fmla="*/ 203 h 239"/>
              <a:gd name="T38" fmla="*/ 36 w 136"/>
              <a:gd name="T39" fmla="*/ 216 h 239"/>
              <a:gd name="T40" fmla="*/ 50 w 136"/>
              <a:gd name="T41" fmla="*/ 239 h 239"/>
              <a:gd name="T42" fmla="*/ 54 w 136"/>
              <a:gd name="T43" fmla="*/ 239 h 239"/>
              <a:gd name="T44" fmla="*/ 54 w 136"/>
              <a:gd name="T45" fmla="*/ 203 h 239"/>
              <a:gd name="T46" fmla="*/ 54 w 136"/>
              <a:gd name="T47" fmla="*/ 82 h 239"/>
              <a:gd name="T48" fmla="*/ 54 w 136"/>
              <a:gd name="T49" fmla="*/ 187 h 239"/>
              <a:gd name="T50" fmla="*/ 0 w 136"/>
              <a:gd name="T51" fmla="*/ 173 h 239"/>
              <a:gd name="T52" fmla="*/ 5 w 136"/>
              <a:gd name="T53" fmla="*/ 152 h 239"/>
              <a:gd name="T54" fmla="*/ 29 w 136"/>
              <a:gd name="T55" fmla="*/ 140 h 239"/>
              <a:gd name="T56" fmla="*/ 37 w 136"/>
              <a:gd name="T57" fmla="*/ 109 h 239"/>
              <a:gd name="T58" fmla="*/ 54 w 136"/>
              <a:gd name="T59" fmla="*/ 82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6" h="239">
                <a:moveTo>
                  <a:pt x="59" y="203"/>
                </a:moveTo>
                <a:cubicBezTo>
                  <a:pt x="57" y="203"/>
                  <a:pt x="56" y="203"/>
                  <a:pt x="54" y="203"/>
                </a:cubicBezTo>
                <a:cubicBezTo>
                  <a:pt x="54" y="239"/>
                  <a:pt x="54" y="239"/>
                  <a:pt x="54" y="239"/>
                </a:cubicBezTo>
                <a:cubicBezTo>
                  <a:pt x="62" y="239"/>
                  <a:pt x="70" y="234"/>
                  <a:pt x="72" y="226"/>
                </a:cubicBezTo>
                <a:cubicBezTo>
                  <a:pt x="74" y="216"/>
                  <a:pt x="69" y="206"/>
                  <a:pt x="59" y="203"/>
                </a:cubicBezTo>
                <a:close/>
                <a:moveTo>
                  <a:pt x="54" y="187"/>
                </a:moveTo>
                <a:cubicBezTo>
                  <a:pt x="54" y="82"/>
                  <a:pt x="54" y="82"/>
                  <a:pt x="54" y="82"/>
                </a:cubicBezTo>
                <a:cubicBezTo>
                  <a:pt x="62" y="76"/>
                  <a:pt x="71" y="74"/>
                  <a:pt x="81" y="74"/>
                </a:cubicBezTo>
                <a:cubicBezTo>
                  <a:pt x="97" y="13"/>
                  <a:pt x="97" y="13"/>
                  <a:pt x="97" y="13"/>
                </a:cubicBezTo>
                <a:cubicBezTo>
                  <a:pt x="99" y="5"/>
                  <a:pt x="107" y="0"/>
                  <a:pt x="114" y="2"/>
                </a:cubicBezTo>
                <a:cubicBezTo>
                  <a:pt x="122" y="4"/>
                  <a:pt x="126" y="12"/>
                  <a:pt x="124" y="20"/>
                </a:cubicBezTo>
                <a:cubicBezTo>
                  <a:pt x="109" y="81"/>
                  <a:pt x="109" y="81"/>
                  <a:pt x="109" y="81"/>
                </a:cubicBezTo>
                <a:cubicBezTo>
                  <a:pt x="125" y="90"/>
                  <a:pt x="136" y="109"/>
                  <a:pt x="130" y="134"/>
                </a:cubicBezTo>
                <a:cubicBezTo>
                  <a:pt x="130" y="134"/>
                  <a:pt x="125" y="154"/>
                  <a:pt x="122" y="164"/>
                </a:cubicBezTo>
                <a:cubicBezTo>
                  <a:pt x="122" y="164"/>
                  <a:pt x="122" y="164"/>
                  <a:pt x="122" y="164"/>
                </a:cubicBezTo>
                <a:cubicBezTo>
                  <a:pt x="118" y="178"/>
                  <a:pt x="136" y="187"/>
                  <a:pt x="136" y="187"/>
                </a:cubicBezTo>
                <a:cubicBezTo>
                  <a:pt x="131" y="207"/>
                  <a:pt x="131" y="207"/>
                  <a:pt x="131" y="207"/>
                </a:cubicBezTo>
                <a:lnTo>
                  <a:pt x="54" y="187"/>
                </a:lnTo>
                <a:close/>
                <a:moveTo>
                  <a:pt x="54" y="203"/>
                </a:moveTo>
                <a:cubicBezTo>
                  <a:pt x="46" y="203"/>
                  <a:pt x="38" y="208"/>
                  <a:pt x="36" y="216"/>
                </a:cubicBezTo>
                <a:cubicBezTo>
                  <a:pt x="34" y="226"/>
                  <a:pt x="40" y="236"/>
                  <a:pt x="50" y="239"/>
                </a:cubicBezTo>
                <a:cubicBezTo>
                  <a:pt x="51" y="239"/>
                  <a:pt x="53" y="239"/>
                  <a:pt x="54" y="239"/>
                </a:cubicBezTo>
                <a:cubicBezTo>
                  <a:pt x="54" y="203"/>
                  <a:pt x="54" y="203"/>
                  <a:pt x="54" y="203"/>
                </a:cubicBezTo>
                <a:close/>
                <a:moveTo>
                  <a:pt x="54" y="82"/>
                </a:moveTo>
                <a:cubicBezTo>
                  <a:pt x="54" y="187"/>
                  <a:pt x="54" y="187"/>
                  <a:pt x="54" y="187"/>
                </a:cubicBezTo>
                <a:cubicBezTo>
                  <a:pt x="0" y="173"/>
                  <a:pt x="0" y="173"/>
                  <a:pt x="0" y="173"/>
                </a:cubicBezTo>
                <a:cubicBezTo>
                  <a:pt x="5" y="152"/>
                  <a:pt x="5" y="152"/>
                  <a:pt x="5" y="152"/>
                </a:cubicBezTo>
                <a:cubicBezTo>
                  <a:pt x="5" y="152"/>
                  <a:pt x="25" y="154"/>
                  <a:pt x="29" y="140"/>
                </a:cubicBezTo>
                <a:cubicBezTo>
                  <a:pt x="32" y="128"/>
                  <a:pt x="37" y="109"/>
                  <a:pt x="37" y="109"/>
                </a:cubicBezTo>
                <a:cubicBezTo>
                  <a:pt x="40" y="97"/>
                  <a:pt x="46" y="88"/>
                  <a:pt x="54" y="82"/>
                </a:cubicBez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66" name="Freeform 56"/>
          <p:cNvSpPr>
            <a:spLocks noEditPoints="1"/>
          </p:cNvSpPr>
          <p:nvPr/>
        </p:nvSpPr>
        <p:spPr bwMode="auto">
          <a:xfrm>
            <a:off x="5240008" y="2024939"/>
            <a:ext cx="416610" cy="453510"/>
          </a:xfrm>
          <a:custGeom>
            <a:avLst/>
            <a:gdLst>
              <a:gd name="T0" fmla="*/ 198 w 255"/>
              <a:gd name="T1" fmla="*/ 128 h 277"/>
              <a:gd name="T2" fmla="*/ 191 w 255"/>
              <a:gd name="T3" fmla="*/ 158 h 277"/>
              <a:gd name="T4" fmla="*/ 191 w 255"/>
              <a:gd name="T5" fmla="*/ 185 h 277"/>
              <a:gd name="T6" fmla="*/ 196 w 255"/>
              <a:gd name="T7" fmla="*/ 187 h 277"/>
              <a:gd name="T8" fmla="*/ 218 w 255"/>
              <a:gd name="T9" fmla="*/ 218 h 277"/>
              <a:gd name="T10" fmla="*/ 191 w 255"/>
              <a:gd name="T11" fmla="*/ 201 h 277"/>
              <a:gd name="T12" fmla="*/ 191 w 255"/>
              <a:gd name="T13" fmla="*/ 55 h 277"/>
              <a:gd name="T14" fmla="*/ 218 w 255"/>
              <a:gd name="T15" fmla="*/ 38 h 277"/>
              <a:gd name="T16" fmla="*/ 196 w 255"/>
              <a:gd name="T17" fmla="*/ 69 h 277"/>
              <a:gd name="T18" fmla="*/ 191 w 255"/>
              <a:gd name="T19" fmla="*/ 71 h 277"/>
              <a:gd name="T20" fmla="*/ 249 w 255"/>
              <a:gd name="T21" fmla="*/ 121 h 277"/>
              <a:gd name="T22" fmla="*/ 211 w 255"/>
              <a:gd name="T23" fmla="*/ 128 h 277"/>
              <a:gd name="T24" fmla="*/ 249 w 255"/>
              <a:gd name="T25" fmla="*/ 134 h 277"/>
              <a:gd name="T26" fmla="*/ 249 w 255"/>
              <a:gd name="T27" fmla="*/ 121 h 277"/>
              <a:gd name="T28" fmla="*/ 132 w 255"/>
              <a:gd name="T29" fmla="*/ 277 h 277"/>
              <a:gd name="T30" fmla="*/ 167 w 255"/>
              <a:gd name="T31" fmla="*/ 186 h 277"/>
              <a:gd name="T32" fmla="*/ 191 w 255"/>
              <a:gd name="T33" fmla="*/ 98 h 277"/>
              <a:gd name="T34" fmla="*/ 127 w 255"/>
              <a:gd name="T35" fmla="*/ 72 h 277"/>
              <a:gd name="T36" fmla="*/ 183 w 255"/>
              <a:gd name="T37" fmla="*/ 128 h 277"/>
              <a:gd name="T38" fmla="*/ 156 w 255"/>
              <a:gd name="T39" fmla="*/ 176 h 277"/>
              <a:gd name="T40" fmla="*/ 153 w 255"/>
              <a:gd name="T41" fmla="*/ 214 h 277"/>
              <a:gd name="T42" fmla="*/ 127 w 255"/>
              <a:gd name="T43" fmla="*/ 277 h 277"/>
              <a:gd name="T44" fmla="*/ 191 w 255"/>
              <a:gd name="T45" fmla="*/ 71 h 277"/>
              <a:gd name="T46" fmla="*/ 186 w 255"/>
              <a:gd name="T47" fmla="*/ 60 h 277"/>
              <a:gd name="T48" fmla="*/ 191 w 255"/>
              <a:gd name="T49" fmla="*/ 185 h 277"/>
              <a:gd name="T50" fmla="*/ 186 w 255"/>
              <a:gd name="T51" fmla="*/ 196 h 277"/>
              <a:gd name="T52" fmla="*/ 191 w 255"/>
              <a:gd name="T53" fmla="*/ 185 h 277"/>
              <a:gd name="T54" fmla="*/ 127 w 255"/>
              <a:gd name="T55" fmla="*/ 0 h 277"/>
              <a:gd name="T56" fmla="*/ 134 w 255"/>
              <a:gd name="T57" fmla="*/ 7 h 277"/>
              <a:gd name="T58" fmla="*/ 128 w 255"/>
              <a:gd name="T59" fmla="*/ 45 h 277"/>
              <a:gd name="T60" fmla="*/ 127 w 255"/>
              <a:gd name="T61" fmla="*/ 45 h 277"/>
              <a:gd name="T62" fmla="*/ 64 w 255"/>
              <a:gd name="T63" fmla="*/ 97 h 277"/>
              <a:gd name="T64" fmla="*/ 89 w 255"/>
              <a:gd name="T65" fmla="*/ 187 h 277"/>
              <a:gd name="T66" fmla="*/ 124 w 255"/>
              <a:gd name="T67" fmla="*/ 277 h 277"/>
              <a:gd name="T68" fmla="*/ 127 w 255"/>
              <a:gd name="T69" fmla="*/ 214 h 277"/>
              <a:gd name="T70" fmla="*/ 103 w 255"/>
              <a:gd name="T71" fmla="*/ 183 h 277"/>
              <a:gd name="T72" fmla="*/ 71 w 255"/>
              <a:gd name="T73" fmla="*/ 128 h 277"/>
              <a:gd name="T74" fmla="*/ 127 w 255"/>
              <a:gd name="T75" fmla="*/ 72 h 277"/>
              <a:gd name="T76" fmla="*/ 127 w 255"/>
              <a:gd name="T77" fmla="*/ 57 h 277"/>
              <a:gd name="T78" fmla="*/ 127 w 255"/>
              <a:gd name="T79" fmla="*/ 0 h 277"/>
              <a:gd name="T80" fmla="*/ 121 w 255"/>
              <a:gd name="T81" fmla="*/ 38 h 277"/>
              <a:gd name="T82" fmla="*/ 127 w 255"/>
              <a:gd name="T83" fmla="*/ 0 h 277"/>
              <a:gd name="T84" fmla="*/ 64 w 255"/>
              <a:gd name="T85" fmla="*/ 185 h 277"/>
              <a:gd name="T86" fmla="*/ 69 w 255"/>
              <a:gd name="T87" fmla="*/ 196 h 277"/>
              <a:gd name="T88" fmla="*/ 64 w 255"/>
              <a:gd name="T89" fmla="*/ 71 h 277"/>
              <a:gd name="T90" fmla="*/ 69 w 255"/>
              <a:gd name="T91" fmla="*/ 60 h 277"/>
              <a:gd name="T92" fmla="*/ 64 w 255"/>
              <a:gd name="T93" fmla="*/ 71 h 277"/>
              <a:gd name="T94" fmla="*/ 57 w 255"/>
              <a:gd name="T95" fmla="*/ 128 h 277"/>
              <a:gd name="T96" fmla="*/ 64 w 255"/>
              <a:gd name="T97" fmla="*/ 97 h 277"/>
              <a:gd name="T98" fmla="*/ 64 w 255"/>
              <a:gd name="T99" fmla="*/ 71 h 277"/>
              <a:gd name="T100" fmla="*/ 60 w 255"/>
              <a:gd name="T101" fmla="*/ 69 h 277"/>
              <a:gd name="T102" fmla="*/ 38 w 255"/>
              <a:gd name="T103" fmla="*/ 38 h 277"/>
              <a:gd name="T104" fmla="*/ 64 w 255"/>
              <a:gd name="T105" fmla="*/ 55 h 277"/>
              <a:gd name="T106" fmla="*/ 64 w 255"/>
              <a:gd name="T107" fmla="*/ 201 h 277"/>
              <a:gd name="T108" fmla="*/ 38 w 255"/>
              <a:gd name="T109" fmla="*/ 218 h 277"/>
              <a:gd name="T110" fmla="*/ 60 w 255"/>
              <a:gd name="T111" fmla="*/ 187 h 277"/>
              <a:gd name="T112" fmla="*/ 64 w 255"/>
              <a:gd name="T113" fmla="*/ 185 h 277"/>
              <a:gd name="T114" fmla="*/ 45 w 255"/>
              <a:gd name="T115" fmla="*/ 128 h 277"/>
              <a:gd name="T116" fmla="*/ 7 w 255"/>
              <a:gd name="T117" fmla="*/ 121 h 277"/>
              <a:gd name="T118" fmla="*/ 7 w 255"/>
              <a:gd name="T119" fmla="*/ 134 h 277"/>
              <a:gd name="T120" fmla="*/ 45 w 255"/>
              <a:gd name="T121" fmla="*/ 128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5" h="277">
                <a:moveTo>
                  <a:pt x="191" y="158"/>
                </a:moveTo>
                <a:cubicBezTo>
                  <a:pt x="195" y="149"/>
                  <a:pt x="198" y="139"/>
                  <a:pt x="198" y="128"/>
                </a:cubicBezTo>
                <a:cubicBezTo>
                  <a:pt x="198" y="117"/>
                  <a:pt x="195" y="107"/>
                  <a:pt x="191" y="98"/>
                </a:cubicBezTo>
                <a:cubicBezTo>
                  <a:pt x="191" y="158"/>
                  <a:pt x="191" y="158"/>
                  <a:pt x="191" y="158"/>
                </a:cubicBezTo>
                <a:close/>
                <a:moveTo>
                  <a:pt x="191" y="201"/>
                </a:moveTo>
                <a:cubicBezTo>
                  <a:pt x="191" y="185"/>
                  <a:pt x="191" y="185"/>
                  <a:pt x="191" y="185"/>
                </a:cubicBezTo>
                <a:cubicBezTo>
                  <a:pt x="193" y="185"/>
                  <a:pt x="194" y="185"/>
                  <a:pt x="196" y="187"/>
                </a:cubicBezTo>
                <a:cubicBezTo>
                  <a:pt x="196" y="187"/>
                  <a:pt x="196" y="187"/>
                  <a:pt x="196" y="187"/>
                </a:cubicBezTo>
                <a:cubicBezTo>
                  <a:pt x="218" y="209"/>
                  <a:pt x="218" y="209"/>
                  <a:pt x="218" y="209"/>
                </a:cubicBezTo>
                <a:cubicBezTo>
                  <a:pt x="220" y="211"/>
                  <a:pt x="220" y="216"/>
                  <a:pt x="218" y="218"/>
                </a:cubicBezTo>
                <a:cubicBezTo>
                  <a:pt x="215" y="221"/>
                  <a:pt x="211" y="221"/>
                  <a:pt x="209" y="218"/>
                </a:cubicBezTo>
                <a:cubicBezTo>
                  <a:pt x="191" y="201"/>
                  <a:pt x="191" y="201"/>
                  <a:pt x="191" y="201"/>
                </a:cubicBezTo>
                <a:close/>
                <a:moveTo>
                  <a:pt x="191" y="71"/>
                </a:moveTo>
                <a:cubicBezTo>
                  <a:pt x="191" y="55"/>
                  <a:pt x="191" y="55"/>
                  <a:pt x="191" y="55"/>
                </a:cubicBezTo>
                <a:cubicBezTo>
                  <a:pt x="209" y="38"/>
                  <a:pt x="209" y="38"/>
                  <a:pt x="209" y="38"/>
                </a:cubicBezTo>
                <a:cubicBezTo>
                  <a:pt x="211" y="35"/>
                  <a:pt x="215" y="35"/>
                  <a:pt x="218" y="38"/>
                </a:cubicBezTo>
                <a:cubicBezTo>
                  <a:pt x="220" y="40"/>
                  <a:pt x="220" y="44"/>
                  <a:pt x="218" y="47"/>
                </a:cubicBezTo>
                <a:cubicBezTo>
                  <a:pt x="196" y="69"/>
                  <a:pt x="196" y="69"/>
                  <a:pt x="196" y="69"/>
                </a:cubicBezTo>
                <a:cubicBezTo>
                  <a:pt x="196" y="69"/>
                  <a:pt x="196" y="69"/>
                  <a:pt x="196" y="69"/>
                </a:cubicBezTo>
                <a:cubicBezTo>
                  <a:pt x="194" y="71"/>
                  <a:pt x="193" y="71"/>
                  <a:pt x="191" y="71"/>
                </a:cubicBezTo>
                <a:close/>
                <a:moveTo>
                  <a:pt x="249" y="121"/>
                </a:moveTo>
                <a:cubicBezTo>
                  <a:pt x="249" y="121"/>
                  <a:pt x="249" y="121"/>
                  <a:pt x="249" y="121"/>
                </a:cubicBezTo>
                <a:cubicBezTo>
                  <a:pt x="217" y="121"/>
                  <a:pt x="217" y="121"/>
                  <a:pt x="217" y="121"/>
                </a:cubicBezTo>
                <a:cubicBezTo>
                  <a:pt x="214" y="121"/>
                  <a:pt x="211" y="124"/>
                  <a:pt x="211" y="128"/>
                </a:cubicBezTo>
                <a:cubicBezTo>
                  <a:pt x="211" y="132"/>
                  <a:pt x="214" y="134"/>
                  <a:pt x="217" y="134"/>
                </a:cubicBezTo>
                <a:cubicBezTo>
                  <a:pt x="249" y="134"/>
                  <a:pt x="249" y="134"/>
                  <a:pt x="249" y="134"/>
                </a:cubicBezTo>
                <a:cubicBezTo>
                  <a:pt x="252" y="134"/>
                  <a:pt x="255" y="132"/>
                  <a:pt x="255" y="128"/>
                </a:cubicBezTo>
                <a:cubicBezTo>
                  <a:pt x="255" y="124"/>
                  <a:pt x="252" y="121"/>
                  <a:pt x="249" y="121"/>
                </a:cubicBezTo>
                <a:close/>
                <a:moveTo>
                  <a:pt x="127" y="277"/>
                </a:moveTo>
                <a:cubicBezTo>
                  <a:pt x="132" y="277"/>
                  <a:pt x="132" y="277"/>
                  <a:pt x="132" y="277"/>
                </a:cubicBezTo>
                <a:cubicBezTo>
                  <a:pt x="151" y="277"/>
                  <a:pt x="167" y="262"/>
                  <a:pt x="167" y="242"/>
                </a:cubicBezTo>
                <a:cubicBezTo>
                  <a:pt x="167" y="186"/>
                  <a:pt x="167" y="186"/>
                  <a:pt x="167" y="186"/>
                </a:cubicBezTo>
                <a:cubicBezTo>
                  <a:pt x="177" y="179"/>
                  <a:pt x="186" y="169"/>
                  <a:pt x="191" y="158"/>
                </a:cubicBezTo>
                <a:cubicBezTo>
                  <a:pt x="191" y="98"/>
                  <a:pt x="191" y="98"/>
                  <a:pt x="191" y="98"/>
                </a:cubicBezTo>
                <a:cubicBezTo>
                  <a:pt x="180" y="74"/>
                  <a:pt x="156" y="57"/>
                  <a:pt x="127" y="57"/>
                </a:cubicBezTo>
                <a:cubicBezTo>
                  <a:pt x="127" y="72"/>
                  <a:pt x="127" y="72"/>
                  <a:pt x="127" y="72"/>
                </a:cubicBezTo>
                <a:cubicBezTo>
                  <a:pt x="143" y="72"/>
                  <a:pt x="157" y="78"/>
                  <a:pt x="167" y="88"/>
                </a:cubicBezTo>
                <a:cubicBezTo>
                  <a:pt x="177" y="98"/>
                  <a:pt x="183" y="112"/>
                  <a:pt x="183" y="128"/>
                </a:cubicBezTo>
                <a:cubicBezTo>
                  <a:pt x="183" y="148"/>
                  <a:pt x="172" y="166"/>
                  <a:pt x="156" y="176"/>
                </a:cubicBezTo>
                <a:cubicBezTo>
                  <a:pt x="156" y="176"/>
                  <a:pt x="156" y="176"/>
                  <a:pt x="156" y="176"/>
                </a:cubicBezTo>
                <a:cubicBezTo>
                  <a:pt x="154" y="177"/>
                  <a:pt x="153" y="180"/>
                  <a:pt x="153" y="182"/>
                </a:cubicBezTo>
                <a:cubicBezTo>
                  <a:pt x="153" y="214"/>
                  <a:pt x="153" y="214"/>
                  <a:pt x="153" y="214"/>
                </a:cubicBezTo>
                <a:cubicBezTo>
                  <a:pt x="127" y="214"/>
                  <a:pt x="127" y="214"/>
                  <a:pt x="127" y="214"/>
                </a:cubicBezTo>
                <a:cubicBezTo>
                  <a:pt x="127" y="277"/>
                  <a:pt x="127" y="277"/>
                  <a:pt x="127" y="277"/>
                </a:cubicBezTo>
                <a:close/>
                <a:moveTo>
                  <a:pt x="191" y="55"/>
                </a:moveTo>
                <a:cubicBezTo>
                  <a:pt x="191" y="71"/>
                  <a:pt x="191" y="71"/>
                  <a:pt x="191" y="71"/>
                </a:cubicBezTo>
                <a:cubicBezTo>
                  <a:pt x="189" y="71"/>
                  <a:pt x="188" y="71"/>
                  <a:pt x="186" y="69"/>
                </a:cubicBezTo>
                <a:cubicBezTo>
                  <a:pt x="184" y="67"/>
                  <a:pt x="184" y="63"/>
                  <a:pt x="186" y="60"/>
                </a:cubicBezTo>
                <a:cubicBezTo>
                  <a:pt x="191" y="55"/>
                  <a:pt x="191" y="55"/>
                  <a:pt x="191" y="55"/>
                </a:cubicBezTo>
                <a:close/>
                <a:moveTo>
                  <a:pt x="191" y="185"/>
                </a:moveTo>
                <a:cubicBezTo>
                  <a:pt x="191" y="201"/>
                  <a:pt x="191" y="201"/>
                  <a:pt x="191" y="201"/>
                </a:cubicBezTo>
                <a:cubicBezTo>
                  <a:pt x="186" y="196"/>
                  <a:pt x="186" y="196"/>
                  <a:pt x="186" y="196"/>
                </a:cubicBezTo>
                <a:cubicBezTo>
                  <a:pt x="184" y="193"/>
                  <a:pt x="184" y="189"/>
                  <a:pt x="186" y="187"/>
                </a:cubicBezTo>
                <a:cubicBezTo>
                  <a:pt x="188" y="185"/>
                  <a:pt x="189" y="185"/>
                  <a:pt x="191" y="185"/>
                </a:cubicBezTo>
                <a:close/>
                <a:moveTo>
                  <a:pt x="127" y="45"/>
                </a:moveTo>
                <a:cubicBezTo>
                  <a:pt x="127" y="0"/>
                  <a:pt x="127" y="0"/>
                  <a:pt x="127" y="0"/>
                </a:cubicBezTo>
                <a:cubicBezTo>
                  <a:pt x="127" y="0"/>
                  <a:pt x="128" y="0"/>
                  <a:pt x="128" y="0"/>
                </a:cubicBezTo>
                <a:cubicBezTo>
                  <a:pt x="131" y="0"/>
                  <a:pt x="134" y="3"/>
                  <a:pt x="134" y="7"/>
                </a:cubicBezTo>
                <a:cubicBezTo>
                  <a:pt x="134" y="38"/>
                  <a:pt x="134" y="38"/>
                  <a:pt x="134" y="38"/>
                </a:cubicBezTo>
                <a:cubicBezTo>
                  <a:pt x="134" y="42"/>
                  <a:pt x="131" y="45"/>
                  <a:pt x="128" y="45"/>
                </a:cubicBezTo>
                <a:cubicBezTo>
                  <a:pt x="128" y="45"/>
                  <a:pt x="128" y="45"/>
                  <a:pt x="128" y="45"/>
                </a:cubicBezTo>
                <a:cubicBezTo>
                  <a:pt x="128" y="45"/>
                  <a:pt x="127" y="45"/>
                  <a:pt x="127" y="45"/>
                </a:cubicBezTo>
                <a:close/>
                <a:moveTo>
                  <a:pt x="127" y="57"/>
                </a:moveTo>
                <a:cubicBezTo>
                  <a:pt x="99" y="57"/>
                  <a:pt x="75" y="74"/>
                  <a:pt x="64" y="97"/>
                </a:cubicBezTo>
                <a:cubicBezTo>
                  <a:pt x="64" y="159"/>
                  <a:pt x="64" y="159"/>
                  <a:pt x="64" y="159"/>
                </a:cubicBezTo>
                <a:cubicBezTo>
                  <a:pt x="70" y="170"/>
                  <a:pt x="78" y="180"/>
                  <a:pt x="89" y="187"/>
                </a:cubicBezTo>
                <a:cubicBezTo>
                  <a:pt x="89" y="242"/>
                  <a:pt x="89" y="242"/>
                  <a:pt x="89" y="242"/>
                </a:cubicBezTo>
                <a:cubicBezTo>
                  <a:pt x="89" y="262"/>
                  <a:pt x="104" y="277"/>
                  <a:pt x="124" y="277"/>
                </a:cubicBezTo>
                <a:cubicBezTo>
                  <a:pt x="127" y="277"/>
                  <a:pt x="127" y="277"/>
                  <a:pt x="127" y="277"/>
                </a:cubicBezTo>
                <a:cubicBezTo>
                  <a:pt x="127" y="214"/>
                  <a:pt x="127" y="214"/>
                  <a:pt x="127" y="214"/>
                </a:cubicBezTo>
                <a:cubicBezTo>
                  <a:pt x="103" y="214"/>
                  <a:pt x="103" y="214"/>
                  <a:pt x="103" y="214"/>
                </a:cubicBezTo>
                <a:cubicBezTo>
                  <a:pt x="103" y="183"/>
                  <a:pt x="103" y="183"/>
                  <a:pt x="103" y="183"/>
                </a:cubicBezTo>
                <a:cubicBezTo>
                  <a:pt x="103" y="180"/>
                  <a:pt x="102" y="178"/>
                  <a:pt x="100" y="176"/>
                </a:cubicBezTo>
                <a:cubicBezTo>
                  <a:pt x="83" y="167"/>
                  <a:pt x="71" y="149"/>
                  <a:pt x="71" y="128"/>
                </a:cubicBezTo>
                <a:cubicBezTo>
                  <a:pt x="71" y="112"/>
                  <a:pt x="78" y="98"/>
                  <a:pt x="88" y="88"/>
                </a:cubicBezTo>
                <a:cubicBezTo>
                  <a:pt x="98" y="78"/>
                  <a:pt x="112" y="72"/>
                  <a:pt x="127" y="72"/>
                </a:cubicBezTo>
                <a:cubicBezTo>
                  <a:pt x="127" y="72"/>
                  <a:pt x="127" y="72"/>
                  <a:pt x="127" y="72"/>
                </a:cubicBezTo>
                <a:cubicBezTo>
                  <a:pt x="127" y="57"/>
                  <a:pt x="127" y="57"/>
                  <a:pt x="127" y="57"/>
                </a:cubicBezTo>
                <a:cubicBezTo>
                  <a:pt x="127" y="57"/>
                  <a:pt x="127" y="57"/>
                  <a:pt x="127" y="57"/>
                </a:cubicBezTo>
                <a:close/>
                <a:moveTo>
                  <a:pt x="127" y="0"/>
                </a:moveTo>
                <a:cubicBezTo>
                  <a:pt x="127" y="45"/>
                  <a:pt x="127" y="45"/>
                  <a:pt x="127" y="45"/>
                </a:cubicBezTo>
                <a:cubicBezTo>
                  <a:pt x="124" y="45"/>
                  <a:pt x="121" y="42"/>
                  <a:pt x="121" y="38"/>
                </a:cubicBezTo>
                <a:cubicBezTo>
                  <a:pt x="121" y="7"/>
                  <a:pt x="121" y="7"/>
                  <a:pt x="121" y="7"/>
                </a:cubicBezTo>
                <a:cubicBezTo>
                  <a:pt x="121" y="4"/>
                  <a:pt x="124" y="1"/>
                  <a:pt x="127" y="0"/>
                </a:cubicBezTo>
                <a:close/>
                <a:moveTo>
                  <a:pt x="64" y="201"/>
                </a:moveTo>
                <a:cubicBezTo>
                  <a:pt x="64" y="185"/>
                  <a:pt x="64" y="185"/>
                  <a:pt x="64" y="185"/>
                </a:cubicBezTo>
                <a:cubicBezTo>
                  <a:pt x="66" y="185"/>
                  <a:pt x="68" y="185"/>
                  <a:pt x="69" y="187"/>
                </a:cubicBezTo>
                <a:cubicBezTo>
                  <a:pt x="72" y="189"/>
                  <a:pt x="72" y="193"/>
                  <a:pt x="69" y="196"/>
                </a:cubicBezTo>
                <a:cubicBezTo>
                  <a:pt x="64" y="201"/>
                  <a:pt x="64" y="201"/>
                  <a:pt x="64" y="201"/>
                </a:cubicBezTo>
                <a:close/>
                <a:moveTo>
                  <a:pt x="64" y="71"/>
                </a:moveTo>
                <a:cubicBezTo>
                  <a:pt x="64" y="55"/>
                  <a:pt x="64" y="55"/>
                  <a:pt x="64" y="55"/>
                </a:cubicBezTo>
                <a:cubicBezTo>
                  <a:pt x="69" y="60"/>
                  <a:pt x="69" y="60"/>
                  <a:pt x="69" y="60"/>
                </a:cubicBezTo>
                <a:cubicBezTo>
                  <a:pt x="72" y="63"/>
                  <a:pt x="72" y="67"/>
                  <a:pt x="69" y="69"/>
                </a:cubicBezTo>
                <a:cubicBezTo>
                  <a:pt x="68" y="71"/>
                  <a:pt x="66" y="71"/>
                  <a:pt x="64" y="71"/>
                </a:cubicBezTo>
                <a:close/>
                <a:moveTo>
                  <a:pt x="64" y="97"/>
                </a:moveTo>
                <a:cubicBezTo>
                  <a:pt x="59" y="106"/>
                  <a:pt x="57" y="117"/>
                  <a:pt x="57" y="128"/>
                </a:cubicBezTo>
                <a:cubicBezTo>
                  <a:pt x="57" y="139"/>
                  <a:pt x="59" y="149"/>
                  <a:pt x="64" y="159"/>
                </a:cubicBezTo>
                <a:cubicBezTo>
                  <a:pt x="64" y="97"/>
                  <a:pt x="64" y="97"/>
                  <a:pt x="64" y="97"/>
                </a:cubicBezTo>
                <a:close/>
                <a:moveTo>
                  <a:pt x="64" y="55"/>
                </a:moveTo>
                <a:cubicBezTo>
                  <a:pt x="64" y="71"/>
                  <a:pt x="64" y="71"/>
                  <a:pt x="64" y="71"/>
                </a:cubicBezTo>
                <a:cubicBezTo>
                  <a:pt x="62" y="71"/>
                  <a:pt x="61" y="70"/>
                  <a:pt x="60" y="69"/>
                </a:cubicBezTo>
                <a:cubicBezTo>
                  <a:pt x="60" y="69"/>
                  <a:pt x="60" y="69"/>
                  <a:pt x="60" y="69"/>
                </a:cubicBezTo>
                <a:cubicBezTo>
                  <a:pt x="38" y="47"/>
                  <a:pt x="38" y="47"/>
                  <a:pt x="38" y="47"/>
                </a:cubicBezTo>
                <a:cubicBezTo>
                  <a:pt x="35" y="44"/>
                  <a:pt x="35" y="40"/>
                  <a:pt x="38" y="38"/>
                </a:cubicBezTo>
                <a:cubicBezTo>
                  <a:pt x="40" y="35"/>
                  <a:pt x="44" y="35"/>
                  <a:pt x="47" y="38"/>
                </a:cubicBezTo>
                <a:cubicBezTo>
                  <a:pt x="64" y="55"/>
                  <a:pt x="64" y="55"/>
                  <a:pt x="64" y="55"/>
                </a:cubicBezTo>
                <a:close/>
                <a:moveTo>
                  <a:pt x="64" y="185"/>
                </a:moveTo>
                <a:cubicBezTo>
                  <a:pt x="64" y="201"/>
                  <a:pt x="64" y="201"/>
                  <a:pt x="64" y="201"/>
                </a:cubicBezTo>
                <a:cubicBezTo>
                  <a:pt x="47" y="218"/>
                  <a:pt x="47" y="218"/>
                  <a:pt x="47" y="218"/>
                </a:cubicBezTo>
                <a:cubicBezTo>
                  <a:pt x="44" y="221"/>
                  <a:pt x="40" y="221"/>
                  <a:pt x="38" y="218"/>
                </a:cubicBezTo>
                <a:cubicBezTo>
                  <a:pt x="35" y="216"/>
                  <a:pt x="35" y="211"/>
                  <a:pt x="38" y="209"/>
                </a:cubicBezTo>
                <a:cubicBezTo>
                  <a:pt x="60" y="187"/>
                  <a:pt x="60" y="187"/>
                  <a:pt x="60" y="187"/>
                </a:cubicBezTo>
                <a:cubicBezTo>
                  <a:pt x="60" y="187"/>
                  <a:pt x="60" y="187"/>
                  <a:pt x="60" y="187"/>
                </a:cubicBezTo>
                <a:cubicBezTo>
                  <a:pt x="61" y="185"/>
                  <a:pt x="62" y="185"/>
                  <a:pt x="64" y="185"/>
                </a:cubicBezTo>
                <a:close/>
                <a:moveTo>
                  <a:pt x="45" y="128"/>
                </a:moveTo>
                <a:cubicBezTo>
                  <a:pt x="45" y="128"/>
                  <a:pt x="45" y="128"/>
                  <a:pt x="45" y="128"/>
                </a:cubicBezTo>
                <a:cubicBezTo>
                  <a:pt x="45" y="124"/>
                  <a:pt x="42" y="121"/>
                  <a:pt x="38" y="121"/>
                </a:cubicBezTo>
                <a:cubicBezTo>
                  <a:pt x="7" y="121"/>
                  <a:pt x="7" y="121"/>
                  <a:pt x="7" y="121"/>
                </a:cubicBezTo>
                <a:cubicBezTo>
                  <a:pt x="3" y="121"/>
                  <a:pt x="0" y="124"/>
                  <a:pt x="0" y="128"/>
                </a:cubicBezTo>
                <a:cubicBezTo>
                  <a:pt x="0" y="132"/>
                  <a:pt x="3" y="134"/>
                  <a:pt x="7" y="134"/>
                </a:cubicBezTo>
                <a:cubicBezTo>
                  <a:pt x="38" y="134"/>
                  <a:pt x="38" y="134"/>
                  <a:pt x="38" y="134"/>
                </a:cubicBezTo>
                <a:cubicBezTo>
                  <a:pt x="42" y="134"/>
                  <a:pt x="45" y="132"/>
                  <a:pt x="45" y="128"/>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7" name="Freeform 57"/>
          <p:cNvSpPr>
            <a:spLocks noEditPoints="1"/>
          </p:cNvSpPr>
          <p:nvPr/>
        </p:nvSpPr>
        <p:spPr bwMode="auto">
          <a:xfrm>
            <a:off x="6776705" y="852478"/>
            <a:ext cx="396375" cy="389233"/>
          </a:xfrm>
          <a:custGeom>
            <a:avLst/>
            <a:gdLst>
              <a:gd name="T0" fmla="*/ 231 w 243"/>
              <a:gd name="T1" fmla="*/ 92 h 238"/>
              <a:gd name="T2" fmla="*/ 214 w 243"/>
              <a:gd name="T3" fmla="*/ 83 h 238"/>
              <a:gd name="T4" fmla="*/ 206 w 243"/>
              <a:gd name="T5" fmla="*/ 71 h 238"/>
              <a:gd name="T6" fmla="*/ 192 w 243"/>
              <a:gd name="T7" fmla="*/ 82 h 238"/>
              <a:gd name="T8" fmla="*/ 194 w 243"/>
              <a:gd name="T9" fmla="*/ 64 h 238"/>
              <a:gd name="T10" fmla="*/ 179 w 243"/>
              <a:gd name="T11" fmla="*/ 64 h 238"/>
              <a:gd name="T12" fmla="*/ 162 w 243"/>
              <a:gd name="T13" fmla="*/ 54 h 238"/>
              <a:gd name="T14" fmla="*/ 154 w 243"/>
              <a:gd name="T15" fmla="*/ 42 h 238"/>
              <a:gd name="T16" fmla="*/ 140 w 243"/>
              <a:gd name="T17" fmla="*/ 53 h 238"/>
              <a:gd name="T18" fmla="*/ 142 w 243"/>
              <a:gd name="T19" fmla="*/ 35 h 238"/>
              <a:gd name="T20" fmla="*/ 128 w 243"/>
              <a:gd name="T21" fmla="*/ 35 h 238"/>
              <a:gd name="T22" fmla="*/ 110 w 243"/>
              <a:gd name="T23" fmla="*/ 25 h 238"/>
              <a:gd name="T24" fmla="*/ 102 w 243"/>
              <a:gd name="T25" fmla="*/ 13 h 238"/>
              <a:gd name="T26" fmla="*/ 101 w 243"/>
              <a:gd name="T27" fmla="*/ 22 h 238"/>
              <a:gd name="T28" fmla="*/ 208 w 243"/>
              <a:gd name="T29" fmla="*/ 128 h 238"/>
              <a:gd name="T30" fmla="*/ 206 w 243"/>
              <a:gd name="T31" fmla="*/ 132 h 238"/>
              <a:gd name="T32" fmla="*/ 101 w 243"/>
              <a:gd name="T33" fmla="*/ 74 h 238"/>
              <a:gd name="T34" fmla="*/ 196 w 243"/>
              <a:gd name="T35" fmla="*/ 149 h 238"/>
              <a:gd name="T36" fmla="*/ 194 w 243"/>
              <a:gd name="T37" fmla="*/ 153 h 238"/>
              <a:gd name="T38" fmla="*/ 101 w 243"/>
              <a:gd name="T39" fmla="*/ 101 h 238"/>
              <a:gd name="T40" fmla="*/ 185 w 243"/>
              <a:gd name="T41" fmla="*/ 170 h 238"/>
              <a:gd name="T42" fmla="*/ 182 w 243"/>
              <a:gd name="T43" fmla="*/ 174 h 238"/>
              <a:gd name="T44" fmla="*/ 101 w 243"/>
              <a:gd name="T45" fmla="*/ 129 h 238"/>
              <a:gd name="T46" fmla="*/ 173 w 243"/>
              <a:gd name="T47" fmla="*/ 191 h 238"/>
              <a:gd name="T48" fmla="*/ 171 w 243"/>
              <a:gd name="T49" fmla="*/ 195 h 238"/>
              <a:gd name="T50" fmla="*/ 101 w 243"/>
              <a:gd name="T51" fmla="*/ 156 h 238"/>
              <a:gd name="T52" fmla="*/ 138 w 243"/>
              <a:gd name="T53" fmla="*/ 231 h 238"/>
              <a:gd name="T54" fmla="*/ 243 w 243"/>
              <a:gd name="T55" fmla="*/ 91 h 238"/>
              <a:gd name="T56" fmla="*/ 101 w 243"/>
              <a:gd name="T57" fmla="*/ 22 h 238"/>
              <a:gd name="T58" fmla="*/ 85 w 243"/>
              <a:gd name="T59" fmla="*/ 11 h 238"/>
              <a:gd name="T60" fmla="*/ 78 w 243"/>
              <a:gd name="T61" fmla="*/ 0 h 238"/>
              <a:gd name="T62" fmla="*/ 15 w 243"/>
              <a:gd name="T63" fmla="*/ 163 h 238"/>
              <a:gd name="T64" fmla="*/ 101 w 243"/>
              <a:gd name="T65" fmla="*/ 156 h 238"/>
              <a:gd name="T66" fmla="*/ 27 w 243"/>
              <a:gd name="T67" fmla="*/ 113 h 238"/>
              <a:gd name="T68" fmla="*/ 101 w 243"/>
              <a:gd name="T69" fmla="*/ 151 h 238"/>
              <a:gd name="T70" fmla="*/ 40 w 243"/>
              <a:gd name="T71" fmla="*/ 95 h 238"/>
              <a:gd name="T72" fmla="*/ 42 w 243"/>
              <a:gd name="T73" fmla="*/ 91 h 238"/>
              <a:gd name="T74" fmla="*/ 101 w 243"/>
              <a:gd name="T75" fmla="*/ 101 h 238"/>
              <a:gd name="T76" fmla="*/ 51 w 243"/>
              <a:gd name="T77" fmla="*/ 71 h 238"/>
              <a:gd name="T78" fmla="*/ 101 w 243"/>
              <a:gd name="T79" fmla="*/ 96 h 238"/>
              <a:gd name="T80" fmla="*/ 63 w 243"/>
              <a:gd name="T81" fmla="*/ 53 h 238"/>
              <a:gd name="T82" fmla="*/ 65 w 243"/>
              <a:gd name="T83" fmla="*/ 49 h 238"/>
              <a:gd name="T84" fmla="*/ 101 w 243"/>
              <a:gd name="T85" fmla="*/ 22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43" h="238">
                <a:moveTo>
                  <a:pt x="232" y="85"/>
                </a:moveTo>
                <a:cubicBezTo>
                  <a:pt x="233" y="87"/>
                  <a:pt x="233" y="90"/>
                  <a:pt x="231" y="92"/>
                </a:cubicBezTo>
                <a:cubicBezTo>
                  <a:pt x="229" y="97"/>
                  <a:pt x="223" y="99"/>
                  <a:pt x="218" y="96"/>
                </a:cubicBezTo>
                <a:cubicBezTo>
                  <a:pt x="213" y="94"/>
                  <a:pt x="212" y="88"/>
                  <a:pt x="214" y="83"/>
                </a:cubicBezTo>
                <a:cubicBezTo>
                  <a:pt x="216" y="81"/>
                  <a:pt x="218" y="79"/>
                  <a:pt x="220" y="78"/>
                </a:cubicBezTo>
                <a:cubicBezTo>
                  <a:pt x="206" y="71"/>
                  <a:pt x="206" y="71"/>
                  <a:pt x="206" y="71"/>
                </a:cubicBezTo>
                <a:cubicBezTo>
                  <a:pt x="207" y="73"/>
                  <a:pt x="207" y="76"/>
                  <a:pt x="205" y="78"/>
                </a:cubicBezTo>
                <a:cubicBezTo>
                  <a:pt x="203" y="83"/>
                  <a:pt x="197" y="84"/>
                  <a:pt x="192" y="82"/>
                </a:cubicBezTo>
                <a:cubicBezTo>
                  <a:pt x="188" y="79"/>
                  <a:pt x="186" y="73"/>
                  <a:pt x="188" y="69"/>
                </a:cubicBezTo>
                <a:cubicBezTo>
                  <a:pt x="190" y="66"/>
                  <a:pt x="192" y="65"/>
                  <a:pt x="194" y="64"/>
                </a:cubicBezTo>
                <a:cubicBezTo>
                  <a:pt x="180" y="56"/>
                  <a:pt x="180" y="56"/>
                  <a:pt x="180" y="56"/>
                </a:cubicBezTo>
                <a:cubicBezTo>
                  <a:pt x="181" y="59"/>
                  <a:pt x="181" y="61"/>
                  <a:pt x="179" y="64"/>
                </a:cubicBezTo>
                <a:cubicBezTo>
                  <a:pt x="177" y="68"/>
                  <a:pt x="171" y="70"/>
                  <a:pt x="166" y="67"/>
                </a:cubicBezTo>
                <a:cubicBezTo>
                  <a:pt x="161" y="65"/>
                  <a:pt x="160" y="59"/>
                  <a:pt x="162" y="54"/>
                </a:cubicBezTo>
                <a:cubicBezTo>
                  <a:pt x="164" y="52"/>
                  <a:pt x="166" y="50"/>
                  <a:pt x="168" y="50"/>
                </a:cubicBezTo>
                <a:cubicBezTo>
                  <a:pt x="154" y="42"/>
                  <a:pt x="154" y="42"/>
                  <a:pt x="154" y="42"/>
                </a:cubicBezTo>
                <a:cubicBezTo>
                  <a:pt x="155" y="44"/>
                  <a:pt x="155" y="47"/>
                  <a:pt x="153" y="49"/>
                </a:cubicBezTo>
                <a:cubicBezTo>
                  <a:pt x="151" y="54"/>
                  <a:pt x="145" y="56"/>
                  <a:pt x="140" y="53"/>
                </a:cubicBezTo>
                <a:cubicBezTo>
                  <a:pt x="136" y="50"/>
                  <a:pt x="134" y="45"/>
                  <a:pt x="136" y="40"/>
                </a:cubicBezTo>
                <a:cubicBezTo>
                  <a:pt x="138" y="37"/>
                  <a:pt x="140" y="36"/>
                  <a:pt x="142" y="35"/>
                </a:cubicBezTo>
                <a:cubicBezTo>
                  <a:pt x="128" y="28"/>
                  <a:pt x="128" y="28"/>
                  <a:pt x="128" y="28"/>
                </a:cubicBezTo>
                <a:cubicBezTo>
                  <a:pt x="129" y="30"/>
                  <a:pt x="129" y="33"/>
                  <a:pt x="128" y="35"/>
                </a:cubicBezTo>
                <a:cubicBezTo>
                  <a:pt x="125" y="40"/>
                  <a:pt x="119" y="41"/>
                  <a:pt x="114" y="39"/>
                </a:cubicBezTo>
                <a:cubicBezTo>
                  <a:pt x="110" y="36"/>
                  <a:pt x="108" y="30"/>
                  <a:pt x="110" y="25"/>
                </a:cubicBezTo>
                <a:cubicBezTo>
                  <a:pt x="112" y="23"/>
                  <a:pt x="114" y="22"/>
                  <a:pt x="116" y="21"/>
                </a:cubicBezTo>
                <a:cubicBezTo>
                  <a:pt x="102" y="13"/>
                  <a:pt x="102" y="13"/>
                  <a:pt x="102" y="13"/>
                </a:cubicBezTo>
                <a:cubicBezTo>
                  <a:pt x="103" y="16"/>
                  <a:pt x="103" y="18"/>
                  <a:pt x="102" y="21"/>
                </a:cubicBezTo>
                <a:cubicBezTo>
                  <a:pt x="101" y="21"/>
                  <a:pt x="101" y="22"/>
                  <a:pt x="101" y="22"/>
                </a:cubicBezTo>
                <a:cubicBezTo>
                  <a:pt x="101" y="69"/>
                  <a:pt x="101" y="69"/>
                  <a:pt x="101" y="69"/>
                </a:cubicBezTo>
                <a:cubicBezTo>
                  <a:pt x="208" y="128"/>
                  <a:pt x="208" y="128"/>
                  <a:pt x="208" y="128"/>
                </a:cubicBezTo>
                <a:cubicBezTo>
                  <a:pt x="209" y="129"/>
                  <a:pt x="209" y="130"/>
                  <a:pt x="209" y="131"/>
                </a:cubicBezTo>
                <a:cubicBezTo>
                  <a:pt x="208" y="132"/>
                  <a:pt x="207" y="133"/>
                  <a:pt x="206" y="132"/>
                </a:cubicBezTo>
                <a:cubicBezTo>
                  <a:pt x="206" y="132"/>
                  <a:pt x="206" y="132"/>
                  <a:pt x="206" y="132"/>
                </a:cubicBezTo>
                <a:cubicBezTo>
                  <a:pt x="101" y="74"/>
                  <a:pt x="101" y="74"/>
                  <a:pt x="101" y="74"/>
                </a:cubicBezTo>
                <a:cubicBezTo>
                  <a:pt x="101" y="96"/>
                  <a:pt x="101" y="96"/>
                  <a:pt x="101" y="96"/>
                </a:cubicBezTo>
                <a:cubicBezTo>
                  <a:pt x="196" y="149"/>
                  <a:pt x="196" y="149"/>
                  <a:pt x="196" y="149"/>
                </a:cubicBezTo>
                <a:cubicBezTo>
                  <a:pt x="197" y="150"/>
                  <a:pt x="198" y="151"/>
                  <a:pt x="197" y="152"/>
                </a:cubicBezTo>
                <a:cubicBezTo>
                  <a:pt x="197" y="153"/>
                  <a:pt x="195" y="154"/>
                  <a:pt x="194" y="153"/>
                </a:cubicBezTo>
                <a:cubicBezTo>
                  <a:pt x="194" y="153"/>
                  <a:pt x="194" y="153"/>
                  <a:pt x="194" y="153"/>
                </a:cubicBezTo>
                <a:cubicBezTo>
                  <a:pt x="101" y="101"/>
                  <a:pt x="101" y="101"/>
                  <a:pt x="101" y="101"/>
                </a:cubicBezTo>
                <a:cubicBezTo>
                  <a:pt x="101" y="124"/>
                  <a:pt x="101" y="124"/>
                  <a:pt x="101" y="124"/>
                </a:cubicBezTo>
                <a:cubicBezTo>
                  <a:pt x="185" y="170"/>
                  <a:pt x="185" y="170"/>
                  <a:pt x="185" y="170"/>
                </a:cubicBezTo>
                <a:cubicBezTo>
                  <a:pt x="186" y="171"/>
                  <a:pt x="186" y="172"/>
                  <a:pt x="186" y="173"/>
                </a:cubicBezTo>
                <a:cubicBezTo>
                  <a:pt x="185" y="174"/>
                  <a:pt x="184" y="175"/>
                  <a:pt x="182" y="174"/>
                </a:cubicBezTo>
                <a:cubicBezTo>
                  <a:pt x="182" y="174"/>
                  <a:pt x="182" y="174"/>
                  <a:pt x="182" y="174"/>
                </a:cubicBezTo>
                <a:cubicBezTo>
                  <a:pt x="101" y="129"/>
                  <a:pt x="101" y="129"/>
                  <a:pt x="101" y="129"/>
                </a:cubicBezTo>
                <a:cubicBezTo>
                  <a:pt x="101" y="151"/>
                  <a:pt x="101" y="151"/>
                  <a:pt x="101" y="151"/>
                </a:cubicBezTo>
                <a:cubicBezTo>
                  <a:pt x="173" y="191"/>
                  <a:pt x="173" y="191"/>
                  <a:pt x="173" y="191"/>
                </a:cubicBezTo>
                <a:cubicBezTo>
                  <a:pt x="174" y="192"/>
                  <a:pt x="174" y="193"/>
                  <a:pt x="174" y="194"/>
                </a:cubicBezTo>
                <a:cubicBezTo>
                  <a:pt x="173" y="196"/>
                  <a:pt x="172" y="196"/>
                  <a:pt x="171" y="195"/>
                </a:cubicBezTo>
                <a:cubicBezTo>
                  <a:pt x="171" y="195"/>
                  <a:pt x="171" y="195"/>
                  <a:pt x="171" y="195"/>
                </a:cubicBezTo>
                <a:cubicBezTo>
                  <a:pt x="101" y="156"/>
                  <a:pt x="101" y="156"/>
                  <a:pt x="101" y="156"/>
                </a:cubicBezTo>
                <a:cubicBezTo>
                  <a:pt x="101" y="210"/>
                  <a:pt x="101" y="210"/>
                  <a:pt x="101" y="210"/>
                </a:cubicBezTo>
                <a:cubicBezTo>
                  <a:pt x="138" y="231"/>
                  <a:pt x="138" y="231"/>
                  <a:pt x="138" y="231"/>
                </a:cubicBezTo>
                <a:cubicBezTo>
                  <a:pt x="150" y="238"/>
                  <a:pt x="164" y="233"/>
                  <a:pt x="171" y="222"/>
                </a:cubicBezTo>
                <a:cubicBezTo>
                  <a:pt x="243" y="91"/>
                  <a:pt x="243" y="91"/>
                  <a:pt x="243" y="91"/>
                </a:cubicBezTo>
                <a:lnTo>
                  <a:pt x="232" y="85"/>
                </a:lnTo>
                <a:close/>
                <a:moveTo>
                  <a:pt x="101" y="22"/>
                </a:moveTo>
                <a:cubicBezTo>
                  <a:pt x="98" y="26"/>
                  <a:pt x="93" y="27"/>
                  <a:pt x="88" y="24"/>
                </a:cubicBezTo>
                <a:cubicBezTo>
                  <a:pt x="84" y="22"/>
                  <a:pt x="82" y="16"/>
                  <a:pt x="85" y="11"/>
                </a:cubicBezTo>
                <a:cubicBezTo>
                  <a:pt x="86" y="9"/>
                  <a:pt x="88" y="7"/>
                  <a:pt x="90" y="6"/>
                </a:cubicBezTo>
                <a:cubicBezTo>
                  <a:pt x="78" y="0"/>
                  <a:pt x="78" y="0"/>
                  <a:pt x="78" y="0"/>
                </a:cubicBezTo>
                <a:cubicBezTo>
                  <a:pt x="6" y="130"/>
                  <a:pt x="6" y="130"/>
                  <a:pt x="6" y="130"/>
                </a:cubicBezTo>
                <a:cubicBezTo>
                  <a:pt x="0" y="142"/>
                  <a:pt x="4" y="157"/>
                  <a:pt x="15" y="163"/>
                </a:cubicBezTo>
                <a:cubicBezTo>
                  <a:pt x="101" y="210"/>
                  <a:pt x="101" y="210"/>
                  <a:pt x="101" y="210"/>
                </a:cubicBezTo>
                <a:cubicBezTo>
                  <a:pt x="101" y="156"/>
                  <a:pt x="101" y="156"/>
                  <a:pt x="101" y="156"/>
                </a:cubicBezTo>
                <a:cubicBezTo>
                  <a:pt x="28" y="116"/>
                  <a:pt x="28" y="116"/>
                  <a:pt x="28" y="116"/>
                </a:cubicBezTo>
                <a:cubicBezTo>
                  <a:pt x="27" y="116"/>
                  <a:pt x="27" y="114"/>
                  <a:pt x="27" y="113"/>
                </a:cubicBezTo>
                <a:cubicBezTo>
                  <a:pt x="28" y="112"/>
                  <a:pt x="29" y="112"/>
                  <a:pt x="30" y="112"/>
                </a:cubicBezTo>
                <a:cubicBezTo>
                  <a:pt x="101" y="151"/>
                  <a:pt x="101" y="151"/>
                  <a:pt x="101" y="151"/>
                </a:cubicBezTo>
                <a:cubicBezTo>
                  <a:pt x="101" y="129"/>
                  <a:pt x="101" y="129"/>
                  <a:pt x="101" y="129"/>
                </a:cubicBezTo>
                <a:cubicBezTo>
                  <a:pt x="40" y="95"/>
                  <a:pt x="40" y="95"/>
                  <a:pt x="40" y="95"/>
                </a:cubicBezTo>
                <a:cubicBezTo>
                  <a:pt x="39" y="95"/>
                  <a:pt x="38" y="93"/>
                  <a:pt x="39" y="92"/>
                </a:cubicBezTo>
                <a:cubicBezTo>
                  <a:pt x="40" y="91"/>
                  <a:pt x="41" y="91"/>
                  <a:pt x="42" y="91"/>
                </a:cubicBezTo>
                <a:cubicBezTo>
                  <a:pt x="101" y="124"/>
                  <a:pt x="101" y="124"/>
                  <a:pt x="101" y="124"/>
                </a:cubicBezTo>
                <a:cubicBezTo>
                  <a:pt x="101" y="101"/>
                  <a:pt x="101" y="101"/>
                  <a:pt x="101" y="101"/>
                </a:cubicBezTo>
                <a:cubicBezTo>
                  <a:pt x="51" y="74"/>
                  <a:pt x="51" y="74"/>
                  <a:pt x="51" y="74"/>
                </a:cubicBezTo>
                <a:cubicBezTo>
                  <a:pt x="50" y="74"/>
                  <a:pt x="50" y="72"/>
                  <a:pt x="51" y="71"/>
                </a:cubicBezTo>
                <a:cubicBezTo>
                  <a:pt x="51" y="70"/>
                  <a:pt x="53" y="70"/>
                  <a:pt x="54" y="70"/>
                </a:cubicBezTo>
                <a:cubicBezTo>
                  <a:pt x="101" y="96"/>
                  <a:pt x="101" y="96"/>
                  <a:pt x="101" y="96"/>
                </a:cubicBezTo>
                <a:cubicBezTo>
                  <a:pt x="101" y="74"/>
                  <a:pt x="101" y="74"/>
                  <a:pt x="101" y="74"/>
                </a:cubicBezTo>
                <a:cubicBezTo>
                  <a:pt x="63" y="53"/>
                  <a:pt x="63" y="53"/>
                  <a:pt x="63" y="53"/>
                </a:cubicBezTo>
                <a:cubicBezTo>
                  <a:pt x="62" y="53"/>
                  <a:pt x="62" y="51"/>
                  <a:pt x="62" y="50"/>
                </a:cubicBezTo>
                <a:cubicBezTo>
                  <a:pt x="63" y="49"/>
                  <a:pt x="64" y="49"/>
                  <a:pt x="65" y="49"/>
                </a:cubicBezTo>
                <a:cubicBezTo>
                  <a:pt x="101" y="69"/>
                  <a:pt x="101" y="69"/>
                  <a:pt x="101" y="69"/>
                </a:cubicBezTo>
                <a:lnTo>
                  <a:pt x="101" y="22"/>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8" name="Freeform 58"/>
          <p:cNvSpPr>
            <a:spLocks noEditPoints="1"/>
          </p:cNvSpPr>
          <p:nvPr/>
        </p:nvSpPr>
        <p:spPr bwMode="auto">
          <a:xfrm>
            <a:off x="5376514" y="2476273"/>
            <a:ext cx="385662" cy="390423"/>
          </a:xfrm>
          <a:custGeom>
            <a:avLst/>
            <a:gdLst>
              <a:gd name="T0" fmla="*/ 189 w 236"/>
              <a:gd name="T1" fmla="*/ 60 h 239"/>
              <a:gd name="T2" fmla="*/ 196 w 236"/>
              <a:gd name="T3" fmla="*/ 122 h 239"/>
              <a:gd name="T4" fmla="*/ 198 w 236"/>
              <a:gd name="T5" fmla="*/ 136 h 239"/>
              <a:gd name="T6" fmla="*/ 208 w 236"/>
              <a:gd name="T7" fmla="*/ 157 h 239"/>
              <a:gd name="T8" fmla="*/ 189 w 236"/>
              <a:gd name="T9" fmla="*/ 195 h 239"/>
              <a:gd name="T10" fmla="*/ 168 w 236"/>
              <a:gd name="T11" fmla="*/ 156 h 239"/>
              <a:gd name="T12" fmla="*/ 168 w 236"/>
              <a:gd name="T13" fmla="*/ 78 h 239"/>
              <a:gd name="T14" fmla="*/ 182 w 236"/>
              <a:gd name="T15" fmla="*/ 92 h 239"/>
              <a:gd name="T16" fmla="*/ 185 w 236"/>
              <a:gd name="T17" fmla="*/ 107 h 239"/>
              <a:gd name="T18" fmla="*/ 189 w 236"/>
              <a:gd name="T19" fmla="*/ 141 h 239"/>
              <a:gd name="T20" fmla="*/ 189 w 236"/>
              <a:gd name="T21" fmla="*/ 130 h 239"/>
              <a:gd name="T22" fmla="*/ 168 w 236"/>
              <a:gd name="T23" fmla="*/ 155 h 239"/>
              <a:gd name="T24" fmla="*/ 160 w 236"/>
              <a:gd name="T25" fmla="*/ 138 h 239"/>
              <a:gd name="T26" fmla="*/ 165 w 236"/>
              <a:gd name="T27" fmla="*/ 172 h 239"/>
              <a:gd name="T28" fmla="*/ 168 w 236"/>
              <a:gd name="T29" fmla="*/ 16 h 239"/>
              <a:gd name="T30" fmla="*/ 163 w 236"/>
              <a:gd name="T31" fmla="*/ 49 h 239"/>
              <a:gd name="T32" fmla="*/ 168 w 236"/>
              <a:gd name="T33" fmla="*/ 78 h 239"/>
              <a:gd name="T34" fmla="*/ 159 w 236"/>
              <a:gd name="T35" fmla="*/ 118 h 239"/>
              <a:gd name="T36" fmla="*/ 159 w 236"/>
              <a:gd name="T37" fmla="*/ 209 h 239"/>
              <a:gd name="T38" fmla="*/ 159 w 236"/>
              <a:gd name="T39" fmla="*/ 5 h 239"/>
              <a:gd name="T40" fmla="*/ 159 w 236"/>
              <a:gd name="T41" fmla="*/ 40 h 239"/>
              <a:gd name="T42" fmla="*/ 144 w 236"/>
              <a:gd name="T43" fmla="*/ 89 h 239"/>
              <a:gd name="T44" fmla="*/ 159 w 236"/>
              <a:gd name="T45" fmla="*/ 108 h 239"/>
              <a:gd name="T46" fmla="*/ 159 w 236"/>
              <a:gd name="T47" fmla="*/ 136 h 239"/>
              <a:gd name="T48" fmla="*/ 144 w 236"/>
              <a:gd name="T49" fmla="*/ 162 h 239"/>
              <a:gd name="T50" fmla="*/ 151 w 236"/>
              <a:gd name="T51" fmla="*/ 143 h 239"/>
              <a:gd name="T52" fmla="*/ 146 w 236"/>
              <a:gd name="T53" fmla="*/ 109 h 239"/>
              <a:gd name="T54" fmla="*/ 123 w 236"/>
              <a:gd name="T55" fmla="*/ 7 h 239"/>
              <a:gd name="T56" fmla="*/ 144 w 236"/>
              <a:gd name="T57" fmla="*/ 0 h 239"/>
              <a:gd name="T58" fmla="*/ 144 w 236"/>
              <a:gd name="T59" fmla="*/ 187 h 239"/>
              <a:gd name="T60" fmla="*/ 123 w 236"/>
              <a:gd name="T61" fmla="*/ 225 h 239"/>
              <a:gd name="T62" fmla="*/ 140 w 236"/>
              <a:gd name="T63" fmla="*/ 96 h 239"/>
              <a:gd name="T64" fmla="*/ 123 w 236"/>
              <a:gd name="T65" fmla="*/ 135 h 239"/>
              <a:gd name="T66" fmla="*/ 137 w 236"/>
              <a:gd name="T67" fmla="*/ 113 h 239"/>
              <a:gd name="T68" fmla="*/ 123 w 236"/>
              <a:gd name="T69" fmla="*/ 82 h 239"/>
              <a:gd name="T70" fmla="*/ 125 w 236"/>
              <a:gd name="T71" fmla="*/ 171 h 239"/>
              <a:gd name="T72" fmla="*/ 123 w 236"/>
              <a:gd name="T73" fmla="*/ 7 h 239"/>
              <a:gd name="T74" fmla="*/ 123 w 236"/>
              <a:gd name="T75" fmla="*/ 7 h 239"/>
              <a:gd name="T76" fmla="*/ 123 w 236"/>
              <a:gd name="T77" fmla="*/ 177 h 239"/>
              <a:gd name="T78" fmla="*/ 121 w 236"/>
              <a:gd name="T79" fmla="*/ 162 h 239"/>
              <a:gd name="T80" fmla="*/ 123 w 236"/>
              <a:gd name="T81" fmla="*/ 135 h 239"/>
              <a:gd name="T82" fmla="*/ 99 w 236"/>
              <a:gd name="T83" fmla="*/ 124 h 239"/>
              <a:gd name="T84" fmla="*/ 106 w 236"/>
              <a:gd name="T85" fmla="*/ 164 h 239"/>
              <a:gd name="T86" fmla="*/ 108 w 236"/>
              <a:gd name="T87" fmla="*/ 179 h 239"/>
              <a:gd name="T88" fmla="*/ 118 w 236"/>
              <a:gd name="T89" fmla="*/ 199 h 239"/>
              <a:gd name="T90" fmla="*/ 123 w 236"/>
              <a:gd name="T91" fmla="*/ 99 h 239"/>
              <a:gd name="T92" fmla="*/ 99 w 236"/>
              <a:gd name="T93" fmla="*/ 18 h 239"/>
              <a:gd name="T94" fmla="*/ 99 w 236"/>
              <a:gd name="T95" fmla="*/ 18 h 239"/>
              <a:gd name="T96" fmla="*/ 89 w 236"/>
              <a:gd name="T97" fmla="*/ 212 h 239"/>
              <a:gd name="T98" fmla="*/ 99 w 236"/>
              <a:gd name="T99" fmla="*/ 183 h 239"/>
              <a:gd name="T100" fmla="*/ 71 w 236"/>
              <a:gd name="T101" fmla="*/ 227 h 239"/>
              <a:gd name="T102" fmla="*/ 95 w 236"/>
              <a:gd name="T103" fmla="*/ 117 h 239"/>
              <a:gd name="T104" fmla="*/ 71 w 236"/>
              <a:gd name="T105" fmla="*/ 160 h 239"/>
              <a:gd name="T106" fmla="*/ 92 w 236"/>
              <a:gd name="T107" fmla="*/ 134 h 239"/>
              <a:gd name="T108" fmla="*/ 71 w 236"/>
              <a:gd name="T109" fmla="*/ 107 h 239"/>
              <a:gd name="T110" fmla="*/ 7 w 236"/>
              <a:gd name="T111" fmla="*/ 91 h 239"/>
              <a:gd name="T112" fmla="*/ 70 w 236"/>
              <a:gd name="T113" fmla="*/ 181 h 239"/>
              <a:gd name="T114" fmla="*/ 71 w 236"/>
              <a:gd name="T115" fmla="*/ 149 h 239"/>
              <a:gd name="T116" fmla="*/ 52 w 236"/>
              <a:gd name="T117" fmla="*/ 133 h 239"/>
              <a:gd name="T118" fmla="*/ 35 w 236"/>
              <a:gd name="T119" fmla="*/ 109 h 239"/>
              <a:gd name="T120" fmla="*/ 71 w 236"/>
              <a:gd name="T121" fmla="*/ 31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6" h="239">
                <a:moveTo>
                  <a:pt x="189" y="195"/>
                </a:moveTo>
                <a:cubicBezTo>
                  <a:pt x="216" y="182"/>
                  <a:pt x="216" y="182"/>
                  <a:pt x="216" y="182"/>
                </a:cubicBezTo>
                <a:cubicBezTo>
                  <a:pt x="230" y="176"/>
                  <a:pt x="236" y="159"/>
                  <a:pt x="229" y="146"/>
                </a:cubicBezTo>
                <a:cubicBezTo>
                  <a:pt x="189" y="60"/>
                  <a:pt x="189" y="60"/>
                  <a:pt x="189" y="60"/>
                </a:cubicBezTo>
                <a:cubicBezTo>
                  <a:pt x="189" y="107"/>
                  <a:pt x="189" y="107"/>
                  <a:pt x="189" y="107"/>
                </a:cubicBezTo>
                <a:cubicBezTo>
                  <a:pt x="190" y="108"/>
                  <a:pt x="190" y="108"/>
                  <a:pt x="190" y="109"/>
                </a:cubicBezTo>
                <a:cubicBezTo>
                  <a:pt x="196" y="122"/>
                  <a:pt x="196" y="122"/>
                  <a:pt x="196" y="122"/>
                </a:cubicBezTo>
                <a:cubicBezTo>
                  <a:pt x="196" y="122"/>
                  <a:pt x="196" y="122"/>
                  <a:pt x="196" y="122"/>
                </a:cubicBezTo>
                <a:cubicBezTo>
                  <a:pt x="197" y="124"/>
                  <a:pt x="196" y="126"/>
                  <a:pt x="194" y="127"/>
                </a:cubicBezTo>
                <a:cubicBezTo>
                  <a:pt x="189" y="130"/>
                  <a:pt x="189" y="130"/>
                  <a:pt x="189" y="130"/>
                </a:cubicBezTo>
                <a:cubicBezTo>
                  <a:pt x="189" y="141"/>
                  <a:pt x="189" y="141"/>
                  <a:pt x="189" y="141"/>
                </a:cubicBezTo>
                <a:cubicBezTo>
                  <a:pt x="198" y="136"/>
                  <a:pt x="198" y="136"/>
                  <a:pt x="198" y="136"/>
                </a:cubicBezTo>
                <a:cubicBezTo>
                  <a:pt x="201" y="135"/>
                  <a:pt x="203" y="136"/>
                  <a:pt x="204" y="138"/>
                </a:cubicBezTo>
                <a:cubicBezTo>
                  <a:pt x="210" y="151"/>
                  <a:pt x="210" y="151"/>
                  <a:pt x="210" y="151"/>
                </a:cubicBezTo>
                <a:cubicBezTo>
                  <a:pt x="210" y="151"/>
                  <a:pt x="210" y="151"/>
                  <a:pt x="210" y="151"/>
                </a:cubicBezTo>
                <a:cubicBezTo>
                  <a:pt x="211" y="153"/>
                  <a:pt x="210" y="156"/>
                  <a:pt x="208" y="157"/>
                </a:cubicBezTo>
                <a:cubicBezTo>
                  <a:pt x="189" y="166"/>
                  <a:pt x="189" y="166"/>
                  <a:pt x="189" y="166"/>
                </a:cubicBezTo>
                <a:lnTo>
                  <a:pt x="189" y="195"/>
                </a:lnTo>
                <a:close/>
                <a:moveTo>
                  <a:pt x="168" y="204"/>
                </a:moveTo>
                <a:cubicBezTo>
                  <a:pt x="189" y="195"/>
                  <a:pt x="189" y="195"/>
                  <a:pt x="189" y="195"/>
                </a:cubicBezTo>
                <a:cubicBezTo>
                  <a:pt x="189" y="166"/>
                  <a:pt x="189" y="166"/>
                  <a:pt x="189" y="166"/>
                </a:cubicBezTo>
                <a:cubicBezTo>
                  <a:pt x="180" y="170"/>
                  <a:pt x="180" y="170"/>
                  <a:pt x="180" y="170"/>
                </a:cubicBezTo>
                <a:cubicBezTo>
                  <a:pt x="178" y="171"/>
                  <a:pt x="175" y="170"/>
                  <a:pt x="174" y="168"/>
                </a:cubicBezTo>
                <a:cubicBezTo>
                  <a:pt x="168" y="156"/>
                  <a:pt x="168" y="156"/>
                  <a:pt x="168" y="156"/>
                </a:cubicBezTo>
                <a:cubicBezTo>
                  <a:pt x="168" y="204"/>
                  <a:pt x="168" y="204"/>
                  <a:pt x="168" y="204"/>
                </a:cubicBezTo>
                <a:close/>
                <a:moveTo>
                  <a:pt x="189" y="60"/>
                </a:moveTo>
                <a:cubicBezTo>
                  <a:pt x="168" y="16"/>
                  <a:pt x="168" y="16"/>
                  <a:pt x="168" y="16"/>
                </a:cubicBezTo>
                <a:cubicBezTo>
                  <a:pt x="168" y="78"/>
                  <a:pt x="168" y="78"/>
                  <a:pt x="168" y="78"/>
                </a:cubicBezTo>
                <a:cubicBezTo>
                  <a:pt x="171" y="77"/>
                  <a:pt x="171" y="77"/>
                  <a:pt x="171" y="77"/>
                </a:cubicBezTo>
                <a:cubicBezTo>
                  <a:pt x="173" y="76"/>
                  <a:pt x="175" y="77"/>
                  <a:pt x="176" y="79"/>
                </a:cubicBezTo>
                <a:cubicBezTo>
                  <a:pt x="182" y="92"/>
                  <a:pt x="182" y="92"/>
                  <a:pt x="182" y="92"/>
                </a:cubicBezTo>
                <a:cubicBezTo>
                  <a:pt x="182" y="92"/>
                  <a:pt x="182" y="92"/>
                  <a:pt x="182" y="92"/>
                </a:cubicBezTo>
                <a:cubicBezTo>
                  <a:pt x="183" y="94"/>
                  <a:pt x="182" y="97"/>
                  <a:pt x="180" y="98"/>
                </a:cubicBezTo>
                <a:cubicBezTo>
                  <a:pt x="168" y="103"/>
                  <a:pt x="168" y="103"/>
                  <a:pt x="168" y="103"/>
                </a:cubicBezTo>
                <a:cubicBezTo>
                  <a:pt x="168" y="114"/>
                  <a:pt x="168" y="114"/>
                  <a:pt x="168" y="114"/>
                </a:cubicBezTo>
                <a:cubicBezTo>
                  <a:pt x="185" y="107"/>
                  <a:pt x="185" y="107"/>
                  <a:pt x="185" y="107"/>
                </a:cubicBezTo>
                <a:cubicBezTo>
                  <a:pt x="186" y="106"/>
                  <a:pt x="188" y="106"/>
                  <a:pt x="189" y="107"/>
                </a:cubicBezTo>
                <a:cubicBezTo>
                  <a:pt x="189" y="60"/>
                  <a:pt x="189" y="60"/>
                  <a:pt x="189" y="60"/>
                </a:cubicBezTo>
                <a:close/>
                <a:moveTo>
                  <a:pt x="189" y="130"/>
                </a:moveTo>
                <a:cubicBezTo>
                  <a:pt x="189" y="141"/>
                  <a:pt x="189" y="141"/>
                  <a:pt x="189" y="141"/>
                </a:cubicBezTo>
                <a:cubicBezTo>
                  <a:pt x="170" y="150"/>
                  <a:pt x="170" y="150"/>
                  <a:pt x="170" y="150"/>
                </a:cubicBezTo>
                <a:cubicBezTo>
                  <a:pt x="169" y="150"/>
                  <a:pt x="169" y="151"/>
                  <a:pt x="168" y="151"/>
                </a:cubicBezTo>
                <a:cubicBezTo>
                  <a:pt x="168" y="139"/>
                  <a:pt x="168" y="139"/>
                  <a:pt x="168" y="139"/>
                </a:cubicBezTo>
                <a:lnTo>
                  <a:pt x="189" y="130"/>
                </a:lnTo>
                <a:close/>
                <a:moveTo>
                  <a:pt x="159" y="209"/>
                </a:moveTo>
                <a:cubicBezTo>
                  <a:pt x="168" y="204"/>
                  <a:pt x="168" y="204"/>
                  <a:pt x="168" y="204"/>
                </a:cubicBezTo>
                <a:cubicBezTo>
                  <a:pt x="168" y="156"/>
                  <a:pt x="168" y="156"/>
                  <a:pt x="168" y="156"/>
                </a:cubicBezTo>
                <a:cubicBezTo>
                  <a:pt x="168" y="155"/>
                  <a:pt x="168" y="155"/>
                  <a:pt x="168" y="155"/>
                </a:cubicBezTo>
                <a:cubicBezTo>
                  <a:pt x="168" y="154"/>
                  <a:pt x="168" y="152"/>
                  <a:pt x="168" y="151"/>
                </a:cubicBezTo>
                <a:cubicBezTo>
                  <a:pt x="168" y="139"/>
                  <a:pt x="168" y="139"/>
                  <a:pt x="168" y="139"/>
                </a:cubicBezTo>
                <a:cubicBezTo>
                  <a:pt x="166" y="141"/>
                  <a:pt x="166" y="141"/>
                  <a:pt x="166" y="141"/>
                </a:cubicBezTo>
                <a:cubicBezTo>
                  <a:pt x="164" y="142"/>
                  <a:pt x="161" y="141"/>
                  <a:pt x="160" y="138"/>
                </a:cubicBezTo>
                <a:cubicBezTo>
                  <a:pt x="159" y="136"/>
                  <a:pt x="159" y="136"/>
                  <a:pt x="159" y="136"/>
                </a:cubicBezTo>
                <a:cubicBezTo>
                  <a:pt x="159" y="160"/>
                  <a:pt x="159" y="160"/>
                  <a:pt x="159" y="160"/>
                </a:cubicBezTo>
                <a:cubicBezTo>
                  <a:pt x="165" y="172"/>
                  <a:pt x="165" y="172"/>
                  <a:pt x="165" y="172"/>
                </a:cubicBezTo>
                <a:cubicBezTo>
                  <a:pt x="165" y="172"/>
                  <a:pt x="165" y="172"/>
                  <a:pt x="165" y="172"/>
                </a:cubicBezTo>
                <a:cubicBezTo>
                  <a:pt x="166" y="175"/>
                  <a:pt x="165" y="177"/>
                  <a:pt x="163" y="178"/>
                </a:cubicBezTo>
                <a:cubicBezTo>
                  <a:pt x="159" y="180"/>
                  <a:pt x="159" y="180"/>
                  <a:pt x="159" y="180"/>
                </a:cubicBezTo>
                <a:cubicBezTo>
                  <a:pt x="159" y="209"/>
                  <a:pt x="159" y="209"/>
                  <a:pt x="159" y="209"/>
                </a:cubicBezTo>
                <a:close/>
                <a:moveTo>
                  <a:pt x="168" y="16"/>
                </a:moveTo>
                <a:cubicBezTo>
                  <a:pt x="168" y="15"/>
                  <a:pt x="168" y="15"/>
                  <a:pt x="168" y="15"/>
                </a:cubicBezTo>
                <a:cubicBezTo>
                  <a:pt x="166" y="11"/>
                  <a:pt x="163" y="7"/>
                  <a:pt x="159" y="5"/>
                </a:cubicBezTo>
                <a:cubicBezTo>
                  <a:pt x="159" y="40"/>
                  <a:pt x="159" y="40"/>
                  <a:pt x="159" y="40"/>
                </a:cubicBezTo>
                <a:cubicBezTo>
                  <a:pt x="163" y="49"/>
                  <a:pt x="163" y="49"/>
                  <a:pt x="163" y="49"/>
                </a:cubicBezTo>
                <a:cubicBezTo>
                  <a:pt x="163" y="49"/>
                  <a:pt x="163" y="49"/>
                  <a:pt x="163" y="49"/>
                </a:cubicBezTo>
                <a:cubicBezTo>
                  <a:pt x="166" y="55"/>
                  <a:pt x="164" y="61"/>
                  <a:pt x="159" y="65"/>
                </a:cubicBezTo>
                <a:cubicBezTo>
                  <a:pt x="159" y="82"/>
                  <a:pt x="159" y="82"/>
                  <a:pt x="159" y="82"/>
                </a:cubicBezTo>
                <a:cubicBezTo>
                  <a:pt x="168" y="78"/>
                  <a:pt x="168" y="78"/>
                  <a:pt x="168" y="78"/>
                </a:cubicBezTo>
                <a:cubicBezTo>
                  <a:pt x="168" y="16"/>
                  <a:pt x="168" y="16"/>
                  <a:pt x="168" y="16"/>
                </a:cubicBezTo>
                <a:close/>
                <a:moveTo>
                  <a:pt x="168" y="103"/>
                </a:moveTo>
                <a:cubicBezTo>
                  <a:pt x="168" y="114"/>
                  <a:pt x="168" y="114"/>
                  <a:pt x="168" y="114"/>
                </a:cubicBezTo>
                <a:cubicBezTo>
                  <a:pt x="159" y="118"/>
                  <a:pt x="159" y="118"/>
                  <a:pt x="159" y="118"/>
                </a:cubicBezTo>
                <a:cubicBezTo>
                  <a:pt x="159" y="108"/>
                  <a:pt x="159" y="108"/>
                  <a:pt x="159" y="108"/>
                </a:cubicBezTo>
                <a:lnTo>
                  <a:pt x="168" y="103"/>
                </a:lnTo>
                <a:close/>
                <a:moveTo>
                  <a:pt x="144" y="216"/>
                </a:moveTo>
                <a:cubicBezTo>
                  <a:pt x="159" y="209"/>
                  <a:pt x="159" y="209"/>
                  <a:pt x="159" y="209"/>
                </a:cubicBezTo>
                <a:cubicBezTo>
                  <a:pt x="159" y="180"/>
                  <a:pt x="159" y="180"/>
                  <a:pt x="159" y="180"/>
                </a:cubicBezTo>
                <a:cubicBezTo>
                  <a:pt x="144" y="187"/>
                  <a:pt x="144" y="187"/>
                  <a:pt x="144" y="187"/>
                </a:cubicBezTo>
                <a:cubicBezTo>
                  <a:pt x="144" y="216"/>
                  <a:pt x="144" y="216"/>
                  <a:pt x="144" y="216"/>
                </a:cubicBezTo>
                <a:close/>
                <a:moveTo>
                  <a:pt x="159" y="5"/>
                </a:moveTo>
                <a:cubicBezTo>
                  <a:pt x="155" y="2"/>
                  <a:pt x="149" y="0"/>
                  <a:pt x="144" y="0"/>
                </a:cubicBezTo>
                <a:cubicBezTo>
                  <a:pt x="144" y="22"/>
                  <a:pt x="144" y="22"/>
                  <a:pt x="144" y="22"/>
                </a:cubicBezTo>
                <a:cubicBezTo>
                  <a:pt x="148" y="23"/>
                  <a:pt x="152" y="25"/>
                  <a:pt x="154" y="30"/>
                </a:cubicBezTo>
                <a:cubicBezTo>
                  <a:pt x="159" y="40"/>
                  <a:pt x="159" y="40"/>
                  <a:pt x="159" y="40"/>
                </a:cubicBezTo>
                <a:cubicBezTo>
                  <a:pt x="159" y="5"/>
                  <a:pt x="159" y="5"/>
                  <a:pt x="159" y="5"/>
                </a:cubicBezTo>
                <a:close/>
                <a:moveTo>
                  <a:pt x="159" y="65"/>
                </a:moveTo>
                <a:cubicBezTo>
                  <a:pt x="159" y="82"/>
                  <a:pt x="159" y="82"/>
                  <a:pt x="159" y="82"/>
                </a:cubicBezTo>
                <a:cubicBezTo>
                  <a:pt x="144" y="89"/>
                  <a:pt x="144" y="89"/>
                  <a:pt x="144" y="89"/>
                </a:cubicBezTo>
                <a:cubicBezTo>
                  <a:pt x="144" y="72"/>
                  <a:pt x="144" y="72"/>
                  <a:pt x="144" y="72"/>
                </a:cubicBezTo>
                <a:cubicBezTo>
                  <a:pt x="157" y="66"/>
                  <a:pt x="157" y="66"/>
                  <a:pt x="157" y="66"/>
                </a:cubicBezTo>
                <a:cubicBezTo>
                  <a:pt x="158" y="66"/>
                  <a:pt x="159" y="66"/>
                  <a:pt x="159" y="65"/>
                </a:cubicBezTo>
                <a:close/>
                <a:moveTo>
                  <a:pt x="159" y="108"/>
                </a:moveTo>
                <a:cubicBezTo>
                  <a:pt x="159" y="118"/>
                  <a:pt x="159" y="118"/>
                  <a:pt x="159" y="118"/>
                </a:cubicBezTo>
                <a:cubicBezTo>
                  <a:pt x="156" y="120"/>
                  <a:pt x="156" y="120"/>
                  <a:pt x="156" y="120"/>
                </a:cubicBezTo>
                <a:cubicBezTo>
                  <a:pt x="154" y="121"/>
                  <a:pt x="153" y="123"/>
                  <a:pt x="154" y="126"/>
                </a:cubicBezTo>
                <a:cubicBezTo>
                  <a:pt x="159" y="136"/>
                  <a:pt x="159" y="136"/>
                  <a:pt x="159" y="136"/>
                </a:cubicBezTo>
                <a:cubicBezTo>
                  <a:pt x="159" y="160"/>
                  <a:pt x="159" y="160"/>
                  <a:pt x="159" y="160"/>
                </a:cubicBezTo>
                <a:cubicBezTo>
                  <a:pt x="159" y="159"/>
                  <a:pt x="159" y="159"/>
                  <a:pt x="159" y="159"/>
                </a:cubicBezTo>
                <a:cubicBezTo>
                  <a:pt x="158" y="157"/>
                  <a:pt x="155" y="156"/>
                  <a:pt x="153" y="157"/>
                </a:cubicBezTo>
                <a:cubicBezTo>
                  <a:pt x="144" y="162"/>
                  <a:pt x="144" y="162"/>
                  <a:pt x="144" y="162"/>
                </a:cubicBezTo>
                <a:cubicBezTo>
                  <a:pt x="144" y="151"/>
                  <a:pt x="144" y="151"/>
                  <a:pt x="144" y="151"/>
                </a:cubicBezTo>
                <a:cubicBezTo>
                  <a:pt x="149" y="148"/>
                  <a:pt x="149" y="148"/>
                  <a:pt x="149" y="148"/>
                </a:cubicBezTo>
                <a:cubicBezTo>
                  <a:pt x="151" y="147"/>
                  <a:pt x="152" y="145"/>
                  <a:pt x="151" y="143"/>
                </a:cubicBezTo>
                <a:cubicBezTo>
                  <a:pt x="151" y="143"/>
                  <a:pt x="151" y="143"/>
                  <a:pt x="151" y="143"/>
                </a:cubicBezTo>
                <a:cubicBezTo>
                  <a:pt x="145" y="130"/>
                  <a:pt x="145" y="130"/>
                  <a:pt x="145" y="130"/>
                </a:cubicBezTo>
                <a:cubicBezTo>
                  <a:pt x="145" y="129"/>
                  <a:pt x="144" y="129"/>
                  <a:pt x="144" y="128"/>
                </a:cubicBezTo>
                <a:cubicBezTo>
                  <a:pt x="144" y="104"/>
                  <a:pt x="144" y="104"/>
                  <a:pt x="144" y="104"/>
                </a:cubicBezTo>
                <a:cubicBezTo>
                  <a:pt x="146" y="109"/>
                  <a:pt x="146" y="109"/>
                  <a:pt x="146" y="109"/>
                </a:cubicBezTo>
                <a:cubicBezTo>
                  <a:pt x="147" y="111"/>
                  <a:pt x="150" y="112"/>
                  <a:pt x="152" y="111"/>
                </a:cubicBezTo>
                <a:lnTo>
                  <a:pt x="159" y="108"/>
                </a:lnTo>
                <a:close/>
                <a:moveTo>
                  <a:pt x="132" y="2"/>
                </a:moveTo>
                <a:cubicBezTo>
                  <a:pt x="123" y="7"/>
                  <a:pt x="123" y="7"/>
                  <a:pt x="123" y="7"/>
                </a:cubicBezTo>
                <a:cubicBezTo>
                  <a:pt x="123" y="30"/>
                  <a:pt x="123" y="30"/>
                  <a:pt x="123" y="30"/>
                </a:cubicBezTo>
                <a:cubicBezTo>
                  <a:pt x="137" y="23"/>
                  <a:pt x="137" y="23"/>
                  <a:pt x="137" y="23"/>
                </a:cubicBezTo>
                <a:cubicBezTo>
                  <a:pt x="139" y="22"/>
                  <a:pt x="142" y="22"/>
                  <a:pt x="144" y="22"/>
                </a:cubicBezTo>
                <a:cubicBezTo>
                  <a:pt x="144" y="0"/>
                  <a:pt x="144" y="0"/>
                  <a:pt x="144" y="0"/>
                </a:cubicBezTo>
                <a:cubicBezTo>
                  <a:pt x="140" y="0"/>
                  <a:pt x="136" y="1"/>
                  <a:pt x="132" y="2"/>
                </a:cubicBezTo>
                <a:close/>
                <a:moveTo>
                  <a:pt x="123" y="225"/>
                </a:moveTo>
                <a:cubicBezTo>
                  <a:pt x="144" y="216"/>
                  <a:pt x="144" y="216"/>
                  <a:pt x="144" y="216"/>
                </a:cubicBezTo>
                <a:cubicBezTo>
                  <a:pt x="144" y="187"/>
                  <a:pt x="144" y="187"/>
                  <a:pt x="144" y="187"/>
                </a:cubicBezTo>
                <a:cubicBezTo>
                  <a:pt x="135" y="191"/>
                  <a:pt x="135" y="191"/>
                  <a:pt x="135" y="191"/>
                </a:cubicBezTo>
                <a:cubicBezTo>
                  <a:pt x="133" y="192"/>
                  <a:pt x="130" y="191"/>
                  <a:pt x="129" y="189"/>
                </a:cubicBezTo>
                <a:cubicBezTo>
                  <a:pt x="123" y="177"/>
                  <a:pt x="123" y="177"/>
                  <a:pt x="123" y="177"/>
                </a:cubicBezTo>
                <a:cubicBezTo>
                  <a:pt x="123" y="225"/>
                  <a:pt x="123" y="225"/>
                  <a:pt x="123" y="225"/>
                </a:cubicBezTo>
                <a:close/>
                <a:moveTo>
                  <a:pt x="144" y="72"/>
                </a:moveTo>
                <a:cubicBezTo>
                  <a:pt x="144" y="89"/>
                  <a:pt x="144" y="89"/>
                  <a:pt x="144" y="89"/>
                </a:cubicBezTo>
                <a:cubicBezTo>
                  <a:pt x="142" y="90"/>
                  <a:pt x="142" y="90"/>
                  <a:pt x="142" y="90"/>
                </a:cubicBezTo>
                <a:cubicBezTo>
                  <a:pt x="140" y="91"/>
                  <a:pt x="139" y="94"/>
                  <a:pt x="140" y="96"/>
                </a:cubicBezTo>
                <a:cubicBezTo>
                  <a:pt x="144" y="104"/>
                  <a:pt x="144" y="104"/>
                  <a:pt x="144" y="104"/>
                </a:cubicBezTo>
                <a:cubicBezTo>
                  <a:pt x="144" y="128"/>
                  <a:pt x="144" y="128"/>
                  <a:pt x="144" y="128"/>
                </a:cubicBezTo>
                <a:cubicBezTo>
                  <a:pt x="143" y="127"/>
                  <a:pt x="141" y="127"/>
                  <a:pt x="139" y="128"/>
                </a:cubicBezTo>
                <a:cubicBezTo>
                  <a:pt x="123" y="135"/>
                  <a:pt x="123" y="135"/>
                  <a:pt x="123" y="135"/>
                </a:cubicBezTo>
                <a:cubicBezTo>
                  <a:pt x="123" y="125"/>
                  <a:pt x="123" y="125"/>
                  <a:pt x="123" y="125"/>
                </a:cubicBezTo>
                <a:cubicBezTo>
                  <a:pt x="135" y="119"/>
                  <a:pt x="135" y="119"/>
                  <a:pt x="135" y="119"/>
                </a:cubicBezTo>
                <a:cubicBezTo>
                  <a:pt x="137" y="118"/>
                  <a:pt x="138" y="115"/>
                  <a:pt x="137" y="113"/>
                </a:cubicBezTo>
                <a:cubicBezTo>
                  <a:pt x="137" y="113"/>
                  <a:pt x="137" y="113"/>
                  <a:pt x="137" y="113"/>
                </a:cubicBezTo>
                <a:cubicBezTo>
                  <a:pt x="131" y="100"/>
                  <a:pt x="131" y="100"/>
                  <a:pt x="131" y="100"/>
                </a:cubicBezTo>
                <a:cubicBezTo>
                  <a:pt x="130" y="98"/>
                  <a:pt x="128" y="97"/>
                  <a:pt x="126" y="98"/>
                </a:cubicBezTo>
                <a:cubicBezTo>
                  <a:pt x="123" y="99"/>
                  <a:pt x="123" y="99"/>
                  <a:pt x="123" y="99"/>
                </a:cubicBezTo>
                <a:cubicBezTo>
                  <a:pt x="123" y="82"/>
                  <a:pt x="123" y="82"/>
                  <a:pt x="123" y="82"/>
                </a:cubicBezTo>
                <a:cubicBezTo>
                  <a:pt x="144" y="72"/>
                  <a:pt x="144" y="72"/>
                  <a:pt x="144" y="72"/>
                </a:cubicBezTo>
                <a:close/>
                <a:moveTo>
                  <a:pt x="144" y="151"/>
                </a:moveTo>
                <a:cubicBezTo>
                  <a:pt x="144" y="162"/>
                  <a:pt x="144" y="162"/>
                  <a:pt x="144" y="162"/>
                </a:cubicBezTo>
                <a:cubicBezTo>
                  <a:pt x="125" y="171"/>
                  <a:pt x="125" y="171"/>
                  <a:pt x="125" y="171"/>
                </a:cubicBezTo>
                <a:cubicBezTo>
                  <a:pt x="124" y="171"/>
                  <a:pt x="124" y="172"/>
                  <a:pt x="123" y="172"/>
                </a:cubicBezTo>
                <a:cubicBezTo>
                  <a:pt x="123" y="161"/>
                  <a:pt x="123" y="161"/>
                  <a:pt x="123" y="161"/>
                </a:cubicBezTo>
                <a:lnTo>
                  <a:pt x="144" y="151"/>
                </a:lnTo>
                <a:close/>
                <a:moveTo>
                  <a:pt x="123" y="7"/>
                </a:moveTo>
                <a:cubicBezTo>
                  <a:pt x="99" y="18"/>
                  <a:pt x="99" y="18"/>
                  <a:pt x="99" y="18"/>
                </a:cubicBezTo>
                <a:cubicBezTo>
                  <a:pt x="99" y="41"/>
                  <a:pt x="99" y="41"/>
                  <a:pt x="99" y="41"/>
                </a:cubicBezTo>
                <a:cubicBezTo>
                  <a:pt x="123" y="30"/>
                  <a:pt x="123" y="30"/>
                  <a:pt x="123" y="30"/>
                </a:cubicBezTo>
                <a:cubicBezTo>
                  <a:pt x="123" y="7"/>
                  <a:pt x="123" y="7"/>
                  <a:pt x="123" y="7"/>
                </a:cubicBezTo>
                <a:close/>
                <a:moveTo>
                  <a:pt x="99" y="236"/>
                </a:moveTo>
                <a:cubicBezTo>
                  <a:pt x="100" y="236"/>
                  <a:pt x="102" y="235"/>
                  <a:pt x="103" y="235"/>
                </a:cubicBezTo>
                <a:cubicBezTo>
                  <a:pt x="123" y="225"/>
                  <a:pt x="123" y="225"/>
                  <a:pt x="123" y="225"/>
                </a:cubicBezTo>
                <a:cubicBezTo>
                  <a:pt x="123" y="177"/>
                  <a:pt x="123" y="177"/>
                  <a:pt x="123" y="177"/>
                </a:cubicBezTo>
                <a:cubicBezTo>
                  <a:pt x="123" y="176"/>
                  <a:pt x="123" y="176"/>
                  <a:pt x="123" y="176"/>
                </a:cubicBezTo>
                <a:cubicBezTo>
                  <a:pt x="122" y="175"/>
                  <a:pt x="123" y="174"/>
                  <a:pt x="123" y="172"/>
                </a:cubicBezTo>
                <a:cubicBezTo>
                  <a:pt x="123" y="161"/>
                  <a:pt x="123" y="161"/>
                  <a:pt x="123" y="161"/>
                </a:cubicBezTo>
                <a:cubicBezTo>
                  <a:pt x="121" y="162"/>
                  <a:pt x="121" y="162"/>
                  <a:pt x="121" y="162"/>
                </a:cubicBezTo>
                <a:cubicBezTo>
                  <a:pt x="119" y="163"/>
                  <a:pt x="116" y="162"/>
                  <a:pt x="115" y="159"/>
                </a:cubicBezTo>
                <a:cubicBezTo>
                  <a:pt x="109" y="147"/>
                  <a:pt x="109" y="147"/>
                  <a:pt x="109" y="147"/>
                </a:cubicBezTo>
                <a:cubicBezTo>
                  <a:pt x="108" y="145"/>
                  <a:pt x="109" y="142"/>
                  <a:pt x="111" y="141"/>
                </a:cubicBezTo>
                <a:cubicBezTo>
                  <a:pt x="123" y="135"/>
                  <a:pt x="123" y="135"/>
                  <a:pt x="123" y="135"/>
                </a:cubicBezTo>
                <a:cubicBezTo>
                  <a:pt x="123" y="125"/>
                  <a:pt x="123" y="125"/>
                  <a:pt x="123" y="125"/>
                </a:cubicBezTo>
                <a:cubicBezTo>
                  <a:pt x="107" y="132"/>
                  <a:pt x="107" y="132"/>
                  <a:pt x="107" y="132"/>
                </a:cubicBezTo>
                <a:cubicBezTo>
                  <a:pt x="105" y="133"/>
                  <a:pt x="102" y="132"/>
                  <a:pt x="101" y="130"/>
                </a:cubicBezTo>
                <a:cubicBezTo>
                  <a:pt x="99" y="124"/>
                  <a:pt x="99" y="124"/>
                  <a:pt x="99" y="124"/>
                </a:cubicBezTo>
                <a:cubicBezTo>
                  <a:pt x="99" y="150"/>
                  <a:pt x="99" y="150"/>
                  <a:pt x="99" y="150"/>
                </a:cubicBezTo>
                <a:cubicBezTo>
                  <a:pt x="99" y="150"/>
                  <a:pt x="99" y="151"/>
                  <a:pt x="100" y="151"/>
                </a:cubicBezTo>
                <a:cubicBezTo>
                  <a:pt x="106" y="164"/>
                  <a:pt x="106" y="164"/>
                  <a:pt x="106" y="164"/>
                </a:cubicBezTo>
                <a:cubicBezTo>
                  <a:pt x="106" y="164"/>
                  <a:pt x="106" y="164"/>
                  <a:pt x="106" y="164"/>
                </a:cubicBezTo>
                <a:cubicBezTo>
                  <a:pt x="107" y="166"/>
                  <a:pt x="106" y="169"/>
                  <a:pt x="104" y="170"/>
                </a:cubicBezTo>
                <a:cubicBezTo>
                  <a:pt x="99" y="172"/>
                  <a:pt x="99" y="172"/>
                  <a:pt x="99" y="172"/>
                </a:cubicBezTo>
                <a:cubicBezTo>
                  <a:pt x="99" y="183"/>
                  <a:pt x="99" y="183"/>
                  <a:pt x="99" y="183"/>
                </a:cubicBezTo>
                <a:cubicBezTo>
                  <a:pt x="108" y="179"/>
                  <a:pt x="108" y="179"/>
                  <a:pt x="108" y="179"/>
                </a:cubicBezTo>
                <a:cubicBezTo>
                  <a:pt x="110" y="178"/>
                  <a:pt x="113" y="179"/>
                  <a:pt x="114" y="181"/>
                </a:cubicBezTo>
                <a:cubicBezTo>
                  <a:pt x="120" y="194"/>
                  <a:pt x="120" y="194"/>
                  <a:pt x="120" y="194"/>
                </a:cubicBezTo>
                <a:cubicBezTo>
                  <a:pt x="120" y="194"/>
                  <a:pt x="120" y="194"/>
                  <a:pt x="120" y="194"/>
                </a:cubicBezTo>
                <a:cubicBezTo>
                  <a:pt x="121" y="196"/>
                  <a:pt x="120" y="198"/>
                  <a:pt x="118" y="199"/>
                </a:cubicBezTo>
                <a:cubicBezTo>
                  <a:pt x="99" y="208"/>
                  <a:pt x="99" y="208"/>
                  <a:pt x="99" y="208"/>
                </a:cubicBezTo>
                <a:cubicBezTo>
                  <a:pt x="99" y="236"/>
                  <a:pt x="99" y="236"/>
                  <a:pt x="99" y="236"/>
                </a:cubicBezTo>
                <a:close/>
                <a:moveTo>
                  <a:pt x="123" y="82"/>
                </a:moveTo>
                <a:cubicBezTo>
                  <a:pt x="123" y="99"/>
                  <a:pt x="123" y="99"/>
                  <a:pt x="123" y="99"/>
                </a:cubicBezTo>
                <a:cubicBezTo>
                  <a:pt x="99" y="111"/>
                  <a:pt x="99" y="111"/>
                  <a:pt x="99" y="111"/>
                </a:cubicBezTo>
                <a:cubicBezTo>
                  <a:pt x="99" y="94"/>
                  <a:pt x="99" y="94"/>
                  <a:pt x="99" y="94"/>
                </a:cubicBezTo>
                <a:lnTo>
                  <a:pt x="123" y="82"/>
                </a:lnTo>
                <a:close/>
                <a:moveTo>
                  <a:pt x="99" y="18"/>
                </a:moveTo>
                <a:cubicBezTo>
                  <a:pt x="71" y="31"/>
                  <a:pt x="71" y="31"/>
                  <a:pt x="71" y="31"/>
                </a:cubicBezTo>
                <a:cubicBezTo>
                  <a:pt x="71" y="54"/>
                  <a:pt x="71" y="54"/>
                  <a:pt x="71" y="54"/>
                </a:cubicBezTo>
                <a:cubicBezTo>
                  <a:pt x="99" y="41"/>
                  <a:pt x="99" y="41"/>
                  <a:pt x="99" y="41"/>
                </a:cubicBezTo>
                <a:cubicBezTo>
                  <a:pt x="99" y="18"/>
                  <a:pt x="99" y="18"/>
                  <a:pt x="99" y="18"/>
                </a:cubicBezTo>
                <a:close/>
                <a:moveTo>
                  <a:pt x="71" y="227"/>
                </a:moveTo>
                <a:cubicBezTo>
                  <a:pt x="77" y="235"/>
                  <a:pt x="88" y="239"/>
                  <a:pt x="99" y="236"/>
                </a:cubicBezTo>
                <a:cubicBezTo>
                  <a:pt x="99" y="208"/>
                  <a:pt x="99" y="208"/>
                  <a:pt x="99" y="208"/>
                </a:cubicBezTo>
                <a:cubicBezTo>
                  <a:pt x="89" y="212"/>
                  <a:pt x="89" y="212"/>
                  <a:pt x="89" y="212"/>
                </a:cubicBezTo>
                <a:cubicBezTo>
                  <a:pt x="87" y="213"/>
                  <a:pt x="85" y="213"/>
                  <a:pt x="84" y="210"/>
                </a:cubicBezTo>
                <a:cubicBezTo>
                  <a:pt x="78" y="197"/>
                  <a:pt x="78" y="197"/>
                  <a:pt x="78" y="197"/>
                </a:cubicBezTo>
                <a:cubicBezTo>
                  <a:pt x="77" y="195"/>
                  <a:pt x="78" y="193"/>
                  <a:pt x="80" y="192"/>
                </a:cubicBezTo>
                <a:cubicBezTo>
                  <a:pt x="99" y="183"/>
                  <a:pt x="99" y="183"/>
                  <a:pt x="99" y="183"/>
                </a:cubicBezTo>
                <a:cubicBezTo>
                  <a:pt x="99" y="172"/>
                  <a:pt x="99" y="172"/>
                  <a:pt x="99" y="172"/>
                </a:cubicBezTo>
                <a:cubicBezTo>
                  <a:pt x="75" y="183"/>
                  <a:pt x="75" y="183"/>
                  <a:pt x="75" y="183"/>
                </a:cubicBezTo>
                <a:cubicBezTo>
                  <a:pt x="74" y="184"/>
                  <a:pt x="72" y="183"/>
                  <a:pt x="71" y="182"/>
                </a:cubicBezTo>
                <a:cubicBezTo>
                  <a:pt x="71" y="227"/>
                  <a:pt x="71" y="227"/>
                  <a:pt x="71" y="227"/>
                </a:cubicBezTo>
                <a:close/>
                <a:moveTo>
                  <a:pt x="99" y="94"/>
                </a:moveTo>
                <a:cubicBezTo>
                  <a:pt x="99" y="111"/>
                  <a:pt x="99" y="111"/>
                  <a:pt x="99" y="111"/>
                </a:cubicBezTo>
                <a:cubicBezTo>
                  <a:pt x="97" y="111"/>
                  <a:pt x="97" y="111"/>
                  <a:pt x="97" y="111"/>
                </a:cubicBezTo>
                <a:cubicBezTo>
                  <a:pt x="95" y="112"/>
                  <a:pt x="94" y="115"/>
                  <a:pt x="95" y="117"/>
                </a:cubicBezTo>
                <a:cubicBezTo>
                  <a:pt x="99" y="124"/>
                  <a:pt x="99" y="124"/>
                  <a:pt x="99" y="124"/>
                </a:cubicBezTo>
                <a:cubicBezTo>
                  <a:pt x="99" y="150"/>
                  <a:pt x="99" y="150"/>
                  <a:pt x="99" y="150"/>
                </a:cubicBezTo>
                <a:cubicBezTo>
                  <a:pt x="97" y="149"/>
                  <a:pt x="96" y="148"/>
                  <a:pt x="94" y="149"/>
                </a:cubicBezTo>
                <a:cubicBezTo>
                  <a:pt x="71" y="160"/>
                  <a:pt x="71" y="160"/>
                  <a:pt x="71" y="160"/>
                </a:cubicBezTo>
                <a:cubicBezTo>
                  <a:pt x="71" y="149"/>
                  <a:pt x="71" y="149"/>
                  <a:pt x="71" y="149"/>
                </a:cubicBezTo>
                <a:cubicBezTo>
                  <a:pt x="90" y="140"/>
                  <a:pt x="90" y="140"/>
                  <a:pt x="90" y="140"/>
                </a:cubicBezTo>
                <a:cubicBezTo>
                  <a:pt x="92" y="139"/>
                  <a:pt x="93" y="136"/>
                  <a:pt x="92" y="134"/>
                </a:cubicBezTo>
                <a:cubicBezTo>
                  <a:pt x="92" y="134"/>
                  <a:pt x="92" y="134"/>
                  <a:pt x="92" y="134"/>
                </a:cubicBezTo>
                <a:cubicBezTo>
                  <a:pt x="86" y="122"/>
                  <a:pt x="86" y="122"/>
                  <a:pt x="86" y="122"/>
                </a:cubicBezTo>
                <a:cubicBezTo>
                  <a:pt x="85" y="119"/>
                  <a:pt x="82" y="118"/>
                  <a:pt x="80" y="119"/>
                </a:cubicBezTo>
                <a:cubicBezTo>
                  <a:pt x="71" y="124"/>
                  <a:pt x="71" y="124"/>
                  <a:pt x="71" y="124"/>
                </a:cubicBezTo>
                <a:cubicBezTo>
                  <a:pt x="71" y="107"/>
                  <a:pt x="71" y="107"/>
                  <a:pt x="71" y="107"/>
                </a:cubicBezTo>
                <a:lnTo>
                  <a:pt x="99" y="94"/>
                </a:lnTo>
                <a:close/>
                <a:moveTo>
                  <a:pt x="71" y="31"/>
                </a:moveTo>
                <a:cubicBezTo>
                  <a:pt x="20" y="55"/>
                  <a:pt x="20" y="55"/>
                  <a:pt x="20" y="55"/>
                </a:cubicBezTo>
                <a:cubicBezTo>
                  <a:pt x="6" y="62"/>
                  <a:pt x="0" y="78"/>
                  <a:pt x="7" y="91"/>
                </a:cubicBezTo>
                <a:cubicBezTo>
                  <a:pt x="68" y="222"/>
                  <a:pt x="68" y="222"/>
                  <a:pt x="68" y="222"/>
                </a:cubicBezTo>
                <a:cubicBezTo>
                  <a:pt x="69" y="223"/>
                  <a:pt x="70" y="225"/>
                  <a:pt x="71" y="227"/>
                </a:cubicBezTo>
                <a:cubicBezTo>
                  <a:pt x="71" y="182"/>
                  <a:pt x="71" y="182"/>
                  <a:pt x="71" y="182"/>
                </a:cubicBezTo>
                <a:cubicBezTo>
                  <a:pt x="71" y="182"/>
                  <a:pt x="70" y="181"/>
                  <a:pt x="70" y="181"/>
                </a:cubicBezTo>
                <a:cubicBezTo>
                  <a:pt x="64" y="168"/>
                  <a:pt x="64" y="168"/>
                  <a:pt x="64" y="168"/>
                </a:cubicBezTo>
                <a:cubicBezTo>
                  <a:pt x="63" y="166"/>
                  <a:pt x="64" y="163"/>
                  <a:pt x="66" y="162"/>
                </a:cubicBezTo>
                <a:cubicBezTo>
                  <a:pt x="71" y="160"/>
                  <a:pt x="71" y="160"/>
                  <a:pt x="71" y="160"/>
                </a:cubicBezTo>
                <a:cubicBezTo>
                  <a:pt x="71" y="149"/>
                  <a:pt x="71" y="149"/>
                  <a:pt x="71" y="149"/>
                </a:cubicBezTo>
                <a:cubicBezTo>
                  <a:pt x="62" y="153"/>
                  <a:pt x="62" y="153"/>
                  <a:pt x="62" y="153"/>
                </a:cubicBezTo>
                <a:cubicBezTo>
                  <a:pt x="60" y="154"/>
                  <a:pt x="57" y="153"/>
                  <a:pt x="56" y="151"/>
                </a:cubicBezTo>
                <a:cubicBezTo>
                  <a:pt x="50" y="138"/>
                  <a:pt x="50" y="138"/>
                  <a:pt x="50" y="138"/>
                </a:cubicBezTo>
                <a:cubicBezTo>
                  <a:pt x="49" y="136"/>
                  <a:pt x="50" y="134"/>
                  <a:pt x="52" y="133"/>
                </a:cubicBezTo>
                <a:cubicBezTo>
                  <a:pt x="71" y="124"/>
                  <a:pt x="71" y="124"/>
                  <a:pt x="71" y="124"/>
                </a:cubicBezTo>
                <a:cubicBezTo>
                  <a:pt x="71" y="107"/>
                  <a:pt x="71" y="107"/>
                  <a:pt x="71" y="107"/>
                </a:cubicBezTo>
                <a:cubicBezTo>
                  <a:pt x="53" y="115"/>
                  <a:pt x="53" y="115"/>
                  <a:pt x="53" y="115"/>
                </a:cubicBezTo>
                <a:cubicBezTo>
                  <a:pt x="46" y="118"/>
                  <a:pt x="38" y="116"/>
                  <a:pt x="35" y="109"/>
                </a:cubicBezTo>
                <a:cubicBezTo>
                  <a:pt x="26" y="89"/>
                  <a:pt x="26" y="89"/>
                  <a:pt x="26" y="89"/>
                </a:cubicBezTo>
                <a:cubicBezTo>
                  <a:pt x="23" y="83"/>
                  <a:pt x="26" y="75"/>
                  <a:pt x="33" y="72"/>
                </a:cubicBezTo>
                <a:cubicBezTo>
                  <a:pt x="71" y="54"/>
                  <a:pt x="71" y="54"/>
                  <a:pt x="71" y="54"/>
                </a:cubicBezTo>
                <a:lnTo>
                  <a:pt x="71" y="31"/>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9" name="Rectangle 59"/>
          <p:cNvSpPr>
            <a:spLocks noChangeArrowheads="1"/>
          </p:cNvSpPr>
          <p:nvPr/>
        </p:nvSpPr>
        <p:spPr bwMode="auto">
          <a:xfrm>
            <a:off x="6873120" y="2105880"/>
            <a:ext cx="47017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0" name="Rectangle 60"/>
          <p:cNvSpPr>
            <a:spLocks noChangeArrowheads="1"/>
          </p:cNvSpPr>
          <p:nvPr/>
        </p:nvSpPr>
        <p:spPr bwMode="auto">
          <a:xfrm>
            <a:off x="6892165" y="2058267"/>
            <a:ext cx="43208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1" name="Rectangle 61"/>
          <p:cNvSpPr>
            <a:spLocks noChangeArrowheads="1"/>
          </p:cNvSpPr>
          <p:nvPr/>
        </p:nvSpPr>
        <p:spPr bwMode="auto">
          <a:xfrm>
            <a:off x="7062380" y="2009464"/>
            <a:ext cx="9165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2" name="Rectangle 62"/>
          <p:cNvSpPr>
            <a:spLocks noChangeArrowheads="1"/>
          </p:cNvSpPr>
          <p:nvPr/>
        </p:nvSpPr>
        <p:spPr bwMode="auto">
          <a:xfrm>
            <a:off x="7079045" y="1834488"/>
            <a:ext cx="58326" cy="190450"/>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3" name="Rectangle 63"/>
          <p:cNvSpPr>
            <a:spLocks noChangeArrowheads="1"/>
          </p:cNvSpPr>
          <p:nvPr/>
        </p:nvSpPr>
        <p:spPr bwMode="auto">
          <a:xfrm>
            <a:off x="7062380" y="1824966"/>
            <a:ext cx="9165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4" name="Rectangle 64"/>
          <p:cNvSpPr>
            <a:spLocks noChangeArrowheads="1"/>
          </p:cNvSpPr>
          <p:nvPr/>
        </p:nvSpPr>
        <p:spPr bwMode="auto">
          <a:xfrm>
            <a:off x="7201647" y="2009464"/>
            <a:ext cx="89274"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5" name="Rectangle 65"/>
          <p:cNvSpPr>
            <a:spLocks noChangeArrowheads="1"/>
          </p:cNvSpPr>
          <p:nvPr/>
        </p:nvSpPr>
        <p:spPr bwMode="auto">
          <a:xfrm>
            <a:off x="7217121" y="1834488"/>
            <a:ext cx="57135" cy="190450"/>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6" name="Rectangle 66"/>
          <p:cNvSpPr>
            <a:spLocks noChangeArrowheads="1"/>
          </p:cNvSpPr>
          <p:nvPr/>
        </p:nvSpPr>
        <p:spPr bwMode="auto">
          <a:xfrm>
            <a:off x="7201647" y="1824966"/>
            <a:ext cx="89274"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7" name="Rectangle 67"/>
          <p:cNvSpPr>
            <a:spLocks noChangeArrowheads="1"/>
          </p:cNvSpPr>
          <p:nvPr/>
        </p:nvSpPr>
        <p:spPr bwMode="auto">
          <a:xfrm>
            <a:off x="6925494" y="2009464"/>
            <a:ext cx="9165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8" name="Rectangle 68"/>
          <p:cNvSpPr>
            <a:spLocks noChangeArrowheads="1"/>
          </p:cNvSpPr>
          <p:nvPr/>
        </p:nvSpPr>
        <p:spPr bwMode="auto">
          <a:xfrm>
            <a:off x="6940969" y="1834488"/>
            <a:ext cx="59516" cy="190450"/>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9" name="Rectangle 69"/>
          <p:cNvSpPr>
            <a:spLocks noChangeArrowheads="1"/>
          </p:cNvSpPr>
          <p:nvPr/>
        </p:nvSpPr>
        <p:spPr bwMode="auto">
          <a:xfrm>
            <a:off x="6925494" y="1824966"/>
            <a:ext cx="9165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0" name="Rectangle 70"/>
          <p:cNvSpPr>
            <a:spLocks noChangeArrowheads="1"/>
          </p:cNvSpPr>
          <p:nvPr/>
        </p:nvSpPr>
        <p:spPr bwMode="auto">
          <a:xfrm>
            <a:off x="6892165" y="1772592"/>
            <a:ext cx="43208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1" name="Freeform 71"/>
          <p:cNvSpPr>
            <a:spLocks/>
          </p:cNvSpPr>
          <p:nvPr/>
        </p:nvSpPr>
        <p:spPr bwMode="auto">
          <a:xfrm>
            <a:off x="6892165" y="1634515"/>
            <a:ext cx="432085" cy="138077"/>
          </a:xfrm>
          <a:custGeom>
            <a:avLst/>
            <a:gdLst>
              <a:gd name="T0" fmla="*/ 181 w 363"/>
              <a:gd name="T1" fmla="*/ 0 h 116"/>
              <a:gd name="T2" fmla="*/ 363 w 363"/>
              <a:gd name="T3" fmla="*/ 116 h 116"/>
              <a:gd name="T4" fmla="*/ 0 w 363"/>
              <a:gd name="T5" fmla="*/ 116 h 116"/>
              <a:gd name="T6" fmla="*/ 181 w 363"/>
              <a:gd name="T7" fmla="*/ 0 h 116"/>
            </a:gdLst>
            <a:ahLst/>
            <a:cxnLst>
              <a:cxn ang="0">
                <a:pos x="T0" y="T1"/>
              </a:cxn>
              <a:cxn ang="0">
                <a:pos x="T2" y="T3"/>
              </a:cxn>
              <a:cxn ang="0">
                <a:pos x="T4" y="T5"/>
              </a:cxn>
              <a:cxn ang="0">
                <a:pos x="T6" y="T7"/>
              </a:cxn>
            </a:cxnLst>
            <a:rect l="0" t="0" r="r" b="b"/>
            <a:pathLst>
              <a:path w="363" h="116">
                <a:moveTo>
                  <a:pt x="181" y="0"/>
                </a:moveTo>
                <a:lnTo>
                  <a:pt x="363" y="116"/>
                </a:lnTo>
                <a:lnTo>
                  <a:pt x="0" y="116"/>
                </a:lnTo>
                <a:lnTo>
                  <a:pt x="181"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2" name="Freeform 72"/>
          <p:cNvSpPr>
            <a:spLocks noEditPoints="1"/>
          </p:cNvSpPr>
          <p:nvPr/>
        </p:nvSpPr>
        <p:spPr bwMode="auto">
          <a:xfrm>
            <a:off x="5704231" y="1759498"/>
            <a:ext cx="599919" cy="391614"/>
          </a:xfrm>
          <a:custGeom>
            <a:avLst/>
            <a:gdLst>
              <a:gd name="T0" fmla="*/ 82 w 367"/>
              <a:gd name="T1" fmla="*/ 27 h 240"/>
              <a:gd name="T2" fmla="*/ 367 w 367"/>
              <a:gd name="T3" fmla="*/ 120 h 240"/>
              <a:gd name="T4" fmla="*/ 82 w 367"/>
              <a:gd name="T5" fmla="*/ 213 h 240"/>
              <a:gd name="T6" fmla="*/ 82 w 367"/>
              <a:gd name="T7" fmla="*/ 177 h 240"/>
              <a:gd name="T8" fmla="*/ 127 w 367"/>
              <a:gd name="T9" fmla="*/ 143 h 240"/>
              <a:gd name="T10" fmla="*/ 127 w 367"/>
              <a:gd name="T11" fmla="*/ 87 h 240"/>
              <a:gd name="T12" fmla="*/ 138 w 367"/>
              <a:gd name="T13" fmla="*/ 87 h 240"/>
              <a:gd name="T14" fmla="*/ 138 w 367"/>
              <a:gd name="T15" fmla="*/ 64 h 240"/>
              <a:gd name="T16" fmla="*/ 127 w 367"/>
              <a:gd name="T17" fmla="*/ 64 h 240"/>
              <a:gd name="T18" fmla="*/ 102 w 367"/>
              <a:gd name="T19" fmla="*/ 64 h 240"/>
              <a:gd name="T20" fmla="*/ 91 w 367"/>
              <a:gd name="T21" fmla="*/ 64 h 240"/>
              <a:gd name="T22" fmla="*/ 91 w 367"/>
              <a:gd name="T23" fmla="*/ 87 h 240"/>
              <a:gd name="T24" fmla="*/ 102 w 367"/>
              <a:gd name="T25" fmla="*/ 87 h 240"/>
              <a:gd name="T26" fmla="*/ 102 w 367"/>
              <a:gd name="T27" fmla="*/ 143 h 240"/>
              <a:gd name="T28" fmla="*/ 82 w 367"/>
              <a:gd name="T29" fmla="*/ 156 h 240"/>
              <a:gd name="T30" fmla="*/ 82 w 367"/>
              <a:gd name="T31" fmla="*/ 27 h 240"/>
              <a:gd name="T32" fmla="*/ 0 w 367"/>
              <a:gd name="T33" fmla="*/ 0 h 240"/>
              <a:gd name="T34" fmla="*/ 82 w 367"/>
              <a:gd name="T35" fmla="*/ 27 h 240"/>
              <a:gd name="T36" fmla="*/ 82 w 367"/>
              <a:gd name="T37" fmla="*/ 156 h 240"/>
              <a:gd name="T38" fmla="*/ 82 w 367"/>
              <a:gd name="T39" fmla="*/ 156 h 240"/>
              <a:gd name="T40" fmla="*/ 62 w 367"/>
              <a:gd name="T41" fmla="*/ 143 h 240"/>
              <a:gd name="T42" fmla="*/ 62 w 367"/>
              <a:gd name="T43" fmla="*/ 87 h 240"/>
              <a:gd name="T44" fmla="*/ 73 w 367"/>
              <a:gd name="T45" fmla="*/ 87 h 240"/>
              <a:gd name="T46" fmla="*/ 73 w 367"/>
              <a:gd name="T47" fmla="*/ 64 h 240"/>
              <a:gd name="T48" fmla="*/ 62 w 367"/>
              <a:gd name="T49" fmla="*/ 64 h 240"/>
              <a:gd name="T50" fmla="*/ 37 w 367"/>
              <a:gd name="T51" fmla="*/ 64 h 240"/>
              <a:gd name="T52" fmla="*/ 26 w 367"/>
              <a:gd name="T53" fmla="*/ 64 h 240"/>
              <a:gd name="T54" fmla="*/ 26 w 367"/>
              <a:gd name="T55" fmla="*/ 87 h 240"/>
              <a:gd name="T56" fmla="*/ 37 w 367"/>
              <a:gd name="T57" fmla="*/ 87 h 240"/>
              <a:gd name="T58" fmla="*/ 37 w 367"/>
              <a:gd name="T59" fmla="*/ 143 h 240"/>
              <a:gd name="T60" fmla="*/ 82 w 367"/>
              <a:gd name="T61" fmla="*/ 177 h 240"/>
              <a:gd name="T62" fmla="*/ 82 w 367"/>
              <a:gd name="T63" fmla="*/ 177 h 240"/>
              <a:gd name="T64" fmla="*/ 82 w 367"/>
              <a:gd name="T65" fmla="*/ 213 h 240"/>
              <a:gd name="T66" fmla="*/ 0 w 367"/>
              <a:gd name="T67" fmla="*/ 240 h 240"/>
              <a:gd name="T68" fmla="*/ 0 w 367"/>
              <a:gd name="T69"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67" h="240">
                <a:moveTo>
                  <a:pt x="82" y="27"/>
                </a:moveTo>
                <a:cubicBezTo>
                  <a:pt x="367" y="120"/>
                  <a:pt x="367" y="120"/>
                  <a:pt x="367" y="120"/>
                </a:cubicBezTo>
                <a:cubicBezTo>
                  <a:pt x="82" y="213"/>
                  <a:pt x="82" y="213"/>
                  <a:pt x="82" y="213"/>
                </a:cubicBezTo>
                <a:cubicBezTo>
                  <a:pt x="82" y="177"/>
                  <a:pt x="82" y="177"/>
                  <a:pt x="82" y="177"/>
                </a:cubicBezTo>
                <a:cubicBezTo>
                  <a:pt x="107" y="177"/>
                  <a:pt x="127" y="162"/>
                  <a:pt x="127" y="143"/>
                </a:cubicBezTo>
                <a:cubicBezTo>
                  <a:pt x="127" y="87"/>
                  <a:pt x="127" y="87"/>
                  <a:pt x="127" y="87"/>
                </a:cubicBezTo>
                <a:cubicBezTo>
                  <a:pt x="138" y="87"/>
                  <a:pt x="138" y="87"/>
                  <a:pt x="138" y="87"/>
                </a:cubicBezTo>
                <a:cubicBezTo>
                  <a:pt x="138" y="64"/>
                  <a:pt x="138" y="64"/>
                  <a:pt x="138" y="64"/>
                </a:cubicBezTo>
                <a:cubicBezTo>
                  <a:pt x="127" y="64"/>
                  <a:pt x="127" y="64"/>
                  <a:pt x="127" y="64"/>
                </a:cubicBezTo>
                <a:cubicBezTo>
                  <a:pt x="102" y="64"/>
                  <a:pt x="102" y="64"/>
                  <a:pt x="102" y="64"/>
                </a:cubicBezTo>
                <a:cubicBezTo>
                  <a:pt x="91" y="64"/>
                  <a:pt x="91" y="64"/>
                  <a:pt x="91" y="64"/>
                </a:cubicBezTo>
                <a:cubicBezTo>
                  <a:pt x="91" y="87"/>
                  <a:pt x="91" y="87"/>
                  <a:pt x="91" y="87"/>
                </a:cubicBezTo>
                <a:cubicBezTo>
                  <a:pt x="102" y="87"/>
                  <a:pt x="102" y="87"/>
                  <a:pt x="102" y="87"/>
                </a:cubicBezTo>
                <a:cubicBezTo>
                  <a:pt x="102" y="143"/>
                  <a:pt x="102" y="143"/>
                  <a:pt x="102" y="143"/>
                </a:cubicBezTo>
                <a:cubicBezTo>
                  <a:pt x="102" y="150"/>
                  <a:pt x="93" y="156"/>
                  <a:pt x="82" y="156"/>
                </a:cubicBezTo>
                <a:lnTo>
                  <a:pt x="82" y="27"/>
                </a:lnTo>
                <a:close/>
                <a:moveTo>
                  <a:pt x="0" y="0"/>
                </a:moveTo>
                <a:cubicBezTo>
                  <a:pt x="82" y="27"/>
                  <a:pt x="82" y="27"/>
                  <a:pt x="82" y="27"/>
                </a:cubicBezTo>
                <a:cubicBezTo>
                  <a:pt x="82" y="156"/>
                  <a:pt x="82" y="156"/>
                  <a:pt x="82" y="156"/>
                </a:cubicBezTo>
                <a:cubicBezTo>
                  <a:pt x="82" y="156"/>
                  <a:pt x="82" y="156"/>
                  <a:pt x="82" y="156"/>
                </a:cubicBezTo>
                <a:cubicBezTo>
                  <a:pt x="71" y="156"/>
                  <a:pt x="62" y="150"/>
                  <a:pt x="62" y="143"/>
                </a:cubicBezTo>
                <a:cubicBezTo>
                  <a:pt x="62" y="87"/>
                  <a:pt x="62" y="87"/>
                  <a:pt x="62" y="87"/>
                </a:cubicBezTo>
                <a:cubicBezTo>
                  <a:pt x="73" y="87"/>
                  <a:pt x="73" y="87"/>
                  <a:pt x="73" y="87"/>
                </a:cubicBezTo>
                <a:cubicBezTo>
                  <a:pt x="73" y="64"/>
                  <a:pt x="73" y="64"/>
                  <a:pt x="73" y="64"/>
                </a:cubicBezTo>
                <a:cubicBezTo>
                  <a:pt x="62" y="64"/>
                  <a:pt x="62" y="64"/>
                  <a:pt x="62" y="64"/>
                </a:cubicBezTo>
                <a:cubicBezTo>
                  <a:pt x="37" y="64"/>
                  <a:pt x="37" y="64"/>
                  <a:pt x="37" y="64"/>
                </a:cubicBezTo>
                <a:cubicBezTo>
                  <a:pt x="26" y="64"/>
                  <a:pt x="26" y="64"/>
                  <a:pt x="26" y="64"/>
                </a:cubicBezTo>
                <a:cubicBezTo>
                  <a:pt x="26" y="87"/>
                  <a:pt x="26" y="87"/>
                  <a:pt x="26" y="87"/>
                </a:cubicBezTo>
                <a:cubicBezTo>
                  <a:pt x="37" y="87"/>
                  <a:pt x="37" y="87"/>
                  <a:pt x="37" y="87"/>
                </a:cubicBezTo>
                <a:cubicBezTo>
                  <a:pt x="37" y="143"/>
                  <a:pt x="37" y="143"/>
                  <a:pt x="37" y="143"/>
                </a:cubicBezTo>
                <a:cubicBezTo>
                  <a:pt x="37" y="162"/>
                  <a:pt x="57" y="177"/>
                  <a:pt x="82" y="177"/>
                </a:cubicBezTo>
                <a:cubicBezTo>
                  <a:pt x="82" y="177"/>
                  <a:pt x="82" y="177"/>
                  <a:pt x="82" y="177"/>
                </a:cubicBezTo>
                <a:cubicBezTo>
                  <a:pt x="82" y="213"/>
                  <a:pt x="82" y="213"/>
                  <a:pt x="82" y="213"/>
                </a:cubicBezTo>
                <a:cubicBezTo>
                  <a:pt x="0" y="240"/>
                  <a:pt x="0" y="240"/>
                  <a:pt x="0" y="240"/>
                </a:cubicBezTo>
                <a:lnTo>
                  <a:pt x="0"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3" name="Freeform 73"/>
          <p:cNvSpPr>
            <a:spLocks noEditPoints="1"/>
          </p:cNvSpPr>
          <p:nvPr/>
        </p:nvSpPr>
        <p:spPr bwMode="auto">
          <a:xfrm>
            <a:off x="7027861" y="2189202"/>
            <a:ext cx="140457" cy="245205"/>
          </a:xfrm>
          <a:custGeom>
            <a:avLst/>
            <a:gdLst>
              <a:gd name="T0" fmla="*/ 37 w 86"/>
              <a:gd name="T1" fmla="*/ 128 h 150"/>
              <a:gd name="T2" fmla="*/ 34 w 86"/>
              <a:gd name="T3" fmla="*/ 127 h 150"/>
              <a:gd name="T4" fmla="*/ 34 w 86"/>
              <a:gd name="T5" fmla="*/ 150 h 150"/>
              <a:gd name="T6" fmla="*/ 45 w 86"/>
              <a:gd name="T7" fmla="*/ 142 h 150"/>
              <a:gd name="T8" fmla="*/ 37 w 86"/>
              <a:gd name="T9" fmla="*/ 128 h 150"/>
              <a:gd name="T10" fmla="*/ 34 w 86"/>
              <a:gd name="T11" fmla="*/ 118 h 150"/>
              <a:gd name="T12" fmla="*/ 34 w 86"/>
              <a:gd name="T13" fmla="*/ 51 h 150"/>
              <a:gd name="T14" fmla="*/ 51 w 86"/>
              <a:gd name="T15" fmla="*/ 46 h 150"/>
              <a:gd name="T16" fmla="*/ 61 w 86"/>
              <a:gd name="T17" fmla="*/ 8 h 150"/>
              <a:gd name="T18" fmla="*/ 72 w 86"/>
              <a:gd name="T19" fmla="*/ 1 h 150"/>
              <a:gd name="T20" fmla="*/ 78 w 86"/>
              <a:gd name="T21" fmla="*/ 12 h 150"/>
              <a:gd name="T22" fmla="*/ 69 w 86"/>
              <a:gd name="T23" fmla="*/ 51 h 150"/>
              <a:gd name="T24" fmla="*/ 82 w 86"/>
              <a:gd name="T25" fmla="*/ 84 h 150"/>
              <a:gd name="T26" fmla="*/ 77 w 86"/>
              <a:gd name="T27" fmla="*/ 103 h 150"/>
              <a:gd name="T28" fmla="*/ 77 w 86"/>
              <a:gd name="T29" fmla="*/ 103 h 150"/>
              <a:gd name="T30" fmla="*/ 86 w 86"/>
              <a:gd name="T31" fmla="*/ 117 h 150"/>
              <a:gd name="T32" fmla="*/ 83 w 86"/>
              <a:gd name="T33" fmla="*/ 130 h 150"/>
              <a:gd name="T34" fmla="*/ 34 w 86"/>
              <a:gd name="T35" fmla="*/ 118 h 150"/>
              <a:gd name="T36" fmla="*/ 34 w 86"/>
              <a:gd name="T37" fmla="*/ 127 h 150"/>
              <a:gd name="T38" fmla="*/ 23 w 86"/>
              <a:gd name="T39" fmla="*/ 136 h 150"/>
              <a:gd name="T40" fmla="*/ 31 w 86"/>
              <a:gd name="T41" fmla="*/ 150 h 150"/>
              <a:gd name="T42" fmla="*/ 34 w 86"/>
              <a:gd name="T43" fmla="*/ 150 h 150"/>
              <a:gd name="T44" fmla="*/ 34 w 86"/>
              <a:gd name="T45" fmla="*/ 127 h 150"/>
              <a:gd name="T46" fmla="*/ 34 w 86"/>
              <a:gd name="T47" fmla="*/ 51 h 150"/>
              <a:gd name="T48" fmla="*/ 34 w 86"/>
              <a:gd name="T49" fmla="*/ 118 h 150"/>
              <a:gd name="T50" fmla="*/ 0 w 86"/>
              <a:gd name="T51" fmla="*/ 109 h 150"/>
              <a:gd name="T52" fmla="*/ 3 w 86"/>
              <a:gd name="T53" fmla="*/ 96 h 150"/>
              <a:gd name="T54" fmla="*/ 18 w 86"/>
              <a:gd name="T55" fmla="*/ 88 h 150"/>
              <a:gd name="T56" fmla="*/ 23 w 86"/>
              <a:gd name="T57" fmla="*/ 69 h 150"/>
              <a:gd name="T58" fmla="*/ 34 w 86"/>
              <a:gd name="T59" fmla="*/ 51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6" h="150">
                <a:moveTo>
                  <a:pt x="37" y="128"/>
                </a:moveTo>
                <a:cubicBezTo>
                  <a:pt x="36" y="127"/>
                  <a:pt x="35" y="127"/>
                  <a:pt x="34" y="127"/>
                </a:cubicBezTo>
                <a:cubicBezTo>
                  <a:pt x="34" y="150"/>
                  <a:pt x="34" y="150"/>
                  <a:pt x="34" y="150"/>
                </a:cubicBezTo>
                <a:cubicBezTo>
                  <a:pt x="39" y="150"/>
                  <a:pt x="44" y="147"/>
                  <a:pt x="45" y="142"/>
                </a:cubicBezTo>
                <a:cubicBezTo>
                  <a:pt x="47" y="136"/>
                  <a:pt x="43" y="129"/>
                  <a:pt x="37" y="128"/>
                </a:cubicBezTo>
                <a:close/>
                <a:moveTo>
                  <a:pt x="34" y="118"/>
                </a:moveTo>
                <a:cubicBezTo>
                  <a:pt x="34" y="51"/>
                  <a:pt x="34" y="51"/>
                  <a:pt x="34" y="51"/>
                </a:cubicBezTo>
                <a:cubicBezTo>
                  <a:pt x="39" y="48"/>
                  <a:pt x="45" y="46"/>
                  <a:pt x="51" y="46"/>
                </a:cubicBezTo>
                <a:cubicBezTo>
                  <a:pt x="61" y="8"/>
                  <a:pt x="61" y="8"/>
                  <a:pt x="61" y="8"/>
                </a:cubicBezTo>
                <a:cubicBezTo>
                  <a:pt x="62" y="3"/>
                  <a:pt x="67" y="0"/>
                  <a:pt x="72" y="1"/>
                </a:cubicBezTo>
                <a:cubicBezTo>
                  <a:pt x="77" y="2"/>
                  <a:pt x="80" y="7"/>
                  <a:pt x="78" y="12"/>
                </a:cubicBezTo>
                <a:cubicBezTo>
                  <a:pt x="69" y="51"/>
                  <a:pt x="69" y="51"/>
                  <a:pt x="69" y="51"/>
                </a:cubicBezTo>
                <a:cubicBezTo>
                  <a:pt x="79" y="57"/>
                  <a:pt x="86" y="68"/>
                  <a:pt x="82" y="84"/>
                </a:cubicBezTo>
                <a:cubicBezTo>
                  <a:pt x="82" y="84"/>
                  <a:pt x="79" y="97"/>
                  <a:pt x="77" y="103"/>
                </a:cubicBezTo>
                <a:cubicBezTo>
                  <a:pt x="77" y="103"/>
                  <a:pt x="77" y="103"/>
                  <a:pt x="77" y="103"/>
                </a:cubicBezTo>
                <a:cubicBezTo>
                  <a:pt x="75" y="112"/>
                  <a:pt x="86" y="117"/>
                  <a:pt x="86" y="117"/>
                </a:cubicBezTo>
                <a:cubicBezTo>
                  <a:pt x="83" y="130"/>
                  <a:pt x="83" y="130"/>
                  <a:pt x="83" y="130"/>
                </a:cubicBezTo>
                <a:lnTo>
                  <a:pt x="34" y="118"/>
                </a:lnTo>
                <a:close/>
                <a:moveTo>
                  <a:pt x="34" y="127"/>
                </a:moveTo>
                <a:cubicBezTo>
                  <a:pt x="29" y="127"/>
                  <a:pt x="24" y="131"/>
                  <a:pt x="23" y="136"/>
                </a:cubicBezTo>
                <a:cubicBezTo>
                  <a:pt x="21" y="142"/>
                  <a:pt x="25" y="148"/>
                  <a:pt x="31" y="150"/>
                </a:cubicBezTo>
                <a:cubicBezTo>
                  <a:pt x="32" y="150"/>
                  <a:pt x="33" y="150"/>
                  <a:pt x="34" y="150"/>
                </a:cubicBezTo>
                <a:cubicBezTo>
                  <a:pt x="34" y="127"/>
                  <a:pt x="34" y="127"/>
                  <a:pt x="34" y="127"/>
                </a:cubicBezTo>
                <a:close/>
                <a:moveTo>
                  <a:pt x="34" y="51"/>
                </a:moveTo>
                <a:cubicBezTo>
                  <a:pt x="34" y="118"/>
                  <a:pt x="34" y="118"/>
                  <a:pt x="34" y="118"/>
                </a:cubicBezTo>
                <a:cubicBezTo>
                  <a:pt x="0" y="109"/>
                  <a:pt x="0" y="109"/>
                  <a:pt x="0" y="109"/>
                </a:cubicBezTo>
                <a:cubicBezTo>
                  <a:pt x="3" y="96"/>
                  <a:pt x="3" y="96"/>
                  <a:pt x="3" y="96"/>
                </a:cubicBezTo>
                <a:cubicBezTo>
                  <a:pt x="3" y="96"/>
                  <a:pt x="16" y="97"/>
                  <a:pt x="18" y="88"/>
                </a:cubicBezTo>
                <a:cubicBezTo>
                  <a:pt x="20" y="80"/>
                  <a:pt x="23" y="69"/>
                  <a:pt x="23" y="69"/>
                </a:cubicBezTo>
                <a:cubicBezTo>
                  <a:pt x="25" y="61"/>
                  <a:pt x="29" y="55"/>
                  <a:pt x="34" y="51"/>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4" name="Freeform 74"/>
          <p:cNvSpPr>
            <a:spLocks noEditPoints="1"/>
          </p:cNvSpPr>
          <p:nvPr/>
        </p:nvSpPr>
        <p:spPr bwMode="auto">
          <a:xfrm>
            <a:off x="5801836" y="1348840"/>
            <a:ext cx="282105" cy="345191"/>
          </a:xfrm>
          <a:custGeom>
            <a:avLst/>
            <a:gdLst>
              <a:gd name="T0" fmla="*/ 172 w 172"/>
              <a:gd name="T1" fmla="*/ 9 h 211"/>
              <a:gd name="T2" fmla="*/ 121 w 172"/>
              <a:gd name="T3" fmla="*/ 37 h 211"/>
              <a:gd name="T4" fmla="*/ 143 w 172"/>
              <a:gd name="T5" fmla="*/ 211 h 211"/>
              <a:gd name="T6" fmla="*/ 124 w 172"/>
              <a:gd name="T7" fmla="*/ 165 h 211"/>
              <a:gd name="T8" fmla="*/ 131 w 172"/>
              <a:gd name="T9" fmla="*/ 108 h 211"/>
              <a:gd name="T10" fmla="*/ 121 w 172"/>
              <a:gd name="T11" fmla="*/ 86 h 211"/>
              <a:gd name="T12" fmla="*/ 129 w 172"/>
              <a:gd name="T13" fmla="*/ 146 h 211"/>
              <a:gd name="T14" fmla="*/ 127 w 172"/>
              <a:gd name="T15" fmla="*/ 116 h 211"/>
              <a:gd name="T16" fmla="*/ 121 w 172"/>
              <a:gd name="T17" fmla="*/ 156 h 211"/>
              <a:gd name="T18" fmla="*/ 121 w 172"/>
              <a:gd name="T19" fmla="*/ 9 h 211"/>
              <a:gd name="T20" fmla="*/ 98 w 172"/>
              <a:gd name="T21" fmla="*/ 37 h 211"/>
              <a:gd name="T22" fmla="*/ 110 w 172"/>
              <a:gd name="T23" fmla="*/ 88 h 211"/>
              <a:gd name="T24" fmla="*/ 100 w 172"/>
              <a:gd name="T25" fmla="*/ 81 h 211"/>
              <a:gd name="T26" fmla="*/ 121 w 172"/>
              <a:gd name="T27" fmla="*/ 211 h 211"/>
              <a:gd name="T28" fmla="*/ 101 w 172"/>
              <a:gd name="T29" fmla="*/ 163 h 211"/>
              <a:gd name="T30" fmla="*/ 121 w 172"/>
              <a:gd name="T31" fmla="*/ 211 h 211"/>
              <a:gd name="T32" fmla="*/ 113 w 172"/>
              <a:gd name="T33" fmla="*/ 148 h 211"/>
              <a:gd name="T34" fmla="*/ 121 w 172"/>
              <a:gd name="T35" fmla="*/ 156 h 211"/>
              <a:gd name="T36" fmla="*/ 98 w 172"/>
              <a:gd name="T37" fmla="*/ 0 h 211"/>
              <a:gd name="T38" fmla="*/ 71 w 172"/>
              <a:gd name="T39" fmla="*/ 0 h 211"/>
              <a:gd name="T40" fmla="*/ 98 w 172"/>
              <a:gd name="T41" fmla="*/ 80 h 211"/>
              <a:gd name="T42" fmla="*/ 71 w 172"/>
              <a:gd name="T43" fmla="*/ 37 h 211"/>
              <a:gd name="T44" fmla="*/ 71 w 172"/>
              <a:gd name="T45" fmla="*/ 166 h 211"/>
              <a:gd name="T46" fmla="*/ 98 w 172"/>
              <a:gd name="T47" fmla="*/ 141 h 211"/>
              <a:gd name="T48" fmla="*/ 98 w 172"/>
              <a:gd name="T49" fmla="*/ 160 h 211"/>
              <a:gd name="T50" fmla="*/ 74 w 172"/>
              <a:gd name="T51" fmla="*/ 124 h 211"/>
              <a:gd name="T52" fmla="*/ 71 w 172"/>
              <a:gd name="T53" fmla="*/ 118 h 211"/>
              <a:gd name="T54" fmla="*/ 71 w 172"/>
              <a:gd name="T55" fmla="*/ 98 h 211"/>
              <a:gd name="T56" fmla="*/ 71 w 172"/>
              <a:gd name="T57" fmla="*/ 0 h 211"/>
              <a:gd name="T58" fmla="*/ 60 w 172"/>
              <a:gd name="T59" fmla="*/ 0 h 211"/>
              <a:gd name="T60" fmla="*/ 71 w 172"/>
              <a:gd name="T61" fmla="*/ 88 h 211"/>
              <a:gd name="T62" fmla="*/ 60 w 172"/>
              <a:gd name="T63" fmla="*/ 37 h 211"/>
              <a:gd name="T64" fmla="*/ 60 w 172"/>
              <a:gd name="T65" fmla="*/ 120 h 211"/>
              <a:gd name="T66" fmla="*/ 65 w 172"/>
              <a:gd name="T67" fmla="*/ 166 h 211"/>
              <a:gd name="T68" fmla="*/ 71 w 172"/>
              <a:gd name="T69" fmla="*/ 98 h 211"/>
              <a:gd name="T70" fmla="*/ 71 w 172"/>
              <a:gd name="T71" fmla="*/ 98 h 211"/>
              <a:gd name="T72" fmla="*/ 60 w 172"/>
              <a:gd name="T73" fmla="*/ 9 h 211"/>
              <a:gd name="T74" fmla="*/ 12 w 172"/>
              <a:gd name="T75" fmla="*/ 23 h 211"/>
              <a:gd name="T76" fmla="*/ 60 w 172"/>
              <a:gd name="T77" fmla="*/ 100 h 211"/>
              <a:gd name="T78" fmla="*/ 28 w 172"/>
              <a:gd name="T79" fmla="*/ 118 h 211"/>
              <a:gd name="T80" fmla="*/ 29 w 172"/>
              <a:gd name="T81" fmla="*/ 134 h 211"/>
              <a:gd name="T82" fmla="*/ 34 w 172"/>
              <a:gd name="T83" fmla="*/ 127 h 211"/>
              <a:gd name="T84" fmla="*/ 47 w 172"/>
              <a:gd name="T85" fmla="*/ 120 h 211"/>
              <a:gd name="T86" fmla="*/ 36 w 172"/>
              <a:gd name="T87" fmla="*/ 178 h 211"/>
              <a:gd name="T88" fmla="*/ 45 w 172"/>
              <a:gd name="T89" fmla="*/ 163 h 211"/>
              <a:gd name="T90" fmla="*/ 60 w 172"/>
              <a:gd name="T91" fmla="*/ 211 h 211"/>
              <a:gd name="T92" fmla="*/ 0 w 172"/>
              <a:gd name="T93" fmla="*/ 2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72" h="211">
                <a:moveTo>
                  <a:pt x="121" y="0"/>
                </a:moveTo>
                <a:cubicBezTo>
                  <a:pt x="172" y="0"/>
                  <a:pt x="172" y="0"/>
                  <a:pt x="172" y="0"/>
                </a:cubicBezTo>
                <a:cubicBezTo>
                  <a:pt x="172" y="9"/>
                  <a:pt x="172" y="9"/>
                  <a:pt x="172" y="9"/>
                </a:cubicBezTo>
                <a:cubicBezTo>
                  <a:pt x="121" y="9"/>
                  <a:pt x="121" y="9"/>
                  <a:pt x="121" y="9"/>
                </a:cubicBezTo>
                <a:cubicBezTo>
                  <a:pt x="121" y="0"/>
                  <a:pt x="121" y="0"/>
                  <a:pt x="121" y="0"/>
                </a:cubicBezTo>
                <a:close/>
                <a:moveTo>
                  <a:pt x="121" y="37"/>
                </a:moveTo>
                <a:cubicBezTo>
                  <a:pt x="172" y="37"/>
                  <a:pt x="172" y="37"/>
                  <a:pt x="172" y="37"/>
                </a:cubicBezTo>
                <a:cubicBezTo>
                  <a:pt x="172" y="183"/>
                  <a:pt x="172" y="183"/>
                  <a:pt x="172" y="183"/>
                </a:cubicBezTo>
                <a:cubicBezTo>
                  <a:pt x="172" y="198"/>
                  <a:pt x="159" y="211"/>
                  <a:pt x="143" y="211"/>
                </a:cubicBezTo>
                <a:cubicBezTo>
                  <a:pt x="121" y="211"/>
                  <a:pt x="121" y="211"/>
                  <a:pt x="121" y="211"/>
                </a:cubicBezTo>
                <a:cubicBezTo>
                  <a:pt x="121" y="166"/>
                  <a:pt x="121" y="166"/>
                  <a:pt x="121" y="166"/>
                </a:cubicBezTo>
                <a:cubicBezTo>
                  <a:pt x="122" y="166"/>
                  <a:pt x="123" y="166"/>
                  <a:pt x="124" y="165"/>
                </a:cubicBezTo>
                <a:cubicBezTo>
                  <a:pt x="130" y="163"/>
                  <a:pt x="134" y="159"/>
                  <a:pt x="138" y="153"/>
                </a:cubicBezTo>
                <a:cubicBezTo>
                  <a:pt x="142" y="145"/>
                  <a:pt x="145" y="137"/>
                  <a:pt x="145" y="128"/>
                </a:cubicBezTo>
                <a:cubicBezTo>
                  <a:pt x="145" y="115"/>
                  <a:pt x="140" y="108"/>
                  <a:pt x="131" y="108"/>
                </a:cubicBezTo>
                <a:cubicBezTo>
                  <a:pt x="128" y="108"/>
                  <a:pt x="125" y="109"/>
                  <a:pt x="121" y="111"/>
                </a:cubicBezTo>
                <a:cubicBezTo>
                  <a:pt x="127" y="85"/>
                  <a:pt x="127" y="85"/>
                  <a:pt x="127" y="85"/>
                </a:cubicBezTo>
                <a:cubicBezTo>
                  <a:pt x="121" y="86"/>
                  <a:pt x="121" y="86"/>
                  <a:pt x="121" y="86"/>
                </a:cubicBezTo>
                <a:cubicBezTo>
                  <a:pt x="121" y="37"/>
                  <a:pt x="121" y="37"/>
                  <a:pt x="121" y="37"/>
                </a:cubicBezTo>
                <a:close/>
                <a:moveTo>
                  <a:pt x="121" y="156"/>
                </a:moveTo>
                <a:cubicBezTo>
                  <a:pt x="123" y="155"/>
                  <a:pt x="126" y="152"/>
                  <a:pt x="129" y="146"/>
                </a:cubicBezTo>
                <a:cubicBezTo>
                  <a:pt x="131" y="140"/>
                  <a:pt x="133" y="134"/>
                  <a:pt x="133" y="129"/>
                </a:cubicBezTo>
                <a:cubicBezTo>
                  <a:pt x="133" y="123"/>
                  <a:pt x="132" y="119"/>
                  <a:pt x="129" y="117"/>
                </a:cubicBezTo>
                <a:cubicBezTo>
                  <a:pt x="129" y="117"/>
                  <a:pt x="128" y="116"/>
                  <a:pt x="127" y="116"/>
                </a:cubicBezTo>
                <a:cubicBezTo>
                  <a:pt x="126" y="116"/>
                  <a:pt x="124" y="117"/>
                  <a:pt x="123" y="117"/>
                </a:cubicBezTo>
                <a:cubicBezTo>
                  <a:pt x="122" y="117"/>
                  <a:pt x="121" y="117"/>
                  <a:pt x="121" y="118"/>
                </a:cubicBezTo>
                <a:lnTo>
                  <a:pt x="121" y="156"/>
                </a:lnTo>
                <a:close/>
                <a:moveTo>
                  <a:pt x="98" y="0"/>
                </a:moveTo>
                <a:cubicBezTo>
                  <a:pt x="121" y="0"/>
                  <a:pt x="121" y="0"/>
                  <a:pt x="121" y="0"/>
                </a:cubicBezTo>
                <a:cubicBezTo>
                  <a:pt x="121" y="9"/>
                  <a:pt x="121" y="9"/>
                  <a:pt x="121" y="9"/>
                </a:cubicBezTo>
                <a:cubicBezTo>
                  <a:pt x="98" y="9"/>
                  <a:pt x="98" y="9"/>
                  <a:pt x="98" y="9"/>
                </a:cubicBezTo>
                <a:cubicBezTo>
                  <a:pt x="98" y="0"/>
                  <a:pt x="98" y="0"/>
                  <a:pt x="98" y="0"/>
                </a:cubicBezTo>
                <a:close/>
                <a:moveTo>
                  <a:pt x="98" y="37"/>
                </a:moveTo>
                <a:cubicBezTo>
                  <a:pt x="121" y="37"/>
                  <a:pt x="121" y="37"/>
                  <a:pt x="121" y="37"/>
                </a:cubicBezTo>
                <a:cubicBezTo>
                  <a:pt x="121" y="86"/>
                  <a:pt x="121" y="86"/>
                  <a:pt x="121" y="86"/>
                </a:cubicBezTo>
                <a:cubicBezTo>
                  <a:pt x="110" y="88"/>
                  <a:pt x="110" y="88"/>
                  <a:pt x="110" y="88"/>
                </a:cubicBezTo>
                <a:cubicBezTo>
                  <a:pt x="98" y="141"/>
                  <a:pt x="98" y="141"/>
                  <a:pt x="98" y="141"/>
                </a:cubicBezTo>
                <a:cubicBezTo>
                  <a:pt x="98" y="90"/>
                  <a:pt x="98" y="90"/>
                  <a:pt x="98" y="90"/>
                </a:cubicBezTo>
                <a:cubicBezTo>
                  <a:pt x="100" y="81"/>
                  <a:pt x="100" y="81"/>
                  <a:pt x="100" y="81"/>
                </a:cubicBezTo>
                <a:cubicBezTo>
                  <a:pt x="100" y="81"/>
                  <a:pt x="99" y="81"/>
                  <a:pt x="98" y="80"/>
                </a:cubicBezTo>
                <a:cubicBezTo>
                  <a:pt x="98" y="37"/>
                  <a:pt x="98" y="37"/>
                  <a:pt x="98" y="37"/>
                </a:cubicBezTo>
                <a:close/>
                <a:moveTo>
                  <a:pt x="121" y="211"/>
                </a:moveTo>
                <a:cubicBezTo>
                  <a:pt x="98" y="211"/>
                  <a:pt x="98" y="211"/>
                  <a:pt x="98" y="211"/>
                </a:cubicBezTo>
                <a:cubicBezTo>
                  <a:pt x="98" y="160"/>
                  <a:pt x="98" y="160"/>
                  <a:pt x="98" y="160"/>
                </a:cubicBezTo>
                <a:cubicBezTo>
                  <a:pt x="99" y="161"/>
                  <a:pt x="100" y="162"/>
                  <a:pt x="101" y="163"/>
                </a:cubicBezTo>
                <a:cubicBezTo>
                  <a:pt x="103" y="166"/>
                  <a:pt x="107" y="167"/>
                  <a:pt x="112" y="167"/>
                </a:cubicBezTo>
                <a:cubicBezTo>
                  <a:pt x="115" y="167"/>
                  <a:pt x="118" y="167"/>
                  <a:pt x="121" y="166"/>
                </a:cubicBezTo>
                <a:cubicBezTo>
                  <a:pt x="121" y="211"/>
                  <a:pt x="121" y="211"/>
                  <a:pt x="121" y="211"/>
                </a:cubicBezTo>
                <a:close/>
                <a:moveTo>
                  <a:pt x="121" y="118"/>
                </a:moveTo>
                <a:cubicBezTo>
                  <a:pt x="120" y="118"/>
                  <a:pt x="120" y="118"/>
                  <a:pt x="120" y="119"/>
                </a:cubicBezTo>
                <a:cubicBezTo>
                  <a:pt x="113" y="148"/>
                  <a:pt x="113" y="148"/>
                  <a:pt x="113" y="148"/>
                </a:cubicBezTo>
                <a:cubicBezTo>
                  <a:pt x="113" y="149"/>
                  <a:pt x="113" y="150"/>
                  <a:pt x="113" y="151"/>
                </a:cubicBezTo>
                <a:cubicBezTo>
                  <a:pt x="113" y="154"/>
                  <a:pt x="115" y="156"/>
                  <a:pt x="119" y="156"/>
                </a:cubicBezTo>
                <a:cubicBezTo>
                  <a:pt x="120" y="156"/>
                  <a:pt x="120" y="156"/>
                  <a:pt x="121" y="156"/>
                </a:cubicBezTo>
                <a:lnTo>
                  <a:pt x="121" y="118"/>
                </a:lnTo>
                <a:close/>
                <a:moveTo>
                  <a:pt x="71" y="0"/>
                </a:moveTo>
                <a:cubicBezTo>
                  <a:pt x="98" y="0"/>
                  <a:pt x="98" y="0"/>
                  <a:pt x="98" y="0"/>
                </a:cubicBezTo>
                <a:cubicBezTo>
                  <a:pt x="98" y="9"/>
                  <a:pt x="98" y="9"/>
                  <a:pt x="98" y="9"/>
                </a:cubicBezTo>
                <a:cubicBezTo>
                  <a:pt x="71" y="9"/>
                  <a:pt x="71" y="9"/>
                  <a:pt x="71" y="9"/>
                </a:cubicBezTo>
                <a:cubicBezTo>
                  <a:pt x="71" y="0"/>
                  <a:pt x="71" y="0"/>
                  <a:pt x="71" y="0"/>
                </a:cubicBezTo>
                <a:close/>
                <a:moveTo>
                  <a:pt x="71" y="37"/>
                </a:moveTo>
                <a:cubicBezTo>
                  <a:pt x="98" y="37"/>
                  <a:pt x="98" y="37"/>
                  <a:pt x="98" y="37"/>
                </a:cubicBezTo>
                <a:cubicBezTo>
                  <a:pt x="98" y="80"/>
                  <a:pt x="98" y="80"/>
                  <a:pt x="98" y="80"/>
                </a:cubicBezTo>
                <a:cubicBezTo>
                  <a:pt x="96" y="80"/>
                  <a:pt x="94" y="80"/>
                  <a:pt x="91" y="80"/>
                </a:cubicBezTo>
                <a:cubicBezTo>
                  <a:pt x="85" y="80"/>
                  <a:pt x="78" y="83"/>
                  <a:pt x="71" y="88"/>
                </a:cubicBezTo>
                <a:cubicBezTo>
                  <a:pt x="71" y="37"/>
                  <a:pt x="71" y="37"/>
                  <a:pt x="71" y="37"/>
                </a:cubicBezTo>
                <a:close/>
                <a:moveTo>
                  <a:pt x="98" y="211"/>
                </a:moveTo>
                <a:cubicBezTo>
                  <a:pt x="71" y="211"/>
                  <a:pt x="71" y="211"/>
                  <a:pt x="71" y="211"/>
                </a:cubicBezTo>
                <a:cubicBezTo>
                  <a:pt x="71" y="166"/>
                  <a:pt x="71" y="166"/>
                  <a:pt x="71" y="166"/>
                </a:cubicBezTo>
                <a:cubicBezTo>
                  <a:pt x="82" y="166"/>
                  <a:pt x="82" y="166"/>
                  <a:pt x="82" y="166"/>
                </a:cubicBezTo>
                <a:cubicBezTo>
                  <a:pt x="98" y="90"/>
                  <a:pt x="98" y="90"/>
                  <a:pt x="98" y="90"/>
                </a:cubicBezTo>
                <a:cubicBezTo>
                  <a:pt x="98" y="141"/>
                  <a:pt x="98" y="141"/>
                  <a:pt x="98" y="141"/>
                </a:cubicBezTo>
                <a:cubicBezTo>
                  <a:pt x="97" y="146"/>
                  <a:pt x="97" y="146"/>
                  <a:pt x="97" y="146"/>
                </a:cubicBezTo>
                <a:cubicBezTo>
                  <a:pt x="97" y="148"/>
                  <a:pt x="97" y="150"/>
                  <a:pt x="97" y="152"/>
                </a:cubicBezTo>
                <a:cubicBezTo>
                  <a:pt x="97" y="155"/>
                  <a:pt x="97" y="158"/>
                  <a:pt x="98" y="160"/>
                </a:cubicBezTo>
                <a:cubicBezTo>
                  <a:pt x="98" y="211"/>
                  <a:pt x="98" y="211"/>
                  <a:pt x="98" y="211"/>
                </a:cubicBezTo>
                <a:close/>
                <a:moveTo>
                  <a:pt x="71" y="137"/>
                </a:moveTo>
                <a:cubicBezTo>
                  <a:pt x="74" y="124"/>
                  <a:pt x="74" y="124"/>
                  <a:pt x="74" y="124"/>
                </a:cubicBezTo>
                <a:cubicBezTo>
                  <a:pt x="73" y="124"/>
                  <a:pt x="72" y="124"/>
                  <a:pt x="71" y="123"/>
                </a:cubicBezTo>
                <a:cubicBezTo>
                  <a:pt x="71" y="137"/>
                  <a:pt x="71" y="137"/>
                  <a:pt x="71" y="137"/>
                </a:cubicBezTo>
                <a:close/>
                <a:moveTo>
                  <a:pt x="71" y="118"/>
                </a:moveTo>
                <a:cubicBezTo>
                  <a:pt x="73" y="118"/>
                  <a:pt x="74" y="119"/>
                  <a:pt x="75" y="119"/>
                </a:cubicBezTo>
                <a:cubicBezTo>
                  <a:pt x="82" y="88"/>
                  <a:pt x="82" y="88"/>
                  <a:pt x="82" y="88"/>
                </a:cubicBezTo>
                <a:cubicBezTo>
                  <a:pt x="79" y="90"/>
                  <a:pt x="75" y="93"/>
                  <a:pt x="71" y="98"/>
                </a:cubicBezTo>
                <a:lnTo>
                  <a:pt x="71" y="118"/>
                </a:lnTo>
                <a:close/>
                <a:moveTo>
                  <a:pt x="60" y="0"/>
                </a:moveTo>
                <a:cubicBezTo>
                  <a:pt x="71" y="0"/>
                  <a:pt x="71" y="0"/>
                  <a:pt x="71" y="0"/>
                </a:cubicBezTo>
                <a:cubicBezTo>
                  <a:pt x="71" y="9"/>
                  <a:pt x="71" y="9"/>
                  <a:pt x="71" y="9"/>
                </a:cubicBezTo>
                <a:cubicBezTo>
                  <a:pt x="60" y="9"/>
                  <a:pt x="60" y="9"/>
                  <a:pt x="60" y="9"/>
                </a:cubicBezTo>
                <a:cubicBezTo>
                  <a:pt x="60" y="0"/>
                  <a:pt x="60" y="0"/>
                  <a:pt x="60" y="0"/>
                </a:cubicBezTo>
                <a:close/>
                <a:moveTo>
                  <a:pt x="60" y="37"/>
                </a:moveTo>
                <a:cubicBezTo>
                  <a:pt x="71" y="37"/>
                  <a:pt x="71" y="37"/>
                  <a:pt x="71" y="37"/>
                </a:cubicBezTo>
                <a:cubicBezTo>
                  <a:pt x="71" y="88"/>
                  <a:pt x="71" y="88"/>
                  <a:pt x="71" y="88"/>
                </a:cubicBezTo>
                <a:cubicBezTo>
                  <a:pt x="71" y="89"/>
                  <a:pt x="71" y="89"/>
                  <a:pt x="71" y="89"/>
                </a:cubicBezTo>
                <a:cubicBezTo>
                  <a:pt x="67" y="92"/>
                  <a:pt x="64" y="96"/>
                  <a:pt x="60" y="100"/>
                </a:cubicBezTo>
                <a:cubicBezTo>
                  <a:pt x="60" y="37"/>
                  <a:pt x="60" y="37"/>
                  <a:pt x="60" y="37"/>
                </a:cubicBezTo>
                <a:close/>
                <a:moveTo>
                  <a:pt x="71" y="211"/>
                </a:moveTo>
                <a:cubicBezTo>
                  <a:pt x="60" y="211"/>
                  <a:pt x="60" y="211"/>
                  <a:pt x="60" y="211"/>
                </a:cubicBezTo>
                <a:cubicBezTo>
                  <a:pt x="60" y="120"/>
                  <a:pt x="60" y="120"/>
                  <a:pt x="60" y="120"/>
                </a:cubicBezTo>
                <a:cubicBezTo>
                  <a:pt x="64" y="121"/>
                  <a:pt x="68" y="122"/>
                  <a:pt x="71" y="123"/>
                </a:cubicBezTo>
                <a:cubicBezTo>
                  <a:pt x="71" y="137"/>
                  <a:pt x="71" y="137"/>
                  <a:pt x="71" y="137"/>
                </a:cubicBezTo>
                <a:cubicBezTo>
                  <a:pt x="65" y="166"/>
                  <a:pt x="65" y="166"/>
                  <a:pt x="65" y="166"/>
                </a:cubicBezTo>
                <a:cubicBezTo>
                  <a:pt x="71" y="166"/>
                  <a:pt x="71" y="166"/>
                  <a:pt x="71" y="166"/>
                </a:cubicBezTo>
                <a:cubicBezTo>
                  <a:pt x="71" y="211"/>
                  <a:pt x="71" y="211"/>
                  <a:pt x="71" y="211"/>
                </a:cubicBezTo>
                <a:close/>
                <a:moveTo>
                  <a:pt x="71" y="98"/>
                </a:moveTo>
                <a:cubicBezTo>
                  <a:pt x="68" y="102"/>
                  <a:pt x="65" y="108"/>
                  <a:pt x="61" y="115"/>
                </a:cubicBezTo>
                <a:cubicBezTo>
                  <a:pt x="65" y="116"/>
                  <a:pt x="68" y="117"/>
                  <a:pt x="71" y="118"/>
                </a:cubicBezTo>
                <a:lnTo>
                  <a:pt x="71" y="98"/>
                </a:lnTo>
                <a:close/>
                <a:moveTo>
                  <a:pt x="29" y="0"/>
                </a:moveTo>
                <a:cubicBezTo>
                  <a:pt x="60" y="0"/>
                  <a:pt x="60" y="0"/>
                  <a:pt x="60" y="0"/>
                </a:cubicBezTo>
                <a:cubicBezTo>
                  <a:pt x="60" y="9"/>
                  <a:pt x="60" y="9"/>
                  <a:pt x="60" y="9"/>
                </a:cubicBezTo>
                <a:cubicBezTo>
                  <a:pt x="26" y="9"/>
                  <a:pt x="26" y="9"/>
                  <a:pt x="26" y="9"/>
                </a:cubicBezTo>
                <a:cubicBezTo>
                  <a:pt x="18" y="9"/>
                  <a:pt x="12" y="15"/>
                  <a:pt x="12" y="23"/>
                </a:cubicBezTo>
                <a:cubicBezTo>
                  <a:pt x="12" y="23"/>
                  <a:pt x="12" y="23"/>
                  <a:pt x="12" y="23"/>
                </a:cubicBezTo>
                <a:cubicBezTo>
                  <a:pt x="12" y="30"/>
                  <a:pt x="18" y="37"/>
                  <a:pt x="26" y="37"/>
                </a:cubicBezTo>
                <a:cubicBezTo>
                  <a:pt x="60" y="37"/>
                  <a:pt x="60" y="37"/>
                  <a:pt x="60" y="37"/>
                </a:cubicBezTo>
                <a:cubicBezTo>
                  <a:pt x="60" y="100"/>
                  <a:pt x="60" y="100"/>
                  <a:pt x="60" y="100"/>
                </a:cubicBezTo>
                <a:cubicBezTo>
                  <a:pt x="57" y="104"/>
                  <a:pt x="54" y="109"/>
                  <a:pt x="51" y="114"/>
                </a:cubicBezTo>
                <a:cubicBezTo>
                  <a:pt x="48" y="114"/>
                  <a:pt x="46" y="113"/>
                  <a:pt x="45" y="113"/>
                </a:cubicBezTo>
                <a:cubicBezTo>
                  <a:pt x="38" y="113"/>
                  <a:pt x="32" y="115"/>
                  <a:pt x="28" y="118"/>
                </a:cubicBezTo>
                <a:cubicBezTo>
                  <a:pt x="23" y="120"/>
                  <a:pt x="21" y="124"/>
                  <a:pt x="21" y="128"/>
                </a:cubicBezTo>
                <a:cubicBezTo>
                  <a:pt x="21" y="130"/>
                  <a:pt x="22" y="131"/>
                  <a:pt x="23" y="133"/>
                </a:cubicBezTo>
                <a:cubicBezTo>
                  <a:pt x="24" y="134"/>
                  <a:pt x="26" y="134"/>
                  <a:pt x="29" y="134"/>
                </a:cubicBezTo>
                <a:cubicBezTo>
                  <a:pt x="30" y="134"/>
                  <a:pt x="31" y="134"/>
                  <a:pt x="33" y="133"/>
                </a:cubicBezTo>
                <a:cubicBezTo>
                  <a:pt x="34" y="132"/>
                  <a:pt x="35" y="131"/>
                  <a:pt x="35" y="130"/>
                </a:cubicBezTo>
                <a:cubicBezTo>
                  <a:pt x="35" y="129"/>
                  <a:pt x="34" y="128"/>
                  <a:pt x="34" y="127"/>
                </a:cubicBezTo>
                <a:cubicBezTo>
                  <a:pt x="34" y="127"/>
                  <a:pt x="33" y="126"/>
                  <a:pt x="33" y="126"/>
                </a:cubicBezTo>
                <a:cubicBezTo>
                  <a:pt x="34" y="124"/>
                  <a:pt x="35" y="123"/>
                  <a:pt x="38" y="122"/>
                </a:cubicBezTo>
                <a:cubicBezTo>
                  <a:pt x="40" y="121"/>
                  <a:pt x="43" y="120"/>
                  <a:pt x="47" y="120"/>
                </a:cubicBezTo>
                <a:cubicBezTo>
                  <a:pt x="44" y="125"/>
                  <a:pt x="42" y="129"/>
                  <a:pt x="40" y="134"/>
                </a:cubicBezTo>
                <a:cubicBezTo>
                  <a:pt x="33" y="148"/>
                  <a:pt x="30" y="159"/>
                  <a:pt x="30" y="167"/>
                </a:cubicBezTo>
                <a:cubicBezTo>
                  <a:pt x="30" y="173"/>
                  <a:pt x="32" y="176"/>
                  <a:pt x="36" y="178"/>
                </a:cubicBezTo>
                <a:cubicBezTo>
                  <a:pt x="37" y="179"/>
                  <a:pt x="41" y="180"/>
                  <a:pt x="45" y="180"/>
                </a:cubicBezTo>
                <a:cubicBezTo>
                  <a:pt x="44" y="178"/>
                  <a:pt x="44" y="176"/>
                  <a:pt x="44" y="173"/>
                </a:cubicBezTo>
                <a:cubicBezTo>
                  <a:pt x="44" y="170"/>
                  <a:pt x="44" y="167"/>
                  <a:pt x="45" y="163"/>
                </a:cubicBezTo>
                <a:cubicBezTo>
                  <a:pt x="47" y="150"/>
                  <a:pt x="52" y="136"/>
                  <a:pt x="59" y="120"/>
                </a:cubicBezTo>
                <a:cubicBezTo>
                  <a:pt x="59" y="120"/>
                  <a:pt x="60" y="120"/>
                  <a:pt x="60" y="120"/>
                </a:cubicBezTo>
                <a:cubicBezTo>
                  <a:pt x="60" y="211"/>
                  <a:pt x="60" y="211"/>
                  <a:pt x="60" y="211"/>
                </a:cubicBezTo>
                <a:cubicBezTo>
                  <a:pt x="29" y="211"/>
                  <a:pt x="29" y="211"/>
                  <a:pt x="29" y="211"/>
                </a:cubicBezTo>
                <a:cubicBezTo>
                  <a:pt x="13" y="211"/>
                  <a:pt x="0" y="198"/>
                  <a:pt x="0" y="183"/>
                </a:cubicBezTo>
                <a:cubicBezTo>
                  <a:pt x="0" y="29"/>
                  <a:pt x="0" y="29"/>
                  <a:pt x="0" y="29"/>
                </a:cubicBezTo>
                <a:cubicBezTo>
                  <a:pt x="0" y="13"/>
                  <a:pt x="13" y="0"/>
                  <a:pt x="29" y="0"/>
                </a:cubicBez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85" name="Freeform 75"/>
          <p:cNvSpPr>
            <a:spLocks noEditPoints="1"/>
          </p:cNvSpPr>
          <p:nvPr/>
        </p:nvSpPr>
        <p:spPr bwMode="auto">
          <a:xfrm>
            <a:off x="6344621" y="1711885"/>
            <a:ext cx="427323" cy="428513"/>
          </a:xfrm>
          <a:custGeom>
            <a:avLst/>
            <a:gdLst>
              <a:gd name="T0" fmla="*/ 249 w 261"/>
              <a:gd name="T1" fmla="*/ 220 h 262"/>
              <a:gd name="T2" fmla="*/ 261 w 261"/>
              <a:gd name="T3" fmla="*/ 70 h 262"/>
              <a:gd name="T4" fmla="*/ 249 w 261"/>
              <a:gd name="T5" fmla="*/ 70 h 262"/>
              <a:gd name="T6" fmla="*/ 249 w 261"/>
              <a:gd name="T7" fmla="*/ 154 h 262"/>
              <a:gd name="T8" fmla="*/ 227 w 261"/>
              <a:gd name="T9" fmla="*/ 180 h 262"/>
              <a:gd name="T10" fmla="*/ 209 w 261"/>
              <a:gd name="T11" fmla="*/ 262 h 262"/>
              <a:gd name="T12" fmla="*/ 209 w 261"/>
              <a:gd name="T13" fmla="*/ 262 h 262"/>
              <a:gd name="T14" fmla="*/ 209 w 261"/>
              <a:gd name="T15" fmla="*/ 15 h 262"/>
              <a:gd name="T16" fmla="*/ 203 w 261"/>
              <a:gd name="T17" fmla="*/ 28 h 262"/>
              <a:gd name="T18" fmla="*/ 209 w 261"/>
              <a:gd name="T19" fmla="*/ 50 h 262"/>
              <a:gd name="T20" fmla="*/ 201 w 261"/>
              <a:gd name="T21" fmla="*/ 120 h 262"/>
              <a:gd name="T22" fmla="*/ 209 w 261"/>
              <a:gd name="T23" fmla="*/ 197 h 262"/>
              <a:gd name="T24" fmla="*/ 209 w 261"/>
              <a:gd name="T25" fmla="*/ 197 h 262"/>
              <a:gd name="T26" fmla="*/ 195 w 261"/>
              <a:gd name="T27" fmla="*/ 232 h 262"/>
              <a:gd name="T28" fmla="*/ 168 w 261"/>
              <a:gd name="T29" fmla="*/ 36 h 262"/>
              <a:gd name="T30" fmla="*/ 195 w 261"/>
              <a:gd name="T31" fmla="*/ 20 h 262"/>
              <a:gd name="T32" fmla="*/ 195 w 261"/>
              <a:gd name="T33" fmla="*/ 50 h 262"/>
              <a:gd name="T34" fmla="*/ 195 w 261"/>
              <a:gd name="T35" fmla="*/ 120 h 262"/>
              <a:gd name="T36" fmla="*/ 168 w 261"/>
              <a:gd name="T37" fmla="*/ 220 h 262"/>
              <a:gd name="T38" fmla="*/ 192 w 261"/>
              <a:gd name="T39" fmla="*/ 249 h 262"/>
              <a:gd name="T40" fmla="*/ 168 w 261"/>
              <a:gd name="T41" fmla="*/ 21 h 262"/>
              <a:gd name="T42" fmla="*/ 168 w 261"/>
              <a:gd name="T43" fmla="*/ 44 h 262"/>
              <a:gd name="T44" fmla="*/ 135 w 261"/>
              <a:gd name="T45" fmla="*/ 120 h 262"/>
              <a:gd name="T46" fmla="*/ 167 w 261"/>
              <a:gd name="T47" fmla="*/ 198 h 262"/>
              <a:gd name="T48" fmla="*/ 167 w 261"/>
              <a:gd name="T49" fmla="*/ 167 h 262"/>
              <a:gd name="T50" fmla="*/ 130 w 261"/>
              <a:gd name="T51" fmla="*/ 147 h 262"/>
              <a:gd name="T52" fmla="*/ 93 w 261"/>
              <a:gd name="T53" fmla="*/ 44 h 262"/>
              <a:gd name="T54" fmla="*/ 130 w 261"/>
              <a:gd name="T55" fmla="*/ 0 h 262"/>
              <a:gd name="T56" fmla="*/ 126 w 261"/>
              <a:gd name="T57" fmla="*/ 120 h 262"/>
              <a:gd name="T58" fmla="*/ 130 w 261"/>
              <a:gd name="T59" fmla="*/ 159 h 262"/>
              <a:gd name="T60" fmla="*/ 130 w 261"/>
              <a:gd name="T61" fmla="*/ 179 h 262"/>
              <a:gd name="T62" fmla="*/ 130 w 261"/>
              <a:gd name="T63" fmla="*/ 198 h 262"/>
              <a:gd name="T64" fmla="*/ 93 w 261"/>
              <a:gd name="T65" fmla="*/ 3 h 262"/>
              <a:gd name="T66" fmla="*/ 93 w 261"/>
              <a:gd name="T67" fmla="*/ 36 h 262"/>
              <a:gd name="T68" fmla="*/ 67 w 261"/>
              <a:gd name="T69" fmla="*/ 20 h 262"/>
              <a:gd name="T70" fmla="*/ 67 w 261"/>
              <a:gd name="T71" fmla="*/ 70 h 262"/>
              <a:gd name="T72" fmla="*/ 92 w 261"/>
              <a:gd name="T73" fmla="*/ 147 h 262"/>
              <a:gd name="T74" fmla="*/ 92 w 261"/>
              <a:gd name="T75" fmla="*/ 179 h 262"/>
              <a:gd name="T76" fmla="*/ 93 w 261"/>
              <a:gd name="T77" fmla="*/ 198 h 262"/>
              <a:gd name="T78" fmla="*/ 67 w 261"/>
              <a:gd name="T79" fmla="*/ 171 h 262"/>
              <a:gd name="T80" fmla="*/ 69 w 261"/>
              <a:gd name="T81" fmla="*/ 232 h 262"/>
              <a:gd name="T82" fmla="*/ 58 w 261"/>
              <a:gd name="T83" fmla="*/ 28 h 262"/>
              <a:gd name="T84" fmla="*/ 67 w 261"/>
              <a:gd name="T85" fmla="*/ 9 h 262"/>
              <a:gd name="T86" fmla="*/ 67 w 261"/>
              <a:gd name="T87" fmla="*/ 120 h 262"/>
              <a:gd name="T88" fmla="*/ 67 w 261"/>
              <a:gd name="T89" fmla="*/ 188 h 262"/>
              <a:gd name="T90" fmla="*/ 67 w 261"/>
              <a:gd name="T91" fmla="*/ 232 h 262"/>
              <a:gd name="T92" fmla="*/ 67 w 261"/>
              <a:gd name="T93" fmla="*/ 232 h 262"/>
              <a:gd name="T94" fmla="*/ 52 w 261"/>
              <a:gd name="T95" fmla="*/ 50 h 262"/>
              <a:gd name="T96" fmla="*/ 12 w 261"/>
              <a:gd name="T97" fmla="*/ 220 h 262"/>
              <a:gd name="T98" fmla="*/ 52 w 261"/>
              <a:gd name="T99" fmla="*/ 232 h 262"/>
              <a:gd name="T100" fmla="*/ 52 w 261"/>
              <a:gd name="T101" fmla="*/ 232 h 262"/>
              <a:gd name="T102" fmla="*/ 12 w 261"/>
              <a:gd name="T103" fmla="*/ 114 h 262"/>
              <a:gd name="T104" fmla="*/ 0 w 261"/>
              <a:gd name="T105" fmla="*/ 104 h 262"/>
              <a:gd name="T106" fmla="*/ 12 w 261"/>
              <a:gd name="T107" fmla="*/ 154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61" h="262">
                <a:moveTo>
                  <a:pt x="249" y="220"/>
                </a:moveTo>
                <a:cubicBezTo>
                  <a:pt x="249" y="154"/>
                  <a:pt x="249" y="154"/>
                  <a:pt x="249" y="154"/>
                </a:cubicBezTo>
                <a:cubicBezTo>
                  <a:pt x="251" y="157"/>
                  <a:pt x="252" y="160"/>
                  <a:pt x="252" y="164"/>
                </a:cubicBezTo>
                <a:cubicBezTo>
                  <a:pt x="252" y="220"/>
                  <a:pt x="252" y="220"/>
                  <a:pt x="252" y="220"/>
                </a:cubicBezTo>
                <a:cubicBezTo>
                  <a:pt x="249" y="220"/>
                  <a:pt x="249" y="220"/>
                  <a:pt x="249" y="220"/>
                </a:cubicBezTo>
                <a:close/>
                <a:moveTo>
                  <a:pt x="249" y="114"/>
                </a:moveTo>
                <a:cubicBezTo>
                  <a:pt x="249" y="70"/>
                  <a:pt x="249" y="70"/>
                  <a:pt x="249" y="70"/>
                </a:cubicBezTo>
                <a:cubicBezTo>
                  <a:pt x="250" y="70"/>
                  <a:pt x="250" y="70"/>
                  <a:pt x="250" y="69"/>
                </a:cubicBezTo>
                <a:cubicBezTo>
                  <a:pt x="257" y="67"/>
                  <a:pt x="257" y="67"/>
                  <a:pt x="257" y="67"/>
                </a:cubicBezTo>
                <a:cubicBezTo>
                  <a:pt x="259" y="66"/>
                  <a:pt x="261" y="67"/>
                  <a:pt x="261" y="70"/>
                </a:cubicBezTo>
                <a:cubicBezTo>
                  <a:pt x="261" y="104"/>
                  <a:pt x="261" y="104"/>
                  <a:pt x="261" y="104"/>
                </a:cubicBezTo>
                <a:cubicBezTo>
                  <a:pt x="261" y="107"/>
                  <a:pt x="259" y="110"/>
                  <a:pt x="257" y="111"/>
                </a:cubicBezTo>
                <a:cubicBezTo>
                  <a:pt x="250" y="113"/>
                  <a:pt x="250" y="113"/>
                  <a:pt x="250" y="113"/>
                </a:cubicBezTo>
                <a:cubicBezTo>
                  <a:pt x="250" y="114"/>
                  <a:pt x="250" y="114"/>
                  <a:pt x="249" y="114"/>
                </a:cubicBezTo>
                <a:close/>
                <a:moveTo>
                  <a:pt x="249" y="70"/>
                </a:moveTo>
                <a:cubicBezTo>
                  <a:pt x="249" y="114"/>
                  <a:pt x="249" y="114"/>
                  <a:pt x="249" y="114"/>
                </a:cubicBezTo>
                <a:cubicBezTo>
                  <a:pt x="248" y="114"/>
                  <a:pt x="246" y="112"/>
                  <a:pt x="246" y="110"/>
                </a:cubicBezTo>
                <a:cubicBezTo>
                  <a:pt x="246" y="76"/>
                  <a:pt x="246" y="76"/>
                  <a:pt x="246" y="76"/>
                </a:cubicBezTo>
                <a:cubicBezTo>
                  <a:pt x="246" y="74"/>
                  <a:pt x="248" y="71"/>
                  <a:pt x="249" y="70"/>
                </a:cubicBezTo>
                <a:close/>
                <a:moveTo>
                  <a:pt x="249" y="154"/>
                </a:moveTo>
                <a:cubicBezTo>
                  <a:pt x="246" y="150"/>
                  <a:pt x="241" y="146"/>
                  <a:pt x="235" y="146"/>
                </a:cubicBezTo>
                <a:cubicBezTo>
                  <a:pt x="235" y="50"/>
                  <a:pt x="235" y="50"/>
                  <a:pt x="235" y="50"/>
                </a:cubicBezTo>
                <a:cubicBezTo>
                  <a:pt x="209" y="50"/>
                  <a:pt x="209" y="50"/>
                  <a:pt x="209" y="50"/>
                </a:cubicBezTo>
                <a:cubicBezTo>
                  <a:pt x="209" y="162"/>
                  <a:pt x="209" y="162"/>
                  <a:pt x="209" y="162"/>
                </a:cubicBezTo>
                <a:cubicBezTo>
                  <a:pt x="219" y="162"/>
                  <a:pt x="227" y="170"/>
                  <a:pt x="227" y="180"/>
                </a:cubicBezTo>
                <a:cubicBezTo>
                  <a:pt x="227" y="189"/>
                  <a:pt x="219" y="197"/>
                  <a:pt x="209" y="197"/>
                </a:cubicBezTo>
                <a:cubicBezTo>
                  <a:pt x="209" y="220"/>
                  <a:pt x="209" y="220"/>
                  <a:pt x="209" y="220"/>
                </a:cubicBezTo>
                <a:cubicBezTo>
                  <a:pt x="249" y="220"/>
                  <a:pt x="249" y="220"/>
                  <a:pt x="249" y="220"/>
                </a:cubicBezTo>
                <a:cubicBezTo>
                  <a:pt x="249" y="154"/>
                  <a:pt x="249" y="154"/>
                  <a:pt x="249" y="154"/>
                </a:cubicBezTo>
                <a:close/>
                <a:moveTo>
                  <a:pt x="209" y="262"/>
                </a:moveTo>
                <a:cubicBezTo>
                  <a:pt x="209" y="232"/>
                  <a:pt x="209" y="232"/>
                  <a:pt x="209" y="232"/>
                </a:cubicBezTo>
                <a:cubicBezTo>
                  <a:pt x="226" y="232"/>
                  <a:pt x="226" y="232"/>
                  <a:pt x="226" y="232"/>
                </a:cubicBezTo>
                <a:cubicBezTo>
                  <a:pt x="226" y="249"/>
                  <a:pt x="226" y="249"/>
                  <a:pt x="226" y="249"/>
                </a:cubicBezTo>
                <a:cubicBezTo>
                  <a:pt x="226" y="257"/>
                  <a:pt x="220" y="262"/>
                  <a:pt x="213" y="262"/>
                </a:cubicBezTo>
                <a:cubicBezTo>
                  <a:pt x="209" y="262"/>
                  <a:pt x="209" y="262"/>
                  <a:pt x="209" y="262"/>
                </a:cubicBezTo>
                <a:close/>
                <a:moveTo>
                  <a:pt x="209" y="44"/>
                </a:moveTo>
                <a:cubicBezTo>
                  <a:pt x="209" y="15"/>
                  <a:pt x="209" y="15"/>
                  <a:pt x="209" y="15"/>
                </a:cubicBezTo>
                <a:cubicBezTo>
                  <a:pt x="225" y="23"/>
                  <a:pt x="235" y="33"/>
                  <a:pt x="235" y="44"/>
                </a:cubicBezTo>
                <a:lnTo>
                  <a:pt x="209" y="44"/>
                </a:lnTo>
                <a:close/>
                <a:moveTo>
                  <a:pt x="209" y="15"/>
                </a:moveTo>
                <a:cubicBezTo>
                  <a:pt x="209" y="44"/>
                  <a:pt x="209" y="44"/>
                  <a:pt x="209" y="44"/>
                </a:cubicBezTo>
                <a:cubicBezTo>
                  <a:pt x="195" y="44"/>
                  <a:pt x="195" y="44"/>
                  <a:pt x="195" y="44"/>
                </a:cubicBezTo>
                <a:cubicBezTo>
                  <a:pt x="195" y="37"/>
                  <a:pt x="195" y="37"/>
                  <a:pt x="195" y="37"/>
                </a:cubicBezTo>
                <a:cubicBezTo>
                  <a:pt x="195" y="37"/>
                  <a:pt x="195" y="37"/>
                  <a:pt x="195" y="37"/>
                </a:cubicBezTo>
                <a:cubicBezTo>
                  <a:pt x="199" y="37"/>
                  <a:pt x="203" y="33"/>
                  <a:pt x="203" y="28"/>
                </a:cubicBezTo>
                <a:cubicBezTo>
                  <a:pt x="203" y="24"/>
                  <a:pt x="199" y="20"/>
                  <a:pt x="195" y="20"/>
                </a:cubicBezTo>
                <a:cubicBezTo>
                  <a:pt x="195" y="20"/>
                  <a:pt x="195" y="20"/>
                  <a:pt x="195" y="20"/>
                </a:cubicBezTo>
                <a:cubicBezTo>
                  <a:pt x="195" y="9"/>
                  <a:pt x="195" y="9"/>
                  <a:pt x="195" y="9"/>
                </a:cubicBezTo>
                <a:cubicBezTo>
                  <a:pt x="200" y="11"/>
                  <a:pt x="205" y="13"/>
                  <a:pt x="209" y="15"/>
                </a:cubicBezTo>
                <a:close/>
                <a:moveTo>
                  <a:pt x="209" y="50"/>
                </a:moveTo>
                <a:cubicBezTo>
                  <a:pt x="209" y="162"/>
                  <a:pt x="209" y="162"/>
                  <a:pt x="209" y="162"/>
                </a:cubicBezTo>
                <a:cubicBezTo>
                  <a:pt x="209" y="162"/>
                  <a:pt x="209" y="162"/>
                  <a:pt x="209" y="162"/>
                </a:cubicBezTo>
                <a:cubicBezTo>
                  <a:pt x="203" y="162"/>
                  <a:pt x="198" y="166"/>
                  <a:pt x="195" y="171"/>
                </a:cubicBezTo>
                <a:cubicBezTo>
                  <a:pt x="195" y="120"/>
                  <a:pt x="195" y="120"/>
                  <a:pt x="195" y="120"/>
                </a:cubicBezTo>
                <a:cubicBezTo>
                  <a:pt x="201" y="120"/>
                  <a:pt x="201" y="120"/>
                  <a:pt x="201" y="120"/>
                </a:cubicBezTo>
                <a:cubicBezTo>
                  <a:pt x="201" y="70"/>
                  <a:pt x="201" y="70"/>
                  <a:pt x="201" y="70"/>
                </a:cubicBezTo>
                <a:cubicBezTo>
                  <a:pt x="195" y="70"/>
                  <a:pt x="195" y="70"/>
                  <a:pt x="195" y="70"/>
                </a:cubicBezTo>
                <a:cubicBezTo>
                  <a:pt x="195" y="50"/>
                  <a:pt x="195" y="50"/>
                  <a:pt x="195" y="50"/>
                </a:cubicBezTo>
                <a:cubicBezTo>
                  <a:pt x="209" y="50"/>
                  <a:pt x="209" y="50"/>
                  <a:pt x="209" y="50"/>
                </a:cubicBezTo>
                <a:close/>
                <a:moveTo>
                  <a:pt x="209" y="197"/>
                </a:moveTo>
                <a:cubicBezTo>
                  <a:pt x="209" y="220"/>
                  <a:pt x="209" y="220"/>
                  <a:pt x="209" y="220"/>
                </a:cubicBezTo>
                <a:cubicBezTo>
                  <a:pt x="195" y="220"/>
                  <a:pt x="195" y="220"/>
                  <a:pt x="195" y="220"/>
                </a:cubicBezTo>
                <a:cubicBezTo>
                  <a:pt x="195" y="188"/>
                  <a:pt x="195" y="188"/>
                  <a:pt x="195" y="188"/>
                </a:cubicBezTo>
                <a:cubicBezTo>
                  <a:pt x="198" y="193"/>
                  <a:pt x="203" y="197"/>
                  <a:pt x="209" y="197"/>
                </a:cubicBezTo>
                <a:cubicBezTo>
                  <a:pt x="209" y="197"/>
                  <a:pt x="209" y="197"/>
                  <a:pt x="209" y="197"/>
                </a:cubicBezTo>
                <a:close/>
                <a:moveTo>
                  <a:pt x="209" y="232"/>
                </a:moveTo>
                <a:cubicBezTo>
                  <a:pt x="209" y="262"/>
                  <a:pt x="209" y="262"/>
                  <a:pt x="209" y="262"/>
                </a:cubicBezTo>
                <a:cubicBezTo>
                  <a:pt x="206" y="262"/>
                  <a:pt x="206" y="262"/>
                  <a:pt x="206" y="262"/>
                </a:cubicBezTo>
                <a:cubicBezTo>
                  <a:pt x="201" y="262"/>
                  <a:pt x="197" y="260"/>
                  <a:pt x="195" y="257"/>
                </a:cubicBezTo>
                <a:cubicBezTo>
                  <a:pt x="195" y="232"/>
                  <a:pt x="195" y="232"/>
                  <a:pt x="195" y="232"/>
                </a:cubicBezTo>
                <a:lnTo>
                  <a:pt x="209" y="232"/>
                </a:lnTo>
                <a:close/>
                <a:moveTo>
                  <a:pt x="171" y="20"/>
                </a:moveTo>
                <a:cubicBezTo>
                  <a:pt x="175" y="20"/>
                  <a:pt x="179" y="24"/>
                  <a:pt x="179" y="28"/>
                </a:cubicBezTo>
                <a:cubicBezTo>
                  <a:pt x="179" y="33"/>
                  <a:pt x="175" y="37"/>
                  <a:pt x="171" y="37"/>
                </a:cubicBezTo>
                <a:cubicBezTo>
                  <a:pt x="170" y="37"/>
                  <a:pt x="169" y="37"/>
                  <a:pt x="168" y="36"/>
                </a:cubicBezTo>
                <a:cubicBezTo>
                  <a:pt x="168" y="44"/>
                  <a:pt x="168" y="44"/>
                  <a:pt x="168" y="44"/>
                </a:cubicBezTo>
                <a:cubicBezTo>
                  <a:pt x="195" y="44"/>
                  <a:pt x="195" y="44"/>
                  <a:pt x="195" y="44"/>
                </a:cubicBezTo>
                <a:cubicBezTo>
                  <a:pt x="195" y="37"/>
                  <a:pt x="195" y="37"/>
                  <a:pt x="195" y="37"/>
                </a:cubicBezTo>
                <a:cubicBezTo>
                  <a:pt x="190" y="37"/>
                  <a:pt x="186" y="33"/>
                  <a:pt x="186" y="28"/>
                </a:cubicBezTo>
                <a:cubicBezTo>
                  <a:pt x="186" y="24"/>
                  <a:pt x="190" y="20"/>
                  <a:pt x="195" y="20"/>
                </a:cubicBezTo>
                <a:cubicBezTo>
                  <a:pt x="195" y="9"/>
                  <a:pt x="195" y="9"/>
                  <a:pt x="195" y="9"/>
                </a:cubicBezTo>
                <a:cubicBezTo>
                  <a:pt x="187" y="6"/>
                  <a:pt x="178" y="4"/>
                  <a:pt x="168" y="3"/>
                </a:cubicBezTo>
                <a:cubicBezTo>
                  <a:pt x="168" y="21"/>
                  <a:pt x="168" y="21"/>
                  <a:pt x="168" y="21"/>
                </a:cubicBezTo>
                <a:cubicBezTo>
                  <a:pt x="169" y="20"/>
                  <a:pt x="170" y="20"/>
                  <a:pt x="171" y="20"/>
                </a:cubicBezTo>
                <a:close/>
                <a:moveTo>
                  <a:pt x="195" y="50"/>
                </a:moveTo>
                <a:cubicBezTo>
                  <a:pt x="195" y="70"/>
                  <a:pt x="195" y="70"/>
                  <a:pt x="195" y="70"/>
                </a:cubicBezTo>
                <a:cubicBezTo>
                  <a:pt x="168" y="70"/>
                  <a:pt x="168" y="70"/>
                  <a:pt x="168" y="70"/>
                </a:cubicBezTo>
                <a:cubicBezTo>
                  <a:pt x="168" y="50"/>
                  <a:pt x="168" y="50"/>
                  <a:pt x="168" y="50"/>
                </a:cubicBezTo>
                <a:cubicBezTo>
                  <a:pt x="195" y="50"/>
                  <a:pt x="195" y="50"/>
                  <a:pt x="195" y="50"/>
                </a:cubicBezTo>
                <a:close/>
                <a:moveTo>
                  <a:pt x="195" y="120"/>
                </a:moveTo>
                <a:cubicBezTo>
                  <a:pt x="195" y="171"/>
                  <a:pt x="195" y="171"/>
                  <a:pt x="195" y="171"/>
                </a:cubicBezTo>
                <a:cubicBezTo>
                  <a:pt x="193" y="173"/>
                  <a:pt x="192" y="176"/>
                  <a:pt x="192" y="180"/>
                </a:cubicBezTo>
                <a:cubicBezTo>
                  <a:pt x="192" y="183"/>
                  <a:pt x="193" y="186"/>
                  <a:pt x="195" y="188"/>
                </a:cubicBezTo>
                <a:cubicBezTo>
                  <a:pt x="195" y="220"/>
                  <a:pt x="195" y="220"/>
                  <a:pt x="195" y="220"/>
                </a:cubicBezTo>
                <a:cubicBezTo>
                  <a:pt x="168" y="220"/>
                  <a:pt x="168" y="220"/>
                  <a:pt x="168" y="220"/>
                </a:cubicBezTo>
                <a:cubicBezTo>
                  <a:pt x="168" y="120"/>
                  <a:pt x="168" y="120"/>
                  <a:pt x="168" y="120"/>
                </a:cubicBezTo>
                <a:cubicBezTo>
                  <a:pt x="195" y="120"/>
                  <a:pt x="195" y="120"/>
                  <a:pt x="195" y="120"/>
                </a:cubicBezTo>
                <a:close/>
                <a:moveTo>
                  <a:pt x="195" y="232"/>
                </a:moveTo>
                <a:cubicBezTo>
                  <a:pt x="195" y="257"/>
                  <a:pt x="195" y="257"/>
                  <a:pt x="195" y="257"/>
                </a:cubicBezTo>
                <a:cubicBezTo>
                  <a:pt x="193" y="254"/>
                  <a:pt x="192" y="252"/>
                  <a:pt x="192" y="249"/>
                </a:cubicBezTo>
                <a:cubicBezTo>
                  <a:pt x="192" y="232"/>
                  <a:pt x="192" y="232"/>
                  <a:pt x="192" y="232"/>
                </a:cubicBezTo>
                <a:lnTo>
                  <a:pt x="195" y="232"/>
                </a:lnTo>
                <a:close/>
                <a:moveTo>
                  <a:pt x="168" y="36"/>
                </a:moveTo>
                <a:cubicBezTo>
                  <a:pt x="165" y="35"/>
                  <a:pt x="162" y="32"/>
                  <a:pt x="162" y="28"/>
                </a:cubicBezTo>
                <a:cubicBezTo>
                  <a:pt x="162" y="25"/>
                  <a:pt x="165" y="22"/>
                  <a:pt x="168" y="21"/>
                </a:cubicBezTo>
                <a:cubicBezTo>
                  <a:pt x="168" y="3"/>
                  <a:pt x="168" y="3"/>
                  <a:pt x="168" y="3"/>
                </a:cubicBezTo>
                <a:cubicBezTo>
                  <a:pt x="157" y="1"/>
                  <a:pt x="144" y="0"/>
                  <a:pt x="131" y="0"/>
                </a:cubicBezTo>
                <a:cubicBezTo>
                  <a:pt x="130" y="0"/>
                  <a:pt x="130" y="0"/>
                  <a:pt x="130" y="0"/>
                </a:cubicBezTo>
                <a:cubicBezTo>
                  <a:pt x="130" y="44"/>
                  <a:pt x="130" y="44"/>
                  <a:pt x="130" y="44"/>
                </a:cubicBezTo>
                <a:cubicBezTo>
                  <a:pt x="168" y="44"/>
                  <a:pt x="168" y="44"/>
                  <a:pt x="168" y="44"/>
                </a:cubicBezTo>
                <a:cubicBezTo>
                  <a:pt x="168" y="36"/>
                  <a:pt x="168" y="36"/>
                  <a:pt x="168" y="36"/>
                </a:cubicBezTo>
                <a:close/>
                <a:moveTo>
                  <a:pt x="168" y="50"/>
                </a:moveTo>
                <a:cubicBezTo>
                  <a:pt x="168" y="70"/>
                  <a:pt x="168" y="70"/>
                  <a:pt x="168" y="70"/>
                </a:cubicBezTo>
                <a:cubicBezTo>
                  <a:pt x="135" y="70"/>
                  <a:pt x="135" y="70"/>
                  <a:pt x="135" y="70"/>
                </a:cubicBezTo>
                <a:cubicBezTo>
                  <a:pt x="135" y="120"/>
                  <a:pt x="135" y="120"/>
                  <a:pt x="135" y="120"/>
                </a:cubicBezTo>
                <a:cubicBezTo>
                  <a:pt x="168" y="120"/>
                  <a:pt x="168" y="120"/>
                  <a:pt x="168" y="120"/>
                </a:cubicBezTo>
                <a:cubicBezTo>
                  <a:pt x="168" y="220"/>
                  <a:pt x="168" y="220"/>
                  <a:pt x="168" y="220"/>
                </a:cubicBezTo>
                <a:cubicBezTo>
                  <a:pt x="130" y="220"/>
                  <a:pt x="130" y="220"/>
                  <a:pt x="130" y="220"/>
                </a:cubicBezTo>
                <a:cubicBezTo>
                  <a:pt x="130" y="198"/>
                  <a:pt x="130" y="198"/>
                  <a:pt x="130" y="198"/>
                </a:cubicBezTo>
                <a:cubicBezTo>
                  <a:pt x="167" y="198"/>
                  <a:pt x="167" y="198"/>
                  <a:pt x="167" y="198"/>
                </a:cubicBezTo>
                <a:cubicBezTo>
                  <a:pt x="167" y="187"/>
                  <a:pt x="167" y="187"/>
                  <a:pt x="167" y="187"/>
                </a:cubicBezTo>
                <a:cubicBezTo>
                  <a:pt x="130" y="187"/>
                  <a:pt x="130" y="187"/>
                  <a:pt x="130" y="187"/>
                </a:cubicBezTo>
                <a:cubicBezTo>
                  <a:pt x="130" y="179"/>
                  <a:pt x="130" y="179"/>
                  <a:pt x="130" y="179"/>
                </a:cubicBezTo>
                <a:cubicBezTo>
                  <a:pt x="167" y="179"/>
                  <a:pt x="167" y="179"/>
                  <a:pt x="167" y="179"/>
                </a:cubicBezTo>
                <a:cubicBezTo>
                  <a:pt x="167" y="167"/>
                  <a:pt x="167" y="167"/>
                  <a:pt x="167" y="167"/>
                </a:cubicBezTo>
                <a:cubicBezTo>
                  <a:pt x="130" y="167"/>
                  <a:pt x="130" y="167"/>
                  <a:pt x="130" y="167"/>
                </a:cubicBezTo>
                <a:cubicBezTo>
                  <a:pt x="130" y="159"/>
                  <a:pt x="130" y="159"/>
                  <a:pt x="130" y="159"/>
                </a:cubicBezTo>
                <a:cubicBezTo>
                  <a:pt x="167" y="159"/>
                  <a:pt x="167" y="159"/>
                  <a:pt x="167" y="159"/>
                </a:cubicBezTo>
                <a:cubicBezTo>
                  <a:pt x="167" y="147"/>
                  <a:pt x="167" y="147"/>
                  <a:pt x="167" y="147"/>
                </a:cubicBezTo>
                <a:cubicBezTo>
                  <a:pt x="130" y="147"/>
                  <a:pt x="130" y="147"/>
                  <a:pt x="130" y="147"/>
                </a:cubicBezTo>
                <a:cubicBezTo>
                  <a:pt x="130" y="50"/>
                  <a:pt x="130" y="50"/>
                  <a:pt x="130" y="50"/>
                </a:cubicBezTo>
                <a:lnTo>
                  <a:pt x="168" y="50"/>
                </a:lnTo>
                <a:close/>
                <a:moveTo>
                  <a:pt x="130" y="0"/>
                </a:moveTo>
                <a:cubicBezTo>
                  <a:pt x="130" y="44"/>
                  <a:pt x="130" y="44"/>
                  <a:pt x="130" y="44"/>
                </a:cubicBezTo>
                <a:cubicBezTo>
                  <a:pt x="93" y="44"/>
                  <a:pt x="93" y="44"/>
                  <a:pt x="93" y="44"/>
                </a:cubicBezTo>
                <a:cubicBezTo>
                  <a:pt x="93" y="36"/>
                  <a:pt x="93" y="36"/>
                  <a:pt x="93" y="36"/>
                </a:cubicBezTo>
                <a:cubicBezTo>
                  <a:pt x="96" y="35"/>
                  <a:pt x="99" y="32"/>
                  <a:pt x="99" y="28"/>
                </a:cubicBezTo>
                <a:cubicBezTo>
                  <a:pt x="99" y="25"/>
                  <a:pt x="96" y="22"/>
                  <a:pt x="93" y="21"/>
                </a:cubicBezTo>
                <a:cubicBezTo>
                  <a:pt x="93" y="3"/>
                  <a:pt x="93" y="3"/>
                  <a:pt x="93" y="3"/>
                </a:cubicBezTo>
                <a:cubicBezTo>
                  <a:pt x="104" y="1"/>
                  <a:pt x="117" y="0"/>
                  <a:pt x="130" y="0"/>
                </a:cubicBezTo>
                <a:close/>
                <a:moveTo>
                  <a:pt x="130" y="50"/>
                </a:moveTo>
                <a:cubicBezTo>
                  <a:pt x="130" y="147"/>
                  <a:pt x="130" y="147"/>
                  <a:pt x="130" y="147"/>
                </a:cubicBezTo>
                <a:cubicBezTo>
                  <a:pt x="93" y="147"/>
                  <a:pt x="93" y="147"/>
                  <a:pt x="93" y="147"/>
                </a:cubicBezTo>
                <a:cubicBezTo>
                  <a:pt x="93" y="120"/>
                  <a:pt x="93" y="120"/>
                  <a:pt x="93" y="120"/>
                </a:cubicBezTo>
                <a:cubicBezTo>
                  <a:pt x="126" y="120"/>
                  <a:pt x="126" y="120"/>
                  <a:pt x="126" y="120"/>
                </a:cubicBezTo>
                <a:cubicBezTo>
                  <a:pt x="126" y="70"/>
                  <a:pt x="126" y="70"/>
                  <a:pt x="126" y="70"/>
                </a:cubicBezTo>
                <a:cubicBezTo>
                  <a:pt x="93" y="70"/>
                  <a:pt x="93" y="70"/>
                  <a:pt x="93" y="70"/>
                </a:cubicBezTo>
                <a:cubicBezTo>
                  <a:pt x="93" y="50"/>
                  <a:pt x="93" y="50"/>
                  <a:pt x="93" y="50"/>
                </a:cubicBezTo>
                <a:cubicBezTo>
                  <a:pt x="130" y="50"/>
                  <a:pt x="130" y="50"/>
                  <a:pt x="130" y="50"/>
                </a:cubicBezTo>
                <a:close/>
                <a:moveTo>
                  <a:pt x="130" y="159"/>
                </a:moveTo>
                <a:cubicBezTo>
                  <a:pt x="130" y="167"/>
                  <a:pt x="130" y="167"/>
                  <a:pt x="130" y="167"/>
                </a:cubicBezTo>
                <a:cubicBezTo>
                  <a:pt x="93" y="167"/>
                  <a:pt x="93" y="167"/>
                  <a:pt x="93" y="167"/>
                </a:cubicBezTo>
                <a:cubicBezTo>
                  <a:pt x="93" y="159"/>
                  <a:pt x="93" y="159"/>
                  <a:pt x="93" y="159"/>
                </a:cubicBezTo>
                <a:cubicBezTo>
                  <a:pt x="130" y="159"/>
                  <a:pt x="130" y="159"/>
                  <a:pt x="130" y="159"/>
                </a:cubicBezTo>
                <a:close/>
                <a:moveTo>
                  <a:pt x="130" y="179"/>
                </a:moveTo>
                <a:cubicBezTo>
                  <a:pt x="130" y="187"/>
                  <a:pt x="130" y="187"/>
                  <a:pt x="130" y="187"/>
                </a:cubicBezTo>
                <a:cubicBezTo>
                  <a:pt x="93" y="187"/>
                  <a:pt x="93" y="187"/>
                  <a:pt x="93" y="187"/>
                </a:cubicBezTo>
                <a:cubicBezTo>
                  <a:pt x="93" y="179"/>
                  <a:pt x="93" y="179"/>
                  <a:pt x="93" y="179"/>
                </a:cubicBezTo>
                <a:cubicBezTo>
                  <a:pt x="130" y="179"/>
                  <a:pt x="130" y="179"/>
                  <a:pt x="130" y="179"/>
                </a:cubicBezTo>
                <a:close/>
                <a:moveTo>
                  <a:pt x="130" y="198"/>
                </a:moveTo>
                <a:cubicBezTo>
                  <a:pt x="130" y="220"/>
                  <a:pt x="130" y="220"/>
                  <a:pt x="130" y="220"/>
                </a:cubicBezTo>
                <a:cubicBezTo>
                  <a:pt x="93" y="220"/>
                  <a:pt x="93" y="220"/>
                  <a:pt x="93" y="220"/>
                </a:cubicBezTo>
                <a:cubicBezTo>
                  <a:pt x="93" y="198"/>
                  <a:pt x="93" y="198"/>
                  <a:pt x="93" y="198"/>
                </a:cubicBezTo>
                <a:lnTo>
                  <a:pt x="130" y="198"/>
                </a:lnTo>
                <a:close/>
                <a:moveTo>
                  <a:pt x="93" y="3"/>
                </a:moveTo>
                <a:cubicBezTo>
                  <a:pt x="93" y="21"/>
                  <a:pt x="93" y="21"/>
                  <a:pt x="93" y="21"/>
                </a:cubicBezTo>
                <a:cubicBezTo>
                  <a:pt x="92" y="20"/>
                  <a:pt x="92" y="20"/>
                  <a:pt x="91" y="20"/>
                </a:cubicBezTo>
                <a:cubicBezTo>
                  <a:pt x="86" y="20"/>
                  <a:pt x="83" y="24"/>
                  <a:pt x="83" y="28"/>
                </a:cubicBezTo>
                <a:cubicBezTo>
                  <a:pt x="83" y="33"/>
                  <a:pt x="86" y="37"/>
                  <a:pt x="91" y="37"/>
                </a:cubicBezTo>
                <a:cubicBezTo>
                  <a:pt x="92" y="37"/>
                  <a:pt x="92" y="37"/>
                  <a:pt x="93" y="36"/>
                </a:cubicBezTo>
                <a:cubicBezTo>
                  <a:pt x="93" y="44"/>
                  <a:pt x="93" y="44"/>
                  <a:pt x="93" y="44"/>
                </a:cubicBezTo>
                <a:cubicBezTo>
                  <a:pt x="67" y="44"/>
                  <a:pt x="67" y="44"/>
                  <a:pt x="67" y="44"/>
                </a:cubicBezTo>
                <a:cubicBezTo>
                  <a:pt x="67" y="37"/>
                  <a:pt x="67" y="37"/>
                  <a:pt x="67" y="37"/>
                </a:cubicBezTo>
                <a:cubicBezTo>
                  <a:pt x="71" y="37"/>
                  <a:pt x="75" y="33"/>
                  <a:pt x="75" y="28"/>
                </a:cubicBezTo>
                <a:cubicBezTo>
                  <a:pt x="75" y="24"/>
                  <a:pt x="71" y="20"/>
                  <a:pt x="67" y="20"/>
                </a:cubicBezTo>
                <a:cubicBezTo>
                  <a:pt x="67" y="9"/>
                  <a:pt x="67" y="9"/>
                  <a:pt x="67" y="9"/>
                </a:cubicBezTo>
                <a:cubicBezTo>
                  <a:pt x="75" y="6"/>
                  <a:pt x="84" y="4"/>
                  <a:pt x="93" y="3"/>
                </a:cubicBezTo>
                <a:close/>
                <a:moveTo>
                  <a:pt x="93" y="50"/>
                </a:moveTo>
                <a:cubicBezTo>
                  <a:pt x="93" y="70"/>
                  <a:pt x="93" y="70"/>
                  <a:pt x="93" y="70"/>
                </a:cubicBezTo>
                <a:cubicBezTo>
                  <a:pt x="67" y="70"/>
                  <a:pt x="67" y="70"/>
                  <a:pt x="67" y="70"/>
                </a:cubicBezTo>
                <a:cubicBezTo>
                  <a:pt x="67" y="50"/>
                  <a:pt x="67" y="50"/>
                  <a:pt x="67" y="50"/>
                </a:cubicBezTo>
                <a:cubicBezTo>
                  <a:pt x="93" y="50"/>
                  <a:pt x="93" y="50"/>
                  <a:pt x="93" y="50"/>
                </a:cubicBezTo>
                <a:close/>
                <a:moveTo>
                  <a:pt x="93" y="120"/>
                </a:moveTo>
                <a:cubicBezTo>
                  <a:pt x="93" y="147"/>
                  <a:pt x="93" y="147"/>
                  <a:pt x="93" y="147"/>
                </a:cubicBezTo>
                <a:cubicBezTo>
                  <a:pt x="92" y="147"/>
                  <a:pt x="92" y="147"/>
                  <a:pt x="92" y="147"/>
                </a:cubicBezTo>
                <a:cubicBezTo>
                  <a:pt x="92" y="159"/>
                  <a:pt x="92" y="159"/>
                  <a:pt x="92" y="159"/>
                </a:cubicBezTo>
                <a:cubicBezTo>
                  <a:pt x="93" y="159"/>
                  <a:pt x="93" y="159"/>
                  <a:pt x="93" y="159"/>
                </a:cubicBezTo>
                <a:cubicBezTo>
                  <a:pt x="93" y="167"/>
                  <a:pt x="93" y="167"/>
                  <a:pt x="93" y="167"/>
                </a:cubicBezTo>
                <a:cubicBezTo>
                  <a:pt x="92" y="167"/>
                  <a:pt x="92" y="167"/>
                  <a:pt x="92" y="167"/>
                </a:cubicBezTo>
                <a:cubicBezTo>
                  <a:pt x="92" y="179"/>
                  <a:pt x="92" y="179"/>
                  <a:pt x="92" y="179"/>
                </a:cubicBezTo>
                <a:cubicBezTo>
                  <a:pt x="93" y="179"/>
                  <a:pt x="93" y="179"/>
                  <a:pt x="93" y="179"/>
                </a:cubicBezTo>
                <a:cubicBezTo>
                  <a:pt x="93" y="187"/>
                  <a:pt x="93" y="187"/>
                  <a:pt x="93" y="187"/>
                </a:cubicBezTo>
                <a:cubicBezTo>
                  <a:pt x="92" y="187"/>
                  <a:pt x="92" y="187"/>
                  <a:pt x="92" y="187"/>
                </a:cubicBezTo>
                <a:cubicBezTo>
                  <a:pt x="92" y="198"/>
                  <a:pt x="92" y="198"/>
                  <a:pt x="92" y="198"/>
                </a:cubicBezTo>
                <a:cubicBezTo>
                  <a:pt x="93" y="198"/>
                  <a:pt x="93" y="198"/>
                  <a:pt x="93" y="198"/>
                </a:cubicBezTo>
                <a:cubicBezTo>
                  <a:pt x="93" y="220"/>
                  <a:pt x="93" y="220"/>
                  <a:pt x="93" y="220"/>
                </a:cubicBezTo>
                <a:cubicBezTo>
                  <a:pt x="67" y="220"/>
                  <a:pt x="67" y="220"/>
                  <a:pt x="67" y="220"/>
                </a:cubicBezTo>
                <a:cubicBezTo>
                  <a:pt x="67" y="188"/>
                  <a:pt x="67" y="188"/>
                  <a:pt x="67" y="188"/>
                </a:cubicBezTo>
                <a:cubicBezTo>
                  <a:pt x="68" y="186"/>
                  <a:pt x="69" y="183"/>
                  <a:pt x="69" y="180"/>
                </a:cubicBezTo>
                <a:cubicBezTo>
                  <a:pt x="69" y="176"/>
                  <a:pt x="68" y="173"/>
                  <a:pt x="67" y="171"/>
                </a:cubicBezTo>
                <a:cubicBezTo>
                  <a:pt x="67" y="120"/>
                  <a:pt x="67" y="120"/>
                  <a:pt x="67" y="120"/>
                </a:cubicBezTo>
                <a:cubicBezTo>
                  <a:pt x="93" y="120"/>
                  <a:pt x="93" y="120"/>
                  <a:pt x="93" y="120"/>
                </a:cubicBezTo>
                <a:close/>
                <a:moveTo>
                  <a:pt x="67" y="257"/>
                </a:moveTo>
                <a:cubicBezTo>
                  <a:pt x="67" y="232"/>
                  <a:pt x="67" y="232"/>
                  <a:pt x="67" y="232"/>
                </a:cubicBezTo>
                <a:cubicBezTo>
                  <a:pt x="69" y="232"/>
                  <a:pt x="69" y="232"/>
                  <a:pt x="69" y="232"/>
                </a:cubicBezTo>
                <a:cubicBezTo>
                  <a:pt x="69" y="249"/>
                  <a:pt x="69" y="249"/>
                  <a:pt x="69" y="249"/>
                </a:cubicBezTo>
                <a:cubicBezTo>
                  <a:pt x="69" y="252"/>
                  <a:pt x="68" y="254"/>
                  <a:pt x="67" y="257"/>
                </a:cubicBezTo>
                <a:close/>
                <a:moveTo>
                  <a:pt x="67" y="9"/>
                </a:moveTo>
                <a:cubicBezTo>
                  <a:pt x="67" y="20"/>
                  <a:pt x="67" y="20"/>
                  <a:pt x="67" y="20"/>
                </a:cubicBezTo>
                <a:cubicBezTo>
                  <a:pt x="62" y="20"/>
                  <a:pt x="58" y="24"/>
                  <a:pt x="58" y="28"/>
                </a:cubicBezTo>
                <a:cubicBezTo>
                  <a:pt x="58" y="33"/>
                  <a:pt x="62" y="37"/>
                  <a:pt x="67" y="37"/>
                </a:cubicBezTo>
                <a:cubicBezTo>
                  <a:pt x="67" y="44"/>
                  <a:pt x="67" y="44"/>
                  <a:pt x="67" y="44"/>
                </a:cubicBezTo>
                <a:cubicBezTo>
                  <a:pt x="52" y="44"/>
                  <a:pt x="52" y="44"/>
                  <a:pt x="52" y="44"/>
                </a:cubicBezTo>
                <a:cubicBezTo>
                  <a:pt x="52" y="15"/>
                  <a:pt x="52" y="15"/>
                  <a:pt x="52" y="15"/>
                </a:cubicBezTo>
                <a:cubicBezTo>
                  <a:pt x="56" y="13"/>
                  <a:pt x="61" y="11"/>
                  <a:pt x="67" y="9"/>
                </a:cubicBezTo>
                <a:close/>
                <a:moveTo>
                  <a:pt x="67" y="50"/>
                </a:moveTo>
                <a:cubicBezTo>
                  <a:pt x="67" y="70"/>
                  <a:pt x="67" y="70"/>
                  <a:pt x="67" y="70"/>
                </a:cubicBezTo>
                <a:cubicBezTo>
                  <a:pt x="60" y="70"/>
                  <a:pt x="60" y="70"/>
                  <a:pt x="60" y="70"/>
                </a:cubicBezTo>
                <a:cubicBezTo>
                  <a:pt x="60" y="120"/>
                  <a:pt x="60" y="120"/>
                  <a:pt x="60" y="120"/>
                </a:cubicBezTo>
                <a:cubicBezTo>
                  <a:pt x="67" y="120"/>
                  <a:pt x="67" y="120"/>
                  <a:pt x="67" y="120"/>
                </a:cubicBezTo>
                <a:cubicBezTo>
                  <a:pt x="67" y="171"/>
                  <a:pt x="67" y="171"/>
                  <a:pt x="67" y="171"/>
                </a:cubicBezTo>
                <a:cubicBezTo>
                  <a:pt x="64" y="166"/>
                  <a:pt x="58" y="162"/>
                  <a:pt x="52" y="162"/>
                </a:cubicBezTo>
                <a:cubicBezTo>
                  <a:pt x="52" y="50"/>
                  <a:pt x="52" y="50"/>
                  <a:pt x="52" y="50"/>
                </a:cubicBezTo>
                <a:cubicBezTo>
                  <a:pt x="67" y="50"/>
                  <a:pt x="67" y="50"/>
                  <a:pt x="67" y="50"/>
                </a:cubicBezTo>
                <a:close/>
                <a:moveTo>
                  <a:pt x="67" y="188"/>
                </a:moveTo>
                <a:cubicBezTo>
                  <a:pt x="67" y="220"/>
                  <a:pt x="67" y="220"/>
                  <a:pt x="67" y="220"/>
                </a:cubicBezTo>
                <a:cubicBezTo>
                  <a:pt x="52" y="220"/>
                  <a:pt x="52" y="220"/>
                  <a:pt x="52" y="220"/>
                </a:cubicBezTo>
                <a:cubicBezTo>
                  <a:pt x="52" y="197"/>
                  <a:pt x="52" y="197"/>
                  <a:pt x="52" y="197"/>
                </a:cubicBezTo>
                <a:cubicBezTo>
                  <a:pt x="58" y="197"/>
                  <a:pt x="64" y="193"/>
                  <a:pt x="67" y="188"/>
                </a:cubicBezTo>
                <a:close/>
                <a:moveTo>
                  <a:pt x="67" y="232"/>
                </a:moveTo>
                <a:cubicBezTo>
                  <a:pt x="67" y="257"/>
                  <a:pt x="67" y="257"/>
                  <a:pt x="67" y="257"/>
                </a:cubicBezTo>
                <a:cubicBezTo>
                  <a:pt x="64" y="260"/>
                  <a:pt x="60" y="262"/>
                  <a:pt x="56" y="262"/>
                </a:cubicBezTo>
                <a:cubicBezTo>
                  <a:pt x="52" y="262"/>
                  <a:pt x="52" y="262"/>
                  <a:pt x="52" y="262"/>
                </a:cubicBezTo>
                <a:cubicBezTo>
                  <a:pt x="52" y="232"/>
                  <a:pt x="52" y="232"/>
                  <a:pt x="52" y="232"/>
                </a:cubicBezTo>
                <a:lnTo>
                  <a:pt x="67" y="232"/>
                </a:lnTo>
                <a:close/>
                <a:moveTo>
                  <a:pt x="52" y="15"/>
                </a:moveTo>
                <a:cubicBezTo>
                  <a:pt x="52" y="44"/>
                  <a:pt x="52" y="44"/>
                  <a:pt x="52" y="44"/>
                </a:cubicBezTo>
                <a:cubicBezTo>
                  <a:pt x="27" y="44"/>
                  <a:pt x="27" y="44"/>
                  <a:pt x="27" y="44"/>
                </a:cubicBezTo>
                <a:cubicBezTo>
                  <a:pt x="27" y="33"/>
                  <a:pt x="36" y="23"/>
                  <a:pt x="52" y="15"/>
                </a:cubicBezTo>
                <a:close/>
                <a:moveTo>
                  <a:pt x="52" y="50"/>
                </a:moveTo>
                <a:cubicBezTo>
                  <a:pt x="52" y="162"/>
                  <a:pt x="52" y="162"/>
                  <a:pt x="52" y="162"/>
                </a:cubicBezTo>
                <a:cubicBezTo>
                  <a:pt x="42" y="162"/>
                  <a:pt x="35" y="170"/>
                  <a:pt x="35" y="180"/>
                </a:cubicBezTo>
                <a:cubicBezTo>
                  <a:pt x="35" y="189"/>
                  <a:pt x="42" y="197"/>
                  <a:pt x="52" y="197"/>
                </a:cubicBezTo>
                <a:cubicBezTo>
                  <a:pt x="52" y="220"/>
                  <a:pt x="52" y="220"/>
                  <a:pt x="52" y="220"/>
                </a:cubicBezTo>
                <a:cubicBezTo>
                  <a:pt x="12" y="220"/>
                  <a:pt x="12" y="220"/>
                  <a:pt x="12" y="220"/>
                </a:cubicBezTo>
                <a:cubicBezTo>
                  <a:pt x="12" y="154"/>
                  <a:pt x="12" y="154"/>
                  <a:pt x="12" y="154"/>
                </a:cubicBezTo>
                <a:cubicBezTo>
                  <a:pt x="15" y="150"/>
                  <a:pt x="21" y="146"/>
                  <a:pt x="27" y="146"/>
                </a:cubicBezTo>
                <a:cubicBezTo>
                  <a:pt x="27" y="50"/>
                  <a:pt x="27" y="50"/>
                  <a:pt x="27" y="50"/>
                </a:cubicBezTo>
                <a:cubicBezTo>
                  <a:pt x="52" y="50"/>
                  <a:pt x="52" y="50"/>
                  <a:pt x="52" y="50"/>
                </a:cubicBezTo>
                <a:close/>
                <a:moveTo>
                  <a:pt x="52" y="232"/>
                </a:moveTo>
                <a:cubicBezTo>
                  <a:pt x="52" y="262"/>
                  <a:pt x="52" y="262"/>
                  <a:pt x="52" y="262"/>
                </a:cubicBezTo>
                <a:cubicBezTo>
                  <a:pt x="48" y="262"/>
                  <a:pt x="48" y="262"/>
                  <a:pt x="48" y="262"/>
                </a:cubicBezTo>
                <a:cubicBezTo>
                  <a:pt x="41" y="262"/>
                  <a:pt x="35" y="257"/>
                  <a:pt x="35" y="249"/>
                </a:cubicBezTo>
                <a:cubicBezTo>
                  <a:pt x="35" y="232"/>
                  <a:pt x="35" y="232"/>
                  <a:pt x="35" y="232"/>
                </a:cubicBezTo>
                <a:cubicBezTo>
                  <a:pt x="52" y="232"/>
                  <a:pt x="52" y="232"/>
                  <a:pt x="52" y="232"/>
                </a:cubicBezTo>
                <a:close/>
                <a:moveTo>
                  <a:pt x="12" y="114"/>
                </a:moveTo>
                <a:cubicBezTo>
                  <a:pt x="14" y="114"/>
                  <a:pt x="15" y="112"/>
                  <a:pt x="15" y="110"/>
                </a:cubicBezTo>
                <a:cubicBezTo>
                  <a:pt x="15" y="76"/>
                  <a:pt x="15" y="76"/>
                  <a:pt x="15" y="76"/>
                </a:cubicBezTo>
                <a:cubicBezTo>
                  <a:pt x="15" y="74"/>
                  <a:pt x="14" y="71"/>
                  <a:pt x="12" y="70"/>
                </a:cubicBezTo>
                <a:lnTo>
                  <a:pt x="12" y="114"/>
                </a:lnTo>
                <a:close/>
                <a:moveTo>
                  <a:pt x="12" y="70"/>
                </a:moveTo>
                <a:cubicBezTo>
                  <a:pt x="12" y="114"/>
                  <a:pt x="12" y="114"/>
                  <a:pt x="12" y="114"/>
                </a:cubicBezTo>
                <a:cubicBezTo>
                  <a:pt x="12" y="114"/>
                  <a:pt x="11" y="114"/>
                  <a:pt x="11" y="113"/>
                </a:cubicBezTo>
                <a:cubicBezTo>
                  <a:pt x="4" y="111"/>
                  <a:pt x="4" y="111"/>
                  <a:pt x="4" y="111"/>
                </a:cubicBezTo>
                <a:cubicBezTo>
                  <a:pt x="2" y="110"/>
                  <a:pt x="0" y="107"/>
                  <a:pt x="0" y="104"/>
                </a:cubicBezTo>
                <a:cubicBezTo>
                  <a:pt x="0" y="70"/>
                  <a:pt x="0" y="70"/>
                  <a:pt x="0" y="70"/>
                </a:cubicBezTo>
                <a:cubicBezTo>
                  <a:pt x="0" y="67"/>
                  <a:pt x="2" y="66"/>
                  <a:pt x="4" y="67"/>
                </a:cubicBezTo>
                <a:cubicBezTo>
                  <a:pt x="11" y="69"/>
                  <a:pt x="11" y="69"/>
                  <a:pt x="11" y="69"/>
                </a:cubicBezTo>
                <a:cubicBezTo>
                  <a:pt x="11" y="70"/>
                  <a:pt x="12" y="70"/>
                  <a:pt x="12" y="70"/>
                </a:cubicBezTo>
                <a:close/>
                <a:moveTo>
                  <a:pt x="12" y="154"/>
                </a:moveTo>
                <a:cubicBezTo>
                  <a:pt x="12" y="220"/>
                  <a:pt x="12" y="220"/>
                  <a:pt x="12" y="220"/>
                </a:cubicBezTo>
                <a:cubicBezTo>
                  <a:pt x="9" y="220"/>
                  <a:pt x="9" y="220"/>
                  <a:pt x="9" y="220"/>
                </a:cubicBezTo>
                <a:cubicBezTo>
                  <a:pt x="9" y="164"/>
                  <a:pt x="9" y="164"/>
                  <a:pt x="9" y="164"/>
                </a:cubicBezTo>
                <a:cubicBezTo>
                  <a:pt x="9" y="160"/>
                  <a:pt x="10" y="157"/>
                  <a:pt x="12" y="154"/>
                </a:cubicBez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86" name="Freeform 76"/>
          <p:cNvSpPr>
            <a:spLocks noEditPoints="1"/>
          </p:cNvSpPr>
          <p:nvPr/>
        </p:nvSpPr>
        <p:spPr bwMode="auto">
          <a:xfrm>
            <a:off x="5918487" y="2264192"/>
            <a:ext cx="482078" cy="365427"/>
          </a:xfrm>
          <a:custGeom>
            <a:avLst/>
            <a:gdLst>
              <a:gd name="T0" fmla="*/ 271 w 295"/>
              <a:gd name="T1" fmla="*/ 0 h 224"/>
              <a:gd name="T2" fmla="*/ 277 w 295"/>
              <a:gd name="T3" fmla="*/ 35 h 224"/>
              <a:gd name="T4" fmla="*/ 224 w 295"/>
              <a:gd name="T5" fmla="*/ 224 h 224"/>
              <a:gd name="T6" fmla="*/ 248 w 295"/>
              <a:gd name="T7" fmla="*/ 188 h 224"/>
              <a:gd name="T8" fmla="*/ 249 w 295"/>
              <a:gd name="T9" fmla="*/ 29 h 224"/>
              <a:gd name="T10" fmla="*/ 224 w 295"/>
              <a:gd name="T11" fmla="*/ 194 h 224"/>
              <a:gd name="T12" fmla="*/ 224 w 295"/>
              <a:gd name="T13" fmla="*/ 16 h 224"/>
              <a:gd name="T14" fmla="*/ 224 w 295"/>
              <a:gd name="T15" fmla="*/ 208 h 224"/>
              <a:gd name="T16" fmla="*/ 224 w 295"/>
              <a:gd name="T17" fmla="*/ 179 h 224"/>
              <a:gd name="T18" fmla="*/ 224 w 295"/>
              <a:gd name="T19" fmla="*/ 194 h 224"/>
              <a:gd name="T20" fmla="*/ 201 w 295"/>
              <a:gd name="T21" fmla="*/ 128 h 224"/>
              <a:gd name="T22" fmla="*/ 203 w 295"/>
              <a:gd name="T23" fmla="*/ 98 h 224"/>
              <a:gd name="T24" fmla="*/ 195 w 295"/>
              <a:gd name="T25" fmla="*/ 67 h 224"/>
              <a:gd name="T26" fmla="*/ 187 w 295"/>
              <a:gd name="T27" fmla="*/ 128 h 224"/>
              <a:gd name="T28" fmla="*/ 187 w 295"/>
              <a:gd name="T29" fmla="*/ 100 h 224"/>
              <a:gd name="T30" fmla="*/ 190 w 295"/>
              <a:gd name="T31" fmla="*/ 75 h 224"/>
              <a:gd name="T32" fmla="*/ 187 w 295"/>
              <a:gd name="T33" fmla="*/ 0 h 224"/>
              <a:gd name="T34" fmla="*/ 187 w 295"/>
              <a:gd name="T35" fmla="*/ 0 h 224"/>
              <a:gd name="T36" fmla="*/ 147 w 295"/>
              <a:gd name="T37" fmla="*/ 208 h 224"/>
              <a:gd name="T38" fmla="*/ 182 w 295"/>
              <a:gd name="T39" fmla="*/ 67 h 224"/>
              <a:gd name="T40" fmla="*/ 168 w 295"/>
              <a:gd name="T41" fmla="*/ 109 h 224"/>
              <a:gd name="T42" fmla="*/ 187 w 295"/>
              <a:gd name="T43" fmla="*/ 194 h 224"/>
              <a:gd name="T44" fmla="*/ 148 w 295"/>
              <a:gd name="T45" fmla="*/ 125 h 224"/>
              <a:gd name="T46" fmla="*/ 147 w 295"/>
              <a:gd name="T47" fmla="*/ 106 h 224"/>
              <a:gd name="T48" fmla="*/ 184 w 295"/>
              <a:gd name="T49" fmla="*/ 70 h 224"/>
              <a:gd name="T50" fmla="*/ 187 w 295"/>
              <a:gd name="T51" fmla="*/ 91 h 224"/>
              <a:gd name="T52" fmla="*/ 179 w 295"/>
              <a:gd name="T53" fmla="*/ 116 h 224"/>
              <a:gd name="T54" fmla="*/ 187 w 295"/>
              <a:gd name="T55" fmla="*/ 100 h 224"/>
              <a:gd name="T56" fmla="*/ 147 w 295"/>
              <a:gd name="T57" fmla="*/ 16 h 224"/>
              <a:gd name="T58" fmla="*/ 147 w 295"/>
              <a:gd name="T59" fmla="*/ 208 h 224"/>
              <a:gd name="T60" fmla="*/ 147 w 295"/>
              <a:gd name="T61" fmla="*/ 106 h 224"/>
              <a:gd name="T62" fmla="*/ 127 w 295"/>
              <a:gd name="T63" fmla="*/ 121 h 224"/>
              <a:gd name="T64" fmla="*/ 147 w 295"/>
              <a:gd name="T65" fmla="*/ 137 h 224"/>
              <a:gd name="T66" fmla="*/ 102 w 295"/>
              <a:gd name="T67" fmla="*/ 156 h 224"/>
              <a:gd name="T68" fmla="*/ 109 w 295"/>
              <a:gd name="T69" fmla="*/ 113 h 224"/>
              <a:gd name="T70" fmla="*/ 100 w 295"/>
              <a:gd name="T71" fmla="*/ 93 h 224"/>
              <a:gd name="T72" fmla="*/ 111 w 295"/>
              <a:gd name="T73" fmla="*/ 97 h 224"/>
              <a:gd name="T74" fmla="*/ 99 w 295"/>
              <a:gd name="T75" fmla="*/ 88 h 224"/>
              <a:gd name="T76" fmla="*/ 101 w 295"/>
              <a:gd name="T77" fmla="*/ 150 h 224"/>
              <a:gd name="T78" fmla="*/ 99 w 295"/>
              <a:gd name="T79" fmla="*/ 123 h 224"/>
              <a:gd name="T80" fmla="*/ 0 w 295"/>
              <a:gd name="T81" fmla="*/ 23 h 224"/>
              <a:gd name="T82" fmla="*/ 99 w 295"/>
              <a:gd name="T83" fmla="*/ 208 h 224"/>
              <a:gd name="T84" fmla="*/ 17 w 295"/>
              <a:gd name="T85" fmla="*/ 35 h 224"/>
              <a:gd name="T86" fmla="*/ 99 w 295"/>
              <a:gd name="T87" fmla="*/ 29 h 224"/>
              <a:gd name="T88" fmla="*/ 79 w 295"/>
              <a:gd name="T89" fmla="*/ 129 h 224"/>
              <a:gd name="T90" fmla="*/ 99 w 295"/>
              <a:gd name="T91" fmla="*/ 157 h 224"/>
              <a:gd name="T92" fmla="*/ 30 w 295"/>
              <a:gd name="T93" fmla="*/ 45 h 224"/>
              <a:gd name="T94" fmla="*/ 99 w 295"/>
              <a:gd name="T95" fmla="*/ 115 h 224"/>
              <a:gd name="T96" fmla="*/ 99 w 295"/>
              <a:gd name="T97" fmla="*/ 123 h 224"/>
              <a:gd name="T98" fmla="*/ 91 w 295"/>
              <a:gd name="T99" fmla="*/ 133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95" h="224">
                <a:moveTo>
                  <a:pt x="271" y="224"/>
                </a:moveTo>
                <a:cubicBezTo>
                  <a:pt x="284" y="224"/>
                  <a:pt x="295" y="213"/>
                  <a:pt x="295" y="200"/>
                </a:cubicBezTo>
                <a:cubicBezTo>
                  <a:pt x="295" y="23"/>
                  <a:pt x="295" y="23"/>
                  <a:pt x="295" y="23"/>
                </a:cubicBezTo>
                <a:cubicBezTo>
                  <a:pt x="295" y="10"/>
                  <a:pt x="284" y="0"/>
                  <a:pt x="271" y="0"/>
                </a:cubicBezTo>
                <a:cubicBezTo>
                  <a:pt x="224" y="0"/>
                  <a:pt x="224" y="0"/>
                  <a:pt x="224" y="0"/>
                </a:cubicBezTo>
                <a:cubicBezTo>
                  <a:pt x="224" y="16"/>
                  <a:pt x="224" y="16"/>
                  <a:pt x="224" y="16"/>
                </a:cubicBezTo>
                <a:cubicBezTo>
                  <a:pt x="258" y="16"/>
                  <a:pt x="258" y="16"/>
                  <a:pt x="258" y="16"/>
                </a:cubicBezTo>
                <a:cubicBezTo>
                  <a:pt x="268" y="16"/>
                  <a:pt x="277" y="24"/>
                  <a:pt x="277" y="35"/>
                </a:cubicBezTo>
                <a:cubicBezTo>
                  <a:pt x="277" y="189"/>
                  <a:pt x="277" y="189"/>
                  <a:pt x="277" y="189"/>
                </a:cubicBezTo>
                <a:cubicBezTo>
                  <a:pt x="277" y="199"/>
                  <a:pt x="268" y="208"/>
                  <a:pt x="258" y="208"/>
                </a:cubicBezTo>
                <a:cubicBezTo>
                  <a:pt x="224" y="208"/>
                  <a:pt x="224" y="208"/>
                  <a:pt x="224" y="208"/>
                </a:cubicBezTo>
                <a:cubicBezTo>
                  <a:pt x="224" y="224"/>
                  <a:pt x="224" y="224"/>
                  <a:pt x="224" y="224"/>
                </a:cubicBezTo>
                <a:cubicBezTo>
                  <a:pt x="271" y="224"/>
                  <a:pt x="271" y="224"/>
                  <a:pt x="271" y="224"/>
                </a:cubicBezTo>
                <a:close/>
                <a:moveTo>
                  <a:pt x="224" y="194"/>
                </a:moveTo>
                <a:cubicBezTo>
                  <a:pt x="224" y="188"/>
                  <a:pt x="224" y="188"/>
                  <a:pt x="224" y="188"/>
                </a:cubicBezTo>
                <a:cubicBezTo>
                  <a:pt x="248" y="188"/>
                  <a:pt x="248" y="188"/>
                  <a:pt x="248" y="188"/>
                </a:cubicBezTo>
                <a:cubicBezTo>
                  <a:pt x="248" y="179"/>
                  <a:pt x="248" y="179"/>
                  <a:pt x="248" y="179"/>
                </a:cubicBezTo>
                <a:cubicBezTo>
                  <a:pt x="224" y="179"/>
                  <a:pt x="224" y="179"/>
                  <a:pt x="224" y="179"/>
                </a:cubicBezTo>
                <a:cubicBezTo>
                  <a:pt x="224" y="29"/>
                  <a:pt x="224" y="29"/>
                  <a:pt x="224" y="29"/>
                </a:cubicBezTo>
                <a:cubicBezTo>
                  <a:pt x="249" y="29"/>
                  <a:pt x="249" y="29"/>
                  <a:pt x="249" y="29"/>
                </a:cubicBezTo>
                <a:cubicBezTo>
                  <a:pt x="257" y="29"/>
                  <a:pt x="264" y="36"/>
                  <a:pt x="264" y="45"/>
                </a:cubicBezTo>
                <a:cubicBezTo>
                  <a:pt x="264" y="179"/>
                  <a:pt x="264" y="179"/>
                  <a:pt x="264" y="179"/>
                </a:cubicBezTo>
                <a:cubicBezTo>
                  <a:pt x="264" y="187"/>
                  <a:pt x="257" y="194"/>
                  <a:pt x="249" y="194"/>
                </a:cubicBezTo>
                <a:lnTo>
                  <a:pt x="224" y="194"/>
                </a:lnTo>
                <a:close/>
                <a:moveTo>
                  <a:pt x="224" y="0"/>
                </a:moveTo>
                <a:cubicBezTo>
                  <a:pt x="187" y="0"/>
                  <a:pt x="187" y="0"/>
                  <a:pt x="187" y="0"/>
                </a:cubicBezTo>
                <a:cubicBezTo>
                  <a:pt x="187" y="16"/>
                  <a:pt x="187" y="16"/>
                  <a:pt x="187" y="16"/>
                </a:cubicBezTo>
                <a:cubicBezTo>
                  <a:pt x="224" y="16"/>
                  <a:pt x="224" y="16"/>
                  <a:pt x="224" y="16"/>
                </a:cubicBezTo>
                <a:cubicBezTo>
                  <a:pt x="224" y="0"/>
                  <a:pt x="224" y="0"/>
                  <a:pt x="224" y="0"/>
                </a:cubicBezTo>
                <a:close/>
                <a:moveTo>
                  <a:pt x="187" y="224"/>
                </a:moveTo>
                <a:cubicBezTo>
                  <a:pt x="224" y="224"/>
                  <a:pt x="224" y="224"/>
                  <a:pt x="224" y="224"/>
                </a:cubicBezTo>
                <a:cubicBezTo>
                  <a:pt x="224" y="208"/>
                  <a:pt x="224" y="208"/>
                  <a:pt x="224" y="208"/>
                </a:cubicBezTo>
                <a:cubicBezTo>
                  <a:pt x="187" y="208"/>
                  <a:pt x="187" y="208"/>
                  <a:pt x="187" y="208"/>
                </a:cubicBezTo>
                <a:cubicBezTo>
                  <a:pt x="187" y="224"/>
                  <a:pt x="187" y="224"/>
                  <a:pt x="187" y="224"/>
                </a:cubicBezTo>
                <a:close/>
                <a:moveTo>
                  <a:pt x="224" y="29"/>
                </a:moveTo>
                <a:cubicBezTo>
                  <a:pt x="224" y="179"/>
                  <a:pt x="224" y="179"/>
                  <a:pt x="224" y="179"/>
                </a:cubicBezTo>
                <a:cubicBezTo>
                  <a:pt x="200" y="179"/>
                  <a:pt x="200" y="179"/>
                  <a:pt x="200" y="179"/>
                </a:cubicBezTo>
                <a:cubicBezTo>
                  <a:pt x="200" y="188"/>
                  <a:pt x="200" y="188"/>
                  <a:pt x="200" y="188"/>
                </a:cubicBezTo>
                <a:cubicBezTo>
                  <a:pt x="224" y="188"/>
                  <a:pt x="224" y="188"/>
                  <a:pt x="224" y="188"/>
                </a:cubicBezTo>
                <a:cubicBezTo>
                  <a:pt x="224" y="194"/>
                  <a:pt x="224" y="194"/>
                  <a:pt x="224" y="194"/>
                </a:cubicBezTo>
                <a:cubicBezTo>
                  <a:pt x="187" y="194"/>
                  <a:pt x="187" y="194"/>
                  <a:pt x="187" y="194"/>
                </a:cubicBezTo>
                <a:cubicBezTo>
                  <a:pt x="187" y="135"/>
                  <a:pt x="187" y="135"/>
                  <a:pt x="187" y="135"/>
                </a:cubicBezTo>
                <a:cubicBezTo>
                  <a:pt x="188" y="135"/>
                  <a:pt x="189" y="134"/>
                  <a:pt x="189" y="134"/>
                </a:cubicBezTo>
                <a:cubicBezTo>
                  <a:pt x="194" y="133"/>
                  <a:pt x="197" y="131"/>
                  <a:pt x="201" y="128"/>
                </a:cubicBezTo>
                <a:cubicBezTo>
                  <a:pt x="204" y="124"/>
                  <a:pt x="206" y="121"/>
                  <a:pt x="207" y="117"/>
                </a:cubicBezTo>
                <a:cubicBezTo>
                  <a:pt x="208" y="115"/>
                  <a:pt x="208" y="113"/>
                  <a:pt x="208" y="111"/>
                </a:cubicBezTo>
                <a:cubicBezTo>
                  <a:pt x="208" y="109"/>
                  <a:pt x="208" y="107"/>
                  <a:pt x="207" y="104"/>
                </a:cubicBezTo>
                <a:cubicBezTo>
                  <a:pt x="207" y="102"/>
                  <a:pt x="205" y="100"/>
                  <a:pt x="203" y="98"/>
                </a:cubicBezTo>
                <a:cubicBezTo>
                  <a:pt x="200" y="96"/>
                  <a:pt x="197" y="94"/>
                  <a:pt x="193" y="94"/>
                </a:cubicBezTo>
                <a:cubicBezTo>
                  <a:pt x="197" y="91"/>
                  <a:pt x="199" y="88"/>
                  <a:pt x="201" y="85"/>
                </a:cubicBezTo>
                <a:cubicBezTo>
                  <a:pt x="202" y="81"/>
                  <a:pt x="202" y="78"/>
                  <a:pt x="201" y="74"/>
                </a:cubicBezTo>
                <a:cubicBezTo>
                  <a:pt x="200" y="71"/>
                  <a:pt x="198" y="69"/>
                  <a:pt x="195" y="67"/>
                </a:cubicBezTo>
                <a:cubicBezTo>
                  <a:pt x="193" y="66"/>
                  <a:pt x="190" y="66"/>
                  <a:pt x="187" y="66"/>
                </a:cubicBezTo>
                <a:cubicBezTo>
                  <a:pt x="187" y="29"/>
                  <a:pt x="187" y="29"/>
                  <a:pt x="187" y="29"/>
                </a:cubicBezTo>
                <a:cubicBezTo>
                  <a:pt x="224" y="29"/>
                  <a:pt x="224" y="29"/>
                  <a:pt x="224" y="29"/>
                </a:cubicBezTo>
                <a:close/>
                <a:moveTo>
                  <a:pt x="187" y="128"/>
                </a:moveTo>
                <a:cubicBezTo>
                  <a:pt x="187" y="128"/>
                  <a:pt x="188" y="128"/>
                  <a:pt x="188" y="128"/>
                </a:cubicBezTo>
                <a:cubicBezTo>
                  <a:pt x="191" y="127"/>
                  <a:pt x="193" y="125"/>
                  <a:pt x="194" y="122"/>
                </a:cubicBezTo>
                <a:cubicBezTo>
                  <a:pt x="195" y="118"/>
                  <a:pt x="195" y="115"/>
                  <a:pt x="194" y="111"/>
                </a:cubicBezTo>
                <a:cubicBezTo>
                  <a:pt x="193" y="106"/>
                  <a:pt x="191" y="103"/>
                  <a:pt x="187" y="100"/>
                </a:cubicBezTo>
                <a:cubicBezTo>
                  <a:pt x="187" y="128"/>
                  <a:pt x="187" y="128"/>
                  <a:pt x="187" y="128"/>
                </a:cubicBezTo>
                <a:close/>
                <a:moveTo>
                  <a:pt x="187" y="91"/>
                </a:moveTo>
                <a:cubicBezTo>
                  <a:pt x="189" y="87"/>
                  <a:pt x="190" y="84"/>
                  <a:pt x="190" y="80"/>
                </a:cubicBezTo>
                <a:cubicBezTo>
                  <a:pt x="190" y="78"/>
                  <a:pt x="190" y="77"/>
                  <a:pt x="190" y="75"/>
                </a:cubicBezTo>
                <a:cubicBezTo>
                  <a:pt x="189" y="74"/>
                  <a:pt x="189" y="72"/>
                  <a:pt x="188" y="71"/>
                </a:cubicBezTo>
                <a:cubicBezTo>
                  <a:pt x="187" y="71"/>
                  <a:pt x="187" y="71"/>
                  <a:pt x="187" y="71"/>
                </a:cubicBezTo>
                <a:lnTo>
                  <a:pt x="187" y="91"/>
                </a:lnTo>
                <a:close/>
                <a:moveTo>
                  <a:pt x="187" y="0"/>
                </a:moveTo>
                <a:cubicBezTo>
                  <a:pt x="147" y="0"/>
                  <a:pt x="147" y="0"/>
                  <a:pt x="147" y="0"/>
                </a:cubicBezTo>
                <a:cubicBezTo>
                  <a:pt x="147" y="16"/>
                  <a:pt x="147" y="16"/>
                  <a:pt x="147" y="16"/>
                </a:cubicBezTo>
                <a:cubicBezTo>
                  <a:pt x="187" y="16"/>
                  <a:pt x="187" y="16"/>
                  <a:pt x="187" y="16"/>
                </a:cubicBezTo>
                <a:cubicBezTo>
                  <a:pt x="187" y="0"/>
                  <a:pt x="187" y="0"/>
                  <a:pt x="187" y="0"/>
                </a:cubicBezTo>
                <a:close/>
                <a:moveTo>
                  <a:pt x="147" y="224"/>
                </a:moveTo>
                <a:cubicBezTo>
                  <a:pt x="187" y="224"/>
                  <a:pt x="187" y="224"/>
                  <a:pt x="187" y="224"/>
                </a:cubicBezTo>
                <a:cubicBezTo>
                  <a:pt x="187" y="208"/>
                  <a:pt x="187" y="208"/>
                  <a:pt x="187" y="208"/>
                </a:cubicBezTo>
                <a:cubicBezTo>
                  <a:pt x="147" y="208"/>
                  <a:pt x="147" y="208"/>
                  <a:pt x="147" y="208"/>
                </a:cubicBezTo>
                <a:cubicBezTo>
                  <a:pt x="147" y="224"/>
                  <a:pt x="147" y="224"/>
                  <a:pt x="147" y="224"/>
                </a:cubicBezTo>
                <a:close/>
                <a:moveTo>
                  <a:pt x="187" y="29"/>
                </a:moveTo>
                <a:cubicBezTo>
                  <a:pt x="187" y="66"/>
                  <a:pt x="187" y="66"/>
                  <a:pt x="187" y="66"/>
                </a:cubicBezTo>
                <a:cubicBezTo>
                  <a:pt x="185" y="66"/>
                  <a:pt x="184" y="66"/>
                  <a:pt x="182" y="67"/>
                </a:cubicBezTo>
                <a:cubicBezTo>
                  <a:pt x="176" y="68"/>
                  <a:pt x="172" y="71"/>
                  <a:pt x="169" y="75"/>
                </a:cubicBezTo>
                <a:cubicBezTo>
                  <a:pt x="167" y="80"/>
                  <a:pt x="166" y="84"/>
                  <a:pt x="167" y="88"/>
                </a:cubicBezTo>
                <a:cubicBezTo>
                  <a:pt x="168" y="93"/>
                  <a:pt x="172" y="97"/>
                  <a:pt x="177" y="98"/>
                </a:cubicBezTo>
                <a:cubicBezTo>
                  <a:pt x="173" y="101"/>
                  <a:pt x="169" y="105"/>
                  <a:pt x="168" y="109"/>
                </a:cubicBezTo>
                <a:cubicBezTo>
                  <a:pt x="166" y="113"/>
                  <a:pt x="165" y="117"/>
                  <a:pt x="167" y="122"/>
                </a:cubicBezTo>
                <a:cubicBezTo>
                  <a:pt x="168" y="126"/>
                  <a:pt x="170" y="130"/>
                  <a:pt x="175" y="133"/>
                </a:cubicBezTo>
                <a:cubicBezTo>
                  <a:pt x="178" y="135"/>
                  <a:pt x="182" y="135"/>
                  <a:pt x="187" y="135"/>
                </a:cubicBezTo>
                <a:cubicBezTo>
                  <a:pt x="187" y="194"/>
                  <a:pt x="187" y="194"/>
                  <a:pt x="187" y="194"/>
                </a:cubicBezTo>
                <a:cubicBezTo>
                  <a:pt x="147" y="194"/>
                  <a:pt x="147" y="194"/>
                  <a:pt x="147" y="194"/>
                </a:cubicBezTo>
                <a:cubicBezTo>
                  <a:pt x="147" y="137"/>
                  <a:pt x="147" y="137"/>
                  <a:pt x="147" y="137"/>
                </a:cubicBezTo>
                <a:cubicBezTo>
                  <a:pt x="148" y="137"/>
                  <a:pt x="148" y="137"/>
                  <a:pt x="148" y="137"/>
                </a:cubicBezTo>
                <a:cubicBezTo>
                  <a:pt x="148" y="125"/>
                  <a:pt x="148" y="125"/>
                  <a:pt x="148" y="125"/>
                </a:cubicBezTo>
                <a:cubicBezTo>
                  <a:pt x="159" y="123"/>
                  <a:pt x="159" y="123"/>
                  <a:pt x="159" y="123"/>
                </a:cubicBezTo>
                <a:cubicBezTo>
                  <a:pt x="158" y="112"/>
                  <a:pt x="158" y="112"/>
                  <a:pt x="158" y="112"/>
                </a:cubicBezTo>
                <a:cubicBezTo>
                  <a:pt x="147" y="115"/>
                  <a:pt x="147" y="115"/>
                  <a:pt x="147" y="115"/>
                </a:cubicBezTo>
                <a:cubicBezTo>
                  <a:pt x="147" y="106"/>
                  <a:pt x="147" y="106"/>
                  <a:pt x="147" y="106"/>
                </a:cubicBezTo>
                <a:cubicBezTo>
                  <a:pt x="147" y="29"/>
                  <a:pt x="147" y="29"/>
                  <a:pt x="147" y="29"/>
                </a:cubicBezTo>
                <a:cubicBezTo>
                  <a:pt x="187" y="29"/>
                  <a:pt x="187" y="29"/>
                  <a:pt x="187" y="29"/>
                </a:cubicBezTo>
                <a:close/>
                <a:moveTo>
                  <a:pt x="187" y="71"/>
                </a:moveTo>
                <a:cubicBezTo>
                  <a:pt x="186" y="70"/>
                  <a:pt x="185" y="70"/>
                  <a:pt x="184" y="70"/>
                </a:cubicBezTo>
                <a:cubicBezTo>
                  <a:pt x="181" y="71"/>
                  <a:pt x="179" y="73"/>
                  <a:pt x="178" y="76"/>
                </a:cubicBezTo>
                <a:cubicBezTo>
                  <a:pt x="177" y="78"/>
                  <a:pt x="177" y="81"/>
                  <a:pt x="178" y="83"/>
                </a:cubicBezTo>
                <a:cubicBezTo>
                  <a:pt x="179" y="88"/>
                  <a:pt x="181" y="91"/>
                  <a:pt x="185" y="93"/>
                </a:cubicBezTo>
                <a:cubicBezTo>
                  <a:pt x="186" y="92"/>
                  <a:pt x="187" y="91"/>
                  <a:pt x="187" y="91"/>
                </a:cubicBezTo>
                <a:cubicBezTo>
                  <a:pt x="187" y="71"/>
                  <a:pt x="187" y="71"/>
                  <a:pt x="187" y="71"/>
                </a:cubicBezTo>
                <a:close/>
                <a:moveTo>
                  <a:pt x="187" y="100"/>
                </a:moveTo>
                <a:cubicBezTo>
                  <a:pt x="187" y="100"/>
                  <a:pt x="186" y="100"/>
                  <a:pt x="186" y="99"/>
                </a:cubicBezTo>
                <a:cubicBezTo>
                  <a:pt x="181" y="104"/>
                  <a:pt x="179" y="110"/>
                  <a:pt x="179" y="116"/>
                </a:cubicBezTo>
                <a:cubicBezTo>
                  <a:pt x="179" y="118"/>
                  <a:pt x="179" y="120"/>
                  <a:pt x="180" y="121"/>
                </a:cubicBezTo>
                <a:cubicBezTo>
                  <a:pt x="180" y="124"/>
                  <a:pt x="182" y="126"/>
                  <a:pt x="183" y="127"/>
                </a:cubicBezTo>
                <a:cubicBezTo>
                  <a:pt x="184" y="128"/>
                  <a:pt x="186" y="128"/>
                  <a:pt x="187" y="128"/>
                </a:cubicBezTo>
                <a:lnTo>
                  <a:pt x="187" y="100"/>
                </a:lnTo>
                <a:close/>
                <a:moveTo>
                  <a:pt x="147" y="0"/>
                </a:moveTo>
                <a:cubicBezTo>
                  <a:pt x="99" y="0"/>
                  <a:pt x="99" y="0"/>
                  <a:pt x="99" y="0"/>
                </a:cubicBezTo>
                <a:cubicBezTo>
                  <a:pt x="99" y="16"/>
                  <a:pt x="99" y="16"/>
                  <a:pt x="99" y="16"/>
                </a:cubicBezTo>
                <a:cubicBezTo>
                  <a:pt x="147" y="16"/>
                  <a:pt x="147" y="16"/>
                  <a:pt x="147" y="16"/>
                </a:cubicBezTo>
                <a:cubicBezTo>
                  <a:pt x="147" y="0"/>
                  <a:pt x="147" y="0"/>
                  <a:pt x="147" y="0"/>
                </a:cubicBezTo>
                <a:close/>
                <a:moveTo>
                  <a:pt x="99" y="224"/>
                </a:moveTo>
                <a:cubicBezTo>
                  <a:pt x="147" y="224"/>
                  <a:pt x="147" y="224"/>
                  <a:pt x="147" y="224"/>
                </a:cubicBezTo>
                <a:cubicBezTo>
                  <a:pt x="147" y="208"/>
                  <a:pt x="147" y="208"/>
                  <a:pt x="147" y="208"/>
                </a:cubicBezTo>
                <a:cubicBezTo>
                  <a:pt x="99" y="208"/>
                  <a:pt x="99" y="208"/>
                  <a:pt x="99" y="208"/>
                </a:cubicBezTo>
                <a:cubicBezTo>
                  <a:pt x="99" y="224"/>
                  <a:pt x="99" y="224"/>
                  <a:pt x="99" y="224"/>
                </a:cubicBezTo>
                <a:close/>
                <a:moveTo>
                  <a:pt x="147" y="29"/>
                </a:moveTo>
                <a:cubicBezTo>
                  <a:pt x="147" y="106"/>
                  <a:pt x="147" y="106"/>
                  <a:pt x="147" y="106"/>
                </a:cubicBezTo>
                <a:cubicBezTo>
                  <a:pt x="147" y="104"/>
                  <a:pt x="147" y="104"/>
                  <a:pt x="147" y="104"/>
                </a:cubicBezTo>
                <a:cubicBezTo>
                  <a:pt x="137" y="107"/>
                  <a:pt x="137" y="107"/>
                  <a:pt x="137" y="107"/>
                </a:cubicBezTo>
                <a:cubicBezTo>
                  <a:pt x="138" y="118"/>
                  <a:pt x="138" y="118"/>
                  <a:pt x="138" y="118"/>
                </a:cubicBezTo>
                <a:cubicBezTo>
                  <a:pt x="127" y="121"/>
                  <a:pt x="127" y="121"/>
                  <a:pt x="127" y="121"/>
                </a:cubicBezTo>
                <a:cubicBezTo>
                  <a:pt x="127" y="131"/>
                  <a:pt x="127" y="131"/>
                  <a:pt x="127" y="131"/>
                </a:cubicBezTo>
                <a:cubicBezTo>
                  <a:pt x="138" y="128"/>
                  <a:pt x="138" y="128"/>
                  <a:pt x="138" y="128"/>
                </a:cubicBezTo>
                <a:cubicBezTo>
                  <a:pt x="138" y="139"/>
                  <a:pt x="138" y="139"/>
                  <a:pt x="138" y="139"/>
                </a:cubicBezTo>
                <a:cubicBezTo>
                  <a:pt x="147" y="137"/>
                  <a:pt x="147" y="137"/>
                  <a:pt x="147" y="137"/>
                </a:cubicBezTo>
                <a:cubicBezTo>
                  <a:pt x="147" y="194"/>
                  <a:pt x="147" y="194"/>
                  <a:pt x="147" y="194"/>
                </a:cubicBezTo>
                <a:cubicBezTo>
                  <a:pt x="99" y="194"/>
                  <a:pt x="99" y="194"/>
                  <a:pt x="99" y="194"/>
                </a:cubicBezTo>
                <a:cubicBezTo>
                  <a:pt x="99" y="157"/>
                  <a:pt x="99" y="157"/>
                  <a:pt x="99" y="157"/>
                </a:cubicBezTo>
                <a:cubicBezTo>
                  <a:pt x="100" y="157"/>
                  <a:pt x="101" y="157"/>
                  <a:pt x="102" y="156"/>
                </a:cubicBezTo>
                <a:cubicBezTo>
                  <a:pt x="109" y="155"/>
                  <a:pt x="113" y="151"/>
                  <a:pt x="117" y="145"/>
                </a:cubicBezTo>
                <a:cubicBezTo>
                  <a:pt x="120" y="139"/>
                  <a:pt x="121" y="132"/>
                  <a:pt x="119" y="124"/>
                </a:cubicBezTo>
                <a:cubicBezTo>
                  <a:pt x="118" y="120"/>
                  <a:pt x="116" y="117"/>
                  <a:pt x="114" y="115"/>
                </a:cubicBezTo>
                <a:cubicBezTo>
                  <a:pt x="112" y="114"/>
                  <a:pt x="111" y="113"/>
                  <a:pt x="109" y="113"/>
                </a:cubicBezTo>
                <a:cubicBezTo>
                  <a:pt x="108" y="112"/>
                  <a:pt x="105" y="113"/>
                  <a:pt x="103" y="113"/>
                </a:cubicBezTo>
                <a:cubicBezTo>
                  <a:pt x="101" y="114"/>
                  <a:pt x="100" y="114"/>
                  <a:pt x="99" y="115"/>
                </a:cubicBezTo>
                <a:cubicBezTo>
                  <a:pt x="99" y="93"/>
                  <a:pt x="99" y="93"/>
                  <a:pt x="99" y="93"/>
                </a:cubicBezTo>
                <a:cubicBezTo>
                  <a:pt x="100" y="93"/>
                  <a:pt x="100" y="93"/>
                  <a:pt x="100" y="93"/>
                </a:cubicBezTo>
                <a:cubicBezTo>
                  <a:pt x="102" y="93"/>
                  <a:pt x="103" y="93"/>
                  <a:pt x="104" y="94"/>
                </a:cubicBezTo>
                <a:cubicBezTo>
                  <a:pt x="105" y="94"/>
                  <a:pt x="106" y="95"/>
                  <a:pt x="106" y="97"/>
                </a:cubicBezTo>
                <a:cubicBezTo>
                  <a:pt x="106" y="98"/>
                  <a:pt x="106" y="99"/>
                  <a:pt x="105" y="100"/>
                </a:cubicBezTo>
                <a:cubicBezTo>
                  <a:pt x="108" y="99"/>
                  <a:pt x="110" y="98"/>
                  <a:pt x="111" y="97"/>
                </a:cubicBezTo>
                <a:cubicBezTo>
                  <a:pt x="112" y="95"/>
                  <a:pt x="112" y="93"/>
                  <a:pt x="111" y="92"/>
                </a:cubicBezTo>
                <a:cubicBezTo>
                  <a:pt x="111" y="90"/>
                  <a:pt x="110" y="89"/>
                  <a:pt x="107" y="88"/>
                </a:cubicBezTo>
                <a:cubicBezTo>
                  <a:pt x="105" y="87"/>
                  <a:pt x="103" y="87"/>
                  <a:pt x="100" y="88"/>
                </a:cubicBezTo>
                <a:cubicBezTo>
                  <a:pt x="99" y="88"/>
                  <a:pt x="99" y="88"/>
                  <a:pt x="99" y="88"/>
                </a:cubicBezTo>
                <a:cubicBezTo>
                  <a:pt x="99" y="29"/>
                  <a:pt x="99" y="29"/>
                  <a:pt x="99" y="29"/>
                </a:cubicBezTo>
                <a:cubicBezTo>
                  <a:pt x="147" y="29"/>
                  <a:pt x="147" y="29"/>
                  <a:pt x="147" y="29"/>
                </a:cubicBezTo>
                <a:close/>
                <a:moveTo>
                  <a:pt x="99" y="150"/>
                </a:moveTo>
                <a:cubicBezTo>
                  <a:pt x="100" y="150"/>
                  <a:pt x="101" y="150"/>
                  <a:pt x="101" y="150"/>
                </a:cubicBezTo>
                <a:cubicBezTo>
                  <a:pt x="105" y="149"/>
                  <a:pt x="107" y="146"/>
                  <a:pt x="109" y="142"/>
                </a:cubicBezTo>
                <a:cubicBezTo>
                  <a:pt x="110" y="137"/>
                  <a:pt x="111" y="133"/>
                  <a:pt x="110" y="129"/>
                </a:cubicBezTo>
                <a:cubicBezTo>
                  <a:pt x="108" y="123"/>
                  <a:pt x="106" y="120"/>
                  <a:pt x="103" y="121"/>
                </a:cubicBezTo>
                <a:cubicBezTo>
                  <a:pt x="101" y="121"/>
                  <a:pt x="100" y="122"/>
                  <a:pt x="99" y="123"/>
                </a:cubicBezTo>
                <a:lnTo>
                  <a:pt x="99" y="150"/>
                </a:lnTo>
                <a:close/>
                <a:moveTo>
                  <a:pt x="99" y="0"/>
                </a:moveTo>
                <a:cubicBezTo>
                  <a:pt x="23" y="0"/>
                  <a:pt x="23" y="0"/>
                  <a:pt x="23" y="0"/>
                </a:cubicBezTo>
                <a:cubicBezTo>
                  <a:pt x="10" y="0"/>
                  <a:pt x="0" y="10"/>
                  <a:pt x="0" y="23"/>
                </a:cubicBezTo>
                <a:cubicBezTo>
                  <a:pt x="0" y="200"/>
                  <a:pt x="0" y="200"/>
                  <a:pt x="0" y="200"/>
                </a:cubicBezTo>
                <a:cubicBezTo>
                  <a:pt x="0" y="213"/>
                  <a:pt x="10" y="224"/>
                  <a:pt x="23" y="224"/>
                </a:cubicBezTo>
                <a:cubicBezTo>
                  <a:pt x="99" y="224"/>
                  <a:pt x="99" y="224"/>
                  <a:pt x="99" y="224"/>
                </a:cubicBezTo>
                <a:cubicBezTo>
                  <a:pt x="99" y="208"/>
                  <a:pt x="99" y="208"/>
                  <a:pt x="99" y="208"/>
                </a:cubicBezTo>
                <a:cubicBezTo>
                  <a:pt x="37" y="208"/>
                  <a:pt x="37" y="208"/>
                  <a:pt x="37" y="208"/>
                </a:cubicBezTo>
                <a:cubicBezTo>
                  <a:pt x="37" y="208"/>
                  <a:pt x="37" y="208"/>
                  <a:pt x="37" y="208"/>
                </a:cubicBezTo>
                <a:cubicBezTo>
                  <a:pt x="26" y="208"/>
                  <a:pt x="17" y="199"/>
                  <a:pt x="17" y="189"/>
                </a:cubicBezTo>
                <a:cubicBezTo>
                  <a:pt x="17" y="35"/>
                  <a:pt x="17" y="35"/>
                  <a:pt x="17" y="35"/>
                </a:cubicBezTo>
                <a:cubicBezTo>
                  <a:pt x="17" y="24"/>
                  <a:pt x="26" y="16"/>
                  <a:pt x="37" y="16"/>
                </a:cubicBezTo>
                <a:cubicBezTo>
                  <a:pt x="99" y="16"/>
                  <a:pt x="99" y="16"/>
                  <a:pt x="99" y="16"/>
                </a:cubicBezTo>
                <a:cubicBezTo>
                  <a:pt x="99" y="0"/>
                  <a:pt x="99" y="0"/>
                  <a:pt x="99" y="0"/>
                </a:cubicBezTo>
                <a:close/>
                <a:moveTo>
                  <a:pt x="99" y="29"/>
                </a:moveTo>
                <a:cubicBezTo>
                  <a:pt x="99" y="88"/>
                  <a:pt x="99" y="88"/>
                  <a:pt x="99" y="88"/>
                </a:cubicBezTo>
                <a:cubicBezTo>
                  <a:pt x="93" y="89"/>
                  <a:pt x="89" y="93"/>
                  <a:pt x="85" y="97"/>
                </a:cubicBezTo>
                <a:cubicBezTo>
                  <a:pt x="82" y="102"/>
                  <a:pt x="80" y="109"/>
                  <a:pt x="79" y="116"/>
                </a:cubicBezTo>
                <a:cubicBezTo>
                  <a:pt x="78" y="120"/>
                  <a:pt x="78" y="124"/>
                  <a:pt x="79" y="129"/>
                </a:cubicBezTo>
                <a:cubicBezTo>
                  <a:pt x="79" y="134"/>
                  <a:pt x="80" y="138"/>
                  <a:pt x="81" y="142"/>
                </a:cubicBezTo>
                <a:cubicBezTo>
                  <a:pt x="81" y="144"/>
                  <a:pt x="81" y="144"/>
                  <a:pt x="81" y="144"/>
                </a:cubicBezTo>
                <a:cubicBezTo>
                  <a:pt x="82" y="146"/>
                  <a:pt x="82" y="148"/>
                  <a:pt x="83" y="150"/>
                </a:cubicBezTo>
                <a:cubicBezTo>
                  <a:pt x="86" y="156"/>
                  <a:pt x="92" y="158"/>
                  <a:pt x="99" y="157"/>
                </a:cubicBezTo>
                <a:cubicBezTo>
                  <a:pt x="99" y="194"/>
                  <a:pt x="99" y="194"/>
                  <a:pt x="99" y="194"/>
                </a:cubicBezTo>
                <a:cubicBezTo>
                  <a:pt x="46" y="194"/>
                  <a:pt x="46" y="194"/>
                  <a:pt x="46" y="194"/>
                </a:cubicBezTo>
                <a:cubicBezTo>
                  <a:pt x="37" y="194"/>
                  <a:pt x="30" y="187"/>
                  <a:pt x="30" y="179"/>
                </a:cubicBezTo>
                <a:cubicBezTo>
                  <a:pt x="30" y="45"/>
                  <a:pt x="30" y="45"/>
                  <a:pt x="30" y="45"/>
                </a:cubicBezTo>
                <a:cubicBezTo>
                  <a:pt x="30" y="36"/>
                  <a:pt x="37" y="29"/>
                  <a:pt x="46" y="29"/>
                </a:cubicBezTo>
                <a:cubicBezTo>
                  <a:pt x="99" y="29"/>
                  <a:pt x="99" y="29"/>
                  <a:pt x="99" y="29"/>
                </a:cubicBezTo>
                <a:close/>
                <a:moveTo>
                  <a:pt x="99" y="93"/>
                </a:moveTo>
                <a:cubicBezTo>
                  <a:pt x="99" y="115"/>
                  <a:pt x="99" y="115"/>
                  <a:pt x="99" y="115"/>
                </a:cubicBezTo>
                <a:cubicBezTo>
                  <a:pt x="98" y="115"/>
                  <a:pt x="97" y="116"/>
                  <a:pt x="96" y="118"/>
                </a:cubicBezTo>
                <a:cubicBezTo>
                  <a:pt x="94" y="120"/>
                  <a:pt x="93" y="122"/>
                  <a:pt x="94" y="125"/>
                </a:cubicBezTo>
                <a:cubicBezTo>
                  <a:pt x="94" y="127"/>
                  <a:pt x="95" y="128"/>
                  <a:pt x="97" y="129"/>
                </a:cubicBezTo>
                <a:cubicBezTo>
                  <a:pt x="97" y="127"/>
                  <a:pt x="98" y="125"/>
                  <a:pt x="99" y="123"/>
                </a:cubicBezTo>
                <a:cubicBezTo>
                  <a:pt x="99" y="150"/>
                  <a:pt x="99" y="150"/>
                  <a:pt x="99" y="150"/>
                </a:cubicBezTo>
                <a:cubicBezTo>
                  <a:pt x="98" y="150"/>
                  <a:pt x="97" y="149"/>
                  <a:pt x="96" y="149"/>
                </a:cubicBezTo>
                <a:cubicBezTo>
                  <a:pt x="95" y="148"/>
                  <a:pt x="94" y="146"/>
                  <a:pt x="93" y="142"/>
                </a:cubicBezTo>
                <a:cubicBezTo>
                  <a:pt x="92" y="140"/>
                  <a:pt x="92" y="137"/>
                  <a:pt x="91" y="133"/>
                </a:cubicBezTo>
                <a:cubicBezTo>
                  <a:pt x="91" y="128"/>
                  <a:pt x="90" y="124"/>
                  <a:pt x="90" y="119"/>
                </a:cubicBezTo>
                <a:cubicBezTo>
                  <a:pt x="90" y="111"/>
                  <a:pt x="91" y="104"/>
                  <a:pt x="93" y="100"/>
                </a:cubicBezTo>
                <a:cubicBezTo>
                  <a:pt x="95" y="97"/>
                  <a:pt x="97" y="94"/>
                  <a:pt x="99" y="93"/>
                </a:cubicBez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87" name="Freeform 77"/>
          <p:cNvSpPr>
            <a:spLocks/>
          </p:cNvSpPr>
          <p:nvPr/>
        </p:nvSpPr>
        <p:spPr bwMode="auto">
          <a:xfrm>
            <a:off x="6129174" y="1728550"/>
            <a:ext cx="160693" cy="120222"/>
          </a:xfrm>
          <a:custGeom>
            <a:avLst/>
            <a:gdLst>
              <a:gd name="T0" fmla="*/ 69 w 98"/>
              <a:gd name="T1" fmla="*/ 0 h 74"/>
              <a:gd name="T2" fmla="*/ 49 w 98"/>
              <a:gd name="T3" fmla="*/ 8 h 74"/>
              <a:gd name="T4" fmla="*/ 30 w 98"/>
              <a:gd name="T5" fmla="*/ 0 h 74"/>
              <a:gd name="T6" fmla="*/ 0 w 98"/>
              <a:gd name="T7" fmla="*/ 29 h 74"/>
              <a:gd name="T8" fmla="*/ 51 w 98"/>
              <a:gd name="T9" fmla="*/ 74 h 74"/>
              <a:gd name="T10" fmla="*/ 98 w 98"/>
              <a:gd name="T11" fmla="*/ 29 h 74"/>
              <a:gd name="T12" fmla="*/ 69 w 98"/>
              <a:gd name="T13" fmla="*/ 0 h 74"/>
            </a:gdLst>
            <a:ahLst/>
            <a:cxnLst>
              <a:cxn ang="0">
                <a:pos x="T0" y="T1"/>
              </a:cxn>
              <a:cxn ang="0">
                <a:pos x="T2" y="T3"/>
              </a:cxn>
              <a:cxn ang="0">
                <a:pos x="T4" y="T5"/>
              </a:cxn>
              <a:cxn ang="0">
                <a:pos x="T6" y="T7"/>
              </a:cxn>
              <a:cxn ang="0">
                <a:pos x="T8" y="T9"/>
              </a:cxn>
              <a:cxn ang="0">
                <a:pos x="T10" y="T11"/>
              </a:cxn>
              <a:cxn ang="0">
                <a:pos x="T12" y="T13"/>
              </a:cxn>
            </a:cxnLst>
            <a:rect l="0" t="0" r="r" b="b"/>
            <a:pathLst>
              <a:path w="98" h="74">
                <a:moveTo>
                  <a:pt x="69" y="0"/>
                </a:moveTo>
                <a:cubicBezTo>
                  <a:pt x="61" y="0"/>
                  <a:pt x="54" y="3"/>
                  <a:pt x="49" y="8"/>
                </a:cubicBezTo>
                <a:cubicBezTo>
                  <a:pt x="44" y="3"/>
                  <a:pt x="37" y="0"/>
                  <a:pt x="30" y="0"/>
                </a:cubicBezTo>
                <a:cubicBezTo>
                  <a:pt x="13" y="0"/>
                  <a:pt x="0" y="13"/>
                  <a:pt x="0" y="29"/>
                </a:cubicBezTo>
                <a:cubicBezTo>
                  <a:pt x="0" y="47"/>
                  <a:pt x="15" y="74"/>
                  <a:pt x="51" y="74"/>
                </a:cubicBezTo>
                <a:cubicBezTo>
                  <a:pt x="88" y="74"/>
                  <a:pt x="98" y="45"/>
                  <a:pt x="98" y="29"/>
                </a:cubicBezTo>
                <a:cubicBezTo>
                  <a:pt x="98" y="13"/>
                  <a:pt x="85" y="0"/>
                  <a:pt x="69" y="0"/>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8" name="Freeform 78"/>
          <p:cNvSpPr>
            <a:spLocks/>
          </p:cNvSpPr>
          <p:nvPr/>
        </p:nvSpPr>
        <p:spPr bwMode="auto">
          <a:xfrm>
            <a:off x="6200592" y="1697602"/>
            <a:ext cx="44042" cy="54754"/>
          </a:xfrm>
          <a:custGeom>
            <a:avLst/>
            <a:gdLst>
              <a:gd name="T0" fmla="*/ 6 w 27"/>
              <a:gd name="T1" fmla="*/ 34 h 34"/>
              <a:gd name="T2" fmla="*/ 13 w 27"/>
              <a:gd name="T3" fmla="*/ 0 h 34"/>
              <a:gd name="T4" fmla="*/ 27 w 27"/>
              <a:gd name="T5" fmla="*/ 3 h 34"/>
              <a:gd name="T6" fmla="*/ 6 w 27"/>
              <a:gd name="T7" fmla="*/ 34 h 34"/>
            </a:gdLst>
            <a:ahLst/>
            <a:cxnLst>
              <a:cxn ang="0">
                <a:pos x="T0" y="T1"/>
              </a:cxn>
              <a:cxn ang="0">
                <a:pos x="T2" y="T3"/>
              </a:cxn>
              <a:cxn ang="0">
                <a:pos x="T4" y="T5"/>
              </a:cxn>
              <a:cxn ang="0">
                <a:pos x="T6" y="T7"/>
              </a:cxn>
            </a:cxnLst>
            <a:rect l="0" t="0" r="r" b="b"/>
            <a:pathLst>
              <a:path w="27" h="34">
                <a:moveTo>
                  <a:pt x="6" y="34"/>
                </a:moveTo>
                <a:cubicBezTo>
                  <a:pt x="0" y="22"/>
                  <a:pt x="4" y="9"/>
                  <a:pt x="13" y="0"/>
                </a:cubicBezTo>
                <a:cubicBezTo>
                  <a:pt x="27" y="3"/>
                  <a:pt x="27" y="3"/>
                  <a:pt x="27" y="3"/>
                </a:cubicBezTo>
                <a:cubicBezTo>
                  <a:pt x="14" y="10"/>
                  <a:pt x="6" y="18"/>
                  <a:pt x="6" y="34"/>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9" name="Freeform 79"/>
          <p:cNvSpPr>
            <a:spLocks noEditPoints="1"/>
          </p:cNvSpPr>
          <p:nvPr/>
        </p:nvSpPr>
        <p:spPr bwMode="auto">
          <a:xfrm>
            <a:off x="5950626" y="2699847"/>
            <a:ext cx="169025" cy="234492"/>
          </a:xfrm>
          <a:custGeom>
            <a:avLst/>
            <a:gdLst>
              <a:gd name="T0" fmla="*/ 87 w 103"/>
              <a:gd name="T1" fmla="*/ 88 h 143"/>
              <a:gd name="T2" fmla="*/ 103 w 103"/>
              <a:gd name="T3" fmla="*/ 112 h 143"/>
              <a:gd name="T4" fmla="*/ 102 w 103"/>
              <a:gd name="T5" fmla="*/ 143 h 143"/>
              <a:gd name="T6" fmla="*/ 87 w 103"/>
              <a:gd name="T7" fmla="*/ 137 h 143"/>
              <a:gd name="T8" fmla="*/ 87 w 103"/>
              <a:gd name="T9" fmla="*/ 134 h 143"/>
              <a:gd name="T10" fmla="*/ 91 w 103"/>
              <a:gd name="T11" fmla="*/ 136 h 143"/>
              <a:gd name="T12" fmla="*/ 100 w 103"/>
              <a:gd name="T13" fmla="*/ 130 h 143"/>
              <a:gd name="T14" fmla="*/ 100 w 103"/>
              <a:gd name="T15" fmla="*/ 113 h 143"/>
              <a:gd name="T16" fmla="*/ 100 w 103"/>
              <a:gd name="T17" fmla="*/ 113 h 143"/>
              <a:gd name="T18" fmla="*/ 99 w 103"/>
              <a:gd name="T19" fmla="*/ 111 h 143"/>
              <a:gd name="T20" fmla="*/ 92 w 103"/>
              <a:gd name="T21" fmla="*/ 110 h 143"/>
              <a:gd name="T22" fmla="*/ 90 w 103"/>
              <a:gd name="T23" fmla="*/ 116 h 143"/>
              <a:gd name="T24" fmla="*/ 87 w 103"/>
              <a:gd name="T25" fmla="*/ 115 h 143"/>
              <a:gd name="T26" fmla="*/ 87 w 103"/>
              <a:gd name="T27" fmla="*/ 88 h 143"/>
              <a:gd name="T28" fmla="*/ 73 w 103"/>
              <a:gd name="T29" fmla="*/ 132 h 143"/>
              <a:gd name="T30" fmla="*/ 32 w 103"/>
              <a:gd name="T31" fmla="*/ 70 h 143"/>
              <a:gd name="T32" fmla="*/ 28 w 103"/>
              <a:gd name="T33" fmla="*/ 68 h 143"/>
              <a:gd name="T34" fmla="*/ 28 w 103"/>
              <a:gd name="T35" fmla="*/ 67 h 143"/>
              <a:gd name="T36" fmla="*/ 28 w 103"/>
              <a:gd name="T37" fmla="*/ 63 h 143"/>
              <a:gd name="T38" fmla="*/ 29 w 103"/>
              <a:gd name="T39" fmla="*/ 65 h 143"/>
              <a:gd name="T40" fmla="*/ 34 w 103"/>
              <a:gd name="T41" fmla="*/ 66 h 143"/>
              <a:gd name="T42" fmla="*/ 41 w 103"/>
              <a:gd name="T43" fmla="*/ 61 h 143"/>
              <a:gd name="T44" fmla="*/ 41 w 103"/>
              <a:gd name="T45" fmla="*/ 61 h 143"/>
              <a:gd name="T46" fmla="*/ 37 w 103"/>
              <a:gd name="T47" fmla="*/ 59 h 143"/>
              <a:gd name="T48" fmla="*/ 28 w 103"/>
              <a:gd name="T49" fmla="*/ 45 h 143"/>
              <a:gd name="T50" fmla="*/ 28 w 103"/>
              <a:gd name="T51" fmla="*/ 26 h 143"/>
              <a:gd name="T52" fmla="*/ 39 w 103"/>
              <a:gd name="T53" fmla="*/ 19 h 143"/>
              <a:gd name="T54" fmla="*/ 44 w 103"/>
              <a:gd name="T55" fmla="*/ 21 h 143"/>
              <a:gd name="T56" fmla="*/ 61 w 103"/>
              <a:gd name="T57" fmla="*/ 46 h 143"/>
              <a:gd name="T58" fmla="*/ 61 w 103"/>
              <a:gd name="T59" fmla="*/ 50 h 143"/>
              <a:gd name="T60" fmla="*/ 87 w 103"/>
              <a:gd name="T61" fmla="*/ 88 h 143"/>
              <a:gd name="T62" fmla="*/ 87 w 103"/>
              <a:gd name="T63" fmla="*/ 115 h 143"/>
              <a:gd name="T64" fmla="*/ 84 w 103"/>
              <a:gd name="T65" fmla="*/ 116 h 143"/>
              <a:gd name="T66" fmla="*/ 82 w 103"/>
              <a:gd name="T67" fmla="*/ 122 h 143"/>
              <a:gd name="T68" fmla="*/ 75 w 103"/>
              <a:gd name="T69" fmla="*/ 121 h 143"/>
              <a:gd name="T70" fmla="*/ 74 w 103"/>
              <a:gd name="T71" fmla="*/ 128 h 143"/>
              <a:gd name="T72" fmla="*/ 75 w 103"/>
              <a:gd name="T73" fmla="*/ 130 h 143"/>
              <a:gd name="T74" fmla="*/ 87 w 103"/>
              <a:gd name="T75" fmla="*/ 134 h 143"/>
              <a:gd name="T76" fmla="*/ 87 w 103"/>
              <a:gd name="T77" fmla="*/ 137 h 143"/>
              <a:gd name="T78" fmla="*/ 73 w 103"/>
              <a:gd name="T79" fmla="*/ 132 h 143"/>
              <a:gd name="T80" fmla="*/ 28 w 103"/>
              <a:gd name="T81" fmla="*/ 4 h 143"/>
              <a:gd name="T82" fmla="*/ 28 w 103"/>
              <a:gd name="T83" fmla="*/ 24 h 143"/>
              <a:gd name="T84" fmla="*/ 36 w 103"/>
              <a:gd name="T85" fmla="*/ 15 h 143"/>
              <a:gd name="T86" fmla="*/ 32 w 103"/>
              <a:gd name="T87" fmla="*/ 8 h 143"/>
              <a:gd name="T88" fmla="*/ 28 w 103"/>
              <a:gd name="T89" fmla="*/ 4 h 143"/>
              <a:gd name="T90" fmla="*/ 28 w 103"/>
              <a:gd name="T91" fmla="*/ 67 h 143"/>
              <a:gd name="T92" fmla="*/ 11 w 103"/>
              <a:gd name="T93" fmla="*/ 43 h 143"/>
              <a:gd name="T94" fmla="*/ 11 w 103"/>
              <a:gd name="T95" fmla="*/ 37 h 143"/>
              <a:gd name="T96" fmla="*/ 5 w 103"/>
              <a:gd name="T97" fmla="*/ 27 h 143"/>
              <a:gd name="T98" fmla="*/ 9 w 103"/>
              <a:gd name="T99" fmla="*/ 4 h 143"/>
              <a:gd name="T100" fmla="*/ 28 w 103"/>
              <a:gd name="T101" fmla="*/ 4 h 143"/>
              <a:gd name="T102" fmla="*/ 28 w 103"/>
              <a:gd name="T103" fmla="*/ 24 h 143"/>
              <a:gd name="T104" fmla="*/ 21 w 103"/>
              <a:gd name="T105" fmla="*/ 31 h 143"/>
              <a:gd name="T106" fmla="*/ 28 w 103"/>
              <a:gd name="T107" fmla="*/ 26 h 143"/>
              <a:gd name="T108" fmla="*/ 28 w 103"/>
              <a:gd name="T109" fmla="*/ 45 h 143"/>
              <a:gd name="T110" fmla="*/ 22 w 103"/>
              <a:gd name="T111" fmla="*/ 37 h 143"/>
              <a:gd name="T112" fmla="*/ 22 w 103"/>
              <a:gd name="T113" fmla="*/ 33 h 143"/>
              <a:gd name="T114" fmla="*/ 15 w 103"/>
              <a:gd name="T115" fmla="*/ 37 h 143"/>
              <a:gd name="T116" fmla="*/ 14 w 103"/>
              <a:gd name="T117" fmla="*/ 43 h 143"/>
              <a:gd name="T118" fmla="*/ 28 w 103"/>
              <a:gd name="T119" fmla="*/ 63 h 143"/>
              <a:gd name="T120" fmla="*/ 28 w 103"/>
              <a:gd name="T121" fmla="*/ 6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3" h="143">
                <a:moveTo>
                  <a:pt x="87" y="88"/>
                </a:moveTo>
                <a:cubicBezTo>
                  <a:pt x="103" y="112"/>
                  <a:pt x="103" y="112"/>
                  <a:pt x="103" y="112"/>
                </a:cubicBezTo>
                <a:cubicBezTo>
                  <a:pt x="102" y="143"/>
                  <a:pt x="102" y="143"/>
                  <a:pt x="102" y="143"/>
                </a:cubicBezTo>
                <a:cubicBezTo>
                  <a:pt x="87" y="137"/>
                  <a:pt x="87" y="137"/>
                  <a:pt x="87" y="137"/>
                </a:cubicBezTo>
                <a:cubicBezTo>
                  <a:pt x="87" y="134"/>
                  <a:pt x="87" y="134"/>
                  <a:pt x="87" y="134"/>
                </a:cubicBezTo>
                <a:cubicBezTo>
                  <a:pt x="91" y="136"/>
                  <a:pt x="91" y="136"/>
                  <a:pt x="91" y="136"/>
                </a:cubicBezTo>
                <a:cubicBezTo>
                  <a:pt x="100" y="130"/>
                  <a:pt x="100" y="130"/>
                  <a:pt x="100" y="130"/>
                </a:cubicBezTo>
                <a:cubicBezTo>
                  <a:pt x="100" y="113"/>
                  <a:pt x="100" y="113"/>
                  <a:pt x="100" y="113"/>
                </a:cubicBezTo>
                <a:cubicBezTo>
                  <a:pt x="100" y="113"/>
                  <a:pt x="100" y="113"/>
                  <a:pt x="100" y="113"/>
                </a:cubicBezTo>
                <a:cubicBezTo>
                  <a:pt x="99" y="111"/>
                  <a:pt x="99" y="111"/>
                  <a:pt x="99" y="111"/>
                </a:cubicBezTo>
                <a:cubicBezTo>
                  <a:pt x="98" y="109"/>
                  <a:pt x="95" y="108"/>
                  <a:pt x="92" y="110"/>
                </a:cubicBezTo>
                <a:cubicBezTo>
                  <a:pt x="90" y="111"/>
                  <a:pt x="89" y="114"/>
                  <a:pt x="90" y="116"/>
                </a:cubicBezTo>
                <a:cubicBezTo>
                  <a:pt x="89" y="115"/>
                  <a:pt x="88" y="115"/>
                  <a:pt x="87" y="115"/>
                </a:cubicBezTo>
                <a:lnTo>
                  <a:pt x="87" y="88"/>
                </a:lnTo>
                <a:close/>
                <a:moveTo>
                  <a:pt x="73" y="132"/>
                </a:moveTo>
                <a:cubicBezTo>
                  <a:pt x="32" y="70"/>
                  <a:pt x="32" y="70"/>
                  <a:pt x="32" y="70"/>
                </a:cubicBezTo>
                <a:cubicBezTo>
                  <a:pt x="30" y="70"/>
                  <a:pt x="29" y="69"/>
                  <a:pt x="28" y="68"/>
                </a:cubicBezTo>
                <a:cubicBezTo>
                  <a:pt x="28" y="67"/>
                  <a:pt x="28" y="67"/>
                  <a:pt x="28" y="67"/>
                </a:cubicBezTo>
                <a:cubicBezTo>
                  <a:pt x="28" y="63"/>
                  <a:pt x="28" y="63"/>
                  <a:pt x="28" y="63"/>
                </a:cubicBezTo>
                <a:cubicBezTo>
                  <a:pt x="29" y="65"/>
                  <a:pt x="29" y="65"/>
                  <a:pt x="29" y="65"/>
                </a:cubicBezTo>
                <a:cubicBezTo>
                  <a:pt x="30" y="67"/>
                  <a:pt x="33" y="67"/>
                  <a:pt x="34" y="66"/>
                </a:cubicBezTo>
                <a:cubicBezTo>
                  <a:pt x="41" y="61"/>
                  <a:pt x="41" y="61"/>
                  <a:pt x="41" y="61"/>
                </a:cubicBezTo>
                <a:cubicBezTo>
                  <a:pt x="41" y="61"/>
                  <a:pt x="41" y="61"/>
                  <a:pt x="41" y="61"/>
                </a:cubicBezTo>
                <a:cubicBezTo>
                  <a:pt x="40" y="61"/>
                  <a:pt x="38" y="61"/>
                  <a:pt x="37" y="59"/>
                </a:cubicBezTo>
                <a:cubicBezTo>
                  <a:pt x="28" y="45"/>
                  <a:pt x="28" y="45"/>
                  <a:pt x="28" y="45"/>
                </a:cubicBezTo>
                <a:cubicBezTo>
                  <a:pt x="28" y="26"/>
                  <a:pt x="28" y="26"/>
                  <a:pt x="28" y="26"/>
                </a:cubicBezTo>
                <a:cubicBezTo>
                  <a:pt x="39" y="19"/>
                  <a:pt x="39" y="19"/>
                  <a:pt x="39" y="19"/>
                </a:cubicBezTo>
                <a:cubicBezTo>
                  <a:pt x="41" y="18"/>
                  <a:pt x="43" y="19"/>
                  <a:pt x="44" y="21"/>
                </a:cubicBezTo>
                <a:cubicBezTo>
                  <a:pt x="61" y="46"/>
                  <a:pt x="61" y="46"/>
                  <a:pt x="61" y="46"/>
                </a:cubicBezTo>
                <a:cubicBezTo>
                  <a:pt x="62" y="47"/>
                  <a:pt x="62" y="49"/>
                  <a:pt x="61" y="50"/>
                </a:cubicBezTo>
                <a:cubicBezTo>
                  <a:pt x="87" y="88"/>
                  <a:pt x="87" y="88"/>
                  <a:pt x="87" y="88"/>
                </a:cubicBezTo>
                <a:cubicBezTo>
                  <a:pt x="87" y="115"/>
                  <a:pt x="87" y="115"/>
                  <a:pt x="87" y="115"/>
                </a:cubicBezTo>
                <a:cubicBezTo>
                  <a:pt x="86" y="115"/>
                  <a:pt x="85" y="115"/>
                  <a:pt x="84" y="116"/>
                </a:cubicBezTo>
                <a:cubicBezTo>
                  <a:pt x="82" y="117"/>
                  <a:pt x="81" y="120"/>
                  <a:pt x="82" y="122"/>
                </a:cubicBezTo>
                <a:cubicBezTo>
                  <a:pt x="80" y="120"/>
                  <a:pt x="77" y="120"/>
                  <a:pt x="75" y="121"/>
                </a:cubicBezTo>
                <a:cubicBezTo>
                  <a:pt x="73" y="123"/>
                  <a:pt x="72" y="126"/>
                  <a:pt x="74" y="128"/>
                </a:cubicBezTo>
                <a:cubicBezTo>
                  <a:pt x="75" y="130"/>
                  <a:pt x="75" y="130"/>
                  <a:pt x="75" y="130"/>
                </a:cubicBezTo>
                <a:cubicBezTo>
                  <a:pt x="87" y="134"/>
                  <a:pt x="87" y="134"/>
                  <a:pt x="87" y="134"/>
                </a:cubicBezTo>
                <a:cubicBezTo>
                  <a:pt x="87" y="137"/>
                  <a:pt x="87" y="137"/>
                  <a:pt x="87" y="137"/>
                </a:cubicBezTo>
                <a:cubicBezTo>
                  <a:pt x="73" y="132"/>
                  <a:pt x="73" y="132"/>
                  <a:pt x="73" y="132"/>
                </a:cubicBezTo>
                <a:close/>
                <a:moveTo>
                  <a:pt x="28" y="4"/>
                </a:moveTo>
                <a:cubicBezTo>
                  <a:pt x="28" y="24"/>
                  <a:pt x="28" y="24"/>
                  <a:pt x="28" y="24"/>
                </a:cubicBezTo>
                <a:cubicBezTo>
                  <a:pt x="36" y="15"/>
                  <a:pt x="36" y="15"/>
                  <a:pt x="36" y="15"/>
                </a:cubicBezTo>
                <a:cubicBezTo>
                  <a:pt x="32" y="8"/>
                  <a:pt x="32" y="8"/>
                  <a:pt x="32" y="8"/>
                </a:cubicBezTo>
                <a:cubicBezTo>
                  <a:pt x="31" y="7"/>
                  <a:pt x="29" y="5"/>
                  <a:pt x="28" y="4"/>
                </a:cubicBezTo>
                <a:close/>
                <a:moveTo>
                  <a:pt x="28" y="67"/>
                </a:moveTo>
                <a:cubicBezTo>
                  <a:pt x="11" y="43"/>
                  <a:pt x="11" y="43"/>
                  <a:pt x="11" y="43"/>
                </a:cubicBezTo>
                <a:cubicBezTo>
                  <a:pt x="10" y="41"/>
                  <a:pt x="10" y="38"/>
                  <a:pt x="11" y="37"/>
                </a:cubicBezTo>
                <a:cubicBezTo>
                  <a:pt x="5" y="27"/>
                  <a:pt x="5" y="27"/>
                  <a:pt x="5" y="27"/>
                </a:cubicBezTo>
                <a:cubicBezTo>
                  <a:pt x="0" y="19"/>
                  <a:pt x="2" y="9"/>
                  <a:pt x="9" y="4"/>
                </a:cubicBezTo>
                <a:cubicBezTo>
                  <a:pt x="15" y="0"/>
                  <a:pt x="22" y="0"/>
                  <a:pt x="28" y="4"/>
                </a:cubicBezTo>
                <a:cubicBezTo>
                  <a:pt x="28" y="24"/>
                  <a:pt x="28" y="24"/>
                  <a:pt x="28" y="24"/>
                </a:cubicBezTo>
                <a:cubicBezTo>
                  <a:pt x="21" y="31"/>
                  <a:pt x="21" y="31"/>
                  <a:pt x="21" y="31"/>
                </a:cubicBezTo>
                <a:cubicBezTo>
                  <a:pt x="28" y="26"/>
                  <a:pt x="28" y="26"/>
                  <a:pt x="28" y="26"/>
                </a:cubicBezTo>
                <a:cubicBezTo>
                  <a:pt x="28" y="45"/>
                  <a:pt x="28" y="45"/>
                  <a:pt x="28" y="45"/>
                </a:cubicBezTo>
                <a:cubicBezTo>
                  <a:pt x="22" y="37"/>
                  <a:pt x="22" y="37"/>
                  <a:pt x="22" y="37"/>
                </a:cubicBezTo>
                <a:cubicBezTo>
                  <a:pt x="21" y="36"/>
                  <a:pt x="21" y="34"/>
                  <a:pt x="22" y="33"/>
                </a:cubicBezTo>
                <a:cubicBezTo>
                  <a:pt x="15" y="37"/>
                  <a:pt x="15" y="37"/>
                  <a:pt x="15" y="37"/>
                </a:cubicBezTo>
                <a:cubicBezTo>
                  <a:pt x="14" y="39"/>
                  <a:pt x="13" y="41"/>
                  <a:pt x="14" y="43"/>
                </a:cubicBezTo>
                <a:cubicBezTo>
                  <a:pt x="28" y="63"/>
                  <a:pt x="28" y="63"/>
                  <a:pt x="28" y="63"/>
                </a:cubicBezTo>
                <a:lnTo>
                  <a:pt x="28" y="67"/>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0" name="Freeform 80"/>
          <p:cNvSpPr>
            <a:spLocks noEditPoints="1"/>
          </p:cNvSpPr>
          <p:nvPr/>
        </p:nvSpPr>
        <p:spPr bwMode="auto">
          <a:xfrm>
            <a:off x="7249260" y="1497629"/>
            <a:ext cx="211876" cy="232112"/>
          </a:xfrm>
          <a:custGeom>
            <a:avLst/>
            <a:gdLst>
              <a:gd name="T0" fmla="*/ 101 w 130"/>
              <a:gd name="T1" fmla="*/ 65 h 142"/>
              <a:gd name="T2" fmla="*/ 97 w 130"/>
              <a:gd name="T3" fmla="*/ 81 h 142"/>
              <a:gd name="T4" fmla="*/ 97 w 130"/>
              <a:gd name="T5" fmla="*/ 94 h 142"/>
              <a:gd name="T6" fmla="*/ 100 w 130"/>
              <a:gd name="T7" fmla="*/ 95 h 142"/>
              <a:gd name="T8" fmla="*/ 111 w 130"/>
              <a:gd name="T9" fmla="*/ 112 h 142"/>
              <a:gd name="T10" fmla="*/ 97 w 130"/>
              <a:gd name="T11" fmla="*/ 103 h 142"/>
              <a:gd name="T12" fmla="*/ 97 w 130"/>
              <a:gd name="T13" fmla="*/ 28 h 142"/>
              <a:gd name="T14" fmla="*/ 111 w 130"/>
              <a:gd name="T15" fmla="*/ 19 h 142"/>
              <a:gd name="T16" fmla="*/ 100 w 130"/>
              <a:gd name="T17" fmla="*/ 35 h 142"/>
              <a:gd name="T18" fmla="*/ 97 w 130"/>
              <a:gd name="T19" fmla="*/ 36 h 142"/>
              <a:gd name="T20" fmla="*/ 127 w 130"/>
              <a:gd name="T21" fmla="*/ 62 h 142"/>
              <a:gd name="T22" fmla="*/ 108 w 130"/>
              <a:gd name="T23" fmla="*/ 65 h 142"/>
              <a:gd name="T24" fmla="*/ 127 w 130"/>
              <a:gd name="T25" fmla="*/ 69 h 142"/>
              <a:gd name="T26" fmla="*/ 127 w 130"/>
              <a:gd name="T27" fmla="*/ 62 h 142"/>
              <a:gd name="T28" fmla="*/ 67 w 130"/>
              <a:gd name="T29" fmla="*/ 142 h 142"/>
              <a:gd name="T30" fmla="*/ 85 w 130"/>
              <a:gd name="T31" fmla="*/ 95 h 142"/>
              <a:gd name="T32" fmla="*/ 97 w 130"/>
              <a:gd name="T33" fmla="*/ 50 h 142"/>
              <a:gd name="T34" fmla="*/ 65 w 130"/>
              <a:gd name="T35" fmla="*/ 37 h 142"/>
              <a:gd name="T36" fmla="*/ 93 w 130"/>
              <a:gd name="T37" fmla="*/ 65 h 142"/>
              <a:gd name="T38" fmla="*/ 79 w 130"/>
              <a:gd name="T39" fmla="*/ 90 h 142"/>
              <a:gd name="T40" fmla="*/ 78 w 130"/>
              <a:gd name="T41" fmla="*/ 110 h 142"/>
              <a:gd name="T42" fmla="*/ 65 w 130"/>
              <a:gd name="T43" fmla="*/ 142 h 142"/>
              <a:gd name="T44" fmla="*/ 97 w 130"/>
              <a:gd name="T45" fmla="*/ 36 h 142"/>
              <a:gd name="T46" fmla="*/ 95 w 130"/>
              <a:gd name="T47" fmla="*/ 31 h 142"/>
              <a:gd name="T48" fmla="*/ 97 w 130"/>
              <a:gd name="T49" fmla="*/ 94 h 142"/>
              <a:gd name="T50" fmla="*/ 95 w 130"/>
              <a:gd name="T51" fmla="*/ 100 h 142"/>
              <a:gd name="T52" fmla="*/ 97 w 130"/>
              <a:gd name="T53" fmla="*/ 94 h 142"/>
              <a:gd name="T54" fmla="*/ 65 w 130"/>
              <a:gd name="T55" fmla="*/ 0 h 142"/>
              <a:gd name="T56" fmla="*/ 68 w 130"/>
              <a:gd name="T57" fmla="*/ 3 h 142"/>
              <a:gd name="T58" fmla="*/ 65 w 130"/>
              <a:gd name="T59" fmla="*/ 23 h 142"/>
              <a:gd name="T60" fmla="*/ 65 w 130"/>
              <a:gd name="T61" fmla="*/ 23 h 142"/>
              <a:gd name="T62" fmla="*/ 32 w 130"/>
              <a:gd name="T63" fmla="*/ 50 h 142"/>
              <a:gd name="T64" fmla="*/ 45 w 130"/>
              <a:gd name="T65" fmla="*/ 96 h 142"/>
              <a:gd name="T66" fmla="*/ 63 w 130"/>
              <a:gd name="T67" fmla="*/ 142 h 142"/>
              <a:gd name="T68" fmla="*/ 65 w 130"/>
              <a:gd name="T69" fmla="*/ 110 h 142"/>
              <a:gd name="T70" fmla="*/ 52 w 130"/>
              <a:gd name="T71" fmla="*/ 93 h 142"/>
              <a:gd name="T72" fmla="*/ 36 w 130"/>
              <a:gd name="T73" fmla="*/ 65 h 142"/>
              <a:gd name="T74" fmla="*/ 65 w 130"/>
              <a:gd name="T75" fmla="*/ 37 h 142"/>
              <a:gd name="T76" fmla="*/ 65 w 130"/>
              <a:gd name="T77" fmla="*/ 29 h 142"/>
              <a:gd name="T78" fmla="*/ 65 w 130"/>
              <a:gd name="T79" fmla="*/ 0 h 142"/>
              <a:gd name="T80" fmla="*/ 62 w 130"/>
              <a:gd name="T81" fmla="*/ 20 h 142"/>
              <a:gd name="T82" fmla="*/ 65 w 130"/>
              <a:gd name="T83" fmla="*/ 0 h 142"/>
              <a:gd name="T84" fmla="*/ 32 w 130"/>
              <a:gd name="T85" fmla="*/ 94 h 142"/>
              <a:gd name="T86" fmla="*/ 35 w 130"/>
              <a:gd name="T87" fmla="*/ 100 h 142"/>
              <a:gd name="T88" fmla="*/ 32 w 130"/>
              <a:gd name="T89" fmla="*/ 36 h 142"/>
              <a:gd name="T90" fmla="*/ 35 w 130"/>
              <a:gd name="T91" fmla="*/ 31 h 142"/>
              <a:gd name="T92" fmla="*/ 32 w 130"/>
              <a:gd name="T93" fmla="*/ 36 h 142"/>
              <a:gd name="T94" fmla="*/ 29 w 130"/>
              <a:gd name="T95" fmla="*/ 65 h 142"/>
              <a:gd name="T96" fmla="*/ 32 w 130"/>
              <a:gd name="T97" fmla="*/ 50 h 142"/>
              <a:gd name="T98" fmla="*/ 32 w 130"/>
              <a:gd name="T99" fmla="*/ 36 h 142"/>
              <a:gd name="T100" fmla="*/ 30 w 130"/>
              <a:gd name="T101" fmla="*/ 35 h 142"/>
              <a:gd name="T102" fmla="*/ 19 w 130"/>
              <a:gd name="T103" fmla="*/ 19 h 142"/>
              <a:gd name="T104" fmla="*/ 32 w 130"/>
              <a:gd name="T105" fmla="*/ 28 h 142"/>
              <a:gd name="T106" fmla="*/ 32 w 130"/>
              <a:gd name="T107" fmla="*/ 103 h 142"/>
              <a:gd name="T108" fmla="*/ 19 w 130"/>
              <a:gd name="T109" fmla="*/ 112 h 142"/>
              <a:gd name="T110" fmla="*/ 30 w 130"/>
              <a:gd name="T111" fmla="*/ 95 h 142"/>
              <a:gd name="T112" fmla="*/ 32 w 130"/>
              <a:gd name="T113" fmla="*/ 94 h 142"/>
              <a:gd name="T114" fmla="*/ 22 w 130"/>
              <a:gd name="T115" fmla="*/ 65 h 142"/>
              <a:gd name="T116" fmla="*/ 3 w 130"/>
              <a:gd name="T117" fmla="*/ 62 h 142"/>
              <a:gd name="T118" fmla="*/ 3 w 130"/>
              <a:gd name="T119" fmla="*/ 69 h 142"/>
              <a:gd name="T120" fmla="*/ 22 w 130"/>
              <a:gd name="T121" fmla="*/ 65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0" h="142">
                <a:moveTo>
                  <a:pt x="97" y="81"/>
                </a:moveTo>
                <a:cubicBezTo>
                  <a:pt x="100" y="76"/>
                  <a:pt x="101" y="71"/>
                  <a:pt x="101" y="65"/>
                </a:cubicBezTo>
                <a:cubicBezTo>
                  <a:pt x="101" y="60"/>
                  <a:pt x="100" y="55"/>
                  <a:pt x="97" y="50"/>
                </a:cubicBezTo>
                <a:cubicBezTo>
                  <a:pt x="97" y="81"/>
                  <a:pt x="97" y="81"/>
                  <a:pt x="97" y="81"/>
                </a:cubicBezTo>
                <a:close/>
                <a:moveTo>
                  <a:pt x="97" y="103"/>
                </a:moveTo>
                <a:cubicBezTo>
                  <a:pt x="97" y="94"/>
                  <a:pt x="97" y="94"/>
                  <a:pt x="97" y="94"/>
                </a:cubicBezTo>
                <a:cubicBezTo>
                  <a:pt x="98" y="94"/>
                  <a:pt x="99" y="95"/>
                  <a:pt x="100" y="95"/>
                </a:cubicBezTo>
                <a:cubicBezTo>
                  <a:pt x="100" y="95"/>
                  <a:pt x="100" y="95"/>
                  <a:pt x="100" y="95"/>
                </a:cubicBezTo>
                <a:cubicBezTo>
                  <a:pt x="111" y="107"/>
                  <a:pt x="111" y="107"/>
                  <a:pt x="111" y="107"/>
                </a:cubicBezTo>
                <a:cubicBezTo>
                  <a:pt x="113" y="108"/>
                  <a:pt x="113" y="110"/>
                  <a:pt x="111" y="112"/>
                </a:cubicBezTo>
                <a:cubicBezTo>
                  <a:pt x="110" y="113"/>
                  <a:pt x="108" y="113"/>
                  <a:pt x="106" y="112"/>
                </a:cubicBezTo>
                <a:cubicBezTo>
                  <a:pt x="97" y="103"/>
                  <a:pt x="97" y="103"/>
                  <a:pt x="97" y="103"/>
                </a:cubicBezTo>
                <a:close/>
                <a:moveTo>
                  <a:pt x="97" y="36"/>
                </a:moveTo>
                <a:cubicBezTo>
                  <a:pt x="97" y="28"/>
                  <a:pt x="97" y="28"/>
                  <a:pt x="97" y="28"/>
                </a:cubicBezTo>
                <a:cubicBezTo>
                  <a:pt x="106" y="19"/>
                  <a:pt x="106" y="19"/>
                  <a:pt x="106" y="19"/>
                </a:cubicBezTo>
                <a:cubicBezTo>
                  <a:pt x="108" y="18"/>
                  <a:pt x="110" y="18"/>
                  <a:pt x="111" y="19"/>
                </a:cubicBezTo>
                <a:cubicBezTo>
                  <a:pt x="113" y="20"/>
                  <a:pt x="113" y="23"/>
                  <a:pt x="111" y="24"/>
                </a:cubicBezTo>
                <a:cubicBezTo>
                  <a:pt x="100" y="35"/>
                  <a:pt x="100" y="35"/>
                  <a:pt x="100" y="35"/>
                </a:cubicBezTo>
                <a:cubicBezTo>
                  <a:pt x="100" y="35"/>
                  <a:pt x="100" y="35"/>
                  <a:pt x="100" y="35"/>
                </a:cubicBezTo>
                <a:cubicBezTo>
                  <a:pt x="99" y="36"/>
                  <a:pt x="98" y="36"/>
                  <a:pt x="97" y="36"/>
                </a:cubicBezTo>
                <a:close/>
                <a:moveTo>
                  <a:pt x="127" y="62"/>
                </a:moveTo>
                <a:cubicBezTo>
                  <a:pt x="127" y="62"/>
                  <a:pt x="127" y="62"/>
                  <a:pt x="127" y="62"/>
                </a:cubicBezTo>
                <a:cubicBezTo>
                  <a:pt x="111" y="62"/>
                  <a:pt x="111" y="62"/>
                  <a:pt x="111" y="62"/>
                </a:cubicBezTo>
                <a:cubicBezTo>
                  <a:pt x="109" y="62"/>
                  <a:pt x="108" y="64"/>
                  <a:pt x="108" y="65"/>
                </a:cubicBezTo>
                <a:cubicBezTo>
                  <a:pt x="108" y="67"/>
                  <a:pt x="109" y="69"/>
                  <a:pt x="111" y="69"/>
                </a:cubicBezTo>
                <a:cubicBezTo>
                  <a:pt x="127" y="69"/>
                  <a:pt x="127" y="69"/>
                  <a:pt x="127" y="69"/>
                </a:cubicBezTo>
                <a:cubicBezTo>
                  <a:pt x="129" y="69"/>
                  <a:pt x="130" y="67"/>
                  <a:pt x="130" y="65"/>
                </a:cubicBezTo>
                <a:cubicBezTo>
                  <a:pt x="130" y="64"/>
                  <a:pt x="129" y="62"/>
                  <a:pt x="127" y="62"/>
                </a:cubicBezTo>
                <a:close/>
                <a:moveTo>
                  <a:pt x="65" y="142"/>
                </a:moveTo>
                <a:cubicBezTo>
                  <a:pt x="67" y="142"/>
                  <a:pt x="67" y="142"/>
                  <a:pt x="67" y="142"/>
                </a:cubicBezTo>
                <a:cubicBezTo>
                  <a:pt x="77" y="142"/>
                  <a:pt x="85" y="134"/>
                  <a:pt x="85" y="124"/>
                </a:cubicBezTo>
                <a:cubicBezTo>
                  <a:pt x="85" y="95"/>
                  <a:pt x="85" y="95"/>
                  <a:pt x="85" y="95"/>
                </a:cubicBezTo>
                <a:cubicBezTo>
                  <a:pt x="90" y="92"/>
                  <a:pt x="95" y="87"/>
                  <a:pt x="97" y="81"/>
                </a:cubicBezTo>
                <a:cubicBezTo>
                  <a:pt x="97" y="50"/>
                  <a:pt x="97" y="50"/>
                  <a:pt x="97" y="50"/>
                </a:cubicBezTo>
                <a:cubicBezTo>
                  <a:pt x="92" y="38"/>
                  <a:pt x="79" y="29"/>
                  <a:pt x="65" y="29"/>
                </a:cubicBezTo>
                <a:cubicBezTo>
                  <a:pt x="65" y="37"/>
                  <a:pt x="65" y="37"/>
                  <a:pt x="65" y="37"/>
                </a:cubicBezTo>
                <a:cubicBezTo>
                  <a:pt x="73" y="37"/>
                  <a:pt x="80" y="40"/>
                  <a:pt x="85" y="45"/>
                </a:cubicBezTo>
                <a:cubicBezTo>
                  <a:pt x="90" y="50"/>
                  <a:pt x="93" y="57"/>
                  <a:pt x="93" y="65"/>
                </a:cubicBezTo>
                <a:cubicBezTo>
                  <a:pt x="93" y="76"/>
                  <a:pt x="88" y="85"/>
                  <a:pt x="79" y="90"/>
                </a:cubicBezTo>
                <a:cubicBezTo>
                  <a:pt x="79" y="90"/>
                  <a:pt x="79" y="90"/>
                  <a:pt x="79" y="90"/>
                </a:cubicBezTo>
                <a:cubicBezTo>
                  <a:pt x="78" y="91"/>
                  <a:pt x="78" y="92"/>
                  <a:pt x="78" y="93"/>
                </a:cubicBezTo>
                <a:cubicBezTo>
                  <a:pt x="78" y="110"/>
                  <a:pt x="78" y="110"/>
                  <a:pt x="78" y="110"/>
                </a:cubicBezTo>
                <a:cubicBezTo>
                  <a:pt x="65" y="110"/>
                  <a:pt x="65" y="110"/>
                  <a:pt x="65" y="110"/>
                </a:cubicBezTo>
                <a:cubicBezTo>
                  <a:pt x="65" y="142"/>
                  <a:pt x="65" y="142"/>
                  <a:pt x="65" y="142"/>
                </a:cubicBezTo>
                <a:close/>
                <a:moveTo>
                  <a:pt x="97" y="28"/>
                </a:moveTo>
                <a:cubicBezTo>
                  <a:pt x="97" y="36"/>
                  <a:pt x="97" y="36"/>
                  <a:pt x="97" y="36"/>
                </a:cubicBezTo>
                <a:cubicBezTo>
                  <a:pt x="97" y="36"/>
                  <a:pt x="96" y="36"/>
                  <a:pt x="95" y="35"/>
                </a:cubicBezTo>
                <a:cubicBezTo>
                  <a:pt x="94" y="34"/>
                  <a:pt x="94" y="32"/>
                  <a:pt x="95" y="31"/>
                </a:cubicBezTo>
                <a:cubicBezTo>
                  <a:pt x="97" y="28"/>
                  <a:pt x="97" y="28"/>
                  <a:pt x="97" y="28"/>
                </a:cubicBezTo>
                <a:close/>
                <a:moveTo>
                  <a:pt x="97" y="94"/>
                </a:moveTo>
                <a:cubicBezTo>
                  <a:pt x="97" y="103"/>
                  <a:pt x="97" y="103"/>
                  <a:pt x="97" y="103"/>
                </a:cubicBezTo>
                <a:cubicBezTo>
                  <a:pt x="95" y="100"/>
                  <a:pt x="95" y="100"/>
                  <a:pt x="95" y="100"/>
                </a:cubicBezTo>
                <a:cubicBezTo>
                  <a:pt x="94" y="99"/>
                  <a:pt x="94" y="97"/>
                  <a:pt x="95" y="95"/>
                </a:cubicBezTo>
                <a:cubicBezTo>
                  <a:pt x="96" y="95"/>
                  <a:pt x="97" y="94"/>
                  <a:pt x="97" y="94"/>
                </a:cubicBezTo>
                <a:close/>
                <a:moveTo>
                  <a:pt x="65" y="23"/>
                </a:moveTo>
                <a:cubicBezTo>
                  <a:pt x="65" y="0"/>
                  <a:pt x="65" y="0"/>
                  <a:pt x="65" y="0"/>
                </a:cubicBezTo>
                <a:cubicBezTo>
                  <a:pt x="65" y="0"/>
                  <a:pt x="65" y="0"/>
                  <a:pt x="65" y="0"/>
                </a:cubicBezTo>
                <a:cubicBezTo>
                  <a:pt x="67" y="0"/>
                  <a:pt x="68" y="2"/>
                  <a:pt x="68" y="3"/>
                </a:cubicBezTo>
                <a:cubicBezTo>
                  <a:pt x="68" y="20"/>
                  <a:pt x="68" y="20"/>
                  <a:pt x="68" y="20"/>
                </a:cubicBezTo>
                <a:cubicBezTo>
                  <a:pt x="68" y="21"/>
                  <a:pt x="67" y="23"/>
                  <a:pt x="65" y="23"/>
                </a:cubicBezTo>
                <a:cubicBezTo>
                  <a:pt x="65" y="23"/>
                  <a:pt x="65" y="23"/>
                  <a:pt x="65" y="23"/>
                </a:cubicBezTo>
                <a:cubicBezTo>
                  <a:pt x="65" y="23"/>
                  <a:pt x="65" y="23"/>
                  <a:pt x="65" y="23"/>
                </a:cubicBezTo>
                <a:close/>
                <a:moveTo>
                  <a:pt x="65" y="29"/>
                </a:moveTo>
                <a:cubicBezTo>
                  <a:pt x="50" y="29"/>
                  <a:pt x="38" y="37"/>
                  <a:pt x="32" y="50"/>
                </a:cubicBezTo>
                <a:cubicBezTo>
                  <a:pt x="32" y="81"/>
                  <a:pt x="32" y="81"/>
                  <a:pt x="32" y="81"/>
                </a:cubicBezTo>
                <a:cubicBezTo>
                  <a:pt x="35" y="87"/>
                  <a:pt x="40" y="92"/>
                  <a:pt x="45" y="96"/>
                </a:cubicBezTo>
                <a:cubicBezTo>
                  <a:pt x="45" y="124"/>
                  <a:pt x="45" y="124"/>
                  <a:pt x="45" y="124"/>
                </a:cubicBezTo>
                <a:cubicBezTo>
                  <a:pt x="45" y="134"/>
                  <a:pt x="53" y="142"/>
                  <a:pt x="63" y="142"/>
                </a:cubicBezTo>
                <a:cubicBezTo>
                  <a:pt x="65" y="142"/>
                  <a:pt x="65" y="142"/>
                  <a:pt x="65" y="142"/>
                </a:cubicBezTo>
                <a:cubicBezTo>
                  <a:pt x="65" y="110"/>
                  <a:pt x="65" y="110"/>
                  <a:pt x="65" y="110"/>
                </a:cubicBezTo>
                <a:cubicBezTo>
                  <a:pt x="52" y="110"/>
                  <a:pt x="52" y="110"/>
                  <a:pt x="52" y="110"/>
                </a:cubicBezTo>
                <a:cubicBezTo>
                  <a:pt x="52" y="93"/>
                  <a:pt x="52" y="93"/>
                  <a:pt x="52" y="93"/>
                </a:cubicBezTo>
                <a:cubicBezTo>
                  <a:pt x="52" y="92"/>
                  <a:pt x="52" y="91"/>
                  <a:pt x="51" y="90"/>
                </a:cubicBezTo>
                <a:cubicBezTo>
                  <a:pt x="42" y="85"/>
                  <a:pt x="36" y="76"/>
                  <a:pt x="36" y="65"/>
                </a:cubicBezTo>
                <a:cubicBezTo>
                  <a:pt x="36" y="57"/>
                  <a:pt x="39" y="50"/>
                  <a:pt x="44" y="45"/>
                </a:cubicBezTo>
                <a:cubicBezTo>
                  <a:pt x="50" y="40"/>
                  <a:pt x="57" y="37"/>
                  <a:pt x="65" y="37"/>
                </a:cubicBezTo>
                <a:cubicBezTo>
                  <a:pt x="65" y="37"/>
                  <a:pt x="65" y="37"/>
                  <a:pt x="65" y="37"/>
                </a:cubicBezTo>
                <a:cubicBezTo>
                  <a:pt x="65" y="29"/>
                  <a:pt x="65" y="29"/>
                  <a:pt x="65" y="29"/>
                </a:cubicBezTo>
                <a:cubicBezTo>
                  <a:pt x="65" y="29"/>
                  <a:pt x="65" y="29"/>
                  <a:pt x="65" y="29"/>
                </a:cubicBezTo>
                <a:close/>
                <a:moveTo>
                  <a:pt x="65" y="0"/>
                </a:moveTo>
                <a:cubicBezTo>
                  <a:pt x="65" y="23"/>
                  <a:pt x="65" y="23"/>
                  <a:pt x="65" y="23"/>
                </a:cubicBezTo>
                <a:cubicBezTo>
                  <a:pt x="63" y="23"/>
                  <a:pt x="62" y="21"/>
                  <a:pt x="62" y="20"/>
                </a:cubicBezTo>
                <a:cubicBezTo>
                  <a:pt x="62" y="3"/>
                  <a:pt x="62" y="3"/>
                  <a:pt x="62" y="3"/>
                </a:cubicBezTo>
                <a:cubicBezTo>
                  <a:pt x="62" y="2"/>
                  <a:pt x="63" y="0"/>
                  <a:pt x="65" y="0"/>
                </a:cubicBezTo>
                <a:close/>
                <a:moveTo>
                  <a:pt x="32" y="103"/>
                </a:moveTo>
                <a:cubicBezTo>
                  <a:pt x="32" y="94"/>
                  <a:pt x="32" y="94"/>
                  <a:pt x="32" y="94"/>
                </a:cubicBezTo>
                <a:cubicBezTo>
                  <a:pt x="33" y="94"/>
                  <a:pt x="34" y="95"/>
                  <a:pt x="35" y="95"/>
                </a:cubicBezTo>
                <a:cubicBezTo>
                  <a:pt x="36" y="97"/>
                  <a:pt x="36" y="99"/>
                  <a:pt x="35" y="100"/>
                </a:cubicBezTo>
                <a:cubicBezTo>
                  <a:pt x="32" y="103"/>
                  <a:pt x="32" y="103"/>
                  <a:pt x="32" y="103"/>
                </a:cubicBezTo>
                <a:close/>
                <a:moveTo>
                  <a:pt x="32" y="36"/>
                </a:moveTo>
                <a:cubicBezTo>
                  <a:pt x="32" y="28"/>
                  <a:pt x="32" y="28"/>
                  <a:pt x="32" y="28"/>
                </a:cubicBezTo>
                <a:cubicBezTo>
                  <a:pt x="35" y="31"/>
                  <a:pt x="35" y="31"/>
                  <a:pt x="35" y="31"/>
                </a:cubicBezTo>
                <a:cubicBezTo>
                  <a:pt x="36" y="32"/>
                  <a:pt x="36" y="34"/>
                  <a:pt x="35" y="35"/>
                </a:cubicBezTo>
                <a:cubicBezTo>
                  <a:pt x="34" y="36"/>
                  <a:pt x="33" y="36"/>
                  <a:pt x="32" y="36"/>
                </a:cubicBezTo>
                <a:close/>
                <a:moveTo>
                  <a:pt x="32" y="50"/>
                </a:moveTo>
                <a:cubicBezTo>
                  <a:pt x="30" y="54"/>
                  <a:pt x="29" y="60"/>
                  <a:pt x="29" y="65"/>
                </a:cubicBezTo>
                <a:cubicBezTo>
                  <a:pt x="29" y="71"/>
                  <a:pt x="30" y="76"/>
                  <a:pt x="32" y="81"/>
                </a:cubicBezTo>
                <a:cubicBezTo>
                  <a:pt x="32" y="50"/>
                  <a:pt x="32" y="50"/>
                  <a:pt x="32" y="50"/>
                </a:cubicBezTo>
                <a:close/>
                <a:moveTo>
                  <a:pt x="32" y="28"/>
                </a:moveTo>
                <a:cubicBezTo>
                  <a:pt x="32" y="36"/>
                  <a:pt x="32" y="36"/>
                  <a:pt x="32" y="36"/>
                </a:cubicBezTo>
                <a:cubicBezTo>
                  <a:pt x="32" y="36"/>
                  <a:pt x="31" y="36"/>
                  <a:pt x="30" y="35"/>
                </a:cubicBezTo>
                <a:cubicBezTo>
                  <a:pt x="30" y="35"/>
                  <a:pt x="30" y="35"/>
                  <a:pt x="30" y="35"/>
                </a:cubicBezTo>
                <a:cubicBezTo>
                  <a:pt x="19" y="24"/>
                  <a:pt x="19" y="24"/>
                  <a:pt x="19" y="24"/>
                </a:cubicBezTo>
                <a:cubicBezTo>
                  <a:pt x="17" y="23"/>
                  <a:pt x="17" y="20"/>
                  <a:pt x="19" y="19"/>
                </a:cubicBezTo>
                <a:cubicBezTo>
                  <a:pt x="20" y="18"/>
                  <a:pt x="22" y="18"/>
                  <a:pt x="24" y="19"/>
                </a:cubicBezTo>
                <a:cubicBezTo>
                  <a:pt x="32" y="28"/>
                  <a:pt x="32" y="28"/>
                  <a:pt x="32" y="28"/>
                </a:cubicBezTo>
                <a:close/>
                <a:moveTo>
                  <a:pt x="32" y="94"/>
                </a:moveTo>
                <a:cubicBezTo>
                  <a:pt x="32" y="103"/>
                  <a:pt x="32" y="103"/>
                  <a:pt x="32" y="103"/>
                </a:cubicBezTo>
                <a:cubicBezTo>
                  <a:pt x="24" y="112"/>
                  <a:pt x="24" y="112"/>
                  <a:pt x="24" y="112"/>
                </a:cubicBezTo>
                <a:cubicBezTo>
                  <a:pt x="22" y="113"/>
                  <a:pt x="20" y="113"/>
                  <a:pt x="19" y="112"/>
                </a:cubicBezTo>
                <a:cubicBezTo>
                  <a:pt x="17" y="110"/>
                  <a:pt x="17" y="108"/>
                  <a:pt x="19" y="107"/>
                </a:cubicBezTo>
                <a:cubicBezTo>
                  <a:pt x="30" y="95"/>
                  <a:pt x="30" y="95"/>
                  <a:pt x="30" y="95"/>
                </a:cubicBezTo>
                <a:cubicBezTo>
                  <a:pt x="30" y="95"/>
                  <a:pt x="30" y="95"/>
                  <a:pt x="30" y="95"/>
                </a:cubicBezTo>
                <a:cubicBezTo>
                  <a:pt x="31" y="95"/>
                  <a:pt x="32" y="95"/>
                  <a:pt x="32" y="94"/>
                </a:cubicBezTo>
                <a:close/>
                <a:moveTo>
                  <a:pt x="22" y="65"/>
                </a:moveTo>
                <a:cubicBezTo>
                  <a:pt x="22" y="65"/>
                  <a:pt x="22" y="65"/>
                  <a:pt x="22" y="65"/>
                </a:cubicBezTo>
                <a:cubicBezTo>
                  <a:pt x="22" y="64"/>
                  <a:pt x="21" y="62"/>
                  <a:pt x="19" y="62"/>
                </a:cubicBezTo>
                <a:cubicBezTo>
                  <a:pt x="3" y="62"/>
                  <a:pt x="3" y="62"/>
                  <a:pt x="3" y="62"/>
                </a:cubicBezTo>
                <a:cubicBezTo>
                  <a:pt x="1" y="62"/>
                  <a:pt x="0" y="64"/>
                  <a:pt x="0" y="65"/>
                </a:cubicBezTo>
                <a:cubicBezTo>
                  <a:pt x="0" y="67"/>
                  <a:pt x="1" y="69"/>
                  <a:pt x="3" y="69"/>
                </a:cubicBezTo>
                <a:cubicBezTo>
                  <a:pt x="19" y="69"/>
                  <a:pt x="19" y="69"/>
                  <a:pt x="19" y="69"/>
                </a:cubicBezTo>
                <a:cubicBezTo>
                  <a:pt x="21" y="69"/>
                  <a:pt x="22" y="67"/>
                  <a:pt x="22" y="65"/>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1" name="Freeform 81"/>
          <p:cNvSpPr>
            <a:spLocks noEditPoints="1"/>
          </p:cNvSpPr>
          <p:nvPr/>
        </p:nvSpPr>
        <p:spPr bwMode="auto">
          <a:xfrm>
            <a:off x="6189879" y="1185766"/>
            <a:ext cx="320195" cy="460652"/>
          </a:xfrm>
          <a:custGeom>
            <a:avLst/>
            <a:gdLst>
              <a:gd name="T0" fmla="*/ 98 w 196"/>
              <a:gd name="T1" fmla="*/ 5 h 282"/>
              <a:gd name="T2" fmla="*/ 113 w 196"/>
              <a:gd name="T3" fmla="*/ 0 h 282"/>
              <a:gd name="T4" fmla="*/ 155 w 196"/>
              <a:gd name="T5" fmla="*/ 128 h 282"/>
              <a:gd name="T6" fmla="*/ 108 w 196"/>
              <a:gd name="T7" fmla="*/ 143 h 282"/>
              <a:gd name="T8" fmla="*/ 98 w 196"/>
              <a:gd name="T9" fmla="*/ 111 h 282"/>
              <a:gd name="T10" fmla="*/ 98 w 196"/>
              <a:gd name="T11" fmla="*/ 5 h 282"/>
              <a:gd name="T12" fmla="*/ 98 w 196"/>
              <a:gd name="T13" fmla="*/ 222 h 282"/>
              <a:gd name="T14" fmla="*/ 136 w 196"/>
              <a:gd name="T15" fmla="*/ 209 h 282"/>
              <a:gd name="T16" fmla="*/ 107 w 196"/>
              <a:gd name="T17" fmla="*/ 209 h 282"/>
              <a:gd name="T18" fmla="*/ 107 w 196"/>
              <a:gd name="T19" fmla="*/ 192 h 282"/>
              <a:gd name="T20" fmla="*/ 152 w 196"/>
              <a:gd name="T21" fmla="*/ 192 h 282"/>
              <a:gd name="T22" fmla="*/ 189 w 196"/>
              <a:gd name="T23" fmla="*/ 192 h 282"/>
              <a:gd name="T24" fmla="*/ 196 w 196"/>
              <a:gd name="T25" fmla="*/ 192 h 282"/>
              <a:gd name="T26" fmla="*/ 196 w 196"/>
              <a:gd name="T27" fmla="*/ 209 h 282"/>
              <a:gd name="T28" fmla="*/ 180 w 196"/>
              <a:gd name="T29" fmla="*/ 209 h 282"/>
              <a:gd name="T30" fmla="*/ 134 w 196"/>
              <a:gd name="T31" fmla="*/ 247 h 282"/>
              <a:gd name="T32" fmla="*/ 169 w 196"/>
              <a:gd name="T33" fmla="*/ 267 h 282"/>
              <a:gd name="T34" fmla="*/ 169 w 196"/>
              <a:gd name="T35" fmla="*/ 282 h 282"/>
              <a:gd name="T36" fmla="*/ 98 w 196"/>
              <a:gd name="T37" fmla="*/ 282 h 282"/>
              <a:gd name="T38" fmla="*/ 98 w 196"/>
              <a:gd name="T39" fmla="*/ 268 h 282"/>
              <a:gd name="T40" fmla="*/ 111 w 196"/>
              <a:gd name="T41" fmla="*/ 255 h 282"/>
              <a:gd name="T42" fmla="*/ 98 w 196"/>
              <a:gd name="T43" fmla="*/ 242 h 282"/>
              <a:gd name="T44" fmla="*/ 98 w 196"/>
              <a:gd name="T45" fmla="*/ 222 h 282"/>
              <a:gd name="T46" fmla="*/ 67 w 196"/>
              <a:gd name="T47" fmla="*/ 15 h 282"/>
              <a:gd name="T48" fmla="*/ 98 w 196"/>
              <a:gd name="T49" fmla="*/ 5 h 282"/>
              <a:gd name="T50" fmla="*/ 98 w 196"/>
              <a:gd name="T51" fmla="*/ 111 h 282"/>
              <a:gd name="T52" fmla="*/ 92 w 196"/>
              <a:gd name="T53" fmla="*/ 92 h 282"/>
              <a:gd name="T54" fmla="*/ 33 w 196"/>
              <a:gd name="T55" fmla="*/ 157 h 282"/>
              <a:gd name="T56" fmla="*/ 98 w 196"/>
              <a:gd name="T57" fmla="*/ 222 h 282"/>
              <a:gd name="T58" fmla="*/ 98 w 196"/>
              <a:gd name="T59" fmla="*/ 222 h 282"/>
              <a:gd name="T60" fmla="*/ 98 w 196"/>
              <a:gd name="T61" fmla="*/ 242 h 282"/>
              <a:gd name="T62" fmla="*/ 85 w 196"/>
              <a:gd name="T63" fmla="*/ 255 h 282"/>
              <a:gd name="T64" fmla="*/ 98 w 196"/>
              <a:gd name="T65" fmla="*/ 268 h 282"/>
              <a:gd name="T66" fmla="*/ 98 w 196"/>
              <a:gd name="T67" fmla="*/ 282 h 282"/>
              <a:gd name="T68" fmla="*/ 27 w 196"/>
              <a:gd name="T69" fmla="*/ 282 h 282"/>
              <a:gd name="T70" fmla="*/ 27 w 196"/>
              <a:gd name="T71" fmla="*/ 267 h 282"/>
              <a:gd name="T72" fmla="*/ 61 w 196"/>
              <a:gd name="T73" fmla="*/ 247 h 282"/>
              <a:gd name="T74" fmla="*/ 0 w 196"/>
              <a:gd name="T75" fmla="*/ 157 h 282"/>
              <a:gd name="T76" fmla="*/ 82 w 196"/>
              <a:gd name="T77" fmla="*/ 61 h 282"/>
              <a:gd name="T78" fmla="*/ 67 w 196"/>
              <a:gd name="T79" fmla="*/ 15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6" h="282">
                <a:moveTo>
                  <a:pt x="98" y="5"/>
                </a:moveTo>
                <a:cubicBezTo>
                  <a:pt x="113" y="0"/>
                  <a:pt x="113" y="0"/>
                  <a:pt x="113" y="0"/>
                </a:cubicBezTo>
                <a:cubicBezTo>
                  <a:pt x="155" y="128"/>
                  <a:pt x="155" y="128"/>
                  <a:pt x="155" y="128"/>
                </a:cubicBezTo>
                <a:cubicBezTo>
                  <a:pt x="108" y="143"/>
                  <a:pt x="108" y="143"/>
                  <a:pt x="108" y="143"/>
                </a:cubicBezTo>
                <a:cubicBezTo>
                  <a:pt x="98" y="111"/>
                  <a:pt x="98" y="111"/>
                  <a:pt x="98" y="111"/>
                </a:cubicBezTo>
                <a:cubicBezTo>
                  <a:pt x="98" y="5"/>
                  <a:pt x="98" y="5"/>
                  <a:pt x="98" y="5"/>
                </a:cubicBezTo>
                <a:close/>
                <a:moveTo>
                  <a:pt x="98" y="222"/>
                </a:moveTo>
                <a:cubicBezTo>
                  <a:pt x="112" y="222"/>
                  <a:pt x="125" y="217"/>
                  <a:pt x="136" y="209"/>
                </a:cubicBezTo>
                <a:cubicBezTo>
                  <a:pt x="107" y="209"/>
                  <a:pt x="107" y="209"/>
                  <a:pt x="107" y="209"/>
                </a:cubicBezTo>
                <a:cubicBezTo>
                  <a:pt x="107" y="192"/>
                  <a:pt x="107" y="192"/>
                  <a:pt x="107" y="192"/>
                </a:cubicBezTo>
                <a:cubicBezTo>
                  <a:pt x="152" y="192"/>
                  <a:pt x="152" y="192"/>
                  <a:pt x="152" y="192"/>
                </a:cubicBezTo>
                <a:cubicBezTo>
                  <a:pt x="189" y="192"/>
                  <a:pt x="189" y="192"/>
                  <a:pt x="189" y="192"/>
                </a:cubicBezTo>
                <a:cubicBezTo>
                  <a:pt x="196" y="192"/>
                  <a:pt x="196" y="192"/>
                  <a:pt x="196" y="192"/>
                </a:cubicBezTo>
                <a:cubicBezTo>
                  <a:pt x="196" y="209"/>
                  <a:pt x="196" y="209"/>
                  <a:pt x="196" y="209"/>
                </a:cubicBezTo>
                <a:cubicBezTo>
                  <a:pt x="180" y="209"/>
                  <a:pt x="180" y="209"/>
                  <a:pt x="180" y="209"/>
                </a:cubicBezTo>
                <a:cubicBezTo>
                  <a:pt x="169" y="226"/>
                  <a:pt x="153" y="239"/>
                  <a:pt x="134" y="247"/>
                </a:cubicBezTo>
                <a:cubicBezTo>
                  <a:pt x="154" y="251"/>
                  <a:pt x="169" y="257"/>
                  <a:pt x="169" y="267"/>
                </a:cubicBezTo>
                <a:cubicBezTo>
                  <a:pt x="169" y="282"/>
                  <a:pt x="169" y="282"/>
                  <a:pt x="169" y="282"/>
                </a:cubicBezTo>
                <a:cubicBezTo>
                  <a:pt x="98" y="282"/>
                  <a:pt x="98" y="282"/>
                  <a:pt x="98" y="282"/>
                </a:cubicBezTo>
                <a:cubicBezTo>
                  <a:pt x="98" y="268"/>
                  <a:pt x="98" y="268"/>
                  <a:pt x="98" y="268"/>
                </a:cubicBezTo>
                <a:cubicBezTo>
                  <a:pt x="105" y="268"/>
                  <a:pt x="111" y="262"/>
                  <a:pt x="111" y="255"/>
                </a:cubicBezTo>
                <a:cubicBezTo>
                  <a:pt x="111" y="248"/>
                  <a:pt x="105" y="242"/>
                  <a:pt x="98" y="242"/>
                </a:cubicBezTo>
                <a:lnTo>
                  <a:pt x="98" y="222"/>
                </a:lnTo>
                <a:close/>
                <a:moveTo>
                  <a:pt x="67" y="15"/>
                </a:moveTo>
                <a:cubicBezTo>
                  <a:pt x="98" y="5"/>
                  <a:pt x="98" y="5"/>
                  <a:pt x="98" y="5"/>
                </a:cubicBezTo>
                <a:cubicBezTo>
                  <a:pt x="98" y="111"/>
                  <a:pt x="98" y="111"/>
                  <a:pt x="98" y="111"/>
                </a:cubicBezTo>
                <a:cubicBezTo>
                  <a:pt x="92" y="92"/>
                  <a:pt x="92" y="92"/>
                  <a:pt x="92" y="92"/>
                </a:cubicBezTo>
                <a:cubicBezTo>
                  <a:pt x="59" y="95"/>
                  <a:pt x="33" y="123"/>
                  <a:pt x="33" y="157"/>
                </a:cubicBezTo>
                <a:cubicBezTo>
                  <a:pt x="33" y="193"/>
                  <a:pt x="62" y="222"/>
                  <a:pt x="98" y="222"/>
                </a:cubicBezTo>
                <a:cubicBezTo>
                  <a:pt x="98" y="222"/>
                  <a:pt x="98" y="222"/>
                  <a:pt x="98" y="222"/>
                </a:cubicBezTo>
                <a:cubicBezTo>
                  <a:pt x="98" y="242"/>
                  <a:pt x="98" y="242"/>
                  <a:pt x="98" y="242"/>
                </a:cubicBezTo>
                <a:cubicBezTo>
                  <a:pt x="91" y="242"/>
                  <a:pt x="85" y="248"/>
                  <a:pt x="85" y="255"/>
                </a:cubicBezTo>
                <a:cubicBezTo>
                  <a:pt x="85" y="262"/>
                  <a:pt x="91" y="268"/>
                  <a:pt x="98" y="268"/>
                </a:cubicBezTo>
                <a:cubicBezTo>
                  <a:pt x="98" y="282"/>
                  <a:pt x="98" y="282"/>
                  <a:pt x="98" y="282"/>
                </a:cubicBezTo>
                <a:cubicBezTo>
                  <a:pt x="27" y="282"/>
                  <a:pt x="27" y="282"/>
                  <a:pt x="27" y="282"/>
                </a:cubicBezTo>
                <a:cubicBezTo>
                  <a:pt x="27" y="267"/>
                  <a:pt x="27" y="267"/>
                  <a:pt x="27" y="267"/>
                </a:cubicBezTo>
                <a:cubicBezTo>
                  <a:pt x="27" y="257"/>
                  <a:pt x="41" y="251"/>
                  <a:pt x="61" y="247"/>
                </a:cubicBezTo>
                <a:cubicBezTo>
                  <a:pt x="26" y="233"/>
                  <a:pt x="0" y="198"/>
                  <a:pt x="0" y="157"/>
                </a:cubicBezTo>
                <a:cubicBezTo>
                  <a:pt x="0" y="108"/>
                  <a:pt x="36" y="68"/>
                  <a:pt x="82" y="61"/>
                </a:cubicBezTo>
                <a:lnTo>
                  <a:pt x="67" y="15"/>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2" name="Freeform 82"/>
          <p:cNvSpPr>
            <a:spLocks noEditPoints="1"/>
          </p:cNvSpPr>
          <p:nvPr/>
        </p:nvSpPr>
        <p:spPr bwMode="auto">
          <a:xfrm>
            <a:off x="6075609" y="1120299"/>
            <a:ext cx="184499" cy="163074"/>
          </a:xfrm>
          <a:custGeom>
            <a:avLst/>
            <a:gdLst>
              <a:gd name="T0" fmla="*/ 103 w 113"/>
              <a:gd name="T1" fmla="*/ 31 h 100"/>
              <a:gd name="T2" fmla="*/ 57 w 113"/>
              <a:gd name="T3" fmla="*/ 0 h 100"/>
              <a:gd name="T4" fmla="*/ 57 w 113"/>
              <a:gd name="T5" fmla="*/ 9 h 100"/>
              <a:gd name="T6" fmla="*/ 95 w 113"/>
              <a:gd name="T7" fmla="*/ 35 h 100"/>
              <a:gd name="T8" fmla="*/ 72 w 113"/>
              <a:gd name="T9" fmla="*/ 88 h 100"/>
              <a:gd name="T10" fmla="*/ 57 w 113"/>
              <a:gd name="T11" fmla="*/ 91 h 100"/>
              <a:gd name="T12" fmla="*/ 57 w 113"/>
              <a:gd name="T13" fmla="*/ 100 h 100"/>
              <a:gd name="T14" fmla="*/ 75 w 113"/>
              <a:gd name="T15" fmla="*/ 96 h 100"/>
              <a:gd name="T16" fmla="*/ 103 w 113"/>
              <a:gd name="T17" fmla="*/ 31 h 100"/>
              <a:gd name="T18" fmla="*/ 57 w 113"/>
              <a:gd name="T19" fmla="*/ 0 h 100"/>
              <a:gd name="T20" fmla="*/ 38 w 113"/>
              <a:gd name="T21" fmla="*/ 4 h 100"/>
              <a:gd name="T22" fmla="*/ 11 w 113"/>
              <a:gd name="T23" fmla="*/ 68 h 100"/>
              <a:gd name="T24" fmla="*/ 57 w 113"/>
              <a:gd name="T25" fmla="*/ 100 h 100"/>
              <a:gd name="T26" fmla="*/ 57 w 113"/>
              <a:gd name="T27" fmla="*/ 91 h 100"/>
              <a:gd name="T28" fmla="*/ 19 w 113"/>
              <a:gd name="T29" fmla="*/ 65 h 100"/>
              <a:gd name="T30" fmla="*/ 19 w 113"/>
              <a:gd name="T31" fmla="*/ 65 h 100"/>
              <a:gd name="T32" fmla="*/ 42 w 113"/>
              <a:gd name="T33" fmla="*/ 12 h 100"/>
              <a:gd name="T34" fmla="*/ 57 w 113"/>
              <a:gd name="T35" fmla="*/ 9 h 100"/>
              <a:gd name="T36" fmla="*/ 57 w 113"/>
              <a:gd name="T37"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100">
                <a:moveTo>
                  <a:pt x="103" y="31"/>
                </a:moveTo>
                <a:cubicBezTo>
                  <a:pt x="95" y="12"/>
                  <a:pt x="77" y="0"/>
                  <a:pt x="57" y="0"/>
                </a:cubicBezTo>
                <a:cubicBezTo>
                  <a:pt x="57" y="9"/>
                  <a:pt x="57" y="9"/>
                  <a:pt x="57" y="9"/>
                </a:cubicBezTo>
                <a:cubicBezTo>
                  <a:pt x="73" y="9"/>
                  <a:pt x="88" y="19"/>
                  <a:pt x="95" y="35"/>
                </a:cubicBezTo>
                <a:cubicBezTo>
                  <a:pt x="103" y="56"/>
                  <a:pt x="93" y="79"/>
                  <a:pt x="72" y="88"/>
                </a:cubicBezTo>
                <a:cubicBezTo>
                  <a:pt x="67" y="90"/>
                  <a:pt x="62" y="91"/>
                  <a:pt x="57" y="91"/>
                </a:cubicBezTo>
                <a:cubicBezTo>
                  <a:pt x="57" y="100"/>
                  <a:pt x="57" y="100"/>
                  <a:pt x="57" y="100"/>
                </a:cubicBezTo>
                <a:cubicBezTo>
                  <a:pt x="63" y="100"/>
                  <a:pt x="69" y="99"/>
                  <a:pt x="75" y="96"/>
                </a:cubicBezTo>
                <a:cubicBezTo>
                  <a:pt x="101" y="86"/>
                  <a:pt x="113" y="57"/>
                  <a:pt x="103" y="31"/>
                </a:cubicBezTo>
                <a:close/>
                <a:moveTo>
                  <a:pt x="57" y="0"/>
                </a:moveTo>
                <a:cubicBezTo>
                  <a:pt x="51" y="0"/>
                  <a:pt x="44" y="1"/>
                  <a:pt x="38" y="4"/>
                </a:cubicBezTo>
                <a:cubicBezTo>
                  <a:pt x="13" y="14"/>
                  <a:pt x="0" y="43"/>
                  <a:pt x="11" y="68"/>
                </a:cubicBezTo>
                <a:cubicBezTo>
                  <a:pt x="18" y="88"/>
                  <a:pt x="37" y="100"/>
                  <a:pt x="57" y="100"/>
                </a:cubicBezTo>
                <a:cubicBezTo>
                  <a:pt x="57" y="91"/>
                  <a:pt x="57" y="91"/>
                  <a:pt x="57" y="91"/>
                </a:cubicBezTo>
                <a:cubicBezTo>
                  <a:pt x="41" y="90"/>
                  <a:pt x="26" y="81"/>
                  <a:pt x="19" y="65"/>
                </a:cubicBezTo>
                <a:cubicBezTo>
                  <a:pt x="19" y="65"/>
                  <a:pt x="19" y="65"/>
                  <a:pt x="19" y="65"/>
                </a:cubicBezTo>
                <a:cubicBezTo>
                  <a:pt x="11" y="44"/>
                  <a:pt x="21" y="21"/>
                  <a:pt x="42" y="12"/>
                </a:cubicBezTo>
                <a:cubicBezTo>
                  <a:pt x="47" y="10"/>
                  <a:pt x="52" y="9"/>
                  <a:pt x="57" y="9"/>
                </a:cubicBezTo>
                <a:lnTo>
                  <a:pt x="57"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3" name="Freeform 83"/>
          <p:cNvSpPr>
            <a:spLocks/>
          </p:cNvSpPr>
          <p:nvPr/>
        </p:nvSpPr>
        <p:spPr bwMode="auto">
          <a:xfrm>
            <a:off x="6023235" y="1217905"/>
            <a:ext cx="80941" cy="51184"/>
          </a:xfrm>
          <a:custGeom>
            <a:avLst/>
            <a:gdLst>
              <a:gd name="T0" fmla="*/ 7 w 68"/>
              <a:gd name="T1" fmla="*/ 43 h 43"/>
              <a:gd name="T2" fmla="*/ 0 w 68"/>
              <a:gd name="T3" fmla="*/ 25 h 43"/>
              <a:gd name="T4" fmla="*/ 62 w 68"/>
              <a:gd name="T5" fmla="*/ 0 h 43"/>
              <a:gd name="T6" fmla="*/ 68 w 68"/>
              <a:gd name="T7" fmla="*/ 18 h 43"/>
              <a:gd name="T8" fmla="*/ 7 w 68"/>
              <a:gd name="T9" fmla="*/ 43 h 43"/>
            </a:gdLst>
            <a:ahLst/>
            <a:cxnLst>
              <a:cxn ang="0">
                <a:pos x="T0" y="T1"/>
              </a:cxn>
              <a:cxn ang="0">
                <a:pos x="T2" y="T3"/>
              </a:cxn>
              <a:cxn ang="0">
                <a:pos x="T4" y="T5"/>
              </a:cxn>
              <a:cxn ang="0">
                <a:pos x="T6" y="T7"/>
              </a:cxn>
              <a:cxn ang="0">
                <a:pos x="T8" y="T9"/>
              </a:cxn>
            </a:cxnLst>
            <a:rect l="0" t="0" r="r" b="b"/>
            <a:pathLst>
              <a:path w="68" h="43">
                <a:moveTo>
                  <a:pt x="7" y="43"/>
                </a:moveTo>
                <a:lnTo>
                  <a:pt x="0" y="25"/>
                </a:lnTo>
                <a:lnTo>
                  <a:pt x="62" y="0"/>
                </a:lnTo>
                <a:lnTo>
                  <a:pt x="68" y="18"/>
                </a:lnTo>
                <a:lnTo>
                  <a:pt x="7" y="43"/>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4" name="Freeform 84"/>
          <p:cNvSpPr>
            <a:spLocks/>
          </p:cNvSpPr>
          <p:nvPr/>
        </p:nvSpPr>
        <p:spPr bwMode="auto">
          <a:xfrm>
            <a:off x="5972052" y="1225047"/>
            <a:ext cx="109509" cy="66658"/>
          </a:xfrm>
          <a:custGeom>
            <a:avLst/>
            <a:gdLst>
              <a:gd name="T0" fmla="*/ 16 w 67"/>
              <a:gd name="T1" fmla="*/ 39 h 41"/>
              <a:gd name="T2" fmla="*/ 2 w 67"/>
              <a:gd name="T3" fmla="*/ 33 h 41"/>
              <a:gd name="T4" fmla="*/ 8 w 67"/>
              <a:gd name="T5" fmla="*/ 19 h 41"/>
              <a:gd name="T6" fmla="*/ 50 w 67"/>
              <a:gd name="T7" fmla="*/ 2 h 41"/>
              <a:gd name="T8" fmla="*/ 64 w 67"/>
              <a:gd name="T9" fmla="*/ 8 h 41"/>
              <a:gd name="T10" fmla="*/ 58 w 67"/>
              <a:gd name="T11" fmla="*/ 22 h 41"/>
              <a:gd name="T12" fmla="*/ 16 w 67"/>
              <a:gd name="T13" fmla="*/ 39 h 41"/>
            </a:gdLst>
            <a:ahLst/>
            <a:cxnLst>
              <a:cxn ang="0">
                <a:pos x="T0" y="T1"/>
              </a:cxn>
              <a:cxn ang="0">
                <a:pos x="T2" y="T3"/>
              </a:cxn>
              <a:cxn ang="0">
                <a:pos x="T4" y="T5"/>
              </a:cxn>
              <a:cxn ang="0">
                <a:pos x="T6" y="T7"/>
              </a:cxn>
              <a:cxn ang="0">
                <a:pos x="T8" y="T9"/>
              </a:cxn>
              <a:cxn ang="0">
                <a:pos x="T10" y="T11"/>
              </a:cxn>
              <a:cxn ang="0">
                <a:pos x="T12" y="T13"/>
              </a:cxn>
            </a:cxnLst>
            <a:rect l="0" t="0" r="r" b="b"/>
            <a:pathLst>
              <a:path w="67" h="41">
                <a:moveTo>
                  <a:pt x="16" y="39"/>
                </a:moveTo>
                <a:cubicBezTo>
                  <a:pt x="10" y="41"/>
                  <a:pt x="4" y="39"/>
                  <a:pt x="2" y="33"/>
                </a:cubicBezTo>
                <a:cubicBezTo>
                  <a:pt x="0" y="28"/>
                  <a:pt x="2" y="21"/>
                  <a:pt x="8" y="19"/>
                </a:cubicBezTo>
                <a:cubicBezTo>
                  <a:pt x="50" y="2"/>
                  <a:pt x="50" y="2"/>
                  <a:pt x="50" y="2"/>
                </a:cubicBezTo>
                <a:cubicBezTo>
                  <a:pt x="56" y="0"/>
                  <a:pt x="62" y="3"/>
                  <a:pt x="64" y="8"/>
                </a:cubicBezTo>
                <a:cubicBezTo>
                  <a:pt x="67" y="14"/>
                  <a:pt x="64" y="20"/>
                  <a:pt x="58" y="22"/>
                </a:cubicBezTo>
                <a:lnTo>
                  <a:pt x="16" y="39"/>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5" name="Freeform 85"/>
          <p:cNvSpPr>
            <a:spLocks noEditPoints="1"/>
          </p:cNvSpPr>
          <p:nvPr/>
        </p:nvSpPr>
        <p:spPr bwMode="auto">
          <a:xfrm>
            <a:off x="5908965" y="2093976"/>
            <a:ext cx="334479" cy="119032"/>
          </a:xfrm>
          <a:custGeom>
            <a:avLst/>
            <a:gdLst>
              <a:gd name="T0" fmla="*/ 142 w 205"/>
              <a:gd name="T1" fmla="*/ 5 h 73"/>
              <a:gd name="T2" fmla="*/ 157 w 205"/>
              <a:gd name="T3" fmla="*/ 2 h 73"/>
              <a:gd name="T4" fmla="*/ 164 w 205"/>
              <a:gd name="T5" fmla="*/ 5 h 73"/>
              <a:gd name="T6" fmla="*/ 179 w 205"/>
              <a:gd name="T7" fmla="*/ 2 h 73"/>
              <a:gd name="T8" fmla="*/ 202 w 205"/>
              <a:gd name="T9" fmla="*/ 18 h 73"/>
              <a:gd name="T10" fmla="*/ 187 w 205"/>
              <a:gd name="T11" fmla="*/ 42 h 73"/>
              <a:gd name="T12" fmla="*/ 177 w 205"/>
              <a:gd name="T13" fmla="*/ 43 h 73"/>
              <a:gd name="T14" fmla="*/ 166 w 205"/>
              <a:gd name="T15" fmla="*/ 18 h 73"/>
              <a:gd name="T16" fmla="*/ 172 w 205"/>
              <a:gd name="T17" fmla="*/ 45 h 73"/>
              <a:gd name="T18" fmla="*/ 167 w 205"/>
              <a:gd name="T19" fmla="*/ 50 h 73"/>
              <a:gd name="T20" fmla="*/ 142 w 205"/>
              <a:gd name="T21" fmla="*/ 55 h 73"/>
              <a:gd name="T22" fmla="*/ 142 w 205"/>
              <a:gd name="T23" fmla="*/ 20 h 73"/>
              <a:gd name="T24" fmla="*/ 158 w 205"/>
              <a:gd name="T25" fmla="*/ 17 h 73"/>
              <a:gd name="T26" fmla="*/ 163 w 205"/>
              <a:gd name="T27" fmla="*/ 19 h 73"/>
              <a:gd name="T28" fmla="*/ 161 w 205"/>
              <a:gd name="T29" fmla="*/ 9 h 73"/>
              <a:gd name="T30" fmla="*/ 155 w 205"/>
              <a:gd name="T31" fmla="*/ 5 h 73"/>
              <a:gd name="T32" fmla="*/ 142 w 205"/>
              <a:gd name="T33" fmla="*/ 8 h 73"/>
              <a:gd name="T34" fmla="*/ 142 w 205"/>
              <a:gd name="T35" fmla="*/ 5 h 73"/>
              <a:gd name="T36" fmla="*/ 28 w 205"/>
              <a:gd name="T37" fmla="*/ 30 h 73"/>
              <a:gd name="T38" fmla="*/ 116 w 205"/>
              <a:gd name="T39" fmla="*/ 13 h 73"/>
              <a:gd name="T40" fmla="*/ 121 w 205"/>
              <a:gd name="T41" fmla="*/ 9 h 73"/>
              <a:gd name="T42" fmla="*/ 142 w 205"/>
              <a:gd name="T43" fmla="*/ 5 h 73"/>
              <a:gd name="T44" fmla="*/ 142 w 205"/>
              <a:gd name="T45" fmla="*/ 8 h 73"/>
              <a:gd name="T46" fmla="*/ 124 w 205"/>
              <a:gd name="T47" fmla="*/ 11 h 73"/>
              <a:gd name="T48" fmla="*/ 120 w 205"/>
              <a:gd name="T49" fmla="*/ 17 h 73"/>
              <a:gd name="T50" fmla="*/ 122 w 205"/>
              <a:gd name="T51" fmla="*/ 28 h 73"/>
              <a:gd name="T52" fmla="*/ 122 w 205"/>
              <a:gd name="T53" fmla="*/ 28 h 73"/>
              <a:gd name="T54" fmla="*/ 126 w 205"/>
              <a:gd name="T55" fmla="*/ 24 h 73"/>
              <a:gd name="T56" fmla="*/ 142 w 205"/>
              <a:gd name="T57" fmla="*/ 20 h 73"/>
              <a:gd name="T58" fmla="*/ 142 w 205"/>
              <a:gd name="T59" fmla="*/ 55 h 73"/>
              <a:gd name="T60" fmla="*/ 130 w 205"/>
              <a:gd name="T61" fmla="*/ 57 h 73"/>
              <a:gd name="T62" fmla="*/ 125 w 205"/>
              <a:gd name="T63" fmla="*/ 56 h 73"/>
              <a:gd name="T64" fmla="*/ 35 w 205"/>
              <a:gd name="T65" fmla="*/ 73 h 73"/>
              <a:gd name="T66" fmla="*/ 28 w 205"/>
              <a:gd name="T67" fmla="*/ 70 h 73"/>
              <a:gd name="T68" fmla="*/ 28 w 205"/>
              <a:gd name="T69" fmla="*/ 67 h 73"/>
              <a:gd name="T70" fmla="*/ 35 w 205"/>
              <a:gd name="T71" fmla="*/ 70 h 73"/>
              <a:gd name="T72" fmla="*/ 35 w 205"/>
              <a:gd name="T73" fmla="*/ 70 h 73"/>
              <a:gd name="T74" fmla="*/ 37 w 205"/>
              <a:gd name="T75" fmla="*/ 70 h 73"/>
              <a:gd name="T76" fmla="*/ 42 w 205"/>
              <a:gd name="T77" fmla="*/ 62 h 73"/>
              <a:gd name="T78" fmla="*/ 36 w 205"/>
              <a:gd name="T79" fmla="*/ 57 h 73"/>
              <a:gd name="T80" fmla="*/ 40 w 205"/>
              <a:gd name="T81" fmla="*/ 50 h 73"/>
              <a:gd name="T82" fmla="*/ 34 w 205"/>
              <a:gd name="T83" fmla="*/ 45 h 73"/>
              <a:gd name="T84" fmla="*/ 37 w 205"/>
              <a:gd name="T85" fmla="*/ 38 h 73"/>
              <a:gd name="T86" fmla="*/ 30 w 205"/>
              <a:gd name="T87" fmla="*/ 33 h 73"/>
              <a:gd name="T88" fmla="*/ 28 w 205"/>
              <a:gd name="T89" fmla="*/ 33 h 73"/>
              <a:gd name="T90" fmla="*/ 28 w 205"/>
              <a:gd name="T91" fmla="*/ 34 h 73"/>
              <a:gd name="T92" fmla="*/ 28 w 205"/>
              <a:gd name="T93" fmla="*/ 30 h 73"/>
              <a:gd name="T94" fmla="*/ 26 w 205"/>
              <a:gd name="T95" fmla="*/ 31 h 73"/>
              <a:gd name="T96" fmla="*/ 28 w 205"/>
              <a:gd name="T97" fmla="*/ 30 h 73"/>
              <a:gd name="T98" fmla="*/ 28 w 205"/>
              <a:gd name="T99" fmla="*/ 34 h 73"/>
              <a:gd name="T100" fmla="*/ 13 w 205"/>
              <a:gd name="T101" fmla="*/ 49 h 73"/>
              <a:gd name="T102" fmla="*/ 15 w 205"/>
              <a:gd name="T103" fmla="*/ 62 h 73"/>
              <a:gd name="T104" fmla="*/ 28 w 205"/>
              <a:gd name="T105" fmla="*/ 67 h 73"/>
              <a:gd name="T106" fmla="*/ 28 w 205"/>
              <a:gd name="T107" fmla="*/ 70 h 73"/>
              <a:gd name="T108" fmla="*/ 0 w 205"/>
              <a:gd name="T109" fmla="*/ 58 h 73"/>
              <a:gd name="T110" fmla="*/ 26 w 205"/>
              <a:gd name="T111" fmla="*/ 31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05" h="73">
                <a:moveTo>
                  <a:pt x="142" y="5"/>
                </a:moveTo>
                <a:cubicBezTo>
                  <a:pt x="157" y="2"/>
                  <a:pt x="157" y="2"/>
                  <a:pt x="157" y="2"/>
                </a:cubicBezTo>
                <a:cubicBezTo>
                  <a:pt x="160" y="1"/>
                  <a:pt x="163" y="3"/>
                  <a:pt x="164" y="5"/>
                </a:cubicBezTo>
                <a:cubicBezTo>
                  <a:pt x="179" y="2"/>
                  <a:pt x="179" y="2"/>
                  <a:pt x="179" y="2"/>
                </a:cubicBezTo>
                <a:cubicBezTo>
                  <a:pt x="190" y="0"/>
                  <a:pt x="200" y="7"/>
                  <a:pt x="202" y="18"/>
                </a:cubicBezTo>
                <a:cubicBezTo>
                  <a:pt x="205" y="29"/>
                  <a:pt x="197" y="39"/>
                  <a:pt x="187" y="42"/>
                </a:cubicBezTo>
                <a:cubicBezTo>
                  <a:pt x="177" y="43"/>
                  <a:pt x="177" y="43"/>
                  <a:pt x="177" y="43"/>
                </a:cubicBezTo>
                <a:cubicBezTo>
                  <a:pt x="166" y="18"/>
                  <a:pt x="166" y="18"/>
                  <a:pt x="166" y="18"/>
                </a:cubicBezTo>
                <a:cubicBezTo>
                  <a:pt x="172" y="45"/>
                  <a:pt x="172" y="45"/>
                  <a:pt x="172" y="45"/>
                </a:cubicBezTo>
                <a:cubicBezTo>
                  <a:pt x="172" y="47"/>
                  <a:pt x="170" y="50"/>
                  <a:pt x="167" y="50"/>
                </a:cubicBezTo>
                <a:cubicBezTo>
                  <a:pt x="142" y="55"/>
                  <a:pt x="142" y="55"/>
                  <a:pt x="142" y="55"/>
                </a:cubicBezTo>
                <a:cubicBezTo>
                  <a:pt x="142" y="20"/>
                  <a:pt x="142" y="20"/>
                  <a:pt x="142" y="20"/>
                </a:cubicBezTo>
                <a:cubicBezTo>
                  <a:pt x="158" y="17"/>
                  <a:pt x="158" y="17"/>
                  <a:pt x="158" y="17"/>
                </a:cubicBezTo>
                <a:cubicBezTo>
                  <a:pt x="160" y="17"/>
                  <a:pt x="162" y="18"/>
                  <a:pt x="163" y="19"/>
                </a:cubicBezTo>
                <a:cubicBezTo>
                  <a:pt x="161" y="9"/>
                  <a:pt x="161" y="9"/>
                  <a:pt x="161" y="9"/>
                </a:cubicBezTo>
                <a:cubicBezTo>
                  <a:pt x="161" y="6"/>
                  <a:pt x="158" y="5"/>
                  <a:pt x="155" y="5"/>
                </a:cubicBezTo>
                <a:cubicBezTo>
                  <a:pt x="142" y="8"/>
                  <a:pt x="142" y="8"/>
                  <a:pt x="142" y="8"/>
                </a:cubicBezTo>
                <a:lnTo>
                  <a:pt x="142" y="5"/>
                </a:lnTo>
                <a:close/>
                <a:moveTo>
                  <a:pt x="28" y="30"/>
                </a:moveTo>
                <a:cubicBezTo>
                  <a:pt x="116" y="13"/>
                  <a:pt x="116" y="13"/>
                  <a:pt x="116" y="13"/>
                </a:cubicBezTo>
                <a:cubicBezTo>
                  <a:pt x="117" y="11"/>
                  <a:pt x="119" y="9"/>
                  <a:pt x="121" y="9"/>
                </a:cubicBezTo>
                <a:cubicBezTo>
                  <a:pt x="142" y="5"/>
                  <a:pt x="142" y="5"/>
                  <a:pt x="142" y="5"/>
                </a:cubicBezTo>
                <a:cubicBezTo>
                  <a:pt x="142" y="8"/>
                  <a:pt x="142" y="8"/>
                  <a:pt x="142" y="8"/>
                </a:cubicBezTo>
                <a:cubicBezTo>
                  <a:pt x="124" y="11"/>
                  <a:pt x="124" y="11"/>
                  <a:pt x="124" y="11"/>
                </a:cubicBezTo>
                <a:cubicBezTo>
                  <a:pt x="121" y="12"/>
                  <a:pt x="119" y="15"/>
                  <a:pt x="120" y="17"/>
                </a:cubicBezTo>
                <a:cubicBezTo>
                  <a:pt x="122" y="28"/>
                  <a:pt x="122" y="28"/>
                  <a:pt x="122" y="28"/>
                </a:cubicBezTo>
                <a:cubicBezTo>
                  <a:pt x="122" y="28"/>
                  <a:pt x="122" y="28"/>
                  <a:pt x="122" y="28"/>
                </a:cubicBezTo>
                <a:cubicBezTo>
                  <a:pt x="122" y="26"/>
                  <a:pt x="124" y="24"/>
                  <a:pt x="126" y="24"/>
                </a:cubicBezTo>
                <a:cubicBezTo>
                  <a:pt x="142" y="20"/>
                  <a:pt x="142" y="20"/>
                  <a:pt x="142" y="20"/>
                </a:cubicBezTo>
                <a:cubicBezTo>
                  <a:pt x="142" y="55"/>
                  <a:pt x="142" y="55"/>
                  <a:pt x="142" y="55"/>
                </a:cubicBezTo>
                <a:cubicBezTo>
                  <a:pt x="130" y="57"/>
                  <a:pt x="130" y="57"/>
                  <a:pt x="130" y="57"/>
                </a:cubicBezTo>
                <a:cubicBezTo>
                  <a:pt x="128" y="58"/>
                  <a:pt x="126" y="57"/>
                  <a:pt x="125" y="56"/>
                </a:cubicBezTo>
                <a:cubicBezTo>
                  <a:pt x="35" y="73"/>
                  <a:pt x="35" y="73"/>
                  <a:pt x="35" y="73"/>
                </a:cubicBezTo>
                <a:cubicBezTo>
                  <a:pt x="28" y="70"/>
                  <a:pt x="28" y="70"/>
                  <a:pt x="28" y="70"/>
                </a:cubicBezTo>
                <a:cubicBezTo>
                  <a:pt x="28" y="67"/>
                  <a:pt x="28" y="67"/>
                  <a:pt x="28" y="67"/>
                </a:cubicBezTo>
                <a:cubicBezTo>
                  <a:pt x="35" y="70"/>
                  <a:pt x="35" y="70"/>
                  <a:pt x="35" y="70"/>
                </a:cubicBezTo>
                <a:cubicBezTo>
                  <a:pt x="35" y="70"/>
                  <a:pt x="35" y="70"/>
                  <a:pt x="35" y="70"/>
                </a:cubicBezTo>
                <a:cubicBezTo>
                  <a:pt x="37" y="70"/>
                  <a:pt x="37" y="70"/>
                  <a:pt x="37" y="70"/>
                </a:cubicBezTo>
                <a:cubicBezTo>
                  <a:pt x="41" y="69"/>
                  <a:pt x="43" y="66"/>
                  <a:pt x="42" y="62"/>
                </a:cubicBezTo>
                <a:cubicBezTo>
                  <a:pt x="42" y="59"/>
                  <a:pt x="39" y="57"/>
                  <a:pt x="36" y="57"/>
                </a:cubicBezTo>
                <a:cubicBezTo>
                  <a:pt x="39" y="56"/>
                  <a:pt x="40" y="53"/>
                  <a:pt x="40" y="50"/>
                </a:cubicBezTo>
                <a:cubicBezTo>
                  <a:pt x="39" y="47"/>
                  <a:pt x="37" y="45"/>
                  <a:pt x="34" y="45"/>
                </a:cubicBezTo>
                <a:cubicBezTo>
                  <a:pt x="36" y="44"/>
                  <a:pt x="38" y="41"/>
                  <a:pt x="37" y="38"/>
                </a:cubicBezTo>
                <a:cubicBezTo>
                  <a:pt x="37" y="34"/>
                  <a:pt x="33" y="32"/>
                  <a:pt x="30" y="33"/>
                </a:cubicBezTo>
                <a:cubicBezTo>
                  <a:pt x="28" y="33"/>
                  <a:pt x="28" y="33"/>
                  <a:pt x="28" y="33"/>
                </a:cubicBezTo>
                <a:cubicBezTo>
                  <a:pt x="28" y="34"/>
                  <a:pt x="28" y="34"/>
                  <a:pt x="28" y="34"/>
                </a:cubicBezTo>
                <a:lnTo>
                  <a:pt x="28" y="30"/>
                </a:lnTo>
                <a:close/>
                <a:moveTo>
                  <a:pt x="26" y="31"/>
                </a:moveTo>
                <a:cubicBezTo>
                  <a:pt x="28" y="30"/>
                  <a:pt x="28" y="30"/>
                  <a:pt x="28" y="30"/>
                </a:cubicBezTo>
                <a:cubicBezTo>
                  <a:pt x="28" y="34"/>
                  <a:pt x="28" y="34"/>
                  <a:pt x="28" y="34"/>
                </a:cubicBezTo>
                <a:cubicBezTo>
                  <a:pt x="13" y="49"/>
                  <a:pt x="13" y="49"/>
                  <a:pt x="13" y="49"/>
                </a:cubicBezTo>
                <a:cubicBezTo>
                  <a:pt x="15" y="62"/>
                  <a:pt x="15" y="62"/>
                  <a:pt x="15" y="62"/>
                </a:cubicBezTo>
                <a:cubicBezTo>
                  <a:pt x="28" y="67"/>
                  <a:pt x="28" y="67"/>
                  <a:pt x="28" y="67"/>
                </a:cubicBezTo>
                <a:cubicBezTo>
                  <a:pt x="28" y="70"/>
                  <a:pt x="28" y="70"/>
                  <a:pt x="28" y="70"/>
                </a:cubicBezTo>
                <a:cubicBezTo>
                  <a:pt x="0" y="58"/>
                  <a:pt x="0" y="58"/>
                  <a:pt x="0" y="58"/>
                </a:cubicBezTo>
                <a:lnTo>
                  <a:pt x="26" y="31"/>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6" name="Freeform 86"/>
          <p:cNvSpPr>
            <a:spLocks/>
          </p:cNvSpPr>
          <p:nvPr/>
        </p:nvSpPr>
        <p:spPr bwMode="auto">
          <a:xfrm>
            <a:off x="7294492" y="2401078"/>
            <a:ext cx="184499" cy="236873"/>
          </a:xfrm>
          <a:custGeom>
            <a:avLst/>
            <a:gdLst>
              <a:gd name="T0" fmla="*/ 113 w 113"/>
              <a:gd name="T1" fmla="*/ 25 h 145"/>
              <a:gd name="T2" fmla="*/ 108 w 113"/>
              <a:gd name="T3" fmla="*/ 22 h 145"/>
              <a:gd name="T4" fmla="*/ 42 w 113"/>
              <a:gd name="T5" fmla="*/ 128 h 145"/>
              <a:gd name="T6" fmla="*/ 19 w 113"/>
              <a:gd name="T7" fmla="*/ 132 h 145"/>
              <a:gd name="T8" fmla="*/ 12 w 113"/>
              <a:gd name="T9" fmla="*/ 109 h 145"/>
              <a:gd name="T10" fmla="*/ 78 w 113"/>
              <a:gd name="T11" fmla="*/ 3 h 145"/>
              <a:gd name="T12" fmla="*/ 73 w 113"/>
              <a:gd name="T13" fmla="*/ 0 h 145"/>
              <a:gd name="T14" fmla="*/ 6 w 113"/>
              <a:gd name="T15" fmla="*/ 107 h 145"/>
              <a:gd name="T16" fmla="*/ 15 w 113"/>
              <a:gd name="T17" fmla="*/ 138 h 145"/>
              <a:gd name="T18" fmla="*/ 47 w 113"/>
              <a:gd name="T19" fmla="*/ 132 h 145"/>
              <a:gd name="T20" fmla="*/ 113 w 113"/>
              <a:gd name="T21" fmla="*/ 2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3" h="145">
                <a:moveTo>
                  <a:pt x="113" y="25"/>
                </a:moveTo>
                <a:cubicBezTo>
                  <a:pt x="108" y="22"/>
                  <a:pt x="108" y="22"/>
                  <a:pt x="108" y="22"/>
                </a:cubicBezTo>
                <a:cubicBezTo>
                  <a:pt x="42" y="128"/>
                  <a:pt x="42" y="128"/>
                  <a:pt x="42" y="128"/>
                </a:cubicBezTo>
                <a:cubicBezTo>
                  <a:pt x="38" y="135"/>
                  <a:pt x="27" y="137"/>
                  <a:pt x="19" y="132"/>
                </a:cubicBezTo>
                <a:cubicBezTo>
                  <a:pt x="11" y="127"/>
                  <a:pt x="8" y="117"/>
                  <a:pt x="12" y="109"/>
                </a:cubicBezTo>
                <a:cubicBezTo>
                  <a:pt x="78" y="3"/>
                  <a:pt x="78" y="3"/>
                  <a:pt x="78" y="3"/>
                </a:cubicBezTo>
                <a:cubicBezTo>
                  <a:pt x="73" y="0"/>
                  <a:pt x="73" y="0"/>
                  <a:pt x="73" y="0"/>
                </a:cubicBezTo>
                <a:cubicBezTo>
                  <a:pt x="6" y="107"/>
                  <a:pt x="6" y="107"/>
                  <a:pt x="6" y="107"/>
                </a:cubicBezTo>
                <a:cubicBezTo>
                  <a:pt x="0" y="117"/>
                  <a:pt x="4" y="131"/>
                  <a:pt x="15" y="138"/>
                </a:cubicBezTo>
                <a:cubicBezTo>
                  <a:pt x="26" y="145"/>
                  <a:pt x="40" y="142"/>
                  <a:pt x="47" y="132"/>
                </a:cubicBezTo>
                <a:lnTo>
                  <a:pt x="113" y="25"/>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7" name="Freeform 87"/>
          <p:cNvSpPr>
            <a:spLocks/>
          </p:cNvSpPr>
          <p:nvPr/>
        </p:nvSpPr>
        <p:spPr bwMode="auto">
          <a:xfrm>
            <a:off x="7399240" y="2392746"/>
            <a:ext cx="89274" cy="61896"/>
          </a:xfrm>
          <a:custGeom>
            <a:avLst/>
            <a:gdLst>
              <a:gd name="T0" fmla="*/ 54 w 55"/>
              <a:gd name="T1" fmla="*/ 35 h 38"/>
              <a:gd name="T2" fmla="*/ 48 w 55"/>
              <a:gd name="T3" fmla="*/ 37 h 38"/>
              <a:gd name="T4" fmla="*/ 3 w 55"/>
              <a:gd name="T5" fmla="*/ 9 h 38"/>
              <a:gd name="T6" fmla="*/ 2 w 55"/>
              <a:gd name="T7" fmla="*/ 3 h 38"/>
              <a:gd name="T8" fmla="*/ 8 w 55"/>
              <a:gd name="T9" fmla="*/ 1 h 38"/>
              <a:gd name="T10" fmla="*/ 53 w 55"/>
              <a:gd name="T11" fmla="*/ 29 h 38"/>
              <a:gd name="T12" fmla="*/ 54 w 55"/>
              <a:gd name="T13" fmla="*/ 35 h 38"/>
            </a:gdLst>
            <a:ahLst/>
            <a:cxnLst>
              <a:cxn ang="0">
                <a:pos x="T0" y="T1"/>
              </a:cxn>
              <a:cxn ang="0">
                <a:pos x="T2" y="T3"/>
              </a:cxn>
              <a:cxn ang="0">
                <a:pos x="T4" y="T5"/>
              </a:cxn>
              <a:cxn ang="0">
                <a:pos x="T6" y="T7"/>
              </a:cxn>
              <a:cxn ang="0">
                <a:pos x="T8" y="T9"/>
              </a:cxn>
              <a:cxn ang="0">
                <a:pos x="T10" y="T11"/>
              </a:cxn>
              <a:cxn ang="0">
                <a:pos x="T12" y="T13"/>
              </a:cxn>
            </a:cxnLst>
            <a:rect l="0" t="0" r="r" b="b"/>
            <a:pathLst>
              <a:path w="55" h="38">
                <a:moveTo>
                  <a:pt x="54" y="35"/>
                </a:moveTo>
                <a:cubicBezTo>
                  <a:pt x="53" y="37"/>
                  <a:pt x="50" y="38"/>
                  <a:pt x="48" y="37"/>
                </a:cubicBezTo>
                <a:cubicBezTo>
                  <a:pt x="3" y="9"/>
                  <a:pt x="3" y="9"/>
                  <a:pt x="3" y="9"/>
                </a:cubicBezTo>
                <a:cubicBezTo>
                  <a:pt x="1" y="7"/>
                  <a:pt x="0" y="5"/>
                  <a:pt x="2" y="3"/>
                </a:cubicBezTo>
                <a:cubicBezTo>
                  <a:pt x="3" y="1"/>
                  <a:pt x="6" y="0"/>
                  <a:pt x="8" y="1"/>
                </a:cubicBezTo>
                <a:cubicBezTo>
                  <a:pt x="53" y="29"/>
                  <a:pt x="53" y="29"/>
                  <a:pt x="53" y="29"/>
                </a:cubicBezTo>
                <a:cubicBezTo>
                  <a:pt x="55" y="31"/>
                  <a:pt x="55" y="33"/>
                  <a:pt x="54" y="35"/>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8" name="Freeform 88"/>
          <p:cNvSpPr>
            <a:spLocks/>
          </p:cNvSpPr>
          <p:nvPr/>
        </p:nvSpPr>
        <p:spPr bwMode="auto">
          <a:xfrm>
            <a:off x="7330201" y="2441549"/>
            <a:ext cx="122603" cy="170215"/>
          </a:xfrm>
          <a:custGeom>
            <a:avLst/>
            <a:gdLst>
              <a:gd name="T0" fmla="*/ 75 w 75"/>
              <a:gd name="T1" fmla="*/ 4 h 104"/>
              <a:gd name="T2" fmla="*/ 69 w 75"/>
              <a:gd name="T3" fmla="*/ 0 h 104"/>
              <a:gd name="T4" fmla="*/ 10 w 75"/>
              <a:gd name="T5" fmla="*/ 95 h 104"/>
              <a:gd name="T6" fmla="*/ 0 w 75"/>
              <a:gd name="T7" fmla="*/ 100 h 104"/>
              <a:gd name="T8" fmla="*/ 1 w 75"/>
              <a:gd name="T9" fmla="*/ 101 h 104"/>
              <a:gd name="T10" fmla="*/ 17 w 75"/>
              <a:gd name="T11" fmla="*/ 98 h 104"/>
              <a:gd name="T12" fmla="*/ 75 w 75"/>
              <a:gd name="T13" fmla="*/ 4 h 104"/>
            </a:gdLst>
            <a:ahLst/>
            <a:cxnLst>
              <a:cxn ang="0">
                <a:pos x="T0" y="T1"/>
              </a:cxn>
              <a:cxn ang="0">
                <a:pos x="T2" y="T3"/>
              </a:cxn>
              <a:cxn ang="0">
                <a:pos x="T4" y="T5"/>
              </a:cxn>
              <a:cxn ang="0">
                <a:pos x="T6" y="T7"/>
              </a:cxn>
              <a:cxn ang="0">
                <a:pos x="T8" y="T9"/>
              </a:cxn>
              <a:cxn ang="0">
                <a:pos x="T10" y="T11"/>
              </a:cxn>
              <a:cxn ang="0">
                <a:pos x="T12" y="T13"/>
              </a:cxn>
            </a:cxnLst>
            <a:rect l="0" t="0" r="r" b="b"/>
            <a:pathLst>
              <a:path w="75" h="104">
                <a:moveTo>
                  <a:pt x="75" y="4"/>
                </a:moveTo>
                <a:cubicBezTo>
                  <a:pt x="69" y="0"/>
                  <a:pt x="69" y="0"/>
                  <a:pt x="69" y="0"/>
                </a:cubicBezTo>
                <a:cubicBezTo>
                  <a:pt x="10" y="95"/>
                  <a:pt x="10" y="95"/>
                  <a:pt x="10" y="95"/>
                </a:cubicBezTo>
                <a:cubicBezTo>
                  <a:pt x="8" y="98"/>
                  <a:pt x="4" y="100"/>
                  <a:pt x="0" y="100"/>
                </a:cubicBezTo>
                <a:cubicBezTo>
                  <a:pt x="0" y="100"/>
                  <a:pt x="1" y="100"/>
                  <a:pt x="1" y="101"/>
                </a:cubicBezTo>
                <a:cubicBezTo>
                  <a:pt x="7" y="104"/>
                  <a:pt x="14" y="103"/>
                  <a:pt x="17" y="98"/>
                </a:cubicBezTo>
                <a:lnTo>
                  <a:pt x="75" y="4"/>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9" name="Freeform 89"/>
          <p:cNvSpPr>
            <a:spLocks noEditPoints="1"/>
          </p:cNvSpPr>
          <p:nvPr/>
        </p:nvSpPr>
        <p:spPr bwMode="auto">
          <a:xfrm>
            <a:off x="7044525" y="1472633"/>
            <a:ext cx="166644" cy="121412"/>
          </a:xfrm>
          <a:custGeom>
            <a:avLst/>
            <a:gdLst>
              <a:gd name="T0" fmla="*/ 84 w 102"/>
              <a:gd name="T1" fmla="*/ 71 h 74"/>
              <a:gd name="T2" fmla="*/ 79 w 102"/>
              <a:gd name="T3" fmla="*/ 69 h 74"/>
              <a:gd name="T4" fmla="*/ 79 w 102"/>
              <a:gd name="T5" fmla="*/ 69 h 74"/>
              <a:gd name="T6" fmla="*/ 79 w 102"/>
              <a:gd name="T7" fmla="*/ 52 h 74"/>
              <a:gd name="T8" fmla="*/ 86 w 102"/>
              <a:gd name="T9" fmla="*/ 49 h 74"/>
              <a:gd name="T10" fmla="*/ 90 w 102"/>
              <a:gd name="T11" fmla="*/ 38 h 74"/>
              <a:gd name="T12" fmla="*/ 79 w 102"/>
              <a:gd name="T13" fmla="*/ 31 h 74"/>
              <a:gd name="T14" fmla="*/ 85 w 102"/>
              <a:gd name="T15" fmla="*/ 20 h 74"/>
              <a:gd name="T16" fmla="*/ 79 w 102"/>
              <a:gd name="T17" fmla="*/ 16 h 74"/>
              <a:gd name="T18" fmla="*/ 72 w 102"/>
              <a:gd name="T19" fmla="*/ 3 h 74"/>
              <a:gd name="T20" fmla="*/ 79 w 102"/>
              <a:gd name="T21" fmla="*/ 16 h 74"/>
              <a:gd name="T22" fmla="*/ 72 w 102"/>
              <a:gd name="T23" fmla="*/ 21 h 74"/>
              <a:gd name="T24" fmla="*/ 72 w 102"/>
              <a:gd name="T25" fmla="*/ 9 h 74"/>
              <a:gd name="T26" fmla="*/ 79 w 102"/>
              <a:gd name="T27" fmla="*/ 73 h 74"/>
              <a:gd name="T28" fmla="*/ 72 w 102"/>
              <a:gd name="T29" fmla="*/ 69 h 74"/>
              <a:gd name="T30" fmla="*/ 79 w 102"/>
              <a:gd name="T31" fmla="*/ 73 h 74"/>
              <a:gd name="T32" fmla="*/ 79 w 102"/>
              <a:gd name="T33" fmla="*/ 34 h 74"/>
              <a:gd name="T34" fmla="*/ 75 w 102"/>
              <a:gd name="T35" fmla="*/ 45 h 74"/>
              <a:gd name="T36" fmla="*/ 79 w 102"/>
              <a:gd name="T37" fmla="*/ 52 h 74"/>
              <a:gd name="T38" fmla="*/ 72 w 102"/>
              <a:gd name="T39" fmla="*/ 25 h 74"/>
              <a:gd name="T40" fmla="*/ 79 w 102"/>
              <a:gd name="T41" fmla="*/ 31 h 74"/>
              <a:gd name="T42" fmla="*/ 72 w 102"/>
              <a:gd name="T43" fmla="*/ 3 h 74"/>
              <a:gd name="T44" fmla="*/ 71 w 102"/>
              <a:gd name="T45" fmla="*/ 8 h 74"/>
              <a:gd name="T46" fmla="*/ 66 w 102"/>
              <a:gd name="T47" fmla="*/ 2 h 74"/>
              <a:gd name="T48" fmla="*/ 66 w 102"/>
              <a:gd name="T49" fmla="*/ 73 h 74"/>
              <a:gd name="T50" fmla="*/ 67 w 102"/>
              <a:gd name="T51" fmla="*/ 65 h 74"/>
              <a:gd name="T52" fmla="*/ 72 w 102"/>
              <a:gd name="T53" fmla="*/ 74 h 74"/>
              <a:gd name="T54" fmla="*/ 72 w 102"/>
              <a:gd name="T55" fmla="*/ 21 h 74"/>
              <a:gd name="T56" fmla="*/ 72 w 102"/>
              <a:gd name="T57" fmla="*/ 52 h 74"/>
              <a:gd name="T58" fmla="*/ 66 w 102"/>
              <a:gd name="T59" fmla="*/ 57 h 74"/>
              <a:gd name="T60" fmla="*/ 69 w 102"/>
              <a:gd name="T61" fmla="*/ 16 h 74"/>
              <a:gd name="T62" fmla="*/ 22 w 102"/>
              <a:gd name="T63" fmla="*/ 10 h 74"/>
              <a:gd name="T64" fmla="*/ 66 w 102"/>
              <a:gd name="T65" fmla="*/ 5 h 74"/>
              <a:gd name="T66" fmla="*/ 64 w 102"/>
              <a:gd name="T67" fmla="*/ 6 h 74"/>
              <a:gd name="T68" fmla="*/ 66 w 102"/>
              <a:gd name="T69" fmla="*/ 16 h 74"/>
              <a:gd name="T70" fmla="*/ 66 w 102"/>
              <a:gd name="T71" fmla="*/ 64 h 74"/>
              <a:gd name="T72" fmla="*/ 37 w 102"/>
              <a:gd name="T73" fmla="*/ 57 h 74"/>
              <a:gd name="T74" fmla="*/ 22 w 102"/>
              <a:gd name="T75" fmla="*/ 49 h 74"/>
              <a:gd name="T76" fmla="*/ 27 w 102"/>
              <a:gd name="T77" fmla="*/ 48 h 74"/>
              <a:gd name="T78" fmla="*/ 22 w 102"/>
              <a:gd name="T79" fmla="*/ 27 h 74"/>
              <a:gd name="T80" fmla="*/ 2 w 102"/>
              <a:gd name="T81" fmla="*/ 41 h 74"/>
              <a:gd name="T82" fmla="*/ 22 w 102"/>
              <a:gd name="T83" fmla="*/ 10 h 74"/>
              <a:gd name="T84" fmla="*/ 17 w 102"/>
              <a:gd name="T85" fmla="*/ 28 h 74"/>
              <a:gd name="T86" fmla="*/ 22 w 102"/>
              <a:gd name="T87" fmla="*/ 49 h 74"/>
              <a:gd name="T88" fmla="*/ 2 w 102"/>
              <a:gd name="T89" fmla="*/ 4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2" h="74">
                <a:moveTo>
                  <a:pt x="79" y="7"/>
                </a:moveTo>
                <a:cubicBezTo>
                  <a:pt x="102" y="22"/>
                  <a:pt x="98" y="62"/>
                  <a:pt x="84" y="71"/>
                </a:cubicBezTo>
                <a:cubicBezTo>
                  <a:pt x="82" y="72"/>
                  <a:pt x="80" y="73"/>
                  <a:pt x="79" y="73"/>
                </a:cubicBezTo>
                <a:cubicBezTo>
                  <a:pt x="79" y="69"/>
                  <a:pt x="79" y="69"/>
                  <a:pt x="79" y="69"/>
                </a:cubicBezTo>
                <a:cubicBezTo>
                  <a:pt x="79" y="69"/>
                  <a:pt x="79" y="69"/>
                  <a:pt x="79" y="69"/>
                </a:cubicBezTo>
                <a:cubicBezTo>
                  <a:pt x="79" y="69"/>
                  <a:pt x="79" y="69"/>
                  <a:pt x="79" y="69"/>
                </a:cubicBezTo>
                <a:cubicBezTo>
                  <a:pt x="83" y="67"/>
                  <a:pt x="85" y="61"/>
                  <a:pt x="83" y="57"/>
                </a:cubicBezTo>
                <a:cubicBezTo>
                  <a:pt x="82" y="55"/>
                  <a:pt x="80" y="53"/>
                  <a:pt x="79" y="52"/>
                </a:cubicBezTo>
                <a:cubicBezTo>
                  <a:pt x="79" y="49"/>
                  <a:pt x="79" y="49"/>
                  <a:pt x="79" y="49"/>
                </a:cubicBezTo>
                <a:cubicBezTo>
                  <a:pt x="81" y="50"/>
                  <a:pt x="84" y="50"/>
                  <a:pt x="86" y="49"/>
                </a:cubicBezTo>
                <a:cubicBezTo>
                  <a:pt x="86" y="49"/>
                  <a:pt x="86" y="49"/>
                  <a:pt x="86" y="49"/>
                </a:cubicBezTo>
                <a:cubicBezTo>
                  <a:pt x="90" y="47"/>
                  <a:pt x="92" y="42"/>
                  <a:pt x="90" y="38"/>
                </a:cubicBezTo>
                <a:cubicBezTo>
                  <a:pt x="88" y="34"/>
                  <a:pt x="83" y="32"/>
                  <a:pt x="79" y="34"/>
                </a:cubicBezTo>
                <a:cubicBezTo>
                  <a:pt x="79" y="31"/>
                  <a:pt x="79" y="31"/>
                  <a:pt x="79" y="31"/>
                </a:cubicBezTo>
                <a:cubicBezTo>
                  <a:pt x="80" y="31"/>
                  <a:pt x="81" y="30"/>
                  <a:pt x="82" y="30"/>
                </a:cubicBezTo>
                <a:cubicBezTo>
                  <a:pt x="86" y="28"/>
                  <a:pt x="87" y="24"/>
                  <a:pt x="85" y="20"/>
                </a:cubicBezTo>
                <a:cubicBezTo>
                  <a:pt x="85" y="20"/>
                  <a:pt x="85" y="20"/>
                  <a:pt x="85" y="20"/>
                </a:cubicBezTo>
                <a:cubicBezTo>
                  <a:pt x="84" y="17"/>
                  <a:pt x="81" y="16"/>
                  <a:pt x="79" y="16"/>
                </a:cubicBezTo>
                <a:lnTo>
                  <a:pt x="79" y="7"/>
                </a:lnTo>
                <a:close/>
                <a:moveTo>
                  <a:pt x="72" y="3"/>
                </a:moveTo>
                <a:cubicBezTo>
                  <a:pt x="74" y="4"/>
                  <a:pt x="76" y="5"/>
                  <a:pt x="79" y="7"/>
                </a:cubicBezTo>
                <a:cubicBezTo>
                  <a:pt x="79" y="16"/>
                  <a:pt x="79" y="16"/>
                  <a:pt x="79" y="16"/>
                </a:cubicBezTo>
                <a:cubicBezTo>
                  <a:pt x="77" y="16"/>
                  <a:pt x="76" y="16"/>
                  <a:pt x="75" y="17"/>
                </a:cubicBezTo>
                <a:cubicBezTo>
                  <a:pt x="73" y="17"/>
                  <a:pt x="72" y="19"/>
                  <a:pt x="72" y="21"/>
                </a:cubicBezTo>
                <a:cubicBezTo>
                  <a:pt x="72" y="13"/>
                  <a:pt x="72" y="13"/>
                  <a:pt x="72" y="13"/>
                </a:cubicBezTo>
                <a:cubicBezTo>
                  <a:pt x="72" y="12"/>
                  <a:pt x="72" y="10"/>
                  <a:pt x="72" y="9"/>
                </a:cubicBezTo>
                <a:cubicBezTo>
                  <a:pt x="72" y="3"/>
                  <a:pt x="72" y="3"/>
                  <a:pt x="72" y="3"/>
                </a:cubicBezTo>
                <a:close/>
                <a:moveTo>
                  <a:pt x="79" y="73"/>
                </a:moveTo>
                <a:cubicBezTo>
                  <a:pt x="76" y="74"/>
                  <a:pt x="74" y="74"/>
                  <a:pt x="72" y="74"/>
                </a:cubicBezTo>
                <a:cubicBezTo>
                  <a:pt x="72" y="69"/>
                  <a:pt x="72" y="69"/>
                  <a:pt x="72" y="69"/>
                </a:cubicBezTo>
                <a:cubicBezTo>
                  <a:pt x="74" y="70"/>
                  <a:pt x="76" y="70"/>
                  <a:pt x="79" y="69"/>
                </a:cubicBezTo>
                <a:cubicBezTo>
                  <a:pt x="79" y="73"/>
                  <a:pt x="79" y="73"/>
                  <a:pt x="79" y="73"/>
                </a:cubicBezTo>
                <a:close/>
                <a:moveTo>
                  <a:pt x="79" y="31"/>
                </a:moveTo>
                <a:cubicBezTo>
                  <a:pt x="79" y="34"/>
                  <a:pt x="79" y="34"/>
                  <a:pt x="79" y="34"/>
                </a:cubicBezTo>
                <a:cubicBezTo>
                  <a:pt x="78" y="34"/>
                  <a:pt x="78" y="34"/>
                  <a:pt x="78" y="34"/>
                </a:cubicBezTo>
                <a:cubicBezTo>
                  <a:pt x="74" y="36"/>
                  <a:pt x="73" y="41"/>
                  <a:pt x="75" y="45"/>
                </a:cubicBezTo>
                <a:cubicBezTo>
                  <a:pt x="76" y="47"/>
                  <a:pt x="77" y="48"/>
                  <a:pt x="79" y="49"/>
                </a:cubicBezTo>
                <a:cubicBezTo>
                  <a:pt x="79" y="52"/>
                  <a:pt x="79" y="52"/>
                  <a:pt x="79" y="52"/>
                </a:cubicBezTo>
                <a:cubicBezTo>
                  <a:pt x="76" y="51"/>
                  <a:pt x="74" y="51"/>
                  <a:pt x="72" y="52"/>
                </a:cubicBezTo>
                <a:cubicBezTo>
                  <a:pt x="72" y="25"/>
                  <a:pt x="72" y="25"/>
                  <a:pt x="72" y="25"/>
                </a:cubicBezTo>
                <a:cubicBezTo>
                  <a:pt x="72" y="26"/>
                  <a:pt x="72" y="26"/>
                  <a:pt x="72" y="26"/>
                </a:cubicBezTo>
                <a:cubicBezTo>
                  <a:pt x="73" y="29"/>
                  <a:pt x="76" y="31"/>
                  <a:pt x="79" y="31"/>
                </a:cubicBezTo>
                <a:close/>
                <a:moveTo>
                  <a:pt x="66" y="2"/>
                </a:moveTo>
                <a:cubicBezTo>
                  <a:pt x="68" y="2"/>
                  <a:pt x="70" y="3"/>
                  <a:pt x="72" y="3"/>
                </a:cubicBezTo>
                <a:cubicBezTo>
                  <a:pt x="72" y="9"/>
                  <a:pt x="72" y="9"/>
                  <a:pt x="72" y="9"/>
                </a:cubicBezTo>
                <a:cubicBezTo>
                  <a:pt x="71" y="9"/>
                  <a:pt x="71" y="9"/>
                  <a:pt x="71" y="8"/>
                </a:cubicBezTo>
                <a:cubicBezTo>
                  <a:pt x="70" y="7"/>
                  <a:pt x="68" y="5"/>
                  <a:pt x="66" y="5"/>
                </a:cubicBezTo>
                <a:cubicBezTo>
                  <a:pt x="66" y="2"/>
                  <a:pt x="66" y="2"/>
                  <a:pt x="66" y="2"/>
                </a:cubicBezTo>
                <a:close/>
                <a:moveTo>
                  <a:pt x="72" y="74"/>
                </a:moveTo>
                <a:cubicBezTo>
                  <a:pt x="70" y="74"/>
                  <a:pt x="68" y="73"/>
                  <a:pt x="66" y="73"/>
                </a:cubicBezTo>
                <a:cubicBezTo>
                  <a:pt x="66" y="64"/>
                  <a:pt x="66" y="64"/>
                  <a:pt x="66" y="64"/>
                </a:cubicBezTo>
                <a:cubicBezTo>
                  <a:pt x="66" y="64"/>
                  <a:pt x="67" y="64"/>
                  <a:pt x="67" y="65"/>
                </a:cubicBezTo>
                <a:cubicBezTo>
                  <a:pt x="68" y="67"/>
                  <a:pt x="70" y="68"/>
                  <a:pt x="72" y="69"/>
                </a:cubicBezTo>
                <a:cubicBezTo>
                  <a:pt x="72" y="74"/>
                  <a:pt x="72" y="74"/>
                  <a:pt x="72" y="74"/>
                </a:cubicBezTo>
                <a:close/>
                <a:moveTo>
                  <a:pt x="72" y="13"/>
                </a:moveTo>
                <a:cubicBezTo>
                  <a:pt x="72" y="21"/>
                  <a:pt x="72" y="21"/>
                  <a:pt x="72" y="21"/>
                </a:cubicBezTo>
                <a:cubicBezTo>
                  <a:pt x="71" y="22"/>
                  <a:pt x="71" y="24"/>
                  <a:pt x="72" y="25"/>
                </a:cubicBezTo>
                <a:cubicBezTo>
                  <a:pt x="72" y="52"/>
                  <a:pt x="72" y="52"/>
                  <a:pt x="72" y="52"/>
                </a:cubicBezTo>
                <a:cubicBezTo>
                  <a:pt x="71" y="52"/>
                  <a:pt x="71" y="52"/>
                  <a:pt x="71" y="52"/>
                </a:cubicBezTo>
                <a:cubicBezTo>
                  <a:pt x="69" y="54"/>
                  <a:pt x="67" y="55"/>
                  <a:pt x="66" y="57"/>
                </a:cubicBezTo>
                <a:cubicBezTo>
                  <a:pt x="66" y="16"/>
                  <a:pt x="66" y="16"/>
                  <a:pt x="66" y="16"/>
                </a:cubicBezTo>
                <a:cubicBezTo>
                  <a:pt x="67" y="16"/>
                  <a:pt x="68" y="16"/>
                  <a:pt x="69" y="16"/>
                </a:cubicBezTo>
                <a:cubicBezTo>
                  <a:pt x="70" y="15"/>
                  <a:pt x="71" y="14"/>
                  <a:pt x="72" y="13"/>
                </a:cubicBezTo>
                <a:close/>
                <a:moveTo>
                  <a:pt x="22" y="10"/>
                </a:moveTo>
                <a:cubicBezTo>
                  <a:pt x="41" y="2"/>
                  <a:pt x="55" y="0"/>
                  <a:pt x="66" y="2"/>
                </a:cubicBezTo>
                <a:cubicBezTo>
                  <a:pt x="66" y="5"/>
                  <a:pt x="66" y="5"/>
                  <a:pt x="66" y="5"/>
                </a:cubicBezTo>
                <a:cubicBezTo>
                  <a:pt x="65" y="5"/>
                  <a:pt x="65" y="6"/>
                  <a:pt x="64" y="6"/>
                </a:cubicBezTo>
                <a:cubicBezTo>
                  <a:pt x="64" y="6"/>
                  <a:pt x="64" y="6"/>
                  <a:pt x="64" y="6"/>
                </a:cubicBezTo>
                <a:cubicBezTo>
                  <a:pt x="61" y="7"/>
                  <a:pt x="60" y="11"/>
                  <a:pt x="61" y="13"/>
                </a:cubicBezTo>
                <a:cubicBezTo>
                  <a:pt x="62" y="15"/>
                  <a:pt x="64" y="16"/>
                  <a:pt x="66" y="16"/>
                </a:cubicBezTo>
                <a:cubicBezTo>
                  <a:pt x="66" y="57"/>
                  <a:pt x="66" y="57"/>
                  <a:pt x="66" y="57"/>
                </a:cubicBezTo>
                <a:cubicBezTo>
                  <a:pt x="66" y="59"/>
                  <a:pt x="66" y="62"/>
                  <a:pt x="66" y="64"/>
                </a:cubicBezTo>
                <a:cubicBezTo>
                  <a:pt x="66" y="73"/>
                  <a:pt x="66" y="73"/>
                  <a:pt x="66" y="73"/>
                </a:cubicBezTo>
                <a:cubicBezTo>
                  <a:pt x="56" y="68"/>
                  <a:pt x="48" y="56"/>
                  <a:pt x="37" y="57"/>
                </a:cubicBezTo>
                <a:cubicBezTo>
                  <a:pt x="32" y="57"/>
                  <a:pt x="27" y="58"/>
                  <a:pt x="22" y="57"/>
                </a:cubicBezTo>
                <a:cubicBezTo>
                  <a:pt x="22" y="49"/>
                  <a:pt x="22" y="49"/>
                  <a:pt x="22" y="49"/>
                </a:cubicBezTo>
                <a:cubicBezTo>
                  <a:pt x="24" y="49"/>
                  <a:pt x="25" y="48"/>
                  <a:pt x="27" y="48"/>
                </a:cubicBezTo>
                <a:cubicBezTo>
                  <a:pt x="27" y="48"/>
                  <a:pt x="27" y="48"/>
                  <a:pt x="27" y="48"/>
                </a:cubicBezTo>
                <a:cubicBezTo>
                  <a:pt x="32" y="45"/>
                  <a:pt x="34" y="38"/>
                  <a:pt x="32" y="33"/>
                </a:cubicBezTo>
                <a:cubicBezTo>
                  <a:pt x="30" y="29"/>
                  <a:pt x="26" y="27"/>
                  <a:pt x="22" y="27"/>
                </a:cubicBezTo>
                <a:lnTo>
                  <a:pt x="22" y="10"/>
                </a:lnTo>
                <a:close/>
                <a:moveTo>
                  <a:pt x="2" y="41"/>
                </a:moveTo>
                <a:cubicBezTo>
                  <a:pt x="0" y="23"/>
                  <a:pt x="18" y="12"/>
                  <a:pt x="18" y="12"/>
                </a:cubicBezTo>
                <a:cubicBezTo>
                  <a:pt x="20" y="12"/>
                  <a:pt x="21" y="11"/>
                  <a:pt x="22" y="10"/>
                </a:cubicBezTo>
                <a:cubicBezTo>
                  <a:pt x="22" y="27"/>
                  <a:pt x="22" y="27"/>
                  <a:pt x="22" y="27"/>
                </a:cubicBezTo>
                <a:cubicBezTo>
                  <a:pt x="20" y="27"/>
                  <a:pt x="19" y="27"/>
                  <a:pt x="17" y="28"/>
                </a:cubicBezTo>
                <a:cubicBezTo>
                  <a:pt x="12" y="31"/>
                  <a:pt x="9" y="37"/>
                  <a:pt x="12" y="43"/>
                </a:cubicBezTo>
                <a:cubicBezTo>
                  <a:pt x="14" y="47"/>
                  <a:pt x="18" y="49"/>
                  <a:pt x="22" y="49"/>
                </a:cubicBezTo>
                <a:cubicBezTo>
                  <a:pt x="22" y="57"/>
                  <a:pt x="22" y="57"/>
                  <a:pt x="22" y="57"/>
                </a:cubicBezTo>
                <a:cubicBezTo>
                  <a:pt x="12" y="57"/>
                  <a:pt x="4" y="53"/>
                  <a:pt x="2" y="41"/>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0" name="Freeform 90"/>
          <p:cNvSpPr>
            <a:spLocks/>
          </p:cNvSpPr>
          <p:nvPr/>
        </p:nvSpPr>
        <p:spPr bwMode="auto">
          <a:xfrm>
            <a:off x="5655428" y="2267763"/>
            <a:ext cx="154741" cy="199973"/>
          </a:xfrm>
          <a:custGeom>
            <a:avLst/>
            <a:gdLst>
              <a:gd name="T0" fmla="*/ 0 w 95"/>
              <a:gd name="T1" fmla="*/ 21 h 123"/>
              <a:gd name="T2" fmla="*/ 4 w 95"/>
              <a:gd name="T3" fmla="*/ 19 h 123"/>
              <a:gd name="T4" fmla="*/ 59 w 95"/>
              <a:gd name="T5" fmla="*/ 109 h 123"/>
              <a:gd name="T6" fmla="*/ 79 w 95"/>
              <a:gd name="T7" fmla="*/ 112 h 123"/>
              <a:gd name="T8" fmla="*/ 85 w 95"/>
              <a:gd name="T9" fmla="*/ 93 h 123"/>
              <a:gd name="T10" fmla="*/ 29 w 95"/>
              <a:gd name="T11" fmla="*/ 3 h 123"/>
              <a:gd name="T12" fmla="*/ 34 w 95"/>
              <a:gd name="T13" fmla="*/ 0 h 123"/>
              <a:gd name="T14" fmla="*/ 90 w 95"/>
              <a:gd name="T15" fmla="*/ 91 h 123"/>
              <a:gd name="T16" fmla="*/ 82 w 95"/>
              <a:gd name="T17" fmla="*/ 117 h 123"/>
              <a:gd name="T18" fmla="*/ 56 w 95"/>
              <a:gd name="T19" fmla="*/ 112 h 123"/>
              <a:gd name="T20" fmla="*/ 0 w 95"/>
              <a:gd name="T21" fmla="*/ 21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 h="123">
                <a:moveTo>
                  <a:pt x="0" y="21"/>
                </a:moveTo>
                <a:cubicBezTo>
                  <a:pt x="4" y="19"/>
                  <a:pt x="4" y="19"/>
                  <a:pt x="4" y="19"/>
                </a:cubicBezTo>
                <a:cubicBezTo>
                  <a:pt x="59" y="109"/>
                  <a:pt x="59" y="109"/>
                  <a:pt x="59" y="109"/>
                </a:cubicBezTo>
                <a:cubicBezTo>
                  <a:pt x="63" y="115"/>
                  <a:pt x="72" y="117"/>
                  <a:pt x="79" y="112"/>
                </a:cubicBezTo>
                <a:cubicBezTo>
                  <a:pt x="87" y="108"/>
                  <a:pt x="89" y="99"/>
                  <a:pt x="85" y="93"/>
                </a:cubicBezTo>
                <a:cubicBezTo>
                  <a:pt x="29" y="3"/>
                  <a:pt x="29" y="3"/>
                  <a:pt x="29" y="3"/>
                </a:cubicBezTo>
                <a:cubicBezTo>
                  <a:pt x="34" y="0"/>
                  <a:pt x="34" y="0"/>
                  <a:pt x="34" y="0"/>
                </a:cubicBezTo>
                <a:cubicBezTo>
                  <a:pt x="90" y="91"/>
                  <a:pt x="90" y="91"/>
                  <a:pt x="90" y="91"/>
                </a:cubicBezTo>
                <a:cubicBezTo>
                  <a:pt x="95" y="100"/>
                  <a:pt x="92" y="111"/>
                  <a:pt x="82" y="117"/>
                </a:cubicBezTo>
                <a:cubicBezTo>
                  <a:pt x="73" y="123"/>
                  <a:pt x="61" y="121"/>
                  <a:pt x="56" y="112"/>
                </a:cubicBezTo>
                <a:lnTo>
                  <a:pt x="0" y="21"/>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1" name="Freeform 91"/>
          <p:cNvSpPr>
            <a:spLocks/>
          </p:cNvSpPr>
          <p:nvPr/>
        </p:nvSpPr>
        <p:spPr bwMode="auto">
          <a:xfrm>
            <a:off x="5645906" y="2260621"/>
            <a:ext cx="76180" cy="52374"/>
          </a:xfrm>
          <a:custGeom>
            <a:avLst/>
            <a:gdLst>
              <a:gd name="T0" fmla="*/ 1 w 47"/>
              <a:gd name="T1" fmla="*/ 30 h 32"/>
              <a:gd name="T2" fmla="*/ 6 w 47"/>
              <a:gd name="T3" fmla="*/ 31 h 32"/>
              <a:gd name="T4" fmla="*/ 44 w 47"/>
              <a:gd name="T5" fmla="*/ 7 h 32"/>
              <a:gd name="T6" fmla="*/ 46 w 47"/>
              <a:gd name="T7" fmla="*/ 2 h 32"/>
              <a:gd name="T8" fmla="*/ 41 w 47"/>
              <a:gd name="T9" fmla="*/ 1 h 32"/>
              <a:gd name="T10" fmla="*/ 2 w 47"/>
              <a:gd name="T11" fmla="*/ 25 h 32"/>
              <a:gd name="T12" fmla="*/ 1 w 47"/>
              <a:gd name="T13" fmla="*/ 30 h 32"/>
            </a:gdLst>
            <a:ahLst/>
            <a:cxnLst>
              <a:cxn ang="0">
                <a:pos x="T0" y="T1"/>
              </a:cxn>
              <a:cxn ang="0">
                <a:pos x="T2" y="T3"/>
              </a:cxn>
              <a:cxn ang="0">
                <a:pos x="T4" y="T5"/>
              </a:cxn>
              <a:cxn ang="0">
                <a:pos x="T6" y="T7"/>
              </a:cxn>
              <a:cxn ang="0">
                <a:pos x="T8" y="T9"/>
              </a:cxn>
              <a:cxn ang="0">
                <a:pos x="T10" y="T11"/>
              </a:cxn>
              <a:cxn ang="0">
                <a:pos x="T12" y="T13"/>
              </a:cxn>
            </a:cxnLst>
            <a:rect l="0" t="0" r="r" b="b"/>
            <a:pathLst>
              <a:path w="47" h="32">
                <a:moveTo>
                  <a:pt x="1" y="30"/>
                </a:moveTo>
                <a:cubicBezTo>
                  <a:pt x="2" y="32"/>
                  <a:pt x="4" y="32"/>
                  <a:pt x="6" y="31"/>
                </a:cubicBezTo>
                <a:cubicBezTo>
                  <a:pt x="44" y="7"/>
                  <a:pt x="44" y="7"/>
                  <a:pt x="44" y="7"/>
                </a:cubicBezTo>
                <a:cubicBezTo>
                  <a:pt x="46" y="6"/>
                  <a:pt x="47" y="4"/>
                  <a:pt x="46" y="2"/>
                </a:cubicBezTo>
                <a:cubicBezTo>
                  <a:pt x="45" y="1"/>
                  <a:pt x="42" y="0"/>
                  <a:pt x="41" y="1"/>
                </a:cubicBezTo>
                <a:cubicBezTo>
                  <a:pt x="2" y="25"/>
                  <a:pt x="2" y="25"/>
                  <a:pt x="2" y="25"/>
                </a:cubicBezTo>
                <a:cubicBezTo>
                  <a:pt x="1" y="26"/>
                  <a:pt x="0" y="28"/>
                  <a:pt x="1" y="30"/>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2" name="Freeform 92"/>
          <p:cNvSpPr>
            <a:spLocks/>
          </p:cNvSpPr>
          <p:nvPr/>
        </p:nvSpPr>
        <p:spPr bwMode="auto">
          <a:xfrm>
            <a:off x="5676854" y="2303472"/>
            <a:ext cx="104748" cy="144028"/>
          </a:xfrm>
          <a:custGeom>
            <a:avLst/>
            <a:gdLst>
              <a:gd name="T0" fmla="*/ 0 w 64"/>
              <a:gd name="T1" fmla="*/ 3 h 88"/>
              <a:gd name="T2" fmla="*/ 5 w 64"/>
              <a:gd name="T3" fmla="*/ 0 h 88"/>
              <a:gd name="T4" fmla="*/ 55 w 64"/>
              <a:gd name="T5" fmla="*/ 80 h 88"/>
              <a:gd name="T6" fmla="*/ 64 w 64"/>
              <a:gd name="T7" fmla="*/ 85 h 88"/>
              <a:gd name="T8" fmla="*/ 63 w 64"/>
              <a:gd name="T9" fmla="*/ 85 h 88"/>
              <a:gd name="T10" fmla="*/ 49 w 64"/>
              <a:gd name="T11" fmla="*/ 82 h 88"/>
              <a:gd name="T12" fmla="*/ 0 w 64"/>
              <a:gd name="T13" fmla="*/ 3 h 88"/>
            </a:gdLst>
            <a:ahLst/>
            <a:cxnLst>
              <a:cxn ang="0">
                <a:pos x="T0" y="T1"/>
              </a:cxn>
              <a:cxn ang="0">
                <a:pos x="T2" y="T3"/>
              </a:cxn>
              <a:cxn ang="0">
                <a:pos x="T4" y="T5"/>
              </a:cxn>
              <a:cxn ang="0">
                <a:pos x="T6" y="T7"/>
              </a:cxn>
              <a:cxn ang="0">
                <a:pos x="T8" y="T9"/>
              </a:cxn>
              <a:cxn ang="0">
                <a:pos x="T10" y="T11"/>
              </a:cxn>
              <a:cxn ang="0">
                <a:pos x="T12" y="T13"/>
              </a:cxn>
            </a:cxnLst>
            <a:rect l="0" t="0" r="r" b="b"/>
            <a:pathLst>
              <a:path w="64" h="88">
                <a:moveTo>
                  <a:pt x="0" y="3"/>
                </a:moveTo>
                <a:cubicBezTo>
                  <a:pt x="5" y="0"/>
                  <a:pt x="5" y="0"/>
                  <a:pt x="5" y="0"/>
                </a:cubicBezTo>
                <a:cubicBezTo>
                  <a:pt x="55" y="80"/>
                  <a:pt x="55" y="80"/>
                  <a:pt x="55" y="80"/>
                </a:cubicBezTo>
                <a:cubicBezTo>
                  <a:pt x="57" y="83"/>
                  <a:pt x="60" y="85"/>
                  <a:pt x="64" y="85"/>
                </a:cubicBezTo>
                <a:cubicBezTo>
                  <a:pt x="63" y="85"/>
                  <a:pt x="63" y="85"/>
                  <a:pt x="63" y="85"/>
                </a:cubicBezTo>
                <a:cubicBezTo>
                  <a:pt x="58" y="88"/>
                  <a:pt x="52" y="87"/>
                  <a:pt x="49" y="82"/>
                </a:cubicBezTo>
                <a:lnTo>
                  <a:pt x="0" y="3"/>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3" name="Freeform 93"/>
          <p:cNvSpPr>
            <a:spLocks noEditPoints="1"/>
          </p:cNvSpPr>
          <p:nvPr/>
        </p:nvSpPr>
        <p:spPr bwMode="auto">
          <a:xfrm>
            <a:off x="6675528" y="3505691"/>
            <a:ext cx="164263" cy="179738"/>
          </a:xfrm>
          <a:custGeom>
            <a:avLst/>
            <a:gdLst>
              <a:gd name="T0" fmla="*/ 78 w 101"/>
              <a:gd name="T1" fmla="*/ 51 h 110"/>
              <a:gd name="T2" fmla="*/ 75 w 101"/>
              <a:gd name="T3" fmla="*/ 63 h 110"/>
              <a:gd name="T4" fmla="*/ 75 w 101"/>
              <a:gd name="T5" fmla="*/ 73 h 110"/>
              <a:gd name="T6" fmla="*/ 77 w 101"/>
              <a:gd name="T7" fmla="*/ 74 h 110"/>
              <a:gd name="T8" fmla="*/ 86 w 101"/>
              <a:gd name="T9" fmla="*/ 86 h 110"/>
              <a:gd name="T10" fmla="*/ 75 w 101"/>
              <a:gd name="T11" fmla="*/ 80 h 110"/>
              <a:gd name="T12" fmla="*/ 75 w 101"/>
              <a:gd name="T13" fmla="*/ 22 h 110"/>
              <a:gd name="T14" fmla="*/ 86 w 101"/>
              <a:gd name="T15" fmla="*/ 15 h 110"/>
              <a:gd name="T16" fmla="*/ 77 w 101"/>
              <a:gd name="T17" fmla="*/ 28 h 110"/>
              <a:gd name="T18" fmla="*/ 75 w 101"/>
              <a:gd name="T19" fmla="*/ 28 h 110"/>
              <a:gd name="T20" fmla="*/ 98 w 101"/>
              <a:gd name="T21" fmla="*/ 48 h 110"/>
              <a:gd name="T22" fmla="*/ 83 w 101"/>
              <a:gd name="T23" fmla="*/ 51 h 110"/>
              <a:gd name="T24" fmla="*/ 98 w 101"/>
              <a:gd name="T25" fmla="*/ 53 h 110"/>
              <a:gd name="T26" fmla="*/ 98 w 101"/>
              <a:gd name="T27" fmla="*/ 48 h 110"/>
              <a:gd name="T28" fmla="*/ 52 w 101"/>
              <a:gd name="T29" fmla="*/ 110 h 110"/>
              <a:gd name="T30" fmla="*/ 66 w 101"/>
              <a:gd name="T31" fmla="*/ 74 h 110"/>
              <a:gd name="T32" fmla="*/ 75 w 101"/>
              <a:gd name="T33" fmla="*/ 39 h 110"/>
              <a:gd name="T34" fmla="*/ 50 w 101"/>
              <a:gd name="T35" fmla="*/ 29 h 110"/>
              <a:gd name="T36" fmla="*/ 72 w 101"/>
              <a:gd name="T37" fmla="*/ 51 h 110"/>
              <a:gd name="T38" fmla="*/ 62 w 101"/>
              <a:gd name="T39" fmla="*/ 70 h 110"/>
              <a:gd name="T40" fmla="*/ 60 w 101"/>
              <a:gd name="T41" fmla="*/ 85 h 110"/>
              <a:gd name="T42" fmla="*/ 50 w 101"/>
              <a:gd name="T43" fmla="*/ 110 h 110"/>
              <a:gd name="T44" fmla="*/ 75 w 101"/>
              <a:gd name="T45" fmla="*/ 28 h 110"/>
              <a:gd name="T46" fmla="*/ 74 w 101"/>
              <a:gd name="T47" fmla="*/ 24 h 110"/>
              <a:gd name="T48" fmla="*/ 75 w 101"/>
              <a:gd name="T49" fmla="*/ 73 h 110"/>
              <a:gd name="T50" fmla="*/ 74 w 101"/>
              <a:gd name="T51" fmla="*/ 78 h 110"/>
              <a:gd name="T52" fmla="*/ 75 w 101"/>
              <a:gd name="T53" fmla="*/ 73 h 110"/>
              <a:gd name="T54" fmla="*/ 50 w 101"/>
              <a:gd name="T55" fmla="*/ 0 h 110"/>
              <a:gd name="T56" fmla="*/ 53 w 101"/>
              <a:gd name="T57" fmla="*/ 3 h 110"/>
              <a:gd name="T58" fmla="*/ 50 w 101"/>
              <a:gd name="T59" fmla="*/ 18 h 110"/>
              <a:gd name="T60" fmla="*/ 50 w 101"/>
              <a:gd name="T61" fmla="*/ 23 h 110"/>
              <a:gd name="T62" fmla="*/ 25 w 101"/>
              <a:gd name="T63" fmla="*/ 63 h 110"/>
              <a:gd name="T64" fmla="*/ 35 w 101"/>
              <a:gd name="T65" fmla="*/ 96 h 110"/>
              <a:gd name="T66" fmla="*/ 50 w 101"/>
              <a:gd name="T67" fmla="*/ 110 h 110"/>
              <a:gd name="T68" fmla="*/ 41 w 101"/>
              <a:gd name="T69" fmla="*/ 85 h 110"/>
              <a:gd name="T70" fmla="*/ 39 w 101"/>
              <a:gd name="T71" fmla="*/ 70 h 110"/>
              <a:gd name="T72" fmla="*/ 34 w 101"/>
              <a:gd name="T73" fmla="*/ 35 h 110"/>
              <a:gd name="T74" fmla="*/ 50 w 101"/>
              <a:gd name="T75" fmla="*/ 23 h 110"/>
              <a:gd name="T76" fmla="*/ 50 w 101"/>
              <a:gd name="T77" fmla="*/ 18 h 110"/>
              <a:gd name="T78" fmla="*/ 48 w 101"/>
              <a:gd name="T79" fmla="*/ 3 h 110"/>
              <a:gd name="T80" fmla="*/ 25 w 101"/>
              <a:gd name="T81" fmla="*/ 80 h 110"/>
              <a:gd name="T82" fmla="*/ 27 w 101"/>
              <a:gd name="T83" fmla="*/ 74 h 110"/>
              <a:gd name="T84" fmla="*/ 25 w 101"/>
              <a:gd name="T85" fmla="*/ 80 h 110"/>
              <a:gd name="T86" fmla="*/ 25 w 101"/>
              <a:gd name="T87" fmla="*/ 22 h 110"/>
              <a:gd name="T88" fmla="*/ 27 w 101"/>
              <a:gd name="T89" fmla="*/ 28 h 110"/>
              <a:gd name="T90" fmla="*/ 25 w 101"/>
              <a:gd name="T91" fmla="*/ 39 h 110"/>
              <a:gd name="T92" fmla="*/ 25 w 101"/>
              <a:gd name="T93" fmla="*/ 63 h 110"/>
              <a:gd name="T94" fmla="*/ 25 w 101"/>
              <a:gd name="T95" fmla="*/ 22 h 110"/>
              <a:gd name="T96" fmla="*/ 23 w 101"/>
              <a:gd name="T97" fmla="*/ 28 h 110"/>
              <a:gd name="T98" fmla="*/ 15 w 101"/>
              <a:gd name="T99" fmla="*/ 19 h 110"/>
              <a:gd name="T100" fmla="*/ 18 w 101"/>
              <a:gd name="T101" fmla="*/ 15 h 110"/>
              <a:gd name="T102" fmla="*/ 25 w 101"/>
              <a:gd name="T103" fmla="*/ 73 h 110"/>
              <a:gd name="T104" fmla="*/ 18 w 101"/>
              <a:gd name="T105" fmla="*/ 86 h 110"/>
              <a:gd name="T106" fmla="*/ 15 w 101"/>
              <a:gd name="T107" fmla="*/ 83 h 110"/>
              <a:gd name="T108" fmla="*/ 23 w 101"/>
              <a:gd name="T109" fmla="*/ 74 h 110"/>
              <a:gd name="T110" fmla="*/ 18 w 101"/>
              <a:gd name="T111" fmla="*/ 51 h 110"/>
              <a:gd name="T112" fmla="*/ 15 w 101"/>
              <a:gd name="T113" fmla="*/ 48 h 110"/>
              <a:gd name="T114" fmla="*/ 0 w 101"/>
              <a:gd name="T115" fmla="*/ 51 h 110"/>
              <a:gd name="T116" fmla="*/ 15 w 101"/>
              <a:gd name="T117" fmla="*/ 53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10">
                <a:moveTo>
                  <a:pt x="75" y="63"/>
                </a:moveTo>
                <a:cubicBezTo>
                  <a:pt x="77" y="59"/>
                  <a:pt x="78" y="55"/>
                  <a:pt x="78" y="51"/>
                </a:cubicBezTo>
                <a:cubicBezTo>
                  <a:pt x="78" y="47"/>
                  <a:pt x="77" y="43"/>
                  <a:pt x="75" y="39"/>
                </a:cubicBezTo>
                <a:cubicBezTo>
                  <a:pt x="75" y="63"/>
                  <a:pt x="75" y="63"/>
                  <a:pt x="75" y="63"/>
                </a:cubicBezTo>
                <a:close/>
                <a:moveTo>
                  <a:pt x="75" y="80"/>
                </a:moveTo>
                <a:cubicBezTo>
                  <a:pt x="75" y="73"/>
                  <a:pt x="75" y="73"/>
                  <a:pt x="75" y="73"/>
                </a:cubicBezTo>
                <a:cubicBezTo>
                  <a:pt x="76" y="73"/>
                  <a:pt x="77" y="73"/>
                  <a:pt x="77" y="74"/>
                </a:cubicBezTo>
                <a:cubicBezTo>
                  <a:pt x="77" y="74"/>
                  <a:pt x="77" y="74"/>
                  <a:pt x="77" y="74"/>
                </a:cubicBezTo>
                <a:cubicBezTo>
                  <a:pt x="86" y="83"/>
                  <a:pt x="86" y="83"/>
                  <a:pt x="86" y="83"/>
                </a:cubicBezTo>
                <a:cubicBezTo>
                  <a:pt x="87" y="84"/>
                  <a:pt x="87" y="85"/>
                  <a:pt x="86" y="86"/>
                </a:cubicBezTo>
                <a:cubicBezTo>
                  <a:pt x="85" y="87"/>
                  <a:pt x="83" y="87"/>
                  <a:pt x="82" y="86"/>
                </a:cubicBezTo>
                <a:cubicBezTo>
                  <a:pt x="75" y="80"/>
                  <a:pt x="75" y="80"/>
                  <a:pt x="75" y="80"/>
                </a:cubicBezTo>
                <a:close/>
                <a:moveTo>
                  <a:pt x="75" y="28"/>
                </a:moveTo>
                <a:cubicBezTo>
                  <a:pt x="75" y="22"/>
                  <a:pt x="75" y="22"/>
                  <a:pt x="75" y="22"/>
                </a:cubicBezTo>
                <a:cubicBezTo>
                  <a:pt x="82" y="15"/>
                  <a:pt x="82" y="15"/>
                  <a:pt x="82" y="15"/>
                </a:cubicBezTo>
                <a:cubicBezTo>
                  <a:pt x="83" y="14"/>
                  <a:pt x="85" y="14"/>
                  <a:pt x="86" y="15"/>
                </a:cubicBezTo>
                <a:cubicBezTo>
                  <a:pt x="87" y="16"/>
                  <a:pt x="87" y="18"/>
                  <a:pt x="86" y="19"/>
                </a:cubicBezTo>
                <a:cubicBezTo>
                  <a:pt x="77" y="28"/>
                  <a:pt x="77" y="28"/>
                  <a:pt x="77" y="28"/>
                </a:cubicBezTo>
                <a:cubicBezTo>
                  <a:pt x="77" y="28"/>
                  <a:pt x="77" y="28"/>
                  <a:pt x="77" y="28"/>
                </a:cubicBezTo>
                <a:cubicBezTo>
                  <a:pt x="77" y="28"/>
                  <a:pt x="76" y="28"/>
                  <a:pt x="75" y="28"/>
                </a:cubicBezTo>
                <a:close/>
                <a:moveTo>
                  <a:pt x="98" y="48"/>
                </a:moveTo>
                <a:cubicBezTo>
                  <a:pt x="98" y="48"/>
                  <a:pt x="98" y="48"/>
                  <a:pt x="98" y="48"/>
                </a:cubicBezTo>
                <a:cubicBezTo>
                  <a:pt x="86" y="48"/>
                  <a:pt x="86" y="48"/>
                  <a:pt x="86" y="48"/>
                </a:cubicBezTo>
                <a:cubicBezTo>
                  <a:pt x="84" y="48"/>
                  <a:pt x="83" y="49"/>
                  <a:pt x="83" y="51"/>
                </a:cubicBezTo>
                <a:cubicBezTo>
                  <a:pt x="83" y="52"/>
                  <a:pt x="84" y="53"/>
                  <a:pt x="86" y="53"/>
                </a:cubicBezTo>
                <a:cubicBezTo>
                  <a:pt x="98" y="53"/>
                  <a:pt x="98" y="53"/>
                  <a:pt x="98" y="53"/>
                </a:cubicBezTo>
                <a:cubicBezTo>
                  <a:pt x="100" y="53"/>
                  <a:pt x="101" y="52"/>
                  <a:pt x="101" y="51"/>
                </a:cubicBezTo>
                <a:cubicBezTo>
                  <a:pt x="101" y="49"/>
                  <a:pt x="100" y="48"/>
                  <a:pt x="98" y="48"/>
                </a:cubicBezTo>
                <a:close/>
                <a:moveTo>
                  <a:pt x="50" y="110"/>
                </a:moveTo>
                <a:cubicBezTo>
                  <a:pt x="52" y="110"/>
                  <a:pt x="52" y="110"/>
                  <a:pt x="52" y="110"/>
                </a:cubicBezTo>
                <a:cubicBezTo>
                  <a:pt x="60" y="110"/>
                  <a:pt x="66" y="104"/>
                  <a:pt x="66" y="96"/>
                </a:cubicBezTo>
                <a:cubicBezTo>
                  <a:pt x="66" y="74"/>
                  <a:pt x="66" y="74"/>
                  <a:pt x="66" y="74"/>
                </a:cubicBezTo>
                <a:cubicBezTo>
                  <a:pt x="70" y="71"/>
                  <a:pt x="73" y="67"/>
                  <a:pt x="75" y="63"/>
                </a:cubicBezTo>
                <a:cubicBezTo>
                  <a:pt x="75" y="39"/>
                  <a:pt x="75" y="39"/>
                  <a:pt x="75" y="39"/>
                </a:cubicBezTo>
                <a:cubicBezTo>
                  <a:pt x="71" y="29"/>
                  <a:pt x="61" y="23"/>
                  <a:pt x="50" y="23"/>
                </a:cubicBezTo>
                <a:cubicBezTo>
                  <a:pt x="50" y="29"/>
                  <a:pt x="50" y="29"/>
                  <a:pt x="50" y="29"/>
                </a:cubicBezTo>
                <a:cubicBezTo>
                  <a:pt x="56" y="29"/>
                  <a:pt x="62" y="31"/>
                  <a:pt x="66" y="35"/>
                </a:cubicBezTo>
                <a:cubicBezTo>
                  <a:pt x="70" y="39"/>
                  <a:pt x="72" y="45"/>
                  <a:pt x="72" y="51"/>
                </a:cubicBezTo>
                <a:cubicBezTo>
                  <a:pt x="72" y="59"/>
                  <a:pt x="68" y="66"/>
                  <a:pt x="62" y="70"/>
                </a:cubicBezTo>
                <a:cubicBezTo>
                  <a:pt x="62" y="70"/>
                  <a:pt x="62" y="70"/>
                  <a:pt x="62" y="70"/>
                </a:cubicBezTo>
                <a:cubicBezTo>
                  <a:pt x="61" y="70"/>
                  <a:pt x="60" y="71"/>
                  <a:pt x="60" y="72"/>
                </a:cubicBezTo>
                <a:cubicBezTo>
                  <a:pt x="60" y="85"/>
                  <a:pt x="60" y="85"/>
                  <a:pt x="60" y="85"/>
                </a:cubicBezTo>
                <a:cubicBezTo>
                  <a:pt x="50" y="85"/>
                  <a:pt x="50" y="85"/>
                  <a:pt x="50" y="85"/>
                </a:cubicBezTo>
                <a:cubicBezTo>
                  <a:pt x="50" y="110"/>
                  <a:pt x="50" y="110"/>
                  <a:pt x="50" y="110"/>
                </a:cubicBezTo>
                <a:close/>
                <a:moveTo>
                  <a:pt x="75" y="22"/>
                </a:moveTo>
                <a:cubicBezTo>
                  <a:pt x="75" y="28"/>
                  <a:pt x="75" y="28"/>
                  <a:pt x="75" y="28"/>
                </a:cubicBezTo>
                <a:cubicBezTo>
                  <a:pt x="75" y="28"/>
                  <a:pt x="74" y="28"/>
                  <a:pt x="74" y="28"/>
                </a:cubicBezTo>
                <a:cubicBezTo>
                  <a:pt x="72" y="27"/>
                  <a:pt x="72" y="25"/>
                  <a:pt x="74" y="24"/>
                </a:cubicBezTo>
                <a:cubicBezTo>
                  <a:pt x="75" y="22"/>
                  <a:pt x="75" y="22"/>
                  <a:pt x="75" y="22"/>
                </a:cubicBezTo>
                <a:close/>
                <a:moveTo>
                  <a:pt x="75" y="73"/>
                </a:moveTo>
                <a:cubicBezTo>
                  <a:pt x="75" y="80"/>
                  <a:pt x="75" y="80"/>
                  <a:pt x="75" y="80"/>
                </a:cubicBezTo>
                <a:cubicBezTo>
                  <a:pt x="74" y="78"/>
                  <a:pt x="74" y="78"/>
                  <a:pt x="74" y="78"/>
                </a:cubicBezTo>
                <a:cubicBezTo>
                  <a:pt x="72" y="77"/>
                  <a:pt x="72" y="75"/>
                  <a:pt x="74" y="74"/>
                </a:cubicBezTo>
                <a:cubicBezTo>
                  <a:pt x="74" y="73"/>
                  <a:pt x="75" y="73"/>
                  <a:pt x="75" y="73"/>
                </a:cubicBezTo>
                <a:close/>
                <a:moveTo>
                  <a:pt x="50" y="18"/>
                </a:moveTo>
                <a:cubicBezTo>
                  <a:pt x="50" y="0"/>
                  <a:pt x="50" y="0"/>
                  <a:pt x="50" y="0"/>
                </a:cubicBezTo>
                <a:cubicBezTo>
                  <a:pt x="50" y="0"/>
                  <a:pt x="50" y="0"/>
                  <a:pt x="50" y="0"/>
                </a:cubicBezTo>
                <a:cubicBezTo>
                  <a:pt x="52" y="0"/>
                  <a:pt x="53" y="2"/>
                  <a:pt x="53" y="3"/>
                </a:cubicBezTo>
                <a:cubicBezTo>
                  <a:pt x="53" y="15"/>
                  <a:pt x="53" y="15"/>
                  <a:pt x="53" y="15"/>
                </a:cubicBezTo>
                <a:cubicBezTo>
                  <a:pt x="53" y="17"/>
                  <a:pt x="52" y="18"/>
                  <a:pt x="50" y="18"/>
                </a:cubicBezTo>
                <a:cubicBezTo>
                  <a:pt x="50" y="18"/>
                  <a:pt x="50" y="18"/>
                  <a:pt x="50" y="18"/>
                </a:cubicBezTo>
                <a:close/>
                <a:moveTo>
                  <a:pt x="50" y="23"/>
                </a:moveTo>
                <a:cubicBezTo>
                  <a:pt x="39" y="23"/>
                  <a:pt x="30" y="29"/>
                  <a:pt x="25" y="39"/>
                </a:cubicBezTo>
                <a:cubicBezTo>
                  <a:pt x="25" y="63"/>
                  <a:pt x="25" y="63"/>
                  <a:pt x="25" y="63"/>
                </a:cubicBezTo>
                <a:cubicBezTo>
                  <a:pt x="27" y="68"/>
                  <a:pt x="31" y="71"/>
                  <a:pt x="35" y="74"/>
                </a:cubicBezTo>
                <a:cubicBezTo>
                  <a:pt x="35" y="96"/>
                  <a:pt x="35" y="96"/>
                  <a:pt x="35" y="96"/>
                </a:cubicBezTo>
                <a:cubicBezTo>
                  <a:pt x="35" y="104"/>
                  <a:pt x="41" y="110"/>
                  <a:pt x="49" y="110"/>
                </a:cubicBezTo>
                <a:cubicBezTo>
                  <a:pt x="50" y="110"/>
                  <a:pt x="50" y="110"/>
                  <a:pt x="50" y="110"/>
                </a:cubicBezTo>
                <a:cubicBezTo>
                  <a:pt x="50" y="85"/>
                  <a:pt x="50" y="85"/>
                  <a:pt x="50" y="85"/>
                </a:cubicBezTo>
                <a:cubicBezTo>
                  <a:pt x="41" y="85"/>
                  <a:pt x="41" y="85"/>
                  <a:pt x="41" y="85"/>
                </a:cubicBezTo>
                <a:cubicBezTo>
                  <a:pt x="41" y="72"/>
                  <a:pt x="41" y="72"/>
                  <a:pt x="41" y="72"/>
                </a:cubicBezTo>
                <a:cubicBezTo>
                  <a:pt x="41" y="71"/>
                  <a:pt x="40" y="71"/>
                  <a:pt x="39" y="70"/>
                </a:cubicBezTo>
                <a:cubicBezTo>
                  <a:pt x="33" y="66"/>
                  <a:pt x="28" y="59"/>
                  <a:pt x="28" y="51"/>
                </a:cubicBezTo>
                <a:cubicBezTo>
                  <a:pt x="28" y="45"/>
                  <a:pt x="30" y="39"/>
                  <a:pt x="34" y="35"/>
                </a:cubicBezTo>
                <a:cubicBezTo>
                  <a:pt x="39" y="31"/>
                  <a:pt x="44" y="29"/>
                  <a:pt x="50" y="29"/>
                </a:cubicBezTo>
                <a:cubicBezTo>
                  <a:pt x="50" y="23"/>
                  <a:pt x="50" y="23"/>
                  <a:pt x="50" y="23"/>
                </a:cubicBezTo>
                <a:close/>
                <a:moveTo>
                  <a:pt x="50" y="0"/>
                </a:moveTo>
                <a:cubicBezTo>
                  <a:pt x="50" y="18"/>
                  <a:pt x="50" y="18"/>
                  <a:pt x="50" y="18"/>
                </a:cubicBezTo>
                <a:cubicBezTo>
                  <a:pt x="49" y="18"/>
                  <a:pt x="48" y="17"/>
                  <a:pt x="48" y="15"/>
                </a:cubicBezTo>
                <a:cubicBezTo>
                  <a:pt x="48" y="3"/>
                  <a:pt x="48" y="3"/>
                  <a:pt x="48" y="3"/>
                </a:cubicBezTo>
                <a:cubicBezTo>
                  <a:pt x="48" y="2"/>
                  <a:pt x="49" y="1"/>
                  <a:pt x="50" y="0"/>
                </a:cubicBezTo>
                <a:close/>
                <a:moveTo>
                  <a:pt x="25" y="80"/>
                </a:moveTo>
                <a:cubicBezTo>
                  <a:pt x="25" y="73"/>
                  <a:pt x="25" y="73"/>
                  <a:pt x="25" y="73"/>
                </a:cubicBezTo>
                <a:cubicBezTo>
                  <a:pt x="26" y="73"/>
                  <a:pt x="27" y="73"/>
                  <a:pt x="27" y="74"/>
                </a:cubicBezTo>
                <a:cubicBezTo>
                  <a:pt x="28" y="75"/>
                  <a:pt x="28" y="77"/>
                  <a:pt x="27" y="78"/>
                </a:cubicBezTo>
                <a:cubicBezTo>
                  <a:pt x="25" y="80"/>
                  <a:pt x="25" y="80"/>
                  <a:pt x="25" y="80"/>
                </a:cubicBezTo>
                <a:close/>
                <a:moveTo>
                  <a:pt x="25" y="28"/>
                </a:moveTo>
                <a:cubicBezTo>
                  <a:pt x="25" y="22"/>
                  <a:pt x="25" y="22"/>
                  <a:pt x="25" y="22"/>
                </a:cubicBezTo>
                <a:cubicBezTo>
                  <a:pt x="27" y="24"/>
                  <a:pt x="27" y="24"/>
                  <a:pt x="27" y="24"/>
                </a:cubicBezTo>
                <a:cubicBezTo>
                  <a:pt x="28" y="25"/>
                  <a:pt x="28" y="27"/>
                  <a:pt x="27" y="28"/>
                </a:cubicBezTo>
                <a:cubicBezTo>
                  <a:pt x="27" y="28"/>
                  <a:pt x="26" y="28"/>
                  <a:pt x="25" y="28"/>
                </a:cubicBezTo>
                <a:close/>
                <a:moveTo>
                  <a:pt x="25" y="39"/>
                </a:moveTo>
                <a:cubicBezTo>
                  <a:pt x="23" y="42"/>
                  <a:pt x="22" y="46"/>
                  <a:pt x="22" y="51"/>
                </a:cubicBezTo>
                <a:cubicBezTo>
                  <a:pt x="22" y="55"/>
                  <a:pt x="23" y="59"/>
                  <a:pt x="25" y="63"/>
                </a:cubicBezTo>
                <a:cubicBezTo>
                  <a:pt x="25" y="39"/>
                  <a:pt x="25" y="39"/>
                  <a:pt x="25" y="39"/>
                </a:cubicBezTo>
                <a:close/>
                <a:moveTo>
                  <a:pt x="25" y="22"/>
                </a:moveTo>
                <a:cubicBezTo>
                  <a:pt x="25" y="28"/>
                  <a:pt x="25" y="28"/>
                  <a:pt x="25" y="28"/>
                </a:cubicBezTo>
                <a:cubicBezTo>
                  <a:pt x="25" y="28"/>
                  <a:pt x="24" y="28"/>
                  <a:pt x="23" y="28"/>
                </a:cubicBezTo>
                <a:cubicBezTo>
                  <a:pt x="23" y="28"/>
                  <a:pt x="23" y="28"/>
                  <a:pt x="23" y="28"/>
                </a:cubicBezTo>
                <a:cubicBezTo>
                  <a:pt x="15" y="19"/>
                  <a:pt x="15" y="19"/>
                  <a:pt x="15" y="19"/>
                </a:cubicBezTo>
                <a:cubicBezTo>
                  <a:pt x="14" y="18"/>
                  <a:pt x="14" y="16"/>
                  <a:pt x="15" y="15"/>
                </a:cubicBezTo>
                <a:cubicBezTo>
                  <a:pt x="16" y="14"/>
                  <a:pt x="17" y="14"/>
                  <a:pt x="18" y="15"/>
                </a:cubicBezTo>
                <a:cubicBezTo>
                  <a:pt x="25" y="22"/>
                  <a:pt x="25" y="22"/>
                  <a:pt x="25" y="22"/>
                </a:cubicBezTo>
                <a:close/>
                <a:moveTo>
                  <a:pt x="25" y="73"/>
                </a:moveTo>
                <a:cubicBezTo>
                  <a:pt x="25" y="80"/>
                  <a:pt x="25" y="80"/>
                  <a:pt x="25" y="80"/>
                </a:cubicBezTo>
                <a:cubicBezTo>
                  <a:pt x="18" y="86"/>
                  <a:pt x="18" y="86"/>
                  <a:pt x="18" y="86"/>
                </a:cubicBezTo>
                <a:cubicBezTo>
                  <a:pt x="17" y="87"/>
                  <a:pt x="16" y="87"/>
                  <a:pt x="15" y="86"/>
                </a:cubicBezTo>
                <a:cubicBezTo>
                  <a:pt x="14" y="85"/>
                  <a:pt x="14" y="84"/>
                  <a:pt x="15" y="83"/>
                </a:cubicBezTo>
                <a:cubicBezTo>
                  <a:pt x="23" y="74"/>
                  <a:pt x="23" y="74"/>
                  <a:pt x="23" y="74"/>
                </a:cubicBezTo>
                <a:cubicBezTo>
                  <a:pt x="23" y="74"/>
                  <a:pt x="23" y="74"/>
                  <a:pt x="23" y="74"/>
                </a:cubicBezTo>
                <a:cubicBezTo>
                  <a:pt x="24" y="74"/>
                  <a:pt x="25" y="73"/>
                  <a:pt x="25" y="73"/>
                </a:cubicBezTo>
                <a:close/>
                <a:moveTo>
                  <a:pt x="18" y="51"/>
                </a:moveTo>
                <a:cubicBezTo>
                  <a:pt x="18" y="51"/>
                  <a:pt x="18" y="51"/>
                  <a:pt x="18" y="51"/>
                </a:cubicBezTo>
                <a:cubicBezTo>
                  <a:pt x="18" y="49"/>
                  <a:pt x="16" y="48"/>
                  <a:pt x="15" y="48"/>
                </a:cubicBezTo>
                <a:cubicBezTo>
                  <a:pt x="3" y="48"/>
                  <a:pt x="3" y="48"/>
                  <a:pt x="3" y="48"/>
                </a:cubicBezTo>
                <a:cubicBezTo>
                  <a:pt x="1" y="48"/>
                  <a:pt x="0" y="49"/>
                  <a:pt x="0" y="51"/>
                </a:cubicBezTo>
                <a:cubicBezTo>
                  <a:pt x="0" y="52"/>
                  <a:pt x="1" y="53"/>
                  <a:pt x="3" y="53"/>
                </a:cubicBezTo>
                <a:cubicBezTo>
                  <a:pt x="15" y="53"/>
                  <a:pt x="15" y="53"/>
                  <a:pt x="15" y="53"/>
                </a:cubicBezTo>
                <a:cubicBezTo>
                  <a:pt x="16" y="53"/>
                  <a:pt x="18" y="52"/>
                  <a:pt x="18" y="51"/>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4" name="Freeform 94"/>
          <p:cNvSpPr>
            <a:spLocks/>
          </p:cNvSpPr>
          <p:nvPr/>
        </p:nvSpPr>
        <p:spPr bwMode="auto">
          <a:xfrm>
            <a:off x="6476745" y="2321327"/>
            <a:ext cx="47613" cy="45232"/>
          </a:xfrm>
          <a:custGeom>
            <a:avLst/>
            <a:gdLst>
              <a:gd name="T0" fmla="*/ 28 w 29"/>
              <a:gd name="T1" fmla="*/ 16 h 28"/>
              <a:gd name="T2" fmla="*/ 12 w 29"/>
              <a:gd name="T3" fmla="*/ 27 h 28"/>
              <a:gd name="T4" fmla="*/ 1 w 29"/>
              <a:gd name="T5" fmla="*/ 12 h 28"/>
              <a:gd name="T6" fmla="*/ 17 w 29"/>
              <a:gd name="T7" fmla="*/ 1 h 28"/>
              <a:gd name="T8" fmla="*/ 28 w 29"/>
              <a:gd name="T9" fmla="*/ 16 h 28"/>
            </a:gdLst>
            <a:ahLst/>
            <a:cxnLst>
              <a:cxn ang="0">
                <a:pos x="T0" y="T1"/>
              </a:cxn>
              <a:cxn ang="0">
                <a:pos x="T2" y="T3"/>
              </a:cxn>
              <a:cxn ang="0">
                <a:pos x="T4" y="T5"/>
              </a:cxn>
              <a:cxn ang="0">
                <a:pos x="T6" y="T7"/>
              </a:cxn>
              <a:cxn ang="0">
                <a:pos x="T8" y="T9"/>
              </a:cxn>
            </a:cxnLst>
            <a:rect l="0" t="0" r="r" b="b"/>
            <a:pathLst>
              <a:path w="29" h="28">
                <a:moveTo>
                  <a:pt x="28" y="16"/>
                </a:moveTo>
                <a:cubicBezTo>
                  <a:pt x="26" y="23"/>
                  <a:pt x="19" y="28"/>
                  <a:pt x="12" y="27"/>
                </a:cubicBezTo>
                <a:cubicBezTo>
                  <a:pt x="5" y="26"/>
                  <a:pt x="0" y="19"/>
                  <a:pt x="1" y="12"/>
                </a:cubicBezTo>
                <a:cubicBezTo>
                  <a:pt x="3" y="4"/>
                  <a:pt x="10" y="0"/>
                  <a:pt x="17" y="1"/>
                </a:cubicBezTo>
                <a:cubicBezTo>
                  <a:pt x="24" y="2"/>
                  <a:pt x="29" y="9"/>
                  <a:pt x="28" y="16"/>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5" name="Freeform 95"/>
          <p:cNvSpPr>
            <a:spLocks/>
          </p:cNvSpPr>
          <p:nvPr/>
        </p:nvSpPr>
        <p:spPr bwMode="auto">
          <a:xfrm>
            <a:off x="6466032" y="2184441"/>
            <a:ext cx="44042" cy="147599"/>
          </a:xfrm>
          <a:custGeom>
            <a:avLst/>
            <a:gdLst>
              <a:gd name="T0" fmla="*/ 27 w 27"/>
              <a:gd name="T1" fmla="*/ 90 h 91"/>
              <a:gd name="T2" fmla="*/ 12 w 27"/>
              <a:gd name="T3" fmla="*/ 14 h 91"/>
              <a:gd name="T4" fmla="*/ 1 w 27"/>
              <a:gd name="T5" fmla="*/ 0 h 91"/>
              <a:gd name="T6" fmla="*/ 17 w 27"/>
              <a:gd name="T7" fmla="*/ 91 h 91"/>
              <a:gd name="T8" fmla="*/ 27 w 27"/>
              <a:gd name="T9" fmla="*/ 90 h 91"/>
            </a:gdLst>
            <a:ahLst/>
            <a:cxnLst>
              <a:cxn ang="0">
                <a:pos x="T0" y="T1"/>
              </a:cxn>
              <a:cxn ang="0">
                <a:pos x="T2" y="T3"/>
              </a:cxn>
              <a:cxn ang="0">
                <a:pos x="T4" y="T5"/>
              </a:cxn>
              <a:cxn ang="0">
                <a:pos x="T6" y="T7"/>
              </a:cxn>
              <a:cxn ang="0">
                <a:pos x="T8" y="T9"/>
              </a:cxn>
            </a:cxnLst>
            <a:rect l="0" t="0" r="r" b="b"/>
            <a:pathLst>
              <a:path w="27" h="91">
                <a:moveTo>
                  <a:pt x="27" y="90"/>
                </a:moveTo>
                <a:cubicBezTo>
                  <a:pt x="27" y="90"/>
                  <a:pt x="12" y="14"/>
                  <a:pt x="12" y="14"/>
                </a:cubicBezTo>
                <a:cubicBezTo>
                  <a:pt x="12" y="14"/>
                  <a:pt x="3" y="0"/>
                  <a:pt x="1" y="0"/>
                </a:cubicBezTo>
                <a:cubicBezTo>
                  <a:pt x="0" y="0"/>
                  <a:pt x="17" y="91"/>
                  <a:pt x="17" y="91"/>
                </a:cubicBezTo>
                <a:lnTo>
                  <a:pt x="27" y="9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6" name="Freeform 96"/>
          <p:cNvSpPr>
            <a:spLocks/>
          </p:cNvSpPr>
          <p:nvPr/>
        </p:nvSpPr>
        <p:spPr bwMode="auto">
          <a:xfrm>
            <a:off x="6496981" y="2208247"/>
            <a:ext cx="95225" cy="127364"/>
          </a:xfrm>
          <a:custGeom>
            <a:avLst/>
            <a:gdLst>
              <a:gd name="T0" fmla="*/ 1 w 80"/>
              <a:gd name="T1" fmla="*/ 99 h 107"/>
              <a:gd name="T2" fmla="*/ 60 w 80"/>
              <a:gd name="T3" fmla="*/ 13 h 107"/>
              <a:gd name="T4" fmla="*/ 80 w 80"/>
              <a:gd name="T5" fmla="*/ 0 h 107"/>
              <a:gd name="T6" fmla="*/ 71 w 80"/>
              <a:gd name="T7" fmla="*/ 21 h 107"/>
              <a:gd name="T8" fmla="*/ 12 w 80"/>
              <a:gd name="T9" fmla="*/ 107 h 107"/>
              <a:gd name="T10" fmla="*/ 0 w 80"/>
              <a:gd name="T11" fmla="*/ 100 h 107"/>
              <a:gd name="T12" fmla="*/ 1 w 80"/>
              <a:gd name="T13" fmla="*/ 99 h 107"/>
            </a:gdLst>
            <a:ahLst/>
            <a:cxnLst>
              <a:cxn ang="0">
                <a:pos x="T0" y="T1"/>
              </a:cxn>
              <a:cxn ang="0">
                <a:pos x="T2" y="T3"/>
              </a:cxn>
              <a:cxn ang="0">
                <a:pos x="T4" y="T5"/>
              </a:cxn>
              <a:cxn ang="0">
                <a:pos x="T6" y="T7"/>
              </a:cxn>
              <a:cxn ang="0">
                <a:pos x="T8" y="T9"/>
              </a:cxn>
              <a:cxn ang="0">
                <a:pos x="T10" y="T11"/>
              </a:cxn>
              <a:cxn ang="0">
                <a:pos x="T12" y="T13"/>
              </a:cxn>
            </a:cxnLst>
            <a:rect l="0" t="0" r="r" b="b"/>
            <a:pathLst>
              <a:path w="80" h="107">
                <a:moveTo>
                  <a:pt x="1" y="99"/>
                </a:moveTo>
                <a:lnTo>
                  <a:pt x="60" y="13"/>
                </a:lnTo>
                <a:lnTo>
                  <a:pt x="80" y="0"/>
                </a:lnTo>
                <a:lnTo>
                  <a:pt x="71" y="21"/>
                </a:lnTo>
                <a:lnTo>
                  <a:pt x="12" y="107"/>
                </a:lnTo>
                <a:lnTo>
                  <a:pt x="0" y="100"/>
                </a:lnTo>
                <a:lnTo>
                  <a:pt x="1" y="99"/>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7" name="Freeform 97"/>
          <p:cNvSpPr>
            <a:spLocks/>
          </p:cNvSpPr>
          <p:nvPr/>
        </p:nvSpPr>
        <p:spPr bwMode="auto">
          <a:xfrm>
            <a:off x="6488649" y="2355846"/>
            <a:ext cx="11903" cy="23806"/>
          </a:xfrm>
          <a:custGeom>
            <a:avLst/>
            <a:gdLst>
              <a:gd name="T0" fmla="*/ 2 w 7"/>
              <a:gd name="T1" fmla="*/ 3 h 15"/>
              <a:gd name="T2" fmla="*/ 5 w 7"/>
              <a:gd name="T3" fmla="*/ 1 h 15"/>
              <a:gd name="T4" fmla="*/ 7 w 7"/>
              <a:gd name="T5" fmla="*/ 3 h 15"/>
              <a:gd name="T6" fmla="*/ 5 w 7"/>
              <a:gd name="T7" fmla="*/ 13 h 15"/>
              <a:gd name="T8" fmla="*/ 3 w 7"/>
              <a:gd name="T9" fmla="*/ 15 h 15"/>
              <a:gd name="T10" fmla="*/ 1 w 7"/>
              <a:gd name="T11" fmla="*/ 12 h 15"/>
              <a:gd name="T12" fmla="*/ 2 w 7"/>
              <a:gd name="T13" fmla="*/ 3 h 15"/>
            </a:gdLst>
            <a:ahLst/>
            <a:cxnLst>
              <a:cxn ang="0">
                <a:pos x="T0" y="T1"/>
              </a:cxn>
              <a:cxn ang="0">
                <a:pos x="T2" y="T3"/>
              </a:cxn>
              <a:cxn ang="0">
                <a:pos x="T4" y="T5"/>
              </a:cxn>
              <a:cxn ang="0">
                <a:pos x="T6" y="T7"/>
              </a:cxn>
              <a:cxn ang="0">
                <a:pos x="T8" y="T9"/>
              </a:cxn>
              <a:cxn ang="0">
                <a:pos x="T10" y="T11"/>
              </a:cxn>
              <a:cxn ang="0">
                <a:pos x="T12" y="T13"/>
              </a:cxn>
            </a:cxnLst>
            <a:rect l="0" t="0" r="r" b="b"/>
            <a:pathLst>
              <a:path w="7" h="15">
                <a:moveTo>
                  <a:pt x="2" y="3"/>
                </a:moveTo>
                <a:cubicBezTo>
                  <a:pt x="3" y="1"/>
                  <a:pt x="4" y="0"/>
                  <a:pt x="5" y="1"/>
                </a:cubicBezTo>
                <a:cubicBezTo>
                  <a:pt x="6" y="1"/>
                  <a:pt x="7" y="2"/>
                  <a:pt x="7" y="3"/>
                </a:cubicBezTo>
                <a:cubicBezTo>
                  <a:pt x="5" y="13"/>
                  <a:pt x="5" y="13"/>
                  <a:pt x="5" y="13"/>
                </a:cubicBezTo>
                <a:cubicBezTo>
                  <a:pt x="5" y="14"/>
                  <a:pt x="4" y="15"/>
                  <a:pt x="3" y="15"/>
                </a:cubicBezTo>
                <a:cubicBezTo>
                  <a:pt x="1" y="15"/>
                  <a:pt x="0" y="13"/>
                  <a:pt x="1" y="12"/>
                </a:cubicBezTo>
                <a:lnTo>
                  <a:pt x="2" y="3"/>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8" name="Freeform 98"/>
          <p:cNvSpPr>
            <a:spLocks noEditPoints="1"/>
          </p:cNvSpPr>
          <p:nvPr/>
        </p:nvSpPr>
        <p:spPr bwMode="auto">
          <a:xfrm>
            <a:off x="6450559" y="1150057"/>
            <a:ext cx="165454" cy="177357"/>
          </a:xfrm>
          <a:custGeom>
            <a:avLst/>
            <a:gdLst>
              <a:gd name="T0" fmla="*/ 78 w 101"/>
              <a:gd name="T1" fmla="*/ 50 h 109"/>
              <a:gd name="T2" fmla="*/ 76 w 101"/>
              <a:gd name="T3" fmla="*/ 62 h 109"/>
              <a:gd name="T4" fmla="*/ 76 w 101"/>
              <a:gd name="T5" fmla="*/ 73 h 109"/>
              <a:gd name="T6" fmla="*/ 78 w 101"/>
              <a:gd name="T7" fmla="*/ 73 h 109"/>
              <a:gd name="T8" fmla="*/ 86 w 101"/>
              <a:gd name="T9" fmla="*/ 86 h 109"/>
              <a:gd name="T10" fmla="*/ 76 w 101"/>
              <a:gd name="T11" fmla="*/ 79 h 109"/>
              <a:gd name="T12" fmla="*/ 76 w 101"/>
              <a:gd name="T13" fmla="*/ 22 h 109"/>
              <a:gd name="T14" fmla="*/ 86 w 101"/>
              <a:gd name="T15" fmla="*/ 15 h 109"/>
              <a:gd name="T16" fmla="*/ 78 w 101"/>
              <a:gd name="T17" fmla="*/ 27 h 109"/>
              <a:gd name="T18" fmla="*/ 76 w 101"/>
              <a:gd name="T19" fmla="*/ 28 h 109"/>
              <a:gd name="T20" fmla="*/ 99 w 101"/>
              <a:gd name="T21" fmla="*/ 48 h 109"/>
              <a:gd name="T22" fmla="*/ 84 w 101"/>
              <a:gd name="T23" fmla="*/ 50 h 109"/>
              <a:gd name="T24" fmla="*/ 99 w 101"/>
              <a:gd name="T25" fmla="*/ 53 h 109"/>
              <a:gd name="T26" fmla="*/ 99 w 101"/>
              <a:gd name="T27" fmla="*/ 48 h 109"/>
              <a:gd name="T28" fmla="*/ 53 w 101"/>
              <a:gd name="T29" fmla="*/ 109 h 109"/>
              <a:gd name="T30" fmla="*/ 66 w 101"/>
              <a:gd name="T31" fmla="*/ 73 h 109"/>
              <a:gd name="T32" fmla="*/ 76 w 101"/>
              <a:gd name="T33" fmla="*/ 38 h 109"/>
              <a:gd name="T34" fmla="*/ 51 w 101"/>
              <a:gd name="T35" fmla="*/ 28 h 109"/>
              <a:gd name="T36" fmla="*/ 73 w 101"/>
              <a:gd name="T37" fmla="*/ 50 h 109"/>
              <a:gd name="T38" fmla="*/ 62 w 101"/>
              <a:gd name="T39" fmla="*/ 69 h 109"/>
              <a:gd name="T40" fmla="*/ 61 w 101"/>
              <a:gd name="T41" fmla="*/ 84 h 109"/>
              <a:gd name="T42" fmla="*/ 51 w 101"/>
              <a:gd name="T43" fmla="*/ 109 h 109"/>
              <a:gd name="T44" fmla="*/ 76 w 101"/>
              <a:gd name="T45" fmla="*/ 28 h 109"/>
              <a:gd name="T46" fmla="*/ 74 w 101"/>
              <a:gd name="T47" fmla="*/ 23 h 109"/>
              <a:gd name="T48" fmla="*/ 76 w 101"/>
              <a:gd name="T49" fmla="*/ 73 h 109"/>
              <a:gd name="T50" fmla="*/ 74 w 101"/>
              <a:gd name="T51" fmla="*/ 77 h 109"/>
              <a:gd name="T52" fmla="*/ 76 w 101"/>
              <a:gd name="T53" fmla="*/ 73 h 109"/>
              <a:gd name="T54" fmla="*/ 51 w 101"/>
              <a:gd name="T55" fmla="*/ 0 h 109"/>
              <a:gd name="T56" fmla="*/ 53 w 101"/>
              <a:gd name="T57" fmla="*/ 2 h 109"/>
              <a:gd name="T58" fmla="*/ 51 w 101"/>
              <a:gd name="T59" fmla="*/ 17 h 109"/>
              <a:gd name="T60" fmla="*/ 51 w 101"/>
              <a:gd name="T61" fmla="*/ 22 h 109"/>
              <a:gd name="T62" fmla="*/ 26 w 101"/>
              <a:gd name="T63" fmla="*/ 62 h 109"/>
              <a:gd name="T64" fmla="*/ 35 w 101"/>
              <a:gd name="T65" fmla="*/ 95 h 109"/>
              <a:gd name="T66" fmla="*/ 51 w 101"/>
              <a:gd name="T67" fmla="*/ 109 h 109"/>
              <a:gd name="T68" fmla="*/ 41 w 101"/>
              <a:gd name="T69" fmla="*/ 84 h 109"/>
              <a:gd name="T70" fmla="*/ 40 w 101"/>
              <a:gd name="T71" fmla="*/ 69 h 109"/>
              <a:gd name="T72" fmla="*/ 35 w 101"/>
              <a:gd name="T73" fmla="*/ 35 h 109"/>
              <a:gd name="T74" fmla="*/ 51 w 101"/>
              <a:gd name="T75" fmla="*/ 22 h 109"/>
              <a:gd name="T76" fmla="*/ 51 w 101"/>
              <a:gd name="T77" fmla="*/ 17 h 109"/>
              <a:gd name="T78" fmla="*/ 48 w 101"/>
              <a:gd name="T79" fmla="*/ 2 h 109"/>
              <a:gd name="T80" fmla="*/ 26 w 101"/>
              <a:gd name="T81" fmla="*/ 79 h 109"/>
              <a:gd name="T82" fmla="*/ 28 w 101"/>
              <a:gd name="T83" fmla="*/ 73 h 109"/>
              <a:gd name="T84" fmla="*/ 26 w 101"/>
              <a:gd name="T85" fmla="*/ 79 h 109"/>
              <a:gd name="T86" fmla="*/ 26 w 101"/>
              <a:gd name="T87" fmla="*/ 21 h 109"/>
              <a:gd name="T88" fmla="*/ 28 w 101"/>
              <a:gd name="T89" fmla="*/ 27 h 109"/>
              <a:gd name="T90" fmla="*/ 26 w 101"/>
              <a:gd name="T91" fmla="*/ 38 h 109"/>
              <a:gd name="T92" fmla="*/ 26 w 101"/>
              <a:gd name="T93" fmla="*/ 62 h 109"/>
              <a:gd name="T94" fmla="*/ 26 w 101"/>
              <a:gd name="T95" fmla="*/ 21 h 109"/>
              <a:gd name="T96" fmla="*/ 24 w 101"/>
              <a:gd name="T97" fmla="*/ 27 h 109"/>
              <a:gd name="T98" fmla="*/ 15 w 101"/>
              <a:gd name="T99" fmla="*/ 18 h 109"/>
              <a:gd name="T100" fmla="*/ 19 w 101"/>
              <a:gd name="T101" fmla="*/ 15 h 109"/>
              <a:gd name="T102" fmla="*/ 26 w 101"/>
              <a:gd name="T103" fmla="*/ 73 h 109"/>
              <a:gd name="T104" fmla="*/ 19 w 101"/>
              <a:gd name="T105" fmla="*/ 86 h 109"/>
              <a:gd name="T106" fmla="*/ 15 w 101"/>
              <a:gd name="T107" fmla="*/ 82 h 109"/>
              <a:gd name="T108" fmla="*/ 24 w 101"/>
              <a:gd name="T109" fmla="*/ 73 h 109"/>
              <a:gd name="T110" fmla="*/ 18 w 101"/>
              <a:gd name="T111" fmla="*/ 50 h 109"/>
              <a:gd name="T112" fmla="*/ 15 w 101"/>
              <a:gd name="T113" fmla="*/ 48 h 109"/>
              <a:gd name="T114" fmla="*/ 0 w 101"/>
              <a:gd name="T115" fmla="*/ 50 h 109"/>
              <a:gd name="T116" fmla="*/ 15 w 101"/>
              <a:gd name="T117" fmla="*/ 5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09">
                <a:moveTo>
                  <a:pt x="76" y="62"/>
                </a:moveTo>
                <a:cubicBezTo>
                  <a:pt x="78" y="58"/>
                  <a:pt x="78" y="54"/>
                  <a:pt x="78" y="50"/>
                </a:cubicBezTo>
                <a:cubicBezTo>
                  <a:pt x="78" y="46"/>
                  <a:pt x="78" y="42"/>
                  <a:pt x="76" y="38"/>
                </a:cubicBezTo>
                <a:cubicBezTo>
                  <a:pt x="76" y="62"/>
                  <a:pt x="76" y="62"/>
                  <a:pt x="76" y="62"/>
                </a:cubicBezTo>
                <a:close/>
                <a:moveTo>
                  <a:pt x="76" y="79"/>
                </a:moveTo>
                <a:cubicBezTo>
                  <a:pt x="76" y="73"/>
                  <a:pt x="76" y="73"/>
                  <a:pt x="76" y="73"/>
                </a:cubicBezTo>
                <a:cubicBezTo>
                  <a:pt x="77" y="73"/>
                  <a:pt x="77" y="73"/>
                  <a:pt x="78" y="73"/>
                </a:cubicBezTo>
                <a:cubicBezTo>
                  <a:pt x="78" y="73"/>
                  <a:pt x="78" y="73"/>
                  <a:pt x="78" y="73"/>
                </a:cubicBezTo>
                <a:cubicBezTo>
                  <a:pt x="86" y="82"/>
                  <a:pt x="86" y="82"/>
                  <a:pt x="86" y="82"/>
                </a:cubicBezTo>
                <a:cubicBezTo>
                  <a:pt x="87" y="83"/>
                  <a:pt x="87" y="85"/>
                  <a:pt x="86" y="86"/>
                </a:cubicBezTo>
                <a:cubicBezTo>
                  <a:pt x="85" y="87"/>
                  <a:pt x="84" y="87"/>
                  <a:pt x="83" y="86"/>
                </a:cubicBezTo>
                <a:cubicBezTo>
                  <a:pt x="76" y="79"/>
                  <a:pt x="76" y="79"/>
                  <a:pt x="76" y="79"/>
                </a:cubicBezTo>
                <a:close/>
                <a:moveTo>
                  <a:pt x="76" y="28"/>
                </a:moveTo>
                <a:cubicBezTo>
                  <a:pt x="76" y="22"/>
                  <a:pt x="76" y="22"/>
                  <a:pt x="76" y="22"/>
                </a:cubicBezTo>
                <a:cubicBezTo>
                  <a:pt x="83" y="15"/>
                  <a:pt x="83" y="15"/>
                  <a:pt x="83" y="15"/>
                </a:cubicBezTo>
                <a:cubicBezTo>
                  <a:pt x="84" y="14"/>
                  <a:pt x="85" y="14"/>
                  <a:pt x="86" y="15"/>
                </a:cubicBezTo>
                <a:cubicBezTo>
                  <a:pt x="87" y="16"/>
                  <a:pt x="87" y="17"/>
                  <a:pt x="86" y="18"/>
                </a:cubicBezTo>
                <a:cubicBezTo>
                  <a:pt x="78" y="27"/>
                  <a:pt x="78" y="27"/>
                  <a:pt x="78" y="27"/>
                </a:cubicBezTo>
                <a:cubicBezTo>
                  <a:pt x="78" y="27"/>
                  <a:pt x="78" y="27"/>
                  <a:pt x="78" y="27"/>
                </a:cubicBezTo>
                <a:cubicBezTo>
                  <a:pt x="77" y="28"/>
                  <a:pt x="77" y="28"/>
                  <a:pt x="76" y="28"/>
                </a:cubicBezTo>
                <a:close/>
                <a:moveTo>
                  <a:pt x="99" y="48"/>
                </a:moveTo>
                <a:cubicBezTo>
                  <a:pt x="99" y="48"/>
                  <a:pt x="99" y="48"/>
                  <a:pt x="99" y="48"/>
                </a:cubicBezTo>
                <a:cubicBezTo>
                  <a:pt x="86" y="48"/>
                  <a:pt x="86" y="48"/>
                  <a:pt x="86" y="48"/>
                </a:cubicBezTo>
                <a:cubicBezTo>
                  <a:pt x="85" y="48"/>
                  <a:pt x="84" y="49"/>
                  <a:pt x="84" y="50"/>
                </a:cubicBezTo>
                <a:cubicBezTo>
                  <a:pt x="84" y="52"/>
                  <a:pt x="85" y="53"/>
                  <a:pt x="86" y="53"/>
                </a:cubicBezTo>
                <a:cubicBezTo>
                  <a:pt x="99" y="53"/>
                  <a:pt x="99" y="53"/>
                  <a:pt x="99" y="53"/>
                </a:cubicBezTo>
                <a:cubicBezTo>
                  <a:pt x="100" y="53"/>
                  <a:pt x="101" y="52"/>
                  <a:pt x="101" y="50"/>
                </a:cubicBezTo>
                <a:cubicBezTo>
                  <a:pt x="101" y="49"/>
                  <a:pt x="100" y="48"/>
                  <a:pt x="99" y="48"/>
                </a:cubicBezTo>
                <a:close/>
                <a:moveTo>
                  <a:pt x="51" y="109"/>
                </a:moveTo>
                <a:cubicBezTo>
                  <a:pt x="53" y="109"/>
                  <a:pt x="53" y="109"/>
                  <a:pt x="53" y="109"/>
                </a:cubicBezTo>
                <a:cubicBezTo>
                  <a:pt x="60" y="109"/>
                  <a:pt x="66" y="103"/>
                  <a:pt x="66" y="95"/>
                </a:cubicBezTo>
                <a:cubicBezTo>
                  <a:pt x="66" y="73"/>
                  <a:pt x="66" y="73"/>
                  <a:pt x="66" y="73"/>
                </a:cubicBezTo>
                <a:cubicBezTo>
                  <a:pt x="70" y="70"/>
                  <a:pt x="74" y="67"/>
                  <a:pt x="76" y="62"/>
                </a:cubicBezTo>
                <a:cubicBezTo>
                  <a:pt x="76" y="38"/>
                  <a:pt x="76" y="38"/>
                  <a:pt x="76" y="38"/>
                </a:cubicBezTo>
                <a:cubicBezTo>
                  <a:pt x="71" y="29"/>
                  <a:pt x="62" y="22"/>
                  <a:pt x="51" y="22"/>
                </a:cubicBezTo>
                <a:cubicBezTo>
                  <a:pt x="51" y="28"/>
                  <a:pt x="51" y="28"/>
                  <a:pt x="51" y="28"/>
                </a:cubicBezTo>
                <a:cubicBezTo>
                  <a:pt x="57" y="28"/>
                  <a:pt x="62" y="31"/>
                  <a:pt x="66" y="35"/>
                </a:cubicBezTo>
                <a:cubicBezTo>
                  <a:pt x="70" y="39"/>
                  <a:pt x="73" y="44"/>
                  <a:pt x="73" y="50"/>
                </a:cubicBezTo>
                <a:cubicBezTo>
                  <a:pt x="73" y="58"/>
                  <a:pt x="68" y="65"/>
                  <a:pt x="62" y="69"/>
                </a:cubicBezTo>
                <a:cubicBezTo>
                  <a:pt x="62" y="69"/>
                  <a:pt x="62" y="69"/>
                  <a:pt x="62" y="69"/>
                </a:cubicBezTo>
                <a:cubicBezTo>
                  <a:pt x="61" y="70"/>
                  <a:pt x="61" y="71"/>
                  <a:pt x="61" y="72"/>
                </a:cubicBezTo>
                <a:cubicBezTo>
                  <a:pt x="61" y="84"/>
                  <a:pt x="61" y="84"/>
                  <a:pt x="61" y="84"/>
                </a:cubicBezTo>
                <a:cubicBezTo>
                  <a:pt x="51" y="84"/>
                  <a:pt x="51" y="84"/>
                  <a:pt x="51" y="84"/>
                </a:cubicBezTo>
                <a:cubicBezTo>
                  <a:pt x="51" y="109"/>
                  <a:pt x="51" y="109"/>
                  <a:pt x="51" y="109"/>
                </a:cubicBezTo>
                <a:close/>
                <a:moveTo>
                  <a:pt x="76" y="22"/>
                </a:moveTo>
                <a:cubicBezTo>
                  <a:pt x="76" y="28"/>
                  <a:pt x="76" y="28"/>
                  <a:pt x="76" y="28"/>
                </a:cubicBezTo>
                <a:cubicBezTo>
                  <a:pt x="75" y="28"/>
                  <a:pt x="75" y="28"/>
                  <a:pt x="74" y="27"/>
                </a:cubicBezTo>
                <a:cubicBezTo>
                  <a:pt x="73" y="26"/>
                  <a:pt x="73" y="24"/>
                  <a:pt x="74" y="23"/>
                </a:cubicBezTo>
                <a:cubicBezTo>
                  <a:pt x="76" y="22"/>
                  <a:pt x="76" y="22"/>
                  <a:pt x="76" y="22"/>
                </a:cubicBezTo>
                <a:close/>
                <a:moveTo>
                  <a:pt x="76" y="73"/>
                </a:moveTo>
                <a:cubicBezTo>
                  <a:pt x="76" y="79"/>
                  <a:pt x="76" y="79"/>
                  <a:pt x="76" y="79"/>
                </a:cubicBezTo>
                <a:cubicBezTo>
                  <a:pt x="74" y="77"/>
                  <a:pt x="74" y="77"/>
                  <a:pt x="74" y="77"/>
                </a:cubicBezTo>
                <a:cubicBezTo>
                  <a:pt x="73" y="76"/>
                  <a:pt x="73" y="74"/>
                  <a:pt x="74" y="73"/>
                </a:cubicBezTo>
                <a:cubicBezTo>
                  <a:pt x="75" y="73"/>
                  <a:pt x="75" y="73"/>
                  <a:pt x="76" y="73"/>
                </a:cubicBezTo>
                <a:close/>
                <a:moveTo>
                  <a:pt x="51" y="17"/>
                </a:moveTo>
                <a:cubicBezTo>
                  <a:pt x="51" y="0"/>
                  <a:pt x="51" y="0"/>
                  <a:pt x="51" y="0"/>
                </a:cubicBezTo>
                <a:cubicBezTo>
                  <a:pt x="51" y="0"/>
                  <a:pt x="51" y="0"/>
                  <a:pt x="51" y="0"/>
                </a:cubicBezTo>
                <a:cubicBezTo>
                  <a:pt x="52" y="0"/>
                  <a:pt x="53" y="1"/>
                  <a:pt x="53" y="2"/>
                </a:cubicBezTo>
                <a:cubicBezTo>
                  <a:pt x="53" y="15"/>
                  <a:pt x="53" y="15"/>
                  <a:pt x="53" y="15"/>
                </a:cubicBezTo>
                <a:cubicBezTo>
                  <a:pt x="53" y="16"/>
                  <a:pt x="52" y="17"/>
                  <a:pt x="51" y="17"/>
                </a:cubicBezTo>
                <a:cubicBezTo>
                  <a:pt x="51" y="17"/>
                  <a:pt x="51" y="17"/>
                  <a:pt x="51" y="17"/>
                </a:cubicBezTo>
                <a:close/>
                <a:moveTo>
                  <a:pt x="51" y="22"/>
                </a:moveTo>
                <a:cubicBezTo>
                  <a:pt x="40" y="22"/>
                  <a:pt x="30" y="29"/>
                  <a:pt x="26" y="38"/>
                </a:cubicBezTo>
                <a:cubicBezTo>
                  <a:pt x="26" y="62"/>
                  <a:pt x="26" y="62"/>
                  <a:pt x="26" y="62"/>
                </a:cubicBezTo>
                <a:cubicBezTo>
                  <a:pt x="28" y="67"/>
                  <a:pt x="31" y="71"/>
                  <a:pt x="35" y="74"/>
                </a:cubicBezTo>
                <a:cubicBezTo>
                  <a:pt x="35" y="95"/>
                  <a:pt x="35" y="95"/>
                  <a:pt x="35" y="95"/>
                </a:cubicBezTo>
                <a:cubicBezTo>
                  <a:pt x="35" y="103"/>
                  <a:pt x="42" y="109"/>
                  <a:pt x="49" y="109"/>
                </a:cubicBezTo>
                <a:cubicBezTo>
                  <a:pt x="51" y="109"/>
                  <a:pt x="51" y="109"/>
                  <a:pt x="51" y="109"/>
                </a:cubicBezTo>
                <a:cubicBezTo>
                  <a:pt x="51" y="84"/>
                  <a:pt x="51" y="84"/>
                  <a:pt x="51" y="84"/>
                </a:cubicBezTo>
                <a:cubicBezTo>
                  <a:pt x="41" y="84"/>
                  <a:pt x="41" y="84"/>
                  <a:pt x="41" y="84"/>
                </a:cubicBezTo>
                <a:cubicBezTo>
                  <a:pt x="41" y="72"/>
                  <a:pt x="41" y="72"/>
                  <a:pt x="41" y="72"/>
                </a:cubicBezTo>
                <a:cubicBezTo>
                  <a:pt x="41" y="71"/>
                  <a:pt x="41" y="70"/>
                  <a:pt x="40" y="69"/>
                </a:cubicBezTo>
                <a:cubicBezTo>
                  <a:pt x="33" y="66"/>
                  <a:pt x="28" y="58"/>
                  <a:pt x="28" y="50"/>
                </a:cubicBezTo>
                <a:cubicBezTo>
                  <a:pt x="28" y="44"/>
                  <a:pt x="31" y="39"/>
                  <a:pt x="35" y="35"/>
                </a:cubicBezTo>
                <a:cubicBezTo>
                  <a:pt x="39" y="31"/>
                  <a:pt x="44" y="28"/>
                  <a:pt x="51" y="28"/>
                </a:cubicBezTo>
                <a:cubicBezTo>
                  <a:pt x="51" y="22"/>
                  <a:pt x="51" y="22"/>
                  <a:pt x="51" y="22"/>
                </a:cubicBezTo>
                <a:close/>
                <a:moveTo>
                  <a:pt x="51" y="0"/>
                </a:moveTo>
                <a:cubicBezTo>
                  <a:pt x="51" y="17"/>
                  <a:pt x="51" y="17"/>
                  <a:pt x="51" y="17"/>
                </a:cubicBezTo>
                <a:cubicBezTo>
                  <a:pt x="49" y="17"/>
                  <a:pt x="48" y="16"/>
                  <a:pt x="48" y="15"/>
                </a:cubicBezTo>
                <a:cubicBezTo>
                  <a:pt x="48" y="2"/>
                  <a:pt x="48" y="2"/>
                  <a:pt x="48" y="2"/>
                </a:cubicBezTo>
                <a:cubicBezTo>
                  <a:pt x="48" y="1"/>
                  <a:pt x="49" y="0"/>
                  <a:pt x="51" y="0"/>
                </a:cubicBezTo>
                <a:close/>
                <a:moveTo>
                  <a:pt x="26" y="79"/>
                </a:moveTo>
                <a:cubicBezTo>
                  <a:pt x="26" y="73"/>
                  <a:pt x="26" y="73"/>
                  <a:pt x="26" y="73"/>
                </a:cubicBezTo>
                <a:cubicBezTo>
                  <a:pt x="26" y="73"/>
                  <a:pt x="27" y="73"/>
                  <a:pt x="28" y="73"/>
                </a:cubicBezTo>
                <a:cubicBezTo>
                  <a:pt x="29" y="74"/>
                  <a:pt x="29" y="76"/>
                  <a:pt x="28" y="77"/>
                </a:cubicBezTo>
                <a:cubicBezTo>
                  <a:pt x="26" y="79"/>
                  <a:pt x="26" y="79"/>
                  <a:pt x="26" y="79"/>
                </a:cubicBezTo>
                <a:close/>
                <a:moveTo>
                  <a:pt x="26" y="28"/>
                </a:moveTo>
                <a:cubicBezTo>
                  <a:pt x="26" y="21"/>
                  <a:pt x="26" y="21"/>
                  <a:pt x="26" y="21"/>
                </a:cubicBezTo>
                <a:cubicBezTo>
                  <a:pt x="28" y="23"/>
                  <a:pt x="28" y="23"/>
                  <a:pt x="28" y="23"/>
                </a:cubicBezTo>
                <a:cubicBezTo>
                  <a:pt x="29" y="24"/>
                  <a:pt x="29" y="26"/>
                  <a:pt x="28" y="27"/>
                </a:cubicBezTo>
                <a:cubicBezTo>
                  <a:pt x="27" y="28"/>
                  <a:pt x="26" y="28"/>
                  <a:pt x="26" y="28"/>
                </a:cubicBezTo>
                <a:close/>
                <a:moveTo>
                  <a:pt x="26" y="38"/>
                </a:moveTo>
                <a:cubicBezTo>
                  <a:pt x="24" y="42"/>
                  <a:pt x="23" y="46"/>
                  <a:pt x="23" y="50"/>
                </a:cubicBezTo>
                <a:cubicBezTo>
                  <a:pt x="23" y="55"/>
                  <a:pt x="24" y="59"/>
                  <a:pt x="26" y="62"/>
                </a:cubicBezTo>
                <a:cubicBezTo>
                  <a:pt x="26" y="38"/>
                  <a:pt x="26" y="38"/>
                  <a:pt x="26" y="38"/>
                </a:cubicBezTo>
                <a:close/>
                <a:moveTo>
                  <a:pt x="26" y="21"/>
                </a:moveTo>
                <a:cubicBezTo>
                  <a:pt x="26" y="28"/>
                  <a:pt x="26" y="28"/>
                  <a:pt x="26" y="28"/>
                </a:cubicBezTo>
                <a:cubicBezTo>
                  <a:pt x="25" y="28"/>
                  <a:pt x="24" y="27"/>
                  <a:pt x="24" y="27"/>
                </a:cubicBezTo>
                <a:cubicBezTo>
                  <a:pt x="24" y="27"/>
                  <a:pt x="24" y="27"/>
                  <a:pt x="24" y="27"/>
                </a:cubicBezTo>
                <a:cubicBezTo>
                  <a:pt x="15" y="18"/>
                  <a:pt x="15" y="18"/>
                  <a:pt x="15" y="18"/>
                </a:cubicBezTo>
                <a:cubicBezTo>
                  <a:pt x="14" y="17"/>
                  <a:pt x="14" y="16"/>
                  <a:pt x="15" y="15"/>
                </a:cubicBezTo>
                <a:cubicBezTo>
                  <a:pt x="16" y="14"/>
                  <a:pt x="18" y="14"/>
                  <a:pt x="19" y="15"/>
                </a:cubicBezTo>
                <a:cubicBezTo>
                  <a:pt x="26" y="21"/>
                  <a:pt x="26" y="21"/>
                  <a:pt x="26" y="21"/>
                </a:cubicBezTo>
                <a:close/>
                <a:moveTo>
                  <a:pt x="26" y="73"/>
                </a:moveTo>
                <a:cubicBezTo>
                  <a:pt x="26" y="79"/>
                  <a:pt x="26" y="79"/>
                  <a:pt x="26" y="79"/>
                </a:cubicBezTo>
                <a:cubicBezTo>
                  <a:pt x="19" y="86"/>
                  <a:pt x="19" y="86"/>
                  <a:pt x="19" y="86"/>
                </a:cubicBezTo>
                <a:cubicBezTo>
                  <a:pt x="18" y="87"/>
                  <a:pt x="16" y="87"/>
                  <a:pt x="15" y="86"/>
                </a:cubicBezTo>
                <a:cubicBezTo>
                  <a:pt x="14" y="85"/>
                  <a:pt x="14" y="83"/>
                  <a:pt x="15" y="82"/>
                </a:cubicBezTo>
                <a:cubicBezTo>
                  <a:pt x="24" y="73"/>
                  <a:pt x="24" y="73"/>
                  <a:pt x="24" y="73"/>
                </a:cubicBezTo>
                <a:cubicBezTo>
                  <a:pt x="24" y="73"/>
                  <a:pt x="24" y="73"/>
                  <a:pt x="24" y="73"/>
                </a:cubicBezTo>
                <a:cubicBezTo>
                  <a:pt x="24" y="73"/>
                  <a:pt x="25" y="73"/>
                  <a:pt x="26" y="73"/>
                </a:cubicBezTo>
                <a:close/>
                <a:moveTo>
                  <a:pt x="18" y="50"/>
                </a:moveTo>
                <a:cubicBezTo>
                  <a:pt x="18" y="50"/>
                  <a:pt x="18" y="50"/>
                  <a:pt x="18" y="50"/>
                </a:cubicBezTo>
                <a:cubicBezTo>
                  <a:pt x="18" y="49"/>
                  <a:pt x="17" y="48"/>
                  <a:pt x="15" y="48"/>
                </a:cubicBezTo>
                <a:cubicBezTo>
                  <a:pt x="3" y="48"/>
                  <a:pt x="3" y="48"/>
                  <a:pt x="3" y="48"/>
                </a:cubicBezTo>
                <a:cubicBezTo>
                  <a:pt x="2" y="48"/>
                  <a:pt x="0" y="49"/>
                  <a:pt x="0" y="50"/>
                </a:cubicBezTo>
                <a:cubicBezTo>
                  <a:pt x="0" y="52"/>
                  <a:pt x="2" y="53"/>
                  <a:pt x="3" y="53"/>
                </a:cubicBezTo>
                <a:cubicBezTo>
                  <a:pt x="15" y="53"/>
                  <a:pt x="15" y="53"/>
                  <a:pt x="15" y="53"/>
                </a:cubicBezTo>
                <a:cubicBezTo>
                  <a:pt x="17" y="53"/>
                  <a:pt x="18" y="52"/>
                  <a:pt x="18" y="50"/>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9" name="矩形 108"/>
          <p:cNvSpPr/>
          <p:nvPr/>
        </p:nvSpPr>
        <p:spPr>
          <a:xfrm>
            <a:off x="785786" y="642924"/>
            <a:ext cx="4493538" cy="461665"/>
          </a:xfrm>
          <a:prstGeom prst="rect">
            <a:avLst/>
          </a:prstGeom>
        </p:spPr>
        <p:txBody>
          <a:bodyPr wrap="none">
            <a:spAutoFit/>
          </a:bodyPr>
          <a:lstStyle/>
          <a:p>
            <a:r>
              <a:rPr lang="zh-CN" altLang="en-US" sz="2400" b="1" dirty="0" smtClean="0">
                <a:latin typeface="+mn-ea"/>
                <a:ea typeface="+mn-ea"/>
              </a:rPr>
              <a:t>三、小规模纳税人纳税期的选择</a:t>
            </a:r>
          </a:p>
        </p:txBody>
      </p:sp>
      <p:sp>
        <p:nvSpPr>
          <p:cNvPr id="110" name="Rectangle 1"/>
          <p:cNvSpPr>
            <a:spLocks noChangeArrowheads="1"/>
          </p:cNvSpPr>
          <p:nvPr/>
        </p:nvSpPr>
        <p:spPr bwMode="auto">
          <a:xfrm>
            <a:off x="285720" y="1427153"/>
            <a:ext cx="8858280" cy="32778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defTabSz="914400" eaLnBrk="0" hangingPunct="0">
              <a:lnSpc>
                <a:spcPct val="150000"/>
              </a:lnSpc>
              <a:buFont typeface="Wingdings" pitchFamily="2" charset="2"/>
              <a:buChar char="Ø"/>
            </a:pPr>
            <a:r>
              <a:rPr lang="zh-CN" altLang="en-US" sz="2400" dirty="0" smtClean="0"/>
              <a:t>基于以上情况，为确保小规模纳税人充分享受政策，公告明确，按照固定期限纳税的小规模纳税人可以根据自己的实际经营情况选择实行按月纳税或按季纳税。为确保年度内纳税人的纳税期限相对稳定，同时也明确了一经选择，一个会计年度内不得变更。</a:t>
            </a:r>
            <a:r>
              <a:rPr lang="en-US" sz="1800" dirty="0" smtClean="0"/>
              <a:t/>
            </a:r>
            <a:br>
              <a:rPr lang="en-US" sz="1800" dirty="0" smtClean="0"/>
            </a:br>
            <a:endParaRPr kumimoji="0" lang="zh-CN" altLang="en-US" sz="1800" b="0" i="0" u="none" strike="noStrike" cap="none" normalizeH="0" baseline="0" dirty="0" smtClean="0">
              <a:ln>
                <a:noFill/>
              </a:ln>
              <a:solidFill>
                <a:schemeClr val="tx1"/>
              </a:solidFill>
              <a:effectLst/>
              <a:latin typeface="+mn-ea"/>
              <a:ea typeface="+mn-ea"/>
              <a:cs typeface="宋体" pitchFamily="2" charset="-122"/>
            </a:endParaRPr>
          </a:p>
        </p:txBody>
      </p:sp>
    </p:spTree>
    <p:extLst>
      <p:ext uri="{BB962C8B-B14F-4D97-AF65-F5344CB8AC3E}">
        <p14:creationId xmlns:p14="http://schemas.microsoft.com/office/powerpoint/2010/main" xmlns="" val="1800845609"/>
      </p:ext>
    </p:extLst>
  </p:cSld>
  <p:clrMapOvr>
    <a:masterClrMapping/>
  </p:clrMapOvr>
  <mc:AlternateContent xmlns:mc="http://schemas.openxmlformats.org/markup-compatibility/2006">
    <mc:Choice xmlns:p14="http://schemas.microsoft.com/office/powerpoint/2010/main" xmlns="" Requires="p14">
      <p:transition spd="slow" p14:dur="1400" advTm="0">
        <p14:doors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Effect transition="in" filter="barn(inVertical)">
                                      <p:cBhvr>
                                        <p:cTn id="19" dur="500"/>
                                        <p:tgtEl>
                                          <p:spTgt spid="8"/>
                                        </p:tgtEl>
                                      </p:cBhvr>
                                    </p:animEffect>
                                  </p:childTnLst>
                                </p:cTn>
                              </p:par>
                              <p:par>
                                <p:cTn id="20" presetID="16" presetClass="entr" presetSubtype="21" fill="hold" grpId="0" nodeType="withEffect">
                                  <p:stCondLst>
                                    <p:cond delay="0"/>
                                  </p:stCondLst>
                                  <p:iterate type="lt">
                                    <p:tmPct val="10000"/>
                                  </p:iterate>
                                  <p:childTnLst>
                                    <p:set>
                                      <p:cBhvr>
                                        <p:cTn id="21" dur="1" fill="hold">
                                          <p:stCondLst>
                                            <p:cond delay="0"/>
                                          </p:stCondLst>
                                        </p:cTn>
                                        <p:tgtEl>
                                          <p:spTgt spid="9"/>
                                        </p:tgtEl>
                                        <p:attrNameLst>
                                          <p:attrName>style.visibility</p:attrName>
                                        </p:attrNameLst>
                                      </p:cBhvr>
                                      <p:to>
                                        <p:strVal val="visible"/>
                                      </p:to>
                                    </p:set>
                                    <p:animEffect transition="in" filter="barn(inVertical)">
                                      <p:cBhvr>
                                        <p:cTn id="22" dur="500"/>
                                        <p:tgtEl>
                                          <p:spTgt spid="9"/>
                                        </p:tgtEl>
                                      </p:cBhvr>
                                    </p:animEffect>
                                  </p:childTnLst>
                                </p:cTn>
                              </p:par>
                            </p:childTnLst>
                          </p:cTn>
                        </p:par>
                        <p:par>
                          <p:cTn id="23" fill="hold">
                            <p:stCondLst>
                              <p:cond delay="800"/>
                            </p:stCondLst>
                            <p:childTnLst>
                              <p:par>
                                <p:cTn id="24" presetID="2" presetClass="entr" presetSubtype="4"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500" fill="hold"/>
                                        <p:tgtEl>
                                          <p:spTgt spid="12"/>
                                        </p:tgtEl>
                                        <p:attrNameLst>
                                          <p:attrName>ppt_x</p:attrName>
                                        </p:attrNameLst>
                                      </p:cBhvr>
                                      <p:tavLst>
                                        <p:tav tm="0">
                                          <p:val>
                                            <p:strVal val="#ppt_x"/>
                                          </p:val>
                                        </p:tav>
                                        <p:tav tm="100000">
                                          <p:val>
                                            <p:strVal val="#ppt_x"/>
                                          </p:val>
                                        </p:tav>
                                      </p:tavLst>
                                    </p:anim>
                                    <p:anim calcmode="lin" valueType="num">
                                      <p:cBhvr additive="base">
                                        <p:cTn id="27" dur="500" fill="hold"/>
                                        <p:tgtEl>
                                          <p:spTgt spid="12"/>
                                        </p:tgtEl>
                                        <p:attrNameLst>
                                          <p:attrName>ppt_y</p:attrName>
                                        </p:attrNameLst>
                                      </p:cBhvr>
                                      <p:tavLst>
                                        <p:tav tm="0">
                                          <p:val>
                                            <p:strVal val="1+#ppt_h/2"/>
                                          </p:val>
                                        </p:tav>
                                        <p:tav tm="100000">
                                          <p:val>
                                            <p:strVal val="#ppt_y"/>
                                          </p:val>
                                        </p:tav>
                                      </p:tavLst>
                                    </p:anim>
                                  </p:childTnLst>
                                </p:cTn>
                              </p:par>
                            </p:childTnLst>
                          </p:cTn>
                        </p:par>
                        <p:par>
                          <p:cTn id="28" fill="hold">
                            <p:stCondLst>
                              <p:cond delay="1300"/>
                            </p:stCondLst>
                            <p:childTnLst>
                              <p:par>
                                <p:cTn id="29" presetID="2" presetClass="entr" presetSubtype="4"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par>
                          <p:cTn id="33" fill="hold">
                            <p:stCondLst>
                              <p:cond delay="1800"/>
                            </p:stCondLst>
                            <p:childTnLst>
                              <p:par>
                                <p:cTn id="34" presetID="2" presetClass="entr" presetSubtype="4"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additive="base">
                                        <p:cTn id="36" dur="500" fill="hold"/>
                                        <p:tgtEl>
                                          <p:spTgt spid="11"/>
                                        </p:tgtEl>
                                        <p:attrNameLst>
                                          <p:attrName>ppt_x</p:attrName>
                                        </p:attrNameLst>
                                      </p:cBhvr>
                                      <p:tavLst>
                                        <p:tav tm="0">
                                          <p:val>
                                            <p:strVal val="#ppt_x"/>
                                          </p:val>
                                        </p:tav>
                                        <p:tav tm="100000">
                                          <p:val>
                                            <p:strVal val="#ppt_x"/>
                                          </p:val>
                                        </p:tav>
                                      </p:tavLst>
                                    </p:anim>
                                    <p:anim calcmode="lin" valueType="num">
                                      <p:cBhvr additive="base">
                                        <p:cTn id="37" dur="500" fill="hold"/>
                                        <p:tgtEl>
                                          <p:spTgt spid="11"/>
                                        </p:tgtEl>
                                        <p:attrNameLst>
                                          <p:attrName>ppt_y</p:attrName>
                                        </p:attrNameLst>
                                      </p:cBhvr>
                                      <p:tavLst>
                                        <p:tav tm="0">
                                          <p:val>
                                            <p:strVal val="1+#ppt_h/2"/>
                                          </p:val>
                                        </p:tav>
                                        <p:tav tm="100000">
                                          <p:val>
                                            <p:strVal val="#ppt_y"/>
                                          </p:val>
                                        </p:tav>
                                      </p:tavLst>
                                    </p:anim>
                                  </p:childTnLst>
                                </p:cTn>
                              </p:par>
                            </p:childTnLst>
                          </p:cTn>
                        </p:par>
                        <p:par>
                          <p:cTn id="38" fill="hold">
                            <p:stCondLst>
                              <p:cond delay="2300"/>
                            </p:stCondLst>
                            <p:childTnLst>
                              <p:par>
                                <p:cTn id="39" presetID="2" presetClass="entr" presetSubtype="2"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500" fill="hold"/>
                                        <p:tgtEl>
                                          <p:spTgt spid="13"/>
                                        </p:tgtEl>
                                        <p:attrNameLst>
                                          <p:attrName>ppt_x</p:attrName>
                                        </p:attrNameLst>
                                      </p:cBhvr>
                                      <p:tavLst>
                                        <p:tav tm="0">
                                          <p:val>
                                            <p:strVal val="1+#ppt_w/2"/>
                                          </p:val>
                                        </p:tav>
                                        <p:tav tm="100000">
                                          <p:val>
                                            <p:strVal val="#ppt_x"/>
                                          </p:val>
                                        </p:tav>
                                      </p:tavLst>
                                    </p:anim>
                                    <p:anim calcmode="lin" valueType="num">
                                      <p:cBhvr additive="base">
                                        <p:cTn id="42" dur="500" fill="hold"/>
                                        <p:tgtEl>
                                          <p:spTgt spid="13"/>
                                        </p:tgtEl>
                                        <p:attrNameLst>
                                          <p:attrName>ppt_y</p:attrName>
                                        </p:attrNameLst>
                                      </p:cBhvr>
                                      <p:tavLst>
                                        <p:tav tm="0">
                                          <p:val>
                                            <p:strVal val="#ppt_y"/>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additive="base">
                                        <p:cTn id="45" dur="500" fill="hold"/>
                                        <p:tgtEl>
                                          <p:spTgt spid="14"/>
                                        </p:tgtEl>
                                        <p:attrNameLst>
                                          <p:attrName>ppt_x</p:attrName>
                                        </p:attrNameLst>
                                      </p:cBhvr>
                                      <p:tavLst>
                                        <p:tav tm="0">
                                          <p:val>
                                            <p:strVal val="#ppt_x"/>
                                          </p:val>
                                        </p:tav>
                                        <p:tav tm="100000">
                                          <p:val>
                                            <p:strVal val="#ppt_x"/>
                                          </p:val>
                                        </p:tav>
                                      </p:tavLst>
                                    </p:anim>
                                    <p:anim calcmode="lin" valueType="num">
                                      <p:cBhvr additive="base">
                                        <p:cTn id="46" dur="500" fill="hold"/>
                                        <p:tgtEl>
                                          <p:spTgt spid="14"/>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additive="base">
                                        <p:cTn id="49" dur="500" fill="hold"/>
                                        <p:tgtEl>
                                          <p:spTgt spid="15"/>
                                        </p:tgtEl>
                                        <p:attrNameLst>
                                          <p:attrName>ppt_x</p:attrName>
                                        </p:attrNameLst>
                                      </p:cBhvr>
                                      <p:tavLst>
                                        <p:tav tm="0">
                                          <p:val>
                                            <p:strVal val="#ppt_x"/>
                                          </p:val>
                                        </p:tav>
                                        <p:tav tm="100000">
                                          <p:val>
                                            <p:strVal val="#ppt_x"/>
                                          </p:val>
                                        </p:tav>
                                      </p:tavLst>
                                    </p:anim>
                                    <p:anim calcmode="lin" valueType="num">
                                      <p:cBhvr additive="base">
                                        <p:cTn id="50" dur="500" fill="hold"/>
                                        <p:tgtEl>
                                          <p:spTgt spid="15"/>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16"/>
                                        </p:tgtEl>
                                        <p:attrNameLst>
                                          <p:attrName>style.visibility</p:attrName>
                                        </p:attrNameLst>
                                      </p:cBhvr>
                                      <p:to>
                                        <p:strVal val="visible"/>
                                      </p:to>
                                    </p:set>
                                    <p:anim calcmode="lin" valueType="num">
                                      <p:cBhvr additive="base">
                                        <p:cTn id="53" dur="500" fill="hold"/>
                                        <p:tgtEl>
                                          <p:spTgt spid="16"/>
                                        </p:tgtEl>
                                        <p:attrNameLst>
                                          <p:attrName>ppt_x</p:attrName>
                                        </p:attrNameLst>
                                      </p:cBhvr>
                                      <p:tavLst>
                                        <p:tav tm="0">
                                          <p:val>
                                            <p:strVal val="#ppt_x"/>
                                          </p:val>
                                        </p:tav>
                                        <p:tav tm="100000">
                                          <p:val>
                                            <p:strVal val="#ppt_x"/>
                                          </p:val>
                                        </p:tav>
                                      </p:tavLst>
                                    </p:anim>
                                    <p:anim calcmode="lin" valueType="num">
                                      <p:cBhvr additive="base">
                                        <p:cTn id="54" dur="500" fill="hold"/>
                                        <p:tgtEl>
                                          <p:spTgt spid="16"/>
                                        </p:tgtEl>
                                        <p:attrNameLst>
                                          <p:attrName>ppt_y</p:attrName>
                                        </p:attrNameLst>
                                      </p:cBhvr>
                                      <p:tavLst>
                                        <p:tav tm="0">
                                          <p:val>
                                            <p:strVal val="1+#ppt_h/2"/>
                                          </p:val>
                                        </p:tav>
                                        <p:tav tm="100000">
                                          <p:val>
                                            <p:strVal val="#ppt_y"/>
                                          </p:val>
                                        </p:tav>
                                      </p:tavLst>
                                    </p:anim>
                                  </p:childTnLst>
                                </p:cTn>
                              </p:par>
                              <p:par>
                                <p:cTn id="55" presetID="2" presetClass="entr" presetSubtype="3" fill="hold" grpId="0" nodeType="with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additive="base">
                                        <p:cTn id="57" dur="500" fill="hold"/>
                                        <p:tgtEl>
                                          <p:spTgt spid="17"/>
                                        </p:tgtEl>
                                        <p:attrNameLst>
                                          <p:attrName>ppt_x</p:attrName>
                                        </p:attrNameLst>
                                      </p:cBhvr>
                                      <p:tavLst>
                                        <p:tav tm="0">
                                          <p:val>
                                            <p:strVal val="1+#ppt_w/2"/>
                                          </p:val>
                                        </p:tav>
                                        <p:tav tm="100000">
                                          <p:val>
                                            <p:strVal val="#ppt_x"/>
                                          </p:val>
                                        </p:tav>
                                      </p:tavLst>
                                    </p:anim>
                                    <p:anim calcmode="lin" valueType="num">
                                      <p:cBhvr additive="base">
                                        <p:cTn id="58" dur="500" fill="hold"/>
                                        <p:tgtEl>
                                          <p:spTgt spid="17"/>
                                        </p:tgtEl>
                                        <p:attrNameLst>
                                          <p:attrName>ppt_y</p:attrName>
                                        </p:attrNameLst>
                                      </p:cBhvr>
                                      <p:tavLst>
                                        <p:tav tm="0">
                                          <p:val>
                                            <p:strVal val="0-#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18"/>
                                        </p:tgtEl>
                                        <p:attrNameLst>
                                          <p:attrName>style.visibility</p:attrName>
                                        </p:attrNameLst>
                                      </p:cBhvr>
                                      <p:to>
                                        <p:strVal val="visible"/>
                                      </p:to>
                                    </p:set>
                                    <p:anim calcmode="lin" valueType="num">
                                      <p:cBhvr additive="base">
                                        <p:cTn id="61" dur="500" fill="hold"/>
                                        <p:tgtEl>
                                          <p:spTgt spid="18"/>
                                        </p:tgtEl>
                                        <p:attrNameLst>
                                          <p:attrName>ppt_x</p:attrName>
                                        </p:attrNameLst>
                                      </p:cBhvr>
                                      <p:tavLst>
                                        <p:tav tm="0">
                                          <p:val>
                                            <p:strVal val="#ppt_x"/>
                                          </p:val>
                                        </p:tav>
                                        <p:tav tm="100000">
                                          <p:val>
                                            <p:strVal val="#ppt_x"/>
                                          </p:val>
                                        </p:tav>
                                      </p:tavLst>
                                    </p:anim>
                                    <p:anim calcmode="lin" valueType="num">
                                      <p:cBhvr additive="base">
                                        <p:cTn id="62" dur="500" fill="hold"/>
                                        <p:tgtEl>
                                          <p:spTgt spid="18"/>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9"/>
                                        </p:tgtEl>
                                        <p:attrNameLst>
                                          <p:attrName>style.visibility</p:attrName>
                                        </p:attrNameLst>
                                      </p:cBhvr>
                                      <p:to>
                                        <p:strVal val="visible"/>
                                      </p:to>
                                    </p:set>
                                    <p:anim calcmode="lin" valueType="num">
                                      <p:cBhvr additive="base">
                                        <p:cTn id="65" dur="500" fill="hold"/>
                                        <p:tgtEl>
                                          <p:spTgt spid="19"/>
                                        </p:tgtEl>
                                        <p:attrNameLst>
                                          <p:attrName>ppt_x</p:attrName>
                                        </p:attrNameLst>
                                      </p:cBhvr>
                                      <p:tavLst>
                                        <p:tav tm="0">
                                          <p:val>
                                            <p:strVal val="#ppt_x"/>
                                          </p:val>
                                        </p:tav>
                                        <p:tav tm="100000">
                                          <p:val>
                                            <p:strVal val="#ppt_x"/>
                                          </p:val>
                                        </p:tav>
                                      </p:tavLst>
                                    </p:anim>
                                    <p:anim calcmode="lin" valueType="num">
                                      <p:cBhvr additive="base">
                                        <p:cTn id="66" dur="500" fill="hold"/>
                                        <p:tgtEl>
                                          <p:spTgt spid="19"/>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20"/>
                                        </p:tgtEl>
                                        <p:attrNameLst>
                                          <p:attrName>style.visibility</p:attrName>
                                        </p:attrNameLst>
                                      </p:cBhvr>
                                      <p:to>
                                        <p:strVal val="visible"/>
                                      </p:to>
                                    </p:set>
                                    <p:anim calcmode="lin" valueType="num">
                                      <p:cBhvr additive="base">
                                        <p:cTn id="69" dur="500" fill="hold"/>
                                        <p:tgtEl>
                                          <p:spTgt spid="20"/>
                                        </p:tgtEl>
                                        <p:attrNameLst>
                                          <p:attrName>ppt_x</p:attrName>
                                        </p:attrNameLst>
                                      </p:cBhvr>
                                      <p:tavLst>
                                        <p:tav tm="0">
                                          <p:val>
                                            <p:strVal val="#ppt_x"/>
                                          </p:val>
                                        </p:tav>
                                        <p:tav tm="100000">
                                          <p:val>
                                            <p:strVal val="#ppt_x"/>
                                          </p:val>
                                        </p:tav>
                                      </p:tavLst>
                                    </p:anim>
                                    <p:anim calcmode="lin" valueType="num">
                                      <p:cBhvr additive="base">
                                        <p:cTn id="70" dur="500" fill="hold"/>
                                        <p:tgtEl>
                                          <p:spTgt spid="20"/>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21"/>
                                        </p:tgtEl>
                                        <p:attrNameLst>
                                          <p:attrName>style.visibility</p:attrName>
                                        </p:attrNameLst>
                                      </p:cBhvr>
                                      <p:to>
                                        <p:strVal val="visible"/>
                                      </p:to>
                                    </p:set>
                                    <p:anim calcmode="lin" valueType="num">
                                      <p:cBhvr additive="base">
                                        <p:cTn id="73" dur="500" fill="hold"/>
                                        <p:tgtEl>
                                          <p:spTgt spid="21"/>
                                        </p:tgtEl>
                                        <p:attrNameLst>
                                          <p:attrName>ppt_x</p:attrName>
                                        </p:attrNameLst>
                                      </p:cBhvr>
                                      <p:tavLst>
                                        <p:tav tm="0">
                                          <p:val>
                                            <p:strVal val="#ppt_x"/>
                                          </p:val>
                                        </p:tav>
                                        <p:tav tm="100000">
                                          <p:val>
                                            <p:strVal val="#ppt_x"/>
                                          </p:val>
                                        </p:tav>
                                      </p:tavLst>
                                    </p:anim>
                                    <p:anim calcmode="lin" valueType="num">
                                      <p:cBhvr additive="base">
                                        <p:cTn id="74" dur="500" fill="hold"/>
                                        <p:tgtEl>
                                          <p:spTgt spid="21"/>
                                        </p:tgtEl>
                                        <p:attrNameLst>
                                          <p:attrName>ppt_y</p:attrName>
                                        </p:attrNameLst>
                                      </p:cBhvr>
                                      <p:tavLst>
                                        <p:tav tm="0">
                                          <p:val>
                                            <p:strVal val="1+#ppt_h/2"/>
                                          </p:val>
                                        </p:tav>
                                        <p:tav tm="100000">
                                          <p:val>
                                            <p:strVal val="#ppt_y"/>
                                          </p:val>
                                        </p:tav>
                                      </p:tavLst>
                                    </p:anim>
                                  </p:childTnLst>
                                </p:cTn>
                              </p:par>
                              <p:par>
                                <p:cTn id="75" presetID="2" presetClass="entr" presetSubtype="6" fill="hold" nodeType="withEffect">
                                  <p:stCondLst>
                                    <p:cond delay="0"/>
                                  </p:stCondLst>
                                  <p:childTnLst>
                                    <p:set>
                                      <p:cBhvr>
                                        <p:cTn id="76" dur="1" fill="hold">
                                          <p:stCondLst>
                                            <p:cond delay="0"/>
                                          </p:stCondLst>
                                        </p:cTn>
                                        <p:tgtEl>
                                          <p:spTgt spid="3"/>
                                        </p:tgtEl>
                                        <p:attrNameLst>
                                          <p:attrName>style.visibility</p:attrName>
                                        </p:attrNameLst>
                                      </p:cBhvr>
                                      <p:to>
                                        <p:strVal val="visible"/>
                                      </p:to>
                                    </p:set>
                                    <p:anim calcmode="lin" valueType="num">
                                      <p:cBhvr additive="base">
                                        <p:cTn id="77" dur="500" fill="hold"/>
                                        <p:tgtEl>
                                          <p:spTgt spid="3"/>
                                        </p:tgtEl>
                                        <p:attrNameLst>
                                          <p:attrName>ppt_x</p:attrName>
                                        </p:attrNameLst>
                                      </p:cBhvr>
                                      <p:tavLst>
                                        <p:tav tm="0">
                                          <p:val>
                                            <p:strVal val="1+#ppt_w/2"/>
                                          </p:val>
                                        </p:tav>
                                        <p:tav tm="100000">
                                          <p:val>
                                            <p:strVal val="#ppt_x"/>
                                          </p:val>
                                        </p:tav>
                                      </p:tavLst>
                                    </p:anim>
                                    <p:anim calcmode="lin" valueType="num">
                                      <p:cBhvr additive="base">
                                        <p:cTn id="78" dur="500" fill="hold"/>
                                        <p:tgtEl>
                                          <p:spTgt spid="3"/>
                                        </p:tgtEl>
                                        <p:attrNameLst>
                                          <p:attrName>ppt_y</p:attrName>
                                        </p:attrNameLst>
                                      </p:cBhvr>
                                      <p:tavLst>
                                        <p:tav tm="0">
                                          <p:val>
                                            <p:strVal val="1+#ppt_h/2"/>
                                          </p:val>
                                        </p:tav>
                                        <p:tav tm="100000">
                                          <p:val>
                                            <p:strVal val="#ppt_y"/>
                                          </p:val>
                                        </p:tav>
                                      </p:tavLst>
                                    </p:anim>
                                  </p:childTnLst>
                                </p:cTn>
                              </p:par>
                              <p:par>
                                <p:cTn id="79" presetID="2" presetClass="entr" presetSubtype="6" fill="hold" grpId="0" nodeType="withEffect">
                                  <p:stCondLst>
                                    <p:cond delay="0"/>
                                  </p:stCondLst>
                                  <p:childTnLst>
                                    <p:set>
                                      <p:cBhvr>
                                        <p:cTn id="80" dur="1" fill="hold">
                                          <p:stCondLst>
                                            <p:cond delay="0"/>
                                          </p:stCondLst>
                                        </p:cTn>
                                        <p:tgtEl>
                                          <p:spTgt spid="29"/>
                                        </p:tgtEl>
                                        <p:attrNameLst>
                                          <p:attrName>style.visibility</p:attrName>
                                        </p:attrNameLst>
                                      </p:cBhvr>
                                      <p:to>
                                        <p:strVal val="visible"/>
                                      </p:to>
                                    </p:set>
                                    <p:anim calcmode="lin" valueType="num">
                                      <p:cBhvr additive="base">
                                        <p:cTn id="81" dur="500" fill="hold"/>
                                        <p:tgtEl>
                                          <p:spTgt spid="29"/>
                                        </p:tgtEl>
                                        <p:attrNameLst>
                                          <p:attrName>ppt_x</p:attrName>
                                        </p:attrNameLst>
                                      </p:cBhvr>
                                      <p:tavLst>
                                        <p:tav tm="0">
                                          <p:val>
                                            <p:strVal val="1+#ppt_w/2"/>
                                          </p:val>
                                        </p:tav>
                                        <p:tav tm="100000">
                                          <p:val>
                                            <p:strVal val="#ppt_x"/>
                                          </p:val>
                                        </p:tav>
                                      </p:tavLst>
                                    </p:anim>
                                    <p:anim calcmode="lin" valueType="num">
                                      <p:cBhvr additive="base">
                                        <p:cTn id="82" dur="500" fill="hold"/>
                                        <p:tgtEl>
                                          <p:spTgt spid="29"/>
                                        </p:tgtEl>
                                        <p:attrNameLst>
                                          <p:attrName>ppt_y</p:attrName>
                                        </p:attrNameLst>
                                      </p:cBhvr>
                                      <p:tavLst>
                                        <p:tav tm="0">
                                          <p:val>
                                            <p:strVal val="1+#ppt_h/2"/>
                                          </p:val>
                                        </p:tav>
                                        <p:tav tm="100000">
                                          <p:val>
                                            <p:strVal val="#ppt_y"/>
                                          </p:val>
                                        </p:tav>
                                      </p:tavLst>
                                    </p:anim>
                                  </p:childTnLst>
                                </p:cTn>
                              </p:par>
                              <p:par>
                                <p:cTn id="83" presetID="2" presetClass="entr" presetSubtype="4" fill="hold" grpId="0" nodeType="withEffect">
                                  <p:stCondLst>
                                    <p:cond delay="0"/>
                                  </p:stCondLst>
                                  <p:childTnLst>
                                    <p:set>
                                      <p:cBhvr>
                                        <p:cTn id="84" dur="1" fill="hold">
                                          <p:stCondLst>
                                            <p:cond delay="0"/>
                                          </p:stCondLst>
                                        </p:cTn>
                                        <p:tgtEl>
                                          <p:spTgt spid="30"/>
                                        </p:tgtEl>
                                        <p:attrNameLst>
                                          <p:attrName>style.visibility</p:attrName>
                                        </p:attrNameLst>
                                      </p:cBhvr>
                                      <p:to>
                                        <p:strVal val="visible"/>
                                      </p:to>
                                    </p:set>
                                    <p:anim calcmode="lin" valueType="num">
                                      <p:cBhvr additive="base">
                                        <p:cTn id="85" dur="500" fill="hold"/>
                                        <p:tgtEl>
                                          <p:spTgt spid="30"/>
                                        </p:tgtEl>
                                        <p:attrNameLst>
                                          <p:attrName>ppt_x</p:attrName>
                                        </p:attrNameLst>
                                      </p:cBhvr>
                                      <p:tavLst>
                                        <p:tav tm="0">
                                          <p:val>
                                            <p:strVal val="#ppt_x"/>
                                          </p:val>
                                        </p:tav>
                                        <p:tav tm="100000">
                                          <p:val>
                                            <p:strVal val="#ppt_x"/>
                                          </p:val>
                                        </p:tav>
                                      </p:tavLst>
                                    </p:anim>
                                    <p:anim calcmode="lin" valueType="num">
                                      <p:cBhvr additive="base">
                                        <p:cTn id="86" dur="500" fill="hold"/>
                                        <p:tgtEl>
                                          <p:spTgt spid="30"/>
                                        </p:tgtEl>
                                        <p:attrNameLst>
                                          <p:attrName>ppt_y</p:attrName>
                                        </p:attrNameLst>
                                      </p:cBhvr>
                                      <p:tavLst>
                                        <p:tav tm="0">
                                          <p:val>
                                            <p:strVal val="1+#ppt_h/2"/>
                                          </p:val>
                                        </p:tav>
                                        <p:tav tm="100000">
                                          <p:val>
                                            <p:strVal val="#ppt_y"/>
                                          </p:val>
                                        </p:tav>
                                      </p:tavLst>
                                    </p:anim>
                                  </p:childTnLst>
                                </p:cTn>
                              </p:par>
                              <p:par>
                                <p:cTn id="87" presetID="2" presetClass="entr" presetSubtype="4" fill="hold" grpId="0" nodeType="withEffect">
                                  <p:stCondLst>
                                    <p:cond delay="0"/>
                                  </p:stCondLst>
                                  <p:childTnLst>
                                    <p:set>
                                      <p:cBhvr>
                                        <p:cTn id="88" dur="1" fill="hold">
                                          <p:stCondLst>
                                            <p:cond delay="0"/>
                                          </p:stCondLst>
                                        </p:cTn>
                                        <p:tgtEl>
                                          <p:spTgt spid="31"/>
                                        </p:tgtEl>
                                        <p:attrNameLst>
                                          <p:attrName>style.visibility</p:attrName>
                                        </p:attrNameLst>
                                      </p:cBhvr>
                                      <p:to>
                                        <p:strVal val="visible"/>
                                      </p:to>
                                    </p:set>
                                    <p:anim calcmode="lin" valueType="num">
                                      <p:cBhvr additive="base">
                                        <p:cTn id="89" dur="500" fill="hold"/>
                                        <p:tgtEl>
                                          <p:spTgt spid="31"/>
                                        </p:tgtEl>
                                        <p:attrNameLst>
                                          <p:attrName>ppt_x</p:attrName>
                                        </p:attrNameLst>
                                      </p:cBhvr>
                                      <p:tavLst>
                                        <p:tav tm="0">
                                          <p:val>
                                            <p:strVal val="#ppt_x"/>
                                          </p:val>
                                        </p:tav>
                                        <p:tav tm="100000">
                                          <p:val>
                                            <p:strVal val="#ppt_x"/>
                                          </p:val>
                                        </p:tav>
                                      </p:tavLst>
                                    </p:anim>
                                    <p:anim calcmode="lin" valueType="num">
                                      <p:cBhvr additive="base">
                                        <p:cTn id="90" dur="500" fill="hold"/>
                                        <p:tgtEl>
                                          <p:spTgt spid="31"/>
                                        </p:tgtEl>
                                        <p:attrNameLst>
                                          <p:attrName>ppt_y</p:attrName>
                                        </p:attrNameLst>
                                      </p:cBhvr>
                                      <p:tavLst>
                                        <p:tav tm="0">
                                          <p:val>
                                            <p:strVal val="1+#ppt_h/2"/>
                                          </p:val>
                                        </p:tav>
                                        <p:tav tm="100000">
                                          <p:val>
                                            <p:strVal val="#ppt_y"/>
                                          </p:val>
                                        </p:tav>
                                      </p:tavLst>
                                    </p:anim>
                                  </p:childTnLst>
                                </p:cTn>
                              </p:par>
                              <p:par>
                                <p:cTn id="91" presetID="2" presetClass="entr" presetSubtype="4" fill="hold" grpId="0" nodeType="withEffect">
                                  <p:stCondLst>
                                    <p:cond delay="0"/>
                                  </p:stCondLst>
                                  <p:childTnLst>
                                    <p:set>
                                      <p:cBhvr>
                                        <p:cTn id="92" dur="1" fill="hold">
                                          <p:stCondLst>
                                            <p:cond delay="0"/>
                                          </p:stCondLst>
                                        </p:cTn>
                                        <p:tgtEl>
                                          <p:spTgt spid="32"/>
                                        </p:tgtEl>
                                        <p:attrNameLst>
                                          <p:attrName>style.visibility</p:attrName>
                                        </p:attrNameLst>
                                      </p:cBhvr>
                                      <p:to>
                                        <p:strVal val="visible"/>
                                      </p:to>
                                    </p:set>
                                    <p:anim calcmode="lin" valueType="num">
                                      <p:cBhvr additive="base">
                                        <p:cTn id="93" dur="500" fill="hold"/>
                                        <p:tgtEl>
                                          <p:spTgt spid="32"/>
                                        </p:tgtEl>
                                        <p:attrNameLst>
                                          <p:attrName>ppt_x</p:attrName>
                                        </p:attrNameLst>
                                      </p:cBhvr>
                                      <p:tavLst>
                                        <p:tav tm="0">
                                          <p:val>
                                            <p:strVal val="#ppt_x"/>
                                          </p:val>
                                        </p:tav>
                                        <p:tav tm="100000">
                                          <p:val>
                                            <p:strVal val="#ppt_x"/>
                                          </p:val>
                                        </p:tav>
                                      </p:tavLst>
                                    </p:anim>
                                    <p:anim calcmode="lin" valueType="num">
                                      <p:cBhvr additive="base">
                                        <p:cTn id="94" dur="500" fill="hold"/>
                                        <p:tgtEl>
                                          <p:spTgt spid="32"/>
                                        </p:tgtEl>
                                        <p:attrNameLst>
                                          <p:attrName>ppt_y</p:attrName>
                                        </p:attrNameLst>
                                      </p:cBhvr>
                                      <p:tavLst>
                                        <p:tav tm="0">
                                          <p:val>
                                            <p:strVal val="1+#ppt_h/2"/>
                                          </p:val>
                                        </p:tav>
                                        <p:tav tm="100000">
                                          <p:val>
                                            <p:strVal val="#ppt_y"/>
                                          </p:val>
                                        </p:tav>
                                      </p:tavLst>
                                    </p:anim>
                                  </p:childTnLst>
                                </p:cTn>
                              </p:par>
                              <p:par>
                                <p:cTn id="95" presetID="2" presetClass="entr" presetSubtype="4" fill="hold" grpId="0" nodeType="withEffect">
                                  <p:stCondLst>
                                    <p:cond delay="0"/>
                                  </p:stCondLst>
                                  <p:childTnLst>
                                    <p:set>
                                      <p:cBhvr>
                                        <p:cTn id="96" dur="1" fill="hold">
                                          <p:stCondLst>
                                            <p:cond delay="0"/>
                                          </p:stCondLst>
                                        </p:cTn>
                                        <p:tgtEl>
                                          <p:spTgt spid="33"/>
                                        </p:tgtEl>
                                        <p:attrNameLst>
                                          <p:attrName>style.visibility</p:attrName>
                                        </p:attrNameLst>
                                      </p:cBhvr>
                                      <p:to>
                                        <p:strVal val="visible"/>
                                      </p:to>
                                    </p:set>
                                    <p:anim calcmode="lin" valueType="num">
                                      <p:cBhvr additive="base">
                                        <p:cTn id="97" dur="500" fill="hold"/>
                                        <p:tgtEl>
                                          <p:spTgt spid="33"/>
                                        </p:tgtEl>
                                        <p:attrNameLst>
                                          <p:attrName>ppt_x</p:attrName>
                                        </p:attrNameLst>
                                      </p:cBhvr>
                                      <p:tavLst>
                                        <p:tav tm="0">
                                          <p:val>
                                            <p:strVal val="#ppt_x"/>
                                          </p:val>
                                        </p:tav>
                                        <p:tav tm="100000">
                                          <p:val>
                                            <p:strVal val="#ppt_x"/>
                                          </p:val>
                                        </p:tav>
                                      </p:tavLst>
                                    </p:anim>
                                    <p:anim calcmode="lin" valueType="num">
                                      <p:cBhvr additive="base">
                                        <p:cTn id="98" dur="500" fill="hold"/>
                                        <p:tgtEl>
                                          <p:spTgt spid="33"/>
                                        </p:tgtEl>
                                        <p:attrNameLst>
                                          <p:attrName>ppt_y</p:attrName>
                                        </p:attrNameLst>
                                      </p:cBhvr>
                                      <p:tavLst>
                                        <p:tav tm="0">
                                          <p:val>
                                            <p:strVal val="1+#ppt_h/2"/>
                                          </p:val>
                                        </p:tav>
                                        <p:tav tm="100000">
                                          <p:val>
                                            <p:strVal val="#ppt_y"/>
                                          </p:val>
                                        </p:tav>
                                      </p:tavLst>
                                    </p:anim>
                                  </p:childTnLst>
                                </p:cTn>
                              </p:par>
                              <p:par>
                                <p:cTn id="99" presetID="2" presetClass="entr" presetSubtype="4" fill="hold" grpId="0" nodeType="withEffect">
                                  <p:stCondLst>
                                    <p:cond delay="0"/>
                                  </p:stCondLst>
                                  <p:childTnLst>
                                    <p:set>
                                      <p:cBhvr>
                                        <p:cTn id="100" dur="1" fill="hold">
                                          <p:stCondLst>
                                            <p:cond delay="0"/>
                                          </p:stCondLst>
                                        </p:cTn>
                                        <p:tgtEl>
                                          <p:spTgt spid="34"/>
                                        </p:tgtEl>
                                        <p:attrNameLst>
                                          <p:attrName>style.visibility</p:attrName>
                                        </p:attrNameLst>
                                      </p:cBhvr>
                                      <p:to>
                                        <p:strVal val="visible"/>
                                      </p:to>
                                    </p:set>
                                    <p:anim calcmode="lin" valueType="num">
                                      <p:cBhvr additive="base">
                                        <p:cTn id="101" dur="500" fill="hold"/>
                                        <p:tgtEl>
                                          <p:spTgt spid="34"/>
                                        </p:tgtEl>
                                        <p:attrNameLst>
                                          <p:attrName>ppt_x</p:attrName>
                                        </p:attrNameLst>
                                      </p:cBhvr>
                                      <p:tavLst>
                                        <p:tav tm="0">
                                          <p:val>
                                            <p:strVal val="#ppt_x"/>
                                          </p:val>
                                        </p:tav>
                                        <p:tav tm="100000">
                                          <p:val>
                                            <p:strVal val="#ppt_x"/>
                                          </p:val>
                                        </p:tav>
                                      </p:tavLst>
                                    </p:anim>
                                    <p:anim calcmode="lin" valueType="num">
                                      <p:cBhvr additive="base">
                                        <p:cTn id="102" dur="500" fill="hold"/>
                                        <p:tgtEl>
                                          <p:spTgt spid="34"/>
                                        </p:tgtEl>
                                        <p:attrNameLst>
                                          <p:attrName>ppt_y</p:attrName>
                                        </p:attrNameLst>
                                      </p:cBhvr>
                                      <p:tavLst>
                                        <p:tav tm="0">
                                          <p:val>
                                            <p:strVal val="1+#ppt_h/2"/>
                                          </p:val>
                                        </p:tav>
                                        <p:tav tm="100000">
                                          <p:val>
                                            <p:strVal val="#ppt_y"/>
                                          </p:val>
                                        </p:tav>
                                      </p:tavLst>
                                    </p:anim>
                                  </p:childTnLst>
                                </p:cTn>
                              </p:par>
                              <p:par>
                                <p:cTn id="103" presetID="2" presetClass="entr" presetSubtype="4" fill="hold" grpId="0" nodeType="withEffect">
                                  <p:stCondLst>
                                    <p:cond delay="0"/>
                                  </p:stCondLst>
                                  <p:childTnLst>
                                    <p:set>
                                      <p:cBhvr>
                                        <p:cTn id="104" dur="1" fill="hold">
                                          <p:stCondLst>
                                            <p:cond delay="0"/>
                                          </p:stCondLst>
                                        </p:cTn>
                                        <p:tgtEl>
                                          <p:spTgt spid="35"/>
                                        </p:tgtEl>
                                        <p:attrNameLst>
                                          <p:attrName>style.visibility</p:attrName>
                                        </p:attrNameLst>
                                      </p:cBhvr>
                                      <p:to>
                                        <p:strVal val="visible"/>
                                      </p:to>
                                    </p:set>
                                    <p:anim calcmode="lin" valueType="num">
                                      <p:cBhvr additive="base">
                                        <p:cTn id="105" dur="500" fill="hold"/>
                                        <p:tgtEl>
                                          <p:spTgt spid="35"/>
                                        </p:tgtEl>
                                        <p:attrNameLst>
                                          <p:attrName>ppt_x</p:attrName>
                                        </p:attrNameLst>
                                      </p:cBhvr>
                                      <p:tavLst>
                                        <p:tav tm="0">
                                          <p:val>
                                            <p:strVal val="#ppt_x"/>
                                          </p:val>
                                        </p:tav>
                                        <p:tav tm="100000">
                                          <p:val>
                                            <p:strVal val="#ppt_x"/>
                                          </p:val>
                                        </p:tav>
                                      </p:tavLst>
                                    </p:anim>
                                    <p:anim calcmode="lin" valueType="num">
                                      <p:cBhvr additive="base">
                                        <p:cTn id="106" dur="500" fill="hold"/>
                                        <p:tgtEl>
                                          <p:spTgt spid="35"/>
                                        </p:tgtEl>
                                        <p:attrNameLst>
                                          <p:attrName>ppt_y</p:attrName>
                                        </p:attrNameLst>
                                      </p:cBhvr>
                                      <p:tavLst>
                                        <p:tav tm="0">
                                          <p:val>
                                            <p:strVal val="1+#ppt_h/2"/>
                                          </p:val>
                                        </p:tav>
                                        <p:tav tm="100000">
                                          <p:val>
                                            <p:strVal val="#ppt_y"/>
                                          </p:val>
                                        </p:tav>
                                      </p:tavLst>
                                    </p:anim>
                                  </p:childTnLst>
                                </p:cTn>
                              </p:par>
                              <p:par>
                                <p:cTn id="107" presetID="2" presetClass="entr" presetSubtype="4" fill="hold" grpId="0" nodeType="withEffect">
                                  <p:stCondLst>
                                    <p:cond delay="0"/>
                                  </p:stCondLst>
                                  <p:childTnLst>
                                    <p:set>
                                      <p:cBhvr>
                                        <p:cTn id="108" dur="1" fill="hold">
                                          <p:stCondLst>
                                            <p:cond delay="0"/>
                                          </p:stCondLst>
                                        </p:cTn>
                                        <p:tgtEl>
                                          <p:spTgt spid="36"/>
                                        </p:tgtEl>
                                        <p:attrNameLst>
                                          <p:attrName>style.visibility</p:attrName>
                                        </p:attrNameLst>
                                      </p:cBhvr>
                                      <p:to>
                                        <p:strVal val="visible"/>
                                      </p:to>
                                    </p:set>
                                    <p:anim calcmode="lin" valueType="num">
                                      <p:cBhvr additive="base">
                                        <p:cTn id="109" dur="500" fill="hold"/>
                                        <p:tgtEl>
                                          <p:spTgt spid="36"/>
                                        </p:tgtEl>
                                        <p:attrNameLst>
                                          <p:attrName>ppt_x</p:attrName>
                                        </p:attrNameLst>
                                      </p:cBhvr>
                                      <p:tavLst>
                                        <p:tav tm="0">
                                          <p:val>
                                            <p:strVal val="#ppt_x"/>
                                          </p:val>
                                        </p:tav>
                                        <p:tav tm="100000">
                                          <p:val>
                                            <p:strVal val="#ppt_x"/>
                                          </p:val>
                                        </p:tav>
                                      </p:tavLst>
                                    </p:anim>
                                    <p:anim calcmode="lin" valueType="num">
                                      <p:cBhvr additive="base">
                                        <p:cTn id="110" dur="500" fill="hold"/>
                                        <p:tgtEl>
                                          <p:spTgt spid="36"/>
                                        </p:tgtEl>
                                        <p:attrNameLst>
                                          <p:attrName>ppt_y</p:attrName>
                                        </p:attrNameLst>
                                      </p:cBhvr>
                                      <p:tavLst>
                                        <p:tav tm="0">
                                          <p:val>
                                            <p:strVal val="1+#ppt_h/2"/>
                                          </p:val>
                                        </p:tav>
                                        <p:tav tm="100000">
                                          <p:val>
                                            <p:strVal val="#ppt_y"/>
                                          </p:val>
                                        </p:tav>
                                      </p:tavLst>
                                    </p:anim>
                                  </p:childTnLst>
                                </p:cTn>
                              </p:par>
                              <p:par>
                                <p:cTn id="111" presetID="2" presetClass="entr" presetSubtype="1" fill="hold" grpId="0" nodeType="withEffect">
                                  <p:stCondLst>
                                    <p:cond delay="0"/>
                                  </p:stCondLst>
                                  <p:childTnLst>
                                    <p:set>
                                      <p:cBhvr>
                                        <p:cTn id="112" dur="1" fill="hold">
                                          <p:stCondLst>
                                            <p:cond delay="0"/>
                                          </p:stCondLst>
                                        </p:cTn>
                                        <p:tgtEl>
                                          <p:spTgt spid="37"/>
                                        </p:tgtEl>
                                        <p:attrNameLst>
                                          <p:attrName>style.visibility</p:attrName>
                                        </p:attrNameLst>
                                      </p:cBhvr>
                                      <p:to>
                                        <p:strVal val="visible"/>
                                      </p:to>
                                    </p:set>
                                    <p:anim calcmode="lin" valueType="num">
                                      <p:cBhvr additive="base">
                                        <p:cTn id="113" dur="500" fill="hold"/>
                                        <p:tgtEl>
                                          <p:spTgt spid="37"/>
                                        </p:tgtEl>
                                        <p:attrNameLst>
                                          <p:attrName>ppt_x</p:attrName>
                                        </p:attrNameLst>
                                      </p:cBhvr>
                                      <p:tavLst>
                                        <p:tav tm="0">
                                          <p:val>
                                            <p:strVal val="#ppt_x"/>
                                          </p:val>
                                        </p:tav>
                                        <p:tav tm="100000">
                                          <p:val>
                                            <p:strVal val="#ppt_x"/>
                                          </p:val>
                                        </p:tav>
                                      </p:tavLst>
                                    </p:anim>
                                    <p:anim calcmode="lin" valueType="num">
                                      <p:cBhvr additive="base">
                                        <p:cTn id="114" dur="500" fill="hold"/>
                                        <p:tgtEl>
                                          <p:spTgt spid="37"/>
                                        </p:tgtEl>
                                        <p:attrNameLst>
                                          <p:attrName>ppt_y</p:attrName>
                                        </p:attrNameLst>
                                      </p:cBhvr>
                                      <p:tavLst>
                                        <p:tav tm="0">
                                          <p:val>
                                            <p:strVal val="0-#ppt_h/2"/>
                                          </p:val>
                                        </p:tav>
                                        <p:tav tm="100000">
                                          <p:val>
                                            <p:strVal val="#ppt_y"/>
                                          </p:val>
                                        </p:tav>
                                      </p:tavLst>
                                    </p:anim>
                                  </p:childTnLst>
                                </p:cTn>
                              </p:par>
                              <p:par>
                                <p:cTn id="115" presetID="2" presetClass="entr" presetSubtype="4" fill="hold" grpId="0" nodeType="withEffect">
                                  <p:stCondLst>
                                    <p:cond delay="0"/>
                                  </p:stCondLst>
                                  <p:childTnLst>
                                    <p:set>
                                      <p:cBhvr>
                                        <p:cTn id="116" dur="1" fill="hold">
                                          <p:stCondLst>
                                            <p:cond delay="0"/>
                                          </p:stCondLst>
                                        </p:cTn>
                                        <p:tgtEl>
                                          <p:spTgt spid="38"/>
                                        </p:tgtEl>
                                        <p:attrNameLst>
                                          <p:attrName>style.visibility</p:attrName>
                                        </p:attrNameLst>
                                      </p:cBhvr>
                                      <p:to>
                                        <p:strVal val="visible"/>
                                      </p:to>
                                    </p:set>
                                    <p:anim calcmode="lin" valueType="num">
                                      <p:cBhvr additive="base">
                                        <p:cTn id="117" dur="500" fill="hold"/>
                                        <p:tgtEl>
                                          <p:spTgt spid="38"/>
                                        </p:tgtEl>
                                        <p:attrNameLst>
                                          <p:attrName>ppt_x</p:attrName>
                                        </p:attrNameLst>
                                      </p:cBhvr>
                                      <p:tavLst>
                                        <p:tav tm="0">
                                          <p:val>
                                            <p:strVal val="#ppt_x"/>
                                          </p:val>
                                        </p:tav>
                                        <p:tav tm="100000">
                                          <p:val>
                                            <p:strVal val="#ppt_x"/>
                                          </p:val>
                                        </p:tav>
                                      </p:tavLst>
                                    </p:anim>
                                    <p:anim calcmode="lin" valueType="num">
                                      <p:cBhvr additive="base">
                                        <p:cTn id="118" dur="500" fill="hold"/>
                                        <p:tgtEl>
                                          <p:spTgt spid="38"/>
                                        </p:tgtEl>
                                        <p:attrNameLst>
                                          <p:attrName>ppt_y</p:attrName>
                                        </p:attrNameLst>
                                      </p:cBhvr>
                                      <p:tavLst>
                                        <p:tav tm="0">
                                          <p:val>
                                            <p:strVal val="1+#ppt_h/2"/>
                                          </p:val>
                                        </p:tav>
                                        <p:tav tm="100000">
                                          <p:val>
                                            <p:strVal val="#ppt_y"/>
                                          </p:val>
                                        </p:tav>
                                      </p:tavLst>
                                    </p:anim>
                                  </p:childTnLst>
                                </p:cTn>
                              </p:par>
                              <p:par>
                                <p:cTn id="119" presetID="2" presetClass="entr" presetSubtype="9" fill="hold" grpId="0" nodeType="withEffect">
                                  <p:stCondLst>
                                    <p:cond delay="0"/>
                                  </p:stCondLst>
                                  <p:childTnLst>
                                    <p:set>
                                      <p:cBhvr>
                                        <p:cTn id="120" dur="1" fill="hold">
                                          <p:stCondLst>
                                            <p:cond delay="0"/>
                                          </p:stCondLst>
                                        </p:cTn>
                                        <p:tgtEl>
                                          <p:spTgt spid="39"/>
                                        </p:tgtEl>
                                        <p:attrNameLst>
                                          <p:attrName>style.visibility</p:attrName>
                                        </p:attrNameLst>
                                      </p:cBhvr>
                                      <p:to>
                                        <p:strVal val="visible"/>
                                      </p:to>
                                    </p:set>
                                    <p:anim calcmode="lin" valueType="num">
                                      <p:cBhvr additive="base">
                                        <p:cTn id="121" dur="500" fill="hold"/>
                                        <p:tgtEl>
                                          <p:spTgt spid="39"/>
                                        </p:tgtEl>
                                        <p:attrNameLst>
                                          <p:attrName>ppt_x</p:attrName>
                                        </p:attrNameLst>
                                      </p:cBhvr>
                                      <p:tavLst>
                                        <p:tav tm="0">
                                          <p:val>
                                            <p:strVal val="0-#ppt_w/2"/>
                                          </p:val>
                                        </p:tav>
                                        <p:tav tm="100000">
                                          <p:val>
                                            <p:strVal val="#ppt_x"/>
                                          </p:val>
                                        </p:tav>
                                      </p:tavLst>
                                    </p:anim>
                                    <p:anim calcmode="lin" valueType="num">
                                      <p:cBhvr additive="base">
                                        <p:cTn id="122" dur="500" fill="hold"/>
                                        <p:tgtEl>
                                          <p:spTgt spid="39"/>
                                        </p:tgtEl>
                                        <p:attrNameLst>
                                          <p:attrName>ppt_y</p:attrName>
                                        </p:attrNameLst>
                                      </p:cBhvr>
                                      <p:tavLst>
                                        <p:tav tm="0">
                                          <p:val>
                                            <p:strVal val="0-#ppt_h/2"/>
                                          </p:val>
                                        </p:tav>
                                        <p:tav tm="100000">
                                          <p:val>
                                            <p:strVal val="#ppt_y"/>
                                          </p:val>
                                        </p:tav>
                                      </p:tavLst>
                                    </p:anim>
                                  </p:childTnLst>
                                </p:cTn>
                              </p:par>
                              <p:par>
                                <p:cTn id="123" presetID="2" presetClass="entr" presetSubtype="4" fill="hold" grpId="0" nodeType="withEffect">
                                  <p:stCondLst>
                                    <p:cond delay="0"/>
                                  </p:stCondLst>
                                  <p:childTnLst>
                                    <p:set>
                                      <p:cBhvr>
                                        <p:cTn id="124" dur="1" fill="hold">
                                          <p:stCondLst>
                                            <p:cond delay="0"/>
                                          </p:stCondLst>
                                        </p:cTn>
                                        <p:tgtEl>
                                          <p:spTgt spid="40"/>
                                        </p:tgtEl>
                                        <p:attrNameLst>
                                          <p:attrName>style.visibility</p:attrName>
                                        </p:attrNameLst>
                                      </p:cBhvr>
                                      <p:to>
                                        <p:strVal val="visible"/>
                                      </p:to>
                                    </p:set>
                                    <p:anim calcmode="lin" valueType="num">
                                      <p:cBhvr additive="base">
                                        <p:cTn id="125" dur="500" fill="hold"/>
                                        <p:tgtEl>
                                          <p:spTgt spid="40"/>
                                        </p:tgtEl>
                                        <p:attrNameLst>
                                          <p:attrName>ppt_x</p:attrName>
                                        </p:attrNameLst>
                                      </p:cBhvr>
                                      <p:tavLst>
                                        <p:tav tm="0">
                                          <p:val>
                                            <p:strVal val="#ppt_x"/>
                                          </p:val>
                                        </p:tav>
                                        <p:tav tm="100000">
                                          <p:val>
                                            <p:strVal val="#ppt_x"/>
                                          </p:val>
                                        </p:tav>
                                      </p:tavLst>
                                    </p:anim>
                                    <p:anim calcmode="lin" valueType="num">
                                      <p:cBhvr additive="base">
                                        <p:cTn id="126" dur="500" fill="hold"/>
                                        <p:tgtEl>
                                          <p:spTgt spid="40"/>
                                        </p:tgtEl>
                                        <p:attrNameLst>
                                          <p:attrName>ppt_y</p:attrName>
                                        </p:attrNameLst>
                                      </p:cBhvr>
                                      <p:tavLst>
                                        <p:tav tm="0">
                                          <p:val>
                                            <p:strVal val="1+#ppt_h/2"/>
                                          </p:val>
                                        </p:tav>
                                        <p:tav tm="100000">
                                          <p:val>
                                            <p:strVal val="#ppt_y"/>
                                          </p:val>
                                        </p:tav>
                                      </p:tavLst>
                                    </p:anim>
                                  </p:childTnLst>
                                </p:cTn>
                              </p:par>
                              <p:par>
                                <p:cTn id="127" presetID="2" presetClass="entr" presetSubtype="9" fill="hold" grpId="0" nodeType="withEffect">
                                  <p:stCondLst>
                                    <p:cond delay="0"/>
                                  </p:stCondLst>
                                  <p:childTnLst>
                                    <p:set>
                                      <p:cBhvr>
                                        <p:cTn id="128" dur="1" fill="hold">
                                          <p:stCondLst>
                                            <p:cond delay="0"/>
                                          </p:stCondLst>
                                        </p:cTn>
                                        <p:tgtEl>
                                          <p:spTgt spid="41"/>
                                        </p:tgtEl>
                                        <p:attrNameLst>
                                          <p:attrName>style.visibility</p:attrName>
                                        </p:attrNameLst>
                                      </p:cBhvr>
                                      <p:to>
                                        <p:strVal val="visible"/>
                                      </p:to>
                                    </p:set>
                                    <p:anim calcmode="lin" valueType="num">
                                      <p:cBhvr additive="base">
                                        <p:cTn id="129" dur="500" fill="hold"/>
                                        <p:tgtEl>
                                          <p:spTgt spid="41"/>
                                        </p:tgtEl>
                                        <p:attrNameLst>
                                          <p:attrName>ppt_x</p:attrName>
                                        </p:attrNameLst>
                                      </p:cBhvr>
                                      <p:tavLst>
                                        <p:tav tm="0">
                                          <p:val>
                                            <p:strVal val="0-#ppt_w/2"/>
                                          </p:val>
                                        </p:tav>
                                        <p:tav tm="100000">
                                          <p:val>
                                            <p:strVal val="#ppt_x"/>
                                          </p:val>
                                        </p:tav>
                                      </p:tavLst>
                                    </p:anim>
                                    <p:anim calcmode="lin" valueType="num">
                                      <p:cBhvr additive="base">
                                        <p:cTn id="130" dur="500" fill="hold"/>
                                        <p:tgtEl>
                                          <p:spTgt spid="41"/>
                                        </p:tgtEl>
                                        <p:attrNameLst>
                                          <p:attrName>ppt_y</p:attrName>
                                        </p:attrNameLst>
                                      </p:cBhvr>
                                      <p:tavLst>
                                        <p:tav tm="0">
                                          <p:val>
                                            <p:strVal val="0-#ppt_h/2"/>
                                          </p:val>
                                        </p:tav>
                                        <p:tav tm="100000">
                                          <p:val>
                                            <p:strVal val="#ppt_y"/>
                                          </p:val>
                                        </p:tav>
                                      </p:tavLst>
                                    </p:anim>
                                  </p:childTnLst>
                                </p:cTn>
                              </p:par>
                              <p:par>
                                <p:cTn id="131" presetID="2" presetClass="entr" presetSubtype="12" fill="hold" nodeType="withEffect">
                                  <p:stCondLst>
                                    <p:cond delay="0"/>
                                  </p:stCondLst>
                                  <p:childTnLst>
                                    <p:set>
                                      <p:cBhvr>
                                        <p:cTn id="132" dur="1" fill="hold">
                                          <p:stCondLst>
                                            <p:cond delay="0"/>
                                          </p:stCondLst>
                                        </p:cTn>
                                        <p:tgtEl>
                                          <p:spTgt spid="5"/>
                                        </p:tgtEl>
                                        <p:attrNameLst>
                                          <p:attrName>style.visibility</p:attrName>
                                        </p:attrNameLst>
                                      </p:cBhvr>
                                      <p:to>
                                        <p:strVal val="visible"/>
                                      </p:to>
                                    </p:set>
                                    <p:anim calcmode="lin" valueType="num">
                                      <p:cBhvr additive="base">
                                        <p:cTn id="133" dur="500" fill="hold"/>
                                        <p:tgtEl>
                                          <p:spTgt spid="5"/>
                                        </p:tgtEl>
                                        <p:attrNameLst>
                                          <p:attrName>ppt_x</p:attrName>
                                        </p:attrNameLst>
                                      </p:cBhvr>
                                      <p:tavLst>
                                        <p:tav tm="0">
                                          <p:val>
                                            <p:strVal val="0-#ppt_w/2"/>
                                          </p:val>
                                        </p:tav>
                                        <p:tav tm="100000">
                                          <p:val>
                                            <p:strVal val="#ppt_x"/>
                                          </p:val>
                                        </p:tav>
                                      </p:tavLst>
                                    </p:anim>
                                    <p:anim calcmode="lin" valueType="num">
                                      <p:cBhvr additive="base">
                                        <p:cTn id="134" dur="500" fill="hold"/>
                                        <p:tgtEl>
                                          <p:spTgt spid="5"/>
                                        </p:tgtEl>
                                        <p:attrNameLst>
                                          <p:attrName>ppt_y</p:attrName>
                                        </p:attrNameLst>
                                      </p:cBhvr>
                                      <p:tavLst>
                                        <p:tav tm="0">
                                          <p:val>
                                            <p:strVal val="1+#ppt_h/2"/>
                                          </p:val>
                                        </p:tav>
                                        <p:tav tm="100000">
                                          <p:val>
                                            <p:strVal val="#ppt_y"/>
                                          </p:val>
                                        </p:tav>
                                      </p:tavLst>
                                    </p:anim>
                                  </p:childTnLst>
                                </p:cTn>
                              </p:par>
                              <p:par>
                                <p:cTn id="135" presetID="2" presetClass="entr" presetSubtype="4" fill="hold" grpId="0" nodeType="withEffect">
                                  <p:stCondLst>
                                    <p:cond delay="0"/>
                                  </p:stCondLst>
                                  <p:childTnLst>
                                    <p:set>
                                      <p:cBhvr>
                                        <p:cTn id="136" dur="1" fill="hold">
                                          <p:stCondLst>
                                            <p:cond delay="0"/>
                                          </p:stCondLst>
                                        </p:cTn>
                                        <p:tgtEl>
                                          <p:spTgt spid="51"/>
                                        </p:tgtEl>
                                        <p:attrNameLst>
                                          <p:attrName>style.visibility</p:attrName>
                                        </p:attrNameLst>
                                      </p:cBhvr>
                                      <p:to>
                                        <p:strVal val="visible"/>
                                      </p:to>
                                    </p:set>
                                    <p:anim calcmode="lin" valueType="num">
                                      <p:cBhvr additive="base">
                                        <p:cTn id="137" dur="500" fill="hold"/>
                                        <p:tgtEl>
                                          <p:spTgt spid="51"/>
                                        </p:tgtEl>
                                        <p:attrNameLst>
                                          <p:attrName>ppt_x</p:attrName>
                                        </p:attrNameLst>
                                      </p:cBhvr>
                                      <p:tavLst>
                                        <p:tav tm="0">
                                          <p:val>
                                            <p:strVal val="#ppt_x"/>
                                          </p:val>
                                        </p:tav>
                                        <p:tav tm="100000">
                                          <p:val>
                                            <p:strVal val="#ppt_x"/>
                                          </p:val>
                                        </p:tav>
                                      </p:tavLst>
                                    </p:anim>
                                    <p:anim calcmode="lin" valueType="num">
                                      <p:cBhvr additive="base">
                                        <p:cTn id="138" dur="500" fill="hold"/>
                                        <p:tgtEl>
                                          <p:spTgt spid="51"/>
                                        </p:tgtEl>
                                        <p:attrNameLst>
                                          <p:attrName>ppt_y</p:attrName>
                                        </p:attrNameLst>
                                      </p:cBhvr>
                                      <p:tavLst>
                                        <p:tav tm="0">
                                          <p:val>
                                            <p:strVal val="1+#ppt_h/2"/>
                                          </p:val>
                                        </p:tav>
                                        <p:tav tm="100000">
                                          <p:val>
                                            <p:strVal val="#ppt_y"/>
                                          </p:val>
                                        </p:tav>
                                      </p:tavLst>
                                    </p:anim>
                                  </p:childTnLst>
                                </p:cTn>
                              </p:par>
                              <p:par>
                                <p:cTn id="139" presetID="2" presetClass="entr" presetSubtype="4" fill="hold" grpId="0" nodeType="withEffect">
                                  <p:stCondLst>
                                    <p:cond delay="0"/>
                                  </p:stCondLst>
                                  <p:childTnLst>
                                    <p:set>
                                      <p:cBhvr>
                                        <p:cTn id="140" dur="1" fill="hold">
                                          <p:stCondLst>
                                            <p:cond delay="0"/>
                                          </p:stCondLst>
                                        </p:cTn>
                                        <p:tgtEl>
                                          <p:spTgt spid="52"/>
                                        </p:tgtEl>
                                        <p:attrNameLst>
                                          <p:attrName>style.visibility</p:attrName>
                                        </p:attrNameLst>
                                      </p:cBhvr>
                                      <p:to>
                                        <p:strVal val="visible"/>
                                      </p:to>
                                    </p:set>
                                    <p:anim calcmode="lin" valueType="num">
                                      <p:cBhvr additive="base">
                                        <p:cTn id="141" dur="500" fill="hold"/>
                                        <p:tgtEl>
                                          <p:spTgt spid="52"/>
                                        </p:tgtEl>
                                        <p:attrNameLst>
                                          <p:attrName>ppt_x</p:attrName>
                                        </p:attrNameLst>
                                      </p:cBhvr>
                                      <p:tavLst>
                                        <p:tav tm="0">
                                          <p:val>
                                            <p:strVal val="#ppt_x"/>
                                          </p:val>
                                        </p:tav>
                                        <p:tav tm="100000">
                                          <p:val>
                                            <p:strVal val="#ppt_x"/>
                                          </p:val>
                                        </p:tav>
                                      </p:tavLst>
                                    </p:anim>
                                    <p:anim calcmode="lin" valueType="num">
                                      <p:cBhvr additive="base">
                                        <p:cTn id="142" dur="500" fill="hold"/>
                                        <p:tgtEl>
                                          <p:spTgt spid="52"/>
                                        </p:tgtEl>
                                        <p:attrNameLst>
                                          <p:attrName>ppt_y</p:attrName>
                                        </p:attrNameLst>
                                      </p:cBhvr>
                                      <p:tavLst>
                                        <p:tav tm="0">
                                          <p:val>
                                            <p:strVal val="1+#ppt_h/2"/>
                                          </p:val>
                                        </p:tav>
                                        <p:tav tm="100000">
                                          <p:val>
                                            <p:strVal val="#ppt_y"/>
                                          </p:val>
                                        </p:tav>
                                      </p:tavLst>
                                    </p:anim>
                                  </p:childTnLst>
                                </p:cTn>
                              </p:par>
                              <p:par>
                                <p:cTn id="143" presetID="2" presetClass="entr" presetSubtype="4" fill="hold" grpId="0" nodeType="withEffect">
                                  <p:stCondLst>
                                    <p:cond delay="0"/>
                                  </p:stCondLst>
                                  <p:childTnLst>
                                    <p:set>
                                      <p:cBhvr>
                                        <p:cTn id="144" dur="1" fill="hold">
                                          <p:stCondLst>
                                            <p:cond delay="0"/>
                                          </p:stCondLst>
                                        </p:cTn>
                                        <p:tgtEl>
                                          <p:spTgt spid="53"/>
                                        </p:tgtEl>
                                        <p:attrNameLst>
                                          <p:attrName>style.visibility</p:attrName>
                                        </p:attrNameLst>
                                      </p:cBhvr>
                                      <p:to>
                                        <p:strVal val="visible"/>
                                      </p:to>
                                    </p:set>
                                    <p:anim calcmode="lin" valueType="num">
                                      <p:cBhvr additive="base">
                                        <p:cTn id="145" dur="500" fill="hold"/>
                                        <p:tgtEl>
                                          <p:spTgt spid="53"/>
                                        </p:tgtEl>
                                        <p:attrNameLst>
                                          <p:attrName>ppt_x</p:attrName>
                                        </p:attrNameLst>
                                      </p:cBhvr>
                                      <p:tavLst>
                                        <p:tav tm="0">
                                          <p:val>
                                            <p:strVal val="#ppt_x"/>
                                          </p:val>
                                        </p:tav>
                                        <p:tav tm="100000">
                                          <p:val>
                                            <p:strVal val="#ppt_x"/>
                                          </p:val>
                                        </p:tav>
                                      </p:tavLst>
                                    </p:anim>
                                    <p:anim calcmode="lin" valueType="num">
                                      <p:cBhvr additive="base">
                                        <p:cTn id="146" dur="500" fill="hold"/>
                                        <p:tgtEl>
                                          <p:spTgt spid="53"/>
                                        </p:tgtEl>
                                        <p:attrNameLst>
                                          <p:attrName>ppt_y</p:attrName>
                                        </p:attrNameLst>
                                      </p:cBhvr>
                                      <p:tavLst>
                                        <p:tav tm="0">
                                          <p:val>
                                            <p:strVal val="1+#ppt_h/2"/>
                                          </p:val>
                                        </p:tav>
                                        <p:tav tm="100000">
                                          <p:val>
                                            <p:strVal val="#ppt_y"/>
                                          </p:val>
                                        </p:tav>
                                      </p:tavLst>
                                    </p:anim>
                                  </p:childTnLst>
                                </p:cTn>
                              </p:par>
                              <p:par>
                                <p:cTn id="147" presetID="2" presetClass="entr" presetSubtype="4" fill="hold" grpId="0" nodeType="withEffect">
                                  <p:stCondLst>
                                    <p:cond delay="0"/>
                                  </p:stCondLst>
                                  <p:childTnLst>
                                    <p:set>
                                      <p:cBhvr>
                                        <p:cTn id="148" dur="1" fill="hold">
                                          <p:stCondLst>
                                            <p:cond delay="0"/>
                                          </p:stCondLst>
                                        </p:cTn>
                                        <p:tgtEl>
                                          <p:spTgt spid="54"/>
                                        </p:tgtEl>
                                        <p:attrNameLst>
                                          <p:attrName>style.visibility</p:attrName>
                                        </p:attrNameLst>
                                      </p:cBhvr>
                                      <p:to>
                                        <p:strVal val="visible"/>
                                      </p:to>
                                    </p:set>
                                    <p:anim calcmode="lin" valueType="num">
                                      <p:cBhvr additive="base">
                                        <p:cTn id="149" dur="500" fill="hold"/>
                                        <p:tgtEl>
                                          <p:spTgt spid="54"/>
                                        </p:tgtEl>
                                        <p:attrNameLst>
                                          <p:attrName>ppt_x</p:attrName>
                                        </p:attrNameLst>
                                      </p:cBhvr>
                                      <p:tavLst>
                                        <p:tav tm="0">
                                          <p:val>
                                            <p:strVal val="#ppt_x"/>
                                          </p:val>
                                        </p:tav>
                                        <p:tav tm="100000">
                                          <p:val>
                                            <p:strVal val="#ppt_x"/>
                                          </p:val>
                                        </p:tav>
                                      </p:tavLst>
                                    </p:anim>
                                    <p:anim calcmode="lin" valueType="num">
                                      <p:cBhvr additive="base">
                                        <p:cTn id="150" dur="500" fill="hold"/>
                                        <p:tgtEl>
                                          <p:spTgt spid="54"/>
                                        </p:tgtEl>
                                        <p:attrNameLst>
                                          <p:attrName>ppt_y</p:attrName>
                                        </p:attrNameLst>
                                      </p:cBhvr>
                                      <p:tavLst>
                                        <p:tav tm="0">
                                          <p:val>
                                            <p:strVal val="1+#ppt_h/2"/>
                                          </p:val>
                                        </p:tav>
                                        <p:tav tm="100000">
                                          <p:val>
                                            <p:strVal val="#ppt_y"/>
                                          </p:val>
                                        </p:tav>
                                      </p:tavLst>
                                    </p:anim>
                                  </p:childTnLst>
                                </p:cTn>
                              </p:par>
                              <p:par>
                                <p:cTn id="151" presetID="2" presetClass="entr" presetSubtype="12" fill="hold" grpId="0" nodeType="withEffect">
                                  <p:stCondLst>
                                    <p:cond delay="0"/>
                                  </p:stCondLst>
                                  <p:childTnLst>
                                    <p:set>
                                      <p:cBhvr>
                                        <p:cTn id="152" dur="1" fill="hold">
                                          <p:stCondLst>
                                            <p:cond delay="0"/>
                                          </p:stCondLst>
                                        </p:cTn>
                                        <p:tgtEl>
                                          <p:spTgt spid="55"/>
                                        </p:tgtEl>
                                        <p:attrNameLst>
                                          <p:attrName>style.visibility</p:attrName>
                                        </p:attrNameLst>
                                      </p:cBhvr>
                                      <p:to>
                                        <p:strVal val="visible"/>
                                      </p:to>
                                    </p:set>
                                    <p:anim calcmode="lin" valueType="num">
                                      <p:cBhvr additive="base">
                                        <p:cTn id="153" dur="500" fill="hold"/>
                                        <p:tgtEl>
                                          <p:spTgt spid="55"/>
                                        </p:tgtEl>
                                        <p:attrNameLst>
                                          <p:attrName>ppt_x</p:attrName>
                                        </p:attrNameLst>
                                      </p:cBhvr>
                                      <p:tavLst>
                                        <p:tav tm="0">
                                          <p:val>
                                            <p:strVal val="0-#ppt_w/2"/>
                                          </p:val>
                                        </p:tav>
                                        <p:tav tm="100000">
                                          <p:val>
                                            <p:strVal val="#ppt_x"/>
                                          </p:val>
                                        </p:tav>
                                      </p:tavLst>
                                    </p:anim>
                                    <p:anim calcmode="lin" valueType="num">
                                      <p:cBhvr additive="base">
                                        <p:cTn id="154" dur="500" fill="hold"/>
                                        <p:tgtEl>
                                          <p:spTgt spid="55"/>
                                        </p:tgtEl>
                                        <p:attrNameLst>
                                          <p:attrName>ppt_y</p:attrName>
                                        </p:attrNameLst>
                                      </p:cBhvr>
                                      <p:tavLst>
                                        <p:tav tm="0">
                                          <p:val>
                                            <p:strVal val="1+#ppt_h/2"/>
                                          </p:val>
                                        </p:tav>
                                        <p:tav tm="100000">
                                          <p:val>
                                            <p:strVal val="#ppt_y"/>
                                          </p:val>
                                        </p:tav>
                                      </p:tavLst>
                                    </p:anim>
                                  </p:childTnLst>
                                </p:cTn>
                              </p:par>
                              <p:par>
                                <p:cTn id="155" presetID="2" presetClass="entr" presetSubtype="4" fill="hold" grpId="0" nodeType="withEffect">
                                  <p:stCondLst>
                                    <p:cond delay="0"/>
                                  </p:stCondLst>
                                  <p:childTnLst>
                                    <p:set>
                                      <p:cBhvr>
                                        <p:cTn id="156" dur="1" fill="hold">
                                          <p:stCondLst>
                                            <p:cond delay="0"/>
                                          </p:stCondLst>
                                        </p:cTn>
                                        <p:tgtEl>
                                          <p:spTgt spid="56"/>
                                        </p:tgtEl>
                                        <p:attrNameLst>
                                          <p:attrName>style.visibility</p:attrName>
                                        </p:attrNameLst>
                                      </p:cBhvr>
                                      <p:to>
                                        <p:strVal val="visible"/>
                                      </p:to>
                                    </p:set>
                                    <p:anim calcmode="lin" valueType="num">
                                      <p:cBhvr additive="base">
                                        <p:cTn id="157" dur="500" fill="hold"/>
                                        <p:tgtEl>
                                          <p:spTgt spid="56"/>
                                        </p:tgtEl>
                                        <p:attrNameLst>
                                          <p:attrName>ppt_x</p:attrName>
                                        </p:attrNameLst>
                                      </p:cBhvr>
                                      <p:tavLst>
                                        <p:tav tm="0">
                                          <p:val>
                                            <p:strVal val="#ppt_x"/>
                                          </p:val>
                                        </p:tav>
                                        <p:tav tm="100000">
                                          <p:val>
                                            <p:strVal val="#ppt_x"/>
                                          </p:val>
                                        </p:tav>
                                      </p:tavLst>
                                    </p:anim>
                                    <p:anim calcmode="lin" valueType="num">
                                      <p:cBhvr additive="base">
                                        <p:cTn id="158" dur="500" fill="hold"/>
                                        <p:tgtEl>
                                          <p:spTgt spid="56"/>
                                        </p:tgtEl>
                                        <p:attrNameLst>
                                          <p:attrName>ppt_y</p:attrName>
                                        </p:attrNameLst>
                                      </p:cBhvr>
                                      <p:tavLst>
                                        <p:tav tm="0">
                                          <p:val>
                                            <p:strVal val="1+#ppt_h/2"/>
                                          </p:val>
                                        </p:tav>
                                        <p:tav tm="100000">
                                          <p:val>
                                            <p:strVal val="#ppt_y"/>
                                          </p:val>
                                        </p:tav>
                                      </p:tavLst>
                                    </p:anim>
                                  </p:childTnLst>
                                </p:cTn>
                              </p:par>
                              <p:par>
                                <p:cTn id="159" presetID="2" presetClass="entr" presetSubtype="4" fill="hold" grpId="0" nodeType="withEffect">
                                  <p:stCondLst>
                                    <p:cond delay="0"/>
                                  </p:stCondLst>
                                  <p:childTnLst>
                                    <p:set>
                                      <p:cBhvr>
                                        <p:cTn id="160" dur="1" fill="hold">
                                          <p:stCondLst>
                                            <p:cond delay="0"/>
                                          </p:stCondLst>
                                        </p:cTn>
                                        <p:tgtEl>
                                          <p:spTgt spid="57"/>
                                        </p:tgtEl>
                                        <p:attrNameLst>
                                          <p:attrName>style.visibility</p:attrName>
                                        </p:attrNameLst>
                                      </p:cBhvr>
                                      <p:to>
                                        <p:strVal val="visible"/>
                                      </p:to>
                                    </p:set>
                                    <p:anim calcmode="lin" valueType="num">
                                      <p:cBhvr additive="base">
                                        <p:cTn id="161" dur="500" fill="hold"/>
                                        <p:tgtEl>
                                          <p:spTgt spid="57"/>
                                        </p:tgtEl>
                                        <p:attrNameLst>
                                          <p:attrName>ppt_x</p:attrName>
                                        </p:attrNameLst>
                                      </p:cBhvr>
                                      <p:tavLst>
                                        <p:tav tm="0">
                                          <p:val>
                                            <p:strVal val="#ppt_x"/>
                                          </p:val>
                                        </p:tav>
                                        <p:tav tm="100000">
                                          <p:val>
                                            <p:strVal val="#ppt_x"/>
                                          </p:val>
                                        </p:tav>
                                      </p:tavLst>
                                    </p:anim>
                                    <p:anim calcmode="lin" valueType="num">
                                      <p:cBhvr additive="base">
                                        <p:cTn id="162" dur="500" fill="hold"/>
                                        <p:tgtEl>
                                          <p:spTgt spid="57"/>
                                        </p:tgtEl>
                                        <p:attrNameLst>
                                          <p:attrName>ppt_y</p:attrName>
                                        </p:attrNameLst>
                                      </p:cBhvr>
                                      <p:tavLst>
                                        <p:tav tm="0">
                                          <p:val>
                                            <p:strVal val="1+#ppt_h/2"/>
                                          </p:val>
                                        </p:tav>
                                        <p:tav tm="100000">
                                          <p:val>
                                            <p:strVal val="#ppt_y"/>
                                          </p:val>
                                        </p:tav>
                                      </p:tavLst>
                                    </p:anim>
                                  </p:childTnLst>
                                </p:cTn>
                              </p:par>
                              <p:par>
                                <p:cTn id="163" presetID="2" presetClass="entr" presetSubtype="4" fill="hold" grpId="0" nodeType="withEffect">
                                  <p:stCondLst>
                                    <p:cond delay="0"/>
                                  </p:stCondLst>
                                  <p:childTnLst>
                                    <p:set>
                                      <p:cBhvr>
                                        <p:cTn id="164" dur="1" fill="hold">
                                          <p:stCondLst>
                                            <p:cond delay="0"/>
                                          </p:stCondLst>
                                        </p:cTn>
                                        <p:tgtEl>
                                          <p:spTgt spid="58"/>
                                        </p:tgtEl>
                                        <p:attrNameLst>
                                          <p:attrName>style.visibility</p:attrName>
                                        </p:attrNameLst>
                                      </p:cBhvr>
                                      <p:to>
                                        <p:strVal val="visible"/>
                                      </p:to>
                                    </p:set>
                                    <p:anim calcmode="lin" valueType="num">
                                      <p:cBhvr additive="base">
                                        <p:cTn id="165" dur="500" fill="hold"/>
                                        <p:tgtEl>
                                          <p:spTgt spid="58"/>
                                        </p:tgtEl>
                                        <p:attrNameLst>
                                          <p:attrName>ppt_x</p:attrName>
                                        </p:attrNameLst>
                                      </p:cBhvr>
                                      <p:tavLst>
                                        <p:tav tm="0">
                                          <p:val>
                                            <p:strVal val="#ppt_x"/>
                                          </p:val>
                                        </p:tav>
                                        <p:tav tm="100000">
                                          <p:val>
                                            <p:strVal val="#ppt_x"/>
                                          </p:val>
                                        </p:tav>
                                      </p:tavLst>
                                    </p:anim>
                                    <p:anim calcmode="lin" valueType="num">
                                      <p:cBhvr additive="base">
                                        <p:cTn id="166" dur="500" fill="hold"/>
                                        <p:tgtEl>
                                          <p:spTgt spid="58"/>
                                        </p:tgtEl>
                                        <p:attrNameLst>
                                          <p:attrName>ppt_y</p:attrName>
                                        </p:attrNameLst>
                                      </p:cBhvr>
                                      <p:tavLst>
                                        <p:tav tm="0">
                                          <p:val>
                                            <p:strVal val="1+#ppt_h/2"/>
                                          </p:val>
                                        </p:tav>
                                        <p:tav tm="100000">
                                          <p:val>
                                            <p:strVal val="#ppt_y"/>
                                          </p:val>
                                        </p:tav>
                                      </p:tavLst>
                                    </p:anim>
                                  </p:childTnLst>
                                </p:cTn>
                              </p:par>
                              <p:par>
                                <p:cTn id="167" presetID="2" presetClass="entr" presetSubtype="8" fill="hold" nodeType="withEffect">
                                  <p:stCondLst>
                                    <p:cond delay="0"/>
                                  </p:stCondLst>
                                  <p:childTnLst>
                                    <p:set>
                                      <p:cBhvr>
                                        <p:cTn id="168" dur="1" fill="hold">
                                          <p:stCondLst>
                                            <p:cond delay="0"/>
                                          </p:stCondLst>
                                        </p:cTn>
                                        <p:tgtEl>
                                          <p:spTgt spid="22"/>
                                        </p:tgtEl>
                                        <p:attrNameLst>
                                          <p:attrName>style.visibility</p:attrName>
                                        </p:attrNameLst>
                                      </p:cBhvr>
                                      <p:to>
                                        <p:strVal val="visible"/>
                                      </p:to>
                                    </p:set>
                                    <p:anim calcmode="lin" valueType="num">
                                      <p:cBhvr additive="base">
                                        <p:cTn id="169" dur="500" fill="hold"/>
                                        <p:tgtEl>
                                          <p:spTgt spid="22"/>
                                        </p:tgtEl>
                                        <p:attrNameLst>
                                          <p:attrName>ppt_x</p:attrName>
                                        </p:attrNameLst>
                                      </p:cBhvr>
                                      <p:tavLst>
                                        <p:tav tm="0">
                                          <p:val>
                                            <p:strVal val="0-#ppt_w/2"/>
                                          </p:val>
                                        </p:tav>
                                        <p:tav tm="100000">
                                          <p:val>
                                            <p:strVal val="#ppt_x"/>
                                          </p:val>
                                        </p:tav>
                                      </p:tavLst>
                                    </p:anim>
                                    <p:anim calcmode="lin" valueType="num">
                                      <p:cBhvr additive="base">
                                        <p:cTn id="170" dur="500" fill="hold"/>
                                        <p:tgtEl>
                                          <p:spTgt spid="22"/>
                                        </p:tgtEl>
                                        <p:attrNameLst>
                                          <p:attrName>ppt_y</p:attrName>
                                        </p:attrNameLst>
                                      </p:cBhvr>
                                      <p:tavLst>
                                        <p:tav tm="0">
                                          <p:val>
                                            <p:strVal val="#ppt_y"/>
                                          </p:val>
                                        </p:tav>
                                        <p:tav tm="100000">
                                          <p:val>
                                            <p:strVal val="#ppt_y"/>
                                          </p:val>
                                        </p:tav>
                                      </p:tavLst>
                                    </p:anim>
                                  </p:childTnLst>
                                </p:cTn>
                              </p:par>
                              <p:par>
                                <p:cTn id="171" presetID="2" presetClass="entr" presetSubtype="4" fill="hold" grpId="0" nodeType="withEffect">
                                  <p:stCondLst>
                                    <p:cond delay="0"/>
                                  </p:stCondLst>
                                  <p:childTnLst>
                                    <p:set>
                                      <p:cBhvr>
                                        <p:cTn id="172" dur="1" fill="hold">
                                          <p:stCondLst>
                                            <p:cond delay="0"/>
                                          </p:stCondLst>
                                        </p:cTn>
                                        <p:tgtEl>
                                          <p:spTgt spid="62"/>
                                        </p:tgtEl>
                                        <p:attrNameLst>
                                          <p:attrName>style.visibility</p:attrName>
                                        </p:attrNameLst>
                                      </p:cBhvr>
                                      <p:to>
                                        <p:strVal val="visible"/>
                                      </p:to>
                                    </p:set>
                                    <p:anim calcmode="lin" valueType="num">
                                      <p:cBhvr additive="base">
                                        <p:cTn id="173" dur="500" fill="hold"/>
                                        <p:tgtEl>
                                          <p:spTgt spid="62"/>
                                        </p:tgtEl>
                                        <p:attrNameLst>
                                          <p:attrName>ppt_x</p:attrName>
                                        </p:attrNameLst>
                                      </p:cBhvr>
                                      <p:tavLst>
                                        <p:tav tm="0">
                                          <p:val>
                                            <p:strVal val="#ppt_x"/>
                                          </p:val>
                                        </p:tav>
                                        <p:tav tm="100000">
                                          <p:val>
                                            <p:strVal val="#ppt_x"/>
                                          </p:val>
                                        </p:tav>
                                      </p:tavLst>
                                    </p:anim>
                                    <p:anim calcmode="lin" valueType="num">
                                      <p:cBhvr additive="base">
                                        <p:cTn id="174" dur="500" fill="hold"/>
                                        <p:tgtEl>
                                          <p:spTgt spid="62"/>
                                        </p:tgtEl>
                                        <p:attrNameLst>
                                          <p:attrName>ppt_y</p:attrName>
                                        </p:attrNameLst>
                                      </p:cBhvr>
                                      <p:tavLst>
                                        <p:tav tm="0">
                                          <p:val>
                                            <p:strVal val="1+#ppt_h/2"/>
                                          </p:val>
                                        </p:tav>
                                        <p:tav tm="100000">
                                          <p:val>
                                            <p:strVal val="#ppt_y"/>
                                          </p:val>
                                        </p:tav>
                                      </p:tavLst>
                                    </p:anim>
                                  </p:childTnLst>
                                </p:cTn>
                              </p:par>
                              <p:par>
                                <p:cTn id="175" presetID="2" presetClass="entr" presetSubtype="4" fill="hold" grpId="0" nodeType="withEffect">
                                  <p:stCondLst>
                                    <p:cond delay="0"/>
                                  </p:stCondLst>
                                  <p:childTnLst>
                                    <p:set>
                                      <p:cBhvr>
                                        <p:cTn id="176" dur="1" fill="hold">
                                          <p:stCondLst>
                                            <p:cond delay="0"/>
                                          </p:stCondLst>
                                        </p:cTn>
                                        <p:tgtEl>
                                          <p:spTgt spid="63"/>
                                        </p:tgtEl>
                                        <p:attrNameLst>
                                          <p:attrName>style.visibility</p:attrName>
                                        </p:attrNameLst>
                                      </p:cBhvr>
                                      <p:to>
                                        <p:strVal val="visible"/>
                                      </p:to>
                                    </p:set>
                                    <p:anim calcmode="lin" valueType="num">
                                      <p:cBhvr additive="base">
                                        <p:cTn id="177" dur="500" fill="hold"/>
                                        <p:tgtEl>
                                          <p:spTgt spid="63"/>
                                        </p:tgtEl>
                                        <p:attrNameLst>
                                          <p:attrName>ppt_x</p:attrName>
                                        </p:attrNameLst>
                                      </p:cBhvr>
                                      <p:tavLst>
                                        <p:tav tm="0">
                                          <p:val>
                                            <p:strVal val="#ppt_x"/>
                                          </p:val>
                                        </p:tav>
                                        <p:tav tm="100000">
                                          <p:val>
                                            <p:strVal val="#ppt_x"/>
                                          </p:val>
                                        </p:tav>
                                      </p:tavLst>
                                    </p:anim>
                                    <p:anim calcmode="lin" valueType="num">
                                      <p:cBhvr additive="base">
                                        <p:cTn id="178" dur="500" fill="hold"/>
                                        <p:tgtEl>
                                          <p:spTgt spid="63"/>
                                        </p:tgtEl>
                                        <p:attrNameLst>
                                          <p:attrName>ppt_y</p:attrName>
                                        </p:attrNameLst>
                                      </p:cBhvr>
                                      <p:tavLst>
                                        <p:tav tm="0">
                                          <p:val>
                                            <p:strVal val="1+#ppt_h/2"/>
                                          </p:val>
                                        </p:tav>
                                        <p:tav tm="100000">
                                          <p:val>
                                            <p:strVal val="#ppt_y"/>
                                          </p:val>
                                        </p:tav>
                                      </p:tavLst>
                                    </p:anim>
                                  </p:childTnLst>
                                </p:cTn>
                              </p:par>
                              <p:par>
                                <p:cTn id="179" presetID="2" presetClass="entr" presetSubtype="4" fill="hold" grpId="0" nodeType="withEffect">
                                  <p:stCondLst>
                                    <p:cond delay="0"/>
                                  </p:stCondLst>
                                  <p:childTnLst>
                                    <p:set>
                                      <p:cBhvr>
                                        <p:cTn id="180" dur="1" fill="hold">
                                          <p:stCondLst>
                                            <p:cond delay="0"/>
                                          </p:stCondLst>
                                        </p:cTn>
                                        <p:tgtEl>
                                          <p:spTgt spid="64"/>
                                        </p:tgtEl>
                                        <p:attrNameLst>
                                          <p:attrName>style.visibility</p:attrName>
                                        </p:attrNameLst>
                                      </p:cBhvr>
                                      <p:to>
                                        <p:strVal val="visible"/>
                                      </p:to>
                                    </p:set>
                                    <p:anim calcmode="lin" valueType="num">
                                      <p:cBhvr additive="base">
                                        <p:cTn id="181" dur="500" fill="hold"/>
                                        <p:tgtEl>
                                          <p:spTgt spid="64"/>
                                        </p:tgtEl>
                                        <p:attrNameLst>
                                          <p:attrName>ppt_x</p:attrName>
                                        </p:attrNameLst>
                                      </p:cBhvr>
                                      <p:tavLst>
                                        <p:tav tm="0">
                                          <p:val>
                                            <p:strVal val="#ppt_x"/>
                                          </p:val>
                                        </p:tav>
                                        <p:tav tm="100000">
                                          <p:val>
                                            <p:strVal val="#ppt_x"/>
                                          </p:val>
                                        </p:tav>
                                      </p:tavLst>
                                    </p:anim>
                                    <p:anim calcmode="lin" valueType="num">
                                      <p:cBhvr additive="base">
                                        <p:cTn id="182" dur="500" fill="hold"/>
                                        <p:tgtEl>
                                          <p:spTgt spid="64"/>
                                        </p:tgtEl>
                                        <p:attrNameLst>
                                          <p:attrName>ppt_y</p:attrName>
                                        </p:attrNameLst>
                                      </p:cBhvr>
                                      <p:tavLst>
                                        <p:tav tm="0">
                                          <p:val>
                                            <p:strVal val="1+#ppt_h/2"/>
                                          </p:val>
                                        </p:tav>
                                        <p:tav tm="100000">
                                          <p:val>
                                            <p:strVal val="#ppt_y"/>
                                          </p:val>
                                        </p:tav>
                                      </p:tavLst>
                                    </p:anim>
                                  </p:childTnLst>
                                </p:cTn>
                              </p:par>
                              <p:par>
                                <p:cTn id="183" presetID="2" presetClass="entr" presetSubtype="4" fill="hold" grpId="0" nodeType="withEffect">
                                  <p:stCondLst>
                                    <p:cond delay="0"/>
                                  </p:stCondLst>
                                  <p:childTnLst>
                                    <p:set>
                                      <p:cBhvr>
                                        <p:cTn id="184" dur="1" fill="hold">
                                          <p:stCondLst>
                                            <p:cond delay="0"/>
                                          </p:stCondLst>
                                        </p:cTn>
                                        <p:tgtEl>
                                          <p:spTgt spid="65"/>
                                        </p:tgtEl>
                                        <p:attrNameLst>
                                          <p:attrName>style.visibility</p:attrName>
                                        </p:attrNameLst>
                                      </p:cBhvr>
                                      <p:to>
                                        <p:strVal val="visible"/>
                                      </p:to>
                                    </p:set>
                                    <p:anim calcmode="lin" valueType="num">
                                      <p:cBhvr additive="base">
                                        <p:cTn id="185" dur="500" fill="hold"/>
                                        <p:tgtEl>
                                          <p:spTgt spid="65"/>
                                        </p:tgtEl>
                                        <p:attrNameLst>
                                          <p:attrName>ppt_x</p:attrName>
                                        </p:attrNameLst>
                                      </p:cBhvr>
                                      <p:tavLst>
                                        <p:tav tm="0">
                                          <p:val>
                                            <p:strVal val="#ppt_x"/>
                                          </p:val>
                                        </p:tav>
                                        <p:tav tm="100000">
                                          <p:val>
                                            <p:strVal val="#ppt_x"/>
                                          </p:val>
                                        </p:tav>
                                      </p:tavLst>
                                    </p:anim>
                                    <p:anim calcmode="lin" valueType="num">
                                      <p:cBhvr additive="base">
                                        <p:cTn id="186" dur="500" fill="hold"/>
                                        <p:tgtEl>
                                          <p:spTgt spid="65"/>
                                        </p:tgtEl>
                                        <p:attrNameLst>
                                          <p:attrName>ppt_y</p:attrName>
                                        </p:attrNameLst>
                                      </p:cBhvr>
                                      <p:tavLst>
                                        <p:tav tm="0">
                                          <p:val>
                                            <p:strVal val="1+#ppt_h/2"/>
                                          </p:val>
                                        </p:tav>
                                        <p:tav tm="100000">
                                          <p:val>
                                            <p:strVal val="#ppt_y"/>
                                          </p:val>
                                        </p:tav>
                                      </p:tavLst>
                                    </p:anim>
                                  </p:childTnLst>
                                </p:cTn>
                              </p:par>
                              <p:par>
                                <p:cTn id="187" presetID="2" presetClass="entr" presetSubtype="4" fill="hold" grpId="0" nodeType="withEffect">
                                  <p:stCondLst>
                                    <p:cond delay="0"/>
                                  </p:stCondLst>
                                  <p:childTnLst>
                                    <p:set>
                                      <p:cBhvr>
                                        <p:cTn id="188" dur="1" fill="hold">
                                          <p:stCondLst>
                                            <p:cond delay="0"/>
                                          </p:stCondLst>
                                        </p:cTn>
                                        <p:tgtEl>
                                          <p:spTgt spid="66"/>
                                        </p:tgtEl>
                                        <p:attrNameLst>
                                          <p:attrName>style.visibility</p:attrName>
                                        </p:attrNameLst>
                                      </p:cBhvr>
                                      <p:to>
                                        <p:strVal val="visible"/>
                                      </p:to>
                                    </p:set>
                                    <p:anim calcmode="lin" valueType="num">
                                      <p:cBhvr additive="base">
                                        <p:cTn id="189" dur="500" fill="hold"/>
                                        <p:tgtEl>
                                          <p:spTgt spid="66"/>
                                        </p:tgtEl>
                                        <p:attrNameLst>
                                          <p:attrName>ppt_x</p:attrName>
                                        </p:attrNameLst>
                                      </p:cBhvr>
                                      <p:tavLst>
                                        <p:tav tm="0">
                                          <p:val>
                                            <p:strVal val="#ppt_x"/>
                                          </p:val>
                                        </p:tav>
                                        <p:tav tm="100000">
                                          <p:val>
                                            <p:strVal val="#ppt_x"/>
                                          </p:val>
                                        </p:tav>
                                      </p:tavLst>
                                    </p:anim>
                                    <p:anim calcmode="lin" valueType="num">
                                      <p:cBhvr additive="base">
                                        <p:cTn id="190" dur="500" fill="hold"/>
                                        <p:tgtEl>
                                          <p:spTgt spid="66"/>
                                        </p:tgtEl>
                                        <p:attrNameLst>
                                          <p:attrName>ppt_y</p:attrName>
                                        </p:attrNameLst>
                                      </p:cBhvr>
                                      <p:tavLst>
                                        <p:tav tm="0">
                                          <p:val>
                                            <p:strVal val="1+#ppt_h/2"/>
                                          </p:val>
                                        </p:tav>
                                        <p:tav tm="100000">
                                          <p:val>
                                            <p:strVal val="#ppt_y"/>
                                          </p:val>
                                        </p:tav>
                                      </p:tavLst>
                                    </p:anim>
                                  </p:childTnLst>
                                </p:cTn>
                              </p:par>
                              <p:par>
                                <p:cTn id="191" presetID="2" presetClass="entr" presetSubtype="8" fill="hold" grpId="0" nodeType="withEffect">
                                  <p:stCondLst>
                                    <p:cond delay="0"/>
                                  </p:stCondLst>
                                  <p:childTnLst>
                                    <p:set>
                                      <p:cBhvr>
                                        <p:cTn id="192" dur="1" fill="hold">
                                          <p:stCondLst>
                                            <p:cond delay="0"/>
                                          </p:stCondLst>
                                        </p:cTn>
                                        <p:tgtEl>
                                          <p:spTgt spid="67"/>
                                        </p:tgtEl>
                                        <p:attrNameLst>
                                          <p:attrName>style.visibility</p:attrName>
                                        </p:attrNameLst>
                                      </p:cBhvr>
                                      <p:to>
                                        <p:strVal val="visible"/>
                                      </p:to>
                                    </p:set>
                                    <p:anim calcmode="lin" valueType="num">
                                      <p:cBhvr additive="base">
                                        <p:cTn id="193" dur="500" fill="hold"/>
                                        <p:tgtEl>
                                          <p:spTgt spid="67"/>
                                        </p:tgtEl>
                                        <p:attrNameLst>
                                          <p:attrName>ppt_x</p:attrName>
                                        </p:attrNameLst>
                                      </p:cBhvr>
                                      <p:tavLst>
                                        <p:tav tm="0">
                                          <p:val>
                                            <p:strVal val="0-#ppt_w/2"/>
                                          </p:val>
                                        </p:tav>
                                        <p:tav tm="100000">
                                          <p:val>
                                            <p:strVal val="#ppt_x"/>
                                          </p:val>
                                        </p:tav>
                                      </p:tavLst>
                                    </p:anim>
                                    <p:anim calcmode="lin" valueType="num">
                                      <p:cBhvr additive="base">
                                        <p:cTn id="194" dur="500" fill="hold"/>
                                        <p:tgtEl>
                                          <p:spTgt spid="67"/>
                                        </p:tgtEl>
                                        <p:attrNameLst>
                                          <p:attrName>ppt_y</p:attrName>
                                        </p:attrNameLst>
                                      </p:cBhvr>
                                      <p:tavLst>
                                        <p:tav tm="0">
                                          <p:val>
                                            <p:strVal val="#ppt_y"/>
                                          </p:val>
                                        </p:tav>
                                        <p:tav tm="100000">
                                          <p:val>
                                            <p:strVal val="#ppt_y"/>
                                          </p:val>
                                        </p:tav>
                                      </p:tavLst>
                                    </p:anim>
                                  </p:childTnLst>
                                </p:cTn>
                              </p:par>
                              <p:par>
                                <p:cTn id="195" presetID="2" presetClass="entr" presetSubtype="4" fill="hold" grpId="0" nodeType="withEffect">
                                  <p:stCondLst>
                                    <p:cond delay="0"/>
                                  </p:stCondLst>
                                  <p:childTnLst>
                                    <p:set>
                                      <p:cBhvr>
                                        <p:cTn id="196" dur="1" fill="hold">
                                          <p:stCondLst>
                                            <p:cond delay="0"/>
                                          </p:stCondLst>
                                        </p:cTn>
                                        <p:tgtEl>
                                          <p:spTgt spid="68"/>
                                        </p:tgtEl>
                                        <p:attrNameLst>
                                          <p:attrName>style.visibility</p:attrName>
                                        </p:attrNameLst>
                                      </p:cBhvr>
                                      <p:to>
                                        <p:strVal val="visible"/>
                                      </p:to>
                                    </p:set>
                                    <p:anim calcmode="lin" valueType="num">
                                      <p:cBhvr additive="base">
                                        <p:cTn id="197" dur="500" fill="hold"/>
                                        <p:tgtEl>
                                          <p:spTgt spid="68"/>
                                        </p:tgtEl>
                                        <p:attrNameLst>
                                          <p:attrName>ppt_x</p:attrName>
                                        </p:attrNameLst>
                                      </p:cBhvr>
                                      <p:tavLst>
                                        <p:tav tm="0">
                                          <p:val>
                                            <p:strVal val="#ppt_x"/>
                                          </p:val>
                                        </p:tav>
                                        <p:tav tm="100000">
                                          <p:val>
                                            <p:strVal val="#ppt_x"/>
                                          </p:val>
                                        </p:tav>
                                      </p:tavLst>
                                    </p:anim>
                                    <p:anim calcmode="lin" valueType="num">
                                      <p:cBhvr additive="base">
                                        <p:cTn id="198" dur="500" fill="hold"/>
                                        <p:tgtEl>
                                          <p:spTgt spid="68"/>
                                        </p:tgtEl>
                                        <p:attrNameLst>
                                          <p:attrName>ppt_y</p:attrName>
                                        </p:attrNameLst>
                                      </p:cBhvr>
                                      <p:tavLst>
                                        <p:tav tm="0">
                                          <p:val>
                                            <p:strVal val="1+#ppt_h/2"/>
                                          </p:val>
                                        </p:tav>
                                        <p:tav tm="100000">
                                          <p:val>
                                            <p:strVal val="#ppt_y"/>
                                          </p:val>
                                        </p:tav>
                                      </p:tavLst>
                                    </p:anim>
                                  </p:childTnLst>
                                </p:cTn>
                              </p:par>
                              <p:par>
                                <p:cTn id="199" presetID="2" presetClass="entr" presetSubtype="4" fill="hold" grpId="0" nodeType="withEffect">
                                  <p:stCondLst>
                                    <p:cond delay="0"/>
                                  </p:stCondLst>
                                  <p:childTnLst>
                                    <p:set>
                                      <p:cBhvr>
                                        <p:cTn id="200" dur="1" fill="hold">
                                          <p:stCondLst>
                                            <p:cond delay="0"/>
                                          </p:stCondLst>
                                        </p:cTn>
                                        <p:tgtEl>
                                          <p:spTgt spid="69"/>
                                        </p:tgtEl>
                                        <p:attrNameLst>
                                          <p:attrName>style.visibility</p:attrName>
                                        </p:attrNameLst>
                                      </p:cBhvr>
                                      <p:to>
                                        <p:strVal val="visible"/>
                                      </p:to>
                                    </p:set>
                                    <p:anim calcmode="lin" valueType="num">
                                      <p:cBhvr additive="base">
                                        <p:cTn id="201" dur="500" fill="hold"/>
                                        <p:tgtEl>
                                          <p:spTgt spid="69"/>
                                        </p:tgtEl>
                                        <p:attrNameLst>
                                          <p:attrName>ppt_x</p:attrName>
                                        </p:attrNameLst>
                                      </p:cBhvr>
                                      <p:tavLst>
                                        <p:tav tm="0">
                                          <p:val>
                                            <p:strVal val="#ppt_x"/>
                                          </p:val>
                                        </p:tav>
                                        <p:tav tm="100000">
                                          <p:val>
                                            <p:strVal val="#ppt_x"/>
                                          </p:val>
                                        </p:tav>
                                      </p:tavLst>
                                    </p:anim>
                                    <p:anim calcmode="lin" valueType="num">
                                      <p:cBhvr additive="base">
                                        <p:cTn id="202" dur="500" fill="hold"/>
                                        <p:tgtEl>
                                          <p:spTgt spid="69"/>
                                        </p:tgtEl>
                                        <p:attrNameLst>
                                          <p:attrName>ppt_y</p:attrName>
                                        </p:attrNameLst>
                                      </p:cBhvr>
                                      <p:tavLst>
                                        <p:tav tm="0">
                                          <p:val>
                                            <p:strVal val="1+#ppt_h/2"/>
                                          </p:val>
                                        </p:tav>
                                        <p:tav tm="100000">
                                          <p:val>
                                            <p:strVal val="#ppt_y"/>
                                          </p:val>
                                        </p:tav>
                                      </p:tavLst>
                                    </p:anim>
                                  </p:childTnLst>
                                </p:cTn>
                              </p:par>
                              <p:par>
                                <p:cTn id="203" presetID="2" presetClass="entr" presetSubtype="4" fill="hold" grpId="0" nodeType="withEffect">
                                  <p:stCondLst>
                                    <p:cond delay="0"/>
                                  </p:stCondLst>
                                  <p:childTnLst>
                                    <p:set>
                                      <p:cBhvr>
                                        <p:cTn id="204" dur="1" fill="hold">
                                          <p:stCondLst>
                                            <p:cond delay="0"/>
                                          </p:stCondLst>
                                        </p:cTn>
                                        <p:tgtEl>
                                          <p:spTgt spid="70"/>
                                        </p:tgtEl>
                                        <p:attrNameLst>
                                          <p:attrName>style.visibility</p:attrName>
                                        </p:attrNameLst>
                                      </p:cBhvr>
                                      <p:to>
                                        <p:strVal val="visible"/>
                                      </p:to>
                                    </p:set>
                                    <p:anim calcmode="lin" valueType="num">
                                      <p:cBhvr additive="base">
                                        <p:cTn id="205" dur="500" fill="hold"/>
                                        <p:tgtEl>
                                          <p:spTgt spid="70"/>
                                        </p:tgtEl>
                                        <p:attrNameLst>
                                          <p:attrName>ppt_x</p:attrName>
                                        </p:attrNameLst>
                                      </p:cBhvr>
                                      <p:tavLst>
                                        <p:tav tm="0">
                                          <p:val>
                                            <p:strVal val="#ppt_x"/>
                                          </p:val>
                                        </p:tav>
                                        <p:tav tm="100000">
                                          <p:val>
                                            <p:strVal val="#ppt_x"/>
                                          </p:val>
                                        </p:tav>
                                      </p:tavLst>
                                    </p:anim>
                                    <p:anim calcmode="lin" valueType="num">
                                      <p:cBhvr additive="base">
                                        <p:cTn id="206" dur="500" fill="hold"/>
                                        <p:tgtEl>
                                          <p:spTgt spid="70"/>
                                        </p:tgtEl>
                                        <p:attrNameLst>
                                          <p:attrName>ppt_y</p:attrName>
                                        </p:attrNameLst>
                                      </p:cBhvr>
                                      <p:tavLst>
                                        <p:tav tm="0">
                                          <p:val>
                                            <p:strVal val="1+#ppt_h/2"/>
                                          </p:val>
                                        </p:tav>
                                        <p:tav tm="100000">
                                          <p:val>
                                            <p:strVal val="#ppt_y"/>
                                          </p:val>
                                        </p:tav>
                                      </p:tavLst>
                                    </p:anim>
                                  </p:childTnLst>
                                </p:cTn>
                              </p:par>
                              <p:par>
                                <p:cTn id="207" presetID="2" presetClass="entr" presetSubtype="4" fill="hold" grpId="0" nodeType="withEffect">
                                  <p:stCondLst>
                                    <p:cond delay="0"/>
                                  </p:stCondLst>
                                  <p:childTnLst>
                                    <p:set>
                                      <p:cBhvr>
                                        <p:cTn id="208" dur="1" fill="hold">
                                          <p:stCondLst>
                                            <p:cond delay="0"/>
                                          </p:stCondLst>
                                        </p:cTn>
                                        <p:tgtEl>
                                          <p:spTgt spid="71"/>
                                        </p:tgtEl>
                                        <p:attrNameLst>
                                          <p:attrName>style.visibility</p:attrName>
                                        </p:attrNameLst>
                                      </p:cBhvr>
                                      <p:to>
                                        <p:strVal val="visible"/>
                                      </p:to>
                                    </p:set>
                                    <p:anim calcmode="lin" valueType="num">
                                      <p:cBhvr additive="base">
                                        <p:cTn id="209" dur="500" fill="hold"/>
                                        <p:tgtEl>
                                          <p:spTgt spid="71"/>
                                        </p:tgtEl>
                                        <p:attrNameLst>
                                          <p:attrName>ppt_x</p:attrName>
                                        </p:attrNameLst>
                                      </p:cBhvr>
                                      <p:tavLst>
                                        <p:tav tm="0">
                                          <p:val>
                                            <p:strVal val="#ppt_x"/>
                                          </p:val>
                                        </p:tav>
                                        <p:tav tm="100000">
                                          <p:val>
                                            <p:strVal val="#ppt_x"/>
                                          </p:val>
                                        </p:tav>
                                      </p:tavLst>
                                    </p:anim>
                                    <p:anim calcmode="lin" valueType="num">
                                      <p:cBhvr additive="base">
                                        <p:cTn id="210" dur="500" fill="hold"/>
                                        <p:tgtEl>
                                          <p:spTgt spid="71"/>
                                        </p:tgtEl>
                                        <p:attrNameLst>
                                          <p:attrName>ppt_y</p:attrName>
                                        </p:attrNameLst>
                                      </p:cBhvr>
                                      <p:tavLst>
                                        <p:tav tm="0">
                                          <p:val>
                                            <p:strVal val="1+#ppt_h/2"/>
                                          </p:val>
                                        </p:tav>
                                        <p:tav tm="100000">
                                          <p:val>
                                            <p:strVal val="#ppt_y"/>
                                          </p:val>
                                        </p:tav>
                                      </p:tavLst>
                                    </p:anim>
                                  </p:childTnLst>
                                </p:cTn>
                              </p:par>
                              <p:par>
                                <p:cTn id="211" presetID="2" presetClass="entr" presetSubtype="4" fill="hold" grpId="0" nodeType="withEffect">
                                  <p:stCondLst>
                                    <p:cond delay="0"/>
                                  </p:stCondLst>
                                  <p:childTnLst>
                                    <p:set>
                                      <p:cBhvr>
                                        <p:cTn id="212" dur="1" fill="hold">
                                          <p:stCondLst>
                                            <p:cond delay="0"/>
                                          </p:stCondLst>
                                        </p:cTn>
                                        <p:tgtEl>
                                          <p:spTgt spid="72"/>
                                        </p:tgtEl>
                                        <p:attrNameLst>
                                          <p:attrName>style.visibility</p:attrName>
                                        </p:attrNameLst>
                                      </p:cBhvr>
                                      <p:to>
                                        <p:strVal val="visible"/>
                                      </p:to>
                                    </p:set>
                                    <p:anim calcmode="lin" valueType="num">
                                      <p:cBhvr additive="base">
                                        <p:cTn id="213" dur="500" fill="hold"/>
                                        <p:tgtEl>
                                          <p:spTgt spid="72"/>
                                        </p:tgtEl>
                                        <p:attrNameLst>
                                          <p:attrName>ppt_x</p:attrName>
                                        </p:attrNameLst>
                                      </p:cBhvr>
                                      <p:tavLst>
                                        <p:tav tm="0">
                                          <p:val>
                                            <p:strVal val="#ppt_x"/>
                                          </p:val>
                                        </p:tav>
                                        <p:tav tm="100000">
                                          <p:val>
                                            <p:strVal val="#ppt_x"/>
                                          </p:val>
                                        </p:tav>
                                      </p:tavLst>
                                    </p:anim>
                                    <p:anim calcmode="lin" valueType="num">
                                      <p:cBhvr additive="base">
                                        <p:cTn id="214" dur="500" fill="hold"/>
                                        <p:tgtEl>
                                          <p:spTgt spid="72"/>
                                        </p:tgtEl>
                                        <p:attrNameLst>
                                          <p:attrName>ppt_y</p:attrName>
                                        </p:attrNameLst>
                                      </p:cBhvr>
                                      <p:tavLst>
                                        <p:tav tm="0">
                                          <p:val>
                                            <p:strVal val="1+#ppt_h/2"/>
                                          </p:val>
                                        </p:tav>
                                        <p:tav tm="100000">
                                          <p:val>
                                            <p:strVal val="#ppt_y"/>
                                          </p:val>
                                        </p:tav>
                                      </p:tavLst>
                                    </p:anim>
                                  </p:childTnLst>
                                </p:cTn>
                              </p:par>
                              <p:par>
                                <p:cTn id="215" presetID="2" presetClass="entr" presetSubtype="4" fill="hold" grpId="0" nodeType="withEffect">
                                  <p:stCondLst>
                                    <p:cond delay="0"/>
                                  </p:stCondLst>
                                  <p:childTnLst>
                                    <p:set>
                                      <p:cBhvr>
                                        <p:cTn id="216" dur="1" fill="hold">
                                          <p:stCondLst>
                                            <p:cond delay="0"/>
                                          </p:stCondLst>
                                        </p:cTn>
                                        <p:tgtEl>
                                          <p:spTgt spid="73"/>
                                        </p:tgtEl>
                                        <p:attrNameLst>
                                          <p:attrName>style.visibility</p:attrName>
                                        </p:attrNameLst>
                                      </p:cBhvr>
                                      <p:to>
                                        <p:strVal val="visible"/>
                                      </p:to>
                                    </p:set>
                                    <p:anim calcmode="lin" valueType="num">
                                      <p:cBhvr additive="base">
                                        <p:cTn id="217" dur="500" fill="hold"/>
                                        <p:tgtEl>
                                          <p:spTgt spid="73"/>
                                        </p:tgtEl>
                                        <p:attrNameLst>
                                          <p:attrName>ppt_x</p:attrName>
                                        </p:attrNameLst>
                                      </p:cBhvr>
                                      <p:tavLst>
                                        <p:tav tm="0">
                                          <p:val>
                                            <p:strVal val="#ppt_x"/>
                                          </p:val>
                                        </p:tav>
                                        <p:tav tm="100000">
                                          <p:val>
                                            <p:strVal val="#ppt_x"/>
                                          </p:val>
                                        </p:tav>
                                      </p:tavLst>
                                    </p:anim>
                                    <p:anim calcmode="lin" valueType="num">
                                      <p:cBhvr additive="base">
                                        <p:cTn id="218" dur="500" fill="hold"/>
                                        <p:tgtEl>
                                          <p:spTgt spid="73"/>
                                        </p:tgtEl>
                                        <p:attrNameLst>
                                          <p:attrName>ppt_y</p:attrName>
                                        </p:attrNameLst>
                                      </p:cBhvr>
                                      <p:tavLst>
                                        <p:tav tm="0">
                                          <p:val>
                                            <p:strVal val="1+#ppt_h/2"/>
                                          </p:val>
                                        </p:tav>
                                        <p:tav tm="100000">
                                          <p:val>
                                            <p:strVal val="#ppt_y"/>
                                          </p:val>
                                        </p:tav>
                                      </p:tavLst>
                                    </p:anim>
                                  </p:childTnLst>
                                </p:cTn>
                              </p:par>
                              <p:par>
                                <p:cTn id="219" presetID="2" presetClass="entr" presetSubtype="4" fill="hold" grpId="0" nodeType="withEffect">
                                  <p:stCondLst>
                                    <p:cond delay="0"/>
                                  </p:stCondLst>
                                  <p:childTnLst>
                                    <p:set>
                                      <p:cBhvr>
                                        <p:cTn id="220" dur="1" fill="hold">
                                          <p:stCondLst>
                                            <p:cond delay="0"/>
                                          </p:stCondLst>
                                        </p:cTn>
                                        <p:tgtEl>
                                          <p:spTgt spid="74"/>
                                        </p:tgtEl>
                                        <p:attrNameLst>
                                          <p:attrName>style.visibility</p:attrName>
                                        </p:attrNameLst>
                                      </p:cBhvr>
                                      <p:to>
                                        <p:strVal val="visible"/>
                                      </p:to>
                                    </p:set>
                                    <p:anim calcmode="lin" valueType="num">
                                      <p:cBhvr additive="base">
                                        <p:cTn id="221" dur="500" fill="hold"/>
                                        <p:tgtEl>
                                          <p:spTgt spid="74"/>
                                        </p:tgtEl>
                                        <p:attrNameLst>
                                          <p:attrName>ppt_x</p:attrName>
                                        </p:attrNameLst>
                                      </p:cBhvr>
                                      <p:tavLst>
                                        <p:tav tm="0">
                                          <p:val>
                                            <p:strVal val="#ppt_x"/>
                                          </p:val>
                                        </p:tav>
                                        <p:tav tm="100000">
                                          <p:val>
                                            <p:strVal val="#ppt_x"/>
                                          </p:val>
                                        </p:tav>
                                      </p:tavLst>
                                    </p:anim>
                                    <p:anim calcmode="lin" valueType="num">
                                      <p:cBhvr additive="base">
                                        <p:cTn id="222" dur="500" fill="hold"/>
                                        <p:tgtEl>
                                          <p:spTgt spid="74"/>
                                        </p:tgtEl>
                                        <p:attrNameLst>
                                          <p:attrName>ppt_y</p:attrName>
                                        </p:attrNameLst>
                                      </p:cBhvr>
                                      <p:tavLst>
                                        <p:tav tm="0">
                                          <p:val>
                                            <p:strVal val="1+#ppt_h/2"/>
                                          </p:val>
                                        </p:tav>
                                        <p:tav tm="100000">
                                          <p:val>
                                            <p:strVal val="#ppt_y"/>
                                          </p:val>
                                        </p:tav>
                                      </p:tavLst>
                                    </p:anim>
                                  </p:childTnLst>
                                </p:cTn>
                              </p:par>
                              <p:par>
                                <p:cTn id="223" presetID="2" presetClass="entr" presetSubtype="4" fill="hold" grpId="0" nodeType="withEffect">
                                  <p:stCondLst>
                                    <p:cond delay="0"/>
                                  </p:stCondLst>
                                  <p:childTnLst>
                                    <p:set>
                                      <p:cBhvr>
                                        <p:cTn id="224" dur="1" fill="hold">
                                          <p:stCondLst>
                                            <p:cond delay="0"/>
                                          </p:stCondLst>
                                        </p:cTn>
                                        <p:tgtEl>
                                          <p:spTgt spid="75"/>
                                        </p:tgtEl>
                                        <p:attrNameLst>
                                          <p:attrName>style.visibility</p:attrName>
                                        </p:attrNameLst>
                                      </p:cBhvr>
                                      <p:to>
                                        <p:strVal val="visible"/>
                                      </p:to>
                                    </p:set>
                                    <p:anim calcmode="lin" valueType="num">
                                      <p:cBhvr additive="base">
                                        <p:cTn id="225" dur="500" fill="hold"/>
                                        <p:tgtEl>
                                          <p:spTgt spid="75"/>
                                        </p:tgtEl>
                                        <p:attrNameLst>
                                          <p:attrName>ppt_x</p:attrName>
                                        </p:attrNameLst>
                                      </p:cBhvr>
                                      <p:tavLst>
                                        <p:tav tm="0">
                                          <p:val>
                                            <p:strVal val="#ppt_x"/>
                                          </p:val>
                                        </p:tav>
                                        <p:tav tm="100000">
                                          <p:val>
                                            <p:strVal val="#ppt_x"/>
                                          </p:val>
                                        </p:tav>
                                      </p:tavLst>
                                    </p:anim>
                                    <p:anim calcmode="lin" valueType="num">
                                      <p:cBhvr additive="base">
                                        <p:cTn id="226" dur="500" fill="hold"/>
                                        <p:tgtEl>
                                          <p:spTgt spid="75"/>
                                        </p:tgtEl>
                                        <p:attrNameLst>
                                          <p:attrName>ppt_y</p:attrName>
                                        </p:attrNameLst>
                                      </p:cBhvr>
                                      <p:tavLst>
                                        <p:tav tm="0">
                                          <p:val>
                                            <p:strVal val="1+#ppt_h/2"/>
                                          </p:val>
                                        </p:tav>
                                        <p:tav tm="100000">
                                          <p:val>
                                            <p:strVal val="#ppt_y"/>
                                          </p:val>
                                        </p:tav>
                                      </p:tavLst>
                                    </p:anim>
                                  </p:childTnLst>
                                </p:cTn>
                              </p:par>
                              <p:par>
                                <p:cTn id="227" presetID="2" presetClass="entr" presetSubtype="4" fill="hold" grpId="0" nodeType="withEffect">
                                  <p:stCondLst>
                                    <p:cond delay="0"/>
                                  </p:stCondLst>
                                  <p:childTnLst>
                                    <p:set>
                                      <p:cBhvr>
                                        <p:cTn id="228" dur="1" fill="hold">
                                          <p:stCondLst>
                                            <p:cond delay="0"/>
                                          </p:stCondLst>
                                        </p:cTn>
                                        <p:tgtEl>
                                          <p:spTgt spid="76"/>
                                        </p:tgtEl>
                                        <p:attrNameLst>
                                          <p:attrName>style.visibility</p:attrName>
                                        </p:attrNameLst>
                                      </p:cBhvr>
                                      <p:to>
                                        <p:strVal val="visible"/>
                                      </p:to>
                                    </p:set>
                                    <p:anim calcmode="lin" valueType="num">
                                      <p:cBhvr additive="base">
                                        <p:cTn id="229" dur="500" fill="hold"/>
                                        <p:tgtEl>
                                          <p:spTgt spid="76"/>
                                        </p:tgtEl>
                                        <p:attrNameLst>
                                          <p:attrName>ppt_x</p:attrName>
                                        </p:attrNameLst>
                                      </p:cBhvr>
                                      <p:tavLst>
                                        <p:tav tm="0">
                                          <p:val>
                                            <p:strVal val="#ppt_x"/>
                                          </p:val>
                                        </p:tav>
                                        <p:tav tm="100000">
                                          <p:val>
                                            <p:strVal val="#ppt_x"/>
                                          </p:val>
                                        </p:tav>
                                      </p:tavLst>
                                    </p:anim>
                                    <p:anim calcmode="lin" valueType="num">
                                      <p:cBhvr additive="base">
                                        <p:cTn id="230" dur="500" fill="hold"/>
                                        <p:tgtEl>
                                          <p:spTgt spid="76"/>
                                        </p:tgtEl>
                                        <p:attrNameLst>
                                          <p:attrName>ppt_y</p:attrName>
                                        </p:attrNameLst>
                                      </p:cBhvr>
                                      <p:tavLst>
                                        <p:tav tm="0">
                                          <p:val>
                                            <p:strVal val="1+#ppt_h/2"/>
                                          </p:val>
                                        </p:tav>
                                        <p:tav tm="100000">
                                          <p:val>
                                            <p:strVal val="#ppt_y"/>
                                          </p:val>
                                        </p:tav>
                                      </p:tavLst>
                                    </p:anim>
                                  </p:childTnLst>
                                </p:cTn>
                              </p:par>
                              <p:par>
                                <p:cTn id="231" presetID="2" presetClass="entr" presetSubtype="4" fill="hold" grpId="0" nodeType="withEffect">
                                  <p:stCondLst>
                                    <p:cond delay="0"/>
                                  </p:stCondLst>
                                  <p:childTnLst>
                                    <p:set>
                                      <p:cBhvr>
                                        <p:cTn id="232" dur="1" fill="hold">
                                          <p:stCondLst>
                                            <p:cond delay="0"/>
                                          </p:stCondLst>
                                        </p:cTn>
                                        <p:tgtEl>
                                          <p:spTgt spid="77"/>
                                        </p:tgtEl>
                                        <p:attrNameLst>
                                          <p:attrName>style.visibility</p:attrName>
                                        </p:attrNameLst>
                                      </p:cBhvr>
                                      <p:to>
                                        <p:strVal val="visible"/>
                                      </p:to>
                                    </p:set>
                                    <p:anim calcmode="lin" valueType="num">
                                      <p:cBhvr additive="base">
                                        <p:cTn id="233" dur="500" fill="hold"/>
                                        <p:tgtEl>
                                          <p:spTgt spid="77"/>
                                        </p:tgtEl>
                                        <p:attrNameLst>
                                          <p:attrName>ppt_x</p:attrName>
                                        </p:attrNameLst>
                                      </p:cBhvr>
                                      <p:tavLst>
                                        <p:tav tm="0">
                                          <p:val>
                                            <p:strVal val="#ppt_x"/>
                                          </p:val>
                                        </p:tav>
                                        <p:tav tm="100000">
                                          <p:val>
                                            <p:strVal val="#ppt_x"/>
                                          </p:val>
                                        </p:tav>
                                      </p:tavLst>
                                    </p:anim>
                                    <p:anim calcmode="lin" valueType="num">
                                      <p:cBhvr additive="base">
                                        <p:cTn id="234" dur="500" fill="hold"/>
                                        <p:tgtEl>
                                          <p:spTgt spid="77"/>
                                        </p:tgtEl>
                                        <p:attrNameLst>
                                          <p:attrName>ppt_y</p:attrName>
                                        </p:attrNameLst>
                                      </p:cBhvr>
                                      <p:tavLst>
                                        <p:tav tm="0">
                                          <p:val>
                                            <p:strVal val="1+#ppt_h/2"/>
                                          </p:val>
                                        </p:tav>
                                        <p:tav tm="100000">
                                          <p:val>
                                            <p:strVal val="#ppt_y"/>
                                          </p:val>
                                        </p:tav>
                                      </p:tavLst>
                                    </p:anim>
                                  </p:childTnLst>
                                </p:cTn>
                              </p:par>
                              <p:par>
                                <p:cTn id="235" presetID="2" presetClass="entr" presetSubtype="4" fill="hold" grpId="0" nodeType="withEffect">
                                  <p:stCondLst>
                                    <p:cond delay="0"/>
                                  </p:stCondLst>
                                  <p:childTnLst>
                                    <p:set>
                                      <p:cBhvr>
                                        <p:cTn id="236" dur="1" fill="hold">
                                          <p:stCondLst>
                                            <p:cond delay="0"/>
                                          </p:stCondLst>
                                        </p:cTn>
                                        <p:tgtEl>
                                          <p:spTgt spid="78"/>
                                        </p:tgtEl>
                                        <p:attrNameLst>
                                          <p:attrName>style.visibility</p:attrName>
                                        </p:attrNameLst>
                                      </p:cBhvr>
                                      <p:to>
                                        <p:strVal val="visible"/>
                                      </p:to>
                                    </p:set>
                                    <p:anim calcmode="lin" valueType="num">
                                      <p:cBhvr additive="base">
                                        <p:cTn id="237" dur="500" fill="hold"/>
                                        <p:tgtEl>
                                          <p:spTgt spid="78"/>
                                        </p:tgtEl>
                                        <p:attrNameLst>
                                          <p:attrName>ppt_x</p:attrName>
                                        </p:attrNameLst>
                                      </p:cBhvr>
                                      <p:tavLst>
                                        <p:tav tm="0">
                                          <p:val>
                                            <p:strVal val="#ppt_x"/>
                                          </p:val>
                                        </p:tav>
                                        <p:tav tm="100000">
                                          <p:val>
                                            <p:strVal val="#ppt_x"/>
                                          </p:val>
                                        </p:tav>
                                      </p:tavLst>
                                    </p:anim>
                                    <p:anim calcmode="lin" valueType="num">
                                      <p:cBhvr additive="base">
                                        <p:cTn id="238" dur="500" fill="hold"/>
                                        <p:tgtEl>
                                          <p:spTgt spid="78"/>
                                        </p:tgtEl>
                                        <p:attrNameLst>
                                          <p:attrName>ppt_y</p:attrName>
                                        </p:attrNameLst>
                                      </p:cBhvr>
                                      <p:tavLst>
                                        <p:tav tm="0">
                                          <p:val>
                                            <p:strVal val="1+#ppt_h/2"/>
                                          </p:val>
                                        </p:tav>
                                        <p:tav tm="100000">
                                          <p:val>
                                            <p:strVal val="#ppt_y"/>
                                          </p:val>
                                        </p:tav>
                                      </p:tavLst>
                                    </p:anim>
                                  </p:childTnLst>
                                </p:cTn>
                              </p:par>
                              <p:par>
                                <p:cTn id="239" presetID="2" presetClass="entr" presetSubtype="4" fill="hold" grpId="0" nodeType="withEffect">
                                  <p:stCondLst>
                                    <p:cond delay="0"/>
                                  </p:stCondLst>
                                  <p:childTnLst>
                                    <p:set>
                                      <p:cBhvr>
                                        <p:cTn id="240" dur="1" fill="hold">
                                          <p:stCondLst>
                                            <p:cond delay="0"/>
                                          </p:stCondLst>
                                        </p:cTn>
                                        <p:tgtEl>
                                          <p:spTgt spid="79"/>
                                        </p:tgtEl>
                                        <p:attrNameLst>
                                          <p:attrName>style.visibility</p:attrName>
                                        </p:attrNameLst>
                                      </p:cBhvr>
                                      <p:to>
                                        <p:strVal val="visible"/>
                                      </p:to>
                                    </p:set>
                                    <p:anim calcmode="lin" valueType="num">
                                      <p:cBhvr additive="base">
                                        <p:cTn id="241" dur="500" fill="hold"/>
                                        <p:tgtEl>
                                          <p:spTgt spid="79"/>
                                        </p:tgtEl>
                                        <p:attrNameLst>
                                          <p:attrName>ppt_x</p:attrName>
                                        </p:attrNameLst>
                                      </p:cBhvr>
                                      <p:tavLst>
                                        <p:tav tm="0">
                                          <p:val>
                                            <p:strVal val="#ppt_x"/>
                                          </p:val>
                                        </p:tav>
                                        <p:tav tm="100000">
                                          <p:val>
                                            <p:strVal val="#ppt_x"/>
                                          </p:val>
                                        </p:tav>
                                      </p:tavLst>
                                    </p:anim>
                                    <p:anim calcmode="lin" valueType="num">
                                      <p:cBhvr additive="base">
                                        <p:cTn id="242" dur="500" fill="hold"/>
                                        <p:tgtEl>
                                          <p:spTgt spid="79"/>
                                        </p:tgtEl>
                                        <p:attrNameLst>
                                          <p:attrName>ppt_y</p:attrName>
                                        </p:attrNameLst>
                                      </p:cBhvr>
                                      <p:tavLst>
                                        <p:tav tm="0">
                                          <p:val>
                                            <p:strVal val="1+#ppt_h/2"/>
                                          </p:val>
                                        </p:tav>
                                        <p:tav tm="100000">
                                          <p:val>
                                            <p:strVal val="#ppt_y"/>
                                          </p:val>
                                        </p:tav>
                                      </p:tavLst>
                                    </p:anim>
                                  </p:childTnLst>
                                </p:cTn>
                              </p:par>
                              <p:par>
                                <p:cTn id="243" presetID="2" presetClass="entr" presetSubtype="4" fill="hold" grpId="0" nodeType="withEffect">
                                  <p:stCondLst>
                                    <p:cond delay="0"/>
                                  </p:stCondLst>
                                  <p:childTnLst>
                                    <p:set>
                                      <p:cBhvr>
                                        <p:cTn id="244" dur="1" fill="hold">
                                          <p:stCondLst>
                                            <p:cond delay="0"/>
                                          </p:stCondLst>
                                        </p:cTn>
                                        <p:tgtEl>
                                          <p:spTgt spid="80"/>
                                        </p:tgtEl>
                                        <p:attrNameLst>
                                          <p:attrName>style.visibility</p:attrName>
                                        </p:attrNameLst>
                                      </p:cBhvr>
                                      <p:to>
                                        <p:strVal val="visible"/>
                                      </p:to>
                                    </p:set>
                                    <p:anim calcmode="lin" valueType="num">
                                      <p:cBhvr additive="base">
                                        <p:cTn id="245" dur="500" fill="hold"/>
                                        <p:tgtEl>
                                          <p:spTgt spid="80"/>
                                        </p:tgtEl>
                                        <p:attrNameLst>
                                          <p:attrName>ppt_x</p:attrName>
                                        </p:attrNameLst>
                                      </p:cBhvr>
                                      <p:tavLst>
                                        <p:tav tm="0">
                                          <p:val>
                                            <p:strVal val="#ppt_x"/>
                                          </p:val>
                                        </p:tav>
                                        <p:tav tm="100000">
                                          <p:val>
                                            <p:strVal val="#ppt_x"/>
                                          </p:val>
                                        </p:tav>
                                      </p:tavLst>
                                    </p:anim>
                                    <p:anim calcmode="lin" valueType="num">
                                      <p:cBhvr additive="base">
                                        <p:cTn id="246" dur="500" fill="hold"/>
                                        <p:tgtEl>
                                          <p:spTgt spid="80"/>
                                        </p:tgtEl>
                                        <p:attrNameLst>
                                          <p:attrName>ppt_y</p:attrName>
                                        </p:attrNameLst>
                                      </p:cBhvr>
                                      <p:tavLst>
                                        <p:tav tm="0">
                                          <p:val>
                                            <p:strVal val="1+#ppt_h/2"/>
                                          </p:val>
                                        </p:tav>
                                        <p:tav tm="100000">
                                          <p:val>
                                            <p:strVal val="#ppt_y"/>
                                          </p:val>
                                        </p:tav>
                                      </p:tavLst>
                                    </p:anim>
                                  </p:childTnLst>
                                </p:cTn>
                              </p:par>
                              <p:par>
                                <p:cTn id="247" presetID="2" presetClass="entr" presetSubtype="4" fill="hold" grpId="0" nodeType="withEffect">
                                  <p:stCondLst>
                                    <p:cond delay="0"/>
                                  </p:stCondLst>
                                  <p:childTnLst>
                                    <p:set>
                                      <p:cBhvr>
                                        <p:cTn id="248" dur="1" fill="hold">
                                          <p:stCondLst>
                                            <p:cond delay="0"/>
                                          </p:stCondLst>
                                        </p:cTn>
                                        <p:tgtEl>
                                          <p:spTgt spid="81"/>
                                        </p:tgtEl>
                                        <p:attrNameLst>
                                          <p:attrName>style.visibility</p:attrName>
                                        </p:attrNameLst>
                                      </p:cBhvr>
                                      <p:to>
                                        <p:strVal val="visible"/>
                                      </p:to>
                                    </p:set>
                                    <p:anim calcmode="lin" valueType="num">
                                      <p:cBhvr additive="base">
                                        <p:cTn id="249" dur="500" fill="hold"/>
                                        <p:tgtEl>
                                          <p:spTgt spid="81"/>
                                        </p:tgtEl>
                                        <p:attrNameLst>
                                          <p:attrName>ppt_x</p:attrName>
                                        </p:attrNameLst>
                                      </p:cBhvr>
                                      <p:tavLst>
                                        <p:tav tm="0">
                                          <p:val>
                                            <p:strVal val="#ppt_x"/>
                                          </p:val>
                                        </p:tav>
                                        <p:tav tm="100000">
                                          <p:val>
                                            <p:strVal val="#ppt_x"/>
                                          </p:val>
                                        </p:tav>
                                      </p:tavLst>
                                    </p:anim>
                                    <p:anim calcmode="lin" valueType="num">
                                      <p:cBhvr additive="base">
                                        <p:cTn id="250" dur="500" fill="hold"/>
                                        <p:tgtEl>
                                          <p:spTgt spid="81"/>
                                        </p:tgtEl>
                                        <p:attrNameLst>
                                          <p:attrName>ppt_y</p:attrName>
                                        </p:attrNameLst>
                                      </p:cBhvr>
                                      <p:tavLst>
                                        <p:tav tm="0">
                                          <p:val>
                                            <p:strVal val="1+#ppt_h/2"/>
                                          </p:val>
                                        </p:tav>
                                        <p:tav tm="100000">
                                          <p:val>
                                            <p:strVal val="#ppt_y"/>
                                          </p:val>
                                        </p:tav>
                                      </p:tavLst>
                                    </p:anim>
                                  </p:childTnLst>
                                </p:cTn>
                              </p:par>
                              <p:par>
                                <p:cTn id="251" presetID="2" presetClass="entr" presetSubtype="1" fill="hold" grpId="0" nodeType="withEffect">
                                  <p:stCondLst>
                                    <p:cond delay="0"/>
                                  </p:stCondLst>
                                  <p:childTnLst>
                                    <p:set>
                                      <p:cBhvr>
                                        <p:cTn id="252" dur="1" fill="hold">
                                          <p:stCondLst>
                                            <p:cond delay="0"/>
                                          </p:stCondLst>
                                        </p:cTn>
                                        <p:tgtEl>
                                          <p:spTgt spid="82"/>
                                        </p:tgtEl>
                                        <p:attrNameLst>
                                          <p:attrName>style.visibility</p:attrName>
                                        </p:attrNameLst>
                                      </p:cBhvr>
                                      <p:to>
                                        <p:strVal val="visible"/>
                                      </p:to>
                                    </p:set>
                                    <p:anim calcmode="lin" valueType="num">
                                      <p:cBhvr additive="base">
                                        <p:cTn id="253" dur="500" fill="hold"/>
                                        <p:tgtEl>
                                          <p:spTgt spid="82"/>
                                        </p:tgtEl>
                                        <p:attrNameLst>
                                          <p:attrName>ppt_x</p:attrName>
                                        </p:attrNameLst>
                                      </p:cBhvr>
                                      <p:tavLst>
                                        <p:tav tm="0">
                                          <p:val>
                                            <p:strVal val="#ppt_x"/>
                                          </p:val>
                                        </p:tav>
                                        <p:tav tm="100000">
                                          <p:val>
                                            <p:strVal val="#ppt_x"/>
                                          </p:val>
                                        </p:tav>
                                      </p:tavLst>
                                    </p:anim>
                                    <p:anim calcmode="lin" valueType="num">
                                      <p:cBhvr additive="base">
                                        <p:cTn id="254" dur="500" fill="hold"/>
                                        <p:tgtEl>
                                          <p:spTgt spid="82"/>
                                        </p:tgtEl>
                                        <p:attrNameLst>
                                          <p:attrName>ppt_y</p:attrName>
                                        </p:attrNameLst>
                                      </p:cBhvr>
                                      <p:tavLst>
                                        <p:tav tm="0">
                                          <p:val>
                                            <p:strVal val="0-#ppt_h/2"/>
                                          </p:val>
                                        </p:tav>
                                        <p:tav tm="100000">
                                          <p:val>
                                            <p:strVal val="#ppt_y"/>
                                          </p:val>
                                        </p:tav>
                                      </p:tavLst>
                                    </p:anim>
                                  </p:childTnLst>
                                </p:cTn>
                              </p:par>
                              <p:par>
                                <p:cTn id="255" presetID="2" presetClass="entr" presetSubtype="4" fill="hold" grpId="0" nodeType="withEffect">
                                  <p:stCondLst>
                                    <p:cond delay="0"/>
                                  </p:stCondLst>
                                  <p:childTnLst>
                                    <p:set>
                                      <p:cBhvr>
                                        <p:cTn id="256" dur="1" fill="hold">
                                          <p:stCondLst>
                                            <p:cond delay="0"/>
                                          </p:stCondLst>
                                        </p:cTn>
                                        <p:tgtEl>
                                          <p:spTgt spid="83"/>
                                        </p:tgtEl>
                                        <p:attrNameLst>
                                          <p:attrName>style.visibility</p:attrName>
                                        </p:attrNameLst>
                                      </p:cBhvr>
                                      <p:to>
                                        <p:strVal val="visible"/>
                                      </p:to>
                                    </p:set>
                                    <p:anim calcmode="lin" valueType="num">
                                      <p:cBhvr additive="base">
                                        <p:cTn id="257" dur="500" fill="hold"/>
                                        <p:tgtEl>
                                          <p:spTgt spid="83"/>
                                        </p:tgtEl>
                                        <p:attrNameLst>
                                          <p:attrName>ppt_x</p:attrName>
                                        </p:attrNameLst>
                                      </p:cBhvr>
                                      <p:tavLst>
                                        <p:tav tm="0">
                                          <p:val>
                                            <p:strVal val="#ppt_x"/>
                                          </p:val>
                                        </p:tav>
                                        <p:tav tm="100000">
                                          <p:val>
                                            <p:strVal val="#ppt_x"/>
                                          </p:val>
                                        </p:tav>
                                      </p:tavLst>
                                    </p:anim>
                                    <p:anim calcmode="lin" valueType="num">
                                      <p:cBhvr additive="base">
                                        <p:cTn id="258" dur="500" fill="hold"/>
                                        <p:tgtEl>
                                          <p:spTgt spid="83"/>
                                        </p:tgtEl>
                                        <p:attrNameLst>
                                          <p:attrName>ppt_y</p:attrName>
                                        </p:attrNameLst>
                                      </p:cBhvr>
                                      <p:tavLst>
                                        <p:tav tm="0">
                                          <p:val>
                                            <p:strVal val="1+#ppt_h/2"/>
                                          </p:val>
                                        </p:tav>
                                        <p:tav tm="100000">
                                          <p:val>
                                            <p:strVal val="#ppt_y"/>
                                          </p:val>
                                        </p:tav>
                                      </p:tavLst>
                                    </p:anim>
                                  </p:childTnLst>
                                </p:cTn>
                              </p:par>
                              <p:par>
                                <p:cTn id="259" presetID="2" presetClass="entr" presetSubtype="4" fill="hold" grpId="0" nodeType="withEffect">
                                  <p:stCondLst>
                                    <p:cond delay="0"/>
                                  </p:stCondLst>
                                  <p:childTnLst>
                                    <p:set>
                                      <p:cBhvr>
                                        <p:cTn id="260" dur="1" fill="hold">
                                          <p:stCondLst>
                                            <p:cond delay="0"/>
                                          </p:stCondLst>
                                        </p:cTn>
                                        <p:tgtEl>
                                          <p:spTgt spid="84"/>
                                        </p:tgtEl>
                                        <p:attrNameLst>
                                          <p:attrName>style.visibility</p:attrName>
                                        </p:attrNameLst>
                                      </p:cBhvr>
                                      <p:to>
                                        <p:strVal val="visible"/>
                                      </p:to>
                                    </p:set>
                                    <p:anim calcmode="lin" valueType="num">
                                      <p:cBhvr additive="base">
                                        <p:cTn id="261" dur="500" fill="hold"/>
                                        <p:tgtEl>
                                          <p:spTgt spid="84"/>
                                        </p:tgtEl>
                                        <p:attrNameLst>
                                          <p:attrName>ppt_x</p:attrName>
                                        </p:attrNameLst>
                                      </p:cBhvr>
                                      <p:tavLst>
                                        <p:tav tm="0">
                                          <p:val>
                                            <p:strVal val="#ppt_x"/>
                                          </p:val>
                                        </p:tav>
                                        <p:tav tm="100000">
                                          <p:val>
                                            <p:strVal val="#ppt_x"/>
                                          </p:val>
                                        </p:tav>
                                      </p:tavLst>
                                    </p:anim>
                                    <p:anim calcmode="lin" valueType="num">
                                      <p:cBhvr additive="base">
                                        <p:cTn id="262" dur="500" fill="hold"/>
                                        <p:tgtEl>
                                          <p:spTgt spid="84"/>
                                        </p:tgtEl>
                                        <p:attrNameLst>
                                          <p:attrName>ppt_y</p:attrName>
                                        </p:attrNameLst>
                                      </p:cBhvr>
                                      <p:tavLst>
                                        <p:tav tm="0">
                                          <p:val>
                                            <p:strVal val="1+#ppt_h/2"/>
                                          </p:val>
                                        </p:tav>
                                        <p:tav tm="100000">
                                          <p:val>
                                            <p:strVal val="#ppt_y"/>
                                          </p:val>
                                        </p:tav>
                                      </p:tavLst>
                                    </p:anim>
                                  </p:childTnLst>
                                </p:cTn>
                              </p:par>
                              <p:par>
                                <p:cTn id="263" presetID="2" presetClass="entr" presetSubtype="3" fill="hold" grpId="0" nodeType="withEffect">
                                  <p:stCondLst>
                                    <p:cond delay="0"/>
                                  </p:stCondLst>
                                  <p:childTnLst>
                                    <p:set>
                                      <p:cBhvr>
                                        <p:cTn id="264" dur="1" fill="hold">
                                          <p:stCondLst>
                                            <p:cond delay="0"/>
                                          </p:stCondLst>
                                        </p:cTn>
                                        <p:tgtEl>
                                          <p:spTgt spid="85"/>
                                        </p:tgtEl>
                                        <p:attrNameLst>
                                          <p:attrName>style.visibility</p:attrName>
                                        </p:attrNameLst>
                                      </p:cBhvr>
                                      <p:to>
                                        <p:strVal val="visible"/>
                                      </p:to>
                                    </p:set>
                                    <p:anim calcmode="lin" valueType="num">
                                      <p:cBhvr additive="base">
                                        <p:cTn id="265" dur="500" fill="hold"/>
                                        <p:tgtEl>
                                          <p:spTgt spid="85"/>
                                        </p:tgtEl>
                                        <p:attrNameLst>
                                          <p:attrName>ppt_x</p:attrName>
                                        </p:attrNameLst>
                                      </p:cBhvr>
                                      <p:tavLst>
                                        <p:tav tm="0">
                                          <p:val>
                                            <p:strVal val="1+#ppt_w/2"/>
                                          </p:val>
                                        </p:tav>
                                        <p:tav tm="100000">
                                          <p:val>
                                            <p:strVal val="#ppt_x"/>
                                          </p:val>
                                        </p:tav>
                                      </p:tavLst>
                                    </p:anim>
                                    <p:anim calcmode="lin" valueType="num">
                                      <p:cBhvr additive="base">
                                        <p:cTn id="266" dur="500" fill="hold"/>
                                        <p:tgtEl>
                                          <p:spTgt spid="85"/>
                                        </p:tgtEl>
                                        <p:attrNameLst>
                                          <p:attrName>ppt_y</p:attrName>
                                        </p:attrNameLst>
                                      </p:cBhvr>
                                      <p:tavLst>
                                        <p:tav tm="0">
                                          <p:val>
                                            <p:strVal val="0-#ppt_h/2"/>
                                          </p:val>
                                        </p:tav>
                                        <p:tav tm="100000">
                                          <p:val>
                                            <p:strVal val="#ppt_y"/>
                                          </p:val>
                                        </p:tav>
                                      </p:tavLst>
                                    </p:anim>
                                  </p:childTnLst>
                                </p:cTn>
                              </p:par>
                              <p:par>
                                <p:cTn id="267" presetID="2" presetClass="entr" presetSubtype="2" fill="hold" grpId="0" nodeType="withEffect">
                                  <p:stCondLst>
                                    <p:cond delay="0"/>
                                  </p:stCondLst>
                                  <p:childTnLst>
                                    <p:set>
                                      <p:cBhvr>
                                        <p:cTn id="268" dur="1" fill="hold">
                                          <p:stCondLst>
                                            <p:cond delay="0"/>
                                          </p:stCondLst>
                                        </p:cTn>
                                        <p:tgtEl>
                                          <p:spTgt spid="86"/>
                                        </p:tgtEl>
                                        <p:attrNameLst>
                                          <p:attrName>style.visibility</p:attrName>
                                        </p:attrNameLst>
                                      </p:cBhvr>
                                      <p:to>
                                        <p:strVal val="visible"/>
                                      </p:to>
                                    </p:set>
                                    <p:anim calcmode="lin" valueType="num">
                                      <p:cBhvr additive="base">
                                        <p:cTn id="269" dur="500" fill="hold"/>
                                        <p:tgtEl>
                                          <p:spTgt spid="86"/>
                                        </p:tgtEl>
                                        <p:attrNameLst>
                                          <p:attrName>ppt_x</p:attrName>
                                        </p:attrNameLst>
                                      </p:cBhvr>
                                      <p:tavLst>
                                        <p:tav tm="0">
                                          <p:val>
                                            <p:strVal val="1+#ppt_w/2"/>
                                          </p:val>
                                        </p:tav>
                                        <p:tav tm="100000">
                                          <p:val>
                                            <p:strVal val="#ppt_x"/>
                                          </p:val>
                                        </p:tav>
                                      </p:tavLst>
                                    </p:anim>
                                    <p:anim calcmode="lin" valueType="num">
                                      <p:cBhvr additive="base">
                                        <p:cTn id="270" dur="500" fill="hold"/>
                                        <p:tgtEl>
                                          <p:spTgt spid="86"/>
                                        </p:tgtEl>
                                        <p:attrNameLst>
                                          <p:attrName>ppt_y</p:attrName>
                                        </p:attrNameLst>
                                      </p:cBhvr>
                                      <p:tavLst>
                                        <p:tav tm="0">
                                          <p:val>
                                            <p:strVal val="#ppt_y"/>
                                          </p:val>
                                        </p:tav>
                                        <p:tav tm="100000">
                                          <p:val>
                                            <p:strVal val="#ppt_y"/>
                                          </p:val>
                                        </p:tav>
                                      </p:tavLst>
                                    </p:anim>
                                  </p:childTnLst>
                                </p:cTn>
                              </p:par>
                              <p:par>
                                <p:cTn id="271" presetID="2" presetClass="entr" presetSubtype="12" fill="hold" grpId="0" nodeType="withEffect">
                                  <p:stCondLst>
                                    <p:cond delay="0"/>
                                  </p:stCondLst>
                                  <p:childTnLst>
                                    <p:set>
                                      <p:cBhvr>
                                        <p:cTn id="272" dur="1" fill="hold">
                                          <p:stCondLst>
                                            <p:cond delay="0"/>
                                          </p:stCondLst>
                                        </p:cTn>
                                        <p:tgtEl>
                                          <p:spTgt spid="87"/>
                                        </p:tgtEl>
                                        <p:attrNameLst>
                                          <p:attrName>style.visibility</p:attrName>
                                        </p:attrNameLst>
                                      </p:cBhvr>
                                      <p:to>
                                        <p:strVal val="visible"/>
                                      </p:to>
                                    </p:set>
                                    <p:anim calcmode="lin" valueType="num">
                                      <p:cBhvr additive="base">
                                        <p:cTn id="273" dur="500" fill="hold"/>
                                        <p:tgtEl>
                                          <p:spTgt spid="87"/>
                                        </p:tgtEl>
                                        <p:attrNameLst>
                                          <p:attrName>ppt_x</p:attrName>
                                        </p:attrNameLst>
                                      </p:cBhvr>
                                      <p:tavLst>
                                        <p:tav tm="0">
                                          <p:val>
                                            <p:strVal val="0-#ppt_w/2"/>
                                          </p:val>
                                        </p:tav>
                                        <p:tav tm="100000">
                                          <p:val>
                                            <p:strVal val="#ppt_x"/>
                                          </p:val>
                                        </p:tav>
                                      </p:tavLst>
                                    </p:anim>
                                    <p:anim calcmode="lin" valueType="num">
                                      <p:cBhvr additive="base">
                                        <p:cTn id="274" dur="500" fill="hold"/>
                                        <p:tgtEl>
                                          <p:spTgt spid="87"/>
                                        </p:tgtEl>
                                        <p:attrNameLst>
                                          <p:attrName>ppt_y</p:attrName>
                                        </p:attrNameLst>
                                      </p:cBhvr>
                                      <p:tavLst>
                                        <p:tav tm="0">
                                          <p:val>
                                            <p:strVal val="1+#ppt_h/2"/>
                                          </p:val>
                                        </p:tav>
                                        <p:tav tm="100000">
                                          <p:val>
                                            <p:strVal val="#ppt_y"/>
                                          </p:val>
                                        </p:tav>
                                      </p:tavLst>
                                    </p:anim>
                                  </p:childTnLst>
                                </p:cTn>
                              </p:par>
                              <p:par>
                                <p:cTn id="275" presetID="2" presetClass="entr" presetSubtype="4" fill="hold" grpId="0" nodeType="withEffect">
                                  <p:stCondLst>
                                    <p:cond delay="0"/>
                                  </p:stCondLst>
                                  <p:childTnLst>
                                    <p:set>
                                      <p:cBhvr>
                                        <p:cTn id="276" dur="1" fill="hold">
                                          <p:stCondLst>
                                            <p:cond delay="0"/>
                                          </p:stCondLst>
                                        </p:cTn>
                                        <p:tgtEl>
                                          <p:spTgt spid="88"/>
                                        </p:tgtEl>
                                        <p:attrNameLst>
                                          <p:attrName>style.visibility</p:attrName>
                                        </p:attrNameLst>
                                      </p:cBhvr>
                                      <p:to>
                                        <p:strVal val="visible"/>
                                      </p:to>
                                    </p:set>
                                    <p:anim calcmode="lin" valueType="num">
                                      <p:cBhvr additive="base">
                                        <p:cTn id="277" dur="500" fill="hold"/>
                                        <p:tgtEl>
                                          <p:spTgt spid="88"/>
                                        </p:tgtEl>
                                        <p:attrNameLst>
                                          <p:attrName>ppt_x</p:attrName>
                                        </p:attrNameLst>
                                      </p:cBhvr>
                                      <p:tavLst>
                                        <p:tav tm="0">
                                          <p:val>
                                            <p:strVal val="#ppt_x"/>
                                          </p:val>
                                        </p:tav>
                                        <p:tav tm="100000">
                                          <p:val>
                                            <p:strVal val="#ppt_x"/>
                                          </p:val>
                                        </p:tav>
                                      </p:tavLst>
                                    </p:anim>
                                    <p:anim calcmode="lin" valueType="num">
                                      <p:cBhvr additive="base">
                                        <p:cTn id="278" dur="500" fill="hold"/>
                                        <p:tgtEl>
                                          <p:spTgt spid="88"/>
                                        </p:tgtEl>
                                        <p:attrNameLst>
                                          <p:attrName>ppt_y</p:attrName>
                                        </p:attrNameLst>
                                      </p:cBhvr>
                                      <p:tavLst>
                                        <p:tav tm="0">
                                          <p:val>
                                            <p:strVal val="1+#ppt_h/2"/>
                                          </p:val>
                                        </p:tav>
                                        <p:tav tm="100000">
                                          <p:val>
                                            <p:strVal val="#ppt_y"/>
                                          </p:val>
                                        </p:tav>
                                      </p:tavLst>
                                    </p:anim>
                                  </p:childTnLst>
                                </p:cTn>
                              </p:par>
                              <p:par>
                                <p:cTn id="279" presetID="2" presetClass="entr" presetSubtype="4" fill="hold" grpId="0" nodeType="withEffect">
                                  <p:stCondLst>
                                    <p:cond delay="0"/>
                                  </p:stCondLst>
                                  <p:childTnLst>
                                    <p:set>
                                      <p:cBhvr>
                                        <p:cTn id="280" dur="1" fill="hold">
                                          <p:stCondLst>
                                            <p:cond delay="0"/>
                                          </p:stCondLst>
                                        </p:cTn>
                                        <p:tgtEl>
                                          <p:spTgt spid="89"/>
                                        </p:tgtEl>
                                        <p:attrNameLst>
                                          <p:attrName>style.visibility</p:attrName>
                                        </p:attrNameLst>
                                      </p:cBhvr>
                                      <p:to>
                                        <p:strVal val="visible"/>
                                      </p:to>
                                    </p:set>
                                    <p:anim calcmode="lin" valueType="num">
                                      <p:cBhvr additive="base">
                                        <p:cTn id="281" dur="500" fill="hold"/>
                                        <p:tgtEl>
                                          <p:spTgt spid="89"/>
                                        </p:tgtEl>
                                        <p:attrNameLst>
                                          <p:attrName>ppt_x</p:attrName>
                                        </p:attrNameLst>
                                      </p:cBhvr>
                                      <p:tavLst>
                                        <p:tav tm="0">
                                          <p:val>
                                            <p:strVal val="#ppt_x"/>
                                          </p:val>
                                        </p:tav>
                                        <p:tav tm="100000">
                                          <p:val>
                                            <p:strVal val="#ppt_x"/>
                                          </p:val>
                                        </p:tav>
                                      </p:tavLst>
                                    </p:anim>
                                    <p:anim calcmode="lin" valueType="num">
                                      <p:cBhvr additive="base">
                                        <p:cTn id="282" dur="500" fill="hold"/>
                                        <p:tgtEl>
                                          <p:spTgt spid="89"/>
                                        </p:tgtEl>
                                        <p:attrNameLst>
                                          <p:attrName>ppt_y</p:attrName>
                                        </p:attrNameLst>
                                      </p:cBhvr>
                                      <p:tavLst>
                                        <p:tav tm="0">
                                          <p:val>
                                            <p:strVal val="1+#ppt_h/2"/>
                                          </p:val>
                                        </p:tav>
                                        <p:tav tm="100000">
                                          <p:val>
                                            <p:strVal val="#ppt_y"/>
                                          </p:val>
                                        </p:tav>
                                      </p:tavLst>
                                    </p:anim>
                                  </p:childTnLst>
                                </p:cTn>
                              </p:par>
                              <p:par>
                                <p:cTn id="283" presetID="2" presetClass="entr" presetSubtype="4" fill="hold" grpId="0" nodeType="withEffect">
                                  <p:stCondLst>
                                    <p:cond delay="0"/>
                                  </p:stCondLst>
                                  <p:childTnLst>
                                    <p:set>
                                      <p:cBhvr>
                                        <p:cTn id="284" dur="1" fill="hold">
                                          <p:stCondLst>
                                            <p:cond delay="0"/>
                                          </p:stCondLst>
                                        </p:cTn>
                                        <p:tgtEl>
                                          <p:spTgt spid="90"/>
                                        </p:tgtEl>
                                        <p:attrNameLst>
                                          <p:attrName>style.visibility</p:attrName>
                                        </p:attrNameLst>
                                      </p:cBhvr>
                                      <p:to>
                                        <p:strVal val="visible"/>
                                      </p:to>
                                    </p:set>
                                    <p:anim calcmode="lin" valueType="num">
                                      <p:cBhvr additive="base">
                                        <p:cTn id="285" dur="500" fill="hold"/>
                                        <p:tgtEl>
                                          <p:spTgt spid="90"/>
                                        </p:tgtEl>
                                        <p:attrNameLst>
                                          <p:attrName>ppt_x</p:attrName>
                                        </p:attrNameLst>
                                      </p:cBhvr>
                                      <p:tavLst>
                                        <p:tav tm="0">
                                          <p:val>
                                            <p:strVal val="#ppt_x"/>
                                          </p:val>
                                        </p:tav>
                                        <p:tav tm="100000">
                                          <p:val>
                                            <p:strVal val="#ppt_x"/>
                                          </p:val>
                                        </p:tav>
                                      </p:tavLst>
                                    </p:anim>
                                    <p:anim calcmode="lin" valueType="num">
                                      <p:cBhvr additive="base">
                                        <p:cTn id="286" dur="500" fill="hold"/>
                                        <p:tgtEl>
                                          <p:spTgt spid="90"/>
                                        </p:tgtEl>
                                        <p:attrNameLst>
                                          <p:attrName>ppt_y</p:attrName>
                                        </p:attrNameLst>
                                      </p:cBhvr>
                                      <p:tavLst>
                                        <p:tav tm="0">
                                          <p:val>
                                            <p:strVal val="1+#ppt_h/2"/>
                                          </p:val>
                                        </p:tav>
                                        <p:tav tm="100000">
                                          <p:val>
                                            <p:strVal val="#ppt_y"/>
                                          </p:val>
                                        </p:tav>
                                      </p:tavLst>
                                    </p:anim>
                                  </p:childTnLst>
                                </p:cTn>
                              </p:par>
                              <p:par>
                                <p:cTn id="287" presetID="2" presetClass="entr" presetSubtype="8" fill="hold" grpId="0" nodeType="withEffect">
                                  <p:stCondLst>
                                    <p:cond delay="0"/>
                                  </p:stCondLst>
                                  <p:childTnLst>
                                    <p:set>
                                      <p:cBhvr>
                                        <p:cTn id="288" dur="1" fill="hold">
                                          <p:stCondLst>
                                            <p:cond delay="0"/>
                                          </p:stCondLst>
                                        </p:cTn>
                                        <p:tgtEl>
                                          <p:spTgt spid="91"/>
                                        </p:tgtEl>
                                        <p:attrNameLst>
                                          <p:attrName>style.visibility</p:attrName>
                                        </p:attrNameLst>
                                      </p:cBhvr>
                                      <p:to>
                                        <p:strVal val="visible"/>
                                      </p:to>
                                    </p:set>
                                    <p:anim calcmode="lin" valueType="num">
                                      <p:cBhvr additive="base">
                                        <p:cTn id="289" dur="500" fill="hold"/>
                                        <p:tgtEl>
                                          <p:spTgt spid="91"/>
                                        </p:tgtEl>
                                        <p:attrNameLst>
                                          <p:attrName>ppt_x</p:attrName>
                                        </p:attrNameLst>
                                      </p:cBhvr>
                                      <p:tavLst>
                                        <p:tav tm="0">
                                          <p:val>
                                            <p:strVal val="0-#ppt_w/2"/>
                                          </p:val>
                                        </p:tav>
                                        <p:tav tm="100000">
                                          <p:val>
                                            <p:strVal val="#ppt_x"/>
                                          </p:val>
                                        </p:tav>
                                      </p:tavLst>
                                    </p:anim>
                                    <p:anim calcmode="lin" valueType="num">
                                      <p:cBhvr additive="base">
                                        <p:cTn id="290" dur="500" fill="hold"/>
                                        <p:tgtEl>
                                          <p:spTgt spid="91"/>
                                        </p:tgtEl>
                                        <p:attrNameLst>
                                          <p:attrName>ppt_y</p:attrName>
                                        </p:attrNameLst>
                                      </p:cBhvr>
                                      <p:tavLst>
                                        <p:tav tm="0">
                                          <p:val>
                                            <p:strVal val="#ppt_y"/>
                                          </p:val>
                                        </p:tav>
                                        <p:tav tm="100000">
                                          <p:val>
                                            <p:strVal val="#ppt_y"/>
                                          </p:val>
                                        </p:tav>
                                      </p:tavLst>
                                    </p:anim>
                                  </p:childTnLst>
                                </p:cTn>
                              </p:par>
                              <p:par>
                                <p:cTn id="291" presetID="2" presetClass="entr" presetSubtype="4" fill="hold" grpId="0" nodeType="withEffect">
                                  <p:stCondLst>
                                    <p:cond delay="0"/>
                                  </p:stCondLst>
                                  <p:childTnLst>
                                    <p:set>
                                      <p:cBhvr>
                                        <p:cTn id="292" dur="1" fill="hold">
                                          <p:stCondLst>
                                            <p:cond delay="0"/>
                                          </p:stCondLst>
                                        </p:cTn>
                                        <p:tgtEl>
                                          <p:spTgt spid="92"/>
                                        </p:tgtEl>
                                        <p:attrNameLst>
                                          <p:attrName>style.visibility</p:attrName>
                                        </p:attrNameLst>
                                      </p:cBhvr>
                                      <p:to>
                                        <p:strVal val="visible"/>
                                      </p:to>
                                    </p:set>
                                    <p:anim calcmode="lin" valueType="num">
                                      <p:cBhvr additive="base">
                                        <p:cTn id="293" dur="500" fill="hold"/>
                                        <p:tgtEl>
                                          <p:spTgt spid="92"/>
                                        </p:tgtEl>
                                        <p:attrNameLst>
                                          <p:attrName>ppt_x</p:attrName>
                                        </p:attrNameLst>
                                      </p:cBhvr>
                                      <p:tavLst>
                                        <p:tav tm="0">
                                          <p:val>
                                            <p:strVal val="#ppt_x"/>
                                          </p:val>
                                        </p:tav>
                                        <p:tav tm="100000">
                                          <p:val>
                                            <p:strVal val="#ppt_x"/>
                                          </p:val>
                                        </p:tav>
                                      </p:tavLst>
                                    </p:anim>
                                    <p:anim calcmode="lin" valueType="num">
                                      <p:cBhvr additive="base">
                                        <p:cTn id="294" dur="500" fill="hold"/>
                                        <p:tgtEl>
                                          <p:spTgt spid="92"/>
                                        </p:tgtEl>
                                        <p:attrNameLst>
                                          <p:attrName>ppt_y</p:attrName>
                                        </p:attrNameLst>
                                      </p:cBhvr>
                                      <p:tavLst>
                                        <p:tav tm="0">
                                          <p:val>
                                            <p:strVal val="1+#ppt_h/2"/>
                                          </p:val>
                                        </p:tav>
                                        <p:tav tm="100000">
                                          <p:val>
                                            <p:strVal val="#ppt_y"/>
                                          </p:val>
                                        </p:tav>
                                      </p:tavLst>
                                    </p:anim>
                                  </p:childTnLst>
                                </p:cTn>
                              </p:par>
                              <p:par>
                                <p:cTn id="295" presetID="2" presetClass="entr" presetSubtype="4" fill="hold" grpId="0" nodeType="withEffect">
                                  <p:stCondLst>
                                    <p:cond delay="0"/>
                                  </p:stCondLst>
                                  <p:childTnLst>
                                    <p:set>
                                      <p:cBhvr>
                                        <p:cTn id="296" dur="1" fill="hold">
                                          <p:stCondLst>
                                            <p:cond delay="0"/>
                                          </p:stCondLst>
                                        </p:cTn>
                                        <p:tgtEl>
                                          <p:spTgt spid="93"/>
                                        </p:tgtEl>
                                        <p:attrNameLst>
                                          <p:attrName>style.visibility</p:attrName>
                                        </p:attrNameLst>
                                      </p:cBhvr>
                                      <p:to>
                                        <p:strVal val="visible"/>
                                      </p:to>
                                    </p:set>
                                    <p:anim calcmode="lin" valueType="num">
                                      <p:cBhvr additive="base">
                                        <p:cTn id="297" dur="500" fill="hold"/>
                                        <p:tgtEl>
                                          <p:spTgt spid="93"/>
                                        </p:tgtEl>
                                        <p:attrNameLst>
                                          <p:attrName>ppt_x</p:attrName>
                                        </p:attrNameLst>
                                      </p:cBhvr>
                                      <p:tavLst>
                                        <p:tav tm="0">
                                          <p:val>
                                            <p:strVal val="#ppt_x"/>
                                          </p:val>
                                        </p:tav>
                                        <p:tav tm="100000">
                                          <p:val>
                                            <p:strVal val="#ppt_x"/>
                                          </p:val>
                                        </p:tav>
                                      </p:tavLst>
                                    </p:anim>
                                    <p:anim calcmode="lin" valueType="num">
                                      <p:cBhvr additive="base">
                                        <p:cTn id="298" dur="500" fill="hold"/>
                                        <p:tgtEl>
                                          <p:spTgt spid="93"/>
                                        </p:tgtEl>
                                        <p:attrNameLst>
                                          <p:attrName>ppt_y</p:attrName>
                                        </p:attrNameLst>
                                      </p:cBhvr>
                                      <p:tavLst>
                                        <p:tav tm="0">
                                          <p:val>
                                            <p:strVal val="1+#ppt_h/2"/>
                                          </p:val>
                                        </p:tav>
                                        <p:tav tm="100000">
                                          <p:val>
                                            <p:strVal val="#ppt_y"/>
                                          </p:val>
                                        </p:tav>
                                      </p:tavLst>
                                    </p:anim>
                                  </p:childTnLst>
                                </p:cTn>
                              </p:par>
                              <p:par>
                                <p:cTn id="299" presetID="2" presetClass="entr" presetSubtype="4" fill="hold" grpId="0" nodeType="withEffect">
                                  <p:stCondLst>
                                    <p:cond delay="0"/>
                                  </p:stCondLst>
                                  <p:childTnLst>
                                    <p:set>
                                      <p:cBhvr>
                                        <p:cTn id="300" dur="1" fill="hold">
                                          <p:stCondLst>
                                            <p:cond delay="0"/>
                                          </p:stCondLst>
                                        </p:cTn>
                                        <p:tgtEl>
                                          <p:spTgt spid="94"/>
                                        </p:tgtEl>
                                        <p:attrNameLst>
                                          <p:attrName>style.visibility</p:attrName>
                                        </p:attrNameLst>
                                      </p:cBhvr>
                                      <p:to>
                                        <p:strVal val="visible"/>
                                      </p:to>
                                    </p:set>
                                    <p:anim calcmode="lin" valueType="num">
                                      <p:cBhvr additive="base">
                                        <p:cTn id="301" dur="500" fill="hold"/>
                                        <p:tgtEl>
                                          <p:spTgt spid="94"/>
                                        </p:tgtEl>
                                        <p:attrNameLst>
                                          <p:attrName>ppt_x</p:attrName>
                                        </p:attrNameLst>
                                      </p:cBhvr>
                                      <p:tavLst>
                                        <p:tav tm="0">
                                          <p:val>
                                            <p:strVal val="#ppt_x"/>
                                          </p:val>
                                        </p:tav>
                                        <p:tav tm="100000">
                                          <p:val>
                                            <p:strVal val="#ppt_x"/>
                                          </p:val>
                                        </p:tav>
                                      </p:tavLst>
                                    </p:anim>
                                    <p:anim calcmode="lin" valueType="num">
                                      <p:cBhvr additive="base">
                                        <p:cTn id="302" dur="500" fill="hold"/>
                                        <p:tgtEl>
                                          <p:spTgt spid="94"/>
                                        </p:tgtEl>
                                        <p:attrNameLst>
                                          <p:attrName>ppt_y</p:attrName>
                                        </p:attrNameLst>
                                      </p:cBhvr>
                                      <p:tavLst>
                                        <p:tav tm="0">
                                          <p:val>
                                            <p:strVal val="1+#ppt_h/2"/>
                                          </p:val>
                                        </p:tav>
                                        <p:tav tm="100000">
                                          <p:val>
                                            <p:strVal val="#ppt_y"/>
                                          </p:val>
                                        </p:tav>
                                      </p:tavLst>
                                    </p:anim>
                                  </p:childTnLst>
                                </p:cTn>
                              </p:par>
                              <p:par>
                                <p:cTn id="303" presetID="2" presetClass="entr" presetSubtype="4" fill="hold" grpId="0" nodeType="withEffect">
                                  <p:stCondLst>
                                    <p:cond delay="0"/>
                                  </p:stCondLst>
                                  <p:childTnLst>
                                    <p:set>
                                      <p:cBhvr>
                                        <p:cTn id="304" dur="1" fill="hold">
                                          <p:stCondLst>
                                            <p:cond delay="0"/>
                                          </p:stCondLst>
                                        </p:cTn>
                                        <p:tgtEl>
                                          <p:spTgt spid="95"/>
                                        </p:tgtEl>
                                        <p:attrNameLst>
                                          <p:attrName>style.visibility</p:attrName>
                                        </p:attrNameLst>
                                      </p:cBhvr>
                                      <p:to>
                                        <p:strVal val="visible"/>
                                      </p:to>
                                    </p:set>
                                    <p:anim calcmode="lin" valueType="num">
                                      <p:cBhvr additive="base">
                                        <p:cTn id="305" dur="500" fill="hold"/>
                                        <p:tgtEl>
                                          <p:spTgt spid="95"/>
                                        </p:tgtEl>
                                        <p:attrNameLst>
                                          <p:attrName>ppt_x</p:attrName>
                                        </p:attrNameLst>
                                      </p:cBhvr>
                                      <p:tavLst>
                                        <p:tav tm="0">
                                          <p:val>
                                            <p:strVal val="#ppt_x"/>
                                          </p:val>
                                        </p:tav>
                                        <p:tav tm="100000">
                                          <p:val>
                                            <p:strVal val="#ppt_x"/>
                                          </p:val>
                                        </p:tav>
                                      </p:tavLst>
                                    </p:anim>
                                    <p:anim calcmode="lin" valueType="num">
                                      <p:cBhvr additive="base">
                                        <p:cTn id="306" dur="500" fill="hold"/>
                                        <p:tgtEl>
                                          <p:spTgt spid="95"/>
                                        </p:tgtEl>
                                        <p:attrNameLst>
                                          <p:attrName>ppt_y</p:attrName>
                                        </p:attrNameLst>
                                      </p:cBhvr>
                                      <p:tavLst>
                                        <p:tav tm="0">
                                          <p:val>
                                            <p:strVal val="1+#ppt_h/2"/>
                                          </p:val>
                                        </p:tav>
                                        <p:tav tm="100000">
                                          <p:val>
                                            <p:strVal val="#ppt_y"/>
                                          </p:val>
                                        </p:tav>
                                      </p:tavLst>
                                    </p:anim>
                                  </p:childTnLst>
                                </p:cTn>
                              </p:par>
                              <p:par>
                                <p:cTn id="307" presetID="2" presetClass="entr" presetSubtype="4" fill="hold" grpId="0" nodeType="withEffect">
                                  <p:stCondLst>
                                    <p:cond delay="0"/>
                                  </p:stCondLst>
                                  <p:childTnLst>
                                    <p:set>
                                      <p:cBhvr>
                                        <p:cTn id="308" dur="1" fill="hold">
                                          <p:stCondLst>
                                            <p:cond delay="0"/>
                                          </p:stCondLst>
                                        </p:cTn>
                                        <p:tgtEl>
                                          <p:spTgt spid="96"/>
                                        </p:tgtEl>
                                        <p:attrNameLst>
                                          <p:attrName>style.visibility</p:attrName>
                                        </p:attrNameLst>
                                      </p:cBhvr>
                                      <p:to>
                                        <p:strVal val="visible"/>
                                      </p:to>
                                    </p:set>
                                    <p:anim calcmode="lin" valueType="num">
                                      <p:cBhvr additive="base">
                                        <p:cTn id="309" dur="500" fill="hold"/>
                                        <p:tgtEl>
                                          <p:spTgt spid="96"/>
                                        </p:tgtEl>
                                        <p:attrNameLst>
                                          <p:attrName>ppt_x</p:attrName>
                                        </p:attrNameLst>
                                      </p:cBhvr>
                                      <p:tavLst>
                                        <p:tav tm="0">
                                          <p:val>
                                            <p:strVal val="#ppt_x"/>
                                          </p:val>
                                        </p:tav>
                                        <p:tav tm="100000">
                                          <p:val>
                                            <p:strVal val="#ppt_x"/>
                                          </p:val>
                                        </p:tav>
                                      </p:tavLst>
                                    </p:anim>
                                    <p:anim calcmode="lin" valueType="num">
                                      <p:cBhvr additive="base">
                                        <p:cTn id="310" dur="500" fill="hold"/>
                                        <p:tgtEl>
                                          <p:spTgt spid="96"/>
                                        </p:tgtEl>
                                        <p:attrNameLst>
                                          <p:attrName>ppt_y</p:attrName>
                                        </p:attrNameLst>
                                      </p:cBhvr>
                                      <p:tavLst>
                                        <p:tav tm="0">
                                          <p:val>
                                            <p:strVal val="1+#ppt_h/2"/>
                                          </p:val>
                                        </p:tav>
                                        <p:tav tm="100000">
                                          <p:val>
                                            <p:strVal val="#ppt_y"/>
                                          </p:val>
                                        </p:tav>
                                      </p:tavLst>
                                    </p:anim>
                                  </p:childTnLst>
                                </p:cTn>
                              </p:par>
                              <p:par>
                                <p:cTn id="311" presetID="2" presetClass="entr" presetSubtype="4" fill="hold" grpId="0" nodeType="withEffect">
                                  <p:stCondLst>
                                    <p:cond delay="0"/>
                                  </p:stCondLst>
                                  <p:childTnLst>
                                    <p:set>
                                      <p:cBhvr>
                                        <p:cTn id="312" dur="1" fill="hold">
                                          <p:stCondLst>
                                            <p:cond delay="0"/>
                                          </p:stCondLst>
                                        </p:cTn>
                                        <p:tgtEl>
                                          <p:spTgt spid="97"/>
                                        </p:tgtEl>
                                        <p:attrNameLst>
                                          <p:attrName>style.visibility</p:attrName>
                                        </p:attrNameLst>
                                      </p:cBhvr>
                                      <p:to>
                                        <p:strVal val="visible"/>
                                      </p:to>
                                    </p:set>
                                    <p:anim calcmode="lin" valueType="num">
                                      <p:cBhvr additive="base">
                                        <p:cTn id="313" dur="500" fill="hold"/>
                                        <p:tgtEl>
                                          <p:spTgt spid="97"/>
                                        </p:tgtEl>
                                        <p:attrNameLst>
                                          <p:attrName>ppt_x</p:attrName>
                                        </p:attrNameLst>
                                      </p:cBhvr>
                                      <p:tavLst>
                                        <p:tav tm="0">
                                          <p:val>
                                            <p:strVal val="#ppt_x"/>
                                          </p:val>
                                        </p:tav>
                                        <p:tav tm="100000">
                                          <p:val>
                                            <p:strVal val="#ppt_x"/>
                                          </p:val>
                                        </p:tav>
                                      </p:tavLst>
                                    </p:anim>
                                    <p:anim calcmode="lin" valueType="num">
                                      <p:cBhvr additive="base">
                                        <p:cTn id="314" dur="500" fill="hold"/>
                                        <p:tgtEl>
                                          <p:spTgt spid="97"/>
                                        </p:tgtEl>
                                        <p:attrNameLst>
                                          <p:attrName>ppt_y</p:attrName>
                                        </p:attrNameLst>
                                      </p:cBhvr>
                                      <p:tavLst>
                                        <p:tav tm="0">
                                          <p:val>
                                            <p:strVal val="1+#ppt_h/2"/>
                                          </p:val>
                                        </p:tav>
                                        <p:tav tm="100000">
                                          <p:val>
                                            <p:strVal val="#ppt_y"/>
                                          </p:val>
                                        </p:tav>
                                      </p:tavLst>
                                    </p:anim>
                                  </p:childTnLst>
                                </p:cTn>
                              </p:par>
                              <p:par>
                                <p:cTn id="315" presetID="2" presetClass="entr" presetSubtype="4" fill="hold" grpId="0" nodeType="withEffect">
                                  <p:stCondLst>
                                    <p:cond delay="0"/>
                                  </p:stCondLst>
                                  <p:childTnLst>
                                    <p:set>
                                      <p:cBhvr>
                                        <p:cTn id="316" dur="1" fill="hold">
                                          <p:stCondLst>
                                            <p:cond delay="0"/>
                                          </p:stCondLst>
                                        </p:cTn>
                                        <p:tgtEl>
                                          <p:spTgt spid="98"/>
                                        </p:tgtEl>
                                        <p:attrNameLst>
                                          <p:attrName>style.visibility</p:attrName>
                                        </p:attrNameLst>
                                      </p:cBhvr>
                                      <p:to>
                                        <p:strVal val="visible"/>
                                      </p:to>
                                    </p:set>
                                    <p:anim calcmode="lin" valueType="num">
                                      <p:cBhvr additive="base">
                                        <p:cTn id="317" dur="500" fill="hold"/>
                                        <p:tgtEl>
                                          <p:spTgt spid="98"/>
                                        </p:tgtEl>
                                        <p:attrNameLst>
                                          <p:attrName>ppt_x</p:attrName>
                                        </p:attrNameLst>
                                      </p:cBhvr>
                                      <p:tavLst>
                                        <p:tav tm="0">
                                          <p:val>
                                            <p:strVal val="#ppt_x"/>
                                          </p:val>
                                        </p:tav>
                                        <p:tav tm="100000">
                                          <p:val>
                                            <p:strVal val="#ppt_x"/>
                                          </p:val>
                                        </p:tav>
                                      </p:tavLst>
                                    </p:anim>
                                    <p:anim calcmode="lin" valueType="num">
                                      <p:cBhvr additive="base">
                                        <p:cTn id="318" dur="500" fill="hold"/>
                                        <p:tgtEl>
                                          <p:spTgt spid="98"/>
                                        </p:tgtEl>
                                        <p:attrNameLst>
                                          <p:attrName>ppt_y</p:attrName>
                                        </p:attrNameLst>
                                      </p:cBhvr>
                                      <p:tavLst>
                                        <p:tav tm="0">
                                          <p:val>
                                            <p:strVal val="1+#ppt_h/2"/>
                                          </p:val>
                                        </p:tav>
                                        <p:tav tm="100000">
                                          <p:val>
                                            <p:strVal val="#ppt_y"/>
                                          </p:val>
                                        </p:tav>
                                      </p:tavLst>
                                    </p:anim>
                                  </p:childTnLst>
                                </p:cTn>
                              </p:par>
                              <p:par>
                                <p:cTn id="319" presetID="2" presetClass="entr" presetSubtype="4" fill="hold" grpId="0" nodeType="withEffect">
                                  <p:stCondLst>
                                    <p:cond delay="0"/>
                                  </p:stCondLst>
                                  <p:childTnLst>
                                    <p:set>
                                      <p:cBhvr>
                                        <p:cTn id="320" dur="1" fill="hold">
                                          <p:stCondLst>
                                            <p:cond delay="0"/>
                                          </p:stCondLst>
                                        </p:cTn>
                                        <p:tgtEl>
                                          <p:spTgt spid="99"/>
                                        </p:tgtEl>
                                        <p:attrNameLst>
                                          <p:attrName>style.visibility</p:attrName>
                                        </p:attrNameLst>
                                      </p:cBhvr>
                                      <p:to>
                                        <p:strVal val="visible"/>
                                      </p:to>
                                    </p:set>
                                    <p:anim calcmode="lin" valueType="num">
                                      <p:cBhvr additive="base">
                                        <p:cTn id="321" dur="500" fill="hold"/>
                                        <p:tgtEl>
                                          <p:spTgt spid="99"/>
                                        </p:tgtEl>
                                        <p:attrNameLst>
                                          <p:attrName>ppt_x</p:attrName>
                                        </p:attrNameLst>
                                      </p:cBhvr>
                                      <p:tavLst>
                                        <p:tav tm="0">
                                          <p:val>
                                            <p:strVal val="#ppt_x"/>
                                          </p:val>
                                        </p:tav>
                                        <p:tav tm="100000">
                                          <p:val>
                                            <p:strVal val="#ppt_x"/>
                                          </p:val>
                                        </p:tav>
                                      </p:tavLst>
                                    </p:anim>
                                    <p:anim calcmode="lin" valueType="num">
                                      <p:cBhvr additive="base">
                                        <p:cTn id="322" dur="500" fill="hold"/>
                                        <p:tgtEl>
                                          <p:spTgt spid="99"/>
                                        </p:tgtEl>
                                        <p:attrNameLst>
                                          <p:attrName>ppt_y</p:attrName>
                                        </p:attrNameLst>
                                      </p:cBhvr>
                                      <p:tavLst>
                                        <p:tav tm="0">
                                          <p:val>
                                            <p:strVal val="1+#ppt_h/2"/>
                                          </p:val>
                                        </p:tav>
                                        <p:tav tm="100000">
                                          <p:val>
                                            <p:strVal val="#ppt_y"/>
                                          </p:val>
                                        </p:tav>
                                      </p:tavLst>
                                    </p:anim>
                                  </p:childTnLst>
                                </p:cTn>
                              </p:par>
                              <p:par>
                                <p:cTn id="323" presetID="2" presetClass="entr" presetSubtype="4" fill="hold" grpId="0" nodeType="withEffect">
                                  <p:stCondLst>
                                    <p:cond delay="0"/>
                                  </p:stCondLst>
                                  <p:childTnLst>
                                    <p:set>
                                      <p:cBhvr>
                                        <p:cTn id="324" dur="1" fill="hold">
                                          <p:stCondLst>
                                            <p:cond delay="0"/>
                                          </p:stCondLst>
                                        </p:cTn>
                                        <p:tgtEl>
                                          <p:spTgt spid="100"/>
                                        </p:tgtEl>
                                        <p:attrNameLst>
                                          <p:attrName>style.visibility</p:attrName>
                                        </p:attrNameLst>
                                      </p:cBhvr>
                                      <p:to>
                                        <p:strVal val="visible"/>
                                      </p:to>
                                    </p:set>
                                    <p:anim calcmode="lin" valueType="num">
                                      <p:cBhvr additive="base">
                                        <p:cTn id="325" dur="500" fill="hold"/>
                                        <p:tgtEl>
                                          <p:spTgt spid="100"/>
                                        </p:tgtEl>
                                        <p:attrNameLst>
                                          <p:attrName>ppt_x</p:attrName>
                                        </p:attrNameLst>
                                      </p:cBhvr>
                                      <p:tavLst>
                                        <p:tav tm="0">
                                          <p:val>
                                            <p:strVal val="#ppt_x"/>
                                          </p:val>
                                        </p:tav>
                                        <p:tav tm="100000">
                                          <p:val>
                                            <p:strVal val="#ppt_x"/>
                                          </p:val>
                                        </p:tav>
                                      </p:tavLst>
                                    </p:anim>
                                    <p:anim calcmode="lin" valueType="num">
                                      <p:cBhvr additive="base">
                                        <p:cTn id="326" dur="500" fill="hold"/>
                                        <p:tgtEl>
                                          <p:spTgt spid="100"/>
                                        </p:tgtEl>
                                        <p:attrNameLst>
                                          <p:attrName>ppt_y</p:attrName>
                                        </p:attrNameLst>
                                      </p:cBhvr>
                                      <p:tavLst>
                                        <p:tav tm="0">
                                          <p:val>
                                            <p:strVal val="1+#ppt_h/2"/>
                                          </p:val>
                                        </p:tav>
                                        <p:tav tm="100000">
                                          <p:val>
                                            <p:strVal val="#ppt_y"/>
                                          </p:val>
                                        </p:tav>
                                      </p:tavLst>
                                    </p:anim>
                                  </p:childTnLst>
                                </p:cTn>
                              </p:par>
                              <p:par>
                                <p:cTn id="327" presetID="2" presetClass="entr" presetSubtype="4" fill="hold" grpId="0" nodeType="withEffect">
                                  <p:stCondLst>
                                    <p:cond delay="0"/>
                                  </p:stCondLst>
                                  <p:childTnLst>
                                    <p:set>
                                      <p:cBhvr>
                                        <p:cTn id="328" dur="1" fill="hold">
                                          <p:stCondLst>
                                            <p:cond delay="0"/>
                                          </p:stCondLst>
                                        </p:cTn>
                                        <p:tgtEl>
                                          <p:spTgt spid="101"/>
                                        </p:tgtEl>
                                        <p:attrNameLst>
                                          <p:attrName>style.visibility</p:attrName>
                                        </p:attrNameLst>
                                      </p:cBhvr>
                                      <p:to>
                                        <p:strVal val="visible"/>
                                      </p:to>
                                    </p:set>
                                    <p:anim calcmode="lin" valueType="num">
                                      <p:cBhvr additive="base">
                                        <p:cTn id="329" dur="500" fill="hold"/>
                                        <p:tgtEl>
                                          <p:spTgt spid="101"/>
                                        </p:tgtEl>
                                        <p:attrNameLst>
                                          <p:attrName>ppt_x</p:attrName>
                                        </p:attrNameLst>
                                      </p:cBhvr>
                                      <p:tavLst>
                                        <p:tav tm="0">
                                          <p:val>
                                            <p:strVal val="#ppt_x"/>
                                          </p:val>
                                        </p:tav>
                                        <p:tav tm="100000">
                                          <p:val>
                                            <p:strVal val="#ppt_x"/>
                                          </p:val>
                                        </p:tav>
                                      </p:tavLst>
                                    </p:anim>
                                    <p:anim calcmode="lin" valueType="num">
                                      <p:cBhvr additive="base">
                                        <p:cTn id="330" dur="500" fill="hold"/>
                                        <p:tgtEl>
                                          <p:spTgt spid="101"/>
                                        </p:tgtEl>
                                        <p:attrNameLst>
                                          <p:attrName>ppt_y</p:attrName>
                                        </p:attrNameLst>
                                      </p:cBhvr>
                                      <p:tavLst>
                                        <p:tav tm="0">
                                          <p:val>
                                            <p:strVal val="1+#ppt_h/2"/>
                                          </p:val>
                                        </p:tav>
                                        <p:tav tm="100000">
                                          <p:val>
                                            <p:strVal val="#ppt_y"/>
                                          </p:val>
                                        </p:tav>
                                      </p:tavLst>
                                    </p:anim>
                                  </p:childTnLst>
                                </p:cTn>
                              </p:par>
                              <p:par>
                                <p:cTn id="331" presetID="2" presetClass="entr" presetSubtype="4" fill="hold" grpId="0" nodeType="withEffect">
                                  <p:stCondLst>
                                    <p:cond delay="0"/>
                                  </p:stCondLst>
                                  <p:childTnLst>
                                    <p:set>
                                      <p:cBhvr>
                                        <p:cTn id="332" dur="1" fill="hold">
                                          <p:stCondLst>
                                            <p:cond delay="0"/>
                                          </p:stCondLst>
                                        </p:cTn>
                                        <p:tgtEl>
                                          <p:spTgt spid="102"/>
                                        </p:tgtEl>
                                        <p:attrNameLst>
                                          <p:attrName>style.visibility</p:attrName>
                                        </p:attrNameLst>
                                      </p:cBhvr>
                                      <p:to>
                                        <p:strVal val="visible"/>
                                      </p:to>
                                    </p:set>
                                    <p:anim calcmode="lin" valueType="num">
                                      <p:cBhvr additive="base">
                                        <p:cTn id="333" dur="500" fill="hold"/>
                                        <p:tgtEl>
                                          <p:spTgt spid="102"/>
                                        </p:tgtEl>
                                        <p:attrNameLst>
                                          <p:attrName>ppt_x</p:attrName>
                                        </p:attrNameLst>
                                      </p:cBhvr>
                                      <p:tavLst>
                                        <p:tav tm="0">
                                          <p:val>
                                            <p:strVal val="#ppt_x"/>
                                          </p:val>
                                        </p:tav>
                                        <p:tav tm="100000">
                                          <p:val>
                                            <p:strVal val="#ppt_x"/>
                                          </p:val>
                                        </p:tav>
                                      </p:tavLst>
                                    </p:anim>
                                    <p:anim calcmode="lin" valueType="num">
                                      <p:cBhvr additive="base">
                                        <p:cTn id="334" dur="500" fill="hold"/>
                                        <p:tgtEl>
                                          <p:spTgt spid="102"/>
                                        </p:tgtEl>
                                        <p:attrNameLst>
                                          <p:attrName>ppt_y</p:attrName>
                                        </p:attrNameLst>
                                      </p:cBhvr>
                                      <p:tavLst>
                                        <p:tav tm="0">
                                          <p:val>
                                            <p:strVal val="1+#ppt_h/2"/>
                                          </p:val>
                                        </p:tav>
                                        <p:tav tm="100000">
                                          <p:val>
                                            <p:strVal val="#ppt_y"/>
                                          </p:val>
                                        </p:tav>
                                      </p:tavLst>
                                    </p:anim>
                                  </p:childTnLst>
                                </p:cTn>
                              </p:par>
                              <p:par>
                                <p:cTn id="335" presetID="2" presetClass="entr" presetSubtype="4" fill="hold" grpId="0" nodeType="withEffect">
                                  <p:stCondLst>
                                    <p:cond delay="0"/>
                                  </p:stCondLst>
                                  <p:childTnLst>
                                    <p:set>
                                      <p:cBhvr>
                                        <p:cTn id="336" dur="1" fill="hold">
                                          <p:stCondLst>
                                            <p:cond delay="0"/>
                                          </p:stCondLst>
                                        </p:cTn>
                                        <p:tgtEl>
                                          <p:spTgt spid="103"/>
                                        </p:tgtEl>
                                        <p:attrNameLst>
                                          <p:attrName>style.visibility</p:attrName>
                                        </p:attrNameLst>
                                      </p:cBhvr>
                                      <p:to>
                                        <p:strVal val="visible"/>
                                      </p:to>
                                    </p:set>
                                    <p:anim calcmode="lin" valueType="num">
                                      <p:cBhvr additive="base">
                                        <p:cTn id="337" dur="500" fill="hold"/>
                                        <p:tgtEl>
                                          <p:spTgt spid="103"/>
                                        </p:tgtEl>
                                        <p:attrNameLst>
                                          <p:attrName>ppt_x</p:attrName>
                                        </p:attrNameLst>
                                      </p:cBhvr>
                                      <p:tavLst>
                                        <p:tav tm="0">
                                          <p:val>
                                            <p:strVal val="#ppt_x"/>
                                          </p:val>
                                        </p:tav>
                                        <p:tav tm="100000">
                                          <p:val>
                                            <p:strVal val="#ppt_x"/>
                                          </p:val>
                                        </p:tav>
                                      </p:tavLst>
                                    </p:anim>
                                    <p:anim calcmode="lin" valueType="num">
                                      <p:cBhvr additive="base">
                                        <p:cTn id="338" dur="500" fill="hold"/>
                                        <p:tgtEl>
                                          <p:spTgt spid="103"/>
                                        </p:tgtEl>
                                        <p:attrNameLst>
                                          <p:attrName>ppt_y</p:attrName>
                                        </p:attrNameLst>
                                      </p:cBhvr>
                                      <p:tavLst>
                                        <p:tav tm="0">
                                          <p:val>
                                            <p:strVal val="1+#ppt_h/2"/>
                                          </p:val>
                                        </p:tav>
                                        <p:tav tm="100000">
                                          <p:val>
                                            <p:strVal val="#ppt_y"/>
                                          </p:val>
                                        </p:tav>
                                      </p:tavLst>
                                    </p:anim>
                                  </p:childTnLst>
                                </p:cTn>
                              </p:par>
                              <p:par>
                                <p:cTn id="339" presetID="2" presetClass="entr" presetSubtype="4" fill="hold" grpId="0" nodeType="withEffect">
                                  <p:stCondLst>
                                    <p:cond delay="0"/>
                                  </p:stCondLst>
                                  <p:childTnLst>
                                    <p:set>
                                      <p:cBhvr>
                                        <p:cTn id="340" dur="1" fill="hold">
                                          <p:stCondLst>
                                            <p:cond delay="0"/>
                                          </p:stCondLst>
                                        </p:cTn>
                                        <p:tgtEl>
                                          <p:spTgt spid="104"/>
                                        </p:tgtEl>
                                        <p:attrNameLst>
                                          <p:attrName>style.visibility</p:attrName>
                                        </p:attrNameLst>
                                      </p:cBhvr>
                                      <p:to>
                                        <p:strVal val="visible"/>
                                      </p:to>
                                    </p:set>
                                    <p:anim calcmode="lin" valueType="num">
                                      <p:cBhvr additive="base">
                                        <p:cTn id="341" dur="500" fill="hold"/>
                                        <p:tgtEl>
                                          <p:spTgt spid="104"/>
                                        </p:tgtEl>
                                        <p:attrNameLst>
                                          <p:attrName>ppt_x</p:attrName>
                                        </p:attrNameLst>
                                      </p:cBhvr>
                                      <p:tavLst>
                                        <p:tav tm="0">
                                          <p:val>
                                            <p:strVal val="#ppt_x"/>
                                          </p:val>
                                        </p:tav>
                                        <p:tav tm="100000">
                                          <p:val>
                                            <p:strVal val="#ppt_x"/>
                                          </p:val>
                                        </p:tav>
                                      </p:tavLst>
                                    </p:anim>
                                    <p:anim calcmode="lin" valueType="num">
                                      <p:cBhvr additive="base">
                                        <p:cTn id="342" dur="500" fill="hold"/>
                                        <p:tgtEl>
                                          <p:spTgt spid="104"/>
                                        </p:tgtEl>
                                        <p:attrNameLst>
                                          <p:attrName>ppt_y</p:attrName>
                                        </p:attrNameLst>
                                      </p:cBhvr>
                                      <p:tavLst>
                                        <p:tav tm="0">
                                          <p:val>
                                            <p:strVal val="1+#ppt_h/2"/>
                                          </p:val>
                                        </p:tav>
                                        <p:tav tm="100000">
                                          <p:val>
                                            <p:strVal val="#ppt_y"/>
                                          </p:val>
                                        </p:tav>
                                      </p:tavLst>
                                    </p:anim>
                                  </p:childTnLst>
                                </p:cTn>
                              </p:par>
                              <p:par>
                                <p:cTn id="343" presetID="2" presetClass="entr" presetSubtype="4" fill="hold" grpId="0" nodeType="withEffect">
                                  <p:stCondLst>
                                    <p:cond delay="0"/>
                                  </p:stCondLst>
                                  <p:childTnLst>
                                    <p:set>
                                      <p:cBhvr>
                                        <p:cTn id="344" dur="1" fill="hold">
                                          <p:stCondLst>
                                            <p:cond delay="0"/>
                                          </p:stCondLst>
                                        </p:cTn>
                                        <p:tgtEl>
                                          <p:spTgt spid="105"/>
                                        </p:tgtEl>
                                        <p:attrNameLst>
                                          <p:attrName>style.visibility</p:attrName>
                                        </p:attrNameLst>
                                      </p:cBhvr>
                                      <p:to>
                                        <p:strVal val="visible"/>
                                      </p:to>
                                    </p:set>
                                    <p:anim calcmode="lin" valueType="num">
                                      <p:cBhvr additive="base">
                                        <p:cTn id="345" dur="500" fill="hold"/>
                                        <p:tgtEl>
                                          <p:spTgt spid="105"/>
                                        </p:tgtEl>
                                        <p:attrNameLst>
                                          <p:attrName>ppt_x</p:attrName>
                                        </p:attrNameLst>
                                      </p:cBhvr>
                                      <p:tavLst>
                                        <p:tav tm="0">
                                          <p:val>
                                            <p:strVal val="#ppt_x"/>
                                          </p:val>
                                        </p:tav>
                                        <p:tav tm="100000">
                                          <p:val>
                                            <p:strVal val="#ppt_x"/>
                                          </p:val>
                                        </p:tav>
                                      </p:tavLst>
                                    </p:anim>
                                    <p:anim calcmode="lin" valueType="num">
                                      <p:cBhvr additive="base">
                                        <p:cTn id="346" dur="500" fill="hold"/>
                                        <p:tgtEl>
                                          <p:spTgt spid="105"/>
                                        </p:tgtEl>
                                        <p:attrNameLst>
                                          <p:attrName>ppt_y</p:attrName>
                                        </p:attrNameLst>
                                      </p:cBhvr>
                                      <p:tavLst>
                                        <p:tav tm="0">
                                          <p:val>
                                            <p:strVal val="1+#ppt_h/2"/>
                                          </p:val>
                                        </p:tav>
                                        <p:tav tm="100000">
                                          <p:val>
                                            <p:strVal val="#ppt_y"/>
                                          </p:val>
                                        </p:tav>
                                      </p:tavLst>
                                    </p:anim>
                                  </p:childTnLst>
                                </p:cTn>
                              </p:par>
                              <p:par>
                                <p:cTn id="347" presetID="2" presetClass="entr" presetSubtype="4" fill="hold" grpId="0" nodeType="withEffect">
                                  <p:stCondLst>
                                    <p:cond delay="0"/>
                                  </p:stCondLst>
                                  <p:childTnLst>
                                    <p:set>
                                      <p:cBhvr>
                                        <p:cTn id="348" dur="1" fill="hold">
                                          <p:stCondLst>
                                            <p:cond delay="0"/>
                                          </p:stCondLst>
                                        </p:cTn>
                                        <p:tgtEl>
                                          <p:spTgt spid="106"/>
                                        </p:tgtEl>
                                        <p:attrNameLst>
                                          <p:attrName>style.visibility</p:attrName>
                                        </p:attrNameLst>
                                      </p:cBhvr>
                                      <p:to>
                                        <p:strVal val="visible"/>
                                      </p:to>
                                    </p:set>
                                    <p:anim calcmode="lin" valueType="num">
                                      <p:cBhvr additive="base">
                                        <p:cTn id="349" dur="500" fill="hold"/>
                                        <p:tgtEl>
                                          <p:spTgt spid="106"/>
                                        </p:tgtEl>
                                        <p:attrNameLst>
                                          <p:attrName>ppt_x</p:attrName>
                                        </p:attrNameLst>
                                      </p:cBhvr>
                                      <p:tavLst>
                                        <p:tav tm="0">
                                          <p:val>
                                            <p:strVal val="#ppt_x"/>
                                          </p:val>
                                        </p:tav>
                                        <p:tav tm="100000">
                                          <p:val>
                                            <p:strVal val="#ppt_x"/>
                                          </p:val>
                                        </p:tav>
                                      </p:tavLst>
                                    </p:anim>
                                    <p:anim calcmode="lin" valueType="num">
                                      <p:cBhvr additive="base">
                                        <p:cTn id="350" dur="500" fill="hold"/>
                                        <p:tgtEl>
                                          <p:spTgt spid="106"/>
                                        </p:tgtEl>
                                        <p:attrNameLst>
                                          <p:attrName>ppt_y</p:attrName>
                                        </p:attrNameLst>
                                      </p:cBhvr>
                                      <p:tavLst>
                                        <p:tav tm="0">
                                          <p:val>
                                            <p:strVal val="1+#ppt_h/2"/>
                                          </p:val>
                                        </p:tav>
                                        <p:tav tm="100000">
                                          <p:val>
                                            <p:strVal val="#ppt_y"/>
                                          </p:val>
                                        </p:tav>
                                      </p:tavLst>
                                    </p:anim>
                                  </p:childTnLst>
                                </p:cTn>
                              </p:par>
                              <p:par>
                                <p:cTn id="351" presetID="2" presetClass="entr" presetSubtype="4" fill="hold" grpId="0" nodeType="withEffect">
                                  <p:stCondLst>
                                    <p:cond delay="0"/>
                                  </p:stCondLst>
                                  <p:childTnLst>
                                    <p:set>
                                      <p:cBhvr>
                                        <p:cTn id="352" dur="1" fill="hold">
                                          <p:stCondLst>
                                            <p:cond delay="0"/>
                                          </p:stCondLst>
                                        </p:cTn>
                                        <p:tgtEl>
                                          <p:spTgt spid="107"/>
                                        </p:tgtEl>
                                        <p:attrNameLst>
                                          <p:attrName>style.visibility</p:attrName>
                                        </p:attrNameLst>
                                      </p:cBhvr>
                                      <p:to>
                                        <p:strVal val="visible"/>
                                      </p:to>
                                    </p:set>
                                    <p:anim calcmode="lin" valueType="num">
                                      <p:cBhvr additive="base">
                                        <p:cTn id="353" dur="500" fill="hold"/>
                                        <p:tgtEl>
                                          <p:spTgt spid="107"/>
                                        </p:tgtEl>
                                        <p:attrNameLst>
                                          <p:attrName>ppt_x</p:attrName>
                                        </p:attrNameLst>
                                      </p:cBhvr>
                                      <p:tavLst>
                                        <p:tav tm="0">
                                          <p:val>
                                            <p:strVal val="#ppt_x"/>
                                          </p:val>
                                        </p:tav>
                                        <p:tav tm="100000">
                                          <p:val>
                                            <p:strVal val="#ppt_x"/>
                                          </p:val>
                                        </p:tav>
                                      </p:tavLst>
                                    </p:anim>
                                    <p:anim calcmode="lin" valueType="num">
                                      <p:cBhvr additive="base">
                                        <p:cTn id="354" dur="500" fill="hold"/>
                                        <p:tgtEl>
                                          <p:spTgt spid="107"/>
                                        </p:tgtEl>
                                        <p:attrNameLst>
                                          <p:attrName>ppt_y</p:attrName>
                                        </p:attrNameLst>
                                      </p:cBhvr>
                                      <p:tavLst>
                                        <p:tav tm="0">
                                          <p:val>
                                            <p:strVal val="1+#ppt_h/2"/>
                                          </p:val>
                                        </p:tav>
                                        <p:tav tm="100000">
                                          <p:val>
                                            <p:strVal val="#ppt_y"/>
                                          </p:val>
                                        </p:tav>
                                      </p:tavLst>
                                    </p:anim>
                                  </p:childTnLst>
                                </p:cTn>
                              </p:par>
                              <p:par>
                                <p:cTn id="355" presetID="2" presetClass="entr" presetSubtype="4" fill="hold" grpId="0" nodeType="withEffect">
                                  <p:stCondLst>
                                    <p:cond delay="0"/>
                                  </p:stCondLst>
                                  <p:childTnLst>
                                    <p:set>
                                      <p:cBhvr>
                                        <p:cTn id="356" dur="1" fill="hold">
                                          <p:stCondLst>
                                            <p:cond delay="0"/>
                                          </p:stCondLst>
                                        </p:cTn>
                                        <p:tgtEl>
                                          <p:spTgt spid="108"/>
                                        </p:tgtEl>
                                        <p:attrNameLst>
                                          <p:attrName>style.visibility</p:attrName>
                                        </p:attrNameLst>
                                      </p:cBhvr>
                                      <p:to>
                                        <p:strVal val="visible"/>
                                      </p:to>
                                    </p:set>
                                    <p:anim calcmode="lin" valueType="num">
                                      <p:cBhvr additive="base">
                                        <p:cTn id="357" dur="500" fill="hold"/>
                                        <p:tgtEl>
                                          <p:spTgt spid="108"/>
                                        </p:tgtEl>
                                        <p:attrNameLst>
                                          <p:attrName>ppt_x</p:attrName>
                                        </p:attrNameLst>
                                      </p:cBhvr>
                                      <p:tavLst>
                                        <p:tav tm="0">
                                          <p:val>
                                            <p:strVal val="#ppt_x"/>
                                          </p:val>
                                        </p:tav>
                                        <p:tav tm="100000">
                                          <p:val>
                                            <p:strVal val="#ppt_x"/>
                                          </p:val>
                                        </p:tav>
                                      </p:tavLst>
                                    </p:anim>
                                    <p:anim calcmode="lin" valueType="num">
                                      <p:cBhvr additive="base">
                                        <p:cTn id="358" dur="500" fill="hold"/>
                                        <p:tgtEl>
                                          <p:spTgt spid="10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51" grpId="0" animBg="1"/>
      <p:bldP spid="52" grpId="0" animBg="1"/>
      <p:bldP spid="53" grpId="0" animBg="1"/>
      <p:bldP spid="54" grpId="0" animBg="1"/>
      <p:bldP spid="55" grpId="0" animBg="1"/>
      <p:bldP spid="56" grpId="0" animBg="1"/>
      <p:bldP spid="57" grpId="0" animBg="1"/>
      <p:bldP spid="58"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25254" y="486965"/>
            <a:ext cx="9365507"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144384" y="162118"/>
            <a:ext cx="625643" cy="684605"/>
            <a:chOff x="7414667" y="3750264"/>
            <a:chExt cx="871129" cy="953226"/>
          </a:xfrm>
        </p:grpSpPr>
        <p:sp>
          <p:nvSpPr>
            <p:cNvPr id="6" name="椭圆 5"/>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b="1">
                <a:solidFill>
                  <a:schemeClr val="tx1">
                    <a:lumMod val="75000"/>
                    <a:lumOff val="25000"/>
                  </a:schemeClr>
                </a:solidFill>
              </a:endParaRPr>
            </a:p>
          </p:txBody>
        </p:sp>
        <p:sp>
          <p:nvSpPr>
            <p:cNvPr id="7" name="文本框 6"/>
            <p:cNvSpPr txBox="1"/>
            <p:nvPr/>
          </p:nvSpPr>
          <p:spPr>
            <a:xfrm>
              <a:off x="7453736" y="3867837"/>
              <a:ext cx="792990" cy="835653"/>
            </a:xfrm>
            <a:prstGeom prst="rect">
              <a:avLst/>
            </a:prstGeom>
            <a:noFill/>
          </p:spPr>
          <p:txBody>
            <a:bodyPr wrap="square" rtlCol="0">
              <a:spAutoFit/>
            </a:bodyPr>
            <a:lstStyle/>
            <a:p>
              <a:pPr algn="ctr"/>
              <a:r>
                <a:rPr lang="en-US" altLang="zh-CN" sz="3300" b="1" dirty="0" smtClean="0">
                  <a:solidFill>
                    <a:srgbClr val="C10001"/>
                  </a:solidFill>
                  <a:effectLst>
                    <a:innerShdw blurRad="63500" dist="38100" dir="13500000">
                      <a:prstClr val="black">
                        <a:alpha val="50000"/>
                      </a:prstClr>
                    </a:innerShdw>
                  </a:effectLst>
                  <a:latin typeface="Akzidenz-Grotesk BQ Condensed" pitchFamily="2" charset="0"/>
                  <a:ea typeface="方正大黑简体" pitchFamily="65" charset="-122"/>
                </a:rPr>
                <a:t>3</a:t>
              </a:r>
              <a:endParaRPr lang="zh-CN" altLang="en-US" sz="3300" b="1" dirty="0">
                <a:solidFill>
                  <a:srgbClr val="C10001"/>
                </a:solidFill>
                <a:effectLst>
                  <a:innerShdw blurRad="63500" dist="38100" dir="13500000">
                    <a:prstClr val="black">
                      <a:alpha val="50000"/>
                    </a:prstClr>
                  </a:innerShdw>
                </a:effectLst>
                <a:latin typeface="Akzidenz-Grotesk BQ Condensed" pitchFamily="2" charset="0"/>
                <a:ea typeface="方正大黑简体" pitchFamily="65" charset="-122"/>
              </a:endParaRPr>
            </a:p>
          </p:txBody>
        </p:sp>
      </p:grpSp>
      <p:sp>
        <p:nvSpPr>
          <p:cNvPr id="8" name="文本框 7"/>
          <p:cNvSpPr txBox="1"/>
          <p:nvPr/>
        </p:nvSpPr>
        <p:spPr>
          <a:xfrm>
            <a:off x="594500" y="99019"/>
            <a:ext cx="3962999" cy="461665"/>
          </a:xfrm>
          <a:prstGeom prst="rect">
            <a:avLst/>
          </a:prstGeom>
          <a:noFill/>
        </p:spPr>
        <p:txBody>
          <a:bodyPr wrap="square" rtlCol="0">
            <a:spAutoFit/>
          </a:bodyPr>
          <a:lstStyle/>
          <a:p>
            <a:r>
              <a:rPr lang="zh-CN" altLang="en-US" sz="2400" dirty="0" smtClean="0">
                <a:solidFill>
                  <a:schemeClr val="tx1">
                    <a:lumMod val="75000"/>
                    <a:lumOff val="25000"/>
                  </a:schemeClr>
                </a:solidFill>
                <a:latin typeface="黑体" pitchFamily="49" charset="-122"/>
                <a:ea typeface="黑体" pitchFamily="49" charset="-122"/>
              </a:rPr>
              <a:t> </a:t>
            </a:r>
            <a:r>
              <a:rPr lang="zh-CN" altLang="en-US" sz="2400" b="1" dirty="0" smtClean="0">
                <a:solidFill>
                  <a:schemeClr val="tx1">
                    <a:lumMod val="75000"/>
                    <a:lumOff val="25000"/>
                  </a:schemeClr>
                </a:solidFill>
                <a:latin typeface="黑体" pitchFamily="49" charset="-122"/>
                <a:ea typeface="黑体" pitchFamily="49" charset="-122"/>
              </a:rPr>
              <a:t>口径解读</a:t>
            </a:r>
            <a:r>
              <a:rPr lang="zh-CN" altLang="en-US" sz="2400" b="1" dirty="0" smtClean="0">
                <a:latin typeface="黑体" pitchFamily="49" charset="-122"/>
                <a:ea typeface="黑体" pitchFamily="49" charset="-122"/>
                <a:cs typeface="+mn-ea"/>
                <a:sym typeface="+mn-lt"/>
              </a:rPr>
              <a:t>与申报</a:t>
            </a:r>
            <a:endParaRPr lang="zh-CN" altLang="en-US" sz="2400" b="1" dirty="0">
              <a:solidFill>
                <a:schemeClr val="tx1">
                  <a:lumMod val="75000"/>
                  <a:lumOff val="25000"/>
                </a:schemeClr>
              </a:solidFill>
              <a:latin typeface="黑体" pitchFamily="49" charset="-122"/>
              <a:ea typeface="黑体" pitchFamily="49" charset="-122"/>
            </a:endParaRPr>
          </a:p>
        </p:txBody>
      </p:sp>
      <p:sp>
        <p:nvSpPr>
          <p:cNvPr id="9" name="矩形 8"/>
          <p:cNvSpPr/>
          <p:nvPr/>
        </p:nvSpPr>
        <p:spPr>
          <a:xfrm>
            <a:off x="803879" y="498115"/>
            <a:ext cx="1295547" cy="248209"/>
          </a:xfrm>
          <a:prstGeom prst="rect">
            <a:avLst/>
          </a:prstGeom>
        </p:spPr>
        <p:txBody>
          <a:bodyPr wrap="none">
            <a:spAutoFit/>
          </a:bodyPr>
          <a:lstStyle/>
          <a:p>
            <a:r>
              <a:rPr lang="zh-CN" altLang="en-US" sz="1013" spc="225" dirty="0">
                <a:solidFill>
                  <a:schemeClr val="tx1">
                    <a:lumMod val="75000"/>
                    <a:lumOff val="25000"/>
                  </a:schemeClr>
                </a:solidFill>
                <a:latin typeface="Akzidenz-Grotesk BQ Condensed" pitchFamily="2" charset="0"/>
              </a:rPr>
              <a:t>个人出租不动产</a:t>
            </a:r>
          </a:p>
        </p:txBody>
      </p:sp>
      <p:sp>
        <p:nvSpPr>
          <p:cNvPr id="10" name="Freeform 6"/>
          <p:cNvSpPr>
            <a:spLocks/>
          </p:cNvSpPr>
          <p:nvPr/>
        </p:nvSpPr>
        <p:spPr bwMode="auto">
          <a:xfrm flipH="1">
            <a:off x="6153383" y="4159889"/>
            <a:ext cx="670226" cy="144190"/>
          </a:xfrm>
          <a:custGeom>
            <a:avLst/>
            <a:gdLst>
              <a:gd name="T0" fmla="*/ 20 w 23"/>
              <a:gd name="T1" fmla="*/ 0 h 5"/>
              <a:gd name="T2" fmla="*/ 3 w 23"/>
              <a:gd name="T3" fmla="*/ 0 h 5"/>
              <a:gd name="T4" fmla="*/ 0 w 23"/>
              <a:gd name="T5" fmla="*/ 2 h 5"/>
              <a:gd name="T6" fmla="*/ 3 w 23"/>
              <a:gd name="T7" fmla="*/ 5 h 5"/>
              <a:gd name="T8" fmla="*/ 20 w 23"/>
              <a:gd name="T9" fmla="*/ 5 h 5"/>
              <a:gd name="T10" fmla="*/ 23 w 23"/>
              <a:gd name="T11" fmla="*/ 2 h 5"/>
              <a:gd name="T12" fmla="*/ 20 w 2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23" h="5">
                <a:moveTo>
                  <a:pt x="20" y="0"/>
                </a:moveTo>
                <a:cubicBezTo>
                  <a:pt x="3" y="0"/>
                  <a:pt x="3" y="0"/>
                  <a:pt x="3" y="0"/>
                </a:cubicBezTo>
                <a:cubicBezTo>
                  <a:pt x="1" y="0"/>
                  <a:pt x="0" y="1"/>
                  <a:pt x="0" y="2"/>
                </a:cubicBezTo>
                <a:cubicBezTo>
                  <a:pt x="0" y="4"/>
                  <a:pt x="1" y="5"/>
                  <a:pt x="3" y="5"/>
                </a:cubicBezTo>
                <a:cubicBezTo>
                  <a:pt x="20" y="5"/>
                  <a:pt x="20" y="5"/>
                  <a:pt x="20" y="5"/>
                </a:cubicBezTo>
                <a:cubicBezTo>
                  <a:pt x="22" y="5"/>
                  <a:pt x="23" y="4"/>
                  <a:pt x="23" y="2"/>
                </a:cubicBezTo>
                <a:cubicBezTo>
                  <a:pt x="23" y="1"/>
                  <a:pt x="22" y="0"/>
                  <a:pt x="20" y="0"/>
                </a:cubicBez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3"/>
          </a:p>
        </p:txBody>
      </p:sp>
      <p:sp>
        <p:nvSpPr>
          <p:cNvPr id="11" name="Freeform 24"/>
          <p:cNvSpPr/>
          <p:nvPr/>
        </p:nvSpPr>
        <p:spPr>
          <a:xfrm flipH="1">
            <a:off x="5977713" y="3862085"/>
            <a:ext cx="1021563" cy="297804"/>
          </a:xfrm>
          <a:custGeom>
            <a:avLst/>
            <a:gdLst>
              <a:gd name="connsiteX0" fmla="*/ 0 w 2645228"/>
              <a:gd name="connsiteY0" fmla="*/ 0 h 496975"/>
              <a:gd name="connsiteX1" fmla="*/ 2645228 w 2645228"/>
              <a:gd name="connsiteY1" fmla="*/ 0 h 496975"/>
              <a:gd name="connsiteX2" fmla="*/ 2645228 w 2645228"/>
              <a:gd name="connsiteY2" fmla="*/ 56095 h 496975"/>
              <a:gd name="connsiteX3" fmla="*/ 2204348 w 2645228"/>
              <a:gd name="connsiteY3" fmla="*/ 496975 h 496975"/>
              <a:gd name="connsiteX4" fmla="*/ 440880 w 2645228"/>
              <a:gd name="connsiteY4" fmla="*/ 496975 h 496975"/>
              <a:gd name="connsiteX5" fmla="*/ 0 w 2645228"/>
              <a:gd name="connsiteY5" fmla="*/ 56095 h 496975"/>
              <a:gd name="connsiteX6" fmla="*/ 0 w 2645228"/>
              <a:gd name="connsiteY6" fmla="*/ 0 h 496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45228" h="496975">
                <a:moveTo>
                  <a:pt x="0" y="0"/>
                </a:moveTo>
                <a:lnTo>
                  <a:pt x="2645228" y="0"/>
                </a:lnTo>
                <a:lnTo>
                  <a:pt x="2645228" y="56095"/>
                </a:lnTo>
                <a:cubicBezTo>
                  <a:pt x="2645228" y="299586"/>
                  <a:pt x="2447839" y="496975"/>
                  <a:pt x="2204348" y="496975"/>
                </a:cubicBezTo>
                <a:lnTo>
                  <a:pt x="440880" y="496975"/>
                </a:lnTo>
                <a:cubicBezTo>
                  <a:pt x="197389" y="496975"/>
                  <a:pt x="0" y="299586"/>
                  <a:pt x="0" y="56095"/>
                </a:cubicBezTo>
                <a:lnTo>
                  <a:pt x="0" y="0"/>
                </a:lnTo>
                <a:close/>
              </a:path>
            </a:pathLst>
          </a:cu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2"/>
          </a:p>
        </p:txBody>
      </p:sp>
      <p:sp>
        <p:nvSpPr>
          <p:cNvPr id="12" name="Freeform 25"/>
          <p:cNvSpPr/>
          <p:nvPr/>
        </p:nvSpPr>
        <p:spPr>
          <a:xfrm flipH="1">
            <a:off x="6260643" y="4364187"/>
            <a:ext cx="455706" cy="97281"/>
          </a:xfrm>
          <a:custGeom>
            <a:avLst/>
            <a:gdLst>
              <a:gd name="connsiteX0" fmla="*/ 0 w 694404"/>
              <a:gd name="connsiteY0" fmla="*/ 0 h 288475"/>
              <a:gd name="connsiteX1" fmla="*/ 694404 w 694404"/>
              <a:gd name="connsiteY1" fmla="*/ 0 h 288475"/>
              <a:gd name="connsiteX2" fmla="*/ 693800 w 694404"/>
              <a:gd name="connsiteY2" fmla="*/ 5989 h 288475"/>
              <a:gd name="connsiteX3" fmla="*/ 347202 w 694404"/>
              <a:gd name="connsiteY3" fmla="*/ 288475 h 288475"/>
              <a:gd name="connsiteX4" fmla="*/ 604 w 694404"/>
              <a:gd name="connsiteY4" fmla="*/ 5989 h 288475"/>
              <a:gd name="connsiteX5" fmla="*/ 0 w 694404"/>
              <a:gd name="connsiteY5" fmla="*/ 0 h 288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4404" h="288475">
                <a:moveTo>
                  <a:pt x="0" y="0"/>
                </a:moveTo>
                <a:lnTo>
                  <a:pt x="694404" y="0"/>
                </a:lnTo>
                <a:lnTo>
                  <a:pt x="693800" y="5989"/>
                </a:lnTo>
                <a:cubicBezTo>
                  <a:pt x="660811" y="167204"/>
                  <a:pt x="518169" y="288475"/>
                  <a:pt x="347202" y="288475"/>
                </a:cubicBezTo>
                <a:cubicBezTo>
                  <a:pt x="176235" y="288475"/>
                  <a:pt x="33593" y="167204"/>
                  <a:pt x="604" y="5989"/>
                </a:cubicBezTo>
                <a:lnTo>
                  <a:pt x="0" y="0"/>
                </a:lnTo>
                <a:close/>
              </a:path>
            </a:pathLst>
          </a:cu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2"/>
          </a:p>
        </p:txBody>
      </p:sp>
      <p:sp>
        <p:nvSpPr>
          <p:cNvPr id="13" name="Freeform 5"/>
          <p:cNvSpPr>
            <a:spLocks/>
          </p:cNvSpPr>
          <p:nvPr/>
        </p:nvSpPr>
        <p:spPr bwMode="auto">
          <a:xfrm>
            <a:off x="6406517" y="3286673"/>
            <a:ext cx="133315" cy="393995"/>
          </a:xfrm>
          <a:custGeom>
            <a:avLst/>
            <a:gdLst>
              <a:gd name="T0" fmla="*/ 77 w 112"/>
              <a:gd name="T1" fmla="*/ 270 h 331"/>
              <a:gd name="T2" fmla="*/ 44 w 112"/>
              <a:gd name="T3" fmla="*/ 331 h 331"/>
              <a:gd name="T4" fmla="*/ 15 w 112"/>
              <a:gd name="T5" fmla="*/ 328 h 331"/>
              <a:gd name="T6" fmla="*/ 0 w 112"/>
              <a:gd name="T7" fmla="*/ 261 h 331"/>
              <a:gd name="T8" fmla="*/ 35 w 112"/>
              <a:gd name="T9" fmla="*/ 0 h 331"/>
              <a:gd name="T10" fmla="*/ 112 w 112"/>
              <a:gd name="T11" fmla="*/ 11 h 331"/>
              <a:gd name="T12" fmla="*/ 77 w 112"/>
              <a:gd name="T13" fmla="*/ 270 h 331"/>
            </a:gdLst>
            <a:ahLst/>
            <a:cxnLst>
              <a:cxn ang="0">
                <a:pos x="T0" y="T1"/>
              </a:cxn>
              <a:cxn ang="0">
                <a:pos x="T2" y="T3"/>
              </a:cxn>
              <a:cxn ang="0">
                <a:pos x="T4" y="T5"/>
              </a:cxn>
              <a:cxn ang="0">
                <a:pos x="T6" y="T7"/>
              </a:cxn>
              <a:cxn ang="0">
                <a:pos x="T8" y="T9"/>
              </a:cxn>
              <a:cxn ang="0">
                <a:pos x="T10" y="T11"/>
              </a:cxn>
              <a:cxn ang="0">
                <a:pos x="T12" y="T13"/>
              </a:cxn>
            </a:cxnLst>
            <a:rect l="0" t="0" r="r" b="b"/>
            <a:pathLst>
              <a:path w="112" h="331">
                <a:moveTo>
                  <a:pt x="77" y="270"/>
                </a:moveTo>
                <a:lnTo>
                  <a:pt x="44" y="331"/>
                </a:lnTo>
                <a:lnTo>
                  <a:pt x="15" y="328"/>
                </a:lnTo>
                <a:lnTo>
                  <a:pt x="0" y="261"/>
                </a:lnTo>
                <a:lnTo>
                  <a:pt x="35" y="0"/>
                </a:lnTo>
                <a:lnTo>
                  <a:pt x="112" y="11"/>
                </a:lnTo>
                <a:lnTo>
                  <a:pt x="77" y="27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4" name="Freeform 6"/>
          <p:cNvSpPr>
            <a:spLocks/>
          </p:cNvSpPr>
          <p:nvPr/>
        </p:nvSpPr>
        <p:spPr bwMode="auto">
          <a:xfrm>
            <a:off x="6444606" y="3216444"/>
            <a:ext cx="104748" cy="121412"/>
          </a:xfrm>
          <a:custGeom>
            <a:avLst/>
            <a:gdLst>
              <a:gd name="T0" fmla="*/ 58 w 64"/>
              <a:gd name="T1" fmla="*/ 48 h 74"/>
              <a:gd name="T2" fmla="*/ 27 w 64"/>
              <a:gd name="T3" fmla="*/ 72 h 74"/>
              <a:gd name="T4" fmla="*/ 26 w 64"/>
              <a:gd name="T5" fmla="*/ 72 h 74"/>
              <a:gd name="T6" fmla="*/ 2 w 64"/>
              <a:gd name="T7" fmla="*/ 41 h 74"/>
              <a:gd name="T8" fmla="*/ 6 w 64"/>
              <a:gd name="T9" fmla="*/ 15 h 74"/>
              <a:gd name="T10" fmla="*/ 35 w 64"/>
              <a:gd name="T11" fmla="*/ 7 h 74"/>
              <a:gd name="T12" fmla="*/ 36 w 64"/>
              <a:gd name="T13" fmla="*/ 7 h 74"/>
              <a:gd name="T14" fmla="*/ 62 w 64"/>
              <a:gd name="T15" fmla="*/ 22 h 74"/>
              <a:gd name="T16" fmla="*/ 58 w 64"/>
              <a:gd name="T17"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4">
                <a:moveTo>
                  <a:pt x="58" y="48"/>
                </a:moveTo>
                <a:cubicBezTo>
                  <a:pt x="56" y="63"/>
                  <a:pt x="42" y="74"/>
                  <a:pt x="27" y="72"/>
                </a:cubicBezTo>
                <a:cubicBezTo>
                  <a:pt x="26" y="72"/>
                  <a:pt x="26" y="72"/>
                  <a:pt x="26" y="72"/>
                </a:cubicBezTo>
                <a:cubicBezTo>
                  <a:pt x="11" y="70"/>
                  <a:pt x="0" y="56"/>
                  <a:pt x="2" y="41"/>
                </a:cubicBezTo>
                <a:cubicBezTo>
                  <a:pt x="6" y="15"/>
                  <a:pt x="6" y="15"/>
                  <a:pt x="6" y="15"/>
                </a:cubicBezTo>
                <a:cubicBezTo>
                  <a:pt x="8" y="0"/>
                  <a:pt x="20" y="5"/>
                  <a:pt x="35" y="7"/>
                </a:cubicBezTo>
                <a:cubicBezTo>
                  <a:pt x="36" y="7"/>
                  <a:pt x="36" y="7"/>
                  <a:pt x="36" y="7"/>
                </a:cubicBezTo>
                <a:cubicBezTo>
                  <a:pt x="51" y="9"/>
                  <a:pt x="64" y="7"/>
                  <a:pt x="62" y="22"/>
                </a:cubicBezTo>
                <a:lnTo>
                  <a:pt x="58" y="48"/>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5" name="Freeform 7"/>
          <p:cNvSpPr>
            <a:spLocks/>
          </p:cNvSpPr>
          <p:nvPr/>
        </p:nvSpPr>
        <p:spPr bwMode="auto">
          <a:xfrm>
            <a:off x="6432704" y="3260485"/>
            <a:ext cx="114270" cy="110700"/>
          </a:xfrm>
          <a:custGeom>
            <a:avLst/>
            <a:gdLst>
              <a:gd name="T0" fmla="*/ 85 w 96"/>
              <a:gd name="T1" fmla="*/ 93 h 93"/>
              <a:gd name="T2" fmla="*/ 0 w 96"/>
              <a:gd name="T3" fmla="*/ 81 h 93"/>
              <a:gd name="T4" fmla="*/ 11 w 96"/>
              <a:gd name="T5" fmla="*/ 0 h 93"/>
              <a:gd name="T6" fmla="*/ 96 w 96"/>
              <a:gd name="T7" fmla="*/ 12 h 93"/>
              <a:gd name="T8" fmla="*/ 85 w 96"/>
              <a:gd name="T9" fmla="*/ 93 h 93"/>
            </a:gdLst>
            <a:ahLst/>
            <a:cxnLst>
              <a:cxn ang="0">
                <a:pos x="T0" y="T1"/>
              </a:cxn>
              <a:cxn ang="0">
                <a:pos x="T2" y="T3"/>
              </a:cxn>
              <a:cxn ang="0">
                <a:pos x="T4" y="T5"/>
              </a:cxn>
              <a:cxn ang="0">
                <a:pos x="T6" y="T7"/>
              </a:cxn>
              <a:cxn ang="0">
                <a:pos x="T8" y="T9"/>
              </a:cxn>
            </a:cxnLst>
            <a:rect l="0" t="0" r="r" b="b"/>
            <a:pathLst>
              <a:path w="96" h="93">
                <a:moveTo>
                  <a:pt x="85" y="93"/>
                </a:moveTo>
                <a:lnTo>
                  <a:pt x="0" y="81"/>
                </a:lnTo>
                <a:lnTo>
                  <a:pt x="11" y="0"/>
                </a:lnTo>
                <a:lnTo>
                  <a:pt x="96" y="12"/>
                </a:lnTo>
                <a:lnTo>
                  <a:pt x="85" y="93"/>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6" name="Freeform 8"/>
          <p:cNvSpPr>
            <a:spLocks/>
          </p:cNvSpPr>
          <p:nvPr/>
        </p:nvSpPr>
        <p:spPr bwMode="auto">
          <a:xfrm>
            <a:off x="6424371" y="3666383"/>
            <a:ext cx="34520" cy="57135"/>
          </a:xfrm>
          <a:custGeom>
            <a:avLst/>
            <a:gdLst>
              <a:gd name="T0" fmla="*/ 0 w 21"/>
              <a:gd name="T1" fmla="*/ 5 h 35"/>
              <a:gd name="T2" fmla="*/ 5 w 21"/>
              <a:gd name="T3" fmla="*/ 26 h 35"/>
              <a:gd name="T4" fmla="*/ 21 w 21"/>
              <a:gd name="T5" fmla="*/ 9 h 35"/>
              <a:gd name="T6" fmla="*/ 0 w 21"/>
              <a:gd name="T7" fmla="*/ 5 h 35"/>
            </a:gdLst>
            <a:ahLst/>
            <a:cxnLst>
              <a:cxn ang="0">
                <a:pos x="T0" y="T1"/>
              </a:cxn>
              <a:cxn ang="0">
                <a:pos x="T2" y="T3"/>
              </a:cxn>
              <a:cxn ang="0">
                <a:pos x="T4" y="T5"/>
              </a:cxn>
              <a:cxn ang="0">
                <a:pos x="T6" y="T7"/>
              </a:cxn>
            </a:cxnLst>
            <a:rect l="0" t="0" r="r" b="b"/>
            <a:pathLst>
              <a:path w="21" h="35">
                <a:moveTo>
                  <a:pt x="0" y="5"/>
                </a:moveTo>
                <a:cubicBezTo>
                  <a:pt x="0" y="5"/>
                  <a:pt x="3" y="22"/>
                  <a:pt x="5" y="26"/>
                </a:cubicBezTo>
                <a:cubicBezTo>
                  <a:pt x="6" y="31"/>
                  <a:pt x="9" y="35"/>
                  <a:pt x="21" y="9"/>
                </a:cubicBezTo>
                <a:cubicBezTo>
                  <a:pt x="21" y="9"/>
                  <a:pt x="13" y="0"/>
                  <a:pt x="0" y="5"/>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7" name="Freeform 9"/>
          <p:cNvSpPr>
            <a:spLocks/>
          </p:cNvSpPr>
          <p:nvPr/>
        </p:nvSpPr>
        <p:spPr bwMode="auto">
          <a:xfrm>
            <a:off x="6544594" y="3285482"/>
            <a:ext cx="132125" cy="393995"/>
          </a:xfrm>
          <a:custGeom>
            <a:avLst/>
            <a:gdLst>
              <a:gd name="T0" fmla="*/ 75 w 111"/>
              <a:gd name="T1" fmla="*/ 269 h 331"/>
              <a:gd name="T2" fmla="*/ 44 w 111"/>
              <a:gd name="T3" fmla="*/ 331 h 331"/>
              <a:gd name="T4" fmla="*/ 15 w 111"/>
              <a:gd name="T5" fmla="*/ 326 h 331"/>
              <a:gd name="T6" fmla="*/ 0 w 111"/>
              <a:gd name="T7" fmla="*/ 259 h 331"/>
              <a:gd name="T8" fmla="*/ 34 w 111"/>
              <a:gd name="T9" fmla="*/ 0 h 331"/>
              <a:gd name="T10" fmla="*/ 111 w 111"/>
              <a:gd name="T11" fmla="*/ 9 h 331"/>
              <a:gd name="T12" fmla="*/ 75 w 111"/>
              <a:gd name="T13" fmla="*/ 269 h 331"/>
            </a:gdLst>
            <a:ahLst/>
            <a:cxnLst>
              <a:cxn ang="0">
                <a:pos x="T0" y="T1"/>
              </a:cxn>
              <a:cxn ang="0">
                <a:pos x="T2" y="T3"/>
              </a:cxn>
              <a:cxn ang="0">
                <a:pos x="T4" y="T5"/>
              </a:cxn>
              <a:cxn ang="0">
                <a:pos x="T6" y="T7"/>
              </a:cxn>
              <a:cxn ang="0">
                <a:pos x="T8" y="T9"/>
              </a:cxn>
              <a:cxn ang="0">
                <a:pos x="T10" y="T11"/>
              </a:cxn>
              <a:cxn ang="0">
                <a:pos x="T12" y="T13"/>
              </a:cxn>
            </a:cxnLst>
            <a:rect l="0" t="0" r="r" b="b"/>
            <a:pathLst>
              <a:path w="111" h="331">
                <a:moveTo>
                  <a:pt x="75" y="269"/>
                </a:moveTo>
                <a:lnTo>
                  <a:pt x="44" y="331"/>
                </a:lnTo>
                <a:lnTo>
                  <a:pt x="15" y="326"/>
                </a:lnTo>
                <a:lnTo>
                  <a:pt x="0" y="259"/>
                </a:lnTo>
                <a:lnTo>
                  <a:pt x="34" y="0"/>
                </a:lnTo>
                <a:lnTo>
                  <a:pt x="111" y="9"/>
                </a:lnTo>
                <a:lnTo>
                  <a:pt x="75" y="269"/>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8" name="Freeform 10"/>
          <p:cNvSpPr>
            <a:spLocks/>
          </p:cNvSpPr>
          <p:nvPr/>
        </p:nvSpPr>
        <p:spPr bwMode="auto">
          <a:xfrm>
            <a:off x="6581493" y="3212873"/>
            <a:ext cx="104748" cy="121412"/>
          </a:xfrm>
          <a:custGeom>
            <a:avLst/>
            <a:gdLst>
              <a:gd name="T0" fmla="*/ 58 w 64"/>
              <a:gd name="T1" fmla="*/ 48 h 74"/>
              <a:gd name="T2" fmla="*/ 27 w 64"/>
              <a:gd name="T3" fmla="*/ 72 h 74"/>
              <a:gd name="T4" fmla="*/ 26 w 64"/>
              <a:gd name="T5" fmla="*/ 72 h 74"/>
              <a:gd name="T6" fmla="*/ 2 w 64"/>
              <a:gd name="T7" fmla="*/ 41 h 74"/>
              <a:gd name="T8" fmla="*/ 6 w 64"/>
              <a:gd name="T9" fmla="*/ 15 h 74"/>
              <a:gd name="T10" fmla="*/ 35 w 64"/>
              <a:gd name="T11" fmla="*/ 7 h 74"/>
              <a:gd name="T12" fmla="*/ 36 w 64"/>
              <a:gd name="T13" fmla="*/ 7 h 74"/>
              <a:gd name="T14" fmla="*/ 61 w 64"/>
              <a:gd name="T15" fmla="*/ 23 h 74"/>
              <a:gd name="T16" fmla="*/ 58 w 64"/>
              <a:gd name="T17"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4">
                <a:moveTo>
                  <a:pt x="58" y="48"/>
                </a:moveTo>
                <a:cubicBezTo>
                  <a:pt x="56" y="64"/>
                  <a:pt x="42" y="74"/>
                  <a:pt x="27" y="72"/>
                </a:cubicBezTo>
                <a:cubicBezTo>
                  <a:pt x="26" y="72"/>
                  <a:pt x="26" y="72"/>
                  <a:pt x="26" y="72"/>
                </a:cubicBezTo>
                <a:cubicBezTo>
                  <a:pt x="11" y="70"/>
                  <a:pt x="0" y="56"/>
                  <a:pt x="2" y="41"/>
                </a:cubicBezTo>
                <a:cubicBezTo>
                  <a:pt x="6" y="15"/>
                  <a:pt x="6" y="15"/>
                  <a:pt x="6" y="15"/>
                </a:cubicBezTo>
                <a:cubicBezTo>
                  <a:pt x="8" y="0"/>
                  <a:pt x="20" y="5"/>
                  <a:pt x="35" y="7"/>
                </a:cubicBezTo>
                <a:cubicBezTo>
                  <a:pt x="36" y="7"/>
                  <a:pt x="36" y="7"/>
                  <a:pt x="36" y="7"/>
                </a:cubicBezTo>
                <a:cubicBezTo>
                  <a:pt x="51" y="9"/>
                  <a:pt x="64" y="7"/>
                  <a:pt x="61" y="23"/>
                </a:cubicBezTo>
                <a:lnTo>
                  <a:pt x="58" y="48"/>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9" name="Freeform 11"/>
          <p:cNvSpPr>
            <a:spLocks/>
          </p:cNvSpPr>
          <p:nvPr/>
        </p:nvSpPr>
        <p:spPr bwMode="auto">
          <a:xfrm>
            <a:off x="6570780" y="3259295"/>
            <a:ext cx="114270" cy="109509"/>
          </a:xfrm>
          <a:custGeom>
            <a:avLst/>
            <a:gdLst>
              <a:gd name="T0" fmla="*/ 85 w 96"/>
              <a:gd name="T1" fmla="*/ 92 h 92"/>
              <a:gd name="T2" fmla="*/ 0 w 96"/>
              <a:gd name="T3" fmla="*/ 81 h 92"/>
              <a:gd name="T4" fmla="*/ 11 w 96"/>
              <a:gd name="T5" fmla="*/ 0 h 92"/>
              <a:gd name="T6" fmla="*/ 96 w 96"/>
              <a:gd name="T7" fmla="*/ 11 h 92"/>
              <a:gd name="T8" fmla="*/ 85 w 96"/>
              <a:gd name="T9" fmla="*/ 92 h 92"/>
            </a:gdLst>
            <a:ahLst/>
            <a:cxnLst>
              <a:cxn ang="0">
                <a:pos x="T0" y="T1"/>
              </a:cxn>
              <a:cxn ang="0">
                <a:pos x="T2" y="T3"/>
              </a:cxn>
              <a:cxn ang="0">
                <a:pos x="T4" y="T5"/>
              </a:cxn>
              <a:cxn ang="0">
                <a:pos x="T6" y="T7"/>
              </a:cxn>
              <a:cxn ang="0">
                <a:pos x="T8" y="T9"/>
              </a:cxn>
            </a:cxnLst>
            <a:rect l="0" t="0" r="r" b="b"/>
            <a:pathLst>
              <a:path w="96" h="92">
                <a:moveTo>
                  <a:pt x="85" y="92"/>
                </a:moveTo>
                <a:lnTo>
                  <a:pt x="0" y="81"/>
                </a:lnTo>
                <a:lnTo>
                  <a:pt x="11" y="0"/>
                </a:lnTo>
                <a:lnTo>
                  <a:pt x="96" y="11"/>
                </a:lnTo>
                <a:lnTo>
                  <a:pt x="85" y="92"/>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20" name="Freeform 12"/>
          <p:cNvSpPr>
            <a:spLocks/>
          </p:cNvSpPr>
          <p:nvPr/>
        </p:nvSpPr>
        <p:spPr bwMode="auto">
          <a:xfrm>
            <a:off x="6562448" y="3662812"/>
            <a:ext cx="34520" cy="57135"/>
          </a:xfrm>
          <a:custGeom>
            <a:avLst/>
            <a:gdLst>
              <a:gd name="T0" fmla="*/ 0 w 21"/>
              <a:gd name="T1" fmla="*/ 6 h 35"/>
              <a:gd name="T2" fmla="*/ 5 w 21"/>
              <a:gd name="T3" fmla="*/ 27 h 35"/>
              <a:gd name="T4" fmla="*/ 21 w 21"/>
              <a:gd name="T5" fmla="*/ 10 h 35"/>
              <a:gd name="T6" fmla="*/ 0 w 21"/>
              <a:gd name="T7" fmla="*/ 6 h 35"/>
            </a:gdLst>
            <a:ahLst/>
            <a:cxnLst>
              <a:cxn ang="0">
                <a:pos x="T0" y="T1"/>
              </a:cxn>
              <a:cxn ang="0">
                <a:pos x="T2" y="T3"/>
              </a:cxn>
              <a:cxn ang="0">
                <a:pos x="T4" y="T5"/>
              </a:cxn>
              <a:cxn ang="0">
                <a:pos x="T6" y="T7"/>
              </a:cxn>
            </a:cxnLst>
            <a:rect l="0" t="0" r="r" b="b"/>
            <a:pathLst>
              <a:path w="21" h="35">
                <a:moveTo>
                  <a:pt x="0" y="6"/>
                </a:moveTo>
                <a:cubicBezTo>
                  <a:pt x="0" y="6"/>
                  <a:pt x="3" y="22"/>
                  <a:pt x="5" y="27"/>
                </a:cubicBezTo>
                <a:cubicBezTo>
                  <a:pt x="6" y="31"/>
                  <a:pt x="9" y="35"/>
                  <a:pt x="21" y="10"/>
                </a:cubicBezTo>
                <a:cubicBezTo>
                  <a:pt x="21" y="10"/>
                  <a:pt x="13" y="0"/>
                  <a:pt x="0" y="6"/>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21" name="Freeform 13"/>
          <p:cNvSpPr>
            <a:spLocks/>
          </p:cNvSpPr>
          <p:nvPr/>
        </p:nvSpPr>
        <p:spPr bwMode="auto">
          <a:xfrm>
            <a:off x="6664816" y="3287862"/>
            <a:ext cx="30948" cy="199973"/>
          </a:xfrm>
          <a:custGeom>
            <a:avLst/>
            <a:gdLst>
              <a:gd name="T0" fmla="*/ 4 w 19"/>
              <a:gd name="T1" fmla="*/ 0 h 122"/>
              <a:gd name="T2" fmla="*/ 19 w 19"/>
              <a:gd name="T3" fmla="*/ 16 h 122"/>
              <a:gd name="T4" fmla="*/ 7 w 19"/>
              <a:gd name="T5" fmla="*/ 115 h 122"/>
              <a:gd name="T6" fmla="*/ 0 w 19"/>
              <a:gd name="T7" fmla="*/ 121 h 122"/>
              <a:gd name="T8" fmla="*/ 10 w 19"/>
              <a:gd name="T9" fmla="*/ 43 h 122"/>
              <a:gd name="T10" fmla="*/ 5 w 19"/>
              <a:gd name="T11" fmla="*/ 34 h 122"/>
              <a:gd name="T12" fmla="*/ 4 w 19"/>
              <a:gd name="T13" fmla="*/ 0 h 122"/>
            </a:gdLst>
            <a:ahLst/>
            <a:cxnLst>
              <a:cxn ang="0">
                <a:pos x="T0" y="T1"/>
              </a:cxn>
              <a:cxn ang="0">
                <a:pos x="T2" y="T3"/>
              </a:cxn>
              <a:cxn ang="0">
                <a:pos x="T4" y="T5"/>
              </a:cxn>
              <a:cxn ang="0">
                <a:pos x="T6" y="T7"/>
              </a:cxn>
              <a:cxn ang="0">
                <a:pos x="T8" y="T9"/>
              </a:cxn>
              <a:cxn ang="0">
                <a:pos x="T10" y="T11"/>
              </a:cxn>
              <a:cxn ang="0">
                <a:pos x="T12" y="T13"/>
              </a:cxn>
            </a:cxnLst>
            <a:rect l="0" t="0" r="r" b="b"/>
            <a:pathLst>
              <a:path w="19" h="122">
                <a:moveTo>
                  <a:pt x="4" y="0"/>
                </a:moveTo>
                <a:cubicBezTo>
                  <a:pt x="4" y="0"/>
                  <a:pt x="18" y="10"/>
                  <a:pt x="19" y="16"/>
                </a:cubicBezTo>
                <a:cubicBezTo>
                  <a:pt x="19" y="21"/>
                  <a:pt x="7" y="115"/>
                  <a:pt x="7" y="115"/>
                </a:cubicBezTo>
                <a:cubicBezTo>
                  <a:pt x="7" y="115"/>
                  <a:pt x="8" y="122"/>
                  <a:pt x="0" y="121"/>
                </a:cubicBezTo>
                <a:cubicBezTo>
                  <a:pt x="10" y="43"/>
                  <a:pt x="10" y="43"/>
                  <a:pt x="10" y="43"/>
                </a:cubicBezTo>
                <a:cubicBezTo>
                  <a:pt x="5" y="34"/>
                  <a:pt x="5" y="34"/>
                  <a:pt x="5" y="34"/>
                </a:cubicBezTo>
                <a:cubicBezTo>
                  <a:pt x="4" y="0"/>
                  <a:pt x="4" y="0"/>
                  <a:pt x="4" y="0"/>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grpSp>
        <p:nvGrpSpPr>
          <p:cNvPr id="22" name="Group 123"/>
          <p:cNvGrpSpPr/>
          <p:nvPr/>
        </p:nvGrpSpPr>
        <p:grpSpPr>
          <a:xfrm>
            <a:off x="5738750" y="3195912"/>
            <a:ext cx="613013" cy="465414"/>
            <a:chOff x="7170738" y="4168775"/>
            <a:chExt cx="817563" cy="620713"/>
          </a:xfrm>
          <a:solidFill>
            <a:schemeClr val="tx2">
              <a:lumMod val="20000"/>
              <a:lumOff val="80000"/>
            </a:schemeClr>
          </a:solidFill>
        </p:grpSpPr>
        <p:sp>
          <p:nvSpPr>
            <p:cNvPr id="23" name="Freeform 14"/>
            <p:cNvSpPr>
              <a:spLocks/>
            </p:cNvSpPr>
            <p:nvPr/>
          </p:nvSpPr>
          <p:spPr bwMode="auto">
            <a:xfrm>
              <a:off x="7170738" y="4168775"/>
              <a:ext cx="785813" cy="354013"/>
            </a:xfrm>
            <a:custGeom>
              <a:avLst/>
              <a:gdLst>
                <a:gd name="T0" fmla="*/ 246 w 495"/>
                <a:gd name="T1" fmla="*/ 223 h 223"/>
                <a:gd name="T2" fmla="*/ 0 w 495"/>
                <a:gd name="T3" fmla="*/ 111 h 223"/>
                <a:gd name="T4" fmla="*/ 252 w 495"/>
                <a:gd name="T5" fmla="*/ 0 h 223"/>
                <a:gd name="T6" fmla="*/ 495 w 495"/>
                <a:gd name="T7" fmla="*/ 109 h 223"/>
                <a:gd name="T8" fmla="*/ 246 w 495"/>
                <a:gd name="T9" fmla="*/ 223 h 223"/>
              </a:gdLst>
              <a:ahLst/>
              <a:cxnLst>
                <a:cxn ang="0">
                  <a:pos x="T0" y="T1"/>
                </a:cxn>
                <a:cxn ang="0">
                  <a:pos x="T2" y="T3"/>
                </a:cxn>
                <a:cxn ang="0">
                  <a:pos x="T4" y="T5"/>
                </a:cxn>
                <a:cxn ang="0">
                  <a:pos x="T6" y="T7"/>
                </a:cxn>
                <a:cxn ang="0">
                  <a:pos x="T8" y="T9"/>
                </a:cxn>
              </a:cxnLst>
              <a:rect l="0" t="0" r="r" b="b"/>
              <a:pathLst>
                <a:path w="495" h="223">
                  <a:moveTo>
                    <a:pt x="246" y="223"/>
                  </a:moveTo>
                  <a:lnTo>
                    <a:pt x="0" y="111"/>
                  </a:lnTo>
                  <a:lnTo>
                    <a:pt x="252" y="0"/>
                  </a:lnTo>
                  <a:lnTo>
                    <a:pt x="495" y="109"/>
                  </a:lnTo>
                  <a:lnTo>
                    <a:pt x="246" y="22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24" name="Rectangle 15"/>
            <p:cNvSpPr>
              <a:spLocks noChangeArrowheads="1"/>
            </p:cNvSpPr>
            <p:nvPr/>
          </p:nvSpPr>
          <p:spPr bwMode="auto">
            <a:xfrm>
              <a:off x="7924800" y="4335463"/>
              <a:ext cx="23813" cy="25717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25" name="Oval 16"/>
            <p:cNvSpPr>
              <a:spLocks noChangeArrowheads="1"/>
            </p:cNvSpPr>
            <p:nvPr/>
          </p:nvSpPr>
          <p:spPr bwMode="auto">
            <a:xfrm>
              <a:off x="7897813" y="4564063"/>
              <a:ext cx="76200" cy="77788"/>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26" name="Freeform 17"/>
            <p:cNvSpPr>
              <a:spLocks/>
            </p:cNvSpPr>
            <p:nvPr/>
          </p:nvSpPr>
          <p:spPr bwMode="auto">
            <a:xfrm>
              <a:off x="7888288" y="4605338"/>
              <a:ext cx="55563" cy="171450"/>
            </a:xfrm>
            <a:custGeom>
              <a:avLst/>
              <a:gdLst>
                <a:gd name="T0" fmla="*/ 14 w 26"/>
                <a:gd name="T1" fmla="*/ 4 h 79"/>
                <a:gd name="T2" fmla="*/ 6 w 26"/>
                <a:gd name="T3" fmla="*/ 79 h 79"/>
                <a:gd name="T4" fmla="*/ 26 w 26"/>
                <a:gd name="T5" fmla="*/ 79 h 79"/>
                <a:gd name="T6" fmla="*/ 26 w 26"/>
                <a:gd name="T7" fmla="*/ 0 h 79"/>
                <a:gd name="T8" fmla="*/ 14 w 26"/>
                <a:gd name="T9" fmla="*/ 4 h 79"/>
              </a:gdLst>
              <a:ahLst/>
              <a:cxnLst>
                <a:cxn ang="0">
                  <a:pos x="T0" y="T1"/>
                </a:cxn>
                <a:cxn ang="0">
                  <a:pos x="T2" y="T3"/>
                </a:cxn>
                <a:cxn ang="0">
                  <a:pos x="T4" y="T5"/>
                </a:cxn>
                <a:cxn ang="0">
                  <a:pos x="T6" y="T7"/>
                </a:cxn>
                <a:cxn ang="0">
                  <a:pos x="T8" y="T9"/>
                </a:cxn>
              </a:cxnLst>
              <a:rect l="0" t="0" r="r" b="b"/>
              <a:pathLst>
                <a:path w="26" h="79">
                  <a:moveTo>
                    <a:pt x="14" y="4"/>
                  </a:moveTo>
                  <a:cubicBezTo>
                    <a:pt x="14" y="4"/>
                    <a:pt x="0" y="34"/>
                    <a:pt x="6" y="79"/>
                  </a:cubicBezTo>
                  <a:cubicBezTo>
                    <a:pt x="26" y="79"/>
                    <a:pt x="26" y="79"/>
                    <a:pt x="26" y="79"/>
                  </a:cubicBezTo>
                  <a:cubicBezTo>
                    <a:pt x="26" y="0"/>
                    <a:pt x="26" y="0"/>
                    <a:pt x="26" y="0"/>
                  </a:cubicBezTo>
                  <a:cubicBezTo>
                    <a:pt x="26" y="0"/>
                    <a:pt x="14" y="7"/>
                    <a:pt x="14"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27" name="Freeform 18"/>
            <p:cNvSpPr>
              <a:spLocks/>
            </p:cNvSpPr>
            <p:nvPr/>
          </p:nvSpPr>
          <p:spPr bwMode="auto">
            <a:xfrm>
              <a:off x="7932738" y="4605338"/>
              <a:ext cx="55563" cy="171450"/>
            </a:xfrm>
            <a:custGeom>
              <a:avLst/>
              <a:gdLst>
                <a:gd name="T0" fmla="*/ 11 w 25"/>
                <a:gd name="T1" fmla="*/ 4 h 79"/>
                <a:gd name="T2" fmla="*/ 20 w 25"/>
                <a:gd name="T3" fmla="*/ 79 h 79"/>
                <a:gd name="T4" fmla="*/ 0 w 25"/>
                <a:gd name="T5" fmla="*/ 79 h 79"/>
                <a:gd name="T6" fmla="*/ 0 w 25"/>
                <a:gd name="T7" fmla="*/ 0 h 79"/>
                <a:gd name="T8" fmla="*/ 11 w 25"/>
                <a:gd name="T9" fmla="*/ 4 h 79"/>
              </a:gdLst>
              <a:ahLst/>
              <a:cxnLst>
                <a:cxn ang="0">
                  <a:pos x="T0" y="T1"/>
                </a:cxn>
                <a:cxn ang="0">
                  <a:pos x="T2" y="T3"/>
                </a:cxn>
                <a:cxn ang="0">
                  <a:pos x="T4" y="T5"/>
                </a:cxn>
                <a:cxn ang="0">
                  <a:pos x="T6" y="T7"/>
                </a:cxn>
                <a:cxn ang="0">
                  <a:pos x="T8" y="T9"/>
                </a:cxn>
              </a:cxnLst>
              <a:rect l="0" t="0" r="r" b="b"/>
              <a:pathLst>
                <a:path w="25" h="79">
                  <a:moveTo>
                    <a:pt x="11" y="4"/>
                  </a:moveTo>
                  <a:cubicBezTo>
                    <a:pt x="11" y="4"/>
                    <a:pt x="25" y="34"/>
                    <a:pt x="20" y="79"/>
                  </a:cubicBezTo>
                  <a:cubicBezTo>
                    <a:pt x="0" y="79"/>
                    <a:pt x="0" y="79"/>
                    <a:pt x="0" y="79"/>
                  </a:cubicBezTo>
                  <a:cubicBezTo>
                    <a:pt x="0" y="0"/>
                    <a:pt x="0" y="0"/>
                    <a:pt x="0" y="0"/>
                  </a:cubicBezTo>
                  <a:cubicBezTo>
                    <a:pt x="0" y="0"/>
                    <a:pt x="11" y="7"/>
                    <a:pt x="11"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28" name="Freeform 19"/>
            <p:cNvSpPr>
              <a:spLocks/>
            </p:cNvSpPr>
            <p:nvPr/>
          </p:nvSpPr>
          <p:spPr bwMode="auto">
            <a:xfrm>
              <a:off x="7327900" y="4449763"/>
              <a:ext cx="455613" cy="339725"/>
            </a:xfrm>
            <a:custGeom>
              <a:avLst/>
              <a:gdLst>
                <a:gd name="T0" fmla="*/ 209 w 209"/>
                <a:gd name="T1" fmla="*/ 0 h 156"/>
                <a:gd name="T2" fmla="*/ 104 w 209"/>
                <a:gd name="T3" fmla="*/ 49 h 156"/>
                <a:gd name="T4" fmla="*/ 0 w 209"/>
                <a:gd name="T5" fmla="*/ 0 h 156"/>
                <a:gd name="T6" fmla="*/ 0 w 209"/>
                <a:gd name="T7" fmla="*/ 120 h 156"/>
                <a:gd name="T8" fmla="*/ 102 w 209"/>
                <a:gd name="T9" fmla="*/ 156 h 156"/>
                <a:gd name="T10" fmla="*/ 102 w 209"/>
                <a:gd name="T11" fmla="*/ 156 h 156"/>
                <a:gd name="T12" fmla="*/ 104 w 209"/>
                <a:gd name="T13" fmla="*/ 156 h 156"/>
                <a:gd name="T14" fmla="*/ 107 w 209"/>
                <a:gd name="T15" fmla="*/ 156 h 156"/>
                <a:gd name="T16" fmla="*/ 107 w 209"/>
                <a:gd name="T17" fmla="*/ 156 h 156"/>
                <a:gd name="T18" fmla="*/ 209 w 209"/>
                <a:gd name="T19" fmla="*/ 120 h 156"/>
                <a:gd name="T20" fmla="*/ 209 w 209"/>
                <a:gd name="T21"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9" h="156">
                  <a:moveTo>
                    <a:pt x="209" y="0"/>
                  </a:moveTo>
                  <a:cubicBezTo>
                    <a:pt x="209" y="1"/>
                    <a:pt x="121" y="41"/>
                    <a:pt x="104" y="49"/>
                  </a:cubicBezTo>
                  <a:cubicBezTo>
                    <a:pt x="87" y="41"/>
                    <a:pt x="0" y="1"/>
                    <a:pt x="0" y="0"/>
                  </a:cubicBezTo>
                  <a:cubicBezTo>
                    <a:pt x="0" y="120"/>
                    <a:pt x="0" y="120"/>
                    <a:pt x="0" y="120"/>
                  </a:cubicBezTo>
                  <a:cubicBezTo>
                    <a:pt x="28" y="150"/>
                    <a:pt x="84" y="155"/>
                    <a:pt x="102" y="156"/>
                  </a:cubicBezTo>
                  <a:cubicBezTo>
                    <a:pt x="102" y="156"/>
                    <a:pt x="102" y="156"/>
                    <a:pt x="102" y="156"/>
                  </a:cubicBezTo>
                  <a:cubicBezTo>
                    <a:pt x="102" y="156"/>
                    <a:pt x="103" y="156"/>
                    <a:pt x="104" y="156"/>
                  </a:cubicBezTo>
                  <a:cubicBezTo>
                    <a:pt x="106" y="156"/>
                    <a:pt x="107" y="156"/>
                    <a:pt x="107" y="156"/>
                  </a:cubicBezTo>
                  <a:cubicBezTo>
                    <a:pt x="107" y="156"/>
                    <a:pt x="107" y="156"/>
                    <a:pt x="107" y="156"/>
                  </a:cubicBezTo>
                  <a:cubicBezTo>
                    <a:pt x="125" y="155"/>
                    <a:pt x="181" y="150"/>
                    <a:pt x="209" y="120"/>
                  </a:cubicBezTo>
                  <a:lnTo>
                    <a:pt x="209"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grpSp>
      <p:sp>
        <p:nvSpPr>
          <p:cNvPr id="29" name="Freeform 20"/>
          <p:cNvSpPr>
            <a:spLocks noEditPoints="1"/>
          </p:cNvSpPr>
          <p:nvPr/>
        </p:nvSpPr>
        <p:spPr bwMode="auto">
          <a:xfrm>
            <a:off x="5240008" y="1607138"/>
            <a:ext cx="358285" cy="377330"/>
          </a:xfrm>
          <a:custGeom>
            <a:avLst/>
            <a:gdLst>
              <a:gd name="T0" fmla="*/ 168 w 219"/>
              <a:gd name="T1" fmla="*/ 224 h 231"/>
              <a:gd name="T2" fmla="*/ 197 w 219"/>
              <a:gd name="T3" fmla="*/ 212 h 231"/>
              <a:gd name="T4" fmla="*/ 168 w 219"/>
              <a:gd name="T5" fmla="*/ 132 h 231"/>
              <a:gd name="T6" fmla="*/ 168 w 219"/>
              <a:gd name="T7" fmla="*/ 150 h 231"/>
              <a:gd name="T8" fmla="*/ 192 w 219"/>
              <a:gd name="T9" fmla="*/ 190 h 231"/>
              <a:gd name="T10" fmla="*/ 168 w 219"/>
              <a:gd name="T11" fmla="*/ 209 h 231"/>
              <a:gd name="T12" fmla="*/ 168 w 219"/>
              <a:gd name="T13" fmla="*/ 224 h 231"/>
              <a:gd name="T14" fmla="*/ 168 w 219"/>
              <a:gd name="T15" fmla="*/ 203 h 231"/>
              <a:gd name="T16" fmla="*/ 168 w 219"/>
              <a:gd name="T17" fmla="*/ 157 h 231"/>
              <a:gd name="T18" fmla="*/ 181 w 219"/>
              <a:gd name="T19" fmla="*/ 187 h 231"/>
              <a:gd name="T20" fmla="*/ 168 w 219"/>
              <a:gd name="T21" fmla="*/ 203 h 231"/>
              <a:gd name="T22" fmla="*/ 146 w 219"/>
              <a:gd name="T23" fmla="*/ 112 h 231"/>
              <a:gd name="T24" fmla="*/ 141 w 219"/>
              <a:gd name="T25" fmla="*/ 98 h 231"/>
              <a:gd name="T26" fmla="*/ 141 w 219"/>
              <a:gd name="T27" fmla="*/ 44 h 231"/>
              <a:gd name="T28" fmla="*/ 146 w 219"/>
              <a:gd name="T29" fmla="*/ 37 h 231"/>
              <a:gd name="T30" fmla="*/ 148 w 219"/>
              <a:gd name="T31" fmla="*/ 37 h 231"/>
              <a:gd name="T32" fmla="*/ 148 w 219"/>
              <a:gd name="T33" fmla="*/ 14 h 231"/>
              <a:gd name="T34" fmla="*/ 146 w 219"/>
              <a:gd name="T35" fmla="*/ 14 h 231"/>
              <a:gd name="T36" fmla="*/ 146 w 219"/>
              <a:gd name="T37" fmla="*/ 13 h 231"/>
              <a:gd name="T38" fmla="*/ 114 w 219"/>
              <a:gd name="T39" fmla="*/ 0 h 231"/>
              <a:gd name="T40" fmla="*/ 81 w 219"/>
              <a:gd name="T41" fmla="*/ 13 h 231"/>
              <a:gd name="T42" fmla="*/ 81 w 219"/>
              <a:gd name="T43" fmla="*/ 14 h 231"/>
              <a:gd name="T44" fmla="*/ 80 w 219"/>
              <a:gd name="T45" fmla="*/ 14 h 231"/>
              <a:gd name="T46" fmla="*/ 80 w 219"/>
              <a:gd name="T47" fmla="*/ 37 h 231"/>
              <a:gd name="T48" fmla="*/ 81 w 219"/>
              <a:gd name="T49" fmla="*/ 37 h 231"/>
              <a:gd name="T50" fmla="*/ 90 w 219"/>
              <a:gd name="T51" fmla="*/ 45 h 231"/>
              <a:gd name="T52" fmla="*/ 90 w 219"/>
              <a:gd name="T53" fmla="*/ 98 h 231"/>
              <a:gd name="T54" fmla="*/ 83 w 219"/>
              <a:gd name="T55" fmla="*/ 112 h 231"/>
              <a:gd name="T56" fmla="*/ 31 w 219"/>
              <a:gd name="T57" fmla="*/ 212 h 231"/>
              <a:gd name="T58" fmla="*/ 114 w 219"/>
              <a:gd name="T59" fmla="*/ 230 h 231"/>
              <a:gd name="T60" fmla="*/ 168 w 219"/>
              <a:gd name="T61" fmla="*/ 224 h 231"/>
              <a:gd name="T62" fmla="*/ 168 w 219"/>
              <a:gd name="T63" fmla="*/ 209 h 231"/>
              <a:gd name="T64" fmla="*/ 144 w 219"/>
              <a:gd name="T65" fmla="*/ 212 h 231"/>
              <a:gd name="T66" fmla="*/ 144 w 219"/>
              <a:gd name="T67" fmla="*/ 212 h 231"/>
              <a:gd name="T68" fmla="*/ 168 w 219"/>
              <a:gd name="T69" fmla="*/ 203 h 231"/>
              <a:gd name="T70" fmla="*/ 168 w 219"/>
              <a:gd name="T71" fmla="*/ 157 h 231"/>
              <a:gd name="T72" fmla="*/ 149 w 219"/>
              <a:gd name="T73" fmla="*/ 134 h 231"/>
              <a:gd name="T74" fmla="*/ 168 w 219"/>
              <a:gd name="T75" fmla="*/ 150 h 231"/>
              <a:gd name="T76" fmla="*/ 168 w 219"/>
              <a:gd name="T77" fmla="*/ 132 h 231"/>
              <a:gd name="T78" fmla="*/ 146 w 219"/>
              <a:gd name="T79" fmla="*/ 1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9" h="231">
                <a:moveTo>
                  <a:pt x="168" y="224"/>
                </a:moveTo>
                <a:cubicBezTo>
                  <a:pt x="179" y="221"/>
                  <a:pt x="189" y="217"/>
                  <a:pt x="197" y="212"/>
                </a:cubicBezTo>
                <a:cubicBezTo>
                  <a:pt x="219" y="196"/>
                  <a:pt x="191" y="157"/>
                  <a:pt x="168" y="132"/>
                </a:cubicBezTo>
                <a:cubicBezTo>
                  <a:pt x="168" y="150"/>
                  <a:pt x="168" y="150"/>
                  <a:pt x="168" y="150"/>
                </a:cubicBezTo>
                <a:cubicBezTo>
                  <a:pt x="180" y="162"/>
                  <a:pt x="193" y="177"/>
                  <a:pt x="192" y="190"/>
                </a:cubicBezTo>
                <a:cubicBezTo>
                  <a:pt x="192" y="201"/>
                  <a:pt x="180" y="207"/>
                  <a:pt x="168" y="209"/>
                </a:cubicBezTo>
                <a:cubicBezTo>
                  <a:pt x="168" y="224"/>
                  <a:pt x="168" y="224"/>
                  <a:pt x="168" y="224"/>
                </a:cubicBezTo>
                <a:close/>
                <a:moveTo>
                  <a:pt x="168" y="203"/>
                </a:moveTo>
                <a:cubicBezTo>
                  <a:pt x="168" y="157"/>
                  <a:pt x="168" y="157"/>
                  <a:pt x="168" y="157"/>
                </a:cubicBezTo>
                <a:cubicBezTo>
                  <a:pt x="175" y="167"/>
                  <a:pt x="182" y="179"/>
                  <a:pt x="181" y="187"/>
                </a:cubicBezTo>
                <a:cubicBezTo>
                  <a:pt x="180" y="194"/>
                  <a:pt x="175" y="199"/>
                  <a:pt x="168" y="203"/>
                </a:cubicBezTo>
                <a:close/>
                <a:moveTo>
                  <a:pt x="146" y="112"/>
                </a:moveTo>
                <a:cubicBezTo>
                  <a:pt x="146" y="112"/>
                  <a:pt x="141" y="109"/>
                  <a:pt x="141" y="98"/>
                </a:cubicBezTo>
                <a:cubicBezTo>
                  <a:pt x="141" y="90"/>
                  <a:pt x="141" y="56"/>
                  <a:pt x="141" y="44"/>
                </a:cubicBezTo>
                <a:cubicBezTo>
                  <a:pt x="144" y="43"/>
                  <a:pt x="146" y="40"/>
                  <a:pt x="146" y="37"/>
                </a:cubicBezTo>
                <a:cubicBezTo>
                  <a:pt x="148" y="37"/>
                  <a:pt x="148" y="37"/>
                  <a:pt x="148" y="37"/>
                </a:cubicBezTo>
                <a:cubicBezTo>
                  <a:pt x="148" y="14"/>
                  <a:pt x="148" y="14"/>
                  <a:pt x="148" y="14"/>
                </a:cubicBezTo>
                <a:cubicBezTo>
                  <a:pt x="146" y="14"/>
                  <a:pt x="146" y="14"/>
                  <a:pt x="146" y="14"/>
                </a:cubicBezTo>
                <a:cubicBezTo>
                  <a:pt x="146" y="14"/>
                  <a:pt x="146" y="13"/>
                  <a:pt x="146" y="13"/>
                </a:cubicBezTo>
                <a:cubicBezTo>
                  <a:pt x="146" y="6"/>
                  <a:pt x="132" y="0"/>
                  <a:pt x="114" y="0"/>
                </a:cubicBezTo>
                <a:cubicBezTo>
                  <a:pt x="95" y="0"/>
                  <a:pt x="81" y="6"/>
                  <a:pt x="81" y="13"/>
                </a:cubicBezTo>
                <a:cubicBezTo>
                  <a:pt x="81" y="13"/>
                  <a:pt x="81" y="14"/>
                  <a:pt x="81" y="14"/>
                </a:cubicBezTo>
                <a:cubicBezTo>
                  <a:pt x="80" y="14"/>
                  <a:pt x="80" y="14"/>
                  <a:pt x="80" y="14"/>
                </a:cubicBezTo>
                <a:cubicBezTo>
                  <a:pt x="80" y="37"/>
                  <a:pt x="80" y="37"/>
                  <a:pt x="80" y="37"/>
                </a:cubicBezTo>
                <a:cubicBezTo>
                  <a:pt x="81" y="37"/>
                  <a:pt x="81" y="37"/>
                  <a:pt x="81" y="37"/>
                </a:cubicBezTo>
                <a:cubicBezTo>
                  <a:pt x="81" y="40"/>
                  <a:pt x="84" y="43"/>
                  <a:pt x="90" y="45"/>
                </a:cubicBezTo>
                <a:cubicBezTo>
                  <a:pt x="90" y="56"/>
                  <a:pt x="90" y="90"/>
                  <a:pt x="90" y="98"/>
                </a:cubicBezTo>
                <a:cubicBezTo>
                  <a:pt x="90" y="109"/>
                  <a:pt x="83" y="112"/>
                  <a:pt x="83" y="112"/>
                </a:cubicBezTo>
                <a:cubicBezTo>
                  <a:pt x="71" y="119"/>
                  <a:pt x="0" y="190"/>
                  <a:pt x="31" y="212"/>
                </a:cubicBezTo>
                <a:cubicBezTo>
                  <a:pt x="58" y="231"/>
                  <a:pt x="105" y="230"/>
                  <a:pt x="114" y="230"/>
                </a:cubicBezTo>
                <a:cubicBezTo>
                  <a:pt x="121" y="230"/>
                  <a:pt x="145" y="230"/>
                  <a:pt x="168" y="224"/>
                </a:cubicBezTo>
                <a:cubicBezTo>
                  <a:pt x="168" y="209"/>
                  <a:pt x="168" y="209"/>
                  <a:pt x="168" y="209"/>
                </a:cubicBezTo>
                <a:cubicBezTo>
                  <a:pt x="156" y="212"/>
                  <a:pt x="144" y="212"/>
                  <a:pt x="144" y="212"/>
                </a:cubicBezTo>
                <a:cubicBezTo>
                  <a:pt x="144" y="212"/>
                  <a:pt x="144" y="212"/>
                  <a:pt x="144" y="212"/>
                </a:cubicBezTo>
                <a:cubicBezTo>
                  <a:pt x="144" y="212"/>
                  <a:pt x="158" y="210"/>
                  <a:pt x="168" y="203"/>
                </a:cubicBezTo>
                <a:cubicBezTo>
                  <a:pt x="168" y="157"/>
                  <a:pt x="168" y="157"/>
                  <a:pt x="168" y="157"/>
                </a:cubicBezTo>
                <a:cubicBezTo>
                  <a:pt x="159" y="144"/>
                  <a:pt x="149" y="134"/>
                  <a:pt x="149" y="134"/>
                </a:cubicBezTo>
                <a:cubicBezTo>
                  <a:pt x="149" y="134"/>
                  <a:pt x="158" y="141"/>
                  <a:pt x="168" y="150"/>
                </a:cubicBezTo>
                <a:cubicBezTo>
                  <a:pt x="168" y="132"/>
                  <a:pt x="168" y="132"/>
                  <a:pt x="168" y="132"/>
                </a:cubicBezTo>
                <a:cubicBezTo>
                  <a:pt x="159" y="122"/>
                  <a:pt x="150" y="114"/>
                  <a:pt x="146" y="112"/>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0" name="Oval 21"/>
          <p:cNvSpPr>
            <a:spLocks noChangeArrowheads="1"/>
          </p:cNvSpPr>
          <p:nvPr/>
        </p:nvSpPr>
        <p:spPr bwMode="auto">
          <a:xfrm>
            <a:off x="7526604" y="1519054"/>
            <a:ext cx="105938" cy="105938"/>
          </a:xfrm>
          <a:prstGeom prst="ellipse">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1" name="Freeform 22"/>
          <p:cNvSpPr>
            <a:spLocks/>
          </p:cNvSpPr>
          <p:nvPr/>
        </p:nvSpPr>
        <p:spPr bwMode="auto">
          <a:xfrm>
            <a:off x="7564693" y="1597615"/>
            <a:ext cx="166644" cy="347572"/>
          </a:xfrm>
          <a:custGeom>
            <a:avLst/>
            <a:gdLst>
              <a:gd name="T0" fmla="*/ 0 w 102"/>
              <a:gd name="T1" fmla="*/ 6 h 213"/>
              <a:gd name="T2" fmla="*/ 68 w 102"/>
              <a:gd name="T3" fmla="*/ 184 h 213"/>
              <a:gd name="T4" fmla="*/ 99 w 102"/>
              <a:gd name="T5" fmla="*/ 213 h 213"/>
              <a:gd name="T6" fmla="*/ 23 w 102"/>
              <a:gd name="T7" fmla="*/ 0 h 213"/>
              <a:gd name="T8" fmla="*/ 0 w 102"/>
              <a:gd name="T9" fmla="*/ 6 h 213"/>
            </a:gdLst>
            <a:ahLst/>
            <a:cxnLst>
              <a:cxn ang="0">
                <a:pos x="T0" y="T1"/>
              </a:cxn>
              <a:cxn ang="0">
                <a:pos x="T2" y="T3"/>
              </a:cxn>
              <a:cxn ang="0">
                <a:pos x="T4" y="T5"/>
              </a:cxn>
              <a:cxn ang="0">
                <a:pos x="T6" y="T7"/>
              </a:cxn>
              <a:cxn ang="0">
                <a:pos x="T8" y="T9"/>
              </a:cxn>
            </a:cxnLst>
            <a:rect l="0" t="0" r="r" b="b"/>
            <a:pathLst>
              <a:path w="102" h="213">
                <a:moveTo>
                  <a:pt x="0" y="6"/>
                </a:moveTo>
                <a:cubicBezTo>
                  <a:pt x="0" y="7"/>
                  <a:pt x="68" y="184"/>
                  <a:pt x="68" y="184"/>
                </a:cubicBezTo>
                <a:cubicBezTo>
                  <a:pt x="68" y="184"/>
                  <a:pt x="96" y="213"/>
                  <a:pt x="99" y="213"/>
                </a:cubicBezTo>
                <a:cubicBezTo>
                  <a:pt x="102" y="213"/>
                  <a:pt x="23" y="0"/>
                  <a:pt x="23" y="0"/>
                </a:cubicBezTo>
                <a:lnTo>
                  <a:pt x="0" y="6"/>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2" name="Freeform 23"/>
          <p:cNvSpPr>
            <a:spLocks/>
          </p:cNvSpPr>
          <p:nvPr/>
        </p:nvSpPr>
        <p:spPr bwMode="auto">
          <a:xfrm>
            <a:off x="7418285" y="1597615"/>
            <a:ext cx="178547" cy="342811"/>
          </a:xfrm>
          <a:custGeom>
            <a:avLst/>
            <a:gdLst>
              <a:gd name="T0" fmla="*/ 149 w 150"/>
              <a:gd name="T1" fmla="*/ 14 h 288"/>
              <a:gd name="T2" fmla="*/ 40 w 150"/>
              <a:gd name="T3" fmla="*/ 248 h 288"/>
              <a:gd name="T4" fmla="*/ 0 w 150"/>
              <a:gd name="T5" fmla="*/ 288 h 288"/>
              <a:gd name="T6" fmla="*/ 11 w 150"/>
              <a:gd name="T7" fmla="*/ 233 h 288"/>
              <a:gd name="T8" fmla="*/ 117 w 150"/>
              <a:gd name="T9" fmla="*/ 0 h 288"/>
              <a:gd name="T10" fmla="*/ 150 w 150"/>
              <a:gd name="T11" fmla="*/ 11 h 288"/>
              <a:gd name="T12" fmla="*/ 149 w 150"/>
              <a:gd name="T13" fmla="*/ 14 h 288"/>
            </a:gdLst>
            <a:ahLst/>
            <a:cxnLst>
              <a:cxn ang="0">
                <a:pos x="T0" y="T1"/>
              </a:cxn>
              <a:cxn ang="0">
                <a:pos x="T2" y="T3"/>
              </a:cxn>
              <a:cxn ang="0">
                <a:pos x="T4" y="T5"/>
              </a:cxn>
              <a:cxn ang="0">
                <a:pos x="T6" y="T7"/>
              </a:cxn>
              <a:cxn ang="0">
                <a:pos x="T8" y="T9"/>
              </a:cxn>
              <a:cxn ang="0">
                <a:pos x="T10" y="T11"/>
              </a:cxn>
              <a:cxn ang="0">
                <a:pos x="T12" y="T13"/>
              </a:cxn>
            </a:cxnLst>
            <a:rect l="0" t="0" r="r" b="b"/>
            <a:pathLst>
              <a:path w="150" h="288">
                <a:moveTo>
                  <a:pt x="149" y="14"/>
                </a:moveTo>
                <a:lnTo>
                  <a:pt x="40" y="248"/>
                </a:lnTo>
                <a:lnTo>
                  <a:pt x="0" y="288"/>
                </a:lnTo>
                <a:lnTo>
                  <a:pt x="11" y="233"/>
                </a:lnTo>
                <a:lnTo>
                  <a:pt x="117" y="0"/>
                </a:lnTo>
                <a:lnTo>
                  <a:pt x="150" y="11"/>
                </a:lnTo>
                <a:lnTo>
                  <a:pt x="149" y="14"/>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3" name="Freeform 24"/>
          <p:cNvSpPr>
            <a:spLocks/>
          </p:cNvSpPr>
          <p:nvPr/>
        </p:nvSpPr>
        <p:spPr bwMode="auto">
          <a:xfrm>
            <a:off x="7574216" y="1480964"/>
            <a:ext cx="19045" cy="59516"/>
          </a:xfrm>
          <a:custGeom>
            <a:avLst/>
            <a:gdLst>
              <a:gd name="T0" fmla="*/ 12 w 12"/>
              <a:gd name="T1" fmla="*/ 30 h 36"/>
              <a:gd name="T2" fmla="*/ 6 w 12"/>
              <a:gd name="T3" fmla="*/ 36 h 36"/>
              <a:gd name="T4" fmla="*/ 0 w 12"/>
              <a:gd name="T5" fmla="*/ 30 h 36"/>
              <a:gd name="T6" fmla="*/ 0 w 12"/>
              <a:gd name="T7" fmla="*/ 6 h 36"/>
              <a:gd name="T8" fmla="*/ 6 w 12"/>
              <a:gd name="T9" fmla="*/ 0 h 36"/>
              <a:gd name="T10" fmla="*/ 12 w 12"/>
              <a:gd name="T11" fmla="*/ 6 h 36"/>
              <a:gd name="T12" fmla="*/ 12 w 12"/>
              <a:gd name="T13" fmla="*/ 30 h 36"/>
            </a:gdLst>
            <a:ahLst/>
            <a:cxnLst>
              <a:cxn ang="0">
                <a:pos x="T0" y="T1"/>
              </a:cxn>
              <a:cxn ang="0">
                <a:pos x="T2" y="T3"/>
              </a:cxn>
              <a:cxn ang="0">
                <a:pos x="T4" y="T5"/>
              </a:cxn>
              <a:cxn ang="0">
                <a:pos x="T6" y="T7"/>
              </a:cxn>
              <a:cxn ang="0">
                <a:pos x="T8" y="T9"/>
              </a:cxn>
              <a:cxn ang="0">
                <a:pos x="T10" y="T11"/>
              </a:cxn>
              <a:cxn ang="0">
                <a:pos x="T12" y="T13"/>
              </a:cxn>
            </a:cxnLst>
            <a:rect l="0" t="0" r="r" b="b"/>
            <a:pathLst>
              <a:path w="12" h="36">
                <a:moveTo>
                  <a:pt x="12" y="30"/>
                </a:moveTo>
                <a:cubicBezTo>
                  <a:pt x="12" y="33"/>
                  <a:pt x="10" y="36"/>
                  <a:pt x="6" y="36"/>
                </a:cubicBezTo>
                <a:cubicBezTo>
                  <a:pt x="3" y="36"/>
                  <a:pt x="0" y="33"/>
                  <a:pt x="0" y="30"/>
                </a:cubicBezTo>
                <a:cubicBezTo>
                  <a:pt x="0" y="6"/>
                  <a:pt x="0" y="6"/>
                  <a:pt x="0" y="6"/>
                </a:cubicBezTo>
                <a:cubicBezTo>
                  <a:pt x="0" y="3"/>
                  <a:pt x="3" y="0"/>
                  <a:pt x="6" y="0"/>
                </a:cubicBezTo>
                <a:cubicBezTo>
                  <a:pt x="10" y="0"/>
                  <a:pt x="12" y="3"/>
                  <a:pt x="12" y="6"/>
                </a:cubicBezTo>
                <a:lnTo>
                  <a:pt x="12" y="3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4" name="Freeform 25"/>
          <p:cNvSpPr>
            <a:spLocks noEditPoints="1"/>
          </p:cNvSpPr>
          <p:nvPr/>
        </p:nvSpPr>
        <p:spPr bwMode="auto">
          <a:xfrm>
            <a:off x="6721951" y="1225047"/>
            <a:ext cx="169025" cy="457081"/>
          </a:xfrm>
          <a:custGeom>
            <a:avLst/>
            <a:gdLst>
              <a:gd name="T0" fmla="*/ 51 w 103"/>
              <a:gd name="T1" fmla="*/ 280 h 280"/>
              <a:gd name="T2" fmla="*/ 103 w 103"/>
              <a:gd name="T3" fmla="*/ 140 h 280"/>
              <a:gd name="T4" fmla="*/ 51 w 103"/>
              <a:gd name="T5" fmla="*/ 0 h 280"/>
              <a:gd name="T6" fmla="*/ 51 w 103"/>
              <a:gd name="T7" fmla="*/ 22 h 280"/>
              <a:gd name="T8" fmla="*/ 94 w 103"/>
              <a:gd name="T9" fmla="*/ 140 h 280"/>
              <a:gd name="T10" fmla="*/ 51 w 103"/>
              <a:gd name="T11" fmla="*/ 257 h 280"/>
              <a:gd name="T12" fmla="*/ 51 w 103"/>
              <a:gd name="T13" fmla="*/ 280 h 280"/>
              <a:gd name="T14" fmla="*/ 51 w 103"/>
              <a:gd name="T15" fmla="*/ 0 h 280"/>
              <a:gd name="T16" fmla="*/ 0 w 103"/>
              <a:gd name="T17" fmla="*/ 140 h 280"/>
              <a:gd name="T18" fmla="*/ 51 w 103"/>
              <a:gd name="T19" fmla="*/ 280 h 280"/>
              <a:gd name="T20" fmla="*/ 51 w 103"/>
              <a:gd name="T21" fmla="*/ 280 h 280"/>
              <a:gd name="T22" fmla="*/ 51 w 103"/>
              <a:gd name="T23" fmla="*/ 257 h 280"/>
              <a:gd name="T24" fmla="*/ 51 w 103"/>
              <a:gd name="T25" fmla="*/ 257 h 280"/>
              <a:gd name="T26" fmla="*/ 51 w 103"/>
              <a:gd name="T27" fmla="*/ 257 h 280"/>
              <a:gd name="T28" fmla="*/ 8 w 103"/>
              <a:gd name="T29" fmla="*/ 140 h 280"/>
              <a:gd name="T30" fmla="*/ 51 w 103"/>
              <a:gd name="T31" fmla="*/ 22 h 280"/>
              <a:gd name="T32" fmla="*/ 51 w 103"/>
              <a:gd name="T33" fmla="*/ 22 h 280"/>
              <a:gd name="T34" fmla="*/ 51 w 103"/>
              <a:gd name="T35" fmla="*/ 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3" h="280">
                <a:moveTo>
                  <a:pt x="51" y="280"/>
                </a:moveTo>
                <a:cubicBezTo>
                  <a:pt x="80" y="280"/>
                  <a:pt x="103" y="217"/>
                  <a:pt x="103" y="140"/>
                </a:cubicBezTo>
                <a:cubicBezTo>
                  <a:pt x="103" y="62"/>
                  <a:pt x="80" y="0"/>
                  <a:pt x="51" y="0"/>
                </a:cubicBezTo>
                <a:cubicBezTo>
                  <a:pt x="51" y="22"/>
                  <a:pt x="51" y="22"/>
                  <a:pt x="51" y="22"/>
                </a:cubicBezTo>
                <a:cubicBezTo>
                  <a:pt x="75" y="22"/>
                  <a:pt x="94" y="75"/>
                  <a:pt x="94" y="140"/>
                </a:cubicBezTo>
                <a:cubicBezTo>
                  <a:pt x="94" y="204"/>
                  <a:pt x="75" y="257"/>
                  <a:pt x="51" y="257"/>
                </a:cubicBezTo>
                <a:lnTo>
                  <a:pt x="51" y="280"/>
                </a:lnTo>
                <a:close/>
                <a:moveTo>
                  <a:pt x="51" y="0"/>
                </a:moveTo>
                <a:cubicBezTo>
                  <a:pt x="23" y="0"/>
                  <a:pt x="0" y="62"/>
                  <a:pt x="0" y="140"/>
                </a:cubicBezTo>
                <a:cubicBezTo>
                  <a:pt x="0" y="217"/>
                  <a:pt x="23" y="280"/>
                  <a:pt x="51" y="280"/>
                </a:cubicBezTo>
                <a:cubicBezTo>
                  <a:pt x="51" y="280"/>
                  <a:pt x="51" y="280"/>
                  <a:pt x="51" y="280"/>
                </a:cubicBezTo>
                <a:cubicBezTo>
                  <a:pt x="51" y="257"/>
                  <a:pt x="51" y="257"/>
                  <a:pt x="51" y="257"/>
                </a:cubicBezTo>
                <a:cubicBezTo>
                  <a:pt x="51" y="257"/>
                  <a:pt x="51" y="257"/>
                  <a:pt x="51" y="257"/>
                </a:cubicBezTo>
                <a:cubicBezTo>
                  <a:pt x="51" y="257"/>
                  <a:pt x="51" y="257"/>
                  <a:pt x="51" y="257"/>
                </a:cubicBezTo>
                <a:cubicBezTo>
                  <a:pt x="27" y="257"/>
                  <a:pt x="8" y="204"/>
                  <a:pt x="8" y="140"/>
                </a:cubicBezTo>
                <a:cubicBezTo>
                  <a:pt x="8" y="75"/>
                  <a:pt x="27" y="22"/>
                  <a:pt x="51" y="22"/>
                </a:cubicBezTo>
                <a:cubicBezTo>
                  <a:pt x="51" y="22"/>
                  <a:pt x="51" y="22"/>
                  <a:pt x="51" y="22"/>
                </a:cubicBezTo>
                <a:cubicBezTo>
                  <a:pt x="51" y="0"/>
                  <a:pt x="51" y="0"/>
                  <a:pt x="51" y="0"/>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5" name="Freeform 26"/>
          <p:cNvSpPr>
            <a:spLocks noEditPoints="1"/>
          </p:cNvSpPr>
          <p:nvPr/>
        </p:nvSpPr>
        <p:spPr bwMode="auto">
          <a:xfrm>
            <a:off x="6576732" y="1369074"/>
            <a:ext cx="458272" cy="167835"/>
          </a:xfrm>
          <a:custGeom>
            <a:avLst/>
            <a:gdLst>
              <a:gd name="T0" fmla="*/ 280 w 280"/>
              <a:gd name="T1" fmla="*/ 52 h 103"/>
              <a:gd name="T2" fmla="*/ 140 w 280"/>
              <a:gd name="T3" fmla="*/ 0 h 103"/>
              <a:gd name="T4" fmla="*/ 140 w 280"/>
              <a:gd name="T5" fmla="*/ 8 h 103"/>
              <a:gd name="T6" fmla="*/ 257 w 280"/>
              <a:gd name="T7" fmla="*/ 52 h 103"/>
              <a:gd name="T8" fmla="*/ 140 w 280"/>
              <a:gd name="T9" fmla="*/ 95 h 103"/>
              <a:gd name="T10" fmla="*/ 140 w 280"/>
              <a:gd name="T11" fmla="*/ 103 h 103"/>
              <a:gd name="T12" fmla="*/ 280 w 280"/>
              <a:gd name="T13" fmla="*/ 52 h 103"/>
              <a:gd name="T14" fmla="*/ 140 w 280"/>
              <a:gd name="T15" fmla="*/ 0 h 103"/>
              <a:gd name="T16" fmla="*/ 140 w 280"/>
              <a:gd name="T17" fmla="*/ 0 h 103"/>
              <a:gd name="T18" fmla="*/ 0 w 280"/>
              <a:gd name="T19" fmla="*/ 52 h 103"/>
              <a:gd name="T20" fmla="*/ 140 w 280"/>
              <a:gd name="T21" fmla="*/ 103 h 103"/>
              <a:gd name="T22" fmla="*/ 140 w 280"/>
              <a:gd name="T23" fmla="*/ 103 h 103"/>
              <a:gd name="T24" fmla="*/ 140 w 280"/>
              <a:gd name="T25" fmla="*/ 95 h 103"/>
              <a:gd name="T26" fmla="*/ 140 w 280"/>
              <a:gd name="T27" fmla="*/ 95 h 103"/>
              <a:gd name="T28" fmla="*/ 23 w 280"/>
              <a:gd name="T29" fmla="*/ 52 h 103"/>
              <a:gd name="T30" fmla="*/ 23 w 280"/>
              <a:gd name="T31" fmla="*/ 52 h 103"/>
              <a:gd name="T32" fmla="*/ 140 w 280"/>
              <a:gd name="T33" fmla="*/ 8 h 103"/>
              <a:gd name="T34" fmla="*/ 140 w 280"/>
              <a:gd name="T35" fmla="*/ 8 h 103"/>
              <a:gd name="T36" fmla="*/ 140 w 280"/>
              <a:gd name="T37"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0" h="103">
                <a:moveTo>
                  <a:pt x="280" y="52"/>
                </a:moveTo>
                <a:cubicBezTo>
                  <a:pt x="280" y="23"/>
                  <a:pt x="217" y="0"/>
                  <a:pt x="140" y="0"/>
                </a:cubicBezTo>
                <a:cubicBezTo>
                  <a:pt x="140" y="8"/>
                  <a:pt x="140" y="8"/>
                  <a:pt x="140" y="8"/>
                </a:cubicBezTo>
                <a:cubicBezTo>
                  <a:pt x="205" y="8"/>
                  <a:pt x="257" y="28"/>
                  <a:pt x="257" y="52"/>
                </a:cubicBezTo>
                <a:cubicBezTo>
                  <a:pt x="257" y="75"/>
                  <a:pt x="205" y="95"/>
                  <a:pt x="140" y="95"/>
                </a:cubicBezTo>
                <a:cubicBezTo>
                  <a:pt x="140" y="103"/>
                  <a:pt x="140" y="103"/>
                  <a:pt x="140" y="103"/>
                </a:cubicBezTo>
                <a:cubicBezTo>
                  <a:pt x="217" y="103"/>
                  <a:pt x="280" y="80"/>
                  <a:pt x="280" y="52"/>
                </a:cubicBezTo>
                <a:close/>
                <a:moveTo>
                  <a:pt x="140" y="0"/>
                </a:moveTo>
                <a:cubicBezTo>
                  <a:pt x="140" y="0"/>
                  <a:pt x="140" y="0"/>
                  <a:pt x="140" y="0"/>
                </a:cubicBezTo>
                <a:cubicBezTo>
                  <a:pt x="63" y="0"/>
                  <a:pt x="0" y="23"/>
                  <a:pt x="0" y="52"/>
                </a:cubicBezTo>
                <a:cubicBezTo>
                  <a:pt x="0" y="80"/>
                  <a:pt x="63" y="103"/>
                  <a:pt x="140" y="103"/>
                </a:cubicBezTo>
                <a:cubicBezTo>
                  <a:pt x="140" y="103"/>
                  <a:pt x="140" y="103"/>
                  <a:pt x="140" y="103"/>
                </a:cubicBezTo>
                <a:cubicBezTo>
                  <a:pt x="140" y="95"/>
                  <a:pt x="140" y="95"/>
                  <a:pt x="140" y="95"/>
                </a:cubicBezTo>
                <a:cubicBezTo>
                  <a:pt x="140" y="95"/>
                  <a:pt x="140" y="95"/>
                  <a:pt x="140" y="95"/>
                </a:cubicBezTo>
                <a:cubicBezTo>
                  <a:pt x="75" y="95"/>
                  <a:pt x="23" y="75"/>
                  <a:pt x="23" y="52"/>
                </a:cubicBezTo>
                <a:cubicBezTo>
                  <a:pt x="23" y="52"/>
                  <a:pt x="23" y="52"/>
                  <a:pt x="23" y="52"/>
                </a:cubicBezTo>
                <a:cubicBezTo>
                  <a:pt x="23" y="28"/>
                  <a:pt x="75" y="8"/>
                  <a:pt x="140" y="8"/>
                </a:cubicBezTo>
                <a:cubicBezTo>
                  <a:pt x="140" y="8"/>
                  <a:pt x="140" y="8"/>
                  <a:pt x="140" y="8"/>
                </a:cubicBezTo>
                <a:lnTo>
                  <a:pt x="140"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6" name="Freeform 27"/>
          <p:cNvSpPr>
            <a:spLocks noEditPoints="1"/>
          </p:cNvSpPr>
          <p:nvPr/>
        </p:nvSpPr>
        <p:spPr bwMode="auto">
          <a:xfrm>
            <a:off x="6611251" y="1265518"/>
            <a:ext cx="389233" cy="373759"/>
          </a:xfrm>
          <a:custGeom>
            <a:avLst/>
            <a:gdLst>
              <a:gd name="T0" fmla="*/ 218 w 238"/>
              <a:gd name="T1" fmla="*/ 16 h 229"/>
              <a:gd name="T2" fmla="*/ 119 w 238"/>
              <a:gd name="T3" fmla="*/ 46 h 229"/>
              <a:gd name="T4" fmla="*/ 119 w 238"/>
              <a:gd name="T5" fmla="*/ 57 h 229"/>
              <a:gd name="T6" fmla="*/ 202 w 238"/>
              <a:gd name="T7" fmla="*/ 32 h 229"/>
              <a:gd name="T8" fmla="*/ 150 w 238"/>
              <a:gd name="T9" fmla="*/ 145 h 229"/>
              <a:gd name="T10" fmla="*/ 119 w 238"/>
              <a:gd name="T11" fmla="*/ 172 h 229"/>
              <a:gd name="T12" fmla="*/ 119 w 238"/>
              <a:gd name="T13" fmla="*/ 183 h 229"/>
              <a:gd name="T14" fmla="*/ 156 w 238"/>
              <a:gd name="T15" fmla="*/ 151 h 229"/>
              <a:gd name="T16" fmla="*/ 218 w 238"/>
              <a:gd name="T17" fmla="*/ 16 h 229"/>
              <a:gd name="T18" fmla="*/ 119 w 238"/>
              <a:gd name="T19" fmla="*/ 46 h 229"/>
              <a:gd name="T20" fmla="*/ 83 w 238"/>
              <a:gd name="T21" fmla="*/ 78 h 229"/>
              <a:gd name="T22" fmla="*/ 20 w 238"/>
              <a:gd name="T23" fmla="*/ 214 h 229"/>
              <a:gd name="T24" fmla="*/ 119 w 238"/>
              <a:gd name="T25" fmla="*/ 183 h 229"/>
              <a:gd name="T26" fmla="*/ 119 w 238"/>
              <a:gd name="T27" fmla="*/ 172 h 229"/>
              <a:gd name="T28" fmla="*/ 36 w 238"/>
              <a:gd name="T29" fmla="*/ 197 h 229"/>
              <a:gd name="T30" fmla="*/ 36 w 238"/>
              <a:gd name="T31" fmla="*/ 197 h 229"/>
              <a:gd name="T32" fmla="*/ 89 w 238"/>
              <a:gd name="T33" fmla="*/ 84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16"/>
                </a:moveTo>
                <a:cubicBezTo>
                  <a:pt x="202" y="0"/>
                  <a:pt x="162" y="13"/>
                  <a:pt x="119" y="46"/>
                </a:cubicBezTo>
                <a:cubicBezTo>
                  <a:pt x="119" y="57"/>
                  <a:pt x="119" y="57"/>
                  <a:pt x="119" y="57"/>
                </a:cubicBezTo>
                <a:cubicBezTo>
                  <a:pt x="155" y="30"/>
                  <a:pt x="189" y="19"/>
                  <a:pt x="202" y="32"/>
                </a:cubicBezTo>
                <a:cubicBezTo>
                  <a:pt x="219" y="49"/>
                  <a:pt x="195" y="99"/>
                  <a:pt x="150" y="145"/>
                </a:cubicBezTo>
                <a:cubicBezTo>
                  <a:pt x="140" y="155"/>
                  <a:pt x="129" y="164"/>
                  <a:pt x="119" y="172"/>
                </a:cubicBezTo>
                <a:cubicBezTo>
                  <a:pt x="119" y="183"/>
                  <a:pt x="119" y="183"/>
                  <a:pt x="119" y="183"/>
                </a:cubicBezTo>
                <a:cubicBezTo>
                  <a:pt x="131" y="174"/>
                  <a:pt x="144" y="163"/>
                  <a:pt x="156" y="151"/>
                </a:cubicBezTo>
                <a:cubicBezTo>
                  <a:pt x="210" y="96"/>
                  <a:pt x="238" y="36"/>
                  <a:pt x="218" y="16"/>
                </a:cubicBezTo>
                <a:close/>
                <a:moveTo>
                  <a:pt x="119" y="46"/>
                </a:moveTo>
                <a:cubicBezTo>
                  <a:pt x="107" y="55"/>
                  <a:pt x="95" y="66"/>
                  <a:pt x="83" y="78"/>
                </a:cubicBezTo>
                <a:cubicBezTo>
                  <a:pt x="28" y="133"/>
                  <a:pt x="0" y="193"/>
                  <a:pt x="20" y="214"/>
                </a:cubicBezTo>
                <a:cubicBezTo>
                  <a:pt x="36" y="229"/>
                  <a:pt x="76" y="216"/>
                  <a:pt x="119" y="183"/>
                </a:cubicBezTo>
                <a:cubicBezTo>
                  <a:pt x="119" y="172"/>
                  <a:pt x="119" y="172"/>
                  <a:pt x="119" y="172"/>
                </a:cubicBezTo>
                <a:cubicBezTo>
                  <a:pt x="83" y="199"/>
                  <a:pt x="49" y="211"/>
                  <a:pt x="36" y="197"/>
                </a:cubicBezTo>
                <a:cubicBezTo>
                  <a:pt x="36" y="197"/>
                  <a:pt x="36" y="197"/>
                  <a:pt x="36" y="197"/>
                </a:cubicBezTo>
                <a:cubicBezTo>
                  <a:pt x="19" y="181"/>
                  <a:pt x="43" y="130"/>
                  <a:pt x="89" y="84"/>
                </a:cubicBezTo>
                <a:cubicBezTo>
                  <a:pt x="99" y="74"/>
                  <a:pt x="109" y="65"/>
                  <a:pt x="119" y="57"/>
                </a:cubicBezTo>
                <a:lnTo>
                  <a:pt x="119" y="46"/>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7" name="Freeform 28"/>
          <p:cNvSpPr>
            <a:spLocks noEditPoints="1"/>
          </p:cNvSpPr>
          <p:nvPr/>
        </p:nvSpPr>
        <p:spPr bwMode="auto">
          <a:xfrm>
            <a:off x="6611251" y="1265518"/>
            <a:ext cx="389233" cy="373759"/>
          </a:xfrm>
          <a:custGeom>
            <a:avLst/>
            <a:gdLst>
              <a:gd name="T0" fmla="*/ 218 w 238"/>
              <a:gd name="T1" fmla="*/ 214 h 229"/>
              <a:gd name="T2" fmla="*/ 156 w 238"/>
              <a:gd name="T3" fmla="*/ 78 h 229"/>
              <a:gd name="T4" fmla="*/ 119 w 238"/>
              <a:gd name="T5" fmla="*/ 46 h 229"/>
              <a:gd name="T6" fmla="*/ 119 w 238"/>
              <a:gd name="T7" fmla="*/ 57 h 229"/>
              <a:gd name="T8" fmla="*/ 150 w 238"/>
              <a:gd name="T9" fmla="*/ 84 h 229"/>
              <a:gd name="T10" fmla="*/ 202 w 238"/>
              <a:gd name="T11" fmla="*/ 197 h 229"/>
              <a:gd name="T12" fmla="*/ 119 w 238"/>
              <a:gd name="T13" fmla="*/ 172 h 229"/>
              <a:gd name="T14" fmla="*/ 119 w 238"/>
              <a:gd name="T15" fmla="*/ 183 h 229"/>
              <a:gd name="T16" fmla="*/ 218 w 238"/>
              <a:gd name="T17" fmla="*/ 214 h 229"/>
              <a:gd name="T18" fmla="*/ 119 w 238"/>
              <a:gd name="T19" fmla="*/ 46 h 229"/>
              <a:gd name="T20" fmla="*/ 20 w 238"/>
              <a:gd name="T21" fmla="*/ 16 h 229"/>
              <a:gd name="T22" fmla="*/ 83 w 238"/>
              <a:gd name="T23" fmla="*/ 151 h 229"/>
              <a:gd name="T24" fmla="*/ 119 w 238"/>
              <a:gd name="T25" fmla="*/ 183 h 229"/>
              <a:gd name="T26" fmla="*/ 119 w 238"/>
              <a:gd name="T27" fmla="*/ 172 h 229"/>
              <a:gd name="T28" fmla="*/ 89 w 238"/>
              <a:gd name="T29" fmla="*/ 145 h 229"/>
              <a:gd name="T30" fmla="*/ 36 w 238"/>
              <a:gd name="T31" fmla="*/ 32 h 229"/>
              <a:gd name="T32" fmla="*/ 36 w 238"/>
              <a:gd name="T33" fmla="*/ 32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214"/>
                </a:moveTo>
                <a:cubicBezTo>
                  <a:pt x="238" y="193"/>
                  <a:pt x="210" y="133"/>
                  <a:pt x="156" y="78"/>
                </a:cubicBezTo>
                <a:cubicBezTo>
                  <a:pt x="144" y="66"/>
                  <a:pt x="131" y="55"/>
                  <a:pt x="119" y="46"/>
                </a:cubicBezTo>
                <a:cubicBezTo>
                  <a:pt x="119" y="57"/>
                  <a:pt x="119" y="57"/>
                  <a:pt x="119" y="57"/>
                </a:cubicBezTo>
                <a:cubicBezTo>
                  <a:pt x="129" y="65"/>
                  <a:pt x="140" y="74"/>
                  <a:pt x="150" y="84"/>
                </a:cubicBezTo>
                <a:cubicBezTo>
                  <a:pt x="195" y="130"/>
                  <a:pt x="219" y="181"/>
                  <a:pt x="202" y="197"/>
                </a:cubicBezTo>
                <a:cubicBezTo>
                  <a:pt x="189" y="211"/>
                  <a:pt x="155" y="199"/>
                  <a:pt x="119" y="172"/>
                </a:cubicBezTo>
                <a:cubicBezTo>
                  <a:pt x="119" y="183"/>
                  <a:pt x="119" y="183"/>
                  <a:pt x="119" y="183"/>
                </a:cubicBezTo>
                <a:cubicBezTo>
                  <a:pt x="162" y="216"/>
                  <a:pt x="202" y="229"/>
                  <a:pt x="218" y="214"/>
                </a:cubicBezTo>
                <a:close/>
                <a:moveTo>
                  <a:pt x="119" y="46"/>
                </a:moveTo>
                <a:cubicBezTo>
                  <a:pt x="76" y="13"/>
                  <a:pt x="36" y="0"/>
                  <a:pt x="20" y="16"/>
                </a:cubicBezTo>
                <a:cubicBezTo>
                  <a:pt x="0" y="36"/>
                  <a:pt x="28" y="96"/>
                  <a:pt x="83" y="151"/>
                </a:cubicBezTo>
                <a:cubicBezTo>
                  <a:pt x="95" y="163"/>
                  <a:pt x="107" y="174"/>
                  <a:pt x="119" y="183"/>
                </a:cubicBezTo>
                <a:cubicBezTo>
                  <a:pt x="119" y="172"/>
                  <a:pt x="119" y="172"/>
                  <a:pt x="119" y="172"/>
                </a:cubicBezTo>
                <a:cubicBezTo>
                  <a:pt x="109" y="164"/>
                  <a:pt x="99" y="155"/>
                  <a:pt x="89" y="145"/>
                </a:cubicBezTo>
                <a:cubicBezTo>
                  <a:pt x="43" y="99"/>
                  <a:pt x="19" y="49"/>
                  <a:pt x="36" y="32"/>
                </a:cubicBezTo>
                <a:cubicBezTo>
                  <a:pt x="36" y="32"/>
                  <a:pt x="36" y="32"/>
                  <a:pt x="36" y="32"/>
                </a:cubicBezTo>
                <a:cubicBezTo>
                  <a:pt x="49" y="19"/>
                  <a:pt x="83" y="30"/>
                  <a:pt x="119" y="57"/>
                </a:cubicBezTo>
                <a:lnTo>
                  <a:pt x="119" y="46"/>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8" name="Oval 29"/>
          <p:cNvSpPr>
            <a:spLocks noChangeArrowheads="1"/>
          </p:cNvSpPr>
          <p:nvPr/>
        </p:nvSpPr>
        <p:spPr bwMode="auto">
          <a:xfrm>
            <a:off x="6771944" y="1417878"/>
            <a:ext cx="70229" cy="70229"/>
          </a:xfrm>
          <a:prstGeom prst="ellipse">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9" name="Freeform 30"/>
          <p:cNvSpPr>
            <a:spLocks noEditPoints="1"/>
          </p:cNvSpPr>
          <p:nvPr/>
        </p:nvSpPr>
        <p:spPr bwMode="auto">
          <a:xfrm>
            <a:off x="7311156" y="1095302"/>
            <a:ext cx="192831" cy="365427"/>
          </a:xfrm>
          <a:custGeom>
            <a:avLst/>
            <a:gdLst>
              <a:gd name="T0" fmla="*/ 67 w 162"/>
              <a:gd name="T1" fmla="*/ 307 h 307"/>
              <a:gd name="T2" fmla="*/ 162 w 162"/>
              <a:gd name="T3" fmla="*/ 307 h 307"/>
              <a:gd name="T4" fmla="*/ 67 w 162"/>
              <a:gd name="T5" fmla="*/ 127 h 307"/>
              <a:gd name="T6" fmla="*/ 67 w 162"/>
              <a:gd name="T7" fmla="*/ 193 h 307"/>
              <a:gd name="T8" fmla="*/ 110 w 162"/>
              <a:gd name="T9" fmla="*/ 267 h 307"/>
              <a:gd name="T10" fmla="*/ 67 w 162"/>
              <a:gd name="T11" fmla="*/ 267 h 307"/>
              <a:gd name="T12" fmla="*/ 67 w 162"/>
              <a:gd name="T13" fmla="*/ 307 h 307"/>
              <a:gd name="T14" fmla="*/ 0 w 162"/>
              <a:gd name="T15" fmla="*/ 0 h 307"/>
              <a:gd name="T16" fmla="*/ 0 w 162"/>
              <a:gd name="T17" fmla="*/ 307 h 307"/>
              <a:gd name="T18" fmla="*/ 67 w 162"/>
              <a:gd name="T19" fmla="*/ 307 h 307"/>
              <a:gd name="T20" fmla="*/ 67 w 162"/>
              <a:gd name="T21" fmla="*/ 267 h 307"/>
              <a:gd name="T22" fmla="*/ 24 w 162"/>
              <a:gd name="T23" fmla="*/ 267 h 307"/>
              <a:gd name="T24" fmla="*/ 24 w 162"/>
              <a:gd name="T25" fmla="*/ 120 h 307"/>
              <a:gd name="T26" fmla="*/ 24 w 162"/>
              <a:gd name="T27" fmla="*/ 120 h 307"/>
              <a:gd name="T28" fmla="*/ 67 w 162"/>
              <a:gd name="T29" fmla="*/ 193 h 307"/>
              <a:gd name="T30" fmla="*/ 67 w 162"/>
              <a:gd name="T31" fmla="*/ 127 h 307"/>
              <a:gd name="T32" fmla="*/ 0 w 162"/>
              <a:gd name="T33" fmla="*/ 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2" h="307">
                <a:moveTo>
                  <a:pt x="67" y="307"/>
                </a:moveTo>
                <a:lnTo>
                  <a:pt x="162" y="307"/>
                </a:lnTo>
                <a:lnTo>
                  <a:pt x="67" y="127"/>
                </a:lnTo>
                <a:lnTo>
                  <a:pt x="67" y="193"/>
                </a:lnTo>
                <a:lnTo>
                  <a:pt x="110" y="267"/>
                </a:lnTo>
                <a:lnTo>
                  <a:pt x="67" y="267"/>
                </a:lnTo>
                <a:lnTo>
                  <a:pt x="67" y="307"/>
                </a:lnTo>
                <a:close/>
                <a:moveTo>
                  <a:pt x="0" y="0"/>
                </a:moveTo>
                <a:lnTo>
                  <a:pt x="0" y="307"/>
                </a:lnTo>
                <a:lnTo>
                  <a:pt x="67" y="307"/>
                </a:lnTo>
                <a:lnTo>
                  <a:pt x="67" y="267"/>
                </a:lnTo>
                <a:lnTo>
                  <a:pt x="24" y="267"/>
                </a:lnTo>
                <a:lnTo>
                  <a:pt x="24" y="120"/>
                </a:lnTo>
                <a:lnTo>
                  <a:pt x="24" y="120"/>
                </a:lnTo>
                <a:lnTo>
                  <a:pt x="67" y="193"/>
                </a:lnTo>
                <a:lnTo>
                  <a:pt x="67" y="127"/>
                </a:lnTo>
                <a:lnTo>
                  <a:pt x="0"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40" name="Rectangle 31"/>
          <p:cNvSpPr>
            <a:spLocks noChangeArrowheads="1"/>
          </p:cNvSpPr>
          <p:nvPr/>
        </p:nvSpPr>
        <p:spPr bwMode="auto">
          <a:xfrm>
            <a:off x="7214741" y="1094112"/>
            <a:ext cx="48803" cy="355905"/>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41" name="Freeform 32"/>
          <p:cNvSpPr>
            <a:spLocks noEditPoints="1"/>
          </p:cNvSpPr>
          <p:nvPr/>
        </p:nvSpPr>
        <p:spPr bwMode="auto">
          <a:xfrm>
            <a:off x="5634003" y="2886727"/>
            <a:ext cx="421372" cy="308292"/>
          </a:xfrm>
          <a:custGeom>
            <a:avLst/>
            <a:gdLst>
              <a:gd name="T0" fmla="*/ 213 w 258"/>
              <a:gd name="T1" fmla="*/ 31 h 189"/>
              <a:gd name="T2" fmla="*/ 204 w 258"/>
              <a:gd name="T3" fmla="*/ 69 h 189"/>
              <a:gd name="T4" fmla="*/ 228 w 258"/>
              <a:gd name="T5" fmla="*/ 109 h 189"/>
              <a:gd name="T6" fmla="*/ 204 w 258"/>
              <a:gd name="T7" fmla="*/ 146 h 189"/>
              <a:gd name="T8" fmla="*/ 204 w 258"/>
              <a:gd name="T9" fmla="*/ 27 h 189"/>
              <a:gd name="T10" fmla="*/ 91 w 258"/>
              <a:gd name="T11" fmla="*/ 14 h 189"/>
              <a:gd name="T12" fmla="*/ 97 w 258"/>
              <a:gd name="T13" fmla="*/ 15 h 189"/>
              <a:gd name="T14" fmla="*/ 91 w 258"/>
              <a:gd name="T15" fmla="*/ 42 h 189"/>
              <a:gd name="T16" fmla="*/ 91 w 258"/>
              <a:gd name="T17" fmla="*/ 162 h 189"/>
              <a:gd name="T18" fmla="*/ 166 w 258"/>
              <a:gd name="T19" fmla="*/ 145 h 189"/>
              <a:gd name="T20" fmla="*/ 204 w 258"/>
              <a:gd name="T21" fmla="*/ 125 h 189"/>
              <a:gd name="T22" fmla="*/ 191 w 258"/>
              <a:gd name="T23" fmla="*/ 122 h 189"/>
              <a:gd name="T24" fmla="*/ 204 w 258"/>
              <a:gd name="T25" fmla="*/ 69 h 189"/>
              <a:gd name="T26" fmla="*/ 91 w 258"/>
              <a:gd name="T27" fmla="*/ 6 h 189"/>
              <a:gd name="T28" fmla="*/ 78 w 258"/>
              <a:gd name="T29" fmla="*/ 24 h 189"/>
              <a:gd name="T30" fmla="*/ 91 w 258"/>
              <a:gd name="T31" fmla="*/ 14 h 189"/>
              <a:gd name="T32" fmla="*/ 78 w 258"/>
              <a:gd name="T33" fmla="*/ 188 h 189"/>
              <a:gd name="T34" fmla="*/ 91 w 258"/>
              <a:gd name="T35" fmla="*/ 162 h 189"/>
              <a:gd name="T36" fmla="*/ 78 w 258"/>
              <a:gd name="T37" fmla="*/ 176 h 189"/>
              <a:gd name="T38" fmla="*/ 91 w 258"/>
              <a:gd name="T39" fmla="*/ 42 h 189"/>
              <a:gd name="T40" fmla="*/ 80 w 258"/>
              <a:gd name="T41" fmla="*/ 134 h 189"/>
              <a:gd name="T42" fmla="*/ 78 w 258"/>
              <a:gd name="T43" fmla="*/ 64 h 189"/>
              <a:gd name="T44" fmla="*/ 78 w 258"/>
              <a:gd name="T45" fmla="*/ 33 h 189"/>
              <a:gd name="T46" fmla="*/ 91 w 258"/>
              <a:gd name="T47" fmla="*/ 42 h 189"/>
              <a:gd name="T48" fmla="*/ 60 w 258"/>
              <a:gd name="T49" fmla="*/ 18 h 189"/>
              <a:gd name="T50" fmla="*/ 68 w 258"/>
              <a:gd name="T51" fmla="*/ 42 h 189"/>
              <a:gd name="T52" fmla="*/ 78 w 258"/>
              <a:gd name="T53" fmla="*/ 33 h 189"/>
              <a:gd name="T54" fmla="*/ 78 w 258"/>
              <a:gd name="T55" fmla="*/ 9 h 189"/>
              <a:gd name="T56" fmla="*/ 78 w 258"/>
              <a:gd name="T57" fmla="*/ 188 h 189"/>
              <a:gd name="T58" fmla="*/ 60 w 258"/>
              <a:gd name="T59" fmla="*/ 176 h 189"/>
              <a:gd name="T60" fmla="*/ 78 w 258"/>
              <a:gd name="T61" fmla="*/ 64 h 189"/>
              <a:gd name="T62" fmla="*/ 60 w 258"/>
              <a:gd name="T63" fmla="*/ 134 h 189"/>
              <a:gd name="T64" fmla="*/ 70 w 258"/>
              <a:gd name="T65" fmla="*/ 116 h 189"/>
              <a:gd name="T66" fmla="*/ 60 w 258"/>
              <a:gd name="T67" fmla="*/ 87 h 189"/>
              <a:gd name="T68" fmla="*/ 76 w 258"/>
              <a:gd name="T69" fmla="*/ 68 h 189"/>
              <a:gd name="T70" fmla="*/ 60 w 258"/>
              <a:gd name="T71" fmla="*/ 18 h 189"/>
              <a:gd name="T72" fmla="*/ 60 w 258"/>
              <a:gd name="T73" fmla="*/ 187 h 189"/>
              <a:gd name="T74" fmla="*/ 59 w 258"/>
              <a:gd name="T75" fmla="*/ 175 h 189"/>
              <a:gd name="T76" fmla="*/ 49 w 258"/>
              <a:gd name="T77" fmla="*/ 144 h 189"/>
              <a:gd name="T78" fmla="*/ 60 w 258"/>
              <a:gd name="T79" fmla="*/ 125 h 189"/>
              <a:gd name="T80" fmla="*/ 41 w 258"/>
              <a:gd name="T81" fmla="*/ 125 h 189"/>
              <a:gd name="T82" fmla="*/ 60 w 258"/>
              <a:gd name="T83" fmla="*/ 87 h 189"/>
              <a:gd name="T84" fmla="*/ 51 w 258"/>
              <a:gd name="T85" fmla="*/ 76 h 189"/>
              <a:gd name="T86" fmla="*/ 43 w 258"/>
              <a:gd name="T87" fmla="*/ 51 h 189"/>
              <a:gd name="T88" fmla="*/ 60 w 258"/>
              <a:gd name="T89" fmla="*/ 1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8" h="189">
                <a:moveTo>
                  <a:pt x="253" y="104"/>
                </a:moveTo>
                <a:cubicBezTo>
                  <a:pt x="258" y="60"/>
                  <a:pt x="213" y="31"/>
                  <a:pt x="213" y="31"/>
                </a:cubicBezTo>
                <a:cubicBezTo>
                  <a:pt x="210" y="30"/>
                  <a:pt x="207" y="28"/>
                  <a:pt x="204" y="27"/>
                </a:cubicBezTo>
                <a:cubicBezTo>
                  <a:pt x="204" y="69"/>
                  <a:pt x="204" y="69"/>
                  <a:pt x="204" y="69"/>
                </a:cubicBezTo>
                <a:cubicBezTo>
                  <a:pt x="208" y="69"/>
                  <a:pt x="212" y="70"/>
                  <a:pt x="216" y="72"/>
                </a:cubicBezTo>
                <a:cubicBezTo>
                  <a:pt x="230" y="79"/>
                  <a:pt x="235" y="95"/>
                  <a:pt x="228" y="109"/>
                </a:cubicBezTo>
                <a:cubicBezTo>
                  <a:pt x="224" y="119"/>
                  <a:pt x="214" y="125"/>
                  <a:pt x="204" y="125"/>
                </a:cubicBezTo>
                <a:cubicBezTo>
                  <a:pt x="204" y="146"/>
                  <a:pt x="204" y="146"/>
                  <a:pt x="204" y="146"/>
                </a:cubicBezTo>
                <a:cubicBezTo>
                  <a:pt x="230" y="144"/>
                  <a:pt x="249" y="134"/>
                  <a:pt x="253" y="104"/>
                </a:cubicBezTo>
                <a:close/>
                <a:moveTo>
                  <a:pt x="204" y="27"/>
                </a:moveTo>
                <a:cubicBezTo>
                  <a:pt x="156" y="5"/>
                  <a:pt x="119" y="0"/>
                  <a:pt x="91" y="6"/>
                </a:cubicBezTo>
                <a:cubicBezTo>
                  <a:pt x="91" y="14"/>
                  <a:pt x="91" y="14"/>
                  <a:pt x="91" y="14"/>
                </a:cubicBezTo>
                <a:cubicBezTo>
                  <a:pt x="93" y="14"/>
                  <a:pt x="95" y="14"/>
                  <a:pt x="97" y="15"/>
                </a:cubicBezTo>
                <a:cubicBezTo>
                  <a:pt x="97" y="15"/>
                  <a:pt x="97" y="15"/>
                  <a:pt x="97" y="15"/>
                </a:cubicBezTo>
                <a:cubicBezTo>
                  <a:pt x="104" y="19"/>
                  <a:pt x="107" y="27"/>
                  <a:pt x="103" y="34"/>
                </a:cubicBezTo>
                <a:cubicBezTo>
                  <a:pt x="101" y="39"/>
                  <a:pt x="96" y="42"/>
                  <a:pt x="91" y="42"/>
                </a:cubicBezTo>
                <a:cubicBezTo>
                  <a:pt x="91" y="146"/>
                  <a:pt x="91" y="146"/>
                  <a:pt x="91" y="146"/>
                </a:cubicBezTo>
                <a:cubicBezTo>
                  <a:pt x="93" y="151"/>
                  <a:pt x="93" y="157"/>
                  <a:pt x="91" y="162"/>
                </a:cubicBezTo>
                <a:cubicBezTo>
                  <a:pt x="91" y="185"/>
                  <a:pt x="91" y="185"/>
                  <a:pt x="91" y="185"/>
                </a:cubicBezTo>
                <a:cubicBezTo>
                  <a:pt x="117" y="174"/>
                  <a:pt x="138" y="143"/>
                  <a:pt x="166" y="145"/>
                </a:cubicBezTo>
                <a:cubicBezTo>
                  <a:pt x="179" y="147"/>
                  <a:pt x="192" y="147"/>
                  <a:pt x="204" y="146"/>
                </a:cubicBezTo>
                <a:cubicBezTo>
                  <a:pt x="204" y="125"/>
                  <a:pt x="204" y="125"/>
                  <a:pt x="204" y="125"/>
                </a:cubicBezTo>
                <a:cubicBezTo>
                  <a:pt x="199" y="125"/>
                  <a:pt x="195" y="124"/>
                  <a:pt x="191" y="122"/>
                </a:cubicBezTo>
                <a:cubicBezTo>
                  <a:pt x="191" y="122"/>
                  <a:pt x="191" y="122"/>
                  <a:pt x="191" y="122"/>
                </a:cubicBezTo>
                <a:cubicBezTo>
                  <a:pt x="177" y="115"/>
                  <a:pt x="172" y="98"/>
                  <a:pt x="179" y="84"/>
                </a:cubicBezTo>
                <a:cubicBezTo>
                  <a:pt x="184" y="74"/>
                  <a:pt x="193" y="69"/>
                  <a:pt x="204" y="69"/>
                </a:cubicBezTo>
                <a:lnTo>
                  <a:pt x="204" y="27"/>
                </a:lnTo>
                <a:close/>
                <a:moveTo>
                  <a:pt x="91" y="6"/>
                </a:moveTo>
                <a:cubicBezTo>
                  <a:pt x="86" y="6"/>
                  <a:pt x="82" y="8"/>
                  <a:pt x="78" y="9"/>
                </a:cubicBezTo>
                <a:cubicBezTo>
                  <a:pt x="78" y="24"/>
                  <a:pt x="78" y="24"/>
                  <a:pt x="78" y="24"/>
                </a:cubicBezTo>
                <a:cubicBezTo>
                  <a:pt x="78" y="23"/>
                  <a:pt x="78" y="22"/>
                  <a:pt x="78" y="22"/>
                </a:cubicBezTo>
                <a:cubicBezTo>
                  <a:pt x="81" y="17"/>
                  <a:pt x="86" y="14"/>
                  <a:pt x="91" y="14"/>
                </a:cubicBezTo>
                <a:cubicBezTo>
                  <a:pt x="91" y="6"/>
                  <a:pt x="91" y="6"/>
                  <a:pt x="91" y="6"/>
                </a:cubicBezTo>
                <a:close/>
                <a:moveTo>
                  <a:pt x="78" y="188"/>
                </a:moveTo>
                <a:cubicBezTo>
                  <a:pt x="82" y="188"/>
                  <a:pt x="87" y="187"/>
                  <a:pt x="91" y="185"/>
                </a:cubicBezTo>
                <a:cubicBezTo>
                  <a:pt x="91" y="162"/>
                  <a:pt x="91" y="162"/>
                  <a:pt x="91" y="162"/>
                </a:cubicBezTo>
                <a:cubicBezTo>
                  <a:pt x="90" y="163"/>
                  <a:pt x="90" y="164"/>
                  <a:pt x="90" y="165"/>
                </a:cubicBezTo>
                <a:cubicBezTo>
                  <a:pt x="87" y="170"/>
                  <a:pt x="83" y="174"/>
                  <a:pt x="78" y="176"/>
                </a:cubicBezTo>
                <a:cubicBezTo>
                  <a:pt x="78" y="188"/>
                  <a:pt x="78" y="188"/>
                  <a:pt x="78" y="188"/>
                </a:cubicBezTo>
                <a:close/>
                <a:moveTo>
                  <a:pt x="91" y="42"/>
                </a:moveTo>
                <a:cubicBezTo>
                  <a:pt x="91" y="146"/>
                  <a:pt x="91" y="146"/>
                  <a:pt x="91" y="146"/>
                </a:cubicBezTo>
                <a:cubicBezTo>
                  <a:pt x="89" y="141"/>
                  <a:pt x="85" y="136"/>
                  <a:pt x="80" y="134"/>
                </a:cubicBezTo>
                <a:cubicBezTo>
                  <a:pt x="79" y="133"/>
                  <a:pt x="78" y="133"/>
                  <a:pt x="78" y="133"/>
                </a:cubicBezTo>
                <a:cubicBezTo>
                  <a:pt x="78" y="64"/>
                  <a:pt x="78" y="64"/>
                  <a:pt x="78" y="64"/>
                </a:cubicBezTo>
                <a:cubicBezTo>
                  <a:pt x="79" y="61"/>
                  <a:pt x="79" y="57"/>
                  <a:pt x="78" y="54"/>
                </a:cubicBezTo>
                <a:cubicBezTo>
                  <a:pt x="78" y="33"/>
                  <a:pt x="78" y="33"/>
                  <a:pt x="78" y="33"/>
                </a:cubicBezTo>
                <a:cubicBezTo>
                  <a:pt x="79" y="36"/>
                  <a:pt x="81" y="39"/>
                  <a:pt x="84" y="41"/>
                </a:cubicBezTo>
                <a:cubicBezTo>
                  <a:pt x="86" y="42"/>
                  <a:pt x="89" y="42"/>
                  <a:pt x="91" y="42"/>
                </a:cubicBezTo>
                <a:close/>
                <a:moveTo>
                  <a:pt x="78" y="9"/>
                </a:moveTo>
                <a:cubicBezTo>
                  <a:pt x="71" y="11"/>
                  <a:pt x="65" y="14"/>
                  <a:pt x="60" y="18"/>
                </a:cubicBezTo>
                <a:cubicBezTo>
                  <a:pt x="60" y="40"/>
                  <a:pt x="60" y="40"/>
                  <a:pt x="60" y="40"/>
                </a:cubicBezTo>
                <a:cubicBezTo>
                  <a:pt x="62" y="40"/>
                  <a:pt x="65" y="41"/>
                  <a:pt x="68" y="42"/>
                </a:cubicBezTo>
                <a:cubicBezTo>
                  <a:pt x="73" y="45"/>
                  <a:pt x="76" y="49"/>
                  <a:pt x="78" y="54"/>
                </a:cubicBezTo>
                <a:cubicBezTo>
                  <a:pt x="78" y="33"/>
                  <a:pt x="78" y="33"/>
                  <a:pt x="78" y="33"/>
                </a:cubicBezTo>
                <a:cubicBezTo>
                  <a:pt x="77" y="30"/>
                  <a:pt x="77" y="27"/>
                  <a:pt x="78" y="24"/>
                </a:cubicBezTo>
                <a:cubicBezTo>
                  <a:pt x="78" y="9"/>
                  <a:pt x="78" y="9"/>
                  <a:pt x="78" y="9"/>
                </a:cubicBezTo>
                <a:close/>
                <a:moveTo>
                  <a:pt x="60" y="187"/>
                </a:moveTo>
                <a:cubicBezTo>
                  <a:pt x="66" y="188"/>
                  <a:pt x="72" y="189"/>
                  <a:pt x="78" y="188"/>
                </a:cubicBezTo>
                <a:cubicBezTo>
                  <a:pt x="78" y="176"/>
                  <a:pt x="78" y="176"/>
                  <a:pt x="78" y="176"/>
                </a:cubicBezTo>
                <a:cubicBezTo>
                  <a:pt x="72" y="178"/>
                  <a:pt x="65" y="178"/>
                  <a:pt x="60" y="176"/>
                </a:cubicBezTo>
                <a:cubicBezTo>
                  <a:pt x="60" y="187"/>
                  <a:pt x="60" y="187"/>
                  <a:pt x="60" y="187"/>
                </a:cubicBezTo>
                <a:close/>
                <a:moveTo>
                  <a:pt x="78" y="64"/>
                </a:moveTo>
                <a:cubicBezTo>
                  <a:pt x="78" y="133"/>
                  <a:pt x="78" y="133"/>
                  <a:pt x="78" y="133"/>
                </a:cubicBezTo>
                <a:cubicBezTo>
                  <a:pt x="72" y="131"/>
                  <a:pt x="65" y="131"/>
                  <a:pt x="60" y="134"/>
                </a:cubicBezTo>
                <a:cubicBezTo>
                  <a:pt x="60" y="125"/>
                  <a:pt x="60" y="125"/>
                  <a:pt x="60" y="125"/>
                </a:cubicBezTo>
                <a:cubicBezTo>
                  <a:pt x="64" y="123"/>
                  <a:pt x="67" y="120"/>
                  <a:pt x="70" y="116"/>
                </a:cubicBezTo>
                <a:cubicBezTo>
                  <a:pt x="75" y="105"/>
                  <a:pt x="71" y="92"/>
                  <a:pt x="60" y="87"/>
                </a:cubicBezTo>
                <a:cubicBezTo>
                  <a:pt x="60" y="87"/>
                  <a:pt x="60" y="87"/>
                  <a:pt x="60" y="87"/>
                </a:cubicBezTo>
                <a:cubicBezTo>
                  <a:pt x="60" y="78"/>
                  <a:pt x="60" y="78"/>
                  <a:pt x="60" y="78"/>
                </a:cubicBezTo>
                <a:cubicBezTo>
                  <a:pt x="66" y="78"/>
                  <a:pt x="73" y="74"/>
                  <a:pt x="76" y="68"/>
                </a:cubicBezTo>
                <a:cubicBezTo>
                  <a:pt x="77" y="66"/>
                  <a:pt x="77" y="65"/>
                  <a:pt x="78" y="64"/>
                </a:cubicBezTo>
                <a:close/>
                <a:moveTo>
                  <a:pt x="60" y="18"/>
                </a:moveTo>
                <a:cubicBezTo>
                  <a:pt x="0" y="56"/>
                  <a:pt x="10" y="159"/>
                  <a:pt x="46" y="180"/>
                </a:cubicBezTo>
                <a:cubicBezTo>
                  <a:pt x="51" y="183"/>
                  <a:pt x="55" y="185"/>
                  <a:pt x="60" y="187"/>
                </a:cubicBezTo>
                <a:cubicBezTo>
                  <a:pt x="60" y="176"/>
                  <a:pt x="60" y="176"/>
                  <a:pt x="60" y="176"/>
                </a:cubicBezTo>
                <a:cubicBezTo>
                  <a:pt x="59" y="175"/>
                  <a:pt x="59" y="175"/>
                  <a:pt x="59" y="175"/>
                </a:cubicBezTo>
                <a:cubicBezTo>
                  <a:pt x="59" y="175"/>
                  <a:pt x="59" y="175"/>
                  <a:pt x="59" y="175"/>
                </a:cubicBezTo>
                <a:cubicBezTo>
                  <a:pt x="48" y="170"/>
                  <a:pt x="43" y="156"/>
                  <a:pt x="49" y="144"/>
                </a:cubicBezTo>
                <a:cubicBezTo>
                  <a:pt x="51" y="139"/>
                  <a:pt x="55" y="136"/>
                  <a:pt x="60" y="134"/>
                </a:cubicBezTo>
                <a:cubicBezTo>
                  <a:pt x="60" y="125"/>
                  <a:pt x="60" y="125"/>
                  <a:pt x="60" y="125"/>
                </a:cubicBezTo>
                <a:cubicBezTo>
                  <a:pt x="54" y="128"/>
                  <a:pt x="47" y="128"/>
                  <a:pt x="41" y="125"/>
                </a:cubicBezTo>
                <a:cubicBezTo>
                  <a:pt x="41" y="125"/>
                  <a:pt x="41" y="125"/>
                  <a:pt x="41" y="125"/>
                </a:cubicBezTo>
                <a:cubicBezTo>
                  <a:pt x="31" y="120"/>
                  <a:pt x="26" y="107"/>
                  <a:pt x="32" y="97"/>
                </a:cubicBezTo>
                <a:cubicBezTo>
                  <a:pt x="37" y="86"/>
                  <a:pt x="49" y="82"/>
                  <a:pt x="60" y="87"/>
                </a:cubicBezTo>
                <a:cubicBezTo>
                  <a:pt x="60" y="78"/>
                  <a:pt x="60" y="78"/>
                  <a:pt x="60" y="78"/>
                </a:cubicBezTo>
                <a:cubicBezTo>
                  <a:pt x="57" y="78"/>
                  <a:pt x="54" y="77"/>
                  <a:pt x="51" y="76"/>
                </a:cubicBezTo>
                <a:cubicBezTo>
                  <a:pt x="42" y="71"/>
                  <a:pt x="38" y="60"/>
                  <a:pt x="43" y="51"/>
                </a:cubicBezTo>
                <a:cubicBezTo>
                  <a:pt x="43" y="51"/>
                  <a:pt x="43" y="51"/>
                  <a:pt x="43" y="51"/>
                </a:cubicBezTo>
                <a:cubicBezTo>
                  <a:pt x="46" y="44"/>
                  <a:pt x="53" y="40"/>
                  <a:pt x="60" y="40"/>
                </a:cubicBezTo>
                <a:lnTo>
                  <a:pt x="60" y="18"/>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grpSp>
        <p:nvGrpSpPr>
          <p:cNvPr id="42" name="Group 127"/>
          <p:cNvGrpSpPr/>
          <p:nvPr/>
        </p:nvGrpSpPr>
        <p:grpSpPr>
          <a:xfrm>
            <a:off x="6818366" y="3195018"/>
            <a:ext cx="380902" cy="490410"/>
            <a:chOff x="8610600" y="4127500"/>
            <a:chExt cx="508001" cy="654050"/>
          </a:xfrm>
          <a:solidFill>
            <a:schemeClr val="tx2">
              <a:lumMod val="20000"/>
              <a:lumOff val="80000"/>
            </a:schemeClr>
          </a:solidFill>
        </p:grpSpPr>
        <p:sp>
          <p:nvSpPr>
            <p:cNvPr id="43" name="Freeform 33"/>
            <p:cNvSpPr>
              <a:spLocks/>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4" name="Freeform 34"/>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5" name="Freeform 35"/>
            <p:cNvSpPr>
              <a:spLocks/>
            </p:cNvSpPr>
            <p:nvPr/>
          </p:nvSpPr>
          <p:spPr bwMode="auto">
            <a:xfrm>
              <a:off x="8610600" y="4144963"/>
              <a:ext cx="496888" cy="433388"/>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6" name="Freeform 36"/>
            <p:cNvSpPr>
              <a:spLocks/>
            </p:cNvSpPr>
            <p:nvPr/>
          </p:nvSpPr>
          <p:spPr bwMode="auto">
            <a:xfrm>
              <a:off x="8729663" y="4613275"/>
              <a:ext cx="141288" cy="168275"/>
            </a:xfrm>
            <a:custGeom>
              <a:avLst/>
              <a:gdLst>
                <a:gd name="T0" fmla="*/ 45 w 65"/>
                <a:gd name="T1" fmla="*/ 5 h 77"/>
                <a:gd name="T2" fmla="*/ 45 w 65"/>
                <a:gd name="T3" fmla="*/ 28 h 77"/>
                <a:gd name="T4" fmla="*/ 25 w 65"/>
                <a:gd name="T5" fmla="*/ 45 h 77"/>
                <a:gd name="T6" fmla="*/ 1 w 65"/>
                <a:gd name="T7" fmla="*/ 64 h 77"/>
                <a:gd name="T8" fmla="*/ 65 w 65"/>
                <a:gd name="T9" fmla="*/ 77 h 77"/>
                <a:gd name="T10" fmla="*/ 65 w 65"/>
                <a:gd name="T11" fmla="*/ 0 h 77"/>
                <a:gd name="T12" fmla="*/ 45 w 65"/>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5" h="77">
                  <a:moveTo>
                    <a:pt x="45" y="5"/>
                  </a:moveTo>
                  <a:cubicBezTo>
                    <a:pt x="45" y="28"/>
                    <a:pt x="45" y="28"/>
                    <a:pt x="45" y="28"/>
                  </a:cubicBezTo>
                  <a:cubicBezTo>
                    <a:pt x="45" y="28"/>
                    <a:pt x="39" y="40"/>
                    <a:pt x="25" y="45"/>
                  </a:cubicBezTo>
                  <a:cubicBezTo>
                    <a:pt x="12" y="49"/>
                    <a:pt x="0" y="56"/>
                    <a:pt x="1" y="64"/>
                  </a:cubicBezTo>
                  <a:cubicBezTo>
                    <a:pt x="2" y="71"/>
                    <a:pt x="18" y="77"/>
                    <a:pt x="65" y="77"/>
                  </a:cubicBezTo>
                  <a:cubicBezTo>
                    <a:pt x="65" y="0"/>
                    <a:pt x="65" y="0"/>
                    <a:pt x="65" y="0"/>
                  </a:cubicBezTo>
                  <a:lnTo>
                    <a:pt x="45"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7" name="Freeform 37"/>
            <p:cNvSpPr>
              <a:spLocks/>
            </p:cNvSpPr>
            <p:nvPr/>
          </p:nvSpPr>
          <p:spPr bwMode="auto">
            <a:xfrm>
              <a:off x="8855075" y="4613275"/>
              <a:ext cx="134938" cy="168275"/>
            </a:xfrm>
            <a:custGeom>
              <a:avLst/>
              <a:gdLst>
                <a:gd name="T0" fmla="*/ 14 w 62"/>
                <a:gd name="T1" fmla="*/ 5 h 77"/>
                <a:gd name="T2" fmla="*/ 14 w 62"/>
                <a:gd name="T3" fmla="*/ 28 h 77"/>
                <a:gd name="T4" fmla="*/ 32 w 62"/>
                <a:gd name="T5" fmla="*/ 45 h 77"/>
                <a:gd name="T6" fmla="*/ 61 w 62"/>
                <a:gd name="T7" fmla="*/ 64 h 77"/>
                <a:gd name="T8" fmla="*/ 0 w 62"/>
                <a:gd name="T9" fmla="*/ 77 h 77"/>
                <a:gd name="T10" fmla="*/ 0 w 62"/>
                <a:gd name="T11" fmla="*/ 0 h 77"/>
                <a:gd name="T12" fmla="*/ 14 w 62"/>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2" h="77">
                  <a:moveTo>
                    <a:pt x="14" y="5"/>
                  </a:moveTo>
                  <a:cubicBezTo>
                    <a:pt x="14" y="28"/>
                    <a:pt x="14" y="28"/>
                    <a:pt x="14" y="28"/>
                  </a:cubicBezTo>
                  <a:cubicBezTo>
                    <a:pt x="14" y="28"/>
                    <a:pt x="19" y="40"/>
                    <a:pt x="32" y="45"/>
                  </a:cubicBezTo>
                  <a:cubicBezTo>
                    <a:pt x="46" y="49"/>
                    <a:pt x="62" y="56"/>
                    <a:pt x="61" y="64"/>
                  </a:cubicBezTo>
                  <a:cubicBezTo>
                    <a:pt x="60" y="71"/>
                    <a:pt x="34" y="77"/>
                    <a:pt x="0" y="77"/>
                  </a:cubicBezTo>
                  <a:cubicBezTo>
                    <a:pt x="0" y="0"/>
                    <a:pt x="0" y="0"/>
                    <a:pt x="0" y="0"/>
                  </a:cubicBezTo>
                  <a:lnTo>
                    <a:pt x="14"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8" name="Freeform 38"/>
            <p:cNvSpPr>
              <a:spLocks/>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9" name="Freeform 39"/>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50" name="Freeform 40"/>
            <p:cNvSpPr>
              <a:spLocks/>
            </p:cNvSpPr>
            <p:nvPr/>
          </p:nvSpPr>
          <p:spPr bwMode="auto">
            <a:xfrm>
              <a:off x="8610600" y="4144963"/>
              <a:ext cx="496888" cy="433388"/>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grpSp>
      <p:sp>
        <p:nvSpPr>
          <p:cNvPr id="51" name="Freeform 41"/>
          <p:cNvSpPr>
            <a:spLocks noEditPoints="1"/>
          </p:cNvSpPr>
          <p:nvPr/>
        </p:nvSpPr>
        <p:spPr bwMode="auto">
          <a:xfrm>
            <a:off x="7133800" y="2699847"/>
            <a:ext cx="321385" cy="292817"/>
          </a:xfrm>
          <a:custGeom>
            <a:avLst/>
            <a:gdLst>
              <a:gd name="T0" fmla="*/ 116 w 196"/>
              <a:gd name="T1" fmla="*/ 2 h 179"/>
              <a:gd name="T2" fmla="*/ 98 w 196"/>
              <a:gd name="T3" fmla="*/ 0 h 179"/>
              <a:gd name="T4" fmla="*/ 98 w 196"/>
              <a:gd name="T5" fmla="*/ 17 h 179"/>
              <a:gd name="T6" fmla="*/ 113 w 196"/>
              <a:gd name="T7" fmla="*/ 18 h 179"/>
              <a:gd name="T8" fmla="*/ 169 w 196"/>
              <a:gd name="T9" fmla="*/ 105 h 179"/>
              <a:gd name="T10" fmla="*/ 98 w 196"/>
              <a:gd name="T11" fmla="*/ 163 h 179"/>
              <a:gd name="T12" fmla="*/ 98 w 196"/>
              <a:gd name="T13" fmla="*/ 179 h 179"/>
              <a:gd name="T14" fmla="*/ 185 w 196"/>
              <a:gd name="T15" fmla="*/ 108 h 179"/>
              <a:gd name="T16" fmla="*/ 116 w 196"/>
              <a:gd name="T17" fmla="*/ 2 h 179"/>
              <a:gd name="T18" fmla="*/ 98 w 196"/>
              <a:gd name="T19" fmla="*/ 0 h 179"/>
              <a:gd name="T20" fmla="*/ 10 w 196"/>
              <a:gd name="T21" fmla="*/ 71 h 179"/>
              <a:gd name="T22" fmla="*/ 79 w 196"/>
              <a:gd name="T23" fmla="*/ 177 h 179"/>
              <a:gd name="T24" fmla="*/ 98 w 196"/>
              <a:gd name="T25" fmla="*/ 179 h 179"/>
              <a:gd name="T26" fmla="*/ 98 w 196"/>
              <a:gd name="T27" fmla="*/ 163 h 179"/>
              <a:gd name="T28" fmla="*/ 83 w 196"/>
              <a:gd name="T29" fmla="*/ 161 h 179"/>
              <a:gd name="T30" fmla="*/ 83 w 196"/>
              <a:gd name="T31" fmla="*/ 161 h 179"/>
              <a:gd name="T32" fmla="*/ 26 w 196"/>
              <a:gd name="T33" fmla="*/ 75 h 179"/>
              <a:gd name="T34" fmla="*/ 98 w 196"/>
              <a:gd name="T35" fmla="*/ 17 h 179"/>
              <a:gd name="T36" fmla="*/ 98 w 196"/>
              <a:gd name="T37"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6" h="179">
                <a:moveTo>
                  <a:pt x="116" y="2"/>
                </a:moveTo>
                <a:cubicBezTo>
                  <a:pt x="110" y="1"/>
                  <a:pt x="104" y="0"/>
                  <a:pt x="98" y="0"/>
                </a:cubicBezTo>
                <a:cubicBezTo>
                  <a:pt x="98" y="17"/>
                  <a:pt x="98" y="17"/>
                  <a:pt x="98" y="17"/>
                </a:cubicBezTo>
                <a:cubicBezTo>
                  <a:pt x="103" y="17"/>
                  <a:pt x="108" y="17"/>
                  <a:pt x="113" y="18"/>
                </a:cubicBezTo>
                <a:cubicBezTo>
                  <a:pt x="152" y="27"/>
                  <a:pt x="177" y="65"/>
                  <a:pt x="169" y="105"/>
                </a:cubicBezTo>
                <a:cubicBezTo>
                  <a:pt x="162" y="139"/>
                  <a:pt x="131" y="163"/>
                  <a:pt x="98" y="163"/>
                </a:cubicBezTo>
                <a:cubicBezTo>
                  <a:pt x="98" y="179"/>
                  <a:pt x="98" y="179"/>
                  <a:pt x="98" y="179"/>
                </a:cubicBezTo>
                <a:cubicBezTo>
                  <a:pt x="139" y="179"/>
                  <a:pt x="177" y="150"/>
                  <a:pt x="185" y="108"/>
                </a:cubicBezTo>
                <a:cubicBezTo>
                  <a:pt x="196" y="60"/>
                  <a:pt x="165" y="12"/>
                  <a:pt x="116" y="2"/>
                </a:cubicBezTo>
                <a:close/>
                <a:moveTo>
                  <a:pt x="98" y="0"/>
                </a:moveTo>
                <a:cubicBezTo>
                  <a:pt x="56" y="0"/>
                  <a:pt x="19" y="29"/>
                  <a:pt x="10" y="71"/>
                </a:cubicBezTo>
                <a:cubicBezTo>
                  <a:pt x="0" y="120"/>
                  <a:pt x="31" y="167"/>
                  <a:pt x="79" y="177"/>
                </a:cubicBezTo>
                <a:cubicBezTo>
                  <a:pt x="85" y="179"/>
                  <a:pt x="92" y="179"/>
                  <a:pt x="98" y="179"/>
                </a:cubicBezTo>
                <a:cubicBezTo>
                  <a:pt x="98" y="163"/>
                  <a:pt x="98" y="163"/>
                  <a:pt x="98" y="163"/>
                </a:cubicBezTo>
                <a:cubicBezTo>
                  <a:pt x="93" y="163"/>
                  <a:pt x="88" y="162"/>
                  <a:pt x="83" y="161"/>
                </a:cubicBezTo>
                <a:cubicBezTo>
                  <a:pt x="83" y="161"/>
                  <a:pt x="83" y="161"/>
                  <a:pt x="83" y="161"/>
                </a:cubicBezTo>
                <a:cubicBezTo>
                  <a:pt x="43" y="153"/>
                  <a:pt x="18" y="114"/>
                  <a:pt x="26" y="75"/>
                </a:cubicBezTo>
                <a:cubicBezTo>
                  <a:pt x="33" y="40"/>
                  <a:pt x="64" y="17"/>
                  <a:pt x="98" y="17"/>
                </a:cubicBezTo>
                <a:lnTo>
                  <a:pt x="98"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52" name="Freeform 42"/>
          <p:cNvSpPr>
            <a:spLocks/>
          </p:cNvSpPr>
          <p:nvPr/>
        </p:nvSpPr>
        <p:spPr bwMode="auto">
          <a:xfrm>
            <a:off x="7217122" y="2970048"/>
            <a:ext cx="69038" cy="148790"/>
          </a:xfrm>
          <a:custGeom>
            <a:avLst/>
            <a:gdLst>
              <a:gd name="T0" fmla="*/ 33 w 58"/>
              <a:gd name="T1" fmla="*/ 125 h 125"/>
              <a:gd name="T2" fmla="*/ 0 w 58"/>
              <a:gd name="T3" fmla="*/ 118 h 125"/>
              <a:gd name="T4" fmla="*/ 25 w 58"/>
              <a:gd name="T5" fmla="*/ 0 h 125"/>
              <a:gd name="T6" fmla="*/ 58 w 58"/>
              <a:gd name="T7" fmla="*/ 7 h 125"/>
              <a:gd name="T8" fmla="*/ 33 w 58"/>
              <a:gd name="T9" fmla="*/ 125 h 125"/>
            </a:gdLst>
            <a:ahLst/>
            <a:cxnLst>
              <a:cxn ang="0">
                <a:pos x="T0" y="T1"/>
              </a:cxn>
              <a:cxn ang="0">
                <a:pos x="T2" y="T3"/>
              </a:cxn>
              <a:cxn ang="0">
                <a:pos x="T4" y="T5"/>
              </a:cxn>
              <a:cxn ang="0">
                <a:pos x="T6" y="T7"/>
              </a:cxn>
              <a:cxn ang="0">
                <a:pos x="T8" y="T9"/>
              </a:cxn>
            </a:cxnLst>
            <a:rect l="0" t="0" r="r" b="b"/>
            <a:pathLst>
              <a:path w="58" h="125">
                <a:moveTo>
                  <a:pt x="33" y="125"/>
                </a:moveTo>
                <a:lnTo>
                  <a:pt x="0" y="118"/>
                </a:lnTo>
                <a:lnTo>
                  <a:pt x="25" y="0"/>
                </a:lnTo>
                <a:lnTo>
                  <a:pt x="58" y="7"/>
                </a:lnTo>
                <a:lnTo>
                  <a:pt x="33" y="125"/>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53" name="Freeform 43"/>
          <p:cNvSpPr>
            <a:spLocks/>
          </p:cNvSpPr>
          <p:nvPr/>
        </p:nvSpPr>
        <p:spPr bwMode="auto">
          <a:xfrm>
            <a:off x="7188554" y="3015280"/>
            <a:ext cx="97606" cy="201164"/>
          </a:xfrm>
          <a:custGeom>
            <a:avLst/>
            <a:gdLst>
              <a:gd name="T0" fmla="*/ 40 w 60"/>
              <a:gd name="T1" fmla="*/ 106 h 123"/>
              <a:gd name="T2" fmla="*/ 18 w 60"/>
              <a:gd name="T3" fmla="*/ 121 h 123"/>
              <a:gd name="T4" fmla="*/ 3 w 60"/>
              <a:gd name="T5" fmla="*/ 98 h 123"/>
              <a:gd name="T6" fmla="*/ 20 w 60"/>
              <a:gd name="T7" fmla="*/ 17 h 123"/>
              <a:gd name="T8" fmla="*/ 42 w 60"/>
              <a:gd name="T9" fmla="*/ 2 h 123"/>
              <a:gd name="T10" fmla="*/ 57 w 60"/>
              <a:gd name="T11" fmla="*/ 25 h 123"/>
              <a:gd name="T12" fmla="*/ 40 w 60"/>
              <a:gd name="T13" fmla="*/ 106 h 123"/>
            </a:gdLst>
            <a:ahLst/>
            <a:cxnLst>
              <a:cxn ang="0">
                <a:pos x="T0" y="T1"/>
              </a:cxn>
              <a:cxn ang="0">
                <a:pos x="T2" y="T3"/>
              </a:cxn>
              <a:cxn ang="0">
                <a:pos x="T4" y="T5"/>
              </a:cxn>
              <a:cxn ang="0">
                <a:pos x="T6" y="T7"/>
              </a:cxn>
              <a:cxn ang="0">
                <a:pos x="T8" y="T9"/>
              </a:cxn>
              <a:cxn ang="0">
                <a:pos x="T10" y="T11"/>
              </a:cxn>
              <a:cxn ang="0">
                <a:pos x="T12" y="T13"/>
              </a:cxn>
            </a:cxnLst>
            <a:rect l="0" t="0" r="r" b="b"/>
            <a:pathLst>
              <a:path w="60" h="123">
                <a:moveTo>
                  <a:pt x="40" y="106"/>
                </a:moveTo>
                <a:cubicBezTo>
                  <a:pt x="38" y="116"/>
                  <a:pt x="28" y="123"/>
                  <a:pt x="18" y="121"/>
                </a:cubicBezTo>
                <a:cubicBezTo>
                  <a:pt x="7" y="118"/>
                  <a:pt x="0" y="108"/>
                  <a:pt x="3" y="98"/>
                </a:cubicBezTo>
                <a:cubicBezTo>
                  <a:pt x="20" y="17"/>
                  <a:pt x="20" y="17"/>
                  <a:pt x="20" y="17"/>
                </a:cubicBezTo>
                <a:cubicBezTo>
                  <a:pt x="22" y="6"/>
                  <a:pt x="32" y="0"/>
                  <a:pt x="42" y="2"/>
                </a:cubicBezTo>
                <a:cubicBezTo>
                  <a:pt x="53" y="4"/>
                  <a:pt x="60" y="14"/>
                  <a:pt x="57" y="25"/>
                </a:cubicBezTo>
                <a:lnTo>
                  <a:pt x="40" y="106"/>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54" name="Freeform 45"/>
          <p:cNvSpPr>
            <a:spLocks noEditPoints="1"/>
          </p:cNvSpPr>
          <p:nvPr/>
        </p:nvSpPr>
        <p:spPr bwMode="auto">
          <a:xfrm>
            <a:off x="6180357" y="2756982"/>
            <a:ext cx="478507" cy="396375"/>
          </a:xfrm>
          <a:custGeom>
            <a:avLst/>
            <a:gdLst>
              <a:gd name="T0" fmla="*/ 199 w 293"/>
              <a:gd name="T1" fmla="*/ 192 h 242"/>
              <a:gd name="T2" fmla="*/ 219 w 293"/>
              <a:gd name="T3" fmla="*/ 205 h 242"/>
              <a:gd name="T4" fmla="*/ 219 w 293"/>
              <a:gd name="T5" fmla="*/ 214 h 242"/>
              <a:gd name="T6" fmla="*/ 199 w 293"/>
              <a:gd name="T7" fmla="*/ 214 h 242"/>
              <a:gd name="T8" fmla="*/ 219 w 293"/>
              <a:gd name="T9" fmla="*/ 242 h 242"/>
              <a:gd name="T10" fmla="*/ 242 w 293"/>
              <a:gd name="T11" fmla="*/ 216 h 242"/>
              <a:gd name="T12" fmla="*/ 199 w 293"/>
              <a:gd name="T13" fmla="*/ 170 h 242"/>
              <a:gd name="T14" fmla="*/ 293 w 293"/>
              <a:gd name="T15" fmla="*/ 147 h 242"/>
              <a:gd name="T16" fmla="*/ 269 w 293"/>
              <a:gd name="T17" fmla="*/ 0 h 242"/>
              <a:gd name="T18" fmla="*/ 199 w 293"/>
              <a:gd name="T19" fmla="*/ 16 h 242"/>
              <a:gd name="T20" fmla="*/ 275 w 293"/>
              <a:gd name="T21" fmla="*/ 35 h 242"/>
              <a:gd name="T22" fmla="*/ 256 w 293"/>
              <a:gd name="T23" fmla="*/ 154 h 242"/>
              <a:gd name="T24" fmla="*/ 199 w 293"/>
              <a:gd name="T25" fmla="*/ 170 h 242"/>
              <a:gd name="T26" fmla="*/ 175 w 293"/>
              <a:gd name="T27" fmla="*/ 192 h 242"/>
              <a:gd name="T28" fmla="*/ 199 w 293"/>
              <a:gd name="T29" fmla="*/ 170 h 242"/>
              <a:gd name="T30" fmla="*/ 146 w 293"/>
              <a:gd name="T31" fmla="*/ 154 h 242"/>
              <a:gd name="T32" fmla="*/ 199 w 293"/>
              <a:gd name="T33" fmla="*/ 242 h 242"/>
              <a:gd name="T34" fmla="*/ 179 w 293"/>
              <a:gd name="T35" fmla="*/ 214 h 242"/>
              <a:gd name="T36" fmla="*/ 179 w 293"/>
              <a:gd name="T37" fmla="*/ 205 h 242"/>
              <a:gd name="T38" fmla="*/ 199 w 293"/>
              <a:gd name="T39" fmla="*/ 192 h 242"/>
              <a:gd name="T40" fmla="*/ 146 w 293"/>
              <a:gd name="T41" fmla="*/ 0 h 242"/>
              <a:gd name="T42" fmla="*/ 199 w 293"/>
              <a:gd name="T43" fmla="*/ 16 h 242"/>
              <a:gd name="T44" fmla="*/ 146 w 293"/>
              <a:gd name="T45" fmla="*/ 0 h 242"/>
              <a:gd name="T46" fmla="*/ 0 w 293"/>
              <a:gd name="T47" fmla="*/ 24 h 242"/>
              <a:gd name="T48" fmla="*/ 23 w 293"/>
              <a:gd name="T49" fmla="*/ 170 h 242"/>
              <a:gd name="T50" fmla="*/ 117 w 293"/>
              <a:gd name="T51" fmla="*/ 192 h 242"/>
              <a:gd name="T52" fmla="*/ 52 w 293"/>
              <a:gd name="T53" fmla="*/ 216 h 242"/>
              <a:gd name="T54" fmla="*/ 75 w 293"/>
              <a:gd name="T55" fmla="*/ 242 h 242"/>
              <a:gd name="T56" fmla="*/ 146 w 293"/>
              <a:gd name="T57" fmla="*/ 154 h 242"/>
              <a:gd name="T58" fmla="*/ 37 w 293"/>
              <a:gd name="T59" fmla="*/ 154 h 242"/>
              <a:gd name="T60" fmla="*/ 17 w 293"/>
              <a:gd name="T61" fmla="*/ 35 h 242"/>
              <a:gd name="T62" fmla="*/ 146 w 293"/>
              <a:gd name="T63" fmla="*/ 16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3" h="242">
                <a:moveTo>
                  <a:pt x="219" y="192"/>
                </a:moveTo>
                <a:cubicBezTo>
                  <a:pt x="199" y="192"/>
                  <a:pt x="199" y="192"/>
                  <a:pt x="199" y="192"/>
                </a:cubicBezTo>
                <a:cubicBezTo>
                  <a:pt x="199" y="205"/>
                  <a:pt x="199" y="205"/>
                  <a:pt x="199" y="205"/>
                </a:cubicBezTo>
                <a:cubicBezTo>
                  <a:pt x="219" y="205"/>
                  <a:pt x="219" y="205"/>
                  <a:pt x="219" y="205"/>
                </a:cubicBezTo>
                <a:cubicBezTo>
                  <a:pt x="221" y="205"/>
                  <a:pt x="223" y="207"/>
                  <a:pt x="223" y="209"/>
                </a:cubicBezTo>
                <a:cubicBezTo>
                  <a:pt x="223" y="212"/>
                  <a:pt x="221" y="214"/>
                  <a:pt x="219" y="214"/>
                </a:cubicBezTo>
                <a:cubicBezTo>
                  <a:pt x="219" y="214"/>
                  <a:pt x="219" y="214"/>
                  <a:pt x="219" y="214"/>
                </a:cubicBezTo>
                <a:cubicBezTo>
                  <a:pt x="199" y="214"/>
                  <a:pt x="199" y="214"/>
                  <a:pt x="199" y="214"/>
                </a:cubicBezTo>
                <a:cubicBezTo>
                  <a:pt x="199" y="242"/>
                  <a:pt x="199" y="242"/>
                  <a:pt x="199" y="242"/>
                </a:cubicBezTo>
                <a:cubicBezTo>
                  <a:pt x="219" y="242"/>
                  <a:pt x="219" y="242"/>
                  <a:pt x="219" y="242"/>
                </a:cubicBezTo>
                <a:cubicBezTo>
                  <a:pt x="232" y="242"/>
                  <a:pt x="242" y="232"/>
                  <a:pt x="242" y="219"/>
                </a:cubicBezTo>
                <a:cubicBezTo>
                  <a:pt x="242" y="216"/>
                  <a:pt x="242" y="216"/>
                  <a:pt x="242" y="216"/>
                </a:cubicBezTo>
                <a:cubicBezTo>
                  <a:pt x="242" y="203"/>
                  <a:pt x="232" y="192"/>
                  <a:pt x="219" y="192"/>
                </a:cubicBezTo>
                <a:close/>
                <a:moveTo>
                  <a:pt x="199" y="170"/>
                </a:moveTo>
                <a:cubicBezTo>
                  <a:pt x="269" y="170"/>
                  <a:pt x="269" y="170"/>
                  <a:pt x="269" y="170"/>
                </a:cubicBezTo>
                <a:cubicBezTo>
                  <a:pt x="282" y="170"/>
                  <a:pt x="293" y="160"/>
                  <a:pt x="293" y="147"/>
                </a:cubicBezTo>
                <a:cubicBezTo>
                  <a:pt x="293" y="24"/>
                  <a:pt x="293" y="24"/>
                  <a:pt x="293" y="24"/>
                </a:cubicBezTo>
                <a:cubicBezTo>
                  <a:pt x="293" y="11"/>
                  <a:pt x="282" y="0"/>
                  <a:pt x="269" y="0"/>
                </a:cubicBezTo>
                <a:cubicBezTo>
                  <a:pt x="199" y="0"/>
                  <a:pt x="199" y="0"/>
                  <a:pt x="199" y="0"/>
                </a:cubicBezTo>
                <a:cubicBezTo>
                  <a:pt x="199" y="16"/>
                  <a:pt x="199" y="16"/>
                  <a:pt x="199" y="16"/>
                </a:cubicBezTo>
                <a:cubicBezTo>
                  <a:pt x="256" y="16"/>
                  <a:pt x="256" y="16"/>
                  <a:pt x="256" y="16"/>
                </a:cubicBezTo>
                <a:cubicBezTo>
                  <a:pt x="267" y="16"/>
                  <a:pt x="275" y="24"/>
                  <a:pt x="275" y="35"/>
                </a:cubicBezTo>
                <a:cubicBezTo>
                  <a:pt x="275" y="135"/>
                  <a:pt x="275" y="135"/>
                  <a:pt x="275" y="135"/>
                </a:cubicBezTo>
                <a:cubicBezTo>
                  <a:pt x="275" y="146"/>
                  <a:pt x="267" y="154"/>
                  <a:pt x="256" y="154"/>
                </a:cubicBezTo>
                <a:cubicBezTo>
                  <a:pt x="199" y="154"/>
                  <a:pt x="199" y="154"/>
                  <a:pt x="199" y="154"/>
                </a:cubicBezTo>
                <a:lnTo>
                  <a:pt x="199" y="170"/>
                </a:lnTo>
                <a:close/>
                <a:moveTo>
                  <a:pt x="199" y="192"/>
                </a:moveTo>
                <a:cubicBezTo>
                  <a:pt x="175" y="192"/>
                  <a:pt x="175" y="192"/>
                  <a:pt x="175" y="192"/>
                </a:cubicBezTo>
                <a:cubicBezTo>
                  <a:pt x="175" y="170"/>
                  <a:pt x="175" y="170"/>
                  <a:pt x="175" y="170"/>
                </a:cubicBezTo>
                <a:cubicBezTo>
                  <a:pt x="199" y="170"/>
                  <a:pt x="199" y="170"/>
                  <a:pt x="199" y="170"/>
                </a:cubicBezTo>
                <a:cubicBezTo>
                  <a:pt x="199" y="154"/>
                  <a:pt x="199" y="154"/>
                  <a:pt x="199" y="154"/>
                </a:cubicBezTo>
                <a:cubicBezTo>
                  <a:pt x="146" y="154"/>
                  <a:pt x="146" y="154"/>
                  <a:pt x="146" y="154"/>
                </a:cubicBezTo>
                <a:cubicBezTo>
                  <a:pt x="146" y="242"/>
                  <a:pt x="146" y="242"/>
                  <a:pt x="146" y="242"/>
                </a:cubicBezTo>
                <a:cubicBezTo>
                  <a:pt x="199" y="242"/>
                  <a:pt x="199" y="242"/>
                  <a:pt x="199" y="242"/>
                </a:cubicBezTo>
                <a:cubicBezTo>
                  <a:pt x="199" y="214"/>
                  <a:pt x="199" y="214"/>
                  <a:pt x="199" y="214"/>
                </a:cubicBezTo>
                <a:cubicBezTo>
                  <a:pt x="179" y="214"/>
                  <a:pt x="179" y="214"/>
                  <a:pt x="179" y="214"/>
                </a:cubicBezTo>
                <a:cubicBezTo>
                  <a:pt x="177" y="214"/>
                  <a:pt x="175" y="212"/>
                  <a:pt x="175" y="209"/>
                </a:cubicBezTo>
                <a:cubicBezTo>
                  <a:pt x="175" y="207"/>
                  <a:pt x="177" y="205"/>
                  <a:pt x="179" y="205"/>
                </a:cubicBezTo>
                <a:cubicBezTo>
                  <a:pt x="199" y="205"/>
                  <a:pt x="199" y="205"/>
                  <a:pt x="199" y="205"/>
                </a:cubicBezTo>
                <a:cubicBezTo>
                  <a:pt x="199" y="192"/>
                  <a:pt x="199" y="192"/>
                  <a:pt x="199" y="192"/>
                </a:cubicBezTo>
                <a:close/>
                <a:moveTo>
                  <a:pt x="199" y="0"/>
                </a:moveTo>
                <a:cubicBezTo>
                  <a:pt x="146" y="0"/>
                  <a:pt x="146" y="0"/>
                  <a:pt x="146" y="0"/>
                </a:cubicBezTo>
                <a:cubicBezTo>
                  <a:pt x="146" y="16"/>
                  <a:pt x="146" y="16"/>
                  <a:pt x="146" y="16"/>
                </a:cubicBezTo>
                <a:cubicBezTo>
                  <a:pt x="199" y="16"/>
                  <a:pt x="199" y="16"/>
                  <a:pt x="199" y="16"/>
                </a:cubicBezTo>
                <a:lnTo>
                  <a:pt x="199" y="0"/>
                </a:lnTo>
                <a:close/>
                <a:moveTo>
                  <a:pt x="146" y="0"/>
                </a:moveTo>
                <a:cubicBezTo>
                  <a:pt x="23" y="0"/>
                  <a:pt x="23" y="0"/>
                  <a:pt x="23" y="0"/>
                </a:cubicBezTo>
                <a:cubicBezTo>
                  <a:pt x="10" y="0"/>
                  <a:pt x="0" y="11"/>
                  <a:pt x="0" y="24"/>
                </a:cubicBezTo>
                <a:cubicBezTo>
                  <a:pt x="0" y="147"/>
                  <a:pt x="0" y="147"/>
                  <a:pt x="0" y="147"/>
                </a:cubicBezTo>
                <a:cubicBezTo>
                  <a:pt x="0" y="160"/>
                  <a:pt x="10" y="170"/>
                  <a:pt x="23" y="170"/>
                </a:cubicBezTo>
                <a:cubicBezTo>
                  <a:pt x="117" y="170"/>
                  <a:pt x="117" y="170"/>
                  <a:pt x="117" y="170"/>
                </a:cubicBezTo>
                <a:cubicBezTo>
                  <a:pt x="117" y="192"/>
                  <a:pt x="117" y="192"/>
                  <a:pt x="117" y="192"/>
                </a:cubicBezTo>
                <a:cubicBezTo>
                  <a:pt x="75" y="192"/>
                  <a:pt x="75" y="192"/>
                  <a:pt x="75" y="192"/>
                </a:cubicBezTo>
                <a:cubicBezTo>
                  <a:pt x="62" y="192"/>
                  <a:pt x="52" y="203"/>
                  <a:pt x="52" y="216"/>
                </a:cubicBezTo>
                <a:cubicBezTo>
                  <a:pt x="52" y="219"/>
                  <a:pt x="52" y="219"/>
                  <a:pt x="52" y="219"/>
                </a:cubicBezTo>
                <a:cubicBezTo>
                  <a:pt x="52" y="232"/>
                  <a:pt x="62" y="242"/>
                  <a:pt x="75" y="242"/>
                </a:cubicBezTo>
                <a:cubicBezTo>
                  <a:pt x="146" y="242"/>
                  <a:pt x="146" y="242"/>
                  <a:pt x="146" y="242"/>
                </a:cubicBezTo>
                <a:cubicBezTo>
                  <a:pt x="146" y="154"/>
                  <a:pt x="146" y="154"/>
                  <a:pt x="146" y="154"/>
                </a:cubicBezTo>
                <a:cubicBezTo>
                  <a:pt x="37" y="154"/>
                  <a:pt x="37" y="154"/>
                  <a:pt x="37" y="154"/>
                </a:cubicBezTo>
                <a:cubicBezTo>
                  <a:pt x="37" y="154"/>
                  <a:pt x="37" y="154"/>
                  <a:pt x="37" y="154"/>
                </a:cubicBezTo>
                <a:cubicBezTo>
                  <a:pt x="26" y="154"/>
                  <a:pt x="17" y="146"/>
                  <a:pt x="17" y="135"/>
                </a:cubicBezTo>
                <a:cubicBezTo>
                  <a:pt x="17" y="35"/>
                  <a:pt x="17" y="35"/>
                  <a:pt x="17" y="35"/>
                </a:cubicBezTo>
                <a:cubicBezTo>
                  <a:pt x="17" y="24"/>
                  <a:pt x="26" y="16"/>
                  <a:pt x="37" y="16"/>
                </a:cubicBezTo>
                <a:cubicBezTo>
                  <a:pt x="146" y="16"/>
                  <a:pt x="146" y="16"/>
                  <a:pt x="146" y="16"/>
                </a:cubicBezTo>
                <a:lnTo>
                  <a:pt x="146"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55" name="Freeform 46"/>
          <p:cNvSpPr>
            <a:spLocks noEditPoints="1"/>
          </p:cNvSpPr>
          <p:nvPr/>
        </p:nvSpPr>
        <p:spPr bwMode="auto">
          <a:xfrm>
            <a:off x="7026671" y="1967803"/>
            <a:ext cx="614203" cy="716570"/>
          </a:xfrm>
          <a:custGeom>
            <a:avLst/>
            <a:gdLst>
              <a:gd name="T0" fmla="*/ 376 w 376"/>
              <a:gd name="T1" fmla="*/ 43 h 438"/>
              <a:gd name="T2" fmla="*/ 324 w 376"/>
              <a:gd name="T3" fmla="*/ 32 h 438"/>
              <a:gd name="T4" fmla="*/ 334 w 376"/>
              <a:gd name="T5" fmla="*/ 54 h 438"/>
              <a:gd name="T6" fmla="*/ 324 w 376"/>
              <a:gd name="T7" fmla="*/ 59 h 438"/>
              <a:gd name="T8" fmla="*/ 272 w 376"/>
              <a:gd name="T9" fmla="*/ 63 h 438"/>
              <a:gd name="T10" fmla="*/ 304 w 376"/>
              <a:gd name="T11" fmla="*/ 98 h 438"/>
              <a:gd name="T12" fmla="*/ 256 w 376"/>
              <a:gd name="T13" fmla="*/ 81 h 438"/>
              <a:gd name="T14" fmla="*/ 271 w 376"/>
              <a:gd name="T15" fmla="*/ 103 h 438"/>
              <a:gd name="T16" fmla="*/ 241 w 376"/>
              <a:gd name="T17" fmla="*/ 100 h 438"/>
              <a:gd name="T18" fmla="*/ 256 w 376"/>
              <a:gd name="T19" fmla="*/ 122 h 438"/>
              <a:gd name="T20" fmla="*/ 226 w 376"/>
              <a:gd name="T21" fmla="*/ 119 h 438"/>
              <a:gd name="T22" fmla="*/ 240 w 376"/>
              <a:gd name="T23" fmla="*/ 140 h 438"/>
              <a:gd name="T24" fmla="*/ 210 w 376"/>
              <a:gd name="T25" fmla="*/ 138 h 438"/>
              <a:gd name="T26" fmla="*/ 242 w 376"/>
              <a:gd name="T27" fmla="*/ 173 h 438"/>
              <a:gd name="T28" fmla="*/ 195 w 376"/>
              <a:gd name="T29" fmla="*/ 156 h 438"/>
              <a:gd name="T30" fmla="*/ 210 w 376"/>
              <a:gd name="T31" fmla="*/ 178 h 438"/>
              <a:gd name="T32" fmla="*/ 180 w 376"/>
              <a:gd name="T33" fmla="*/ 175 h 438"/>
              <a:gd name="T34" fmla="*/ 194 w 376"/>
              <a:gd name="T35" fmla="*/ 197 h 438"/>
              <a:gd name="T36" fmla="*/ 164 w 376"/>
              <a:gd name="T37" fmla="*/ 194 h 438"/>
              <a:gd name="T38" fmla="*/ 179 w 376"/>
              <a:gd name="T39" fmla="*/ 215 h 438"/>
              <a:gd name="T40" fmla="*/ 149 w 376"/>
              <a:gd name="T41" fmla="*/ 213 h 438"/>
              <a:gd name="T42" fmla="*/ 181 w 376"/>
              <a:gd name="T43" fmla="*/ 248 h 438"/>
              <a:gd name="T44" fmla="*/ 134 w 376"/>
              <a:gd name="T45" fmla="*/ 232 h 438"/>
              <a:gd name="T46" fmla="*/ 148 w 376"/>
              <a:gd name="T47" fmla="*/ 253 h 438"/>
              <a:gd name="T48" fmla="*/ 118 w 376"/>
              <a:gd name="T49" fmla="*/ 250 h 438"/>
              <a:gd name="T50" fmla="*/ 133 w 376"/>
              <a:gd name="T51" fmla="*/ 272 h 438"/>
              <a:gd name="T52" fmla="*/ 103 w 376"/>
              <a:gd name="T53" fmla="*/ 269 h 438"/>
              <a:gd name="T54" fmla="*/ 117 w 376"/>
              <a:gd name="T55" fmla="*/ 290 h 438"/>
              <a:gd name="T56" fmla="*/ 88 w 376"/>
              <a:gd name="T57" fmla="*/ 288 h 438"/>
              <a:gd name="T58" fmla="*/ 119 w 376"/>
              <a:gd name="T59" fmla="*/ 323 h 438"/>
              <a:gd name="T60" fmla="*/ 72 w 376"/>
              <a:gd name="T61" fmla="*/ 307 h 438"/>
              <a:gd name="T62" fmla="*/ 87 w 376"/>
              <a:gd name="T63" fmla="*/ 328 h 438"/>
              <a:gd name="T64" fmla="*/ 57 w 376"/>
              <a:gd name="T65" fmla="*/ 325 h 438"/>
              <a:gd name="T66" fmla="*/ 71 w 376"/>
              <a:gd name="T67" fmla="*/ 347 h 438"/>
              <a:gd name="T68" fmla="*/ 42 w 376"/>
              <a:gd name="T69" fmla="*/ 344 h 438"/>
              <a:gd name="T70" fmla="*/ 56 w 376"/>
              <a:gd name="T71" fmla="*/ 366 h 438"/>
              <a:gd name="T72" fmla="*/ 26 w 376"/>
              <a:gd name="T73" fmla="*/ 363 h 438"/>
              <a:gd name="T74" fmla="*/ 58 w 376"/>
              <a:gd name="T75" fmla="*/ 398 h 438"/>
              <a:gd name="T76" fmla="*/ 0 w 376"/>
              <a:gd name="T77" fmla="*/ 395 h 438"/>
              <a:gd name="T78" fmla="*/ 324 w 376"/>
              <a:gd name="T79" fmla="*/ 106 h 438"/>
              <a:gd name="T80" fmla="*/ 316 w 376"/>
              <a:gd name="T81" fmla="*/ 56 h 438"/>
              <a:gd name="T82" fmla="*/ 324 w 376"/>
              <a:gd name="T83" fmla="*/ 32 h 438"/>
              <a:gd name="T84" fmla="*/ 323 w 376"/>
              <a:gd name="T85" fmla="*/ 0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6" h="438">
                <a:moveTo>
                  <a:pt x="324" y="106"/>
                </a:moveTo>
                <a:cubicBezTo>
                  <a:pt x="376" y="43"/>
                  <a:pt x="376" y="43"/>
                  <a:pt x="376" y="43"/>
                </a:cubicBezTo>
                <a:cubicBezTo>
                  <a:pt x="324" y="1"/>
                  <a:pt x="324" y="1"/>
                  <a:pt x="324" y="1"/>
                </a:cubicBezTo>
                <a:cubicBezTo>
                  <a:pt x="324" y="32"/>
                  <a:pt x="324" y="32"/>
                  <a:pt x="324" y="32"/>
                </a:cubicBezTo>
                <a:cubicBezTo>
                  <a:pt x="327" y="32"/>
                  <a:pt x="330" y="33"/>
                  <a:pt x="332" y="35"/>
                </a:cubicBezTo>
                <a:cubicBezTo>
                  <a:pt x="338" y="40"/>
                  <a:pt x="339" y="49"/>
                  <a:pt x="334" y="54"/>
                </a:cubicBezTo>
                <a:cubicBezTo>
                  <a:pt x="334" y="54"/>
                  <a:pt x="334" y="54"/>
                  <a:pt x="334" y="54"/>
                </a:cubicBezTo>
                <a:cubicBezTo>
                  <a:pt x="332" y="57"/>
                  <a:pt x="328" y="59"/>
                  <a:pt x="324" y="59"/>
                </a:cubicBezTo>
                <a:lnTo>
                  <a:pt x="324" y="106"/>
                </a:lnTo>
                <a:close/>
                <a:moveTo>
                  <a:pt x="272" y="63"/>
                </a:moveTo>
                <a:cubicBezTo>
                  <a:pt x="308" y="92"/>
                  <a:pt x="308" y="92"/>
                  <a:pt x="308" y="92"/>
                </a:cubicBezTo>
                <a:cubicBezTo>
                  <a:pt x="304" y="98"/>
                  <a:pt x="304" y="98"/>
                  <a:pt x="304" y="98"/>
                </a:cubicBezTo>
                <a:cubicBezTo>
                  <a:pt x="267" y="68"/>
                  <a:pt x="267" y="68"/>
                  <a:pt x="267" y="68"/>
                </a:cubicBezTo>
                <a:cubicBezTo>
                  <a:pt x="256" y="81"/>
                  <a:pt x="256" y="81"/>
                  <a:pt x="256" y="81"/>
                </a:cubicBezTo>
                <a:cubicBezTo>
                  <a:pt x="276" y="97"/>
                  <a:pt x="276" y="97"/>
                  <a:pt x="276" y="97"/>
                </a:cubicBezTo>
                <a:cubicBezTo>
                  <a:pt x="271" y="103"/>
                  <a:pt x="271" y="103"/>
                  <a:pt x="271" y="103"/>
                </a:cubicBezTo>
                <a:cubicBezTo>
                  <a:pt x="252" y="87"/>
                  <a:pt x="252" y="87"/>
                  <a:pt x="252" y="87"/>
                </a:cubicBezTo>
                <a:cubicBezTo>
                  <a:pt x="241" y="100"/>
                  <a:pt x="241" y="100"/>
                  <a:pt x="241" y="100"/>
                </a:cubicBezTo>
                <a:cubicBezTo>
                  <a:pt x="260" y="116"/>
                  <a:pt x="260" y="116"/>
                  <a:pt x="260" y="116"/>
                </a:cubicBezTo>
                <a:cubicBezTo>
                  <a:pt x="256" y="122"/>
                  <a:pt x="256" y="122"/>
                  <a:pt x="256" y="122"/>
                </a:cubicBezTo>
                <a:cubicBezTo>
                  <a:pt x="236" y="106"/>
                  <a:pt x="236" y="106"/>
                  <a:pt x="236" y="106"/>
                </a:cubicBezTo>
                <a:cubicBezTo>
                  <a:pt x="226" y="119"/>
                  <a:pt x="226" y="119"/>
                  <a:pt x="226" y="119"/>
                </a:cubicBezTo>
                <a:cubicBezTo>
                  <a:pt x="245" y="135"/>
                  <a:pt x="245" y="135"/>
                  <a:pt x="245" y="135"/>
                </a:cubicBezTo>
                <a:cubicBezTo>
                  <a:pt x="240" y="140"/>
                  <a:pt x="240" y="140"/>
                  <a:pt x="240" y="140"/>
                </a:cubicBezTo>
                <a:cubicBezTo>
                  <a:pt x="221" y="125"/>
                  <a:pt x="221" y="125"/>
                  <a:pt x="221" y="125"/>
                </a:cubicBezTo>
                <a:cubicBezTo>
                  <a:pt x="210" y="138"/>
                  <a:pt x="210" y="138"/>
                  <a:pt x="210" y="138"/>
                </a:cubicBezTo>
                <a:cubicBezTo>
                  <a:pt x="247" y="167"/>
                  <a:pt x="247" y="167"/>
                  <a:pt x="247" y="167"/>
                </a:cubicBezTo>
                <a:cubicBezTo>
                  <a:pt x="242" y="173"/>
                  <a:pt x="242" y="173"/>
                  <a:pt x="242" y="173"/>
                </a:cubicBezTo>
                <a:cubicBezTo>
                  <a:pt x="206" y="143"/>
                  <a:pt x="206" y="143"/>
                  <a:pt x="206" y="143"/>
                </a:cubicBezTo>
                <a:cubicBezTo>
                  <a:pt x="195" y="156"/>
                  <a:pt x="195" y="156"/>
                  <a:pt x="195" y="156"/>
                </a:cubicBezTo>
                <a:cubicBezTo>
                  <a:pt x="214" y="172"/>
                  <a:pt x="214" y="172"/>
                  <a:pt x="214" y="172"/>
                </a:cubicBezTo>
                <a:cubicBezTo>
                  <a:pt x="210" y="178"/>
                  <a:pt x="210" y="178"/>
                  <a:pt x="210" y="178"/>
                </a:cubicBezTo>
                <a:cubicBezTo>
                  <a:pt x="190" y="162"/>
                  <a:pt x="190" y="162"/>
                  <a:pt x="190" y="162"/>
                </a:cubicBezTo>
                <a:cubicBezTo>
                  <a:pt x="180" y="175"/>
                  <a:pt x="180" y="175"/>
                  <a:pt x="180" y="175"/>
                </a:cubicBezTo>
                <a:cubicBezTo>
                  <a:pt x="199" y="191"/>
                  <a:pt x="199" y="191"/>
                  <a:pt x="199" y="191"/>
                </a:cubicBezTo>
                <a:cubicBezTo>
                  <a:pt x="194" y="197"/>
                  <a:pt x="194" y="197"/>
                  <a:pt x="194" y="197"/>
                </a:cubicBezTo>
                <a:cubicBezTo>
                  <a:pt x="175" y="181"/>
                  <a:pt x="175" y="181"/>
                  <a:pt x="175" y="181"/>
                </a:cubicBezTo>
                <a:cubicBezTo>
                  <a:pt x="164" y="194"/>
                  <a:pt x="164" y="194"/>
                  <a:pt x="164" y="194"/>
                </a:cubicBezTo>
                <a:cubicBezTo>
                  <a:pt x="184" y="210"/>
                  <a:pt x="184" y="210"/>
                  <a:pt x="184" y="210"/>
                </a:cubicBezTo>
                <a:cubicBezTo>
                  <a:pt x="179" y="215"/>
                  <a:pt x="179" y="215"/>
                  <a:pt x="179" y="215"/>
                </a:cubicBezTo>
                <a:cubicBezTo>
                  <a:pt x="160" y="200"/>
                  <a:pt x="160" y="200"/>
                  <a:pt x="160" y="200"/>
                </a:cubicBezTo>
                <a:cubicBezTo>
                  <a:pt x="149" y="213"/>
                  <a:pt x="149" y="213"/>
                  <a:pt x="149" y="213"/>
                </a:cubicBezTo>
                <a:cubicBezTo>
                  <a:pt x="185" y="243"/>
                  <a:pt x="185" y="243"/>
                  <a:pt x="185" y="243"/>
                </a:cubicBezTo>
                <a:cubicBezTo>
                  <a:pt x="181" y="248"/>
                  <a:pt x="181" y="248"/>
                  <a:pt x="181" y="248"/>
                </a:cubicBezTo>
                <a:cubicBezTo>
                  <a:pt x="144" y="218"/>
                  <a:pt x="144" y="218"/>
                  <a:pt x="144" y="218"/>
                </a:cubicBezTo>
                <a:cubicBezTo>
                  <a:pt x="134" y="232"/>
                  <a:pt x="134" y="232"/>
                  <a:pt x="134" y="232"/>
                </a:cubicBezTo>
                <a:cubicBezTo>
                  <a:pt x="153" y="247"/>
                  <a:pt x="153" y="247"/>
                  <a:pt x="153" y="247"/>
                </a:cubicBezTo>
                <a:cubicBezTo>
                  <a:pt x="148" y="253"/>
                  <a:pt x="148" y="253"/>
                  <a:pt x="148" y="253"/>
                </a:cubicBezTo>
                <a:cubicBezTo>
                  <a:pt x="129" y="237"/>
                  <a:pt x="129" y="237"/>
                  <a:pt x="129" y="237"/>
                </a:cubicBezTo>
                <a:cubicBezTo>
                  <a:pt x="118" y="250"/>
                  <a:pt x="118" y="250"/>
                  <a:pt x="118" y="250"/>
                </a:cubicBezTo>
                <a:cubicBezTo>
                  <a:pt x="137" y="266"/>
                  <a:pt x="137" y="266"/>
                  <a:pt x="137" y="266"/>
                </a:cubicBezTo>
                <a:cubicBezTo>
                  <a:pt x="133" y="272"/>
                  <a:pt x="133" y="272"/>
                  <a:pt x="133" y="272"/>
                </a:cubicBezTo>
                <a:cubicBezTo>
                  <a:pt x="114" y="256"/>
                  <a:pt x="114" y="256"/>
                  <a:pt x="114" y="256"/>
                </a:cubicBezTo>
                <a:cubicBezTo>
                  <a:pt x="103" y="269"/>
                  <a:pt x="103" y="269"/>
                  <a:pt x="103" y="269"/>
                </a:cubicBezTo>
                <a:cubicBezTo>
                  <a:pt x="122" y="285"/>
                  <a:pt x="122" y="285"/>
                  <a:pt x="122" y="285"/>
                </a:cubicBezTo>
                <a:cubicBezTo>
                  <a:pt x="117" y="290"/>
                  <a:pt x="117" y="290"/>
                  <a:pt x="117" y="290"/>
                </a:cubicBezTo>
                <a:cubicBezTo>
                  <a:pt x="98" y="275"/>
                  <a:pt x="98" y="275"/>
                  <a:pt x="98" y="275"/>
                </a:cubicBezTo>
                <a:cubicBezTo>
                  <a:pt x="88" y="288"/>
                  <a:pt x="88" y="288"/>
                  <a:pt x="88" y="288"/>
                </a:cubicBezTo>
                <a:cubicBezTo>
                  <a:pt x="124" y="318"/>
                  <a:pt x="124" y="318"/>
                  <a:pt x="124" y="318"/>
                </a:cubicBezTo>
                <a:cubicBezTo>
                  <a:pt x="119" y="323"/>
                  <a:pt x="119" y="323"/>
                  <a:pt x="119" y="323"/>
                </a:cubicBezTo>
                <a:cubicBezTo>
                  <a:pt x="83" y="294"/>
                  <a:pt x="83" y="294"/>
                  <a:pt x="83" y="294"/>
                </a:cubicBezTo>
                <a:cubicBezTo>
                  <a:pt x="72" y="307"/>
                  <a:pt x="72" y="307"/>
                  <a:pt x="72" y="307"/>
                </a:cubicBezTo>
                <a:cubicBezTo>
                  <a:pt x="91" y="322"/>
                  <a:pt x="91" y="322"/>
                  <a:pt x="91" y="322"/>
                </a:cubicBezTo>
                <a:cubicBezTo>
                  <a:pt x="87" y="328"/>
                  <a:pt x="87" y="328"/>
                  <a:pt x="87" y="328"/>
                </a:cubicBezTo>
                <a:cubicBezTo>
                  <a:pt x="68" y="312"/>
                  <a:pt x="68" y="312"/>
                  <a:pt x="68" y="312"/>
                </a:cubicBezTo>
                <a:cubicBezTo>
                  <a:pt x="57" y="325"/>
                  <a:pt x="57" y="325"/>
                  <a:pt x="57" y="325"/>
                </a:cubicBezTo>
                <a:cubicBezTo>
                  <a:pt x="76" y="341"/>
                  <a:pt x="76" y="341"/>
                  <a:pt x="76" y="341"/>
                </a:cubicBezTo>
                <a:cubicBezTo>
                  <a:pt x="71" y="347"/>
                  <a:pt x="71" y="347"/>
                  <a:pt x="71" y="347"/>
                </a:cubicBezTo>
                <a:cubicBezTo>
                  <a:pt x="52" y="331"/>
                  <a:pt x="52" y="331"/>
                  <a:pt x="52" y="331"/>
                </a:cubicBezTo>
                <a:cubicBezTo>
                  <a:pt x="42" y="344"/>
                  <a:pt x="42" y="344"/>
                  <a:pt x="42" y="344"/>
                </a:cubicBezTo>
                <a:cubicBezTo>
                  <a:pt x="61" y="360"/>
                  <a:pt x="61" y="360"/>
                  <a:pt x="61" y="360"/>
                </a:cubicBezTo>
                <a:cubicBezTo>
                  <a:pt x="56" y="366"/>
                  <a:pt x="56" y="366"/>
                  <a:pt x="56" y="366"/>
                </a:cubicBezTo>
                <a:cubicBezTo>
                  <a:pt x="37" y="350"/>
                  <a:pt x="37" y="350"/>
                  <a:pt x="37" y="350"/>
                </a:cubicBezTo>
                <a:cubicBezTo>
                  <a:pt x="26" y="363"/>
                  <a:pt x="26" y="363"/>
                  <a:pt x="26" y="363"/>
                </a:cubicBezTo>
                <a:cubicBezTo>
                  <a:pt x="63" y="393"/>
                  <a:pt x="63" y="393"/>
                  <a:pt x="63" y="393"/>
                </a:cubicBezTo>
                <a:cubicBezTo>
                  <a:pt x="58" y="398"/>
                  <a:pt x="58" y="398"/>
                  <a:pt x="58" y="398"/>
                </a:cubicBezTo>
                <a:cubicBezTo>
                  <a:pt x="22" y="369"/>
                  <a:pt x="22" y="369"/>
                  <a:pt x="22" y="369"/>
                </a:cubicBezTo>
                <a:cubicBezTo>
                  <a:pt x="0" y="395"/>
                  <a:pt x="0" y="395"/>
                  <a:pt x="0" y="395"/>
                </a:cubicBezTo>
                <a:cubicBezTo>
                  <a:pt x="53" y="438"/>
                  <a:pt x="53" y="438"/>
                  <a:pt x="53" y="438"/>
                </a:cubicBezTo>
                <a:cubicBezTo>
                  <a:pt x="324" y="106"/>
                  <a:pt x="324" y="106"/>
                  <a:pt x="324" y="106"/>
                </a:cubicBezTo>
                <a:cubicBezTo>
                  <a:pt x="324" y="59"/>
                  <a:pt x="324" y="59"/>
                  <a:pt x="324" y="59"/>
                </a:cubicBezTo>
                <a:cubicBezTo>
                  <a:pt x="321" y="59"/>
                  <a:pt x="318" y="58"/>
                  <a:pt x="316" y="56"/>
                </a:cubicBezTo>
                <a:cubicBezTo>
                  <a:pt x="310" y="51"/>
                  <a:pt x="309" y="43"/>
                  <a:pt x="314" y="37"/>
                </a:cubicBezTo>
                <a:cubicBezTo>
                  <a:pt x="316" y="34"/>
                  <a:pt x="320" y="32"/>
                  <a:pt x="324" y="32"/>
                </a:cubicBezTo>
                <a:cubicBezTo>
                  <a:pt x="324" y="1"/>
                  <a:pt x="324" y="1"/>
                  <a:pt x="324" y="1"/>
                </a:cubicBezTo>
                <a:cubicBezTo>
                  <a:pt x="323" y="0"/>
                  <a:pt x="323" y="0"/>
                  <a:pt x="323" y="0"/>
                </a:cubicBezTo>
                <a:lnTo>
                  <a:pt x="272" y="63"/>
                </a:ln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56" name="Freeform 47"/>
          <p:cNvSpPr>
            <a:spLocks noEditPoints="1"/>
          </p:cNvSpPr>
          <p:nvPr/>
        </p:nvSpPr>
        <p:spPr bwMode="auto">
          <a:xfrm>
            <a:off x="7492084" y="2177299"/>
            <a:ext cx="265441" cy="521358"/>
          </a:xfrm>
          <a:custGeom>
            <a:avLst/>
            <a:gdLst>
              <a:gd name="T0" fmla="*/ 121 w 162"/>
              <a:gd name="T1" fmla="*/ 144 h 319"/>
              <a:gd name="T2" fmla="*/ 128 w 162"/>
              <a:gd name="T3" fmla="*/ 138 h 319"/>
              <a:gd name="T4" fmla="*/ 150 w 162"/>
              <a:gd name="T5" fmla="*/ 80 h 319"/>
              <a:gd name="T6" fmla="*/ 147 w 162"/>
              <a:gd name="T7" fmla="*/ 69 h 319"/>
              <a:gd name="T8" fmla="*/ 156 w 162"/>
              <a:gd name="T9" fmla="*/ 46 h 319"/>
              <a:gd name="T10" fmla="*/ 137 w 162"/>
              <a:gd name="T11" fmla="*/ 3 h 319"/>
              <a:gd name="T12" fmla="*/ 121 w 162"/>
              <a:gd name="T13" fmla="*/ 1 h 319"/>
              <a:gd name="T14" fmla="*/ 121 w 162"/>
              <a:gd name="T15" fmla="*/ 58 h 319"/>
              <a:gd name="T16" fmla="*/ 126 w 162"/>
              <a:gd name="T17" fmla="*/ 61 h 319"/>
              <a:gd name="T18" fmla="*/ 121 w 162"/>
              <a:gd name="T19" fmla="*/ 59 h 319"/>
              <a:gd name="T20" fmla="*/ 121 w 162"/>
              <a:gd name="T21" fmla="*/ 85 h 319"/>
              <a:gd name="T22" fmla="*/ 125 w 162"/>
              <a:gd name="T23" fmla="*/ 75 h 319"/>
              <a:gd name="T24" fmla="*/ 123 w 162"/>
              <a:gd name="T25" fmla="*/ 66 h 319"/>
              <a:gd name="T26" fmla="*/ 139 w 162"/>
              <a:gd name="T27" fmla="*/ 72 h 319"/>
              <a:gd name="T28" fmla="*/ 144 w 162"/>
              <a:gd name="T29" fmla="*/ 83 h 319"/>
              <a:gd name="T30" fmla="*/ 125 w 162"/>
              <a:gd name="T31" fmla="*/ 132 h 319"/>
              <a:gd name="T32" fmla="*/ 121 w 162"/>
              <a:gd name="T33" fmla="*/ 136 h 319"/>
              <a:gd name="T34" fmla="*/ 121 w 162"/>
              <a:gd name="T35" fmla="*/ 144 h 319"/>
              <a:gd name="T36" fmla="*/ 66 w 162"/>
              <a:gd name="T37" fmla="*/ 284 h 319"/>
              <a:gd name="T38" fmla="*/ 121 w 162"/>
              <a:gd name="T39" fmla="*/ 144 h 319"/>
              <a:gd name="T40" fmla="*/ 121 w 162"/>
              <a:gd name="T41" fmla="*/ 144 h 319"/>
              <a:gd name="T42" fmla="*/ 121 w 162"/>
              <a:gd name="T43" fmla="*/ 136 h 319"/>
              <a:gd name="T44" fmla="*/ 114 w 162"/>
              <a:gd name="T45" fmla="*/ 137 h 319"/>
              <a:gd name="T46" fmla="*/ 98 w 162"/>
              <a:gd name="T47" fmla="*/ 130 h 319"/>
              <a:gd name="T48" fmla="*/ 98 w 162"/>
              <a:gd name="T49" fmla="*/ 130 h 319"/>
              <a:gd name="T50" fmla="*/ 106 w 162"/>
              <a:gd name="T51" fmla="*/ 125 h 319"/>
              <a:gd name="T52" fmla="*/ 121 w 162"/>
              <a:gd name="T53" fmla="*/ 85 h 319"/>
              <a:gd name="T54" fmla="*/ 121 w 162"/>
              <a:gd name="T55" fmla="*/ 59 h 319"/>
              <a:gd name="T56" fmla="*/ 85 w 162"/>
              <a:gd name="T57" fmla="*/ 45 h 319"/>
              <a:gd name="T58" fmla="*/ 74 w 162"/>
              <a:gd name="T59" fmla="*/ 51 h 319"/>
              <a:gd name="T60" fmla="*/ 52 w 162"/>
              <a:gd name="T61" fmla="*/ 108 h 319"/>
              <a:gd name="T62" fmla="*/ 54 w 162"/>
              <a:gd name="T63" fmla="*/ 118 h 319"/>
              <a:gd name="T64" fmla="*/ 35 w 162"/>
              <a:gd name="T65" fmla="*/ 168 h 319"/>
              <a:gd name="T66" fmla="*/ 35 w 162"/>
              <a:gd name="T67" fmla="*/ 256 h 319"/>
              <a:gd name="T68" fmla="*/ 39 w 162"/>
              <a:gd name="T69" fmla="*/ 257 h 319"/>
              <a:gd name="T70" fmla="*/ 45 w 162"/>
              <a:gd name="T71" fmla="*/ 268 h 319"/>
              <a:gd name="T72" fmla="*/ 58 w 162"/>
              <a:gd name="T73" fmla="*/ 264 h 319"/>
              <a:gd name="T74" fmla="*/ 64 w 162"/>
              <a:gd name="T75" fmla="*/ 278 h 319"/>
              <a:gd name="T76" fmla="*/ 63 w 162"/>
              <a:gd name="T77" fmla="*/ 281 h 319"/>
              <a:gd name="T78" fmla="*/ 35 w 162"/>
              <a:gd name="T79" fmla="*/ 300 h 319"/>
              <a:gd name="T80" fmla="*/ 35 w 162"/>
              <a:gd name="T81" fmla="*/ 306 h 319"/>
              <a:gd name="T82" fmla="*/ 66 w 162"/>
              <a:gd name="T83" fmla="*/ 284 h 319"/>
              <a:gd name="T84" fmla="*/ 121 w 162"/>
              <a:gd name="T85" fmla="*/ 1 h 319"/>
              <a:gd name="T86" fmla="*/ 121 w 162"/>
              <a:gd name="T87" fmla="*/ 58 h 319"/>
              <a:gd name="T88" fmla="*/ 88 w 162"/>
              <a:gd name="T89" fmla="*/ 36 h 319"/>
              <a:gd name="T90" fmla="*/ 94 w 162"/>
              <a:gd name="T91" fmla="*/ 22 h 319"/>
              <a:gd name="T92" fmla="*/ 121 w 162"/>
              <a:gd name="T93" fmla="*/ 1 h 319"/>
              <a:gd name="T94" fmla="*/ 35 w 162"/>
              <a:gd name="T95" fmla="*/ 168 h 319"/>
              <a:gd name="T96" fmla="*/ 0 w 162"/>
              <a:gd name="T97" fmla="*/ 258 h 319"/>
              <a:gd name="T98" fmla="*/ 15 w 162"/>
              <a:gd name="T99" fmla="*/ 319 h 319"/>
              <a:gd name="T100" fmla="*/ 35 w 162"/>
              <a:gd name="T101" fmla="*/ 306 h 319"/>
              <a:gd name="T102" fmla="*/ 35 w 162"/>
              <a:gd name="T103" fmla="*/ 300 h 319"/>
              <a:gd name="T104" fmla="*/ 33 w 162"/>
              <a:gd name="T105" fmla="*/ 301 h 319"/>
              <a:gd name="T106" fmla="*/ 13 w 162"/>
              <a:gd name="T107" fmla="*/ 294 h 319"/>
              <a:gd name="T108" fmla="*/ 5 w 162"/>
              <a:gd name="T109" fmla="*/ 259 h 319"/>
              <a:gd name="T110" fmla="*/ 5 w 162"/>
              <a:gd name="T111" fmla="*/ 259 h 319"/>
              <a:gd name="T112" fmla="*/ 6 w 162"/>
              <a:gd name="T113" fmla="*/ 256 h 319"/>
              <a:gd name="T114" fmla="*/ 19 w 162"/>
              <a:gd name="T115" fmla="*/ 250 h 319"/>
              <a:gd name="T116" fmla="*/ 26 w 162"/>
              <a:gd name="T117" fmla="*/ 261 h 319"/>
              <a:gd name="T118" fmla="*/ 35 w 162"/>
              <a:gd name="T119" fmla="*/ 256 h 319"/>
              <a:gd name="T120" fmla="*/ 35 w 162"/>
              <a:gd name="T121" fmla="*/ 168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2" h="319">
                <a:moveTo>
                  <a:pt x="121" y="144"/>
                </a:moveTo>
                <a:cubicBezTo>
                  <a:pt x="124" y="143"/>
                  <a:pt x="127" y="141"/>
                  <a:pt x="128" y="138"/>
                </a:cubicBezTo>
                <a:cubicBezTo>
                  <a:pt x="150" y="80"/>
                  <a:pt x="150" y="80"/>
                  <a:pt x="150" y="80"/>
                </a:cubicBezTo>
                <a:cubicBezTo>
                  <a:pt x="152" y="76"/>
                  <a:pt x="150" y="71"/>
                  <a:pt x="147" y="69"/>
                </a:cubicBezTo>
                <a:cubicBezTo>
                  <a:pt x="156" y="46"/>
                  <a:pt x="156" y="46"/>
                  <a:pt x="156" y="46"/>
                </a:cubicBezTo>
                <a:cubicBezTo>
                  <a:pt x="162" y="29"/>
                  <a:pt x="154" y="9"/>
                  <a:pt x="137" y="3"/>
                </a:cubicBezTo>
                <a:cubicBezTo>
                  <a:pt x="132" y="1"/>
                  <a:pt x="126" y="0"/>
                  <a:pt x="121" y="1"/>
                </a:cubicBezTo>
                <a:cubicBezTo>
                  <a:pt x="121" y="58"/>
                  <a:pt x="121" y="58"/>
                  <a:pt x="121" y="58"/>
                </a:cubicBezTo>
                <a:cubicBezTo>
                  <a:pt x="126" y="61"/>
                  <a:pt x="126" y="61"/>
                  <a:pt x="126" y="61"/>
                </a:cubicBezTo>
                <a:cubicBezTo>
                  <a:pt x="121" y="59"/>
                  <a:pt x="121" y="59"/>
                  <a:pt x="121" y="59"/>
                </a:cubicBezTo>
                <a:cubicBezTo>
                  <a:pt x="121" y="85"/>
                  <a:pt x="121" y="85"/>
                  <a:pt x="121" y="85"/>
                </a:cubicBezTo>
                <a:cubicBezTo>
                  <a:pt x="125" y="75"/>
                  <a:pt x="125" y="75"/>
                  <a:pt x="125" y="75"/>
                </a:cubicBezTo>
                <a:cubicBezTo>
                  <a:pt x="126" y="72"/>
                  <a:pt x="126" y="68"/>
                  <a:pt x="123" y="66"/>
                </a:cubicBezTo>
                <a:cubicBezTo>
                  <a:pt x="139" y="72"/>
                  <a:pt x="139" y="72"/>
                  <a:pt x="139" y="72"/>
                </a:cubicBezTo>
                <a:cubicBezTo>
                  <a:pt x="143" y="73"/>
                  <a:pt x="146" y="78"/>
                  <a:pt x="144" y="83"/>
                </a:cubicBezTo>
                <a:cubicBezTo>
                  <a:pt x="125" y="132"/>
                  <a:pt x="125" y="132"/>
                  <a:pt x="125" y="132"/>
                </a:cubicBezTo>
                <a:cubicBezTo>
                  <a:pt x="124" y="134"/>
                  <a:pt x="123" y="135"/>
                  <a:pt x="121" y="136"/>
                </a:cubicBezTo>
                <a:lnTo>
                  <a:pt x="121" y="144"/>
                </a:lnTo>
                <a:close/>
                <a:moveTo>
                  <a:pt x="66" y="284"/>
                </a:moveTo>
                <a:cubicBezTo>
                  <a:pt x="121" y="144"/>
                  <a:pt x="121" y="144"/>
                  <a:pt x="121" y="144"/>
                </a:cubicBezTo>
                <a:cubicBezTo>
                  <a:pt x="121" y="144"/>
                  <a:pt x="121" y="144"/>
                  <a:pt x="121" y="144"/>
                </a:cubicBezTo>
                <a:cubicBezTo>
                  <a:pt x="121" y="136"/>
                  <a:pt x="121" y="136"/>
                  <a:pt x="121" y="136"/>
                </a:cubicBezTo>
                <a:cubicBezTo>
                  <a:pt x="119" y="137"/>
                  <a:pt x="117" y="137"/>
                  <a:pt x="114" y="137"/>
                </a:cubicBezTo>
                <a:cubicBezTo>
                  <a:pt x="98" y="130"/>
                  <a:pt x="98" y="130"/>
                  <a:pt x="98" y="130"/>
                </a:cubicBezTo>
                <a:cubicBezTo>
                  <a:pt x="98" y="130"/>
                  <a:pt x="98" y="130"/>
                  <a:pt x="98" y="130"/>
                </a:cubicBezTo>
                <a:cubicBezTo>
                  <a:pt x="102" y="130"/>
                  <a:pt x="105" y="128"/>
                  <a:pt x="106" y="125"/>
                </a:cubicBezTo>
                <a:cubicBezTo>
                  <a:pt x="121" y="85"/>
                  <a:pt x="121" y="85"/>
                  <a:pt x="121" y="85"/>
                </a:cubicBezTo>
                <a:cubicBezTo>
                  <a:pt x="121" y="59"/>
                  <a:pt x="121" y="59"/>
                  <a:pt x="121" y="59"/>
                </a:cubicBezTo>
                <a:cubicBezTo>
                  <a:pt x="85" y="45"/>
                  <a:pt x="85" y="45"/>
                  <a:pt x="85" y="45"/>
                </a:cubicBezTo>
                <a:cubicBezTo>
                  <a:pt x="80" y="44"/>
                  <a:pt x="76" y="47"/>
                  <a:pt x="74" y="51"/>
                </a:cubicBezTo>
                <a:cubicBezTo>
                  <a:pt x="52" y="108"/>
                  <a:pt x="52" y="108"/>
                  <a:pt x="52" y="108"/>
                </a:cubicBezTo>
                <a:cubicBezTo>
                  <a:pt x="51" y="112"/>
                  <a:pt x="52" y="115"/>
                  <a:pt x="54" y="118"/>
                </a:cubicBezTo>
                <a:cubicBezTo>
                  <a:pt x="35" y="168"/>
                  <a:pt x="35" y="168"/>
                  <a:pt x="35" y="168"/>
                </a:cubicBezTo>
                <a:cubicBezTo>
                  <a:pt x="35" y="256"/>
                  <a:pt x="35" y="256"/>
                  <a:pt x="35" y="256"/>
                </a:cubicBezTo>
                <a:cubicBezTo>
                  <a:pt x="36" y="256"/>
                  <a:pt x="37" y="257"/>
                  <a:pt x="39" y="257"/>
                </a:cubicBezTo>
                <a:cubicBezTo>
                  <a:pt x="43" y="259"/>
                  <a:pt x="46" y="264"/>
                  <a:pt x="45" y="268"/>
                </a:cubicBezTo>
                <a:cubicBezTo>
                  <a:pt x="48" y="264"/>
                  <a:pt x="53" y="263"/>
                  <a:pt x="58" y="264"/>
                </a:cubicBezTo>
                <a:cubicBezTo>
                  <a:pt x="63" y="267"/>
                  <a:pt x="66" y="273"/>
                  <a:pt x="64" y="278"/>
                </a:cubicBezTo>
                <a:cubicBezTo>
                  <a:pt x="63" y="281"/>
                  <a:pt x="63" y="281"/>
                  <a:pt x="63" y="281"/>
                </a:cubicBezTo>
                <a:cubicBezTo>
                  <a:pt x="35" y="300"/>
                  <a:pt x="35" y="300"/>
                  <a:pt x="35" y="300"/>
                </a:cubicBezTo>
                <a:cubicBezTo>
                  <a:pt x="35" y="306"/>
                  <a:pt x="35" y="306"/>
                  <a:pt x="35" y="306"/>
                </a:cubicBezTo>
                <a:cubicBezTo>
                  <a:pt x="66" y="284"/>
                  <a:pt x="66" y="284"/>
                  <a:pt x="66" y="284"/>
                </a:cubicBezTo>
                <a:close/>
                <a:moveTo>
                  <a:pt x="121" y="1"/>
                </a:moveTo>
                <a:cubicBezTo>
                  <a:pt x="121" y="58"/>
                  <a:pt x="121" y="58"/>
                  <a:pt x="121" y="58"/>
                </a:cubicBezTo>
                <a:cubicBezTo>
                  <a:pt x="88" y="36"/>
                  <a:pt x="88" y="36"/>
                  <a:pt x="88" y="36"/>
                </a:cubicBezTo>
                <a:cubicBezTo>
                  <a:pt x="94" y="22"/>
                  <a:pt x="94" y="22"/>
                  <a:pt x="94" y="22"/>
                </a:cubicBezTo>
                <a:cubicBezTo>
                  <a:pt x="98" y="10"/>
                  <a:pt x="109" y="2"/>
                  <a:pt x="121" y="1"/>
                </a:cubicBezTo>
                <a:close/>
                <a:moveTo>
                  <a:pt x="35" y="168"/>
                </a:moveTo>
                <a:cubicBezTo>
                  <a:pt x="0" y="258"/>
                  <a:pt x="0" y="258"/>
                  <a:pt x="0" y="258"/>
                </a:cubicBezTo>
                <a:cubicBezTo>
                  <a:pt x="15" y="319"/>
                  <a:pt x="15" y="319"/>
                  <a:pt x="15" y="319"/>
                </a:cubicBezTo>
                <a:cubicBezTo>
                  <a:pt x="35" y="306"/>
                  <a:pt x="35" y="306"/>
                  <a:pt x="35" y="306"/>
                </a:cubicBezTo>
                <a:cubicBezTo>
                  <a:pt x="35" y="300"/>
                  <a:pt x="35" y="300"/>
                  <a:pt x="35" y="300"/>
                </a:cubicBezTo>
                <a:cubicBezTo>
                  <a:pt x="33" y="301"/>
                  <a:pt x="33" y="301"/>
                  <a:pt x="33" y="301"/>
                </a:cubicBezTo>
                <a:cubicBezTo>
                  <a:pt x="13" y="294"/>
                  <a:pt x="13" y="294"/>
                  <a:pt x="13" y="294"/>
                </a:cubicBezTo>
                <a:cubicBezTo>
                  <a:pt x="5" y="259"/>
                  <a:pt x="5" y="259"/>
                  <a:pt x="5" y="259"/>
                </a:cubicBezTo>
                <a:cubicBezTo>
                  <a:pt x="5" y="259"/>
                  <a:pt x="5" y="259"/>
                  <a:pt x="5" y="259"/>
                </a:cubicBezTo>
                <a:cubicBezTo>
                  <a:pt x="6" y="256"/>
                  <a:pt x="6" y="256"/>
                  <a:pt x="6" y="256"/>
                </a:cubicBezTo>
                <a:cubicBezTo>
                  <a:pt x="8" y="250"/>
                  <a:pt x="14" y="248"/>
                  <a:pt x="19" y="250"/>
                </a:cubicBezTo>
                <a:cubicBezTo>
                  <a:pt x="24" y="251"/>
                  <a:pt x="27" y="256"/>
                  <a:pt x="26" y="261"/>
                </a:cubicBezTo>
                <a:cubicBezTo>
                  <a:pt x="28" y="258"/>
                  <a:pt x="31" y="256"/>
                  <a:pt x="35" y="256"/>
                </a:cubicBezTo>
                <a:lnTo>
                  <a:pt x="35" y="168"/>
                </a:ln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57" name="Freeform 48"/>
          <p:cNvSpPr>
            <a:spLocks noEditPoints="1"/>
          </p:cNvSpPr>
          <p:nvPr/>
        </p:nvSpPr>
        <p:spPr bwMode="auto">
          <a:xfrm>
            <a:off x="6566019" y="2243957"/>
            <a:ext cx="434465" cy="434465"/>
          </a:xfrm>
          <a:custGeom>
            <a:avLst/>
            <a:gdLst>
              <a:gd name="T0" fmla="*/ 133 w 266"/>
              <a:gd name="T1" fmla="*/ 0 h 266"/>
              <a:gd name="T2" fmla="*/ 133 w 266"/>
              <a:gd name="T3" fmla="*/ 0 h 266"/>
              <a:gd name="T4" fmla="*/ 133 w 266"/>
              <a:gd name="T5" fmla="*/ 35 h 266"/>
              <a:gd name="T6" fmla="*/ 150 w 266"/>
              <a:gd name="T7" fmla="*/ 24 h 266"/>
              <a:gd name="T8" fmla="*/ 242 w 266"/>
              <a:gd name="T9" fmla="*/ 117 h 266"/>
              <a:gd name="T10" fmla="*/ 231 w 266"/>
              <a:gd name="T11" fmla="*/ 133 h 266"/>
              <a:gd name="T12" fmla="*/ 242 w 266"/>
              <a:gd name="T13" fmla="*/ 149 h 266"/>
              <a:gd name="T14" fmla="*/ 150 w 266"/>
              <a:gd name="T15" fmla="*/ 242 h 266"/>
              <a:gd name="T16" fmla="*/ 150 w 266"/>
              <a:gd name="T17" fmla="*/ 242 h 266"/>
              <a:gd name="T18" fmla="*/ 133 w 266"/>
              <a:gd name="T19" fmla="*/ 231 h 266"/>
              <a:gd name="T20" fmla="*/ 133 w 266"/>
              <a:gd name="T21" fmla="*/ 266 h 266"/>
              <a:gd name="T22" fmla="*/ 133 w 266"/>
              <a:gd name="T23" fmla="*/ 266 h 266"/>
              <a:gd name="T24" fmla="*/ 266 w 266"/>
              <a:gd name="T25" fmla="*/ 133 h 266"/>
              <a:gd name="T26" fmla="*/ 133 w 266"/>
              <a:gd name="T27" fmla="*/ 0 h 266"/>
              <a:gd name="T28" fmla="*/ 133 w 266"/>
              <a:gd name="T29" fmla="*/ 0 h 266"/>
              <a:gd name="T30" fmla="*/ 133 w 266"/>
              <a:gd name="T31" fmla="*/ 0 h 266"/>
              <a:gd name="T32" fmla="*/ 0 w 266"/>
              <a:gd name="T33" fmla="*/ 133 h 266"/>
              <a:gd name="T34" fmla="*/ 133 w 266"/>
              <a:gd name="T35" fmla="*/ 266 h 266"/>
              <a:gd name="T36" fmla="*/ 133 w 266"/>
              <a:gd name="T37" fmla="*/ 266 h 266"/>
              <a:gd name="T38" fmla="*/ 133 w 266"/>
              <a:gd name="T39" fmla="*/ 231 h 266"/>
              <a:gd name="T40" fmla="*/ 133 w 266"/>
              <a:gd name="T41" fmla="*/ 231 h 266"/>
              <a:gd name="T42" fmla="*/ 117 w 266"/>
              <a:gd name="T43" fmla="*/ 242 h 266"/>
              <a:gd name="T44" fmla="*/ 24 w 266"/>
              <a:gd name="T45" fmla="*/ 149 h 266"/>
              <a:gd name="T46" fmla="*/ 35 w 266"/>
              <a:gd name="T47" fmla="*/ 133 h 266"/>
              <a:gd name="T48" fmla="*/ 24 w 266"/>
              <a:gd name="T49" fmla="*/ 117 h 266"/>
              <a:gd name="T50" fmla="*/ 117 w 266"/>
              <a:gd name="T51" fmla="*/ 24 h 266"/>
              <a:gd name="T52" fmla="*/ 133 w 266"/>
              <a:gd name="T53" fmla="*/ 35 h 266"/>
              <a:gd name="T54" fmla="*/ 133 w 266"/>
              <a:gd name="T55" fmla="*/ 35 h 266"/>
              <a:gd name="T56" fmla="*/ 133 w 266"/>
              <a:gd name="T57"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66" h="266">
                <a:moveTo>
                  <a:pt x="133" y="0"/>
                </a:moveTo>
                <a:cubicBezTo>
                  <a:pt x="133" y="0"/>
                  <a:pt x="133" y="0"/>
                  <a:pt x="133" y="0"/>
                </a:cubicBezTo>
                <a:cubicBezTo>
                  <a:pt x="133" y="35"/>
                  <a:pt x="133" y="35"/>
                  <a:pt x="133" y="35"/>
                </a:cubicBezTo>
                <a:cubicBezTo>
                  <a:pt x="141" y="35"/>
                  <a:pt x="147" y="30"/>
                  <a:pt x="150" y="24"/>
                </a:cubicBezTo>
                <a:cubicBezTo>
                  <a:pt x="197" y="31"/>
                  <a:pt x="235" y="69"/>
                  <a:pt x="242" y="117"/>
                </a:cubicBezTo>
                <a:cubicBezTo>
                  <a:pt x="236" y="119"/>
                  <a:pt x="231" y="125"/>
                  <a:pt x="231" y="133"/>
                </a:cubicBezTo>
                <a:cubicBezTo>
                  <a:pt x="231" y="140"/>
                  <a:pt x="236" y="147"/>
                  <a:pt x="242" y="149"/>
                </a:cubicBezTo>
                <a:cubicBezTo>
                  <a:pt x="235" y="197"/>
                  <a:pt x="197" y="235"/>
                  <a:pt x="150" y="242"/>
                </a:cubicBezTo>
                <a:cubicBezTo>
                  <a:pt x="150" y="242"/>
                  <a:pt x="150" y="242"/>
                  <a:pt x="150" y="242"/>
                </a:cubicBezTo>
                <a:cubicBezTo>
                  <a:pt x="147" y="236"/>
                  <a:pt x="141" y="231"/>
                  <a:pt x="133" y="231"/>
                </a:cubicBezTo>
                <a:cubicBezTo>
                  <a:pt x="133" y="266"/>
                  <a:pt x="133" y="266"/>
                  <a:pt x="133" y="266"/>
                </a:cubicBezTo>
                <a:cubicBezTo>
                  <a:pt x="133" y="266"/>
                  <a:pt x="133" y="266"/>
                  <a:pt x="133" y="266"/>
                </a:cubicBezTo>
                <a:cubicBezTo>
                  <a:pt x="207" y="266"/>
                  <a:pt x="266" y="206"/>
                  <a:pt x="266" y="133"/>
                </a:cubicBezTo>
                <a:cubicBezTo>
                  <a:pt x="266" y="59"/>
                  <a:pt x="207" y="0"/>
                  <a:pt x="133" y="0"/>
                </a:cubicBezTo>
                <a:close/>
                <a:moveTo>
                  <a:pt x="133" y="0"/>
                </a:moveTo>
                <a:cubicBezTo>
                  <a:pt x="133" y="0"/>
                  <a:pt x="133" y="0"/>
                  <a:pt x="133" y="0"/>
                </a:cubicBezTo>
                <a:cubicBezTo>
                  <a:pt x="60" y="0"/>
                  <a:pt x="0" y="59"/>
                  <a:pt x="0" y="133"/>
                </a:cubicBezTo>
                <a:cubicBezTo>
                  <a:pt x="0" y="206"/>
                  <a:pt x="60" y="266"/>
                  <a:pt x="133" y="266"/>
                </a:cubicBezTo>
                <a:cubicBezTo>
                  <a:pt x="133" y="266"/>
                  <a:pt x="133" y="266"/>
                  <a:pt x="133" y="266"/>
                </a:cubicBezTo>
                <a:cubicBezTo>
                  <a:pt x="133" y="231"/>
                  <a:pt x="133" y="231"/>
                  <a:pt x="133" y="231"/>
                </a:cubicBezTo>
                <a:cubicBezTo>
                  <a:pt x="133" y="231"/>
                  <a:pt x="133" y="231"/>
                  <a:pt x="133" y="231"/>
                </a:cubicBezTo>
                <a:cubicBezTo>
                  <a:pt x="126" y="231"/>
                  <a:pt x="120" y="236"/>
                  <a:pt x="117" y="242"/>
                </a:cubicBezTo>
                <a:cubicBezTo>
                  <a:pt x="69" y="235"/>
                  <a:pt x="31" y="197"/>
                  <a:pt x="24" y="149"/>
                </a:cubicBezTo>
                <a:cubicBezTo>
                  <a:pt x="31" y="147"/>
                  <a:pt x="35" y="140"/>
                  <a:pt x="35" y="133"/>
                </a:cubicBezTo>
                <a:cubicBezTo>
                  <a:pt x="35" y="125"/>
                  <a:pt x="31" y="119"/>
                  <a:pt x="24" y="117"/>
                </a:cubicBezTo>
                <a:cubicBezTo>
                  <a:pt x="31" y="69"/>
                  <a:pt x="69" y="31"/>
                  <a:pt x="117" y="24"/>
                </a:cubicBezTo>
                <a:cubicBezTo>
                  <a:pt x="120" y="30"/>
                  <a:pt x="126" y="35"/>
                  <a:pt x="133" y="35"/>
                </a:cubicBezTo>
                <a:cubicBezTo>
                  <a:pt x="133" y="35"/>
                  <a:pt x="133" y="35"/>
                  <a:pt x="133" y="35"/>
                </a:cubicBezTo>
                <a:lnTo>
                  <a:pt x="133"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58" name="Freeform 49"/>
          <p:cNvSpPr>
            <a:spLocks/>
          </p:cNvSpPr>
          <p:nvPr/>
        </p:nvSpPr>
        <p:spPr bwMode="auto">
          <a:xfrm>
            <a:off x="6645771" y="2382033"/>
            <a:ext cx="216637" cy="114270"/>
          </a:xfrm>
          <a:custGeom>
            <a:avLst/>
            <a:gdLst>
              <a:gd name="T0" fmla="*/ 124 w 133"/>
              <a:gd name="T1" fmla="*/ 0 h 70"/>
              <a:gd name="T2" fmla="*/ 93 w 133"/>
              <a:gd name="T3" fmla="*/ 30 h 70"/>
              <a:gd name="T4" fmla="*/ 84 w 133"/>
              <a:gd name="T5" fmla="*/ 28 h 70"/>
              <a:gd name="T6" fmla="*/ 65 w 133"/>
              <a:gd name="T7" fmla="*/ 42 h 70"/>
              <a:gd name="T8" fmla="*/ 0 w 133"/>
              <a:gd name="T9" fmla="*/ 42 h 70"/>
              <a:gd name="T10" fmla="*/ 0 w 133"/>
              <a:gd name="T11" fmla="*/ 56 h 70"/>
              <a:gd name="T12" fmla="*/ 65 w 133"/>
              <a:gd name="T13" fmla="*/ 56 h 70"/>
              <a:gd name="T14" fmla="*/ 84 w 133"/>
              <a:gd name="T15" fmla="*/ 70 h 70"/>
              <a:gd name="T16" fmla="*/ 105 w 133"/>
              <a:gd name="T17" fmla="*/ 49 h 70"/>
              <a:gd name="T18" fmla="*/ 103 w 133"/>
              <a:gd name="T19" fmla="*/ 40 h 70"/>
              <a:gd name="T20" fmla="*/ 133 w 133"/>
              <a:gd name="T21" fmla="*/ 9 h 70"/>
              <a:gd name="T22" fmla="*/ 124 w 133"/>
              <a:gd name="T23"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3" h="70">
                <a:moveTo>
                  <a:pt x="124" y="0"/>
                </a:moveTo>
                <a:cubicBezTo>
                  <a:pt x="93" y="30"/>
                  <a:pt x="93" y="30"/>
                  <a:pt x="93" y="30"/>
                </a:cubicBezTo>
                <a:cubicBezTo>
                  <a:pt x="91" y="29"/>
                  <a:pt x="88" y="28"/>
                  <a:pt x="84" y="28"/>
                </a:cubicBezTo>
                <a:cubicBezTo>
                  <a:pt x="75" y="28"/>
                  <a:pt x="67" y="34"/>
                  <a:pt x="65" y="42"/>
                </a:cubicBezTo>
                <a:cubicBezTo>
                  <a:pt x="0" y="42"/>
                  <a:pt x="0" y="42"/>
                  <a:pt x="0" y="42"/>
                </a:cubicBezTo>
                <a:cubicBezTo>
                  <a:pt x="0" y="56"/>
                  <a:pt x="0" y="56"/>
                  <a:pt x="0" y="56"/>
                </a:cubicBezTo>
                <a:cubicBezTo>
                  <a:pt x="65" y="56"/>
                  <a:pt x="65" y="56"/>
                  <a:pt x="65" y="56"/>
                </a:cubicBezTo>
                <a:cubicBezTo>
                  <a:pt x="67" y="64"/>
                  <a:pt x="75" y="70"/>
                  <a:pt x="84" y="70"/>
                </a:cubicBezTo>
                <a:cubicBezTo>
                  <a:pt x="96" y="70"/>
                  <a:pt x="105" y="60"/>
                  <a:pt x="105" y="49"/>
                </a:cubicBezTo>
                <a:cubicBezTo>
                  <a:pt x="105" y="46"/>
                  <a:pt x="104" y="43"/>
                  <a:pt x="103" y="40"/>
                </a:cubicBezTo>
                <a:cubicBezTo>
                  <a:pt x="133" y="9"/>
                  <a:pt x="133" y="9"/>
                  <a:pt x="133" y="9"/>
                </a:cubicBezTo>
                <a:lnTo>
                  <a:pt x="124"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grpSp>
        <p:nvGrpSpPr>
          <p:cNvPr id="59" name="Group 126"/>
          <p:cNvGrpSpPr/>
          <p:nvPr/>
        </p:nvGrpSpPr>
        <p:grpSpPr>
          <a:xfrm>
            <a:off x="6739805" y="2803404"/>
            <a:ext cx="340430" cy="323766"/>
            <a:chOff x="8505825" y="3605213"/>
            <a:chExt cx="454025" cy="431800"/>
          </a:xfrm>
          <a:solidFill>
            <a:schemeClr val="tx2">
              <a:lumMod val="20000"/>
              <a:lumOff val="80000"/>
            </a:schemeClr>
          </a:solidFill>
        </p:grpSpPr>
        <p:sp>
          <p:nvSpPr>
            <p:cNvPr id="60" name="Freeform 50"/>
            <p:cNvSpPr>
              <a:spLocks/>
            </p:cNvSpPr>
            <p:nvPr/>
          </p:nvSpPr>
          <p:spPr bwMode="auto">
            <a:xfrm>
              <a:off x="8505825" y="3694113"/>
              <a:ext cx="454025" cy="342900"/>
            </a:xfrm>
            <a:custGeom>
              <a:avLst/>
              <a:gdLst>
                <a:gd name="T0" fmla="*/ 146 w 208"/>
                <a:gd name="T1" fmla="*/ 0 h 157"/>
                <a:gd name="T2" fmla="*/ 104 w 208"/>
                <a:gd name="T3" fmla="*/ 15 h 157"/>
                <a:gd name="T4" fmla="*/ 62 w 208"/>
                <a:gd name="T5" fmla="*/ 0 h 157"/>
                <a:gd name="T6" fmla="*/ 0 w 208"/>
                <a:gd name="T7" fmla="*/ 60 h 157"/>
                <a:gd name="T8" fmla="*/ 107 w 208"/>
                <a:gd name="T9" fmla="*/ 157 h 157"/>
                <a:gd name="T10" fmla="*/ 208 w 208"/>
                <a:gd name="T11" fmla="*/ 60 h 157"/>
                <a:gd name="T12" fmla="*/ 146 w 208"/>
                <a:gd name="T13" fmla="*/ 0 h 157"/>
              </a:gdLst>
              <a:ahLst/>
              <a:cxnLst>
                <a:cxn ang="0">
                  <a:pos x="T0" y="T1"/>
                </a:cxn>
                <a:cxn ang="0">
                  <a:pos x="T2" y="T3"/>
                </a:cxn>
                <a:cxn ang="0">
                  <a:pos x="T4" y="T5"/>
                </a:cxn>
                <a:cxn ang="0">
                  <a:pos x="T6" y="T7"/>
                </a:cxn>
                <a:cxn ang="0">
                  <a:pos x="T8" y="T9"/>
                </a:cxn>
                <a:cxn ang="0">
                  <a:pos x="T10" y="T11"/>
                </a:cxn>
                <a:cxn ang="0">
                  <a:pos x="T12" y="T13"/>
                </a:cxn>
              </a:cxnLst>
              <a:rect l="0" t="0" r="r" b="b"/>
              <a:pathLst>
                <a:path w="208" h="157">
                  <a:moveTo>
                    <a:pt x="146" y="0"/>
                  </a:moveTo>
                  <a:cubicBezTo>
                    <a:pt x="130" y="0"/>
                    <a:pt x="115" y="6"/>
                    <a:pt x="104" y="15"/>
                  </a:cubicBezTo>
                  <a:cubicBezTo>
                    <a:pt x="93" y="6"/>
                    <a:pt x="78" y="0"/>
                    <a:pt x="62" y="0"/>
                  </a:cubicBezTo>
                  <a:cubicBezTo>
                    <a:pt x="28" y="0"/>
                    <a:pt x="0" y="27"/>
                    <a:pt x="0" y="60"/>
                  </a:cubicBezTo>
                  <a:cubicBezTo>
                    <a:pt x="0" y="98"/>
                    <a:pt x="31" y="157"/>
                    <a:pt x="107" y="157"/>
                  </a:cubicBezTo>
                  <a:cubicBezTo>
                    <a:pt x="185" y="157"/>
                    <a:pt x="208" y="95"/>
                    <a:pt x="208" y="60"/>
                  </a:cubicBezTo>
                  <a:cubicBezTo>
                    <a:pt x="208" y="27"/>
                    <a:pt x="180" y="0"/>
                    <a:pt x="146"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61" name="Freeform 51"/>
            <p:cNvSpPr>
              <a:spLocks/>
            </p:cNvSpPr>
            <p:nvPr/>
          </p:nvSpPr>
          <p:spPr bwMode="auto">
            <a:xfrm>
              <a:off x="8709025" y="3605213"/>
              <a:ext cx="123825" cy="157163"/>
            </a:xfrm>
            <a:custGeom>
              <a:avLst/>
              <a:gdLst>
                <a:gd name="T0" fmla="*/ 12 w 57"/>
                <a:gd name="T1" fmla="*/ 72 h 72"/>
                <a:gd name="T2" fmla="*/ 27 w 57"/>
                <a:gd name="T3" fmla="*/ 0 h 72"/>
                <a:gd name="T4" fmla="*/ 57 w 57"/>
                <a:gd name="T5" fmla="*/ 6 h 72"/>
                <a:gd name="T6" fmla="*/ 12 w 57"/>
                <a:gd name="T7" fmla="*/ 72 h 72"/>
              </a:gdLst>
              <a:ahLst/>
              <a:cxnLst>
                <a:cxn ang="0">
                  <a:pos x="T0" y="T1"/>
                </a:cxn>
                <a:cxn ang="0">
                  <a:pos x="T2" y="T3"/>
                </a:cxn>
                <a:cxn ang="0">
                  <a:pos x="T4" y="T5"/>
                </a:cxn>
                <a:cxn ang="0">
                  <a:pos x="T6" y="T7"/>
                </a:cxn>
              </a:cxnLst>
              <a:rect l="0" t="0" r="r" b="b"/>
              <a:pathLst>
                <a:path w="57" h="72">
                  <a:moveTo>
                    <a:pt x="12" y="72"/>
                  </a:moveTo>
                  <a:cubicBezTo>
                    <a:pt x="0" y="48"/>
                    <a:pt x="7" y="20"/>
                    <a:pt x="27" y="0"/>
                  </a:cubicBezTo>
                  <a:cubicBezTo>
                    <a:pt x="57" y="6"/>
                    <a:pt x="57" y="6"/>
                    <a:pt x="57" y="6"/>
                  </a:cubicBezTo>
                  <a:cubicBezTo>
                    <a:pt x="29" y="21"/>
                    <a:pt x="12" y="37"/>
                    <a:pt x="12" y="7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grpSp>
      <p:sp>
        <p:nvSpPr>
          <p:cNvPr id="62" name="Freeform 52"/>
          <p:cNvSpPr>
            <a:spLocks/>
          </p:cNvSpPr>
          <p:nvPr/>
        </p:nvSpPr>
        <p:spPr bwMode="auto">
          <a:xfrm>
            <a:off x="5689947" y="876284"/>
            <a:ext cx="509455" cy="414230"/>
          </a:xfrm>
          <a:custGeom>
            <a:avLst/>
            <a:gdLst>
              <a:gd name="T0" fmla="*/ 312 w 312"/>
              <a:gd name="T1" fmla="*/ 86 h 253"/>
              <a:gd name="T2" fmla="*/ 305 w 312"/>
              <a:gd name="T3" fmla="*/ 75 h 253"/>
              <a:gd name="T4" fmla="*/ 79 w 312"/>
              <a:gd name="T5" fmla="*/ 226 h 253"/>
              <a:gd name="T6" fmla="*/ 28 w 312"/>
              <a:gd name="T7" fmla="*/ 214 h 253"/>
              <a:gd name="T8" fmla="*/ 35 w 312"/>
              <a:gd name="T9" fmla="*/ 162 h 253"/>
              <a:gd name="T10" fmla="*/ 262 w 312"/>
              <a:gd name="T11" fmla="*/ 11 h 253"/>
              <a:gd name="T12" fmla="*/ 254 w 312"/>
              <a:gd name="T13" fmla="*/ 0 h 253"/>
              <a:gd name="T14" fmla="*/ 26 w 312"/>
              <a:gd name="T15" fmla="*/ 153 h 253"/>
              <a:gd name="T16" fmla="*/ 15 w 312"/>
              <a:gd name="T17" fmla="*/ 222 h 253"/>
              <a:gd name="T18" fmla="*/ 83 w 312"/>
              <a:gd name="T19" fmla="*/ 239 h 253"/>
              <a:gd name="T20" fmla="*/ 312 w 312"/>
              <a:gd name="T21" fmla="*/ 8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2" h="253">
                <a:moveTo>
                  <a:pt x="312" y="86"/>
                </a:moveTo>
                <a:cubicBezTo>
                  <a:pt x="305" y="75"/>
                  <a:pt x="305" y="75"/>
                  <a:pt x="305" y="75"/>
                </a:cubicBezTo>
                <a:cubicBezTo>
                  <a:pt x="79" y="226"/>
                  <a:pt x="79" y="226"/>
                  <a:pt x="79" y="226"/>
                </a:cubicBezTo>
                <a:cubicBezTo>
                  <a:pt x="63" y="237"/>
                  <a:pt x="40" y="231"/>
                  <a:pt x="28" y="214"/>
                </a:cubicBezTo>
                <a:cubicBezTo>
                  <a:pt x="16" y="196"/>
                  <a:pt x="19" y="173"/>
                  <a:pt x="35" y="162"/>
                </a:cubicBezTo>
                <a:cubicBezTo>
                  <a:pt x="262" y="11"/>
                  <a:pt x="262" y="11"/>
                  <a:pt x="262" y="11"/>
                </a:cubicBezTo>
                <a:cubicBezTo>
                  <a:pt x="254" y="0"/>
                  <a:pt x="254" y="0"/>
                  <a:pt x="254" y="0"/>
                </a:cubicBezTo>
                <a:cubicBezTo>
                  <a:pt x="26" y="153"/>
                  <a:pt x="26" y="153"/>
                  <a:pt x="26" y="153"/>
                </a:cubicBezTo>
                <a:cubicBezTo>
                  <a:pt x="4" y="167"/>
                  <a:pt x="0" y="198"/>
                  <a:pt x="15" y="222"/>
                </a:cubicBezTo>
                <a:cubicBezTo>
                  <a:pt x="31" y="246"/>
                  <a:pt x="62" y="253"/>
                  <a:pt x="83" y="239"/>
                </a:cubicBezTo>
                <a:lnTo>
                  <a:pt x="312" y="86"/>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3" name="Freeform 53"/>
          <p:cNvSpPr>
            <a:spLocks/>
          </p:cNvSpPr>
          <p:nvPr/>
        </p:nvSpPr>
        <p:spPr bwMode="auto">
          <a:xfrm>
            <a:off x="6076800" y="853669"/>
            <a:ext cx="140457" cy="192831"/>
          </a:xfrm>
          <a:custGeom>
            <a:avLst/>
            <a:gdLst>
              <a:gd name="T0" fmla="*/ 80 w 86"/>
              <a:gd name="T1" fmla="*/ 115 h 118"/>
              <a:gd name="T2" fmla="*/ 68 w 86"/>
              <a:gd name="T3" fmla="*/ 113 h 118"/>
              <a:gd name="T4" fmla="*/ 3 w 86"/>
              <a:gd name="T5" fmla="*/ 16 h 118"/>
              <a:gd name="T6" fmla="*/ 6 w 86"/>
              <a:gd name="T7" fmla="*/ 3 h 118"/>
              <a:gd name="T8" fmla="*/ 19 w 86"/>
              <a:gd name="T9" fmla="*/ 6 h 118"/>
              <a:gd name="T10" fmla="*/ 83 w 86"/>
              <a:gd name="T11" fmla="*/ 102 h 118"/>
              <a:gd name="T12" fmla="*/ 80 w 86"/>
              <a:gd name="T13" fmla="*/ 115 h 118"/>
            </a:gdLst>
            <a:ahLst/>
            <a:cxnLst>
              <a:cxn ang="0">
                <a:pos x="T0" y="T1"/>
              </a:cxn>
              <a:cxn ang="0">
                <a:pos x="T2" y="T3"/>
              </a:cxn>
              <a:cxn ang="0">
                <a:pos x="T4" y="T5"/>
              </a:cxn>
              <a:cxn ang="0">
                <a:pos x="T6" y="T7"/>
              </a:cxn>
              <a:cxn ang="0">
                <a:pos x="T8" y="T9"/>
              </a:cxn>
              <a:cxn ang="0">
                <a:pos x="T10" y="T11"/>
              </a:cxn>
              <a:cxn ang="0">
                <a:pos x="T12" y="T13"/>
              </a:cxn>
            </a:cxnLst>
            <a:rect l="0" t="0" r="r" b="b"/>
            <a:pathLst>
              <a:path w="86" h="118">
                <a:moveTo>
                  <a:pt x="80" y="115"/>
                </a:moveTo>
                <a:cubicBezTo>
                  <a:pt x="76" y="118"/>
                  <a:pt x="70" y="117"/>
                  <a:pt x="68" y="113"/>
                </a:cubicBezTo>
                <a:cubicBezTo>
                  <a:pt x="3" y="16"/>
                  <a:pt x="3" y="16"/>
                  <a:pt x="3" y="16"/>
                </a:cubicBezTo>
                <a:cubicBezTo>
                  <a:pt x="0" y="12"/>
                  <a:pt x="1" y="6"/>
                  <a:pt x="6" y="3"/>
                </a:cubicBezTo>
                <a:cubicBezTo>
                  <a:pt x="10" y="0"/>
                  <a:pt x="16" y="2"/>
                  <a:pt x="19" y="6"/>
                </a:cubicBezTo>
                <a:cubicBezTo>
                  <a:pt x="83" y="102"/>
                  <a:pt x="83" y="102"/>
                  <a:pt x="83" y="102"/>
                </a:cubicBezTo>
                <a:cubicBezTo>
                  <a:pt x="86" y="107"/>
                  <a:pt x="85" y="112"/>
                  <a:pt x="80" y="115"/>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4" name="Freeform 54"/>
          <p:cNvSpPr>
            <a:spLocks/>
          </p:cNvSpPr>
          <p:nvPr/>
        </p:nvSpPr>
        <p:spPr bwMode="auto">
          <a:xfrm>
            <a:off x="5756605" y="985793"/>
            <a:ext cx="385662" cy="252347"/>
          </a:xfrm>
          <a:custGeom>
            <a:avLst/>
            <a:gdLst>
              <a:gd name="T0" fmla="*/ 236 w 236"/>
              <a:gd name="T1" fmla="*/ 13 h 154"/>
              <a:gd name="T2" fmla="*/ 227 w 236"/>
              <a:gd name="T3" fmla="*/ 0 h 154"/>
              <a:gd name="T4" fmla="*/ 25 w 236"/>
              <a:gd name="T5" fmla="*/ 135 h 154"/>
              <a:gd name="T6" fmla="*/ 0 w 236"/>
              <a:gd name="T7" fmla="*/ 136 h 154"/>
              <a:gd name="T8" fmla="*/ 1 w 236"/>
              <a:gd name="T9" fmla="*/ 138 h 154"/>
              <a:gd name="T10" fmla="*/ 36 w 236"/>
              <a:gd name="T11" fmla="*/ 146 h 154"/>
              <a:gd name="T12" fmla="*/ 236 w 236"/>
              <a:gd name="T13" fmla="*/ 13 h 154"/>
            </a:gdLst>
            <a:ahLst/>
            <a:cxnLst>
              <a:cxn ang="0">
                <a:pos x="T0" y="T1"/>
              </a:cxn>
              <a:cxn ang="0">
                <a:pos x="T2" y="T3"/>
              </a:cxn>
              <a:cxn ang="0">
                <a:pos x="T4" y="T5"/>
              </a:cxn>
              <a:cxn ang="0">
                <a:pos x="T6" y="T7"/>
              </a:cxn>
              <a:cxn ang="0">
                <a:pos x="T8" y="T9"/>
              </a:cxn>
              <a:cxn ang="0">
                <a:pos x="T10" y="T11"/>
              </a:cxn>
              <a:cxn ang="0">
                <a:pos x="T12" y="T13"/>
              </a:cxn>
            </a:cxnLst>
            <a:rect l="0" t="0" r="r" b="b"/>
            <a:pathLst>
              <a:path w="236" h="154">
                <a:moveTo>
                  <a:pt x="236" y="13"/>
                </a:moveTo>
                <a:cubicBezTo>
                  <a:pt x="227" y="0"/>
                  <a:pt x="227" y="0"/>
                  <a:pt x="227" y="0"/>
                </a:cubicBezTo>
                <a:cubicBezTo>
                  <a:pt x="25" y="135"/>
                  <a:pt x="25" y="135"/>
                  <a:pt x="25" y="135"/>
                </a:cubicBezTo>
                <a:cubicBezTo>
                  <a:pt x="17" y="140"/>
                  <a:pt x="8" y="140"/>
                  <a:pt x="0" y="136"/>
                </a:cubicBezTo>
                <a:cubicBezTo>
                  <a:pt x="0" y="137"/>
                  <a:pt x="0" y="137"/>
                  <a:pt x="1" y="138"/>
                </a:cubicBezTo>
                <a:cubicBezTo>
                  <a:pt x="9" y="150"/>
                  <a:pt x="25" y="154"/>
                  <a:pt x="36" y="146"/>
                </a:cubicBezTo>
                <a:lnTo>
                  <a:pt x="236" y="13"/>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5" name="Freeform 55"/>
          <p:cNvSpPr>
            <a:spLocks noEditPoints="1"/>
          </p:cNvSpPr>
          <p:nvPr/>
        </p:nvSpPr>
        <p:spPr bwMode="auto">
          <a:xfrm>
            <a:off x="5442362" y="1207192"/>
            <a:ext cx="222589" cy="390423"/>
          </a:xfrm>
          <a:custGeom>
            <a:avLst/>
            <a:gdLst>
              <a:gd name="T0" fmla="*/ 59 w 136"/>
              <a:gd name="T1" fmla="*/ 203 h 239"/>
              <a:gd name="T2" fmla="*/ 54 w 136"/>
              <a:gd name="T3" fmla="*/ 203 h 239"/>
              <a:gd name="T4" fmla="*/ 54 w 136"/>
              <a:gd name="T5" fmla="*/ 239 h 239"/>
              <a:gd name="T6" fmla="*/ 72 w 136"/>
              <a:gd name="T7" fmla="*/ 226 h 239"/>
              <a:gd name="T8" fmla="*/ 59 w 136"/>
              <a:gd name="T9" fmla="*/ 203 h 239"/>
              <a:gd name="T10" fmla="*/ 54 w 136"/>
              <a:gd name="T11" fmla="*/ 187 h 239"/>
              <a:gd name="T12" fmla="*/ 54 w 136"/>
              <a:gd name="T13" fmla="*/ 82 h 239"/>
              <a:gd name="T14" fmla="*/ 81 w 136"/>
              <a:gd name="T15" fmla="*/ 74 h 239"/>
              <a:gd name="T16" fmla="*/ 97 w 136"/>
              <a:gd name="T17" fmla="*/ 13 h 239"/>
              <a:gd name="T18" fmla="*/ 114 w 136"/>
              <a:gd name="T19" fmla="*/ 2 h 239"/>
              <a:gd name="T20" fmla="*/ 124 w 136"/>
              <a:gd name="T21" fmla="*/ 20 h 239"/>
              <a:gd name="T22" fmla="*/ 109 w 136"/>
              <a:gd name="T23" fmla="*/ 81 h 239"/>
              <a:gd name="T24" fmla="*/ 130 w 136"/>
              <a:gd name="T25" fmla="*/ 134 h 239"/>
              <a:gd name="T26" fmla="*/ 122 w 136"/>
              <a:gd name="T27" fmla="*/ 164 h 239"/>
              <a:gd name="T28" fmla="*/ 122 w 136"/>
              <a:gd name="T29" fmla="*/ 164 h 239"/>
              <a:gd name="T30" fmla="*/ 136 w 136"/>
              <a:gd name="T31" fmla="*/ 187 h 239"/>
              <a:gd name="T32" fmla="*/ 131 w 136"/>
              <a:gd name="T33" fmla="*/ 207 h 239"/>
              <a:gd name="T34" fmla="*/ 54 w 136"/>
              <a:gd name="T35" fmla="*/ 187 h 239"/>
              <a:gd name="T36" fmla="*/ 54 w 136"/>
              <a:gd name="T37" fmla="*/ 203 h 239"/>
              <a:gd name="T38" fmla="*/ 36 w 136"/>
              <a:gd name="T39" fmla="*/ 216 h 239"/>
              <a:gd name="T40" fmla="*/ 50 w 136"/>
              <a:gd name="T41" fmla="*/ 239 h 239"/>
              <a:gd name="T42" fmla="*/ 54 w 136"/>
              <a:gd name="T43" fmla="*/ 239 h 239"/>
              <a:gd name="T44" fmla="*/ 54 w 136"/>
              <a:gd name="T45" fmla="*/ 203 h 239"/>
              <a:gd name="T46" fmla="*/ 54 w 136"/>
              <a:gd name="T47" fmla="*/ 82 h 239"/>
              <a:gd name="T48" fmla="*/ 54 w 136"/>
              <a:gd name="T49" fmla="*/ 187 h 239"/>
              <a:gd name="T50" fmla="*/ 0 w 136"/>
              <a:gd name="T51" fmla="*/ 173 h 239"/>
              <a:gd name="T52" fmla="*/ 5 w 136"/>
              <a:gd name="T53" fmla="*/ 152 h 239"/>
              <a:gd name="T54" fmla="*/ 29 w 136"/>
              <a:gd name="T55" fmla="*/ 140 h 239"/>
              <a:gd name="T56" fmla="*/ 37 w 136"/>
              <a:gd name="T57" fmla="*/ 109 h 239"/>
              <a:gd name="T58" fmla="*/ 54 w 136"/>
              <a:gd name="T59" fmla="*/ 82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6" h="239">
                <a:moveTo>
                  <a:pt x="59" y="203"/>
                </a:moveTo>
                <a:cubicBezTo>
                  <a:pt x="57" y="203"/>
                  <a:pt x="56" y="203"/>
                  <a:pt x="54" y="203"/>
                </a:cubicBezTo>
                <a:cubicBezTo>
                  <a:pt x="54" y="239"/>
                  <a:pt x="54" y="239"/>
                  <a:pt x="54" y="239"/>
                </a:cubicBezTo>
                <a:cubicBezTo>
                  <a:pt x="62" y="239"/>
                  <a:pt x="70" y="234"/>
                  <a:pt x="72" y="226"/>
                </a:cubicBezTo>
                <a:cubicBezTo>
                  <a:pt x="74" y="216"/>
                  <a:pt x="69" y="206"/>
                  <a:pt x="59" y="203"/>
                </a:cubicBezTo>
                <a:close/>
                <a:moveTo>
                  <a:pt x="54" y="187"/>
                </a:moveTo>
                <a:cubicBezTo>
                  <a:pt x="54" y="82"/>
                  <a:pt x="54" y="82"/>
                  <a:pt x="54" y="82"/>
                </a:cubicBezTo>
                <a:cubicBezTo>
                  <a:pt x="62" y="76"/>
                  <a:pt x="71" y="74"/>
                  <a:pt x="81" y="74"/>
                </a:cubicBezTo>
                <a:cubicBezTo>
                  <a:pt x="97" y="13"/>
                  <a:pt x="97" y="13"/>
                  <a:pt x="97" y="13"/>
                </a:cubicBezTo>
                <a:cubicBezTo>
                  <a:pt x="99" y="5"/>
                  <a:pt x="107" y="0"/>
                  <a:pt x="114" y="2"/>
                </a:cubicBezTo>
                <a:cubicBezTo>
                  <a:pt x="122" y="4"/>
                  <a:pt x="126" y="12"/>
                  <a:pt x="124" y="20"/>
                </a:cubicBezTo>
                <a:cubicBezTo>
                  <a:pt x="109" y="81"/>
                  <a:pt x="109" y="81"/>
                  <a:pt x="109" y="81"/>
                </a:cubicBezTo>
                <a:cubicBezTo>
                  <a:pt x="125" y="90"/>
                  <a:pt x="136" y="109"/>
                  <a:pt x="130" y="134"/>
                </a:cubicBezTo>
                <a:cubicBezTo>
                  <a:pt x="130" y="134"/>
                  <a:pt x="125" y="154"/>
                  <a:pt x="122" y="164"/>
                </a:cubicBezTo>
                <a:cubicBezTo>
                  <a:pt x="122" y="164"/>
                  <a:pt x="122" y="164"/>
                  <a:pt x="122" y="164"/>
                </a:cubicBezTo>
                <a:cubicBezTo>
                  <a:pt x="118" y="178"/>
                  <a:pt x="136" y="187"/>
                  <a:pt x="136" y="187"/>
                </a:cubicBezTo>
                <a:cubicBezTo>
                  <a:pt x="131" y="207"/>
                  <a:pt x="131" y="207"/>
                  <a:pt x="131" y="207"/>
                </a:cubicBezTo>
                <a:lnTo>
                  <a:pt x="54" y="187"/>
                </a:lnTo>
                <a:close/>
                <a:moveTo>
                  <a:pt x="54" y="203"/>
                </a:moveTo>
                <a:cubicBezTo>
                  <a:pt x="46" y="203"/>
                  <a:pt x="38" y="208"/>
                  <a:pt x="36" y="216"/>
                </a:cubicBezTo>
                <a:cubicBezTo>
                  <a:pt x="34" y="226"/>
                  <a:pt x="40" y="236"/>
                  <a:pt x="50" y="239"/>
                </a:cubicBezTo>
                <a:cubicBezTo>
                  <a:pt x="51" y="239"/>
                  <a:pt x="53" y="239"/>
                  <a:pt x="54" y="239"/>
                </a:cubicBezTo>
                <a:cubicBezTo>
                  <a:pt x="54" y="203"/>
                  <a:pt x="54" y="203"/>
                  <a:pt x="54" y="203"/>
                </a:cubicBezTo>
                <a:close/>
                <a:moveTo>
                  <a:pt x="54" y="82"/>
                </a:moveTo>
                <a:cubicBezTo>
                  <a:pt x="54" y="187"/>
                  <a:pt x="54" y="187"/>
                  <a:pt x="54" y="187"/>
                </a:cubicBezTo>
                <a:cubicBezTo>
                  <a:pt x="0" y="173"/>
                  <a:pt x="0" y="173"/>
                  <a:pt x="0" y="173"/>
                </a:cubicBezTo>
                <a:cubicBezTo>
                  <a:pt x="5" y="152"/>
                  <a:pt x="5" y="152"/>
                  <a:pt x="5" y="152"/>
                </a:cubicBezTo>
                <a:cubicBezTo>
                  <a:pt x="5" y="152"/>
                  <a:pt x="25" y="154"/>
                  <a:pt x="29" y="140"/>
                </a:cubicBezTo>
                <a:cubicBezTo>
                  <a:pt x="32" y="128"/>
                  <a:pt x="37" y="109"/>
                  <a:pt x="37" y="109"/>
                </a:cubicBezTo>
                <a:cubicBezTo>
                  <a:pt x="40" y="97"/>
                  <a:pt x="46" y="88"/>
                  <a:pt x="54" y="82"/>
                </a:cubicBez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66" name="Freeform 56"/>
          <p:cNvSpPr>
            <a:spLocks noEditPoints="1"/>
          </p:cNvSpPr>
          <p:nvPr/>
        </p:nvSpPr>
        <p:spPr bwMode="auto">
          <a:xfrm>
            <a:off x="5240008" y="2024939"/>
            <a:ext cx="416610" cy="453510"/>
          </a:xfrm>
          <a:custGeom>
            <a:avLst/>
            <a:gdLst>
              <a:gd name="T0" fmla="*/ 198 w 255"/>
              <a:gd name="T1" fmla="*/ 128 h 277"/>
              <a:gd name="T2" fmla="*/ 191 w 255"/>
              <a:gd name="T3" fmla="*/ 158 h 277"/>
              <a:gd name="T4" fmla="*/ 191 w 255"/>
              <a:gd name="T5" fmla="*/ 185 h 277"/>
              <a:gd name="T6" fmla="*/ 196 w 255"/>
              <a:gd name="T7" fmla="*/ 187 h 277"/>
              <a:gd name="T8" fmla="*/ 218 w 255"/>
              <a:gd name="T9" fmla="*/ 218 h 277"/>
              <a:gd name="T10" fmla="*/ 191 w 255"/>
              <a:gd name="T11" fmla="*/ 201 h 277"/>
              <a:gd name="T12" fmla="*/ 191 w 255"/>
              <a:gd name="T13" fmla="*/ 55 h 277"/>
              <a:gd name="T14" fmla="*/ 218 w 255"/>
              <a:gd name="T15" fmla="*/ 38 h 277"/>
              <a:gd name="T16" fmla="*/ 196 w 255"/>
              <a:gd name="T17" fmla="*/ 69 h 277"/>
              <a:gd name="T18" fmla="*/ 191 w 255"/>
              <a:gd name="T19" fmla="*/ 71 h 277"/>
              <a:gd name="T20" fmla="*/ 249 w 255"/>
              <a:gd name="T21" fmla="*/ 121 h 277"/>
              <a:gd name="T22" fmla="*/ 211 w 255"/>
              <a:gd name="T23" fmla="*/ 128 h 277"/>
              <a:gd name="T24" fmla="*/ 249 w 255"/>
              <a:gd name="T25" fmla="*/ 134 h 277"/>
              <a:gd name="T26" fmla="*/ 249 w 255"/>
              <a:gd name="T27" fmla="*/ 121 h 277"/>
              <a:gd name="T28" fmla="*/ 132 w 255"/>
              <a:gd name="T29" fmla="*/ 277 h 277"/>
              <a:gd name="T30" fmla="*/ 167 w 255"/>
              <a:gd name="T31" fmla="*/ 186 h 277"/>
              <a:gd name="T32" fmla="*/ 191 w 255"/>
              <a:gd name="T33" fmla="*/ 98 h 277"/>
              <a:gd name="T34" fmla="*/ 127 w 255"/>
              <a:gd name="T35" fmla="*/ 72 h 277"/>
              <a:gd name="T36" fmla="*/ 183 w 255"/>
              <a:gd name="T37" fmla="*/ 128 h 277"/>
              <a:gd name="T38" fmla="*/ 156 w 255"/>
              <a:gd name="T39" fmla="*/ 176 h 277"/>
              <a:gd name="T40" fmla="*/ 153 w 255"/>
              <a:gd name="T41" fmla="*/ 214 h 277"/>
              <a:gd name="T42" fmla="*/ 127 w 255"/>
              <a:gd name="T43" fmla="*/ 277 h 277"/>
              <a:gd name="T44" fmla="*/ 191 w 255"/>
              <a:gd name="T45" fmla="*/ 71 h 277"/>
              <a:gd name="T46" fmla="*/ 186 w 255"/>
              <a:gd name="T47" fmla="*/ 60 h 277"/>
              <a:gd name="T48" fmla="*/ 191 w 255"/>
              <a:gd name="T49" fmla="*/ 185 h 277"/>
              <a:gd name="T50" fmla="*/ 186 w 255"/>
              <a:gd name="T51" fmla="*/ 196 h 277"/>
              <a:gd name="T52" fmla="*/ 191 w 255"/>
              <a:gd name="T53" fmla="*/ 185 h 277"/>
              <a:gd name="T54" fmla="*/ 127 w 255"/>
              <a:gd name="T55" fmla="*/ 0 h 277"/>
              <a:gd name="T56" fmla="*/ 134 w 255"/>
              <a:gd name="T57" fmla="*/ 7 h 277"/>
              <a:gd name="T58" fmla="*/ 128 w 255"/>
              <a:gd name="T59" fmla="*/ 45 h 277"/>
              <a:gd name="T60" fmla="*/ 127 w 255"/>
              <a:gd name="T61" fmla="*/ 45 h 277"/>
              <a:gd name="T62" fmla="*/ 64 w 255"/>
              <a:gd name="T63" fmla="*/ 97 h 277"/>
              <a:gd name="T64" fmla="*/ 89 w 255"/>
              <a:gd name="T65" fmla="*/ 187 h 277"/>
              <a:gd name="T66" fmla="*/ 124 w 255"/>
              <a:gd name="T67" fmla="*/ 277 h 277"/>
              <a:gd name="T68" fmla="*/ 127 w 255"/>
              <a:gd name="T69" fmla="*/ 214 h 277"/>
              <a:gd name="T70" fmla="*/ 103 w 255"/>
              <a:gd name="T71" fmla="*/ 183 h 277"/>
              <a:gd name="T72" fmla="*/ 71 w 255"/>
              <a:gd name="T73" fmla="*/ 128 h 277"/>
              <a:gd name="T74" fmla="*/ 127 w 255"/>
              <a:gd name="T75" fmla="*/ 72 h 277"/>
              <a:gd name="T76" fmla="*/ 127 w 255"/>
              <a:gd name="T77" fmla="*/ 57 h 277"/>
              <a:gd name="T78" fmla="*/ 127 w 255"/>
              <a:gd name="T79" fmla="*/ 0 h 277"/>
              <a:gd name="T80" fmla="*/ 121 w 255"/>
              <a:gd name="T81" fmla="*/ 38 h 277"/>
              <a:gd name="T82" fmla="*/ 127 w 255"/>
              <a:gd name="T83" fmla="*/ 0 h 277"/>
              <a:gd name="T84" fmla="*/ 64 w 255"/>
              <a:gd name="T85" fmla="*/ 185 h 277"/>
              <a:gd name="T86" fmla="*/ 69 w 255"/>
              <a:gd name="T87" fmla="*/ 196 h 277"/>
              <a:gd name="T88" fmla="*/ 64 w 255"/>
              <a:gd name="T89" fmla="*/ 71 h 277"/>
              <a:gd name="T90" fmla="*/ 69 w 255"/>
              <a:gd name="T91" fmla="*/ 60 h 277"/>
              <a:gd name="T92" fmla="*/ 64 w 255"/>
              <a:gd name="T93" fmla="*/ 71 h 277"/>
              <a:gd name="T94" fmla="*/ 57 w 255"/>
              <a:gd name="T95" fmla="*/ 128 h 277"/>
              <a:gd name="T96" fmla="*/ 64 w 255"/>
              <a:gd name="T97" fmla="*/ 97 h 277"/>
              <a:gd name="T98" fmla="*/ 64 w 255"/>
              <a:gd name="T99" fmla="*/ 71 h 277"/>
              <a:gd name="T100" fmla="*/ 60 w 255"/>
              <a:gd name="T101" fmla="*/ 69 h 277"/>
              <a:gd name="T102" fmla="*/ 38 w 255"/>
              <a:gd name="T103" fmla="*/ 38 h 277"/>
              <a:gd name="T104" fmla="*/ 64 w 255"/>
              <a:gd name="T105" fmla="*/ 55 h 277"/>
              <a:gd name="T106" fmla="*/ 64 w 255"/>
              <a:gd name="T107" fmla="*/ 201 h 277"/>
              <a:gd name="T108" fmla="*/ 38 w 255"/>
              <a:gd name="T109" fmla="*/ 218 h 277"/>
              <a:gd name="T110" fmla="*/ 60 w 255"/>
              <a:gd name="T111" fmla="*/ 187 h 277"/>
              <a:gd name="T112" fmla="*/ 64 w 255"/>
              <a:gd name="T113" fmla="*/ 185 h 277"/>
              <a:gd name="T114" fmla="*/ 45 w 255"/>
              <a:gd name="T115" fmla="*/ 128 h 277"/>
              <a:gd name="T116" fmla="*/ 7 w 255"/>
              <a:gd name="T117" fmla="*/ 121 h 277"/>
              <a:gd name="T118" fmla="*/ 7 w 255"/>
              <a:gd name="T119" fmla="*/ 134 h 277"/>
              <a:gd name="T120" fmla="*/ 45 w 255"/>
              <a:gd name="T121" fmla="*/ 128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5" h="277">
                <a:moveTo>
                  <a:pt x="191" y="158"/>
                </a:moveTo>
                <a:cubicBezTo>
                  <a:pt x="195" y="149"/>
                  <a:pt x="198" y="139"/>
                  <a:pt x="198" y="128"/>
                </a:cubicBezTo>
                <a:cubicBezTo>
                  <a:pt x="198" y="117"/>
                  <a:pt x="195" y="107"/>
                  <a:pt x="191" y="98"/>
                </a:cubicBezTo>
                <a:cubicBezTo>
                  <a:pt x="191" y="158"/>
                  <a:pt x="191" y="158"/>
                  <a:pt x="191" y="158"/>
                </a:cubicBezTo>
                <a:close/>
                <a:moveTo>
                  <a:pt x="191" y="201"/>
                </a:moveTo>
                <a:cubicBezTo>
                  <a:pt x="191" y="185"/>
                  <a:pt x="191" y="185"/>
                  <a:pt x="191" y="185"/>
                </a:cubicBezTo>
                <a:cubicBezTo>
                  <a:pt x="193" y="185"/>
                  <a:pt x="194" y="185"/>
                  <a:pt x="196" y="187"/>
                </a:cubicBezTo>
                <a:cubicBezTo>
                  <a:pt x="196" y="187"/>
                  <a:pt x="196" y="187"/>
                  <a:pt x="196" y="187"/>
                </a:cubicBezTo>
                <a:cubicBezTo>
                  <a:pt x="218" y="209"/>
                  <a:pt x="218" y="209"/>
                  <a:pt x="218" y="209"/>
                </a:cubicBezTo>
                <a:cubicBezTo>
                  <a:pt x="220" y="211"/>
                  <a:pt x="220" y="216"/>
                  <a:pt x="218" y="218"/>
                </a:cubicBezTo>
                <a:cubicBezTo>
                  <a:pt x="215" y="221"/>
                  <a:pt x="211" y="221"/>
                  <a:pt x="209" y="218"/>
                </a:cubicBezTo>
                <a:cubicBezTo>
                  <a:pt x="191" y="201"/>
                  <a:pt x="191" y="201"/>
                  <a:pt x="191" y="201"/>
                </a:cubicBezTo>
                <a:close/>
                <a:moveTo>
                  <a:pt x="191" y="71"/>
                </a:moveTo>
                <a:cubicBezTo>
                  <a:pt x="191" y="55"/>
                  <a:pt x="191" y="55"/>
                  <a:pt x="191" y="55"/>
                </a:cubicBezTo>
                <a:cubicBezTo>
                  <a:pt x="209" y="38"/>
                  <a:pt x="209" y="38"/>
                  <a:pt x="209" y="38"/>
                </a:cubicBezTo>
                <a:cubicBezTo>
                  <a:pt x="211" y="35"/>
                  <a:pt x="215" y="35"/>
                  <a:pt x="218" y="38"/>
                </a:cubicBezTo>
                <a:cubicBezTo>
                  <a:pt x="220" y="40"/>
                  <a:pt x="220" y="44"/>
                  <a:pt x="218" y="47"/>
                </a:cubicBezTo>
                <a:cubicBezTo>
                  <a:pt x="196" y="69"/>
                  <a:pt x="196" y="69"/>
                  <a:pt x="196" y="69"/>
                </a:cubicBezTo>
                <a:cubicBezTo>
                  <a:pt x="196" y="69"/>
                  <a:pt x="196" y="69"/>
                  <a:pt x="196" y="69"/>
                </a:cubicBezTo>
                <a:cubicBezTo>
                  <a:pt x="194" y="71"/>
                  <a:pt x="193" y="71"/>
                  <a:pt x="191" y="71"/>
                </a:cubicBezTo>
                <a:close/>
                <a:moveTo>
                  <a:pt x="249" y="121"/>
                </a:moveTo>
                <a:cubicBezTo>
                  <a:pt x="249" y="121"/>
                  <a:pt x="249" y="121"/>
                  <a:pt x="249" y="121"/>
                </a:cubicBezTo>
                <a:cubicBezTo>
                  <a:pt x="217" y="121"/>
                  <a:pt x="217" y="121"/>
                  <a:pt x="217" y="121"/>
                </a:cubicBezTo>
                <a:cubicBezTo>
                  <a:pt x="214" y="121"/>
                  <a:pt x="211" y="124"/>
                  <a:pt x="211" y="128"/>
                </a:cubicBezTo>
                <a:cubicBezTo>
                  <a:pt x="211" y="132"/>
                  <a:pt x="214" y="134"/>
                  <a:pt x="217" y="134"/>
                </a:cubicBezTo>
                <a:cubicBezTo>
                  <a:pt x="249" y="134"/>
                  <a:pt x="249" y="134"/>
                  <a:pt x="249" y="134"/>
                </a:cubicBezTo>
                <a:cubicBezTo>
                  <a:pt x="252" y="134"/>
                  <a:pt x="255" y="132"/>
                  <a:pt x="255" y="128"/>
                </a:cubicBezTo>
                <a:cubicBezTo>
                  <a:pt x="255" y="124"/>
                  <a:pt x="252" y="121"/>
                  <a:pt x="249" y="121"/>
                </a:cubicBezTo>
                <a:close/>
                <a:moveTo>
                  <a:pt x="127" y="277"/>
                </a:moveTo>
                <a:cubicBezTo>
                  <a:pt x="132" y="277"/>
                  <a:pt x="132" y="277"/>
                  <a:pt x="132" y="277"/>
                </a:cubicBezTo>
                <a:cubicBezTo>
                  <a:pt x="151" y="277"/>
                  <a:pt x="167" y="262"/>
                  <a:pt x="167" y="242"/>
                </a:cubicBezTo>
                <a:cubicBezTo>
                  <a:pt x="167" y="186"/>
                  <a:pt x="167" y="186"/>
                  <a:pt x="167" y="186"/>
                </a:cubicBezTo>
                <a:cubicBezTo>
                  <a:pt x="177" y="179"/>
                  <a:pt x="186" y="169"/>
                  <a:pt x="191" y="158"/>
                </a:cubicBezTo>
                <a:cubicBezTo>
                  <a:pt x="191" y="98"/>
                  <a:pt x="191" y="98"/>
                  <a:pt x="191" y="98"/>
                </a:cubicBezTo>
                <a:cubicBezTo>
                  <a:pt x="180" y="74"/>
                  <a:pt x="156" y="57"/>
                  <a:pt x="127" y="57"/>
                </a:cubicBezTo>
                <a:cubicBezTo>
                  <a:pt x="127" y="72"/>
                  <a:pt x="127" y="72"/>
                  <a:pt x="127" y="72"/>
                </a:cubicBezTo>
                <a:cubicBezTo>
                  <a:pt x="143" y="72"/>
                  <a:pt x="157" y="78"/>
                  <a:pt x="167" y="88"/>
                </a:cubicBezTo>
                <a:cubicBezTo>
                  <a:pt x="177" y="98"/>
                  <a:pt x="183" y="112"/>
                  <a:pt x="183" y="128"/>
                </a:cubicBezTo>
                <a:cubicBezTo>
                  <a:pt x="183" y="148"/>
                  <a:pt x="172" y="166"/>
                  <a:pt x="156" y="176"/>
                </a:cubicBezTo>
                <a:cubicBezTo>
                  <a:pt x="156" y="176"/>
                  <a:pt x="156" y="176"/>
                  <a:pt x="156" y="176"/>
                </a:cubicBezTo>
                <a:cubicBezTo>
                  <a:pt x="154" y="177"/>
                  <a:pt x="153" y="180"/>
                  <a:pt x="153" y="182"/>
                </a:cubicBezTo>
                <a:cubicBezTo>
                  <a:pt x="153" y="214"/>
                  <a:pt x="153" y="214"/>
                  <a:pt x="153" y="214"/>
                </a:cubicBezTo>
                <a:cubicBezTo>
                  <a:pt x="127" y="214"/>
                  <a:pt x="127" y="214"/>
                  <a:pt x="127" y="214"/>
                </a:cubicBezTo>
                <a:cubicBezTo>
                  <a:pt x="127" y="277"/>
                  <a:pt x="127" y="277"/>
                  <a:pt x="127" y="277"/>
                </a:cubicBezTo>
                <a:close/>
                <a:moveTo>
                  <a:pt x="191" y="55"/>
                </a:moveTo>
                <a:cubicBezTo>
                  <a:pt x="191" y="71"/>
                  <a:pt x="191" y="71"/>
                  <a:pt x="191" y="71"/>
                </a:cubicBezTo>
                <a:cubicBezTo>
                  <a:pt x="189" y="71"/>
                  <a:pt x="188" y="71"/>
                  <a:pt x="186" y="69"/>
                </a:cubicBezTo>
                <a:cubicBezTo>
                  <a:pt x="184" y="67"/>
                  <a:pt x="184" y="63"/>
                  <a:pt x="186" y="60"/>
                </a:cubicBezTo>
                <a:cubicBezTo>
                  <a:pt x="191" y="55"/>
                  <a:pt x="191" y="55"/>
                  <a:pt x="191" y="55"/>
                </a:cubicBezTo>
                <a:close/>
                <a:moveTo>
                  <a:pt x="191" y="185"/>
                </a:moveTo>
                <a:cubicBezTo>
                  <a:pt x="191" y="201"/>
                  <a:pt x="191" y="201"/>
                  <a:pt x="191" y="201"/>
                </a:cubicBezTo>
                <a:cubicBezTo>
                  <a:pt x="186" y="196"/>
                  <a:pt x="186" y="196"/>
                  <a:pt x="186" y="196"/>
                </a:cubicBezTo>
                <a:cubicBezTo>
                  <a:pt x="184" y="193"/>
                  <a:pt x="184" y="189"/>
                  <a:pt x="186" y="187"/>
                </a:cubicBezTo>
                <a:cubicBezTo>
                  <a:pt x="188" y="185"/>
                  <a:pt x="189" y="185"/>
                  <a:pt x="191" y="185"/>
                </a:cubicBezTo>
                <a:close/>
                <a:moveTo>
                  <a:pt x="127" y="45"/>
                </a:moveTo>
                <a:cubicBezTo>
                  <a:pt x="127" y="0"/>
                  <a:pt x="127" y="0"/>
                  <a:pt x="127" y="0"/>
                </a:cubicBezTo>
                <a:cubicBezTo>
                  <a:pt x="127" y="0"/>
                  <a:pt x="128" y="0"/>
                  <a:pt x="128" y="0"/>
                </a:cubicBezTo>
                <a:cubicBezTo>
                  <a:pt x="131" y="0"/>
                  <a:pt x="134" y="3"/>
                  <a:pt x="134" y="7"/>
                </a:cubicBezTo>
                <a:cubicBezTo>
                  <a:pt x="134" y="38"/>
                  <a:pt x="134" y="38"/>
                  <a:pt x="134" y="38"/>
                </a:cubicBezTo>
                <a:cubicBezTo>
                  <a:pt x="134" y="42"/>
                  <a:pt x="131" y="45"/>
                  <a:pt x="128" y="45"/>
                </a:cubicBezTo>
                <a:cubicBezTo>
                  <a:pt x="128" y="45"/>
                  <a:pt x="128" y="45"/>
                  <a:pt x="128" y="45"/>
                </a:cubicBezTo>
                <a:cubicBezTo>
                  <a:pt x="128" y="45"/>
                  <a:pt x="127" y="45"/>
                  <a:pt x="127" y="45"/>
                </a:cubicBezTo>
                <a:close/>
                <a:moveTo>
                  <a:pt x="127" y="57"/>
                </a:moveTo>
                <a:cubicBezTo>
                  <a:pt x="99" y="57"/>
                  <a:pt x="75" y="74"/>
                  <a:pt x="64" y="97"/>
                </a:cubicBezTo>
                <a:cubicBezTo>
                  <a:pt x="64" y="159"/>
                  <a:pt x="64" y="159"/>
                  <a:pt x="64" y="159"/>
                </a:cubicBezTo>
                <a:cubicBezTo>
                  <a:pt x="70" y="170"/>
                  <a:pt x="78" y="180"/>
                  <a:pt x="89" y="187"/>
                </a:cubicBezTo>
                <a:cubicBezTo>
                  <a:pt x="89" y="242"/>
                  <a:pt x="89" y="242"/>
                  <a:pt x="89" y="242"/>
                </a:cubicBezTo>
                <a:cubicBezTo>
                  <a:pt x="89" y="262"/>
                  <a:pt x="104" y="277"/>
                  <a:pt x="124" y="277"/>
                </a:cubicBezTo>
                <a:cubicBezTo>
                  <a:pt x="127" y="277"/>
                  <a:pt x="127" y="277"/>
                  <a:pt x="127" y="277"/>
                </a:cubicBezTo>
                <a:cubicBezTo>
                  <a:pt x="127" y="214"/>
                  <a:pt x="127" y="214"/>
                  <a:pt x="127" y="214"/>
                </a:cubicBezTo>
                <a:cubicBezTo>
                  <a:pt x="103" y="214"/>
                  <a:pt x="103" y="214"/>
                  <a:pt x="103" y="214"/>
                </a:cubicBezTo>
                <a:cubicBezTo>
                  <a:pt x="103" y="183"/>
                  <a:pt x="103" y="183"/>
                  <a:pt x="103" y="183"/>
                </a:cubicBezTo>
                <a:cubicBezTo>
                  <a:pt x="103" y="180"/>
                  <a:pt x="102" y="178"/>
                  <a:pt x="100" y="176"/>
                </a:cubicBezTo>
                <a:cubicBezTo>
                  <a:pt x="83" y="167"/>
                  <a:pt x="71" y="149"/>
                  <a:pt x="71" y="128"/>
                </a:cubicBezTo>
                <a:cubicBezTo>
                  <a:pt x="71" y="112"/>
                  <a:pt x="78" y="98"/>
                  <a:pt x="88" y="88"/>
                </a:cubicBezTo>
                <a:cubicBezTo>
                  <a:pt x="98" y="78"/>
                  <a:pt x="112" y="72"/>
                  <a:pt x="127" y="72"/>
                </a:cubicBezTo>
                <a:cubicBezTo>
                  <a:pt x="127" y="72"/>
                  <a:pt x="127" y="72"/>
                  <a:pt x="127" y="72"/>
                </a:cubicBezTo>
                <a:cubicBezTo>
                  <a:pt x="127" y="57"/>
                  <a:pt x="127" y="57"/>
                  <a:pt x="127" y="57"/>
                </a:cubicBezTo>
                <a:cubicBezTo>
                  <a:pt x="127" y="57"/>
                  <a:pt x="127" y="57"/>
                  <a:pt x="127" y="57"/>
                </a:cubicBezTo>
                <a:close/>
                <a:moveTo>
                  <a:pt x="127" y="0"/>
                </a:moveTo>
                <a:cubicBezTo>
                  <a:pt x="127" y="45"/>
                  <a:pt x="127" y="45"/>
                  <a:pt x="127" y="45"/>
                </a:cubicBezTo>
                <a:cubicBezTo>
                  <a:pt x="124" y="45"/>
                  <a:pt x="121" y="42"/>
                  <a:pt x="121" y="38"/>
                </a:cubicBezTo>
                <a:cubicBezTo>
                  <a:pt x="121" y="7"/>
                  <a:pt x="121" y="7"/>
                  <a:pt x="121" y="7"/>
                </a:cubicBezTo>
                <a:cubicBezTo>
                  <a:pt x="121" y="4"/>
                  <a:pt x="124" y="1"/>
                  <a:pt x="127" y="0"/>
                </a:cubicBezTo>
                <a:close/>
                <a:moveTo>
                  <a:pt x="64" y="201"/>
                </a:moveTo>
                <a:cubicBezTo>
                  <a:pt x="64" y="185"/>
                  <a:pt x="64" y="185"/>
                  <a:pt x="64" y="185"/>
                </a:cubicBezTo>
                <a:cubicBezTo>
                  <a:pt x="66" y="185"/>
                  <a:pt x="68" y="185"/>
                  <a:pt x="69" y="187"/>
                </a:cubicBezTo>
                <a:cubicBezTo>
                  <a:pt x="72" y="189"/>
                  <a:pt x="72" y="193"/>
                  <a:pt x="69" y="196"/>
                </a:cubicBezTo>
                <a:cubicBezTo>
                  <a:pt x="64" y="201"/>
                  <a:pt x="64" y="201"/>
                  <a:pt x="64" y="201"/>
                </a:cubicBezTo>
                <a:close/>
                <a:moveTo>
                  <a:pt x="64" y="71"/>
                </a:moveTo>
                <a:cubicBezTo>
                  <a:pt x="64" y="55"/>
                  <a:pt x="64" y="55"/>
                  <a:pt x="64" y="55"/>
                </a:cubicBezTo>
                <a:cubicBezTo>
                  <a:pt x="69" y="60"/>
                  <a:pt x="69" y="60"/>
                  <a:pt x="69" y="60"/>
                </a:cubicBezTo>
                <a:cubicBezTo>
                  <a:pt x="72" y="63"/>
                  <a:pt x="72" y="67"/>
                  <a:pt x="69" y="69"/>
                </a:cubicBezTo>
                <a:cubicBezTo>
                  <a:pt x="68" y="71"/>
                  <a:pt x="66" y="71"/>
                  <a:pt x="64" y="71"/>
                </a:cubicBezTo>
                <a:close/>
                <a:moveTo>
                  <a:pt x="64" y="97"/>
                </a:moveTo>
                <a:cubicBezTo>
                  <a:pt x="59" y="106"/>
                  <a:pt x="57" y="117"/>
                  <a:pt x="57" y="128"/>
                </a:cubicBezTo>
                <a:cubicBezTo>
                  <a:pt x="57" y="139"/>
                  <a:pt x="59" y="149"/>
                  <a:pt x="64" y="159"/>
                </a:cubicBezTo>
                <a:cubicBezTo>
                  <a:pt x="64" y="97"/>
                  <a:pt x="64" y="97"/>
                  <a:pt x="64" y="97"/>
                </a:cubicBezTo>
                <a:close/>
                <a:moveTo>
                  <a:pt x="64" y="55"/>
                </a:moveTo>
                <a:cubicBezTo>
                  <a:pt x="64" y="71"/>
                  <a:pt x="64" y="71"/>
                  <a:pt x="64" y="71"/>
                </a:cubicBezTo>
                <a:cubicBezTo>
                  <a:pt x="62" y="71"/>
                  <a:pt x="61" y="70"/>
                  <a:pt x="60" y="69"/>
                </a:cubicBezTo>
                <a:cubicBezTo>
                  <a:pt x="60" y="69"/>
                  <a:pt x="60" y="69"/>
                  <a:pt x="60" y="69"/>
                </a:cubicBezTo>
                <a:cubicBezTo>
                  <a:pt x="38" y="47"/>
                  <a:pt x="38" y="47"/>
                  <a:pt x="38" y="47"/>
                </a:cubicBezTo>
                <a:cubicBezTo>
                  <a:pt x="35" y="44"/>
                  <a:pt x="35" y="40"/>
                  <a:pt x="38" y="38"/>
                </a:cubicBezTo>
                <a:cubicBezTo>
                  <a:pt x="40" y="35"/>
                  <a:pt x="44" y="35"/>
                  <a:pt x="47" y="38"/>
                </a:cubicBezTo>
                <a:cubicBezTo>
                  <a:pt x="64" y="55"/>
                  <a:pt x="64" y="55"/>
                  <a:pt x="64" y="55"/>
                </a:cubicBezTo>
                <a:close/>
                <a:moveTo>
                  <a:pt x="64" y="185"/>
                </a:moveTo>
                <a:cubicBezTo>
                  <a:pt x="64" y="201"/>
                  <a:pt x="64" y="201"/>
                  <a:pt x="64" y="201"/>
                </a:cubicBezTo>
                <a:cubicBezTo>
                  <a:pt x="47" y="218"/>
                  <a:pt x="47" y="218"/>
                  <a:pt x="47" y="218"/>
                </a:cubicBezTo>
                <a:cubicBezTo>
                  <a:pt x="44" y="221"/>
                  <a:pt x="40" y="221"/>
                  <a:pt x="38" y="218"/>
                </a:cubicBezTo>
                <a:cubicBezTo>
                  <a:pt x="35" y="216"/>
                  <a:pt x="35" y="211"/>
                  <a:pt x="38" y="209"/>
                </a:cubicBezTo>
                <a:cubicBezTo>
                  <a:pt x="60" y="187"/>
                  <a:pt x="60" y="187"/>
                  <a:pt x="60" y="187"/>
                </a:cubicBezTo>
                <a:cubicBezTo>
                  <a:pt x="60" y="187"/>
                  <a:pt x="60" y="187"/>
                  <a:pt x="60" y="187"/>
                </a:cubicBezTo>
                <a:cubicBezTo>
                  <a:pt x="61" y="185"/>
                  <a:pt x="62" y="185"/>
                  <a:pt x="64" y="185"/>
                </a:cubicBezTo>
                <a:close/>
                <a:moveTo>
                  <a:pt x="45" y="128"/>
                </a:moveTo>
                <a:cubicBezTo>
                  <a:pt x="45" y="128"/>
                  <a:pt x="45" y="128"/>
                  <a:pt x="45" y="128"/>
                </a:cubicBezTo>
                <a:cubicBezTo>
                  <a:pt x="45" y="124"/>
                  <a:pt x="42" y="121"/>
                  <a:pt x="38" y="121"/>
                </a:cubicBezTo>
                <a:cubicBezTo>
                  <a:pt x="7" y="121"/>
                  <a:pt x="7" y="121"/>
                  <a:pt x="7" y="121"/>
                </a:cubicBezTo>
                <a:cubicBezTo>
                  <a:pt x="3" y="121"/>
                  <a:pt x="0" y="124"/>
                  <a:pt x="0" y="128"/>
                </a:cubicBezTo>
                <a:cubicBezTo>
                  <a:pt x="0" y="132"/>
                  <a:pt x="3" y="134"/>
                  <a:pt x="7" y="134"/>
                </a:cubicBezTo>
                <a:cubicBezTo>
                  <a:pt x="38" y="134"/>
                  <a:pt x="38" y="134"/>
                  <a:pt x="38" y="134"/>
                </a:cubicBezTo>
                <a:cubicBezTo>
                  <a:pt x="42" y="134"/>
                  <a:pt x="45" y="132"/>
                  <a:pt x="45" y="128"/>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7" name="Freeform 57"/>
          <p:cNvSpPr>
            <a:spLocks noEditPoints="1"/>
          </p:cNvSpPr>
          <p:nvPr/>
        </p:nvSpPr>
        <p:spPr bwMode="auto">
          <a:xfrm>
            <a:off x="6776705" y="852478"/>
            <a:ext cx="396375" cy="389233"/>
          </a:xfrm>
          <a:custGeom>
            <a:avLst/>
            <a:gdLst>
              <a:gd name="T0" fmla="*/ 231 w 243"/>
              <a:gd name="T1" fmla="*/ 92 h 238"/>
              <a:gd name="T2" fmla="*/ 214 w 243"/>
              <a:gd name="T3" fmla="*/ 83 h 238"/>
              <a:gd name="T4" fmla="*/ 206 w 243"/>
              <a:gd name="T5" fmla="*/ 71 h 238"/>
              <a:gd name="T6" fmla="*/ 192 w 243"/>
              <a:gd name="T7" fmla="*/ 82 h 238"/>
              <a:gd name="T8" fmla="*/ 194 w 243"/>
              <a:gd name="T9" fmla="*/ 64 h 238"/>
              <a:gd name="T10" fmla="*/ 179 w 243"/>
              <a:gd name="T11" fmla="*/ 64 h 238"/>
              <a:gd name="T12" fmla="*/ 162 w 243"/>
              <a:gd name="T13" fmla="*/ 54 h 238"/>
              <a:gd name="T14" fmla="*/ 154 w 243"/>
              <a:gd name="T15" fmla="*/ 42 h 238"/>
              <a:gd name="T16" fmla="*/ 140 w 243"/>
              <a:gd name="T17" fmla="*/ 53 h 238"/>
              <a:gd name="T18" fmla="*/ 142 w 243"/>
              <a:gd name="T19" fmla="*/ 35 h 238"/>
              <a:gd name="T20" fmla="*/ 128 w 243"/>
              <a:gd name="T21" fmla="*/ 35 h 238"/>
              <a:gd name="T22" fmla="*/ 110 w 243"/>
              <a:gd name="T23" fmla="*/ 25 h 238"/>
              <a:gd name="T24" fmla="*/ 102 w 243"/>
              <a:gd name="T25" fmla="*/ 13 h 238"/>
              <a:gd name="T26" fmla="*/ 101 w 243"/>
              <a:gd name="T27" fmla="*/ 22 h 238"/>
              <a:gd name="T28" fmla="*/ 208 w 243"/>
              <a:gd name="T29" fmla="*/ 128 h 238"/>
              <a:gd name="T30" fmla="*/ 206 w 243"/>
              <a:gd name="T31" fmla="*/ 132 h 238"/>
              <a:gd name="T32" fmla="*/ 101 w 243"/>
              <a:gd name="T33" fmla="*/ 74 h 238"/>
              <a:gd name="T34" fmla="*/ 196 w 243"/>
              <a:gd name="T35" fmla="*/ 149 h 238"/>
              <a:gd name="T36" fmla="*/ 194 w 243"/>
              <a:gd name="T37" fmla="*/ 153 h 238"/>
              <a:gd name="T38" fmla="*/ 101 w 243"/>
              <a:gd name="T39" fmla="*/ 101 h 238"/>
              <a:gd name="T40" fmla="*/ 185 w 243"/>
              <a:gd name="T41" fmla="*/ 170 h 238"/>
              <a:gd name="T42" fmla="*/ 182 w 243"/>
              <a:gd name="T43" fmla="*/ 174 h 238"/>
              <a:gd name="T44" fmla="*/ 101 w 243"/>
              <a:gd name="T45" fmla="*/ 129 h 238"/>
              <a:gd name="T46" fmla="*/ 173 w 243"/>
              <a:gd name="T47" fmla="*/ 191 h 238"/>
              <a:gd name="T48" fmla="*/ 171 w 243"/>
              <a:gd name="T49" fmla="*/ 195 h 238"/>
              <a:gd name="T50" fmla="*/ 101 w 243"/>
              <a:gd name="T51" fmla="*/ 156 h 238"/>
              <a:gd name="T52" fmla="*/ 138 w 243"/>
              <a:gd name="T53" fmla="*/ 231 h 238"/>
              <a:gd name="T54" fmla="*/ 243 w 243"/>
              <a:gd name="T55" fmla="*/ 91 h 238"/>
              <a:gd name="T56" fmla="*/ 101 w 243"/>
              <a:gd name="T57" fmla="*/ 22 h 238"/>
              <a:gd name="T58" fmla="*/ 85 w 243"/>
              <a:gd name="T59" fmla="*/ 11 h 238"/>
              <a:gd name="T60" fmla="*/ 78 w 243"/>
              <a:gd name="T61" fmla="*/ 0 h 238"/>
              <a:gd name="T62" fmla="*/ 15 w 243"/>
              <a:gd name="T63" fmla="*/ 163 h 238"/>
              <a:gd name="T64" fmla="*/ 101 w 243"/>
              <a:gd name="T65" fmla="*/ 156 h 238"/>
              <a:gd name="T66" fmla="*/ 27 w 243"/>
              <a:gd name="T67" fmla="*/ 113 h 238"/>
              <a:gd name="T68" fmla="*/ 101 w 243"/>
              <a:gd name="T69" fmla="*/ 151 h 238"/>
              <a:gd name="T70" fmla="*/ 40 w 243"/>
              <a:gd name="T71" fmla="*/ 95 h 238"/>
              <a:gd name="T72" fmla="*/ 42 w 243"/>
              <a:gd name="T73" fmla="*/ 91 h 238"/>
              <a:gd name="T74" fmla="*/ 101 w 243"/>
              <a:gd name="T75" fmla="*/ 101 h 238"/>
              <a:gd name="T76" fmla="*/ 51 w 243"/>
              <a:gd name="T77" fmla="*/ 71 h 238"/>
              <a:gd name="T78" fmla="*/ 101 w 243"/>
              <a:gd name="T79" fmla="*/ 96 h 238"/>
              <a:gd name="T80" fmla="*/ 63 w 243"/>
              <a:gd name="T81" fmla="*/ 53 h 238"/>
              <a:gd name="T82" fmla="*/ 65 w 243"/>
              <a:gd name="T83" fmla="*/ 49 h 238"/>
              <a:gd name="T84" fmla="*/ 101 w 243"/>
              <a:gd name="T85" fmla="*/ 22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43" h="238">
                <a:moveTo>
                  <a:pt x="232" y="85"/>
                </a:moveTo>
                <a:cubicBezTo>
                  <a:pt x="233" y="87"/>
                  <a:pt x="233" y="90"/>
                  <a:pt x="231" y="92"/>
                </a:cubicBezTo>
                <a:cubicBezTo>
                  <a:pt x="229" y="97"/>
                  <a:pt x="223" y="99"/>
                  <a:pt x="218" y="96"/>
                </a:cubicBezTo>
                <a:cubicBezTo>
                  <a:pt x="213" y="94"/>
                  <a:pt x="212" y="88"/>
                  <a:pt x="214" y="83"/>
                </a:cubicBezTo>
                <a:cubicBezTo>
                  <a:pt x="216" y="81"/>
                  <a:pt x="218" y="79"/>
                  <a:pt x="220" y="78"/>
                </a:cubicBezTo>
                <a:cubicBezTo>
                  <a:pt x="206" y="71"/>
                  <a:pt x="206" y="71"/>
                  <a:pt x="206" y="71"/>
                </a:cubicBezTo>
                <a:cubicBezTo>
                  <a:pt x="207" y="73"/>
                  <a:pt x="207" y="76"/>
                  <a:pt x="205" y="78"/>
                </a:cubicBezTo>
                <a:cubicBezTo>
                  <a:pt x="203" y="83"/>
                  <a:pt x="197" y="84"/>
                  <a:pt x="192" y="82"/>
                </a:cubicBezTo>
                <a:cubicBezTo>
                  <a:pt x="188" y="79"/>
                  <a:pt x="186" y="73"/>
                  <a:pt x="188" y="69"/>
                </a:cubicBezTo>
                <a:cubicBezTo>
                  <a:pt x="190" y="66"/>
                  <a:pt x="192" y="65"/>
                  <a:pt x="194" y="64"/>
                </a:cubicBezTo>
                <a:cubicBezTo>
                  <a:pt x="180" y="56"/>
                  <a:pt x="180" y="56"/>
                  <a:pt x="180" y="56"/>
                </a:cubicBezTo>
                <a:cubicBezTo>
                  <a:pt x="181" y="59"/>
                  <a:pt x="181" y="61"/>
                  <a:pt x="179" y="64"/>
                </a:cubicBezTo>
                <a:cubicBezTo>
                  <a:pt x="177" y="68"/>
                  <a:pt x="171" y="70"/>
                  <a:pt x="166" y="67"/>
                </a:cubicBezTo>
                <a:cubicBezTo>
                  <a:pt x="161" y="65"/>
                  <a:pt x="160" y="59"/>
                  <a:pt x="162" y="54"/>
                </a:cubicBezTo>
                <a:cubicBezTo>
                  <a:pt x="164" y="52"/>
                  <a:pt x="166" y="50"/>
                  <a:pt x="168" y="50"/>
                </a:cubicBezTo>
                <a:cubicBezTo>
                  <a:pt x="154" y="42"/>
                  <a:pt x="154" y="42"/>
                  <a:pt x="154" y="42"/>
                </a:cubicBezTo>
                <a:cubicBezTo>
                  <a:pt x="155" y="44"/>
                  <a:pt x="155" y="47"/>
                  <a:pt x="153" y="49"/>
                </a:cubicBezTo>
                <a:cubicBezTo>
                  <a:pt x="151" y="54"/>
                  <a:pt x="145" y="56"/>
                  <a:pt x="140" y="53"/>
                </a:cubicBezTo>
                <a:cubicBezTo>
                  <a:pt x="136" y="50"/>
                  <a:pt x="134" y="45"/>
                  <a:pt x="136" y="40"/>
                </a:cubicBezTo>
                <a:cubicBezTo>
                  <a:pt x="138" y="37"/>
                  <a:pt x="140" y="36"/>
                  <a:pt x="142" y="35"/>
                </a:cubicBezTo>
                <a:cubicBezTo>
                  <a:pt x="128" y="28"/>
                  <a:pt x="128" y="28"/>
                  <a:pt x="128" y="28"/>
                </a:cubicBezTo>
                <a:cubicBezTo>
                  <a:pt x="129" y="30"/>
                  <a:pt x="129" y="33"/>
                  <a:pt x="128" y="35"/>
                </a:cubicBezTo>
                <a:cubicBezTo>
                  <a:pt x="125" y="40"/>
                  <a:pt x="119" y="41"/>
                  <a:pt x="114" y="39"/>
                </a:cubicBezTo>
                <a:cubicBezTo>
                  <a:pt x="110" y="36"/>
                  <a:pt x="108" y="30"/>
                  <a:pt x="110" y="25"/>
                </a:cubicBezTo>
                <a:cubicBezTo>
                  <a:pt x="112" y="23"/>
                  <a:pt x="114" y="22"/>
                  <a:pt x="116" y="21"/>
                </a:cubicBezTo>
                <a:cubicBezTo>
                  <a:pt x="102" y="13"/>
                  <a:pt x="102" y="13"/>
                  <a:pt x="102" y="13"/>
                </a:cubicBezTo>
                <a:cubicBezTo>
                  <a:pt x="103" y="16"/>
                  <a:pt x="103" y="18"/>
                  <a:pt x="102" y="21"/>
                </a:cubicBezTo>
                <a:cubicBezTo>
                  <a:pt x="101" y="21"/>
                  <a:pt x="101" y="22"/>
                  <a:pt x="101" y="22"/>
                </a:cubicBezTo>
                <a:cubicBezTo>
                  <a:pt x="101" y="69"/>
                  <a:pt x="101" y="69"/>
                  <a:pt x="101" y="69"/>
                </a:cubicBezTo>
                <a:cubicBezTo>
                  <a:pt x="208" y="128"/>
                  <a:pt x="208" y="128"/>
                  <a:pt x="208" y="128"/>
                </a:cubicBezTo>
                <a:cubicBezTo>
                  <a:pt x="209" y="129"/>
                  <a:pt x="209" y="130"/>
                  <a:pt x="209" y="131"/>
                </a:cubicBezTo>
                <a:cubicBezTo>
                  <a:pt x="208" y="132"/>
                  <a:pt x="207" y="133"/>
                  <a:pt x="206" y="132"/>
                </a:cubicBezTo>
                <a:cubicBezTo>
                  <a:pt x="206" y="132"/>
                  <a:pt x="206" y="132"/>
                  <a:pt x="206" y="132"/>
                </a:cubicBezTo>
                <a:cubicBezTo>
                  <a:pt x="101" y="74"/>
                  <a:pt x="101" y="74"/>
                  <a:pt x="101" y="74"/>
                </a:cubicBezTo>
                <a:cubicBezTo>
                  <a:pt x="101" y="96"/>
                  <a:pt x="101" y="96"/>
                  <a:pt x="101" y="96"/>
                </a:cubicBezTo>
                <a:cubicBezTo>
                  <a:pt x="196" y="149"/>
                  <a:pt x="196" y="149"/>
                  <a:pt x="196" y="149"/>
                </a:cubicBezTo>
                <a:cubicBezTo>
                  <a:pt x="197" y="150"/>
                  <a:pt x="198" y="151"/>
                  <a:pt x="197" y="152"/>
                </a:cubicBezTo>
                <a:cubicBezTo>
                  <a:pt x="197" y="153"/>
                  <a:pt x="195" y="154"/>
                  <a:pt x="194" y="153"/>
                </a:cubicBezTo>
                <a:cubicBezTo>
                  <a:pt x="194" y="153"/>
                  <a:pt x="194" y="153"/>
                  <a:pt x="194" y="153"/>
                </a:cubicBezTo>
                <a:cubicBezTo>
                  <a:pt x="101" y="101"/>
                  <a:pt x="101" y="101"/>
                  <a:pt x="101" y="101"/>
                </a:cubicBezTo>
                <a:cubicBezTo>
                  <a:pt x="101" y="124"/>
                  <a:pt x="101" y="124"/>
                  <a:pt x="101" y="124"/>
                </a:cubicBezTo>
                <a:cubicBezTo>
                  <a:pt x="185" y="170"/>
                  <a:pt x="185" y="170"/>
                  <a:pt x="185" y="170"/>
                </a:cubicBezTo>
                <a:cubicBezTo>
                  <a:pt x="186" y="171"/>
                  <a:pt x="186" y="172"/>
                  <a:pt x="186" y="173"/>
                </a:cubicBezTo>
                <a:cubicBezTo>
                  <a:pt x="185" y="174"/>
                  <a:pt x="184" y="175"/>
                  <a:pt x="182" y="174"/>
                </a:cubicBezTo>
                <a:cubicBezTo>
                  <a:pt x="182" y="174"/>
                  <a:pt x="182" y="174"/>
                  <a:pt x="182" y="174"/>
                </a:cubicBezTo>
                <a:cubicBezTo>
                  <a:pt x="101" y="129"/>
                  <a:pt x="101" y="129"/>
                  <a:pt x="101" y="129"/>
                </a:cubicBezTo>
                <a:cubicBezTo>
                  <a:pt x="101" y="151"/>
                  <a:pt x="101" y="151"/>
                  <a:pt x="101" y="151"/>
                </a:cubicBezTo>
                <a:cubicBezTo>
                  <a:pt x="173" y="191"/>
                  <a:pt x="173" y="191"/>
                  <a:pt x="173" y="191"/>
                </a:cubicBezTo>
                <a:cubicBezTo>
                  <a:pt x="174" y="192"/>
                  <a:pt x="174" y="193"/>
                  <a:pt x="174" y="194"/>
                </a:cubicBezTo>
                <a:cubicBezTo>
                  <a:pt x="173" y="196"/>
                  <a:pt x="172" y="196"/>
                  <a:pt x="171" y="195"/>
                </a:cubicBezTo>
                <a:cubicBezTo>
                  <a:pt x="171" y="195"/>
                  <a:pt x="171" y="195"/>
                  <a:pt x="171" y="195"/>
                </a:cubicBezTo>
                <a:cubicBezTo>
                  <a:pt x="101" y="156"/>
                  <a:pt x="101" y="156"/>
                  <a:pt x="101" y="156"/>
                </a:cubicBezTo>
                <a:cubicBezTo>
                  <a:pt x="101" y="210"/>
                  <a:pt x="101" y="210"/>
                  <a:pt x="101" y="210"/>
                </a:cubicBezTo>
                <a:cubicBezTo>
                  <a:pt x="138" y="231"/>
                  <a:pt x="138" y="231"/>
                  <a:pt x="138" y="231"/>
                </a:cubicBezTo>
                <a:cubicBezTo>
                  <a:pt x="150" y="238"/>
                  <a:pt x="164" y="233"/>
                  <a:pt x="171" y="222"/>
                </a:cubicBezTo>
                <a:cubicBezTo>
                  <a:pt x="243" y="91"/>
                  <a:pt x="243" y="91"/>
                  <a:pt x="243" y="91"/>
                </a:cubicBezTo>
                <a:lnTo>
                  <a:pt x="232" y="85"/>
                </a:lnTo>
                <a:close/>
                <a:moveTo>
                  <a:pt x="101" y="22"/>
                </a:moveTo>
                <a:cubicBezTo>
                  <a:pt x="98" y="26"/>
                  <a:pt x="93" y="27"/>
                  <a:pt x="88" y="24"/>
                </a:cubicBezTo>
                <a:cubicBezTo>
                  <a:pt x="84" y="22"/>
                  <a:pt x="82" y="16"/>
                  <a:pt x="85" y="11"/>
                </a:cubicBezTo>
                <a:cubicBezTo>
                  <a:pt x="86" y="9"/>
                  <a:pt x="88" y="7"/>
                  <a:pt x="90" y="6"/>
                </a:cubicBezTo>
                <a:cubicBezTo>
                  <a:pt x="78" y="0"/>
                  <a:pt x="78" y="0"/>
                  <a:pt x="78" y="0"/>
                </a:cubicBezTo>
                <a:cubicBezTo>
                  <a:pt x="6" y="130"/>
                  <a:pt x="6" y="130"/>
                  <a:pt x="6" y="130"/>
                </a:cubicBezTo>
                <a:cubicBezTo>
                  <a:pt x="0" y="142"/>
                  <a:pt x="4" y="157"/>
                  <a:pt x="15" y="163"/>
                </a:cubicBezTo>
                <a:cubicBezTo>
                  <a:pt x="101" y="210"/>
                  <a:pt x="101" y="210"/>
                  <a:pt x="101" y="210"/>
                </a:cubicBezTo>
                <a:cubicBezTo>
                  <a:pt x="101" y="156"/>
                  <a:pt x="101" y="156"/>
                  <a:pt x="101" y="156"/>
                </a:cubicBezTo>
                <a:cubicBezTo>
                  <a:pt x="28" y="116"/>
                  <a:pt x="28" y="116"/>
                  <a:pt x="28" y="116"/>
                </a:cubicBezTo>
                <a:cubicBezTo>
                  <a:pt x="27" y="116"/>
                  <a:pt x="27" y="114"/>
                  <a:pt x="27" y="113"/>
                </a:cubicBezTo>
                <a:cubicBezTo>
                  <a:pt x="28" y="112"/>
                  <a:pt x="29" y="112"/>
                  <a:pt x="30" y="112"/>
                </a:cubicBezTo>
                <a:cubicBezTo>
                  <a:pt x="101" y="151"/>
                  <a:pt x="101" y="151"/>
                  <a:pt x="101" y="151"/>
                </a:cubicBezTo>
                <a:cubicBezTo>
                  <a:pt x="101" y="129"/>
                  <a:pt x="101" y="129"/>
                  <a:pt x="101" y="129"/>
                </a:cubicBezTo>
                <a:cubicBezTo>
                  <a:pt x="40" y="95"/>
                  <a:pt x="40" y="95"/>
                  <a:pt x="40" y="95"/>
                </a:cubicBezTo>
                <a:cubicBezTo>
                  <a:pt x="39" y="95"/>
                  <a:pt x="38" y="93"/>
                  <a:pt x="39" y="92"/>
                </a:cubicBezTo>
                <a:cubicBezTo>
                  <a:pt x="40" y="91"/>
                  <a:pt x="41" y="91"/>
                  <a:pt x="42" y="91"/>
                </a:cubicBezTo>
                <a:cubicBezTo>
                  <a:pt x="101" y="124"/>
                  <a:pt x="101" y="124"/>
                  <a:pt x="101" y="124"/>
                </a:cubicBezTo>
                <a:cubicBezTo>
                  <a:pt x="101" y="101"/>
                  <a:pt x="101" y="101"/>
                  <a:pt x="101" y="101"/>
                </a:cubicBezTo>
                <a:cubicBezTo>
                  <a:pt x="51" y="74"/>
                  <a:pt x="51" y="74"/>
                  <a:pt x="51" y="74"/>
                </a:cubicBezTo>
                <a:cubicBezTo>
                  <a:pt x="50" y="74"/>
                  <a:pt x="50" y="72"/>
                  <a:pt x="51" y="71"/>
                </a:cubicBezTo>
                <a:cubicBezTo>
                  <a:pt x="51" y="70"/>
                  <a:pt x="53" y="70"/>
                  <a:pt x="54" y="70"/>
                </a:cubicBezTo>
                <a:cubicBezTo>
                  <a:pt x="101" y="96"/>
                  <a:pt x="101" y="96"/>
                  <a:pt x="101" y="96"/>
                </a:cubicBezTo>
                <a:cubicBezTo>
                  <a:pt x="101" y="74"/>
                  <a:pt x="101" y="74"/>
                  <a:pt x="101" y="74"/>
                </a:cubicBezTo>
                <a:cubicBezTo>
                  <a:pt x="63" y="53"/>
                  <a:pt x="63" y="53"/>
                  <a:pt x="63" y="53"/>
                </a:cubicBezTo>
                <a:cubicBezTo>
                  <a:pt x="62" y="53"/>
                  <a:pt x="62" y="51"/>
                  <a:pt x="62" y="50"/>
                </a:cubicBezTo>
                <a:cubicBezTo>
                  <a:pt x="63" y="49"/>
                  <a:pt x="64" y="49"/>
                  <a:pt x="65" y="49"/>
                </a:cubicBezTo>
                <a:cubicBezTo>
                  <a:pt x="101" y="69"/>
                  <a:pt x="101" y="69"/>
                  <a:pt x="101" y="69"/>
                </a:cubicBezTo>
                <a:lnTo>
                  <a:pt x="101" y="22"/>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8" name="Freeform 58"/>
          <p:cNvSpPr>
            <a:spLocks noEditPoints="1"/>
          </p:cNvSpPr>
          <p:nvPr/>
        </p:nvSpPr>
        <p:spPr bwMode="auto">
          <a:xfrm>
            <a:off x="5376514" y="2476273"/>
            <a:ext cx="385662" cy="390423"/>
          </a:xfrm>
          <a:custGeom>
            <a:avLst/>
            <a:gdLst>
              <a:gd name="T0" fmla="*/ 189 w 236"/>
              <a:gd name="T1" fmla="*/ 60 h 239"/>
              <a:gd name="T2" fmla="*/ 196 w 236"/>
              <a:gd name="T3" fmla="*/ 122 h 239"/>
              <a:gd name="T4" fmla="*/ 198 w 236"/>
              <a:gd name="T5" fmla="*/ 136 h 239"/>
              <a:gd name="T6" fmla="*/ 208 w 236"/>
              <a:gd name="T7" fmla="*/ 157 h 239"/>
              <a:gd name="T8" fmla="*/ 189 w 236"/>
              <a:gd name="T9" fmla="*/ 195 h 239"/>
              <a:gd name="T10" fmla="*/ 168 w 236"/>
              <a:gd name="T11" fmla="*/ 156 h 239"/>
              <a:gd name="T12" fmla="*/ 168 w 236"/>
              <a:gd name="T13" fmla="*/ 78 h 239"/>
              <a:gd name="T14" fmla="*/ 182 w 236"/>
              <a:gd name="T15" fmla="*/ 92 h 239"/>
              <a:gd name="T16" fmla="*/ 185 w 236"/>
              <a:gd name="T17" fmla="*/ 107 h 239"/>
              <a:gd name="T18" fmla="*/ 189 w 236"/>
              <a:gd name="T19" fmla="*/ 141 h 239"/>
              <a:gd name="T20" fmla="*/ 189 w 236"/>
              <a:gd name="T21" fmla="*/ 130 h 239"/>
              <a:gd name="T22" fmla="*/ 168 w 236"/>
              <a:gd name="T23" fmla="*/ 155 h 239"/>
              <a:gd name="T24" fmla="*/ 160 w 236"/>
              <a:gd name="T25" fmla="*/ 138 h 239"/>
              <a:gd name="T26" fmla="*/ 165 w 236"/>
              <a:gd name="T27" fmla="*/ 172 h 239"/>
              <a:gd name="T28" fmla="*/ 168 w 236"/>
              <a:gd name="T29" fmla="*/ 16 h 239"/>
              <a:gd name="T30" fmla="*/ 163 w 236"/>
              <a:gd name="T31" fmla="*/ 49 h 239"/>
              <a:gd name="T32" fmla="*/ 168 w 236"/>
              <a:gd name="T33" fmla="*/ 78 h 239"/>
              <a:gd name="T34" fmla="*/ 159 w 236"/>
              <a:gd name="T35" fmla="*/ 118 h 239"/>
              <a:gd name="T36" fmla="*/ 159 w 236"/>
              <a:gd name="T37" fmla="*/ 209 h 239"/>
              <a:gd name="T38" fmla="*/ 159 w 236"/>
              <a:gd name="T39" fmla="*/ 5 h 239"/>
              <a:gd name="T40" fmla="*/ 159 w 236"/>
              <a:gd name="T41" fmla="*/ 40 h 239"/>
              <a:gd name="T42" fmla="*/ 144 w 236"/>
              <a:gd name="T43" fmla="*/ 89 h 239"/>
              <a:gd name="T44" fmla="*/ 159 w 236"/>
              <a:gd name="T45" fmla="*/ 108 h 239"/>
              <a:gd name="T46" fmla="*/ 159 w 236"/>
              <a:gd name="T47" fmla="*/ 136 h 239"/>
              <a:gd name="T48" fmla="*/ 144 w 236"/>
              <a:gd name="T49" fmla="*/ 162 h 239"/>
              <a:gd name="T50" fmla="*/ 151 w 236"/>
              <a:gd name="T51" fmla="*/ 143 h 239"/>
              <a:gd name="T52" fmla="*/ 146 w 236"/>
              <a:gd name="T53" fmla="*/ 109 h 239"/>
              <a:gd name="T54" fmla="*/ 123 w 236"/>
              <a:gd name="T55" fmla="*/ 7 h 239"/>
              <a:gd name="T56" fmla="*/ 144 w 236"/>
              <a:gd name="T57" fmla="*/ 0 h 239"/>
              <a:gd name="T58" fmla="*/ 144 w 236"/>
              <a:gd name="T59" fmla="*/ 187 h 239"/>
              <a:gd name="T60" fmla="*/ 123 w 236"/>
              <a:gd name="T61" fmla="*/ 225 h 239"/>
              <a:gd name="T62" fmla="*/ 140 w 236"/>
              <a:gd name="T63" fmla="*/ 96 h 239"/>
              <a:gd name="T64" fmla="*/ 123 w 236"/>
              <a:gd name="T65" fmla="*/ 135 h 239"/>
              <a:gd name="T66" fmla="*/ 137 w 236"/>
              <a:gd name="T67" fmla="*/ 113 h 239"/>
              <a:gd name="T68" fmla="*/ 123 w 236"/>
              <a:gd name="T69" fmla="*/ 82 h 239"/>
              <a:gd name="T70" fmla="*/ 125 w 236"/>
              <a:gd name="T71" fmla="*/ 171 h 239"/>
              <a:gd name="T72" fmla="*/ 123 w 236"/>
              <a:gd name="T73" fmla="*/ 7 h 239"/>
              <a:gd name="T74" fmla="*/ 123 w 236"/>
              <a:gd name="T75" fmla="*/ 7 h 239"/>
              <a:gd name="T76" fmla="*/ 123 w 236"/>
              <a:gd name="T77" fmla="*/ 177 h 239"/>
              <a:gd name="T78" fmla="*/ 121 w 236"/>
              <a:gd name="T79" fmla="*/ 162 h 239"/>
              <a:gd name="T80" fmla="*/ 123 w 236"/>
              <a:gd name="T81" fmla="*/ 135 h 239"/>
              <a:gd name="T82" fmla="*/ 99 w 236"/>
              <a:gd name="T83" fmla="*/ 124 h 239"/>
              <a:gd name="T84" fmla="*/ 106 w 236"/>
              <a:gd name="T85" fmla="*/ 164 h 239"/>
              <a:gd name="T86" fmla="*/ 108 w 236"/>
              <a:gd name="T87" fmla="*/ 179 h 239"/>
              <a:gd name="T88" fmla="*/ 118 w 236"/>
              <a:gd name="T89" fmla="*/ 199 h 239"/>
              <a:gd name="T90" fmla="*/ 123 w 236"/>
              <a:gd name="T91" fmla="*/ 99 h 239"/>
              <a:gd name="T92" fmla="*/ 99 w 236"/>
              <a:gd name="T93" fmla="*/ 18 h 239"/>
              <a:gd name="T94" fmla="*/ 99 w 236"/>
              <a:gd name="T95" fmla="*/ 18 h 239"/>
              <a:gd name="T96" fmla="*/ 89 w 236"/>
              <a:gd name="T97" fmla="*/ 212 h 239"/>
              <a:gd name="T98" fmla="*/ 99 w 236"/>
              <a:gd name="T99" fmla="*/ 183 h 239"/>
              <a:gd name="T100" fmla="*/ 71 w 236"/>
              <a:gd name="T101" fmla="*/ 227 h 239"/>
              <a:gd name="T102" fmla="*/ 95 w 236"/>
              <a:gd name="T103" fmla="*/ 117 h 239"/>
              <a:gd name="T104" fmla="*/ 71 w 236"/>
              <a:gd name="T105" fmla="*/ 160 h 239"/>
              <a:gd name="T106" fmla="*/ 92 w 236"/>
              <a:gd name="T107" fmla="*/ 134 h 239"/>
              <a:gd name="T108" fmla="*/ 71 w 236"/>
              <a:gd name="T109" fmla="*/ 107 h 239"/>
              <a:gd name="T110" fmla="*/ 7 w 236"/>
              <a:gd name="T111" fmla="*/ 91 h 239"/>
              <a:gd name="T112" fmla="*/ 70 w 236"/>
              <a:gd name="T113" fmla="*/ 181 h 239"/>
              <a:gd name="T114" fmla="*/ 71 w 236"/>
              <a:gd name="T115" fmla="*/ 149 h 239"/>
              <a:gd name="T116" fmla="*/ 52 w 236"/>
              <a:gd name="T117" fmla="*/ 133 h 239"/>
              <a:gd name="T118" fmla="*/ 35 w 236"/>
              <a:gd name="T119" fmla="*/ 109 h 239"/>
              <a:gd name="T120" fmla="*/ 71 w 236"/>
              <a:gd name="T121" fmla="*/ 31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6" h="239">
                <a:moveTo>
                  <a:pt x="189" y="195"/>
                </a:moveTo>
                <a:cubicBezTo>
                  <a:pt x="216" y="182"/>
                  <a:pt x="216" y="182"/>
                  <a:pt x="216" y="182"/>
                </a:cubicBezTo>
                <a:cubicBezTo>
                  <a:pt x="230" y="176"/>
                  <a:pt x="236" y="159"/>
                  <a:pt x="229" y="146"/>
                </a:cubicBezTo>
                <a:cubicBezTo>
                  <a:pt x="189" y="60"/>
                  <a:pt x="189" y="60"/>
                  <a:pt x="189" y="60"/>
                </a:cubicBezTo>
                <a:cubicBezTo>
                  <a:pt x="189" y="107"/>
                  <a:pt x="189" y="107"/>
                  <a:pt x="189" y="107"/>
                </a:cubicBezTo>
                <a:cubicBezTo>
                  <a:pt x="190" y="108"/>
                  <a:pt x="190" y="108"/>
                  <a:pt x="190" y="109"/>
                </a:cubicBezTo>
                <a:cubicBezTo>
                  <a:pt x="196" y="122"/>
                  <a:pt x="196" y="122"/>
                  <a:pt x="196" y="122"/>
                </a:cubicBezTo>
                <a:cubicBezTo>
                  <a:pt x="196" y="122"/>
                  <a:pt x="196" y="122"/>
                  <a:pt x="196" y="122"/>
                </a:cubicBezTo>
                <a:cubicBezTo>
                  <a:pt x="197" y="124"/>
                  <a:pt x="196" y="126"/>
                  <a:pt x="194" y="127"/>
                </a:cubicBezTo>
                <a:cubicBezTo>
                  <a:pt x="189" y="130"/>
                  <a:pt x="189" y="130"/>
                  <a:pt x="189" y="130"/>
                </a:cubicBezTo>
                <a:cubicBezTo>
                  <a:pt x="189" y="141"/>
                  <a:pt x="189" y="141"/>
                  <a:pt x="189" y="141"/>
                </a:cubicBezTo>
                <a:cubicBezTo>
                  <a:pt x="198" y="136"/>
                  <a:pt x="198" y="136"/>
                  <a:pt x="198" y="136"/>
                </a:cubicBezTo>
                <a:cubicBezTo>
                  <a:pt x="201" y="135"/>
                  <a:pt x="203" y="136"/>
                  <a:pt x="204" y="138"/>
                </a:cubicBezTo>
                <a:cubicBezTo>
                  <a:pt x="210" y="151"/>
                  <a:pt x="210" y="151"/>
                  <a:pt x="210" y="151"/>
                </a:cubicBezTo>
                <a:cubicBezTo>
                  <a:pt x="210" y="151"/>
                  <a:pt x="210" y="151"/>
                  <a:pt x="210" y="151"/>
                </a:cubicBezTo>
                <a:cubicBezTo>
                  <a:pt x="211" y="153"/>
                  <a:pt x="210" y="156"/>
                  <a:pt x="208" y="157"/>
                </a:cubicBezTo>
                <a:cubicBezTo>
                  <a:pt x="189" y="166"/>
                  <a:pt x="189" y="166"/>
                  <a:pt x="189" y="166"/>
                </a:cubicBezTo>
                <a:lnTo>
                  <a:pt x="189" y="195"/>
                </a:lnTo>
                <a:close/>
                <a:moveTo>
                  <a:pt x="168" y="204"/>
                </a:moveTo>
                <a:cubicBezTo>
                  <a:pt x="189" y="195"/>
                  <a:pt x="189" y="195"/>
                  <a:pt x="189" y="195"/>
                </a:cubicBezTo>
                <a:cubicBezTo>
                  <a:pt x="189" y="166"/>
                  <a:pt x="189" y="166"/>
                  <a:pt x="189" y="166"/>
                </a:cubicBezTo>
                <a:cubicBezTo>
                  <a:pt x="180" y="170"/>
                  <a:pt x="180" y="170"/>
                  <a:pt x="180" y="170"/>
                </a:cubicBezTo>
                <a:cubicBezTo>
                  <a:pt x="178" y="171"/>
                  <a:pt x="175" y="170"/>
                  <a:pt x="174" y="168"/>
                </a:cubicBezTo>
                <a:cubicBezTo>
                  <a:pt x="168" y="156"/>
                  <a:pt x="168" y="156"/>
                  <a:pt x="168" y="156"/>
                </a:cubicBezTo>
                <a:cubicBezTo>
                  <a:pt x="168" y="204"/>
                  <a:pt x="168" y="204"/>
                  <a:pt x="168" y="204"/>
                </a:cubicBezTo>
                <a:close/>
                <a:moveTo>
                  <a:pt x="189" y="60"/>
                </a:moveTo>
                <a:cubicBezTo>
                  <a:pt x="168" y="16"/>
                  <a:pt x="168" y="16"/>
                  <a:pt x="168" y="16"/>
                </a:cubicBezTo>
                <a:cubicBezTo>
                  <a:pt x="168" y="78"/>
                  <a:pt x="168" y="78"/>
                  <a:pt x="168" y="78"/>
                </a:cubicBezTo>
                <a:cubicBezTo>
                  <a:pt x="171" y="77"/>
                  <a:pt x="171" y="77"/>
                  <a:pt x="171" y="77"/>
                </a:cubicBezTo>
                <a:cubicBezTo>
                  <a:pt x="173" y="76"/>
                  <a:pt x="175" y="77"/>
                  <a:pt x="176" y="79"/>
                </a:cubicBezTo>
                <a:cubicBezTo>
                  <a:pt x="182" y="92"/>
                  <a:pt x="182" y="92"/>
                  <a:pt x="182" y="92"/>
                </a:cubicBezTo>
                <a:cubicBezTo>
                  <a:pt x="182" y="92"/>
                  <a:pt x="182" y="92"/>
                  <a:pt x="182" y="92"/>
                </a:cubicBezTo>
                <a:cubicBezTo>
                  <a:pt x="183" y="94"/>
                  <a:pt x="182" y="97"/>
                  <a:pt x="180" y="98"/>
                </a:cubicBezTo>
                <a:cubicBezTo>
                  <a:pt x="168" y="103"/>
                  <a:pt x="168" y="103"/>
                  <a:pt x="168" y="103"/>
                </a:cubicBezTo>
                <a:cubicBezTo>
                  <a:pt x="168" y="114"/>
                  <a:pt x="168" y="114"/>
                  <a:pt x="168" y="114"/>
                </a:cubicBezTo>
                <a:cubicBezTo>
                  <a:pt x="185" y="107"/>
                  <a:pt x="185" y="107"/>
                  <a:pt x="185" y="107"/>
                </a:cubicBezTo>
                <a:cubicBezTo>
                  <a:pt x="186" y="106"/>
                  <a:pt x="188" y="106"/>
                  <a:pt x="189" y="107"/>
                </a:cubicBezTo>
                <a:cubicBezTo>
                  <a:pt x="189" y="60"/>
                  <a:pt x="189" y="60"/>
                  <a:pt x="189" y="60"/>
                </a:cubicBezTo>
                <a:close/>
                <a:moveTo>
                  <a:pt x="189" y="130"/>
                </a:moveTo>
                <a:cubicBezTo>
                  <a:pt x="189" y="141"/>
                  <a:pt x="189" y="141"/>
                  <a:pt x="189" y="141"/>
                </a:cubicBezTo>
                <a:cubicBezTo>
                  <a:pt x="170" y="150"/>
                  <a:pt x="170" y="150"/>
                  <a:pt x="170" y="150"/>
                </a:cubicBezTo>
                <a:cubicBezTo>
                  <a:pt x="169" y="150"/>
                  <a:pt x="169" y="151"/>
                  <a:pt x="168" y="151"/>
                </a:cubicBezTo>
                <a:cubicBezTo>
                  <a:pt x="168" y="139"/>
                  <a:pt x="168" y="139"/>
                  <a:pt x="168" y="139"/>
                </a:cubicBezTo>
                <a:lnTo>
                  <a:pt x="189" y="130"/>
                </a:lnTo>
                <a:close/>
                <a:moveTo>
                  <a:pt x="159" y="209"/>
                </a:moveTo>
                <a:cubicBezTo>
                  <a:pt x="168" y="204"/>
                  <a:pt x="168" y="204"/>
                  <a:pt x="168" y="204"/>
                </a:cubicBezTo>
                <a:cubicBezTo>
                  <a:pt x="168" y="156"/>
                  <a:pt x="168" y="156"/>
                  <a:pt x="168" y="156"/>
                </a:cubicBezTo>
                <a:cubicBezTo>
                  <a:pt x="168" y="155"/>
                  <a:pt x="168" y="155"/>
                  <a:pt x="168" y="155"/>
                </a:cubicBezTo>
                <a:cubicBezTo>
                  <a:pt x="168" y="154"/>
                  <a:pt x="168" y="152"/>
                  <a:pt x="168" y="151"/>
                </a:cubicBezTo>
                <a:cubicBezTo>
                  <a:pt x="168" y="139"/>
                  <a:pt x="168" y="139"/>
                  <a:pt x="168" y="139"/>
                </a:cubicBezTo>
                <a:cubicBezTo>
                  <a:pt x="166" y="141"/>
                  <a:pt x="166" y="141"/>
                  <a:pt x="166" y="141"/>
                </a:cubicBezTo>
                <a:cubicBezTo>
                  <a:pt x="164" y="142"/>
                  <a:pt x="161" y="141"/>
                  <a:pt x="160" y="138"/>
                </a:cubicBezTo>
                <a:cubicBezTo>
                  <a:pt x="159" y="136"/>
                  <a:pt x="159" y="136"/>
                  <a:pt x="159" y="136"/>
                </a:cubicBezTo>
                <a:cubicBezTo>
                  <a:pt x="159" y="160"/>
                  <a:pt x="159" y="160"/>
                  <a:pt x="159" y="160"/>
                </a:cubicBezTo>
                <a:cubicBezTo>
                  <a:pt x="165" y="172"/>
                  <a:pt x="165" y="172"/>
                  <a:pt x="165" y="172"/>
                </a:cubicBezTo>
                <a:cubicBezTo>
                  <a:pt x="165" y="172"/>
                  <a:pt x="165" y="172"/>
                  <a:pt x="165" y="172"/>
                </a:cubicBezTo>
                <a:cubicBezTo>
                  <a:pt x="166" y="175"/>
                  <a:pt x="165" y="177"/>
                  <a:pt x="163" y="178"/>
                </a:cubicBezTo>
                <a:cubicBezTo>
                  <a:pt x="159" y="180"/>
                  <a:pt x="159" y="180"/>
                  <a:pt x="159" y="180"/>
                </a:cubicBezTo>
                <a:cubicBezTo>
                  <a:pt x="159" y="209"/>
                  <a:pt x="159" y="209"/>
                  <a:pt x="159" y="209"/>
                </a:cubicBezTo>
                <a:close/>
                <a:moveTo>
                  <a:pt x="168" y="16"/>
                </a:moveTo>
                <a:cubicBezTo>
                  <a:pt x="168" y="15"/>
                  <a:pt x="168" y="15"/>
                  <a:pt x="168" y="15"/>
                </a:cubicBezTo>
                <a:cubicBezTo>
                  <a:pt x="166" y="11"/>
                  <a:pt x="163" y="7"/>
                  <a:pt x="159" y="5"/>
                </a:cubicBezTo>
                <a:cubicBezTo>
                  <a:pt x="159" y="40"/>
                  <a:pt x="159" y="40"/>
                  <a:pt x="159" y="40"/>
                </a:cubicBezTo>
                <a:cubicBezTo>
                  <a:pt x="163" y="49"/>
                  <a:pt x="163" y="49"/>
                  <a:pt x="163" y="49"/>
                </a:cubicBezTo>
                <a:cubicBezTo>
                  <a:pt x="163" y="49"/>
                  <a:pt x="163" y="49"/>
                  <a:pt x="163" y="49"/>
                </a:cubicBezTo>
                <a:cubicBezTo>
                  <a:pt x="166" y="55"/>
                  <a:pt x="164" y="61"/>
                  <a:pt x="159" y="65"/>
                </a:cubicBezTo>
                <a:cubicBezTo>
                  <a:pt x="159" y="82"/>
                  <a:pt x="159" y="82"/>
                  <a:pt x="159" y="82"/>
                </a:cubicBezTo>
                <a:cubicBezTo>
                  <a:pt x="168" y="78"/>
                  <a:pt x="168" y="78"/>
                  <a:pt x="168" y="78"/>
                </a:cubicBezTo>
                <a:cubicBezTo>
                  <a:pt x="168" y="16"/>
                  <a:pt x="168" y="16"/>
                  <a:pt x="168" y="16"/>
                </a:cubicBezTo>
                <a:close/>
                <a:moveTo>
                  <a:pt x="168" y="103"/>
                </a:moveTo>
                <a:cubicBezTo>
                  <a:pt x="168" y="114"/>
                  <a:pt x="168" y="114"/>
                  <a:pt x="168" y="114"/>
                </a:cubicBezTo>
                <a:cubicBezTo>
                  <a:pt x="159" y="118"/>
                  <a:pt x="159" y="118"/>
                  <a:pt x="159" y="118"/>
                </a:cubicBezTo>
                <a:cubicBezTo>
                  <a:pt x="159" y="108"/>
                  <a:pt x="159" y="108"/>
                  <a:pt x="159" y="108"/>
                </a:cubicBezTo>
                <a:lnTo>
                  <a:pt x="168" y="103"/>
                </a:lnTo>
                <a:close/>
                <a:moveTo>
                  <a:pt x="144" y="216"/>
                </a:moveTo>
                <a:cubicBezTo>
                  <a:pt x="159" y="209"/>
                  <a:pt x="159" y="209"/>
                  <a:pt x="159" y="209"/>
                </a:cubicBezTo>
                <a:cubicBezTo>
                  <a:pt x="159" y="180"/>
                  <a:pt x="159" y="180"/>
                  <a:pt x="159" y="180"/>
                </a:cubicBezTo>
                <a:cubicBezTo>
                  <a:pt x="144" y="187"/>
                  <a:pt x="144" y="187"/>
                  <a:pt x="144" y="187"/>
                </a:cubicBezTo>
                <a:cubicBezTo>
                  <a:pt x="144" y="216"/>
                  <a:pt x="144" y="216"/>
                  <a:pt x="144" y="216"/>
                </a:cubicBezTo>
                <a:close/>
                <a:moveTo>
                  <a:pt x="159" y="5"/>
                </a:moveTo>
                <a:cubicBezTo>
                  <a:pt x="155" y="2"/>
                  <a:pt x="149" y="0"/>
                  <a:pt x="144" y="0"/>
                </a:cubicBezTo>
                <a:cubicBezTo>
                  <a:pt x="144" y="22"/>
                  <a:pt x="144" y="22"/>
                  <a:pt x="144" y="22"/>
                </a:cubicBezTo>
                <a:cubicBezTo>
                  <a:pt x="148" y="23"/>
                  <a:pt x="152" y="25"/>
                  <a:pt x="154" y="30"/>
                </a:cubicBezTo>
                <a:cubicBezTo>
                  <a:pt x="159" y="40"/>
                  <a:pt x="159" y="40"/>
                  <a:pt x="159" y="40"/>
                </a:cubicBezTo>
                <a:cubicBezTo>
                  <a:pt x="159" y="5"/>
                  <a:pt x="159" y="5"/>
                  <a:pt x="159" y="5"/>
                </a:cubicBezTo>
                <a:close/>
                <a:moveTo>
                  <a:pt x="159" y="65"/>
                </a:moveTo>
                <a:cubicBezTo>
                  <a:pt x="159" y="82"/>
                  <a:pt x="159" y="82"/>
                  <a:pt x="159" y="82"/>
                </a:cubicBezTo>
                <a:cubicBezTo>
                  <a:pt x="144" y="89"/>
                  <a:pt x="144" y="89"/>
                  <a:pt x="144" y="89"/>
                </a:cubicBezTo>
                <a:cubicBezTo>
                  <a:pt x="144" y="72"/>
                  <a:pt x="144" y="72"/>
                  <a:pt x="144" y="72"/>
                </a:cubicBezTo>
                <a:cubicBezTo>
                  <a:pt x="157" y="66"/>
                  <a:pt x="157" y="66"/>
                  <a:pt x="157" y="66"/>
                </a:cubicBezTo>
                <a:cubicBezTo>
                  <a:pt x="158" y="66"/>
                  <a:pt x="159" y="66"/>
                  <a:pt x="159" y="65"/>
                </a:cubicBezTo>
                <a:close/>
                <a:moveTo>
                  <a:pt x="159" y="108"/>
                </a:moveTo>
                <a:cubicBezTo>
                  <a:pt x="159" y="118"/>
                  <a:pt x="159" y="118"/>
                  <a:pt x="159" y="118"/>
                </a:cubicBezTo>
                <a:cubicBezTo>
                  <a:pt x="156" y="120"/>
                  <a:pt x="156" y="120"/>
                  <a:pt x="156" y="120"/>
                </a:cubicBezTo>
                <a:cubicBezTo>
                  <a:pt x="154" y="121"/>
                  <a:pt x="153" y="123"/>
                  <a:pt x="154" y="126"/>
                </a:cubicBezTo>
                <a:cubicBezTo>
                  <a:pt x="159" y="136"/>
                  <a:pt x="159" y="136"/>
                  <a:pt x="159" y="136"/>
                </a:cubicBezTo>
                <a:cubicBezTo>
                  <a:pt x="159" y="160"/>
                  <a:pt x="159" y="160"/>
                  <a:pt x="159" y="160"/>
                </a:cubicBezTo>
                <a:cubicBezTo>
                  <a:pt x="159" y="159"/>
                  <a:pt x="159" y="159"/>
                  <a:pt x="159" y="159"/>
                </a:cubicBezTo>
                <a:cubicBezTo>
                  <a:pt x="158" y="157"/>
                  <a:pt x="155" y="156"/>
                  <a:pt x="153" y="157"/>
                </a:cubicBezTo>
                <a:cubicBezTo>
                  <a:pt x="144" y="162"/>
                  <a:pt x="144" y="162"/>
                  <a:pt x="144" y="162"/>
                </a:cubicBezTo>
                <a:cubicBezTo>
                  <a:pt x="144" y="151"/>
                  <a:pt x="144" y="151"/>
                  <a:pt x="144" y="151"/>
                </a:cubicBezTo>
                <a:cubicBezTo>
                  <a:pt x="149" y="148"/>
                  <a:pt x="149" y="148"/>
                  <a:pt x="149" y="148"/>
                </a:cubicBezTo>
                <a:cubicBezTo>
                  <a:pt x="151" y="147"/>
                  <a:pt x="152" y="145"/>
                  <a:pt x="151" y="143"/>
                </a:cubicBezTo>
                <a:cubicBezTo>
                  <a:pt x="151" y="143"/>
                  <a:pt x="151" y="143"/>
                  <a:pt x="151" y="143"/>
                </a:cubicBezTo>
                <a:cubicBezTo>
                  <a:pt x="145" y="130"/>
                  <a:pt x="145" y="130"/>
                  <a:pt x="145" y="130"/>
                </a:cubicBezTo>
                <a:cubicBezTo>
                  <a:pt x="145" y="129"/>
                  <a:pt x="144" y="129"/>
                  <a:pt x="144" y="128"/>
                </a:cubicBezTo>
                <a:cubicBezTo>
                  <a:pt x="144" y="104"/>
                  <a:pt x="144" y="104"/>
                  <a:pt x="144" y="104"/>
                </a:cubicBezTo>
                <a:cubicBezTo>
                  <a:pt x="146" y="109"/>
                  <a:pt x="146" y="109"/>
                  <a:pt x="146" y="109"/>
                </a:cubicBezTo>
                <a:cubicBezTo>
                  <a:pt x="147" y="111"/>
                  <a:pt x="150" y="112"/>
                  <a:pt x="152" y="111"/>
                </a:cubicBezTo>
                <a:lnTo>
                  <a:pt x="159" y="108"/>
                </a:lnTo>
                <a:close/>
                <a:moveTo>
                  <a:pt x="132" y="2"/>
                </a:moveTo>
                <a:cubicBezTo>
                  <a:pt x="123" y="7"/>
                  <a:pt x="123" y="7"/>
                  <a:pt x="123" y="7"/>
                </a:cubicBezTo>
                <a:cubicBezTo>
                  <a:pt x="123" y="30"/>
                  <a:pt x="123" y="30"/>
                  <a:pt x="123" y="30"/>
                </a:cubicBezTo>
                <a:cubicBezTo>
                  <a:pt x="137" y="23"/>
                  <a:pt x="137" y="23"/>
                  <a:pt x="137" y="23"/>
                </a:cubicBezTo>
                <a:cubicBezTo>
                  <a:pt x="139" y="22"/>
                  <a:pt x="142" y="22"/>
                  <a:pt x="144" y="22"/>
                </a:cubicBezTo>
                <a:cubicBezTo>
                  <a:pt x="144" y="0"/>
                  <a:pt x="144" y="0"/>
                  <a:pt x="144" y="0"/>
                </a:cubicBezTo>
                <a:cubicBezTo>
                  <a:pt x="140" y="0"/>
                  <a:pt x="136" y="1"/>
                  <a:pt x="132" y="2"/>
                </a:cubicBezTo>
                <a:close/>
                <a:moveTo>
                  <a:pt x="123" y="225"/>
                </a:moveTo>
                <a:cubicBezTo>
                  <a:pt x="144" y="216"/>
                  <a:pt x="144" y="216"/>
                  <a:pt x="144" y="216"/>
                </a:cubicBezTo>
                <a:cubicBezTo>
                  <a:pt x="144" y="187"/>
                  <a:pt x="144" y="187"/>
                  <a:pt x="144" y="187"/>
                </a:cubicBezTo>
                <a:cubicBezTo>
                  <a:pt x="135" y="191"/>
                  <a:pt x="135" y="191"/>
                  <a:pt x="135" y="191"/>
                </a:cubicBezTo>
                <a:cubicBezTo>
                  <a:pt x="133" y="192"/>
                  <a:pt x="130" y="191"/>
                  <a:pt x="129" y="189"/>
                </a:cubicBezTo>
                <a:cubicBezTo>
                  <a:pt x="123" y="177"/>
                  <a:pt x="123" y="177"/>
                  <a:pt x="123" y="177"/>
                </a:cubicBezTo>
                <a:cubicBezTo>
                  <a:pt x="123" y="225"/>
                  <a:pt x="123" y="225"/>
                  <a:pt x="123" y="225"/>
                </a:cubicBezTo>
                <a:close/>
                <a:moveTo>
                  <a:pt x="144" y="72"/>
                </a:moveTo>
                <a:cubicBezTo>
                  <a:pt x="144" y="89"/>
                  <a:pt x="144" y="89"/>
                  <a:pt x="144" y="89"/>
                </a:cubicBezTo>
                <a:cubicBezTo>
                  <a:pt x="142" y="90"/>
                  <a:pt x="142" y="90"/>
                  <a:pt x="142" y="90"/>
                </a:cubicBezTo>
                <a:cubicBezTo>
                  <a:pt x="140" y="91"/>
                  <a:pt x="139" y="94"/>
                  <a:pt x="140" y="96"/>
                </a:cubicBezTo>
                <a:cubicBezTo>
                  <a:pt x="144" y="104"/>
                  <a:pt x="144" y="104"/>
                  <a:pt x="144" y="104"/>
                </a:cubicBezTo>
                <a:cubicBezTo>
                  <a:pt x="144" y="128"/>
                  <a:pt x="144" y="128"/>
                  <a:pt x="144" y="128"/>
                </a:cubicBezTo>
                <a:cubicBezTo>
                  <a:pt x="143" y="127"/>
                  <a:pt x="141" y="127"/>
                  <a:pt x="139" y="128"/>
                </a:cubicBezTo>
                <a:cubicBezTo>
                  <a:pt x="123" y="135"/>
                  <a:pt x="123" y="135"/>
                  <a:pt x="123" y="135"/>
                </a:cubicBezTo>
                <a:cubicBezTo>
                  <a:pt x="123" y="125"/>
                  <a:pt x="123" y="125"/>
                  <a:pt x="123" y="125"/>
                </a:cubicBezTo>
                <a:cubicBezTo>
                  <a:pt x="135" y="119"/>
                  <a:pt x="135" y="119"/>
                  <a:pt x="135" y="119"/>
                </a:cubicBezTo>
                <a:cubicBezTo>
                  <a:pt x="137" y="118"/>
                  <a:pt x="138" y="115"/>
                  <a:pt x="137" y="113"/>
                </a:cubicBezTo>
                <a:cubicBezTo>
                  <a:pt x="137" y="113"/>
                  <a:pt x="137" y="113"/>
                  <a:pt x="137" y="113"/>
                </a:cubicBezTo>
                <a:cubicBezTo>
                  <a:pt x="131" y="100"/>
                  <a:pt x="131" y="100"/>
                  <a:pt x="131" y="100"/>
                </a:cubicBezTo>
                <a:cubicBezTo>
                  <a:pt x="130" y="98"/>
                  <a:pt x="128" y="97"/>
                  <a:pt x="126" y="98"/>
                </a:cubicBezTo>
                <a:cubicBezTo>
                  <a:pt x="123" y="99"/>
                  <a:pt x="123" y="99"/>
                  <a:pt x="123" y="99"/>
                </a:cubicBezTo>
                <a:cubicBezTo>
                  <a:pt x="123" y="82"/>
                  <a:pt x="123" y="82"/>
                  <a:pt x="123" y="82"/>
                </a:cubicBezTo>
                <a:cubicBezTo>
                  <a:pt x="144" y="72"/>
                  <a:pt x="144" y="72"/>
                  <a:pt x="144" y="72"/>
                </a:cubicBezTo>
                <a:close/>
                <a:moveTo>
                  <a:pt x="144" y="151"/>
                </a:moveTo>
                <a:cubicBezTo>
                  <a:pt x="144" y="162"/>
                  <a:pt x="144" y="162"/>
                  <a:pt x="144" y="162"/>
                </a:cubicBezTo>
                <a:cubicBezTo>
                  <a:pt x="125" y="171"/>
                  <a:pt x="125" y="171"/>
                  <a:pt x="125" y="171"/>
                </a:cubicBezTo>
                <a:cubicBezTo>
                  <a:pt x="124" y="171"/>
                  <a:pt x="124" y="172"/>
                  <a:pt x="123" y="172"/>
                </a:cubicBezTo>
                <a:cubicBezTo>
                  <a:pt x="123" y="161"/>
                  <a:pt x="123" y="161"/>
                  <a:pt x="123" y="161"/>
                </a:cubicBezTo>
                <a:lnTo>
                  <a:pt x="144" y="151"/>
                </a:lnTo>
                <a:close/>
                <a:moveTo>
                  <a:pt x="123" y="7"/>
                </a:moveTo>
                <a:cubicBezTo>
                  <a:pt x="99" y="18"/>
                  <a:pt x="99" y="18"/>
                  <a:pt x="99" y="18"/>
                </a:cubicBezTo>
                <a:cubicBezTo>
                  <a:pt x="99" y="41"/>
                  <a:pt x="99" y="41"/>
                  <a:pt x="99" y="41"/>
                </a:cubicBezTo>
                <a:cubicBezTo>
                  <a:pt x="123" y="30"/>
                  <a:pt x="123" y="30"/>
                  <a:pt x="123" y="30"/>
                </a:cubicBezTo>
                <a:cubicBezTo>
                  <a:pt x="123" y="7"/>
                  <a:pt x="123" y="7"/>
                  <a:pt x="123" y="7"/>
                </a:cubicBezTo>
                <a:close/>
                <a:moveTo>
                  <a:pt x="99" y="236"/>
                </a:moveTo>
                <a:cubicBezTo>
                  <a:pt x="100" y="236"/>
                  <a:pt x="102" y="235"/>
                  <a:pt x="103" y="235"/>
                </a:cubicBezTo>
                <a:cubicBezTo>
                  <a:pt x="123" y="225"/>
                  <a:pt x="123" y="225"/>
                  <a:pt x="123" y="225"/>
                </a:cubicBezTo>
                <a:cubicBezTo>
                  <a:pt x="123" y="177"/>
                  <a:pt x="123" y="177"/>
                  <a:pt x="123" y="177"/>
                </a:cubicBezTo>
                <a:cubicBezTo>
                  <a:pt x="123" y="176"/>
                  <a:pt x="123" y="176"/>
                  <a:pt x="123" y="176"/>
                </a:cubicBezTo>
                <a:cubicBezTo>
                  <a:pt x="122" y="175"/>
                  <a:pt x="123" y="174"/>
                  <a:pt x="123" y="172"/>
                </a:cubicBezTo>
                <a:cubicBezTo>
                  <a:pt x="123" y="161"/>
                  <a:pt x="123" y="161"/>
                  <a:pt x="123" y="161"/>
                </a:cubicBezTo>
                <a:cubicBezTo>
                  <a:pt x="121" y="162"/>
                  <a:pt x="121" y="162"/>
                  <a:pt x="121" y="162"/>
                </a:cubicBezTo>
                <a:cubicBezTo>
                  <a:pt x="119" y="163"/>
                  <a:pt x="116" y="162"/>
                  <a:pt x="115" y="159"/>
                </a:cubicBezTo>
                <a:cubicBezTo>
                  <a:pt x="109" y="147"/>
                  <a:pt x="109" y="147"/>
                  <a:pt x="109" y="147"/>
                </a:cubicBezTo>
                <a:cubicBezTo>
                  <a:pt x="108" y="145"/>
                  <a:pt x="109" y="142"/>
                  <a:pt x="111" y="141"/>
                </a:cubicBezTo>
                <a:cubicBezTo>
                  <a:pt x="123" y="135"/>
                  <a:pt x="123" y="135"/>
                  <a:pt x="123" y="135"/>
                </a:cubicBezTo>
                <a:cubicBezTo>
                  <a:pt x="123" y="125"/>
                  <a:pt x="123" y="125"/>
                  <a:pt x="123" y="125"/>
                </a:cubicBezTo>
                <a:cubicBezTo>
                  <a:pt x="107" y="132"/>
                  <a:pt x="107" y="132"/>
                  <a:pt x="107" y="132"/>
                </a:cubicBezTo>
                <a:cubicBezTo>
                  <a:pt x="105" y="133"/>
                  <a:pt x="102" y="132"/>
                  <a:pt x="101" y="130"/>
                </a:cubicBezTo>
                <a:cubicBezTo>
                  <a:pt x="99" y="124"/>
                  <a:pt x="99" y="124"/>
                  <a:pt x="99" y="124"/>
                </a:cubicBezTo>
                <a:cubicBezTo>
                  <a:pt x="99" y="150"/>
                  <a:pt x="99" y="150"/>
                  <a:pt x="99" y="150"/>
                </a:cubicBezTo>
                <a:cubicBezTo>
                  <a:pt x="99" y="150"/>
                  <a:pt x="99" y="151"/>
                  <a:pt x="100" y="151"/>
                </a:cubicBezTo>
                <a:cubicBezTo>
                  <a:pt x="106" y="164"/>
                  <a:pt x="106" y="164"/>
                  <a:pt x="106" y="164"/>
                </a:cubicBezTo>
                <a:cubicBezTo>
                  <a:pt x="106" y="164"/>
                  <a:pt x="106" y="164"/>
                  <a:pt x="106" y="164"/>
                </a:cubicBezTo>
                <a:cubicBezTo>
                  <a:pt x="107" y="166"/>
                  <a:pt x="106" y="169"/>
                  <a:pt x="104" y="170"/>
                </a:cubicBezTo>
                <a:cubicBezTo>
                  <a:pt x="99" y="172"/>
                  <a:pt x="99" y="172"/>
                  <a:pt x="99" y="172"/>
                </a:cubicBezTo>
                <a:cubicBezTo>
                  <a:pt x="99" y="183"/>
                  <a:pt x="99" y="183"/>
                  <a:pt x="99" y="183"/>
                </a:cubicBezTo>
                <a:cubicBezTo>
                  <a:pt x="108" y="179"/>
                  <a:pt x="108" y="179"/>
                  <a:pt x="108" y="179"/>
                </a:cubicBezTo>
                <a:cubicBezTo>
                  <a:pt x="110" y="178"/>
                  <a:pt x="113" y="179"/>
                  <a:pt x="114" y="181"/>
                </a:cubicBezTo>
                <a:cubicBezTo>
                  <a:pt x="120" y="194"/>
                  <a:pt x="120" y="194"/>
                  <a:pt x="120" y="194"/>
                </a:cubicBezTo>
                <a:cubicBezTo>
                  <a:pt x="120" y="194"/>
                  <a:pt x="120" y="194"/>
                  <a:pt x="120" y="194"/>
                </a:cubicBezTo>
                <a:cubicBezTo>
                  <a:pt x="121" y="196"/>
                  <a:pt x="120" y="198"/>
                  <a:pt x="118" y="199"/>
                </a:cubicBezTo>
                <a:cubicBezTo>
                  <a:pt x="99" y="208"/>
                  <a:pt x="99" y="208"/>
                  <a:pt x="99" y="208"/>
                </a:cubicBezTo>
                <a:cubicBezTo>
                  <a:pt x="99" y="236"/>
                  <a:pt x="99" y="236"/>
                  <a:pt x="99" y="236"/>
                </a:cubicBezTo>
                <a:close/>
                <a:moveTo>
                  <a:pt x="123" y="82"/>
                </a:moveTo>
                <a:cubicBezTo>
                  <a:pt x="123" y="99"/>
                  <a:pt x="123" y="99"/>
                  <a:pt x="123" y="99"/>
                </a:cubicBezTo>
                <a:cubicBezTo>
                  <a:pt x="99" y="111"/>
                  <a:pt x="99" y="111"/>
                  <a:pt x="99" y="111"/>
                </a:cubicBezTo>
                <a:cubicBezTo>
                  <a:pt x="99" y="94"/>
                  <a:pt x="99" y="94"/>
                  <a:pt x="99" y="94"/>
                </a:cubicBezTo>
                <a:lnTo>
                  <a:pt x="123" y="82"/>
                </a:lnTo>
                <a:close/>
                <a:moveTo>
                  <a:pt x="99" y="18"/>
                </a:moveTo>
                <a:cubicBezTo>
                  <a:pt x="71" y="31"/>
                  <a:pt x="71" y="31"/>
                  <a:pt x="71" y="31"/>
                </a:cubicBezTo>
                <a:cubicBezTo>
                  <a:pt x="71" y="54"/>
                  <a:pt x="71" y="54"/>
                  <a:pt x="71" y="54"/>
                </a:cubicBezTo>
                <a:cubicBezTo>
                  <a:pt x="99" y="41"/>
                  <a:pt x="99" y="41"/>
                  <a:pt x="99" y="41"/>
                </a:cubicBezTo>
                <a:cubicBezTo>
                  <a:pt x="99" y="18"/>
                  <a:pt x="99" y="18"/>
                  <a:pt x="99" y="18"/>
                </a:cubicBezTo>
                <a:close/>
                <a:moveTo>
                  <a:pt x="71" y="227"/>
                </a:moveTo>
                <a:cubicBezTo>
                  <a:pt x="77" y="235"/>
                  <a:pt x="88" y="239"/>
                  <a:pt x="99" y="236"/>
                </a:cubicBezTo>
                <a:cubicBezTo>
                  <a:pt x="99" y="208"/>
                  <a:pt x="99" y="208"/>
                  <a:pt x="99" y="208"/>
                </a:cubicBezTo>
                <a:cubicBezTo>
                  <a:pt x="89" y="212"/>
                  <a:pt x="89" y="212"/>
                  <a:pt x="89" y="212"/>
                </a:cubicBezTo>
                <a:cubicBezTo>
                  <a:pt x="87" y="213"/>
                  <a:pt x="85" y="213"/>
                  <a:pt x="84" y="210"/>
                </a:cubicBezTo>
                <a:cubicBezTo>
                  <a:pt x="78" y="197"/>
                  <a:pt x="78" y="197"/>
                  <a:pt x="78" y="197"/>
                </a:cubicBezTo>
                <a:cubicBezTo>
                  <a:pt x="77" y="195"/>
                  <a:pt x="78" y="193"/>
                  <a:pt x="80" y="192"/>
                </a:cubicBezTo>
                <a:cubicBezTo>
                  <a:pt x="99" y="183"/>
                  <a:pt x="99" y="183"/>
                  <a:pt x="99" y="183"/>
                </a:cubicBezTo>
                <a:cubicBezTo>
                  <a:pt x="99" y="172"/>
                  <a:pt x="99" y="172"/>
                  <a:pt x="99" y="172"/>
                </a:cubicBezTo>
                <a:cubicBezTo>
                  <a:pt x="75" y="183"/>
                  <a:pt x="75" y="183"/>
                  <a:pt x="75" y="183"/>
                </a:cubicBezTo>
                <a:cubicBezTo>
                  <a:pt x="74" y="184"/>
                  <a:pt x="72" y="183"/>
                  <a:pt x="71" y="182"/>
                </a:cubicBezTo>
                <a:cubicBezTo>
                  <a:pt x="71" y="227"/>
                  <a:pt x="71" y="227"/>
                  <a:pt x="71" y="227"/>
                </a:cubicBezTo>
                <a:close/>
                <a:moveTo>
                  <a:pt x="99" y="94"/>
                </a:moveTo>
                <a:cubicBezTo>
                  <a:pt x="99" y="111"/>
                  <a:pt x="99" y="111"/>
                  <a:pt x="99" y="111"/>
                </a:cubicBezTo>
                <a:cubicBezTo>
                  <a:pt x="97" y="111"/>
                  <a:pt x="97" y="111"/>
                  <a:pt x="97" y="111"/>
                </a:cubicBezTo>
                <a:cubicBezTo>
                  <a:pt x="95" y="112"/>
                  <a:pt x="94" y="115"/>
                  <a:pt x="95" y="117"/>
                </a:cubicBezTo>
                <a:cubicBezTo>
                  <a:pt x="99" y="124"/>
                  <a:pt x="99" y="124"/>
                  <a:pt x="99" y="124"/>
                </a:cubicBezTo>
                <a:cubicBezTo>
                  <a:pt x="99" y="150"/>
                  <a:pt x="99" y="150"/>
                  <a:pt x="99" y="150"/>
                </a:cubicBezTo>
                <a:cubicBezTo>
                  <a:pt x="97" y="149"/>
                  <a:pt x="96" y="148"/>
                  <a:pt x="94" y="149"/>
                </a:cubicBezTo>
                <a:cubicBezTo>
                  <a:pt x="71" y="160"/>
                  <a:pt x="71" y="160"/>
                  <a:pt x="71" y="160"/>
                </a:cubicBezTo>
                <a:cubicBezTo>
                  <a:pt x="71" y="149"/>
                  <a:pt x="71" y="149"/>
                  <a:pt x="71" y="149"/>
                </a:cubicBezTo>
                <a:cubicBezTo>
                  <a:pt x="90" y="140"/>
                  <a:pt x="90" y="140"/>
                  <a:pt x="90" y="140"/>
                </a:cubicBezTo>
                <a:cubicBezTo>
                  <a:pt x="92" y="139"/>
                  <a:pt x="93" y="136"/>
                  <a:pt x="92" y="134"/>
                </a:cubicBezTo>
                <a:cubicBezTo>
                  <a:pt x="92" y="134"/>
                  <a:pt x="92" y="134"/>
                  <a:pt x="92" y="134"/>
                </a:cubicBezTo>
                <a:cubicBezTo>
                  <a:pt x="86" y="122"/>
                  <a:pt x="86" y="122"/>
                  <a:pt x="86" y="122"/>
                </a:cubicBezTo>
                <a:cubicBezTo>
                  <a:pt x="85" y="119"/>
                  <a:pt x="82" y="118"/>
                  <a:pt x="80" y="119"/>
                </a:cubicBezTo>
                <a:cubicBezTo>
                  <a:pt x="71" y="124"/>
                  <a:pt x="71" y="124"/>
                  <a:pt x="71" y="124"/>
                </a:cubicBezTo>
                <a:cubicBezTo>
                  <a:pt x="71" y="107"/>
                  <a:pt x="71" y="107"/>
                  <a:pt x="71" y="107"/>
                </a:cubicBezTo>
                <a:lnTo>
                  <a:pt x="99" y="94"/>
                </a:lnTo>
                <a:close/>
                <a:moveTo>
                  <a:pt x="71" y="31"/>
                </a:moveTo>
                <a:cubicBezTo>
                  <a:pt x="20" y="55"/>
                  <a:pt x="20" y="55"/>
                  <a:pt x="20" y="55"/>
                </a:cubicBezTo>
                <a:cubicBezTo>
                  <a:pt x="6" y="62"/>
                  <a:pt x="0" y="78"/>
                  <a:pt x="7" y="91"/>
                </a:cubicBezTo>
                <a:cubicBezTo>
                  <a:pt x="68" y="222"/>
                  <a:pt x="68" y="222"/>
                  <a:pt x="68" y="222"/>
                </a:cubicBezTo>
                <a:cubicBezTo>
                  <a:pt x="69" y="223"/>
                  <a:pt x="70" y="225"/>
                  <a:pt x="71" y="227"/>
                </a:cubicBezTo>
                <a:cubicBezTo>
                  <a:pt x="71" y="182"/>
                  <a:pt x="71" y="182"/>
                  <a:pt x="71" y="182"/>
                </a:cubicBezTo>
                <a:cubicBezTo>
                  <a:pt x="71" y="182"/>
                  <a:pt x="70" y="181"/>
                  <a:pt x="70" y="181"/>
                </a:cubicBezTo>
                <a:cubicBezTo>
                  <a:pt x="64" y="168"/>
                  <a:pt x="64" y="168"/>
                  <a:pt x="64" y="168"/>
                </a:cubicBezTo>
                <a:cubicBezTo>
                  <a:pt x="63" y="166"/>
                  <a:pt x="64" y="163"/>
                  <a:pt x="66" y="162"/>
                </a:cubicBezTo>
                <a:cubicBezTo>
                  <a:pt x="71" y="160"/>
                  <a:pt x="71" y="160"/>
                  <a:pt x="71" y="160"/>
                </a:cubicBezTo>
                <a:cubicBezTo>
                  <a:pt x="71" y="149"/>
                  <a:pt x="71" y="149"/>
                  <a:pt x="71" y="149"/>
                </a:cubicBezTo>
                <a:cubicBezTo>
                  <a:pt x="62" y="153"/>
                  <a:pt x="62" y="153"/>
                  <a:pt x="62" y="153"/>
                </a:cubicBezTo>
                <a:cubicBezTo>
                  <a:pt x="60" y="154"/>
                  <a:pt x="57" y="153"/>
                  <a:pt x="56" y="151"/>
                </a:cubicBezTo>
                <a:cubicBezTo>
                  <a:pt x="50" y="138"/>
                  <a:pt x="50" y="138"/>
                  <a:pt x="50" y="138"/>
                </a:cubicBezTo>
                <a:cubicBezTo>
                  <a:pt x="49" y="136"/>
                  <a:pt x="50" y="134"/>
                  <a:pt x="52" y="133"/>
                </a:cubicBezTo>
                <a:cubicBezTo>
                  <a:pt x="71" y="124"/>
                  <a:pt x="71" y="124"/>
                  <a:pt x="71" y="124"/>
                </a:cubicBezTo>
                <a:cubicBezTo>
                  <a:pt x="71" y="107"/>
                  <a:pt x="71" y="107"/>
                  <a:pt x="71" y="107"/>
                </a:cubicBezTo>
                <a:cubicBezTo>
                  <a:pt x="53" y="115"/>
                  <a:pt x="53" y="115"/>
                  <a:pt x="53" y="115"/>
                </a:cubicBezTo>
                <a:cubicBezTo>
                  <a:pt x="46" y="118"/>
                  <a:pt x="38" y="116"/>
                  <a:pt x="35" y="109"/>
                </a:cubicBezTo>
                <a:cubicBezTo>
                  <a:pt x="26" y="89"/>
                  <a:pt x="26" y="89"/>
                  <a:pt x="26" y="89"/>
                </a:cubicBezTo>
                <a:cubicBezTo>
                  <a:pt x="23" y="83"/>
                  <a:pt x="26" y="75"/>
                  <a:pt x="33" y="72"/>
                </a:cubicBezTo>
                <a:cubicBezTo>
                  <a:pt x="71" y="54"/>
                  <a:pt x="71" y="54"/>
                  <a:pt x="71" y="54"/>
                </a:cubicBezTo>
                <a:lnTo>
                  <a:pt x="71" y="31"/>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9" name="Rectangle 59"/>
          <p:cNvSpPr>
            <a:spLocks noChangeArrowheads="1"/>
          </p:cNvSpPr>
          <p:nvPr/>
        </p:nvSpPr>
        <p:spPr bwMode="auto">
          <a:xfrm>
            <a:off x="6873120" y="2105880"/>
            <a:ext cx="47017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0" name="Rectangle 60"/>
          <p:cNvSpPr>
            <a:spLocks noChangeArrowheads="1"/>
          </p:cNvSpPr>
          <p:nvPr/>
        </p:nvSpPr>
        <p:spPr bwMode="auto">
          <a:xfrm>
            <a:off x="6892165" y="2058267"/>
            <a:ext cx="43208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1" name="Rectangle 61"/>
          <p:cNvSpPr>
            <a:spLocks noChangeArrowheads="1"/>
          </p:cNvSpPr>
          <p:nvPr/>
        </p:nvSpPr>
        <p:spPr bwMode="auto">
          <a:xfrm>
            <a:off x="7062380" y="2009464"/>
            <a:ext cx="9165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2" name="Rectangle 62"/>
          <p:cNvSpPr>
            <a:spLocks noChangeArrowheads="1"/>
          </p:cNvSpPr>
          <p:nvPr/>
        </p:nvSpPr>
        <p:spPr bwMode="auto">
          <a:xfrm>
            <a:off x="7079045" y="1834488"/>
            <a:ext cx="58326" cy="190450"/>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3" name="Rectangle 63"/>
          <p:cNvSpPr>
            <a:spLocks noChangeArrowheads="1"/>
          </p:cNvSpPr>
          <p:nvPr/>
        </p:nvSpPr>
        <p:spPr bwMode="auto">
          <a:xfrm>
            <a:off x="7062380" y="1824966"/>
            <a:ext cx="9165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4" name="Rectangle 64"/>
          <p:cNvSpPr>
            <a:spLocks noChangeArrowheads="1"/>
          </p:cNvSpPr>
          <p:nvPr/>
        </p:nvSpPr>
        <p:spPr bwMode="auto">
          <a:xfrm>
            <a:off x="7201647" y="2009464"/>
            <a:ext cx="89274"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5" name="Rectangle 65"/>
          <p:cNvSpPr>
            <a:spLocks noChangeArrowheads="1"/>
          </p:cNvSpPr>
          <p:nvPr/>
        </p:nvSpPr>
        <p:spPr bwMode="auto">
          <a:xfrm>
            <a:off x="7217121" y="1834488"/>
            <a:ext cx="57135" cy="190450"/>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6" name="Rectangle 66"/>
          <p:cNvSpPr>
            <a:spLocks noChangeArrowheads="1"/>
          </p:cNvSpPr>
          <p:nvPr/>
        </p:nvSpPr>
        <p:spPr bwMode="auto">
          <a:xfrm>
            <a:off x="7201647" y="1824966"/>
            <a:ext cx="89274"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7" name="Rectangle 67"/>
          <p:cNvSpPr>
            <a:spLocks noChangeArrowheads="1"/>
          </p:cNvSpPr>
          <p:nvPr/>
        </p:nvSpPr>
        <p:spPr bwMode="auto">
          <a:xfrm>
            <a:off x="6925494" y="2009464"/>
            <a:ext cx="9165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8" name="Rectangle 68"/>
          <p:cNvSpPr>
            <a:spLocks noChangeArrowheads="1"/>
          </p:cNvSpPr>
          <p:nvPr/>
        </p:nvSpPr>
        <p:spPr bwMode="auto">
          <a:xfrm>
            <a:off x="6940969" y="1834488"/>
            <a:ext cx="59516" cy="190450"/>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9" name="Rectangle 69"/>
          <p:cNvSpPr>
            <a:spLocks noChangeArrowheads="1"/>
          </p:cNvSpPr>
          <p:nvPr/>
        </p:nvSpPr>
        <p:spPr bwMode="auto">
          <a:xfrm>
            <a:off x="6925494" y="1824966"/>
            <a:ext cx="9165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0" name="Rectangle 70"/>
          <p:cNvSpPr>
            <a:spLocks noChangeArrowheads="1"/>
          </p:cNvSpPr>
          <p:nvPr/>
        </p:nvSpPr>
        <p:spPr bwMode="auto">
          <a:xfrm>
            <a:off x="6892165" y="1772592"/>
            <a:ext cx="43208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1" name="Freeform 71"/>
          <p:cNvSpPr>
            <a:spLocks/>
          </p:cNvSpPr>
          <p:nvPr/>
        </p:nvSpPr>
        <p:spPr bwMode="auto">
          <a:xfrm>
            <a:off x="6892165" y="1634515"/>
            <a:ext cx="432085" cy="138077"/>
          </a:xfrm>
          <a:custGeom>
            <a:avLst/>
            <a:gdLst>
              <a:gd name="T0" fmla="*/ 181 w 363"/>
              <a:gd name="T1" fmla="*/ 0 h 116"/>
              <a:gd name="T2" fmla="*/ 363 w 363"/>
              <a:gd name="T3" fmla="*/ 116 h 116"/>
              <a:gd name="T4" fmla="*/ 0 w 363"/>
              <a:gd name="T5" fmla="*/ 116 h 116"/>
              <a:gd name="T6" fmla="*/ 181 w 363"/>
              <a:gd name="T7" fmla="*/ 0 h 116"/>
            </a:gdLst>
            <a:ahLst/>
            <a:cxnLst>
              <a:cxn ang="0">
                <a:pos x="T0" y="T1"/>
              </a:cxn>
              <a:cxn ang="0">
                <a:pos x="T2" y="T3"/>
              </a:cxn>
              <a:cxn ang="0">
                <a:pos x="T4" y="T5"/>
              </a:cxn>
              <a:cxn ang="0">
                <a:pos x="T6" y="T7"/>
              </a:cxn>
            </a:cxnLst>
            <a:rect l="0" t="0" r="r" b="b"/>
            <a:pathLst>
              <a:path w="363" h="116">
                <a:moveTo>
                  <a:pt x="181" y="0"/>
                </a:moveTo>
                <a:lnTo>
                  <a:pt x="363" y="116"/>
                </a:lnTo>
                <a:lnTo>
                  <a:pt x="0" y="116"/>
                </a:lnTo>
                <a:lnTo>
                  <a:pt x="181"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2" name="Freeform 72"/>
          <p:cNvSpPr>
            <a:spLocks noEditPoints="1"/>
          </p:cNvSpPr>
          <p:nvPr/>
        </p:nvSpPr>
        <p:spPr bwMode="auto">
          <a:xfrm>
            <a:off x="5704231" y="1759498"/>
            <a:ext cx="599919" cy="391614"/>
          </a:xfrm>
          <a:custGeom>
            <a:avLst/>
            <a:gdLst>
              <a:gd name="T0" fmla="*/ 82 w 367"/>
              <a:gd name="T1" fmla="*/ 27 h 240"/>
              <a:gd name="T2" fmla="*/ 367 w 367"/>
              <a:gd name="T3" fmla="*/ 120 h 240"/>
              <a:gd name="T4" fmla="*/ 82 w 367"/>
              <a:gd name="T5" fmla="*/ 213 h 240"/>
              <a:gd name="T6" fmla="*/ 82 w 367"/>
              <a:gd name="T7" fmla="*/ 177 h 240"/>
              <a:gd name="T8" fmla="*/ 127 w 367"/>
              <a:gd name="T9" fmla="*/ 143 h 240"/>
              <a:gd name="T10" fmla="*/ 127 w 367"/>
              <a:gd name="T11" fmla="*/ 87 h 240"/>
              <a:gd name="T12" fmla="*/ 138 w 367"/>
              <a:gd name="T13" fmla="*/ 87 h 240"/>
              <a:gd name="T14" fmla="*/ 138 w 367"/>
              <a:gd name="T15" fmla="*/ 64 h 240"/>
              <a:gd name="T16" fmla="*/ 127 w 367"/>
              <a:gd name="T17" fmla="*/ 64 h 240"/>
              <a:gd name="T18" fmla="*/ 102 w 367"/>
              <a:gd name="T19" fmla="*/ 64 h 240"/>
              <a:gd name="T20" fmla="*/ 91 w 367"/>
              <a:gd name="T21" fmla="*/ 64 h 240"/>
              <a:gd name="T22" fmla="*/ 91 w 367"/>
              <a:gd name="T23" fmla="*/ 87 h 240"/>
              <a:gd name="T24" fmla="*/ 102 w 367"/>
              <a:gd name="T25" fmla="*/ 87 h 240"/>
              <a:gd name="T26" fmla="*/ 102 w 367"/>
              <a:gd name="T27" fmla="*/ 143 h 240"/>
              <a:gd name="T28" fmla="*/ 82 w 367"/>
              <a:gd name="T29" fmla="*/ 156 h 240"/>
              <a:gd name="T30" fmla="*/ 82 w 367"/>
              <a:gd name="T31" fmla="*/ 27 h 240"/>
              <a:gd name="T32" fmla="*/ 0 w 367"/>
              <a:gd name="T33" fmla="*/ 0 h 240"/>
              <a:gd name="T34" fmla="*/ 82 w 367"/>
              <a:gd name="T35" fmla="*/ 27 h 240"/>
              <a:gd name="T36" fmla="*/ 82 w 367"/>
              <a:gd name="T37" fmla="*/ 156 h 240"/>
              <a:gd name="T38" fmla="*/ 82 w 367"/>
              <a:gd name="T39" fmla="*/ 156 h 240"/>
              <a:gd name="T40" fmla="*/ 62 w 367"/>
              <a:gd name="T41" fmla="*/ 143 h 240"/>
              <a:gd name="T42" fmla="*/ 62 w 367"/>
              <a:gd name="T43" fmla="*/ 87 h 240"/>
              <a:gd name="T44" fmla="*/ 73 w 367"/>
              <a:gd name="T45" fmla="*/ 87 h 240"/>
              <a:gd name="T46" fmla="*/ 73 w 367"/>
              <a:gd name="T47" fmla="*/ 64 h 240"/>
              <a:gd name="T48" fmla="*/ 62 w 367"/>
              <a:gd name="T49" fmla="*/ 64 h 240"/>
              <a:gd name="T50" fmla="*/ 37 w 367"/>
              <a:gd name="T51" fmla="*/ 64 h 240"/>
              <a:gd name="T52" fmla="*/ 26 w 367"/>
              <a:gd name="T53" fmla="*/ 64 h 240"/>
              <a:gd name="T54" fmla="*/ 26 w 367"/>
              <a:gd name="T55" fmla="*/ 87 h 240"/>
              <a:gd name="T56" fmla="*/ 37 w 367"/>
              <a:gd name="T57" fmla="*/ 87 h 240"/>
              <a:gd name="T58" fmla="*/ 37 w 367"/>
              <a:gd name="T59" fmla="*/ 143 h 240"/>
              <a:gd name="T60" fmla="*/ 82 w 367"/>
              <a:gd name="T61" fmla="*/ 177 h 240"/>
              <a:gd name="T62" fmla="*/ 82 w 367"/>
              <a:gd name="T63" fmla="*/ 177 h 240"/>
              <a:gd name="T64" fmla="*/ 82 w 367"/>
              <a:gd name="T65" fmla="*/ 213 h 240"/>
              <a:gd name="T66" fmla="*/ 0 w 367"/>
              <a:gd name="T67" fmla="*/ 240 h 240"/>
              <a:gd name="T68" fmla="*/ 0 w 367"/>
              <a:gd name="T69"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67" h="240">
                <a:moveTo>
                  <a:pt x="82" y="27"/>
                </a:moveTo>
                <a:cubicBezTo>
                  <a:pt x="367" y="120"/>
                  <a:pt x="367" y="120"/>
                  <a:pt x="367" y="120"/>
                </a:cubicBezTo>
                <a:cubicBezTo>
                  <a:pt x="82" y="213"/>
                  <a:pt x="82" y="213"/>
                  <a:pt x="82" y="213"/>
                </a:cubicBezTo>
                <a:cubicBezTo>
                  <a:pt x="82" y="177"/>
                  <a:pt x="82" y="177"/>
                  <a:pt x="82" y="177"/>
                </a:cubicBezTo>
                <a:cubicBezTo>
                  <a:pt x="107" y="177"/>
                  <a:pt x="127" y="162"/>
                  <a:pt x="127" y="143"/>
                </a:cubicBezTo>
                <a:cubicBezTo>
                  <a:pt x="127" y="87"/>
                  <a:pt x="127" y="87"/>
                  <a:pt x="127" y="87"/>
                </a:cubicBezTo>
                <a:cubicBezTo>
                  <a:pt x="138" y="87"/>
                  <a:pt x="138" y="87"/>
                  <a:pt x="138" y="87"/>
                </a:cubicBezTo>
                <a:cubicBezTo>
                  <a:pt x="138" y="64"/>
                  <a:pt x="138" y="64"/>
                  <a:pt x="138" y="64"/>
                </a:cubicBezTo>
                <a:cubicBezTo>
                  <a:pt x="127" y="64"/>
                  <a:pt x="127" y="64"/>
                  <a:pt x="127" y="64"/>
                </a:cubicBezTo>
                <a:cubicBezTo>
                  <a:pt x="102" y="64"/>
                  <a:pt x="102" y="64"/>
                  <a:pt x="102" y="64"/>
                </a:cubicBezTo>
                <a:cubicBezTo>
                  <a:pt x="91" y="64"/>
                  <a:pt x="91" y="64"/>
                  <a:pt x="91" y="64"/>
                </a:cubicBezTo>
                <a:cubicBezTo>
                  <a:pt x="91" y="87"/>
                  <a:pt x="91" y="87"/>
                  <a:pt x="91" y="87"/>
                </a:cubicBezTo>
                <a:cubicBezTo>
                  <a:pt x="102" y="87"/>
                  <a:pt x="102" y="87"/>
                  <a:pt x="102" y="87"/>
                </a:cubicBezTo>
                <a:cubicBezTo>
                  <a:pt x="102" y="143"/>
                  <a:pt x="102" y="143"/>
                  <a:pt x="102" y="143"/>
                </a:cubicBezTo>
                <a:cubicBezTo>
                  <a:pt x="102" y="150"/>
                  <a:pt x="93" y="156"/>
                  <a:pt x="82" y="156"/>
                </a:cubicBezTo>
                <a:lnTo>
                  <a:pt x="82" y="27"/>
                </a:lnTo>
                <a:close/>
                <a:moveTo>
                  <a:pt x="0" y="0"/>
                </a:moveTo>
                <a:cubicBezTo>
                  <a:pt x="82" y="27"/>
                  <a:pt x="82" y="27"/>
                  <a:pt x="82" y="27"/>
                </a:cubicBezTo>
                <a:cubicBezTo>
                  <a:pt x="82" y="156"/>
                  <a:pt x="82" y="156"/>
                  <a:pt x="82" y="156"/>
                </a:cubicBezTo>
                <a:cubicBezTo>
                  <a:pt x="82" y="156"/>
                  <a:pt x="82" y="156"/>
                  <a:pt x="82" y="156"/>
                </a:cubicBezTo>
                <a:cubicBezTo>
                  <a:pt x="71" y="156"/>
                  <a:pt x="62" y="150"/>
                  <a:pt x="62" y="143"/>
                </a:cubicBezTo>
                <a:cubicBezTo>
                  <a:pt x="62" y="87"/>
                  <a:pt x="62" y="87"/>
                  <a:pt x="62" y="87"/>
                </a:cubicBezTo>
                <a:cubicBezTo>
                  <a:pt x="73" y="87"/>
                  <a:pt x="73" y="87"/>
                  <a:pt x="73" y="87"/>
                </a:cubicBezTo>
                <a:cubicBezTo>
                  <a:pt x="73" y="64"/>
                  <a:pt x="73" y="64"/>
                  <a:pt x="73" y="64"/>
                </a:cubicBezTo>
                <a:cubicBezTo>
                  <a:pt x="62" y="64"/>
                  <a:pt x="62" y="64"/>
                  <a:pt x="62" y="64"/>
                </a:cubicBezTo>
                <a:cubicBezTo>
                  <a:pt x="37" y="64"/>
                  <a:pt x="37" y="64"/>
                  <a:pt x="37" y="64"/>
                </a:cubicBezTo>
                <a:cubicBezTo>
                  <a:pt x="26" y="64"/>
                  <a:pt x="26" y="64"/>
                  <a:pt x="26" y="64"/>
                </a:cubicBezTo>
                <a:cubicBezTo>
                  <a:pt x="26" y="87"/>
                  <a:pt x="26" y="87"/>
                  <a:pt x="26" y="87"/>
                </a:cubicBezTo>
                <a:cubicBezTo>
                  <a:pt x="37" y="87"/>
                  <a:pt x="37" y="87"/>
                  <a:pt x="37" y="87"/>
                </a:cubicBezTo>
                <a:cubicBezTo>
                  <a:pt x="37" y="143"/>
                  <a:pt x="37" y="143"/>
                  <a:pt x="37" y="143"/>
                </a:cubicBezTo>
                <a:cubicBezTo>
                  <a:pt x="37" y="162"/>
                  <a:pt x="57" y="177"/>
                  <a:pt x="82" y="177"/>
                </a:cubicBezTo>
                <a:cubicBezTo>
                  <a:pt x="82" y="177"/>
                  <a:pt x="82" y="177"/>
                  <a:pt x="82" y="177"/>
                </a:cubicBezTo>
                <a:cubicBezTo>
                  <a:pt x="82" y="213"/>
                  <a:pt x="82" y="213"/>
                  <a:pt x="82" y="213"/>
                </a:cubicBezTo>
                <a:cubicBezTo>
                  <a:pt x="0" y="240"/>
                  <a:pt x="0" y="240"/>
                  <a:pt x="0" y="240"/>
                </a:cubicBezTo>
                <a:lnTo>
                  <a:pt x="0"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3" name="Freeform 73"/>
          <p:cNvSpPr>
            <a:spLocks noEditPoints="1"/>
          </p:cNvSpPr>
          <p:nvPr/>
        </p:nvSpPr>
        <p:spPr bwMode="auto">
          <a:xfrm>
            <a:off x="7027861" y="2189202"/>
            <a:ext cx="140457" cy="245205"/>
          </a:xfrm>
          <a:custGeom>
            <a:avLst/>
            <a:gdLst>
              <a:gd name="T0" fmla="*/ 37 w 86"/>
              <a:gd name="T1" fmla="*/ 128 h 150"/>
              <a:gd name="T2" fmla="*/ 34 w 86"/>
              <a:gd name="T3" fmla="*/ 127 h 150"/>
              <a:gd name="T4" fmla="*/ 34 w 86"/>
              <a:gd name="T5" fmla="*/ 150 h 150"/>
              <a:gd name="T6" fmla="*/ 45 w 86"/>
              <a:gd name="T7" fmla="*/ 142 h 150"/>
              <a:gd name="T8" fmla="*/ 37 w 86"/>
              <a:gd name="T9" fmla="*/ 128 h 150"/>
              <a:gd name="T10" fmla="*/ 34 w 86"/>
              <a:gd name="T11" fmla="*/ 118 h 150"/>
              <a:gd name="T12" fmla="*/ 34 w 86"/>
              <a:gd name="T13" fmla="*/ 51 h 150"/>
              <a:gd name="T14" fmla="*/ 51 w 86"/>
              <a:gd name="T15" fmla="*/ 46 h 150"/>
              <a:gd name="T16" fmla="*/ 61 w 86"/>
              <a:gd name="T17" fmla="*/ 8 h 150"/>
              <a:gd name="T18" fmla="*/ 72 w 86"/>
              <a:gd name="T19" fmla="*/ 1 h 150"/>
              <a:gd name="T20" fmla="*/ 78 w 86"/>
              <a:gd name="T21" fmla="*/ 12 h 150"/>
              <a:gd name="T22" fmla="*/ 69 w 86"/>
              <a:gd name="T23" fmla="*/ 51 h 150"/>
              <a:gd name="T24" fmla="*/ 82 w 86"/>
              <a:gd name="T25" fmla="*/ 84 h 150"/>
              <a:gd name="T26" fmla="*/ 77 w 86"/>
              <a:gd name="T27" fmla="*/ 103 h 150"/>
              <a:gd name="T28" fmla="*/ 77 w 86"/>
              <a:gd name="T29" fmla="*/ 103 h 150"/>
              <a:gd name="T30" fmla="*/ 86 w 86"/>
              <a:gd name="T31" fmla="*/ 117 h 150"/>
              <a:gd name="T32" fmla="*/ 83 w 86"/>
              <a:gd name="T33" fmla="*/ 130 h 150"/>
              <a:gd name="T34" fmla="*/ 34 w 86"/>
              <a:gd name="T35" fmla="*/ 118 h 150"/>
              <a:gd name="T36" fmla="*/ 34 w 86"/>
              <a:gd name="T37" fmla="*/ 127 h 150"/>
              <a:gd name="T38" fmla="*/ 23 w 86"/>
              <a:gd name="T39" fmla="*/ 136 h 150"/>
              <a:gd name="T40" fmla="*/ 31 w 86"/>
              <a:gd name="T41" fmla="*/ 150 h 150"/>
              <a:gd name="T42" fmla="*/ 34 w 86"/>
              <a:gd name="T43" fmla="*/ 150 h 150"/>
              <a:gd name="T44" fmla="*/ 34 w 86"/>
              <a:gd name="T45" fmla="*/ 127 h 150"/>
              <a:gd name="T46" fmla="*/ 34 w 86"/>
              <a:gd name="T47" fmla="*/ 51 h 150"/>
              <a:gd name="T48" fmla="*/ 34 w 86"/>
              <a:gd name="T49" fmla="*/ 118 h 150"/>
              <a:gd name="T50" fmla="*/ 0 w 86"/>
              <a:gd name="T51" fmla="*/ 109 h 150"/>
              <a:gd name="T52" fmla="*/ 3 w 86"/>
              <a:gd name="T53" fmla="*/ 96 h 150"/>
              <a:gd name="T54" fmla="*/ 18 w 86"/>
              <a:gd name="T55" fmla="*/ 88 h 150"/>
              <a:gd name="T56" fmla="*/ 23 w 86"/>
              <a:gd name="T57" fmla="*/ 69 h 150"/>
              <a:gd name="T58" fmla="*/ 34 w 86"/>
              <a:gd name="T59" fmla="*/ 51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6" h="150">
                <a:moveTo>
                  <a:pt x="37" y="128"/>
                </a:moveTo>
                <a:cubicBezTo>
                  <a:pt x="36" y="127"/>
                  <a:pt x="35" y="127"/>
                  <a:pt x="34" y="127"/>
                </a:cubicBezTo>
                <a:cubicBezTo>
                  <a:pt x="34" y="150"/>
                  <a:pt x="34" y="150"/>
                  <a:pt x="34" y="150"/>
                </a:cubicBezTo>
                <a:cubicBezTo>
                  <a:pt x="39" y="150"/>
                  <a:pt x="44" y="147"/>
                  <a:pt x="45" y="142"/>
                </a:cubicBezTo>
                <a:cubicBezTo>
                  <a:pt x="47" y="136"/>
                  <a:pt x="43" y="129"/>
                  <a:pt x="37" y="128"/>
                </a:cubicBezTo>
                <a:close/>
                <a:moveTo>
                  <a:pt x="34" y="118"/>
                </a:moveTo>
                <a:cubicBezTo>
                  <a:pt x="34" y="51"/>
                  <a:pt x="34" y="51"/>
                  <a:pt x="34" y="51"/>
                </a:cubicBezTo>
                <a:cubicBezTo>
                  <a:pt x="39" y="48"/>
                  <a:pt x="45" y="46"/>
                  <a:pt x="51" y="46"/>
                </a:cubicBezTo>
                <a:cubicBezTo>
                  <a:pt x="61" y="8"/>
                  <a:pt x="61" y="8"/>
                  <a:pt x="61" y="8"/>
                </a:cubicBezTo>
                <a:cubicBezTo>
                  <a:pt x="62" y="3"/>
                  <a:pt x="67" y="0"/>
                  <a:pt x="72" y="1"/>
                </a:cubicBezTo>
                <a:cubicBezTo>
                  <a:pt x="77" y="2"/>
                  <a:pt x="80" y="7"/>
                  <a:pt x="78" y="12"/>
                </a:cubicBezTo>
                <a:cubicBezTo>
                  <a:pt x="69" y="51"/>
                  <a:pt x="69" y="51"/>
                  <a:pt x="69" y="51"/>
                </a:cubicBezTo>
                <a:cubicBezTo>
                  <a:pt x="79" y="57"/>
                  <a:pt x="86" y="68"/>
                  <a:pt x="82" y="84"/>
                </a:cubicBezTo>
                <a:cubicBezTo>
                  <a:pt x="82" y="84"/>
                  <a:pt x="79" y="97"/>
                  <a:pt x="77" y="103"/>
                </a:cubicBezTo>
                <a:cubicBezTo>
                  <a:pt x="77" y="103"/>
                  <a:pt x="77" y="103"/>
                  <a:pt x="77" y="103"/>
                </a:cubicBezTo>
                <a:cubicBezTo>
                  <a:pt x="75" y="112"/>
                  <a:pt x="86" y="117"/>
                  <a:pt x="86" y="117"/>
                </a:cubicBezTo>
                <a:cubicBezTo>
                  <a:pt x="83" y="130"/>
                  <a:pt x="83" y="130"/>
                  <a:pt x="83" y="130"/>
                </a:cubicBezTo>
                <a:lnTo>
                  <a:pt x="34" y="118"/>
                </a:lnTo>
                <a:close/>
                <a:moveTo>
                  <a:pt x="34" y="127"/>
                </a:moveTo>
                <a:cubicBezTo>
                  <a:pt x="29" y="127"/>
                  <a:pt x="24" y="131"/>
                  <a:pt x="23" y="136"/>
                </a:cubicBezTo>
                <a:cubicBezTo>
                  <a:pt x="21" y="142"/>
                  <a:pt x="25" y="148"/>
                  <a:pt x="31" y="150"/>
                </a:cubicBezTo>
                <a:cubicBezTo>
                  <a:pt x="32" y="150"/>
                  <a:pt x="33" y="150"/>
                  <a:pt x="34" y="150"/>
                </a:cubicBezTo>
                <a:cubicBezTo>
                  <a:pt x="34" y="127"/>
                  <a:pt x="34" y="127"/>
                  <a:pt x="34" y="127"/>
                </a:cubicBezTo>
                <a:close/>
                <a:moveTo>
                  <a:pt x="34" y="51"/>
                </a:moveTo>
                <a:cubicBezTo>
                  <a:pt x="34" y="118"/>
                  <a:pt x="34" y="118"/>
                  <a:pt x="34" y="118"/>
                </a:cubicBezTo>
                <a:cubicBezTo>
                  <a:pt x="0" y="109"/>
                  <a:pt x="0" y="109"/>
                  <a:pt x="0" y="109"/>
                </a:cubicBezTo>
                <a:cubicBezTo>
                  <a:pt x="3" y="96"/>
                  <a:pt x="3" y="96"/>
                  <a:pt x="3" y="96"/>
                </a:cubicBezTo>
                <a:cubicBezTo>
                  <a:pt x="3" y="96"/>
                  <a:pt x="16" y="97"/>
                  <a:pt x="18" y="88"/>
                </a:cubicBezTo>
                <a:cubicBezTo>
                  <a:pt x="20" y="80"/>
                  <a:pt x="23" y="69"/>
                  <a:pt x="23" y="69"/>
                </a:cubicBezTo>
                <a:cubicBezTo>
                  <a:pt x="25" y="61"/>
                  <a:pt x="29" y="55"/>
                  <a:pt x="34" y="51"/>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4" name="Freeform 74"/>
          <p:cNvSpPr>
            <a:spLocks noEditPoints="1"/>
          </p:cNvSpPr>
          <p:nvPr/>
        </p:nvSpPr>
        <p:spPr bwMode="auto">
          <a:xfrm>
            <a:off x="5801836" y="1348840"/>
            <a:ext cx="282105" cy="345191"/>
          </a:xfrm>
          <a:custGeom>
            <a:avLst/>
            <a:gdLst>
              <a:gd name="T0" fmla="*/ 172 w 172"/>
              <a:gd name="T1" fmla="*/ 9 h 211"/>
              <a:gd name="T2" fmla="*/ 121 w 172"/>
              <a:gd name="T3" fmla="*/ 37 h 211"/>
              <a:gd name="T4" fmla="*/ 143 w 172"/>
              <a:gd name="T5" fmla="*/ 211 h 211"/>
              <a:gd name="T6" fmla="*/ 124 w 172"/>
              <a:gd name="T7" fmla="*/ 165 h 211"/>
              <a:gd name="T8" fmla="*/ 131 w 172"/>
              <a:gd name="T9" fmla="*/ 108 h 211"/>
              <a:gd name="T10" fmla="*/ 121 w 172"/>
              <a:gd name="T11" fmla="*/ 86 h 211"/>
              <a:gd name="T12" fmla="*/ 129 w 172"/>
              <a:gd name="T13" fmla="*/ 146 h 211"/>
              <a:gd name="T14" fmla="*/ 127 w 172"/>
              <a:gd name="T15" fmla="*/ 116 h 211"/>
              <a:gd name="T16" fmla="*/ 121 w 172"/>
              <a:gd name="T17" fmla="*/ 156 h 211"/>
              <a:gd name="T18" fmla="*/ 121 w 172"/>
              <a:gd name="T19" fmla="*/ 9 h 211"/>
              <a:gd name="T20" fmla="*/ 98 w 172"/>
              <a:gd name="T21" fmla="*/ 37 h 211"/>
              <a:gd name="T22" fmla="*/ 110 w 172"/>
              <a:gd name="T23" fmla="*/ 88 h 211"/>
              <a:gd name="T24" fmla="*/ 100 w 172"/>
              <a:gd name="T25" fmla="*/ 81 h 211"/>
              <a:gd name="T26" fmla="*/ 121 w 172"/>
              <a:gd name="T27" fmla="*/ 211 h 211"/>
              <a:gd name="T28" fmla="*/ 101 w 172"/>
              <a:gd name="T29" fmla="*/ 163 h 211"/>
              <a:gd name="T30" fmla="*/ 121 w 172"/>
              <a:gd name="T31" fmla="*/ 211 h 211"/>
              <a:gd name="T32" fmla="*/ 113 w 172"/>
              <a:gd name="T33" fmla="*/ 148 h 211"/>
              <a:gd name="T34" fmla="*/ 121 w 172"/>
              <a:gd name="T35" fmla="*/ 156 h 211"/>
              <a:gd name="T36" fmla="*/ 98 w 172"/>
              <a:gd name="T37" fmla="*/ 0 h 211"/>
              <a:gd name="T38" fmla="*/ 71 w 172"/>
              <a:gd name="T39" fmla="*/ 0 h 211"/>
              <a:gd name="T40" fmla="*/ 98 w 172"/>
              <a:gd name="T41" fmla="*/ 80 h 211"/>
              <a:gd name="T42" fmla="*/ 71 w 172"/>
              <a:gd name="T43" fmla="*/ 37 h 211"/>
              <a:gd name="T44" fmla="*/ 71 w 172"/>
              <a:gd name="T45" fmla="*/ 166 h 211"/>
              <a:gd name="T46" fmla="*/ 98 w 172"/>
              <a:gd name="T47" fmla="*/ 141 h 211"/>
              <a:gd name="T48" fmla="*/ 98 w 172"/>
              <a:gd name="T49" fmla="*/ 160 h 211"/>
              <a:gd name="T50" fmla="*/ 74 w 172"/>
              <a:gd name="T51" fmla="*/ 124 h 211"/>
              <a:gd name="T52" fmla="*/ 71 w 172"/>
              <a:gd name="T53" fmla="*/ 118 h 211"/>
              <a:gd name="T54" fmla="*/ 71 w 172"/>
              <a:gd name="T55" fmla="*/ 98 h 211"/>
              <a:gd name="T56" fmla="*/ 71 w 172"/>
              <a:gd name="T57" fmla="*/ 0 h 211"/>
              <a:gd name="T58" fmla="*/ 60 w 172"/>
              <a:gd name="T59" fmla="*/ 0 h 211"/>
              <a:gd name="T60" fmla="*/ 71 w 172"/>
              <a:gd name="T61" fmla="*/ 88 h 211"/>
              <a:gd name="T62" fmla="*/ 60 w 172"/>
              <a:gd name="T63" fmla="*/ 37 h 211"/>
              <a:gd name="T64" fmla="*/ 60 w 172"/>
              <a:gd name="T65" fmla="*/ 120 h 211"/>
              <a:gd name="T66" fmla="*/ 65 w 172"/>
              <a:gd name="T67" fmla="*/ 166 h 211"/>
              <a:gd name="T68" fmla="*/ 71 w 172"/>
              <a:gd name="T69" fmla="*/ 98 h 211"/>
              <a:gd name="T70" fmla="*/ 71 w 172"/>
              <a:gd name="T71" fmla="*/ 98 h 211"/>
              <a:gd name="T72" fmla="*/ 60 w 172"/>
              <a:gd name="T73" fmla="*/ 9 h 211"/>
              <a:gd name="T74" fmla="*/ 12 w 172"/>
              <a:gd name="T75" fmla="*/ 23 h 211"/>
              <a:gd name="T76" fmla="*/ 60 w 172"/>
              <a:gd name="T77" fmla="*/ 100 h 211"/>
              <a:gd name="T78" fmla="*/ 28 w 172"/>
              <a:gd name="T79" fmla="*/ 118 h 211"/>
              <a:gd name="T80" fmla="*/ 29 w 172"/>
              <a:gd name="T81" fmla="*/ 134 h 211"/>
              <a:gd name="T82" fmla="*/ 34 w 172"/>
              <a:gd name="T83" fmla="*/ 127 h 211"/>
              <a:gd name="T84" fmla="*/ 47 w 172"/>
              <a:gd name="T85" fmla="*/ 120 h 211"/>
              <a:gd name="T86" fmla="*/ 36 w 172"/>
              <a:gd name="T87" fmla="*/ 178 h 211"/>
              <a:gd name="T88" fmla="*/ 45 w 172"/>
              <a:gd name="T89" fmla="*/ 163 h 211"/>
              <a:gd name="T90" fmla="*/ 60 w 172"/>
              <a:gd name="T91" fmla="*/ 211 h 211"/>
              <a:gd name="T92" fmla="*/ 0 w 172"/>
              <a:gd name="T93" fmla="*/ 2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72" h="211">
                <a:moveTo>
                  <a:pt x="121" y="0"/>
                </a:moveTo>
                <a:cubicBezTo>
                  <a:pt x="172" y="0"/>
                  <a:pt x="172" y="0"/>
                  <a:pt x="172" y="0"/>
                </a:cubicBezTo>
                <a:cubicBezTo>
                  <a:pt x="172" y="9"/>
                  <a:pt x="172" y="9"/>
                  <a:pt x="172" y="9"/>
                </a:cubicBezTo>
                <a:cubicBezTo>
                  <a:pt x="121" y="9"/>
                  <a:pt x="121" y="9"/>
                  <a:pt x="121" y="9"/>
                </a:cubicBezTo>
                <a:cubicBezTo>
                  <a:pt x="121" y="0"/>
                  <a:pt x="121" y="0"/>
                  <a:pt x="121" y="0"/>
                </a:cubicBezTo>
                <a:close/>
                <a:moveTo>
                  <a:pt x="121" y="37"/>
                </a:moveTo>
                <a:cubicBezTo>
                  <a:pt x="172" y="37"/>
                  <a:pt x="172" y="37"/>
                  <a:pt x="172" y="37"/>
                </a:cubicBezTo>
                <a:cubicBezTo>
                  <a:pt x="172" y="183"/>
                  <a:pt x="172" y="183"/>
                  <a:pt x="172" y="183"/>
                </a:cubicBezTo>
                <a:cubicBezTo>
                  <a:pt x="172" y="198"/>
                  <a:pt x="159" y="211"/>
                  <a:pt x="143" y="211"/>
                </a:cubicBezTo>
                <a:cubicBezTo>
                  <a:pt x="121" y="211"/>
                  <a:pt x="121" y="211"/>
                  <a:pt x="121" y="211"/>
                </a:cubicBezTo>
                <a:cubicBezTo>
                  <a:pt x="121" y="166"/>
                  <a:pt x="121" y="166"/>
                  <a:pt x="121" y="166"/>
                </a:cubicBezTo>
                <a:cubicBezTo>
                  <a:pt x="122" y="166"/>
                  <a:pt x="123" y="166"/>
                  <a:pt x="124" y="165"/>
                </a:cubicBezTo>
                <a:cubicBezTo>
                  <a:pt x="130" y="163"/>
                  <a:pt x="134" y="159"/>
                  <a:pt x="138" y="153"/>
                </a:cubicBezTo>
                <a:cubicBezTo>
                  <a:pt x="142" y="145"/>
                  <a:pt x="145" y="137"/>
                  <a:pt x="145" y="128"/>
                </a:cubicBezTo>
                <a:cubicBezTo>
                  <a:pt x="145" y="115"/>
                  <a:pt x="140" y="108"/>
                  <a:pt x="131" y="108"/>
                </a:cubicBezTo>
                <a:cubicBezTo>
                  <a:pt x="128" y="108"/>
                  <a:pt x="125" y="109"/>
                  <a:pt x="121" y="111"/>
                </a:cubicBezTo>
                <a:cubicBezTo>
                  <a:pt x="127" y="85"/>
                  <a:pt x="127" y="85"/>
                  <a:pt x="127" y="85"/>
                </a:cubicBezTo>
                <a:cubicBezTo>
                  <a:pt x="121" y="86"/>
                  <a:pt x="121" y="86"/>
                  <a:pt x="121" y="86"/>
                </a:cubicBezTo>
                <a:cubicBezTo>
                  <a:pt x="121" y="37"/>
                  <a:pt x="121" y="37"/>
                  <a:pt x="121" y="37"/>
                </a:cubicBezTo>
                <a:close/>
                <a:moveTo>
                  <a:pt x="121" y="156"/>
                </a:moveTo>
                <a:cubicBezTo>
                  <a:pt x="123" y="155"/>
                  <a:pt x="126" y="152"/>
                  <a:pt x="129" y="146"/>
                </a:cubicBezTo>
                <a:cubicBezTo>
                  <a:pt x="131" y="140"/>
                  <a:pt x="133" y="134"/>
                  <a:pt x="133" y="129"/>
                </a:cubicBezTo>
                <a:cubicBezTo>
                  <a:pt x="133" y="123"/>
                  <a:pt x="132" y="119"/>
                  <a:pt x="129" y="117"/>
                </a:cubicBezTo>
                <a:cubicBezTo>
                  <a:pt x="129" y="117"/>
                  <a:pt x="128" y="116"/>
                  <a:pt x="127" y="116"/>
                </a:cubicBezTo>
                <a:cubicBezTo>
                  <a:pt x="126" y="116"/>
                  <a:pt x="124" y="117"/>
                  <a:pt x="123" y="117"/>
                </a:cubicBezTo>
                <a:cubicBezTo>
                  <a:pt x="122" y="117"/>
                  <a:pt x="121" y="117"/>
                  <a:pt x="121" y="118"/>
                </a:cubicBezTo>
                <a:lnTo>
                  <a:pt x="121" y="156"/>
                </a:lnTo>
                <a:close/>
                <a:moveTo>
                  <a:pt x="98" y="0"/>
                </a:moveTo>
                <a:cubicBezTo>
                  <a:pt x="121" y="0"/>
                  <a:pt x="121" y="0"/>
                  <a:pt x="121" y="0"/>
                </a:cubicBezTo>
                <a:cubicBezTo>
                  <a:pt x="121" y="9"/>
                  <a:pt x="121" y="9"/>
                  <a:pt x="121" y="9"/>
                </a:cubicBezTo>
                <a:cubicBezTo>
                  <a:pt x="98" y="9"/>
                  <a:pt x="98" y="9"/>
                  <a:pt x="98" y="9"/>
                </a:cubicBezTo>
                <a:cubicBezTo>
                  <a:pt x="98" y="0"/>
                  <a:pt x="98" y="0"/>
                  <a:pt x="98" y="0"/>
                </a:cubicBezTo>
                <a:close/>
                <a:moveTo>
                  <a:pt x="98" y="37"/>
                </a:moveTo>
                <a:cubicBezTo>
                  <a:pt x="121" y="37"/>
                  <a:pt x="121" y="37"/>
                  <a:pt x="121" y="37"/>
                </a:cubicBezTo>
                <a:cubicBezTo>
                  <a:pt x="121" y="86"/>
                  <a:pt x="121" y="86"/>
                  <a:pt x="121" y="86"/>
                </a:cubicBezTo>
                <a:cubicBezTo>
                  <a:pt x="110" y="88"/>
                  <a:pt x="110" y="88"/>
                  <a:pt x="110" y="88"/>
                </a:cubicBezTo>
                <a:cubicBezTo>
                  <a:pt x="98" y="141"/>
                  <a:pt x="98" y="141"/>
                  <a:pt x="98" y="141"/>
                </a:cubicBezTo>
                <a:cubicBezTo>
                  <a:pt x="98" y="90"/>
                  <a:pt x="98" y="90"/>
                  <a:pt x="98" y="90"/>
                </a:cubicBezTo>
                <a:cubicBezTo>
                  <a:pt x="100" y="81"/>
                  <a:pt x="100" y="81"/>
                  <a:pt x="100" y="81"/>
                </a:cubicBezTo>
                <a:cubicBezTo>
                  <a:pt x="100" y="81"/>
                  <a:pt x="99" y="81"/>
                  <a:pt x="98" y="80"/>
                </a:cubicBezTo>
                <a:cubicBezTo>
                  <a:pt x="98" y="37"/>
                  <a:pt x="98" y="37"/>
                  <a:pt x="98" y="37"/>
                </a:cubicBezTo>
                <a:close/>
                <a:moveTo>
                  <a:pt x="121" y="211"/>
                </a:moveTo>
                <a:cubicBezTo>
                  <a:pt x="98" y="211"/>
                  <a:pt x="98" y="211"/>
                  <a:pt x="98" y="211"/>
                </a:cubicBezTo>
                <a:cubicBezTo>
                  <a:pt x="98" y="160"/>
                  <a:pt x="98" y="160"/>
                  <a:pt x="98" y="160"/>
                </a:cubicBezTo>
                <a:cubicBezTo>
                  <a:pt x="99" y="161"/>
                  <a:pt x="100" y="162"/>
                  <a:pt x="101" y="163"/>
                </a:cubicBezTo>
                <a:cubicBezTo>
                  <a:pt x="103" y="166"/>
                  <a:pt x="107" y="167"/>
                  <a:pt x="112" y="167"/>
                </a:cubicBezTo>
                <a:cubicBezTo>
                  <a:pt x="115" y="167"/>
                  <a:pt x="118" y="167"/>
                  <a:pt x="121" y="166"/>
                </a:cubicBezTo>
                <a:cubicBezTo>
                  <a:pt x="121" y="211"/>
                  <a:pt x="121" y="211"/>
                  <a:pt x="121" y="211"/>
                </a:cubicBezTo>
                <a:close/>
                <a:moveTo>
                  <a:pt x="121" y="118"/>
                </a:moveTo>
                <a:cubicBezTo>
                  <a:pt x="120" y="118"/>
                  <a:pt x="120" y="118"/>
                  <a:pt x="120" y="119"/>
                </a:cubicBezTo>
                <a:cubicBezTo>
                  <a:pt x="113" y="148"/>
                  <a:pt x="113" y="148"/>
                  <a:pt x="113" y="148"/>
                </a:cubicBezTo>
                <a:cubicBezTo>
                  <a:pt x="113" y="149"/>
                  <a:pt x="113" y="150"/>
                  <a:pt x="113" y="151"/>
                </a:cubicBezTo>
                <a:cubicBezTo>
                  <a:pt x="113" y="154"/>
                  <a:pt x="115" y="156"/>
                  <a:pt x="119" y="156"/>
                </a:cubicBezTo>
                <a:cubicBezTo>
                  <a:pt x="120" y="156"/>
                  <a:pt x="120" y="156"/>
                  <a:pt x="121" y="156"/>
                </a:cubicBezTo>
                <a:lnTo>
                  <a:pt x="121" y="118"/>
                </a:lnTo>
                <a:close/>
                <a:moveTo>
                  <a:pt x="71" y="0"/>
                </a:moveTo>
                <a:cubicBezTo>
                  <a:pt x="98" y="0"/>
                  <a:pt x="98" y="0"/>
                  <a:pt x="98" y="0"/>
                </a:cubicBezTo>
                <a:cubicBezTo>
                  <a:pt x="98" y="9"/>
                  <a:pt x="98" y="9"/>
                  <a:pt x="98" y="9"/>
                </a:cubicBezTo>
                <a:cubicBezTo>
                  <a:pt x="71" y="9"/>
                  <a:pt x="71" y="9"/>
                  <a:pt x="71" y="9"/>
                </a:cubicBezTo>
                <a:cubicBezTo>
                  <a:pt x="71" y="0"/>
                  <a:pt x="71" y="0"/>
                  <a:pt x="71" y="0"/>
                </a:cubicBezTo>
                <a:close/>
                <a:moveTo>
                  <a:pt x="71" y="37"/>
                </a:moveTo>
                <a:cubicBezTo>
                  <a:pt x="98" y="37"/>
                  <a:pt x="98" y="37"/>
                  <a:pt x="98" y="37"/>
                </a:cubicBezTo>
                <a:cubicBezTo>
                  <a:pt x="98" y="80"/>
                  <a:pt x="98" y="80"/>
                  <a:pt x="98" y="80"/>
                </a:cubicBezTo>
                <a:cubicBezTo>
                  <a:pt x="96" y="80"/>
                  <a:pt x="94" y="80"/>
                  <a:pt x="91" y="80"/>
                </a:cubicBezTo>
                <a:cubicBezTo>
                  <a:pt x="85" y="80"/>
                  <a:pt x="78" y="83"/>
                  <a:pt x="71" y="88"/>
                </a:cubicBezTo>
                <a:cubicBezTo>
                  <a:pt x="71" y="37"/>
                  <a:pt x="71" y="37"/>
                  <a:pt x="71" y="37"/>
                </a:cubicBezTo>
                <a:close/>
                <a:moveTo>
                  <a:pt x="98" y="211"/>
                </a:moveTo>
                <a:cubicBezTo>
                  <a:pt x="71" y="211"/>
                  <a:pt x="71" y="211"/>
                  <a:pt x="71" y="211"/>
                </a:cubicBezTo>
                <a:cubicBezTo>
                  <a:pt x="71" y="166"/>
                  <a:pt x="71" y="166"/>
                  <a:pt x="71" y="166"/>
                </a:cubicBezTo>
                <a:cubicBezTo>
                  <a:pt x="82" y="166"/>
                  <a:pt x="82" y="166"/>
                  <a:pt x="82" y="166"/>
                </a:cubicBezTo>
                <a:cubicBezTo>
                  <a:pt x="98" y="90"/>
                  <a:pt x="98" y="90"/>
                  <a:pt x="98" y="90"/>
                </a:cubicBezTo>
                <a:cubicBezTo>
                  <a:pt x="98" y="141"/>
                  <a:pt x="98" y="141"/>
                  <a:pt x="98" y="141"/>
                </a:cubicBezTo>
                <a:cubicBezTo>
                  <a:pt x="97" y="146"/>
                  <a:pt x="97" y="146"/>
                  <a:pt x="97" y="146"/>
                </a:cubicBezTo>
                <a:cubicBezTo>
                  <a:pt x="97" y="148"/>
                  <a:pt x="97" y="150"/>
                  <a:pt x="97" y="152"/>
                </a:cubicBezTo>
                <a:cubicBezTo>
                  <a:pt x="97" y="155"/>
                  <a:pt x="97" y="158"/>
                  <a:pt x="98" y="160"/>
                </a:cubicBezTo>
                <a:cubicBezTo>
                  <a:pt x="98" y="211"/>
                  <a:pt x="98" y="211"/>
                  <a:pt x="98" y="211"/>
                </a:cubicBezTo>
                <a:close/>
                <a:moveTo>
                  <a:pt x="71" y="137"/>
                </a:moveTo>
                <a:cubicBezTo>
                  <a:pt x="74" y="124"/>
                  <a:pt x="74" y="124"/>
                  <a:pt x="74" y="124"/>
                </a:cubicBezTo>
                <a:cubicBezTo>
                  <a:pt x="73" y="124"/>
                  <a:pt x="72" y="124"/>
                  <a:pt x="71" y="123"/>
                </a:cubicBezTo>
                <a:cubicBezTo>
                  <a:pt x="71" y="137"/>
                  <a:pt x="71" y="137"/>
                  <a:pt x="71" y="137"/>
                </a:cubicBezTo>
                <a:close/>
                <a:moveTo>
                  <a:pt x="71" y="118"/>
                </a:moveTo>
                <a:cubicBezTo>
                  <a:pt x="73" y="118"/>
                  <a:pt x="74" y="119"/>
                  <a:pt x="75" y="119"/>
                </a:cubicBezTo>
                <a:cubicBezTo>
                  <a:pt x="82" y="88"/>
                  <a:pt x="82" y="88"/>
                  <a:pt x="82" y="88"/>
                </a:cubicBezTo>
                <a:cubicBezTo>
                  <a:pt x="79" y="90"/>
                  <a:pt x="75" y="93"/>
                  <a:pt x="71" y="98"/>
                </a:cubicBezTo>
                <a:lnTo>
                  <a:pt x="71" y="118"/>
                </a:lnTo>
                <a:close/>
                <a:moveTo>
                  <a:pt x="60" y="0"/>
                </a:moveTo>
                <a:cubicBezTo>
                  <a:pt x="71" y="0"/>
                  <a:pt x="71" y="0"/>
                  <a:pt x="71" y="0"/>
                </a:cubicBezTo>
                <a:cubicBezTo>
                  <a:pt x="71" y="9"/>
                  <a:pt x="71" y="9"/>
                  <a:pt x="71" y="9"/>
                </a:cubicBezTo>
                <a:cubicBezTo>
                  <a:pt x="60" y="9"/>
                  <a:pt x="60" y="9"/>
                  <a:pt x="60" y="9"/>
                </a:cubicBezTo>
                <a:cubicBezTo>
                  <a:pt x="60" y="0"/>
                  <a:pt x="60" y="0"/>
                  <a:pt x="60" y="0"/>
                </a:cubicBezTo>
                <a:close/>
                <a:moveTo>
                  <a:pt x="60" y="37"/>
                </a:moveTo>
                <a:cubicBezTo>
                  <a:pt x="71" y="37"/>
                  <a:pt x="71" y="37"/>
                  <a:pt x="71" y="37"/>
                </a:cubicBezTo>
                <a:cubicBezTo>
                  <a:pt x="71" y="88"/>
                  <a:pt x="71" y="88"/>
                  <a:pt x="71" y="88"/>
                </a:cubicBezTo>
                <a:cubicBezTo>
                  <a:pt x="71" y="89"/>
                  <a:pt x="71" y="89"/>
                  <a:pt x="71" y="89"/>
                </a:cubicBezTo>
                <a:cubicBezTo>
                  <a:pt x="67" y="92"/>
                  <a:pt x="64" y="96"/>
                  <a:pt x="60" y="100"/>
                </a:cubicBezTo>
                <a:cubicBezTo>
                  <a:pt x="60" y="37"/>
                  <a:pt x="60" y="37"/>
                  <a:pt x="60" y="37"/>
                </a:cubicBezTo>
                <a:close/>
                <a:moveTo>
                  <a:pt x="71" y="211"/>
                </a:moveTo>
                <a:cubicBezTo>
                  <a:pt x="60" y="211"/>
                  <a:pt x="60" y="211"/>
                  <a:pt x="60" y="211"/>
                </a:cubicBezTo>
                <a:cubicBezTo>
                  <a:pt x="60" y="120"/>
                  <a:pt x="60" y="120"/>
                  <a:pt x="60" y="120"/>
                </a:cubicBezTo>
                <a:cubicBezTo>
                  <a:pt x="64" y="121"/>
                  <a:pt x="68" y="122"/>
                  <a:pt x="71" y="123"/>
                </a:cubicBezTo>
                <a:cubicBezTo>
                  <a:pt x="71" y="137"/>
                  <a:pt x="71" y="137"/>
                  <a:pt x="71" y="137"/>
                </a:cubicBezTo>
                <a:cubicBezTo>
                  <a:pt x="65" y="166"/>
                  <a:pt x="65" y="166"/>
                  <a:pt x="65" y="166"/>
                </a:cubicBezTo>
                <a:cubicBezTo>
                  <a:pt x="71" y="166"/>
                  <a:pt x="71" y="166"/>
                  <a:pt x="71" y="166"/>
                </a:cubicBezTo>
                <a:cubicBezTo>
                  <a:pt x="71" y="211"/>
                  <a:pt x="71" y="211"/>
                  <a:pt x="71" y="211"/>
                </a:cubicBezTo>
                <a:close/>
                <a:moveTo>
                  <a:pt x="71" y="98"/>
                </a:moveTo>
                <a:cubicBezTo>
                  <a:pt x="68" y="102"/>
                  <a:pt x="65" y="108"/>
                  <a:pt x="61" y="115"/>
                </a:cubicBezTo>
                <a:cubicBezTo>
                  <a:pt x="65" y="116"/>
                  <a:pt x="68" y="117"/>
                  <a:pt x="71" y="118"/>
                </a:cubicBezTo>
                <a:lnTo>
                  <a:pt x="71" y="98"/>
                </a:lnTo>
                <a:close/>
                <a:moveTo>
                  <a:pt x="29" y="0"/>
                </a:moveTo>
                <a:cubicBezTo>
                  <a:pt x="60" y="0"/>
                  <a:pt x="60" y="0"/>
                  <a:pt x="60" y="0"/>
                </a:cubicBezTo>
                <a:cubicBezTo>
                  <a:pt x="60" y="9"/>
                  <a:pt x="60" y="9"/>
                  <a:pt x="60" y="9"/>
                </a:cubicBezTo>
                <a:cubicBezTo>
                  <a:pt x="26" y="9"/>
                  <a:pt x="26" y="9"/>
                  <a:pt x="26" y="9"/>
                </a:cubicBezTo>
                <a:cubicBezTo>
                  <a:pt x="18" y="9"/>
                  <a:pt x="12" y="15"/>
                  <a:pt x="12" y="23"/>
                </a:cubicBezTo>
                <a:cubicBezTo>
                  <a:pt x="12" y="23"/>
                  <a:pt x="12" y="23"/>
                  <a:pt x="12" y="23"/>
                </a:cubicBezTo>
                <a:cubicBezTo>
                  <a:pt x="12" y="30"/>
                  <a:pt x="18" y="37"/>
                  <a:pt x="26" y="37"/>
                </a:cubicBezTo>
                <a:cubicBezTo>
                  <a:pt x="60" y="37"/>
                  <a:pt x="60" y="37"/>
                  <a:pt x="60" y="37"/>
                </a:cubicBezTo>
                <a:cubicBezTo>
                  <a:pt x="60" y="100"/>
                  <a:pt x="60" y="100"/>
                  <a:pt x="60" y="100"/>
                </a:cubicBezTo>
                <a:cubicBezTo>
                  <a:pt x="57" y="104"/>
                  <a:pt x="54" y="109"/>
                  <a:pt x="51" y="114"/>
                </a:cubicBezTo>
                <a:cubicBezTo>
                  <a:pt x="48" y="114"/>
                  <a:pt x="46" y="113"/>
                  <a:pt x="45" y="113"/>
                </a:cubicBezTo>
                <a:cubicBezTo>
                  <a:pt x="38" y="113"/>
                  <a:pt x="32" y="115"/>
                  <a:pt x="28" y="118"/>
                </a:cubicBezTo>
                <a:cubicBezTo>
                  <a:pt x="23" y="120"/>
                  <a:pt x="21" y="124"/>
                  <a:pt x="21" y="128"/>
                </a:cubicBezTo>
                <a:cubicBezTo>
                  <a:pt x="21" y="130"/>
                  <a:pt x="22" y="131"/>
                  <a:pt x="23" y="133"/>
                </a:cubicBezTo>
                <a:cubicBezTo>
                  <a:pt x="24" y="134"/>
                  <a:pt x="26" y="134"/>
                  <a:pt x="29" y="134"/>
                </a:cubicBezTo>
                <a:cubicBezTo>
                  <a:pt x="30" y="134"/>
                  <a:pt x="31" y="134"/>
                  <a:pt x="33" y="133"/>
                </a:cubicBezTo>
                <a:cubicBezTo>
                  <a:pt x="34" y="132"/>
                  <a:pt x="35" y="131"/>
                  <a:pt x="35" y="130"/>
                </a:cubicBezTo>
                <a:cubicBezTo>
                  <a:pt x="35" y="129"/>
                  <a:pt x="34" y="128"/>
                  <a:pt x="34" y="127"/>
                </a:cubicBezTo>
                <a:cubicBezTo>
                  <a:pt x="34" y="127"/>
                  <a:pt x="33" y="126"/>
                  <a:pt x="33" y="126"/>
                </a:cubicBezTo>
                <a:cubicBezTo>
                  <a:pt x="34" y="124"/>
                  <a:pt x="35" y="123"/>
                  <a:pt x="38" y="122"/>
                </a:cubicBezTo>
                <a:cubicBezTo>
                  <a:pt x="40" y="121"/>
                  <a:pt x="43" y="120"/>
                  <a:pt x="47" y="120"/>
                </a:cubicBezTo>
                <a:cubicBezTo>
                  <a:pt x="44" y="125"/>
                  <a:pt x="42" y="129"/>
                  <a:pt x="40" y="134"/>
                </a:cubicBezTo>
                <a:cubicBezTo>
                  <a:pt x="33" y="148"/>
                  <a:pt x="30" y="159"/>
                  <a:pt x="30" y="167"/>
                </a:cubicBezTo>
                <a:cubicBezTo>
                  <a:pt x="30" y="173"/>
                  <a:pt x="32" y="176"/>
                  <a:pt x="36" y="178"/>
                </a:cubicBezTo>
                <a:cubicBezTo>
                  <a:pt x="37" y="179"/>
                  <a:pt x="41" y="180"/>
                  <a:pt x="45" y="180"/>
                </a:cubicBezTo>
                <a:cubicBezTo>
                  <a:pt x="44" y="178"/>
                  <a:pt x="44" y="176"/>
                  <a:pt x="44" y="173"/>
                </a:cubicBezTo>
                <a:cubicBezTo>
                  <a:pt x="44" y="170"/>
                  <a:pt x="44" y="167"/>
                  <a:pt x="45" y="163"/>
                </a:cubicBezTo>
                <a:cubicBezTo>
                  <a:pt x="47" y="150"/>
                  <a:pt x="52" y="136"/>
                  <a:pt x="59" y="120"/>
                </a:cubicBezTo>
                <a:cubicBezTo>
                  <a:pt x="59" y="120"/>
                  <a:pt x="60" y="120"/>
                  <a:pt x="60" y="120"/>
                </a:cubicBezTo>
                <a:cubicBezTo>
                  <a:pt x="60" y="211"/>
                  <a:pt x="60" y="211"/>
                  <a:pt x="60" y="211"/>
                </a:cubicBezTo>
                <a:cubicBezTo>
                  <a:pt x="29" y="211"/>
                  <a:pt x="29" y="211"/>
                  <a:pt x="29" y="211"/>
                </a:cubicBezTo>
                <a:cubicBezTo>
                  <a:pt x="13" y="211"/>
                  <a:pt x="0" y="198"/>
                  <a:pt x="0" y="183"/>
                </a:cubicBezTo>
                <a:cubicBezTo>
                  <a:pt x="0" y="29"/>
                  <a:pt x="0" y="29"/>
                  <a:pt x="0" y="29"/>
                </a:cubicBezTo>
                <a:cubicBezTo>
                  <a:pt x="0" y="13"/>
                  <a:pt x="13" y="0"/>
                  <a:pt x="29" y="0"/>
                </a:cubicBez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85" name="Freeform 75"/>
          <p:cNvSpPr>
            <a:spLocks noEditPoints="1"/>
          </p:cNvSpPr>
          <p:nvPr/>
        </p:nvSpPr>
        <p:spPr bwMode="auto">
          <a:xfrm>
            <a:off x="6344621" y="1711885"/>
            <a:ext cx="427323" cy="428513"/>
          </a:xfrm>
          <a:custGeom>
            <a:avLst/>
            <a:gdLst>
              <a:gd name="T0" fmla="*/ 249 w 261"/>
              <a:gd name="T1" fmla="*/ 220 h 262"/>
              <a:gd name="T2" fmla="*/ 261 w 261"/>
              <a:gd name="T3" fmla="*/ 70 h 262"/>
              <a:gd name="T4" fmla="*/ 249 w 261"/>
              <a:gd name="T5" fmla="*/ 70 h 262"/>
              <a:gd name="T6" fmla="*/ 249 w 261"/>
              <a:gd name="T7" fmla="*/ 154 h 262"/>
              <a:gd name="T8" fmla="*/ 227 w 261"/>
              <a:gd name="T9" fmla="*/ 180 h 262"/>
              <a:gd name="T10" fmla="*/ 209 w 261"/>
              <a:gd name="T11" fmla="*/ 262 h 262"/>
              <a:gd name="T12" fmla="*/ 209 w 261"/>
              <a:gd name="T13" fmla="*/ 262 h 262"/>
              <a:gd name="T14" fmla="*/ 209 w 261"/>
              <a:gd name="T15" fmla="*/ 15 h 262"/>
              <a:gd name="T16" fmla="*/ 203 w 261"/>
              <a:gd name="T17" fmla="*/ 28 h 262"/>
              <a:gd name="T18" fmla="*/ 209 w 261"/>
              <a:gd name="T19" fmla="*/ 50 h 262"/>
              <a:gd name="T20" fmla="*/ 201 w 261"/>
              <a:gd name="T21" fmla="*/ 120 h 262"/>
              <a:gd name="T22" fmla="*/ 209 w 261"/>
              <a:gd name="T23" fmla="*/ 197 h 262"/>
              <a:gd name="T24" fmla="*/ 209 w 261"/>
              <a:gd name="T25" fmla="*/ 197 h 262"/>
              <a:gd name="T26" fmla="*/ 195 w 261"/>
              <a:gd name="T27" fmla="*/ 232 h 262"/>
              <a:gd name="T28" fmla="*/ 168 w 261"/>
              <a:gd name="T29" fmla="*/ 36 h 262"/>
              <a:gd name="T30" fmla="*/ 195 w 261"/>
              <a:gd name="T31" fmla="*/ 20 h 262"/>
              <a:gd name="T32" fmla="*/ 195 w 261"/>
              <a:gd name="T33" fmla="*/ 50 h 262"/>
              <a:gd name="T34" fmla="*/ 195 w 261"/>
              <a:gd name="T35" fmla="*/ 120 h 262"/>
              <a:gd name="T36" fmla="*/ 168 w 261"/>
              <a:gd name="T37" fmla="*/ 220 h 262"/>
              <a:gd name="T38" fmla="*/ 192 w 261"/>
              <a:gd name="T39" fmla="*/ 249 h 262"/>
              <a:gd name="T40" fmla="*/ 168 w 261"/>
              <a:gd name="T41" fmla="*/ 21 h 262"/>
              <a:gd name="T42" fmla="*/ 168 w 261"/>
              <a:gd name="T43" fmla="*/ 44 h 262"/>
              <a:gd name="T44" fmla="*/ 135 w 261"/>
              <a:gd name="T45" fmla="*/ 120 h 262"/>
              <a:gd name="T46" fmla="*/ 167 w 261"/>
              <a:gd name="T47" fmla="*/ 198 h 262"/>
              <a:gd name="T48" fmla="*/ 167 w 261"/>
              <a:gd name="T49" fmla="*/ 167 h 262"/>
              <a:gd name="T50" fmla="*/ 130 w 261"/>
              <a:gd name="T51" fmla="*/ 147 h 262"/>
              <a:gd name="T52" fmla="*/ 93 w 261"/>
              <a:gd name="T53" fmla="*/ 44 h 262"/>
              <a:gd name="T54" fmla="*/ 130 w 261"/>
              <a:gd name="T55" fmla="*/ 0 h 262"/>
              <a:gd name="T56" fmla="*/ 126 w 261"/>
              <a:gd name="T57" fmla="*/ 120 h 262"/>
              <a:gd name="T58" fmla="*/ 130 w 261"/>
              <a:gd name="T59" fmla="*/ 159 h 262"/>
              <a:gd name="T60" fmla="*/ 130 w 261"/>
              <a:gd name="T61" fmla="*/ 179 h 262"/>
              <a:gd name="T62" fmla="*/ 130 w 261"/>
              <a:gd name="T63" fmla="*/ 198 h 262"/>
              <a:gd name="T64" fmla="*/ 93 w 261"/>
              <a:gd name="T65" fmla="*/ 3 h 262"/>
              <a:gd name="T66" fmla="*/ 93 w 261"/>
              <a:gd name="T67" fmla="*/ 36 h 262"/>
              <a:gd name="T68" fmla="*/ 67 w 261"/>
              <a:gd name="T69" fmla="*/ 20 h 262"/>
              <a:gd name="T70" fmla="*/ 67 w 261"/>
              <a:gd name="T71" fmla="*/ 70 h 262"/>
              <a:gd name="T72" fmla="*/ 92 w 261"/>
              <a:gd name="T73" fmla="*/ 147 h 262"/>
              <a:gd name="T74" fmla="*/ 92 w 261"/>
              <a:gd name="T75" fmla="*/ 179 h 262"/>
              <a:gd name="T76" fmla="*/ 93 w 261"/>
              <a:gd name="T77" fmla="*/ 198 h 262"/>
              <a:gd name="T78" fmla="*/ 67 w 261"/>
              <a:gd name="T79" fmla="*/ 171 h 262"/>
              <a:gd name="T80" fmla="*/ 69 w 261"/>
              <a:gd name="T81" fmla="*/ 232 h 262"/>
              <a:gd name="T82" fmla="*/ 58 w 261"/>
              <a:gd name="T83" fmla="*/ 28 h 262"/>
              <a:gd name="T84" fmla="*/ 67 w 261"/>
              <a:gd name="T85" fmla="*/ 9 h 262"/>
              <a:gd name="T86" fmla="*/ 67 w 261"/>
              <a:gd name="T87" fmla="*/ 120 h 262"/>
              <a:gd name="T88" fmla="*/ 67 w 261"/>
              <a:gd name="T89" fmla="*/ 188 h 262"/>
              <a:gd name="T90" fmla="*/ 67 w 261"/>
              <a:gd name="T91" fmla="*/ 232 h 262"/>
              <a:gd name="T92" fmla="*/ 67 w 261"/>
              <a:gd name="T93" fmla="*/ 232 h 262"/>
              <a:gd name="T94" fmla="*/ 52 w 261"/>
              <a:gd name="T95" fmla="*/ 50 h 262"/>
              <a:gd name="T96" fmla="*/ 12 w 261"/>
              <a:gd name="T97" fmla="*/ 220 h 262"/>
              <a:gd name="T98" fmla="*/ 52 w 261"/>
              <a:gd name="T99" fmla="*/ 232 h 262"/>
              <a:gd name="T100" fmla="*/ 52 w 261"/>
              <a:gd name="T101" fmla="*/ 232 h 262"/>
              <a:gd name="T102" fmla="*/ 12 w 261"/>
              <a:gd name="T103" fmla="*/ 114 h 262"/>
              <a:gd name="T104" fmla="*/ 0 w 261"/>
              <a:gd name="T105" fmla="*/ 104 h 262"/>
              <a:gd name="T106" fmla="*/ 12 w 261"/>
              <a:gd name="T107" fmla="*/ 154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61" h="262">
                <a:moveTo>
                  <a:pt x="249" y="220"/>
                </a:moveTo>
                <a:cubicBezTo>
                  <a:pt x="249" y="154"/>
                  <a:pt x="249" y="154"/>
                  <a:pt x="249" y="154"/>
                </a:cubicBezTo>
                <a:cubicBezTo>
                  <a:pt x="251" y="157"/>
                  <a:pt x="252" y="160"/>
                  <a:pt x="252" y="164"/>
                </a:cubicBezTo>
                <a:cubicBezTo>
                  <a:pt x="252" y="220"/>
                  <a:pt x="252" y="220"/>
                  <a:pt x="252" y="220"/>
                </a:cubicBezTo>
                <a:cubicBezTo>
                  <a:pt x="249" y="220"/>
                  <a:pt x="249" y="220"/>
                  <a:pt x="249" y="220"/>
                </a:cubicBezTo>
                <a:close/>
                <a:moveTo>
                  <a:pt x="249" y="114"/>
                </a:moveTo>
                <a:cubicBezTo>
                  <a:pt x="249" y="70"/>
                  <a:pt x="249" y="70"/>
                  <a:pt x="249" y="70"/>
                </a:cubicBezTo>
                <a:cubicBezTo>
                  <a:pt x="250" y="70"/>
                  <a:pt x="250" y="70"/>
                  <a:pt x="250" y="69"/>
                </a:cubicBezTo>
                <a:cubicBezTo>
                  <a:pt x="257" y="67"/>
                  <a:pt x="257" y="67"/>
                  <a:pt x="257" y="67"/>
                </a:cubicBezTo>
                <a:cubicBezTo>
                  <a:pt x="259" y="66"/>
                  <a:pt x="261" y="67"/>
                  <a:pt x="261" y="70"/>
                </a:cubicBezTo>
                <a:cubicBezTo>
                  <a:pt x="261" y="104"/>
                  <a:pt x="261" y="104"/>
                  <a:pt x="261" y="104"/>
                </a:cubicBezTo>
                <a:cubicBezTo>
                  <a:pt x="261" y="107"/>
                  <a:pt x="259" y="110"/>
                  <a:pt x="257" y="111"/>
                </a:cubicBezTo>
                <a:cubicBezTo>
                  <a:pt x="250" y="113"/>
                  <a:pt x="250" y="113"/>
                  <a:pt x="250" y="113"/>
                </a:cubicBezTo>
                <a:cubicBezTo>
                  <a:pt x="250" y="114"/>
                  <a:pt x="250" y="114"/>
                  <a:pt x="249" y="114"/>
                </a:cubicBezTo>
                <a:close/>
                <a:moveTo>
                  <a:pt x="249" y="70"/>
                </a:moveTo>
                <a:cubicBezTo>
                  <a:pt x="249" y="114"/>
                  <a:pt x="249" y="114"/>
                  <a:pt x="249" y="114"/>
                </a:cubicBezTo>
                <a:cubicBezTo>
                  <a:pt x="248" y="114"/>
                  <a:pt x="246" y="112"/>
                  <a:pt x="246" y="110"/>
                </a:cubicBezTo>
                <a:cubicBezTo>
                  <a:pt x="246" y="76"/>
                  <a:pt x="246" y="76"/>
                  <a:pt x="246" y="76"/>
                </a:cubicBezTo>
                <a:cubicBezTo>
                  <a:pt x="246" y="74"/>
                  <a:pt x="248" y="71"/>
                  <a:pt x="249" y="70"/>
                </a:cubicBezTo>
                <a:close/>
                <a:moveTo>
                  <a:pt x="249" y="154"/>
                </a:moveTo>
                <a:cubicBezTo>
                  <a:pt x="246" y="150"/>
                  <a:pt x="241" y="146"/>
                  <a:pt x="235" y="146"/>
                </a:cubicBezTo>
                <a:cubicBezTo>
                  <a:pt x="235" y="50"/>
                  <a:pt x="235" y="50"/>
                  <a:pt x="235" y="50"/>
                </a:cubicBezTo>
                <a:cubicBezTo>
                  <a:pt x="209" y="50"/>
                  <a:pt x="209" y="50"/>
                  <a:pt x="209" y="50"/>
                </a:cubicBezTo>
                <a:cubicBezTo>
                  <a:pt x="209" y="162"/>
                  <a:pt x="209" y="162"/>
                  <a:pt x="209" y="162"/>
                </a:cubicBezTo>
                <a:cubicBezTo>
                  <a:pt x="219" y="162"/>
                  <a:pt x="227" y="170"/>
                  <a:pt x="227" y="180"/>
                </a:cubicBezTo>
                <a:cubicBezTo>
                  <a:pt x="227" y="189"/>
                  <a:pt x="219" y="197"/>
                  <a:pt x="209" y="197"/>
                </a:cubicBezTo>
                <a:cubicBezTo>
                  <a:pt x="209" y="220"/>
                  <a:pt x="209" y="220"/>
                  <a:pt x="209" y="220"/>
                </a:cubicBezTo>
                <a:cubicBezTo>
                  <a:pt x="249" y="220"/>
                  <a:pt x="249" y="220"/>
                  <a:pt x="249" y="220"/>
                </a:cubicBezTo>
                <a:cubicBezTo>
                  <a:pt x="249" y="154"/>
                  <a:pt x="249" y="154"/>
                  <a:pt x="249" y="154"/>
                </a:cubicBezTo>
                <a:close/>
                <a:moveTo>
                  <a:pt x="209" y="262"/>
                </a:moveTo>
                <a:cubicBezTo>
                  <a:pt x="209" y="232"/>
                  <a:pt x="209" y="232"/>
                  <a:pt x="209" y="232"/>
                </a:cubicBezTo>
                <a:cubicBezTo>
                  <a:pt x="226" y="232"/>
                  <a:pt x="226" y="232"/>
                  <a:pt x="226" y="232"/>
                </a:cubicBezTo>
                <a:cubicBezTo>
                  <a:pt x="226" y="249"/>
                  <a:pt x="226" y="249"/>
                  <a:pt x="226" y="249"/>
                </a:cubicBezTo>
                <a:cubicBezTo>
                  <a:pt x="226" y="257"/>
                  <a:pt x="220" y="262"/>
                  <a:pt x="213" y="262"/>
                </a:cubicBezTo>
                <a:cubicBezTo>
                  <a:pt x="209" y="262"/>
                  <a:pt x="209" y="262"/>
                  <a:pt x="209" y="262"/>
                </a:cubicBezTo>
                <a:close/>
                <a:moveTo>
                  <a:pt x="209" y="44"/>
                </a:moveTo>
                <a:cubicBezTo>
                  <a:pt x="209" y="15"/>
                  <a:pt x="209" y="15"/>
                  <a:pt x="209" y="15"/>
                </a:cubicBezTo>
                <a:cubicBezTo>
                  <a:pt x="225" y="23"/>
                  <a:pt x="235" y="33"/>
                  <a:pt x="235" y="44"/>
                </a:cubicBezTo>
                <a:lnTo>
                  <a:pt x="209" y="44"/>
                </a:lnTo>
                <a:close/>
                <a:moveTo>
                  <a:pt x="209" y="15"/>
                </a:moveTo>
                <a:cubicBezTo>
                  <a:pt x="209" y="44"/>
                  <a:pt x="209" y="44"/>
                  <a:pt x="209" y="44"/>
                </a:cubicBezTo>
                <a:cubicBezTo>
                  <a:pt x="195" y="44"/>
                  <a:pt x="195" y="44"/>
                  <a:pt x="195" y="44"/>
                </a:cubicBezTo>
                <a:cubicBezTo>
                  <a:pt x="195" y="37"/>
                  <a:pt x="195" y="37"/>
                  <a:pt x="195" y="37"/>
                </a:cubicBezTo>
                <a:cubicBezTo>
                  <a:pt x="195" y="37"/>
                  <a:pt x="195" y="37"/>
                  <a:pt x="195" y="37"/>
                </a:cubicBezTo>
                <a:cubicBezTo>
                  <a:pt x="199" y="37"/>
                  <a:pt x="203" y="33"/>
                  <a:pt x="203" y="28"/>
                </a:cubicBezTo>
                <a:cubicBezTo>
                  <a:pt x="203" y="24"/>
                  <a:pt x="199" y="20"/>
                  <a:pt x="195" y="20"/>
                </a:cubicBezTo>
                <a:cubicBezTo>
                  <a:pt x="195" y="20"/>
                  <a:pt x="195" y="20"/>
                  <a:pt x="195" y="20"/>
                </a:cubicBezTo>
                <a:cubicBezTo>
                  <a:pt x="195" y="9"/>
                  <a:pt x="195" y="9"/>
                  <a:pt x="195" y="9"/>
                </a:cubicBezTo>
                <a:cubicBezTo>
                  <a:pt x="200" y="11"/>
                  <a:pt x="205" y="13"/>
                  <a:pt x="209" y="15"/>
                </a:cubicBezTo>
                <a:close/>
                <a:moveTo>
                  <a:pt x="209" y="50"/>
                </a:moveTo>
                <a:cubicBezTo>
                  <a:pt x="209" y="162"/>
                  <a:pt x="209" y="162"/>
                  <a:pt x="209" y="162"/>
                </a:cubicBezTo>
                <a:cubicBezTo>
                  <a:pt x="209" y="162"/>
                  <a:pt x="209" y="162"/>
                  <a:pt x="209" y="162"/>
                </a:cubicBezTo>
                <a:cubicBezTo>
                  <a:pt x="203" y="162"/>
                  <a:pt x="198" y="166"/>
                  <a:pt x="195" y="171"/>
                </a:cubicBezTo>
                <a:cubicBezTo>
                  <a:pt x="195" y="120"/>
                  <a:pt x="195" y="120"/>
                  <a:pt x="195" y="120"/>
                </a:cubicBezTo>
                <a:cubicBezTo>
                  <a:pt x="201" y="120"/>
                  <a:pt x="201" y="120"/>
                  <a:pt x="201" y="120"/>
                </a:cubicBezTo>
                <a:cubicBezTo>
                  <a:pt x="201" y="70"/>
                  <a:pt x="201" y="70"/>
                  <a:pt x="201" y="70"/>
                </a:cubicBezTo>
                <a:cubicBezTo>
                  <a:pt x="195" y="70"/>
                  <a:pt x="195" y="70"/>
                  <a:pt x="195" y="70"/>
                </a:cubicBezTo>
                <a:cubicBezTo>
                  <a:pt x="195" y="50"/>
                  <a:pt x="195" y="50"/>
                  <a:pt x="195" y="50"/>
                </a:cubicBezTo>
                <a:cubicBezTo>
                  <a:pt x="209" y="50"/>
                  <a:pt x="209" y="50"/>
                  <a:pt x="209" y="50"/>
                </a:cubicBezTo>
                <a:close/>
                <a:moveTo>
                  <a:pt x="209" y="197"/>
                </a:moveTo>
                <a:cubicBezTo>
                  <a:pt x="209" y="220"/>
                  <a:pt x="209" y="220"/>
                  <a:pt x="209" y="220"/>
                </a:cubicBezTo>
                <a:cubicBezTo>
                  <a:pt x="195" y="220"/>
                  <a:pt x="195" y="220"/>
                  <a:pt x="195" y="220"/>
                </a:cubicBezTo>
                <a:cubicBezTo>
                  <a:pt x="195" y="188"/>
                  <a:pt x="195" y="188"/>
                  <a:pt x="195" y="188"/>
                </a:cubicBezTo>
                <a:cubicBezTo>
                  <a:pt x="198" y="193"/>
                  <a:pt x="203" y="197"/>
                  <a:pt x="209" y="197"/>
                </a:cubicBezTo>
                <a:cubicBezTo>
                  <a:pt x="209" y="197"/>
                  <a:pt x="209" y="197"/>
                  <a:pt x="209" y="197"/>
                </a:cubicBezTo>
                <a:close/>
                <a:moveTo>
                  <a:pt x="209" y="232"/>
                </a:moveTo>
                <a:cubicBezTo>
                  <a:pt x="209" y="262"/>
                  <a:pt x="209" y="262"/>
                  <a:pt x="209" y="262"/>
                </a:cubicBezTo>
                <a:cubicBezTo>
                  <a:pt x="206" y="262"/>
                  <a:pt x="206" y="262"/>
                  <a:pt x="206" y="262"/>
                </a:cubicBezTo>
                <a:cubicBezTo>
                  <a:pt x="201" y="262"/>
                  <a:pt x="197" y="260"/>
                  <a:pt x="195" y="257"/>
                </a:cubicBezTo>
                <a:cubicBezTo>
                  <a:pt x="195" y="232"/>
                  <a:pt x="195" y="232"/>
                  <a:pt x="195" y="232"/>
                </a:cubicBezTo>
                <a:lnTo>
                  <a:pt x="209" y="232"/>
                </a:lnTo>
                <a:close/>
                <a:moveTo>
                  <a:pt x="171" y="20"/>
                </a:moveTo>
                <a:cubicBezTo>
                  <a:pt x="175" y="20"/>
                  <a:pt x="179" y="24"/>
                  <a:pt x="179" y="28"/>
                </a:cubicBezTo>
                <a:cubicBezTo>
                  <a:pt x="179" y="33"/>
                  <a:pt x="175" y="37"/>
                  <a:pt x="171" y="37"/>
                </a:cubicBezTo>
                <a:cubicBezTo>
                  <a:pt x="170" y="37"/>
                  <a:pt x="169" y="37"/>
                  <a:pt x="168" y="36"/>
                </a:cubicBezTo>
                <a:cubicBezTo>
                  <a:pt x="168" y="44"/>
                  <a:pt x="168" y="44"/>
                  <a:pt x="168" y="44"/>
                </a:cubicBezTo>
                <a:cubicBezTo>
                  <a:pt x="195" y="44"/>
                  <a:pt x="195" y="44"/>
                  <a:pt x="195" y="44"/>
                </a:cubicBezTo>
                <a:cubicBezTo>
                  <a:pt x="195" y="37"/>
                  <a:pt x="195" y="37"/>
                  <a:pt x="195" y="37"/>
                </a:cubicBezTo>
                <a:cubicBezTo>
                  <a:pt x="190" y="37"/>
                  <a:pt x="186" y="33"/>
                  <a:pt x="186" y="28"/>
                </a:cubicBezTo>
                <a:cubicBezTo>
                  <a:pt x="186" y="24"/>
                  <a:pt x="190" y="20"/>
                  <a:pt x="195" y="20"/>
                </a:cubicBezTo>
                <a:cubicBezTo>
                  <a:pt x="195" y="9"/>
                  <a:pt x="195" y="9"/>
                  <a:pt x="195" y="9"/>
                </a:cubicBezTo>
                <a:cubicBezTo>
                  <a:pt x="187" y="6"/>
                  <a:pt x="178" y="4"/>
                  <a:pt x="168" y="3"/>
                </a:cubicBezTo>
                <a:cubicBezTo>
                  <a:pt x="168" y="21"/>
                  <a:pt x="168" y="21"/>
                  <a:pt x="168" y="21"/>
                </a:cubicBezTo>
                <a:cubicBezTo>
                  <a:pt x="169" y="20"/>
                  <a:pt x="170" y="20"/>
                  <a:pt x="171" y="20"/>
                </a:cubicBezTo>
                <a:close/>
                <a:moveTo>
                  <a:pt x="195" y="50"/>
                </a:moveTo>
                <a:cubicBezTo>
                  <a:pt x="195" y="70"/>
                  <a:pt x="195" y="70"/>
                  <a:pt x="195" y="70"/>
                </a:cubicBezTo>
                <a:cubicBezTo>
                  <a:pt x="168" y="70"/>
                  <a:pt x="168" y="70"/>
                  <a:pt x="168" y="70"/>
                </a:cubicBezTo>
                <a:cubicBezTo>
                  <a:pt x="168" y="50"/>
                  <a:pt x="168" y="50"/>
                  <a:pt x="168" y="50"/>
                </a:cubicBezTo>
                <a:cubicBezTo>
                  <a:pt x="195" y="50"/>
                  <a:pt x="195" y="50"/>
                  <a:pt x="195" y="50"/>
                </a:cubicBezTo>
                <a:close/>
                <a:moveTo>
                  <a:pt x="195" y="120"/>
                </a:moveTo>
                <a:cubicBezTo>
                  <a:pt x="195" y="171"/>
                  <a:pt x="195" y="171"/>
                  <a:pt x="195" y="171"/>
                </a:cubicBezTo>
                <a:cubicBezTo>
                  <a:pt x="193" y="173"/>
                  <a:pt x="192" y="176"/>
                  <a:pt x="192" y="180"/>
                </a:cubicBezTo>
                <a:cubicBezTo>
                  <a:pt x="192" y="183"/>
                  <a:pt x="193" y="186"/>
                  <a:pt x="195" y="188"/>
                </a:cubicBezTo>
                <a:cubicBezTo>
                  <a:pt x="195" y="220"/>
                  <a:pt x="195" y="220"/>
                  <a:pt x="195" y="220"/>
                </a:cubicBezTo>
                <a:cubicBezTo>
                  <a:pt x="168" y="220"/>
                  <a:pt x="168" y="220"/>
                  <a:pt x="168" y="220"/>
                </a:cubicBezTo>
                <a:cubicBezTo>
                  <a:pt x="168" y="120"/>
                  <a:pt x="168" y="120"/>
                  <a:pt x="168" y="120"/>
                </a:cubicBezTo>
                <a:cubicBezTo>
                  <a:pt x="195" y="120"/>
                  <a:pt x="195" y="120"/>
                  <a:pt x="195" y="120"/>
                </a:cubicBezTo>
                <a:close/>
                <a:moveTo>
                  <a:pt x="195" y="232"/>
                </a:moveTo>
                <a:cubicBezTo>
                  <a:pt x="195" y="257"/>
                  <a:pt x="195" y="257"/>
                  <a:pt x="195" y="257"/>
                </a:cubicBezTo>
                <a:cubicBezTo>
                  <a:pt x="193" y="254"/>
                  <a:pt x="192" y="252"/>
                  <a:pt x="192" y="249"/>
                </a:cubicBezTo>
                <a:cubicBezTo>
                  <a:pt x="192" y="232"/>
                  <a:pt x="192" y="232"/>
                  <a:pt x="192" y="232"/>
                </a:cubicBezTo>
                <a:lnTo>
                  <a:pt x="195" y="232"/>
                </a:lnTo>
                <a:close/>
                <a:moveTo>
                  <a:pt x="168" y="36"/>
                </a:moveTo>
                <a:cubicBezTo>
                  <a:pt x="165" y="35"/>
                  <a:pt x="162" y="32"/>
                  <a:pt x="162" y="28"/>
                </a:cubicBezTo>
                <a:cubicBezTo>
                  <a:pt x="162" y="25"/>
                  <a:pt x="165" y="22"/>
                  <a:pt x="168" y="21"/>
                </a:cubicBezTo>
                <a:cubicBezTo>
                  <a:pt x="168" y="3"/>
                  <a:pt x="168" y="3"/>
                  <a:pt x="168" y="3"/>
                </a:cubicBezTo>
                <a:cubicBezTo>
                  <a:pt x="157" y="1"/>
                  <a:pt x="144" y="0"/>
                  <a:pt x="131" y="0"/>
                </a:cubicBezTo>
                <a:cubicBezTo>
                  <a:pt x="130" y="0"/>
                  <a:pt x="130" y="0"/>
                  <a:pt x="130" y="0"/>
                </a:cubicBezTo>
                <a:cubicBezTo>
                  <a:pt x="130" y="44"/>
                  <a:pt x="130" y="44"/>
                  <a:pt x="130" y="44"/>
                </a:cubicBezTo>
                <a:cubicBezTo>
                  <a:pt x="168" y="44"/>
                  <a:pt x="168" y="44"/>
                  <a:pt x="168" y="44"/>
                </a:cubicBezTo>
                <a:cubicBezTo>
                  <a:pt x="168" y="36"/>
                  <a:pt x="168" y="36"/>
                  <a:pt x="168" y="36"/>
                </a:cubicBezTo>
                <a:close/>
                <a:moveTo>
                  <a:pt x="168" y="50"/>
                </a:moveTo>
                <a:cubicBezTo>
                  <a:pt x="168" y="70"/>
                  <a:pt x="168" y="70"/>
                  <a:pt x="168" y="70"/>
                </a:cubicBezTo>
                <a:cubicBezTo>
                  <a:pt x="135" y="70"/>
                  <a:pt x="135" y="70"/>
                  <a:pt x="135" y="70"/>
                </a:cubicBezTo>
                <a:cubicBezTo>
                  <a:pt x="135" y="120"/>
                  <a:pt x="135" y="120"/>
                  <a:pt x="135" y="120"/>
                </a:cubicBezTo>
                <a:cubicBezTo>
                  <a:pt x="168" y="120"/>
                  <a:pt x="168" y="120"/>
                  <a:pt x="168" y="120"/>
                </a:cubicBezTo>
                <a:cubicBezTo>
                  <a:pt x="168" y="220"/>
                  <a:pt x="168" y="220"/>
                  <a:pt x="168" y="220"/>
                </a:cubicBezTo>
                <a:cubicBezTo>
                  <a:pt x="130" y="220"/>
                  <a:pt x="130" y="220"/>
                  <a:pt x="130" y="220"/>
                </a:cubicBezTo>
                <a:cubicBezTo>
                  <a:pt x="130" y="198"/>
                  <a:pt x="130" y="198"/>
                  <a:pt x="130" y="198"/>
                </a:cubicBezTo>
                <a:cubicBezTo>
                  <a:pt x="167" y="198"/>
                  <a:pt x="167" y="198"/>
                  <a:pt x="167" y="198"/>
                </a:cubicBezTo>
                <a:cubicBezTo>
                  <a:pt x="167" y="187"/>
                  <a:pt x="167" y="187"/>
                  <a:pt x="167" y="187"/>
                </a:cubicBezTo>
                <a:cubicBezTo>
                  <a:pt x="130" y="187"/>
                  <a:pt x="130" y="187"/>
                  <a:pt x="130" y="187"/>
                </a:cubicBezTo>
                <a:cubicBezTo>
                  <a:pt x="130" y="179"/>
                  <a:pt x="130" y="179"/>
                  <a:pt x="130" y="179"/>
                </a:cubicBezTo>
                <a:cubicBezTo>
                  <a:pt x="167" y="179"/>
                  <a:pt x="167" y="179"/>
                  <a:pt x="167" y="179"/>
                </a:cubicBezTo>
                <a:cubicBezTo>
                  <a:pt x="167" y="167"/>
                  <a:pt x="167" y="167"/>
                  <a:pt x="167" y="167"/>
                </a:cubicBezTo>
                <a:cubicBezTo>
                  <a:pt x="130" y="167"/>
                  <a:pt x="130" y="167"/>
                  <a:pt x="130" y="167"/>
                </a:cubicBezTo>
                <a:cubicBezTo>
                  <a:pt x="130" y="159"/>
                  <a:pt x="130" y="159"/>
                  <a:pt x="130" y="159"/>
                </a:cubicBezTo>
                <a:cubicBezTo>
                  <a:pt x="167" y="159"/>
                  <a:pt x="167" y="159"/>
                  <a:pt x="167" y="159"/>
                </a:cubicBezTo>
                <a:cubicBezTo>
                  <a:pt x="167" y="147"/>
                  <a:pt x="167" y="147"/>
                  <a:pt x="167" y="147"/>
                </a:cubicBezTo>
                <a:cubicBezTo>
                  <a:pt x="130" y="147"/>
                  <a:pt x="130" y="147"/>
                  <a:pt x="130" y="147"/>
                </a:cubicBezTo>
                <a:cubicBezTo>
                  <a:pt x="130" y="50"/>
                  <a:pt x="130" y="50"/>
                  <a:pt x="130" y="50"/>
                </a:cubicBezTo>
                <a:lnTo>
                  <a:pt x="168" y="50"/>
                </a:lnTo>
                <a:close/>
                <a:moveTo>
                  <a:pt x="130" y="0"/>
                </a:moveTo>
                <a:cubicBezTo>
                  <a:pt x="130" y="44"/>
                  <a:pt x="130" y="44"/>
                  <a:pt x="130" y="44"/>
                </a:cubicBezTo>
                <a:cubicBezTo>
                  <a:pt x="93" y="44"/>
                  <a:pt x="93" y="44"/>
                  <a:pt x="93" y="44"/>
                </a:cubicBezTo>
                <a:cubicBezTo>
                  <a:pt x="93" y="36"/>
                  <a:pt x="93" y="36"/>
                  <a:pt x="93" y="36"/>
                </a:cubicBezTo>
                <a:cubicBezTo>
                  <a:pt x="96" y="35"/>
                  <a:pt x="99" y="32"/>
                  <a:pt x="99" y="28"/>
                </a:cubicBezTo>
                <a:cubicBezTo>
                  <a:pt x="99" y="25"/>
                  <a:pt x="96" y="22"/>
                  <a:pt x="93" y="21"/>
                </a:cubicBezTo>
                <a:cubicBezTo>
                  <a:pt x="93" y="3"/>
                  <a:pt x="93" y="3"/>
                  <a:pt x="93" y="3"/>
                </a:cubicBezTo>
                <a:cubicBezTo>
                  <a:pt x="104" y="1"/>
                  <a:pt x="117" y="0"/>
                  <a:pt x="130" y="0"/>
                </a:cubicBezTo>
                <a:close/>
                <a:moveTo>
                  <a:pt x="130" y="50"/>
                </a:moveTo>
                <a:cubicBezTo>
                  <a:pt x="130" y="147"/>
                  <a:pt x="130" y="147"/>
                  <a:pt x="130" y="147"/>
                </a:cubicBezTo>
                <a:cubicBezTo>
                  <a:pt x="93" y="147"/>
                  <a:pt x="93" y="147"/>
                  <a:pt x="93" y="147"/>
                </a:cubicBezTo>
                <a:cubicBezTo>
                  <a:pt x="93" y="120"/>
                  <a:pt x="93" y="120"/>
                  <a:pt x="93" y="120"/>
                </a:cubicBezTo>
                <a:cubicBezTo>
                  <a:pt x="126" y="120"/>
                  <a:pt x="126" y="120"/>
                  <a:pt x="126" y="120"/>
                </a:cubicBezTo>
                <a:cubicBezTo>
                  <a:pt x="126" y="70"/>
                  <a:pt x="126" y="70"/>
                  <a:pt x="126" y="70"/>
                </a:cubicBezTo>
                <a:cubicBezTo>
                  <a:pt x="93" y="70"/>
                  <a:pt x="93" y="70"/>
                  <a:pt x="93" y="70"/>
                </a:cubicBezTo>
                <a:cubicBezTo>
                  <a:pt x="93" y="50"/>
                  <a:pt x="93" y="50"/>
                  <a:pt x="93" y="50"/>
                </a:cubicBezTo>
                <a:cubicBezTo>
                  <a:pt x="130" y="50"/>
                  <a:pt x="130" y="50"/>
                  <a:pt x="130" y="50"/>
                </a:cubicBezTo>
                <a:close/>
                <a:moveTo>
                  <a:pt x="130" y="159"/>
                </a:moveTo>
                <a:cubicBezTo>
                  <a:pt x="130" y="167"/>
                  <a:pt x="130" y="167"/>
                  <a:pt x="130" y="167"/>
                </a:cubicBezTo>
                <a:cubicBezTo>
                  <a:pt x="93" y="167"/>
                  <a:pt x="93" y="167"/>
                  <a:pt x="93" y="167"/>
                </a:cubicBezTo>
                <a:cubicBezTo>
                  <a:pt x="93" y="159"/>
                  <a:pt x="93" y="159"/>
                  <a:pt x="93" y="159"/>
                </a:cubicBezTo>
                <a:cubicBezTo>
                  <a:pt x="130" y="159"/>
                  <a:pt x="130" y="159"/>
                  <a:pt x="130" y="159"/>
                </a:cubicBezTo>
                <a:close/>
                <a:moveTo>
                  <a:pt x="130" y="179"/>
                </a:moveTo>
                <a:cubicBezTo>
                  <a:pt x="130" y="187"/>
                  <a:pt x="130" y="187"/>
                  <a:pt x="130" y="187"/>
                </a:cubicBezTo>
                <a:cubicBezTo>
                  <a:pt x="93" y="187"/>
                  <a:pt x="93" y="187"/>
                  <a:pt x="93" y="187"/>
                </a:cubicBezTo>
                <a:cubicBezTo>
                  <a:pt x="93" y="179"/>
                  <a:pt x="93" y="179"/>
                  <a:pt x="93" y="179"/>
                </a:cubicBezTo>
                <a:cubicBezTo>
                  <a:pt x="130" y="179"/>
                  <a:pt x="130" y="179"/>
                  <a:pt x="130" y="179"/>
                </a:cubicBezTo>
                <a:close/>
                <a:moveTo>
                  <a:pt x="130" y="198"/>
                </a:moveTo>
                <a:cubicBezTo>
                  <a:pt x="130" y="220"/>
                  <a:pt x="130" y="220"/>
                  <a:pt x="130" y="220"/>
                </a:cubicBezTo>
                <a:cubicBezTo>
                  <a:pt x="93" y="220"/>
                  <a:pt x="93" y="220"/>
                  <a:pt x="93" y="220"/>
                </a:cubicBezTo>
                <a:cubicBezTo>
                  <a:pt x="93" y="198"/>
                  <a:pt x="93" y="198"/>
                  <a:pt x="93" y="198"/>
                </a:cubicBezTo>
                <a:lnTo>
                  <a:pt x="130" y="198"/>
                </a:lnTo>
                <a:close/>
                <a:moveTo>
                  <a:pt x="93" y="3"/>
                </a:moveTo>
                <a:cubicBezTo>
                  <a:pt x="93" y="21"/>
                  <a:pt x="93" y="21"/>
                  <a:pt x="93" y="21"/>
                </a:cubicBezTo>
                <a:cubicBezTo>
                  <a:pt x="92" y="20"/>
                  <a:pt x="92" y="20"/>
                  <a:pt x="91" y="20"/>
                </a:cubicBezTo>
                <a:cubicBezTo>
                  <a:pt x="86" y="20"/>
                  <a:pt x="83" y="24"/>
                  <a:pt x="83" y="28"/>
                </a:cubicBezTo>
                <a:cubicBezTo>
                  <a:pt x="83" y="33"/>
                  <a:pt x="86" y="37"/>
                  <a:pt x="91" y="37"/>
                </a:cubicBezTo>
                <a:cubicBezTo>
                  <a:pt x="92" y="37"/>
                  <a:pt x="92" y="37"/>
                  <a:pt x="93" y="36"/>
                </a:cubicBezTo>
                <a:cubicBezTo>
                  <a:pt x="93" y="44"/>
                  <a:pt x="93" y="44"/>
                  <a:pt x="93" y="44"/>
                </a:cubicBezTo>
                <a:cubicBezTo>
                  <a:pt x="67" y="44"/>
                  <a:pt x="67" y="44"/>
                  <a:pt x="67" y="44"/>
                </a:cubicBezTo>
                <a:cubicBezTo>
                  <a:pt x="67" y="37"/>
                  <a:pt x="67" y="37"/>
                  <a:pt x="67" y="37"/>
                </a:cubicBezTo>
                <a:cubicBezTo>
                  <a:pt x="71" y="37"/>
                  <a:pt x="75" y="33"/>
                  <a:pt x="75" y="28"/>
                </a:cubicBezTo>
                <a:cubicBezTo>
                  <a:pt x="75" y="24"/>
                  <a:pt x="71" y="20"/>
                  <a:pt x="67" y="20"/>
                </a:cubicBezTo>
                <a:cubicBezTo>
                  <a:pt x="67" y="9"/>
                  <a:pt x="67" y="9"/>
                  <a:pt x="67" y="9"/>
                </a:cubicBezTo>
                <a:cubicBezTo>
                  <a:pt x="75" y="6"/>
                  <a:pt x="84" y="4"/>
                  <a:pt x="93" y="3"/>
                </a:cubicBezTo>
                <a:close/>
                <a:moveTo>
                  <a:pt x="93" y="50"/>
                </a:moveTo>
                <a:cubicBezTo>
                  <a:pt x="93" y="70"/>
                  <a:pt x="93" y="70"/>
                  <a:pt x="93" y="70"/>
                </a:cubicBezTo>
                <a:cubicBezTo>
                  <a:pt x="67" y="70"/>
                  <a:pt x="67" y="70"/>
                  <a:pt x="67" y="70"/>
                </a:cubicBezTo>
                <a:cubicBezTo>
                  <a:pt x="67" y="50"/>
                  <a:pt x="67" y="50"/>
                  <a:pt x="67" y="50"/>
                </a:cubicBezTo>
                <a:cubicBezTo>
                  <a:pt x="93" y="50"/>
                  <a:pt x="93" y="50"/>
                  <a:pt x="93" y="50"/>
                </a:cubicBezTo>
                <a:close/>
                <a:moveTo>
                  <a:pt x="93" y="120"/>
                </a:moveTo>
                <a:cubicBezTo>
                  <a:pt x="93" y="147"/>
                  <a:pt x="93" y="147"/>
                  <a:pt x="93" y="147"/>
                </a:cubicBezTo>
                <a:cubicBezTo>
                  <a:pt x="92" y="147"/>
                  <a:pt x="92" y="147"/>
                  <a:pt x="92" y="147"/>
                </a:cubicBezTo>
                <a:cubicBezTo>
                  <a:pt x="92" y="159"/>
                  <a:pt x="92" y="159"/>
                  <a:pt x="92" y="159"/>
                </a:cubicBezTo>
                <a:cubicBezTo>
                  <a:pt x="93" y="159"/>
                  <a:pt x="93" y="159"/>
                  <a:pt x="93" y="159"/>
                </a:cubicBezTo>
                <a:cubicBezTo>
                  <a:pt x="93" y="167"/>
                  <a:pt x="93" y="167"/>
                  <a:pt x="93" y="167"/>
                </a:cubicBezTo>
                <a:cubicBezTo>
                  <a:pt x="92" y="167"/>
                  <a:pt x="92" y="167"/>
                  <a:pt x="92" y="167"/>
                </a:cubicBezTo>
                <a:cubicBezTo>
                  <a:pt x="92" y="179"/>
                  <a:pt x="92" y="179"/>
                  <a:pt x="92" y="179"/>
                </a:cubicBezTo>
                <a:cubicBezTo>
                  <a:pt x="93" y="179"/>
                  <a:pt x="93" y="179"/>
                  <a:pt x="93" y="179"/>
                </a:cubicBezTo>
                <a:cubicBezTo>
                  <a:pt x="93" y="187"/>
                  <a:pt x="93" y="187"/>
                  <a:pt x="93" y="187"/>
                </a:cubicBezTo>
                <a:cubicBezTo>
                  <a:pt x="92" y="187"/>
                  <a:pt x="92" y="187"/>
                  <a:pt x="92" y="187"/>
                </a:cubicBezTo>
                <a:cubicBezTo>
                  <a:pt x="92" y="198"/>
                  <a:pt x="92" y="198"/>
                  <a:pt x="92" y="198"/>
                </a:cubicBezTo>
                <a:cubicBezTo>
                  <a:pt x="93" y="198"/>
                  <a:pt x="93" y="198"/>
                  <a:pt x="93" y="198"/>
                </a:cubicBezTo>
                <a:cubicBezTo>
                  <a:pt x="93" y="220"/>
                  <a:pt x="93" y="220"/>
                  <a:pt x="93" y="220"/>
                </a:cubicBezTo>
                <a:cubicBezTo>
                  <a:pt x="67" y="220"/>
                  <a:pt x="67" y="220"/>
                  <a:pt x="67" y="220"/>
                </a:cubicBezTo>
                <a:cubicBezTo>
                  <a:pt x="67" y="188"/>
                  <a:pt x="67" y="188"/>
                  <a:pt x="67" y="188"/>
                </a:cubicBezTo>
                <a:cubicBezTo>
                  <a:pt x="68" y="186"/>
                  <a:pt x="69" y="183"/>
                  <a:pt x="69" y="180"/>
                </a:cubicBezTo>
                <a:cubicBezTo>
                  <a:pt x="69" y="176"/>
                  <a:pt x="68" y="173"/>
                  <a:pt x="67" y="171"/>
                </a:cubicBezTo>
                <a:cubicBezTo>
                  <a:pt x="67" y="120"/>
                  <a:pt x="67" y="120"/>
                  <a:pt x="67" y="120"/>
                </a:cubicBezTo>
                <a:cubicBezTo>
                  <a:pt x="93" y="120"/>
                  <a:pt x="93" y="120"/>
                  <a:pt x="93" y="120"/>
                </a:cubicBezTo>
                <a:close/>
                <a:moveTo>
                  <a:pt x="67" y="257"/>
                </a:moveTo>
                <a:cubicBezTo>
                  <a:pt x="67" y="232"/>
                  <a:pt x="67" y="232"/>
                  <a:pt x="67" y="232"/>
                </a:cubicBezTo>
                <a:cubicBezTo>
                  <a:pt x="69" y="232"/>
                  <a:pt x="69" y="232"/>
                  <a:pt x="69" y="232"/>
                </a:cubicBezTo>
                <a:cubicBezTo>
                  <a:pt x="69" y="249"/>
                  <a:pt x="69" y="249"/>
                  <a:pt x="69" y="249"/>
                </a:cubicBezTo>
                <a:cubicBezTo>
                  <a:pt x="69" y="252"/>
                  <a:pt x="68" y="254"/>
                  <a:pt x="67" y="257"/>
                </a:cubicBezTo>
                <a:close/>
                <a:moveTo>
                  <a:pt x="67" y="9"/>
                </a:moveTo>
                <a:cubicBezTo>
                  <a:pt x="67" y="20"/>
                  <a:pt x="67" y="20"/>
                  <a:pt x="67" y="20"/>
                </a:cubicBezTo>
                <a:cubicBezTo>
                  <a:pt x="62" y="20"/>
                  <a:pt x="58" y="24"/>
                  <a:pt x="58" y="28"/>
                </a:cubicBezTo>
                <a:cubicBezTo>
                  <a:pt x="58" y="33"/>
                  <a:pt x="62" y="37"/>
                  <a:pt x="67" y="37"/>
                </a:cubicBezTo>
                <a:cubicBezTo>
                  <a:pt x="67" y="44"/>
                  <a:pt x="67" y="44"/>
                  <a:pt x="67" y="44"/>
                </a:cubicBezTo>
                <a:cubicBezTo>
                  <a:pt x="52" y="44"/>
                  <a:pt x="52" y="44"/>
                  <a:pt x="52" y="44"/>
                </a:cubicBezTo>
                <a:cubicBezTo>
                  <a:pt x="52" y="15"/>
                  <a:pt x="52" y="15"/>
                  <a:pt x="52" y="15"/>
                </a:cubicBezTo>
                <a:cubicBezTo>
                  <a:pt x="56" y="13"/>
                  <a:pt x="61" y="11"/>
                  <a:pt x="67" y="9"/>
                </a:cubicBezTo>
                <a:close/>
                <a:moveTo>
                  <a:pt x="67" y="50"/>
                </a:moveTo>
                <a:cubicBezTo>
                  <a:pt x="67" y="70"/>
                  <a:pt x="67" y="70"/>
                  <a:pt x="67" y="70"/>
                </a:cubicBezTo>
                <a:cubicBezTo>
                  <a:pt x="60" y="70"/>
                  <a:pt x="60" y="70"/>
                  <a:pt x="60" y="70"/>
                </a:cubicBezTo>
                <a:cubicBezTo>
                  <a:pt x="60" y="120"/>
                  <a:pt x="60" y="120"/>
                  <a:pt x="60" y="120"/>
                </a:cubicBezTo>
                <a:cubicBezTo>
                  <a:pt x="67" y="120"/>
                  <a:pt x="67" y="120"/>
                  <a:pt x="67" y="120"/>
                </a:cubicBezTo>
                <a:cubicBezTo>
                  <a:pt x="67" y="171"/>
                  <a:pt x="67" y="171"/>
                  <a:pt x="67" y="171"/>
                </a:cubicBezTo>
                <a:cubicBezTo>
                  <a:pt x="64" y="166"/>
                  <a:pt x="58" y="162"/>
                  <a:pt x="52" y="162"/>
                </a:cubicBezTo>
                <a:cubicBezTo>
                  <a:pt x="52" y="50"/>
                  <a:pt x="52" y="50"/>
                  <a:pt x="52" y="50"/>
                </a:cubicBezTo>
                <a:cubicBezTo>
                  <a:pt x="67" y="50"/>
                  <a:pt x="67" y="50"/>
                  <a:pt x="67" y="50"/>
                </a:cubicBezTo>
                <a:close/>
                <a:moveTo>
                  <a:pt x="67" y="188"/>
                </a:moveTo>
                <a:cubicBezTo>
                  <a:pt x="67" y="220"/>
                  <a:pt x="67" y="220"/>
                  <a:pt x="67" y="220"/>
                </a:cubicBezTo>
                <a:cubicBezTo>
                  <a:pt x="52" y="220"/>
                  <a:pt x="52" y="220"/>
                  <a:pt x="52" y="220"/>
                </a:cubicBezTo>
                <a:cubicBezTo>
                  <a:pt x="52" y="197"/>
                  <a:pt x="52" y="197"/>
                  <a:pt x="52" y="197"/>
                </a:cubicBezTo>
                <a:cubicBezTo>
                  <a:pt x="58" y="197"/>
                  <a:pt x="64" y="193"/>
                  <a:pt x="67" y="188"/>
                </a:cubicBezTo>
                <a:close/>
                <a:moveTo>
                  <a:pt x="67" y="232"/>
                </a:moveTo>
                <a:cubicBezTo>
                  <a:pt x="67" y="257"/>
                  <a:pt x="67" y="257"/>
                  <a:pt x="67" y="257"/>
                </a:cubicBezTo>
                <a:cubicBezTo>
                  <a:pt x="64" y="260"/>
                  <a:pt x="60" y="262"/>
                  <a:pt x="56" y="262"/>
                </a:cubicBezTo>
                <a:cubicBezTo>
                  <a:pt x="52" y="262"/>
                  <a:pt x="52" y="262"/>
                  <a:pt x="52" y="262"/>
                </a:cubicBezTo>
                <a:cubicBezTo>
                  <a:pt x="52" y="232"/>
                  <a:pt x="52" y="232"/>
                  <a:pt x="52" y="232"/>
                </a:cubicBezTo>
                <a:lnTo>
                  <a:pt x="67" y="232"/>
                </a:lnTo>
                <a:close/>
                <a:moveTo>
                  <a:pt x="52" y="15"/>
                </a:moveTo>
                <a:cubicBezTo>
                  <a:pt x="52" y="44"/>
                  <a:pt x="52" y="44"/>
                  <a:pt x="52" y="44"/>
                </a:cubicBezTo>
                <a:cubicBezTo>
                  <a:pt x="27" y="44"/>
                  <a:pt x="27" y="44"/>
                  <a:pt x="27" y="44"/>
                </a:cubicBezTo>
                <a:cubicBezTo>
                  <a:pt x="27" y="33"/>
                  <a:pt x="36" y="23"/>
                  <a:pt x="52" y="15"/>
                </a:cubicBezTo>
                <a:close/>
                <a:moveTo>
                  <a:pt x="52" y="50"/>
                </a:moveTo>
                <a:cubicBezTo>
                  <a:pt x="52" y="162"/>
                  <a:pt x="52" y="162"/>
                  <a:pt x="52" y="162"/>
                </a:cubicBezTo>
                <a:cubicBezTo>
                  <a:pt x="42" y="162"/>
                  <a:pt x="35" y="170"/>
                  <a:pt x="35" y="180"/>
                </a:cubicBezTo>
                <a:cubicBezTo>
                  <a:pt x="35" y="189"/>
                  <a:pt x="42" y="197"/>
                  <a:pt x="52" y="197"/>
                </a:cubicBezTo>
                <a:cubicBezTo>
                  <a:pt x="52" y="220"/>
                  <a:pt x="52" y="220"/>
                  <a:pt x="52" y="220"/>
                </a:cubicBezTo>
                <a:cubicBezTo>
                  <a:pt x="12" y="220"/>
                  <a:pt x="12" y="220"/>
                  <a:pt x="12" y="220"/>
                </a:cubicBezTo>
                <a:cubicBezTo>
                  <a:pt x="12" y="154"/>
                  <a:pt x="12" y="154"/>
                  <a:pt x="12" y="154"/>
                </a:cubicBezTo>
                <a:cubicBezTo>
                  <a:pt x="15" y="150"/>
                  <a:pt x="21" y="146"/>
                  <a:pt x="27" y="146"/>
                </a:cubicBezTo>
                <a:cubicBezTo>
                  <a:pt x="27" y="50"/>
                  <a:pt x="27" y="50"/>
                  <a:pt x="27" y="50"/>
                </a:cubicBezTo>
                <a:cubicBezTo>
                  <a:pt x="52" y="50"/>
                  <a:pt x="52" y="50"/>
                  <a:pt x="52" y="50"/>
                </a:cubicBezTo>
                <a:close/>
                <a:moveTo>
                  <a:pt x="52" y="232"/>
                </a:moveTo>
                <a:cubicBezTo>
                  <a:pt x="52" y="262"/>
                  <a:pt x="52" y="262"/>
                  <a:pt x="52" y="262"/>
                </a:cubicBezTo>
                <a:cubicBezTo>
                  <a:pt x="48" y="262"/>
                  <a:pt x="48" y="262"/>
                  <a:pt x="48" y="262"/>
                </a:cubicBezTo>
                <a:cubicBezTo>
                  <a:pt x="41" y="262"/>
                  <a:pt x="35" y="257"/>
                  <a:pt x="35" y="249"/>
                </a:cubicBezTo>
                <a:cubicBezTo>
                  <a:pt x="35" y="232"/>
                  <a:pt x="35" y="232"/>
                  <a:pt x="35" y="232"/>
                </a:cubicBezTo>
                <a:cubicBezTo>
                  <a:pt x="52" y="232"/>
                  <a:pt x="52" y="232"/>
                  <a:pt x="52" y="232"/>
                </a:cubicBezTo>
                <a:close/>
                <a:moveTo>
                  <a:pt x="12" y="114"/>
                </a:moveTo>
                <a:cubicBezTo>
                  <a:pt x="14" y="114"/>
                  <a:pt x="15" y="112"/>
                  <a:pt x="15" y="110"/>
                </a:cubicBezTo>
                <a:cubicBezTo>
                  <a:pt x="15" y="76"/>
                  <a:pt x="15" y="76"/>
                  <a:pt x="15" y="76"/>
                </a:cubicBezTo>
                <a:cubicBezTo>
                  <a:pt x="15" y="74"/>
                  <a:pt x="14" y="71"/>
                  <a:pt x="12" y="70"/>
                </a:cubicBezTo>
                <a:lnTo>
                  <a:pt x="12" y="114"/>
                </a:lnTo>
                <a:close/>
                <a:moveTo>
                  <a:pt x="12" y="70"/>
                </a:moveTo>
                <a:cubicBezTo>
                  <a:pt x="12" y="114"/>
                  <a:pt x="12" y="114"/>
                  <a:pt x="12" y="114"/>
                </a:cubicBezTo>
                <a:cubicBezTo>
                  <a:pt x="12" y="114"/>
                  <a:pt x="11" y="114"/>
                  <a:pt x="11" y="113"/>
                </a:cubicBezTo>
                <a:cubicBezTo>
                  <a:pt x="4" y="111"/>
                  <a:pt x="4" y="111"/>
                  <a:pt x="4" y="111"/>
                </a:cubicBezTo>
                <a:cubicBezTo>
                  <a:pt x="2" y="110"/>
                  <a:pt x="0" y="107"/>
                  <a:pt x="0" y="104"/>
                </a:cubicBezTo>
                <a:cubicBezTo>
                  <a:pt x="0" y="70"/>
                  <a:pt x="0" y="70"/>
                  <a:pt x="0" y="70"/>
                </a:cubicBezTo>
                <a:cubicBezTo>
                  <a:pt x="0" y="67"/>
                  <a:pt x="2" y="66"/>
                  <a:pt x="4" y="67"/>
                </a:cubicBezTo>
                <a:cubicBezTo>
                  <a:pt x="11" y="69"/>
                  <a:pt x="11" y="69"/>
                  <a:pt x="11" y="69"/>
                </a:cubicBezTo>
                <a:cubicBezTo>
                  <a:pt x="11" y="70"/>
                  <a:pt x="12" y="70"/>
                  <a:pt x="12" y="70"/>
                </a:cubicBezTo>
                <a:close/>
                <a:moveTo>
                  <a:pt x="12" y="154"/>
                </a:moveTo>
                <a:cubicBezTo>
                  <a:pt x="12" y="220"/>
                  <a:pt x="12" y="220"/>
                  <a:pt x="12" y="220"/>
                </a:cubicBezTo>
                <a:cubicBezTo>
                  <a:pt x="9" y="220"/>
                  <a:pt x="9" y="220"/>
                  <a:pt x="9" y="220"/>
                </a:cubicBezTo>
                <a:cubicBezTo>
                  <a:pt x="9" y="164"/>
                  <a:pt x="9" y="164"/>
                  <a:pt x="9" y="164"/>
                </a:cubicBezTo>
                <a:cubicBezTo>
                  <a:pt x="9" y="160"/>
                  <a:pt x="10" y="157"/>
                  <a:pt x="12" y="154"/>
                </a:cubicBez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86" name="Freeform 76"/>
          <p:cNvSpPr>
            <a:spLocks noEditPoints="1"/>
          </p:cNvSpPr>
          <p:nvPr/>
        </p:nvSpPr>
        <p:spPr bwMode="auto">
          <a:xfrm>
            <a:off x="5918487" y="2264192"/>
            <a:ext cx="482078" cy="365427"/>
          </a:xfrm>
          <a:custGeom>
            <a:avLst/>
            <a:gdLst>
              <a:gd name="T0" fmla="*/ 271 w 295"/>
              <a:gd name="T1" fmla="*/ 0 h 224"/>
              <a:gd name="T2" fmla="*/ 277 w 295"/>
              <a:gd name="T3" fmla="*/ 35 h 224"/>
              <a:gd name="T4" fmla="*/ 224 w 295"/>
              <a:gd name="T5" fmla="*/ 224 h 224"/>
              <a:gd name="T6" fmla="*/ 248 w 295"/>
              <a:gd name="T7" fmla="*/ 188 h 224"/>
              <a:gd name="T8" fmla="*/ 249 w 295"/>
              <a:gd name="T9" fmla="*/ 29 h 224"/>
              <a:gd name="T10" fmla="*/ 224 w 295"/>
              <a:gd name="T11" fmla="*/ 194 h 224"/>
              <a:gd name="T12" fmla="*/ 224 w 295"/>
              <a:gd name="T13" fmla="*/ 16 h 224"/>
              <a:gd name="T14" fmla="*/ 224 w 295"/>
              <a:gd name="T15" fmla="*/ 208 h 224"/>
              <a:gd name="T16" fmla="*/ 224 w 295"/>
              <a:gd name="T17" fmla="*/ 179 h 224"/>
              <a:gd name="T18" fmla="*/ 224 w 295"/>
              <a:gd name="T19" fmla="*/ 194 h 224"/>
              <a:gd name="T20" fmla="*/ 201 w 295"/>
              <a:gd name="T21" fmla="*/ 128 h 224"/>
              <a:gd name="T22" fmla="*/ 203 w 295"/>
              <a:gd name="T23" fmla="*/ 98 h 224"/>
              <a:gd name="T24" fmla="*/ 195 w 295"/>
              <a:gd name="T25" fmla="*/ 67 h 224"/>
              <a:gd name="T26" fmla="*/ 187 w 295"/>
              <a:gd name="T27" fmla="*/ 128 h 224"/>
              <a:gd name="T28" fmla="*/ 187 w 295"/>
              <a:gd name="T29" fmla="*/ 100 h 224"/>
              <a:gd name="T30" fmla="*/ 190 w 295"/>
              <a:gd name="T31" fmla="*/ 75 h 224"/>
              <a:gd name="T32" fmla="*/ 187 w 295"/>
              <a:gd name="T33" fmla="*/ 0 h 224"/>
              <a:gd name="T34" fmla="*/ 187 w 295"/>
              <a:gd name="T35" fmla="*/ 0 h 224"/>
              <a:gd name="T36" fmla="*/ 147 w 295"/>
              <a:gd name="T37" fmla="*/ 208 h 224"/>
              <a:gd name="T38" fmla="*/ 182 w 295"/>
              <a:gd name="T39" fmla="*/ 67 h 224"/>
              <a:gd name="T40" fmla="*/ 168 w 295"/>
              <a:gd name="T41" fmla="*/ 109 h 224"/>
              <a:gd name="T42" fmla="*/ 187 w 295"/>
              <a:gd name="T43" fmla="*/ 194 h 224"/>
              <a:gd name="T44" fmla="*/ 148 w 295"/>
              <a:gd name="T45" fmla="*/ 125 h 224"/>
              <a:gd name="T46" fmla="*/ 147 w 295"/>
              <a:gd name="T47" fmla="*/ 106 h 224"/>
              <a:gd name="T48" fmla="*/ 184 w 295"/>
              <a:gd name="T49" fmla="*/ 70 h 224"/>
              <a:gd name="T50" fmla="*/ 187 w 295"/>
              <a:gd name="T51" fmla="*/ 91 h 224"/>
              <a:gd name="T52" fmla="*/ 179 w 295"/>
              <a:gd name="T53" fmla="*/ 116 h 224"/>
              <a:gd name="T54" fmla="*/ 187 w 295"/>
              <a:gd name="T55" fmla="*/ 100 h 224"/>
              <a:gd name="T56" fmla="*/ 147 w 295"/>
              <a:gd name="T57" fmla="*/ 16 h 224"/>
              <a:gd name="T58" fmla="*/ 147 w 295"/>
              <a:gd name="T59" fmla="*/ 208 h 224"/>
              <a:gd name="T60" fmla="*/ 147 w 295"/>
              <a:gd name="T61" fmla="*/ 106 h 224"/>
              <a:gd name="T62" fmla="*/ 127 w 295"/>
              <a:gd name="T63" fmla="*/ 121 h 224"/>
              <a:gd name="T64" fmla="*/ 147 w 295"/>
              <a:gd name="T65" fmla="*/ 137 h 224"/>
              <a:gd name="T66" fmla="*/ 102 w 295"/>
              <a:gd name="T67" fmla="*/ 156 h 224"/>
              <a:gd name="T68" fmla="*/ 109 w 295"/>
              <a:gd name="T69" fmla="*/ 113 h 224"/>
              <a:gd name="T70" fmla="*/ 100 w 295"/>
              <a:gd name="T71" fmla="*/ 93 h 224"/>
              <a:gd name="T72" fmla="*/ 111 w 295"/>
              <a:gd name="T73" fmla="*/ 97 h 224"/>
              <a:gd name="T74" fmla="*/ 99 w 295"/>
              <a:gd name="T75" fmla="*/ 88 h 224"/>
              <a:gd name="T76" fmla="*/ 101 w 295"/>
              <a:gd name="T77" fmla="*/ 150 h 224"/>
              <a:gd name="T78" fmla="*/ 99 w 295"/>
              <a:gd name="T79" fmla="*/ 123 h 224"/>
              <a:gd name="T80" fmla="*/ 0 w 295"/>
              <a:gd name="T81" fmla="*/ 23 h 224"/>
              <a:gd name="T82" fmla="*/ 99 w 295"/>
              <a:gd name="T83" fmla="*/ 208 h 224"/>
              <a:gd name="T84" fmla="*/ 17 w 295"/>
              <a:gd name="T85" fmla="*/ 35 h 224"/>
              <a:gd name="T86" fmla="*/ 99 w 295"/>
              <a:gd name="T87" fmla="*/ 29 h 224"/>
              <a:gd name="T88" fmla="*/ 79 w 295"/>
              <a:gd name="T89" fmla="*/ 129 h 224"/>
              <a:gd name="T90" fmla="*/ 99 w 295"/>
              <a:gd name="T91" fmla="*/ 157 h 224"/>
              <a:gd name="T92" fmla="*/ 30 w 295"/>
              <a:gd name="T93" fmla="*/ 45 h 224"/>
              <a:gd name="T94" fmla="*/ 99 w 295"/>
              <a:gd name="T95" fmla="*/ 115 h 224"/>
              <a:gd name="T96" fmla="*/ 99 w 295"/>
              <a:gd name="T97" fmla="*/ 123 h 224"/>
              <a:gd name="T98" fmla="*/ 91 w 295"/>
              <a:gd name="T99" fmla="*/ 133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95" h="224">
                <a:moveTo>
                  <a:pt x="271" y="224"/>
                </a:moveTo>
                <a:cubicBezTo>
                  <a:pt x="284" y="224"/>
                  <a:pt x="295" y="213"/>
                  <a:pt x="295" y="200"/>
                </a:cubicBezTo>
                <a:cubicBezTo>
                  <a:pt x="295" y="23"/>
                  <a:pt x="295" y="23"/>
                  <a:pt x="295" y="23"/>
                </a:cubicBezTo>
                <a:cubicBezTo>
                  <a:pt x="295" y="10"/>
                  <a:pt x="284" y="0"/>
                  <a:pt x="271" y="0"/>
                </a:cubicBezTo>
                <a:cubicBezTo>
                  <a:pt x="224" y="0"/>
                  <a:pt x="224" y="0"/>
                  <a:pt x="224" y="0"/>
                </a:cubicBezTo>
                <a:cubicBezTo>
                  <a:pt x="224" y="16"/>
                  <a:pt x="224" y="16"/>
                  <a:pt x="224" y="16"/>
                </a:cubicBezTo>
                <a:cubicBezTo>
                  <a:pt x="258" y="16"/>
                  <a:pt x="258" y="16"/>
                  <a:pt x="258" y="16"/>
                </a:cubicBezTo>
                <a:cubicBezTo>
                  <a:pt x="268" y="16"/>
                  <a:pt x="277" y="24"/>
                  <a:pt x="277" y="35"/>
                </a:cubicBezTo>
                <a:cubicBezTo>
                  <a:pt x="277" y="189"/>
                  <a:pt x="277" y="189"/>
                  <a:pt x="277" y="189"/>
                </a:cubicBezTo>
                <a:cubicBezTo>
                  <a:pt x="277" y="199"/>
                  <a:pt x="268" y="208"/>
                  <a:pt x="258" y="208"/>
                </a:cubicBezTo>
                <a:cubicBezTo>
                  <a:pt x="224" y="208"/>
                  <a:pt x="224" y="208"/>
                  <a:pt x="224" y="208"/>
                </a:cubicBezTo>
                <a:cubicBezTo>
                  <a:pt x="224" y="224"/>
                  <a:pt x="224" y="224"/>
                  <a:pt x="224" y="224"/>
                </a:cubicBezTo>
                <a:cubicBezTo>
                  <a:pt x="271" y="224"/>
                  <a:pt x="271" y="224"/>
                  <a:pt x="271" y="224"/>
                </a:cubicBezTo>
                <a:close/>
                <a:moveTo>
                  <a:pt x="224" y="194"/>
                </a:moveTo>
                <a:cubicBezTo>
                  <a:pt x="224" y="188"/>
                  <a:pt x="224" y="188"/>
                  <a:pt x="224" y="188"/>
                </a:cubicBezTo>
                <a:cubicBezTo>
                  <a:pt x="248" y="188"/>
                  <a:pt x="248" y="188"/>
                  <a:pt x="248" y="188"/>
                </a:cubicBezTo>
                <a:cubicBezTo>
                  <a:pt x="248" y="179"/>
                  <a:pt x="248" y="179"/>
                  <a:pt x="248" y="179"/>
                </a:cubicBezTo>
                <a:cubicBezTo>
                  <a:pt x="224" y="179"/>
                  <a:pt x="224" y="179"/>
                  <a:pt x="224" y="179"/>
                </a:cubicBezTo>
                <a:cubicBezTo>
                  <a:pt x="224" y="29"/>
                  <a:pt x="224" y="29"/>
                  <a:pt x="224" y="29"/>
                </a:cubicBezTo>
                <a:cubicBezTo>
                  <a:pt x="249" y="29"/>
                  <a:pt x="249" y="29"/>
                  <a:pt x="249" y="29"/>
                </a:cubicBezTo>
                <a:cubicBezTo>
                  <a:pt x="257" y="29"/>
                  <a:pt x="264" y="36"/>
                  <a:pt x="264" y="45"/>
                </a:cubicBezTo>
                <a:cubicBezTo>
                  <a:pt x="264" y="179"/>
                  <a:pt x="264" y="179"/>
                  <a:pt x="264" y="179"/>
                </a:cubicBezTo>
                <a:cubicBezTo>
                  <a:pt x="264" y="187"/>
                  <a:pt x="257" y="194"/>
                  <a:pt x="249" y="194"/>
                </a:cubicBezTo>
                <a:lnTo>
                  <a:pt x="224" y="194"/>
                </a:lnTo>
                <a:close/>
                <a:moveTo>
                  <a:pt x="224" y="0"/>
                </a:moveTo>
                <a:cubicBezTo>
                  <a:pt x="187" y="0"/>
                  <a:pt x="187" y="0"/>
                  <a:pt x="187" y="0"/>
                </a:cubicBezTo>
                <a:cubicBezTo>
                  <a:pt x="187" y="16"/>
                  <a:pt x="187" y="16"/>
                  <a:pt x="187" y="16"/>
                </a:cubicBezTo>
                <a:cubicBezTo>
                  <a:pt x="224" y="16"/>
                  <a:pt x="224" y="16"/>
                  <a:pt x="224" y="16"/>
                </a:cubicBezTo>
                <a:cubicBezTo>
                  <a:pt x="224" y="0"/>
                  <a:pt x="224" y="0"/>
                  <a:pt x="224" y="0"/>
                </a:cubicBezTo>
                <a:close/>
                <a:moveTo>
                  <a:pt x="187" y="224"/>
                </a:moveTo>
                <a:cubicBezTo>
                  <a:pt x="224" y="224"/>
                  <a:pt x="224" y="224"/>
                  <a:pt x="224" y="224"/>
                </a:cubicBezTo>
                <a:cubicBezTo>
                  <a:pt x="224" y="208"/>
                  <a:pt x="224" y="208"/>
                  <a:pt x="224" y="208"/>
                </a:cubicBezTo>
                <a:cubicBezTo>
                  <a:pt x="187" y="208"/>
                  <a:pt x="187" y="208"/>
                  <a:pt x="187" y="208"/>
                </a:cubicBezTo>
                <a:cubicBezTo>
                  <a:pt x="187" y="224"/>
                  <a:pt x="187" y="224"/>
                  <a:pt x="187" y="224"/>
                </a:cubicBezTo>
                <a:close/>
                <a:moveTo>
                  <a:pt x="224" y="29"/>
                </a:moveTo>
                <a:cubicBezTo>
                  <a:pt x="224" y="179"/>
                  <a:pt x="224" y="179"/>
                  <a:pt x="224" y="179"/>
                </a:cubicBezTo>
                <a:cubicBezTo>
                  <a:pt x="200" y="179"/>
                  <a:pt x="200" y="179"/>
                  <a:pt x="200" y="179"/>
                </a:cubicBezTo>
                <a:cubicBezTo>
                  <a:pt x="200" y="188"/>
                  <a:pt x="200" y="188"/>
                  <a:pt x="200" y="188"/>
                </a:cubicBezTo>
                <a:cubicBezTo>
                  <a:pt x="224" y="188"/>
                  <a:pt x="224" y="188"/>
                  <a:pt x="224" y="188"/>
                </a:cubicBezTo>
                <a:cubicBezTo>
                  <a:pt x="224" y="194"/>
                  <a:pt x="224" y="194"/>
                  <a:pt x="224" y="194"/>
                </a:cubicBezTo>
                <a:cubicBezTo>
                  <a:pt x="187" y="194"/>
                  <a:pt x="187" y="194"/>
                  <a:pt x="187" y="194"/>
                </a:cubicBezTo>
                <a:cubicBezTo>
                  <a:pt x="187" y="135"/>
                  <a:pt x="187" y="135"/>
                  <a:pt x="187" y="135"/>
                </a:cubicBezTo>
                <a:cubicBezTo>
                  <a:pt x="188" y="135"/>
                  <a:pt x="189" y="134"/>
                  <a:pt x="189" y="134"/>
                </a:cubicBezTo>
                <a:cubicBezTo>
                  <a:pt x="194" y="133"/>
                  <a:pt x="197" y="131"/>
                  <a:pt x="201" y="128"/>
                </a:cubicBezTo>
                <a:cubicBezTo>
                  <a:pt x="204" y="124"/>
                  <a:pt x="206" y="121"/>
                  <a:pt x="207" y="117"/>
                </a:cubicBezTo>
                <a:cubicBezTo>
                  <a:pt x="208" y="115"/>
                  <a:pt x="208" y="113"/>
                  <a:pt x="208" y="111"/>
                </a:cubicBezTo>
                <a:cubicBezTo>
                  <a:pt x="208" y="109"/>
                  <a:pt x="208" y="107"/>
                  <a:pt x="207" y="104"/>
                </a:cubicBezTo>
                <a:cubicBezTo>
                  <a:pt x="207" y="102"/>
                  <a:pt x="205" y="100"/>
                  <a:pt x="203" y="98"/>
                </a:cubicBezTo>
                <a:cubicBezTo>
                  <a:pt x="200" y="96"/>
                  <a:pt x="197" y="94"/>
                  <a:pt x="193" y="94"/>
                </a:cubicBezTo>
                <a:cubicBezTo>
                  <a:pt x="197" y="91"/>
                  <a:pt x="199" y="88"/>
                  <a:pt x="201" y="85"/>
                </a:cubicBezTo>
                <a:cubicBezTo>
                  <a:pt x="202" y="81"/>
                  <a:pt x="202" y="78"/>
                  <a:pt x="201" y="74"/>
                </a:cubicBezTo>
                <a:cubicBezTo>
                  <a:pt x="200" y="71"/>
                  <a:pt x="198" y="69"/>
                  <a:pt x="195" y="67"/>
                </a:cubicBezTo>
                <a:cubicBezTo>
                  <a:pt x="193" y="66"/>
                  <a:pt x="190" y="66"/>
                  <a:pt x="187" y="66"/>
                </a:cubicBezTo>
                <a:cubicBezTo>
                  <a:pt x="187" y="29"/>
                  <a:pt x="187" y="29"/>
                  <a:pt x="187" y="29"/>
                </a:cubicBezTo>
                <a:cubicBezTo>
                  <a:pt x="224" y="29"/>
                  <a:pt x="224" y="29"/>
                  <a:pt x="224" y="29"/>
                </a:cubicBezTo>
                <a:close/>
                <a:moveTo>
                  <a:pt x="187" y="128"/>
                </a:moveTo>
                <a:cubicBezTo>
                  <a:pt x="187" y="128"/>
                  <a:pt x="188" y="128"/>
                  <a:pt x="188" y="128"/>
                </a:cubicBezTo>
                <a:cubicBezTo>
                  <a:pt x="191" y="127"/>
                  <a:pt x="193" y="125"/>
                  <a:pt x="194" y="122"/>
                </a:cubicBezTo>
                <a:cubicBezTo>
                  <a:pt x="195" y="118"/>
                  <a:pt x="195" y="115"/>
                  <a:pt x="194" y="111"/>
                </a:cubicBezTo>
                <a:cubicBezTo>
                  <a:pt x="193" y="106"/>
                  <a:pt x="191" y="103"/>
                  <a:pt x="187" y="100"/>
                </a:cubicBezTo>
                <a:cubicBezTo>
                  <a:pt x="187" y="128"/>
                  <a:pt x="187" y="128"/>
                  <a:pt x="187" y="128"/>
                </a:cubicBezTo>
                <a:close/>
                <a:moveTo>
                  <a:pt x="187" y="91"/>
                </a:moveTo>
                <a:cubicBezTo>
                  <a:pt x="189" y="87"/>
                  <a:pt x="190" y="84"/>
                  <a:pt x="190" y="80"/>
                </a:cubicBezTo>
                <a:cubicBezTo>
                  <a:pt x="190" y="78"/>
                  <a:pt x="190" y="77"/>
                  <a:pt x="190" y="75"/>
                </a:cubicBezTo>
                <a:cubicBezTo>
                  <a:pt x="189" y="74"/>
                  <a:pt x="189" y="72"/>
                  <a:pt x="188" y="71"/>
                </a:cubicBezTo>
                <a:cubicBezTo>
                  <a:pt x="187" y="71"/>
                  <a:pt x="187" y="71"/>
                  <a:pt x="187" y="71"/>
                </a:cubicBezTo>
                <a:lnTo>
                  <a:pt x="187" y="91"/>
                </a:lnTo>
                <a:close/>
                <a:moveTo>
                  <a:pt x="187" y="0"/>
                </a:moveTo>
                <a:cubicBezTo>
                  <a:pt x="147" y="0"/>
                  <a:pt x="147" y="0"/>
                  <a:pt x="147" y="0"/>
                </a:cubicBezTo>
                <a:cubicBezTo>
                  <a:pt x="147" y="16"/>
                  <a:pt x="147" y="16"/>
                  <a:pt x="147" y="16"/>
                </a:cubicBezTo>
                <a:cubicBezTo>
                  <a:pt x="187" y="16"/>
                  <a:pt x="187" y="16"/>
                  <a:pt x="187" y="16"/>
                </a:cubicBezTo>
                <a:cubicBezTo>
                  <a:pt x="187" y="0"/>
                  <a:pt x="187" y="0"/>
                  <a:pt x="187" y="0"/>
                </a:cubicBezTo>
                <a:close/>
                <a:moveTo>
                  <a:pt x="147" y="224"/>
                </a:moveTo>
                <a:cubicBezTo>
                  <a:pt x="187" y="224"/>
                  <a:pt x="187" y="224"/>
                  <a:pt x="187" y="224"/>
                </a:cubicBezTo>
                <a:cubicBezTo>
                  <a:pt x="187" y="208"/>
                  <a:pt x="187" y="208"/>
                  <a:pt x="187" y="208"/>
                </a:cubicBezTo>
                <a:cubicBezTo>
                  <a:pt x="147" y="208"/>
                  <a:pt x="147" y="208"/>
                  <a:pt x="147" y="208"/>
                </a:cubicBezTo>
                <a:cubicBezTo>
                  <a:pt x="147" y="224"/>
                  <a:pt x="147" y="224"/>
                  <a:pt x="147" y="224"/>
                </a:cubicBezTo>
                <a:close/>
                <a:moveTo>
                  <a:pt x="187" y="29"/>
                </a:moveTo>
                <a:cubicBezTo>
                  <a:pt x="187" y="66"/>
                  <a:pt x="187" y="66"/>
                  <a:pt x="187" y="66"/>
                </a:cubicBezTo>
                <a:cubicBezTo>
                  <a:pt x="185" y="66"/>
                  <a:pt x="184" y="66"/>
                  <a:pt x="182" y="67"/>
                </a:cubicBezTo>
                <a:cubicBezTo>
                  <a:pt x="176" y="68"/>
                  <a:pt x="172" y="71"/>
                  <a:pt x="169" y="75"/>
                </a:cubicBezTo>
                <a:cubicBezTo>
                  <a:pt x="167" y="80"/>
                  <a:pt x="166" y="84"/>
                  <a:pt x="167" y="88"/>
                </a:cubicBezTo>
                <a:cubicBezTo>
                  <a:pt x="168" y="93"/>
                  <a:pt x="172" y="97"/>
                  <a:pt x="177" y="98"/>
                </a:cubicBezTo>
                <a:cubicBezTo>
                  <a:pt x="173" y="101"/>
                  <a:pt x="169" y="105"/>
                  <a:pt x="168" y="109"/>
                </a:cubicBezTo>
                <a:cubicBezTo>
                  <a:pt x="166" y="113"/>
                  <a:pt x="165" y="117"/>
                  <a:pt x="167" y="122"/>
                </a:cubicBezTo>
                <a:cubicBezTo>
                  <a:pt x="168" y="126"/>
                  <a:pt x="170" y="130"/>
                  <a:pt x="175" y="133"/>
                </a:cubicBezTo>
                <a:cubicBezTo>
                  <a:pt x="178" y="135"/>
                  <a:pt x="182" y="135"/>
                  <a:pt x="187" y="135"/>
                </a:cubicBezTo>
                <a:cubicBezTo>
                  <a:pt x="187" y="194"/>
                  <a:pt x="187" y="194"/>
                  <a:pt x="187" y="194"/>
                </a:cubicBezTo>
                <a:cubicBezTo>
                  <a:pt x="147" y="194"/>
                  <a:pt x="147" y="194"/>
                  <a:pt x="147" y="194"/>
                </a:cubicBezTo>
                <a:cubicBezTo>
                  <a:pt x="147" y="137"/>
                  <a:pt x="147" y="137"/>
                  <a:pt x="147" y="137"/>
                </a:cubicBezTo>
                <a:cubicBezTo>
                  <a:pt x="148" y="137"/>
                  <a:pt x="148" y="137"/>
                  <a:pt x="148" y="137"/>
                </a:cubicBezTo>
                <a:cubicBezTo>
                  <a:pt x="148" y="125"/>
                  <a:pt x="148" y="125"/>
                  <a:pt x="148" y="125"/>
                </a:cubicBezTo>
                <a:cubicBezTo>
                  <a:pt x="159" y="123"/>
                  <a:pt x="159" y="123"/>
                  <a:pt x="159" y="123"/>
                </a:cubicBezTo>
                <a:cubicBezTo>
                  <a:pt x="158" y="112"/>
                  <a:pt x="158" y="112"/>
                  <a:pt x="158" y="112"/>
                </a:cubicBezTo>
                <a:cubicBezTo>
                  <a:pt x="147" y="115"/>
                  <a:pt x="147" y="115"/>
                  <a:pt x="147" y="115"/>
                </a:cubicBezTo>
                <a:cubicBezTo>
                  <a:pt x="147" y="106"/>
                  <a:pt x="147" y="106"/>
                  <a:pt x="147" y="106"/>
                </a:cubicBezTo>
                <a:cubicBezTo>
                  <a:pt x="147" y="29"/>
                  <a:pt x="147" y="29"/>
                  <a:pt x="147" y="29"/>
                </a:cubicBezTo>
                <a:cubicBezTo>
                  <a:pt x="187" y="29"/>
                  <a:pt x="187" y="29"/>
                  <a:pt x="187" y="29"/>
                </a:cubicBezTo>
                <a:close/>
                <a:moveTo>
                  <a:pt x="187" y="71"/>
                </a:moveTo>
                <a:cubicBezTo>
                  <a:pt x="186" y="70"/>
                  <a:pt x="185" y="70"/>
                  <a:pt x="184" y="70"/>
                </a:cubicBezTo>
                <a:cubicBezTo>
                  <a:pt x="181" y="71"/>
                  <a:pt x="179" y="73"/>
                  <a:pt x="178" y="76"/>
                </a:cubicBezTo>
                <a:cubicBezTo>
                  <a:pt x="177" y="78"/>
                  <a:pt x="177" y="81"/>
                  <a:pt x="178" y="83"/>
                </a:cubicBezTo>
                <a:cubicBezTo>
                  <a:pt x="179" y="88"/>
                  <a:pt x="181" y="91"/>
                  <a:pt x="185" y="93"/>
                </a:cubicBezTo>
                <a:cubicBezTo>
                  <a:pt x="186" y="92"/>
                  <a:pt x="187" y="91"/>
                  <a:pt x="187" y="91"/>
                </a:cubicBezTo>
                <a:cubicBezTo>
                  <a:pt x="187" y="71"/>
                  <a:pt x="187" y="71"/>
                  <a:pt x="187" y="71"/>
                </a:cubicBezTo>
                <a:close/>
                <a:moveTo>
                  <a:pt x="187" y="100"/>
                </a:moveTo>
                <a:cubicBezTo>
                  <a:pt x="187" y="100"/>
                  <a:pt x="186" y="100"/>
                  <a:pt x="186" y="99"/>
                </a:cubicBezTo>
                <a:cubicBezTo>
                  <a:pt x="181" y="104"/>
                  <a:pt x="179" y="110"/>
                  <a:pt x="179" y="116"/>
                </a:cubicBezTo>
                <a:cubicBezTo>
                  <a:pt x="179" y="118"/>
                  <a:pt x="179" y="120"/>
                  <a:pt x="180" y="121"/>
                </a:cubicBezTo>
                <a:cubicBezTo>
                  <a:pt x="180" y="124"/>
                  <a:pt x="182" y="126"/>
                  <a:pt x="183" y="127"/>
                </a:cubicBezTo>
                <a:cubicBezTo>
                  <a:pt x="184" y="128"/>
                  <a:pt x="186" y="128"/>
                  <a:pt x="187" y="128"/>
                </a:cubicBezTo>
                <a:lnTo>
                  <a:pt x="187" y="100"/>
                </a:lnTo>
                <a:close/>
                <a:moveTo>
                  <a:pt x="147" y="0"/>
                </a:moveTo>
                <a:cubicBezTo>
                  <a:pt x="99" y="0"/>
                  <a:pt x="99" y="0"/>
                  <a:pt x="99" y="0"/>
                </a:cubicBezTo>
                <a:cubicBezTo>
                  <a:pt x="99" y="16"/>
                  <a:pt x="99" y="16"/>
                  <a:pt x="99" y="16"/>
                </a:cubicBezTo>
                <a:cubicBezTo>
                  <a:pt x="147" y="16"/>
                  <a:pt x="147" y="16"/>
                  <a:pt x="147" y="16"/>
                </a:cubicBezTo>
                <a:cubicBezTo>
                  <a:pt x="147" y="0"/>
                  <a:pt x="147" y="0"/>
                  <a:pt x="147" y="0"/>
                </a:cubicBezTo>
                <a:close/>
                <a:moveTo>
                  <a:pt x="99" y="224"/>
                </a:moveTo>
                <a:cubicBezTo>
                  <a:pt x="147" y="224"/>
                  <a:pt x="147" y="224"/>
                  <a:pt x="147" y="224"/>
                </a:cubicBezTo>
                <a:cubicBezTo>
                  <a:pt x="147" y="208"/>
                  <a:pt x="147" y="208"/>
                  <a:pt x="147" y="208"/>
                </a:cubicBezTo>
                <a:cubicBezTo>
                  <a:pt x="99" y="208"/>
                  <a:pt x="99" y="208"/>
                  <a:pt x="99" y="208"/>
                </a:cubicBezTo>
                <a:cubicBezTo>
                  <a:pt x="99" y="224"/>
                  <a:pt x="99" y="224"/>
                  <a:pt x="99" y="224"/>
                </a:cubicBezTo>
                <a:close/>
                <a:moveTo>
                  <a:pt x="147" y="29"/>
                </a:moveTo>
                <a:cubicBezTo>
                  <a:pt x="147" y="106"/>
                  <a:pt x="147" y="106"/>
                  <a:pt x="147" y="106"/>
                </a:cubicBezTo>
                <a:cubicBezTo>
                  <a:pt x="147" y="104"/>
                  <a:pt x="147" y="104"/>
                  <a:pt x="147" y="104"/>
                </a:cubicBezTo>
                <a:cubicBezTo>
                  <a:pt x="137" y="107"/>
                  <a:pt x="137" y="107"/>
                  <a:pt x="137" y="107"/>
                </a:cubicBezTo>
                <a:cubicBezTo>
                  <a:pt x="138" y="118"/>
                  <a:pt x="138" y="118"/>
                  <a:pt x="138" y="118"/>
                </a:cubicBezTo>
                <a:cubicBezTo>
                  <a:pt x="127" y="121"/>
                  <a:pt x="127" y="121"/>
                  <a:pt x="127" y="121"/>
                </a:cubicBezTo>
                <a:cubicBezTo>
                  <a:pt x="127" y="131"/>
                  <a:pt x="127" y="131"/>
                  <a:pt x="127" y="131"/>
                </a:cubicBezTo>
                <a:cubicBezTo>
                  <a:pt x="138" y="128"/>
                  <a:pt x="138" y="128"/>
                  <a:pt x="138" y="128"/>
                </a:cubicBezTo>
                <a:cubicBezTo>
                  <a:pt x="138" y="139"/>
                  <a:pt x="138" y="139"/>
                  <a:pt x="138" y="139"/>
                </a:cubicBezTo>
                <a:cubicBezTo>
                  <a:pt x="147" y="137"/>
                  <a:pt x="147" y="137"/>
                  <a:pt x="147" y="137"/>
                </a:cubicBezTo>
                <a:cubicBezTo>
                  <a:pt x="147" y="194"/>
                  <a:pt x="147" y="194"/>
                  <a:pt x="147" y="194"/>
                </a:cubicBezTo>
                <a:cubicBezTo>
                  <a:pt x="99" y="194"/>
                  <a:pt x="99" y="194"/>
                  <a:pt x="99" y="194"/>
                </a:cubicBezTo>
                <a:cubicBezTo>
                  <a:pt x="99" y="157"/>
                  <a:pt x="99" y="157"/>
                  <a:pt x="99" y="157"/>
                </a:cubicBezTo>
                <a:cubicBezTo>
                  <a:pt x="100" y="157"/>
                  <a:pt x="101" y="157"/>
                  <a:pt x="102" y="156"/>
                </a:cubicBezTo>
                <a:cubicBezTo>
                  <a:pt x="109" y="155"/>
                  <a:pt x="113" y="151"/>
                  <a:pt x="117" y="145"/>
                </a:cubicBezTo>
                <a:cubicBezTo>
                  <a:pt x="120" y="139"/>
                  <a:pt x="121" y="132"/>
                  <a:pt x="119" y="124"/>
                </a:cubicBezTo>
                <a:cubicBezTo>
                  <a:pt x="118" y="120"/>
                  <a:pt x="116" y="117"/>
                  <a:pt x="114" y="115"/>
                </a:cubicBezTo>
                <a:cubicBezTo>
                  <a:pt x="112" y="114"/>
                  <a:pt x="111" y="113"/>
                  <a:pt x="109" y="113"/>
                </a:cubicBezTo>
                <a:cubicBezTo>
                  <a:pt x="108" y="112"/>
                  <a:pt x="105" y="113"/>
                  <a:pt x="103" y="113"/>
                </a:cubicBezTo>
                <a:cubicBezTo>
                  <a:pt x="101" y="114"/>
                  <a:pt x="100" y="114"/>
                  <a:pt x="99" y="115"/>
                </a:cubicBezTo>
                <a:cubicBezTo>
                  <a:pt x="99" y="93"/>
                  <a:pt x="99" y="93"/>
                  <a:pt x="99" y="93"/>
                </a:cubicBezTo>
                <a:cubicBezTo>
                  <a:pt x="100" y="93"/>
                  <a:pt x="100" y="93"/>
                  <a:pt x="100" y="93"/>
                </a:cubicBezTo>
                <a:cubicBezTo>
                  <a:pt x="102" y="93"/>
                  <a:pt x="103" y="93"/>
                  <a:pt x="104" y="94"/>
                </a:cubicBezTo>
                <a:cubicBezTo>
                  <a:pt x="105" y="94"/>
                  <a:pt x="106" y="95"/>
                  <a:pt x="106" y="97"/>
                </a:cubicBezTo>
                <a:cubicBezTo>
                  <a:pt x="106" y="98"/>
                  <a:pt x="106" y="99"/>
                  <a:pt x="105" y="100"/>
                </a:cubicBezTo>
                <a:cubicBezTo>
                  <a:pt x="108" y="99"/>
                  <a:pt x="110" y="98"/>
                  <a:pt x="111" y="97"/>
                </a:cubicBezTo>
                <a:cubicBezTo>
                  <a:pt x="112" y="95"/>
                  <a:pt x="112" y="93"/>
                  <a:pt x="111" y="92"/>
                </a:cubicBezTo>
                <a:cubicBezTo>
                  <a:pt x="111" y="90"/>
                  <a:pt x="110" y="89"/>
                  <a:pt x="107" y="88"/>
                </a:cubicBezTo>
                <a:cubicBezTo>
                  <a:pt x="105" y="87"/>
                  <a:pt x="103" y="87"/>
                  <a:pt x="100" y="88"/>
                </a:cubicBezTo>
                <a:cubicBezTo>
                  <a:pt x="99" y="88"/>
                  <a:pt x="99" y="88"/>
                  <a:pt x="99" y="88"/>
                </a:cubicBezTo>
                <a:cubicBezTo>
                  <a:pt x="99" y="29"/>
                  <a:pt x="99" y="29"/>
                  <a:pt x="99" y="29"/>
                </a:cubicBezTo>
                <a:cubicBezTo>
                  <a:pt x="147" y="29"/>
                  <a:pt x="147" y="29"/>
                  <a:pt x="147" y="29"/>
                </a:cubicBezTo>
                <a:close/>
                <a:moveTo>
                  <a:pt x="99" y="150"/>
                </a:moveTo>
                <a:cubicBezTo>
                  <a:pt x="100" y="150"/>
                  <a:pt x="101" y="150"/>
                  <a:pt x="101" y="150"/>
                </a:cubicBezTo>
                <a:cubicBezTo>
                  <a:pt x="105" y="149"/>
                  <a:pt x="107" y="146"/>
                  <a:pt x="109" y="142"/>
                </a:cubicBezTo>
                <a:cubicBezTo>
                  <a:pt x="110" y="137"/>
                  <a:pt x="111" y="133"/>
                  <a:pt x="110" y="129"/>
                </a:cubicBezTo>
                <a:cubicBezTo>
                  <a:pt x="108" y="123"/>
                  <a:pt x="106" y="120"/>
                  <a:pt x="103" y="121"/>
                </a:cubicBezTo>
                <a:cubicBezTo>
                  <a:pt x="101" y="121"/>
                  <a:pt x="100" y="122"/>
                  <a:pt x="99" y="123"/>
                </a:cubicBezTo>
                <a:lnTo>
                  <a:pt x="99" y="150"/>
                </a:lnTo>
                <a:close/>
                <a:moveTo>
                  <a:pt x="99" y="0"/>
                </a:moveTo>
                <a:cubicBezTo>
                  <a:pt x="23" y="0"/>
                  <a:pt x="23" y="0"/>
                  <a:pt x="23" y="0"/>
                </a:cubicBezTo>
                <a:cubicBezTo>
                  <a:pt x="10" y="0"/>
                  <a:pt x="0" y="10"/>
                  <a:pt x="0" y="23"/>
                </a:cubicBezTo>
                <a:cubicBezTo>
                  <a:pt x="0" y="200"/>
                  <a:pt x="0" y="200"/>
                  <a:pt x="0" y="200"/>
                </a:cubicBezTo>
                <a:cubicBezTo>
                  <a:pt x="0" y="213"/>
                  <a:pt x="10" y="224"/>
                  <a:pt x="23" y="224"/>
                </a:cubicBezTo>
                <a:cubicBezTo>
                  <a:pt x="99" y="224"/>
                  <a:pt x="99" y="224"/>
                  <a:pt x="99" y="224"/>
                </a:cubicBezTo>
                <a:cubicBezTo>
                  <a:pt x="99" y="208"/>
                  <a:pt x="99" y="208"/>
                  <a:pt x="99" y="208"/>
                </a:cubicBezTo>
                <a:cubicBezTo>
                  <a:pt x="37" y="208"/>
                  <a:pt x="37" y="208"/>
                  <a:pt x="37" y="208"/>
                </a:cubicBezTo>
                <a:cubicBezTo>
                  <a:pt x="37" y="208"/>
                  <a:pt x="37" y="208"/>
                  <a:pt x="37" y="208"/>
                </a:cubicBezTo>
                <a:cubicBezTo>
                  <a:pt x="26" y="208"/>
                  <a:pt x="17" y="199"/>
                  <a:pt x="17" y="189"/>
                </a:cubicBezTo>
                <a:cubicBezTo>
                  <a:pt x="17" y="35"/>
                  <a:pt x="17" y="35"/>
                  <a:pt x="17" y="35"/>
                </a:cubicBezTo>
                <a:cubicBezTo>
                  <a:pt x="17" y="24"/>
                  <a:pt x="26" y="16"/>
                  <a:pt x="37" y="16"/>
                </a:cubicBezTo>
                <a:cubicBezTo>
                  <a:pt x="99" y="16"/>
                  <a:pt x="99" y="16"/>
                  <a:pt x="99" y="16"/>
                </a:cubicBezTo>
                <a:cubicBezTo>
                  <a:pt x="99" y="0"/>
                  <a:pt x="99" y="0"/>
                  <a:pt x="99" y="0"/>
                </a:cubicBezTo>
                <a:close/>
                <a:moveTo>
                  <a:pt x="99" y="29"/>
                </a:moveTo>
                <a:cubicBezTo>
                  <a:pt x="99" y="88"/>
                  <a:pt x="99" y="88"/>
                  <a:pt x="99" y="88"/>
                </a:cubicBezTo>
                <a:cubicBezTo>
                  <a:pt x="93" y="89"/>
                  <a:pt x="89" y="93"/>
                  <a:pt x="85" y="97"/>
                </a:cubicBezTo>
                <a:cubicBezTo>
                  <a:pt x="82" y="102"/>
                  <a:pt x="80" y="109"/>
                  <a:pt x="79" y="116"/>
                </a:cubicBezTo>
                <a:cubicBezTo>
                  <a:pt x="78" y="120"/>
                  <a:pt x="78" y="124"/>
                  <a:pt x="79" y="129"/>
                </a:cubicBezTo>
                <a:cubicBezTo>
                  <a:pt x="79" y="134"/>
                  <a:pt x="80" y="138"/>
                  <a:pt x="81" y="142"/>
                </a:cubicBezTo>
                <a:cubicBezTo>
                  <a:pt x="81" y="144"/>
                  <a:pt x="81" y="144"/>
                  <a:pt x="81" y="144"/>
                </a:cubicBezTo>
                <a:cubicBezTo>
                  <a:pt x="82" y="146"/>
                  <a:pt x="82" y="148"/>
                  <a:pt x="83" y="150"/>
                </a:cubicBezTo>
                <a:cubicBezTo>
                  <a:pt x="86" y="156"/>
                  <a:pt x="92" y="158"/>
                  <a:pt x="99" y="157"/>
                </a:cubicBezTo>
                <a:cubicBezTo>
                  <a:pt x="99" y="194"/>
                  <a:pt x="99" y="194"/>
                  <a:pt x="99" y="194"/>
                </a:cubicBezTo>
                <a:cubicBezTo>
                  <a:pt x="46" y="194"/>
                  <a:pt x="46" y="194"/>
                  <a:pt x="46" y="194"/>
                </a:cubicBezTo>
                <a:cubicBezTo>
                  <a:pt x="37" y="194"/>
                  <a:pt x="30" y="187"/>
                  <a:pt x="30" y="179"/>
                </a:cubicBezTo>
                <a:cubicBezTo>
                  <a:pt x="30" y="45"/>
                  <a:pt x="30" y="45"/>
                  <a:pt x="30" y="45"/>
                </a:cubicBezTo>
                <a:cubicBezTo>
                  <a:pt x="30" y="36"/>
                  <a:pt x="37" y="29"/>
                  <a:pt x="46" y="29"/>
                </a:cubicBezTo>
                <a:cubicBezTo>
                  <a:pt x="99" y="29"/>
                  <a:pt x="99" y="29"/>
                  <a:pt x="99" y="29"/>
                </a:cubicBezTo>
                <a:close/>
                <a:moveTo>
                  <a:pt x="99" y="93"/>
                </a:moveTo>
                <a:cubicBezTo>
                  <a:pt x="99" y="115"/>
                  <a:pt x="99" y="115"/>
                  <a:pt x="99" y="115"/>
                </a:cubicBezTo>
                <a:cubicBezTo>
                  <a:pt x="98" y="115"/>
                  <a:pt x="97" y="116"/>
                  <a:pt x="96" y="118"/>
                </a:cubicBezTo>
                <a:cubicBezTo>
                  <a:pt x="94" y="120"/>
                  <a:pt x="93" y="122"/>
                  <a:pt x="94" y="125"/>
                </a:cubicBezTo>
                <a:cubicBezTo>
                  <a:pt x="94" y="127"/>
                  <a:pt x="95" y="128"/>
                  <a:pt x="97" y="129"/>
                </a:cubicBezTo>
                <a:cubicBezTo>
                  <a:pt x="97" y="127"/>
                  <a:pt x="98" y="125"/>
                  <a:pt x="99" y="123"/>
                </a:cubicBezTo>
                <a:cubicBezTo>
                  <a:pt x="99" y="150"/>
                  <a:pt x="99" y="150"/>
                  <a:pt x="99" y="150"/>
                </a:cubicBezTo>
                <a:cubicBezTo>
                  <a:pt x="98" y="150"/>
                  <a:pt x="97" y="149"/>
                  <a:pt x="96" y="149"/>
                </a:cubicBezTo>
                <a:cubicBezTo>
                  <a:pt x="95" y="148"/>
                  <a:pt x="94" y="146"/>
                  <a:pt x="93" y="142"/>
                </a:cubicBezTo>
                <a:cubicBezTo>
                  <a:pt x="92" y="140"/>
                  <a:pt x="92" y="137"/>
                  <a:pt x="91" y="133"/>
                </a:cubicBezTo>
                <a:cubicBezTo>
                  <a:pt x="91" y="128"/>
                  <a:pt x="90" y="124"/>
                  <a:pt x="90" y="119"/>
                </a:cubicBezTo>
                <a:cubicBezTo>
                  <a:pt x="90" y="111"/>
                  <a:pt x="91" y="104"/>
                  <a:pt x="93" y="100"/>
                </a:cubicBezTo>
                <a:cubicBezTo>
                  <a:pt x="95" y="97"/>
                  <a:pt x="97" y="94"/>
                  <a:pt x="99" y="93"/>
                </a:cubicBez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87" name="Freeform 77"/>
          <p:cNvSpPr>
            <a:spLocks/>
          </p:cNvSpPr>
          <p:nvPr/>
        </p:nvSpPr>
        <p:spPr bwMode="auto">
          <a:xfrm>
            <a:off x="6129174" y="1728550"/>
            <a:ext cx="160693" cy="120222"/>
          </a:xfrm>
          <a:custGeom>
            <a:avLst/>
            <a:gdLst>
              <a:gd name="T0" fmla="*/ 69 w 98"/>
              <a:gd name="T1" fmla="*/ 0 h 74"/>
              <a:gd name="T2" fmla="*/ 49 w 98"/>
              <a:gd name="T3" fmla="*/ 8 h 74"/>
              <a:gd name="T4" fmla="*/ 30 w 98"/>
              <a:gd name="T5" fmla="*/ 0 h 74"/>
              <a:gd name="T6" fmla="*/ 0 w 98"/>
              <a:gd name="T7" fmla="*/ 29 h 74"/>
              <a:gd name="T8" fmla="*/ 51 w 98"/>
              <a:gd name="T9" fmla="*/ 74 h 74"/>
              <a:gd name="T10" fmla="*/ 98 w 98"/>
              <a:gd name="T11" fmla="*/ 29 h 74"/>
              <a:gd name="T12" fmla="*/ 69 w 98"/>
              <a:gd name="T13" fmla="*/ 0 h 74"/>
            </a:gdLst>
            <a:ahLst/>
            <a:cxnLst>
              <a:cxn ang="0">
                <a:pos x="T0" y="T1"/>
              </a:cxn>
              <a:cxn ang="0">
                <a:pos x="T2" y="T3"/>
              </a:cxn>
              <a:cxn ang="0">
                <a:pos x="T4" y="T5"/>
              </a:cxn>
              <a:cxn ang="0">
                <a:pos x="T6" y="T7"/>
              </a:cxn>
              <a:cxn ang="0">
                <a:pos x="T8" y="T9"/>
              </a:cxn>
              <a:cxn ang="0">
                <a:pos x="T10" y="T11"/>
              </a:cxn>
              <a:cxn ang="0">
                <a:pos x="T12" y="T13"/>
              </a:cxn>
            </a:cxnLst>
            <a:rect l="0" t="0" r="r" b="b"/>
            <a:pathLst>
              <a:path w="98" h="74">
                <a:moveTo>
                  <a:pt x="69" y="0"/>
                </a:moveTo>
                <a:cubicBezTo>
                  <a:pt x="61" y="0"/>
                  <a:pt x="54" y="3"/>
                  <a:pt x="49" y="8"/>
                </a:cubicBezTo>
                <a:cubicBezTo>
                  <a:pt x="44" y="3"/>
                  <a:pt x="37" y="0"/>
                  <a:pt x="30" y="0"/>
                </a:cubicBezTo>
                <a:cubicBezTo>
                  <a:pt x="13" y="0"/>
                  <a:pt x="0" y="13"/>
                  <a:pt x="0" y="29"/>
                </a:cubicBezTo>
                <a:cubicBezTo>
                  <a:pt x="0" y="47"/>
                  <a:pt x="15" y="74"/>
                  <a:pt x="51" y="74"/>
                </a:cubicBezTo>
                <a:cubicBezTo>
                  <a:pt x="88" y="74"/>
                  <a:pt x="98" y="45"/>
                  <a:pt x="98" y="29"/>
                </a:cubicBezTo>
                <a:cubicBezTo>
                  <a:pt x="98" y="13"/>
                  <a:pt x="85" y="0"/>
                  <a:pt x="69" y="0"/>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8" name="Freeform 78"/>
          <p:cNvSpPr>
            <a:spLocks/>
          </p:cNvSpPr>
          <p:nvPr/>
        </p:nvSpPr>
        <p:spPr bwMode="auto">
          <a:xfrm>
            <a:off x="6200592" y="1697602"/>
            <a:ext cx="44042" cy="54754"/>
          </a:xfrm>
          <a:custGeom>
            <a:avLst/>
            <a:gdLst>
              <a:gd name="T0" fmla="*/ 6 w 27"/>
              <a:gd name="T1" fmla="*/ 34 h 34"/>
              <a:gd name="T2" fmla="*/ 13 w 27"/>
              <a:gd name="T3" fmla="*/ 0 h 34"/>
              <a:gd name="T4" fmla="*/ 27 w 27"/>
              <a:gd name="T5" fmla="*/ 3 h 34"/>
              <a:gd name="T6" fmla="*/ 6 w 27"/>
              <a:gd name="T7" fmla="*/ 34 h 34"/>
            </a:gdLst>
            <a:ahLst/>
            <a:cxnLst>
              <a:cxn ang="0">
                <a:pos x="T0" y="T1"/>
              </a:cxn>
              <a:cxn ang="0">
                <a:pos x="T2" y="T3"/>
              </a:cxn>
              <a:cxn ang="0">
                <a:pos x="T4" y="T5"/>
              </a:cxn>
              <a:cxn ang="0">
                <a:pos x="T6" y="T7"/>
              </a:cxn>
            </a:cxnLst>
            <a:rect l="0" t="0" r="r" b="b"/>
            <a:pathLst>
              <a:path w="27" h="34">
                <a:moveTo>
                  <a:pt x="6" y="34"/>
                </a:moveTo>
                <a:cubicBezTo>
                  <a:pt x="0" y="22"/>
                  <a:pt x="4" y="9"/>
                  <a:pt x="13" y="0"/>
                </a:cubicBezTo>
                <a:cubicBezTo>
                  <a:pt x="27" y="3"/>
                  <a:pt x="27" y="3"/>
                  <a:pt x="27" y="3"/>
                </a:cubicBezTo>
                <a:cubicBezTo>
                  <a:pt x="14" y="10"/>
                  <a:pt x="6" y="18"/>
                  <a:pt x="6" y="34"/>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9" name="Freeform 79"/>
          <p:cNvSpPr>
            <a:spLocks noEditPoints="1"/>
          </p:cNvSpPr>
          <p:nvPr/>
        </p:nvSpPr>
        <p:spPr bwMode="auto">
          <a:xfrm>
            <a:off x="5950626" y="2699847"/>
            <a:ext cx="169025" cy="234492"/>
          </a:xfrm>
          <a:custGeom>
            <a:avLst/>
            <a:gdLst>
              <a:gd name="T0" fmla="*/ 87 w 103"/>
              <a:gd name="T1" fmla="*/ 88 h 143"/>
              <a:gd name="T2" fmla="*/ 103 w 103"/>
              <a:gd name="T3" fmla="*/ 112 h 143"/>
              <a:gd name="T4" fmla="*/ 102 w 103"/>
              <a:gd name="T5" fmla="*/ 143 h 143"/>
              <a:gd name="T6" fmla="*/ 87 w 103"/>
              <a:gd name="T7" fmla="*/ 137 h 143"/>
              <a:gd name="T8" fmla="*/ 87 w 103"/>
              <a:gd name="T9" fmla="*/ 134 h 143"/>
              <a:gd name="T10" fmla="*/ 91 w 103"/>
              <a:gd name="T11" fmla="*/ 136 h 143"/>
              <a:gd name="T12" fmla="*/ 100 w 103"/>
              <a:gd name="T13" fmla="*/ 130 h 143"/>
              <a:gd name="T14" fmla="*/ 100 w 103"/>
              <a:gd name="T15" fmla="*/ 113 h 143"/>
              <a:gd name="T16" fmla="*/ 100 w 103"/>
              <a:gd name="T17" fmla="*/ 113 h 143"/>
              <a:gd name="T18" fmla="*/ 99 w 103"/>
              <a:gd name="T19" fmla="*/ 111 h 143"/>
              <a:gd name="T20" fmla="*/ 92 w 103"/>
              <a:gd name="T21" fmla="*/ 110 h 143"/>
              <a:gd name="T22" fmla="*/ 90 w 103"/>
              <a:gd name="T23" fmla="*/ 116 h 143"/>
              <a:gd name="T24" fmla="*/ 87 w 103"/>
              <a:gd name="T25" fmla="*/ 115 h 143"/>
              <a:gd name="T26" fmla="*/ 87 w 103"/>
              <a:gd name="T27" fmla="*/ 88 h 143"/>
              <a:gd name="T28" fmla="*/ 73 w 103"/>
              <a:gd name="T29" fmla="*/ 132 h 143"/>
              <a:gd name="T30" fmla="*/ 32 w 103"/>
              <a:gd name="T31" fmla="*/ 70 h 143"/>
              <a:gd name="T32" fmla="*/ 28 w 103"/>
              <a:gd name="T33" fmla="*/ 68 h 143"/>
              <a:gd name="T34" fmla="*/ 28 w 103"/>
              <a:gd name="T35" fmla="*/ 67 h 143"/>
              <a:gd name="T36" fmla="*/ 28 w 103"/>
              <a:gd name="T37" fmla="*/ 63 h 143"/>
              <a:gd name="T38" fmla="*/ 29 w 103"/>
              <a:gd name="T39" fmla="*/ 65 h 143"/>
              <a:gd name="T40" fmla="*/ 34 w 103"/>
              <a:gd name="T41" fmla="*/ 66 h 143"/>
              <a:gd name="T42" fmla="*/ 41 w 103"/>
              <a:gd name="T43" fmla="*/ 61 h 143"/>
              <a:gd name="T44" fmla="*/ 41 w 103"/>
              <a:gd name="T45" fmla="*/ 61 h 143"/>
              <a:gd name="T46" fmla="*/ 37 w 103"/>
              <a:gd name="T47" fmla="*/ 59 h 143"/>
              <a:gd name="T48" fmla="*/ 28 w 103"/>
              <a:gd name="T49" fmla="*/ 45 h 143"/>
              <a:gd name="T50" fmla="*/ 28 w 103"/>
              <a:gd name="T51" fmla="*/ 26 h 143"/>
              <a:gd name="T52" fmla="*/ 39 w 103"/>
              <a:gd name="T53" fmla="*/ 19 h 143"/>
              <a:gd name="T54" fmla="*/ 44 w 103"/>
              <a:gd name="T55" fmla="*/ 21 h 143"/>
              <a:gd name="T56" fmla="*/ 61 w 103"/>
              <a:gd name="T57" fmla="*/ 46 h 143"/>
              <a:gd name="T58" fmla="*/ 61 w 103"/>
              <a:gd name="T59" fmla="*/ 50 h 143"/>
              <a:gd name="T60" fmla="*/ 87 w 103"/>
              <a:gd name="T61" fmla="*/ 88 h 143"/>
              <a:gd name="T62" fmla="*/ 87 w 103"/>
              <a:gd name="T63" fmla="*/ 115 h 143"/>
              <a:gd name="T64" fmla="*/ 84 w 103"/>
              <a:gd name="T65" fmla="*/ 116 h 143"/>
              <a:gd name="T66" fmla="*/ 82 w 103"/>
              <a:gd name="T67" fmla="*/ 122 h 143"/>
              <a:gd name="T68" fmla="*/ 75 w 103"/>
              <a:gd name="T69" fmla="*/ 121 h 143"/>
              <a:gd name="T70" fmla="*/ 74 w 103"/>
              <a:gd name="T71" fmla="*/ 128 h 143"/>
              <a:gd name="T72" fmla="*/ 75 w 103"/>
              <a:gd name="T73" fmla="*/ 130 h 143"/>
              <a:gd name="T74" fmla="*/ 87 w 103"/>
              <a:gd name="T75" fmla="*/ 134 h 143"/>
              <a:gd name="T76" fmla="*/ 87 w 103"/>
              <a:gd name="T77" fmla="*/ 137 h 143"/>
              <a:gd name="T78" fmla="*/ 73 w 103"/>
              <a:gd name="T79" fmla="*/ 132 h 143"/>
              <a:gd name="T80" fmla="*/ 28 w 103"/>
              <a:gd name="T81" fmla="*/ 4 h 143"/>
              <a:gd name="T82" fmla="*/ 28 w 103"/>
              <a:gd name="T83" fmla="*/ 24 h 143"/>
              <a:gd name="T84" fmla="*/ 36 w 103"/>
              <a:gd name="T85" fmla="*/ 15 h 143"/>
              <a:gd name="T86" fmla="*/ 32 w 103"/>
              <a:gd name="T87" fmla="*/ 8 h 143"/>
              <a:gd name="T88" fmla="*/ 28 w 103"/>
              <a:gd name="T89" fmla="*/ 4 h 143"/>
              <a:gd name="T90" fmla="*/ 28 w 103"/>
              <a:gd name="T91" fmla="*/ 67 h 143"/>
              <a:gd name="T92" fmla="*/ 11 w 103"/>
              <a:gd name="T93" fmla="*/ 43 h 143"/>
              <a:gd name="T94" fmla="*/ 11 w 103"/>
              <a:gd name="T95" fmla="*/ 37 h 143"/>
              <a:gd name="T96" fmla="*/ 5 w 103"/>
              <a:gd name="T97" fmla="*/ 27 h 143"/>
              <a:gd name="T98" fmla="*/ 9 w 103"/>
              <a:gd name="T99" fmla="*/ 4 h 143"/>
              <a:gd name="T100" fmla="*/ 28 w 103"/>
              <a:gd name="T101" fmla="*/ 4 h 143"/>
              <a:gd name="T102" fmla="*/ 28 w 103"/>
              <a:gd name="T103" fmla="*/ 24 h 143"/>
              <a:gd name="T104" fmla="*/ 21 w 103"/>
              <a:gd name="T105" fmla="*/ 31 h 143"/>
              <a:gd name="T106" fmla="*/ 28 w 103"/>
              <a:gd name="T107" fmla="*/ 26 h 143"/>
              <a:gd name="T108" fmla="*/ 28 w 103"/>
              <a:gd name="T109" fmla="*/ 45 h 143"/>
              <a:gd name="T110" fmla="*/ 22 w 103"/>
              <a:gd name="T111" fmla="*/ 37 h 143"/>
              <a:gd name="T112" fmla="*/ 22 w 103"/>
              <a:gd name="T113" fmla="*/ 33 h 143"/>
              <a:gd name="T114" fmla="*/ 15 w 103"/>
              <a:gd name="T115" fmla="*/ 37 h 143"/>
              <a:gd name="T116" fmla="*/ 14 w 103"/>
              <a:gd name="T117" fmla="*/ 43 h 143"/>
              <a:gd name="T118" fmla="*/ 28 w 103"/>
              <a:gd name="T119" fmla="*/ 63 h 143"/>
              <a:gd name="T120" fmla="*/ 28 w 103"/>
              <a:gd name="T121" fmla="*/ 6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3" h="143">
                <a:moveTo>
                  <a:pt x="87" y="88"/>
                </a:moveTo>
                <a:cubicBezTo>
                  <a:pt x="103" y="112"/>
                  <a:pt x="103" y="112"/>
                  <a:pt x="103" y="112"/>
                </a:cubicBezTo>
                <a:cubicBezTo>
                  <a:pt x="102" y="143"/>
                  <a:pt x="102" y="143"/>
                  <a:pt x="102" y="143"/>
                </a:cubicBezTo>
                <a:cubicBezTo>
                  <a:pt x="87" y="137"/>
                  <a:pt x="87" y="137"/>
                  <a:pt x="87" y="137"/>
                </a:cubicBezTo>
                <a:cubicBezTo>
                  <a:pt x="87" y="134"/>
                  <a:pt x="87" y="134"/>
                  <a:pt x="87" y="134"/>
                </a:cubicBezTo>
                <a:cubicBezTo>
                  <a:pt x="91" y="136"/>
                  <a:pt x="91" y="136"/>
                  <a:pt x="91" y="136"/>
                </a:cubicBezTo>
                <a:cubicBezTo>
                  <a:pt x="100" y="130"/>
                  <a:pt x="100" y="130"/>
                  <a:pt x="100" y="130"/>
                </a:cubicBezTo>
                <a:cubicBezTo>
                  <a:pt x="100" y="113"/>
                  <a:pt x="100" y="113"/>
                  <a:pt x="100" y="113"/>
                </a:cubicBezTo>
                <a:cubicBezTo>
                  <a:pt x="100" y="113"/>
                  <a:pt x="100" y="113"/>
                  <a:pt x="100" y="113"/>
                </a:cubicBezTo>
                <a:cubicBezTo>
                  <a:pt x="99" y="111"/>
                  <a:pt x="99" y="111"/>
                  <a:pt x="99" y="111"/>
                </a:cubicBezTo>
                <a:cubicBezTo>
                  <a:pt x="98" y="109"/>
                  <a:pt x="95" y="108"/>
                  <a:pt x="92" y="110"/>
                </a:cubicBezTo>
                <a:cubicBezTo>
                  <a:pt x="90" y="111"/>
                  <a:pt x="89" y="114"/>
                  <a:pt x="90" y="116"/>
                </a:cubicBezTo>
                <a:cubicBezTo>
                  <a:pt x="89" y="115"/>
                  <a:pt x="88" y="115"/>
                  <a:pt x="87" y="115"/>
                </a:cubicBezTo>
                <a:lnTo>
                  <a:pt x="87" y="88"/>
                </a:lnTo>
                <a:close/>
                <a:moveTo>
                  <a:pt x="73" y="132"/>
                </a:moveTo>
                <a:cubicBezTo>
                  <a:pt x="32" y="70"/>
                  <a:pt x="32" y="70"/>
                  <a:pt x="32" y="70"/>
                </a:cubicBezTo>
                <a:cubicBezTo>
                  <a:pt x="30" y="70"/>
                  <a:pt x="29" y="69"/>
                  <a:pt x="28" y="68"/>
                </a:cubicBezTo>
                <a:cubicBezTo>
                  <a:pt x="28" y="67"/>
                  <a:pt x="28" y="67"/>
                  <a:pt x="28" y="67"/>
                </a:cubicBezTo>
                <a:cubicBezTo>
                  <a:pt x="28" y="63"/>
                  <a:pt x="28" y="63"/>
                  <a:pt x="28" y="63"/>
                </a:cubicBezTo>
                <a:cubicBezTo>
                  <a:pt x="29" y="65"/>
                  <a:pt x="29" y="65"/>
                  <a:pt x="29" y="65"/>
                </a:cubicBezTo>
                <a:cubicBezTo>
                  <a:pt x="30" y="67"/>
                  <a:pt x="33" y="67"/>
                  <a:pt x="34" y="66"/>
                </a:cubicBezTo>
                <a:cubicBezTo>
                  <a:pt x="41" y="61"/>
                  <a:pt x="41" y="61"/>
                  <a:pt x="41" y="61"/>
                </a:cubicBezTo>
                <a:cubicBezTo>
                  <a:pt x="41" y="61"/>
                  <a:pt x="41" y="61"/>
                  <a:pt x="41" y="61"/>
                </a:cubicBezTo>
                <a:cubicBezTo>
                  <a:pt x="40" y="61"/>
                  <a:pt x="38" y="61"/>
                  <a:pt x="37" y="59"/>
                </a:cubicBezTo>
                <a:cubicBezTo>
                  <a:pt x="28" y="45"/>
                  <a:pt x="28" y="45"/>
                  <a:pt x="28" y="45"/>
                </a:cubicBezTo>
                <a:cubicBezTo>
                  <a:pt x="28" y="26"/>
                  <a:pt x="28" y="26"/>
                  <a:pt x="28" y="26"/>
                </a:cubicBezTo>
                <a:cubicBezTo>
                  <a:pt x="39" y="19"/>
                  <a:pt x="39" y="19"/>
                  <a:pt x="39" y="19"/>
                </a:cubicBezTo>
                <a:cubicBezTo>
                  <a:pt x="41" y="18"/>
                  <a:pt x="43" y="19"/>
                  <a:pt x="44" y="21"/>
                </a:cubicBezTo>
                <a:cubicBezTo>
                  <a:pt x="61" y="46"/>
                  <a:pt x="61" y="46"/>
                  <a:pt x="61" y="46"/>
                </a:cubicBezTo>
                <a:cubicBezTo>
                  <a:pt x="62" y="47"/>
                  <a:pt x="62" y="49"/>
                  <a:pt x="61" y="50"/>
                </a:cubicBezTo>
                <a:cubicBezTo>
                  <a:pt x="87" y="88"/>
                  <a:pt x="87" y="88"/>
                  <a:pt x="87" y="88"/>
                </a:cubicBezTo>
                <a:cubicBezTo>
                  <a:pt x="87" y="115"/>
                  <a:pt x="87" y="115"/>
                  <a:pt x="87" y="115"/>
                </a:cubicBezTo>
                <a:cubicBezTo>
                  <a:pt x="86" y="115"/>
                  <a:pt x="85" y="115"/>
                  <a:pt x="84" y="116"/>
                </a:cubicBezTo>
                <a:cubicBezTo>
                  <a:pt x="82" y="117"/>
                  <a:pt x="81" y="120"/>
                  <a:pt x="82" y="122"/>
                </a:cubicBezTo>
                <a:cubicBezTo>
                  <a:pt x="80" y="120"/>
                  <a:pt x="77" y="120"/>
                  <a:pt x="75" y="121"/>
                </a:cubicBezTo>
                <a:cubicBezTo>
                  <a:pt x="73" y="123"/>
                  <a:pt x="72" y="126"/>
                  <a:pt x="74" y="128"/>
                </a:cubicBezTo>
                <a:cubicBezTo>
                  <a:pt x="75" y="130"/>
                  <a:pt x="75" y="130"/>
                  <a:pt x="75" y="130"/>
                </a:cubicBezTo>
                <a:cubicBezTo>
                  <a:pt x="87" y="134"/>
                  <a:pt x="87" y="134"/>
                  <a:pt x="87" y="134"/>
                </a:cubicBezTo>
                <a:cubicBezTo>
                  <a:pt x="87" y="137"/>
                  <a:pt x="87" y="137"/>
                  <a:pt x="87" y="137"/>
                </a:cubicBezTo>
                <a:cubicBezTo>
                  <a:pt x="73" y="132"/>
                  <a:pt x="73" y="132"/>
                  <a:pt x="73" y="132"/>
                </a:cubicBezTo>
                <a:close/>
                <a:moveTo>
                  <a:pt x="28" y="4"/>
                </a:moveTo>
                <a:cubicBezTo>
                  <a:pt x="28" y="24"/>
                  <a:pt x="28" y="24"/>
                  <a:pt x="28" y="24"/>
                </a:cubicBezTo>
                <a:cubicBezTo>
                  <a:pt x="36" y="15"/>
                  <a:pt x="36" y="15"/>
                  <a:pt x="36" y="15"/>
                </a:cubicBezTo>
                <a:cubicBezTo>
                  <a:pt x="32" y="8"/>
                  <a:pt x="32" y="8"/>
                  <a:pt x="32" y="8"/>
                </a:cubicBezTo>
                <a:cubicBezTo>
                  <a:pt x="31" y="7"/>
                  <a:pt x="29" y="5"/>
                  <a:pt x="28" y="4"/>
                </a:cubicBezTo>
                <a:close/>
                <a:moveTo>
                  <a:pt x="28" y="67"/>
                </a:moveTo>
                <a:cubicBezTo>
                  <a:pt x="11" y="43"/>
                  <a:pt x="11" y="43"/>
                  <a:pt x="11" y="43"/>
                </a:cubicBezTo>
                <a:cubicBezTo>
                  <a:pt x="10" y="41"/>
                  <a:pt x="10" y="38"/>
                  <a:pt x="11" y="37"/>
                </a:cubicBezTo>
                <a:cubicBezTo>
                  <a:pt x="5" y="27"/>
                  <a:pt x="5" y="27"/>
                  <a:pt x="5" y="27"/>
                </a:cubicBezTo>
                <a:cubicBezTo>
                  <a:pt x="0" y="19"/>
                  <a:pt x="2" y="9"/>
                  <a:pt x="9" y="4"/>
                </a:cubicBezTo>
                <a:cubicBezTo>
                  <a:pt x="15" y="0"/>
                  <a:pt x="22" y="0"/>
                  <a:pt x="28" y="4"/>
                </a:cubicBezTo>
                <a:cubicBezTo>
                  <a:pt x="28" y="24"/>
                  <a:pt x="28" y="24"/>
                  <a:pt x="28" y="24"/>
                </a:cubicBezTo>
                <a:cubicBezTo>
                  <a:pt x="21" y="31"/>
                  <a:pt x="21" y="31"/>
                  <a:pt x="21" y="31"/>
                </a:cubicBezTo>
                <a:cubicBezTo>
                  <a:pt x="28" y="26"/>
                  <a:pt x="28" y="26"/>
                  <a:pt x="28" y="26"/>
                </a:cubicBezTo>
                <a:cubicBezTo>
                  <a:pt x="28" y="45"/>
                  <a:pt x="28" y="45"/>
                  <a:pt x="28" y="45"/>
                </a:cubicBezTo>
                <a:cubicBezTo>
                  <a:pt x="22" y="37"/>
                  <a:pt x="22" y="37"/>
                  <a:pt x="22" y="37"/>
                </a:cubicBezTo>
                <a:cubicBezTo>
                  <a:pt x="21" y="36"/>
                  <a:pt x="21" y="34"/>
                  <a:pt x="22" y="33"/>
                </a:cubicBezTo>
                <a:cubicBezTo>
                  <a:pt x="15" y="37"/>
                  <a:pt x="15" y="37"/>
                  <a:pt x="15" y="37"/>
                </a:cubicBezTo>
                <a:cubicBezTo>
                  <a:pt x="14" y="39"/>
                  <a:pt x="13" y="41"/>
                  <a:pt x="14" y="43"/>
                </a:cubicBezTo>
                <a:cubicBezTo>
                  <a:pt x="28" y="63"/>
                  <a:pt x="28" y="63"/>
                  <a:pt x="28" y="63"/>
                </a:cubicBezTo>
                <a:lnTo>
                  <a:pt x="28" y="67"/>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0" name="Freeform 80"/>
          <p:cNvSpPr>
            <a:spLocks noEditPoints="1"/>
          </p:cNvSpPr>
          <p:nvPr/>
        </p:nvSpPr>
        <p:spPr bwMode="auto">
          <a:xfrm>
            <a:off x="7249260" y="1497629"/>
            <a:ext cx="211876" cy="232112"/>
          </a:xfrm>
          <a:custGeom>
            <a:avLst/>
            <a:gdLst>
              <a:gd name="T0" fmla="*/ 101 w 130"/>
              <a:gd name="T1" fmla="*/ 65 h 142"/>
              <a:gd name="T2" fmla="*/ 97 w 130"/>
              <a:gd name="T3" fmla="*/ 81 h 142"/>
              <a:gd name="T4" fmla="*/ 97 w 130"/>
              <a:gd name="T5" fmla="*/ 94 h 142"/>
              <a:gd name="T6" fmla="*/ 100 w 130"/>
              <a:gd name="T7" fmla="*/ 95 h 142"/>
              <a:gd name="T8" fmla="*/ 111 w 130"/>
              <a:gd name="T9" fmla="*/ 112 h 142"/>
              <a:gd name="T10" fmla="*/ 97 w 130"/>
              <a:gd name="T11" fmla="*/ 103 h 142"/>
              <a:gd name="T12" fmla="*/ 97 w 130"/>
              <a:gd name="T13" fmla="*/ 28 h 142"/>
              <a:gd name="T14" fmla="*/ 111 w 130"/>
              <a:gd name="T15" fmla="*/ 19 h 142"/>
              <a:gd name="T16" fmla="*/ 100 w 130"/>
              <a:gd name="T17" fmla="*/ 35 h 142"/>
              <a:gd name="T18" fmla="*/ 97 w 130"/>
              <a:gd name="T19" fmla="*/ 36 h 142"/>
              <a:gd name="T20" fmla="*/ 127 w 130"/>
              <a:gd name="T21" fmla="*/ 62 h 142"/>
              <a:gd name="T22" fmla="*/ 108 w 130"/>
              <a:gd name="T23" fmla="*/ 65 h 142"/>
              <a:gd name="T24" fmla="*/ 127 w 130"/>
              <a:gd name="T25" fmla="*/ 69 h 142"/>
              <a:gd name="T26" fmla="*/ 127 w 130"/>
              <a:gd name="T27" fmla="*/ 62 h 142"/>
              <a:gd name="T28" fmla="*/ 67 w 130"/>
              <a:gd name="T29" fmla="*/ 142 h 142"/>
              <a:gd name="T30" fmla="*/ 85 w 130"/>
              <a:gd name="T31" fmla="*/ 95 h 142"/>
              <a:gd name="T32" fmla="*/ 97 w 130"/>
              <a:gd name="T33" fmla="*/ 50 h 142"/>
              <a:gd name="T34" fmla="*/ 65 w 130"/>
              <a:gd name="T35" fmla="*/ 37 h 142"/>
              <a:gd name="T36" fmla="*/ 93 w 130"/>
              <a:gd name="T37" fmla="*/ 65 h 142"/>
              <a:gd name="T38" fmla="*/ 79 w 130"/>
              <a:gd name="T39" fmla="*/ 90 h 142"/>
              <a:gd name="T40" fmla="*/ 78 w 130"/>
              <a:gd name="T41" fmla="*/ 110 h 142"/>
              <a:gd name="T42" fmla="*/ 65 w 130"/>
              <a:gd name="T43" fmla="*/ 142 h 142"/>
              <a:gd name="T44" fmla="*/ 97 w 130"/>
              <a:gd name="T45" fmla="*/ 36 h 142"/>
              <a:gd name="T46" fmla="*/ 95 w 130"/>
              <a:gd name="T47" fmla="*/ 31 h 142"/>
              <a:gd name="T48" fmla="*/ 97 w 130"/>
              <a:gd name="T49" fmla="*/ 94 h 142"/>
              <a:gd name="T50" fmla="*/ 95 w 130"/>
              <a:gd name="T51" fmla="*/ 100 h 142"/>
              <a:gd name="T52" fmla="*/ 97 w 130"/>
              <a:gd name="T53" fmla="*/ 94 h 142"/>
              <a:gd name="T54" fmla="*/ 65 w 130"/>
              <a:gd name="T55" fmla="*/ 0 h 142"/>
              <a:gd name="T56" fmla="*/ 68 w 130"/>
              <a:gd name="T57" fmla="*/ 3 h 142"/>
              <a:gd name="T58" fmla="*/ 65 w 130"/>
              <a:gd name="T59" fmla="*/ 23 h 142"/>
              <a:gd name="T60" fmla="*/ 65 w 130"/>
              <a:gd name="T61" fmla="*/ 23 h 142"/>
              <a:gd name="T62" fmla="*/ 32 w 130"/>
              <a:gd name="T63" fmla="*/ 50 h 142"/>
              <a:gd name="T64" fmla="*/ 45 w 130"/>
              <a:gd name="T65" fmla="*/ 96 h 142"/>
              <a:gd name="T66" fmla="*/ 63 w 130"/>
              <a:gd name="T67" fmla="*/ 142 h 142"/>
              <a:gd name="T68" fmla="*/ 65 w 130"/>
              <a:gd name="T69" fmla="*/ 110 h 142"/>
              <a:gd name="T70" fmla="*/ 52 w 130"/>
              <a:gd name="T71" fmla="*/ 93 h 142"/>
              <a:gd name="T72" fmla="*/ 36 w 130"/>
              <a:gd name="T73" fmla="*/ 65 h 142"/>
              <a:gd name="T74" fmla="*/ 65 w 130"/>
              <a:gd name="T75" fmla="*/ 37 h 142"/>
              <a:gd name="T76" fmla="*/ 65 w 130"/>
              <a:gd name="T77" fmla="*/ 29 h 142"/>
              <a:gd name="T78" fmla="*/ 65 w 130"/>
              <a:gd name="T79" fmla="*/ 0 h 142"/>
              <a:gd name="T80" fmla="*/ 62 w 130"/>
              <a:gd name="T81" fmla="*/ 20 h 142"/>
              <a:gd name="T82" fmla="*/ 65 w 130"/>
              <a:gd name="T83" fmla="*/ 0 h 142"/>
              <a:gd name="T84" fmla="*/ 32 w 130"/>
              <a:gd name="T85" fmla="*/ 94 h 142"/>
              <a:gd name="T86" fmla="*/ 35 w 130"/>
              <a:gd name="T87" fmla="*/ 100 h 142"/>
              <a:gd name="T88" fmla="*/ 32 w 130"/>
              <a:gd name="T89" fmla="*/ 36 h 142"/>
              <a:gd name="T90" fmla="*/ 35 w 130"/>
              <a:gd name="T91" fmla="*/ 31 h 142"/>
              <a:gd name="T92" fmla="*/ 32 w 130"/>
              <a:gd name="T93" fmla="*/ 36 h 142"/>
              <a:gd name="T94" fmla="*/ 29 w 130"/>
              <a:gd name="T95" fmla="*/ 65 h 142"/>
              <a:gd name="T96" fmla="*/ 32 w 130"/>
              <a:gd name="T97" fmla="*/ 50 h 142"/>
              <a:gd name="T98" fmla="*/ 32 w 130"/>
              <a:gd name="T99" fmla="*/ 36 h 142"/>
              <a:gd name="T100" fmla="*/ 30 w 130"/>
              <a:gd name="T101" fmla="*/ 35 h 142"/>
              <a:gd name="T102" fmla="*/ 19 w 130"/>
              <a:gd name="T103" fmla="*/ 19 h 142"/>
              <a:gd name="T104" fmla="*/ 32 w 130"/>
              <a:gd name="T105" fmla="*/ 28 h 142"/>
              <a:gd name="T106" fmla="*/ 32 w 130"/>
              <a:gd name="T107" fmla="*/ 103 h 142"/>
              <a:gd name="T108" fmla="*/ 19 w 130"/>
              <a:gd name="T109" fmla="*/ 112 h 142"/>
              <a:gd name="T110" fmla="*/ 30 w 130"/>
              <a:gd name="T111" fmla="*/ 95 h 142"/>
              <a:gd name="T112" fmla="*/ 32 w 130"/>
              <a:gd name="T113" fmla="*/ 94 h 142"/>
              <a:gd name="T114" fmla="*/ 22 w 130"/>
              <a:gd name="T115" fmla="*/ 65 h 142"/>
              <a:gd name="T116" fmla="*/ 3 w 130"/>
              <a:gd name="T117" fmla="*/ 62 h 142"/>
              <a:gd name="T118" fmla="*/ 3 w 130"/>
              <a:gd name="T119" fmla="*/ 69 h 142"/>
              <a:gd name="T120" fmla="*/ 22 w 130"/>
              <a:gd name="T121" fmla="*/ 65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0" h="142">
                <a:moveTo>
                  <a:pt x="97" y="81"/>
                </a:moveTo>
                <a:cubicBezTo>
                  <a:pt x="100" y="76"/>
                  <a:pt x="101" y="71"/>
                  <a:pt x="101" y="65"/>
                </a:cubicBezTo>
                <a:cubicBezTo>
                  <a:pt x="101" y="60"/>
                  <a:pt x="100" y="55"/>
                  <a:pt x="97" y="50"/>
                </a:cubicBezTo>
                <a:cubicBezTo>
                  <a:pt x="97" y="81"/>
                  <a:pt x="97" y="81"/>
                  <a:pt x="97" y="81"/>
                </a:cubicBezTo>
                <a:close/>
                <a:moveTo>
                  <a:pt x="97" y="103"/>
                </a:moveTo>
                <a:cubicBezTo>
                  <a:pt x="97" y="94"/>
                  <a:pt x="97" y="94"/>
                  <a:pt x="97" y="94"/>
                </a:cubicBezTo>
                <a:cubicBezTo>
                  <a:pt x="98" y="94"/>
                  <a:pt x="99" y="95"/>
                  <a:pt x="100" y="95"/>
                </a:cubicBezTo>
                <a:cubicBezTo>
                  <a:pt x="100" y="95"/>
                  <a:pt x="100" y="95"/>
                  <a:pt x="100" y="95"/>
                </a:cubicBezTo>
                <a:cubicBezTo>
                  <a:pt x="111" y="107"/>
                  <a:pt x="111" y="107"/>
                  <a:pt x="111" y="107"/>
                </a:cubicBezTo>
                <a:cubicBezTo>
                  <a:pt x="113" y="108"/>
                  <a:pt x="113" y="110"/>
                  <a:pt x="111" y="112"/>
                </a:cubicBezTo>
                <a:cubicBezTo>
                  <a:pt x="110" y="113"/>
                  <a:pt x="108" y="113"/>
                  <a:pt x="106" y="112"/>
                </a:cubicBezTo>
                <a:cubicBezTo>
                  <a:pt x="97" y="103"/>
                  <a:pt x="97" y="103"/>
                  <a:pt x="97" y="103"/>
                </a:cubicBezTo>
                <a:close/>
                <a:moveTo>
                  <a:pt x="97" y="36"/>
                </a:moveTo>
                <a:cubicBezTo>
                  <a:pt x="97" y="28"/>
                  <a:pt x="97" y="28"/>
                  <a:pt x="97" y="28"/>
                </a:cubicBezTo>
                <a:cubicBezTo>
                  <a:pt x="106" y="19"/>
                  <a:pt x="106" y="19"/>
                  <a:pt x="106" y="19"/>
                </a:cubicBezTo>
                <a:cubicBezTo>
                  <a:pt x="108" y="18"/>
                  <a:pt x="110" y="18"/>
                  <a:pt x="111" y="19"/>
                </a:cubicBezTo>
                <a:cubicBezTo>
                  <a:pt x="113" y="20"/>
                  <a:pt x="113" y="23"/>
                  <a:pt x="111" y="24"/>
                </a:cubicBezTo>
                <a:cubicBezTo>
                  <a:pt x="100" y="35"/>
                  <a:pt x="100" y="35"/>
                  <a:pt x="100" y="35"/>
                </a:cubicBezTo>
                <a:cubicBezTo>
                  <a:pt x="100" y="35"/>
                  <a:pt x="100" y="35"/>
                  <a:pt x="100" y="35"/>
                </a:cubicBezTo>
                <a:cubicBezTo>
                  <a:pt x="99" y="36"/>
                  <a:pt x="98" y="36"/>
                  <a:pt x="97" y="36"/>
                </a:cubicBezTo>
                <a:close/>
                <a:moveTo>
                  <a:pt x="127" y="62"/>
                </a:moveTo>
                <a:cubicBezTo>
                  <a:pt x="127" y="62"/>
                  <a:pt x="127" y="62"/>
                  <a:pt x="127" y="62"/>
                </a:cubicBezTo>
                <a:cubicBezTo>
                  <a:pt x="111" y="62"/>
                  <a:pt x="111" y="62"/>
                  <a:pt x="111" y="62"/>
                </a:cubicBezTo>
                <a:cubicBezTo>
                  <a:pt x="109" y="62"/>
                  <a:pt x="108" y="64"/>
                  <a:pt x="108" y="65"/>
                </a:cubicBezTo>
                <a:cubicBezTo>
                  <a:pt x="108" y="67"/>
                  <a:pt x="109" y="69"/>
                  <a:pt x="111" y="69"/>
                </a:cubicBezTo>
                <a:cubicBezTo>
                  <a:pt x="127" y="69"/>
                  <a:pt x="127" y="69"/>
                  <a:pt x="127" y="69"/>
                </a:cubicBezTo>
                <a:cubicBezTo>
                  <a:pt x="129" y="69"/>
                  <a:pt x="130" y="67"/>
                  <a:pt x="130" y="65"/>
                </a:cubicBezTo>
                <a:cubicBezTo>
                  <a:pt x="130" y="64"/>
                  <a:pt x="129" y="62"/>
                  <a:pt x="127" y="62"/>
                </a:cubicBezTo>
                <a:close/>
                <a:moveTo>
                  <a:pt x="65" y="142"/>
                </a:moveTo>
                <a:cubicBezTo>
                  <a:pt x="67" y="142"/>
                  <a:pt x="67" y="142"/>
                  <a:pt x="67" y="142"/>
                </a:cubicBezTo>
                <a:cubicBezTo>
                  <a:pt x="77" y="142"/>
                  <a:pt x="85" y="134"/>
                  <a:pt x="85" y="124"/>
                </a:cubicBezTo>
                <a:cubicBezTo>
                  <a:pt x="85" y="95"/>
                  <a:pt x="85" y="95"/>
                  <a:pt x="85" y="95"/>
                </a:cubicBezTo>
                <a:cubicBezTo>
                  <a:pt x="90" y="92"/>
                  <a:pt x="95" y="87"/>
                  <a:pt x="97" y="81"/>
                </a:cubicBezTo>
                <a:cubicBezTo>
                  <a:pt x="97" y="50"/>
                  <a:pt x="97" y="50"/>
                  <a:pt x="97" y="50"/>
                </a:cubicBezTo>
                <a:cubicBezTo>
                  <a:pt x="92" y="38"/>
                  <a:pt x="79" y="29"/>
                  <a:pt x="65" y="29"/>
                </a:cubicBezTo>
                <a:cubicBezTo>
                  <a:pt x="65" y="37"/>
                  <a:pt x="65" y="37"/>
                  <a:pt x="65" y="37"/>
                </a:cubicBezTo>
                <a:cubicBezTo>
                  <a:pt x="73" y="37"/>
                  <a:pt x="80" y="40"/>
                  <a:pt x="85" y="45"/>
                </a:cubicBezTo>
                <a:cubicBezTo>
                  <a:pt x="90" y="50"/>
                  <a:pt x="93" y="57"/>
                  <a:pt x="93" y="65"/>
                </a:cubicBezTo>
                <a:cubicBezTo>
                  <a:pt x="93" y="76"/>
                  <a:pt x="88" y="85"/>
                  <a:pt x="79" y="90"/>
                </a:cubicBezTo>
                <a:cubicBezTo>
                  <a:pt x="79" y="90"/>
                  <a:pt x="79" y="90"/>
                  <a:pt x="79" y="90"/>
                </a:cubicBezTo>
                <a:cubicBezTo>
                  <a:pt x="78" y="91"/>
                  <a:pt x="78" y="92"/>
                  <a:pt x="78" y="93"/>
                </a:cubicBezTo>
                <a:cubicBezTo>
                  <a:pt x="78" y="110"/>
                  <a:pt x="78" y="110"/>
                  <a:pt x="78" y="110"/>
                </a:cubicBezTo>
                <a:cubicBezTo>
                  <a:pt x="65" y="110"/>
                  <a:pt x="65" y="110"/>
                  <a:pt x="65" y="110"/>
                </a:cubicBezTo>
                <a:cubicBezTo>
                  <a:pt x="65" y="142"/>
                  <a:pt x="65" y="142"/>
                  <a:pt x="65" y="142"/>
                </a:cubicBezTo>
                <a:close/>
                <a:moveTo>
                  <a:pt x="97" y="28"/>
                </a:moveTo>
                <a:cubicBezTo>
                  <a:pt x="97" y="36"/>
                  <a:pt x="97" y="36"/>
                  <a:pt x="97" y="36"/>
                </a:cubicBezTo>
                <a:cubicBezTo>
                  <a:pt x="97" y="36"/>
                  <a:pt x="96" y="36"/>
                  <a:pt x="95" y="35"/>
                </a:cubicBezTo>
                <a:cubicBezTo>
                  <a:pt x="94" y="34"/>
                  <a:pt x="94" y="32"/>
                  <a:pt x="95" y="31"/>
                </a:cubicBezTo>
                <a:cubicBezTo>
                  <a:pt x="97" y="28"/>
                  <a:pt x="97" y="28"/>
                  <a:pt x="97" y="28"/>
                </a:cubicBezTo>
                <a:close/>
                <a:moveTo>
                  <a:pt x="97" y="94"/>
                </a:moveTo>
                <a:cubicBezTo>
                  <a:pt x="97" y="103"/>
                  <a:pt x="97" y="103"/>
                  <a:pt x="97" y="103"/>
                </a:cubicBezTo>
                <a:cubicBezTo>
                  <a:pt x="95" y="100"/>
                  <a:pt x="95" y="100"/>
                  <a:pt x="95" y="100"/>
                </a:cubicBezTo>
                <a:cubicBezTo>
                  <a:pt x="94" y="99"/>
                  <a:pt x="94" y="97"/>
                  <a:pt x="95" y="95"/>
                </a:cubicBezTo>
                <a:cubicBezTo>
                  <a:pt x="96" y="95"/>
                  <a:pt x="97" y="94"/>
                  <a:pt x="97" y="94"/>
                </a:cubicBezTo>
                <a:close/>
                <a:moveTo>
                  <a:pt x="65" y="23"/>
                </a:moveTo>
                <a:cubicBezTo>
                  <a:pt x="65" y="0"/>
                  <a:pt x="65" y="0"/>
                  <a:pt x="65" y="0"/>
                </a:cubicBezTo>
                <a:cubicBezTo>
                  <a:pt x="65" y="0"/>
                  <a:pt x="65" y="0"/>
                  <a:pt x="65" y="0"/>
                </a:cubicBezTo>
                <a:cubicBezTo>
                  <a:pt x="67" y="0"/>
                  <a:pt x="68" y="2"/>
                  <a:pt x="68" y="3"/>
                </a:cubicBezTo>
                <a:cubicBezTo>
                  <a:pt x="68" y="20"/>
                  <a:pt x="68" y="20"/>
                  <a:pt x="68" y="20"/>
                </a:cubicBezTo>
                <a:cubicBezTo>
                  <a:pt x="68" y="21"/>
                  <a:pt x="67" y="23"/>
                  <a:pt x="65" y="23"/>
                </a:cubicBezTo>
                <a:cubicBezTo>
                  <a:pt x="65" y="23"/>
                  <a:pt x="65" y="23"/>
                  <a:pt x="65" y="23"/>
                </a:cubicBezTo>
                <a:cubicBezTo>
                  <a:pt x="65" y="23"/>
                  <a:pt x="65" y="23"/>
                  <a:pt x="65" y="23"/>
                </a:cubicBezTo>
                <a:close/>
                <a:moveTo>
                  <a:pt x="65" y="29"/>
                </a:moveTo>
                <a:cubicBezTo>
                  <a:pt x="50" y="29"/>
                  <a:pt x="38" y="37"/>
                  <a:pt x="32" y="50"/>
                </a:cubicBezTo>
                <a:cubicBezTo>
                  <a:pt x="32" y="81"/>
                  <a:pt x="32" y="81"/>
                  <a:pt x="32" y="81"/>
                </a:cubicBezTo>
                <a:cubicBezTo>
                  <a:pt x="35" y="87"/>
                  <a:pt x="40" y="92"/>
                  <a:pt x="45" y="96"/>
                </a:cubicBezTo>
                <a:cubicBezTo>
                  <a:pt x="45" y="124"/>
                  <a:pt x="45" y="124"/>
                  <a:pt x="45" y="124"/>
                </a:cubicBezTo>
                <a:cubicBezTo>
                  <a:pt x="45" y="134"/>
                  <a:pt x="53" y="142"/>
                  <a:pt x="63" y="142"/>
                </a:cubicBezTo>
                <a:cubicBezTo>
                  <a:pt x="65" y="142"/>
                  <a:pt x="65" y="142"/>
                  <a:pt x="65" y="142"/>
                </a:cubicBezTo>
                <a:cubicBezTo>
                  <a:pt x="65" y="110"/>
                  <a:pt x="65" y="110"/>
                  <a:pt x="65" y="110"/>
                </a:cubicBezTo>
                <a:cubicBezTo>
                  <a:pt x="52" y="110"/>
                  <a:pt x="52" y="110"/>
                  <a:pt x="52" y="110"/>
                </a:cubicBezTo>
                <a:cubicBezTo>
                  <a:pt x="52" y="93"/>
                  <a:pt x="52" y="93"/>
                  <a:pt x="52" y="93"/>
                </a:cubicBezTo>
                <a:cubicBezTo>
                  <a:pt x="52" y="92"/>
                  <a:pt x="52" y="91"/>
                  <a:pt x="51" y="90"/>
                </a:cubicBezTo>
                <a:cubicBezTo>
                  <a:pt x="42" y="85"/>
                  <a:pt x="36" y="76"/>
                  <a:pt x="36" y="65"/>
                </a:cubicBezTo>
                <a:cubicBezTo>
                  <a:pt x="36" y="57"/>
                  <a:pt x="39" y="50"/>
                  <a:pt x="44" y="45"/>
                </a:cubicBezTo>
                <a:cubicBezTo>
                  <a:pt x="50" y="40"/>
                  <a:pt x="57" y="37"/>
                  <a:pt x="65" y="37"/>
                </a:cubicBezTo>
                <a:cubicBezTo>
                  <a:pt x="65" y="37"/>
                  <a:pt x="65" y="37"/>
                  <a:pt x="65" y="37"/>
                </a:cubicBezTo>
                <a:cubicBezTo>
                  <a:pt x="65" y="29"/>
                  <a:pt x="65" y="29"/>
                  <a:pt x="65" y="29"/>
                </a:cubicBezTo>
                <a:cubicBezTo>
                  <a:pt x="65" y="29"/>
                  <a:pt x="65" y="29"/>
                  <a:pt x="65" y="29"/>
                </a:cubicBezTo>
                <a:close/>
                <a:moveTo>
                  <a:pt x="65" y="0"/>
                </a:moveTo>
                <a:cubicBezTo>
                  <a:pt x="65" y="23"/>
                  <a:pt x="65" y="23"/>
                  <a:pt x="65" y="23"/>
                </a:cubicBezTo>
                <a:cubicBezTo>
                  <a:pt x="63" y="23"/>
                  <a:pt x="62" y="21"/>
                  <a:pt x="62" y="20"/>
                </a:cubicBezTo>
                <a:cubicBezTo>
                  <a:pt x="62" y="3"/>
                  <a:pt x="62" y="3"/>
                  <a:pt x="62" y="3"/>
                </a:cubicBezTo>
                <a:cubicBezTo>
                  <a:pt x="62" y="2"/>
                  <a:pt x="63" y="0"/>
                  <a:pt x="65" y="0"/>
                </a:cubicBezTo>
                <a:close/>
                <a:moveTo>
                  <a:pt x="32" y="103"/>
                </a:moveTo>
                <a:cubicBezTo>
                  <a:pt x="32" y="94"/>
                  <a:pt x="32" y="94"/>
                  <a:pt x="32" y="94"/>
                </a:cubicBezTo>
                <a:cubicBezTo>
                  <a:pt x="33" y="94"/>
                  <a:pt x="34" y="95"/>
                  <a:pt x="35" y="95"/>
                </a:cubicBezTo>
                <a:cubicBezTo>
                  <a:pt x="36" y="97"/>
                  <a:pt x="36" y="99"/>
                  <a:pt x="35" y="100"/>
                </a:cubicBezTo>
                <a:cubicBezTo>
                  <a:pt x="32" y="103"/>
                  <a:pt x="32" y="103"/>
                  <a:pt x="32" y="103"/>
                </a:cubicBezTo>
                <a:close/>
                <a:moveTo>
                  <a:pt x="32" y="36"/>
                </a:moveTo>
                <a:cubicBezTo>
                  <a:pt x="32" y="28"/>
                  <a:pt x="32" y="28"/>
                  <a:pt x="32" y="28"/>
                </a:cubicBezTo>
                <a:cubicBezTo>
                  <a:pt x="35" y="31"/>
                  <a:pt x="35" y="31"/>
                  <a:pt x="35" y="31"/>
                </a:cubicBezTo>
                <a:cubicBezTo>
                  <a:pt x="36" y="32"/>
                  <a:pt x="36" y="34"/>
                  <a:pt x="35" y="35"/>
                </a:cubicBezTo>
                <a:cubicBezTo>
                  <a:pt x="34" y="36"/>
                  <a:pt x="33" y="36"/>
                  <a:pt x="32" y="36"/>
                </a:cubicBezTo>
                <a:close/>
                <a:moveTo>
                  <a:pt x="32" y="50"/>
                </a:moveTo>
                <a:cubicBezTo>
                  <a:pt x="30" y="54"/>
                  <a:pt x="29" y="60"/>
                  <a:pt x="29" y="65"/>
                </a:cubicBezTo>
                <a:cubicBezTo>
                  <a:pt x="29" y="71"/>
                  <a:pt x="30" y="76"/>
                  <a:pt x="32" y="81"/>
                </a:cubicBezTo>
                <a:cubicBezTo>
                  <a:pt x="32" y="50"/>
                  <a:pt x="32" y="50"/>
                  <a:pt x="32" y="50"/>
                </a:cubicBezTo>
                <a:close/>
                <a:moveTo>
                  <a:pt x="32" y="28"/>
                </a:moveTo>
                <a:cubicBezTo>
                  <a:pt x="32" y="36"/>
                  <a:pt x="32" y="36"/>
                  <a:pt x="32" y="36"/>
                </a:cubicBezTo>
                <a:cubicBezTo>
                  <a:pt x="32" y="36"/>
                  <a:pt x="31" y="36"/>
                  <a:pt x="30" y="35"/>
                </a:cubicBezTo>
                <a:cubicBezTo>
                  <a:pt x="30" y="35"/>
                  <a:pt x="30" y="35"/>
                  <a:pt x="30" y="35"/>
                </a:cubicBezTo>
                <a:cubicBezTo>
                  <a:pt x="19" y="24"/>
                  <a:pt x="19" y="24"/>
                  <a:pt x="19" y="24"/>
                </a:cubicBezTo>
                <a:cubicBezTo>
                  <a:pt x="17" y="23"/>
                  <a:pt x="17" y="20"/>
                  <a:pt x="19" y="19"/>
                </a:cubicBezTo>
                <a:cubicBezTo>
                  <a:pt x="20" y="18"/>
                  <a:pt x="22" y="18"/>
                  <a:pt x="24" y="19"/>
                </a:cubicBezTo>
                <a:cubicBezTo>
                  <a:pt x="32" y="28"/>
                  <a:pt x="32" y="28"/>
                  <a:pt x="32" y="28"/>
                </a:cubicBezTo>
                <a:close/>
                <a:moveTo>
                  <a:pt x="32" y="94"/>
                </a:moveTo>
                <a:cubicBezTo>
                  <a:pt x="32" y="103"/>
                  <a:pt x="32" y="103"/>
                  <a:pt x="32" y="103"/>
                </a:cubicBezTo>
                <a:cubicBezTo>
                  <a:pt x="24" y="112"/>
                  <a:pt x="24" y="112"/>
                  <a:pt x="24" y="112"/>
                </a:cubicBezTo>
                <a:cubicBezTo>
                  <a:pt x="22" y="113"/>
                  <a:pt x="20" y="113"/>
                  <a:pt x="19" y="112"/>
                </a:cubicBezTo>
                <a:cubicBezTo>
                  <a:pt x="17" y="110"/>
                  <a:pt x="17" y="108"/>
                  <a:pt x="19" y="107"/>
                </a:cubicBezTo>
                <a:cubicBezTo>
                  <a:pt x="30" y="95"/>
                  <a:pt x="30" y="95"/>
                  <a:pt x="30" y="95"/>
                </a:cubicBezTo>
                <a:cubicBezTo>
                  <a:pt x="30" y="95"/>
                  <a:pt x="30" y="95"/>
                  <a:pt x="30" y="95"/>
                </a:cubicBezTo>
                <a:cubicBezTo>
                  <a:pt x="31" y="95"/>
                  <a:pt x="32" y="95"/>
                  <a:pt x="32" y="94"/>
                </a:cubicBezTo>
                <a:close/>
                <a:moveTo>
                  <a:pt x="22" y="65"/>
                </a:moveTo>
                <a:cubicBezTo>
                  <a:pt x="22" y="65"/>
                  <a:pt x="22" y="65"/>
                  <a:pt x="22" y="65"/>
                </a:cubicBezTo>
                <a:cubicBezTo>
                  <a:pt x="22" y="64"/>
                  <a:pt x="21" y="62"/>
                  <a:pt x="19" y="62"/>
                </a:cubicBezTo>
                <a:cubicBezTo>
                  <a:pt x="3" y="62"/>
                  <a:pt x="3" y="62"/>
                  <a:pt x="3" y="62"/>
                </a:cubicBezTo>
                <a:cubicBezTo>
                  <a:pt x="1" y="62"/>
                  <a:pt x="0" y="64"/>
                  <a:pt x="0" y="65"/>
                </a:cubicBezTo>
                <a:cubicBezTo>
                  <a:pt x="0" y="67"/>
                  <a:pt x="1" y="69"/>
                  <a:pt x="3" y="69"/>
                </a:cubicBezTo>
                <a:cubicBezTo>
                  <a:pt x="19" y="69"/>
                  <a:pt x="19" y="69"/>
                  <a:pt x="19" y="69"/>
                </a:cubicBezTo>
                <a:cubicBezTo>
                  <a:pt x="21" y="69"/>
                  <a:pt x="22" y="67"/>
                  <a:pt x="22" y="65"/>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1" name="Freeform 81"/>
          <p:cNvSpPr>
            <a:spLocks noEditPoints="1"/>
          </p:cNvSpPr>
          <p:nvPr/>
        </p:nvSpPr>
        <p:spPr bwMode="auto">
          <a:xfrm>
            <a:off x="6189879" y="1185766"/>
            <a:ext cx="320195" cy="460652"/>
          </a:xfrm>
          <a:custGeom>
            <a:avLst/>
            <a:gdLst>
              <a:gd name="T0" fmla="*/ 98 w 196"/>
              <a:gd name="T1" fmla="*/ 5 h 282"/>
              <a:gd name="T2" fmla="*/ 113 w 196"/>
              <a:gd name="T3" fmla="*/ 0 h 282"/>
              <a:gd name="T4" fmla="*/ 155 w 196"/>
              <a:gd name="T5" fmla="*/ 128 h 282"/>
              <a:gd name="T6" fmla="*/ 108 w 196"/>
              <a:gd name="T7" fmla="*/ 143 h 282"/>
              <a:gd name="T8" fmla="*/ 98 w 196"/>
              <a:gd name="T9" fmla="*/ 111 h 282"/>
              <a:gd name="T10" fmla="*/ 98 w 196"/>
              <a:gd name="T11" fmla="*/ 5 h 282"/>
              <a:gd name="T12" fmla="*/ 98 w 196"/>
              <a:gd name="T13" fmla="*/ 222 h 282"/>
              <a:gd name="T14" fmla="*/ 136 w 196"/>
              <a:gd name="T15" fmla="*/ 209 h 282"/>
              <a:gd name="T16" fmla="*/ 107 w 196"/>
              <a:gd name="T17" fmla="*/ 209 h 282"/>
              <a:gd name="T18" fmla="*/ 107 w 196"/>
              <a:gd name="T19" fmla="*/ 192 h 282"/>
              <a:gd name="T20" fmla="*/ 152 w 196"/>
              <a:gd name="T21" fmla="*/ 192 h 282"/>
              <a:gd name="T22" fmla="*/ 189 w 196"/>
              <a:gd name="T23" fmla="*/ 192 h 282"/>
              <a:gd name="T24" fmla="*/ 196 w 196"/>
              <a:gd name="T25" fmla="*/ 192 h 282"/>
              <a:gd name="T26" fmla="*/ 196 w 196"/>
              <a:gd name="T27" fmla="*/ 209 h 282"/>
              <a:gd name="T28" fmla="*/ 180 w 196"/>
              <a:gd name="T29" fmla="*/ 209 h 282"/>
              <a:gd name="T30" fmla="*/ 134 w 196"/>
              <a:gd name="T31" fmla="*/ 247 h 282"/>
              <a:gd name="T32" fmla="*/ 169 w 196"/>
              <a:gd name="T33" fmla="*/ 267 h 282"/>
              <a:gd name="T34" fmla="*/ 169 w 196"/>
              <a:gd name="T35" fmla="*/ 282 h 282"/>
              <a:gd name="T36" fmla="*/ 98 w 196"/>
              <a:gd name="T37" fmla="*/ 282 h 282"/>
              <a:gd name="T38" fmla="*/ 98 w 196"/>
              <a:gd name="T39" fmla="*/ 268 h 282"/>
              <a:gd name="T40" fmla="*/ 111 w 196"/>
              <a:gd name="T41" fmla="*/ 255 h 282"/>
              <a:gd name="T42" fmla="*/ 98 w 196"/>
              <a:gd name="T43" fmla="*/ 242 h 282"/>
              <a:gd name="T44" fmla="*/ 98 w 196"/>
              <a:gd name="T45" fmla="*/ 222 h 282"/>
              <a:gd name="T46" fmla="*/ 67 w 196"/>
              <a:gd name="T47" fmla="*/ 15 h 282"/>
              <a:gd name="T48" fmla="*/ 98 w 196"/>
              <a:gd name="T49" fmla="*/ 5 h 282"/>
              <a:gd name="T50" fmla="*/ 98 w 196"/>
              <a:gd name="T51" fmla="*/ 111 h 282"/>
              <a:gd name="T52" fmla="*/ 92 w 196"/>
              <a:gd name="T53" fmla="*/ 92 h 282"/>
              <a:gd name="T54" fmla="*/ 33 w 196"/>
              <a:gd name="T55" fmla="*/ 157 h 282"/>
              <a:gd name="T56" fmla="*/ 98 w 196"/>
              <a:gd name="T57" fmla="*/ 222 h 282"/>
              <a:gd name="T58" fmla="*/ 98 w 196"/>
              <a:gd name="T59" fmla="*/ 222 h 282"/>
              <a:gd name="T60" fmla="*/ 98 w 196"/>
              <a:gd name="T61" fmla="*/ 242 h 282"/>
              <a:gd name="T62" fmla="*/ 85 w 196"/>
              <a:gd name="T63" fmla="*/ 255 h 282"/>
              <a:gd name="T64" fmla="*/ 98 w 196"/>
              <a:gd name="T65" fmla="*/ 268 h 282"/>
              <a:gd name="T66" fmla="*/ 98 w 196"/>
              <a:gd name="T67" fmla="*/ 282 h 282"/>
              <a:gd name="T68" fmla="*/ 27 w 196"/>
              <a:gd name="T69" fmla="*/ 282 h 282"/>
              <a:gd name="T70" fmla="*/ 27 w 196"/>
              <a:gd name="T71" fmla="*/ 267 h 282"/>
              <a:gd name="T72" fmla="*/ 61 w 196"/>
              <a:gd name="T73" fmla="*/ 247 h 282"/>
              <a:gd name="T74" fmla="*/ 0 w 196"/>
              <a:gd name="T75" fmla="*/ 157 h 282"/>
              <a:gd name="T76" fmla="*/ 82 w 196"/>
              <a:gd name="T77" fmla="*/ 61 h 282"/>
              <a:gd name="T78" fmla="*/ 67 w 196"/>
              <a:gd name="T79" fmla="*/ 15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6" h="282">
                <a:moveTo>
                  <a:pt x="98" y="5"/>
                </a:moveTo>
                <a:cubicBezTo>
                  <a:pt x="113" y="0"/>
                  <a:pt x="113" y="0"/>
                  <a:pt x="113" y="0"/>
                </a:cubicBezTo>
                <a:cubicBezTo>
                  <a:pt x="155" y="128"/>
                  <a:pt x="155" y="128"/>
                  <a:pt x="155" y="128"/>
                </a:cubicBezTo>
                <a:cubicBezTo>
                  <a:pt x="108" y="143"/>
                  <a:pt x="108" y="143"/>
                  <a:pt x="108" y="143"/>
                </a:cubicBezTo>
                <a:cubicBezTo>
                  <a:pt x="98" y="111"/>
                  <a:pt x="98" y="111"/>
                  <a:pt x="98" y="111"/>
                </a:cubicBezTo>
                <a:cubicBezTo>
                  <a:pt x="98" y="5"/>
                  <a:pt x="98" y="5"/>
                  <a:pt x="98" y="5"/>
                </a:cubicBezTo>
                <a:close/>
                <a:moveTo>
                  <a:pt x="98" y="222"/>
                </a:moveTo>
                <a:cubicBezTo>
                  <a:pt x="112" y="222"/>
                  <a:pt x="125" y="217"/>
                  <a:pt x="136" y="209"/>
                </a:cubicBezTo>
                <a:cubicBezTo>
                  <a:pt x="107" y="209"/>
                  <a:pt x="107" y="209"/>
                  <a:pt x="107" y="209"/>
                </a:cubicBezTo>
                <a:cubicBezTo>
                  <a:pt x="107" y="192"/>
                  <a:pt x="107" y="192"/>
                  <a:pt x="107" y="192"/>
                </a:cubicBezTo>
                <a:cubicBezTo>
                  <a:pt x="152" y="192"/>
                  <a:pt x="152" y="192"/>
                  <a:pt x="152" y="192"/>
                </a:cubicBezTo>
                <a:cubicBezTo>
                  <a:pt x="189" y="192"/>
                  <a:pt x="189" y="192"/>
                  <a:pt x="189" y="192"/>
                </a:cubicBezTo>
                <a:cubicBezTo>
                  <a:pt x="196" y="192"/>
                  <a:pt x="196" y="192"/>
                  <a:pt x="196" y="192"/>
                </a:cubicBezTo>
                <a:cubicBezTo>
                  <a:pt x="196" y="209"/>
                  <a:pt x="196" y="209"/>
                  <a:pt x="196" y="209"/>
                </a:cubicBezTo>
                <a:cubicBezTo>
                  <a:pt x="180" y="209"/>
                  <a:pt x="180" y="209"/>
                  <a:pt x="180" y="209"/>
                </a:cubicBezTo>
                <a:cubicBezTo>
                  <a:pt x="169" y="226"/>
                  <a:pt x="153" y="239"/>
                  <a:pt x="134" y="247"/>
                </a:cubicBezTo>
                <a:cubicBezTo>
                  <a:pt x="154" y="251"/>
                  <a:pt x="169" y="257"/>
                  <a:pt x="169" y="267"/>
                </a:cubicBezTo>
                <a:cubicBezTo>
                  <a:pt x="169" y="282"/>
                  <a:pt x="169" y="282"/>
                  <a:pt x="169" y="282"/>
                </a:cubicBezTo>
                <a:cubicBezTo>
                  <a:pt x="98" y="282"/>
                  <a:pt x="98" y="282"/>
                  <a:pt x="98" y="282"/>
                </a:cubicBezTo>
                <a:cubicBezTo>
                  <a:pt x="98" y="268"/>
                  <a:pt x="98" y="268"/>
                  <a:pt x="98" y="268"/>
                </a:cubicBezTo>
                <a:cubicBezTo>
                  <a:pt x="105" y="268"/>
                  <a:pt x="111" y="262"/>
                  <a:pt x="111" y="255"/>
                </a:cubicBezTo>
                <a:cubicBezTo>
                  <a:pt x="111" y="248"/>
                  <a:pt x="105" y="242"/>
                  <a:pt x="98" y="242"/>
                </a:cubicBezTo>
                <a:lnTo>
                  <a:pt x="98" y="222"/>
                </a:lnTo>
                <a:close/>
                <a:moveTo>
                  <a:pt x="67" y="15"/>
                </a:moveTo>
                <a:cubicBezTo>
                  <a:pt x="98" y="5"/>
                  <a:pt x="98" y="5"/>
                  <a:pt x="98" y="5"/>
                </a:cubicBezTo>
                <a:cubicBezTo>
                  <a:pt x="98" y="111"/>
                  <a:pt x="98" y="111"/>
                  <a:pt x="98" y="111"/>
                </a:cubicBezTo>
                <a:cubicBezTo>
                  <a:pt x="92" y="92"/>
                  <a:pt x="92" y="92"/>
                  <a:pt x="92" y="92"/>
                </a:cubicBezTo>
                <a:cubicBezTo>
                  <a:pt x="59" y="95"/>
                  <a:pt x="33" y="123"/>
                  <a:pt x="33" y="157"/>
                </a:cubicBezTo>
                <a:cubicBezTo>
                  <a:pt x="33" y="193"/>
                  <a:pt x="62" y="222"/>
                  <a:pt x="98" y="222"/>
                </a:cubicBezTo>
                <a:cubicBezTo>
                  <a:pt x="98" y="222"/>
                  <a:pt x="98" y="222"/>
                  <a:pt x="98" y="222"/>
                </a:cubicBezTo>
                <a:cubicBezTo>
                  <a:pt x="98" y="242"/>
                  <a:pt x="98" y="242"/>
                  <a:pt x="98" y="242"/>
                </a:cubicBezTo>
                <a:cubicBezTo>
                  <a:pt x="91" y="242"/>
                  <a:pt x="85" y="248"/>
                  <a:pt x="85" y="255"/>
                </a:cubicBezTo>
                <a:cubicBezTo>
                  <a:pt x="85" y="262"/>
                  <a:pt x="91" y="268"/>
                  <a:pt x="98" y="268"/>
                </a:cubicBezTo>
                <a:cubicBezTo>
                  <a:pt x="98" y="282"/>
                  <a:pt x="98" y="282"/>
                  <a:pt x="98" y="282"/>
                </a:cubicBezTo>
                <a:cubicBezTo>
                  <a:pt x="27" y="282"/>
                  <a:pt x="27" y="282"/>
                  <a:pt x="27" y="282"/>
                </a:cubicBezTo>
                <a:cubicBezTo>
                  <a:pt x="27" y="267"/>
                  <a:pt x="27" y="267"/>
                  <a:pt x="27" y="267"/>
                </a:cubicBezTo>
                <a:cubicBezTo>
                  <a:pt x="27" y="257"/>
                  <a:pt x="41" y="251"/>
                  <a:pt x="61" y="247"/>
                </a:cubicBezTo>
                <a:cubicBezTo>
                  <a:pt x="26" y="233"/>
                  <a:pt x="0" y="198"/>
                  <a:pt x="0" y="157"/>
                </a:cubicBezTo>
                <a:cubicBezTo>
                  <a:pt x="0" y="108"/>
                  <a:pt x="36" y="68"/>
                  <a:pt x="82" y="61"/>
                </a:cubicBezTo>
                <a:lnTo>
                  <a:pt x="67" y="15"/>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2" name="Freeform 82"/>
          <p:cNvSpPr>
            <a:spLocks noEditPoints="1"/>
          </p:cNvSpPr>
          <p:nvPr/>
        </p:nvSpPr>
        <p:spPr bwMode="auto">
          <a:xfrm>
            <a:off x="6075609" y="1120299"/>
            <a:ext cx="184499" cy="163074"/>
          </a:xfrm>
          <a:custGeom>
            <a:avLst/>
            <a:gdLst>
              <a:gd name="T0" fmla="*/ 103 w 113"/>
              <a:gd name="T1" fmla="*/ 31 h 100"/>
              <a:gd name="T2" fmla="*/ 57 w 113"/>
              <a:gd name="T3" fmla="*/ 0 h 100"/>
              <a:gd name="T4" fmla="*/ 57 w 113"/>
              <a:gd name="T5" fmla="*/ 9 h 100"/>
              <a:gd name="T6" fmla="*/ 95 w 113"/>
              <a:gd name="T7" fmla="*/ 35 h 100"/>
              <a:gd name="T8" fmla="*/ 72 w 113"/>
              <a:gd name="T9" fmla="*/ 88 h 100"/>
              <a:gd name="T10" fmla="*/ 57 w 113"/>
              <a:gd name="T11" fmla="*/ 91 h 100"/>
              <a:gd name="T12" fmla="*/ 57 w 113"/>
              <a:gd name="T13" fmla="*/ 100 h 100"/>
              <a:gd name="T14" fmla="*/ 75 w 113"/>
              <a:gd name="T15" fmla="*/ 96 h 100"/>
              <a:gd name="T16" fmla="*/ 103 w 113"/>
              <a:gd name="T17" fmla="*/ 31 h 100"/>
              <a:gd name="T18" fmla="*/ 57 w 113"/>
              <a:gd name="T19" fmla="*/ 0 h 100"/>
              <a:gd name="T20" fmla="*/ 38 w 113"/>
              <a:gd name="T21" fmla="*/ 4 h 100"/>
              <a:gd name="T22" fmla="*/ 11 w 113"/>
              <a:gd name="T23" fmla="*/ 68 h 100"/>
              <a:gd name="T24" fmla="*/ 57 w 113"/>
              <a:gd name="T25" fmla="*/ 100 h 100"/>
              <a:gd name="T26" fmla="*/ 57 w 113"/>
              <a:gd name="T27" fmla="*/ 91 h 100"/>
              <a:gd name="T28" fmla="*/ 19 w 113"/>
              <a:gd name="T29" fmla="*/ 65 h 100"/>
              <a:gd name="T30" fmla="*/ 19 w 113"/>
              <a:gd name="T31" fmla="*/ 65 h 100"/>
              <a:gd name="T32" fmla="*/ 42 w 113"/>
              <a:gd name="T33" fmla="*/ 12 h 100"/>
              <a:gd name="T34" fmla="*/ 57 w 113"/>
              <a:gd name="T35" fmla="*/ 9 h 100"/>
              <a:gd name="T36" fmla="*/ 57 w 113"/>
              <a:gd name="T37"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100">
                <a:moveTo>
                  <a:pt x="103" y="31"/>
                </a:moveTo>
                <a:cubicBezTo>
                  <a:pt x="95" y="12"/>
                  <a:pt x="77" y="0"/>
                  <a:pt x="57" y="0"/>
                </a:cubicBezTo>
                <a:cubicBezTo>
                  <a:pt x="57" y="9"/>
                  <a:pt x="57" y="9"/>
                  <a:pt x="57" y="9"/>
                </a:cubicBezTo>
                <a:cubicBezTo>
                  <a:pt x="73" y="9"/>
                  <a:pt x="88" y="19"/>
                  <a:pt x="95" y="35"/>
                </a:cubicBezTo>
                <a:cubicBezTo>
                  <a:pt x="103" y="56"/>
                  <a:pt x="93" y="79"/>
                  <a:pt x="72" y="88"/>
                </a:cubicBezTo>
                <a:cubicBezTo>
                  <a:pt x="67" y="90"/>
                  <a:pt x="62" y="91"/>
                  <a:pt x="57" y="91"/>
                </a:cubicBezTo>
                <a:cubicBezTo>
                  <a:pt x="57" y="100"/>
                  <a:pt x="57" y="100"/>
                  <a:pt x="57" y="100"/>
                </a:cubicBezTo>
                <a:cubicBezTo>
                  <a:pt x="63" y="100"/>
                  <a:pt x="69" y="99"/>
                  <a:pt x="75" y="96"/>
                </a:cubicBezTo>
                <a:cubicBezTo>
                  <a:pt x="101" y="86"/>
                  <a:pt x="113" y="57"/>
                  <a:pt x="103" y="31"/>
                </a:cubicBezTo>
                <a:close/>
                <a:moveTo>
                  <a:pt x="57" y="0"/>
                </a:moveTo>
                <a:cubicBezTo>
                  <a:pt x="51" y="0"/>
                  <a:pt x="44" y="1"/>
                  <a:pt x="38" y="4"/>
                </a:cubicBezTo>
                <a:cubicBezTo>
                  <a:pt x="13" y="14"/>
                  <a:pt x="0" y="43"/>
                  <a:pt x="11" y="68"/>
                </a:cubicBezTo>
                <a:cubicBezTo>
                  <a:pt x="18" y="88"/>
                  <a:pt x="37" y="100"/>
                  <a:pt x="57" y="100"/>
                </a:cubicBezTo>
                <a:cubicBezTo>
                  <a:pt x="57" y="91"/>
                  <a:pt x="57" y="91"/>
                  <a:pt x="57" y="91"/>
                </a:cubicBezTo>
                <a:cubicBezTo>
                  <a:pt x="41" y="90"/>
                  <a:pt x="26" y="81"/>
                  <a:pt x="19" y="65"/>
                </a:cubicBezTo>
                <a:cubicBezTo>
                  <a:pt x="19" y="65"/>
                  <a:pt x="19" y="65"/>
                  <a:pt x="19" y="65"/>
                </a:cubicBezTo>
                <a:cubicBezTo>
                  <a:pt x="11" y="44"/>
                  <a:pt x="21" y="21"/>
                  <a:pt x="42" y="12"/>
                </a:cubicBezTo>
                <a:cubicBezTo>
                  <a:pt x="47" y="10"/>
                  <a:pt x="52" y="9"/>
                  <a:pt x="57" y="9"/>
                </a:cubicBezTo>
                <a:lnTo>
                  <a:pt x="57"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3" name="Freeform 83"/>
          <p:cNvSpPr>
            <a:spLocks/>
          </p:cNvSpPr>
          <p:nvPr/>
        </p:nvSpPr>
        <p:spPr bwMode="auto">
          <a:xfrm>
            <a:off x="6023235" y="1217905"/>
            <a:ext cx="80941" cy="51184"/>
          </a:xfrm>
          <a:custGeom>
            <a:avLst/>
            <a:gdLst>
              <a:gd name="T0" fmla="*/ 7 w 68"/>
              <a:gd name="T1" fmla="*/ 43 h 43"/>
              <a:gd name="T2" fmla="*/ 0 w 68"/>
              <a:gd name="T3" fmla="*/ 25 h 43"/>
              <a:gd name="T4" fmla="*/ 62 w 68"/>
              <a:gd name="T5" fmla="*/ 0 h 43"/>
              <a:gd name="T6" fmla="*/ 68 w 68"/>
              <a:gd name="T7" fmla="*/ 18 h 43"/>
              <a:gd name="T8" fmla="*/ 7 w 68"/>
              <a:gd name="T9" fmla="*/ 43 h 43"/>
            </a:gdLst>
            <a:ahLst/>
            <a:cxnLst>
              <a:cxn ang="0">
                <a:pos x="T0" y="T1"/>
              </a:cxn>
              <a:cxn ang="0">
                <a:pos x="T2" y="T3"/>
              </a:cxn>
              <a:cxn ang="0">
                <a:pos x="T4" y="T5"/>
              </a:cxn>
              <a:cxn ang="0">
                <a:pos x="T6" y="T7"/>
              </a:cxn>
              <a:cxn ang="0">
                <a:pos x="T8" y="T9"/>
              </a:cxn>
            </a:cxnLst>
            <a:rect l="0" t="0" r="r" b="b"/>
            <a:pathLst>
              <a:path w="68" h="43">
                <a:moveTo>
                  <a:pt x="7" y="43"/>
                </a:moveTo>
                <a:lnTo>
                  <a:pt x="0" y="25"/>
                </a:lnTo>
                <a:lnTo>
                  <a:pt x="62" y="0"/>
                </a:lnTo>
                <a:lnTo>
                  <a:pt x="68" y="18"/>
                </a:lnTo>
                <a:lnTo>
                  <a:pt x="7" y="43"/>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4" name="Freeform 84"/>
          <p:cNvSpPr>
            <a:spLocks/>
          </p:cNvSpPr>
          <p:nvPr/>
        </p:nvSpPr>
        <p:spPr bwMode="auto">
          <a:xfrm>
            <a:off x="5972052" y="1225047"/>
            <a:ext cx="109509" cy="66658"/>
          </a:xfrm>
          <a:custGeom>
            <a:avLst/>
            <a:gdLst>
              <a:gd name="T0" fmla="*/ 16 w 67"/>
              <a:gd name="T1" fmla="*/ 39 h 41"/>
              <a:gd name="T2" fmla="*/ 2 w 67"/>
              <a:gd name="T3" fmla="*/ 33 h 41"/>
              <a:gd name="T4" fmla="*/ 8 w 67"/>
              <a:gd name="T5" fmla="*/ 19 h 41"/>
              <a:gd name="T6" fmla="*/ 50 w 67"/>
              <a:gd name="T7" fmla="*/ 2 h 41"/>
              <a:gd name="T8" fmla="*/ 64 w 67"/>
              <a:gd name="T9" fmla="*/ 8 h 41"/>
              <a:gd name="T10" fmla="*/ 58 w 67"/>
              <a:gd name="T11" fmla="*/ 22 h 41"/>
              <a:gd name="T12" fmla="*/ 16 w 67"/>
              <a:gd name="T13" fmla="*/ 39 h 41"/>
            </a:gdLst>
            <a:ahLst/>
            <a:cxnLst>
              <a:cxn ang="0">
                <a:pos x="T0" y="T1"/>
              </a:cxn>
              <a:cxn ang="0">
                <a:pos x="T2" y="T3"/>
              </a:cxn>
              <a:cxn ang="0">
                <a:pos x="T4" y="T5"/>
              </a:cxn>
              <a:cxn ang="0">
                <a:pos x="T6" y="T7"/>
              </a:cxn>
              <a:cxn ang="0">
                <a:pos x="T8" y="T9"/>
              </a:cxn>
              <a:cxn ang="0">
                <a:pos x="T10" y="T11"/>
              </a:cxn>
              <a:cxn ang="0">
                <a:pos x="T12" y="T13"/>
              </a:cxn>
            </a:cxnLst>
            <a:rect l="0" t="0" r="r" b="b"/>
            <a:pathLst>
              <a:path w="67" h="41">
                <a:moveTo>
                  <a:pt x="16" y="39"/>
                </a:moveTo>
                <a:cubicBezTo>
                  <a:pt x="10" y="41"/>
                  <a:pt x="4" y="39"/>
                  <a:pt x="2" y="33"/>
                </a:cubicBezTo>
                <a:cubicBezTo>
                  <a:pt x="0" y="28"/>
                  <a:pt x="2" y="21"/>
                  <a:pt x="8" y="19"/>
                </a:cubicBezTo>
                <a:cubicBezTo>
                  <a:pt x="50" y="2"/>
                  <a:pt x="50" y="2"/>
                  <a:pt x="50" y="2"/>
                </a:cubicBezTo>
                <a:cubicBezTo>
                  <a:pt x="56" y="0"/>
                  <a:pt x="62" y="3"/>
                  <a:pt x="64" y="8"/>
                </a:cubicBezTo>
                <a:cubicBezTo>
                  <a:pt x="67" y="14"/>
                  <a:pt x="64" y="20"/>
                  <a:pt x="58" y="22"/>
                </a:cubicBezTo>
                <a:lnTo>
                  <a:pt x="16" y="39"/>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5" name="Freeform 85"/>
          <p:cNvSpPr>
            <a:spLocks noEditPoints="1"/>
          </p:cNvSpPr>
          <p:nvPr/>
        </p:nvSpPr>
        <p:spPr bwMode="auto">
          <a:xfrm>
            <a:off x="5908965" y="2093976"/>
            <a:ext cx="334479" cy="119032"/>
          </a:xfrm>
          <a:custGeom>
            <a:avLst/>
            <a:gdLst>
              <a:gd name="T0" fmla="*/ 142 w 205"/>
              <a:gd name="T1" fmla="*/ 5 h 73"/>
              <a:gd name="T2" fmla="*/ 157 w 205"/>
              <a:gd name="T3" fmla="*/ 2 h 73"/>
              <a:gd name="T4" fmla="*/ 164 w 205"/>
              <a:gd name="T5" fmla="*/ 5 h 73"/>
              <a:gd name="T6" fmla="*/ 179 w 205"/>
              <a:gd name="T7" fmla="*/ 2 h 73"/>
              <a:gd name="T8" fmla="*/ 202 w 205"/>
              <a:gd name="T9" fmla="*/ 18 h 73"/>
              <a:gd name="T10" fmla="*/ 187 w 205"/>
              <a:gd name="T11" fmla="*/ 42 h 73"/>
              <a:gd name="T12" fmla="*/ 177 w 205"/>
              <a:gd name="T13" fmla="*/ 43 h 73"/>
              <a:gd name="T14" fmla="*/ 166 w 205"/>
              <a:gd name="T15" fmla="*/ 18 h 73"/>
              <a:gd name="T16" fmla="*/ 172 w 205"/>
              <a:gd name="T17" fmla="*/ 45 h 73"/>
              <a:gd name="T18" fmla="*/ 167 w 205"/>
              <a:gd name="T19" fmla="*/ 50 h 73"/>
              <a:gd name="T20" fmla="*/ 142 w 205"/>
              <a:gd name="T21" fmla="*/ 55 h 73"/>
              <a:gd name="T22" fmla="*/ 142 w 205"/>
              <a:gd name="T23" fmla="*/ 20 h 73"/>
              <a:gd name="T24" fmla="*/ 158 w 205"/>
              <a:gd name="T25" fmla="*/ 17 h 73"/>
              <a:gd name="T26" fmla="*/ 163 w 205"/>
              <a:gd name="T27" fmla="*/ 19 h 73"/>
              <a:gd name="T28" fmla="*/ 161 w 205"/>
              <a:gd name="T29" fmla="*/ 9 h 73"/>
              <a:gd name="T30" fmla="*/ 155 w 205"/>
              <a:gd name="T31" fmla="*/ 5 h 73"/>
              <a:gd name="T32" fmla="*/ 142 w 205"/>
              <a:gd name="T33" fmla="*/ 8 h 73"/>
              <a:gd name="T34" fmla="*/ 142 w 205"/>
              <a:gd name="T35" fmla="*/ 5 h 73"/>
              <a:gd name="T36" fmla="*/ 28 w 205"/>
              <a:gd name="T37" fmla="*/ 30 h 73"/>
              <a:gd name="T38" fmla="*/ 116 w 205"/>
              <a:gd name="T39" fmla="*/ 13 h 73"/>
              <a:gd name="T40" fmla="*/ 121 w 205"/>
              <a:gd name="T41" fmla="*/ 9 h 73"/>
              <a:gd name="T42" fmla="*/ 142 w 205"/>
              <a:gd name="T43" fmla="*/ 5 h 73"/>
              <a:gd name="T44" fmla="*/ 142 w 205"/>
              <a:gd name="T45" fmla="*/ 8 h 73"/>
              <a:gd name="T46" fmla="*/ 124 w 205"/>
              <a:gd name="T47" fmla="*/ 11 h 73"/>
              <a:gd name="T48" fmla="*/ 120 w 205"/>
              <a:gd name="T49" fmla="*/ 17 h 73"/>
              <a:gd name="T50" fmla="*/ 122 w 205"/>
              <a:gd name="T51" fmla="*/ 28 h 73"/>
              <a:gd name="T52" fmla="*/ 122 w 205"/>
              <a:gd name="T53" fmla="*/ 28 h 73"/>
              <a:gd name="T54" fmla="*/ 126 w 205"/>
              <a:gd name="T55" fmla="*/ 24 h 73"/>
              <a:gd name="T56" fmla="*/ 142 w 205"/>
              <a:gd name="T57" fmla="*/ 20 h 73"/>
              <a:gd name="T58" fmla="*/ 142 w 205"/>
              <a:gd name="T59" fmla="*/ 55 h 73"/>
              <a:gd name="T60" fmla="*/ 130 w 205"/>
              <a:gd name="T61" fmla="*/ 57 h 73"/>
              <a:gd name="T62" fmla="*/ 125 w 205"/>
              <a:gd name="T63" fmla="*/ 56 h 73"/>
              <a:gd name="T64" fmla="*/ 35 w 205"/>
              <a:gd name="T65" fmla="*/ 73 h 73"/>
              <a:gd name="T66" fmla="*/ 28 w 205"/>
              <a:gd name="T67" fmla="*/ 70 h 73"/>
              <a:gd name="T68" fmla="*/ 28 w 205"/>
              <a:gd name="T69" fmla="*/ 67 h 73"/>
              <a:gd name="T70" fmla="*/ 35 w 205"/>
              <a:gd name="T71" fmla="*/ 70 h 73"/>
              <a:gd name="T72" fmla="*/ 35 w 205"/>
              <a:gd name="T73" fmla="*/ 70 h 73"/>
              <a:gd name="T74" fmla="*/ 37 w 205"/>
              <a:gd name="T75" fmla="*/ 70 h 73"/>
              <a:gd name="T76" fmla="*/ 42 w 205"/>
              <a:gd name="T77" fmla="*/ 62 h 73"/>
              <a:gd name="T78" fmla="*/ 36 w 205"/>
              <a:gd name="T79" fmla="*/ 57 h 73"/>
              <a:gd name="T80" fmla="*/ 40 w 205"/>
              <a:gd name="T81" fmla="*/ 50 h 73"/>
              <a:gd name="T82" fmla="*/ 34 w 205"/>
              <a:gd name="T83" fmla="*/ 45 h 73"/>
              <a:gd name="T84" fmla="*/ 37 w 205"/>
              <a:gd name="T85" fmla="*/ 38 h 73"/>
              <a:gd name="T86" fmla="*/ 30 w 205"/>
              <a:gd name="T87" fmla="*/ 33 h 73"/>
              <a:gd name="T88" fmla="*/ 28 w 205"/>
              <a:gd name="T89" fmla="*/ 33 h 73"/>
              <a:gd name="T90" fmla="*/ 28 w 205"/>
              <a:gd name="T91" fmla="*/ 34 h 73"/>
              <a:gd name="T92" fmla="*/ 28 w 205"/>
              <a:gd name="T93" fmla="*/ 30 h 73"/>
              <a:gd name="T94" fmla="*/ 26 w 205"/>
              <a:gd name="T95" fmla="*/ 31 h 73"/>
              <a:gd name="T96" fmla="*/ 28 w 205"/>
              <a:gd name="T97" fmla="*/ 30 h 73"/>
              <a:gd name="T98" fmla="*/ 28 w 205"/>
              <a:gd name="T99" fmla="*/ 34 h 73"/>
              <a:gd name="T100" fmla="*/ 13 w 205"/>
              <a:gd name="T101" fmla="*/ 49 h 73"/>
              <a:gd name="T102" fmla="*/ 15 w 205"/>
              <a:gd name="T103" fmla="*/ 62 h 73"/>
              <a:gd name="T104" fmla="*/ 28 w 205"/>
              <a:gd name="T105" fmla="*/ 67 h 73"/>
              <a:gd name="T106" fmla="*/ 28 w 205"/>
              <a:gd name="T107" fmla="*/ 70 h 73"/>
              <a:gd name="T108" fmla="*/ 0 w 205"/>
              <a:gd name="T109" fmla="*/ 58 h 73"/>
              <a:gd name="T110" fmla="*/ 26 w 205"/>
              <a:gd name="T111" fmla="*/ 31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05" h="73">
                <a:moveTo>
                  <a:pt x="142" y="5"/>
                </a:moveTo>
                <a:cubicBezTo>
                  <a:pt x="157" y="2"/>
                  <a:pt x="157" y="2"/>
                  <a:pt x="157" y="2"/>
                </a:cubicBezTo>
                <a:cubicBezTo>
                  <a:pt x="160" y="1"/>
                  <a:pt x="163" y="3"/>
                  <a:pt x="164" y="5"/>
                </a:cubicBezTo>
                <a:cubicBezTo>
                  <a:pt x="179" y="2"/>
                  <a:pt x="179" y="2"/>
                  <a:pt x="179" y="2"/>
                </a:cubicBezTo>
                <a:cubicBezTo>
                  <a:pt x="190" y="0"/>
                  <a:pt x="200" y="7"/>
                  <a:pt x="202" y="18"/>
                </a:cubicBezTo>
                <a:cubicBezTo>
                  <a:pt x="205" y="29"/>
                  <a:pt x="197" y="39"/>
                  <a:pt x="187" y="42"/>
                </a:cubicBezTo>
                <a:cubicBezTo>
                  <a:pt x="177" y="43"/>
                  <a:pt x="177" y="43"/>
                  <a:pt x="177" y="43"/>
                </a:cubicBezTo>
                <a:cubicBezTo>
                  <a:pt x="166" y="18"/>
                  <a:pt x="166" y="18"/>
                  <a:pt x="166" y="18"/>
                </a:cubicBezTo>
                <a:cubicBezTo>
                  <a:pt x="172" y="45"/>
                  <a:pt x="172" y="45"/>
                  <a:pt x="172" y="45"/>
                </a:cubicBezTo>
                <a:cubicBezTo>
                  <a:pt x="172" y="47"/>
                  <a:pt x="170" y="50"/>
                  <a:pt x="167" y="50"/>
                </a:cubicBezTo>
                <a:cubicBezTo>
                  <a:pt x="142" y="55"/>
                  <a:pt x="142" y="55"/>
                  <a:pt x="142" y="55"/>
                </a:cubicBezTo>
                <a:cubicBezTo>
                  <a:pt x="142" y="20"/>
                  <a:pt x="142" y="20"/>
                  <a:pt x="142" y="20"/>
                </a:cubicBezTo>
                <a:cubicBezTo>
                  <a:pt x="158" y="17"/>
                  <a:pt x="158" y="17"/>
                  <a:pt x="158" y="17"/>
                </a:cubicBezTo>
                <a:cubicBezTo>
                  <a:pt x="160" y="17"/>
                  <a:pt x="162" y="18"/>
                  <a:pt x="163" y="19"/>
                </a:cubicBezTo>
                <a:cubicBezTo>
                  <a:pt x="161" y="9"/>
                  <a:pt x="161" y="9"/>
                  <a:pt x="161" y="9"/>
                </a:cubicBezTo>
                <a:cubicBezTo>
                  <a:pt x="161" y="6"/>
                  <a:pt x="158" y="5"/>
                  <a:pt x="155" y="5"/>
                </a:cubicBezTo>
                <a:cubicBezTo>
                  <a:pt x="142" y="8"/>
                  <a:pt x="142" y="8"/>
                  <a:pt x="142" y="8"/>
                </a:cubicBezTo>
                <a:lnTo>
                  <a:pt x="142" y="5"/>
                </a:lnTo>
                <a:close/>
                <a:moveTo>
                  <a:pt x="28" y="30"/>
                </a:moveTo>
                <a:cubicBezTo>
                  <a:pt x="116" y="13"/>
                  <a:pt x="116" y="13"/>
                  <a:pt x="116" y="13"/>
                </a:cubicBezTo>
                <a:cubicBezTo>
                  <a:pt x="117" y="11"/>
                  <a:pt x="119" y="9"/>
                  <a:pt x="121" y="9"/>
                </a:cubicBezTo>
                <a:cubicBezTo>
                  <a:pt x="142" y="5"/>
                  <a:pt x="142" y="5"/>
                  <a:pt x="142" y="5"/>
                </a:cubicBezTo>
                <a:cubicBezTo>
                  <a:pt x="142" y="8"/>
                  <a:pt x="142" y="8"/>
                  <a:pt x="142" y="8"/>
                </a:cubicBezTo>
                <a:cubicBezTo>
                  <a:pt x="124" y="11"/>
                  <a:pt x="124" y="11"/>
                  <a:pt x="124" y="11"/>
                </a:cubicBezTo>
                <a:cubicBezTo>
                  <a:pt x="121" y="12"/>
                  <a:pt x="119" y="15"/>
                  <a:pt x="120" y="17"/>
                </a:cubicBezTo>
                <a:cubicBezTo>
                  <a:pt x="122" y="28"/>
                  <a:pt x="122" y="28"/>
                  <a:pt x="122" y="28"/>
                </a:cubicBezTo>
                <a:cubicBezTo>
                  <a:pt x="122" y="28"/>
                  <a:pt x="122" y="28"/>
                  <a:pt x="122" y="28"/>
                </a:cubicBezTo>
                <a:cubicBezTo>
                  <a:pt x="122" y="26"/>
                  <a:pt x="124" y="24"/>
                  <a:pt x="126" y="24"/>
                </a:cubicBezTo>
                <a:cubicBezTo>
                  <a:pt x="142" y="20"/>
                  <a:pt x="142" y="20"/>
                  <a:pt x="142" y="20"/>
                </a:cubicBezTo>
                <a:cubicBezTo>
                  <a:pt x="142" y="55"/>
                  <a:pt x="142" y="55"/>
                  <a:pt x="142" y="55"/>
                </a:cubicBezTo>
                <a:cubicBezTo>
                  <a:pt x="130" y="57"/>
                  <a:pt x="130" y="57"/>
                  <a:pt x="130" y="57"/>
                </a:cubicBezTo>
                <a:cubicBezTo>
                  <a:pt x="128" y="58"/>
                  <a:pt x="126" y="57"/>
                  <a:pt x="125" y="56"/>
                </a:cubicBezTo>
                <a:cubicBezTo>
                  <a:pt x="35" y="73"/>
                  <a:pt x="35" y="73"/>
                  <a:pt x="35" y="73"/>
                </a:cubicBezTo>
                <a:cubicBezTo>
                  <a:pt x="28" y="70"/>
                  <a:pt x="28" y="70"/>
                  <a:pt x="28" y="70"/>
                </a:cubicBezTo>
                <a:cubicBezTo>
                  <a:pt x="28" y="67"/>
                  <a:pt x="28" y="67"/>
                  <a:pt x="28" y="67"/>
                </a:cubicBezTo>
                <a:cubicBezTo>
                  <a:pt x="35" y="70"/>
                  <a:pt x="35" y="70"/>
                  <a:pt x="35" y="70"/>
                </a:cubicBezTo>
                <a:cubicBezTo>
                  <a:pt x="35" y="70"/>
                  <a:pt x="35" y="70"/>
                  <a:pt x="35" y="70"/>
                </a:cubicBezTo>
                <a:cubicBezTo>
                  <a:pt x="37" y="70"/>
                  <a:pt x="37" y="70"/>
                  <a:pt x="37" y="70"/>
                </a:cubicBezTo>
                <a:cubicBezTo>
                  <a:pt x="41" y="69"/>
                  <a:pt x="43" y="66"/>
                  <a:pt x="42" y="62"/>
                </a:cubicBezTo>
                <a:cubicBezTo>
                  <a:pt x="42" y="59"/>
                  <a:pt x="39" y="57"/>
                  <a:pt x="36" y="57"/>
                </a:cubicBezTo>
                <a:cubicBezTo>
                  <a:pt x="39" y="56"/>
                  <a:pt x="40" y="53"/>
                  <a:pt x="40" y="50"/>
                </a:cubicBezTo>
                <a:cubicBezTo>
                  <a:pt x="39" y="47"/>
                  <a:pt x="37" y="45"/>
                  <a:pt x="34" y="45"/>
                </a:cubicBezTo>
                <a:cubicBezTo>
                  <a:pt x="36" y="44"/>
                  <a:pt x="38" y="41"/>
                  <a:pt x="37" y="38"/>
                </a:cubicBezTo>
                <a:cubicBezTo>
                  <a:pt x="37" y="34"/>
                  <a:pt x="33" y="32"/>
                  <a:pt x="30" y="33"/>
                </a:cubicBezTo>
                <a:cubicBezTo>
                  <a:pt x="28" y="33"/>
                  <a:pt x="28" y="33"/>
                  <a:pt x="28" y="33"/>
                </a:cubicBezTo>
                <a:cubicBezTo>
                  <a:pt x="28" y="34"/>
                  <a:pt x="28" y="34"/>
                  <a:pt x="28" y="34"/>
                </a:cubicBezTo>
                <a:lnTo>
                  <a:pt x="28" y="30"/>
                </a:lnTo>
                <a:close/>
                <a:moveTo>
                  <a:pt x="26" y="31"/>
                </a:moveTo>
                <a:cubicBezTo>
                  <a:pt x="28" y="30"/>
                  <a:pt x="28" y="30"/>
                  <a:pt x="28" y="30"/>
                </a:cubicBezTo>
                <a:cubicBezTo>
                  <a:pt x="28" y="34"/>
                  <a:pt x="28" y="34"/>
                  <a:pt x="28" y="34"/>
                </a:cubicBezTo>
                <a:cubicBezTo>
                  <a:pt x="13" y="49"/>
                  <a:pt x="13" y="49"/>
                  <a:pt x="13" y="49"/>
                </a:cubicBezTo>
                <a:cubicBezTo>
                  <a:pt x="15" y="62"/>
                  <a:pt x="15" y="62"/>
                  <a:pt x="15" y="62"/>
                </a:cubicBezTo>
                <a:cubicBezTo>
                  <a:pt x="28" y="67"/>
                  <a:pt x="28" y="67"/>
                  <a:pt x="28" y="67"/>
                </a:cubicBezTo>
                <a:cubicBezTo>
                  <a:pt x="28" y="70"/>
                  <a:pt x="28" y="70"/>
                  <a:pt x="28" y="70"/>
                </a:cubicBezTo>
                <a:cubicBezTo>
                  <a:pt x="0" y="58"/>
                  <a:pt x="0" y="58"/>
                  <a:pt x="0" y="58"/>
                </a:cubicBezTo>
                <a:lnTo>
                  <a:pt x="26" y="31"/>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6" name="Freeform 86"/>
          <p:cNvSpPr>
            <a:spLocks/>
          </p:cNvSpPr>
          <p:nvPr/>
        </p:nvSpPr>
        <p:spPr bwMode="auto">
          <a:xfrm>
            <a:off x="7294492" y="2401078"/>
            <a:ext cx="184499" cy="236873"/>
          </a:xfrm>
          <a:custGeom>
            <a:avLst/>
            <a:gdLst>
              <a:gd name="T0" fmla="*/ 113 w 113"/>
              <a:gd name="T1" fmla="*/ 25 h 145"/>
              <a:gd name="T2" fmla="*/ 108 w 113"/>
              <a:gd name="T3" fmla="*/ 22 h 145"/>
              <a:gd name="T4" fmla="*/ 42 w 113"/>
              <a:gd name="T5" fmla="*/ 128 h 145"/>
              <a:gd name="T6" fmla="*/ 19 w 113"/>
              <a:gd name="T7" fmla="*/ 132 h 145"/>
              <a:gd name="T8" fmla="*/ 12 w 113"/>
              <a:gd name="T9" fmla="*/ 109 h 145"/>
              <a:gd name="T10" fmla="*/ 78 w 113"/>
              <a:gd name="T11" fmla="*/ 3 h 145"/>
              <a:gd name="T12" fmla="*/ 73 w 113"/>
              <a:gd name="T13" fmla="*/ 0 h 145"/>
              <a:gd name="T14" fmla="*/ 6 w 113"/>
              <a:gd name="T15" fmla="*/ 107 h 145"/>
              <a:gd name="T16" fmla="*/ 15 w 113"/>
              <a:gd name="T17" fmla="*/ 138 h 145"/>
              <a:gd name="T18" fmla="*/ 47 w 113"/>
              <a:gd name="T19" fmla="*/ 132 h 145"/>
              <a:gd name="T20" fmla="*/ 113 w 113"/>
              <a:gd name="T21" fmla="*/ 2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3" h="145">
                <a:moveTo>
                  <a:pt x="113" y="25"/>
                </a:moveTo>
                <a:cubicBezTo>
                  <a:pt x="108" y="22"/>
                  <a:pt x="108" y="22"/>
                  <a:pt x="108" y="22"/>
                </a:cubicBezTo>
                <a:cubicBezTo>
                  <a:pt x="42" y="128"/>
                  <a:pt x="42" y="128"/>
                  <a:pt x="42" y="128"/>
                </a:cubicBezTo>
                <a:cubicBezTo>
                  <a:pt x="38" y="135"/>
                  <a:pt x="27" y="137"/>
                  <a:pt x="19" y="132"/>
                </a:cubicBezTo>
                <a:cubicBezTo>
                  <a:pt x="11" y="127"/>
                  <a:pt x="8" y="117"/>
                  <a:pt x="12" y="109"/>
                </a:cubicBezTo>
                <a:cubicBezTo>
                  <a:pt x="78" y="3"/>
                  <a:pt x="78" y="3"/>
                  <a:pt x="78" y="3"/>
                </a:cubicBezTo>
                <a:cubicBezTo>
                  <a:pt x="73" y="0"/>
                  <a:pt x="73" y="0"/>
                  <a:pt x="73" y="0"/>
                </a:cubicBezTo>
                <a:cubicBezTo>
                  <a:pt x="6" y="107"/>
                  <a:pt x="6" y="107"/>
                  <a:pt x="6" y="107"/>
                </a:cubicBezTo>
                <a:cubicBezTo>
                  <a:pt x="0" y="117"/>
                  <a:pt x="4" y="131"/>
                  <a:pt x="15" y="138"/>
                </a:cubicBezTo>
                <a:cubicBezTo>
                  <a:pt x="26" y="145"/>
                  <a:pt x="40" y="142"/>
                  <a:pt x="47" y="132"/>
                </a:cubicBezTo>
                <a:lnTo>
                  <a:pt x="113" y="25"/>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7" name="Freeform 87"/>
          <p:cNvSpPr>
            <a:spLocks/>
          </p:cNvSpPr>
          <p:nvPr/>
        </p:nvSpPr>
        <p:spPr bwMode="auto">
          <a:xfrm>
            <a:off x="7399240" y="2392746"/>
            <a:ext cx="89274" cy="61896"/>
          </a:xfrm>
          <a:custGeom>
            <a:avLst/>
            <a:gdLst>
              <a:gd name="T0" fmla="*/ 54 w 55"/>
              <a:gd name="T1" fmla="*/ 35 h 38"/>
              <a:gd name="T2" fmla="*/ 48 w 55"/>
              <a:gd name="T3" fmla="*/ 37 h 38"/>
              <a:gd name="T4" fmla="*/ 3 w 55"/>
              <a:gd name="T5" fmla="*/ 9 h 38"/>
              <a:gd name="T6" fmla="*/ 2 w 55"/>
              <a:gd name="T7" fmla="*/ 3 h 38"/>
              <a:gd name="T8" fmla="*/ 8 w 55"/>
              <a:gd name="T9" fmla="*/ 1 h 38"/>
              <a:gd name="T10" fmla="*/ 53 w 55"/>
              <a:gd name="T11" fmla="*/ 29 h 38"/>
              <a:gd name="T12" fmla="*/ 54 w 55"/>
              <a:gd name="T13" fmla="*/ 35 h 38"/>
            </a:gdLst>
            <a:ahLst/>
            <a:cxnLst>
              <a:cxn ang="0">
                <a:pos x="T0" y="T1"/>
              </a:cxn>
              <a:cxn ang="0">
                <a:pos x="T2" y="T3"/>
              </a:cxn>
              <a:cxn ang="0">
                <a:pos x="T4" y="T5"/>
              </a:cxn>
              <a:cxn ang="0">
                <a:pos x="T6" y="T7"/>
              </a:cxn>
              <a:cxn ang="0">
                <a:pos x="T8" y="T9"/>
              </a:cxn>
              <a:cxn ang="0">
                <a:pos x="T10" y="T11"/>
              </a:cxn>
              <a:cxn ang="0">
                <a:pos x="T12" y="T13"/>
              </a:cxn>
            </a:cxnLst>
            <a:rect l="0" t="0" r="r" b="b"/>
            <a:pathLst>
              <a:path w="55" h="38">
                <a:moveTo>
                  <a:pt x="54" y="35"/>
                </a:moveTo>
                <a:cubicBezTo>
                  <a:pt x="53" y="37"/>
                  <a:pt x="50" y="38"/>
                  <a:pt x="48" y="37"/>
                </a:cubicBezTo>
                <a:cubicBezTo>
                  <a:pt x="3" y="9"/>
                  <a:pt x="3" y="9"/>
                  <a:pt x="3" y="9"/>
                </a:cubicBezTo>
                <a:cubicBezTo>
                  <a:pt x="1" y="7"/>
                  <a:pt x="0" y="5"/>
                  <a:pt x="2" y="3"/>
                </a:cubicBezTo>
                <a:cubicBezTo>
                  <a:pt x="3" y="1"/>
                  <a:pt x="6" y="0"/>
                  <a:pt x="8" y="1"/>
                </a:cubicBezTo>
                <a:cubicBezTo>
                  <a:pt x="53" y="29"/>
                  <a:pt x="53" y="29"/>
                  <a:pt x="53" y="29"/>
                </a:cubicBezTo>
                <a:cubicBezTo>
                  <a:pt x="55" y="31"/>
                  <a:pt x="55" y="33"/>
                  <a:pt x="54" y="35"/>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8" name="Freeform 88"/>
          <p:cNvSpPr>
            <a:spLocks/>
          </p:cNvSpPr>
          <p:nvPr/>
        </p:nvSpPr>
        <p:spPr bwMode="auto">
          <a:xfrm>
            <a:off x="7330201" y="2441549"/>
            <a:ext cx="122603" cy="170215"/>
          </a:xfrm>
          <a:custGeom>
            <a:avLst/>
            <a:gdLst>
              <a:gd name="T0" fmla="*/ 75 w 75"/>
              <a:gd name="T1" fmla="*/ 4 h 104"/>
              <a:gd name="T2" fmla="*/ 69 w 75"/>
              <a:gd name="T3" fmla="*/ 0 h 104"/>
              <a:gd name="T4" fmla="*/ 10 w 75"/>
              <a:gd name="T5" fmla="*/ 95 h 104"/>
              <a:gd name="T6" fmla="*/ 0 w 75"/>
              <a:gd name="T7" fmla="*/ 100 h 104"/>
              <a:gd name="T8" fmla="*/ 1 w 75"/>
              <a:gd name="T9" fmla="*/ 101 h 104"/>
              <a:gd name="T10" fmla="*/ 17 w 75"/>
              <a:gd name="T11" fmla="*/ 98 h 104"/>
              <a:gd name="T12" fmla="*/ 75 w 75"/>
              <a:gd name="T13" fmla="*/ 4 h 104"/>
            </a:gdLst>
            <a:ahLst/>
            <a:cxnLst>
              <a:cxn ang="0">
                <a:pos x="T0" y="T1"/>
              </a:cxn>
              <a:cxn ang="0">
                <a:pos x="T2" y="T3"/>
              </a:cxn>
              <a:cxn ang="0">
                <a:pos x="T4" y="T5"/>
              </a:cxn>
              <a:cxn ang="0">
                <a:pos x="T6" y="T7"/>
              </a:cxn>
              <a:cxn ang="0">
                <a:pos x="T8" y="T9"/>
              </a:cxn>
              <a:cxn ang="0">
                <a:pos x="T10" y="T11"/>
              </a:cxn>
              <a:cxn ang="0">
                <a:pos x="T12" y="T13"/>
              </a:cxn>
            </a:cxnLst>
            <a:rect l="0" t="0" r="r" b="b"/>
            <a:pathLst>
              <a:path w="75" h="104">
                <a:moveTo>
                  <a:pt x="75" y="4"/>
                </a:moveTo>
                <a:cubicBezTo>
                  <a:pt x="69" y="0"/>
                  <a:pt x="69" y="0"/>
                  <a:pt x="69" y="0"/>
                </a:cubicBezTo>
                <a:cubicBezTo>
                  <a:pt x="10" y="95"/>
                  <a:pt x="10" y="95"/>
                  <a:pt x="10" y="95"/>
                </a:cubicBezTo>
                <a:cubicBezTo>
                  <a:pt x="8" y="98"/>
                  <a:pt x="4" y="100"/>
                  <a:pt x="0" y="100"/>
                </a:cubicBezTo>
                <a:cubicBezTo>
                  <a:pt x="0" y="100"/>
                  <a:pt x="1" y="100"/>
                  <a:pt x="1" y="101"/>
                </a:cubicBezTo>
                <a:cubicBezTo>
                  <a:pt x="7" y="104"/>
                  <a:pt x="14" y="103"/>
                  <a:pt x="17" y="98"/>
                </a:cubicBezTo>
                <a:lnTo>
                  <a:pt x="75" y="4"/>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9" name="Freeform 89"/>
          <p:cNvSpPr>
            <a:spLocks noEditPoints="1"/>
          </p:cNvSpPr>
          <p:nvPr/>
        </p:nvSpPr>
        <p:spPr bwMode="auto">
          <a:xfrm>
            <a:off x="7044525" y="1472633"/>
            <a:ext cx="166644" cy="121412"/>
          </a:xfrm>
          <a:custGeom>
            <a:avLst/>
            <a:gdLst>
              <a:gd name="T0" fmla="*/ 84 w 102"/>
              <a:gd name="T1" fmla="*/ 71 h 74"/>
              <a:gd name="T2" fmla="*/ 79 w 102"/>
              <a:gd name="T3" fmla="*/ 69 h 74"/>
              <a:gd name="T4" fmla="*/ 79 w 102"/>
              <a:gd name="T5" fmla="*/ 69 h 74"/>
              <a:gd name="T6" fmla="*/ 79 w 102"/>
              <a:gd name="T7" fmla="*/ 52 h 74"/>
              <a:gd name="T8" fmla="*/ 86 w 102"/>
              <a:gd name="T9" fmla="*/ 49 h 74"/>
              <a:gd name="T10" fmla="*/ 90 w 102"/>
              <a:gd name="T11" fmla="*/ 38 h 74"/>
              <a:gd name="T12" fmla="*/ 79 w 102"/>
              <a:gd name="T13" fmla="*/ 31 h 74"/>
              <a:gd name="T14" fmla="*/ 85 w 102"/>
              <a:gd name="T15" fmla="*/ 20 h 74"/>
              <a:gd name="T16" fmla="*/ 79 w 102"/>
              <a:gd name="T17" fmla="*/ 16 h 74"/>
              <a:gd name="T18" fmla="*/ 72 w 102"/>
              <a:gd name="T19" fmla="*/ 3 h 74"/>
              <a:gd name="T20" fmla="*/ 79 w 102"/>
              <a:gd name="T21" fmla="*/ 16 h 74"/>
              <a:gd name="T22" fmla="*/ 72 w 102"/>
              <a:gd name="T23" fmla="*/ 21 h 74"/>
              <a:gd name="T24" fmla="*/ 72 w 102"/>
              <a:gd name="T25" fmla="*/ 9 h 74"/>
              <a:gd name="T26" fmla="*/ 79 w 102"/>
              <a:gd name="T27" fmla="*/ 73 h 74"/>
              <a:gd name="T28" fmla="*/ 72 w 102"/>
              <a:gd name="T29" fmla="*/ 69 h 74"/>
              <a:gd name="T30" fmla="*/ 79 w 102"/>
              <a:gd name="T31" fmla="*/ 73 h 74"/>
              <a:gd name="T32" fmla="*/ 79 w 102"/>
              <a:gd name="T33" fmla="*/ 34 h 74"/>
              <a:gd name="T34" fmla="*/ 75 w 102"/>
              <a:gd name="T35" fmla="*/ 45 h 74"/>
              <a:gd name="T36" fmla="*/ 79 w 102"/>
              <a:gd name="T37" fmla="*/ 52 h 74"/>
              <a:gd name="T38" fmla="*/ 72 w 102"/>
              <a:gd name="T39" fmla="*/ 25 h 74"/>
              <a:gd name="T40" fmla="*/ 79 w 102"/>
              <a:gd name="T41" fmla="*/ 31 h 74"/>
              <a:gd name="T42" fmla="*/ 72 w 102"/>
              <a:gd name="T43" fmla="*/ 3 h 74"/>
              <a:gd name="T44" fmla="*/ 71 w 102"/>
              <a:gd name="T45" fmla="*/ 8 h 74"/>
              <a:gd name="T46" fmla="*/ 66 w 102"/>
              <a:gd name="T47" fmla="*/ 2 h 74"/>
              <a:gd name="T48" fmla="*/ 66 w 102"/>
              <a:gd name="T49" fmla="*/ 73 h 74"/>
              <a:gd name="T50" fmla="*/ 67 w 102"/>
              <a:gd name="T51" fmla="*/ 65 h 74"/>
              <a:gd name="T52" fmla="*/ 72 w 102"/>
              <a:gd name="T53" fmla="*/ 74 h 74"/>
              <a:gd name="T54" fmla="*/ 72 w 102"/>
              <a:gd name="T55" fmla="*/ 21 h 74"/>
              <a:gd name="T56" fmla="*/ 72 w 102"/>
              <a:gd name="T57" fmla="*/ 52 h 74"/>
              <a:gd name="T58" fmla="*/ 66 w 102"/>
              <a:gd name="T59" fmla="*/ 57 h 74"/>
              <a:gd name="T60" fmla="*/ 69 w 102"/>
              <a:gd name="T61" fmla="*/ 16 h 74"/>
              <a:gd name="T62" fmla="*/ 22 w 102"/>
              <a:gd name="T63" fmla="*/ 10 h 74"/>
              <a:gd name="T64" fmla="*/ 66 w 102"/>
              <a:gd name="T65" fmla="*/ 5 h 74"/>
              <a:gd name="T66" fmla="*/ 64 w 102"/>
              <a:gd name="T67" fmla="*/ 6 h 74"/>
              <a:gd name="T68" fmla="*/ 66 w 102"/>
              <a:gd name="T69" fmla="*/ 16 h 74"/>
              <a:gd name="T70" fmla="*/ 66 w 102"/>
              <a:gd name="T71" fmla="*/ 64 h 74"/>
              <a:gd name="T72" fmla="*/ 37 w 102"/>
              <a:gd name="T73" fmla="*/ 57 h 74"/>
              <a:gd name="T74" fmla="*/ 22 w 102"/>
              <a:gd name="T75" fmla="*/ 49 h 74"/>
              <a:gd name="T76" fmla="*/ 27 w 102"/>
              <a:gd name="T77" fmla="*/ 48 h 74"/>
              <a:gd name="T78" fmla="*/ 22 w 102"/>
              <a:gd name="T79" fmla="*/ 27 h 74"/>
              <a:gd name="T80" fmla="*/ 2 w 102"/>
              <a:gd name="T81" fmla="*/ 41 h 74"/>
              <a:gd name="T82" fmla="*/ 22 w 102"/>
              <a:gd name="T83" fmla="*/ 10 h 74"/>
              <a:gd name="T84" fmla="*/ 17 w 102"/>
              <a:gd name="T85" fmla="*/ 28 h 74"/>
              <a:gd name="T86" fmla="*/ 22 w 102"/>
              <a:gd name="T87" fmla="*/ 49 h 74"/>
              <a:gd name="T88" fmla="*/ 2 w 102"/>
              <a:gd name="T89" fmla="*/ 4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2" h="74">
                <a:moveTo>
                  <a:pt x="79" y="7"/>
                </a:moveTo>
                <a:cubicBezTo>
                  <a:pt x="102" y="22"/>
                  <a:pt x="98" y="62"/>
                  <a:pt x="84" y="71"/>
                </a:cubicBezTo>
                <a:cubicBezTo>
                  <a:pt x="82" y="72"/>
                  <a:pt x="80" y="73"/>
                  <a:pt x="79" y="73"/>
                </a:cubicBezTo>
                <a:cubicBezTo>
                  <a:pt x="79" y="69"/>
                  <a:pt x="79" y="69"/>
                  <a:pt x="79" y="69"/>
                </a:cubicBezTo>
                <a:cubicBezTo>
                  <a:pt x="79" y="69"/>
                  <a:pt x="79" y="69"/>
                  <a:pt x="79" y="69"/>
                </a:cubicBezTo>
                <a:cubicBezTo>
                  <a:pt x="79" y="69"/>
                  <a:pt x="79" y="69"/>
                  <a:pt x="79" y="69"/>
                </a:cubicBezTo>
                <a:cubicBezTo>
                  <a:pt x="83" y="67"/>
                  <a:pt x="85" y="61"/>
                  <a:pt x="83" y="57"/>
                </a:cubicBezTo>
                <a:cubicBezTo>
                  <a:pt x="82" y="55"/>
                  <a:pt x="80" y="53"/>
                  <a:pt x="79" y="52"/>
                </a:cubicBezTo>
                <a:cubicBezTo>
                  <a:pt x="79" y="49"/>
                  <a:pt x="79" y="49"/>
                  <a:pt x="79" y="49"/>
                </a:cubicBezTo>
                <a:cubicBezTo>
                  <a:pt x="81" y="50"/>
                  <a:pt x="84" y="50"/>
                  <a:pt x="86" y="49"/>
                </a:cubicBezTo>
                <a:cubicBezTo>
                  <a:pt x="86" y="49"/>
                  <a:pt x="86" y="49"/>
                  <a:pt x="86" y="49"/>
                </a:cubicBezTo>
                <a:cubicBezTo>
                  <a:pt x="90" y="47"/>
                  <a:pt x="92" y="42"/>
                  <a:pt x="90" y="38"/>
                </a:cubicBezTo>
                <a:cubicBezTo>
                  <a:pt x="88" y="34"/>
                  <a:pt x="83" y="32"/>
                  <a:pt x="79" y="34"/>
                </a:cubicBezTo>
                <a:cubicBezTo>
                  <a:pt x="79" y="31"/>
                  <a:pt x="79" y="31"/>
                  <a:pt x="79" y="31"/>
                </a:cubicBezTo>
                <a:cubicBezTo>
                  <a:pt x="80" y="31"/>
                  <a:pt x="81" y="30"/>
                  <a:pt x="82" y="30"/>
                </a:cubicBezTo>
                <a:cubicBezTo>
                  <a:pt x="86" y="28"/>
                  <a:pt x="87" y="24"/>
                  <a:pt x="85" y="20"/>
                </a:cubicBezTo>
                <a:cubicBezTo>
                  <a:pt x="85" y="20"/>
                  <a:pt x="85" y="20"/>
                  <a:pt x="85" y="20"/>
                </a:cubicBezTo>
                <a:cubicBezTo>
                  <a:pt x="84" y="17"/>
                  <a:pt x="81" y="16"/>
                  <a:pt x="79" y="16"/>
                </a:cubicBezTo>
                <a:lnTo>
                  <a:pt x="79" y="7"/>
                </a:lnTo>
                <a:close/>
                <a:moveTo>
                  <a:pt x="72" y="3"/>
                </a:moveTo>
                <a:cubicBezTo>
                  <a:pt x="74" y="4"/>
                  <a:pt x="76" y="5"/>
                  <a:pt x="79" y="7"/>
                </a:cubicBezTo>
                <a:cubicBezTo>
                  <a:pt x="79" y="16"/>
                  <a:pt x="79" y="16"/>
                  <a:pt x="79" y="16"/>
                </a:cubicBezTo>
                <a:cubicBezTo>
                  <a:pt x="77" y="16"/>
                  <a:pt x="76" y="16"/>
                  <a:pt x="75" y="17"/>
                </a:cubicBezTo>
                <a:cubicBezTo>
                  <a:pt x="73" y="17"/>
                  <a:pt x="72" y="19"/>
                  <a:pt x="72" y="21"/>
                </a:cubicBezTo>
                <a:cubicBezTo>
                  <a:pt x="72" y="13"/>
                  <a:pt x="72" y="13"/>
                  <a:pt x="72" y="13"/>
                </a:cubicBezTo>
                <a:cubicBezTo>
                  <a:pt x="72" y="12"/>
                  <a:pt x="72" y="10"/>
                  <a:pt x="72" y="9"/>
                </a:cubicBezTo>
                <a:cubicBezTo>
                  <a:pt x="72" y="3"/>
                  <a:pt x="72" y="3"/>
                  <a:pt x="72" y="3"/>
                </a:cubicBezTo>
                <a:close/>
                <a:moveTo>
                  <a:pt x="79" y="73"/>
                </a:moveTo>
                <a:cubicBezTo>
                  <a:pt x="76" y="74"/>
                  <a:pt x="74" y="74"/>
                  <a:pt x="72" y="74"/>
                </a:cubicBezTo>
                <a:cubicBezTo>
                  <a:pt x="72" y="69"/>
                  <a:pt x="72" y="69"/>
                  <a:pt x="72" y="69"/>
                </a:cubicBezTo>
                <a:cubicBezTo>
                  <a:pt x="74" y="70"/>
                  <a:pt x="76" y="70"/>
                  <a:pt x="79" y="69"/>
                </a:cubicBezTo>
                <a:cubicBezTo>
                  <a:pt x="79" y="73"/>
                  <a:pt x="79" y="73"/>
                  <a:pt x="79" y="73"/>
                </a:cubicBezTo>
                <a:close/>
                <a:moveTo>
                  <a:pt x="79" y="31"/>
                </a:moveTo>
                <a:cubicBezTo>
                  <a:pt x="79" y="34"/>
                  <a:pt x="79" y="34"/>
                  <a:pt x="79" y="34"/>
                </a:cubicBezTo>
                <a:cubicBezTo>
                  <a:pt x="78" y="34"/>
                  <a:pt x="78" y="34"/>
                  <a:pt x="78" y="34"/>
                </a:cubicBezTo>
                <a:cubicBezTo>
                  <a:pt x="74" y="36"/>
                  <a:pt x="73" y="41"/>
                  <a:pt x="75" y="45"/>
                </a:cubicBezTo>
                <a:cubicBezTo>
                  <a:pt x="76" y="47"/>
                  <a:pt x="77" y="48"/>
                  <a:pt x="79" y="49"/>
                </a:cubicBezTo>
                <a:cubicBezTo>
                  <a:pt x="79" y="52"/>
                  <a:pt x="79" y="52"/>
                  <a:pt x="79" y="52"/>
                </a:cubicBezTo>
                <a:cubicBezTo>
                  <a:pt x="76" y="51"/>
                  <a:pt x="74" y="51"/>
                  <a:pt x="72" y="52"/>
                </a:cubicBezTo>
                <a:cubicBezTo>
                  <a:pt x="72" y="25"/>
                  <a:pt x="72" y="25"/>
                  <a:pt x="72" y="25"/>
                </a:cubicBezTo>
                <a:cubicBezTo>
                  <a:pt x="72" y="26"/>
                  <a:pt x="72" y="26"/>
                  <a:pt x="72" y="26"/>
                </a:cubicBezTo>
                <a:cubicBezTo>
                  <a:pt x="73" y="29"/>
                  <a:pt x="76" y="31"/>
                  <a:pt x="79" y="31"/>
                </a:cubicBezTo>
                <a:close/>
                <a:moveTo>
                  <a:pt x="66" y="2"/>
                </a:moveTo>
                <a:cubicBezTo>
                  <a:pt x="68" y="2"/>
                  <a:pt x="70" y="3"/>
                  <a:pt x="72" y="3"/>
                </a:cubicBezTo>
                <a:cubicBezTo>
                  <a:pt x="72" y="9"/>
                  <a:pt x="72" y="9"/>
                  <a:pt x="72" y="9"/>
                </a:cubicBezTo>
                <a:cubicBezTo>
                  <a:pt x="71" y="9"/>
                  <a:pt x="71" y="9"/>
                  <a:pt x="71" y="8"/>
                </a:cubicBezTo>
                <a:cubicBezTo>
                  <a:pt x="70" y="7"/>
                  <a:pt x="68" y="5"/>
                  <a:pt x="66" y="5"/>
                </a:cubicBezTo>
                <a:cubicBezTo>
                  <a:pt x="66" y="2"/>
                  <a:pt x="66" y="2"/>
                  <a:pt x="66" y="2"/>
                </a:cubicBezTo>
                <a:close/>
                <a:moveTo>
                  <a:pt x="72" y="74"/>
                </a:moveTo>
                <a:cubicBezTo>
                  <a:pt x="70" y="74"/>
                  <a:pt x="68" y="73"/>
                  <a:pt x="66" y="73"/>
                </a:cubicBezTo>
                <a:cubicBezTo>
                  <a:pt x="66" y="64"/>
                  <a:pt x="66" y="64"/>
                  <a:pt x="66" y="64"/>
                </a:cubicBezTo>
                <a:cubicBezTo>
                  <a:pt x="66" y="64"/>
                  <a:pt x="67" y="64"/>
                  <a:pt x="67" y="65"/>
                </a:cubicBezTo>
                <a:cubicBezTo>
                  <a:pt x="68" y="67"/>
                  <a:pt x="70" y="68"/>
                  <a:pt x="72" y="69"/>
                </a:cubicBezTo>
                <a:cubicBezTo>
                  <a:pt x="72" y="74"/>
                  <a:pt x="72" y="74"/>
                  <a:pt x="72" y="74"/>
                </a:cubicBezTo>
                <a:close/>
                <a:moveTo>
                  <a:pt x="72" y="13"/>
                </a:moveTo>
                <a:cubicBezTo>
                  <a:pt x="72" y="21"/>
                  <a:pt x="72" y="21"/>
                  <a:pt x="72" y="21"/>
                </a:cubicBezTo>
                <a:cubicBezTo>
                  <a:pt x="71" y="22"/>
                  <a:pt x="71" y="24"/>
                  <a:pt x="72" y="25"/>
                </a:cubicBezTo>
                <a:cubicBezTo>
                  <a:pt x="72" y="52"/>
                  <a:pt x="72" y="52"/>
                  <a:pt x="72" y="52"/>
                </a:cubicBezTo>
                <a:cubicBezTo>
                  <a:pt x="71" y="52"/>
                  <a:pt x="71" y="52"/>
                  <a:pt x="71" y="52"/>
                </a:cubicBezTo>
                <a:cubicBezTo>
                  <a:pt x="69" y="54"/>
                  <a:pt x="67" y="55"/>
                  <a:pt x="66" y="57"/>
                </a:cubicBezTo>
                <a:cubicBezTo>
                  <a:pt x="66" y="16"/>
                  <a:pt x="66" y="16"/>
                  <a:pt x="66" y="16"/>
                </a:cubicBezTo>
                <a:cubicBezTo>
                  <a:pt x="67" y="16"/>
                  <a:pt x="68" y="16"/>
                  <a:pt x="69" y="16"/>
                </a:cubicBezTo>
                <a:cubicBezTo>
                  <a:pt x="70" y="15"/>
                  <a:pt x="71" y="14"/>
                  <a:pt x="72" y="13"/>
                </a:cubicBezTo>
                <a:close/>
                <a:moveTo>
                  <a:pt x="22" y="10"/>
                </a:moveTo>
                <a:cubicBezTo>
                  <a:pt x="41" y="2"/>
                  <a:pt x="55" y="0"/>
                  <a:pt x="66" y="2"/>
                </a:cubicBezTo>
                <a:cubicBezTo>
                  <a:pt x="66" y="5"/>
                  <a:pt x="66" y="5"/>
                  <a:pt x="66" y="5"/>
                </a:cubicBezTo>
                <a:cubicBezTo>
                  <a:pt x="65" y="5"/>
                  <a:pt x="65" y="6"/>
                  <a:pt x="64" y="6"/>
                </a:cubicBezTo>
                <a:cubicBezTo>
                  <a:pt x="64" y="6"/>
                  <a:pt x="64" y="6"/>
                  <a:pt x="64" y="6"/>
                </a:cubicBezTo>
                <a:cubicBezTo>
                  <a:pt x="61" y="7"/>
                  <a:pt x="60" y="11"/>
                  <a:pt x="61" y="13"/>
                </a:cubicBezTo>
                <a:cubicBezTo>
                  <a:pt x="62" y="15"/>
                  <a:pt x="64" y="16"/>
                  <a:pt x="66" y="16"/>
                </a:cubicBezTo>
                <a:cubicBezTo>
                  <a:pt x="66" y="57"/>
                  <a:pt x="66" y="57"/>
                  <a:pt x="66" y="57"/>
                </a:cubicBezTo>
                <a:cubicBezTo>
                  <a:pt x="66" y="59"/>
                  <a:pt x="66" y="62"/>
                  <a:pt x="66" y="64"/>
                </a:cubicBezTo>
                <a:cubicBezTo>
                  <a:pt x="66" y="73"/>
                  <a:pt x="66" y="73"/>
                  <a:pt x="66" y="73"/>
                </a:cubicBezTo>
                <a:cubicBezTo>
                  <a:pt x="56" y="68"/>
                  <a:pt x="48" y="56"/>
                  <a:pt x="37" y="57"/>
                </a:cubicBezTo>
                <a:cubicBezTo>
                  <a:pt x="32" y="57"/>
                  <a:pt x="27" y="58"/>
                  <a:pt x="22" y="57"/>
                </a:cubicBezTo>
                <a:cubicBezTo>
                  <a:pt x="22" y="49"/>
                  <a:pt x="22" y="49"/>
                  <a:pt x="22" y="49"/>
                </a:cubicBezTo>
                <a:cubicBezTo>
                  <a:pt x="24" y="49"/>
                  <a:pt x="25" y="48"/>
                  <a:pt x="27" y="48"/>
                </a:cubicBezTo>
                <a:cubicBezTo>
                  <a:pt x="27" y="48"/>
                  <a:pt x="27" y="48"/>
                  <a:pt x="27" y="48"/>
                </a:cubicBezTo>
                <a:cubicBezTo>
                  <a:pt x="32" y="45"/>
                  <a:pt x="34" y="38"/>
                  <a:pt x="32" y="33"/>
                </a:cubicBezTo>
                <a:cubicBezTo>
                  <a:pt x="30" y="29"/>
                  <a:pt x="26" y="27"/>
                  <a:pt x="22" y="27"/>
                </a:cubicBezTo>
                <a:lnTo>
                  <a:pt x="22" y="10"/>
                </a:lnTo>
                <a:close/>
                <a:moveTo>
                  <a:pt x="2" y="41"/>
                </a:moveTo>
                <a:cubicBezTo>
                  <a:pt x="0" y="23"/>
                  <a:pt x="18" y="12"/>
                  <a:pt x="18" y="12"/>
                </a:cubicBezTo>
                <a:cubicBezTo>
                  <a:pt x="20" y="12"/>
                  <a:pt x="21" y="11"/>
                  <a:pt x="22" y="10"/>
                </a:cubicBezTo>
                <a:cubicBezTo>
                  <a:pt x="22" y="27"/>
                  <a:pt x="22" y="27"/>
                  <a:pt x="22" y="27"/>
                </a:cubicBezTo>
                <a:cubicBezTo>
                  <a:pt x="20" y="27"/>
                  <a:pt x="19" y="27"/>
                  <a:pt x="17" y="28"/>
                </a:cubicBezTo>
                <a:cubicBezTo>
                  <a:pt x="12" y="31"/>
                  <a:pt x="9" y="37"/>
                  <a:pt x="12" y="43"/>
                </a:cubicBezTo>
                <a:cubicBezTo>
                  <a:pt x="14" y="47"/>
                  <a:pt x="18" y="49"/>
                  <a:pt x="22" y="49"/>
                </a:cubicBezTo>
                <a:cubicBezTo>
                  <a:pt x="22" y="57"/>
                  <a:pt x="22" y="57"/>
                  <a:pt x="22" y="57"/>
                </a:cubicBezTo>
                <a:cubicBezTo>
                  <a:pt x="12" y="57"/>
                  <a:pt x="4" y="53"/>
                  <a:pt x="2" y="41"/>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0" name="Freeform 90"/>
          <p:cNvSpPr>
            <a:spLocks/>
          </p:cNvSpPr>
          <p:nvPr/>
        </p:nvSpPr>
        <p:spPr bwMode="auto">
          <a:xfrm>
            <a:off x="5655428" y="2267763"/>
            <a:ext cx="154741" cy="199973"/>
          </a:xfrm>
          <a:custGeom>
            <a:avLst/>
            <a:gdLst>
              <a:gd name="T0" fmla="*/ 0 w 95"/>
              <a:gd name="T1" fmla="*/ 21 h 123"/>
              <a:gd name="T2" fmla="*/ 4 w 95"/>
              <a:gd name="T3" fmla="*/ 19 h 123"/>
              <a:gd name="T4" fmla="*/ 59 w 95"/>
              <a:gd name="T5" fmla="*/ 109 h 123"/>
              <a:gd name="T6" fmla="*/ 79 w 95"/>
              <a:gd name="T7" fmla="*/ 112 h 123"/>
              <a:gd name="T8" fmla="*/ 85 w 95"/>
              <a:gd name="T9" fmla="*/ 93 h 123"/>
              <a:gd name="T10" fmla="*/ 29 w 95"/>
              <a:gd name="T11" fmla="*/ 3 h 123"/>
              <a:gd name="T12" fmla="*/ 34 w 95"/>
              <a:gd name="T13" fmla="*/ 0 h 123"/>
              <a:gd name="T14" fmla="*/ 90 w 95"/>
              <a:gd name="T15" fmla="*/ 91 h 123"/>
              <a:gd name="T16" fmla="*/ 82 w 95"/>
              <a:gd name="T17" fmla="*/ 117 h 123"/>
              <a:gd name="T18" fmla="*/ 56 w 95"/>
              <a:gd name="T19" fmla="*/ 112 h 123"/>
              <a:gd name="T20" fmla="*/ 0 w 95"/>
              <a:gd name="T21" fmla="*/ 21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 h="123">
                <a:moveTo>
                  <a:pt x="0" y="21"/>
                </a:moveTo>
                <a:cubicBezTo>
                  <a:pt x="4" y="19"/>
                  <a:pt x="4" y="19"/>
                  <a:pt x="4" y="19"/>
                </a:cubicBezTo>
                <a:cubicBezTo>
                  <a:pt x="59" y="109"/>
                  <a:pt x="59" y="109"/>
                  <a:pt x="59" y="109"/>
                </a:cubicBezTo>
                <a:cubicBezTo>
                  <a:pt x="63" y="115"/>
                  <a:pt x="72" y="117"/>
                  <a:pt x="79" y="112"/>
                </a:cubicBezTo>
                <a:cubicBezTo>
                  <a:pt x="87" y="108"/>
                  <a:pt x="89" y="99"/>
                  <a:pt x="85" y="93"/>
                </a:cubicBezTo>
                <a:cubicBezTo>
                  <a:pt x="29" y="3"/>
                  <a:pt x="29" y="3"/>
                  <a:pt x="29" y="3"/>
                </a:cubicBezTo>
                <a:cubicBezTo>
                  <a:pt x="34" y="0"/>
                  <a:pt x="34" y="0"/>
                  <a:pt x="34" y="0"/>
                </a:cubicBezTo>
                <a:cubicBezTo>
                  <a:pt x="90" y="91"/>
                  <a:pt x="90" y="91"/>
                  <a:pt x="90" y="91"/>
                </a:cubicBezTo>
                <a:cubicBezTo>
                  <a:pt x="95" y="100"/>
                  <a:pt x="92" y="111"/>
                  <a:pt x="82" y="117"/>
                </a:cubicBezTo>
                <a:cubicBezTo>
                  <a:pt x="73" y="123"/>
                  <a:pt x="61" y="121"/>
                  <a:pt x="56" y="112"/>
                </a:cubicBezTo>
                <a:lnTo>
                  <a:pt x="0" y="21"/>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1" name="Freeform 91"/>
          <p:cNvSpPr>
            <a:spLocks/>
          </p:cNvSpPr>
          <p:nvPr/>
        </p:nvSpPr>
        <p:spPr bwMode="auto">
          <a:xfrm>
            <a:off x="5645906" y="2260621"/>
            <a:ext cx="76180" cy="52374"/>
          </a:xfrm>
          <a:custGeom>
            <a:avLst/>
            <a:gdLst>
              <a:gd name="T0" fmla="*/ 1 w 47"/>
              <a:gd name="T1" fmla="*/ 30 h 32"/>
              <a:gd name="T2" fmla="*/ 6 w 47"/>
              <a:gd name="T3" fmla="*/ 31 h 32"/>
              <a:gd name="T4" fmla="*/ 44 w 47"/>
              <a:gd name="T5" fmla="*/ 7 h 32"/>
              <a:gd name="T6" fmla="*/ 46 w 47"/>
              <a:gd name="T7" fmla="*/ 2 h 32"/>
              <a:gd name="T8" fmla="*/ 41 w 47"/>
              <a:gd name="T9" fmla="*/ 1 h 32"/>
              <a:gd name="T10" fmla="*/ 2 w 47"/>
              <a:gd name="T11" fmla="*/ 25 h 32"/>
              <a:gd name="T12" fmla="*/ 1 w 47"/>
              <a:gd name="T13" fmla="*/ 30 h 32"/>
            </a:gdLst>
            <a:ahLst/>
            <a:cxnLst>
              <a:cxn ang="0">
                <a:pos x="T0" y="T1"/>
              </a:cxn>
              <a:cxn ang="0">
                <a:pos x="T2" y="T3"/>
              </a:cxn>
              <a:cxn ang="0">
                <a:pos x="T4" y="T5"/>
              </a:cxn>
              <a:cxn ang="0">
                <a:pos x="T6" y="T7"/>
              </a:cxn>
              <a:cxn ang="0">
                <a:pos x="T8" y="T9"/>
              </a:cxn>
              <a:cxn ang="0">
                <a:pos x="T10" y="T11"/>
              </a:cxn>
              <a:cxn ang="0">
                <a:pos x="T12" y="T13"/>
              </a:cxn>
            </a:cxnLst>
            <a:rect l="0" t="0" r="r" b="b"/>
            <a:pathLst>
              <a:path w="47" h="32">
                <a:moveTo>
                  <a:pt x="1" y="30"/>
                </a:moveTo>
                <a:cubicBezTo>
                  <a:pt x="2" y="32"/>
                  <a:pt x="4" y="32"/>
                  <a:pt x="6" y="31"/>
                </a:cubicBezTo>
                <a:cubicBezTo>
                  <a:pt x="44" y="7"/>
                  <a:pt x="44" y="7"/>
                  <a:pt x="44" y="7"/>
                </a:cubicBezTo>
                <a:cubicBezTo>
                  <a:pt x="46" y="6"/>
                  <a:pt x="47" y="4"/>
                  <a:pt x="46" y="2"/>
                </a:cubicBezTo>
                <a:cubicBezTo>
                  <a:pt x="45" y="1"/>
                  <a:pt x="42" y="0"/>
                  <a:pt x="41" y="1"/>
                </a:cubicBezTo>
                <a:cubicBezTo>
                  <a:pt x="2" y="25"/>
                  <a:pt x="2" y="25"/>
                  <a:pt x="2" y="25"/>
                </a:cubicBezTo>
                <a:cubicBezTo>
                  <a:pt x="1" y="26"/>
                  <a:pt x="0" y="28"/>
                  <a:pt x="1" y="30"/>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2" name="Freeform 92"/>
          <p:cNvSpPr>
            <a:spLocks/>
          </p:cNvSpPr>
          <p:nvPr/>
        </p:nvSpPr>
        <p:spPr bwMode="auto">
          <a:xfrm>
            <a:off x="5676854" y="2303472"/>
            <a:ext cx="104748" cy="144028"/>
          </a:xfrm>
          <a:custGeom>
            <a:avLst/>
            <a:gdLst>
              <a:gd name="T0" fmla="*/ 0 w 64"/>
              <a:gd name="T1" fmla="*/ 3 h 88"/>
              <a:gd name="T2" fmla="*/ 5 w 64"/>
              <a:gd name="T3" fmla="*/ 0 h 88"/>
              <a:gd name="T4" fmla="*/ 55 w 64"/>
              <a:gd name="T5" fmla="*/ 80 h 88"/>
              <a:gd name="T6" fmla="*/ 64 w 64"/>
              <a:gd name="T7" fmla="*/ 85 h 88"/>
              <a:gd name="T8" fmla="*/ 63 w 64"/>
              <a:gd name="T9" fmla="*/ 85 h 88"/>
              <a:gd name="T10" fmla="*/ 49 w 64"/>
              <a:gd name="T11" fmla="*/ 82 h 88"/>
              <a:gd name="T12" fmla="*/ 0 w 64"/>
              <a:gd name="T13" fmla="*/ 3 h 88"/>
            </a:gdLst>
            <a:ahLst/>
            <a:cxnLst>
              <a:cxn ang="0">
                <a:pos x="T0" y="T1"/>
              </a:cxn>
              <a:cxn ang="0">
                <a:pos x="T2" y="T3"/>
              </a:cxn>
              <a:cxn ang="0">
                <a:pos x="T4" y="T5"/>
              </a:cxn>
              <a:cxn ang="0">
                <a:pos x="T6" y="T7"/>
              </a:cxn>
              <a:cxn ang="0">
                <a:pos x="T8" y="T9"/>
              </a:cxn>
              <a:cxn ang="0">
                <a:pos x="T10" y="T11"/>
              </a:cxn>
              <a:cxn ang="0">
                <a:pos x="T12" y="T13"/>
              </a:cxn>
            </a:cxnLst>
            <a:rect l="0" t="0" r="r" b="b"/>
            <a:pathLst>
              <a:path w="64" h="88">
                <a:moveTo>
                  <a:pt x="0" y="3"/>
                </a:moveTo>
                <a:cubicBezTo>
                  <a:pt x="5" y="0"/>
                  <a:pt x="5" y="0"/>
                  <a:pt x="5" y="0"/>
                </a:cubicBezTo>
                <a:cubicBezTo>
                  <a:pt x="55" y="80"/>
                  <a:pt x="55" y="80"/>
                  <a:pt x="55" y="80"/>
                </a:cubicBezTo>
                <a:cubicBezTo>
                  <a:pt x="57" y="83"/>
                  <a:pt x="60" y="85"/>
                  <a:pt x="64" y="85"/>
                </a:cubicBezTo>
                <a:cubicBezTo>
                  <a:pt x="63" y="85"/>
                  <a:pt x="63" y="85"/>
                  <a:pt x="63" y="85"/>
                </a:cubicBezTo>
                <a:cubicBezTo>
                  <a:pt x="58" y="88"/>
                  <a:pt x="52" y="87"/>
                  <a:pt x="49" y="82"/>
                </a:cubicBezTo>
                <a:lnTo>
                  <a:pt x="0" y="3"/>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3" name="Freeform 93"/>
          <p:cNvSpPr>
            <a:spLocks noEditPoints="1"/>
          </p:cNvSpPr>
          <p:nvPr/>
        </p:nvSpPr>
        <p:spPr bwMode="auto">
          <a:xfrm>
            <a:off x="6675528" y="3505691"/>
            <a:ext cx="164263" cy="179738"/>
          </a:xfrm>
          <a:custGeom>
            <a:avLst/>
            <a:gdLst>
              <a:gd name="T0" fmla="*/ 78 w 101"/>
              <a:gd name="T1" fmla="*/ 51 h 110"/>
              <a:gd name="T2" fmla="*/ 75 w 101"/>
              <a:gd name="T3" fmla="*/ 63 h 110"/>
              <a:gd name="T4" fmla="*/ 75 w 101"/>
              <a:gd name="T5" fmla="*/ 73 h 110"/>
              <a:gd name="T6" fmla="*/ 77 w 101"/>
              <a:gd name="T7" fmla="*/ 74 h 110"/>
              <a:gd name="T8" fmla="*/ 86 w 101"/>
              <a:gd name="T9" fmla="*/ 86 h 110"/>
              <a:gd name="T10" fmla="*/ 75 w 101"/>
              <a:gd name="T11" fmla="*/ 80 h 110"/>
              <a:gd name="T12" fmla="*/ 75 w 101"/>
              <a:gd name="T13" fmla="*/ 22 h 110"/>
              <a:gd name="T14" fmla="*/ 86 w 101"/>
              <a:gd name="T15" fmla="*/ 15 h 110"/>
              <a:gd name="T16" fmla="*/ 77 w 101"/>
              <a:gd name="T17" fmla="*/ 28 h 110"/>
              <a:gd name="T18" fmla="*/ 75 w 101"/>
              <a:gd name="T19" fmla="*/ 28 h 110"/>
              <a:gd name="T20" fmla="*/ 98 w 101"/>
              <a:gd name="T21" fmla="*/ 48 h 110"/>
              <a:gd name="T22" fmla="*/ 83 w 101"/>
              <a:gd name="T23" fmla="*/ 51 h 110"/>
              <a:gd name="T24" fmla="*/ 98 w 101"/>
              <a:gd name="T25" fmla="*/ 53 h 110"/>
              <a:gd name="T26" fmla="*/ 98 w 101"/>
              <a:gd name="T27" fmla="*/ 48 h 110"/>
              <a:gd name="T28" fmla="*/ 52 w 101"/>
              <a:gd name="T29" fmla="*/ 110 h 110"/>
              <a:gd name="T30" fmla="*/ 66 w 101"/>
              <a:gd name="T31" fmla="*/ 74 h 110"/>
              <a:gd name="T32" fmla="*/ 75 w 101"/>
              <a:gd name="T33" fmla="*/ 39 h 110"/>
              <a:gd name="T34" fmla="*/ 50 w 101"/>
              <a:gd name="T35" fmla="*/ 29 h 110"/>
              <a:gd name="T36" fmla="*/ 72 w 101"/>
              <a:gd name="T37" fmla="*/ 51 h 110"/>
              <a:gd name="T38" fmla="*/ 62 w 101"/>
              <a:gd name="T39" fmla="*/ 70 h 110"/>
              <a:gd name="T40" fmla="*/ 60 w 101"/>
              <a:gd name="T41" fmla="*/ 85 h 110"/>
              <a:gd name="T42" fmla="*/ 50 w 101"/>
              <a:gd name="T43" fmla="*/ 110 h 110"/>
              <a:gd name="T44" fmla="*/ 75 w 101"/>
              <a:gd name="T45" fmla="*/ 28 h 110"/>
              <a:gd name="T46" fmla="*/ 74 w 101"/>
              <a:gd name="T47" fmla="*/ 24 h 110"/>
              <a:gd name="T48" fmla="*/ 75 w 101"/>
              <a:gd name="T49" fmla="*/ 73 h 110"/>
              <a:gd name="T50" fmla="*/ 74 w 101"/>
              <a:gd name="T51" fmla="*/ 78 h 110"/>
              <a:gd name="T52" fmla="*/ 75 w 101"/>
              <a:gd name="T53" fmla="*/ 73 h 110"/>
              <a:gd name="T54" fmla="*/ 50 w 101"/>
              <a:gd name="T55" fmla="*/ 0 h 110"/>
              <a:gd name="T56" fmla="*/ 53 w 101"/>
              <a:gd name="T57" fmla="*/ 3 h 110"/>
              <a:gd name="T58" fmla="*/ 50 w 101"/>
              <a:gd name="T59" fmla="*/ 18 h 110"/>
              <a:gd name="T60" fmla="*/ 50 w 101"/>
              <a:gd name="T61" fmla="*/ 23 h 110"/>
              <a:gd name="T62" fmla="*/ 25 w 101"/>
              <a:gd name="T63" fmla="*/ 63 h 110"/>
              <a:gd name="T64" fmla="*/ 35 w 101"/>
              <a:gd name="T65" fmla="*/ 96 h 110"/>
              <a:gd name="T66" fmla="*/ 50 w 101"/>
              <a:gd name="T67" fmla="*/ 110 h 110"/>
              <a:gd name="T68" fmla="*/ 41 w 101"/>
              <a:gd name="T69" fmla="*/ 85 h 110"/>
              <a:gd name="T70" fmla="*/ 39 w 101"/>
              <a:gd name="T71" fmla="*/ 70 h 110"/>
              <a:gd name="T72" fmla="*/ 34 w 101"/>
              <a:gd name="T73" fmla="*/ 35 h 110"/>
              <a:gd name="T74" fmla="*/ 50 w 101"/>
              <a:gd name="T75" fmla="*/ 23 h 110"/>
              <a:gd name="T76" fmla="*/ 50 w 101"/>
              <a:gd name="T77" fmla="*/ 18 h 110"/>
              <a:gd name="T78" fmla="*/ 48 w 101"/>
              <a:gd name="T79" fmla="*/ 3 h 110"/>
              <a:gd name="T80" fmla="*/ 25 w 101"/>
              <a:gd name="T81" fmla="*/ 80 h 110"/>
              <a:gd name="T82" fmla="*/ 27 w 101"/>
              <a:gd name="T83" fmla="*/ 74 h 110"/>
              <a:gd name="T84" fmla="*/ 25 w 101"/>
              <a:gd name="T85" fmla="*/ 80 h 110"/>
              <a:gd name="T86" fmla="*/ 25 w 101"/>
              <a:gd name="T87" fmla="*/ 22 h 110"/>
              <a:gd name="T88" fmla="*/ 27 w 101"/>
              <a:gd name="T89" fmla="*/ 28 h 110"/>
              <a:gd name="T90" fmla="*/ 25 w 101"/>
              <a:gd name="T91" fmla="*/ 39 h 110"/>
              <a:gd name="T92" fmla="*/ 25 w 101"/>
              <a:gd name="T93" fmla="*/ 63 h 110"/>
              <a:gd name="T94" fmla="*/ 25 w 101"/>
              <a:gd name="T95" fmla="*/ 22 h 110"/>
              <a:gd name="T96" fmla="*/ 23 w 101"/>
              <a:gd name="T97" fmla="*/ 28 h 110"/>
              <a:gd name="T98" fmla="*/ 15 w 101"/>
              <a:gd name="T99" fmla="*/ 19 h 110"/>
              <a:gd name="T100" fmla="*/ 18 w 101"/>
              <a:gd name="T101" fmla="*/ 15 h 110"/>
              <a:gd name="T102" fmla="*/ 25 w 101"/>
              <a:gd name="T103" fmla="*/ 73 h 110"/>
              <a:gd name="T104" fmla="*/ 18 w 101"/>
              <a:gd name="T105" fmla="*/ 86 h 110"/>
              <a:gd name="T106" fmla="*/ 15 w 101"/>
              <a:gd name="T107" fmla="*/ 83 h 110"/>
              <a:gd name="T108" fmla="*/ 23 w 101"/>
              <a:gd name="T109" fmla="*/ 74 h 110"/>
              <a:gd name="T110" fmla="*/ 18 w 101"/>
              <a:gd name="T111" fmla="*/ 51 h 110"/>
              <a:gd name="T112" fmla="*/ 15 w 101"/>
              <a:gd name="T113" fmla="*/ 48 h 110"/>
              <a:gd name="T114" fmla="*/ 0 w 101"/>
              <a:gd name="T115" fmla="*/ 51 h 110"/>
              <a:gd name="T116" fmla="*/ 15 w 101"/>
              <a:gd name="T117" fmla="*/ 53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10">
                <a:moveTo>
                  <a:pt x="75" y="63"/>
                </a:moveTo>
                <a:cubicBezTo>
                  <a:pt x="77" y="59"/>
                  <a:pt x="78" y="55"/>
                  <a:pt x="78" y="51"/>
                </a:cubicBezTo>
                <a:cubicBezTo>
                  <a:pt x="78" y="47"/>
                  <a:pt x="77" y="43"/>
                  <a:pt x="75" y="39"/>
                </a:cubicBezTo>
                <a:cubicBezTo>
                  <a:pt x="75" y="63"/>
                  <a:pt x="75" y="63"/>
                  <a:pt x="75" y="63"/>
                </a:cubicBezTo>
                <a:close/>
                <a:moveTo>
                  <a:pt x="75" y="80"/>
                </a:moveTo>
                <a:cubicBezTo>
                  <a:pt x="75" y="73"/>
                  <a:pt x="75" y="73"/>
                  <a:pt x="75" y="73"/>
                </a:cubicBezTo>
                <a:cubicBezTo>
                  <a:pt x="76" y="73"/>
                  <a:pt x="77" y="73"/>
                  <a:pt x="77" y="74"/>
                </a:cubicBezTo>
                <a:cubicBezTo>
                  <a:pt x="77" y="74"/>
                  <a:pt x="77" y="74"/>
                  <a:pt x="77" y="74"/>
                </a:cubicBezTo>
                <a:cubicBezTo>
                  <a:pt x="86" y="83"/>
                  <a:pt x="86" y="83"/>
                  <a:pt x="86" y="83"/>
                </a:cubicBezTo>
                <a:cubicBezTo>
                  <a:pt x="87" y="84"/>
                  <a:pt x="87" y="85"/>
                  <a:pt x="86" y="86"/>
                </a:cubicBezTo>
                <a:cubicBezTo>
                  <a:pt x="85" y="87"/>
                  <a:pt x="83" y="87"/>
                  <a:pt x="82" y="86"/>
                </a:cubicBezTo>
                <a:cubicBezTo>
                  <a:pt x="75" y="80"/>
                  <a:pt x="75" y="80"/>
                  <a:pt x="75" y="80"/>
                </a:cubicBezTo>
                <a:close/>
                <a:moveTo>
                  <a:pt x="75" y="28"/>
                </a:moveTo>
                <a:cubicBezTo>
                  <a:pt x="75" y="22"/>
                  <a:pt x="75" y="22"/>
                  <a:pt x="75" y="22"/>
                </a:cubicBezTo>
                <a:cubicBezTo>
                  <a:pt x="82" y="15"/>
                  <a:pt x="82" y="15"/>
                  <a:pt x="82" y="15"/>
                </a:cubicBezTo>
                <a:cubicBezTo>
                  <a:pt x="83" y="14"/>
                  <a:pt x="85" y="14"/>
                  <a:pt x="86" y="15"/>
                </a:cubicBezTo>
                <a:cubicBezTo>
                  <a:pt x="87" y="16"/>
                  <a:pt x="87" y="18"/>
                  <a:pt x="86" y="19"/>
                </a:cubicBezTo>
                <a:cubicBezTo>
                  <a:pt x="77" y="28"/>
                  <a:pt x="77" y="28"/>
                  <a:pt x="77" y="28"/>
                </a:cubicBezTo>
                <a:cubicBezTo>
                  <a:pt x="77" y="28"/>
                  <a:pt x="77" y="28"/>
                  <a:pt x="77" y="28"/>
                </a:cubicBezTo>
                <a:cubicBezTo>
                  <a:pt x="77" y="28"/>
                  <a:pt x="76" y="28"/>
                  <a:pt x="75" y="28"/>
                </a:cubicBezTo>
                <a:close/>
                <a:moveTo>
                  <a:pt x="98" y="48"/>
                </a:moveTo>
                <a:cubicBezTo>
                  <a:pt x="98" y="48"/>
                  <a:pt x="98" y="48"/>
                  <a:pt x="98" y="48"/>
                </a:cubicBezTo>
                <a:cubicBezTo>
                  <a:pt x="86" y="48"/>
                  <a:pt x="86" y="48"/>
                  <a:pt x="86" y="48"/>
                </a:cubicBezTo>
                <a:cubicBezTo>
                  <a:pt x="84" y="48"/>
                  <a:pt x="83" y="49"/>
                  <a:pt x="83" y="51"/>
                </a:cubicBezTo>
                <a:cubicBezTo>
                  <a:pt x="83" y="52"/>
                  <a:pt x="84" y="53"/>
                  <a:pt x="86" y="53"/>
                </a:cubicBezTo>
                <a:cubicBezTo>
                  <a:pt x="98" y="53"/>
                  <a:pt x="98" y="53"/>
                  <a:pt x="98" y="53"/>
                </a:cubicBezTo>
                <a:cubicBezTo>
                  <a:pt x="100" y="53"/>
                  <a:pt x="101" y="52"/>
                  <a:pt x="101" y="51"/>
                </a:cubicBezTo>
                <a:cubicBezTo>
                  <a:pt x="101" y="49"/>
                  <a:pt x="100" y="48"/>
                  <a:pt x="98" y="48"/>
                </a:cubicBezTo>
                <a:close/>
                <a:moveTo>
                  <a:pt x="50" y="110"/>
                </a:moveTo>
                <a:cubicBezTo>
                  <a:pt x="52" y="110"/>
                  <a:pt x="52" y="110"/>
                  <a:pt x="52" y="110"/>
                </a:cubicBezTo>
                <a:cubicBezTo>
                  <a:pt x="60" y="110"/>
                  <a:pt x="66" y="104"/>
                  <a:pt x="66" y="96"/>
                </a:cubicBezTo>
                <a:cubicBezTo>
                  <a:pt x="66" y="74"/>
                  <a:pt x="66" y="74"/>
                  <a:pt x="66" y="74"/>
                </a:cubicBezTo>
                <a:cubicBezTo>
                  <a:pt x="70" y="71"/>
                  <a:pt x="73" y="67"/>
                  <a:pt x="75" y="63"/>
                </a:cubicBezTo>
                <a:cubicBezTo>
                  <a:pt x="75" y="39"/>
                  <a:pt x="75" y="39"/>
                  <a:pt x="75" y="39"/>
                </a:cubicBezTo>
                <a:cubicBezTo>
                  <a:pt x="71" y="29"/>
                  <a:pt x="61" y="23"/>
                  <a:pt x="50" y="23"/>
                </a:cubicBezTo>
                <a:cubicBezTo>
                  <a:pt x="50" y="29"/>
                  <a:pt x="50" y="29"/>
                  <a:pt x="50" y="29"/>
                </a:cubicBezTo>
                <a:cubicBezTo>
                  <a:pt x="56" y="29"/>
                  <a:pt x="62" y="31"/>
                  <a:pt x="66" y="35"/>
                </a:cubicBezTo>
                <a:cubicBezTo>
                  <a:pt x="70" y="39"/>
                  <a:pt x="72" y="45"/>
                  <a:pt x="72" y="51"/>
                </a:cubicBezTo>
                <a:cubicBezTo>
                  <a:pt x="72" y="59"/>
                  <a:pt x="68" y="66"/>
                  <a:pt x="62" y="70"/>
                </a:cubicBezTo>
                <a:cubicBezTo>
                  <a:pt x="62" y="70"/>
                  <a:pt x="62" y="70"/>
                  <a:pt x="62" y="70"/>
                </a:cubicBezTo>
                <a:cubicBezTo>
                  <a:pt x="61" y="70"/>
                  <a:pt x="60" y="71"/>
                  <a:pt x="60" y="72"/>
                </a:cubicBezTo>
                <a:cubicBezTo>
                  <a:pt x="60" y="85"/>
                  <a:pt x="60" y="85"/>
                  <a:pt x="60" y="85"/>
                </a:cubicBezTo>
                <a:cubicBezTo>
                  <a:pt x="50" y="85"/>
                  <a:pt x="50" y="85"/>
                  <a:pt x="50" y="85"/>
                </a:cubicBezTo>
                <a:cubicBezTo>
                  <a:pt x="50" y="110"/>
                  <a:pt x="50" y="110"/>
                  <a:pt x="50" y="110"/>
                </a:cubicBezTo>
                <a:close/>
                <a:moveTo>
                  <a:pt x="75" y="22"/>
                </a:moveTo>
                <a:cubicBezTo>
                  <a:pt x="75" y="28"/>
                  <a:pt x="75" y="28"/>
                  <a:pt x="75" y="28"/>
                </a:cubicBezTo>
                <a:cubicBezTo>
                  <a:pt x="75" y="28"/>
                  <a:pt x="74" y="28"/>
                  <a:pt x="74" y="28"/>
                </a:cubicBezTo>
                <a:cubicBezTo>
                  <a:pt x="72" y="27"/>
                  <a:pt x="72" y="25"/>
                  <a:pt x="74" y="24"/>
                </a:cubicBezTo>
                <a:cubicBezTo>
                  <a:pt x="75" y="22"/>
                  <a:pt x="75" y="22"/>
                  <a:pt x="75" y="22"/>
                </a:cubicBezTo>
                <a:close/>
                <a:moveTo>
                  <a:pt x="75" y="73"/>
                </a:moveTo>
                <a:cubicBezTo>
                  <a:pt x="75" y="80"/>
                  <a:pt x="75" y="80"/>
                  <a:pt x="75" y="80"/>
                </a:cubicBezTo>
                <a:cubicBezTo>
                  <a:pt x="74" y="78"/>
                  <a:pt x="74" y="78"/>
                  <a:pt x="74" y="78"/>
                </a:cubicBezTo>
                <a:cubicBezTo>
                  <a:pt x="72" y="77"/>
                  <a:pt x="72" y="75"/>
                  <a:pt x="74" y="74"/>
                </a:cubicBezTo>
                <a:cubicBezTo>
                  <a:pt x="74" y="73"/>
                  <a:pt x="75" y="73"/>
                  <a:pt x="75" y="73"/>
                </a:cubicBezTo>
                <a:close/>
                <a:moveTo>
                  <a:pt x="50" y="18"/>
                </a:moveTo>
                <a:cubicBezTo>
                  <a:pt x="50" y="0"/>
                  <a:pt x="50" y="0"/>
                  <a:pt x="50" y="0"/>
                </a:cubicBezTo>
                <a:cubicBezTo>
                  <a:pt x="50" y="0"/>
                  <a:pt x="50" y="0"/>
                  <a:pt x="50" y="0"/>
                </a:cubicBezTo>
                <a:cubicBezTo>
                  <a:pt x="52" y="0"/>
                  <a:pt x="53" y="2"/>
                  <a:pt x="53" y="3"/>
                </a:cubicBezTo>
                <a:cubicBezTo>
                  <a:pt x="53" y="15"/>
                  <a:pt x="53" y="15"/>
                  <a:pt x="53" y="15"/>
                </a:cubicBezTo>
                <a:cubicBezTo>
                  <a:pt x="53" y="17"/>
                  <a:pt x="52" y="18"/>
                  <a:pt x="50" y="18"/>
                </a:cubicBezTo>
                <a:cubicBezTo>
                  <a:pt x="50" y="18"/>
                  <a:pt x="50" y="18"/>
                  <a:pt x="50" y="18"/>
                </a:cubicBezTo>
                <a:close/>
                <a:moveTo>
                  <a:pt x="50" y="23"/>
                </a:moveTo>
                <a:cubicBezTo>
                  <a:pt x="39" y="23"/>
                  <a:pt x="30" y="29"/>
                  <a:pt x="25" y="39"/>
                </a:cubicBezTo>
                <a:cubicBezTo>
                  <a:pt x="25" y="63"/>
                  <a:pt x="25" y="63"/>
                  <a:pt x="25" y="63"/>
                </a:cubicBezTo>
                <a:cubicBezTo>
                  <a:pt x="27" y="68"/>
                  <a:pt x="31" y="71"/>
                  <a:pt x="35" y="74"/>
                </a:cubicBezTo>
                <a:cubicBezTo>
                  <a:pt x="35" y="96"/>
                  <a:pt x="35" y="96"/>
                  <a:pt x="35" y="96"/>
                </a:cubicBezTo>
                <a:cubicBezTo>
                  <a:pt x="35" y="104"/>
                  <a:pt x="41" y="110"/>
                  <a:pt x="49" y="110"/>
                </a:cubicBezTo>
                <a:cubicBezTo>
                  <a:pt x="50" y="110"/>
                  <a:pt x="50" y="110"/>
                  <a:pt x="50" y="110"/>
                </a:cubicBezTo>
                <a:cubicBezTo>
                  <a:pt x="50" y="85"/>
                  <a:pt x="50" y="85"/>
                  <a:pt x="50" y="85"/>
                </a:cubicBezTo>
                <a:cubicBezTo>
                  <a:pt x="41" y="85"/>
                  <a:pt x="41" y="85"/>
                  <a:pt x="41" y="85"/>
                </a:cubicBezTo>
                <a:cubicBezTo>
                  <a:pt x="41" y="72"/>
                  <a:pt x="41" y="72"/>
                  <a:pt x="41" y="72"/>
                </a:cubicBezTo>
                <a:cubicBezTo>
                  <a:pt x="41" y="71"/>
                  <a:pt x="40" y="71"/>
                  <a:pt x="39" y="70"/>
                </a:cubicBezTo>
                <a:cubicBezTo>
                  <a:pt x="33" y="66"/>
                  <a:pt x="28" y="59"/>
                  <a:pt x="28" y="51"/>
                </a:cubicBezTo>
                <a:cubicBezTo>
                  <a:pt x="28" y="45"/>
                  <a:pt x="30" y="39"/>
                  <a:pt x="34" y="35"/>
                </a:cubicBezTo>
                <a:cubicBezTo>
                  <a:pt x="39" y="31"/>
                  <a:pt x="44" y="29"/>
                  <a:pt x="50" y="29"/>
                </a:cubicBezTo>
                <a:cubicBezTo>
                  <a:pt x="50" y="23"/>
                  <a:pt x="50" y="23"/>
                  <a:pt x="50" y="23"/>
                </a:cubicBezTo>
                <a:close/>
                <a:moveTo>
                  <a:pt x="50" y="0"/>
                </a:moveTo>
                <a:cubicBezTo>
                  <a:pt x="50" y="18"/>
                  <a:pt x="50" y="18"/>
                  <a:pt x="50" y="18"/>
                </a:cubicBezTo>
                <a:cubicBezTo>
                  <a:pt x="49" y="18"/>
                  <a:pt x="48" y="17"/>
                  <a:pt x="48" y="15"/>
                </a:cubicBezTo>
                <a:cubicBezTo>
                  <a:pt x="48" y="3"/>
                  <a:pt x="48" y="3"/>
                  <a:pt x="48" y="3"/>
                </a:cubicBezTo>
                <a:cubicBezTo>
                  <a:pt x="48" y="2"/>
                  <a:pt x="49" y="1"/>
                  <a:pt x="50" y="0"/>
                </a:cubicBezTo>
                <a:close/>
                <a:moveTo>
                  <a:pt x="25" y="80"/>
                </a:moveTo>
                <a:cubicBezTo>
                  <a:pt x="25" y="73"/>
                  <a:pt x="25" y="73"/>
                  <a:pt x="25" y="73"/>
                </a:cubicBezTo>
                <a:cubicBezTo>
                  <a:pt x="26" y="73"/>
                  <a:pt x="27" y="73"/>
                  <a:pt x="27" y="74"/>
                </a:cubicBezTo>
                <a:cubicBezTo>
                  <a:pt x="28" y="75"/>
                  <a:pt x="28" y="77"/>
                  <a:pt x="27" y="78"/>
                </a:cubicBezTo>
                <a:cubicBezTo>
                  <a:pt x="25" y="80"/>
                  <a:pt x="25" y="80"/>
                  <a:pt x="25" y="80"/>
                </a:cubicBezTo>
                <a:close/>
                <a:moveTo>
                  <a:pt x="25" y="28"/>
                </a:moveTo>
                <a:cubicBezTo>
                  <a:pt x="25" y="22"/>
                  <a:pt x="25" y="22"/>
                  <a:pt x="25" y="22"/>
                </a:cubicBezTo>
                <a:cubicBezTo>
                  <a:pt x="27" y="24"/>
                  <a:pt x="27" y="24"/>
                  <a:pt x="27" y="24"/>
                </a:cubicBezTo>
                <a:cubicBezTo>
                  <a:pt x="28" y="25"/>
                  <a:pt x="28" y="27"/>
                  <a:pt x="27" y="28"/>
                </a:cubicBezTo>
                <a:cubicBezTo>
                  <a:pt x="27" y="28"/>
                  <a:pt x="26" y="28"/>
                  <a:pt x="25" y="28"/>
                </a:cubicBezTo>
                <a:close/>
                <a:moveTo>
                  <a:pt x="25" y="39"/>
                </a:moveTo>
                <a:cubicBezTo>
                  <a:pt x="23" y="42"/>
                  <a:pt x="22" y="46"/>
                  <a:pt x="22" y="51"/>
                </a:cubicBezTo>
                <a:cubicBezTo>
                  <a:pt x="22" y="55"/>
                  <a:pt x="23" y="59"/>
                  <a:pt x="25" y="63"/>
                </a:cubicBezTo>
                <a:cubicBezTo>
                  <a:pt x="25" y="39"/>
                  <a:pt x="25" y="39"/>
                  <a:pt x="25" y="39"/>
                </a:cubicBezTo>
                <a:close/>
                <a:moveTo>
                  <a:pt x="25" y="22"/>
                </a:moveTo>
                <a:cubicBezTo>
                  <a:pt x="25" y="28"/>
                  <a:pt x="25" y="28"/>
                  <a:pt x="25" y="28"/>
                </a:cubicBezTo>
                <a:cubicBezTo>
                  <a:pt x="25" y="28"/>
                  <a:pt x="24" y="28"/>
                  <a:pt x="23" y="28"/>
                </a:cubicBezTo>
                <a:cubicBezTo>
                  <a:pt x="23" y="28"/>
                  <a:pt x="23" y="28"/>
                  <a:pt x="23" y="28"/>
                </a:cubicBezTo>
                <a:cubicBezTo>
                  <a:pt x="15" y="19"/>
                  <a:pt x="15" y="19"/>
                  <a:pt x="15" y="19"/>
                </a:cubicBezTo>
                <a:cubicBezTo>
                  <a:pt x="14" y="18"/>
                  <a:pt x="14" y="16"/>
                  <a:pt x="15" y="15"/>
                </a:cubicBezTo>
                <a:cubicBezTo>
                  <a:pt x="16" y="14"/>
                  <a:pt x="17" y="14"/>
                  <a:pt x="18" y="15"/>
                </a:cubicBezTo>
                <a:cubicBezTo>
                  <a:pt x="25" y="22"/>
                  <a:pt x="25" y="22"/>
                  <a:pt x="25" y="22"/>
                </a:cubicBezTo>
                <a:close/>
                <a:moveTo>
                  <a:pt x="25" y="73"/>
                </a:moveTo>
                <a:cubicBezTo>
                  <a:pt x="25" y="80"/>
                  <a:pt x="25" y="80"/>
                  <a:pt x="25" y="80"/>
                </a:cubicBezTo>
                <a:cubicBezTo>
                  <a:pt x="18" y="86"/>
                  <a:pt x="18" y="86"/>
                  <a:pt x="18" y="86"/>
                </a:cubicBezTo>
                <a:cubicBezTo>
                  <a:pt x="17" y="87"/>
                  <a:pt x="16" y="87"/>
                  <a:pt x="15" y="86"/>
                </a:cubicBezTo>
                <a:cubicBezTo>
                  <a:pt x="14" y="85"/>
                  <a:pt x="14" y="84"/>
                  <a:pt x="15" y="83"/>
                </a:cubicBezTo>
                <a:cubicBezTo>
                  <a:pt x="23" y="74"/>
                  <a:pt x="23" y="74"/>
                  <a:pt x="23" y="74"/>
                </a:cubicBezTo>
                <a:cubicBezTo>
                  <a:pt x="23" y="74"/>
                  <a:pt x="23" y="74"/>
                  <a:pt x="23" y="74"/>
                </a:cubicBezTo>
                <a:cubicBezTo>
                  <a:pt x="24" y="74"/>
                  <a:pt x="25" y="73"/>
                  <a:pt x="25" y="73"/>
                </a:cubicBezTo>
                <a:close/>
                <a:moveTo>
                  <a:pt x="18" y="51"/>
                </a:moveTo>
                <a:cubicBezTo>
                  <a:pt x="18" y="51"/>
                  <a:pt x="18" y="51"/>
                  <a:pt x="18" y="51"/>
                </a:cubicBezTo>
                <a:cubicBezTo>
                  <a:pt x="18" y="49"/>
                  <a:pt x="16" y="48"/>
                  <a:pt x="15" y="48"/>
                </a:cubicBezTo>
                <a:cubicBezTo>
                  <a:pt x="3" y="48"/>
                  <a:pt x="3" y="48"/>
                  <a:pt x="3" y="48"/>
                </a:cubicBezTo>
                <a:cubicBezTo>
                  <a:pt x="1" y="48"/>
                  <a:pt x="0" y="49"/>
                  <a:pt x="0" y="51"/>
                </a:cubicBezTo>
                <a:cubicBezTo>
                  <a:pt x="0" y="52"/>
                  <a:pt x="1" y="53"/>
                  <a:pt x="3" y="53"/>
                </a:cubicBezTo>
                <a:cubicBezTo>
                  <a:pt x="15" y="53"/>
                  <a:pt x="15" y="53"/>
                  <a:pt x="15" y="53"/>
                </a:cubicBezTo>
                <a:cubicBezTo>
                  <a:pt x="16" y="53"/>
                  <a:pt x="18" y="52"/>
                  <a:pt x="18" y="51"/>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4" name="Freeform 94"/>
          <p:cNvSpPr>
            <a:spLocks/>
          </p:cNvSpPr>
          <p:nvPr/>
        </p:nvSpPr>
        <p:spPr bwMode="auto">
          <a:xfrm>
            <a:off x="6476745" y="2321327"/>
            <a:ext cx="47613" cy="45232"/>
          </a:xfrm>
          <a:custGeom>
            <a:avLst/>
            <a:gdLst>
              <a:gd name="T0" fmla="*/ 28 w 29"/>
              <a:gd name="T1" fmla="*/ 16 h 28"/>
              <a:gd name="T2" fmla="*/ 12 w 29"/>
              <a:gd name="T3" fmla="*/ 27 h 28"/>
              <a:gd name="T4" fmla="*/ 1 w 29"/>
              <a:gd name="T5" fmla="*/ 12 h 28"/>
              <a:gd name="T6" fmla="*/ 17 w 29"/>
              <a:gd name="T7" fmla="*/ 1 h 28"/>
              <a:gd name="T8" fmla="*/ 28 w 29"/>
              <a:gd name="T9" fmla="*/ 16 h 28"/>
            </a:gdLst>
            <a:ahLst/>
            <a:cxnLst>
              <a:cxn ang="0">
                <a:pos x="T0" y="T1"/>
              </a:cxn>
              <a:cxn ang="0">
                <a:pos x="T2" y="T3"/>
              </a:cxn>
              <a:cxn ang="0">
                <a:pos x="T4" y="T5"/>
              </a:cxn>
              <a:cxn ang="0">
                <a:pos x="T6" y="T7"/>
              </a:cxn>
              <a:cxn ang="0">
                <a:pos x="T8" y="T9"/>
              </a:cxn>
            </a:cxnLst>
            <a:rect l="0" t="0" r="r" b="b"/>
            <a:pathLst>
              <a:path w="29" h="28">
                <a:moveTo>
                  <a:pt x="28" y="16"/>
                </a:moveTo>
                <a:cubicBezTo>
                  <a:pt x="26" y="23"/>
                  <a:pt x="19" y="28"/>
                  <a:pt x="12" y="27"/>
                </a:cubicBezTo>
                <a:cubicBezTo>
                  <a:pt x="5" y="26"/>
                  <a:pt x="0" y="19"/>
                  <a:pt x="1" y="12"/>
                </a:cubicBezTo>
                <a:cubicBezTo>
                  <a:pt x="3" y="4"/>
                  <a:pt x="10" y="0"/>
                  <a:pt x="17" y="1"/>
                </a:cubicBezTo>
                <a:cubicBezTo>
                  <a:pt x="24" y="2"/>
                  <a:pt x="29" y="9"/>
                  <a:pt x="28" y="16"/>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5" name="Freeform 95"/>
          <p:cNvSpPr>
            <a:spLocks/>
          </p:cNvSpPr>
          <p:nvPr/>
        </p:nvSpPr>
        <p:spPr bwMode="auto">
          <a:xfrm>
            <a:off x="6466032" y="2184441"/>
            <a:ext cx="44042" cy="147599"/>
          </a:xfrm>
          <a:custGeom>
            <a:avLst/>
            <a:gdLst>
              <a:gd name="T0" fmla="*/ 27 w 27"/>
              <a:gd name="T1" fmla="*/ 90 h 91"/>
              <a:gd name="T2" fmla="*/ 12 w 27"/>
              <a:gd name="T3" fmla="*/ 14 h 91"/>
              <a:gd name="T4" fmla="*/ 1 w 27"/>
              <a:gd name="T5" fmla="*/ 0 h 91"/>
              <a:gd name="T6" fmla="*/ 17 w 27"/>
              <a:gd name="T7" fmla="*/ 91 h 91"/>
              <a:gd name="T8" fmla="*/ 27 w 27"/>
              <a:gd name="T9" fmla="*/ 90 h 91"/>
            </a:gdLst>
            <a:ahLst/>
            <a:cxnLst>
              <a:cxn ang="0">
                <a:pos x="T0" y="T1"/>
              </a:cxn>
              <a:cxn ang="0">
                <a:pos x="T2" y="T3"/>
              </a:cxn>
              <a:cxn ang="0">
                <a:pos x="T4" y="T5"/>
              </a:cxn>
              <a:cxn ang="0">
                <a:pos x="T6" y="T7"/>
              </a:cxn>
              <a:cxn ang="0">
                <a:pos x="T8" y="T9"/>
              </a:cxn>
            </a:cxnLst>
            <a:rect l="0" t="0" r="r" b="b"/>
            <a:pathLst>
              <a:path w="27" h="91">
                <a:moveTo>
                  <a:pt x="27" y="90"/>
                </a:moveTo>
                <a:cubicBezTo>
                  <a:pt x="27" y="90"/>
                  <a:pt x="12" y="14"/>
                  <a:pt x="12" y="14"/>
                </a:cubicBezTo>
                <a:cubicBezTo>
                  <a:pt x="12" y="14"/>
                  <a:pt x="3" y="0"/>
                  <a:pt x="1" y="0"/>
                </a:cubicBezTo>
                <a:cubicBezTo>
                  <a:pt x="0" y="0"/>
                  <a:pt x="17" y="91"/>
                  <a:pt x="17" y="91"/>
                </a:cubicBezTo>
                <a:lnTo>
                  <a:pt x="27" y="9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6" name="Freeform 96"/>
          <p:cNvSpPr>
            <a:spLocks/>
          </p:cNvSpPr>
          <p:nvPr/>
        </p:nvSpPr>
        <p:spPr bwMode="auto">
          <a:xfrm>
            <a:off x="6496981" y="2208247"/>
            <a:ext cx="95225" cy="127364"/>
          </a:xfrm>
          <a:custGeom>
            <a:avLst/>
            <a:gdLst>
              <a:gd name="T0" fmla="*/ 1 w 80"/>
              <a:gd name="T1" fmla="*/ 99 h 107"/>
              <a:gd name="T2" fmla="*/ 60 w 80"/>
              <a:gd name="T3" fmla="*/ 13 h 107"/>
              <a:gd name="T4" fmla="*/ 80 w 80"/>
              <a:gd name="T5" fmla="*/ 0 h 107"/>
              <a:gd name="T6" fmla="*/ 71 w 80"/>
              <a:gd name="T7" fmla="*/ 21 h 107"/>
              <a:gd name="T8" fmla="*/ 12 w 80"/>
              <a:gd name="T9" fmla="*/ 107 h 107"/>
              <a:gd name="T10" fmla="*/ 0 w 80"/>
              <a:gd name="T11" fmla="*/ 100 h 107"/>
              <a:gd name="T12" fmla="*/ 1 w 80"/>
              <a:gd name="T13" fmla="*/ 99 h 107"/>
            </a:gdLst>
            <a:ahLst/>
            <a:cxnLst>
              <a:cxn ang="0">
                <a:pos x="T0" y="T1"/>
              </a:cxn>
              <a:cxn ang="0">
                <a:pos x="T2" y="T3"/>
              </a:cxn>
              <a:cxn ang="0">
                <a:pos x="T4" y="T5"/>
              </a:cxn>
              <a:cxn ang="0">
                <a:pos x="T6" y="T7"/>
              </a:cxn>
              <a:cxn ang="0">
                <a:pos x="T8" y="T9"/>
              </a:cxn>
              <a:cxn ang="0">
                <a:pos x="T10" y="T11"/>
              </a:cxn>
              <a:cxn ang="0">
                <a:pos x="T12" y="T13"/>
              </a:cxn>
            </a:cxnLst>
            <a:rect l="0" t="0" r="r" b="b"/>
            <a:pathLst>
              <a:path w="80" h="107">
                <a:moveTo>
                  <a:pt x="1" y="99"/>
                </a:moveTo>
                <a:lnTo>
                  <a:pt x="60" y="13"/>
                </a:lnTo>
                <a:lnTo>
                  <a:pt x="80" y="0"/>
                </a:lnTo>
                <a:lnTo>
                  <a:pt x="71" y="21"/>
                </a:lnTo>
                <a:lnTo>
                  <a:pt x="12" y="107"/>
                </a:lnTo>
                <a:lnTo>
                  <a:pt x="0" y="100"/>
                </a:lnTo>
                <a:lnTo>
                  <a:pt x="1" y="99"/>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7" name="Freeform 97"/>
          <p:cNvSpPr>
            <a:spLocks/>
          </p:cNvSpPr>
          <p:nvPr/>
        </p:nvSpPr>
        <p:spPr bwMode="auto">
          <a:xfrm>
            <a:off x="6488649" y="2355846"/>
            <a:ext cx="11903" cy="23806"/>
          </a:xfrm>
          <a:custGeom>
            <a:avLst/>
            <a:gdLst>
              <a:gd name="T0" fmla="*/ 2 w 7"/>
              <a:gd name="T1" fmla="*/ 3 h 15"/>
              <a:gd name="T2" fmla="*/ 5 w 7"/>
              <a:gd name="T3" fmla="*/ 1 h 15"/>
              <a:gd name="T4" fmla="*/ 7 w 7"/>
              <a:gd name="T5" fmla="*/ 3 h 15"/>
              <a:gd name="T6" fmla="*/ 5 w 7"/>
              <a:gd name="T7" fmla="*/ 13 h 15"/>
              <a:gd name="T8" fmla="*/ 3 w 7"/>
              <a:gd name="T9" fmla="*/ 15 h 15"/>
              <a:gd name="T10" fmla="*/ 1 w 7"/>
              <a:gd name="T11" fmla="*/ 12 h 15"/>
              <a:gd name="T12" fmla="*/ 2 w 7"/>
              <a:gd name="T13" fmla="*/ 3 h 15"/>
            </a:gdLst>
            <a:ahLst/>
            <a:cxnLst>
              <a:cxn ang="0">
                <a:pos x="T0" y="T1"/>
              </a:cxn>
              <a:cxn ang="0">
                <a:pos x="T2" y="T3"/>
              </a:cxn>
              <a:cxn ang="0">
                <a:pos x="T4" y="T5"/>
              </a:cxn>
              <a:cxn ang="0">
                <a:pos x="T6" y="T7"/>
              </a:cxn>
              <a:cxn ang="0">
                <a:pos x="T8" y="T9"/>
              </a:cxn>
              <a:cxn ang="0">
                <a:pos x="T10" y="T11"/>
              </a:cxn>
              <a:cxn ang="0">
                <a:pos x="T12" y="T13"/>
              </a:cxn>
            </a:cxnLst>
            <a:rect l="0" t="0" r="r" b="b"/>
            <a:pathLst>
              <a:path w="7" h="15">
                <a:moveTo>
                  <a:pt x="2" y="3"/>
                </a:moveTo>
                <a:cubicBezTo>
                  <a:pt x="3" y="1"/>
                  <a:pt x="4" y="0"/>
                  <a:pt x="5" y="1"/>
                </a:cubicBezTo>
                <a:cubicBezTo>
                  <a:pt x="6" y="1"/>
                  <a:pt x="7" y="2"/>
                  <a:pt x="7" y="3"/>
                </a:cubicBezTo>
                <a:cubicBezTo>
                  <a:pt x="5" y="13"/>
                  <a:pt x="5" y="13"/>
                  <a:pt x="5" y="13"/>
                </a:cubicBezTo>
                <a:cubicBezTo>
                  <a:pt x="5" y="14"/>
                  <a:pt x="4" y="15"/>
                  <a:pt x="3" y="15"/>
                </a:cubicBezTo>
                <a:cubicBezTo>
                  <a:pt x="1" y="15"/>
                  <a:pt x="0" y="13"/>
                  <a:pt x="1" y="12"/>
                </a:cubicBezTo>
                <a:lnTo>
                  <a:pt x="2" y="3"/>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8" name="Freeform 98"/>
          <p:cNvSpPr>
            <a:spLocks noEditPoints="1"/>
          </p:cNvSpPr>
          <p:nvPr/>
        </p:nvSpPr>
        <p:spPr bwMode="auto">
          <a:xfrm>
            <a:off x="6450559" y="1150057"/>
            <a:ext cx="165454" cy="177357"/>
          </a:xfrm>
          <a:custGeom>
            <a:avLst/>
            <a:gdLst>
              <a:gd name="T0" fmla="*/ 78 w 101"/>
              <a:gd name="T1" fmla="*/ 50 h 109"/>
              <a:gd name="T2" fmla="*/ 76 w 101"/>
              <a:gd name="T3" fmla="*/ 62 h 109"/>
              <a:gd name="T4" fmla="*/ 76 w 101"/>
              <a:gd name="T5" fmla="*/ 73 h 109"/>
              <a:gd name="T6" fmla="*/ 78 w 101"/>
              <a:gd name="T7" fmla="*/ 73 h 109"/>
              <a:gd name="T8" fmla="*/ 86 w 101"/>
              <a:gd name="T9" fmla="*/ 86 h 109"/>
              <a:gd name="T10" fmla="*/ 76 w 101"/>
              <a:gd name="T11" fmla="*/ 79 h 109"/>
              <a:gd name="T12" fmla="*/ 76 w 101"/>
              <a:gd name="T13" fmla="*/ 22 h 109"/>
              <a:gd name="T14" fmla="*/ 86 w 101"/>
              <a:gd name="T15" fmla="*/ 15 h 109"/>
              <a:gd name="T16" fmla="*/ 78 w 101"/>
              <a:gd name="T17" fmla="*/ 27 h 109"/>
              <a:gd name="T18" fmla="*/ 76 w 101"/>
              <a:gd name="T19" fmla="*/ 28 h 109"/>
              <a:gd name="T20" fmla="*/ 99 w 101"/>
              <a:gd name="T21" fmla="*/ 48 h 109"/>
              <a:gd name="T22" fmla="*/ 84 w 101"/>
              <a:gd name="T23" fmla="*/ 50 h 109"/>
              <a:gd name="T24" fmla="*/ 99 w 101"/>
              <a:gd name="T25" fmla="*/ 53 h 109"/>
              <a:gd name="T26" fmla="*/ 99 w 101"/>
              <a:gd name="T27" fmla="*/ 48 h 109"/>
              <a:gd name="T28" fmla="*/ 53 w 101"/>
              <a:gd name="T29" fmla="*/ 109 h 109"/>
              <a:gd name="T30" fmla="*/ 66 w 101"/>
              <a:gd name="T31" fmla="*/ 73 h 109"/>
              <a:gd name="T32" fmla="*/ 76 w 101"/>
              <a:gd name="T33" fmla="*/ 38 h 109"/>
              <a:gd name="T34" fmla="*/ 51 w 101"/>
              <a:gd name="T35" fmla="*/ 28 h 109"/>
              <a:gd name="T36" fmla="*/ 73 w 101"/>
              <a:gd name="T37" fmla="*/ 50 h 109"/>
              <a:gd name="T38" fmla="*/ 62 w 101"/>
              <a:gd name="T39" fmla="*/ 69 h 109"/>
              <a:gd name="T40" fmla="*/ 61 w 101"/>
              <a:gd name="T41" fmla="*/ 84 h 109"/>
              <a:gd name="T42" fmla="*/ 51 w 101"/>
              <a:gd name="T43" fmla="*/ 109 h 109"/>
              <a:gd name="T44" fmla="*/ 76 w 101"/>
              <a:gd name="T45" fmla="*/ 28 h 109"/>
              <a:gd name="T46" fmla="*/ 74 w 101"/>
              <a:gd name="T47" fmla="*/ 23 h 109"/>
              <a:gd name="T48" fmla="*/ 76 w 101"/>
              <a:gd name="T49" fmla="*/ 73 h 109"/>
              <a:gd name="T50" fmla="*/ 74 w 101"/>
              <a:gd name="T51" fmla="*/ 77 h 109"/>
              <a:gd name="T52" fmla="*/ 76 w 101"/>
              <a:gd name="T53" fmla="*/ 73 h 109"/>
              <a:gd name="T54" fmla="*/ 51 w 101"/>
              <a:gd name="T55" fmla="*/ 0 h 109"/>
              <a:gd name="T56" fmla="*/ 53 w 101"/>
              <a:gd name="T57" fmla="*/ 2 h 109"/>
              <a:gd name="T58" fmla="*/ 51 w 101"/>
              <a:gd name="T59" fmla="*/ 17 h 109"/>
              <a:gd name="T60" fmla="*/ 51 w 101"/>
              <a:gd name="T61" fmla="*/ 22 h 109"/>
              <a:gd name="T62" fmla="*/ 26 w 101"/>
              <a:gd name="T63" fmla="*/ 62 h 109"/>
              <a:gd name="T64" fmla="*/ 35 w 101"/>
              <a:gd name="T65" fmla="*/ 95 h 109"/>
              <a:gd name="T66" fmla="*/ 51 w 101"/>
              <a:gd name="T67" fmla="*/ 109 h 109"/>
              <a:gd name="T68" fmla="*/ 41 w 101"/>
              <a:gd name="T69" fmla="*/ 84 h 109"/>
              <a:gd name="T70" fmla="*/ 40 w 101"/>
              <a:gd name="T71" fmla="*/ 69 h 109"/>
              <a:gd name="T72" fmla="*/ 35 w 101"/>
              <a:gd name="T73" fmla="*/ 35 h 109"/>
              <a:gd name="T74" fmla="*/ 51 w 101"/>
              <a:gd name="T75" fmla="*/ 22 h 109"/>
              <a:gd name="T76" fmla="*/ 51 w 101"/>
              <a:gd name="T77" fmla="*/ 17 h 109"/>
              <a:gd name="T78" fmla="*/ 48 w 101"/>
              <a:gd name="T79" fmla="*/ 2 h 109"/>
              <a:gd name="T80" fmla="*/ 26 w 101"/>
              <a:gd name="T81" fmla="*/ 79 h 109"/>
              <a:gd name="T82" fmla="*/ 28 w 101"/>
              <a:gd name="T83" fmla="*/ 73 h 109"/>
              <a:gd name="T84" fmla="*/ 26 w 101"/>
              <a:gd name="T85" fmla="*/ 79 h 109"/>
              <a:gd name="T86" fmla="*/ 26 w 101"/>
              <a:gd name="T87" fmla="*/ 21 h 109"/>
              <a:gd name="T88" fmla="*/ 28 w 101"/>
              <a:gd name="T89" fmla="*/ 27 h 109"/>
              <a:gd name="T90" fmla="*/ 26 w 101"/>
              <a:gd name="T91" fmla="*/ 38 h 109"/>
              <a:gd name="T92" fmla="*/ 26 w 101"/>
              <a:gd name="T93" fmla="*/ 62 h 109"/>
              <a:gd name="T94" fmla="*/ 26 w 101"/>
              <a:gd name="T95" fmla="*/ 21 h 109"/>
              <a:gd name="T96" fmla="*/ 24 w 101"/>
              <a:gd name="T97" fmla="*/ 27 h 109"/>
              <a:gd name="T98" fmla="*/ 15 w 101"/>
              <a:gd name="T99" fmla="*/ 18 h 109"/>
              <a:gd name="T100" fmla="*/ 19 w 101"/>
              <a:gd name="T101" fmla="*/ 15 h 109"/>
              <a:gd name="T102" fmla="*/ 26 w 101"/>
              <a:gd name="T103" fmla="*/ 73 h 109"/>
              <a:gd name="T104" fmla="*/ 19 w 101"/>
              <a:gd name="T105" fmla="*/ 86 h 109"/>
              <a:gd name="T106" fmla="*/ 15 w 101"/>
              <a:gd name="T107" fmla="*/ 82 h 109"/>
              <a:gd name="T108" fmla="*/ 24 w 101"/>
              <a:gd name="T109" fmla="*/ 73 h 109"/>
              <a:gd name="T110" fmla="*/ 18 w 101"/>
              <a:gd name="T111" fmla="*/ 50 h 109"/>
              <a:gd name="T112" fmla="*/ 15 w 101"/>
              <a:gd name="T113" fmla="*/ 48 h 109"/>
              <a:gd name="T114" fmla="*/ 0 w 101"/>
              <a:gd name="T115" fmla="*/ 50 h 109"/>
              <a:gd name="T116" fmla="*/ 15 w 101"/>
              <a:gd name="T117" fmla="*/ 5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09">
                <a:moveTo>
                  <a:pt x="76" y="62"/>
                </a:moveTo>
                <a:cubicBezTo>
                  <a:pt x="78" y="58"/>
                  <a:pt x="78" y="54"/>
                  <a:pt x="78" y="50"/>
                </a:cubicBezTo>
                <a:cubicBezTo>
                  <a:pt x="78" y="46"/>
                  <a:pt x="78" y="42"/>
                  <a:pt x="76" y="38"/>
                </a:cubicBezTo>
                <a:cubicBezTo>
                  <a:pt x="76" y="62"/>
                  <a:pt x="76" y="62"/>
                  <a:pt x="76" y="62"/>
                </a:cubicBezTo>
                <a:close/>
                <a:moveTo>
                  <a:pt x="76" y="79"/>
                </a:moveTo>
                <a:cubicBezTo>
                  <a:pt x="76" y="73"/>
                  <a:pt x="76" y="73"/>
                  <a:pt x="76" y="73"/>
                </a:cubicBezTo>
                <a:cubicBezTo>
                  <a:pt x="77" y="73"/>
                  <a:pt x="77" y="73"/>
                  <a:pt x="78" y="73"/>
                </a:cubicBezTo>
                <a:cubicBezTo>
                  <a:pt x="78" y="73"/>
                  <a:pt x="78" y="73"/>
                  <a:pt x="78" y="73"/>
                </a:cubicBezTo>
                <a:cubicBezTo>
                  <a:pt x="86" y="82"/>
                  <a:pt x="86" y="82"/>
                  <a:pt x="86" y="82"/>
                </a:cubicBezTo>
                <a:cubicBezTo>
                  <a:pt x="87" y="83"/>
                  <a:pt x="87" y="85"/>
                  <a:pt x="86" y="86"/>
                </a:cubicBezTo>
                <a:cubicBezTo>
                  <a:pt x="85" y="87"/>
                  <a:pt x="84" y="87"/>
                  <a:pt x="83" y="86"/>
                </a:cubicBezTo>
                <a:cubicBezTo>
                  <a:pt x="76" y="79"/>
                  <a:pt x="76" y="79"/>
                  <a:pt x="76" y="79"/>
                </a:cubicBezTo>
                <a:close/>
                <a:moveTo>
                  <a:pt x="76" y="28"/>
                </a:moveTo>
                <a:cubicBezTo>
                  <a:pt x="76" y="22"/>
                  <a:pt x="76" y="22"/>
                  <a:pt x="76" y="22"/>
                </a:cubicBezTo>
                <a:cubicBezTo>
                  <a:pt x="83" y="15"/>
                  <a:pt x="83" y="15"/>
                  <a:pt x="83" y="15"/>
                </a:cubicBezTo>
                <a:cubicBezTo>
                  <a:pt x="84" y="14"/>
                  <a:pt x="85" y="14"/>
                  <a:pt x="86" y="15"/>
                </a:cubicBezTo>
                <a:cubicBezTo>
                  <a:pt x="87" y="16"/>
                  <a:pt x="87" y="17"/>
                  <a:pt x="86" y="18"/>
                </a:cubicBezTo>
                <a:cubicBezTo>
                  <a:pt x="78" y="27"/>
                  <a:pt x="78" y="27"/>
                  <a:pt x="78" y="27"/>
                </a:cubicBezTo>
                <a:cubicBezTo>
                  <a:pt x="78" y="27"/>
                  <a:pt x="78" y="27"/>
                  <a:pt x="78" y="27"/>
                </a:cubicBezTo>
                <a:cubicBezTo>
                  <a:pt x="77" y="28"/>
                  <a:pt x="77" y="28"/>
                  <a:pt x="76" y="28"/>
                </a:cubicBezTo>
                <a:close/>
                <a:moveTo>
                  <a:pt x="99" y="48"/>
                </a:moveTo>
                <a:cubicBezTo>
                  <a:pt x="99" y="48"/>
                  <a:pt x="99" y="48"/>
                  <a:pt x="99" y="48"/>
                </a:cubicBezTo>
                <a:cubicBezTo>
                  <a:pt x="86" y="48"/>
                  <a:pt x="86" y="48"/>
                  <a:pt x="86" y="48"/>
                </a:cubicBezTo>
                <a:cubicBezTo>
                  <a:pt x="85" y="48"/>
                  <a:pt x="84" y="49"/>
                  <a:pt x="84" y="50"/>
                </a:cubicBezTo>
                <a:cubicBezTo>
                  <a:pt x="84" y="52"/>
                  <a:pt x="85" y="53"/>
                  <a:pt x="86" y="53"/>
                </a:cubicBezTo>
                <a:cubicBezTo>
                  <a:pt x="99" y="53"/>
                  <a:pt x="99" y="53"/>
                  <a:pt x="99" y="53"/>
                </a:cubicBezTo>
                <a:cubicBezTo>
                  <a:pt x="100" y="53"/>
                  <a:pt x="101" y="52"/>
                  <a:pt x="101" y="50"/>
                </a:cubicBezTo>
                <a:cubicBezTo>
                  <a:pt x="101" y="49"/>
                  <a:pt x="100" y="48"/>
                  <a:pt x="99" y="48"/>
                </a:cubicBezTo>
                <a:close/>
                <a:moveTo>
                  <a:pt x="51" y="109"/>
                </a:moveTo>
                <a:cubicBezTo>
                  <a:pt x="53" y="109"/>
                  <a:pt x="53" y="109"/>
                  <a:pt x="53" y="109"/>
                </a:cubicBezTo>
                <a:cubicBezTo>
                  <a:pt x="60" y="109"/>
                  <a:pt x="66" y="103"/>
                  <a:pt x="66" y="95"/>
                </a:cubicBezTo>
                <a:cubicBezTo>
                  <a:pt x="66" y="73"/>
                  <a:pt x="66" y="73"/>
                  <a:pt x="66" y="73"/>
                </a:cubicBezTo>
                <a:cubicBezTo>
                  <a:pt x="70" y="70"/>
                  <a:pt x="74" y="67"/>
                  <a:pt x="76" y="62"/>
                </a:cubicBezTo>
                <a:cubicBezTo>
                  <a:pt x="76" y="38"/>
                  <a:pt x="76" y="38"/>
                  <a:pt x="76" y="38"/>
                </a:cubicBezTo>
                <a:cubicBezTo>
                  <a:pt x="71" y="29"/>
                  <a:pt x="62" y="22"/>
                  <a:pt x="51" y="22"/>
                </a:cubicBezTo>
                <a:cubicBezTo>
                  <a:pt x="51" y="28"/>
                  <a:pt x="51" y="28"/>
                  <a:pt x="51" y="28"/>
                </a:cubicBezTo>
                <a:cubicBezTo>
                  <a:pt x="57" y="28"/>
                  <a:pt x="62" y="31"/>
                  <a:pt x="66" y="35"/>
                </a:cubicBezTo>
                <a:cubicBezTo>
                  <a:pt x="70" y="39"/>
                  <a:pt x="73" y="44"/>
                  <a:pt x="73" y="50"/>
                </a:cubicBezTo>
                <a:cubicBezTo>
                  <a:pt x="73" y="58"/>
                  <a:pt x="68" y="65"/>
                  <a:pt x="62" y="69"/>
                </a:cubicBezTo>
                <a:cubicBezTo>
                  <a:pt x="62" y="69"/>
                  <a:pt x="62" y="69"/>
                  <a:pt x="62" y="69"/>
                </a:cubicBezTo>
                <a:cubicBezTo>
                  <a:pt x="61" y="70"/>
                  <a:pt x="61" y="71"/>
                  <a:pt x="61" y="72"/>
                </a:cubicBezTo>
                <a:cubicBezTo>
                  <a:pt x="61" y="84"/>
                  <a:pt x="61" y="84"/>
                  <a:pt x="61" y="84"/>
                </a:cubicBezTo>
                <a:cubicBezTo>
                  <a:pt x="51" y="84"/>
                  <a:pt x="51" y="84"/>
                  <a:pt x="51" y="84"/>
                </a:cubicBezTo>
                <a:cubicBezTo>
                  <a:pt x="51" y="109"/>
                  <a:pt x="51" y="109"/>
                  <a:pt x="51" y="109"/>
                </a:cubicBezTo>
                <a:close/>
                <a:moveTo>
                  <a:pt x="76" y="22"/>
                </a:moveTo>
                <a:cubicBezTo>
                  <a:pt x="76" y="28"/>
                  <a:pt x="76" y="28"/>
                  <a:pt x="76" y="28"/>
                </a:cubicBezTo>
                <a:cubicBezTo>
                  <a:pt x="75" y="28"/>
                  <a:pt x="75" y="28"/>
                  <a:pt x="74" y="27"/>
                </a:cubicBezTo>
                <a:cubicBezTo>
                  <a:pt x="73" y="26"/>
                  <a:pt x="73" y="24"/>
                  <a:pt x="74" y="23"/>
                </a:cubicBezTo>
                <a:cubicBezTo>
                  <a:pt x="76" y="22"/>
                  <a:pt x="76" y="22"/>
                  <a:pt x="76" y="22"/>
                </a:cubicBezTo>
                <a:close/>
                <a:moveTo>
                  <a:pt x="76" y="73"/>
                </a:moveTo>
                <a:cubicBezTo>
                  <a:pt x="76" y="79"/>
                  <a:pt x="76" y="79"/>
                  <a:pt x="76" y="79"/>
                </a:cubicBezTo>
                <a:cubicBezTo>
                  <a:pt x="74" y="77"/>
                  <a:pt x="74" y="77"/>
                  <a:pt x="74" y="77"/>
                </a:cubicBezTo>
                <a:cubicBezTo>
                  <a:pt x="73" y="76"/>
                  <a:pt x="73" y="74"/>
                  <a:pt x="74" y="73"/>
                </a:cubicBezTo>
                <a:cubicBezTo>
                  <a:pt x="75" y="73"/>
                  <a:pt x="75" y="73"/>
                  <a:pt x="76" y="73"/>
                </a:cubicBezTo>
                <a:close/>
                <a:moveTo>
                  <a:pt x="51" y="17"/>
                </a:moveTo>
                <a:cubicBezTo>
                  <a:pt x="51" y="0"/>
                  <a:pt x="51" y="0"/>
                  <a:pt x="51" y="0"/>
                </a:cubicBezTo>
                <a:cubicBezTo>
                  <a:pt x="51" y="0"/>
                  <a:pt x="51" y="0"/>
                  <a:pt x="51" y="0"/>
                </a:cubicBezTo>
                <a:cubicBezTo>
                  <a:pt x="52" y="0"/>
                  <a:pt x="53" y="1"/>
                  <a:pt x="53" y="2"/>
                </a:cubicBezTo>
                <a:cubicBezTo>
                  <a:pt x="53" y="15"/>
                  <a:pt x="53" y="15"/>
                  <a:pt x="53" y="15"/>
                </a:cubicBezTo>
                <a:cubicBezTo>
                  <a:pt x="53" y="16"/>
                  <a:pt x="52" y="17"/>
                  <a:pt x="51" y="17"/>
                </a:cubicBezTo>
                <a:cubicBezTo>
                  <a:pt x="51" y="17"/>
                  <a:pt x="51" y="17"/>
                  <a:pt x="51" y="17"/>
                </a:cubicBezTo>
                <a:close/>
                <a:moveTo>
                  <a:pt x="51" y="22"/>
                </a:moveTo>
                <a:cubicBezTo>
                  <a:pt x="40" y="22"/>
                  <a:pt x="30" y="29"/>
                  <a:pt x="26" y="38"/>
                </a:cubicBezTo>
                <a:cubicBezTo>
                  <a:pt x="26" y="62"/>
                  <a:pt x="26" y="62"/>
                  <a:pt x="26" y="62"/>
                </a:cubicBezTo>
                <a:cubicBezTo>
                  <a:pt x="28" y="67"/>
                  <a:pt x="31" y="71"/>
                  <a:pt x="35" y="74"/>
                </a:cubicBezTo>
                <a:cubicBezTo>
                  <a:pt x="35" y="95"/>
                  <a:pt x="35" y="95"/>
                  <a:pt x="35" y="95"/>
                </a:cubicBezTo>
                <a:cubicBezTo>
                  <a:pt x="35" y="103"/>
                  <a:pt x="42" y="109"/>
                  <a:pt x="49" y="109"/>
                </a:cubicBezTo>
                <a:cubicBezTo>
                  <a:pt x="51" y="109"/>
                  <a:pt x="51" y="109"/>
                  <a:pt x="51" y="109"/>
                </a:cubicBezTo>
                <a:cubicBezTo>
                  <a:pt x="51" y="84"/>
                  <a:pt x="51" y="84"/>
                  <a:pt x="51" y="84"/>
                </a:cubicBezTo>
                <a:cubicBezTo>
                  <a:pt x="41" y="84"/>
                  <a:pt x="41" y="84"/>
                  <a:pt x="41" y="84"/>
                </a:cubicBezTo>
                <a:cubicBezTo>
                  <a:pt x="41" y="72"/>
                  <a:pt x="41" y="72"/>
                  <a:pt x="41" y="72"/>
                </a:cubicBezTo>
                <a:cubicBezTo>
                  <a:pt x="41" y="71"/>
                  <a:pt x="41" y="70"/>
                  <a:pt x="40" y="69"/>
                </a:cubicBezTo>
                <a:cubicBezTo>
                  <a:pt x="33" y="66"/>
                  <a:pt x="28" y="58"/>
                  <a:pt x="28" y="50"/>
                </a:cubicBezTo>
                <a:cubicBezTo>
                  <a:pt x="28" y="44"/>
                  <a:pt x="31" y="39"/>
                  <a:pt x="35" y="35"/>
                </a:cubicBezTo>
                <a:cubicBezTo>
                  <a:pt x="39" y="31"/>
                  <a:pt x="44" y="28"/>
                  <a:pt x="51" y="28"/>
                </a:cubicBezTo>
                <a:cubicBezTo>
                  <a:pt x="51" y="22"/>
                  <a:pt x="51" y="22"/>
                  <a:pt x="51" y="22"/>
                </a:cubicBezTo>
                <a:close/>
                <a:moveTo>
                  <a:pt x="51" y="0"/>
                </a:moveTo>
                <a:cubicBezTo>
                  <a:pt x="51" y="17"/>
                  <a:pt x="51" y="17"/>
                  <a:pt x="51" y="17"/>
                </a:cubicBezTo>
                <a:cubicBezTo>
                  <a:pt x="49" y="17"/>
                  <a:pt x="48" y="16"/>
                  <a:pt x="48" y="15"/>
                </a:cubicBezTo>
                <a:cubicBezTo>
                  <a:pt x="48" y="2"/>
                  <a:pt x="48" y="2"/>
                  <a:pt x="48" y="2"/>
                </a:cubicBezTo>
                <a:cubicBezTo>
                  <a:pt x="48" y="1"/>
                  <a:pt x="49" y="0"/>
                  <a:pt x="51" y="0"/>
                </a:cubicBezTo>
                <a:close/>
                <a:moveTo>
                  <a:pt x="26" y="79"/>
                </a:moveTo>
                <a:cubicBezTo>
                  <a:pt x="26" y="73"/>
                  <a:pt x="26" y="73"/>
                  <a:pt x="26" y="73"/>
                </a:cubicBezTo>
                <a:cubicBezTo>
                  <a:pt x="26" y="73"/>
                  <a:pt x="27" y="73"/>
                  <a:pt x="28" y="73"/>
                </a:cubicBezTo>
                <a:cubicBezTo>
                  <a:pt x="29" y="74"/>
                  <a:pt x="29" y="76"/>
                  <a:pt x="28" y="77"/>
                </a:cubicBezTo>
                <a:cubicBezTo>
                  <a:pt x="26" y="79"/>
                  <a:pt x="26" y="79"/>
                  <a:pt x="26" y="79"/>
                </a:cubicBezTo>
                <a:close/>
                <a:moveTo>
                  <a:pt x="26" y="28"/>
                </a:moveTo>
                <a:cubicBezTo>
                  <a:pt x="26" y="21"/>
                  <a:pt x="26" y="21"/>
                  <a:pt x="26" y="21"/>
                </a:cubicBezTo>
                <a:cubicBezTo>
                  <a:pt x="28" y="23"/>
                  <a:pt x="28" y="23"/>
                  <a:pt x="28" y="23"/>
                </a:cubicBezTo>
                <a:cubicBezTo>
                  <a:pt x="29" y="24"/>
                  <a:pt x="29" y="26"/>
                  <a:pt x="28" y="27"/>
                </a:cubicBezTo>
                <a:cubicBezTo>
                  <a:pt x="27" y="28"/>
                  <a:pt x="26" y="28"/>
                  <a:pt x="26" y="28"/>
                </a:cubicBezTo>
                <a:close/>
                <a:moveTo>
                  <a:pt x="26" y="38"/>
                </a:moveTo>
                <a:cubicBezTo>
                  <a:pt x="24" y="42"/>
                  <a:pt x="23" y="46"/>
                  <a:pt x="23" y="50"/>
                </a:cubicBezTo>
                <a:cubicBezTo>
                  <a:pt x="23" y="55"/>
                  <a:pt x="24" y="59"/>
                  <a:pt x="26" y="62"/>
                </a:cubicBezTo>
                <a:cubicBezTo>
                  <a:pt x="26" y="38"/>
                  <a:pt x="26" y="38"/>
                  <a:pt x="26" y="38"/>
                </a:cubicBezTo>
                <a:close/>
                <a:moveTo>
                  <a:pt x="26" y="21"/>
                </a:moveTo>
                <a:cubicBezTo>
                  <a:pt x="26" y="28"/>
                  <a:pt x="26" y="28"/>
                  <a:pt x="26" y="28"/>
                </a:cubicBezTo>
                <a:cubicBezTo>
                  <a:pt x="25" y="28"/>
                  <a:pt x="24" y="27"/>
                  <a:pt x="24" y="27"/>
                </a:cubicBezTo>
                <a:cubicBezTo>
                  <a:pt x="24" y="27"/>
                  <a:pt x="24" y="27"/>
                  <a:pt x="24" y="27"/>
                </a:cubicBezTo>
                <a:cubicBezTo>
                  <a:pt x="15" y="18"/>
                  <a:pt x="15" y="18"/>
                  <a:pt x="15" y="18"/>
                </a:cubicBezTo>
                <a:cubicBezTo>
                  <a:pt x="14" y="17"/>
                  <a:pt x="14" y="16"/>
                  <a:pt x="15" y="15"/>
                </a:cubicBezTo>
                <a:cubicBezTo>
                  <a:pt x="16" y="14"/>
                  <a:pt x="18" y="14"/>
                  <a:pt x="19" y="15"/>
                </a:cubicBezTo>
                <a:cubicBezTo>
                  <a:pt x="26" y="21"/>
                  <a:pt x="26" y="21"/>
                  <a:pt x="26" y="21"/>
                </a:cubicBezTo>
                <a:close/>
                <a:moveTo>
                  <a:pt x="26" y="73"/>
                </a:moveTo>
                <a:cubicBezTo>
                  <a:pt x="26" y="79"/>
                  <a:pt x="26" y="79"/>
                  <a:pt x="26" y="79"/>
                </a:cubicBezTo>
                <a:cubicBezTo>
                  <a:pt x="19" y="86"/>
                  <a:pt x="19" y="86"/>
                  <a:pt x="19" y="86"/>
                </a:cubicBezTo>
                <a:cubicBezTo>
                  <a:pt x="18" y="87"/>
                  <a:pt x="16" y="87"/>
                  <a:pt x="15" y="86"/>
                </a:cubicBezTo>
                <a:cubicBezTo>
                  <a:pt x="14" y="85"/>
                  <a:pt x="14" y="83"/>
                  <a:pt x="15" y="82"/>
                </a:cubicBezTo>
                <a:cubicBezTo>
                  <a:pt x="24" y="73"/>
                  <a:pt x="24" y="73"/>
                  <a:pt x="24" y="73"/>
                </a:cubicBezTo>
                <a:cubicBezTo>
                  <a:pt x="24" y="73"/>
                  <a:pt x="24" y="73"/>
                  <a:pt x="24" y="73"/>
                </a:cubicBezTo>
                <a:cubicBezTo>
                  <a:pt x="24" y="73"/>
                  <a:pt x="25" y="73"/>
                  <a:pt x="26" y="73"/>
                </a:cubicBezTo>
                <a:close/>
                <a:moveTo>
                  <a:pt x="18" y="50"/>
                </a:moveTo>
                <a:cubicBezTo>
                  <a:pt x="18" y="50"/>
                  <a:pt x="18" y="50"/>
                  <a:pt x="18" y="50"/>
                </a:cubicBezTo>
                <a:cubicBezTo>
                  <a:pt x="18" y="49"/>
                  <a:pt x="17" y="48"/>
                  <a:pt x="15" y="48"/>
                </a:cubicBezTo>
                <a:cubicBezTo>
                  <a:pt x="3" y="48"/>
                  <a:pt x="3" y="48"/>
                  <a:pt x="3" y="48"/>
                </a:cubicBezTo>
                <a:cubicBezTo>
                  <a:pt x="2" y="48"/>
                  <a:pt x="0" y="49"/>
                  <a:pt x="0" y="50"/>
                </a:cubicBezTo>
                <a:cubicBezTo>
                  <a:pt x="0" y="52"/>
                  <a:pt x="2" y="53"/>
                  <a:pt x="3" y="53"/>
                </a:cubicBezTo>
                <a:cubicBezTo>
                  <a:pt x="15" y="53"/>
                  <a:pt x="15" y="53"/>
                  <a:pt x="15" y="53"/>
                </a:cubicBezTo>
                <a:cubicBezTo>
                  <a:pt x="17" y="53"/>
                  <a:pt x="18" y="52"/>
                  <a:pt x="18" y="50"/>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9" name="矩形 108"/>
          <p:cNvSpPr/>
          <p:nvPr/>
        </p:nvSpPr>
        <p:spPr>
          <a:xfrm>
            <a:off x="785786" y="714362"/>
            <a:ext cx="5109091" cy="461665"/>
          </a:xfrm>
          <a:prstGeom prst="rect">
            <a:avLst/>
          </a:prstGeom>
        </p:spPr>
        <p:txBody>
          <a:bodyPr wrap="none">
            <a:spAutoFit/>
          </a:bodyPr>
          <a:lstStyle/>
          <a:p>
            <a:r>
              <a:rPr lang="zh-CN" altLang="en-US" sz="2400" b="1" dirty="0" smtClean="0">
                <a:latin typeface="+mn-ea"/>
                <a:ea typeface="+mn-ea"/>
              </a:rPr>
              <a:t>四、其他个人出租不动产的政策适用</a:t>
            </a:r>
          </a:p>
        </p:txBody>
      </p:sp>
      <p:sp>
        <p:nvSpPr>
          <p:cNvPr id="110" name="Rectangle 1"/>
          <p:cNvSpPr>
            <a:spLocks noChangeArrowheads="1"/>
          </p:cNvSpPr>
          <p:nvPr/>
        </p:nvSpPr>
        <p:spPr bwMode="auto">
          <a:xfrm>
            <a:off x="285720" y="1142990"/>
            <a:ext cx="8572560" cy="34163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50000"/>
              </a:lnSpc>
              <a:spcBef>
                <a:spcPct val="0"/>
              </a:spcBef>
              <a:spcAft>
                <a:spcPct val="0"/>
              </a:spcAft>
              <a:buClrTx/>
              <a:buSzTx/>
              <a:buFont typeface="Wingdings" pitchFamily="2" charset="2"/>
              <a:buChar char="Ø"/>
              <a:tabLst/>
            </a:pPr>
            <a:r>
              <a:rPr kumimoji="0" lang="en-US" altLang="zh-CN" sz="1800" b="1" i="0" u="none" strike="noStrike" cap="none" normalizeH="0" baseline="0" dirty="0" smtClean="0">
                <a:ln>
                  <a:noFill/>
                </a:ln>
                <a:solidFill>
                  <a:srgbClr val="FF0000"/>
                </a:solidFill>
                <a:effectLst/>
                <a:latin typeface="+mn-ea"/>
                <a:ea typeface="+mn-ea"/>
                <a:cs typeface="仿宋_GB2312" charset="-122"/>
              </a:rPr>
              <a:t> </a:t>
            </a:r>
            <a:r>
              <a:rPr kumimoji="0" lang="zh-CN" sz="1800" b="1" i="0" u="none" strike="noStrike" cap="none" normalizeH="0" baseline="0" dirty="0" smtClean="0">
                <a:ln>
                  <a:noFill/>
                </a:ln>
                <a:solidFill>
                  <a:srgbClr val="FF0000"/>
                </a:solidFill>
                <a:effectLst/>
                <a:latin typeface="+mn-ea"/>
                <a:ea typeface="+mn-ea"/>
                <a:cs typeface="仿宋_GB2312" charset="-122"/>
              </a:rPr>
              <a:t>公告明确</a:t>
            </a:r>
            <a:r>
              <a:rPr kumimoji="0" lang="en-US" altLang="zh-CN" sz="1800" b="1" i="0" u="none" strike="noStrike" cap="none" normalizeH="0" baseline="0" dirty="0" smtClean="0">
                <a:ln>
                  <a:noFill/>
                </a:ln>
                <a:solidFill>
                  <a:srgbClr val="FF0000"/>
                </a:solidFill>
                <a:effectLst/>
                <a:latin typeface="+mn-ea"/>
                <a:ea typeface="+mn-ea"/>
                <a:cs typeface="仿宋_GB2312" charset="-122"/>
              </a:rPr>
              <a:t>:</a:t>
            </a:r>
            <a:r>
              <a:rPr lang="zh-CN" altLang="en-US" sz="1800" dirty="0" smtClean="0">
                <a:latin typeface="+mn-ea"/>
                <a:ea typeface="+mn-ea"/>
                <a:cs typeface="仿宋_GB2312" charset="-122"/>
              </a:rPr>
              <a:t>采取一次性收取租金（包括预收款）形式出租不动产取得的租金收入，可在对应的租赁期内平均分摊，分摊后的月租金收入不超过</a:t>
            </a:r>
            <a:r>
              <a:rPr lang="en-US" altLang="en-US" sz="1800" dirty="0" smtClean="0">
                <a:latin typeface="+mn-ea"/>
                <a:ea typeface="+mn-ea"/>
                <a:cs typeface="仿宋_GB2312" charset="-122"/>
              </a:rPr>
              <a:t>10</a:t>
            </a:r>
            <a:r>
              <a:rPr lang="zh-CN" altLang="en-US" sz="1800" dirty="0" smtClean="0">
                <a:latin typeface="+mn-ea"/>
                <a:ea typeface="+mn-ea"/>
                <a:cs typeface="仿宋_GB2312" charset="-122"/>
              </a:rPr>
              <a:t>万元的，可享受小规模纳税人免税政策。</a:t>
            </a:r>
            <a:endParaRPr lang="en-US" altLang="zh-CN" sz="1800" dirty="0" smtClean="0">
              <a:latin typeface="+mn-ea"/>
              <a:ea typeface="+mn-ea"/>
              <a:cs typeface="仿宋_GB2312" charset="-122"/>
            </a:endParaRPr>
          </a:p>
          <a:p>
            <a:pPr lvl="0" defTabSz="914400" eaLnBrk="0" hangingPunct="0">
              <a:lnSpc>
                <a:spcPct val="150000"/>
              </a:lnSpc>
              <a:buFont typeface="Wingdings" pitchFamily="2" charset="2"/>
              <a:buChar char="Ø"/>
            </a:pPr>
            <a:r>
              <a:rPr lang="zh-CN" altLang="en-US" sz="1800" b="1" dirty="0" smtClean="0">
                <a:solidFill>
                  <a:srgbClr val="FF0000"/>
                </a:solidFill>
                <a:latin typeface="+mn-ea"/>
                <a:ea typeface="+mn-ea"/>
                <a:cs typeface="仿宋_GB2312" charset="-122"/>
              </a:rPr>
              <a:t> 问题：</a:t>
            </a:r>
            <a:r>
              <a:rPr lang="zh-CN" altLang="en-US" sz="1800" dirty="0" smtClean="0">
                <a:latin typeface="+mn-ea"/>
                <a:ea typeface="+mn-ea"/>
                <a:cs typeface="仿宋_GB2312" charset="-122"/>
              </a:rPr>
              <a:t>其他个人在</a:t>
            </a:r>
            <a:r>
              <a:rPr lang="en-US" altLang="en-US" sz="1800" b="1" dirty="0" smtClean="0">
                <a:solidFill>
                  <a:srgbClr val="FF0000"/>
                </a:solidFill>
                <a:latin typeface="+mn-ea"/>
                <a:ea typeface="+mn-ea"/>
                <a:cs typeface="仿宋_GB2312" charset="-122"/>
              </a:rPr>
              <a:t>2018</a:t>
            </a:r>
            <a:r>
              <a:rPr lang="zh-CN" altLang="en-US" sz="1800" b="1" dirty="0" smtClean="0">
                <a:solidFill>
                  <a:srgbClr val="FF0000"/>
                </a:solidFill>
                <a:latin typeface="+mn-ea"/>
                <a:ea typeface="+mn-ea"/>
                <a:cs typeface="仿宋_GB2312" charset="-122"/>
              </a:rPr>
              <a:t>年</a:t>
            </a:r>
            <a:r>
              <a:rPr lang="zh-CN" altLang="en-US" sz="1800" dirty="0" smtClean="0">
                <a:latin typeface="+mn-ea"/>
                <a:ea typeface="+mn-ea"/>
                <a:cs typeface="仿宋_GB2312" charset="-122"/>
              </a:rPr>
              <a:t>采取预收款方式出租不动产，</a:t>
            </a:r>
            <a:r>
              <a:rPr lang="zh-CN" altLang="en-US" sz="1800" b="1" dirty="0" smtClean="0">
                <a:solidFill>
                  <a:srgbClr val="FF0000"/>
                </a:solidFill>
                <a:latin typeface="+mn-ea"/>
                <a:ea typeface="+mn-ea"/>
                <a:cs typeface="仿宋_GB2312" charset="-122"/>
              </a:rPr>
              <a:t>一次性取得</a:t>
            </a:r>
            <a:r>
              <a:rPr lang="en-US" altLang="en-US" sz="1800" b="1" dirty="0" smtClean="0">
                <a:solidFill>
                  <a:srgbClr val="FF0000"/>
                </a:solidFill>
                <a:latin typeface="+mn-ea"/>
                <a:ea typeface="+mn-ea"/>
                <a:cs typeface="仿宋_GB2312" charset="-122"/>
              </a:rPr>
              <a:t>2019</a:t>
            </a:r>
            <a:r>
              <a:rPr lang="zh-CN" altLang="en-US" sz="1800" b="1" dirty="0" smtClean="0">
                <a:solidFill>
                  <a:srgbClr val="FF0000"/>
                </a:solidFill>
                <a:latin typeface="+mn-ea"/>
                <a:ea typeface="+mn-ea"/>
                <a:cs typeface="仿宋_GB2312" charset="-122"/>
              </a:rPr>
              <a:t>年及以后租赁期的预收租金收入</a:t>
            </a:r>
            <a:r>
              <a:rPr lang="zh-CN" altLang="en-US" sz="1800" dirty="0" smtClean="0">
                <a:latin typeface="+mn-ea"/>
                <a:ea typeface="+mn-ea"/>
                <a:cs typeface="仿宋_GB2312" charset="-122"/>
              </a:rPr>
              <a:t>，月均租金超过</a:t>
            </a:r>
            <a:r>
              <a:rPr lang="en-US" altLang="en-US" sz="1800" dirty="0" smtClean="0">
                <a:latin typeface="+mn-ea"/>
                <a:ea typeface="+mn-ea"/>
                <a:cs typeface="仿宋_GB2312" charset="-122"/>
              </a:rPr>
              <a:t>3</a:t>
            </a:r>
            <a:r>
              <a:rPr lang="zh-CN" altLang="en-US" sz="1800" dirty="0" smtClean="0">
                <a:latin typeface="+mn-ea"/>
                <a:ea typeface="+mn-ea"/>
                <a:cs typeface="仿宋_GB2312" charset="-122"/>
              </a:rPr>
              <a:t>万元但未超过</a:t>
            </a:r>
            <a:r>
              <a:rPr lang="en-US" altLang="en-US" sz="1800" dirty="0" smtClean="0">
                <a:latin typeface="+mn-ea"/>
                <a:ea typeface="+mn-ea"/>
                <a:cs typeface="仿宋_GB2312" charset="-122"/>
              </a:rPr>
              <a:t>10</a:t>
            </a:r>
            <a:r>
              <a:rPr lang="zh-CN" altLang="en-US" sz="1800" dirty="0" smtClean="0">
                <a:latin typeface="+mn-ea"/>
                <a:ea typeface="+mn-ea"/>
                <a:cs typeface="仿宋_GB2312" charset="-122"/>
              </a:rPr>
              <a:t>万元的，能否申请退还</a:t>
            </a:r>
            <a:r>
              <a:rPr lang="en-US" altLang="en-US" sz="1800" dirty="0" smtClean="0">
                <a:latin typeface="+mn-ea"/>
                <a:ea typeface="+mn-ea"/>
                <a:cs typeface="仿宋_GB2312" charset="-122"/>
              </a:rPr>
              <a:t>2019</a:t>
            </a:r>
            <a:r>
              <a:rPr lang="zh-CN" altLang="en-US" sz="1800" dirty="0" smtClean="0">
                <a:latin typeface="+mn-ea"/>
                <a:ea typeface="+mn-ea"/>
                <a:cs typeface="仿宋_GB2312" charset="-122"/>
              </a:rPr>
              <a:t>年及以后租赁期对应的增值税税款？</a:t>
            </a:r>
            <a:endParaRPr lang="en-US" altLang="zh-CN" sz="1800" dirty="0" smtClean="0">
              <a:latin typeface="+mn-ea"/>
              <a:ea typeface="+mn-ea"/>
              <a:cs typeface="仿宋_GB2312" charset="-122"/>
            </a:endParaRPr>
          </a:p>
          <a:p>
            <a:pPr lvl="0" defTabSz="914400" eaLnBrk="0" hangingPunct="0">
              <a:lnSpc>
                <a:spcPct val="150000"/>
              </a:lnSpc>
            </a:pPr>
            <a:r>
              <a:rPr lang="zh-CN" altLang="en-US" sz="1800" b="1" dirty="0" smtClean="0">
                <a:solidFill>
                  <a:srgbClr val="FF0000"/>
                </a:solidFill>
                <a:latin typeface="+mn-ea"/>
                <a:ea typeface="+mn-ea"/>
                <a:cs typeface="仿宋_GB2312" charset="-122"/>
              </a:rPr>
              <a:t>答：不能！</a:t>
            </a:r>
            <a:r>
              <a:rPr lang="zh-CN" altLang="en-US" sz="1800" dirty="0" smtClean="0">
                <a:latin typeface="+mn-ea"/>
                <a:ea typeface="+mn-ea"/>
                <a:cs typeface="仿宋_GB2312" charset="-122"/>
              </a:rPr>
              <a:t>纳税人提供租赁服务采取预收款方式的，其纳税义务发生时间为收到预收款的当天。</a:t>
            </a:r>
            <a:r>
              <a:rPr lang="en-US" sz="1800" dirty="0" smtClean="0"/>
              <a:t> </a:t>
            </a:r>
            <a:r>
              <a:rPr lang="en-US" altLang="en-US" sz="1800" b="1" dirty="0" smtClean="0">
                <a:solidFill>
                  <a:srgbClr val="FF0000"/>
                </a:solidFill>
                <a:latin typeface="+mn-ea"/>
                <a:ea typeface="+mn-ea"/>
                <a:cs typeface="仿宋_GB2312" charset="-122"/>
              </a:rPr>
              <a:t>4</a:t>
            </a:r>
            <a:r>
              <a:rPr lang="zh-CN" altLang="en-US" sz="1800" b="1" dirty="0" smtClean="0">
                <a:solidFill>
                  <a:srgbClr val="FF0000"/>
                </a:solidFill>
                <a:latin typeface="+mn-ea"/>
                <a:ea typeface="+mn-ea"/>
                <a:cs typeface="仿宋_GB2312" charset="-122"/>
              </a:rPr>
              <a:t>号公告自</a:t>
            </a:r>
            <a:r>
              <a:rPr lang="en-US" altLang="en-US" sz="1800" b="1" dirty="0" smtClean="0">
                <a:solidFill>
                  <a:srgbClr val="FF0000"/>
                </a:solidFill>
                <a:latin typeface="+mn-ea"/>
                <a:ea typeface="+mn-ea"/>
                <a:cs typeface="仿宋_GB2312" charset="-122"/>
              </a:rPr>
              <a:t>2019</a:t>
            </a:r>
            <a:r>
              <a:rPr lang="zh-CN" altLang="en-US" sz="1800" b="1" dirty="0" smtClean="0">
                <a:solidFill>
                  <a:srgbClr val="FF0000"/>
                </a:solidFill>
                <a:latin typeface="+mn-ea"/>
                <a:ea typeface="+mn-ea"/>
                <a:cs typeface="仿宋_GB2312" charset="-122"/>
              </a:rPr>
              <a:t>年</a:t>
            </a:r>
            <a:r>
              <a:rPr lang="en-US" altLang="en-US" sz="1800" b="1" dirty="0" smtClean="0">
                <a:solidFill>
                  <a:srgbClr val="FF0000"/>
                </a:solidFill>
                <a:latin typeface="+mn-ea"/>
                <a:ea typeface="+mn-ea"/>
                <a:cs typeface="仿宋_GB2312" charset="-122"/>
              </a:rPr>
              <a:t>1</a:t>
            </a:r>
            <a:r>
              <a:rPr lang="zh-CN" altLang="en-US" sz="1800" b="1" dirty="0" smtClean="0">
                <a:solidFill>
                  <a:srgbClr val="FF0000"/>
                </a:solidFill>
                <a:latin typeface="+mn-ea"/>
                <a:ea typeface="+mn-ea"/>
                <a:cs typeface="仿宋_GB2312" charset="-122"/>
              </a:rPr>
              <a:t>月</a:t>
            </a:r>
            <a:r>
              <a:rPr lang="en-US" altLang="en-US" sz="1800" b="1" dirty="0" smtClean="0">
                <a:solidFill>
                  <a:srgbClr val="FF0000"/>
                </a:solidFill>
                <a:latin typeface="+mn-ea"/>
                <a:ea typeface="+mn-ea"/>
                <a:cs typeface="仿宋_GB2312" charset="-122"/>
              </a:rPr>
              <a:t>1</a:t>
            </a:r>
            <a:r>
              <a:rPr lang="zh-CN" altLang="en-US" sz="1800" b="1" dirty="0" smtClean="0">
                <a:solidFill>
                  <a:srgbClr val="FF0000"/>
                </a:solidFill>
                <a:latin typeface="+mn-ea"/>
                <a:ea typeface="+mn-ea"/>
                <a:cs typeface="仿宋_GB2312" charset="-122"/>
              </a:rPr>
              <a:t>日起执行。</a:t>
            </a:r>
          </a:p>
        </p:txBody>
      </p:sp>
    </p:spTree>
    <p:extLst>
      <p:ext uri="{BB962C8B-B14F-4D97-AF65-F5344CB8AC3E}">
        <p14:creationId xmlns:p14="http://schemas.microsoft.com/office/powerpoint/2010/main" xmlns="" val="1800845609"/>
      </p:ext>
    </p:extLst>
  </p:cSld>
  <p:clrMapOvr>
    <a:masterClrMapping/>
  </p:clrMapOvr>
  <mc:AlternateContent xmlns:mc="http://schemas.openxmlformats.org/markup-compatibility/2006">
    <mc:Choice xmlns:p14="http://schemas.microsoft.com/office/powerpoint/2010/main" xmlns="" Requires="p14">
      <p:transition spd="slow" p14:dur="1400" advTm="0">
        <p14:doors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Effect transition="in" filter="barn(inVertical)">
                                      <p:cBhvr>
                                        <p:cTn id="19" dur="500"/>
                                        <p:tgtEl>
                                          <p:spTgt spid="8"/>
                                        </p:tgtEl>
                                      </p:cBhvr>
                                    </p:animEffect>
                                  </p:childTnLst>
                                </p:cTn>
                              </p:par>
                              <p:par>
                                <p:cTn id="20" presetID="16" presetClass="entr" presetSubtype="21" fill="hold" grpId="0" nodeType="withEffect">
                                  <p:stCondLst>
                                    <p:cond delay="0"/>
                                  </p:stCondLst>
                                  <p:iterate type="lt">
                                    <p:tmPct val="10000"/>
                                  </p:iterate>
                                  <p:childTnLst>
                                    <p:set>
                                      <p:cBhvr>
                                        <p:cTn id="21" dur="1" fill="hold">
                                          <p:stCondLst>
                                            <p:cond delay="0"/>
                                          </p:stCondLst>
                                        </p:cTn>
                                        <p:tgtEl>
                                          <p:spTgt spid="9"/>
                                        </p:tgtEl>
                                        <p:attrNameLst>
                                          <p:attrName>style.visibility</p:attrName>
                                        </p:attrNameLst>
                                      </p:cBhvr>
                                      <p:to>
                                        <p:strVal val="visible"/>
                                      </p:to>
                                    </p:set>
                                    <p:animEffect transition="in" filter="barn(inVertical)">
                                      <p:cBhvr>
                                        <p:cTn id="22" dur="500"/>
                                        <p:tgtEl>
                                          <p:spTgt spid="9"/>
                                        </p:tgtEl>
                                      </p:cBhvr>
                                    </p:animEffect>
                                  </p:childTnLst>
                                </p:cTn>
                              </p:par>
                            </p:childTnLst>
                          </p:cTn>
                        </p:par>
                        <p:par>
                          <p:cTn id="23" fill="hold">
                            <p:stCondLst>
                              <p:cond delay="800"/>
                            </p:stCondLst>
                            <p:childTnLst>
                              <p:par>
                                <p:cTn id="24" presetID="2" presetClass="entr" presetSubtype="4"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500" fill="hold"/>
                                        <p:tgtEl>
                                          <p:spTgt spid="12"/>
                                        </p:tgtEl>
                                        <p:attrNameLst>
                                          <p:attrName>ppt_x</p:attrName>
                                        </p:attrNameLst>
                                      </p:cBhvr>
                                      <p:tavLst>
                                        <p:tav tm="0">
                                          <p:val>
                                            <p:strVal val="#ppt_x"/>
                                          </p:val>
                                        </p:tav>
                                        <p:tav tm="100000">
                                          <p:val>
                                            <p:strVal val="#ppt_x"/>
                                          </p:val>
                                        </p:tav>
                                      </p:tavLst>
                                    </p:anim>
                                    <p:anim calcmode="lin" valueType="num">
                                      <p:cBhvr additive="base">
                                        <p:cTn id="27" dur="500" fill="hold"/>
                                        <p:tgtEl>
                                          <p:spTgt spid="12"/>
                                        </p:tgtEl>
                                        <p:attrNameLst>
                                          <p:attrName>ppt_y</p:attrName>
                                        </p:attrNameLst>
                                      </p:cBhvr>
                                      <p:tavLst>
                                        <p:tav tm="0">
                                          <p:val>
                                            <p:strVal val="1+#ppt_h/2"/>
                                          </p:val>
                                        </p:tav>
                                        <p:tav tm="100000">
                                          <p:val>
                                            <p:strVal val="#ppt_y"/>
                                          </p:val>
                                        </p:tav>
                                      </p:tavLst>
                                    </p:anim>
                                  </p:childTnLst>
                                </p:cTn>
                              </p:par>
                            </p:childTnLst>
                          </p:cTn>
                        </p:par>
                        <p:par>
                          <p:cTn id="28" fill="hold">
                            <p:stCondLst>
                              <p:cond delay="1300"/>
                            </p:stCondLst>
                            <p:childTnLst>
                              <p:par>
                                <p:cTn id="29" presetID="2" presetClass="entr" presetSubtype="4"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par>
                          <p:cTn id="33" fill="hold">
                            <p:stCondLst>
                              <p:cond delay="1800"/>
                            </p:stCondLst>
                            <p:childTnLst>
                              <p:par>
                                <p:cTn id="34" presetID="2" presetClass="entr" presetSubtype="4"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additive="base">
                                        <p:cTn id="36" dur="500" fill="hold"/>
                                        <p:tgtEl>
                                          <p:spTgt spid="11"/>
                                        </p:tgtEl>
                                        <p:attrNameLst>
                                          <p:attrName>ppt_x</p:attrName>
                                        </p:attrNameLst>
                                      </p:cBhvr>
                                      <p:tavLst>
                                        <p:tav tm="0">
                                          <p:val>
                                            <p:strVal val="#ppt_x"/>
                                          </p:val>
                                        </p:tav>
                                        <p:tav tm="100000">
                                          <p:val>
                                            <p:strVal val="#ppt_x"/>
                                          </p:val>
                                        </p:tav>
                                      </p:tavLst>
                                    </p:anim>
                                    <p:anim calcmode="lin" valueType="num">
                                      <p:cBhvr additive="base">
                                        <p:cTn id="37" dur="500" fill="hold"/>
                                        <p:tgtEl>
                                          <p:spTgt spid="11"/>
                                        </p:tgtEl>
                                        <p:attrNameLst>
                                          <p:attrName>ppt_y</p:attrName>
                                        </p:attrNameLst>
                                      </p:cBhvr>
                                      <p:tavLst>
                                        <p:tav tm="0">
                                          <p:val>
                                            <p:strVal val="1+#ppt_h/2"/>
                                          </p:val>
                                        </p:tav>
                                        <p:tav tm="100000">
                                          <p:val>
                                            <p:strVal val="#ppt_y"/>
                                          </p:val>
                                        </p:tav>
                                      </p:tavLst>
                                    </p:anim>
                                  </p:childTnLst>
                                </p:cTn>
                              </p:par>
                            </p:childTnLst>
                          </p:cTn>
                        </p:par>
                        <p:par>
                          <p:cTn id="38" fill="hold">
                            <p:stCondLst>
                              <p:cond delay="2300"/>
                            </p:stCondLst>
                            <p:childTnLst>
                              <p:par>
                                <p:cTn id="39" presetID="2" presetClass="entr" presetSubtype="2"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500" fill="hold"/>
                                        <p:tgtEl>
                                          <p:spTgt spid="13"/>
                                        </p:tgtEl>
                                        <p:attrNameLst>
                                          <p:attrName>ppt_x</p:attrName>
                                        </p:attrNameLst>
                                      </p:cBhvr>
                                      <p:tavLst>
                                        <p:tav tm="0">
                                          <p:val>
                                            <p:strVal val="1+#ppt_w/2"/>
                                          </p:val>
                                        </p:tav>
                                        <p:tav tm="100000">
                                          <p:val>
                                            <p:strVal val="#ppt_x"/>
                                          </p:val>
                                        </p:tav>
                                      </p:tavLst>
                                    </p:anim>
                                    <p:anim calcmode="lin" valueType="num">
                                      <p:cBhvr additive="base">
                                        <p:cTn id="42" dur="500" fill="hold"/>
                                        <p:tgtEl>
                                          <p:spTgt spid="13"/>
                                        </p:tgtEl>
                                        <p:attrNameLst>
                                          <p:attrName>ppt_y</p:attrName>
                                        </p:attrNameLst>
                                      </p:cBhvr>
                                      <p:tavLst>
                                        <p:tav tm="0">
                                          <p:val>
                                            <p:strVal val="#ppt_y"/>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additive="base">
                                        <p:cTn id="45" dur="500" fill="hold"/>
                                        <p:tgtEl>
                                          <p:spTgt spid="14"/>
                                        </p:tgtEl>
                                        <p:attrNameLst>
                                          <p:attrName>ppt_x</p:attrName>
                                        </p:attrNameLst>
                                      </p:cBhvr>
                                      <p:tavLst>
                                        <p:tav tm="0">
                                          <p:val>
                                            <p:strVal val="#ppt_x"/>
                                          </p:val>
                                        </p:tav>
                                        <p:tav tm="100000">
                                          <p:val>
                                            <p:strVal val="#ppt_x"/>
                                          </p:val>
                                        </p:tav>
                                      </p:tavLst>
                                    </p:anim>
                                    <p:anim calcmode="lin" valueType="num">
                                      <p:cBhvr additive="base">
                                        <p:cTn id="46" dur="500" fill="hold"/>
                                        <p:tgtEl>
                                          <p:spTgt spid="14"/>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additive="base">
                                        <p:cTn id="49" dur="500" fill="hold"/>
                                        <p:tgtEl>
                                          <p:spTgt spid="15"/>
                                        </p:tgtEl>
                                        <p:attrNameLst>
                                          <p:attrName>ppt_x</p:attrName>
                                        </p:attrNameLst>
                                      </p:cBhvr>
                                      <p:tavLst>
                                        <p:tav tm="0">
                                          <p:val>
                                            <p:strVal val="#ppt_x"/>
                                          </p:val>
                                        </p:tav>
                                        <p:tav tm="100000">
                                          <p:val>
                                            <p:strVal val="#ppt_x"/>
                                          </p:val>
                                        </p:tav>
                                      </p:tavLst>
                                    </p:anim>
                                    <p:anim calcmode="lin" valueType="num">
                                      <p:cBhvr additive="base">
                                        <p:cTn id="50" dur="500" fill="hold"/>
                                        <p:tgtEl>
                                          <p:spTgt spid="15"/>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16"/>
                                        </p:tgtEl>
                                        <p:attrNameLst>
                                          <p:attrName>style.visibility</p:attrName>
                                        </p:attrNameLst>
                                      </p:cBhvr>
                                      <p:to>
                                        <p:strVal val="visible"/>
                                      </p:to>
                                    </p:set>
                                    <p:anim calcmode="lin" valueType="num">
                                      <p:cBhvr additive="base">
                                        <p:cTn id="53" dur="500" fill="hold"/>
                                        <p:tgtEl>
                                          <p:spTgt spid="16"/>
                                        </p:tgtEl>
                                        <p:attrNameLst>
                                          <p:attrName>ppt_x</p:attrName>
                                        </p:attrNameLst>
                                      </p:cBhvr>
                                      <p:tavLst>
                                        <p:tav tm="0">
                                          <p:val>
                                            <p:strVal val="#ppt_x"/>
                                          </p:val>
                                        </p:tav>
                                        <p:tav tm="100000">
                                          <p:val>
                                            <p:strVal val="#ppt_x"/>
                                          </p:val>
                                        </p:tav>
                                      </p:tavLst>
                                    </p:anim>
                                    <p:anim calcmode="lin" valueType="num">
                                      <p:cBhvr additive="base">
                                        <p:cTn id="54" dur="500" fill="hold"/>
                                        <p:tgtEl>
                                          <p:spTgt spid="16"/>
                                        </p:tgtEl>
                                        <p:attrNameLst>
                                          <p:attrName>ppt_y</p:attrName>
                                        </p:attrNameLst>
                                      </p:cBhvr>
                                      <p:tavLst>
                                        <p:tav tm="0">
                                          <p:val>
                                            <p:strVal val="1+#ppt_h/2"/>
                                          </p:val>
                                        </p:tav>
                                        <p:tav tm="100000">
                                          <p:val>
                                            <p:strVal val="#ppt_y"/>
                                          </p:val>
                                        </p:tav>
                                      </p:tavLst>
                                    </p:anim>
                                  </p:childTnLst>
                                </p:cTn>
                              </p:par>
                              <p:par>
                                <p:cTn id="55" presetID="2" presetClass="entr" presetSubtype="3" fill="hold" grpId="0" nodeType="with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additive="base">
                                        <p:cTn id="57" dur="500" fill="hold"/>
                                        <p:tgtEl>
                                          <p:spTgt spid="17"/>
                                        </p:tgtEl>
                                        <p:attrNameLst>
                                          <p:attrName>ppt_x</p:attrName>
                                        </p:attrNameLst>
                                      </p:cBhvr>
                                      <p:tavLst>
                                        <p:tav tm="0">
                                          <p:val>
                                            <p:strVal val="1+#ppt_w/2"/>
                                          </p:val>
                                        </p:tav>
                                        <p:tav tm="100000">
                                          <p:val>
                                            <p:strVal val="#ppt_x"/>
                                          </p:val>
                                        </p:tav>
                                      </p:tavLst>
                                    </p:anim>
                                    <p:anim calcmode="lin" valueType="num">
                                      <p:cBhvr additive="base">
                                        <p:cTn id="58" dur="500" fill="hold"/>
                                        <p:tgtEl>
                                          <p:spTgt spid="17"/>
                                        </p:tgtEl>
                                        <p:attrNameLst>
                                          <p:attrName>ppt_y</p:attrName>
                                        </p:attrNameLst>
                                      </p:cBhvr>
                                      <p:tavLst>
                                        <p:tav tm="0">
                                          <p:val>
                                            <p:strVal val="0-#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18"/>
                                        </p:tgtEl>
                                        <p:attrNameLst>
                                          <p:attrName>style.visibility</p:attrName>
                                        </p:attrNameLst>
                                      </p:cBhvr>
                                      <p:to>
                                        <p:strVal val="visible"/>
                                      </p:to>
                                    </p:set>
                                    <p:anim calcmode="lin" valueType="num">
                                      <p:cBhvr additive="base">
                                        <p:cTn id="61" dur="500" fill="hold"/>
                                        <p:tgtEl>
                                          <p:spTgt spid="18"/>
                                        </p:tgtEl>
                                        <p:attrNameLst>
                                          <p:attrName>ppt_x</p:attrName>
                                        </p:attrNameLst>
                                      </p:cBhvr>
                                      <p:tavLst>
                                        <p:tav tm="0">
                                          <p:val>
                                            <p:strVal val="#ppt_x"/>
                                          </p:val>
                                        </p:tav>
                                        <p:tav tm="100000">
                                          <p:val>
                                            <p:strVal val="#ppt_x"/>
                                          </p:val>
                                        </p:tav>
                                      </p:tavLst>
                                    </p:anim>
                                    <p:anim calcmode="lin" valueType="num">
                                      <p:cBhvr additive="base">
                                        <p:cTn id="62" dur="500" fill="hold"/>
                                        <p:tgtEl>
                                          <p:spTgt spid="18"/>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9"/>
                                        </p:tgtEl>
                                        <p:attrNameLst>
                                          <p:attrName>style.visibility</p:attrName>
                                        </p:attrNameLst>
                                      </p:cBhvr>
                                      <p:to>
                                        <p:strVal val="visible"/>
                                      </p:to>
                                    </p:set>
                                    <p:anim calcmode="lin" valueType="num">
                                      <p:cBhvr additive="base">
                                        <p:cTn id="65" dur="500" fill="hold"/>
                                        <p:tgtEl>
                                          <p:spTgt spid="19"/>
                                        </p:tgtEl>
                                        <p:attrNameLst>
                                          <p:attrName>ppt_x</p:attrName>
                                        </p:attrNameLst>
                                      </p:cBhvr>
                                      <p:tavLst>
                                        <p:tav tm="0">
                                          <p:val>
                                            <p:strVal val="#ppt_x"/>
                                          </p:val>
                                        </p:tav>
                                        <p:tav tm="100000">
                                          <p:val>
                                            <p:strVal val="#ppt_x"/>
                                          </p:val>
                                        </p:tav>
                                      </p:tavLst>
                                    </p:anim>
                                    <p:anim calcmode="lin" valueType="num">
                                      <p:cBhvr additive="base">
                                        <p:cTn id="66" dur="500" fill="hold"/>
                                        <p:tgtEl>
                                          <p:spTgt spid="19"/>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20"/>
                                        </p:tgtEl>
                                        <p:attrNameLst>
                                          <p:attrName>style.visibility</p:attrName>
                                        </p:attrNameLst>
                                      </p:cBhvr>
                                      <p:to>
                                        <p:strVal val="visible"/>
                                      </p:to>
                                    </p:set>
                                    <p:anim calcmode="lin" valueType="num">
                                      <p:cBhvr additive="base">
                                        <p:cTn id="69" dur="500" fill="hold"/>
                                        <p:tgtEl>
                                          <p:spTgt spid="20"/>
                                        </p:tgtEl>
                                        <p:attrNameLst>
                                          <p:attrName>ppt_x</p:attrName>
                                        </p:attrNameLst>
                                      </p:cBhvr>
                                      <p:tavLst>
                                        <p:tav tm="0">
                                          <p:val>
                                            <p:strVal val="#ppt_x"/>
                                          </p:val>
                                        </p:tav>
                                        <p:tav tm="100000">
                                          <p:val>
                                            <p:strVal val="#ppt_x"/>
                                          </p:val>
                                        </p:tav>
                                      </p:tavLst>
                                    </p:anim>
                                    <p:anim calcmode="lin" valueType="num">
                                      <p:cBhvr additive="base">
                                        <p:cTn id="70" dur="500" fill="hold"/>
                                        <p:tgtEl>
                                          <p:spTgt spid="20"/>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21"/>
                                        </p:tgtEl>
                                        <p:attrNameLst>
                                          <p:attrName>style.visibility</p:attrName>
                                        </p:attrNameLst>
                                      </p:cBhvr>
                                      <p:to>
                                        <p:strVal val="visible"/>
                                      </p:to>
                                    </p:set>
                                    <p:anim calcmode="lin" valueType="num">
                                      <p:cBhvr additive="base">
                                        <p:cTn id="73" dur="500" fill="hold"/>
                                        <p:tgtEl>
                                          <p:spTgt spid="21"/>
                                        </p:tgtEl>
                                        <p:attrNameLst>
                                          <p:attrName>ppt_x</p:attrName>
                                        </p:attrNameLst>
                                      </p:cBhvr>
                                      <p:tavLst>
                                        <p:tav tm="0">
                                          <p:val>
                                            <p:strVal val="#ppt_x"/>
                                          </p:val>
                                        </p:tav>
                                        <p:tav tm="100000">
                                          <p:val>
                                            <p:strVal val="#ppt_x"/>
                                          </p:val>
                                        </p:tav>
                                      </p:tavLst>
                                    </p:anim>
                                    <p:anim calcmode="lin" valueType="num">
                                      <p:cBhvr additive="base">
                                        <p:cTn id="74" dur="500" fill="hold"/>
                                        <p:tgtEl>
                                          <p:spTgt spid="21"/>
                                        </p:tgtEl>
                                        <p:attrNameLst>
                                          <p:attrName>ppt_y</p:attrName>
                                        </p:attrNameLst>
                                      </p:cBhvr>
                                      <p:tavLst>
                                        <p:tav tm="0">
                                          <p:val>
                                            <p:strVal val="1+#ppt_h/2"/>
                                          </p:val>
                                        </p:tav>
                                        <p:tav tm="100000">
                                          <p:val>
                                            <p:strVal val="#ppt_y"/>
                                          </p:val>
                                        </p:tav>
                                      </p:tavLst>
                                    </p:anim>
                                  </p:childTnLst>
                                </p:cTn>
                              </p:par>
                              <p:par>
                                <p:cTn id="75" presetID="2" presetClass="entr" presetSubtype="6" fill="hold" nodeType="withEffect">
                                  <p:stCondLst>
                                    <p:cond delay="0"/>
                                  </p:stCondLst>
                                  <p:childTnLst>
                                    <p:set>
                                      <p:cBhvr>
                                        <p:cTn id="76" dur="1" fill="hold">
                                          <p:stCondLst>
                                            <p:cond delay="0"/>
                                          </p:stCondLst>
                                        </p:cTn>
                                        <p:tgtEl>
                                          <p:spTgt spid="22"/>
                                        </p:tgtEl>
                                        <p:attrNameLst>
                                          <p:attrName>style.visibility</p:attrName>
                                        </p:attrNameLst>
                                      </p:cBhvr>
                                      <p:to>
                                        <p:strVal val="visible"/>
                                      </p:to>
                                    </p:set>
                                    <p:anim calcmode="lin" valueType="num">
                                      <p:cBhvr additive="base">
                                        <p:cTn id="77" dur="500" fill="hold"/>
                                        <p:tgtEl>
                                          <p:spTgt spid="22"/>
                                        </p:tgtEl>
                                        <p:attrNameLst>
                                          <p:attrName>ppt_x</p:attrName>
                                        </p:attrNameLst>
                                      </p:cBhvr>
                                      <p:tavLst>
                                        <p:tav tm="0">
                                          <p:val>
                                            <p:strVal val="1+#ppt_w/2"/>
                                          </p:val>
                                        </p:tav>
                                        <p:tav tm="100000">
                                          <p:val>
                                            <p:strVal val="#ppt_x"/>
                                          </p:val>
                                        </p:tav>
                                      </p:tavLst>
                                    </p:anim>
                                    <p:anim calcmode="lin" valueType="num">
                                      <p:cBhvr additive="base">
                                        <p:cTn id="78" dur="500" fill="hold"/>
                                        <p:tgtEl>
                                          <p:spTgt spid="22"/>
                                        </p:tgtEl>
                                        <p:attrNameLst>
                                          <p:attrName>ppt_y</p:attrName>
                                        </p:attrNameLst>
                                      </p:cBhvr>
                                      <p:tavLst>
                                        <p:tav tm="0">
                                          <p:val>
                                            <p:strVal val="1+#ppt_h/2"/>
                                          </p:val>
                                        </p:tav>
                                        <p:tav tm="100000">
                                          <p:val>
                                            <p:strVal val="#ppt_y"/>
                                          </p:val>
                                        </p:tav>
                                      </p:tavLst>
                                    </p:anim>
                                  </p:childTnLst>
                                </p:cTn>
                              </p:par>
                              <p:par>
                                <p:cTn id="79" presetID="2" presetClass="entr" presetSubtype="6" fill="hold" grpId="0" nodeType="withEffect">
                                  <p:stCondLst>
                                    <p:cond delay="0"/>
                                  </p:stCondLst>
                                  <p:childTnLst>
                                    <p:set>
                                      <p:cBhvr>
                                        <p:cTn id="80" dur="1" fill="hold">
                                          <p:stCondLst>
                                            <p:cond delay="0"/>
                                          </p:stCondLst>
                                        </p:cTn>
                                        <p:tgtEl>
                                          <p:spTgt spid="29"/>
                                        </p:tgtEl>
                                        <p:attrNameLst>
                                          <p:attrName>style.visibility</p:attrName>
                                        </p:attrNameLst>
                                      </p:cBhvr>
                                      <p:to>
                                        <p:strVal val="visible"/>
                                      </p:to>
                                    </p:set>
                                    <p:anim calcmode="lin" valueType="num">
                                      <p:cBhvr additive="base">
                                        <p:cTn id="81" dur="500" fill="hold"/>
                                        <p:tgtEl>
                                          <p:spTgt spid="29"/>
                                        </p:tgtEl>
                                        <p:attrNameLst>
                                          <p:attrName>ppt_x</p:attrName>
                                        </p:attrNameLst>
                                      </p:cBhvr>
                                      <p:tavLst>
                                        <p:tav tm="0">
                                          <p:val>
                                            <p:strVal val="1+#ppt_w/2"/>
                                          </p:val>
                                        </p:tav>
                                        <p:tav tm="100000">
                                          <p:val>
                                            <p:strVal val="#ppt_x"/>
                                          </p:val>
                                        </p:tav>
                                      </p:tavLst>
                                    </p:anim>
                                    <p:anim calcmode="lin" valueType="num">
                                      <p:cBhvr additive="base">
                                        <p:cTn id="82" dur="500" fill="hold"/>
                                        <p:tgtEl>
                                          <p:spTgt spid="29"/>
                                        </p:tgtEl>
                                        <p:attrNameLst>
                                          <p:attrName>ppt_y</p:attrName>
                                        </p:attrNameLst>
                                      </p:cBhvr>
                                      <p:tavLst>
                                        <p:tav tm="0">
                                          <p:val>
                                            <p:strVal val="1+#ppt_h/2"/>
                                          </p:val>
                                        </p:tav>
                                        <p:tav tm="100000">
                                          <p:val>
                                            <p:strVal val="#ppt_y"/>
                                          </p:val>
                                        </p:tav>
                                      </p:tavLst>
                                    </p:anim>
                                  </p:childTnLst>
                                </p:cTn>
                              </p:par>
                              <p:par>
                                <p:cTn id="83" presetID="2" presetClass="entr" presetSubtype="4" fill="hold" grpId="0" nodeType="withEffect">
                                  <p:stCondLst>
                                    <p:cond delay="0"/>
                                  </p:stCondLst>
                                  <p:childTnLst>
                                    <p:set>
                                      <p:cBhvr>
                                        <p:cTn id="84" dur="1" fill="hold">
                                          <p:stCondLst>
                                            <p:cond delay="0"/>
                                          </p:stCondLst>
                                        </p:cTn>
                                        <p:tgtEl>
                                          <p:spTgt spid="30"/>
                                        </p:tgtEl>
                                        <p:attrNameLst>
                                          <p:attrName>style.visibility</p:attrName>
                                        </p:attrNameLst>
                                      </p:cBhvr>
                                      <p:to>
                                        <p:strVal val="visible"/>
                                      </p:to>
                                    </p:set>
                                    <p:anim calcmode="lin" valueType="num">
                                      <p:cBhvr additive="base">
                                        <p:cTn id="85" dur="500" fill="hold"/>
                                        <p:tgtEl>
                                          <p:spTgt spid="30"/>
                                        </p:tgtEl>
                                        <p:attrNameLst>
                                          <p:attrName>ppt_x</p:attrName>
                                        </p:attrNameLst>
                                      </p:cBhvr>
                                      <p:tavLst>
                                        <p:tav tm="0">
                                          <p:val>
                                            <p:strVal val="#ppt_x"/>
                                          </p:val>
                                        </p:tav>
                                        <p:tav tm="100000">
                                          <p:val>
                                            <p:strVal val="#ppt_x"/>
                                          </p:val>
                                        </p:tav>
                                      </p:tavLst>
                                    </p:anim>
                                    <p:anim calcmode="lin" valueType="num">
                                      <p:cBhvr additive="base">
                                        <p:cTn id="86" dur="500" fill="hold"/>
                                        <p:tgtEl>
                                          <p:spTgt spid="30"/>
                                        </p:tgtEl>
                                        <p:attrNameLst>
                                          <p:attrName>ppt_y</p:attrName>
                                        </p:attrNameLst>
                                      </p:cBhvr>
                                      <p:tavLst>
                                        <p:tav tm="0">
                                          <p:val>
                                            <p:strVal val="1+#ppt_h/2"/>
                                          </p:val>
                                        </p:tav>
                                        <p:tav tm="100000">
                                          <p:val>
                                            <p:strVal val="#ppt_y"/>
                                          </p:val>
                                        </p:tav>
                                      </p:tavLst>
                                    </p:anim>
                                  </p:childTnLst>
                                </p:cTn>
                              </p:par>
                              <p:par>
                                <p:cTn id="87" presetID="2" presetClass="entr" presetSubtype="4" fill="hold" grpId="0" nodeType="withEffect">
                                  <p:stCondLst>
                                    <p:cond delay="0"/>
                                  </p:stCondLst>
                                  <p:childTnLst>
                                    <p:set>
                                      <p:cBhvr>
                                        <p:cTn id="88" dur="1" fill="hold">
                                          <p:stCondLst>
                                            <p:cond delay="0"/>
                                          </p:stCondLst>
                                        </p:cTn>
                                        <p:tgtEl>
                                          <p:spTgt spid="31"/>
                                        </p:tgtEl>
                                        <p:attrNameLst>
                                          <p:attrName>style.visibility</p:attrName>
                                        </p:attrNameLst>
                                      </p:cBhvr>
                                      <p:to>
                                        <p:strVal val="visible"/>
                                      </p:to>
                                    </p:set>
                                    <p:anim calcmode="lin" valueType="num">
                                      <p:cBhvr additive="base">
                                        <p:cTn id="89" dur="500" fill="hold"/>
                                        <p:tgtEl>
                                          <p:spTgt spid="31"/>
                                        </p:tgtEl>
                                        <p:attrNameLst>
                                          <p:attrName>ppt_x</p:attrName>
                                        </p:attrNameLst>
                                      </p:cBhvr>
                                      <p:tavLst>
                                        <p:tav tm="0">
                                          <p:val>
                                            <p:strVal val="#ppt_x"/>
                                          </p:val>
                                        </p:tav>
                                        <p:tav tm="100000">
                                          <p:val>
                                            <p:strVal val="#ppt_x"/>
                                          </p:val>
                                        </p:tav>
                                      </p:tavLst>
                                    </p:anim>
                                    <p:anim calcmode="lin" valueType="num">
                                      <p:cBhvr additive="base">
                                        <p:cTn id="90" dur="500" fill="hold"/>
                                        <p:tgtEl>
                                          <p:spTgt spid="31"/>
                                        </p:tgtEl>
                                        <p:attrNameLst>
                                          <p:attrName>ppt_y</p:attrName>
                                        </p:attrNameLst>
                                      </p:cBhvr>
                                      <p:tavLst>
                                        <p:tav tm="0">
                                          <p:val>
                                            <p:strVal val="1+#ppt_h/2"/>
                                          </p:val>
                                        </p:tav>
                                        <p:tav tm="100000">
                                          <p:val>
                                            <p:strVal val="#ppt_y"/>
                                          </p:val>
                                        </p:tav>
                                      </p:tavLst>
                                    </p:anim>
                                  </p:childTnLst>
                                </p:cTn>
                              </p:par>
                              <p:par>
                                <p:cTn id="91" presetID="2" presetClass="entr" presetSubtype="4" fill="hold" grpId="0" nodeType="withEffect">
                                  <p:stCondLst>
                                    <p:cond delay="0"/>
                                  </p:stCondLst>
                                  <p:childTnLst>
                                    <p:set>
                                      <p:cBhvr>
                                        <p:cTn id="92" dur="1" fill="hold">
                                          <p:stCondLst>
                                            <p:cond delay="0"/>
                                          </p:stCondLst>
                                        </p:cTn>
                                        <p:tgtEl>
                                          <p:spTgt spid="32"/>
                                        </p:tgtEl>
                                        <p:attrNameLst>
                                          <p:attrName>style.visibility</p:attrName>
                                        </p:attrNameLst>
                                      </p:cBhvr>
                                      <p:to>
                                        <p:strVal val="visible"/>
                                      </p:to>
                                    </p:set>
                                    <p:anim calcmode="lin" valueType="num">
                                      <p:cBhvr additive="base">
                                        <p:cTn id="93" dur="500" fill="hold"/>
                                        <p:tgtEl>
                                          <p:spTgt spid="32"/>
                                        </p:tgtEl>
                                        <p:attrNameLst>
                                          <p:attrName>ppt_x</p:attrName>
                                        </p:attrNameLst>
                                      </p:cBhvr>
                                      <p:tavLst>
                                        <p:tav tm="0">
                                          <p:val>
                                            <p:strVal val="#ppt_x"/>
                                          </p:val>
                                        </p:tav>
                                        <p:tav tm="100000">
                                          <p:val>
                                            <p:strVal val="#ppt_x"/>
                                          </p:val>
                                        </p:tav>
                                      </p:tavLst>
                                    </p:anim>
                                    <p:anim calcmode="lin" valueType="num">
                                      <p:cBhvr additive="base">
                                        <p:cTn id="94" dur="500" fill="hold"/>
                                        <p:tgtEl>
                                          <p:spTgt spid="32"/>
                                        </p:tgtEl>
                                        <p:attrNameLst>
                                          <p:attrName>ppt_y</p:attrName>
                                        </p:attrNameLst>
                                      </p:cBhvr>
                                      <p:tavLst>
                                        <p:tav tm="0">
                                          <p:val>
                                            <p:strVal val="1+#ppt_h/2"/>
                                          </p:val>
                                        </p:tav>
                                        <p:tav tm="100000">
                                          <p:val>
                                            <p:strVal val="#ppt_y"/>
                                          </p:val>
                                        </p:tav>
                                      </p:tavLst>
                                    </p:anim>
                                  </p:childTnLst>
                                </p:cTn>
                              </p:par>
                              <p:par>
                                <p:cTn id="95" presetID="2" presetClass="entr" presetSubtype="4" fill="hold" grpId="0" nodeType="withEffect">
                                  <p:stCondLst>
                                    <p:cond delay="0"/>
                                  </p:stCondLst>
                                  <p:childTnLst>
                                    <p:set>
                                      <p:cBhvr>
                                        <p:cTn id="96" dur="1" fill="hold">
                                          <p:stCondLst>
                                            <p:cond delay="0"/>
                                          </p:stCondLst>
                                        </p:cTn>
                                        <p:tgtEl>
                                          <p:spTgt spid="33"/>
                                        </p:tgtEl>
                                        <p:attrNameLst>
                                          <p:attrName>style.visibility</p:attrName>
                                        </p:attrNameLst>
                                      </p:cBhvr>
                                      <p:to>
                                        <p:strVal val="visible"/>
                                      </p:to>
                                    </p:set>
                                    <p:anim calcmode="lin" valueType="num">
                                      <p:cBhvr additive="base">
                                        <p:cTn id="97" dur="500" fill="hold"/>
                                        <p:tgtEl>
                                          <p:spTgt spid="33"/>
                                        </p:tgtEl>
                                        <p:attrNameLst>
                                          <p:attrName>ppt_x</p:attrName>
                                        </p:attrNameLst>
                                      </p:cBhvr>
                                      <p:tavLst>
                                        <p:tav tm="0">
                                          <p:val>
                                            <p:strVal val="#ppt_x"/>
                                          </p:val>
                                        </p:tav>
                                        <p:tav tm="100000">
                                          <p:val>
                                            <p:strVal val="#ppt_x"/>
                                          </p:val>
                                        </p:tav>
                                      </p:tavLst>
                                    </p:anim>
                                    <p:anim calcmode="lin" valueType="num">
                                      <p:cBhvr additive="base">
                                        <p:cTn id="98" dur="500" fill="hold"/>
                                        <p:tgtEl>
                                          <p:spTgt spid="33"/>
                                        </p:tgtEl>
                                        <p:attrNameLst>
                                          <p:attrName>ppt_y</p:attrName>
                                        </p:attrNameLst>
                                      </p:cBhvr>
                                      <p:tavLst>
                                        <p:tav tm="0">
                                          <p:val>
                                            <p:strVal val="1+#ppt_h/2"/>
                                          </p:val>
                                        </p:tav>
                                        <p:tav tm="100000">
                                          <p:val>
                                            <p:strVal val="#ppt_y"/>
                                          </p:val>
                                        </p:tav>
                                      </p:tavLst>
                                    </p:anim>
                                  </p:childTnLst>
                                </p:cTn>
                              </p:par>
                              <p:par>
                                <p:cTn id="99" presetID="2" presetClass="entr" presetSubtype="4" fill="hold" grpId="0" nodeType="withEffect">
                                  <p:stCondLst>
                                    <p:cond delay="0"/>
                                  </p:stCondLst>
                                  <p:childTnLst>
                                    <p:set>
                                      <p:cBhvr>
                                        <p:cTn id="100" dur="1" fill="hold">
                                          <p:stCondLst>
                                            <p:cond delay="0"/>
                                          </p:stCondLst>
                                        </p:cTn>
                                        <p:tgtEl>
                                          <p:spTgt spid="34"/>
                                        </p:tgtEl>
                                        <p:attrNameLst>
                                          <p:attrName>style.visibility</p:attrName>
                                        </p:attrNameLst>
                                      </p:cBhvr>
                                      <p:to>
                                        <p:strVal val="visible"/>
                                      </p:to>
                                    </p:set>
                                    <p:anim calcmode="lin" valueType="num">
                                      <p:cBhvr additive="base">
                                        <p:cTn id="101" dur="500" fill="hold"/>
                                        <p:tgtEl>
                                          <p:spTgt spid="34"/>
                                        </p:tgtEl>
                                        <p:attrNameLst>
                                          <p:attrName>ppt_x</p:attrName>
                                        </p:attrNameLst>
                                      </p:cBhvr>
                                      <p:tavLst>
                                        <p:tav tm="0">
                                          <p:val>
                                            <p:strVal val="#ppt_x"/>
                                          </p:val>
                                        </p:tav>
                                        <p:tav tm="100000">
                                          <p:val>
                                            <p:strVal val="#ppt_x"/>
                                          </p:val>
                                        </p:tav>
                                      </p:tavLst>
                                    </p:anim>
                                    <p:anim calcmode="lin" valueType="num">
                                      <p:cBhvr additive="base">
                                        <p:cTn id="102" dur="500" fill="hold"/>
                                        <p:tgtEl>
                                          <p:spTgt spid="34"/>
                                        </p:tgtEl>
                                        <p:attrNameLst>
                                          <p:attrName>ppt_y</p:attrName>
                                        </p:attrNameLst>
                                      </p:cBhvr>
                                      <p:tavLst>
                                        <p:tav tm="0">
                                          <p:val>
                                            <p:strVal val="1+#ppt_h/2"/>
                                          </p:val>
                                        </p:tav>
                                        <p:tav tm="100000">
                                          <p:val>
                                            <p:strVal val="#ppt_y"/>
                                          </p:val>
                                        </p:tav>
                                      </p:tavLst>
                                    </p:anim>
                                  </p:childTnLst>
                                </p:cTn>
                              </p:par>
                              <p:par>
                                <p:cTn id="103" presetID="2" presetClass="entr" presetSubtype="4" fill="hold" grpId="0" nodeType="withEffect">
                                  <p:stCondLst>
                                    <p:cond delay="0"/>
                                  </p:stCondLst>
                                  <p:childTnLst>
                                    <p:set>
                                      <p:cBhvr>
                                        <p:cTn id="104" dur="1" fill="hold">
                                          <p:stCondLst>
                                            <p:cond delay="0"/>
                                          </p:stCondLst>
                                        </p:cTn>
                                        <p:tgtEl>
                                          <p:spTgt spid="35"/>
                                        </p:tgtEl>
                                        <p:attrNameLst>
                                          <p:attrName>style.visibility</p:attrName>
                                        </p:attrNameLst>
                                      </p:cBhvr>
                                      <p:to>
                                        <p:strVal val="visible"/>
                                      </p:to>
                                    </p:set>
                                    <p:anim calcmode="lin" valueType="num">
                                      <p:cBhvr additive="base">
                                        <p:cTn id="105" dur="500" fill="hold"/>
                                        <p:tgtEl>
                                          <p:spTgt spid="35"/>
                                        </p:tgtEl>
                                        <p:attrNameLst>
                                          <p:attrName>ppt_x</p:attrName>
                                        </p:attrNameLst>
                                      </p:cBhvr>
                                      <p:tavLst>
                                        <p:tav tm="0">
                                          <p:val>
                                            <p:strVal val="#ppt_x"/>
                                          </p:val>
                                        </p:tav>
                                        <p:tav tm="100000">
                                          <p:val>
                                            <p:strVal val="#ppt_x"/>
                                          </p:val>
                                        </p:tav>
                                      </p:tavLst>
                                    </p:anim>
                                    <p:anim calcmode="lin" valueType="num">
                                      <p:cBhvr additive="base">
                                        <p:cTn id="106" dur="500" fill="hold"/>
                                        <p:tgtEl>
                                          <p:spTgt spid="35"/>
                                        </p:tgtEl>
                                        <p:attrNameLst>
                                          <p:attrName>ppt_y</p:attrName>
                                        </p:attrNameLst>
                                      </p:cBhvr>
                                      <p:tavLst>
                                        <p:tav tm="0">
                                          <p:val>
                                            <p:strVal val="1+#ppt_h/2"/>
                                          </p:val>
                                        </p:tav>
                                        <p:tav tm="100000">
                                          <p:val>
                                            <p:strVal val="#ppt_y"/>
                                          </p:val>
                                        </p:tav>
                                      </p:tavLst>
                                    </p:anim>
                                  </p:childTnLst>
                                </p:cTn>
                              </p:par>
                              <p:par>
                                <p:cTn id="107" presetID="2" presetClass="entr" presetSubtype="4" fill="hold" grpId="0" nodeType="withEffect">
                                  <p:stCondLst>
                                    <p:cond delay="0"/>
                                  </p:stCondLst>
                                  <p:childTnLst>
                                    <p:set>
                                      <p:cBhvr>
                                        <p:cTn id="108" dur="1" fill="hold">
                                          <p:stCondLst>
                                            <p:cond delay="0"/>
                                          </p:stCondLst>
                                        </p:cTn>
                                        <p:tgtEl>
                                          <p:spTgt spid="36"/>
                                        </p:tgtEl>
                                        <p:attrNameLst>
                                          <p:attrName>style.visibility</p:attrName>
                                        </p:attrNameLst>
                                      </p:cBhvr>
                                      <p:to>
                                        <p:strVal val="visible"/>
                                      </p:to>
                                    </p:set>
                                    <p:anim calcmode="lin" valueType="num">
                                      <p:cBhvr additive="base">
                                        <p:cTn id="109" dur="500" fill="hold"/>
                                        <p:tgtEl>
                                          <p:spTgt spid="36"/>
                                        </p:tgtEl>
                                        <p:attrNameLst>
                                          <p:attrName>ppt_x</p:attrName>
                                        </p:attrNameLst>
                                      </p:cBhvr>
                                      <p:tavLst>
                                        <p:tav tm="0">
                                          <p:val>
                                            <p:strVal val="#ppt_x"/>
                                          </p:val>
                                        </p:tav>
                                        <p:tav tm="100000">
                                          <p:val>
                                            <p:strVal val="#ppt_x"/>
                                          </p:val>
                                        </p:tav>
                                      </p:tavLst>
                                    </p:anim>
                                    <p:anim calcmode="lin" valueType="num">
                                      <p:cBhvr additive="base">
                                        <p:cTn id="110" dur="500" fill="hold"/>
                                        <p:tgtEl>
                                          <p:spTgt spid="36"/>
                                        </p:tgtEl>
                                        <p:attrNameLst>
                                          <p:attrName>ppt_y</p:attrName>
                                        </p:attrNameLst>
                                      </p:cBhvr>
                                      <p:tavLst>
                                        <p:tav tm="0">
                                          <p:val>
                                            <p:strVal val="1+#ppt_h/2"/>
                                          </p:val>
                                        </p:tav>
                                        <p:tav tm="100000">
                                          <p:val>
                                            <p:strVal val="#ppt_y"/>
                                          </p:val>
                                        </p:tav>
                                      </p:tavLst>
                                    </p:anim>
                                  </p:childTnLst>
                                </p:cTn>
                              </p:par>
                              <p:par>
                                <p:cTn id="111" presetID="2" presetClass="entr" presetSubtype="1" fill="hold" grpId="0" nodeType="withEffect">
                                  <p:stCondLst>
                                    <p:cond delay="0"/>
                                  </p:stCondLst>
                                  <p:childTnLst>
                                    <p:set>
                                      <p:cBhvr>
                                        <p:cTn id="112" dur="1" fill="hold">
                                          <p:stCondLst>
                                            <p:cond delay="0"/>
                                          </p:stCondLst>
                                        </p:cTn>
                                        <p:tgtEl>
                                          <p:spTgt spid="37"/>
                                        </p:tgtEl>
                                        <p:attrNameLst>
                                          <p:attrName>style.visibility</p:attrName>
                                        </p:attrNameLst>
                                      </p:cBhvr>
                                      <p:to>
                                        <p:strVal val="visible"/>
                                      </p:to>
                                    </p:set>
                                    <p:anim calcmode="lin" valueType="num">
                                      <p:cBhvr additive="base">
                                        <p:cTn id="113" dur="500" fill="hold"/>
                                        <p:tgtEl>
                                          <p:spTgt spid="37"/>
                                        </p:tgtEl>
                                        <p:attrNameLst>
                                          <p:attrName>ppt_x</p:attrName>
                                        </p:attrNameLst>
                                      </p:cBhvr>
                                      <p:tavLst>
                                        <p:tav tm="0">
                                          <p:val>
                                            <p:strVal val="#ppt_x"/>
                                          </p:val>
                                        </p:tav>
                                        <p:tav tm="100000">
                                          <p:val>
                                            <p:strVal val="#ppt_x"/>
                                          </p:val>
                                        </p:tav>
                                      </p:tavLst>
                                    </p:anim>
                                    <p:anim calcmode="lin" valueType="num">
                                      <p:cBhvr additive="base">
                                        <p:cTn id="114" dur="500" fill="hold"/>
                                        <p:tgtEl>
                                          <p:spTgt spid="37"/>
                                        </p:tgtEl>
                                        <p:attrNameLst>
                                          <p:attrName>ppt_y</p:attrName>
                                        </p:attrNameLst>
                                      </p:cBhvr>
                                      <p:tavLst>
                                        <p:tav tm="0">
                                          <p:val>
                                            <p:strVal val="0-#ppt_h/2"/>
                                          </p:val>
                                        </p:tav>
                                        <p:tav tm="100000">
                                          <p:val>
                                            <p:strVal val="#ppt_y"/>
                                          </p:val>
                                        </p:tav>
                                      </p:tavLst>
                                    </p:anim>
                                  </p:childTnLst>
                                </p:cTn>
                              </p:par>
                              <p:par>
                                <p:cTn id="115" presetID="2" presetClass="entr" presetSubtype="4" fill="hold" grpId="0" nodeType="withEffect">
                                  <p:stCondLst>
                                    <p:cond delay="0"/>
                                  </p:stCondLst>
                                  <p:childTnLst>
                                    <p:set>
                                      <p:cBhvr>
                                        <p:cTn id="116" dur="1" fill="hold">
                                          <p:stCondLst>
                                            <p:cond delay="0"/>
                                          </p:stCondLst>
                                        </p:cTn>
                                        <p:tgtEl>
                                          <p:spTgt spid="38"/>
                                        </p:tgtEl>
                                        <p:attrNameLst>
                                          <p:attrName>style.visibility</p:attrName>
                                        </p:attrNameLst>
                                      </p:cBhvr>
                                      <p:to>
                                        <p:strVal val="visible"/>
                                      </p:to>
                                    </p:set>
                                    <p:anim calcmode="lin" valueType="num">
                                      <p:cBhvr additive="base">
                                        <p:cTn id="117" dur="500" fill="hold"/>
                                        <p:tgtEl>
                                          <p:spTgt spid="38"/>
                                        </p:tgtEl>
                                        <p:attrNameLst>
                                          <p:attrName>ppt_x</p:attrName>
                                        </p:attrNameLst>
                                      </p:cBhvr>
                                      <p:tavLst>
                                        <p:tav tm="0">
                                          <p:val>
                                            <p:strVal val="#ppt_x"/>
                                          </p:val>
                                        </p:tav>
                                        <p:tav tm="100000">
                                          <p:val>
                                            <p:strVal val="#ppt_x"/>
                                          </p:val>
                                        </p:tav>
                                      </p:tavLst>
                                    </p:anim>
                                    <p:anim calcmode="lin" valueType="num">
                                      <p:cBhvr additive="base">
                                        <p:cTn id="118" dur="500" fill="hold"/>
                                        <p:tgtEl>
                                          <p:spTgt spid="38"/>
                                        </p:tgtEl>
                                        <p:attrNameLst>
                                          <p:attrName>ppt_y</p:attrName>
                                        </p:attrNameLst>
                                      </p:cBhvr>
                                      <p:tavLst>
                                        <p:tav tm="0">
                                          <p:val>
                                            <p:strVal val="1+#ppt_h/2"/>
                                          </p:val>
                                        </p:tav>
                                        <p:tav tm="100000">
                                          <p:val>
                                            <p:strVal val="#ppt_y"/>
                                          </p:val>
                                        </p:tav>
                                      </p:tavLst>
                                    </p:anim>
                                  </p:childTnLst>
                                </p:cTn>
                              </p:par>
                              <p:par>
                                <p:cTn id="119" presetID="2" presetClass="entr" presetSubtype="9" fill="hold" grpId="0" nodeType="withEffect">
                                  <p:stCondLst>
                                    <p:cond delay="0"/>
                                  </p:stCondLst>
                                  <p:childTnLst>
                                    <p:set>
                                      <p:cBhvr>
                                        <p:cTn id="120" dur="1" fill="hold">
                                          <p:stCondLst>
                                            <p:cond delay="0"/>
                                          </p:stCondLst>
                                        </p:cTn>
                                        <p:tgtEl>
                                          <p:spTgt spid="39"/>
                                        </p:tgtEl>
                                        <p:attrNameLst>
                                          <p:attrName>style.visibility</p:attrName>
                                        </p:attrNameLst>
                                      </p:cBhvr>
                                      <p:to>
                                        <p:strVal val="visible"/>
                                      </p:to>
                                    </p:set>
                                    <p:anim calcmode="lin" valueType="num">
                                      <p:cBhvr additive="base">
                                        <p:cTn id="121" dur="500" fill="hold"/>
                                        <p:tgtEl>
                                          <p:spTgt spid="39"/>
                                        </p:tgtEl>
                                        <p:attrNameLst>
                                          <p:attrName>ppt_x</p:attrName>
                                        </p:attrNameLst>
                                      </p:cBhvr>
                                      <p:tavLst>
                                        <p:tav tm="0">
                                          <p:val>
                                            <p:strVal val="0-#ppt_w/2"/>
                                          </p:val>
                                        </p:tav>
                                        <p:tav tm="100000">
                                          <p:val>
                                            <p:strVal val="#ppt_x"/>
                                          </p:val>
                                        </p:tav>
                                      </p:tavLst>
                                    </p:anim>
                                    <p:anim calcmode="lin" valueType="num">
                                      <p:cBhvr additive="base">
                                        <p:cTn id="122" dur="500" fill="hold"/>
                                        <p:tgtEl>
                                          <p:spTgt spid="39"/>
                                        </p:tgtEl>
                                        <p:attrNameLst>
                                          <p:attrName>ppt_y</p:attrName>
                                        </p:attrNameLst>
                                      </p:cBhvr>
                                      <p:tavLst>
                                        <p:tav tm="0">
                                          <p:val>
                                            <p:strVal val="0-#ppt_h/2"/>
                                          </p:val>
                                        </p:tav>
                                        <p:tav tm="100000">
                                          <p:val>
                                            <p:strVal val="#ppt_y"/>
                                          </p:val>
                                        </p:tav>
                                      </p:tavLst>
                                    </p:anim>
                                  </p:childTnLst>
                                </p:cTn>
                              </p:par>
                              <p:par>
                                <p:cTn id="123" presetID="2" presetClass="entr" presetSubtype="4" fill="hold" grpId="0" nodeType="withEffect">
                                  <p:stCondLst>
                                    <p:cond delay="0"/>
                                  </p:stCondLst>
                                  <p:childTnLst>
                                    <p:set>
                                      <p:cBhvr>
                                        <p:cTn id="124" dur="1" fill="hold">
                                          <p:stCondLst>
                                            <p:cond delay="0"/>
                                          </p:stCondLst>
                                        </p:cTn>
                                        <p:tgtEl>
                                          <p:spTgt spid="40"/>
                                        </p:tgtEl>
                                        <p:attrNameLst>
                                          <p:attrName>style.visibility</p:attrName>
                                        </p:attrNameLst>
                                      </p:cBhvr>
                                      <p:to>
                                        <p:strVal val="visible"/>
                                      </p:to>
                                    </p:set>
                                    <p:anim calcmode="lin" valueType="num">
                                      <p:cBhvr additive="base">
                                        <p:cTn id="125" dur="500" fill="hold"/>
                                        <p:tgtEl>
                                          <p:spTgt spid="40"/>
                                        </p:tgtEl>
                                        <p:attrNameLst>
                                          <p:attrName>ppt_x</p:attrName>
                                        </p:attrNameLst>
                                      </p:cBhvr>
                                      <p:tavLst>
                                        <p:tav tm="0">
                                          <p:val>
                                            <p:strVal val="#ppt_x"/>
                                          </p:val>
                                        </p:tav>
                                        <p:tav tm="100000">
                                          <p:val>
                                            <p:strVal val="#ppt_x"/>
                                          </p:val>
                                        </p:tav>
                                      </p:tavLst>
                                    </p:anim>
                                    <p:anim calcmode="lin" valueType="num">
                                      <p:cBhvr additive="base">
                                        <p:cTn id="126" dur="500" fill="hold"/>
                                        <p:tgtEl>
                                          <p:spTgt spid="40"/>
                                        </p:tgtEl>
                                        <p:attrNameLst>
                                          <p:attrName>ppt_y</p:attrName>
                                        </p:attrNameLst>
                                      </p:cBhvr>
                                      <p:tavLst>
                                        <p:tav tm="0">
                                          <p:val>
                                            <p:strVal val="1+#ppt_h/2"/>
                                          </p:val>
                                        </p:tav>
                                        <p:tav tm="100000">
                                          <p:val>
                                            <p:strVal val="#ppt_y"/>
                                          </p:val>
                                        </p:tav>
                                      </p:tavLst>
                                    </p:anim>
                                  </p:childTnLst>
                                </p:cTn>
                              </p:par>
                              <p:par>
                                <p:cTn id="127" presetID="2" presetClass="entr" presetSubtype="9" fill="hold" grpId="0" nodeType="withEffect">
                                  <p:stCondLst>
                                    <p:cond delay="0"/>
                                  </p:stCondLst>
                                  <p:childTnLst>
                                    <p:set>
                                      <p:cBhvr>
                                        <p:cTn id="128" dur="1" fill="hold">
                                          <p:stCondLst>
                                            <p:cond delay="0"/>
                                          </p:stCondLst>
                                        </p:cTn>
                                        <p:tgtEl>
                                          <p:spTgt spid="41"/>
                                        </p:tgtEl>
                                        <p:attrNameLst>
                                          <p:attrName>style.visibility</p:attrName>
                                        </p:attrNameLst>
                                      </p:cBhvr>
                                      <p:to>
                                        <p:strVal val="visible"/>
                                      </p:to>
                                    </p:set>
                                    <p:anim calcmode="lin" valueType="num">
                                      <p:cBhvr additive="base">
                                        <p:cTn id="129" dur="500" fill="hold"/>
                                        <p:tgtEl>
                                          <p:spTgt spid="41"/>
                                        </p:tgtEl>
                                        <p:attrNameLst>
                                          <p:attrName>ppt_x</p:attrName>
                                        </p:attrNameLst>
                                      </p:cBhvr>
                                      <p:tavLst>
                                        <p:tav tm="0">
                                          <p:val>
                                            <p:strVal val="0-#ppt_w/2"/>
                                          </p:val>
                                        </p:tav>
                                        <p:tav tm="100000">
                                          <p:val>
                                            <p:strVal val="#ppt_x"/>
                                          </p:val>
                                        </p:tav>
                                      </p:tavLst>
                                    </p:anim>
                                    <p:anim calcmode="lin" valueType="num">
                                      <p:cBhvr additive="base">
                                        <p:cTn id="130" dur="500" fill="hold"/>
                                        <p:tgtEl>
                                          <p:spTgt spid="41"/>
                                        </p:tgtEl>
                                        <p:attrNameLst>
                                          <p:attrName>ppt_y</p:attrName>
                                        </p:attrNameLst>
                                      </p:cBhvr>
                                      <p:tavLst>
                                        <p:tav tm="0">
                                          <p:val>
                                            <p:strVal val="0-#ppt_h/2"/>
                                          </p:val>
                                        </p:tav>
                                        <p:tav tm="100000">
                                          <p:val>
                                            <p:strVal val="#ppt_y"/>
                                          </p:val>
                                        </p:tav>
                                      </p:tavLst>
                                    </p:anim>
                                  </p:childTnLst>
                                </p:cTn>
                              </p:par>
                              <p:par>
                                <p:cTn id="131" presetID="2" presetClass="entr" presetSubtype="12" fill="hold" nodeType="withEffect">
                                  <p:stCondLst>
                                    <p:cond delay="0"/>
                                  </p:stCondLst>
                                  <p:childTnLst>
                                    <p:set>
                                      <p:cBhvr>
                                        <p:cTn id="132" dur="1" fill="hold">
                                          <p:stCondLst>
                                            <p:cond delay="0"/>
                                          </p:stCondLst>
                                        </p:cTn>
                                        <p:tgtEl>
                                          <p:spTgt spid="42"/>
                                        </p:tgtEl>
                                        <p:attrNameLst>
                                          <p:attrName>style.visibility</p:attrName>
                                        </p:attrNameLst>
                                      </p:cBhvr>
                                      <p:to>
                                        <p:strVal val="visible"/>
                                      </p:to>
                                    </p:set>
                                    <p:anim calcmode="lin" valueType="num">
                                      <p:cBhvr additive="base">
                                        <p:cTn id="133" dur="500" fill="hold"/>
                                        <p:tgtEl>
                                          <p:spTgt spid="42"/>
                                        </p:tgtEl>
                                        <p:attrNameLst>
                                          <p:attrName>ppt_x</p:attrName>
                                        </p:attrNameLst>
                                      </p:cBhvr>
                                      <p:tavLst>
                                        <p:tav tm="0">
                                          <p:val>
                                            <p:strVal val="0-#ppt_w/2"/>
                                          </p:val>
                                        </p:tav>
                                        <p:tav tm="100000">
                                          <p:val>
                                            <p:strVal val="#ppt_x"/>
                                          </p:val>
                                        </p:tav>
                                      </p:tavLst>
                                    </p:anim>
                                    <p:anim calcmode="lin" valueType="num">
                                      <p:cBhvr additive="base">
                                        <p:cTn id="134" dur="500" fill="hold"/>
                                        <p:tgtEl>
                                          <p:spTgt spid="42"/>
                                        </p:tgtEl>
                                        <p:attrNameLst>
                                          <p:attrName>ppt_y</p:attrName>
                                        </p:attrNameLst>
                                      </p:cBhvr>
                                      <p:tavLst>
                                        <p:tav tm="0">
                                          <p:val>
                                            <p:strVal val="1+#ppt_h/2"/>
                                          </p:val>
                                        </p:tav>
                                        <p:tav tm="100000">
                                          <p:val>
                                            <p:strVal val="#ppt_y"/>
                                          </p:val>
                                        </p:tav>
                                      </p:tavLst>
                                    </p:anim>
                                  </p:childTnLst>
                                </p:cTn>
                              </p:par>
                              <p:par>
                                <p:cTn id="135" presetID="2" presetClass="entr" presetSubtype="4" fill="hold" grpId="0" nodeType="withEffect">
                                  <p:stCondLst>
                                    <p:cond delay="0"/>
                                  </p:stCondLst>
                                  <p:childTnLst>
                                    <p:set>
                                      <p:cBhvr>
                                        <p:cTn id="136" dur="1" fill="hold">
                                          <p:stCondLst>
                                            <p:cond delay="0"/>
                                          </p:stCondLst>
                                        </p:cTn>
                                        <p:tgtEl>
                                          <p:spTgt spid="51"/>
                                        </p:tgtEl>
                                        <p:attrNameLst>
                                          <p:attrName>style.visibility</p:attrName>
                                        </p:attrNameLst>
                                      </p:cBhvr>
                                      <p:to>
                                        <p:strVal val="visible"/>
                                      </p:to>
                                    </p:set>
                                    <p:anim calcmode="lin" valueType="num">
                                      <p:cBhvr additive="base">
                                        <p:cTn id="137" dur="500" fill="hold"/>
                                        <p:tgtEl>
                                          <p:spTgt spid="51"/>
                                        </p:tgtEl>
                                        <p:attrNameLst>
                                          <p:attrName>ppt_x</p:attrName>
                                        </p:attrNameLst>
                                      </p:cBhvr>
                                      <p:tavLst>
                                        <p:tav tm="0">
                                          <p:val>
                                            <p:strVal val="#ppt_x"/>
                                          </p:val>
                                        </p:tav>
                                        <p:tav tm="100000">
                                          <p:val>
                                            <p:strVal val="#ppt_x"/>
                                          </p:val>
                                        </p:tav>
                                      </p:tavLst>
                                    </p:anim>
                                    <p:anim calcmode="lin" valueType="num">
                                      <p:cBhvr additive="base">
                                        <p:cTn id="138" dur="500" fill="hold"/>
                                        <p:tgtEl>
                                          <p:spTgt spid="51"/>
                                        </p:tgtEl>
                                        <p:attrNameLst>
                                          <p:attrName>ppt_y</p:attrName>
                                        </p:attrNameLst>
                                      </p:cBhvr>
                                      <p:tavLst>
                                        <p:tav tm="0">
                                          <p:val>
                                            <p:strVal val="1+#ppt_h/2"/>
                                          </p:val>
                                        </p:tav>
                                        <p:tav tm="100000">
                                          <p:val>
                                            <p:strVal val="#ppt_y"/>
                                          </p:val>
                                        </p:tav>
                                      </p:tavLst>
                                    </p:anim>
                                  </p:childTnLst>
                                </p:cTn>
                              </p:par>
                              <p:par>
                                <p:cTn id="139" presetID="2" presetClass="entr" presetSubtype="4" fill="hold" grpId="0" nodeType="withEffect">
                                  <p:stCondLst>
                                    <p:cond delay="0"/>
                                  </p:stCondLst>
                                  <p:childTnLst>
                                    <p:set>
                                      <p:cBhvr>
                                        <p:cTn id="140" dur="1" fill="hold">
                                          <p:stCondLst>
                                            <p:cond delay="0"/>
                                          </p:stCondLst>
                                        </p:cTn>
                                        <p:tgtEl>
                                          <p:spTgt spid="52"/>
                                        </p:tgtEl>
                                        <p:attrNameLst>
                                          <p:attrName>style.visibility</p:attrName>
                                        </p:attrNameLst>
                                      </p:cBhvr>
                                      <p:to>
                                        <p:strVal val="visible"/>
                                      </p:to>
                                    </p:set>
                                    <p:anim calcmode="lin" valueType="num">
                                      <p:cBhvr additive="base">
                                        <p:cTn id="141" dur="500" fill="hold"/>
                                        <p:tgtEl>
                                          <p:spTgt spid="52"/>
                                        </p:tgtEl>
                                        <p:attrNameLst>
                                          <p:attrName>ppt_x</p:attrName>
                                        </p:attrNameLst>
                                      </p:cBhvr>
                                      <p:tavLst>
                                        <p:tav tm="0">
                                          <p:val>
                                            <p:strVal val="#ppt_x"/>
                                          </p:val>
                                        </p:tav>
                                        <p:tav tm="100000">
                                          <p:val>
                                            <p:strVal val="#ppt_x"/>
                                          </p:val>
                                        </p:tav>
                                      </p:tavLst>
                                    </p:anim>
                                    <p:anim calcmode="lin" valueType="num">
                                      <p:cBhvr additive="base">
                                        <p:cTn id="142" dur="500" fill="hold"/>
                                        <p:tgtEl>
                                          <p:spTgt spid="52"/>
                                        </p:tgtEl>
                                        <p:attrNameLst>
                                          <p:attrName>ppt_y</p:attrName>
                                        </p:attrNameLst>
                                      </p:cBhvr>
                                      <p:tavLst>
                                        <p:tav tm="0">
                                          <p:val>
                                            <p:strVal val="1+#ppt_h/2"/>
                                          </p:val>
                                        </p:tav>
                                        <p:tav tm="100000">
                                          <p:val>
                                            <p:strVal val="#ppt_y"/>
                                          </p:val>
                                        </p:tav>
                                      </p:tavLst>
                                    </p:anim>
                                  </p:childTnLst>
                                </p:cTn>
                              </p:par>
                              <p:par>
                                <p:cTn id="143" presetID="2" presetClass="entr" presetSubtype="4" fill="hold" grpId="0" nodeType="withEffect">
                                  <p:stCondLst>
                                    <p:cond delay="0"/>
                                  </p:stCondLst>
                                  <p:childTnLst>
                                    <p:set>
                                      <p:cBhvr>
                                        <p:cTn id="144" dur="1" fill="hold">
                                          <p:stCondLst>
                                            <p:cond delay="0"/>
                                          </p:stCondLst>
                                        </p:cTn>
                                        <p:tgtEl>
                                          <p:spTgt spid="53"/>
                                        </p:tgtEl>
                                        <p:attrNameLst>
                                          <p:attrName>style.visibility</p:attrName>
                                        </p:attrNameLst>
                                      </p:cBhvr>
                                      <p:to>
                                        <p:strVal val="visible"/>
                                      </p:to>
                                    </p:set>
                                    <p:anim calcmode="lin" valueType="num">
                                      <p:cBhvr additive="base">
                                        <p:cTn id="145" dur="500" fill="hold"/>
                                        <p:tgtEl>
                                          <p:spTgt spid="53"/>
                                        </p:tgtEl>
                                        <p:attrNameLst>
                                          <p:attrName>ppt_x</p:attrName>
                                        </p:attrNameLst>
                                      </p:cBhvr>
                                      <p:tavLst>
                                        <p:tav tm="0">
                                          <p:val>
                                            <p:strVal val="#ppt_x"/>
                                          </p:val>
                                        </p:tav>
                                        <p:tav tm="100000">
                                          <p:val>
                                            <p:strVal val="#ppt_x"/>
                                          </p:val>
                                        </p:tav>
                                      </p:tavLst>
                                    </p:anim>
                                    <p:anim calcmode="lin" valueType="num">
                                      <p:cBhvr additive="base">
                                        <p:cTn id="146" dur="500" fill="hold"/>
                                        <p:tgtEl>
                                          <p:spTgt spid="53"/>
                                        </p:tgtEl>
                                        <p:attrNameLst>
                                          <p:attrName>ppt_y</p:attrName>
                                        </p:attrNameLst>
                                      </p:cBhvr>
                                      <p:tavLst>
                                        <p:tav tm="0">
                                          <p:val>
                                            <p:strVal val="1+#ppt_h/2"/>
                                          </p:val>
                                        </p:tav>
                                        <p:tav tm="100000">
                                          <p:val>
                                            <p:strVal val="#ppt_y"/>
                                          </p:val>
                                        </p:tav>
                                      </p:tavLst>
                                    </p:anim>
                                  </p:childTnLst>
                                </p:cTn>
                              </p:par>
                              <p:par>
                                <p:cTn id="147" presetID="2" presetClass="entr" presetSubtype="4" fill="hold" grpId="0" nodeType="withEffect">
                                  <p:stCondLst>
                                    <p:cond delay="0"/>
                                  </p:stCondLst>
                                  <p:childTnLst>
                                    <p:set>
                                      <p:cBhvr>
                                        <p:cTn id="148" dur="1" fill="hold">
                                          <p:stCondLst>
                                            <p:cond delay="0"/>
                                          </p:stCondLst>
                                        </p:cTn>
                                        <p:tgtEl>
                                          <p:spTgt spid="54"/>
                                        </p:tgtEl>
                                        <p:attrNameLst>
                                          <p:attrName>style.visibility</p:attrName>
                                        </p:attrNameLst>
                                      </p:cBhvr>
                                      <p:to>
                                        <p:strVal val="visible"/>
                                      </p:to>
                                    </p:set>
                                    <p:anim calcmode="lin" valueType="num">
                                      <p:cBhvr additive="base">
                                        <p:cTn id="149" dur="500" fill="hold"/>
                                        <p:tgtEl>
                                          <p:spTgt spid="54"/>
                                        </p:tgtEl>
                                        <p:attrNameLst>
                                          <p:attrName>ppt_x</p:attrName>
                                        </p:attrNameLst>
                                      </p:cBhvr>
                                      <p:tavLst>
                                        <p:tav tm="0">
                                          <p:val>
                                            <p:strVal val="#ppt_x"/>
                                          </p:val>
                                        </p:tav>
                                        <p:tav tm="100000">
                                          <p:val>
                                            <p:strVal val="#ppt_x"/>
                                          </p:val>
                                        </p:tav>
                                      </p:tavLst>
                                    </p:anim>
                                    <p:anim calcmode="lin" valueType="num">
                                      <p:cBhvr additive="base">
                                        <p:cTn id="150" dur="500" fill="hold"/>
                                        <p:tgtEl>
                                          <p:spTgt spid="54"/>
                                        </p:tgtEl>
                                        <p:attrNameLst>
                                          <p:attrName>ppt_y</p:attrName>
                                        </p:attrNameLst>
                                      </p:cBhvr>
                                      <p:tavLst>
                                        <p:tav tm="0">
                                          <p:val>
                                            <p:strVal val="1+#ppt_h/2"/>
                                          </p:val>
                                        </p:tav>
                                        <p:tav tm="100000">
                                          <p:val>
                                            <p:strVal val="#ppt_y"/>
                                          </p:val>
                                        </p:tav>
                                      </p:tavLst>
                                    </p:anim>
                                  </p:childTnLst>
                                </p:cTn>
                              </p:par>
                              <p:par>
                                <p:cTn id="151" presetID="2" presetClass="entr" presetSubtype="12" fill="hold" grpId="0" nodeType="withEffect">
                                  <p:stCondLst>
                                    <p:cond delay="0"/>
                                  </p:stCondLst>
                                  <p:childTnLst>
                                    <p:set>
                                      <p:cBhvr>
                                        <p:cTn id="152" dur="1" fill="hold">
                                          <p:stCondLst>
                                            <p:cond delay="0"/>
                                          </p:stCondLst>
                                        </p:cTn>
                                        <p:tgtEl>
                                          <p:spTgt spid="55"/>
                                        </p:tgtEl>
                                        <p:attrNameLst>
                                          <p:attrName>style.visibility</p:attrName>
                                        </p:attrNameLst>
                                      </p:cBhvr>
                                      <p:to>
                                        <p:strVal val="visible"/>
                                      </p:to>
                                    </p:set>
                                    <p:anim calcmode="lin" valueType="num">
                                      <p:cBhvr additive="base">
                                        <p:cTn id="153" dur="500" fill="hold"/>
                                        <p:tgtEl>
                                          <p:spTgt spid="55"/>
                                        </p:tgtEl>
                                        <p:attrNameLst>
                                          <p:attrName>ppt_x</p:attrName>
                                        </p:attrNameLst>
                                      </p:cBhvr>
                                      <p:tavLst>
                                        <p:tav tm="0">
                                          <p:val>
                                            <p:strVal val="0-#ppt_w/2"/>
                                          </p:val>
                                        </p:tav>
                                        <p:tav tm="100000">
                                          <p:val>
                                            <p:strVal val="#ppt_x"/>
                                          </p:val>
                                        </p:tav>
                                      </p:tavLst>
                                    </p:anim>
                                    <p:anim calcmode="lin" valueType="num">
                                      <p:cBhvr additive="base">
                                        <p:cTn id="154" dur="500" fill="hold"/>
                                        <p:tgtEl>
                                          <p:spTgt spid="55"/>
                                        </p:tgtEl>
                                        <p:attrNameLst>
                                          <p:attrName>ppt_y</p:attrName>
                                        </p:attrNameLst>
                                      </p:cBhvr>
                                      <p:tavLst>
                                        <p:tav tm="0">
                                          <p:val>
                                            <p:strVal val="1+#ppt_h/2"/>
                                          </p:val>
                                        </p:tav>
                                        <p:tav tm="100000">
                                          <p:val>
                                            <p:strVal val="#ppt_y"/>
                                          </p:val>
                                        </p:tav>
                                      </p:tavLst>
                                    </p:anim>
                                  </p:childTnLst>
                                </p:cTn>
                              </p:par>
                              <p:par>
                                <p:cTn id="155" presetID="2" presetClass="entr" presetSubtype="4" fill="hold" grpId="0" nodeType="withEffect">
                                  <p:stCondLst>
                                    <p:cond delay="0"/>
                                  </p:stCondLst>
                                  <p:childTnLst>
                                    <p:set>
                                      <p:cBhvr>
                                        <p:cTn id="156" dur="1" fill="hold">
                                          <p:stCondLst>
                                            <p:cond delay="0"/>
                                          </p:stCondLst>
                                        </p:cTn>
                                        <p:tgtEl>
                                          <p:spTgt spid="56"/>
                                        </p:tgtEl>
                                        <p:attrNameLst>
                                          <p:attrName>style.visibility</p:attrName>
                                        </p:attrNameLst>
                                      </p:cBhvr>
                                      <p:to>
                                        <p:strVal val="visible"/>
                                      </p:to>
                                    </p:set>
                                    <p:anim calcmode="lin" valueType="num">
                                      <p:cBhvr additive="base">
                                        <p:cTn id="157" dur="500" fill="hold"/>
                                        <p:tgtEl>
                                          <p:spTgt spid="56"/>
                                        </p:tgtEl>
                                        <p:attrNameLst>
                                          <p:attrName>ppt_x</p:attrName>
                                        </p:attrNameLst>
                                      </p:cBhvr>
                                      <p:tavLst>
                                        <p:tav tm="0">
                                          <p:val>
                                            <p:strVal val="#ppt_x"/>
                                          </p:val>
                                        </p:tav>
                                        <p:tav tm="100000">
                                          <p:val>
                                            <p:strVal val="#ppt_x"/>
                                          </p:val>
                                        </p:tav>
                                      </p:tavLst>
                                    </p:anim>
                                    <p:anim calcmode="lin" valueType="num">
                                      <p:cBhvr additive="base">
                                        <p:cTn id="158" dur="500" fill="hold"/>
                                        <p:tgtEl>
                                          <p:spTgt spid="56"/>
                                        </p:tgtEl>
                                        <p:attrNameLst>
                                          <p:attrName>ppt_y</p:attrName>
                                        </p:attrNameLst>
                                      </p:cBhvr>
                                      <p:tavLst>
                                        <p:tav tm="0">
                                          <p:val>
                                            <p:strVal val="1+#ppt_h/2"/>
                                          </p:val>
                                        </p:tav>
                                        <p:tav tm="100000">
                                          <p:val>
                                            <p:strVal val="#ppt_y"/>
                                          </p:val>
                                        </p:tav>
                                      </p:tavLst>
                                    </p:anim>
                                  </p:childTnLst>
                                </p:cTn>
                              </p:par>
                              <p:par>
                                <p:cTn id="159" presetID="2" presetClass="entr" presetSubtype="4" fill="hold" grpId="0" nodeType="withEffect">
                                  <p:stCondLst>
                                    <p:cond delay="0"/>
                                  </p:stCondLst>
                                  <p:childTnLst>
                                    <p:set>
                                      <p:cBhvr>
                                        <p:cTn id="160" dur="1" fill="hold">
                                          <p:stCondLst>
                                            <p:cond delay="0"/>
                                          </p:stCondLst>
                                        </p:cTn>
                                        <p:tgtEl>
                                          <p:spTgt spid="57"/>
                                        </p:tgtEl>
                                        <p:attrNameLst>
                                          <p:attrName>style.visibility</p:attrName>
                                        </p:attrNameLst>
                                      </p:cBhvr>
                                      <p:to>
                                        <p:strVal val="visible"/>
                                      </p:to>
                                    </p:set>
                                    <p:anim calcmode="lin" valueType="num">
                                      <p:cBhvr additive="base">
                                        <p:cTn id="161" dur="500" fill="hold"/>
                                        <p:tgtEl>
                                          <p:spTgt spid="57"/>
                                        </p:tgtEl>
                                        <p:attrNameLst>
                                          <p:attrName>ppt_x</p:attrName>
                                        </p:attrNameLst>
                                      </p:cBhvr>
                                      <p:tavLst>
                                        <p:tav tm="0">
                                          <p:val>
                                            <p:strVal val="#ppt_x"/>
                                          </p:val>
                                        </p:tav>
                                        <p:tav tm="100000">
                                          <p:val>
                                            <p:strVal val="#ppt_x"/>
                                          </p:val>
                                        </p:tav>
                                      </p:tavLst>
                                    </p:anim>
                                    <p:anim calcmode="lin" valueType="num">
                                      <p:cBhvr additive="base">
                                        <p:cTn id="162" dur="500" fill="hold"/>
                                        <p:tgtEl>
                                          <p:spTgt spid="57"/>
                                        </p:tgtEl>
                                        <p:attrNameLst>
                                          <p:attrName>ppt_y</p:attrName>
                                        </p:attrNameLst>
                                      </p:cBhvr>
                                      <p:tavLst>
                                        <p:tav tm="0">
                                          <p:val>
                                            <p:strVal val="1+#ppt_h/2"/>
                                          </p:val>
                                        </p:tav>
                                        <p:tav tm="100000">
                                          <p:val>
                                            <p:strVal val="#ppt_y"/>
                                          </p:val>
                                        </p:tav>
                                      </p:tavLst>
                                    </p:anim>
                                  </p:childTnLst>
                                </p:cTn>
                              </p:par>
                              <p:par>
                                <p:cTn id="163" presetID="2" presetClass="entr" presetSubtype="4" fill="hold" grpId="0" nodeType="withEffect">
                                  <p:stCondLst>
                                    <p:cond delay="0"/>
                                  </p:stCondLst>
                                  <p:childTnLst>
                                    <p:set>
                                      <p:cBhvr>
                                        <p:cTn id="164" dur="1" fill="hold">
                                          <p:stCondLst>
                                            <p:cond delay="0"/>
                                          </p:stCondLst>
                                        </p:cTn>
                                        <p:tgtEl>
                                          <p:spTgt spid="58"/>
                                        </p:tgtEl>
                                        <p:attrNameLst>
                                          <p:attrName>style.visibility</p:attrName>
                                        </p:attrNameLst>
                                      </p:cBhvr>
                                      <p:to>
                                        <p:strVal val="visible"/>
                                      </p:to>
                                    </p:set>
                                    <p:anim calcmode="lin" valueType="num">
                                      <p:cBhvr additive="base">
                                        <p:cTn id="165" dur="500" fill="hold"/>
                                        <p:tgtEl>
                                          <p:spTgt spid="58"/>
                                        </p:tgtEl>
                                        <p:attrNameLst>
                                          <p:attrName>ppt_x</p:attrName>
                                        </p:attrNameLst>
                                      </p:cBhvr>
                                      <p:tavLst>
                                        <p:tav tm="0">
                                          <p:val>
                                            <p:strVal val="#ppt_x"/>
                                          </p:val>
                                        </p:tav>
                                        <p:tav tm="100000">
                                          <p:val>
                                            <p:strVal val="#ppt_x"/>
                                          </p:val>
                                        </p:tav>
                                      </p:tavLst>
                                    </p:anim>
                                    <p:anim calcmode="lin" valueType="num">
                                      <p:cBhvr additive="base">
                                        <p:cTn id="166" dur="500" fill="hold"/>
                                        <p:tgtEl>
                                          <p:spTgt spid="58"/>
                                        </p:tgtEl>
                                        <p:attrNameLst>
                                          <p:attrName>ppt_y</p:attrName>
                                        </p:attrNameLst>
                                      </p:cBhvr>
                                      <p:tavLst>
                                        <p:tav tm="0">
                                          <p:val>
                                            <p:strVal val="1+#ppt_h/2"/>
                                          </p:val>
                                        </p:tav>
                                        <p:tav tm="100000">
                                          <p:val>
                                            <p:strVal val="#ppt_y"/>
                                          </p:val>
                                        </p:tav>
                                      </p:tavLst>
                                    </p:anim>
                                  </p:childTnLst>
                                </p:cTn>
                              </p:par>
                              <p:par>
                                <p:cTn id="167" presetID="2" presetClass="entr" presetSubtype="8" fill="hold" nodeType="withEffect">
                                  <p:stCondLst>
                                    <p:cond delay="0"/>
                                  </p:stCondLst>
                                  <p:childTnLst>
                                    <p:set>
                                      <p:cBhvr>
                                        <p:cTn id="168" dur="1" fill="hold">
                                          <p:stCondLst>
                                            <p:cond delay="0"/>
                                          </p:stCondLst>
                                        </p:cTn>
                                        <p:tgtEl>
                                          <p:spTgt spid="59"/>
                                        </p:tgtEl>
                                        <p:attrNameLst>
                                          <p:attrName>style.visibility</p:attrName>
                                        </p:attrNameLst>
                                      </p:cBhvr>
                                      <p:to>
                                        <p:strVal val="visible"/>
                                      </p:to>
                                    </p:set>
                                    <p:anim calcmode="lin" valueType="num">
                                      <p:cBhvr additive="base">
                                        <p:cTn id="169" dur="500" fill="hold"/>
                                        <p:tgtEl>
                                          <p:spTgt spid="59"/>
                                        </p:tgtEl>
                                        <p:attrNameLst>
                                          <p:attrName>ppt_x</p:attrName>
                                        </p:attrNameLst>
                                      </p:cBhvr>
                                      <p:tavLst>
                                        <p:tav tm="0">
                                          <p:val>
                                            <p:strVal val="0-#ppt_w/2"/>
                                          </p:val>
                                        </p:tav>
                                        <p:tav tm="100000">
                                          <p:val>
                                            <p:strVal val="#ppt_x"/>
                                          </p:val>
                                        </p:tav>
                                      </p:tavLst>
                                    </p:anim>
                                    <p:anim calcmode="lin" valueType="num">
                                      <p:cBhvr additive="base">
                                        <p:cTn id="170" dur="500" fill="hold"/>
                                        <p:tgtEl>
                                          <p:spTgt spid="59"/>
                                        </p:tgtEl>
                                        <p:attrNameLst>
                                          <p:attrName>ppt_y</p:attrName>
                                        </p:attrNameLst>
                                      </p:cBhvr>
                                      <p:tavLst>
                                        <p:tav tm="0">
                                          <p:val>
                                            <p:strVal val="#ppt_y"/>
                                          </p:val>
                                        </p:tav>
                                        <p:tav tm="100000">
                                          <p:val>
                                            <p:strVal val="#ppt_y"/>
                                          </p:val>
                                        </p:tav>
                                      </p:tavLst>
                                    </p:anim>
                                  </p:childTnLst>
                                </p:cTn>
                              </p:par>
                              <p:par>
                                <p:cTn id="171" presetID="2" presetClass="entr" presetSubtype="4" fill="hold" grpId="0" nodeType="withEffect">
                                  <p:stCondLst>
                                    <p:cond delay="0"/>
                                  </p:stCondLst>
                                  <p:childTnLst>
                                    <p:set>
                                      <p:cBhvr>
                                        <p:cTn id="172" dur="1" fill="hold">
                                          <p:stCondLst>
                                            <p:cond delay="0"/>
                                          </p:stCondLst>
                                        </p:cTn>
                                        <p:tgtEl>
                                          <p:spTgt spid="62"/>
                                        </p:tgtEl>
                                        <p:attrNameLst>
                                          <p:attrName>style.visibility</p:attrName>
                                        </p:attrNameLst>
                                      </p:cBhvr>
                                      <p:to>
                                        <p:strVal val="visible"/>
                                      </p:to>
                                    </p:set>
                                    <p:anim calcmode="lin" valueType="num">
                                      <p:cBhvr additive="base">
                                        <p:cTn id="173" dur="500" fill="hold"/>
                                        <p:tgtEl>
                                          <p:spTgt spid="62"/>
                                        </p:tgtEl>
                                        <p:attrNameLst>
                                          <p:attrName>ppt_x</p:attrName>
                                        </p:attrNameLst>
                                      </p:cBhvr>
                                      <p:tavLst>
                                        <p:tav tm="0">
                                          <p:val>
                                            <p:strVal val="#ppt_x"/>
                                          </p:val>
                                        </p:tav>
                                        <p:tav tm="100000">
                                          <p:val>
                                            <p:strVal val="#ppt_x"/>
                                          </p:val>
                                        </p:tav>
                                      </p:tavLst>
                                    </p:anim>
                                    <p:anim calcmode="lin" valueType="num">
                                      <p:cBhvr additive="base">
                                        <p:cTn id="174" dur="500" fill="hold"/>
                                        <p:tgtEl>
                                          <p:spTgt spid="62"/>
                                        </p:tgtEl>
                                        <p:attrNameLst>
                                          <p:attrName>ppt_y</p:attrName>
                                        </p:attrNameLst>
                                      </p:cBhvr>
                                      <p:tavLst>
                                        <p:tav tm="0">
                                          <p:val>
                                            <p:strVal val="1+#ppt_h/2"/>
                                          </p:val>
                                        </p:tav>
                                        <p:tav tm="100000">
                                          <p:val>
                                            <p:strVal val="#ppt_y"/>
                                          </p:val>
                                        </p:tav>
                                      </p:tavLst>
                                    </p:anim>
                                  </p:childTnLst>
                                </p:cTn>
                              </p:par>
                              <p:par>
                                <p:cTn id="175" presetID="2" presetClass="entr" presetSubtype="4" fill="hold" grpId="0" nodeType="withEffect">
                                  <p:stCondLst>
                                    <p:cond delay="0"/>
                                  </p:stCondLst>
                                  <p:childTnLst>
                                    <p:set>
                                      <p:cBhvr>
                                        <p:cTn id="176" dur="1" fill="hold">
                                          <p:stCondLst>
                                            <p:cond delay="0"/>
                                          </p:stCondLst>
                                        </p:cTn>
                                        <p:tgtEl>
                                          <p:spTgt spid="63"/>
                                        </p:tgtEl>
                                        <p:attrNameLst>
                                          <p:attrName>style.visibility</p:attrName>
                                        </p:attrNameLst>
                                      </p:cBhvr>
                                      <p:to>
                                        <p:strVal val="visible"/>
                                      </p:to>
                                    </p:set>
                                    <p:anim calcmode="lin" valueType="num">
                                      <p:cBhvr additive="base">
                                        <p:cTn id="177" dur="500" fill="hold"/>
                                        <p:tgtEl>
                                          <p:spTgt spid="63"/>
                                        </p:tgtEl>
                                        <p:attrNameLst>
                                          <p:attrName>ppt_x</p:attrName>
                                        </p:attrNameLst>
                                      </p:cBhvr>
                                      <p:tavLst>
                                        <p:tav tm="0">
                                          <p:val>
                                            <p:strVal val="#ppt_x"/>
                                          </p:val>
                                        </p:tav>
                                        <p:tav tm="100000">
                                          <p:val>
                                            <p:strVal val="#ppt_x"/>
                                          </p:val>
                                        </p:tav>
                                      </p:tavLst>
                                    </p:anim>
                                    <p:anim calcmode="lin" valueType="num">
                                      <p:cBhvr additive="base">
                                        <p:cTn id="178" dur="500" fill="hold"/>
                                        <p:tgtEl>
                                          <p:spTgt spid="63"/>
                                        </p:tgtEl>
                                        <p:attrNameLst>
                                          <p:attrName>ppt_y</p:attrName>
                                        </p:attrNameLst>
                                      </p:cBhvr>
                                      <p:tavLst>
                                        <p:tav tm="0">
                                          <p:val>
                                            <p:strVal val="1+#ppt_h/2"/>
                                          </p:val>
                                        </p:tav>
                                        <p:tav tm="100000">
                                          <p:val>
                                            <p:strVal val="#ppt_y"/>
                                          </p:val>
                                        </p:tav>
                                      </p:tavLst>
                                    </p:anim>
                                  </p:childTnLst>
                                </p:cTn>
                              </p:par>
                              <p:par>
                                <p:cTn id="179" presetID="2" presetClass="entr" presetSubtype="4" fill="hold" grpId="0" nodeType="withEffect">
                                  <p:stCondLst>
                                    <p:cond delay="0"/>
                                  </p:stCondLst>
                                  <p:childTnLst>
                                    <p:set>
                                      <p:cBhvr>
                                        <p:cTn id="180" dur="1" fill="hold">
                                          <p:stCondLst>
                                            <p:cond delay="0"/>
                                          </p:stCondLst>
                                        </p:cTn>
                                        <p:tgtEl>
                                          <p:spTgt spid="64"/>
                                        </p:tgtEl>
                                        <p:attrNameLst>
                                          <p:attrName>style.visibility</p:attrName>
                                        </p:attrNameLst>
                                      </p:cBhvr>
                                      <p:to>
                                        <p:strVal val="visible"/>
                                      </p:to>
                                    </p:set>
                                    <p:anim calcmode="lin" valueType="num">
                                      <p:cBhvr additive="base">
                                        <p:cTn id="181" dur="500" fill="hold"/>
                                        <p:tgtEl>
                                          <p:spTgt spid="64"/>
                                        </p:tgtEl>
                                        <p:attrNameLst>
                                          <p:attrName>ppt_x</p:attrName>
                                        </p:attrNameLst>
                                      </p:cBhvr>
                                      <p:tavLst>
                                        <p:tav tm="0">
                                          <p:val>
                                            <p:strVal val="#ppt_x"/>
                                          </p:val>
                                        </p:tav>
                                        <p:tav tm="100000">
                                          <p:val>
                                            <p:strVal val="#ppt_x"/>
                                          </p:val>
                                        </p:tav>
                                      </p:tavLst>
                                    </p:anim>
                                    <p:anim calcmode="lin" valueType="num">
                                      <p:cBhvr additive="base">
                                        <p:cTn id="182" dur="500" fill="hold"/>
                                        <p:tgtEl>
                                          <p:spTgt spid="64"/>
                                        </p:tgtEl>
                                        <p:attrNameLst>
                                          <p:attrName>ppt_y</p:attrName>
                                        </p:attrNameLst>
                                      </p:cBhvr>
                                      <p:tavLst>
                                        <p:tav tm="0">
                                          <p:val>
                                            <p:strVal val="1+#ppt_h/2"/>
                                          </p:val>
                                        </p:tav>
                                        <p:tav tm="100000">
                                          <p:val>
                                            <p:strVal val="#ppt_y"/>
                                          </p:val>
                                        </p:tav>
                                      </p:tavLst>
                                    </p:anim>
                                  </p:childTnLst>
                                </p:cTn>
                              </p:par>
                              <p:par>
                                <p:cTn id="183" presetID="2" presetClass="entr" presetSubtype="4" fill="hold" grpId="0" nodeType="withEffect">
                                  <p:stCondLst>
                                    <p:cond delay="0"/>
                                  </p:stCondLst>
                                  <p:childTnLst>
                                    <p:set>
                                      <p:cBhvr>
                                        <p:cTn id="184" dur="1" fill="hold">
                                          <p:stCondLst>
                                            <p:cond delay="0"/>
                                          </p:stCondLst>
                                        </p:cTn>
                                        <p:tgtEl>
                                          <p:spTgt spid="65"/>
                                        </p:tgtEl>
                                        <p:attrNameLst>
                                          <p:attrName>style.visibility</p:attrName>
                                        </p:attrNameLst>
                                      </p:cBhvr>
                                      <p:to>
                                        <p:strVal val="visible"/>
                                      </p:to>
                                    </p:set>
                                    <p:anim calcmode="lin" valueType="num">
                                      <p:cBhvr additive="base">
                                        <p:cTn id="185" dur="500" fill="hold"/>
                                        <p:tgtEl>
                                          <p:spTgt spid="65"/>
                                        </p:tgtEl>
                                        <p:attrNameLst>
                                          <p:attrName>ppt_x</p:attrName>
                                        </p:attrNameLst>
                                      </p:cBhvr>
                                      <p:tavLst>
                                        <p:tav tm="0">
                                          <p:val>
                                            <p:strVal val="#ppt_x"/>
                                          </p:val>
                                        </p:tav>
                                        <p:tav tm="100000">
                                          <p:val>
                                            <p:strVal val="#ppt_x"/>
                                          </p:val>
                                        </p:tav>
                                      </p:tavLst>
                                    </p:anim>
                                    <p:anim calcmode="lin" valueType="num">
                                      <p:cBhvr additive="base">
                                        <p:cTn id="186" dur="500" fill="hold"/>
                                        <p:tgtEl>
                                          <p:spTgt spid="65"/>
                                        </p:tgtEl>
                                        <p:attrNameLst>
                                          <p:attrName>ppt_y</p:attrName>
                                        </p:attrNameLst>
                                      </p:cBhvr>
                                      <p:tavLst>
                                        <p:tav tm="0">
                                          <p:val>
                                            <p:strVal val="1+#ppt_h/2"/>
                                          </p:val>
                                        </p:tav>
                                        <p:tav tm="100000">
                                          <p:val>
                                            <p:strVal val="#ppt_y"/>
                                          </p:val>
                                        </p:tav>
                                      </p:tavLst>
                                    </p:anim>
                                  </p:childTnLst>
                                </p:cTn>
                              </p:par>
                              <p:par>
                                <p:cTn id="187" presetID="2" presetClass="entr" presetSubtype="4" fill="hold" grpId="0" nodeType="withEffect">
                                  <p:stCondLst>
                                    <p:cond delay="0"/>
                                  </p:stCondLst>
                                  <p:childTnLst>
                                    <p:set>
                                      <p:cBhvr>
                                        <p:cTn id="188" dur="1" fill="hold">
                                          <p:stCondLst>
                                            <p:cond delay="0"/>
                                          </p:stCondLst>
                                        </p:cTn>
                                        <p:tgtEl>
                                          <p:spTgt spid="66"/>
                                        </p:tgtEl>
                                        <p:attrNameLst>
                                          <p:attrName>style.visibility</p:attrName>
                                        </p:attrNameLst>
                                      </p:cBhvr>
                                      <p:to>
                                        <p:strVal val="visible"/>
                                      </p:to>
                                    </p:set>
                                    <p:anim calcmode="lin" valueType="num">
                                      <p:cBhvr additive="base">
                                        <p:cTn id="189" dur="500" fill="hold"/>
                                        <p:tgtEl>
                                          <p:spTgt spid="66"/>
                                        </p:tgtEl>
                                        <p:attrNameLst>
                                          <p:attrName>ppt_x</p:attrName>
                                        </p:attrNameLst>
                                      </p:cBhvr>
                                      <p:tavLst>
                                        <p:tav tm="0">
                                          <p:val>
                                            <p:strVal val="#ppt_x"/>
                                          </p:val>
                                        </p:tav>
                                        <p:tav tm="100000">
                                          <p:val>
                                            <p:strVal val="#ppt_x"/>
                                          </p:val>
                                        </p:tav>
                                      </p:tavLst>
                                    </p:anim>
                                    <p:anim calcmode="lin" valueType="num">
                                      <p:cBhvr additive="base">
                                        <p:cTn id="190" dur="500" fill="hold"/>
                                        <p:tgtEl>
                                          <p:spTgt spid="66"/>
                                        </p:tgtEl>
                                        <p:attrNameLst>
                                          <p:attrName>ppt_y</p:attrName>
                                        </p:attrNameLst>
                                      </p:cBhvr>
                                      <p:tavLst>
                                        <p:tav tm="0">
                                          <p:val>
                                            <p:strVal val="1+#ppt_h/2"/>
                                          </p:val>
                                        </p:tav>
                                        <p:tav tm="100000">
                                          <p:val>
                                            <p:strVal val="#ppt_y"/>
                                          </p:val>
                                        </p:tav>
                                      </p:tavLst>
                                    </p:anim>
                                  </p:childTnLst>
                                </p:cTn>
                              </p:par>
                              <p:par>
                                <p:cTn id="191" presetID="2" presetClass="entr" presetSubtype="8" fill="hold" grpId="0" nodeType="withEffect">
                                  <p:stCondLst>
                                    <p:cond delay="0"/>
                                  </p:stCondLst>
                                  <p:childTnLst>
                                    <p:set>
                                      <p:cBhvr>
                                        <p:cTn id="192" dur="1" fill="hold">
                                          <p:stCondLst>
                                            <p:cond delay="0"/>
                                          </p:stCondLst>
                                        </p:cTn>
                                        <p:tgtEl>
                                          <p:spTgt spid="67"/>
                                        </p:tgtEl>
                                        <p:attrNameLst>
                                          <p:attrName>style.visibility</p:attrName>
                                        </p:attrNameLst>
                                      </p:cBhvr>
                                      <p:to>
                                        <p:strVal val="visible"/>
                                      </p:to>
                                    </p:set>
                                    <p:anim calcmode="lin" valueType="num">
                                      <p:cBhvr additive="base">
                                        <p:cTn id="193" dur="500" fill="hold"/>
                                        <p:tgtEl>
                                          <p:spTgt spid="67"/>
                                        </p:tgtEl>
                                        <p:attrNameLst>
                                          <p:attrName>ppt_x</p:attrName>
                                        </p:attrNameLst>
                                      </p:cBhvr>
                                      <p:tavLst>
                                        <p:tav tm="0">
                                          <p:val>
                                            <p:strVal val="0-#ppt_w/2"/>
                                          </p:val>
                                        </p:tav>
                                        <p:tav tm="100000">
                                          <p:val>
                                            <p:strVal val="#ppt_x"/>
                                          </p:val>
                                        </p:tav>
                                      </p:tavLst>
                                    </p:anim>
                                    <p:anim calcmode="lin" valueType="num">
                                      <p:cBhvr additive="base">
                                        <p:cTn id="194" dur="500" fill="hold"/>
                                        <p:tgtEl>
                                          <p:spTgt spid="67"/>
                                        </p:tgtEl>
                                        <p:attrNameLst>
                                          <p:attrName>ppt_y</p:attrName>
                                        </p:attrNameLst>
                                      </p:cBhvr>
                                      <p:tavLst>
                                        <p:tav tm="0">
                                          <p:val>
                                            <p:strVal val="#ppt_y"/>
                                          </p:val>
                                        </p:tav>
                                        <p:tav tm="100000">
                                          <p:val>
                                            <p:strVal val="#ppt_y"/>
                                          </p:val>
                                        </p:tav>
                                      </p:tavLst>
                                    </p:anim>
                                  </p:childTnLst>
                                </p:cTn>
                              </p:par>
                              <p:par>
                                <p:cTn id="195" presetID="2" presetClass="entr" presetSubtype="4" fill="hold" grpId="0" nodeType="withEffect">
                                  <p:stCondLst>
                                    <p:cond delay="0"/>
                                  </p:stCondLst>
                                  <p:childTnLst>
                                    <p:set>
                                      <p:cBhvr>
                                        <p:cTn id="196" dur="1" fill="hold">
                                          <p:stCondLst>
                                            <p:cond delay="0"/>
                                          </p:stCondLst>
                                        </p:cTn>
                                        <p:tgtEl>
                                          <p:spTgt spid="68"/>
                                        </p:tgtEl>
                                        <p:attrNameLst>
                                          <p:attrName>style.visibility</p:attrName>
                                        </p:attrNameLst>
                                      </p:cBhvr>
                                      <p:to>
                                        <p:strVal val="visible"/>
                                      </p:to>
                                    </p:set>
                                    <p:anim calcmode="lin" valueType="num">
                                      <p:cBhvr additive="base">
                                        <p:cTn id="197" dur="500" fill="hold"/>
                                        <p:tgtEl>
                                          <p:spTgt spid="68"/>
                                        </p:tgtEl>
                                        <p:attrNameLst>
                                          <p:attrName>ppt_x</p:attrName>
                                        </p:attrNameLst>
                                      </p:cBhvr>
                                      <p:tavLst>
                                        <p:tav tm="0">
                                          <p:val>
                                            <p:strVal val="#ppt_x"/>
                                          </p:val>
                                        </p:tav>
                                        <p:tav tm="100000">
                                          <p:val>
                                            <p:strVal val="#ppt_x"/>
                                          </p:val>
                                        </p:tav>
                                      </p:tavLst>
                                    </p:anim>
                                    <p:anim calcmode="lin" valueType="num">
                                      <p:cBhvr additive="base">
                                        <p:cTn id="198" dur="500" fill="hold"/>
                                        <p:tgtEl>
                                          <p:spTgt spid="68"/>
                                        </p:tgtEl>
                                        <p:attrNameLst>
                                          <p:attrName>ppt_y</p:attrName>
                                        </p:attrNameLst>
                                      </p:cBhvr>
                                      <p:tavLst>
                                        <p:tav tm="0">
                                          <p:val>
                                            <p:strVal val="1+#ppt_h/2"/>
                                          </p:val>
                                        </p:tav>
                                        <p:tav tm="100000">
                                          <p:val>
                                            <p:strVal val="#ppt_y"/>
                                          </p:val>
                                        </p:tav>
                                      </p:tavLst>
                                    </p:anim>
                                  </p:childTnLst>
                                </p:cTn>
                              </p:par>
                              <p:par>
                                <p:cTn id="199" presetID="2" presetClass="entr" presetSubtype="4" fill="hold" grpId="0" nodeType="withEffect">
                                  <p:stCondLst>
                                    <p:cond delay="0"/>
                                  </p:stCondLst>
                                  <p:childTnLst>
                                    <p:set>
                                      <p:cBhvr>
                                        <p:cTn id="200" dur="1" fill="hold">
                                          <p:stCondLst>
                                            <p:cond delay="0"/>
                                          </p:stCondLst>
                                        </p:cTn>
                                        <p:tgtEl>
                                          <p:spTgt spid="69"/>
                                        </p:tgtEl>
                                        <p:attrNameLst>
                                          <p:attrName>style.visibility</p:attrName>
                                        </p:attrNameLst>
                                      </p:cBhvr>
                                      <p:to>
                                        <p:strVal val="visible"/>
                                      </p:to>
                                    </p:set>
                                    <p:anim calcmode="lin" valueType="num">
                                      <p:cBhvr additive="base">
                                        <p:cTn id="201" dur="500" fill="hold"/>
                                        <p:tgtEl>
                                          <p:spTgt spid="69"/>
                                        </p:tgtEl>
                                        <p:attrNameLst>
                                          <p:attrName>ppt_x</p:attrName>
                                        </p:attrNameLst>
                                      </p:cBhvr>
                                      <p:tavLst>
                                        <p:tav tm="0">
                                          <p:val>
                                            <p:strVal val="#ppt_x"/>
                                          </p:val>
                                        </p:tav>
                                        <p:tav tm="100000">
                                          <p:val>
                                            <p:strVal val="#ppt_x"/>
                                          </p:val>
                                        </p:tav>
                                      </p:tavLst>
                                    </p:anim>
                                    <p:anim calcmode="lin" valueType="num">
                                      <p:cBhvr additive="base">
                                        <p:cTn id="202" dur="500" fill="hold"/>
                                        <p:tgtEl>
                                          <p:spTgt spid="69"/>
                                        </p:tgtEl>
                                        <p:attrNameLst>
                                          <p:attrName>ppt_y</p:attrName>
                                        </p:attrNameLst>
                                      </p:cBhvr>
                                      <p:tavLst>
                                        <p:tav tm="0">
                                          <p:val>
                                            <p:strVal val="1+#ppt_h/2"/>
                                          </p:val>
                                        </p:tav>
                                        <p:tav tm="100000">
                                          <p:val>
                                            <p:strVal val="#ppt_y"/>
                                          </p:val>
                                        </p:tav>
                                      </p:tavLst>
                                    </p:anim>
                                  </p:childTnLst>
                                </p:cTn>
                              </p:par>
                              <p:par>
                                <p:cTn id="203" presetID="2" presetClass="entr" presetSubtype="4" fill="hold" grpId="0" nodeType="withEffect">
                                  <p:stCondLst>
                                    <p:cond delay="0"/>
                                  </p:stCondLst>
                                  <p:childTnLst>
                                    <p:set>
                                      <p:cBhvr>
                                        <p:cTn id="204" dur="1" fill="hold">
                                          <p:stCondLst>
                                            <p:cond delay="0"/>
                                          </p:stCondLst>
                                        </p:cTn>
                                        <p:tgtEl>
                                          <p:spTgt spid="70"/>
                                        </p:tgtEl>
                                        <p:attrNameLst>
                                          <p:attrName>style.visibility</p:attrName>
                                        </p:attrNameLst>
                                      </p:cBhvr>
                                      <p:to>
                                        <p:strVal val="visible"/>
                                      </p:to>
                                    </p:set>
                                    <p:anim calcmode="lin" valueType="num">
                                      <p:cBhvr additive="base">
                                        <p:cTn id="205" dur="500" fill="hold"/>
                                        <p:tgtEl>
                                          <p:spTgt spid="70"/>
                                        </p:tgtEl>
                                        <p:attrNameLst>
                                          <p:attrName>ppt_x</p:attrName>
                                        </p:attrNameLst>
                                      </p:cBhvr>
                                      <p:tavLst>
                                        <p:tav tm="0">
                                          <p:val>
                                            <p:strVal val="#ppt_x"/>
                                          </p:val>
                                        </p:tav>
                                        <p:tav tm="100000">
                                          <p:val>
                                            <p:strVal val="#ppt_x"/>
                                          </p:val>
                                        </p:tav>
                                      </p:tavLst>
                                    </p:anim>
                                    <p:anim calcmode="lin" valueType="num">
                                      <p:cBhvr additive="base">
                                        <p:cTn id="206" dur="500" fill="hold"/>
                                        <p:tgtEl>
                                          <p:spTgt spid="70"/>
                                        </p:tgtEl>
                                        <p:attrNameLst>
                                          <p:attrName>ppt_y</p:attrName>
                                        </p:attrNameLst>
                                      </p:cBhvr>
                                      <p:tavLst>
                                        <p:tav tm="0">
                                          <p:val>
                                            <p:strVal val="1+#ppt_h/2"/>
                                          </p:val>
                                        </p:tav>
                                        <p:tav tm="100000">
                                          <p:val>
                                            <p:strVal val="#ppt_y"/>
                                          </p:val>
                                        </p:tav>
                                      </p:tavLst>
                                    </p:anim>
                                  </p:childTnLst>
                                </p:cTn>
                              </p:par>
                              <p:par>
                                <p:cTn id="207" presetID="2" presetClass="entr" presetSubtype="4" fill="hold" grpId="0" nodeType="withEffect">
                                  <p:stCondLst>
                                    <p:cond delay="0"/>
                                  </p:stCondLst>
                                  <p:childTnLst>
                                    <p:set>
                                      <p:cBhvr>
                                        <p:cTn id="208" dur="1" fill="hold">
                                          <p:stCondLst>
                                            <p:cond delay="0"/>
                                          </p:stCondLst>
                                        </p:cTn>
                                        <p:tgtEl>
                                          <p:spTgt spid="71"/>
                                        </p:tgtEl>
                                        <p:attrNameLst>
                                          <p:attrName>style.visibility</p:attrName>
                                        </p:attrNameLst>
                                      </p:cBhvr>
                                      <p:to>
                                        <p:strVal val="visible"/>
                                      </p:to>
                                    </p:set>
                                    <p:anim calcmode="lin" valueType="num">
                                      <p:cBhvr additive="base">
                                        <p:cTn id="209" dur="500" fill="hold"/>
                                        <p:tgtEl>
                                          <p:spTgt spid="71"/>
                                        </p:tgtEl>
                                        <p:attrNameLst>
                                          <p:attrName>ppt_x</p:attrName>
                                        </p:attrNameLst>
                                      </p:cBhvr>
                                      <p:tavLst>
                                        <p:tav tm="0">
                                          <p:val>
                                            <p:strVal val="#ppt_x"/>
                                          </p:val>
                                        </p:tav>
                                        <p:tav tm="100000">
                                          <p:val>
                                            <p:strVal val="#ppt_x"/>
                                          </p:val>
                                        </p:tav>
                                      </p:tavLst>
                                    </p:anim>
                                    <p:anim calcmode="lin" valueType="num">
                                      <p:cBhvr additive="base">
                                        <p:cTn id="210" dur="500" fill="hold"/>
                                        <p:tgtEl>
                                          <p:spTgt spid="71"/>
                                        </p:tgtEl>
                                        <p:attrNameLst>
                                          <p:attrName>ppt_y</p:attrName>
                                        </p:attrNameLst>
                                      </p:cBhvr>
                                      <p:tavLst>
                                        <p:tav tm="0">
                                          <p:val>
                                            <p:strVal val="1+#ppt_h/2"/>
                                          </p:val>
                                        </p:tav>
                                        <p:tav tm="100000">
                                          <p:val>
                                            <p:strVal val="#ppt_y"/>
                                          </p:val>
                                        </p:tav>
                                      </p:tavLst>
                                    </p:anim>
                                  </p:childTnLst>
                                </p:cTn>
                              </p:par>
                              <p:par>
                                <p:cTn id="211" presetID="2" presetClass="entr" presetSubtype="4" fill="hold" grpId="0" nodeType="withEffect">
                                  <p:stCondLst>
                                    <p:cond delay="0"/>
                                  </p:stCondLst>
                                  <p:childTnLst>
                                    <p:set>
                                      <p:cBhvr>
                                        <p:cTn id="212" dur="1" fill="hold">
                                          <p:stCondLst>
                                            <p:cond delay="0"/>
                                          </p:stCondLst>
                                        </p:cTn>
                                        <p:tgtEl>
                                          <p:spTgt spid="72"/>
                                        </p:tgtEl>
                                        <p:attrNameLst>
                                          <p:attrName>style.visibility</p:attrName>
                                        </p:attrNameLst>
                                      </p:cBhvr>
                                      <p:to>
                                        <p:strVal val="visible"/>
                                      </p:to>
                                    </p:set>
                                    <p:anim calcmode="lin" valueType="num">
                                      <p:cBhvr additive="base">
                                        <p:cTn id="213" dur="500" fill="hold"/>
                                        <p:tgtEl>
                                          <p:spTgt spid="72"/>
                                        </p:tgtEl>
                                        <p:attrNameLst>
                                          <p:attrName>ppt_x</p:attrName>
                                        </p:attrNameLst>
                                      </p:cBhvr>
                                      <p:tavLst>
                                        <p:tav tm="0">
                                          <p:val>
                                            <p:strVal val="#ppt_x"/>
                                          </p:val>
                                        </p:tav>
                                        <p:tav tm="100000">
                                          <p:val>
                                            <p:strVal val="#ppt_x"/>
                                          </p:val>
                                        </p:tav>
                                      </p:tavLst>
                                    </p:anim>
                                    <p:anim calcmode="lin" valueType="num">
                                      <p:cBhvr additive="base">
                                        <p:cTn id="214" dur="500" fill="hold"/>
                                        <p:tgtEl>
                                          <p:spTgt spid="72"/>
                                        </p:tgtEl>
                                        <p:attrNameLst>
                                          <p:attrName>ppt_y</p:attrName>
                                        </p:attrNameLst>
                                      </p:cBhvr>
                                      <p:tavLst>
                                        <p:tav tm="0">
                                          <p:val>
                                            <p:strVal val="1+#ppt_h/2"/>
                                          </p:val>
                                        </p:tav>
                                        <p:tav tm="100000">
                                          <p:val>
                                            <p:strVal val="#ppt_y"/>
                                          </p:val>
                                        </p:tav>
                                      </p:tavLst>
                                    </p:anim>
                                  </p:childTnLst>
                                </p:cTn>
                              </p:par>
                              <p:par>
                                <p:cTn id="215" presetID="2" presetClass="entr" presetSubtype="4" fill="hold" grpId="0" nodeType="withEffect">
                                  <p:stCondLst>
                                    <p:cond delay="0"/>
                                  </p:stCondLst>
                                  <p:childTnLst>
                                    <p:set>
                                      <p:cBhvr>
                                        <p:cTn id="216" dur="1" fill="hold">
                                          <p:stCondLst>
                                            <p:cond delay="0"/>
                                          </p:stCondLst>
                                        </p:cTn>
                                        <p:tgtEl>
                                          <p:spTgt spid="73"/>
                                        </p:tgtEl>
                                        <p:attrNameLst>
                                          <p:attrName>style.visibility</p:attrName>
                                        </p:attrNameLst>
                                      </p:cBhvr>
                                      <p:to>
                                        <p:strVal val="visible"/>
                                      </p:to>
                                    </p:set>
                                    <p:anim calcmode="lin" valueType="num">
                                      <p:cBhvr additive="base">
                                        <p:cTn id="217" dur="500" fill="hold"/>
                                        <p:tgtEl>
                                          <p:spTgt spid="73"/>
                                        </p:tgtEl>
                                        <p:attrNameLst>
                                          <p:attrName>ppt_x</p:attrName>
                                        </p:attrNameLst>
                                      </p:cBhvr>
                                      <p:tavLst>
                                        <p:tav tm="0">
                                          <p:val>
                                            <p:strVal val="#ppt_x"/>
                                          </p:val>
                                        </p:tav>
                                        <p:tav tm="100000">
                                          <p:val>
                                            <p:strVal val="#ppt_x"/>
                                          </p:val>
                                        </p:tav>
                                      </p:tavLst>
                                    </p:anim>
                                    <p:anim calcmode="lin" valueType="num">
                                      <p:cBhvr additive="base">
                                        <p:cTn id="218" dur="500" fill="hold"/>
                                        <p:tgtEl>
                                          <p:spTgt spid="73"/>
                                        </p:tgtEl>
                                        <p:attrNameLst>
                                          <p:attrName>ppt_y</p:attrName>
                                        </p:attrNameLst>
                                      </p:cBhvr>
                                      <p:tavLst>
                                        <p:tav tm="0">
                                          <p:val>
                                            <p:strVal val="1+#ppt_h/2"/>
                                          </p:val>
                                        </p:tav>
                                        <p:tav tm="100000">
                                          <p:val>
                                            <p:strVal val="#ppt_y"/>
                                          </p:val>
                                        </p:tav>
                                      </p:tavLst>
                                    </p:anim>
                                  </p:childTnLst>
                                </p:cTn>
                              </p:par>
                              <p:par>
                                <p:cTn id="219" presetID="2" presetClass="entr" presetSubtype="4" fill="hold" grpId="0" nodeType="withEffect">
                                  <p:stCondLst>
                                    <p:cond delay="0"/>
                                  </p:stCondLst>
                                  <p:childTnLst>
                                    <p:set>
                                      <p:cBhvr>
                                        <p:cTn id="220" dur="1" fill="hold">
                                          <p:stCondLst>
                                            <p:cond delay="0"/>
                                          </p:stCondLst>
                                        </p:cTn>
                                        <p:tgtEl>
                                          <p:spTgt spid="74"/>
                                        </p:tgtEl>
                                        <p:attrNameLst>
                                          <p:attrName>style.visibility</p:attrName>
                                        </p:attrNameLst>
                                      </p:cBhvr>
                                      <p:to>
                                        <p:strVal val="visible"/>
                                      </p:to>
                                    </p:set>
                                    <p:anim calcmode="lin" valueType="num">
                                      <p:cBhvr additive="base">
                                        <p:cTn id="221" dur="500" fill="hold"/>
                                        <p:tgtEl>
                                          <p:spTgt spid="74"/>
                                        </p:tgtEl>
                                        <p:attrNameLst>
                                          <p:attrName>ppt_x</p:attrName>
                                        </p:attrNameLst>
                                      </p:cBhvr>
                                      <p:tavLst>
                                        <p:tav tm="0">
                                          <p:val>
                                            <p:strVal val="#ppt_x"/>
                                          </p:val>
                                        </p:tav>
                                        <p:tav tm="100000">
                                          <p:val>
                                            <p:strVal val="#ppt_x"/>
                                          </p:val>
                                        </p:tav>
                                      </p:tavLst>
                                    </p:anim>
                                    <p:anim calcmode="lin" valueType="num">
                                      <p:cBhvr additive="base">
                                        <p:cTn id="222" dur="500" fill="hold"/>
                                        <p:tgtEl>
                                          <p:spTgt spid="74"/>
                                        </p:tgtEl>
                                        <p:attrNameLst>
                                          <p:attrName>ppt_y</p:attrName>
                                        </p:attrNameLst>
                                      </p:cBhvr>
                                      <p:tavLst>
                                        <p:tav tm="0">
                                          <p:val>
                                            <p:strVal val="1+#ppt_h/2"/>
                                          </p:val>
                                        </p:tav>
                                        <p:tav tm="100000">
                                          <p:val>
                                            <p:strVal val="#ppt_y"/>
                                          </p:val>
                                        </p:tav>
                                      </p:tavLst>
                                    </p:anim>
                                  </p:childTnLst>
                                </p:cTn>
                              </p:par>
                              <p:par>
                                <p:cTn id="223" presetID="2" presetClass="entr" presetSubtype="4" fill="hold" grpId="0" nodeType="withEffect">
                                  <p:stCondLst>
                                    <p:cond delay="0"/>
                                  </p:stCondLst>
                                  <p:childTnLst>
                                    <p:set>
                                      <p:cBhvr>
                                        <p:cTn id="224" dur="1" fill="hold">
                                          <p:stCondLst>
                                            <p:cond delay="0"/>
                                          </p:stCondLst>
                                        </p:cTn>
                                        <p:tgtEl>
                                          <p:spTgt spid="75"/>
                                        </p:tgtEl>
                                        <p:attrNameLst>
                                          <p:attrName>style.visibility</p:attrName>
                                        </p:attrNameLst>
                                      </p:cBhvr>
                                      <p:to>
                                        <p:strVal val="visible"/>
                                      </p:to>
                                    </p:set>
                                    <p:anim calcmode="lin" valueType="num">
                                      <p:cBhvr additive="base">
                                        <p:cTn id="225" dur="500" fill="hold"/>
                                        <p:tgtEl>
                                          <p:spTgt spid="75"/>
                                        </p:tgtEl>
                                        <p:attrNameLst>
                                          <p:attrName>ppt_x</p:attrName>
                                        </p:attrNameLst>
                                      </p:cBhvr>
                                      <p:tavLst>
                                        <p:tav tm="0">
                                          <p:val>
                                            <p:strVal val="#ppt_x"/>
                                          </p:val>
                                        </p:tav>
                                        <p:tav tm="100000">
                                          <p:val>
                                            <p:strVal val="#ppt_x"/>
                                          </p:val>
                                        </p:tav>
                                      </p:tavLst>
                                    </p:anim>
                                    <p:anim calcmode="lin" valueType="num">
                                      <p:cBhvr additive="base">
                                        <p:cTn id="226" dur="500" fill="hold"/>
                                        <p:tgtEl>
                                          <p:spTgt spid="75"/>
                                        </p:tgtEl>
                                        <p:attrNameLst>
                                          <p:attrName>ppt_y</p:attrName>
                                        </p:attrNameLst>
                                      </p:cBhvr>
                                      <p:tavLst>
                                        <p:tav tm="0">
                                          <p:val>
                                            <p:strVal val="1+#ppt_h/2"/>
                                          </p:val>
                                        </p:tav>
                                        <p:tav tm="100000">
                                          <p:val>
                                            <p:strVal val="#ppt_y"/>
                                          </p:val>
                                        </p:tav>
                                      </p:tavLst>
                                    </p:anim>
                                  </p:childTnLst>
                                </p:cTn>
                              </p:par>
                              <p:par>
                                <p:cTn id="227" presetID="2" presetClass="entr" presetSubtype="4" fill="hold" grpId="0" nodeType="withEffect">
                                  <p:stCondLst>
                                    <p:cond delay="0"/>
                                  </p:stCondLst>
                                  <p:childTnLst>
                                    <p:set>
                                      <p:cBhvr>
                                        <p:cTn id="228" dur="1" fill="hold">
                                          <p:stCondLst>
                                            <p:cond delay="0"/>
                                          </p:stCondLst>
                                        </p:cTn>
                                        <p:tgtEl>
                                          <p:spTgt spid="76"/>
                                        </p:tgtEl>
                                        <p:attrNameLst>
                                          <p:attrName>style.visibility</p:attrName>
                                        </p:attrNameLst>
                                      </p:cBhvr>
                                      <p:to>
                                        <p:strVal val="visible"/>
                                      </p:to>
                                    </p:set>
                                    <p:anim calcmode="lin" valueType="num">
                                      <p:cBhvr additive="base">
                                        <p:cTn id="229" dur="500" fill="hold"/>
                                        <p:tgtEl>
                                          <p:spTgt spid="76"/>
                                        </p:tgtEl>
                                        <p:attrNameLst>
                                          <p:attrName>ppt_x</p:attrName>
                                        </p:attrNameLst>
                                      </p:cBhvr>
                                      <p:tavLst>
                                        <p:tav tm="0">
                                          <p:val>
                                            <p:strVal val="#ppt_x"/>
                                          </p:val>
                                        </p:tav>
                                        <p:tav tm="100000">
                                          <p:val>
                                            <p:strVal val="#ppt_x"/>
                                          </p:val>
                                        </p:tav>
                                      </p:tavLst>
                                    </p:anim>
                                    <p:anim calcmode="lin" valueType="num">
                                      <p:cBhvr additive="base">
                                        <p:cTn id="230" dur="500" fill="hold"/>
                                        <p:tgtEl>
                                          <p:spTgt spid="76"/>
                                        </p:tgtEl>
                                        <p:attrNameLst>
                                          <p:attrName>ppt_y</p:attrName>
                                        </p:attrNameLst>
                                      </p:cBhvr>
                                      <p:tavLst>
                                        <p:tav tm="0">
                                          <p:val>
                                            <p:strVal val="1+#ppt_h/2"/>
                                          </p:val>
                                        </p:tav>
                                        <p:tav tm="100000">
                                          <p:val>
                                            <p:strVal val="#ppt_y"/>
                                          </p:val>
                                        </p:tav>
                                      </p:tavLst>
                                    </p:anim>
                                  </p:childTnLst>
                                </p:cTn>
                              </p:par>
                              <p:par>
                                <p:cTn id="231" presetID="2" presetClass="entr" presetSubtype="4" fill="hold" grpId="0" nodeType="withEffect">
                                  <p:stCondLst>
                                    <p:cond delay="0"/>
                                  </p:stCondLst>
                                  <p:childTnLst>
                                    <p:set>
                                      <p:cBhvr>
                                        <p:cTn id="232" dur="1" fill="hold">
                                          <p:stCondLst>
                                            <p:cond delay="0"/>
                                          </p:stCondLst>
                                        </p:cTn>
                                        <p:tgtEl>
                                          <p:spTgt spid="77"/>
                                        </p:tgtEl>
                                        <p:attrNameLst>
                                          <p:attrName>style.visibility</p:attrName>
                                        </p:attrNameLst>
                                      </p:cBhvr>
                                      <p:to>
                                        <p:strVal val="visible"/>
                                      </p:to>
                                    </p:set>
                                    <p:anim calcmode="lin" valueType="num">
                                      <p:cBhvr additive="base">
                                        <p:cTn id="233" dur="500" fill="hold"/>
                                        <p:tgtEl>
                                          <p:spTgt spid="77"/>
                                        </p:tgtEl>
                                        <p:attrNameLst>
                                          <p:attrName>ppt_x</p:attrName>
                                        </p:attrNameLst>
                                      </p:cBhvr>
                                      <p:tavLst>
                                        <p:tav tm="0">
                                          <p:val>
                                            <p:strVal val="#ppt_x"/>
                                          </p:val>
                                        </p:tav>
                                        <p:tav tm="100000">
                                          <p:val>
                                            <p:strVal val="#ppt_x"/>
                                          </p:val>
                                        </p:tav>
                                      </p:tavLst>
                                    </p:anim>
                                    <p:anim calcmode="lin" valueType="num">
                                      <p:cBhvr additive="base">
                                        <p:cTn id="234" dur="500" fill="hold"/>
                                        <p:tgtEl>
                                          <p:spTgt spid="77"/>
                                        </p:tgtEl>
                                        <p:attrNameLst>
                                          <p:attrName>ppt_y</p:attrName>
                                        </p:attrNameLst>
                                      </p:cBhvr>
                                      <p:tavLst>
                                        <p:tav tm="0">
                                          <p:val>
                                            <p:strVal val="1+#ppt_h/2"/>
                                          </p:val>
                                        </p:tav>
                                        <p:tav tm="100000">
                                          <p:val>
                                            <p:strVal val="#ppt_y"/>
                                          </p:val>
                                        </p:tav>
                                      </p:tavLst>
                                    </p:anim>
                                  </p:childTnLst>
                                </p:cTn>
                              </p:par>
                              <p:par>
                                <p:cTn id="235" presetID="2" presetClass="entr" presetSubtype="4" fill="hold" grpId="0" nodeType="withEffect">
                                  <p:stCondLst>
                                    <p:cond delay="0"/>
                                  </p:stCondLst>
                                  <p:childTnLst>
                                    <p:set>
                                      <p:cBhvr>
                                        <p:cTn id="236" dur="1" fill="hold">
                                          <p:stCondLst>
                                            <p:cond delay="0"/>
                                          </p:stCondLst>
                                        </p:cTn>
                                        <p:tgtEl>
                                          <p:spTgt spid="78"/>
                                        </p:tgtEl>
                                        <p:attrNameLst>
                                          <p:attrName>style.visibility</p:attrName>
                                        </p:attrNameLst>
                                      </p:cBhvr>
                                      <p:to>
                                        <p:strVal val="visible"/>
                                      </p:to>
                                    </p:set>
                                    <p:anim calcmode="lin" valueType="num">
                                      <p:cBhvr additive="base">
                                        <p:cTn id="237" dur="500" fill="hold"/>
                                        <p:tgtEl>
                                          <p:spTgt spid="78"/>
                                        </p:tgtEl>
                                        <p:attrNameLst>
                                          <p:attrName>ppt_x</p:attrName>
                                        </p:attrNameLst>
                                      </p:cBhvr>
                                      <p:tavLst>
                                        <p:tav tm="0">
                                          <p:val>
                                            <p:strVal val="#ppt_x"/>
                                          </p:val>
                                        </p:tav>
                                        <p:tav tm="100000">
                                          <p:val>
                                            <p:strVal val="#ppt_x"/>
                                          </p:val>
                                        </p:tav>
                                      </p:tavLst>
                                    </p:anim>
                                    <p:anim calcmode="lin" valueType="num">
                                      <p:cBhvr additive="base">
                                        <p:cTn id="238" dur="500" fill="hold"/>
                                        <p:tgtEl>
                                          <p:spTgt spid="78"/>
                                        </p:tgtEl>
                                        <p:attrNameLst>
                                          <p:attrName>ppt_y</p:attrName>
                                        </p:attrNameLst>
                                      </p:cBhvr>
                                      <p:tavLst>
                                        <p:tav tm="0">
                                          <p:val>
                                            <p:strVal val="1+#ppt_h/2"/>
                                          </p:val>
                                        </p:tav>
                                        <p:tav tm="100000">
                                          <p:val>
                                            <p:strVal val="#ppt_y"/>
                                          </p:val>
                                        </p:tav>
                                      </p:tavLst>
                                    </p:anim>
                                  </p:childTnLst>
                                </p:cTn>
                              </p:par>
                              <p:par>
                                <p:cTn id="239" presetID="2" presetClass="entr" presetSubtype="4" fill="hold" grpId="0" nodeType="withEffect">
                                  <p:stCondLst>
                                    <p:cond delay="0"/>
                                  </p:stCondLst>
                                  <p:childTnLst>
                                    <p:set>
                                      <p:cBhvr>
                                        <p:cTn id="240" dur="1" fill="hold">
                                          <p:stCondLst>
                                            <p:cond delay="0"/>
                                          </p:stCondLst>
                                        </p:cTn>
                                        <p:tgtEl>
                                          <p:spTgt spid="79"/>
                                        </p:tgtEl>
                                        <p:attrNameLst>
                                          <p:attrName>style.visibility</p:attrName>
                                        </p:attrNameLst>
                                      </p:cBhvr>
                                      <p:to>
                                        <p:strVal val="visible"/>
                                      </p:to>
                                    </p:set>
                                    <p:anim calcmode="lin" valueType="num">
                                      <p:cBhvr additive="base">
                                        <p:cTn id="241" dur="500" fill="hold"/>
                                        <p:tgtEl>
                                          <p:spTgt spid="79"/>
                                        </p:tgtEl>
                                        <p:attrNameLst>
                                          <p:attrName>ppt_x</p:attrName>
                                        </p:attrNameLst>
                                      </p:cBhvr>
                                      <p:tavLst>
                                        <p:tav tm="0">
                                          <p:val>
                                            <p:strVal val="#ppt_x"/>
                                          </p:val>
                                        </p:tav>
                                        <p:tav tm="100000">
                                          <p:val>
                                            <p:strVal val="#ppt_x"/>
                                          </p:val>
                                        </p:tav>
                                      </p:tavLst>
                                    </p:anim>
                                    <p:anim calcmode="lin" valueType="num">
                                      <p:cBhvr additive="base">
                                        <p:cTn id="242" dur="500" fill="hold"/>
                                        <p:tgtEl>
                                          <p:spTgt spid="79"/>
                                        </p:tgtEl>
                                        <p:attrNameLst>
                                          <p:attrName>ppt_y</p:attrName>
                                        </p:attrNameLst>
                                      </p:cBhvr>
                                      <p:tavLst>
                                        <p:tav tm="0">
                                          <p:val>
                                            <p:strVal val="1+#ppt_h/2"/>
                                          </p:val>
                                        </p:tav>
                                        <p:tav tm="100000">
                                          <p:val>
                                            <p:strVal val="#ppt_y"/>
                                          </p:val>
                                        </p:tav>
                                      </p:tavLst>
                                    </p:anim>
                                  </p:childTnLst>
                                </p:cTn>
                              </p:par>
                              <p:par>
                                <p:cTn id="243" presetID="2" presetClass="entr" presetSubtype="4" fill="hold" grpId="0" nodeType="withEffect">
                                  <p:stCondLst>
                                    <p:cond delay="0"/>
                                  </p:stCondLst>
                                  <p:childTnLst>
                                    <p:set>
                                      <p:cBhvr>
                                        <p:cTn id="244" dur="1" fill="hold">
                                          <p:stCondLst>
                                            <p:cond delay="0"/>
                                          </p:stCondLst>
                                        </p:cTn>
                                        <p:tgtEl>
                                          <p:spTgt spid="80"/>
                                        </p:tgtEl>
                                        <p:attrNameLst>
                                          <p:attrName>style.visibility</p:attrName>
                                        </p:attrNameLst>
                                      </p:cBhvr>
                                      <p:to>
                                        <p:strVal val="visible"/>
                                      </p:to>
                                    </p:set>
                                    <p:anim calcmode="lin" valueType="num">
                                      <p:cBhvr additive="base">
                                        <p:cTn id="245" dur="500" fill="hold"/>
                                        <p:tgtEl>
                                          <p:spTgt spid="80"/>
                                        </p:tgtEl>
                                        <p:attrNameLst>
                                          <p:attrName>ppt_x</p:attrName>
                                        </p:attrNameLst>
                                      </p:cBhvr>
                                      <p:tavLst>
                                        <p:tav tm="0">
                                          <p:val>
                                            <p:strVal val="#ppt_x"/>
                                          </p:val>
                                        </p:tav>
                                        <p:tav tm="100000">
                                          <p:val>
                                            <p:strVal val="#ppt_x"/>
                                          </p:val>
                                        </p:tav>
                                      </p:tavLst>
                                    </p:anim>
                                    <p:anim calcmode="lin" valueType="num">
                                      <p:cBhvr additive="base">
                                        <p:cTn id="246" dur="500" fill="hold"/>
                                        <p:tgtEl>
                                          <p:spTgt spid="80"/>
                                        </p:tgtEl>
                                        <p:attrNameLst>
                                          <p:attrName>ppt_y</p:attrName>
                                        </p:attrNameLst>
                                      </p:cBhvr>
                                      <p:tavLst>
                                        <p:tav tm="0">
                                          <p:val>
                                            <p:strVal val="1+#ppt_h/2"/>
                                          </p:val>
                                        </p:tav>
                                        <p:tav tm="100000">
                                          <p:val>
                                            <p:strVal val="#ppt_y"/>
                                          </p:val>
                                        </p:tav>
                                      </p:tavLst>
                                    </p:anim>
                                  </p:childTnLst>
                                </p:cTn>
                              </p:par>
                              <p:par>
                                <p:cTn id="247" presetID="2" presetClass="entr" presetSubtype="4" fill="hold" grpId="0" nodeType="withEffect">
                                  <p:stCondLst>
                                    <p:cond delay="0"/>
                                  </p:stCondLst>
                                  <p:childTnLst>
                                    <p:set>
                                      <p:cBhvr>
                                        <p:cTn id="248" dur="1" fill="hold">
                                          <p:stCondLst>
                                            <p:cond delay="0"/>
                                          </p:stCondLst>
                                        </p:cTn>
                                        <p:tgtEl>
                                          <p:spTgt spid="81"/>
                                        </p:tgtEl>
                                        <p:attrNameLst>
                                          <p:attrName>style.visibility</p:attrName>
                                        </p:attrNameLst>
                                      </p:cBhvr>
                                      <p:to>
                                        <p:strVal val="visible"/>
                                      </p:to>
                                    </p:set>
                                    <p:anim calcmode="lin" valueType="num">
                                      <p:cBhvr additive="base">
                                        <p:cTn id="249" dur="500" fill="hold"/>
                                        <p:tgtEl>
                                          <p:spTgt spid="81"/>
                                        </p:tgtEl>
                                        <p:attrNameLst>
                                          <p:attrName>ppt_x</p:attrName>
                                        </p:attrNameLst>
                                      </p:cBhvr>
                                      <p:tavLst>
                                        <p:tav tm="0">
                                          <p:val>
                                            <p:strVal val="#ppt_x"/>
                                          </p:val>
                                        </p:tav>
                                        <p:tav tm="100000">
                                          <p:val>
                                            <p:strVal val="#ppt_x"/>
                                          </p:val>
                                        </p:tav>
                                      </p:tavLst>
                                    </p:anim>
                                    <p:anim calcmode="lin" valueType="num">
                                      <p:cBhvr additive="base">
                                        <p:cTn id="250" dur="500" fill="hold"/>
                                        <p:tgtEl>
                                          <p:spTgt spid="81"/>
                                        </p:tgtEl>
                                        <p:attrNameLst>
                                          <p:attrName>ppt_y</p:attrName>
                                        </p:attrNameLst>
                                      </p:cBhvr>
                                      <p:tavLst>
                                        <p:tav tm="0">
                                          <p:val>
                                            <p:strVal val="1+#ppt_h/2"/>
                                          </p:val>
                                        </p:tav>
                                        <p:tav tm="100000">
                                          <p:val>
                                            <p:strVal val="#ppt_y"/>
                                          </p:val>
                                        </p:tav>
                                      </p:tavLst>
                                    </p:anim>
                                  </p:childTnLst>
                                </p:cTn>
                              </p:par>
                              <p:par>
                                <p:cTn id="251" presetID="2" presetClass="entr" presetSubtype="1" fill="hold" grpId="0" nodeType="withEffect">
                                  <p:stCondLst>
                                    <p:cond delay="0"/>
                                  </p:stCondLst>
                                  <p:childTnLst>
                                    <p:set>
                                      <p:cBhvr>
                                        <p:cTn id="252" dur="1" fill="hold">
                                          <p:stCondLst>
                                            <p:cond delay="0"/>
                                          </p:stCondLst>
                                        </p:cTn>
                                        <p:tgtEl>
                                          <p:spTgt spid="82"/>
                                        </p:tgtEl>
                                        <p:attrNameLst>
                                          <p:attrName>style.visibility</p:attrName>
                                        </p:attrNameLst>
                                      </p:cBhvr>
                                      <p:to>
                                        <p:strVal val="visible"/>
                                      </p:to>
                                    </p:set>
                                    <p:anim calcmode="lin" valueType="num">
                                      <p:cBhvr additive="base">
                                        <p:cTn id="253" dur="500" fill="hold"/>
                                        <p:tgtEl>
                                          <p:spTgt spid="82"/>
                                        </p:tgtEl>
                                        <p:attrNameLst>
                                          <p:attrName>ppt_x</p:attrName>
                                        </p:attrNameLst>
                                      </p:cBhvr>
                                      <p:tavLst>
                                        <p:tav tm="0">
                                          <p:val>
                                            <p:strVal val="#ppt_x"/>
                                          </p:val>
                                        </p:tav>
                                        <p:tav tm="100000">
                                          <p:val>
                                            <p:strVal val="#ppt_x"/>
                                          </p:val>
                                        </p:tav>
                                      </p:tavLst>
                                    </p:anim>
                                    <p:anim calcmode="lin" valueType="num">
                                      <p:cBhvr additive="base">
                                        <p:cTn id="254" dur="500" fill="hold"/>
                                        <p:tgtEl>
                                          <p:spTgt spid="82"/>
                                        </p:tgtEl>
                                        <p:attrNameLst>
                                          <p:attrName>ppt_y</p:attrName>
                                        </p:attrNameLst>
                                      </p:cBhvr>
                                      <p:tavLst>
                                        <p:tav tm="0">
                                          <p:val>
                                            <p:strVal val="0-#ppt_h/2"/>
                                          </p:val>
                                        </p:tav>
                                        <p:tav tm="100000">
                                          <p:val>
                                            <p:strVal val="#ppt_y"/>
                                          </p:val>
                                        </p:tav>
                                      </p:tavLst>
                                    </p:anim>
                                  </p:childTnLst>
                                </p:cTn>
                              </p:par>
                              <p:par>
                                <p:cTn id="255" presetID="2" presetClass="entr" presetSubtype="4" fill="hold" grpId="0" nodeType="withEffect">
                                  <p:stCondLst>
                                    <p:cond delay="0"/>
                                  </p:stCondLst>
                                  <p:childTnLst>
                                    <p:set>
                                      <p:cBhvr>
                                        <p:cTn id="256" dur="1" fill="hold">
                                          <p:stCondLst>
                                            <p:cond delay="0"/>
                                          </p:stCondLst>
                                        </p:cTn>
                                        <p:tgtEl>
                                          <p:spTgt spid="83"/>
                                        </p:tgtEl>
                                        <p:attrNameLst>
                                          <p:attrName>style.visibility</p:attrName>
                                        </p:attrNameLst>
                                      </p:cBhvr>
                                      <p:to>
                                        <p:strVal val="visible"/>
                                      </p:to>
                                    </p:set>
                                    <p:anim calcmode="lin" valueType="num">
                                      <p:cBhvr additive="base">
                                        <p:cTn id="257" dur="500" fill="hold"/>
                                        <p:tgtEl>
                                          <p:spTgt spid="83"/>
                                        </p:tgtEl>
                                        <p:attrNameLst>
                                          <p:attrName>ppt_x</p:attrName>
                                        </p:attrNameLst>
                                      </p:cBhvr>
                                      <p:tavLst>
                                        <p:tav tm="0">
                                          <p:val>
                                            <p:strVal val="#ppt_x"/>
                                          </p:val>
                                        </p:tav>
                                        <p:tav tm="100000">
                                          <p:val>
                                            <p:strVal val="#ppt_x"/>
                                          </p:val>
                                        </p:tav>
                                      </p:tavLst>
                                    </p:anim>
                                    <p:anim calcmode="lin" valueType="num">
                                      <p:cBhvr additive="base">
                                        <p:cTn id="258" dur="500" fill="hold"/>
                                        <p:tgtEl>
                                          <p:spTgt spid="83"/>
                                        </p:tgtEl>
                                        <p:attrNameLst>
                                          <p:attrName>ppt_y</p:attrName>
                                        </p:attrNameLst>
                                      </p:cBhvr>
                                      <p:tavLst>
                                        <p:tav tm="0">
                                          <p:val>
                                            <p:strVal val="1+#ppt_h/2"/>
                                          </p:val>
                                        </p:tav>
                                        <p:tav tm="100000">
                                          <p:val>
                                            <p:strVal val="#ppt_y"/>
                                          </p:val>
                                        </p:tav>
                                      </p:tavLst>
                                    </p:anim>
                                  </p:childTnLst>
                                </p:cTn>
                              </p:par>
                              <p:par>
                                <p:cTn id="259" presetID="2" presetClass="entr" presetSubtype="4" fill="hold" grpId="0" nodeType="withEffect">
                                  <p:stCondLst>
                                    <p:cond delay="0"/>
                                  </p:stCondLst>
                                  <p:childTnLst>
                                    <p:set>
                                      <p:cBhvr>
                                        <p:cTn id="260" dur="1" fill="hold">
                                          <p:stCondLst>
                                            <p:cond delay="0"/>
                                          </p:stCondLst>
                                        </p:cTn>
                                        <p:tgtEl>
                                          <p:spTgt spid="84"/>
                                        </p:tgtEl>
                                        <p:attrNameLst>
                                          <p:attrName>style.visibility</p:attrName>
                                        </p:attrNameLst>
                                      </p:cBhvr>
                                      <p:to>
                                        <p:strVal val="visible"/>
                                      </p:to>
                                    </p:set>
                                    <p:anim calcmode="lin" valueType="num">
                                      <p:cBhvr additive="base">
                                        <p:cTn id="261" dur="500" fill="hold"/>
                                        <p:tgtEl>
                                          <p:spTgt spid="84"/>
                                        </p:tgtEl>
                                        <p:attrNameLst>
                                          <p:attrName>ppt_x</p:attrName>
                                        </p:attrNameLst>
                                      </p:cBhvr>
                                      <p:tavLst>
                                        <p:tav tm="0">
                                          <p:val>
                                            <p:strVal val="#ppt_x"/>
                                          </p:val>
                                        </p:tav>
                                        <p:tav tm="100000">
                                          <p:val>
                                            <p:strVal val="#ppt_x"/>
                                          </p:val>
                                        </p:tav>
                                      </p:tavLst>
                                    </p:anim>
                                    <p:anim calcmode="lin" valueType="num">
                                      <p:cBhvr additive="base">
                                        <p:cTn id="262" dur="500" fill="hold"/>
                                        <p:tgtEl>
                                          <p:spTgt spid="84"/>
                                        </p:tgtEl>
                                        <p:attrNameLst>
                                          <p:attrName>ppt_y</p:attrName>
                                        </p:attrNameLst>
                                      </p:cBhvr>
                                      <p:tavLst>
                                        <p:tav tm="0">
                                          <p:val>
                                            <p:strVal val="1+#ppt_h/2"/>
                                          </p:val>
                                        </p:tav>
                                        <p:tav tm="100000">
                                          <p:val>
                                            <p:strVal val="#ppt_y"/>
                                          </p:val>
                                        </p:tav>
                                      </p:tavLst>
                                    </p:anim>
                                  </p:childTnLst>
                                </p:cTn>
                              </p:par>
                              <p:par>
                                <p:cTn id="263" presetID="2" presetClass="entr" presetSubtype="3" fill="hold" grpId="0" nodeType="withEffect">
                                  <p:stCondLst>
                                    <p:cond delay="0"/>
                                  </p:stCondLst>
                                  <p:childTnLst>
                                    <p:set>
                                      <p:cBhvr>
                                        <p:cTn id="264" dur="1" fill="hold">
                                          <p:stCondLst>
                                            <p:cond delay="0"/>
                                          </p:stCondLst>
                                        </p:cTn>
                                        <p:tgtEl>
                                          <p:spTgt spid="85"/>
                                        </p:tgtEl>
                                        <p:attrNameLst>
                                          <p:attrName>style.visibility</p:attrName>
                                        </p:attrNameLst>
                                      </p:cBhvr>
                                      <p:to>
                                        <p:strVal val="visible"/>
                                      </p:to>
                                    </p:set>
                                    <p:anim calcmode="lin" valueType="num">
                                      <p:cBhvr additive="base">
                                        <p:cTn id="265" dur="500" fill="hold"/>
                                        <p:tgtEl>
                                          <p:spTgt spid="85"/>
                                        </p:tgtEl>
                                        <p:attrNameLst>
                                          <p:attrName>ppt_x</p:attrName>
                                        </p:attrNameLst>
                                      </p:cBhvr>
                                      <p:tavLst>
                                        <p:tav tm="0">
                                          <p:val>
                                            <p:strVal val="1+#ppt_w/2"/>
                                          </p:val>
                                        </p:tav>
                                        <p:tav tm="100000">
                                          <p:val>
                                            <p:strVal val="#ppt_x"/>
                                          </p:val>
                                        </p:tav>
                                      </p:tavLst>
                                    </p:anim>
                                    <p:anim calcmode="lin" valueType="num">
                                      <p:cBhvr additive="base">
                                        <p:cTn id="266" dur="500" fill="hold"/>
                                        <p:tgtEl>
                                          <p:spTgt spid="85"/>
                                        </p:tgtEl>
                                        <p:attrNameLst>
                                          <p:attrName>ppt_y</p:attrName>
                                        </p:attrNameLst>
                                      </p:cBhvr>
                                      <p:tavLst>
                                        <p:tav tm="0">
                                          <p:val>
                                            <p:strVal val="0-#ppt_h/2"/>
                                          </p:val>
                                        </p:tav>
                                        <p:tav tm="100000">
                                          <p:val>
                                            <p:strVal val="#ppt_y"/>
                                          </p:val>
                                        </p:tav>
                                      </p:tavLst>
                                    </p:anim>
                                  </p:childTnLst>
                                </p:cTn>
                              </p:par>
                              <p:par>
                                <p:cTn id="267" presetID="2" presetClass="entr" presetSubtype="2" fill="hold" grpId="0" nodeType="withEffect">
                                  <p:stCondLst>
                                    <p:cond delay="0"/>
                                  </p:stCondLst>
                                  <p:childTnLst>
                                    <p:set>
                                      <p:cBhvr>
                                        <p:cTn id="268" dur="1" fill="hold">
                                          <p:stCondLst>
                                            <p:cond delay="0"/>
                                          </p:stCondLst>
                                        </p:cTn>
                                        <p:tgtEl>
                                          <p:spTgt spid="86"/>
                                        </p:tgtEl>
                                        <p:attrNameLst>
                                          <p:attrName>style.visibility</p:attrName>
                                        </p:attrNameLst>
                                      </p:cBhvr>
                                      <p:to>
                                        <p:strVal val="visible"/>
                                      </p:to>
                                    </p:set>
                                    <p:anim calcmode="lin" valueType="num">
                                      <p:cBhvr additive="base">
                                        <p:cTn id="269" dur="500" fill="hold"/>
                                        <p:tgtEl>
                                          <p:spTgt spid="86"/>
                                        </p:tgtEl>
                                        <p:attrNameLst>
                                          <p:attrName>ppt_x</p:attrName>
                                        </p:attrNameLst>
                                      </p:cBhvr>
                                      <p:tavLst>
                                        <p:tav tm="0">
                                          <p:val>
                                            <p:strVal val="1+#ppt_w/2"/>
                                          </p:val>
                                        </p:tav>
                                        <p:tav tm="100000">
                                          <p:val>
                                            <p:strVal val="#ppt_x"/>
                                          </p:val>
                                        </p:tav>
                                      </p:tavLst>
                                    </p:anim>
                                    <p:anim calcmode="lin" valueType="num">
                                      <p:cBhvr additive="base">
                                        <p:cTn id="270" dur="500" fill="hold"/>
                                        <p:tgtEl>
                                          <p:spTgt spid="86"/>
                                        </p:tgtEl>
                                        <p:attrNameLst>
                                          <p:attrName>ppt_y</p:attrName>
                                        </p:attrNameLst>
                                      </p:cBhvr>
                                      <p:tavLst>
                                        <p:tav tm="0">
                                          <p:val>
                                            <p:strVal val="#ppt_y"/>
                                          </p:val>
                                        </p:tav>
                                        <p:tav tm="100000">
                                          <p:val>
                                            <p:strVal val="#ppt_y"/>
                                          </p:val>
                                        </p:tav>
                                      </p:tavLst>
                                    </p:anim>
                                  </p:childTnLst>
                                </p:cTn>
                              </p:par>
                              <p:par>
                                <p:cTn id="271" presetID="2" presetClass="entr" presetSubtype="12" fill="hold" grpId="0" nodeType="withEffect">
                                  <p:stCondLst>
                                    <p:cond delay="0"/>
                                  </p:stCondLst>
                                  <p:childTnLst>
                                    <p:set>
                                      <p:cBhvr>
                                        <p:cTn id="272" dur="1" fill="hold">
                                          <p:stCondLst>
                                            <p:cond delay="0"/>
                                          </p:stCondLst>
                                        </p:cTn>
                                        <p:tgtEl>
                                          <p:spTgt spid="87"/>
                                        </p:tgtEl>
                                        <p:attrNameLst>
                                          <p:attrName>style.visibility</p:attrName>
                                        </p:attrNameLst>
                                      </p:cBhvr>
                                      <p:to>
                                        <p:strVal val="visible"/>
                                      </p:to>
                                    </p:set>
                                    <p:anim calcmode="lin" valueType="num">
                                      <p:cBhvr additive="base">
                                        <p:cTn id="273" dur="500" fill="hold"/>
                                        <p:tgtEl>
                                          <p:spTgt spid="87"/>
                                        </p:tgtEl>
                                        <p:attrNameLst>
                                          <p:attrName>ppt_x</p:attrName>
                                        </p:attrNameLst>
                                      </p:cBhvr>
                                      <p:tavLst>
                                        <p:tav tm="0">
                                          <p:val>
                                            <p:strVal val="0-#ppt_w/2"/>
                                          </p:val>
                                        </p:tav>
                                        <p:tav tm="100000">
                                          <p:val>
                                            <p:strVal val="#ppt_x"/>
                                          </p:val>
                                        </p:tav>
                                      </p:tavLst>
                                    </p:anim>
                                    <p:anim calcmode="lin" valueType="num">
                                      <p:cBhvr additive="base">
                                        <p:cTn id="274" dur="500" fill="hold"/>
                                        <p:tgtEl>
                                          <p:spTgt spid="87"/>
                                        </p:tgtEl>
                                        <p:attrNameLst>
                                          <p:attrName>ppt_y</p:attrName>
                                        </p:attrNameLst>
                                      </p:cBhvr>
                                      <p:tavLst>
                                        <p:tav tm="0">
                                          <p:val>
                                            <p:strVal val="1+#ppt_h/2"/>
                                          </p:val>
                                        </p:tav>
                                        <p:tav tm="100000">
                                          <p:val>
                                            <p:strVal val="#ppt_y"/>
                                          </p:val>
                                        </p:tav>
                                      </p:tavLst>
                                    </p:anim>
                                  </p:childTnLst>
                                </p:cTn>
                              </p:par>
                              <p:par>
                                <p:cTn id="275" presetID="2" presetClass="entr" presetSubtype="4" fill="hold" grpId="0" nodeType="withEffect">
                                  <p:stCondLst>
                                    <p:cond delay="0"/>
                                  </p:stCondLst>
                                  <p:childTnLst>
                                    <p:set>
                                      <p:cBhvr>
                                        <p:cTn id="276" dur="1" fill="hold">
                                          <p:stCondLst>
                                            <p:cond delay="0"/>
                                          </p:stCondLst>
                                        </p:cTn>
                                        <p:tgtEl>
                                          <p:spTgt spid="88"/>
                                        </p:tgtEl>
                                        <p:attrNameLst>
                                          <p:attrName>style.visibility</p:attrName>
                                        </p:attrNameLst>
                                      </p:cBhvr>
                                      <p:to>
                                        <p:strVal val="visible"/>
                                      </p:to>
                                    </p:set>
                                    <p:anim calcmode="lin" valueType="num">
                                      <p:cBhvr additive="base">
                                        <p:cTn id="277" dur="500" fill="hold"/>
                                        <p:tgtEl>
                                          <p:spTgt spid="88"/>
                                        </p:tgtEl>
                                        <p:attrNameLst>
                                          <p:attrName>ppt_x</p:attrName>
                                        </p:attrNameLst>
                                      </p:cBhvr>
                                      <p:tavLst>
                                        <p:tav tm="0">
                                          <p:val>
                                            <p:strVal val="#ppt_x"/>
                                          </p:val>
                                        </p:tav>
                                        <p:tav tm="100000">
                                          <p:val>
                                            <p:strVal val="#ppt_x"/>
                                          </p:val>
                                        </p:tav>
                                      </p:tavLst>
                                    </p:anim>
                                    <p:anim calcmode="lin" valueType="num">
                                      <p:cBhvr additive="base">
                                        <p:cTn id="278" dur="500" fill="hold"/>
                                        <p:tgtEl>
                                          <p:spTgt spid="88"/>
                                        </p:tgtEl>
                                        <p:attrNameLst>
                                          <p:attrName>ppt_y</p:attrName>
                                        </p:attrNameLst>
                                      </p:cBhvr>
                                      <p:tavLst>
                                        <p:tav tm="0">
                                          <p:val>
                                            <p:strVal val="1+#ppt_h/2"/>
                                          </p:val>
                                        </p:tav>
                                        <p:tav tm="100000">
                                          <p:val>
                                            <p:strVal val="#ppt_y"/>
                                          </p:val>
                                        </p:tav>
                                      </p:tavLst>
                                    </p:anim>
                                  </p:childTnLst>
                                </p:cTn>
                              </p:par>
                              <p:par>
                                <p:cTn id="279" presetID="2" presetClass="entr" presetSubtype="4" fill="hold" grpId="0" nodeType="withEffect">
                                  <p:stCondLst>
                                    <p:cond delay="0"/>
                                  </p:stCondLst>
                                  <p:childTnLst>
                                    <p:set>
                                      <p:cBhvr>
                                        <p:cTn id="280" dur="1" fill="hold">
                                          <p:stCondLst>
                                            <p:cond delay="0"/>
                                          </p:stCondLst>
                                        </p:cTn>
                                        <p:tgtEl>
                                          <p:spTgt spid="89"/>
                                        </p:tgtEl>
                                        <p:attrNameLst>
                                          <p:attrName>style.visibility</p:attrName>
                                        </p:attrNameLst>
                                      </p:cBhvr>
                                      <p:to>
                                        <p:strVal val="visible"/>
                                      </p:to>
                                    </p:set>
                                    <p:anim calcmode="lin" valueType="num">
                                      <p:cBhvr additive="base">
                                        <p:cTn id="281" dur="500" fill="hold"/>
                                        <p:tgtEl>
                                          <p:spTgt spid="89"/>
                                        </p:tgtEl>
                                        <p:attrNameLst>
                                          <p:attrName>ppt_x</p:attrName>
                                        </p:attrNameLst>
                                      </p:cBhvr>
                                      <p:tavLst>
                                        <p:tav tm="0">
                                          <p:val>
                                            <p:strVal val="#ppt_x"/>
                                          </p:val>
                                        </p:tav>
                                        <p:tav tm="100000">
                                          <p:val>
                                            <p:strVal val="#ppt_x"/>
                                          </p:val>
                                        </p:tav>
                                      </p:tavLst>
                                    </p:anim>
                                    <p:anim calcmode="lin" valueType="num">
                                      <p:cBhvr additive="base">
                                        <p:cTn id="282" dur="500" fill="hold"/>
                                        <p:tgtEl>
                                          <p:spTgt spid="89"/>
                                        </p:tgtEl>
                                        <p:attrNameLst>
                                          <p:attrName>ppt_y</p:attrName>
                                        </p:attrNameLst>
                                      </p:cBhvr>
                                      <p:tavLst>
                                        <p:tav tm="0">
                                          <p:val>
                                            <p:strVal val="1+#ppt_h/2"/>
                                          </p:val>
                                        </p:tav>
                                        <p:tav tm="100000">
                                          <p:val>
                                            <p:strVal val="#ppt_y"/>
                                          </p:val>
                                        </p:tav>
                                      </p:tavLst>
                                    </p:anim>
                                  </p:childTnLst>
                                </p:cTn>
                              </p:par>
                              <p:par>
                                <p:cTn id="283" presetID="2" presetClass="entr" presetSubtype="4" fill="hold" grpId="0" nodeType="withEffect">
                                  <p:stCondLst>
                                    <p:cond delay="0"/>
                                  </p:stCondLst>
                                  <p:childTnLst>
                                    <p:set>
                                      <p:cBhvr>
                                        <p:cTn id="284" dur="1" fill="hold">
                                          <p:stCondLst>
                                            <p:cond delay="0"/>
                                          </p:stCondLst>
                                        </p:cTn>
                                        <p:tgtEl>
                                          <p:spTgt spid="90"/>
                                        </p:tgtEl>
                                        <p:attrNameLst>
                                          <p:attrName>style.visibility</p:attrName>
                                        </p:attrNameLst>
                                      </p:cBhvr>
                                      <p:to>
                                        <p:strVal val="visible"/>
                                      </p:to>
                                    </p:set>
                                    <p:anim calcmode="lin" valueType="num">
                                      <p:cBhvr additive="base">
                                        <p:cTn id="285" dur="500" fill="hold"/>
                                        <p:tgtEl>
                                          <p:spTgt spid="90"/>
                                        </p:tgtEl>
                                        <p:attrNameLst>
                                          <p:attrName>ppt_x</p:attrName>
                                        </p:attrNameLst>
                                      </p:cBhvr>
                                      <p:tavLst>
                                        <p:tav tm="0">
                                          <p:val>
                                            <p:strVal val="#ppt_x"/>
                                          </p:val>
                                        </p:tav>
                                        <p:tav tm="100000">
                                          <p:val>
                                            <p:strVal val="#ppt_x"/>
                                          </p:val>
                                        </p:tav>
                                      </p:tavLst>
                                    </p:anim>
                                    <p:anim calcmode="lin" valueType="num">
                                      <p:cBhvr additive="base">
                                        <p:cTn id="286" dur="500" fill="hold"/>
                                        <p:tgtEl>
                                          <p:spTgt spid="90"/>
                                        </p:tgtEl>
                                        <p:attrNameLst>
                                          <p:attrName>ppt_y</p:attrName>
                                        </p:attrNameLst>
                                      </p:cBhvr>
                                      <p:tavLst>
                                        <p:tav tm="0">
                                          <p:val>
                                            <p:strVal val="1+#ppt_h/2"/>
                                          </p:val>
                                        </p:tav>
                                        <p:tav tm="100000">
                                          <p:val>
                                            <p:strVal val="#ppt_y"/>
                                          </p:val>
                                        </p:tav>
                                      </p:tavLst>
                                    </p:anim>
                                  </p:childTnLst>
                                </p:cTn>
                              </p:par>
                              <p:par>
                                <p:cTn id="287" presetID="2" presetClass="entr" presetSubtype="8" fill="hold" grpId="0" nodeType="withEffect">
                                  <p:stCondLst>
                                    <p:cond delay="0"/>
                                  </p:stCondLst>
                                  <p:childTnLst>
                                    <p:set>
                                      <p:cBhvr>
                                        <p:cTn id="288" dur="1" fill="hold">
                                          <p:stCondLst>
                                            <p:cond delay="0"/>
                                          </p:stCondLst>
                                        </p:cTn>
                                        <p:tgtEl>
                                          <p:spTgt spid="91"/>
                                        </p:tgtEl>
                                        <p:attrNameLst>
                                          <p:attrName>style.visibility</p:attrName>
                                        </p:attrNameLst>
                                      </p:cBhvr>
                                      <p:to>
                                        <p:strVal val="visible"/>
                                      </p:to>
                                    </p:set>
                                    <p:anim calcmode="lin" valueType="num">
                                      <p:cBhvr additive="base">
                                        <p:cTn id="289" dur="500" fill="hold"/>
                                        <p:tgtEl>
                                          <p:spTgt spid="91"/>
                                        </p:tgtEl>
                                        <p:attrNameLst>
                                          <p:attrName>ppt_x</p:attrName>
                                        </p:attrNameLst>
                                      </p:cBhvr>
                                      <p:tavLst>
                                        <p:tav tm="0">
                                          <p:val>
                                            <p:strVal val="0-#ppt_w/2"/>
                                          </p:val>
                                        </p:tav>
                                        <p:tav tm="100000">
                                          <p:val>
                                            <p:strVal val="#ppt_x"/>
                                          </p:val>
                                        </p:tav>
                                      </p:tavLst>
                                    </p:anim>
                                    <p:anim calcmode="lin" valueType="num">
                                      <p:cBhvr additive="base">
                                        <p:cTn id="290" dur="500" fill="hold"/>
                                        <p:tgtEl>
                                          <p:spTgt spid="91"/>
                                        </p:tgtEl>
                                        <p:attrNameLst>
                                          <p:attrName>ppt_y</p:attrName>
                                        </p:attrNameLst>
                                      </p:cBhvr>
                                      <p:tavLst>
                                        <p:tav tm="0">
                                          <p:val>
                                            <p:strVal val="#ppt_y"/>
                                          </p:val>
                                        </p:tav>
                                        <p:tav tm="100000">
                                          <p:val>
                                            <p:strVal val="#ppt_y"/>
                                          </p:val>
                                        </p:tav>
                                      </p:tavLst>
                                    </p:anim>
                                  </p:childTnLst>
                                </p:cTn>
                              </p:par>
                              <p:par>
                                <p:cTn id="291" presetID="2" presetClass="entr" presetSubtype="4" fill="hold" grpId="0" nodeType="withEffect">
                                  <p:stCondLst>
                                    <p:cond delay="0"/>
                                  </p:stCondLst>
                                  <p:childTnLst>
                                    <p:set>
                                      <p:cBhvr>
                                        <p:cTn id="292" dur="1" fill="hold">
                                          <p:stCondLst>
                                            <p:cond delay="0"/>
                                          </p:stCondLst>
                                        </p:cTn>
                                        <p:tgtEl>
                                          <p:spTgt spid="92"/>
                                        </p:tgtEl>
                                        <p:attrNameLst>
                                          <p:attrName>style.visibility</p:attrName>
                                        </p:attrNameLst>
                                      </p:cBhvr>
                                      <p:to>
                                        <p:strVal val="visible"/>
                                      </p:to>
                                    </p:set>
                                    <p:anim calcmode="lin" valueType="num">
                                      <p:cBhvr additive="base">
                                        <p:cTn id="293" dur="500" fill="hold"/>
                                        <p:tgtEl>
                                          <p:spTgt spid="92"/>
                                        </p:tgtEl>
                                        <p:attrNameLst>
                                          <p:attrName>ppt_x</p:attrName>
                                        </p:attrNameLst>
                                      </p:cBhvr>
                                      <p:tavLst>
                                        <p:tav tm="0">
                                          <p:val>
                                            <p:strVal val="#ppt_x"/>
                                          </p:val>
                                        </p:tav>
                                        <p:tav tm="100000">
                                          <p:val>
                                            <p:strVal val="#ppt_x"/>
                                          </p:val>
                                        </p:tav>
                                      </p:tavLst>
                                    </p:anim>
                                    <p:anim calcmode="lin" valueType="num">
                                      <p:cBhvr additive="base">
                                        <p:cTn id="294" dur="500" fill="hold"/>
                                        <p:tgtEl>
                                          <p:spTgt spid="92"/>
                                        </p:tgtEl>
                                        <p:attrNameLst>
                                          <p:attrName>ppt_y</p:attrName>
                                        </p:attrNameLst>
                                      </p:cBhvr>
                                      <p:tavLst>
                                        <p:tav tm="0">
                                          <p:val>
                                            <p:strVal val="1+#ppt_h/2"/>
                                          </p:val>
                                        </p:tav>
                                        <p:tav tm="100000">
                                          <p:val>
                                            <p:strVal val="#ppt_y"/>
                                          </p:val>
                                        </p:tav>
                                      </p:tavLst>
                                    </p:anim>
                                  </p:childTnLst>
                                </p:cTn>
                              </p:par>
                              <p:par>
                                <p:cTn id="295" presetID="2" presetClass="entr" presetSubtype="4" fill="hold" grpId="0" nodeType="withEffect">
                                  <p:stCondLst>
                                    <p:cond delay="0"/>
                                  </p:stCondLst>
                                  <p:childTnLst>
                                    <p:set>
                                      <p:cBhvr>
                                        <p:cTn id="296" dur="1" fill="hold">
                                          <p:stCondLst>
                                            <p:cond delay="0"/>
                                          </p:stCondLst>
                                        </p:cTn>
                                        <p:tgtEl>
                                          <p:spTgt spid="93"/>
                                        </p:tgtEl>
                                        <p:attrNameLst>
                                          <p:attrName>style.visibility</p:attrName>
                                        </p:attrNameLst>
                                      </p:cBhvr>
                                      <p:to>
                                        <p:strVal val="visible"/>
                                      </p:to>
                                    </p:set>
                                    <p:anim calcmode="lin" valueType="num">
                                      <p:cBhvr additive="base">
                                        <p:cTn id="297" dur="500" fill="hold"/>
                                        <p:tgtEl>
                                          <p:spTgt spid="93"/>
                                        </p:tgtEl>
                                        <p:attrNameLst>
                                          <p:attrName>ppt_x</p:attrName>
                                        </p:attrNameLst>
                                      </p:cBhvr>
                                      <p:tavLst>
                                        <p:tav tm="0">
                                          <p:val>
                                            <p:strVal val="#ppt_x"/>
                                          </p:val>
                                        </p:tav>
                                        <p:tav tm="100000">
                                          <p:val>
                                            <p:strVal val="#ppt_x"/>
                                          </p:val>
                                        </p:tav>
                                      </p:tavLst>
                                    </p:anim>
                                    <p:anim calcmode="lin" valueType="num">
                                      <p:cBhvr additive="base">
                                        <p:cTn id="298" dur="500" fill="hold"/>
                                        <p:tgtEl>
                                          <p:spTgt spid="93"/>
                                        </p:tgtEl>
                                        <p:attrNameLst>
                                          <p:attrName>ppt_y</p:attrName>
                                        </p:attrNameLst>
                                      </p:cBhvr>
                                      <p:tavLst>
                                        <p:tav tm="0">
                                          <p:val>
                                            <p:strVal val="1+#ppt_h/2"/>
                                          </p:val>
                                        </p:tav>
                                        <p:tav tm="100000">
                                          <p:val>
                                            <p:strVal val="#ppt_y"/>
                                          </p:val>
                                        </p:tav>
                                      </p:tavLst>
                                    </p:anim>
                                  </p:childTnLst>
                                </p:cTn>
                              </p:par>
                              <p:par>
                                <p:cTn id="299" presetID="2" presetClass="entr" presetSubtype="4" fill="hold" grpId="0" nodeType="withEffect">
                                  <p:stCondLst>
                                    <p:cond delay="0"/>
                                  </p:stCondLst>
                                  <p:childTnLst>
                                    <p:set>
                                      <p:cBhvr>
                                        <p:cTn id="300" dur="1" fill="hold">
                                          <p:stCondLst>
                                            <p:cond delay="0"/>
                                          </p:stCondLst>
                                        </p:cTn>
                                        <p:tgtEl>
                                          <p:spTgt spid="94"/>
                                        </p:tgtEl>
                                        <p:attrNameLst>
                                          <p:attrName>style.visibility</p:attrName>
                                        </p:attrNameLst>
                                      </p:cBhvr>
                                      <p:to>
                                        <p:strVal val="visible"/>
                                      </p:to>
                                    </p:set>
                                    <p:anim calcmode="lin" valueType="num">
                                      <p:cBhvr additive="base">
                                        <p:cTn id="301" dur="500" fill="hold"/>
                                        <p:tgtEl>
                                          <p:spTgt spid="94"/>
                                        </p:tgtEl>
                                        <p:attrNameLst>
                                          <p:attrName>ppt_x</p:attrName>
                                        </p:attrNameLst>
                                      </p:cBhvr>
                                      <p:tavLst>
                                        <p:tav tm="0">
                                          <p:val>
                                            <p:strVal val="#ppt_x"/>
                                          </p:val>
                                        </p:tav>
                                        <p:tav tm="100000">
                                          <p:val>
                                            <p:strVal val="#ppt_x"/>
                                          </p:val>
                                        </p:tav>
                                      </p:tavLst>
                                    </p:anim>
                                    <p:anim calcmode="lin" valueType="num">
                                      <p:cBhvr additive="base">
                                        <p:cTn id="302" dur="500" fill="hold"/>
                                        <p:tgtEl>
                                          <p:spTgt spid="94"/>
                                        </p:tgtEl>
                                        <p:attrNameLst>
                                          <p:attrName>ppt_y</p:attrName>
                                        </p:attrNameLst>
                                      </p:cBhvr>
                                      <p:tavLst>
                                        <p:tav tm="0">
                                          <p:val>
                                            <p:strVal val="1+#ppt_h/2"/>
                                          </p:val>
                                        </p:tav>
                                        <p:tav tm="100000">
                                          <p:val>
                                            <p:strVal val="#ppt_y"/>
                                          </p:val>
                                        </p:tav>
                                      </p:tavLst>
                                    </p:anim>
                                  </p:childTnLst>
                                </p:cTn>
                              </p:par>
                              <p:par>
                                <p:cTn id="303" presetID="2" presetClass="entr" presetSubtype="4" fill="hold" grpId="0" nodeType="withEffect">
                                  <p:stCondLst>
                                    <p:cond delay="0"/>
                                  </p:stCondLst>
                                  <p:childTnLst>
                                    <p:set>
                                      <p:cBhvr>
                                        <p:cTn id="304" dur="1" fill="hold">
                                          <p:stCondLst>
                                            <p:cond delay="0"/>
                                          </p:stCondLst>
                                        </p:cTn>
                                        <p:tgtEl>
                                          <p:spTgt spid="95"/>
                                        </p:tgtEl>
                                        <p:attrNameLst>
                                          <p:attrName>style.visibility</p:attrName>
                                        </p:attrNameLst>
                                      </p:cBhvr>
                                      <p:to>
                                        <p:strVal val="visible"/>
                                      </p:to>
                                    </p:set>
                                    <p:anim calcmode="lin" valueType="num">
                                      <p:cBhvr additive="base">
                                        <p:cTn id="305" dur="500" fill="hold"/>
                                        <p:tgtEl>
                                          <p:spTgt spid="95"/>
                                        </p:tgtEl>
                                        <p:attrNameLst>
                                          <p:attrName>ppt_x</p:attrName>
                                        </p:attrNameLst>
                                      </p:cBhvr>
                                      <p:tavLst>
                                        <p:tav tm="0">
                                          <p:val>
                                            <p:strVal val="#ppt_x"/>
                                          </p:val>
                                        </p:tav>
                                        <p:tav tm="100000">
                                          <p:val>
                                            <p:strVal val="#ppt_x"/>
                                          </p:val>
                                        </p:tav>
                                      </p:tavLst>
                                    </p:anim>
                                    <p:anim calcmode="lin" valueType="num">
                                      <p:cBhvr additive="base">
                                        <p:cTn id="306" dur="500" fill="hold"/>
                                        <p:tgtEl>
                                          <p:spTgt spid="95"/>
                                        </p:tgtEl>
                                        <p:attrNameLst>
                                          <p:attrName>ppt_y</p:attrName>
                                        </p:attrNameLst>
                                      </p:cBhvr>
                                      <p:tavLst>
                                        <p:tav tm="0">
                                          <p:val>
                                            <p:strVal val="1+#ppt_h/2"/>
                                          </p:val>
                                        </p:tav>
                                        <p:tav tm="100000">
                                          <p:val>
                                            <p:strVal val="#ppt_y"/>
                                          </p:val>
                                        </p:tav>
                                      </p:tavLst>
                                    </p:anim>
                                  </p:childTnLst>
                                </p:cTn>
                              </p:par>
                              <p:par>
                                <p:cTn id="307" presetID="2" presetClass="entr" presetSubtype="4" fill="hold" grpId="0" nodeType="withEffect">
                                  <p:stCondLst>
                                    <p:cond delay="0"/>
                                  </p:stCondLst>
                                  <p:childTnLst>
                                    <p:set>
                                      <p:cBhvr>
                                        <p:cTn id="308" dur="1" fill="hold">
                                          <p:stCondLst>
                                            <p:cond delay="0"/>
                                          </p:stCondLst>
                                        </p:cTn>
                                        <p:tgtEl>
                                          <p:spTgt spid="96"/>
                                        </p:tgtEl>
                                        <p:attrNameLst>
                                          <p:attrName>style.visibility</p:attrName>
                                        </p:attrNameLst>
                                      </p:cBhvr>
                                      <p:to>
                                        <p:strVal val="visible"/>
                                      </p:to>
                                    </p:set>
                                    <p:anim calcmode="lin" valueType="num">
                                      <p:cBhvr additive="base">
                                        <p:cTn id="309" dur="500" fill="hold"/>
                                        <p:tgtEl>
                                          <p:spTgt spid="96"/>
                                        </p:tgtEl>
                                        <p:attrNameLst>
                                          <p:attrName>ppt_x</p:attrName>
                                        </p:attrNameLst>
                                      </p:cBhvr>
                                      <p:tavLst>
                                        <p:tav tm="0">
                                          <p:val>
                                            <p:strVal val="#ppt_x"/>
                                          </p:val>
                                        </p:tav>
                                        <p:tav tm="100000">
                                          <p:val>
                                            <p:strVal val="#ppt_x"/>
                                          </p:val>
                                        </p:tav>
                                      </p:tavLst>
                                    </p:anim>
                                    <p:anim calcmode="lin" valueType="num">
                                      <p:cBhvr additive="base">
                                        <p:cTn id="310" dur="500" fill="hold"/>
                                        <p:tgtEl>
                                          <p:spTgt spid="96"/>
                                        </p:tgtEl>
                                        <p:attrNameLst>
                                          <p:attrName>ppt_y</p:attrName>
                                        </p:attrNameLst>
                                      </p:cBhvr>
                                      <p:tavLst>
                                        <p:tav tm="0">
                                          <p:val>
                                            <p:strVal val="1+#ppt_h/2"/>
                                          </p:val>
                                        </p:tav>
                                        <p:tav tm="100000">
                                          <p:val>
                                            <p:strVal val="#ppt_y"/>
                                          </p:val>
                                        </p:tav>
                                      </p:tavLst>
                                    </p:anim>
                                  </p:childTnLst>
                                </p:cTn>
                              </p:par>
                              <p:par>
                                <p:cTn id="311" presetID="2" presetClass="entr" presetSubtype="4" fill="hold" grpId="0" nodeType="withEffect">
                                  <p:stCondLst>
                                    <p:cond delay="0"/>
                                  </p:stCondLst>
                                  <p:childTnLst>
                                    <p:set>
                                      <p:cBhvr>
                                        <p:cTn id="312" dur="1" fill="hold">
                                          <p:stCondLst>
                                            <p:cond delay="0"/>
                                          </p:stCondLst>
                                        </p:cTn>
                                        <p:tgtEl>
                                          <p:spTgt spid="97"/>
                                        </p:tgtEl>
                                        <p:attrNameLst>
                                          <p:attrName>style.visibility</p:attrName>
                                        </p:attrNameLst>
                                      </p:cBhvr>
                                      <p:to>
                                        <p:strVal val="visible"/>
                                      </p:to>
                                    </p:set>
                                    <p:anim calcmode="lin" valueType="num">
                                      <p:cBhvr additive="base">
                                        <p:cTn id="313" dur="500" fill="hold"/>
                                        <p:tgtEl>
                                          <p:spTgt spid="97"/>
                                        </p:tgtEl>
                                        <p:attrNameLst>
                                          <p:attrName>ppt_x</p:attrName>
                                        </p:attrNameLst>
                                      </p:cBhvr>
                                      <p:tavLst>
                                        <p:tav tm="0">
                                          <p:val>
                                            <p:strVal val="#ppt_x"/>
                                          </p:val>
                                        </p:tav>
                                        <p:tav tm="100000">
                                          <p:val>
                                            <p:strVal val="#ppt_x"/>
                                          </p:val>
                                        </p:tav>
                                      </p:tavLst>
                                    </p:anim>
                                    <p:anim calcmode="lin" valueType="num">
                                      <p:cBhvr additive="base">
                                        <p:cTn id="314" dur="500" fill="hold"/>
                                        <p:tgtEl>
                                          <p:spTgt spid="97"/>
                                        </p:tgtEl>
                                        <p:attrNameLst>
                                          <p:attrName>ppt_y</p:attrName>
                                        </p:attrNameLst>
                                      </p:cBhvr>
                                      <p:tavLst>
                                        <p:tav tm="0">
                                          <p:val>
                                            <p:strVal val="1+#ppt_h/2"/>
                                          </p:val>
                                        </p:tav>
                                        <p:tav tm="100000">
                                          <p:val>
                                            <p:strVal val="#ppt_y"/>
                                          </p:val>
                                        </p:tav>
                                      </p:tavLst>
                                    </p:anim>
                                  </p:childTnLst>
                                </p:cTn>
                              </p:par>
                              <p:par>
                                <p:cTn id="315" presetID="2" presetClass="entr" presetSubtype="4" fill="hold" grpId="0" nodeType="withEffect">
                                  <p:stCondLst>
                                    <p:cond delay="0"/>
                                  </p:stCondLst>
                                  <p:childTnLst>
                                    <p:set>
                                      <p:cBhvr>
                                        <p:cTn id="316" dur="1" fill="hold">
                                          <p:stCondLst>
                                            <p:cond delay="0"/>
                                          </p:stCondLst>
                                        </p:cTn>
                                        <p:tgtEl>
                                          <p:spTgt spid="98"/>
                                        </p:tgtEl>
                                        <p:attrNameLst>
                                          <p:attrName>style.visibility</p:attrName>
                                        </p:attrNameLst>
                                      </p:cBhvr>
                                      <p:to>
                                        <p:strVal val="visible"/>
                                      </p:to>
                                    </p:set>
                                    <p:anim calcmode="lin" valueType="num">
                                      <p:cBhvr additive="base">
                                        <p:cTn id="317" dur="500" fill="hold"/>
                                        <p:tgtEl>
                                          <p:spTgt spid="98"/>
                                        </p:tgtEl>
                                        <p:attrNameLst>
                                          <p:attrName>ppt_x</p:attrName>
                                        </p:attrNameLst>
                                      </p:cBhvr>
                                      <p:tavLst>
                                        <p:tav tm="0">
                                          <p:val>
                                            <p:strVal val="#ppt_x"/>
                                          </p:val>
                                        </p:tav>
                                        <p:tav tm="100000">
                                          <p:val>
                                            <p:strVal val="#ppt_x"/>
                                          </p:val>
                                        </p:tav>
                                      </p:tavLst>
                                    </p:anim>
                                    <p:anim calcmode="lin" valueType="num">
                                      <p:cBhvr additive="base">
                                        <p:cTn id="318" dur="500" fill="hold"/>
                                        <p:tgtEl>
                                          <p:spTgt spid="98"/>
                                        </p:tgtEl>
                                        <p:attrNameLst>
                                          <p:attrName>ppt_y</p:attrName>
                                        </p:attrNameLst>
                                      </p:cBhvr>
                                      <p:tavLst>
                                        <p:tav tm="0">
                                          <p:val>
                                            <p:strVal val="1+#ppt_h/2"/>
                                          </p:val>
                                        </p:tav>
                                        <p:tav tm="100000">
                                          <p:val>
                                            <p:strVal val="#ppt_y"/>
                                          </p:val>
                                        </p:tav>
                                      </p:tavLst>
                                    </p:anim>
                                  </p:childTnLst>
                                </p:cTn>
                              </p:par>
                              <p:par>
                                <p:cTn id="319" presetID="2" presetClass="entr" presetSubtype="4" fill="hold" grpId="0" nodeType="withEffect">
                                  <p:stCondLst>
                                    <p:cond delay="0"/>
                                  </p:stCondLst>
                                  <p:childTnLst>
                                    <p:set>
                                      <p:cBhvr>
                                        <p:cTn id="320" dur="1" fill="hold">
                                          <p:stCondLst>
                                            <p:cond delay="0"/>
                                          </p:stCondLst>
                                        </p:cTn>
                                        <p:tgtEl>
                                          <p:spTgt spid="99"/>
                                        </p:tgtEl>
                                        <p:attrNameLst>
                                          <p:attrName>style.visibility</p:attrName>
                                        </p:attrNameLst>
                                      </p:cBhvr>
                                      <p:to>
                                        <p:strVal val="visible"/>
                                      </p:to>
                                    </p:set>
                                    <p:anim calcmode="lin" valueType="num">
                                      <p:cBhvr additive="base">
                                        <p:cTn id="321" dur="500" fill="hold"/>
                                        <p:tgtEl>
                                          <p:spTgt spid="99"/>
                                        </p:tgtEl>
                                        <p:attrNameLst>
                                          <p:attrName>ppt_x</p:attrName>
                                        </p:attrNameLst>
                                      </p:cBhvr>
                                      <p:tavLst>
                                        <p:tav tm="0">
                                          <p:val>
                                            <p:strVal val="#ppt_x"/>
                                          </p:val>
                                        </p:tav>
                                        <p:tav tm="100000">
                                          <p:val>
                                            <p:strVal val="#ppt_x"/>
                                          </p:val>
                                        </p:tav>
                                      </p:tavLst>
                                    </p:anim>
                                    <p:anim calcmode="lin" valueType="num">
                                      <p:cBhvr additive="base">
                                        <p:cTn id="322" dur="500" fill="hold"/>
                                        <p:tgtEl>
                                          <p:spTgt spid="99"/>
                                        </p:tgtEl>
                                        <p:attrNameLst>
                                          <p:attrName>ppt_y</p:attrName>
                                        </p:attrNameLst>
                                      </p:cBhvr>
                                      <p:tavLst>
                                        <p:tav tm="0">
                                          <p:val>
                                            <p:strVal val="1+#ppt_h/2"/>
                                          </p:val>
                                        </p:tav>
                                        <p:tav tm="100000">
                                          <p:val>
                                            <p:strVal val="#ppt_y"/>
                                          </p:val>
                                        </p:tav>
                                      </p:tavLst>
                                    </p:anim>
                                  </p:childTnLst>
                                </p:cTn>
                              </p:par>
                              <p:par>
                                <p:cTn id="323" presetID="2" presetClass="entr" presetSubtype="4" fill="hold" grpId="0" nodeType="withEffect">
                                  <p:stCondLst>
                                    <p:cond delay="0"/>
                                  </p:stCondLst>
                                  <p:childTnLst>
                                    <p:set>
                                      <p:cBhvr>
                                        <p:cTn id="324" dur="1" fill="hold">
                                          <p:stCondLst>
                                            <p:cond delay="0"/>
                                          </p:stCondLst>
                                        </p:cTn>
                                        <p:tgtEl>
                                          <p:spTgt spid="100"/>
                                        </p:tgtEl>
                                        <p:attrNameLst>
                                          <p:attrName>style.visibility</p:attrName>
                                        </p:attrNameLst>
                                      </p:cBhvr>
                                      <p:to>
                                        <p:strVal val="visible"/>
                                      </p:to>
                                    </p:set>
                                    <p:anim calcmode="lin" valueType="num">
                                      <p:cBhvr additive="base">
                                        <p:cTn id="325" dur="500" fill="hold"/>
                                        <p:tgtEl>
                                          <p:spTgt spid="100"/>
                                        </p:tgtEl>
                                        <p:attrNameLst>
                                          <p:attrName>ppt_x</p:attrName>
                                        </p:attrNameLst>
                                      </p:cBhvr>
                                      <p:tavLst>
                                        <p:tav tm="0">
                                          <p:val>
                                            <p:strVal val="#ppt_x"/>
                                          </p:val>
                                        </p:tav>
                                        <p:tav tm="100000">
                                          <p:val>
                                            <p:strVal val="#ppt_x"/>
                                          </p:val>
                                        </p:tav>
                                      </p:tavLst>
                                    </p:anim>
                                    <p:anim calcmode="lin" valueType="num">
                                      <p:cBhvr additive="base">
                                        <p:cTn id="326" dur="500" fill="hold"/>
                                        <p:tgtEl>
                                          <p:spTgt spid="100"/>
                                        </p:tgtEl>
                                        <p:attrNameLst>
                                          <p:attrName>ppt_y</p:attrName>
                                        </p:attrNameLst>
                                      </p:cBhvr>
                                      <p:tavLst>
                                        <p:tav tm="0">
                                          <p:val>
                                            <p:strVal val="1+#ppt_h/2"/>
                                          </p:val>
                                        </p:tav>
                                        <p:tav tm="100000">
                                          <p:val>
                                            <p:strVal val="#ppt_y"/>
                                          </p:val>
                                        </p:tav>
                                      </p:tavLst>
                                    </p:anim>
                                  </p:childTnLst>
                                </p:cTn>
                              </p:par>
                              <p:par>
                                <p:cTn id="327" presetID="2" presetClass="entr" presetSubtype="4" fill="hold" grpId="0" nodeType="withEffect">
                                  <p:stCondLst>
                                    <p:cond delay="0"/>
                                  </p:stCondLst>
                                  <p:childTnLst>
                                    <p:set>
                                      <p:cBhvr>
                                        <p:cTn id="328" dur="1" fill="hold">
                                          <p:stCondLst>
                                            <p:cond delay="0"/>
                                          </p:stCondLst>
                                        </p:cTn>
                                        <p:tgtEl>
                                          <p:spTgt spid="101"/>
                                        </p:tgtEl>
                                        <p:attrNameLst>
                                          <p:attrName>style.visibility</p:attrName>
                                        </p:attrNameLst>
                                      </p:cBhvr>
                                      <p:to>
                                        <p:strVal val="visible"/>
                                      </p:to>
                                    </p:set>
                                    <p:anim calcmode="lin" valueType="num">
                                      <p:cBhvr additive="base">
                                        <p:cTn id="329" dur="500" fill="hold"/>
                                        <p:tgtEl>
                                          <p:spTgt spid="101"/>
                                        </p:tgtEl>
                                        <p:attrNameLst>
                                          <p:attrName>ppt_x</p:attrName>
                                        </p:attrNameLst>
                                      </p:cBhvr>
                                      <p:tavLst>
                                        <p:tav tm="0">
                                          <p:val>
                                            <p:strVal val="#ppt_x"/>
                                          </p:val>
                                        </p:tav>
                                        <p:tav tm="100000">
                                          <p:val>
                                            <p:strVal val="#ppt_x"/>
                                          </p:val>
                                        </p:tav>
                                      </p:tavLst>
                                    </p:anim>
                                    <p:anim calcmode="lin" valueType="num">
                                      <p:cBhvr additive="base">
                                        <p:cTn id="330" dur="500" fill="hold"/>
                                        <p:tgtEl>
                                          <p:spTgt spid="101"/>
                                        </p:tgtEl>
                                        <p:attrNameLst>
                                          <p:attrName>ppt_y</p:attrName>
                                        </p:attrNameLst>
                                      </p:cBhvr>
                                      <p:tavLst>
                                        <p:tav tm="0">
                                          <p:val>
                                            <p:strVal val="1+#ppt_h/2"/>
                                          </p:val>
                                        </p:tav>
                                        <p:tav tm="100000">
                                          <p:val>
                                            <p:strVal val="#ppt_y"/>
                                          </p:val>
                                        </p:tav>
                                      </p:tavLst>
                                    </p:anim>
                                  </p:childTnLst>
                                </p:cTn>
                              </p:par>
                              <p:par>
                                <p:cTn id="331" presetID="2" presetClass="entr" presetSubtype="4" fill="hold" grpId="0" nodeType="withEffect">
                                  <p:stCondLst>
                                    <p:cond delay="0"/>
                                  </p:stCondLst>
                                  <p:childTnLst>
                                    <p:set>
                                      <p:cBhvr>
                                        <p:cTn id="332" dur="1" fill="hold">
                                          <p:stCondLst>
                                            <p:cond delay="0"/>
                                          </p:stCondLst>
                                        </p:cTn>
                                        <p:tgtEl>
                                          <p:spTgt spid="102"/>
                                        </p:tgtEl>
                                        <p:attrNameLst>
                                          <p:attrName>style.visibility</p:attrName>
                                        </p:attrNameLst>
                                      </p:cBhvr>
                                      <p:to>
                                        <p:strVal val="visible"/>
                                      </p:to>
                                    </p:set>
                                    <p:anim calcmode="lin" valueType="num">
                                      <p:cBhvr additive="base">
                                        <p:cTn id="333" dur="500" fill="hold"/>
                                        <p:tgtEl>
                                          <p:spTgt spid="102"/>
                                        </p:tgtEl>
                                        <p:attrNameLst>
                                          <p:attrName>ppt_x</p:attrName>
                                        </p:attrNameLst>
                                      </p:cBhvr>
                                      <p:tavLst>
                                        <p:tav tm="0">
                                          <p:val>
                                            <p:strVal val="#ppt_x"/>
                                          </p:val>
                                        </p:tav>
                                        <p:tav tm="100000">
                                          <p:val>
                                            <p:strVal val="#ppt_x"/>
                                          </p:val>
                                        </p:tav>
                                      </p:tavLst>
                                    </p:anim>
                                    <p:anim calcmode="lin" valueType="num">
                                      <p:cBhvr additive="base">
                                        <p:cTn id="334" dur="500" fill="hold"/>
                                        <p:tgtEl>
                                          <p:spTgt spid="102"/>
                                        </p:tgtEl>
                                        <p:attrNameLst>
                                          <p:attrName>ppt_y</p:attrName>
                                        </p:attrNameLst>
                                      </p:cBhvr>
                                      <p:tavLst>
                                        <p:tav tm="0">
                                          <p:val>
                                            <p:strVal val="1+#ppt_h/2"/>
                                          </p:val>
                                        </p:tav>
                                        <p:tav tm="100000">
                                          <p:val>
                                            <p:strVal val="#ppt_y"/>
                                          </p:val>
                                        </p:tav>
                                      </p:tavLst>
                                    </p:anim>
                                  </p:childTnLst>
                                </p:cTn>
                              </p:par>
                              <p:par>
                                <p:cTn id="335" presetID="2" presetClass="entr" presetSubtype="4" fill="hold" grpId="0" nodeType="withEffect">
                                  <p:stCondLst>
                                    <p:cond delay="0"/>
                                  </p:stCondLst>
                                  <p:childTnLst>
                                    <p:set>
                                      <p:cBhvr>
                                        <p:cTn id="336" dur="1" fill="hold">
                                          <p:stCondLst>
                                            <p:cond delay="0"/>
                                          </p:stCondLst>
                                        </p:cTn>
                                        <p:tgtEl>
                                          <p:spTgt spid="103"/>
                                        </p:tgtEl>
                                        <p:attrNameLst>
                                          <p:attrName>style.visibility</p:attrName>
                                        </p:attrNameLst>
                                      </p:cBhvr>
                                      <p:to>
                                        <p:strVal val="visible"/>
                                      </p:to>
                                    </p:set>
                                    <p:anim calcmode="lin" valueType="num">
                                      <p:cBhvr additive="base">
                                        <p:cTn id="337" dur="500" fill="hold"/>
                                        <p:tgtEl>
                                          <p:spTgt spid="103"/>
                                        </p:tgtEl>
                                        <p:attrNameLst>
                                          <p:attrName>ppt_x</p:attrName>
                                        </p:attrNameLst>
                                      </p:cBhvr>
                                      <p:tavLst>
                                        <p:tav tm="0">
                                          <p:val>
                                            <p:strVal val="#ppt_x"/>
                                          </p:val>
                                        </p:tav>
                                        <p:tav tm="100000">
                                          <p:val>
                                            <p:strVal val="#ppt_x"/>
                                          </p:val>
                                        </p:tav>
                                      </p:tavLst>
                                    </p:anim>
                                    <p:anim calcmode="lin" valueType="num">
                                      <p:cBhvr additive="base">
                                        <p:cTn id="338" dur="500" fill="hold"/>
                                        <p:tgtEl>
                                          <p:spTgt spid="103"/>
                                        </p:tgtEl>
                                        <p:attrNameLst>
                                          <p:attrName>ppt_y</p:attrName>
                                        </p:attrNameLst>
                                      </p:cBhvr>
                                      <p:tavLst>
                                        <p:tav tm="0">
                                          <p:val>
                                            <p:strVal val="1+#ppt_h/2"/>
                                          </p:val>
                                        </p:tav>
                                        <p:tav tm="100000">
                                          <p:val>
                                            <p:strVal val="#ppt_y"/>
                                          </p:val>
                                        </p:tav>
                                      </p:tavLst>
                                    </p:anim>
                                  </p:childTnLst>
                                </p:cTn>
                              </p:par>
                              <p:par>
                                <p:cTn id="339" presetID="2" presetClass="entr" presetSubtype="4" fill="hold" grpId="0" nodeType="withEffect">
                                  <p:stCondLst>
                                    <p:cond delay="0"/>
                                  </p:stCondLst>
                                  <p:childTnLst>
                                    <p:set>
                                      <p:cBhvr>
                                        <p:cTn id="340" dur="1" fill="hold">
                                          <p:stCondLst>
                                            <p:cond delay="0"/>
                                          </p:stCondLst>
                                        </p:cTn>
                                        <p:tgtEl>
                                          <p:spTgt spid="104"/>
                                        </p:tgtEl>
                                        <p:attrNameLst>
                                          <p:attrName>style.visibility</p:attrName>
                                        </p:attrNameLst>
                                      </p:cBhvr>
                                      <p:to>
                                        <p:strVal val="visible"/>
                                      </p:to>
                                    </p:set>
                                    <p:anim calcmode="lin" valueType="num">
                                      <p:cBhvr additive="base">
                                        <p:cTn id="341" dur="500" fill="hold"/>
                                        <p:tgtEl>
                                          <p:spTgt spid="104"/>
                                        </p:tgtEl>
                                        <p:attrNameLst>
                                          <p:attrName>ppt_x</p:attrName>
                                        </p:attrNameLst>
                                      </p:cBhvr>
                                      <p:tavLst>
                                        <p:tav tm="0">
                                          <p:val>
                                            <p:strVal val="#ppt_x"/>
                                          </p:val>
                                        </p:tav>
                                        <p:tav tm="100000">
                                          <p:val>
                                            <p:strVal val="#ppt_x"/>
                                          </p:val>
                                        </p:tav>
                                      </p:tavLst>
                                    </p:anim>
                                    <p:anim calcmode="lin" valueType="num">
                                      <p:cBhvr additive="base">
                                        <p:cTn id="342" dur="500" fill="hold"/>
                                        <p:tgtEl>
                                          <p:spTgt spid="104"/>
                                        </p:tgtEl>
                                        <p:attrNameLst>
                                          <p:attrName>ppt_y</p:attrName>
                                        </p:attrNameLst>
                                      </p:cBhvr>
                                      <p:tavLst>
                                        <p:tav tm="0">
                                          <p:val>
                                            <p:strVal val="1+#ppt_h/2"/>
                                          </p:val>
                                        </p:tav>
                                        <p:tav tm="100000">
                                          <p:val>
                                            <p:strVal val="#ppt_y"/>
                                          </p:val>
                                        </p:tav>
                                      </p:tavLst>
                                    </p:anim>
                                  </p:childTnLst>
                                </p:cTn>
                              </p:par>
                              <p:par>
                                <p:cTn id="343" presetID="2" presetClass="entr" presetSubtype="4" fill="hold" grpId="0" nodeType="withEffect">
                                  <p:stCondLst>
                                    <p:cond delay="0"/>
                                  </p:stCondLst>
                                  <p:childTnLst>
                                    <p:set>
                                      <p:cBhvr>
                                        <p:cTn id="344" dur="1" fill="hold">
                                          <p:stCondLst>
                                            <p:cond delay="0"/>
                                          </p:stCondLst>
                                        </p:cTn>
                                        <p:tgtEl>
                                          <p:spTgt spid="105"/>
                                        </p:tgtEl>
                                        <p:attrNameLst>
                                          <p:attrName>style.visibility</p:attrName>
                                        </p:attrNameLst>
                                      </p:cBhvr>
                                      <p:to>
                                        <p:strVal val="visible"/>
                                      </p:to>
                                    </p:set>
                                    <p:anim calcmode="lin" valueType="num">
                                      <p:cBhvr additive="base">
                                        <p:cTn id="345" dur="500" fill="hold"/>
                                        <p:tgtEl>
                                          <p:spTgt spid="105"/>
                                        </p:tgtEl>
                                        <p:attrNameLst>
                                          <p:attrName>ppt_x</p:attrName>
                                        </p:attrNameLst>
                                      </p:cBhvr>
                                      <p:tavLst>
                                        <p:tav tm="0">
                                          <p:val>
                                            <p:strVal val="#ppt_x"/>
                                          </p:val>
                                        </p:tav>
                                        <p:tav tm="100000">
                                          <p:val>
                                            <p:strVal val="#ppt_x"/>
                                          </p:val>
                                        </p:tav>
                                      </p:tavLst>
                                    </p:anim>
                                    <p:anim calcmode="lin" valueType="num">
                                      <p:cBhvr additive="base">
                                        <p:cTn id="346" dur="500" fill="hold"/>
                                        <p:tgtEl>
                                          <p:spTgt spid="105"/>
                                        </p:tgtEl>
                                        <p:attrNameLst>
                                          <p:attrName>ppt_y</p:attrName>
                                        </p:attrNameLst>
                                      </p:cBhvr>
                                      <p:tavLst>
                                        <p:tav tm="0">
                                          <p:val>
                                            <p:strVal val="1+#ppt_h/2"/>
                                          </p:val>
                                        </p:tav>
                                        <p:tav tm="100000">
                                          <p:val>
                                            <p:strVal val="#ppt_y"/>
                                          </p:val>
                                        </p:tav>
                                      </p:tavLst>
                                    </p:anim>
                                  </p:childTnLst>
                                </p:cTn>
                              </p:par>
                              <p:par>
                                <p:cTn id="347" presetID="2" presetClass="entr" presetSubtype="4" fill="hold" grpId="0" nodeType="withEffect">
                                  <p:stCondLst>
                                    <p:cond delay="0"/>
                                  </p:stCondLst>
                                  <p:childTnLst>
                                    <p:set>
                                      <p:cBhvr>
                                        <p:cTn id="348" dur="1" fill="hold">
                                          <p:stCondLst>
                                            <p:cond delay="0"/>
                                          </p:stCondLst>
                                        </p:cTn>
                                        <p:tgtEl>
                                          <p:spTgt spid="106"/>
                                        </p:tgtEl>
                                        <p:attrNameLst>
                                          <p:attrName>style.visibility</p:attrName>
                                        </p:attrNameLst>
                                      </p:cBhvr>
                                      <p:to>
                                        <p:strVal val="visible"/>
                                      </p:to>
                                    </p:set>
                                    <p:anim calcmode="lin" valueType="num">
                                      <p:cBhvr additive="base">
                                        <p:cTn id="349" dur="500" fill="hold"/>
                                        <p:tgtEl>
                                          <p:spTgt spid="106"/>
                                        </p:tgtEl>
                                        <p:attrNameLst>
                                          <p:attrName>ppt_x</p:attrName>
                                        </p:attrNameLst>
                                      </p:cBhvr>
                                      <p:tavLst>
                                        <p:tav tm="0">
                                          <p:val>
                                            <p:strVal val="#ppt_x"/>
                                          </p:val>
                                        </p:tav>
                                        <p:tav tm="100000">
                                          <p:val>
                                            <p:strVal val="#ppt_x"/>
                                          </p:val>
                                        </p:tav>
                                      </p:tavLst>
                                    </p:anim>
                                    <p:anim calcmode="lin" valueType="num">
                                      <p:cBhvr additive="base">
                                        <p:cTn id="350" dur="500" fill="hold"/>
                                        <p:tgtEl>
                                          <p:spTgt spid="106"/>
                                        </p:tgtEl>
                                        <p:attrNameLst>
                                          <p:attrName>ppt_y</p:attrName>
                                        </p:attrNameLst>
                                      </p:cBhvr>
                                      <p:tavLst>
                                        <p:tav tm="0">
                                          <p:val>
                                            <p:strVal val="1+#ppt_h/2"/>
                                          </p:val>
                                        </p:tav>
                                        <p:tav tm="100000">
                                          <p:val>
                                            <p:strVal val="#ppt_y"/>
                                          </p:val>
                                        </p:tav>
                                      </p:tavLst>
                                    </p:anim>
                                  </p:childTnLst>
                                </p:cTn>
                              </p:par>
                              <p:par>
                                <p:cTn id="351" presetID="2" presetClass="entr" presetSubtype="4" fill="hold" grpId="0" nodeType="withEffect">
                                  <p:stCondLst>
                                    <p:cond delay="0"/>
                                  </p:stCondLst>
                                  <p:childTnLst>
                                    <p:set>
                                      <p:cBhvr>
                                        <p:cTn id="352" dur="1" fill="hold">
                                          <p:stCondLst>
                                            <p:cond delay="0"/>
                                          </p:stCondLst>
                                        </p:cTn>
                                        <p:tgtEl>
                                          <p:spTgt spid="107"/>
                                        </p:tgtEl>
                                        <p:attrNameLst>
                                          <p:attrName>style.visibility</p:attrName>
                                        </p:attrNameLst>
                                      </p:cBhvr>
                                      <p:to>
                                        <p:strVal val="visible"/>
                                      </p:to>
                                    </p:set>
                                    <p:anim calcmode="lin" valueType="num">
                                      <p:cBhvr additive="base">
                                        <p:cTn id="353" dur="500" fill="hold"/>
                                        <p:tgtEl>
                                          <p:spTgt spid="107"/>
                                        </p:tgtEl>
                                        <p:attrNameLst>
                                          <p:attrName>ppt_x</p:attrName>
                                        </p:attrNameLst>
                                      </p:cBhvr>
                                      <p:tavLst>
                                        <p:tav tm="0">
                                          <p:val>
                                            <p:strVal val="#ppt_x"/>
                                          </p:val>
                                        </p:tav>
                                        <p:tav tm="100000">
                                          <p:val>
                                            <p:strVal val="#ppt_x"/>
                                          </p:val>
                                        </p:tav>
                                      </p:tavLst>
                                    </p:anim>
                                    <p:anim calcmode="lin" valueType="num">
                                      <p:cBhvr additive="base">
                                        <p:cTn id="354" dur="500" fill="hold"/>
                                        <p:tgtEl>
                                          <p:spTgt spid="107"/>
                                        </p:tgtEl>
                                        <p:attrNameLst>
                                          <p:attrName>ppt_y</p:attrName>
                                        </p:attrNameLst>
                                      </p:cBhvr>
                                      <p:tavLst>
                                        <p:tav tm="0">
                                          <p:val>
                                            <p:strVal val="1+#ppt_h/2"/>
                                          </p:val>
                                        </p:tav>
                                        <p:tav tm="100000">
                                          <p:val>
                                            <p:strVal val="#ppt_y"/>
                                          </p:val>
                                        </p:tav>
                                      </p:tavLst>
                                    </p:anim>
                                  </p:childTnLst>
                                </p:cTn>
                              </p:par>
                              <p:par>
                                <p:cTn id="355" presetID="2" presetClass="entr" presetSubtype="4" fill="hold" grpId="0" nodeType="withEffect">
                                  <p:stCondLst>
                                    <p:cond delay="0"/>
                                  </p:stCondLst>
                                  <p:childTnLst>
                                    <p:set>
                                      <p:cBhvr>
                                        <p:cTn id="356" dur="1" fill="hold">
                                          <p:stCondLst>
                                            <p:cond delay="0"/>
                                          </p:stCondLst>
                                        </p:cTn>
                                        <p:tgtEl>
                                          <p:spTgt spid="108"/>
                                        </p:tgtEl>
                                        <p:attrNameLst>
                                          <p:attrName>style.visibility</p:attrName>
                                        </p:attrNameLst>
                                      </p:cBhvr>
                                      <p:to>
                                        <p:strVal val="visible"/>
                                      </p:to>
                                    </p:set>
                                    <p:anim calcmode="lin" valueType="num">
                                      <p:cBhvr additive="base">
                                        <p:cTn id="357" dur="500" fill="hold"/>
                                        <p:tgtEl>
                                          <p:spTgt spid="108"/>
                                        </p:tgtEl>
                                        <p:attrNameLst>
                                          <p:attrName>ppt_x</p:attrName>
                                        </p:attrNameLst>
                                      </p:cBhvr>
                                      <p:tavLst>
                                        <p:tav tm="0">
                                          <p:val>
                                            <p:strVal val="#ppt_x"/>
                                          </p:val>
                                        </p:tav>
                                        <p:tav tm="100000">
                                          <p:val>
                                            <p:strVal val="#ppt_x"/>
                                          </p:val>
                                        </p:tav>
                                      </p:tavLst>
                                    </p:anim>
                                    <p:anim calcmode="lin" valueType="num">
                                      <p:cBhvr additive="base">
                                        <p:cTn id="358" dur="500" fill="hold"/>
                                        <p:tgtEl>
                                          <p:spTgt spid="10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51" grpId="0" animBg="1"/>
      <p:bldP spid="52" grpId="0" animBg="1"/>
      <p:bldP spid="53" grpId="0" animBg="1"/>
      <p:bldP spid="54" grpId="0" animBg="1"/>
      <p:bldP spid="55" grpId="0" animBg="1"/>
      <p:bldP spid="56" grpId="0" animBg="1"/>
      <p:bldP spid="57" grpId="0" animBg="1"/>
      <p:bldP spid="58"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25254" y="486965"/>
            <a:ext cx="9365507"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144384" y="162118"/>
            <a:ext cx="625643" cy="684605"/>
            <a:chOff x="7414667" y="3750264"/>
            <a:chExt cx="871129" cy="953226"/>
          </a:xfrm>
        </p:grpSpPr>
        <p:sp>
          <p:nvSpPr>
            <p:cNvPr id="6" name="椭圆 5"/>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b="1">
                <a:solidFill>
                  <a:schemeClr val="tx1">
                    <a:lumMod val="75000"/>
                    <a:lumOff val="25000"/>
                  </a:schemeClr>
                </a:solidFill>
              </a:endParaRPr>
            </a:p>
          </p:txBody>
        </p:sp>
        <p:sp>
          <p:nvSpPr>
            <p:cNvPr id="7" name="文本框 6"/>
            <p:cNvSpPr txBox="1"/>
            <p:nvPr/>
          </p:nvSpPr>
          <p:spPr>
            <a:xfrm>
              <a:off x="7453736" y="3867837"/>
              <a:ext cx="792990" cy="835653"/>
            </a:xfrm>
            <a:prstGeom prst="rect">
              <a:avLst/>
            </a:prstGeom>
            <a:noFill/>
          </p:spPr>
          <p:txBody>
            <a:bodyPr wrap="square" rtlCol="0">
              <a:spAutoFit/>
            </a:bodyPr>
            <a:lstStyle/>
            <a:p>
              <a:pPr algn="ctr"/>
              <a:r>
                <a:rPr lang="en-US" altLang="zh-CN" sz="3300" b="1" dirty="0" smtClean="0">
                  <a:solidFill>
                    <a:srgbClr val="C10001"/>
                  </a:solidFill>
                  <a:effectLst>
                    <a:innerShdw blurRad="63500" dist="38100" dir="13500000">
                      <a:prstClr val="black">
                        <a:alpha val="50000"/>
                      </a:prstClr>
                    </a:innerShdw>
                  </a:effectLst>
                  <a:latin typeface="Akzidenz-Grotesk BQ Condensed" pitchFamily="2" charset="0"/>
                  <a:ea typeface="方正大黑简体" pitchFamily="65" charset="-122"/>
                </a:rPr>
                <a:t>3</a:t>
              </a:r>
              <a:endParaRPr lang="zh-CN" altLang="en-US" sz="3300" b="1" dirty="0">
                <a:solidFill>
                  <a:srgbClr val="C10001"/>
                </a:solidFill>
                <a:effectLst>
                  <a:innerShdw blurRad="63500" dist="38100" dir="13500000">
                    <a:prstClr val="black">
                      <a:alpha val="50000"/>
                    </a:prstClr>
                  </a:innerShdw>
                </a:effectLst>
                <a:latin typeface="Akzidenz-Grotesk BQ Condensed" pitchFamily="2" charset="0"/>
                <a:ea typeface="方正大黑简体" pitchFamily="65" charset="-122"/>
              </a:endParaRPr>
            </a:p>
          </p:txBody>
        </p:sp>
      </p:grpSp>
      <p:sp>
        <p:nvSpPr>
          <p:cNvPr id="8" name="文本框 7"/>
          <p:cNvSpPr txBox="1"/>
          <p:nvPr/>
        </p:nvSpPr>
        <p:spPr>
          <a:xfrm>
            <a:off x="594500" y="99019"/>
            <a:ext cx="3962999" cy="461665"/>
          </a:xfrm>
          <a:prstGeom prst="rect">
            <a:avLst/>
          </a:prstGeom>
          <a:noFill/>
        </p:spPr>
        <p:txBody>
          <a:bodyPr wrap="square" rtlCol="0">
            <a:spAutoFit/>
          </a:bodyPr>
          <a:lstStyle/>
          <a:p>
            <a:r>
              <a:rPr lang="zh-CN" altLang="en-US" sz="2400" dirty="0" smtClean="0">
                <a:solidFill>
                  <a:schemeClr val="tx1">
                    <a:lumMod val="75000"/>
                    <a:lumOff val="25000"/>
                  </a:schemeClr>
                </a:solidFill>
                <a:latin typeface="黑体" pitchFamily="49" charset="-122"/>
                <a:ea typeface="黑体" pitchFamily="49" charset="-122"/>
              </a:rPr>
              <a:t> </a:t>
            </a:r>
            <a:r>
              <a:rPr lang="zh-CN" altLang="en-US" sz="2400" b="1" dirty="0" smtClean="0">
                <a:solidFill>
                  <a:schemeClr val="tx1">
                    <a:lumMod val="75000"/>
                    <a:lumOff val="25000"/>
                  </a:schemeClr>
                </a:solidFill>
                <a:latin typeface="黑体" pitchFamily="49" charset="-122"/>
                <a:ea typeface="黑体" pitchFamily="49" charset="-122"/>
              </a:rPr>
              <a:t>口径解读</a:t>
            </a:r>
            <a:r>
              <a:rPr lang="zh-CN" altLang="en-US" sz="2400" b="1" dirty="0" smtClean="0">
                <a:latin typeface="黑体" pitchFamily="49" charset="-122"/>
                <a:ea typeface="黑体" pitchFamily="49" charset="-122"/>
                <a:cs typeface="+mn-ea"/>
                <a:sym typeface="+mn-lt"/>
              </a:rPr>
              <a:t>与申报</a:t>
            </a:r>
            <a:endParaRPr lang="zh-CN" altLang="en-US" sz="2400" b="1" dirty="0">
              <a:solidFill>
                <a:schemeClr val="tx1">
                  <a:lumMod val="75000"/>
                  <a:lumOff val="25000"/>
                </a:schemeClr>
              </a:solidFill>
              <a:latin typeface="黑体" pitchFamily="49" charset="-122"/>
              <a:ea typeface="黑体" pitchFamily="49" charset="-122"/>
            </a:endParaRPr>
          </a:p>
        </p:txBody>
      </p:sp>
      <p:sp>
        <p:nvSpPr>
          <p:cNvPr id="9" name="矩形 8"/>
          <p:cNvSpPr/>
          <p:nvPr/>
        </p:nvSpPr>
        <p:spPr>
          <a:xfrm>
            <a:off x="803879" y="498115"/>
            <a:ext cx="1295547" cy="248209"/>
          </a:xfrm>
          <a:prstGeom prst="rect">
            <a:avLst/>
          </a:prstGeom>
        </p:spPr>
        <p:txBody>
          <a:bodyPr wrap="none">
            <a:spAutoFit/>
          </a:bodyPr>
          <a:lstStyle/>
          <a:p>
            <a:r>
              <a:rPr lang="zh-CN" altLang="en-US" sz="1013" spc="225" dirty="0">
                <a:solidFill>
                  <a:schemeClr val="tx1">
                    <a:lumMod val="75000"/>
                    <a:lumOff val="25000"/>
                  </a:schemeClr>
                </a:solidFill>
                <a:latin typeface="Akzidenz-Grotesk BQ Condensed" pitchFamily="2" charset="0"/>
              </a:rPr>
              <a:t>个人出租不动产</a:t>
            </a:r>
          </a:p>
        </p:txBody>
      </p:sp>
      <p:sp>
        <p:nvSpPr>
          <p:cNvPr id="10" name="Freeform 6"/>
          <p:cNvSpPr>
            <a:spLocks/>
          </p:cNvSpPr>
          <p:nvPr/>
        </p:nvSpPr>
        <p:spPr bwMode="auto">
          <a:xfrm flipH="1">
            <a:off x="6153383" y="4159889"/>
            <a:ext cx="670226" cy="144190"/>
          </a:xfrm>
          <a:custGeom>
            <a:avLst/>
            <a:gdLst>
              <a:gd name="T0" fmla="*/ 20 w 23"/>
              <a:gd name="T1" fmla="*/ 0 h 5"/>
              <a:gd name="T2" fmla="*/ 3 w 23"/>
              <a:gd name="T3" fmla="*/ 0 h 5"/>
              <a:gd name="T4" fmla="*/ 0 w 23"/>
              <a:gd name="T5" fmla="*/ 2 h 5"/>
              <a:gd name="T6" fmla="*/ 3 w 23"/>
              <a:gd name="T7" fmla="*/ 5 h 5"/>
              <a:gd name="T8" fmla="*/ 20 w 23"/>
              <a:gd name="T9" fmla="*/ 5 h 5"/>
              <a:gd name="T10" fmla="*/ 23 w 23"/>
              <a:gd name="T11" fmla="*/ 2 h 5"/>
              <a:gd name="T12" fmla="*/ 20 w 2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23" h="5">
                <a:moveTo>
                  <a:pt x="20" y="0"/>
                </a:moveTo>
                <a:cubicBezTo>
                  <a:pt x="3" y="0"/>
                  <a:pt x="3" y="0"/>
                  <a:pt x="3" y="0"/>
                </a:cubicBezTo>
                <a:cubicBezTo>
                  <a:pt x="1" y="0"/>
                  <a:pt x="0" y="1"/>
                  <a:pt x="0" y="2"/>
                </a:cubicBezTo>
                <a:cubicBezTo>
                  <a:pt x="0" y="4"/>
                  <a:pt x="1" y="5"/>
                  <a:pt x="3" y="5"/>
                </a:cubicBezTo>
                <a:cubicBezTo>
                  <a:pt x="20" y="5"/>
                  <a:pt x="20" y="5"/>
                  <a:pt x="20" y="5"/>
                </a:cubicBezTo>
                <a:cubicBezTo>
                  <a:pt x="22" y="5"/>
                  <a:pt x="23" y="4"/>
                  <a:pt x="23" y="2"/>
                </a:cubicBezTo>
                <a:cubicBezTo>
                  <a:pt x="23" y="1"/>
                  <a:pt x="22" y="0"/>
                  <a:pt x="20" y="0"/>
                </a:cubicBez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3"/>
          </a:p>
        </p:txBody>
      </p:sp>
      <p:sp>
        <p:nvSpPr>
          <p:cNvPr id="11" name="Freeform 24"/>
          <p:cNvSpPr/>
          <p:nvPr/>
        </p:nvSpPr>
        <p:spPr>
          <a:xfrm flipH="1">
            <a:off x="5977713" y="3862085"/>
            <a:ext cx="1021563" cy="297804"/>
          </a:xfrm>
          <a:custGeom>
            <a:avLst/>
            <a:gdLst>
              <a:gd name="connsiteX0" fmla="*/ 0 w 2645228"/>
              <a:gd name="connsiteY0" fmla="*/ 0 h 496975"/>
              <a:gd name="connsiteX1" fmla="*/ 2645228 w 2645228"/>
              <a:gd name="connsiteY1" fmla="*/ 0 h 496975"/>
              <a:gd name="connsiteX2" fmla="*/ 2645228 w 2645228"/>
              <a:gd name="connsiteY2" fmla="*/ 56095 h 496975"/>
              <a:gd name="connsiteX3" fmla="*/ 2204348 w 2645228"/>
              <a:gd name="connsiteY3" fmla="*/ 496975 h 496975"/>
              <a:gd name="connsiteX4" fmla="*/ 440880 w 2645228"/>
              <a:gd name="connsiteY4" fmla="*/ 496975 h 496975"/>
              <a:gd name="connsiteX5" fmla="*/ 0 w 2645228"/>
              <a:gd name="connsiteY5" fmla="*/ 56095 h 496975"/>
              <a:gd name="connsiteX6" fmla="*/ 0 w 2645228"/>
              <a:gd name="connsiteY6" fmla="*/ 0 h 496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45228" h="496975">
                <a:moveTo>
                  <a:pt x="0" y="0"/>
                </a:moveTo>
                <a:lnTo>
                  <a:pt x="2645228" y="0"/>
                </a:lnTo>
                <a:lnTo>
                  <a:pt x="2645228" y="56095"/>
                </a:lnTo>
                <a:cubicBezTo>
                  <a:pt x="2645228" y="299586"/>
                  <a:pt x="2447839" y="496975"/>
                  <a:pt x="2204348" y="496975"/>
                </a:cubicBezTo>
                <a:lnTo>
                  <a:pt x="440880" y="496975"/>
                </a:lnTo>
                <a:cubicBezTo>
                  <a:pt x="197389" y="496975"/>
                  <a:pt x="0" y="299586"/>
                  <a:pt x="0" y="56095"/>
                </a:cubicBezTo>
                <a:lnTo>
                  <a:pt x="0" y="0"/>
                </a:lnTo>
                <a:close/>
              </a:path>
            </a:pathLst>
          </a:cu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2"/>
          </a:p>
        </p:txBody>
      </p:sp>
      <p:sp>
        <p:nvSpPr>
          <p:cNvPr id="12" name="Freeform 25"/>
          <p:cNvSpPr/>
          <p:nvPr/>
        </p:nvSpPr>
        <p:spPr>
          <a:xfrm flipH="1">
            <a:off x="6260643" y="4364187"/>
            <a:ext cx="455706" cy="97281"/>
          </a:xfrm>
          <a:custGeom>
            <a:avLst/>
            <a:gdLst>
              <a:gd name="connsiteX0" fmla="*/ 0 w 694404"/>
              <a:gd name="connsiteY0" fmla="*/ 0 h 288475"/>
              <a:gd name="connsiteX1" fmla="*/ 694404 w 694404"/>
              <a:gd name="connsiteY1" fmla="*/ 0 h 288475"/>
              <a:gd name="connsiteX2" fmla="*/ 693800 w 694404"/>
              <a:gd name="connsiteY2" fmla="*/ 5989 h 288475"/>
              <a:gd name="connsiteX3" fmla="*/ 347202 w 694404"/>
              <a:gd name="connsiteY3" fmla="*/ 288475 h 288475"/>
              <a:gd name="connsiteX4" fmla="*/ 604 w 694404"/>
              <a:gd name="connsiteY4" fmla="*/ 5989 h 288475"/>
              <a:gd name="connsiteX5" fmla="*/ 0 w 694404"/>
              <a:gd name="connsiteY5" fmla="*/ 0 h 288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4404" h="288475">
                <a:moveTo>
                  <a:pt x="0" y="0"/>
                </a:moveTo>
                <a:lnTo>
                  <a:pt x="694404" y="0"/>
                </a:lnTo>
                <a:lnTo>
                  <a:pt x="693800" y="5989"/>
                </a:lnTo>
                <a:cubicBezTo>
                  <a:pt x="660811" y="167204"/>
                  <a:pt x="518169" y="288475"/>
                  <a:pt x="347202" y="288475"/>
                </a:cubicBezTo>
                <a:cubicBezTo>
                  <a:pt x="176235" y="288475"/>
                  <a:pt x="33593" y="167204"/>
                  <a:pt x="604" y="5989"/>
                </a:cubicBezTo>
                <a:lnTo>
                  <a:pt x="0" y="0"/>
                </a:lnTo>
                <a:close/>
              </a:path>
            </a:pathLst>
          </a:cu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2"/>
          </a:p>
        </p:txBody>
      </p:sp>
      <p:sp>
        <p:nvSpPr>
          <p:cNvPr id="13" name="Freeform 5"/>
          <p:cNvSpPr>
            <a:spLocks/>
          </p:cNvSpPr>
          <p:nvPr/>
        </p:nvSpPr>
        <p:spPr bwMode="auto">
          <a:xfrm>
            <a:off x="6406517" y="3286673"/>
            <a:ext cx="133315" cy="393995"/>
          </a:xfrm>
          <a:custGeom>
            <a:avLst/>
            <a:gdLst>
              <a:gd name="T0" fmla="*/ 77 w 112"/>
              <a:gd name="T1" fmla="*/ 270 h 331"/>
              <a:gd name="T2" fmla="*/ 44 w 112"/>
              <a:gd name="T3" fmla="*/ 331 h 331"/>
              <a:gd name="T4" fmla="*/ 15 w 112"/>
              <a:gd name="T5" fmla="*/ 328 h 331"/>
              <a:gd name="T6" fmla="*/ 0 w 112"/>
              <a:gd name="T7" fmla="*/ 261 h 331"/>
              <a:gd name="T8" fmla="*/ 35 w 112"/>
              <a:gd name="T9" fmla="*/ 0 h 331"/>
              <a:gd name="T10" fmla="*/ 112 w 112"/>
              <a:gd name="T11" fmla="*/ 11 h 331"/>
              <a:gd name="T12" fmla="*/ 77 w 112"/>
              <a:gd name="T13" fmla="*/ 270 h 331"/>
            </a:gdLst>
            <a:ahLst/>
            <a:cxnLst>
              <a:cxn ang="0">
                <a:pos x="T0" y="T1"/>
              </a:cxn>
              <a:cxn ang="0">
                <a:pos x="T2" y="T3"/>
              </a:cxn>
              <a:cxn ang="0">
                <a:pos x="T4" y="T5"/>
              </a:cxn>
              <a:cxn ang="0">
                <a:pos x="T6" y="T7"/>
              </a:cxn>
              <a:cxn ang="0">
                <a:pos x="T8" y="T9"/>
              </a:cxn>
              <a:cxn ang="0">
                <a:pos x="T10" y="T11"/>
              </a:cxn>
              <a:cxn ang="0">
                <a:pos x="T12" y="T13"/>
              </a:cxn>
            </a:cxnLst>
            <a:rect l="0" t="0" r="r" b="b"/>
            <a:pathLst>
              <a:path w="112" h="331">
                <a:moveTo>
                  <a:pt x="77" y="270"/>
                </a:moveTo>
                <a:lnTo>
                  <a:pt x="44" y="331"/>
                </a:lnTo>
                <a:lnTo>
                  <a:pt x="15" y="328"/>
                </a:lnTo>
                <a:lnTo>
                  <a:pt x="0" y="261"/>
                </a:lnTo>
                <a:lnTo>
                  <a:pt x="35" y="0"/>
                </a:lnTo>
                <a:lnTo>
                  <a:pt x="112" y="11"/>
                </a:lnTo>
                <a:lnTo>
                  <a:pt x="77" y="27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4" name="Freeform 6"/>
          <p:cNvSpPr>
            <a:spLocks/>
          </p:cNvSpPr>
          <p:nvPr/>
        </p:nvSpPr>
        <p:spPr bwMode="auto">
          <a:xfrm>
            <a:off x="6444606" y="3216444"/>
            <a:ext cx="104748" cy="121412"/>
          </a:xfrm>
          <a:custGeom>
            <a:avLst/>
            <a:gdLst>
              <a:gd name="T0" fmla="*/ 58 w 64"/>
              <a:gd name="T1" fmla="*/ 48 h 74"/>
              <a:gd name="T2" fmla="*/ 27 w 64"/>
              <a:gd name="T3" fmla="*/ 72 h 74"/>
              <a:gd name="T4" fmla="*/ 26 w 64"/>
              <a:gd name="T5" fmla="*/ 72 h 74"/>
              <a:gd name="T6" fmla="*/ 2 w 64"/>
              <a:gd name="T7" fmla="*/ 41 h 74"/>
              <a:gd name="T8" fmla="*/ 6 w 64"/>
              <a:gd name="T9" fmla="*/ 15 h 74"/>
              <a:gd name="T10" fmla="*/ 35 w 64"/>
              <a:gd name="T11" fmla="*/ 7 h 74"/>
              <a:gd name="T12" fmla="*/ 36 w 64"/>
              <a:gd name="T13" fmla="*/ 7 h 74"/>
              <a:gd name="T14" fmla="*/ 62 w 64"/>
              <a:gd name="T15" fmla="*/ 22 h 74"/>
              <a:gd name="T16" fmla="*/ 58 w 64"/>
              <a:gd name="T17"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4">
                <a:moveTo>
                  <a:pt x="58" y="48"/>
                </a:moveTo>
                <a:cubicBezTo>
                  <a:pt x="56" y="63"/>
                  <a:pt x="42" y="74"/>
                  <a:pt x="27" y="72"/>
                </a:cubicBezTo>
                <a:cubicBezTo>
                  <a:pt x="26" y="72"/>
                  <a:pt x="26" y="72"/>
                  <a:pt x="26" y="72"/>
                </a:cubicBezTo>
                <a:cubicBezTo>
                  <a:pt x="11" y="70"/>
                  <a:pt x="0" y="56"/>
                  <a:pt x="2" y="41"/>
                </a:cubicBezTo>
                <a:cubicBezTo>
                  <a:pt x="6" y="15"/>
                  <a:pt x="6" y="15"/>
                  <a:pt x="6" y="15"/>
                </a:cubicBezTo>
                <a:cubicBezTo>
                  <a:pt x="8" y="0"/>
                  <a:pt x="20" y="5"/>
                  <a:pt x="35" y="7"/>
                </a:cubicBezTo>
                <a:cubicBezTo>
                  <a:pt x="36" y="7"/>
                  <a:pt x="36" y="7"/>
                  <a:pt x="36" y="7"/>
                </a:cubicBezTo>
                <a:cubicBezTo>
                  <a:pt x="51" y="9"/>
                  <a:pt x="64" y="7"/>
                  <a:pt x="62" y="22"/>
                </a:cubicBezTo>
                <a:lnTo>
                  <a:pt x="58" y="48"/>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5" name="Freeform 7"/>
          <p:cNvSpPr>
            <a:spLocks/>
          </p:cNvSpPr>
          <p:nvPr/>
        </p:nvSpPr>
        <p:spPr bwMode="auto">
          <a:xfrm>
            <a:off x="6432704" y="3260485"/>
            <a:ext cx="114270" cy="110700"/>
          </a:xfrm>
          <a:custGeom>
            <a:avLst/>
            <a:gdLst>
              <a:gd name="T0" fmla="*/ 85 w 96"/>
              <a:gd name="T1" fmla="*/ 93 h 93"/>
              <a:gd name="T2" fmla="*/ 0 w 96"/>
              <a:gd name="T3" fmla="*/ 81 h 93"/>
              <a:gd name="T4" fmla="*/ 11 w 96"/>
              <a:gd name="T5" fmla="*/ 0 h 93"/>
              <a:gd name="T6" fmla="*/ 96 w 96"/>
              <a:gd name="T7" fmla="*/ 12 h 93"/>
              <a:gd name="T8" fmla="*/ 85 w 96"/>
              <a:gd name="T9" fmla="*/ 93 h 93"/>
            </a:gdLst>
            <a:ahLst/>
            <a:cxnLst>
              <a:cxn ang="0">
                <a:pos x="T0" y="T1"/>
              </a:cxn>
              <a:cxn ang="0">
                <a:pos x="T2" y="T3"/>
              </a:cxn>
              <a:cxn ang="0">
                <a:pos x="T4" y="T5"/>
              </a:cxn>
              <a:cxn ang="0">
                <a:pos x="T6" y="T7"/>
              </a:cxn>
              <a:cxn ang="0">
                <a:pos x="T8" y="T9"/>
              </a:cxn>
            </a:cxnLst>
            <a:rect l="0" t="0" r="r" b="b"/>
            <a:pathLst>
              <a:path w="96" h="93">
                <a:moveTo>
                  <a:pt x="85" y="93"/>
                </a:moveTo>
                <a:lnTo>
                  <a:pt x="0" y="81"/>
                </a:lnTo>
                <a:lnTo>
                  <a:pt x="11" y="0"/>
                </a:lnTo>
                <a:lnTo>
                  <a:pt x="96" y="12"/>
                </a:lnTo>
                <a:lnTo>
                  <a:pt x="85" y="93"/>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6" name="Freeform 8"/>
          <p:cNvSpPr>
            <a:spLocks/>
          </p:cNvSpPr>
          <p:nvPr/>
        </p:nvSpPr>
        <p:spPr bwMode="auto">
          <a:xfrm>
            <a:off x="6424371" y="3666383"/>
            <a:ext cx="34520" cy="57135"/>
          </a:xfrm>
          <a:custGeom>
            <a:avLst/>
            <a:gdLst>
              <a:gd name="T0" fmla="*/ 0 w 21"/>
              <a:gd name="T1" fmla="*/ 5 h 35"/>
              <a:gd name="T2" fmla="*/ 5 w 21"/>
              <a:gd name="T3" fmla="*/ 26 h 35"/>
              <a:gd name="T4" fmla="*/ 21 w 21"/>
              <a:gd name="T5" fmla="*/ 9 h 35"/>
              <a:gd name="T6" fmla="*/ 0 w 21"/>
              <a:gd name="T7" fmla="*/ 5 h 35"/>
            </a:gdLst>
            <a:ahLst/>
            <a:cxnLst>
              <a:cxn ang="0">
                <a:pos x="T0" y="T1"/>
              </a:cxn>
              <a:cxn ang="0">
                <a:pos x="T2" y="T3"/>
              </a:cxn>
              <a:cxn ang="0">
                <a:pos x="T4" y="T5"/>
              </a:cxn>
              <a:cxn ang="0">
                <a:pos x="T6" y="T7"/>
              </a:cxn>
            </a:cxnLst>
            <a:rect l="0" t="0" r="r" b="b"/>
            <a:pathLst>
              <a:path w="21" h="35">
                <a:moveTo>
                  <a:pt x="0" y="5"/>
                </a:moveTo>
                <a:cubicBezTo>
                  <a:pt x="0" y="5"/>
                  <a:pt x="3" y="22"/>
                  <a:pt x="5" y="26"/>
                </a:cubicBezTo>
                <a:cubicBezTo>
                  <a:pt x="6" y="31"/>
                  <a:pt x="9" y="35"/>
                  <a:pt x="21" y="9"/>
                </a:cubicBezTo>
                <a:cubicBezTo>
                  <a:pt x="21" y="9"/>
                  <a:pt x="13" y="0"/>
                  <a:pt x="0" y="5"/>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7" name="Freeform 9"/>
          <p:cNvSpPr>
            <a:spLocks/>
          </p:cNvSpPr>
          <p:nvPr/>
        </p:nvSpPr>
        <p:spPr bwMode="auto">
          <a:xfrm>
            <a:off x="6544594" y="3285482"/>
            <a:ext cx="132125" cy="393995"/>
          </a:xfrm>
          <a:custGeom>
            <a:avLst/>
            <a:gdLst>
              <a:gd name="T0" fmla="*/ 75 w 111"/>
              <a:gd name="T1" fmla="*/ 269 h 331"/>
              <a:gd name="T2" fmla="*/ 44 w 111"/>
              <a:gd name="T3" fmla="*/ 331 h 331"/>
              <a:gd name="T4" fmla="*/ 15 w 111"/>
              <a:gd name="T5" fmla="*/ 326 h 331"/>
              <a:gd name="T6" fmla="*/ 0 w 111"/>
              <a:gd name="T7" fmla="*/ 259 h 331"/>
              <a:gd name="T8" fmla="*/ 34 w 111"/>
              <a:gd name="T9" fmla="*/ 0 h 331"/>
              <a:gd name="T10" fmla="*/ 111 w 111"/>
              <a:gd name="T11" fmla="*/ 9 h 331"/>
              <a:gd name="T12" fmla="*/ 75 w 111"/>
              <a:gd name="T13" fmla="*/ 269 h 331"/>
            </a:gdLst>
            <a:ahLst/>
            <a:cxnLst>
              <a:cxn ang="0">
                <a:pos x="T0" y="T1"/>
              </a:cxn>
              <a:cxn ang="0">
                <a:pos x="T2" y="T3"/>
              </a:cxn>
              <a:cxn ang="0">
                <a:pos x="T4" y="T5"/>
              </a:cxn>
              <a:cxn ang="0">
                <a:pos x="T6" y="T7"/>
              </a:cxn>
              <a:cxn ang="0">
                <a:pos x="T8" y="T9"/>
              </a:cxn>
              <a:cxn ang="0">
                <a:pos x="T10" y="T11"/>
              </a:cxn>
              <a:cxn ang="0">
                <a:pos x="T12" y="T13"/>
              </a:cxn>
            </a:cxnLst>
            <a:rect l="0" t="0" r="r" b="b"/>
            <a:pathLst>
              <a:path w="111" h="331">
                <a:moveTo>
                  <a:pt x="75" y="269"/>
                </a:moveTo>
                <a:lnTo>
                  <a:pt x="44" y="331"/>
                </a:lnTo>
                <a:lnTo>
                  <a:pt x="15" y="326"/>
                </a:lnTo>
                <a:lnTo>
                  <a:pt x="0" y="259"/>
                </a:lnTo>
                <a:lnTo>
                  <a:pt x="34" y="0"/>
                </a:lnTo>
                <a:lnTo>
                  <a:pt x="111" y="9"/>
                </a:lnTo>
                <a:lnTo>
                  <a:pt x="75" y="269"/>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8" name="Freeform 10"/>
          <p:cNvSpPr>
            <a:spLocks/>
          </p:cNvSpPr>
          <p:nvPr/>
        </p:nvSpPr>
        <p:spPr bwMode="auto">
          <a:xfrm>
            <a:off x="6581493" y="3212873"/>
            <a:ext cx="104748" cy="121412"/>
          </a:xfrm>
          <a:custGeom>
            <a:avLst/>
            <a:gdLst>
              <a:gd name="T0" fmla="*/ 58 w 64"/>
              <a:gd name="T1" fmla="*/ 48 h 74"/>
              <a:gd name="T2" fmla="*/ 27 w 64"/>
              <a:gd name="T3" fmla="*/ 72 h 74"/>
              <a:gd name="T4" fmla="*/ 26 w 64"/>
              <a:gd name="T5" fmla="*/ 72 h 74"/>
              <a:gd name="T6" fmla="*/ 2 w 64"/>
              <a:gd name="T7" fmla="*/ 41 h 74"/>
              <a:gd name="T8" fmla="*/ 6 w 64"/>
              <a:gd name="T9" fmla="*/ 15 h 74"/>
              <a:gd name="T10" fmla="*/ 35 w 64"/>
              <a:gd name="T11" fmla="*/ 7 h 74"/>
              <a:gd name="T12" fmla="*/ 36 w 64"/>
              <a:gd name="T13" fmla="*/ 7 h 74"/>
              <a:gd name="T14" fmla="*/ 61 w 64"/>
              <a:gd name="T15" fmla="*/ 23 h 74"/>
              <a:gd name="T16" fmla="*/ 58 w 64"/>
              <a:gd name="T17"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4">
                <a:moveTo>
                  <a:pt x="58" y="48"/>
                </a:moveTo>
                <a:cubicBezTo>
                  <a:pt x="56" y="64"/>
                  <a:pt x="42" y="74"/>
                  <a:pt x="27" y="72"/>
                </a:cubicBezTo>
                <a:cubicBezTo>
                  <a:pt x="26" y="72"/>
                  <a:pt x="26" y="72"/>
                  <a:pt x="26" y="72"/>
                </a:cubicBezTo>
                <a:cubicBezTo>
                  <a:pt x="11" y="70"/>
                  <a:pt x="0" y="56"/>
                  <a:pt x="2" y="41"/>
                </a:cubicBezTo>
                <a:cubicBezTo>
                  <a:pt x="6" y="15"/>
                  <a:pt x="6" y="15"/>
                  <a:pt x="6" y="15"/>
                </a:cubicBezTo>
                <a:cubicBezTo>
                  <a:pt x="8" y="0"/>
                  <a:pt x="20" y="5"/>
                  <a:pt x="35" y="7"/>
                </a:cubicBezTo>
                <a:cubicBezTo>
                  <a:pt x="36" y="7"/>
                  <a:pt x="36" y="7"/>
                  <a:pt x="36" y="7"/>
                </a:cubicBezTo>
                <a:cubicBezTo>
                  <a:pt x="51" y="9"/>
                  <a:pt x="64" y="7"/>
                  <a:pt x="61" y="23"/>
                </a:cubicBezTo>
                <a:lnTo>
                  <a:pt x="58" y="48"/>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9" name="Freeform 11"/>
          <p:cNvSpPr>
            <a:spLocks/>
          </p:cNvSpPr>
          <p:nvPr/>
        </p:nvSpPr>
        <p:spPr bwMode="auto">
          <a:xfrm>
            <a:off x="6570780" y="3259295"/>
            <a:ext cx="114270" cy="109509"/>
          </a:xfrm>
          <a:custGeom>
            <a:avLst/>
            <a:gdLst>
              <a:gd name="T0" fmla="*/ 85 w 96"/>
              <a:gd name="T1" fmla="*/ 92 h 92"/>
              <a:gd name="T2" fmla="*/ 0 w 96"/>
              <a:gd name="T3" fmla="*/ 81 h 92"/>
              <a:gd name="T4" fmla="*/ 11 w 96"/>
              <a:gd name="T5" fmla="*/ 0 h 92"/>
              <a:gd name="T6" fmla="*/ 96 w 96"/>
              <a:gd name="T7" fmla="*/ 11 h 92"/>
              <a:gd name="T8" fmla="*/ 85 w 96"/>
              <a:gd name="T9" fmla="*/ 92 h 92"/>
            </a:gdLst>
            <a:ahLst/>
            <a:cxnLst>
              <a:cxn ang="0">
                <a:pos x="T0" y="T1"/>
              </a:cxn>
              <a:cxn ang="0">
                <a:pos x="T2" y="T3"/>
              </a:cxn>
              <a:cxn ang="0">
                <a:pos x="T4" y="T5"/>
              </a:cxn>
              <a:cxn ang="0">
                <a:pos x="T6" y="T7"/>
              </a:cxn>
              <a:cxn ang="0">
                <a:pos x="T8" y="T9"/>
              </a:cxn>
            </a:cxnLst>
            <a:rect l="0" t="0" r="r" b="b"/>
            <a:pathLst>
              <a:path w="96" h="92">
                <a:moveTo>
                  <a:pt x="85" y="92"/>
                </a:moveTo>
                <a:lnTo>
                  <a:pt x="0" y="81"/>
                </a:lnTo>
                <a:lnTo>
                  <a:pt x="11" y="0"/>
                </a:lnTo>
                <a:lnTo>
                  <a:pt x="96" y="11"/>
                </a:lnTo>
                <a:lnTo>
                  <a:pt x="85" y="92"/>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20" name="Freeform 12"/>
          <p:cNvSpPr>
            <a:spLocks/>
          </p:cNvSpPr>
          <p:nvPr/>
        </p:nvSpPr>
        <p:spPr bwMode="auto">
          <a:xfrm>
            <a:off x="6562448" y="3662812"/>
            <a:ext cx="34520" cy="57135"/>
          </a:xfrm>
          <a:custGeom>
            <a:avLst/>
            <a:gdLst>
              <a:gd name="T0" fmla="*/ 0 w 21"/>
              <a:gd name="T1" fmla="*/ 6 h 35"/>
              <a:gd name="T2" fmla="*/ 5 w 21"/>
              <a:gd name="T3" fmla="*/ 27 h 35"/>
              <a:gd name="T4" fmla="*/ 21 w 21"/>
              <a:gd name="T5" fmla="*/ 10 h 35"/>
              <a:gd name="T6" fmla="*/ 0 w 21"/>
              <a:gd name="T7" fmla="*/ 6 h 35"/>
            </a:gdLst>
            <a:ahLst/>
            <a:cxnLst>
              <a:cxn ang="0">
                <a:pos x="T0" y="T1"/>
              </a:cxn>
              <a:cxn ang="0">
                <a:pos x="T2" y="T3"/>
              </a:cxn>
              <a:cxn ang="0">
                <a:pos x="T4" y="T5"/>
              </a:cxn>
              <a:cxn ang="0">
                <a:pos x="T6" y="T7"/>
              </a:cxn>
            </a:cxnLst>
            <a:rect l="0" t="0" r="r" b="b"/>
            <a:pathLst>
              <a:path w="21" h="35">
                <a:moveTo>
                  <a:pt x="0" y="6"/>
                </a:moveTo>
                <a:cubicBezTo>
                  <a:pt x="0" y="6"/>
                  <a:pt x="3" y="22"/>
                  <a:pt x="5" y="27"/>
                </a:cubicBezTo>
                <a:cubicBezTo>
                  <a:pt x="6" y="31"/>
                  <a:pt x="9" y="35"/>
                  <a:pt x="21" y="10"/>
                </a:cubicBezTo>
                <a:cubicBezTo>
                  <a:pt x="21" y="10"/>
                  <a:pt x="13" y="0"/>
                  <a:pt x="0" y="6"/>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21" name="Freeform 13"/>
          <p:cNvSpPr>
            <a:spLocks/>
          </p:cNvSpPr>
          <p:nvPr/>
        </p:nvSpPr>
        <p:spPr bwMode="auto">
          <a:xfrm>
            <a:off x="6664816" y="3287862"/>
            <a:ext cx="30948" cy="199973"/>
          </a:xfrm>
          <a:custGeom>
            <a:avLst/>
            <a:gdLst>
              <a:gd name="T0" fmla="*/ 4 w 19"/>
              <a:gd name="T1" fmla="*/ 0 h 122"/>
              <a:gd name="T2" fmla="*/ 19 w 19"/>
              <a:gd name="T3" fmla="*/ 16 h 122"/>
              <a:gd name="T4" fmla="*/ 7 w 19"/>
              <a:gd name="T5" fmla="*/ 115 h 122"/>
              <a:gd name="T6" fmla="*/ 0 w 19"/>
              <a:gd name="T7" fmla="*/ 121 h 122"/>
              <a:gd name="T8" fmla="*/ 10 w 19"/>
              <a:gd name="T9" fmla="*/ 43 h 122"/>
              <a:gd name="T10" fmla="*/ 5 w 19"/>
              <a:gd name="T11" fmla="*/ 34 h 122"/>
              <a:gd name="T12" fmla="*/ 4 w 19"/>
              <a:gd name="T13" fmla="*/ 0 h 122"/>
            </a:gdLst>
            <a:ahLst/>
            <a:cxnLst>
              <a:cxn ang="0">
                <a:pos x="T0" y="T1"/>
              </a:cxn>
              <a:cxn ang="0">
                <a:pos x="T2" y="T3"/>
              </a:cxn>
              <a:cxn ang="0">
                <a:pos x="T4" y="T5"/>
              </a:cxn>
              <a:cxn ang="0">
                <a:pos x="T6" y="T7"/>
              </a:cxn>
              <a:cxn ang="0">
                <a:pos x="T8" y="T9"/>
              </a:cxn>
              <a:cxn ang="0">
                <a:pos x="T10" y="T11"/>
              </a:cxn>
              <a:cxn ang="0">
                <a:pos x="T12" y="T13"/>
              </a:cxn>
            </a:cxnLst>
            <a:rect l="0" t="0" r="r" b="b"/>
            <a:pathLst>
              <a:path w="19" h="122">
                <a:moveTo>
                  <a:pt x="4" y="0"/>
                </a:moveTo>
                <a:cubicBezTo>
                  <a:pt x="4" y="0"/>
                  <a:pt x="18" y="10"/>
                  <a:pt x="19" y="16"/>
                </a:cubicBezTo>
                <a:cubicBezTo>
                  <a:pt x="19" y="21"/>
                  <a:pt x="7" y="115"/>
                  <a:pt x="7" y="115"/>
                </a:cubicBezTo>
                <a:cubicBezTo>
                  <a:pt x="7" y="115"/>
                  <a:pt x="8" y="122"/>
                  <a:pt x="0" y="121"/>
                </a:cubicBezTo>
                <a:cubicBezTo>
                  <a:pt x="10" y="43"/>
                  <a:pt x="10" y="43"/>
                  <a:pt x="10" y="43"/>
                </a:cubicBezTo>
                <a:cubicBezTo>
                  <a:pt x="5" y="34"/>
                  <a:pt x="5" y="34"/>
                  <a:pt x="5" y="34"/>
                </a:cubicBezTo>
                <a:cubicBezTo>
                  <a:pt x="4" y="0"/>
                  <a:pt x="4" y="0"/>
                  <a:pt x="4" y="0"/>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grpSp>
        <p:nvGrpSpPr>
          <p:cNvPr id="3" name="Group 123"/>
          <p:cNvGrpSpPr/>
          <p:nvPr/>
        </p:nvGrpSpPr>
        <p:grpSpPr>
          <a:xfrm>
            <a:off x="5738750" y="3195912"/>
            <a:ext cx="613013" cy="465414"/>
            <a:chOff x="7170738" y="4168775"/>
            <a:chExt cx="817563" cy="620713"/>
          </a:xfrm>
          <a:solidFill>
            <a:schemeClr val="tx2">
              <a:lumMod val="20000"/>
              <a:lumOff val="80000"/>
            </a:schemeClr>
          </a:solidFill>
        </p:grpSpPr>
        <p:sp>
          <p:nvSpPr>
            <p:cNvPr id="23" name="Freeform 14"/>
            <p:cNvSpPr>
              <a:spLocks/>
            </p:cNvSpPr>
            <p:nvPr/>
          </p:nvSpPr>
          <p:spPr bwMode="auto">
            <a:xfrm>
              <a:off x="7170738" y="4168775"/>
              <a:ext cx="785813" cy="354013"/>
            </a:xfrm>
            <a:custGeom>
              <a:avLst/>
              <a:gdLst>
                <a:gd name="T0" fmla="*/ 246 w 495"/>
                <a:gd name="T1" fmla="*/ 223 h 223"/>
                <a:gd name="T2" fmla="*/ 0 w 495"/>
                <a:gd name="T3" fmla="*/ 111 h 223"/>
                <a:gd name="T4" fmla="*/ 252 w 495"/>
                <a:gd name="T5" fmla="*/ 0 h 223"/>
                <a:gd name="T6" fmla="*/ 495 w 495"/>
                <a:gd name="T7" fmla="*/ 109 h 223"/>
                <a:gd name="T8" fmla="*/ 246 w 495"/>
                <a:gd name="T9" fmla="*/ 223 h 223"/>
              </a:gdLst>
              <a:ahLst/>
              <a:cxnLst>
                <a:cxn ang="0">
                  <a:pos x="T0" y="T1"/>
                </a:cxn>
                <a:cxn ang="0">
                  <a:pos x="T2" y="T3"/>
                </a:cxn>
                <a:cxn ang="0">
                  <a:pos x="T4" y="T5"/>
                </a:cxn>
                <a:cxn ang="0">
                  <a:pos x="T6" y="T7"/>
                </a:cxn>
                <a:cxn ang="0">
                  <a:pos x="T8" y="T9"/>
                </a:cxn>
              </a:cxnLst>
              <a:rect l="0" t="0" r="r" b="b"/>
              <a:pathLst>
                <a:path w="495" h="223">
                  <a:moveTo>
                    <a:pt x="246" y="223"/>
                  </a:moveTo>
                  <a:lnTo>
                    <a:pt x="0" y="111"/>
                  </a:lnTo>
                  <a:lnTo>
                    <a:pt x="252" y="0"/>
                  </a:lnTo>
                  <a:lnTo>
                    <a:pt x="495" y="109"/>
                  </a:lnTo>
                  <a:lnTo>
                    <a:pt x="246" y="22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24" name="Rectangle 15"/>
            <p:cNvSpPr>
              <a:spLocks noChangeArrowheads="1"/>
            </p:cNvSpPr>
            <p:nvPr/>
          </p:nvSpPr>
          <p:spPr bwMode="auto">
            <a:xfrm>
              <a:off x="7924800" y="4335463"/>
              <a:ext cx="23813" cy="25717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25" name="Oval 16"/>
            <p:cNvSpPr>
              <a:spLocks noChangeArrowheads="1"/>
            </p:cNvSpPr>
            <p:nvPr/>
          </p:nvSpPr>
          <p:spPr bwMode="auto">
            <a:xfrm>
              <a:off x="7897813" y="4564063"/>
              <a:ext cx="76200" cy="77788"/>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26" name="Freeform 17"/>
            <p:cNvSpPr>
              <a:spLocks/>
            </p:cNvSpPr>
            <p:nvPr/>
          </p:nvSpPr>
          <p:spPr bwMode="auto">
            <a:xfrm>
              <a:off x="7888288" y="4605338"/>
              <a:ext cx="55563" cy="171450"/>
            </a:xfrm>
            <a:custGeom>
              <a:avLst/>
              <a:gdLst>
                <a:gd name="T0" fmla="*/ 14 w 26"/>
                <a:gd name="T1" fmla="*/ 4 h 79"/>
                <a:gd name="T2" fmla="*/ 6 w 26"/>
                <a:gd name="T3" fmla="*/ 79 h 79"/>
                <a:gd name="T4" fmla="*/ 26 w 26"/>
                <a:gd name="T5" fmla="*/ 79 h 79"/>
                <a:gd name="T6" fmla="*/ 26 w 26"/>
                <a:gd name="T7" fmla="*/ 0 h 79"/>
                <a:gd name="T8" fmla="*/ 14 w 26"/>
                <a:gd name="T9" fmla="*/ 4 h 79"/>
              </a:gdLst>
              <a:ahLst/>
              <a:cxnLst>
                <a:cxn ang="0">
                  <a:pos x="T0" y="T1"/>
                </a:cxn>
                <a:cxn ang="0">
                  <a:pos x="T2" y="T3"/>
                </a:cxn>
                <a:cxn ang="0">
                  <a:pos x="T4" y="T5"/>
                </a:cxn>
                <a:cxn ang="0">
                  <a:pos x="T6" y="T7"/>
                </a:cxn>
                <a:cxn ang="0">
                  <a:pos x="T8" y="T9"/>
                </a:cxn>
              </a:cxnLst>
              <a:rect l="0" t="0" r="r" b="b"/>
              <a:pathLst>
                <a:path w="26" h="79">
                  <a:moveTo>
                    <a:pt x="14" y="4"/>
                  </a:moveTo>
                  <a:cubicBezTo>
                    <a:pt x="14" y="4"/>
                    <a:pt x="0" y="34"/>
                    <a:pt x="6" y="79"/>
                  </a:cubicBezTo>
                  <a:cubicBezTo>
                    <a:pt x="26" y="79"/>
                    <a:pt x="26" y="79"/>
                    <a:pt x="26" y="79"/>
                  </a:cubicBezTo>
                  <a:cubicBezTo>
                    <a:pt x="26" y="0"/>
                    <a:pt x="26" y="0"/>
                    <a:pt x="26" y="0"/>
                  </a:cubicBezTo>
                  <a:cubicBezTo>
                    <a:pt x="26" y="0"/>
                    <a:pt x="14" y="7"/>
                    <a:pt x="14"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27" name="Freeform 18"/>
            <p:cNvSpPr>
              <a:spLocks/>
            </p:cNvSpPr>
            <p:nvPr/>
          </p:nvSpPr>
          <p:spPr bwMode="auto">
            <a:xfrm>
              <a:off x="7932738" y="4605338"/>
              <a:ext cx="55563" cy="171450"/>
            </a:xfrm>
            <a:custGeom>
              <a:avLst/>
              <a:gdLst>
                <a:gd name="T0" fmla="*/ 11 w 25"/>
                <a:gd name="T1" fmla="*/ 4 h 79"/>
                <a:gd name="T2" fmla="*/ 20 w 25"/>
                <a:gd name="T3" fmla="*/ 79 h 79"/>
                <a:gd name="T4" fmla="*/ 0 w 25"/>
                <a:gd name="T5" fmla="*/ 79 h 79"/>
                <a:gd name="T6" fmla="*/ 0 w 25"/>
                <a:gd name="T7" fmla="*/ 0 h 79"/>
                <a:gd name="T8" fmla="*/ 11 w 25"/>
                <a:gd name="T9" fmla="*/ 4 h 79"/>
              </a:gdLst>
              <a:ahLst/>
              <a:cxnLst>
                <a:cxn ang="0">
                  <a:pos x="T0" y="T1"/>
                </a:cxn>
                <a:cxn ang="0">
                  <a:pos x="T2" y="T3"/>
                </a:cxn>
                <a:cxn ang="0">
                  <a:pos x="T4" y="T5"/>
                </a:cxn>
                <a:cxn ang="0">
                  <a:pos x="T6" y="T7"/>
                </a:cxn>
                <a:cxn ang="0">
                  <a:pos x="T8" y="T9"/>
                </a:cxn>
              </a:cxnLst>
              <a:rect l="0" t="0" r="r" b="b"/>
              <a:pathLst>
                <a:path w="25" h="79">
                  <a:moveTo>
                    <a:pt x="11" y="4"/>
                  </a:moveTo>
                  <a:cubicBezTo>
                    <a:pt x="11" y="4"/>
                    <a:pt x="25" y="34"/>
                    <a:pt x="20" y="79"/>
                  </a:cubicBezTo>
                  <a:cubicBezTo>
                    <a:pt x="0" y="79"/>
                    <a:pt x="0" y="79"/>
                    <a:pt x="0" y="79"/>
                  </a:cubicBezTo>
                  <a:cubicBezTo>
                    <a:pt x="0" y="0"/>
                    <a:pt x="0" y="0"/>
                    <a:pt x="0" y="0"/>
                  </a:cubicBezTo>
                  <a:cubicBezTo>
                    <a:pt x="0" y="0"/>
                    <a:pt x="11" y="7"/>
                    <a:pt x="11"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28" name="Freeform 19"/>
            <p:cNvSpPr>
              <a:spLocks/>
            </p:cNvSpPr>
            <p:nvPr/>
          </p:nvSpPr>
          <p:spPr bwMode="auto">
            <a:xfrm>
              <a:off x="7327900" y="4449763"/>
              <a:ext cx="455613" cy="339725"/>
            </a:xfrm>
            <a:custGeom>
              <a:avLst/>
              <a:gdLst>
                <a:gd name="T0" fmla="*/ 209 w 209"/>
                <a:gd name="T1" fmla="*/ 0 h 156"/>
                <a:gd name="T2" fmla="*/ 104 w 209"/>
                <a:gd name="T3" fmla="*/ 49 h 156"/>
                <a:gd name="T4" fmla="*/ 0 w 209"/>
                <a:gd name="T5" fmla="*/ 0 h 156"/>
                <a:gd name="T6" fmla="*/ 0 w 209"/>
                <a:gd name="T7" fmla="*/ 120 h 156"/>
                <a:gd name="T8" fmla="*/ 102 w 209"/>
                <a:gd name="T9" fmla="*/ 156 h 156"/>
                <a:gd name="T10" fmla="*/ 102 w 209"/>
                <a:gd name="T11" fmla="*/ 156 h 156"/>
                <a:gd name="T12" fmla="*/ 104 w 209"/>
                <a:gd name="T13" fmla="*/ 156 h 156"/>
                <a:gd name="T14" fmla="*/ 107 w 209"/>
                <a:gd name="T15" fmla="*/ 156 h 156"/>
                <a:gd name="T16" fmla="*/ 107 w 209"/>
                <a:gd name="T17" fmla="*/ 156 h 156"/>
                <a:gd name="T18" fmla="*/ 209 w 209"/>
                <a:gd name="T19" fmla="*/ 120 h 156"/>
                <a:gd name="T20" fmla="*/ 209 w 209"/>
                <a:gd name="T21"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9" h="156">
                  <a:moveTo>
                    <a:pt x="209" y="0"/>
                  </a:moveTo>
                  <a:cubicBezTo>
                    <a:pt x="209" y="1"/>
                    <a:pt x="121" y="41"/>
                    <a:pt x="104" y="49"/>
                  </a:cubicBezTo>
                  <a:cubicBezTo>
                    <a:pt x="87" y="41"/>
                    <a:pt x="0" y="1"/>
                    <a:pt x="0" y="0"/>
                  </a:cubicBezTo>
                  <a:cubicBezTo>
                    <a:pt x="0" y="120"/>
                    <a:pt x="0" y="120"/>
                    <a:pt x="0" y="120"/>
                  </a:cubicBezTo>
                  <a:cubicBezTo>
                    <a:pt x="28" y="150"/>
                    <a:pt x="84" y="155"/>
                    <a:pt x="102" y="156"/>
                  </a:cubicBezTo>
                  <a:cubicBezTo>
                    <a:pt x="102" y="156"/>
                    <a:pt x="102" y="156"/>
                    <a:pt x="102" y="156"/>
                  </a:cubicBezTo>
                  <a:cubicBezTo>
                    <a:pt x="102" y="156"/>
                    <a:pt x="103" y="156"/>
                    <a:pt x="104" y="156"/>
                  </a:cubicBezTo>
                  <a:cubicBezTo>
                    <a:pt x="106" y="156"/>
                    <a:pt x="107" y="156"/>
                    <a:pt x="107" y="156"/>
                  </a:cubicBezTo>
                  <a:cubicBezTo>
                    <a:pt x="107" y="156"/>
                    <a:pt x="107" y="156"/>
                    <a:pt x="107" y="156"/>
                  </a:cubicBezTo>
                  <a:cubicBezTo>
                    <a:pt x="125" y="155"/>
                    <a:pt x="181" y="150"/>
                    <a:pt x="209" y="120"/>
                  </a:cubicBezTo>
                  <a:lnTo>
                    <a:pt x="209"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grpSp>
      <p:sp>
        <p:nvSpPr>
          <p:cNvPr id="29" name="Freeform 20"/>
          <p:cNvSpPr>
            <a:spLocks noEditPoints="1"/>
          </p:cNvSpPr>
          <p:nvPr/>
        </p:nvSpPr>
        <p:spPr bwMode="auto">
          <a:xfrm>
            <a:off x="5240008" y="1607138"/>
            <a:ext cx="358285" cy="377330"/>
          </a:xfrm>
          <a:custGeom>
            <a:avLst/>
            <a:gdLst>
              <a:gd name="T0" fmla="*/ 168 w 219"/>
              <a:gd name="T1" fmla="*/ 224 h 231"/>
              <a:gd name="T2" fmla="*/ 197 w 219"/>
              <a:gd name="T3" fmla="*/ 212 h 231"/>
              <a:gd name="T4" fmla="*/ 168 w 219"/>
              <a:gd name="T5" fmla="*/ 132 h 231"/>
              <a:gd name="T6" fmla="*/ 168 w 219"/>
              <a:gd name="T7" fmla="*/ 150 h 231"/>
              <a:gd name="T8" fmla="*/ 192 w 219"/>
              <a:gd name="T9" fmla="*/ 190 h 231"/>
              <a:gd name="T10" fmla="*/ 168 w 219"/>
              <a:gd name="T11" fmla="*/ 209 h 231"/>
              <a:gd name="T12" fmla="*/ 168 w 219"/>
              <a:gd name="T13" fmla="*/ 224 h 231"/>
              <a:gd name="T14" fmla="*/ 168 w 219"/>
              <a:gd name="T15" fmla="*/ 203 h 231"/>
              <a:gd name="T16" fmla="*/ 168 w 219"/>
              <a:gd name="T17" fmla="*/ 157 h 231"/>
              <a:gd name="T18" fmla="*/ 181 w 219"/>
              <a:gd name="T19" fmla="*/ 187 h 231"/>
              <a:gd name="T20" fmla="*/ 168 w 219"/>
              <a:gd name="T21" fmla="*/ 203 h 231"/>
              <a:gd name="T22" fmla="*/ 146 w 219"/>
              <a:gd name="T23" fmla="*/ 112 h 231"/>
              <a:gd name="T24" fmla="*/ 141 w 219"/>
              <a:gd name="T25" fmla="*/ 98 h 231"/>
              <a:gd name="T26" fmla="*/ 141 w 219"/>
              <a:gd name="T27" fmla="*/ 44 h 231"/>
              <a:gd name="T28" fmla="*/ 146 w 219"/>
              <a:gd name="T29" fmla="*/ 37 h 231"/>
              <a:gd name="T30" fmla="*/ 148 w 219"/>
              <a:gd name="T31" fmla="*/ 37 h 231"/>
              <a:gd name="T32" fmla="*/ 148 w 219"/>
              <a:gd name="T33" fmla="*/ 14 h 231"/>
              <a:gd name="T34" fmla="*/ 146 w 219"/>
              <a:gd name="T35" fmla="*/ 14 h 231"/>
              <a:gd name="T36" fmla="*/ 146 w 219"/>
              <a:gd name="T37" fmla="*/ 13 h 231"/>
              <a:gd name="T38" fmla="*/ 114 w 219"/>
              <a:gd name="T39" fmla="*/ 0 h 231"/>
              <a:gd name="T40" fmla="*/ 81 w 219"/>
              <a:gd name="T41" fmla="*/ 13 h 231"/>
              <a:gd name="T42" fmla="*/ 81 w 219"/>
              <a:gd name="T43" fmla="*/ 14 h 231"/>
              <a:gd name="T44" fmla="*/ 80 w 219"/>
              <a:gd name="T45" fmla="*/ 14 h 231"/>
              <a:gd name="T46" fmla="*/ 80 w 219"/>
              <a:gd name="T47" fmla="*/ 37 h 231"/>
              <a:gd name="T48" fmla="*/ 81 w 219"/>
              <a:gd name="T49" fmla="*/ 37 h 231"/>
              <a:gd name="T50" fmla="*/ 90 w 219"/>
              <a:gd name="T51" fmla="*/ 45 h 231"/>
              <a:gd name="T52" fmla="*/ 90 w 219"/>
              <a:gd name="T53" fmla="*/ 98 h 231"/>
              <a:gd name="T54" fmla="*/ 83 w 219"/>
              <a:gd name="T55" fmla="*/ 112 h 231"/>
              <a:gd name="T56" fmla="*/ 31 w 219"/>
              <a:gd name="T57" fmla="*/ 212 h 231"/>
              <a:gd name="T58" fmla="*/ 114 w 219"/>
              <a:gd name="T59" fmla="*/ 230 h 231"/>
              <a:gd name="T60" fmla="*/ 168 w 219"/>
              <a:gd name="T61" fmla="*/ 224 h 231"/>
              <a:gd name="T62" fmla="*/ 168 w 219"/>
              <a:gd name="T63" fmla="*/ 209 h 231"/>
              <a:gd name="T64" fmla="*/ 144 w 219"/>
              <a:gd name="T65" fmla="*/ 212 h 231"/>
              <a:gd name="T66" fmla="*/ 144 w 219"/>
              <a:gd name="T67" fmla="*/ 212 h 231"/>
              <a:gd name="T68" fmla="*/ 168 w 219"/>
              <a:gd name="T69" fmla="*/ 203 h 231"/>
              <a:gd name="T70" fmla="*/ 168 w 219"/>
              <a:gd name="T71" fmla="*/ 157 h 231"/>
              <a:gd name="T72" fmla="*/ 149 w 219"/>
              <a:gd name="T73" fmla="*/ 134 h 231"/>
              <a:gd name="T74" fmla="*/ 168 w 219"/>
              <a:gd name="T75" fmla="*/ 150 h 231"/>
              <a:gd name="T76" fmla="*/ 168 w 219"/>
              <a:gd name="T77" fmla="*/ 132 h 231"/>
              <a:gd name="T78" fmla="*/ 146 w 219"/>
              <a:gd name="T79" fmla="*/ 1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9" h="231">
                <a:moveTo>
                  <a:pt x="168" y="224"/>
                </a:moveTo>
                <a:cubicBezTo>
                  <a:pt x="179" y="221"/>
                  <a:pt x="189" y="217"/>
                  <a:pt x="197" y="212"/>
                </a:cubicBezTo>
                <a:cubicBezTo>
                  <a:pt x="219" y="196"/>
                  <a:pt x="191" y="157"/>
                  <a:pt x="168" y="132"/>
                </a:cubicBezTo>
                <a:cubicBezTo>
                  <a:pt x="168" y="150"/>
                  <a:pt x="168" y="150"/>
                  <a:pt x="168" y="150"/>
                </a:cubicBezTo>
                <a:cubicBezTo>
                  <a:pt x="180" y="162"/>
                  <a:pt x="193" y="177"/>
                  <a:pt x="192" y="190"/>
                </a:cubicBezTo>
                <a:cubicBezTo>
                  <a:pt x="192" y="201"/>
                  <a:pt x="180" y="207"/>
                  <a:pt x="168" y="209"/>
                </a:cubicBezTo>
                <a:cubicBezTo>
                  <a:pt x="168" y="224"/>
                  <a:pt x="168" y="224"/>
                  <a:pt x="168" y="224"/>
                </a:cubicBezTo>
                <a:close/>
                <a:moveTo>
                  <a:pt x="168" y="203"/>
                </a:moveTo>
                <a:cubicBezTo>
                  <a:pt x="168" y="157"/>
                  <a:pt x="168" y="157"/>
                  <a:pt x="168" y="157"/>
                </a:cubicBezTo>
                <a:cubicBezTo>
                  <a:pt x="175" y="167"/>
                  <a:pt x="182" y="179"/>
                  <a:pt x="181" y="187"/>
                </a:cubicBezTo>
                <a:cubicBezTo>
                  <a:pt x="180" y="194"/>
                  <a:pt x="175" y="199"/>
                  <a:pt x="168" y="203"/>
                </a:cubicBezTo>
                <a:close/>
                <a:moveTo>
                  <a:pt x="146" y="112"/>
                </a:moveTo>
                <a:cubicBezTo>
                  <a:pt x="146" y="112"/>
                  <a:pt x="141" y="109"/>
                  <a:pt x="141" y="98"/>
                </a:cubicBezTo>
                <a:cubicBezTo>
                  <a:pt x="141" y="90"/>
                  <a:pt x="141" y="56"/>
                  <a:pt x="141" y="44"/>
                </a:cubicBezTo>
                <a:cubicBezTo>
                  <a:pt x="144" y="43"/>
                  <a:pt x="146" y="40"/>
                  <a:pt x="146" y="37"/>
                </a:cubicBezTo>
                <a:cubicBezTo>
                  <a:pt x="148" y="37"/>
                  <a:pt x="148" y="37"/>
                  <a:pt x="148" y="37"/>
                </a:cubicBezTo>
                <a:cubicBezTo>
                  <a:pt x="148" y="14"/>
                  <a:pt x="148" y="14"/>
                  <a:pt x="148" y="14"/>
                </a:cubicBezTo>
                <a:cubicBezTo>
                  <a:pt x="146" y="14"/>
                  <a:pt x="146" y="14"/>
                  <a:pt x="146" y="14"/>
                </a:cubicBezTo>
                <a:cubicBezTo>
                  <a:pt x="146" y="14"/>
                  <a:pt x="146" y="13"/>
                  <a:pt x="146" y="13"/>
                </a:cubicBezTo>
                <a:cubicBezTo>
                  <a:pt x="146" y="6"/>
                  <a:pt x="132" y="0"/>
                  <a:pt x="114" y="0"/>
                </a:cubicBezTo>
                <a:cubicBezTo>
                  <a:pt x="95" y="0"/>
                  <a:pt x="81" y="6"/>
                  <a:pt x="81" y="13"/>
                </a:cubicBezTo>
                <a:cubicBezTo>
                  <a:pt x="81" y="13"/>
                  <a:pt x="81" y="14"/>
                  <a:pt x="81" y="14"/>
                </a:cubicBezTo>
                <a:cubicBezTo>
                  <a:pt x="80" y="14"/>
                  <a:pt x="80" y="14"/>
                  <a:pt x="80" y="14"/>
                </a:cubicBezTo>
                <a:cubicBezTo>
                  <a:pt x="80" y="37"/>
                  <a:pt x="80" y="37"/>
                  <a:pt x="80" y="37"/>
                </a:cubicBezTo>
                <a:cubicBezTo>
                  <a:pt x="81" y="37"/>
                  <a:pt x="81" y="37"/>
                  <a:pt x="81" y="37"/>
                </a:cubicBezTo>
                <a:cubicBezTo>
                  <a:pt x="81" y="40"/>
                  <a:pt x="84" y="43"/>
                  <a:pt x="90" y="45"/>
                </a:cubicBezTo>
                <a:cubicBezTo>
                  <a:pt x="90" y="56"/>
                  <a:pt x="90" y="90"/>
                  <a:pt x="90" y="98"/>
                </a:cubicBezTo>
                <a:cubicBezTo>
                  <a:pt x="90" y="109"/>
                  <a:pt x="83" y="112"/>
                  <a:pt x="83" y="112"/>
                </a:cubicBezTo>
                <a:cubicBezTo>
                  <a:pt x="71" y="119"/>
                  <a:pt x="0" y="190"/>
                  <a:pt x="31" y="212"/>
                </a:cubicBezTo>
                <a:cubicBezTo>
                  <a:pt x="58" y="231"/>
                  <a:pt x="105" y="230"/>
                  <a:pt x="114" y="230"/>
                </a:cubicBezTo>
                <a:cubicBezTo>
                  <a:pt x="121" y="230"/>
                  <a:pt x="145" y="230"/>
                  <a:pt x="168" y="224"/>
                </a:cubicBezTo>
                <a:cubicBezTo>
                  <a:pt x="168" y="209"/>
                  <a:pt x="168" y="209"/>
                  <a:pt x="168" y="209"/>
                </a:cubicBezTo>
                <a:cubicBezTo>
                  <a:pt x="156" y="212"/>
                  <a:pt x="144" y="212"/>
                  <a:pt x="144" y="212"/>
                </a:cubicBezTo>
                <a:cubicBezTo>
                  <a:pt x="144" y="212"/>
                  <a:pt x="144" y="212"/>
                  <a:pt x="144" y="212"/>
                </a:cubicBezTo>
                <a:cubicBezTo>
                  <a:pt x="144" y="212"/>
                  <a:pt x="158" y="210"/>
                  <a:pt x="168" y="203"/>
                </a:cubicBezTo>
                <a:cubicBezTo>
                  <a:pt x="168" y="157"/>
                  <a:pt x="168" y="157"/>
                  <a:pt x="168" y="157"/>
                </a:cubicBezTo>
                <a:cubicBezTo>
                  <a:pt x="159" y="144"/>
                  <a:pt x="149" y="134"/>
                  <a:pt x="149" y="134"/>
                </a:cubicBezTo>
                <a:cubicBezTo>
                  <a:pt x="149" y="134"/>
                  <a:pt x="158" y="141"/>
                  <a:pt x="168" y="150"/>
                </a:cubicBezTo>
                <a:cubicBezTo>
                  <a:pt x="168" y="132"/>
                  <a:pt x="168" y="132"/>
                  <a:pt x="168" y="132"/>
                </a:cubicBezTo>
                <a:cubicBezTo>
                  <a:pt x="159" y="122"/>
                  <a:pt x="150" y="114"/>
                  <a:pt x="146" y="112"/>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0" name="Oval 21"/>
          <p:cNvSpPr>
            <a:spLocks noChangeArrowheads="1"/>
          </p:cNvSpPr>
          <p:nvPr/>
        </p:nvSpPr>
        <p:spPr bwMode="auto">
          <a:xfrm>
            <a:off x="7526604" y="1519054"/>
            <a:ext cx="105938" cy="105938"/>
          </a:xfrm>
          <a:prstGeom prst="ellipse">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1" name="Freeform 22"/>
          <p:cNvSpPr>
            <a:spLocks/>
          </p:cNvSpPr>
          <p:nvPr/>
        </p:nvSpPr>
        <p:spPr bwMode="auto">
          <a:xfrm>
            <a:off x="7564693" y="1597615"/>
            <a:ext cx="166644" cy="347572"/>
          </a:xfrm>
          <a:custGeom>
            <a:avLst/>
            <a:gdLst>
              <a:gd name="T0" fmla="*/ 0 w 102"/>
              <a:gd name="T1" fmla="*/ 6 h 213"/>
              <a:gd name="T2" fmla="*/ 68 w 102"/>
              <a:gd name="T3" fmla="*/ 184 h 213"/>
              <a:gd name="T4" fmla="*/ 99 w 102"/>
              <a:gd name="T5" fmla="*/ 213 h 213"/>
              <a:gd name="T6" fmla="*/ 23 w 102"/>
              <a:gd name="T7" fmla="*/ 0 h 213"/>
              <a:gd name="T8" fmla="*/ 0 w 102"/>
              <a:gd name="T9" fmla="*/ 6 h 213"/>
            </a:gdLst>
            <a:ahLst/>
            <a:cxnLst>
              <a:cxn ang="0">
                <a:pos x="T0" y="T1"/>
              </a:cxn>
              <a:cxn ang="0">
                <a:pos x="T2" y="T3"/>
              </a:cxn>
              <a:cxn ang="0">
                <a:pos x="T4" y="T5"/>
              </a:cxn>
              <a:cxn ang="0">
                <a:pos x="T6" y="T7"/>
              </a:cxn>
              <a:cxn ang="0">
                <a:pos x="T8" y="T9"/>
              </a:cxn>
            </a:cxnLst>
            <a:rect l="0" t="0" r="r" b="b"/>
            <a:pathLst>
              <a:path w="102" h="213">
                <a:moveTo>
                  <a:pt x="0" y="6"/>
                </a:moveTo>
                <a:cubicBezTo>
                  <a:pt x="0" y="7"/>
                  <a:pt x="68" y="184"/>
                  <a:pt x="68" y="184"/>
                </a:cubicBezTo>
                <a:cubicBezTo>
                  <a:pt x="68" y="184"/>
                  <a:pt x="96" y="213"/>
                  <a:pt x="99" y="213"/>
                </a:cubicBezTo>
                <a:cubicBezTo>
                  <a:pt x="102" y="213"/>
                  <a:pt x="23" y="0"/>
                  <a:pt x="23" y="0"/>
                </a:cubicBezTo>
                <a:lnTo>
                  <a:pt x="0" y="6"/>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2" name="Freeform 23"/>
          <p:cNvSpPr>
            <a:spLocks/>
          </p:cNvSpPr>
          <p:nvPr/>
        </p:nvSpPr>
        <p:spPr bwMode="auto">
          <a:xfrm>
            <a:off x="7418285" y="1597615"/>
            <a:ext cx="178547" cy="342811"/>
          </a:xfrm>
          <a:custGeom>
            <a:avLst/>
            <a:gdLst>
              <a:gd name="T0" fmla="*/ 149 w 150"/>
              <a:gd name="T1" fmla="*/ 14 h 288"/>
              <a:gd name="T2" fmla="*/ 40 w 150"/>
              <a:gd name="T3" fmla="*/ 248 h 288"/>
              <a:gd name="T4" fmla="*/ 0 w 150"/>
              <a:gd name="T5" fmla="*/ 288 h 288"/>
              <a:gd name="T6" fmla="*/ 11 w 150"/>
              <a:gd name="T7" fmla="*/ 233 h 288"/>
              <a:gd name="T8" fmla="*/ 117 w 150"/>
              <a:gd name="T9" fmla="*/ 0 h 288"/>
              <a:gd name="T10" fmla="*/ 150 w 150"/>
              <a:gd name="T11" fmla="*/ 11 h 288"/>
              <a:gd name="T12" fmla="*/ 149 w 150"/>
              <a:gd name="T13" fmla="*/ 14 h 288"/>
            </a:gdLst>
            <a:ahLst/>
            <a:cxnLst>
              <a:cxn ang="0">
                <a:pos x="T0" y="T1"/>
              </a:cxn>
              <a:cxn ang="0">
                <a:pos x="T2" y="T3"/>
              </a:cxn>
              <a:cxn ang="0">
                <a:pos x="T4" y="T5"/>
              </a:cxn>
              <a:cxn ang="0">
                <a:pos x="T6" y="T7"/>
              </a:cxn>
              <a:cxn ang="0">
                <a:pos x="T8" y="T9"/>
              </a:cxn>
              <a:cxn ang="0">
                <a:pos x="T10" y="T11"/>
              </a:cxn>
              <a:cxn ang="0">
                <a:pos x="T12" y="T13"/>
              </a:cxn>
            </a:cxnLst>
            <a:rect l="0" t="0" r="r" b="b"/>
            <a:pathLst>
              <a:path w="150" h="288">
                <a:moveTo>
                  <a:pt x="149" y="14"/>
                </a:moveTo>
                <a:lnTo>
                  <a:pt x="40" y="248"/>
                </a:lnTo>
                <a:lnTo>
                  <a:pt x="0" y="288"/>
                </a:lnTo>
                <a:lnTo>
                  <a:pt x="11" y="233"/>
                </a:lnTo>
                <a:lnTo>
                  <a:pt x="117" y="0"/>
                </a:lnTo>
                <a:lnTo>
                  <a:pt x="150" y="11"/>
                </a:lnTo>
                <a:lnTo>
                  <a:pt x="149" y="14"/>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3" name="Freeform 24"/>
          <p:cNvSpPr>
            <a:spLocks/>
          </p:cNvSpPr>
          <p:nvPr/>
        </p:nvSpPr>
        <p:spPr bwMode="auto">
          <a:xfrm>
            <a:off x="7574216" y="1480964"/>
            <a:ext cx="19045" cy="59516"/>
          </a:xfrm>
          <a:custGeom>
            <a:avLst/>
            <a:gdLst>
              <a:gd name="T0" fmla="*/ 12 w 12"/>
              <a:gd name="T1" fmla="*/ 30 h 36"/>
              <a:gd name="T2" fmla="*/ 6 w 12"/>
              <a:gd name="T3" fmla="*/ 36 h 36"/>
              <a:gd name="T4" fmla="*/ 0 w 12"/>
              <a:gd name="T5" fmla="*/ 30 h 36"/>
              <a:gd name="T6" fmla="*/ 0 w 12"/>
              <a:gd name="T7" fmla="*/ 6 h 36"/>
              <a:gd name="T8" fmla="*/ 6 w 12"/>
              <a:gd name="T9" fmla="*/ 0 h 36"/>
              <a:gd name="T10" fmla="*/ 12 w 12"/>
              <a:gd name="T11" fmla="*/ 6 h 36"/>
              <a:gd name="T12" fmla="*/ 12 w 12"/>
              <a:gd name="T13" fmla="*/ 30 h 36"/>
            </a:gdLst>
            <a:ahLst/>
            <a:cxnLst>
              <a:cxn ang="0">
                <a:pos x="T0" y="T1"/>
              </a:cxn>
              <a:cxn ang="0">
                <a:pos x="T2" y="T3"/>
              </a:cxn>
              <a:cxn ang="0">
                <a:pos x="T4" y="T5"/>
              </a:cxn>
              <a:cxn ang="0">
                <a:pos x="T6" y="T7"/>
              </a:cxn>
              <a:cxn ang="0">
                <a:pos x="T8" y="T9"/>
              </a:cxn>
              <a:cxn ang="0">
                <a:pos x="T10" y="T11"/>
              </a:cxn>
              <a:cxn ang="0">
                <a:pos x="T12" y="T13"/>
              </a:cxn>
            </a:cxnLst>
            <a:rect l="0" t="0" r="r" b="b"/>
            <a:pathLst>
              <a:path w="12" h="36">
                <a:moveTo>
                  <a:pt x="12" y="30"/>
                </a:moveTo>
                <a:cubicBezTo>
                  <a:pt x="12" y="33"/>
                  <a:pt x="10" y="36"/>
                  <a:pt x="6" y="36"/>
                </a:cubicBezTo>
                <a:cubicBezTo>
                  <a:pt x="3" y="36"/>
                  <a:pt x="0" y="33"/>
                  <a:pt x="0" y="30"/>
                </a:cubicBezTo>
                <a:cubicBezTo>
                  <a:pt x="0" y="6"/>
                  <a:pt x="0" y="6"/>
                  <a:pt x="0" y="6"/>
                </a:cubicBezTo>
                <a:cubicBezTo>
                  <a:pt x="0" y="3"/>
                  <a:pt x="3" y="0"/>
                  <a:pt x="6" y="0"/>
                </a:cubicBezTo>
                <a:cubicBezTo>
                  <a:pt x="10" y="0"/>
                  <a:pt x="12" y="3"/>
                  <a:pt x="12" y="6"/>
                </a:cubicBezTo>
                <a:lnTo>
                  <a:pt x="12" y="3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4" name="Freeform 25"/>
          <p:cNvSpPr>
            <a:spLocks noEditPoints="1"/>
          </p:cNvSpPr>
          <p:nvPr/>
        </p:nvSpPr>
        <p:spPr bwMode="auto">
          <a:xfrm>
            <a:off x="6721951" y="1225047"/>
            <a:ext cx="169025" cy="457081"/>
          </a:xfrm>
          <a:custGeom>
            <a:avLst/>
            <a:gdLst>
              <a:gd name="T0" fmla="*/ 51 w 103"/>
              <a:gd name="T1" fmla="*/ 280 h 280"/>
              <a:gd name="T2" fmla="*/ 103 w 103"/>
              <a:gd name="T3" fmla="*/ 140 h 280"/>
              <a:gd name="T4" fmla="*/ 51 w 103"/>
              <a:gd name="T5" fmla="*/ 0 h 280"/>
              <a:gd name="T6" fmla="*/ 51 w 103"/>
              <a:gd name="T7" fmla="*/ 22 h 280"/>
              <a:gd name="T8" fmla="*/ 94 w 103"/>
              <a:gd name="T9" fmla="*/ 140 h 280"/>
              <a:gd name="T10" fmla="*/ 51 w 103"/>
              <a:gd name="T11" fmla="*/ 257 h 280"/>
              <a:gd name="T12" fmla="*/ 51 w 103"/>
              <a:gd name="T13" fmla="*/ 280 h 280"/>
              <a:gd name="T14" fmla="*/ 51 w 103"/>
              <a:gd name="T15" fmla="*/ 0 h 280"/>
              <a:gd name="T16" fmla="*/ 0 w 103"/>
              <a:gd name="T17" fmla="*/ 140 h 280"/>
              <a:gd name="T18" fmla="*/ 51 w 103"/>
              <a:gd name="T19" fmla="*/ 280 h 280"/>
              <a:gd name="T20" fmla="*/ 51 w 103"/>
              <a:gd name="T21" fmla="*/ 280 h 280"/>
              <a:gd name="T22" fmla="*/ 51 w 103"/>
              <a:gd name="T23" fmla="*/ 257 h 280"/>
              <a:gd name="T24" fmla="*/ 51 w 103"/>
              <a:gd name="T25" fmla="*/ 257 h 280"/>
              <a:gd name="T26" fmla="*/ 51 w 103"/>
              <a:gd name="T27" fmla="*/ 257 h 280"/>
              <a:gd name="T28" fmla="*/ 8 w 103"/>
              <a:gd name="T29" fmla="*/ 140 h 280"/>
              <a:gd name="T30" fmla="*/ 51 w 103"/>
              <a:gd name="T31" fmla="*/ 22 h 280"/>
              <a:gd name="T32" fmla="*/ 51 w 103"/>
              <a:gd name="T33" fmla="*/ 22 h 280"/>
              <a:gd name="T34" fmla="*/ 51 w 103"/>
              <a:gd name="T35" fmla="*/ 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3" h="280">
                <a:moveTo>
                  <a:pt x="51" y="280"/>
                </a:moveTo>
                <a:cubicBezTo>
                  <a:pt x="80" y="280"/>
                  <a:pt x="103" y="217"/>
                  <a:pt x="103" y="140"/>
                </a:cubicBezTo>
                <a:cubicBezTo>
                  <a:pt x="103" y="62"/>
                  <a:pt x="80" y="0"/>
                  <a:pt x="51" y="0"/>
                </a:cubicBezTo>
                <a:cubicBezTo>
                  <a:pt x="51" y="22"/>
                  <a:pt x="51" y="22"/>
                  <a:pt x="51" y="22"/>
                </a:cubicBezTo>
                <a:cubicBezTo>
                  <a:pt x="75" y="22"/>
                  <a:pt x="94" y="75"/>
                  <a:pt x="94" y="140"/>
                </a:cubicBezTo>
                <a:cubicBezTo>
                  <a:pt x="94" y="204"/>
                  <a:pt x="75" y="257"/>
                  <a:pt x="51" y="257"/>
                </a:cubicBezTo>
                <a:lnTo>
                  <a:pt x="51" y="280"/>
                </a:lnTo>
                <a:close/>
                <a:moveTo>
                  <a:pt x="51" y="0"/>
                </a:moveTo>
                <a:cubicBezTo>
                  <a:pt x="23" y="0"/>
                  <a:pt x="0" y="62"/>
                  <a:pt x="0" y="140"/>
                </a:cubicBezTo>
                <a:cubicBezTo>
                  <a:pt x="0" y="217"/>
                  <a:pt x="23" y="280"/>
                  <a:pt x="51" y="280"/>
                </a:cubicBezTo>
                <a:cubicBezTo>
                  <a:pt x="51" y="280"/>
                  <a:pt x="51" y="280"/>
                  <a:pt x="51" y="280"/>
                </a:cubicBezTo>
                <a:cubicBezTo>
                  <a:pt x="51" y="257"/>
                  <a:pt x="51" y="257"/>
                  <a:pt x="51" y="257"/>
                </a:cubicBezTo>
                <a:cubicBezTo>
                  <a:pt x="51" y="257"/>
                  <a:pt x="51" y="257"/>
                  <a:pt x="51" y="257"/>
                </a:cubicBezTo>
                <a:cubicBezTo>
                  <a:pt x="51" y="257"/>
                  <a:pt x="51" y="257"/>
                  <a:pt x="51" y="257"/>
                </a:cubicBezTo>
                <a:cubicBezTo>
                  <a:pt x="27" y="257"/>
                  <a:pt x="8" y="204"/>
                  <a:pt x="8" y="140"/>
                </a:cubicBezTo>
                <a:cubicBezTo>
                  <a:pt x="8" y="75"/>
                  <a:pt x="27" y="22"/>
                  <a:pt x="51" y="22"/>
                </a:cubicBezTo>
                <a:cubicBezTo>
                  <a:pt x="51" y="22"/>
                  <a:pt x="51" y="22"/>
                  <a:pt x="51" y="22"/>
                </a:cubicBezTo>
                <a:cubicBezTo>
                  <a:pt x="51" y="0"/>
                  <a:pt x="51" y="0"/>
                  <a:pt x="51" y="0"/>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5" name="Freeform 26"/>
          <p:cNvSpPr>
            <a:spLocks noEditPoints="1"/>
          </p:cNvSpPr>
          <p:nvPr/>
        </p:nvSpPr>
        <p:spPr bwMode="auto">
          <a:xfrm>
            <a:off x="6576732" y="1369074"/>
            <a:ext cx="458272" cy="167835"/>
          </a:xfrm>
          <a:custGeom>
            <a:avLst/>
            <a:gdLst>
              <a:gd name="T0" fmla="*/ 280 w 280"/>
              <a:gd name="T1" fmla="*/ 52 h 103"/>
              <a:gd name="T2" fmla="*/ 140 w 280"/>
              <a:gd name="T3" fmla="*/ 0 h 103"/>
              <a:gd name="T4" fmla="*/ 140 w 280"/>
              <a:gd name="T5" fmla="*/ 8 h 103"/>
              <a:gd name="T6" fmla="*/ 257 w 280"/>
              <a:gd name="T7" fmla="*/ 52 h 103"/>
              <a:gd name="T8" fmla="*/ 140 w 280"/>
              <a:gd name="T9" fmla="*/ 95 h 103"/>
              <a:gd name="T10" fmla="*/ 140 w 280"/>
              <a:gd name="T11" fmla="*/ 103 h 103"/>
              <a:gd name="T12" fmla="*/ 280 w 280"/>
              <a:gd name="T13" fmla="*/ 52 h 103"/>
              <a:gd name="T14" fmla="*/ 140 w 280"/>
              <a:gd name="T15" fmla="*/ 0 h 103"/>
              <a:gd name="T16" fmla="*/ 140 w 280"/>
              <a:gd name="T17" fmla="*/ 0 h 103"/>
              <a:gd name="T18" fmla="*/ 0 w 280"/>
              <a:gd name="T19" fmla="*/ 52 h 103"/>
              <a:gd name="T20" fmla="*/ 140 w 280"/>
              <a:gd name="T21" fmla="*/ 103 h 103"/>
              <a:gd name="T22" fmla="*/ 140 w 280"/>
              <a:gd name="T23" fmla="*/ 103 h 103"/>
              <a:gd name="T24" fmla="*/ 140 w 280"/>
              <a:gd name="T25" fmla="*/ 95 h 103"/>
              <a:gd name="T26" fmla="*/ 140 w 280"/>
              <a:gd name="T27" fmla="*/ 95 h 103"/>
              <a:gd name="T28" fmla="*/ 23 w 280"/>
              <a:gd name="T29" fmla="*/ 52 h 103"/>
              <a:gd name="T30" fmla="*/ 23 w 280"/>
              <a:gd name="T31" fmla="*/ 52 h 103"/>
              <a:gd name="T32" fmla="*/ 140 w 280"/>
              <a:gd name="T33" fmla="*/ 8 h 103"/>
              <a:gd name="T34" fmla="*/ 140 w 280"/>
              <a:gd name="T35" fmla="*/ 8 h 103"/>
              <a:gd name="T36" fmla="*/ 140 w 280"/>
              <a:gd name="T37"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0" h="103">
                <a:moveTo>
                  <a:pt x="280" y="52"/>
                </a:moveTo>
                <a:cubicBezTo>
                  <a:pt x="280" y="23"/>
                  <a:pt x="217" y="0"/>
                  <a:pt x="140" y="0"/>
                </a:cubicBezTo>
                <a:cubicBezTo>
                  <a:pt x="140" y="8"/>
                  <a:pt x="140" y="8"/>
                  <a:pt x="140" y="8"/>
                </a:cubicBezTo>
                <a:cubicBezTo>
                  <a:pt x="205" y="8"/>
                  <a:pt x="257" y="28"/>
                  <a:pt x="257" y="52"/>
                </a:cubicBezTo>
                <a:cubicBezTo>
                  <a:pt x="257" y="75"/>
                  <a:pt x="205" y="95"/>
                  <a:pt x="140" y="95"/>
                </a:cubicBezTo>
                <a:cubicBezTo>
                  <a:pt x="140" y="103"/>
                  <a:pt x="140" y="103"/>
                  <a:pt x="140" y="103"/>
                </a:cubicBezTo>
                <a:cubicBezTo>
                  <a:pt x="217" y="103"/>
                  <a:pt x="280" y="80"/>
                  <a:pt x="280" y="52"/>
                </a:cubicBezTo>
                <a:close/>
                <a:moveTo>
                  <a:pt x="140" y="0"/>
                </a:moveTo>
                <a:cubicBezTo>
                  <a:pt x="140" y="0"/>
                  <a:pt x="140" y="0"/>
                  <a:pt x="140" y="0"/>
                </a:cubicBezTo>
                <a:cubicBezTo>
                  <a:pt x="63" y="0"/>
                  <a:pt x="0" y="23"/>
                  <a:pt x="0" y="52"/>
                </a:cubicBezTo>
                <a:cubicBezTo>
                  <a:pt x="0" y="80"/>
                  <a:pt x="63" y="103"/>
                  <a:pt x="140" y="103"/>
                </a:cubicBezTo>
                <a:cubicBezTo>
                  <a:pt x="140" y="103"/>
                  <a:pt x="140" y="103"/>
                  <a:pt x="140" y="103"/>
                </a:cubicBezTo>
                <a:cubicBezTo>
                  <a:pt x="140" y="95"/>
                  <a:pt x="140" y="95"/>
                  <a:pt x="140" y="95"/>
                </a:cubicBezTo>
                <a:cubicBezTo>
                  <a:pt x="140" y="95"/>
                  <a:pt x="140" y="95"/>
                  <a:pt x="140" y="95"/>
                </a:cubicBezTo>
                <a:cubicBezTo>
                  <a:pt x="75" y="95"/>
                  <a:pt x="23" y="75"/>
                  <a:pt x="23" y="52"/>
                </a:cubicBezTo>
                <a:cubicBezTo>
                  <a:pt x="23" y="52"/>
                  <a:pt x="23" y="52"/>
                  <a:pt x="23" y="52"/>
                </a:cubicBezTo>
                <a:cubicBezTo>
                  <a:pt x="23" y="28"/>
                  <a:pt x="75" y="8"/>
                  <a:pt x="140" y="8"/>
                </a:cubicBezTo>
                <a:cubicBezTo>
                  <a:pt x="140" y="8"/>
                  <a:pt x="140" y="8"/>
                  <a:pt x="140" y="8"/>
                </a:cubicBezTo>
                <a:lnTo>
                  <a:pt x="140"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6" name="Freeform 27"/>
          <p:cNvSpPr>
            <a:spLocks noEditPoints="1"/>
          </p:cNvSpPr>
          <p:nvPr/>
        </p:nvSpPr>
        <p:spPr bwMode="auto">
          <a:xfrm>
            <a:off x="6611251" y="1265518"/>
            <a:ext cx="389233" cy="373759"/>
          </a:xfrm>
          <a:custGeom>
            <a:avLst/>
            <a:gdLst>
              <a:gd name="T0" fmla="*/ 218 w 238"/>
              <a:gd name="T1" fmla="*/ 16 h 229"/>
              <a:gd name="T2" fmla="*/ 119 w 238"/>
              <a:gd name="T3" fmla="*/ 46 h 229"/>
              <a:gd name="T4" fmla="*/ 119 w 238"/>
              <a:gd name="T5" fmla="*/ 57 h 229"/>
              <a:gd name="T6" fmla="*/ 202 w 238"/>
              <a:gd name="T7" fmla="*/ 32 h 229"/>
              <a:gd name="T8" fmla="*/ 150 w 238"/>
              <a:gd name="T9" fmla="*/ 145 h 229"/>
              <a:gd name="T10" fmla="*/ 119 w 238"/>
              <a:gd name="T11" fmla="*/ 172 h 229"/>
              <a:gd name="T12" fmla="*/ 119 w 238"/>
              <a:gd name="T13" fmla="*/ 183 h 229"/>
              <a:gd name="T14" fmla="*/ 156 w 238"/>
              <a:gd name="T15" fmla="*/ 151 h 229"/>
              <a:gd name="T16" fmla="*/ 218 w 238"/>
              <a:gd name="T17" fmla="*/ 16 h 229"/>
              <a:gd name="T18" fmla="*/ 119 w 238"/>
              <a:gd name="T19" fmla="*/ 46 h 229"/>
              <a:gd name="T20" fmla="*/ 83 w 238"/>
              <a:gd name="T21" fmla="*/ 78 h 229"/>
              <a:gd name="T22" fmla="*/ 20 w 238"/>
              <a:gd name="T23" fmla="*/ 214 h 229"/>
              <a:gd name="T24" fmla="*/ 119 w 238"/>
              <a:gd name="T25" fmla="*/ 183 h 229"/>
              <a:gd name="T26" fmla="*/ 119 w 238"/>
              <a:gd name="T27" fmla="*/ 172 h 229"/>
              <a:gd name="T28" fmla="*/ 36 w 238"/>
              <a:gd name="T29" fmla="*/ 197 h 229"/>
              <a:gd name="T30" fmla="*/ 36 w 238"/>
              <a:gd name="T31" fmla="*/ 197 h 229"/>
              <a:gd name="T32" fmla="*/ 89 w 238"/>
              <a:gd name="T33" fmla="*/ 84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16"/>
                </a:moveTo>
                <a:cubicBezTo>
                  <a:pt x="202" y="0"/>
                  <a:pt x="162" y="13"/>
                  <a:pt x="119" y="46"/>
                </a:cubicBezTo>
                <a:cubicBezTo>
                  <a:pt x="119" y="57"/>
                  <a:pt x="119" y="57"/>
                  <a:pt x="119" y="57"/>
                </a:cubicBezTo>
                <a:cubicBezTo>
                  <a:pt x="155" y="30"/>
                  <a:pt x="189" y="19"/>
                  <a:pt x="202" y="32"/>
                </a:cubicBezTo>
                <a:cubicBezTo>
                  <a:pt x="219" y="49"/>
                  <a:pt x="195" y="99"/>
                  <a:pt x="150" y="145"/>
                </a:cubicBezTo>
                <a:cubicBezTo>
                  <a:pt x="140" y="155"/>
                  <a:pt x="129" y="164"/>
                  <a:pt x="119" y="172"/>
                </a:cubicBezTo>
                <a:cubicBezTo>
                  <a:pt x="119" y="183"/>
                  <a:pt x="119" y="183"/>
                  <a:pt x="119" y="183"/>
                </a:cubicBezTo>
                <a:cubicBezTo>
                  <a:pt x="131" y="174"/>
                  <a:pt x="144" y="163"/>
                  <a:pt x="156" y="151"/>
                </a:cubicBezTo>
                <a:cubicBezTo>
                  <a:pt x="210" y="96"/>
                  <a:pt x="238" y="36"/>
                  <a:pt x="218" y="16"/>
                </a:cubicBezTo>
                <a:close/>
                <a:moveTo>
                  <a:pt x="119" y="46"/>
                </a:moveTo>
                <a:cubicBezTo>
                  <a:pt x="107" y="55"/>
                  <a:pt x="95" y="66"/>
                  <a:pt x="83" y="78"/>
                </a:cubicBezTo>
                <a:cubicBezTo>
                  <a:pt x="28" y="133"/>
                  <a:pt x="0" y="193"/>
                  <a:pt x="20" y="214"/>
                </a:cubicBezTo>
                <a:cubicBezTo>
                  <a:pt x="36" y="229"/>
                  <a:pt x="76" y="216"/>
                  <a:pt x="119" y="183"/>
                </a:cubicBezTo>
                <a:cubicBezTo>
                  <a:pt x="119" y="172"/>
                  <a:pt x="119" y="172"/>
                  <a:pt x="119" y="172"/>
                </a:cubicBezTo>
                <a:cubicBezTo>
                  <a:pt x="83" y="199"/>
                  <a:pt x="49" y="211"/>
                  <a:pt x="36" y="197"/>
                </a:cubicBezTo>
                <a:cubicBezTo>
                  <a:pt x="36" y="197"/>
                  <a:pt x="36" y="197"/>
                  <a:pt x="36" y="197"/>
                </a:cubicBezTo>
                <a:cubicBezTo>
                  <a:pt x="19" y="181"/>
                  <a:pt x="43" y="130"/>
                  <a:pt x="89" y="84"/>
                </a:cubicBezTo>
                <a:cubicBezTo>
                  <a:pt x="99" y="74"/>
                  <a:pt x="109" y="65"/>
                  <a:pt x="119" y="57"/>
                </a:cubicBezTo>
                <a:lnTo>
                  <a:pt x="119" y="46"/>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7" name="Freeform 28"/>
          <p:cNvSpPr>
            <a:spLocks noEditPoints="1"/>
          </p:cNvSpPr>
          <p:nvPr/>
        </p:nvSpPr>
        <p:spPr bwMode="auto">
          <a:xfrm>
            <a:off x="6611251" y="1265518"/>
            <a:ext cx="389233" cy="373759"/>
          </a:xfrm>
          <a:custGeom>
            <a:avLst/>
            <a:gdLst>
              <a:gd name="T0" fmla="*/ 218 w 238"/>
              <a:gd name="T1" fmla="*/ 214 h 229"/>
              <a:gd name="T2" fmla="*/ 156 w 238"/>
              <a:gd name="T3" fmla="*/ 78 h 229"/>
              <a:gd name="T4" fmla="*/ 119 w 238"/>
              <a:gd name="T5" fmla="*/ 46 h 229"/>
              <a:gd name="T6" fmla="*/ 119 w 238"/>
              <a:gd name="T7" fmla="*/ 57 h 229"/>
              <a:gd name="T8" fmla="*/ 150 w 238"/>
              <a:gd name="T9" fmla="*/ 84 h 229"/>
              <a:gd name="T10" fmla="*/ 202 w 238"/>
              <a:gd name="T11" fmla="*/ 197 h 229"/>
              <a:gd name="T12" fmla="*/ 119 w 238"/>
              <a:gd name="T13" fmla="*/ 172 h 229"/>
              <a:gd name="T14" fmla="*/ 119 w 238"/>
              <a:gd name="T15" fmla="*/ 183 h 229"/>
              <a:gd name="T16" fmla="*/ 218 w 238"/>
              <a:gd name="T17" fmla="*/ 214 h 229"/>
              <a:gd name="T18" fmla="*/ 119 w 238"/>
              <a:gd name="T19" fmla="*/ 46 h 229"/>
              <a:gd name="T20" fmla="*/ 20 w 238"/>
              <a:gd name="T21" fmla="*/ 16 h 229"/>
              <a:gd name="T22" fmla="*/ 83 w 238"/>
              <a:gd name="T23" fmla="*/ 151 h 229"/>
              <a:gd name="T24" fmla="*/ 119 w 238"/>
              <a:gd name="T25" fmla="*/ 183 h 229"/>
              <a:gd name="T26" fmla="*/ 119 w 238"/>
              <a:gd name="T27" fmla="*/ 172 h 229"/>
              <a:gd name="T28" fmla="*/ 89 w 238"/>
              <a:gd name="T29" fmla="*/ 145 h 229"/>
              <a:gd name="T30" fmla="*/ 36 w 238"/>
              <a:gd name="T31" fmla="*/ 32 h 229"/>
              <a:gd name="T32" fmla="*/ 36 w 238"/>
              <a:gd name="T33" fmla="*/ 32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214"/>
                </a:moveTo>
                <a:cubicBezTo>
                  <a:pt x="238" y="193"/>
                  <a:pt x="210" y="133"/>
                  <a:pt x="156" y="78"/>
                </a:cubicBezTo>
                <a:cubicBezTo>
                  <a:pt x="144" y="66"/>
                  <a:pt x="131" y="55"/>
                  <a:pt x="119" y="46"/>
                </a:cubicBezTo>
                <a:cubicBezTo>
                  <a:pt x="119" y="57"/>
                  <a:pt x="119" y="57"/>
                  <a:pt x="119" y="57"/>
                </a:cubicBezTo>
                <a:cubicBezTo>
                  <a:pt x="129" y="65"/>
                  <a:pt x="140" y="74"/>
                  <a:pt x="150" y="84"/>
                </a:cubicBezTo>
                <a:cubicBezTo>
                  <a:pt x="195" y="130"/>
                  <a:pt x="219" y="181"/>
                  <a:pt x="202" y="197"/>
                </a:cubicBezTo>
                <a:cubicBezTo>
                  <a:pt x="189" y="211"/>
                  <a:pt x="155" y="199"/>
                  <a:pt x="119" y="172"/>
                </a:cubicBezTo>
                <a:cubicBezTo>
                  <a:pt x="119" y="183"/>
                  <a:pt x="119" y="183"/>
                  <a:pt x="119" y="183"/>
                </a:cubicBezTo>
                <a:cubicBezTo>
                  <a:pt x="162" y="216"/>
                  <a:pt x="202" y="229"/>
                  <a:pt x="218" y="214"/>
                </a:cubicBezTo>
                <a:close/>
                <a:moveTo>
                  <a:pt x="119" y="46"/>
                </a:moveTo>
                <a:cubicBezTo>
                  <a:pt x="76" y="13"/>
                  <a:pt x="36" y="0"/>
                  <a:pt x="20" y="16"/>
                </a:cubicBezTo>
                <a:cubicBezTo>
                  <a:pt x="0" y="36"/>
                  <a:pt x="28" y="96"/>
                  <a:pt x="83" y="151"/>
                </a:cubicBezTo>
                <a:cubicBezTo>
                  <a:pt x="95" y="163"/>
                  <a:pt x="107" y="174"/>
                  <a:pt x="119" y="183"/>
                </a:cubicBezTo>
                <a:cubicBezTo>
                  <a:pt x="119" y="172"/>
                  <a:pt x="119" y="172"/>
                  <a:pt x="119" y="172"/>
                </a:cubicBezTo>
                <a:cubicBezTo>
                  <a:pt x="109" y="164"/>
                  <a:pt x="99" y="155"/>
                  <a:pt x="89" y="145"/>
                </a:cubicBezTo>
                <a:cubicBezTo>
                  <a:pt x="43" y="99"/>
                  <a:pt x="19" y="49"/>
                  <a:pt x="36" y="32"/>
                </a:cubicBezTo>
                <a:cubicBezTo>
                  <a:pt x="36" y="32"/>
                  <a:pt x="36" y="32"/>
                  <a:pt x="36" y="32"/>
                </a:cubicBezTo>
                <a:cubicBezTo>
                  <a:pt x="49" y="19"/>
                  <a:pt x="83" y="30"/>
                  <a:pt x="119" y="57"/>
                </a:cubicBezTo>
                <a:lnTo>
                  <a:pt x="119" y="46"/>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8" name="Oval 29"/>
          <p:cNvSpPr>
            <a:spLocks noChangeArrowheads="1"/>
          </p:cNvSpPr>
          <p:nvPr/>
        </p:nvSpPr>
        <p:spPr bwMode="auto">
          <a:xfrm>
            <a:off x="6771944" y="1417878"/>
            <a:ext cx="70229" cy="70229"/>
          </a:xfrm>
          <a:prstGeom prst="ellipse">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9" name="Freeform 30"/>
          <p:cNvSpPr>
            <a:spLocks noEditPoints="1"/>
          </p:cNvSpPr>
          <p:nvPr/>
        </p:nvSpPr>
        <p:spPr bwMode="auto">
          <a:xfrm>
            <a:off x="7311156" y="1095302"/>
            <a:ext cx="192831" cy="365427"/>
          </a:xfrm>
          <a:custGeom>
            <a:avLst/>
            <a:gdLst>
              <a:gd name="T0" fmla="*/ 67 w 162"/>
              <a:gd name="T1" fmla="*/ 307 h 307"/>
              <a:gd name="T2" fmla="*/ 162 w 162"/>
              <a:gd name="T3" fmla="*/ 307 h 307"/>
              <a:gd name="T4" fmla="*/ 67 w 162"/>
              <a:gd name="T5" fmla="*/ 127 h 307"/>
              <a:gd name="T6" fmla="*/ 67 w 162"/>
              <a:gd name="T7" fmla="*/ 193 h 307"/>
              <a:gd name="T8" fmla="*/ 110 w 162"/>
              <a:gd name="T9" fmla="*/ 267 h 307"/>
              <a:gd name="T10" fmla="*/ 67 w 162"/>
              <a:gd name="T11" fmla="*/ 267 h 307"/>
              <a:gd name="T12" fmla="*/ 67 w 162"/>
              <a:gd name="T13" fmla="*/ 307 h 307"/>
              <a:gd name="T14" fmla="*/ 0 w 162"/>
              <a:gd name="T15" fmla="*/ 0 h 307"/>
              <a:gd name="T16" fmla="*/ 0 w 162"/>
              <a:gd name="T17" fmla="*/ 307 h 307"/>
              <a:gd name="T18" fmla="*/ 67 w 162"/>
              <a:gd name="T19" fmla="*/ 307 h 307"/>
              <a:gd name="T20" fmla="*/ 67 w 162"/>
              <a:gd name="T21" fmla="*/ 267 h 307"/>
              <a:gd name="T22" fmla="*/ 24 w 162"/>
              <a:gd name="T23" fmla="*/ 267 h 307"/>
              <a:gd name="T24" fmla="*/ 24 w 162"/>
              <a:gd name="T25" fmla="*/ 120 h 307"/>
              <a:gd name="T26" fmla="*/ 24 w 162"/>
              <a:gd name="T27" fmla="*/ 120 h 307"/>
              <a:gd name="T28" fmla="*/ 67 w 162"/>
              <a:gd name="T29" fmla="*/ 193 h 307"/>
              <a:gd name="T30" fmla="*/ 67 w 162"/>
              <a:gd name="T31" fmla="*/ 127 h 307"/>
              <a:gd name="T32" fmla="*/ 0 w 162"/>
              <a:gd name="T33" fmla="*/ 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2" h="307">
                <a:moveTo>
                  <a:pt x="67" y="307"/>
                </a:moveTo>
                <a:lnTo>
                  <a:pt x="162" y="307"/>
                </a:lnTo>
                <a:lnTo>
                  <a:pt x="67" y="127"/>
                </a:lnTo>
                <a:lnTo>
                  <a:pt x="67" y="193"/>
                </a:lnTo>
                <a:lnTo>
                  <a:pt x="110" y="267"/>
                </a:lnTo>
                <a:lnTo>
                  <a:pt x="67" y="267"/>
                </a:lnTo>
                <a:lnTo>
                  <a:pt x="67" y="307"/>
                </a:lnTo>
                <a:close/>
                <a:moveTo>
                  <a:pt x="0" y="0"/>
                </a:moveTo>
                <a:lnTo>
                  <a:pt x="0" y="307"/>
                </a:lnTo>
                <a:lnTo>
                  <a:pt x="67" y="307"/>
                </a:lnTo>
                <a:lnTo>
                  <a:pt x="67" y="267"/>
                </a:lnTo>
                <a:lnTo>
                  <a:pt x="24" y="267"/>
                </a:lnTo>
                <a:lnTo>
                  <a:pt x="24" y="120"/>
                </a:lnTo>
                <a:lnTo>
                  <a:pt x="24" y="120"/>
                </a:lnTo>
                <a:lnTo>
                  <a:pt x="67" y="193"/>
                </a:lnTo>
                <a:lnTo>
                  <a:pt x="67" y="127"/>
                </a:lnTo>
                <a:lnTo>
                  <a:pt x="0"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40" name="Rectangle 31"/>
          <p:cNvSpPr>
            <a:spLocks noChangeArrowheads="1"/>
          </p:cNvSpPr>
          <p:nvPr/>
        </p:nvSpPr>
        <p:spPr bwMode="auto">
          <a:xfrm>
            <a:off x="7214741" y="1094112"/>
            <a:ext cx="48803" cy="355905"/>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41" name="Freeform 32"/>
          <p:cNvSpPr>
            <a:spLocks noEditPoints="1"/>
          </p:cNvSpPr>
          <p:nvPr/>
        </p:nvSpPr>
        <p:spPr bwMode="auto">
          <a:xfrm>
            <a:off x="5634003" y="2886727"/>
            <a:ext cx="421372" cy="308292"/>
          </a:xfrm>
          <a:custGeom>
            <a:avLst/>
            <a:gdLst>
              <a:gd name="T0" fmla="*/ 213 w 258"/>
              <a:gd name="T1" fmla="*/ 31 h 189"/>
              <a:gd name="T2" fmla="*/ 204 w 258"/>
              <a:gd name="T3" fmla="*/ 69 h 189"/>
              <a:gd name="T4" fmla="*/ 228 w 258"/>
              <a:gd name="T5" fmla="*/ 109 h 189"/>
              <a:gd name="T6" fmla="*/ 204 w 258"/>
              <a:gd name="T7" fmla="*/ 146 h 189"/>
              <a:gd name="T8" fmla="*/ 204 w 258"/>
              <a:gd name="T9" fmla="*/ 27 h 189"/>
              <a:gd name="T10" fmla="*/ 91 w 258"/>
              <a:gd name="T11" fmla="*/ 14 h 189"/>
              <a:gd name="T12" fmla="*/ 97 w 258"/>
              <a:gd name="T13" fmla="*/ 15 h 189"/>
              <a:gd name="T14" fmla="*/ 91 w 258"/>
              <a:gd name="T15" fmla="*/ 42 h 189"/>
              <a:gd name="T16" fmla="*/ 91 w 258"/>
              <a:gd name="T17" fmla="*/ 162 h 189"/>
              <a:gd name="T18" fmla="*/ 166 w 258"/>
              <a:gd name="T19" fmla="*/ 145 h 189"/>
              <a:gd name="T20" fmla="*/ 204 w 258"/>
              <a:gd name="T21" fmla="*/ 125 h 189"/>
              <a:gd name="T22" fmla="*/ 191 w 258"/>
              <a:gd name="T23" fmla="*/ 122 h 189"/>
              <a:gd name="T24" fmla="*/ 204 w 258"/>
              <a:gd name="T25" fmla="*/ 69 h 189"/>
              <a:gd name="T26" fmla="*/ 91 w 258"/>
              <a:gd name="T27" fmla="*/ 6 h 189"/>
              <a:gd name="T28" fmla="*/ 78 w 258"/>
              <a:gd name="T29" fmla="*/ 24 h 189"/>
              <a:gd name="T30" fmla="*/ 91 w 258"/>
              <a:gd name="T31" fmla="*/ 14 h 189"/>
              <a:gd name="T32" fmla="*/ 78 w 258"/>
              <a:gd name="T33" fmla="*/ 188 h 189"/>
              <a:gd name="T34" fmla="*/ 91 w 258"/>
              <a:gd name="T35" fmla="*/ 162 h 189"/>
              <a:gd name="T36" fmla="*/ 78 w 258"/>
              <a:gd name="T37" fmla="*/ 176 h 189"/>
              <a:gd name="T38" fmla="*/ 91 w 258"/>
              <a:gd name="T39" fmla="*/ 42 h 189"/>
              <a:gd name="T40" fmla="*/ 80 w 258"/>
              <a:gd name="T41" fmla="*/ 134 h 189"/>
              <a:gd name="T42" fmla="*/ 78 w 258"/>
              <a:gd name="T43" fmla="*/ 64 h 189"/>
              <a:gd name="T44" fmla="*/ 78 w 258"/>
              <a:gd name="T45" fmla="*/ 33 h 189"/>
              <a:gd name="T46" fmla="*/ 91 w 258"/>
              <a:gd name="T47" fmla="*/ 42 h 189"/>
              <a:gd name="T48" fmla="*/ 60 w 258"/>
              <a:gd name="T49" fmla="*/ 18 h 189"/>
              <a:gd name="T50" fmla="*/ 68 w 258"/>
              <a:gd name="T51" fmla="*/ 42 h 189"/>
              <a:gd name="T52" fmla="*/ 78 w 258"/>
              <a:gd name="T53" fmla="*/ 33 h 189"/>
              <a:gd name="T54" fmla="*/ 78 w 258"/>
              <a:gd name="T55" fmla="*/ 9 h 189"/>
              <a:gd name="T56" fmla="*/ 78 w 258"/>
              <a:gd name="T57" fmla="*/ 188 h 189"/>
              <a:gd name="T58" fmla="*/ 60 w 258"/>
              <a:gd name="T59" fmla="*/ 176 h 189"/>
              <a:gd name="T60" fmla="*/ 78 w 258"/>
              <a:gd name="T61" fmla="*/ 64 h 189"/>
              <a:gd name="T62" fmla="*/ 60 w 258"/>
              <a:gd name="T63" fmla="*/ 134 h 189"/>
              <a:gd name="T64" fmla="*/ 70 w 258"/>
              <a:gd name="T65" fmla="*/ 116 h 189"/>
              <a:gd name="T66" fmla="*/ 60 w 258"/>
              <a:gd name="T67" fmla="*/ 87 h 189"/>
              <a:gd name="T68" fmla="*/ 76 w 258"/>
              <a:gd name="T69" fmla="*/ 68 h 189"/>
              <a:gd name="T70" fmla="*/ 60 w 258"/>
              <a:gd name="T71" fmla="*/ 18 h 189"/>
              <a:gd name="T72" fmla="*/ 60 w 258"/>
              <a:gd name="T73" fmla="*/ 187 h 189"/>
              <a:gd name="T74" fmla="*/ 59 w 258"/>
              <a:gd name="T75" fmla="*/ 175 h 189"/>
              <a:gd name="T76" fmla="*/ 49 w 258"/>
              <a:gd name="T77" fmla="*/ 144 h 189"/>
              <a:gd name="T78" fmla="*/ 60 w 258"/>
              <a:gd name="T79" fmla="*/ 125 h 189"/>
              <a:gd name="T80" fmla="*/ 41 w 258"/>
              <a:gd name="T81" fmla="*/ 125 h 189"/>
              <a:gd name="T82" fmla="*/ 60 w 258"/>
              <a:gd name="T83" fmla="*/ 87 h 189"/>
              <a:gd name="T84" fmla="*/ 51 w 258"/>
              <a:gd name="T85" fmla="*/ 76 h 189"/>
              <a:gd name="T86" fmla="*/ 43 w 258"/>
              <a:gd name="T87" fmla="*/ 51 h 189"/>
              <a:gd name="T88" fmla="*/ 60 w 258"/>
              <a:gd name="T89" fmla="*/ 1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8" h="189">
                <a:moveTo>
                  <a:pt x="253" y="104"/>
                </a:moveTo>
                <a:cubicBezTo>
                  <a:pt x="258" y="60"/>
                  <a:pt x="213" y="31"/>
                  <a:pt x="213" y="31"/>
                </a:cubicBezTo>
                <a:cubicBezTo>
                  <a:pt x="210" y="30"/>
                  <a:pt x="207" y="28"/>
                  <a:pt x="204" y="27"/>
                </a:cubicBezTo>
                <a:cubicBezTo>
                  <a:pt x="204" y="69"/>
                  <a:pt x="204" y="69"/>
                  <a:pt x="204" y="69"/>
                </a:cubicBezTo>
                <a:cubicBezTo>
                  <a:pt x="208" y="69"/>
                  <a:pt x="212" y="70"/>
                  <a:pt x="216" y="72"/>
                </a:cubicBezTo>
                <a:cubicBezTo>
                  <a:pt x="230" y="79"/>
                  <a:pt x="235" y="95"/>
                  <a:pt x="228" y="109"/>
                </a:cubicBezTo>
                <a:cubicBezTo>
                  <a:pt x="224" y="119"/>
                  <a:pt x="214" y="125"/>
                  <a:pt x="204" y="125"/>
                </a:cubicBezTo>
                <a:cubicBezTo>
                  <a:pt x="204" y="146"/>
                  <a:pt x="204" y="146"/>
                  <a:pt x="204" y="146"/>
                </a:cubicBezTo>
                <a:cubicBezTo>
                  <a:pt x="230" y="144"/>
                  <a:pt x="249" y="134"/>
                  <a:pt x="253" y="104"/>
                </a:cubicBezTo>
                <a:close/>
                <a:moveTo>
                  <a:pt x="204" y="27"/>
                </a:moveTo>
                <a:cubicBezTo>
                  <a:pt x="156" y="5"/>
                  <a:pt x="119" y="0"/>
                  <a:pt x="91" y="6"/>
                </a:cubicBezTo>
                <a:cubicBezTo>
                  <a:pt x="91" y="14"/>
                  <a:pt x="91" y="14"/>
                  <a:pt x="91" y="14"/>
                </a:cubicBezTo>
                <a:cubicBezTo>
                  <a:pt x="93" y="14"/>
                  <a:pt x="95" y="14"/>
                  <a:pt x="97" y="15"/>
                </a:cubicBezTo>
                <a:cubicBezTo>
                  <a:pt x="97" y="15"/>
                  <a:pt x="97" y="15"/>
                  <a:pt x="97" y="15"/>
                </a:cubicBezTo>
                <a:cubicBezTo>
                  <a:pt x="104" y="19"/>
                  <a:pt x="107" y="27"/>
                  <a:pt x="103" y="34"/>
                </a:cubicBezTo>
                <a:cubicBezTo>
                  <a:pt x="101" y="39"/>
                  <a:pt x="96" y="42"/>
                  <a:pt x="91" y="42"/>
                </a:cubicBezTo>
                <a:cubicBezTo>
                  <a:pt x="91" y="146"/>
                  <a:pt x="91" y="146"/>
                  <a:pt x="91" y="146"/>
                </a:cubicBezTo>
                <a:cubicBezTo>
                  <a:pt x="93" y="151"/>
                  <a:pt x="93" y="157"/>
                  <a:pt x="91" y="162"/>
                </a:cubicBezTo>
                <a:cubicBezTo>
                  <a:pt x="91" y="185"/>
                  <a:pt x="91" y="185"/>
                  <a:pt x="91" y="185"/>
                </a:cubicBezTo>
                <a:cubicBezTo>
                  <a:pt x="117" y="174"/>
                  <a:pt x="138" y="143"/>
                  <a:pt x="166" y="145"/>
                </a:cubicBezTo>
                <a:cubicBezTo>
                  <a:pt x="179" y="147"/>
                  <a:pt x="192" y="147"/>
                  <a:pt x="204" y="146"/>
                </a:cubicBezTo>
                <a:cubicBezTo>
                  <a:pt x="204" y="125"/>
                  <a:pt x="204" y="125"/>
                  <a:pt x="204" y="125"/>
                </a:cubicBezTo>
                <a:cubicBezTo>
                  <a:pt x="199" y="125"/>
                  <a:pt x="195" y="124"/>
                  <a:pt x="191" y="122"/>
                </a:cubicBezTo>
                <a:cubicBezTo>
                  <a:pt x="191" y="122"/>
                  <a:pt x="191" y="122"/>
                  <a:pt x="191" y="122"/>
                </a:cubicBezTo>
                <a:cubicBezTo>
                  <a:pt x="177" y="115"/>
                  <a:pt x="172" y="98"/>
                  <a:pt x="179" y="84"/>
                </a:cubicBezTo>
                <a:cubicBezTo>
                  <a:pt x="184" y="74"/>
                  <a:pt x="193" y="69"/>
                  <a:pt x="204" y="69"/>
                </a:cubicBezTo>
                <a:lnTo>
                  <a:pt x="204" y="27"/>
                </a:lnTo>
                <a:close/>
                <a:moveTo>
                  <a:pt x="91" y="6"/>
                </a:moveTo>
                <a:cubicBezTo>
                  <a:pt x="86" y="6"/>
                  <a:pt x="82" y="8"/>
                  <a:pt x="78" y="9"/>
                </a:cubicBezTo>
                <a:cubicBezTo>
                  <a:pt x="78" y="24"/>
                  <a:pt x="78" y="24"/>
                  <a:pt x="78" y="24"/>
                </a:cubicBezTo>
                <a:cubicBezTo>
                  <a:pt x="78" y="23"/>
                  <a:pt x="78" y="22"/>
                  <a:pt x="78" y="22"/>
                </a:cubicBezTo>
                <a:cubicBezTo>
                  <a:pt x="81" y="17"/>
                  <a:pt x="86" y="14"/>
                  <a:pt x="91" y="14"/>
                </a:cubicBezTo>
                <a:cubicBezTo>
                  <a:pt x="91" y="6"/>
                  <a:pt x="91" y="6"/>
                  <a:pt x="91" y="6"/>
                </a:cubicBezTo>
                <a:close/>
                <a:moveTo>
                  <a:pt x="78" y="188"/>
                </a:moveTo>
                <a:cubicBezTo>
                  <a:pt x="82" y="188"/>
                  <a:pt x="87" y="187"/>
                  <a:pt x="91" y="185"/>
                </a:cubicBezTo>
                <a:cubicBezTo>
                  <a:pt x="91" y="162"/>
                  <a:pt x="91" y="162"/>
                  <a:pt x="91" y="162"/>
                </a:cubicBezTo>
                <a:cubicBezTo>
                  <a:pt x="90" y="163"/>
                  <a:pt x="90" y="164"/>
                  <a:pt x="90" y="165"/>
                </a:cubicBezTo>
                <a:cubicBezTo>
                  <a:pt x="87" y="170"/>
                  <a:pt x="83" y="174"/>
                  <a:pt x="78" y="176"/>
                </a:cubicBezTo>
                <a:cubicBezTo>
                  <a:pt x="78" y="188"/>
                  <a:pt x="78" y="188"/>
                  <a:pt x="78" y="188"/>
                </a:cubicBezTo>
                <a:close/>
                <a:moveTo>
                  <a:pt x="91" y="42"/>
                </a:moveTo>
                <a:cubicBezTo>
                  <a:pt x="91" y="146"/>
                  <a:pt x="91" y="146"/>
                  <a:pt x="91" y="146"/>
                </a:cubicBezTo>
                <a:cubicBezTo>
                  <a:pt x="89" y="141"/>
                  <a:pt x="85" y="136"/>
                  <a:pt x="80" y="134"/>
                </a:cubicBezTo>
                <a:cubicBezTo>
                  <a:pt x="79" y="133"/>
                  <a:pt x="78" y="133"/>
                  <a:pt x="78" y="133"/>
                </a:cubicBezTo>
                <a:cubicBezTo>
                  <a:pt x="78" y="64"/>
                  <a:pt x="78" y="64"/>
                  <a:pt x="78" y="64"/>
                </a:cubicBezTo>
                <a:cubicBezTo>
                  <a:pt x="79" y="61"/>
                  <a:pt x="79" y="57"/>
                  <a:pt x="78" y="54"/>
                </a:cubicBezTo>
                <a:cubicBezTo>
                  <a:pt x="78" y="33"/>
                  <a:pt x="78" y="33"/>
                  <a:pt x="78" y="33"/>
                </a:cubicBezTo>
                <a:cubicBezTo>
                  <a:pt x="79" y="36"/>
                  <a:pt x="81" y="39"/>
                  <a:pt x="84" y="41"/>
                </a:cubicBezTo>
                <a:cubicBezTo>
                  <a:pt x="86" y="42"/>
                  <a:pt x="89" y="42"/>
                  <a:pt x="91" y="42"/>
                </a:cubicBezTo>
                <a:close/>
                <a:moveTo>
                  <a:pt x="78" y="9"/>
                </a:moveTo>
                <a:cubicBezTo>
                  <a:pt x="71" y="11"/>
                  <a:pt x="65" y="14"/>
                  <a:pt x="60" y="18"/>
                </a:cubicBezTo>
                <a:cubicBezTo>
                  <a:pt x="60" y="40"/>
                  <a:pt x="60" y="40"/>
                  <a:pt x="60" y="40"/>
                </a:cubicBezTo>
                <a:cubicBezTo>
                  <a:pt x="62" y="40"/>
                  <a:pt x="65" y="41"/>
                  <a:pt x="68" y="42"/>
                </a:cubicBezTo>
                <a:cubicBezTo>
                  <a:pt x="73" y="45"/>
                  <a:pt x="76" y="49"/>
                  <a:pt x="78" y="54"/>
                </a:cubicBezTo>
                <a:cubicBezTo>
                  <a:pt x="78" y="33"/>
                  <a:pt x="78" y="33"/>
                  <a:pt x="78" y="33"/>
                </a:cubicBezTo>
                <a:cubicBezTo>
                  <a:pt x="77" y="30"/>
                  <a:pt x="77" y="27"/>
                  <a:pt x="78" y="24"/>
                </a:cubicBezTo>
                <a:cubicBezTo>
                  <a:pt x="78" y="9"/>
                  <a:pt x="78" y="9"/>
                  <a:pt x="78" y="9"/>
                </a:cubicBezTo>
                <a:close/>
                <a:moveTo>
                  <a:pt x="60" y="187"/>
                </a:moveTo>
                <a:cubicBezTo>
                  <a:pt x="66" y="188"/>
                  <a:pt x="72" y="189"/>
                  <a:pt x="78" y="188"/>
                </a:cubicBezTo>
                <a:cubicBezTo>
                  <a:pt x="78" y="176"/>
                  <a:pt x="78" y="176"/>
                  <a:pt x="78" y="176"/>
                </a:cubicBezTo>
                <a:cubicBezTo>
                  <a:pt x="72" y="178"/>
                  <a:pt x="65" y="178"/>
                  <a:pt x="60" y="176"/>
                </a:cubicBezTo>
                <a:cubicBezTo>
                  <a:pt x="60" y="187"/>
                  <a:pt x="60" y="187"/>
                  <a:pt x="60" y="187"/>
                </a:cubicBezTo>
                <a:close/>
                <a:moveTo>
                  <a:pt x="78" y="64"/>
                </a:moveTo>
                <a:cubicBezTo>
                  <a:pt x="78" y="133"/>
                  <a:pt x="78" y="133"/>
                  <a:pt x="78" y="133"/>
                </a:cubicBezTo>
                <a:cubicBezTo>
                  <a:pt x="72" y="131"/>
                  <a:pt x="65" y="131"/>
                  <a:pt x="60" y="134"/>
                </a:cubicBezTo>
                <a:cubicBezTo>
                  <a:pt x="60" y="125"/>
                  <a:pt x="60" y="125"/>
                  <a:pt x="60" y="125"/>
                </a:cubicBezTo>
                <a:cubicBezTo>
                  <a:pt x="64" y="123"/>
                  <a:pt x="67" y="120"/>
                  <a:pt x="70" y="116"/>
                </a:cubicBezTo>
                <a:cubicBezTo>
                  <a:pt x="75" y="105"/>
                  <a:pt x="71" y="92"/>
                  <a:pt x="60" y="87"/>
                </a:cubicBezTo>
                <a:cubicBezTo>
                  <a:pt x="60" y="87"/>
                  <a:pt x="60" y="87"/>
                  <a:pt x="60" y="87"/>
                </a:cubicBezTo>
                <a:cubicBezTo>
                  <a:pt x="60" y="78"/>
                  <a:pt x="60" y="78"/>
                  <a:pt x="60" y="78"/>
                </a:cubicBezTo>
                <a:cubicBezTo>
                  <a:pt x="66" y="78"/>
                  <a:pt x="73" y="74"/>
                  <a:pt x="76" y="68"/>
                </a:cubicBezTo>
                <a:cubicBezTo>
                  <a:pt x="77" y="66"/>
                  <a:pt x="77" y="65"/>
                  <a:pt x="78" y="64"/>
                </a:cubicBezTo>
                <a:close/>
                <a:moveTo>
                  <a:pt x="60" y="18"/>
                </a:moveTo>
                <a:cubicBezTo>
                  <a:pt x="0" y="56"/>
                  <a:pt x="10" y="159"/>
                  <a:pt x="46" y="180"/>
                </a:cubicBezTo>
                <a:cubicBezTo>
                  <a:pt x="51" y="183"/>
                  <a:pt x="55" y="185"/>
                  <a:pt x="60" y="187"/>
                </a:cubicBezTo>
                <a:cubicBezTo>
                  <a:pt x="60" y="176"/>
                  <a:pt x="60" y="176"/>
                  <a:pt x="60" y="176"/>
                </a:cubicBezTo>
                <a:cubicBezTo>
                  <a:pt x="59" y="175"/>
                  <a:pt x="59" y="175"/>
                  <a:pt x="59" y="175"/>
                </a:cubicBezTo>
                <a:cubicBezTo>
                  <a:pt x="59" y="175"/>
                  <a:pt x="59" y="175"/>
                  <a:pt x="59" y="175"/>
                </a:cubicBezTo>
                <a:cubicBezTo>
                  <a:pt x="48" y="170"/>
                  <a:pt x="43" y="156"/>
                  <a:pt x="49" y="144"/>
                </a:cubicBezTo>
                <a:cubicBezTo>
                  <a:pt x="51" y="139"/>
                  <a:pt x="55" y="136"/>
                  <a:pt x="60" y="134"/>
                </a:cubicBezTo>
                <a:cubicBezTo>
                  <a:pt x="60" y="125"/>
                  <a:pt x="60" y="125"/>
                  <a:pt x="60" y="125"/>
                </a:cubicBezTo>
                <a:cubicBezTo>
                  <a:pt x="54" y="128"/>
                  <a:pt x="47" y="128"/>
                  <a:pt x="41" y="125"/>
                </a:cubicBezTo>
                <a:cubicBezTo>
                  <a:pt x="41" y="125"/>
                  <a:pt x="41" y="125"/>
                  <a:pt x="41" y="125"/>
                </a:cubicBezTo>
                <a:cubicBezTo>
                  <a:pt x="31" y="120"/>
                  <a:pt x="26" y="107"/>
                  <a:pt x="32" y="97"/>
                </a:cubicBezTo>
                <a:cubicBezTo>
                  <a:pt x="37" y="86"/>
                  <a:pt x="49" y="82"/>
                  <a:pt x="60" y="87"/>
                </a:cubicBezTo>
                <a:cubicBezTo>
                  <a:pt x="60" y="78"/>
                  <a:pt x="60" y="78"/>
                  <a:pt x="60" y="78"/>
                </a:cubicBezTo>
                <a:cubicBezTo>
                  <a:pt x="57" y="78"/>
                  <a:pt x="54" y="77"/>
                  <a:pt x="51" y="76"/>
                </a:cubicBezTo>
                <a:cubicBezTo>
                  <a:pt x="42" y="71"/>
                  <a:pt x="38" y="60"/>
                  <a:pt x="43" y="51"/>
                </a:cubicBezTo>
                <a:cubicBezTo>
                  <a:pt x="43" y="51"/>
                  <a:pt x="43" y="51"/>
                  <a:pt x="43" y="51"/>
                </a:cubicBezTo>
                <a:cubicBezTo>
                  <a:pt x="46" y="44"/>
                  <a:pt x="53" y="40"/>
                  <a:pt x="60" y="40"/>
                </a:cubicBezTo>
                <a:lnTo>
                  <a:pt x="60" y="18"/>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grpSp>
        <p:nvGrpSpPr>
          <p:cNvPr id="5" name="Group 127"/>
          <p:cNvGrpSpPr/>
          <p:nvPr/>
        </p:nvGrpSpPr>
        <p:grpSpPr>
          <a:xfrm>
            <a:off x="6818366" y="3195018"/>
            <a:ext cx="380902" cy="490410"/>
            <a:chOff x="8610600" y="4127500"/>
            <a:chExt cx="508001" cy="654050"/>
          </a:xfrm>
          <a:solidFill>
            <a:schemeClr val="tx2">
              <a:lumMod val="20000"/>
              <a:lumOff val="80000"/>
            </a:schemeClr>
          </a:solidFill>
        </p:grpSpPr>
        <p:sp>
          <p:nvSpPr>
            <p:cNvPr id="43" name="Freeform 33"/>
            <p:cNvSpPr>
              <a:spLocks/>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4" name="Freeform 34"/>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5" name="Freeform 35"/>
            <p:cNvSpPr>
              <a:spLocks/>
            </p:cNvSpPr>
            <p:nvPr/>
          </p:nvSpPr>
          <p:spPr bwMode="auto">
            <a:xfrm>
              <a:off x="8610600" y="4144963"/>
              <a:ext cx="496888" cy="433388"/>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6" name="Freeform 36"/>
            <p:cNvSpPr>
              <a:spLocks/>
            </p:cNvSpPr>
            <p:nvPr/>
          </p:nvSpPr>
          <p:spPr bwMode="auto">
            <a:xfrm>
              <a:off x="8729663" y="4613275"/>
              <a:ext cx="141288" cy="168275"/>
            </a:xfrm>
            <a:custGeom>
              <a:avLst/>
              <a:gdLst>
                <a:gd name="T0" fmla="*/ 45 w 65"/>
                <a:gd name="T1" fmla="*/ 5 h 77"/>
                <a:gd name="T2" fmla="*/ 45 w 65"/>
                <a:gd name="T3" fmla="*/ 28 h 77"/>
                <a:gd name="T4" fmla="*/ 25 w 65"/>
                <a:gd name="T5" fmla="*/ 45 h 77"/>
                <a:gd name="T6" fmla="*/ 1 w 65"/>
                <a:gd name="T7" fmla="*/ 64 h 77"/>
                <a:gd name="T8" fmla="*/ 65 w 65"/>
                <a:gd name="T9" fmla="*/ 77 h 77"/>
                <a:gd name="T10" fmla="*/ 65 w 65"/>
                <a:gd name="T11" fmla="*/ 0 h 77"/>
                <a:gd name="T12" fmla="*/ 45 w 65"/>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5" h="77">
                  <a:moveTo>
                    <a:pt x="45" y="5"/>
                  </a:moveTo>
                  <a:cubicBezTo>
                    <a:pt x="45" y="28"/>
                    <a:pt x="45" y="28"/>
                    <a:pt x="45" y="28"/>
                  </a:cubicBezTo>
                  <a:cubicBezTo>
                    <a:pt x="45" y="28"/>
                    <a:pt x="39" y="40"/>
                    <a:pt x="25" y="45"/>
                  </a:cubicBezTo>
                  <a:cubicBezTo>
                    <a:pt x="12" y="49"/>
                    <a:pt x="0" y="56"/>
                    <a:pt x="1" y="64"/>
                  </a:cubicBezTo>
                  <a:cubicBezTo>
                    <a:pt x="2" y="71"/>
                    <a:pt x="18" y="77"/>
                    <a:pt x="65" y="77"/>
                  </a:cubicBezTo>
                  <a:cubicBezTo>
                    <a:pt x="65" y="0"/>
                    <a:pt x="65" y="0"/>
                    <a:pt x="65" y="0"/>
                  </a:cubicBezTo>
                  <a:lnTo>
                    <a:pt x="45"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7" name="Freeform 37"/>
            <p:cNvSpPr>
              <a:spLocks/>
            </p:cNvSpPr>
            <p:nvPr/>
          </p:nvSpPr>
          <p:spPr bwMode="auto">
            <a:xfrm>
              <a:off x="8855075" y="4613275"/>
              <a:ext cx="134938" cy="168275"/>
            </a:xfrm>
            <a:custGeom>
              <a:avLst/>
              <a:gdLst>
                <a:gd name="T0" fmla="*/ 14 w 62"/>
                <a:gd name="T1" fmla="*/ 5 h 77"/>
                <a:gd name="T2" fmla="*/ 14 w 62"/>
                <a:gd name="T3" fmla="*/ 28 h 77"/>
                <a:gd name="T4" fmla="*/ 32 w 62"/>
                <a:gd name="T5" fmla="*/ 45 h 77"/>
                <a:gd name="T6" fmla="*/ 61 w 62"/>
                <a:gd name="T7" fmla="*/ 64 h 77"/>
                <a:gd name="T8" fmla="*/ 0 w 62"/>
                <a:gd name="T9" fmla="*/ 77 h 77"/>
                <a:gd name="T10" fmla="*/ 0 w 62"/>
                <a:gd name="T11" fmla="*/ 0 h 77"/>
                <a:gd name="T12" fmla="*/ 14 w 62"/>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2" h="77">
                  <a:moveTo>
                    <a:pt x="14" y="5"/>
                  </a:moveTo>
                  <a:cubicBezTo>
                    <a:pt x="14" y="28"/>
                    <a:pt x="14" y="28"/>
                    <a:pt x="14" y="28"/>
                  </a:cubicBezTo>
                  <a:cubicBezTo>
                    <a:pt x="14" y="28"/>
                    <a:pt x="19" y="40"/>
                    <a:pt x="32" y="45"/>
                  </a:cubicBezTo>
                  <a:cubicBezTo>
                    <a:pt x="46" y="49"/>
                    <a:pt x="62" y="56"/>
                    <a:pt x="61" y="64"/>
                  </a:cubicBezTo>
                  <a:cubicBezTo>
                    <a:pt x="60" y="71"/>
                    <a:pt x="34" y="77"/>
                    <a:pt x="0" y="77"/>
                  </a:cubicBezTo>
                  <a:cubicBezTo>
                    <a:pt x="0" y="0"/>
                    <a:pt x="0" y="0"/>
                    <a:pt x="0" y="0"/>
                  </a:cubicBezTo>
                  <a:lnTo>
                    <a:pt x="14"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8" name="Freeform 38"/>
            <p:cNvSpPr>
              <a:spLocks/>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9" name="Freeform 39"/>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50" name="Freeform 40"/>
            <p:cNvSpPr>
              <a:spLocks/>
            </p:cNvSpPr>
            <p:nvPr/>
          </p:nvSpPr>
          <p:spPr bwMode="auto">
            <a:xfrm>
              <a:off x="8610600" y="4144963"/>
              <a:ext cx="496888" cy="433388"/>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grpSp>
      <p:sp>
        <p:nvSpPr>
          <p:cNvPr id="51" name="Freeform 41"/>
          <p:cNvSpPr>
            <a:spLocks noEditPoints="1"/>
          </p:cNvSpPr>
          <p:nvPr/>
        </p:nvSpPr>
        <p:spPr bwMode="auto">
          <a:xfrm>
            <a:off x="7133800" y="2699847"/>
            <a:ext cx="321385" cy="292817"/>
          </a:xfrm>
          <a:custGeom>
            <a:avLst/>
            <a:gdLst>
              <a:gd name="T0" fmla="*/ 116 w 196"/>
              <a:gd name="T1" fmla="*/ 2 h 179"/>
              <a:gd name="T2" fmla="*/ 98 w 196"/>
              <a:gd name="T3" fmla="*/ 0 h 179"/>
              <a:gd name="T4" fmla="*/ 98 w 196"/>
              <a:gd name="T5" fmla="*/ 17 h 179"/>
              <a:gd name="T6" fmla="*/ 113 w 196"/>
              <a:gd name="T7" fmla="*/ 18 h 179"/>
              <a:gd name="T8" fmla="*/ 169 w 196"/>
              <a:gd name="T9" fmla="*/ 105 h 179"/>
              <a:gd name="T10" fmla="*/ 98 w 196"/>
              <a:gd name="T11" fmla="*/ 163 h 179"/>
              <a:gd name="T12" fmla="*/ 98 w 196"/>
              <a:gd name="T13" fmla="*/ 179 h 179"/>
              <a:gd name="T14" fmla="*/ 185 w 196"/>
              <a:gd name="T15" fmla="*/ 108 h 179"/>
              <a:gd name="T16" fmla="*/ 116 w 196"/>
              <a:gd name="T17" fmla="*/ 2 h 179"/>
              <a:gd name="T18" fmla="*/ 98 w 196"/>
              <a:gd name="T19" fmla="*/ 0 h 179"/>
              <a:gd name="T20" fmla="*/ 10 w 196"/>
              <a:gd name="T21" fmla="*/ 71 h 179"/>
              <a:gd name="T22" fmla="*/ 79 w 196"/>
              <a:gd name="T23" fmla="*/ 177 h 179"/>
              <a:gd name="T24" fmla="*/ 98 w 196"/>
              <a:gd name="T25" fmla="*/ 179 h 179"/>
              <a:gd name="T26" fmla="*/ 98 w 196"/>
              <a:gd name="T27" fmla="*/ 163 h 179"/>
              <a:gd name="T28" fmla="*/ 83 w 196"/>
              <a:gd name="T29" fmla="*/ 161 h 179"/>
              <a:gd name="T30" fmla="*/ 83 w 196"/>
              <a:gd name="T31" fmla="*/ 161 h 179"/>
              <a:gd name="T32" fmla="*/ 26 w 196"/>
              <a:gd name="T33" fmla="*/ 75 h 179"/>
              <a:gd name="T34" fmla="*/ 98 w 196"/>
              <a:gd name="T35" fmla="*/ 17 h 179"/>
              <a:gd name="T36" fmla="*/ 98 w 196"/>
              <a:gd name="T37"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6" h="179">
                <a:moveTo>
                  <a:pt x="116" y="2"/>
                </a:moveTo>
                <a:cubicBezTo>
                  <a:pt x="110" y="1"/>
                  <a:pt x="104" y="0"/>
                  <a:pt x="98" y="0"/>
                </a:cubicBezTo>
                <a:cubicBezTo>
                  <a:pt x="98" y="17"/>
                  <a:pt x="98" y="17"/>
                  <a:pt x="98" y="17"/>
                </a:cubicBezTo>
                <a:cubicBezTo>
                  <a:pt x="103" y="17"/>
                  <a:pt x="108" y="17"/>
                  <a:pt x="113" y="18"/>
                </a:cubicBezTo>
                <a:cubicBezTo>
                  <a:pt x="152" y="27"/>
                  <a:pt x="177" y="65"/>
                  <a:pt x="169" y="105"/>
                </a:cubicBezTo>
                <a:cubicBezTo>
                  <a:pt x="162" y="139"/>
                  <a:pt x="131" y="163"/>
                  <a:pt x="98" y="163"/>
                </a:cubicBezTo>
                <a:cubicBezTo>
                  <a:pt x="98" y="179"/>
                  <a:pt x="98" y="179"/>
                  <a:pt x="98" y="179"/>
                </a:cubicBezTo>
                <a:cubicBezTo>
                  <a:pt x="139" y="179"/>
                  <a:pt x="177" y="150"/>
                  <a:pt x="185" y="108"/>
                </a:cubicBezTo>
                <a:cubicBezTo>
                  <a:pt x="196" y="60"/>
                  <a:pt x="165" y="12"/>
                  <a:pt x="116" y="2"/>
                </a:cubicBezTo>
                <a:close/>
                <a:moveTo>
                  <a:pt x="98" y="0"/>
                </a:moveTo>
                <a:cubicBezTo>
                  <a:pt x="56" y="0"/>
                  <a:pt x="19" y="29"/>
                  <a:pt x="10" y="71"/>
                </a:cubicBezTo>
                <a:cubicBezTo>
                  <a:pt x="0" y="120"/>
                  <a:pt x="31" y="167"/>
                  <a:pt x="79" y="177"/>
                </a:cubicBezTo>
                <a:cubicBezTo>
                  <a:pt x="85" y="179"/>
                  <a:pt x="92" y="179"/>
                  <a:pt x="98" y="179"/>
                </a:cubicBezTo>
                <a:cubicBezTo>
                  <a:pt x="98" y="163"/>
                  <a:pt x="98" y="163"/>
                  <a:pt x="98" y="163"/>
                </a:cubicBezTo>
                <a:cubicBezTo>
                  <a:pt x="93" y="163"/>
                  <a:pt x="88" y="162"/>
                  <a:pt x="83" y="161"/>
                </a:cubicBezTo>
                <a:cubicBezTo>
                  <a:pt x="83" y="161"/>
                  <a:pt x="83" y="161"/>
                  <a:pt x="83" y="161"/>
                </a:cubicBezTo>
                <a:cubicBezTo>
                  <a:pt x="43" y="153"/>
                  <a:pt x="18" y="114"/>
                  <a:pt x="26" y="75"/>
                </a:cubicBezTo>
                <a:cubicBezTo>
                  <a:pt x="33" y="40"/>
                  <a:pt x="64" y="17"/>
                  <a:pt x="98" y="17"/>
                </a:cubicBezTo>
                <a:lnTo>
                  <a:pt x="98"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52" name="Freeform 42"/>
          <p:cNvSpPr>
            <a:spLocks/>
          </p:cNvSpPr>
          <p:nvPr/>
        </p:nvSpPr>
        <p:spPr bwMode="auto">
          <a:xfrm>
            <a:off x="7217122" y="2970048"/>
            <a:ext cx="69038" cy="148790"/>
          </a:xfrm>
          <a:custGeom>
            <a:avLst/>
            <a:gdLst>
              <a:gd name="T0" fmla="*/ 33 w 58"/>
              <a:gd name="T1" fmla="*/ 125 h 125"/>
              <a:gd name="T2" fmla="*/ 0 w 58"/>
              <a:gd name="T3" fmla="*/ 118 h 125"/>
              <a:gd name="T4" fmla="*/ 25 w 58"/>
              <a:gd name="T5" fmla="*/ 0 h 125"/>
              <a:gd name="T6" fmla="*/ 58 w 58"/>
              <a:gd name="T7" fmla="*/ 7 h 125"/>
              <a:gd name="T8" fmla="*/ 33 w 58"/>
              <a:gd name="T9" fmla="*/ 125 h 125"/>
            </a:gdLst>
            <a:ahLst/>
            <a:cxnLst>
              <a:cxn ang="0">
                <a:pos x="T0" y="T1"/>
              </a:cxn>
              <a:cxn ang="0">
                <a:pos x="T2" y="T3"/>
              </a:cxn>
              <a:cxn ang="0">
                <a:pos x="T4" y="T5"/>
              </a:cxn>
              <a:cxn ang="0">
                <a:pos x="T6" y="T7"/>
              </a:cxn>
              <a:cxn ang="0">
                <a:pos x="T8" y="T9"/>
              </a:cxn>
            </a:cxnLst>
            <a:rect l="0" t="0" r="r" b="b"/>
            <a:pathLst>
              <a:path w="58" h="125">
                <a:moveTo>
                  <a:pt x="33" y="125"/>
                </a:moveTo>
                <a:lnTo>
                  <a:pt x="0" y="118"/>
                </a:lnTo>
                <a:lnTo>
                  <a:pt x="25" y="0"/>
                </a:lnTo>
                <a:lnTo>
                  <a:pt x="58" y="7"/>
                </a:lnTo>
                <a:lnTo>
                  <a:pt x="33" y="125"/>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53" name="Freeform 43"/>
          <p:cNvSpPr>
            <a:spLocks/>
          </p:cNvSpPr>
          <p:nvPr/>
        </p:nvSpPr>
        <p:spPr bwMode="auto">
          <a:xfrm>
            <a:off x="7188554" y="3015280"/>
            <a:ext cx="97606" cy="201164"/>
          </a:xfrm>
          <a:custGeom>
            <a:avLst/>
            <a:gdLst>
              <a:gd name="T0" fmla="*/ 40 w 60"/>
              <a:gd name="T1" fmla="*/ 106 h 123"/>
              <a:gd name="T2" fmla="*/ 18 w 60"/>
              <a:gd name="T3" fmla="*/ 121 h 123"/>
              <a:gd name="T4" fmla="*/ 3 w 60"/>
              <a:gd name="T5" fmla="*/ 98 h 123"/>
              <a:gd name="T6" fmla="*/ 20 w 60"/>
              <a:gd name="T7" fmla="*/ 17 h 123"/>
              <a:gd name="T8" fmla="*/ 42 w 60"/>
              <a:gd name="T9" fmla="*/ 2 h 123"/>
              <a:gd name="T10" fmla="*/ 57 w 60"/>
              <a:gd name="T11" fmla="*/ 25 h 123"/>
              <a:gd name="T12" fmla="*/ 40 w 60"/>
              <a:gd name="T13" fmla="*/ 106 h 123"/>
            </a:gdLst>
            <a:ahLst/>
            <a:cxnLst>
              <a:cxn ang="0">
                <a:pos x="T0" y="T1"/>
              </a:cxn>
              <a:cxn ang="0">
                <a:pos x="T2" y="T3"/>
              </a:cxn>
              <a:cxn ang="0">
                <a:pos x="T4" y="T5"/>
              </a:cxn>
              <a:cxn ang="0">
                <a:pos x="T6" y="T7"/>
              </a:cxn>
              <a:cxn ang="0">
                <a:pos x="T8" y="T9"/>
              </a:cxn>
              <a:cxn ang="0">
                <a:pos x="T10" y="T11"/>
              </a:cxn>
              <a:cxn ang="0">
                <a:pos x="T12" y="T13"/>
              </a:cxn>
            </a:cxnLst>
            <a:rect l="0" t="0" r="r" b="b"/>
            <a:pathLst>
              <a:path w="60" h="123">
                <a:moveTo>
                  <a:pt x="40" y="106"/>
                </a:moveTo>
                <a:cubicBezTo>
                  <a:pt x="38" y="116"/>
                  <a:pt x="28" y="123"/>
                  <a:pt x="18" y="121"/>
                </a:cubicBezTo>
                <a:cubicBezTo>
                  <a:pt x="7" y="118"/>
                  <a:pt x="0" y="108"/>
                  <a:pt x="3" y="98"/>
                </a:cubicBezTo>
                <a:cubicBezTo>
                  <a:pt x="20" y="17"/>
                  <a:pt x="20" y="17"/>
                  <a:pt x="20" y="17"/>
                </a:cubicBezTo>
                <a:cubicBezTo>
                  <a:pt x="22" y="6"/>
                  <a:pt x="32" y="0"/>
                  <a:pt x="42" y="2"/>
                </a:cubicBezTo>
                <a:cubicBezTo>
                  <a:pt x="53" y="4"/>
                  <a:pt x="60" y="14"/>
                  <a:pt x="57" y="25"/>
                </a:cubicBezTo>
                <a:lnTo>
                  <a:pt x="40" y="106"/>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54" name="Freeform 45"/>
          <p:cNvSpPr>
            <a:spLocks noEditPoints="1"/>
          </p:cNvSpPr>
          <p:nvPr/>
        </p:nvSpPr>
        <p:spPr bwMode="auto">
          <a:xfrm>
            <a:off x="6180357" y="2756982"/>
            <a:ext cx="478507" cy="396375"/>
          </a:xfrm>
          <a:custGeom>
            <a:avLst/>
            <a:gdLst>
              <a:gd name="T0" fmla="*/ 199 w 293"/>
              <a:gd name="T1" fmla="*/ 192 h 242"/>
              <a:gd name="T2" fmla="*/ 219 w 293"/>
              <a:gd name="T3" fmla="*/ 205 h 242"/>
              <a:gd name="T4" fmla="*/ 219 w 293"/>
              <a:gd name="T5" fmla="*/ 214 h 242"/>
              <a:gd name="T6" fmla="*/ 199 w 293"/>
              <a:gd name="T7" fmla="*/ 214 h 242"/>
              <a:gd name="T8" fmla="*/ 219 w 293"/>
              <a:gd name="T9" fmla="*/ 242 h 242"/>
              <a:gd name="T10" fmla="*/ 242 w 293"/>
              <a:gd name="T11" fmla="*/ 216 h 242"/>
              <a:gd name="T12" fmla="*/ 199 w 293"/>
              <a:gd name="T13" fmla="*/ 170 h 242"/>
              <a:gd name="T14" fmla="*/ 293 w 293"/>
              <a:gd name="T15" fmla="*/ 147 h 242"/>
              <a:gd name="T16" fmla="*/ 269 w 293"/>
              <a:gd name="T17" fmla="*/ 0 h 242"/>
              <a:gd name="T18" fmla="*/ 199 w 293"/>
              <a:gd name="T19" fmla="*/ 16 h 242"/>
              <a:gd name="T20" fmla="*/ 275 w 293"/>
              <a:gd name="T21" fmla="*/ 35 h 242"/>
              <a:gd name="T22" fmla="*/ 256 w 293"/>
              <a:gd name="T23" fmla="*/ 154 h 242"/>
              <a:gd name="T24" fmla="*/ 199 w 293"/>
              <a:gd name="T25" fmla="*/ 170 h 242"/>
              <a:gd name="T26" fmla="*/ 175 w 293"/>
              <a:gd name="T27" fmla="*/ 192 h 242"/>
              <a:gd name="T28" fmla="*/ 199 w 293"/>
              <a:gd name="T29" fmla="*/ 170 h 242"/>
              <a:gd name="T30" fmla="*/ 146 w 293"/>
              <a:gd name="T31" fmla="*/ 154 h 242"/>
              <a:gd name="T32" fmla="*/ 199 w 293"/>
              <a:gd name="T33" fmla="*/ 242 h 242"/>
              <a:gd name="T34" fmla="*/ 179 w 293"/>
              <a:gd name="T35" fmla="*/ 214 h 242"/>
              <a:gd name="T36" fmla="*/ 179 w 293"/>
              <a:gd name="T37" fmla="*/ 205 h 242"/>
              <a:gd name="T38" fmla="*/ 199 w 293"/>
              <a:gd name="T39" fmla="*/ 192 h 242"/>
              <a:gd name="T40" fmla="*/ 146 w 293"/>
              <a:gd name="T41" fmla="*/ 0 h 242"/>
              <a:gd name="T42" fmla="*/ 199 w 293"/>
              <a:gd name="T43" fmla="*/ 16 h 242"/>
              <a:gd name="T44" fmla="*/ 146 w 293"/>
              <a:gd name="T45" fmla="*/ 0 h 242"/>
              <a:gd name="T46" fmla="*/ 0 w 293"/>
              <a:gd name="T47" fmla="*/ 24 h 242"/>
              <a:gd name="T48" fmla="*/ 23 w 293"/>
              <a:gd name="T49" fmla="*/ 170 h 242"/>
              <a:gd name="T50" fmla="*/ 117 w 293"/>
              <a:gd name="T51" fmla="*/ 192 h 242"/>
              <a:gd name="T52" fmla="*/ 52 w 293"/>
              <a:gd name="T53" fmla="*/ 216 h 242"/>
              <a:gd name="T54" fmla="*/ 75 w 293"/>
              <a:gd name="T55" fmla="*/ 242 h 242"/>
              <a:gd name="T56" fmla="*/ 146 w 293"/>
              <a:gd name="T57" fmla="*/ 154 h 242"/>
              <a:gd name="T58" fmla="*/ 37 w 293"/>
              <a:gd name="T59" fmla="*/ 154 h 242"/>
              <a:gd name="T60" fmla="*/ 17 w 293"/>
              <a:gd name="T61" fmla="*/ 35 h 242"/>
              <a:gd name="T62" fmla="*/ 146 w 293"/>
              <a:gd name="T63" fmla="*/ 16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3" h="242">
                <a:moveTo>
                  <a:pt x="219" y="192"/>
                </a:moveTo>
                <a:cubicBezTo>
                  <a:pt x="199" y="192"/>
                  <a:pt x="199" y="192"/>
                  <a:pt x="199" y="192"/>
                </a:cubicBezTo>
                <a:cubicBezTo>
                  <a:pt x="199" y="205"/>
                  <a:pt x="199" y="205"/>
                  <a:pt x="199" y="205"/>
                </a:cubicBezTo>
                <a:cubicBezTo>
                  <a:pt x="219" y="205"/>
                  <a:pt x="219" y="205"/>
                  <a:pt x="219" y="205"/>
                </a:cubicBezTo>
                <a:cubicBezTo>
                  <a:pt x="221" y="205"/>
                  <a:pt x="223" y="207"/>
                  <a:pt x="223" y="209"/>
                </a:cubicBezTo>
                <a:cubicBezTo>
                  <a:pt x="223" y="212"/>
                  <a:pt x="221" y="214"/>
                  <a:pt x="219" y="214"/>
                </a:cubicBezTo>
                <a:cubicBezTo>
                  <a:pt x="219" y="214"/>
                  <a:pt x="219" y="214"/>
                  <a:pt x="219" y="214"/>
                </a:cubicBezTo>
                <a:cubicBezTo>
                  <a:pt x="199" y="214"/>
                  <a:pt x="199" y="214"/>
                  <a:pt x="199" y="214"/>
                </a:cubicBezTo>
                <a:cubicBezTo>
                  <a:pt x="199" y="242"/>
                  <a:pt x="199" y="242"/>
                  <a:pt x="199" y="242"/>
                </a:cubicBezTo>
                <a:cubicBezTo>
                  <a:pt x="219" y="242"/>
                  <a:pt x="219" y="242"/>
                  <a:pt x="219" y="242"/>
                </a:cubicBezTo>
                <a:cubicBezTo>
                  <a:pt x="232" y="242"/>
                  <a:pt x="242" y="232"/>
                  <a:pt x="242" y="219"/>
                </a:cubicBezTo>
                <a:cubicBezTo>
                  <a:pt x="242" y="216"/>
                  <a:pt x="242" y="216"/>
                  <a:pt x="242" y="216"/>
                </a:cubicBezTo>
                <a:cubicBezTo>
                  <a:pt x="242" y="203"/>
                  <a:pt x="232" y="192"/>
                  <a:pt x="219" y="192"/>
                </a:cubicBezTo>
                <a:close/>
                <a:moveTo>
                  <a:pt x="199" y="170"/>
                </a:moveTo>
                <a:cubicBezTo>
                  <a:pt x="269" y="170"/>
                  <a:pt x="269" y="170"/>
                  <a:pt x="269" y="170"/>
                </a:cubicBezTo>
                <a:cubicBezTo>
                  <a:pt x="282" y="170"/>
                  <a:pt x="293" y="160"/>
                  <a:pt x="293" y="147"/>
                </a:cubicBezTo>
                <a:cubicBezTo>
                  <a:pt x="293" y="24"/>
                  <a:pt x="293" y="24"/>
                  <a:pt x="293" y="24"/>
                </a:cubicBezTo>
                <a:cubicBezTo>
                  <a:pt x="293" y="11"/>
                  <a:pt x="282" y="0"/>
                  <a:pt x="269" y="0"/>
                </a:cubicBezTo>
                <a:cubicBezTo>
                  <a:pt x="199" y="0"/>
                  <a:pt x="199" y="0"/>
                  <a:pt x="199" y="0"/>
                </a:cubicBezTo>
                <a:cubicBezTo>
                  <a:pt x="199" y="16"/>
                  <a:pt x="199" y="16"/>
                  <a:pt x="199" y="16"/>
                </a:cubicBezTo>
                <a:cubicBezTo>
                  <a:pt x="256" y="16"/>
                  <a:pt x="256" y="16"/>
                  <a:pt x="256" y="16"/>
                </a:cubicBezTo>
                <a:cubicBezTo>
                  <a:pt x="267" y="16"/>
                  <a:pt x="275" y="24"/>
                  <a:pt x="275" y="35"/>
                </a:cubicBezTo>
                <a:cubicBezTo>
                  <a:pt x="275" y="135"/>
                  <a:pt x="275" y="135"/>
                  <a:pt x="275" y="135"/>
                </a:cubicBezTo>
                <a:cubicBezTo>
                  <a:pt x="275" y="146"/>
                  <a:pt x="267" y="154"/>
                  <a:pt x="256" y="154"/>
                </a:cubicBezTo>
                <a:cubicBezTo>
                  <a:pt x="199" y="154"/>
                  <a:pt x="199" y="154"/>
                  <a:pt x="199" y="154"/>
                </a:cubicBezTo>
                <a:lnTo>
                  <a:pt x="199" y="170"/>
                </a:lnTo>
                <a:close/>
                <a:moveTo>
                  <a:pt x="199" y="192"/>
                </a:moveTo>
                <a:cubicBezTo>
                  <a:pt x="175" y="192"/>
                  <a:pt x="175" y="192"/>
                  <a:pt x="175" y="192"/>
                </a:cubicBezTo>
                <a:cubicBezTo>
                  <a:pt x="175" y="170"/>
                  <a:pt x="175" y="170"/>
                  <a:pt x="175" y="170"/>
                </a:cubicBezTo>
                <a:cubicBezTo>
                  <a:pt x="199" y="170"/>
                  <a:pt x="199" y="170"/>
                  <a:pt x="199" y="170"/>
                </a:cubicBezTo>
                <a:cubicBezTo>
                  <a:pt x="199" y="154"/>
                  <a:pt x="199" y="154"/>
                  <a:pt x="199" y="154"/>
                </a:cubicBezTo>
                <a:cubicBezTo>
                  <a:pt x="146" y="154"/>
                  <a:pt x="146" y="154"/>
                  <a:pt x="146" y="154"/>
                </a:cubicBezTo>
                <a:cubicBezTo>
                  <a:pt x="146" y="242"/>
                  <a:pt x="146" y="242"/>
                  <a:pt x="146" y="242"/>
                </a:cubicBezTo>
                <a:cubicBezTo>
                  <a:pt x="199" y="242"/>
                  <a:pt x="199" y="242"/>
                  <a:pt x="199" y="242"/>
                </a:cubicBezTo>
                <a:cubicBezTo>
                  <a:pt x="199" y="214"/>
                  <a:pt x="199" y="214"/>
                  <a:pt x="199" y="214"/>
                </a:cubicBezTo>
                <a:cubicBezTo>
                  <a:pt x="179" y="214"/>
                  <a:pt x="179" y="214"/>
                  <a:pt x="179" y="214"/>
                </a:cubicBezTo>
                <a:cubicBezTo>
                  <a:pt x="177" y="214"/>
                  <a:pt x="175" y="212"/>
                  <a:pt x="175" y="209"/>
                </a:cubicBezTo>
                <a:cubicBezTo>
                  <a:pt x="175" y="207"/>
                  <a:pt x="177" y="205"/>
                  <a:pt x="179" y="205"/>
                </a:cubicBezTo>
                <a:cubicBezTo>
                  <a:pt x="199" y="205"/>
                  <a:pt x="199" y="205"/>
                  <a:pt x="199" y="205"/>
                </a:cubicBezTo>
                <a:cubicBezTo>
                  <a:pt x="199" y="192"/>
                  <a:pt x="199" y="192"/>
                  <a:pt x="199" y="192"/>
                </a:cubicBezTo>
                <a:close/>
                <a:moveTo>
                  <a:pt x="199" y="0"/>
                </a:moveTo>
                <a:cubicBezTo>
                  <a:pt x="146" y="0"/>
                  <a:pt x="146" y="0"/>
                  <a:pt x="146" y="0"/>
                </a:cubicBezTo>
                <a:cubicBezTo>
                  <a:pt x="146" y="16"/>
                  <a:pt x="146" y="16"/>
                  <a:pt x="146" y="16"/>
                </a:cubicBezTo>
                <a:cubicBezTo>
                  <a:pt x="199" y="16"/>
                  <a:pt x="199" y="16"/>
                  <a:pt x="199" y="16"/>
                </a:cubicBezTo>
                <a:lnTo>
                  <a:pt x="199" y="0"/>
                </a:lnTo>
                <a:close/>
                <a:moveTo>
                  <a:pt x="146" y="0"/>
                </a:moveTo>
                <a:cubicBezTo>
                  <a:pt x="23" y="0"/>
                  <a:pt x="23" y="0"/>
                  <a:pt x="23" y="0"/>
                </a:cubicBezTo>
                <a:cubicBezTo>
                  <a:pt x="10" y="0"/>
                  <a:pt x="0" y="11"/>
                  <a:pt x="0" y="24"/>
                </a:cubicBezTo>
                <a:cubicBezTo>
                  <a:pt x="0" y="147"/>
                  <a:pt x="0" y="147"/>
                  <a:pt x="0" y="147"/>
                </a:cubicBezTo>
                <a:cubicBezTo>
                  <a:pt x="0" y="160"/>
                  <a:pt x="10" y="170"/>
                  <a:pt x="23" y="170"/>
                </a:cubicBezTo>
                <a:cubicBezTo>
                  <a:pt x="117" y="170"/>
                  <a:pt x="117" y="170"/>
                  <a:pt x="117" y="170"/>
                </a:cubicBezTo>
                <a:cubicBezTo>
                  <a:pt x="117" y="192"/>
                  <a:pt x="117" y="192"/>
                  <a:pt x="117" y="192"/>
                </a:cubicBezTo>
                <a:cubicBezTo>
                  <a:pt x="75" y="192"/>
                  <a:pt x="75" y="192"/>
                  <a:pt x="75" y="192"/>
                </a:cubicBezTo>
                <a:cubicBezTo>
                  <a:pt x="62" y="192"/>
                  <a:pt x="52" y="203"/>
                  <a:pt x="52" y="216"/>
                </a:cubicBezTo>
                <a:cubicBezTo>
                  <a:pt x="52" y="219"/>
                  <a:pt x="52" y="219"/>
                  <a:pt x="52" y="219"/>
                </a:cubicBezTo>
                <a:cubicBezTo>
                  <a:pt x="52" y="232"/>
                  <a:pt x="62" y="242"/>
                  <a:pt x="75" y="242"/>
                </a:cubicBezTo>
                <a:cubicBezTo>
                  <a:pt x="146" y="242"/>
                  <a:pt x="146" y="242"/>
                  <a:pt x="146" y="242"/>
                </a:cubicBezTo>
                <a:cubicBezTo>
                  <a:pt x="146" y="154"/>
                  <a:pt x="146" y="154"/>
                  <a:pt x="146" y="154"/>
                </a:cubicBezTo>
                <a:cubicBezTo>
                  <a:pt x="37" y="154"/>
                  <a:pt x="37" y="154"/>
                  <a:pt x="37" y="154"/>
                </a:cubicBezTo>
                <a:cubicBezTo>
                  <a:pt x="37" y="154"/>
                  <a:pt x="37" y="154"/>
                  <a:pt x="37" y="154"/>
                </a:cubicBezTo>
                <a:cubicBezTo>
                  <a:pt x="26" y="154"/>
                  <a:pt x="17" y="146"/>
                  <a:pt x="17" y="135"/>
                </a:cubicBezTo>
                <a:cubicBezTo>
                  <a:pt x="17" y="35"/>
                  <a:pt x="17" y="35"/>
                  <a:pt x="17" y="35"/>
                </a:cubicBezTo>
                <a:cubicBezTo>
                  <a:pt x="17" y="24"/>
                  <a:pt x="26" y="16"/>
                  <a:pt x="37" y="16"/>
                </a:cubicBezTo>
                <a:cubicBezTo>
                  <a:pt x="146" y="16"/>
                  <a:pt x="146" y="16"/>
                  <a:pt x="146" y="16"/>
                </a:cubicBezTo>
                <a:lnTo>
                  <a:pt x="146"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55" name="Freeform 46"/>
          <p:cNvSpPr>
            <a:spLocks noEditPoints="1"/>
          </p:cNvSpPr>
          <p:nvPr/>
        </p:nvSpPr>
        <p:spPr bwMode="auto">
          <a:xfrm>
            <a:off x="7026671" y="1967803"/>
            <a:ext cx="614203" cy="716570"/>
          </a:xfrm>
          <a:custGeom>
            <a:avLst/>
            <a:gdLst>
              <a:gd name="T0" fmla="*/ 376 w 376"/>
              <a:gd name="T1" fmla="*/ 43 h 438"/>
              <a:gd name="T2" fmla="*/ 324 w 376"/>
              <a:gd name="T3" fmla="*/ 32 h 438"/>
              <a:gd name="T4" fmla="*/ 334 w 376"/>
              <a:gd name="T5" fmla="*/ 54 h 438"/>
              <a:gd name="T6" fmla="*/ 324 w 376"/>
              <a:gd name="T7" fmla="*/ 59 h 438"/>
              <a:gd name="T8" fmla="*/ 272 w 376"/>
              <a:gd name="T9" fmla="*/ 63 h 438"/>
              <a:gd name="T10" fmla="*/ 304 w 376"/>
              <a:gd name="T11" fmla="*/ 98 h 438"/>
              <a:gd name="T12" fmla="*/ 256 w 376"/>
              <a:gd name="T13" fmla="*/ 81 h 438"/>
              <a:gd name="T14" fmla="*/ 271 w 376"/>
              <a:gd name="T15" fmla="*/ 103 h 438"/>
              <a:gd name="T16" fmla="*/ 241 w 376"/>
              <a:gd name="T17" fmla="*/ 100 h 438"/>
              <a:gd name="T18" fmla="*/ 256 w 376"/>
              <a:gd name="T19" fmla="*/ 122 h 438"/>
              <a:gd name="T20" fmla="*/ 226 w 376"/>
              <a:gd name="T21" fmla="*/ 119 h 438"/>
              <a:gd name="T22" fmla="*/ 240 w 376"/>
              <a:gd name="T23" fmla="*/ 140 h 438"/>
              <a:gd name="T24" fmla="*/ 210 w 376"/>
              <a:gd name="T25" fmla="*/ 138 h 438"/>
              <a:gd name="T26" fmla="*/ 242 w 376"/>
              <a:gd name="T27" fmla="*/ 173 h 438"/>
              <a:gd name="T28" fmla="*/ 195 w 376"/>
              <a:gd name="T29" fmla="*/ 156 h 438"/>
              <a:gd name="T30" fmla="*/ 210 w 376"/>
              <a:gd name="T31" fmla="*/ 178 h 438"/>
              <a:gd name="T32" fmla="*/ 180 w 376"/>
              <a:gd name="T33" fmla="*/ 175 h 438"/>
              <a:gd name="T34" fmla="*/ 194 w 376"/>
              <a:gd name="T35" fmla="*/ 197 h 438"/>
              <a:gd name="T36" fmla="*/ 164 w 376"/>
              <a:gd name="T37" fmla="*/ 194 h 438"/>
              <a:gd name="T38" fmla="*/ 179 w 376"/>
              <a:gd name="T39" fmla="*/ 215 h 438"/>
              <a:gd name="T40" fmla="*/ 149 w 376"/>
              <a:gd name="T41" fmla="*/ 213 h 438"/>
              <a:gd name="T42" fmla="*/ 181 w 376"/>
              <a:gd name="T43" fmla="*/ 248 h 438"/>
              <a:gd name="T44" fmla="*/ 134 w 376"/>
              <a:gd name="T45" fmla="*/ 232 h 438"/>
              <a:gd name="T46" fmla="*/ 148 w 376"/>
              <a:gd name="T47" fmla="*/ 253 h 438"/>
              <a:gd name="T48" fmla="*/ 118 w 376"/>
              <a:gd name="T49" fmla="*/ 250 h 438"/>
              <a:gd name="T50" fmla="*/ 133 w 376"/>
              <a:gd name="T51" fmla="*/ 272 h 438"/>
              <a:gd name="T52" fmla="*/ 103 w 376"/>
              <a:gd name="T53" fmla="*/ 269 h 438"/>
              <a:gd name="T54" fmla="*/ 117 w 376"/>
              <a:gd name="T55" fmla="*/ 290 h 438"/>
              <a:gd name="T56" fmla="*/ 88 w 376"/>
              <a:gd name="T57" fmla="*/ 288 h 438"/>
              <a:gd name="T58" fmla="*/ 119 w 376"/>
              <a:gd name="T59" fmla="*/ 323 h 438"/>
              <a:gd name="T60" fmla="*/ 72 w 376"/>
              <a:gd name="T61" fmla="*/ 307 h 438"/>
              <a:gd name="T62" fmla="*/ 87 w 376"/>
              <a:gd name="T63" fmla="*/ 328 h 438"/>
              <a:gd name="T64" fmla="*/ 57 w 376"/>
              <a:gd name="T65" fmla="*/ 325 h 438"/>
              <a:gd name="T66" fmla="*/ 71 w 376"/>
              <a:gd name="T67" fmla="*/ 347 h 438"/>
              <a:gd name="T68" fmla="*/ 42 w 376"/>
              <a:gd name="T69" fmla="*/ 344 h 438"/>
              <a:gd name="T70" fmla="*/ 56 w 376"/>
              <a:gd name="T71" fmla="*/ 366 h 438"/>
              <a:gd name="T72" fmla="*/ 26 w 376"/>
              <a:gd name="T73" fmla="*/ 363 h 438"/>
              <a:gd name="T74" fmla="*/ 58 w 376"/>
              <a:gd name="T75" fmla="*/ 398 h 438"/>
              <a:gd name="T76" fmla="*/ 0 w 376"/>
              <a:gd name="T77" fmla="*/ 395 h 438"/>
              <a:gd name="T78" fmla="*/ 324 w 376"/>
              <a:gd name="T79" fmla="*/ 106 h 438"/>
              <a:gd name="T80" fmla="*/ 316 w 376"/>
              <a:gd name="T81" fmla="*/ 56 h 438"/>
              <a:gd name="T82" fmla="*/ 324 w 376"/>
              <a:gd name="T83" fmla="*/ 32 h 438"/>
              <a:gd name="T84" fmla="*/ 323 w 376"/>
              <a:gd name="T85" fmla="*/ 0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6" h="438">
                <a:moveTo>
                  <a:pt x="324" y="106"/>
                </a:moveTo>
                <a:cubicBezTo>
                  <a:pt x="376" y="43"/>
                  <a:pt x="376" y="43"/>
                  <a:pt x="376" y="43"/>
                </a:cubicBezTo>
                <a:cubicBezTo>
                  <a:pt x="324" y="1"/>
                  <a:pt x="324" y="1"/>
                  <a:pt x="324" y="1"/>
                </a:cubicBezTo>
                <a:cubicBezTo>
                  <a:pt x="324" y="32"/>
                  <a:pt x="324" y="32"/>
                  <a:pt x="324" y="32"/>
                </a:cubicBezTo>
                <a:cubicBezTo>
                  <a:pt x="327" y="32"/>
                  <a:pt x="330" y="33"/>
                  <a:pt x="332" y="35"/>
                </a:cubicBezTo>
                <a:cubicBezTo>
                  <a:pt x="338" y="40"/>
                  <a:pt x="339" y="49"/>
                  <a:pt x="334" y="54"/>
                </a:cubicBezTo>
                <a:cubicBezTo>
                  <a:pt x="334" y="54"/>
                  <a:pt x="334" y="54"/>
                  <a:pt x="334" y="54"/>
                </a:cubicBezTo>
                <a:cubicBezTo>
                  <a:pt x="332" y="57"/>
                  <a:pt x="328" y="59"/>
                  <a:pt x="324" y="59"/>
                </a:cubicBezTo>
                <a:lnTo>
                  <a:pt x="324" y="106"/>
                </a:lnTo>
                <a:close/>
                <a:moveTo>
                  <a:pt x="272" y="63"/>
                </a:moveTo>
                <a:cubicBezTo>
                  <a:pt x="308" y="92"/>
                  <a:pt x="308" y="92"/>
                  <a:pt x="308" y="92"/>
                </a:cubicBezTo>
                <a:cubicBezTo>
                  <a:pt x="304" y="98"/>
                  <a:pt x="304" y="98"/>
                  <a:pt x="304" y="98"/>
                </a:cubicBezTo>
                <a:cubicBezTo>
                  <a:pt x="267" y="68"/>
                  <a:pt x="267" y="68"/>
                  <a:pt x="267" y="68"/>
                </a:cubicBezTo>
                <a:cubicBezTo>
                  <a:pt x="256" y="81"/>
                  <a:pt x="256" y="81"/>
                  <a:pt x="256" y="81"/>
                </a:cubicBezTo>
                <a:cubicBezTo>
                  <a:pt x="276" y="97"/>
                  <a:pt x="276" y="97"/>
                  <a:pt x="276" y="97"/>
                </a:cubicBezTo>
                <a:cubicBezTo>
                  <a:pt x="271" y="103"/>
                  <a:pt x="271" y="103"/>
                  <a:pt x="271" y="103"/>
                </a:cubicBezTo>
                <a:cubicBezTo>
                  <a:pt x="252" y="87"/>
                  <a:pt x="252" y="87"/>
                  <a:pt x="252" y="87"/>
                </a:cubicBezTo>
                <a:cubicBezTo>
                  <a:pt x="241" y="100"/>
                  <a:pt x="241" y="100"/>
                  <a:pt x="241" y="100"/>
                </a:cubicBezTo>
                <a:cubicBezTo>
                  <a:pt x="260" y="116"/>
                  <a:pt x="260" y="116"/>
                  <a:pt x="260" y="116"/>
                </a:cubicBezTo>
                <a:cubicBezTo>
                  <a:pt x="256" y="122"/>
                  <a:pt x="256" y="122"/>
                  <a:pt x="256" y="122"/>
                </a:cubicBezTo>
                <a:cubicBezTo>
                  <a:pt x="236" y="106"/>
                  <a:pt x="236" y="106"/>
                  <a:pt x="236" y="106"/>
                </a:cubicBezTo>
                <a:cubicBezTo>
                  <a:pt x="226" y="119"/>
                  <a:pt x="226" y="119"/>
                  <a:pt x="226" y="119"/>
                </a:cubicBezTo>
                <a:cubicBezTo>
                  <a:pt x="245" y="135"/>
                  <a:pt x="245" y="135"/>
                  <a:pt x="245" y="135"/>
                </a:cubicBezTo>
                <a:cubicBezTo>
                  <a:pt x="240" y="140"/>
                  <a:pt x="240" y="140"/>
                  <a:pt x="240" y="140"/>
                </a:cubicBezTo>
                <a:cubicBezTo>
                  <a:pt x="221" y="125"/>
                  <a:pt x="221" y="125"/>
                  <a:pt x="221" y="125"/>
                </a:cubicBezTo>
                <a:cubicBezTo>
                  <a:pt x="210" y="138"/>
                  <a:pt x="210" y="138"/>
                  <a:pt x="210" y="138"/>
                </a:cubicBezTo>
                <a:cubicBezTo>
                  <a:pt x="247" y="167"/>
                  <a:pt x="247" y="167"/>
                  <a:pt x="247" y="167"/>
                </a:cubicBezTo>
                <a:cubicBezTo>
                  <a:pt x="242" y="173"/>
                  <a:pt x="242" y="173"/>
                  <a:pt x="242" y="173"/>
                </a:cubicBezTo>
                <a:cubicBezTo>
                  <a:pt x="206" y="143"/>
                  <a:pt x="206" y="143"/>
                  <a:pt x="206" y="143"/>
                </a:cubicBezTo>
                <a:cubicBezTo>
                  <a:pt x="195" y="156"/>
                  <a:pt x="195" y="156"/>
                  <a:pt x="195" y="156"/>
                </a:cubicBezTo>
                <a:cubicBezTo>
                  <a:pt x="214" y="172"/>
                  <a:pt x="214" y="172"/>
                  <a:pt x="214" y="172"/>
                </a:cubicBezTo>
                <a:cubicBezTo>
                  <a:pt x="210" y="178"/>
                  <a:pt x="210" y="178"/>
                  <a:pt x="210" y="178"/>
                </a:cubicBezTo>
                <a:cubicBezTo>
                  <a:pt x="190" y="162"/>
                  <a:pt x="190" y="162"/>
                  <a:pt x="190" y="162"/>
                </a:cubicBezTo>
                <a:cubicBezTo>
                  <a:pt x="180" y="175"/>
                  <a:pt x="180" y="175"/>
                  <a:pt x="180" y="175"/>
                </a:cubicBezTo>
                <a:cubicBezTo>
                  <a:pt x="199" y="191"/>
                  <a:pt x="199" y="191"/>
                  <a:pt x="199" y="191"/>
                </a:cubicBezTo>
                <a:cubicBezTo>
                  <a:pt x="194" y="197"/>
                  <a:pt x="194" y="197"/>
                  <a:pt x="194" y="197"/>
                </a:cubicBezTo>
                <a:cubicBezTo>
                  <a:pt x="175" y="181"/>
                  <a:pt x="175" y="181"/>
                  <a:pt x="175" y="181"/>
                </a:cubicBezTo>
                <a:cubicBezTo>
                  <a:pt x="164" y="194"/>
                  <a:pt x="164" y="194"/>
                  <a:pt x="164" y="194"/>
                </a:cubicBezTo>
                <a:cubicBezTo>
                  <a:pt x="184" y="210"/>
                  <a:pt x="184" y="210"/>
                  <a:pt x="184" y="210"/>
                </a:cubicBezTo>
                <a:cubicBezTo>
                  <a:pt x="179" y="215"/>
                  <a:pt x="179" y="215"/>
                  <a:pt x="179" y="215"/>
                </a:cubicBezTo>
                <a:cubicBezTo>
                  <a:pt x="160" y="200"/>
                  <a:pt x="160" y="200"/>
                  <a:pt x="160" y="200"/>
                </a:cubicBezTo>
                <a:cubicBezTo>
                  <a:pt x="149" y="213"/>
                  <a:pt x="149" y="213"/>
                  <a:pt x="149" y="213"/>
                </a:cubicBezTo>
                <a:cubicBezTo>
                  <a:pt x="185" y="243"/>
                  <a:pt x="185" y="243"/>
                  <a:pt x="185" y="243"/>
                </a:cubicBezTo>
                <a:cubicBezTo>
                  <a:pt x="181" y="248"/>
                  <a:pt x="181" y="248"/>
                  <a:pt x="181" y="248"/>
                </a:cubicBezTo>
                <a:cubicBezTo>
                  <a:pt x="144" y="218"/>
                  <a:pt x="144" y="218"/>
                  <a:pt x="144" y="218"/>
                </a:cubicBezTo>
                <a:cubicBezTo>
                  <a:pt x="134" y="232"/>
                  <a:pt x="134" y="232"/>
                  <a:pt x="134" y="232"/>
                </a:cubicBezTo>
                <a:cubicBezTo>
                  <a:pt x="153" y="247"/>
                  <a:pt x="153" y="247"/>
                  <a:pt x="153" y="247"/>
                </a:cubicBezTo>
                <a:cubicBezTo>
                  <a:pt x="148" y="253"/>
                  <a:pt x="148" y="253"/>
                  <a:pt x="148" y="253"/>
                </a:cubicBezTo>
                <a:cubicBezTo>
                  <a:pt x="129" y="237"/>
                  <a:pt x="129" y="237"/>
                  <a:pt x="129" y="237"/>
                </a:cubicBezTo>
                <a:cubicBezTo>
                  <a:pt x="118" y="250"/>
                  <a:pt x="118" y="250"/>
                  <a:pt x="118" y="250"/>
                </a:cubicBezTo>
                <a:cubicBezTo>
                  <a:pt x="137" y="266"/>
                  <a:pt x="137" y="266"/>
                  <a:pt x="137" y="266"/>
                </a:cubicBezTo>
                <a:cubicBezTo>
                  <a:pt x="133" y="272"/>
                  <a:pt x="133" y="272"/>
                  <a:pt x="133" y="272"/>
                </a:cubicBezTo>
                <a:cubicBezTo>
                  <a:pt x="114" y="256"/>
                  <a:pt x="114" y="256"/>
                  <a:pt x="114" y="256"/>
                </a:cubicBezTo>
                <a:cubicBezTo>
                  <a:pt x="103" y="269"/>
                  <a:pt x="103" y="269"/>
                  <a:pt x="103" y="269"/>
                </a:cubicBezTo>
                <a:cubicBezTo>
                  <a:pt x="122" y="285"/>
                  <a:pt x="122" y="285"/>
                  <a:pt x="122" y="285"/>
                </a:cubicBezTo>
                <a:cubicBezTo>
                  <a:pt x="117" y="290"/>
                  <a:pt x="117" y="290"/>
                  <a:pt x="117" y="290"/>
                </a:cubicBezTo>
                <a:cubicBezTo>
                  <a:pt x="98" y="275"/>
                  <a:pt x="98" y="275"/>
                  <a:pt x="98" y="275"/>
                </a:cubicBezTo>
                <a:cubicBezTo>
                  <a:pt x="88" y="288"/>
                  <a:pt x="88" y="288"/>
                  <a:pt x="88" y="288"/>
                </a:cubicBezTo>
                <a:cubicBezTo>
                  <a:pt x="124" y="318"/>
                  <a:pt x="124" y="318"/>
                  <a:pt x="124" y="318"/>
                </a:cubicBezTo>
                <a:cubicBezTo>
                  <a:pt x="119" y="323"/>
                  <a:pt x="119" y="323"/>
                  <a:pt x="119" y="323"/>
                </a:cubicBezTo>
                <a:cubicBezTo>
                  <a:pt x="83" y="294"/>
                  <a:pt x="83" y="294"/>
                  <a:pt x="83" y="294"/>
                </a:cubicBezTo>
                <a:cubicBezTo>
                  <a:pt x="72" y="307"/>
                  <a:pt x="72" y="307"/>
                  <a:pt x="72" y="307"/>
                </a:cubicBezTo>
                <a:cubicBezTo>
                  <a:pt x="91" y="322"/>
                  <a:pt x="91" y="322"/>
                  <a:pt x="91" y="322"/>
                </a:cubicBezTo>
                <a:cubicBezTo>
                  <a:pt x="87" y="328"/>
                  <a:pt x="87" y="328"/>
                  <a:pt x="87" y="328"/>
                </a:cubicBezTo>
                <a:cubicBezTo>
                  <a:pt x="68" y="312"/>
                  <a:pt x="68" y="312"/>
                  <a:pt x="68" y="312"/>
                </a:cubicBezTo>
                <a:cubicBezTo>
                  <a:pt x="57" y="325"/>
                  <a:pt x="57" y="325"/>
                  <a:pt x="57" y="325"/>
                </a:cubicBezTo>
                <a:cubicBezTo>
                  <a:pt x="76" y="341"/>
                  <a:pt x="76" y="341"/>
                  <a:pt x="76" y="341"/>
                </a:cubicBezTo>
                <a:cubicBezTo>
                  <a:pt x="71" y="347"/>
                  <a:pt x="71" y="347"/>
                  <a:pt x="71" y="347"/>
                </a:cubicBezTo>
                <a:cubicBezTo>
                  <a:pt x="52" y="331"/>
                  <a:pt x="52" y="331"/>
                  <a:pt x="52" y="331"/>
                </a:cubicBezTo>
                <a:cubicBezTo>
                  <a:pt x="42" y="344"/>
                  <a:pt x="42" y="344"/>
                  <a:pt x="42" y="344"/>
                </a:cubicBezTo>
                <a:cubicBezTo>
                  <a:pt x="61" y="360"/>
                  <a:pt x="61" y="360"/>
                  <a:pt x="61" y="360"/>
                </a:cubicBezTo>
                <a:cubicBezTo>
                  <a:pt x="56" y="366"/>
                  <a:pt x="56" y="366"/>
                  <a:pt x="56" y="366"/>
                </a:cubicBezTo>
                <a:cubicBezTo>
                  <a:pt x="37" y="350"/>
                  <a:pt x="37" y="350"/>
                  <a:pt x="37" y="350"/>
                </a:cubicBezTo>
                <a:cubicBezTo>
                  <a:pt x="26" y="363"/>
                  <a:pt x="26" y="363"/>
                  <a:pt x="26" y="363"/>
                </a:cubicBezTo>
                <a:cubicBezTo>
                  <a:pt x="63" y="393"/>
                  <a:pt x="63" y="393"/>
                  <a:pt x="63" y="393"/>
                </a:cubicBezTo>
                <a:cubicBezTo>
                  <a:pt x="58" y="398"/>
                  <a:pt x="58" y="398"/>
                  <a:pt x="58" y="398"/>
                </a:cubicBezTo>
                <a:cubicBezTo>
                  <a:pt x="22" y="369"/>
                  <a:pt x="22" y="369"/>
                  <a:pt x="22" y="369"/>
                </a:cubicBezTo>
                <a:cubicBezTo>
                  <a:pt x="0" y="395"/>
                  <a:pt x="0" y="395"/>
                  <a:pt x="0" y="395"/>
                </a:cubicBezTo>
                <a:cubicBezTo>
                  <a:pt x="53" y="438"/>
                  <a:pt x="53" y="438"/>
                  <a:pt x="53" y="438"/>
                </a:cubicBezTo>
                <a:cubicBezTo>
                  <a:pt x="324" y="106"/>
                  <a:pt x="324" y="106"/>
                  <a:pt x="324" y="106"/>
                </a:cubicBezTo>
                <a:cubicBezTo>
                  <a:pt x="324" y="59"/>
                  <a:pt x="324" y="59"/>
                  <a:pt x="324" y="59"/>
                </a:cubicBezTo>
                <a:cubicBezTo>
                  <a:pt x="321" y="59"/>
                  <a:pt x="318" y="58"/>
                  <a:pt x="316" y="56"/>
                </a:cubicBezTo>
                <a:cubicBezTo>
                  <a:pt x="310" y="51"/>
                  <a:pt x="309" y="43"/>
                  <a:pt x="314" y="37"/>
                </a:cubicBezTo>
                <a:cubicBezTo>
                  <a:pt x="316" y="34"/>
                  <a:pt x="320" y="32"/>
                  <a:pt x="324" y="32"/>
                </a:cubicBezTo>
                <a:cubicBezTo>
                  <a:pt x="324" y="1"/>
                  <a:pt x="324" y="1"/>
                  <a:pt x="324" y="1"/>
                </a:cubicBezTo>
                <a:cubicBezTo>
                  <a:pt x="323" y="0"/>
                  <a:pt x="323" y="0"/>
                  <a:pt x="323" y="0"/>
                </a:cubicBezTo>
                <a:lnTo>
                  <a:pt x="272" y="63"/>
                </a:ln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56" name="Freeform 47"/>
          <p:cNvSpPr>
            <a:spLocks noEditPoints="1"/>
          </p:cNvSpPr>
          <p:nvPr/>
        </p:nvSpPr>
        <p:spPr bwMode="auto">
          <a:xfrm>
            <a:off x="7492084" y="2177299"/>
            <a:ext cx="265441" cy="521358"/>
          </a:xfrm>
          <a:custGeom>
            <a:avLst/>
            <a:gdLst>
              <a:gd name="T0" fmla="*/ 121 w 162"/>
              <a:gd name="T1" fmla="*/ 144 h 319"/>
              <a:gd name="T2" fmla="*/ 128 w 162"/>
              <a:gd name="T3" fmla="*/ 138 h 319"/>
              <a:gd name="T4" fmla="*/ 150 w 162"/>
              <a:gd name="T5" fmla="*/ 80 h 319"/>
              <a:gd name="T6" fmla="*/ 147 w 162"/>
              <a:gd name="T7" fmla="*/ 69 h 319"/>
              <a:gd name="T8" fmla="*/ 156 w 162"/>
              <a:gd name="T9" fmla="*/ 46 h 319"/>
              <a:gd name="T10" fmla="*/ 137 w 162"/>
              <a:gd name="T11" fmla="*/ 3 h 319"/>
              <a:gd name="T12" fmla="*/ 121 w 162"/>
              <a:gd name="T13" fmla="*/ 1 h 319"/>
              <a:gd name="T14" fmla="*/ 121 w 162"/>
              <a:gd name="T15" fmla="*/ 58 h 319"/>
              <a:gd name="T16" fmla="*/ 126 w 162"/>
              <a:gd name="T17" fmla="*/ 61 h 319"/>
              <a:gd name="T18" fmla="*/ 121 w 162"/>
              <a:gd name="T19" fmla="*/ 59 h 319"/>
              <a:gd name="T20" fmla="*/ 121 w 162"/>
              <a:gd name="T21" fmla="*/ 85 h 319"/>
              <a:gd name="T22" fmla="*/ 125 w 162"/>
              <a:gd name="T23" fmla="*/ 75 h 319"/>
              <a:gd name="T24" fmla="*/ 123 w 162"/>
              <a:gd name="T25" fmla="*/ 66 h 319"/>
              <a:gd name="T26" fmla="*/ 139 w 162"/>
              <a:gd name="T27" fmla="*/ 72 h 319"/>
              <a:gd name="T28" fmla="*/ 144 w 162"/>
              <a:gd name="T29" fmla="*/ 83 h 319"/>
              <a:gd name="T30" fmla="*/ 125 w 162"/>
              <a:gd name="T31" fmla="*/ 132 h 319"/>
              <a:gd name="T32" fmla="*/ 121 w 162"/>
              <a:gd name="T33" fmla="*/ 136 h 319"/>
              <a:gd name="T34" fmla="*/ 121 w 162"/>
              <a:gd name="T35" fmla="*/ 144 h 319"/>
              <a:gd name="T36" fmla="*/ 66 w 162"/>
              <a:gd name="T37" fmla="*/ 284 h 319"/>
              <a:gd name="T38" fmla="*/ 121 w 162"/>
              <a:gd name="T39" fmla="*/ 144 h 319"/>
              <a:gd name="T40" fmla="*/ 121 w 162"/>
              <a:gd name="T41" fmla="*/ 144 h 319"/>
              <a:gd name="T42" fmla="*/ 121 w 162"/>
              <a:gd name="T43" fmla="*/ 136 h 319"/>
              <a:gd name="T44" fmla="*/ 114 w 162"/>
              <a:gd name="T45" fmla="*/ 137 h 319"/>
              <a:gd name="T46" fmla="*/ 98 w 162"/>
              <a:gd name="T47" fmla="*/ 130 h 319"/>
              <a:gd name="T48" fmla="*/ 98 w 162"/>
              <a:gd name="T49" fmla="*/ 130 h 319"/>
              <a:gd name="T50" fmla="*/ 106 w 162"/>
              <a:gd name="T51" fmla="*/ 125 h 319"/>
              <a:gd name="T52" fmla="*/ 121 w 162"/>
              <a:gd name="T53" fmla="*/ 85 h 319"/>
              <a:gd name="T54" fmla="*/ 121 w 162"/>
              <a:gd name="T55" fmla="*/ 59 h 319"/>
              <a:gd name="T56" fmla="*/ 85 w 162"/>
              <a:gd name="T57" fmla="*/ 45 h 319"/>
              <a:gd name="T58" fmla="*/ 74 w 162"/>
              <a:gd name="T59" fmla="*/ 51 h 319"/>
              <a:gd name="T60" fmla="*/ 52 w 162"/>
              <a:gd name="T61" fmla="*/ 108 h 319"/>
              <a:gd name="T62" fmla="*/ 54 w 162"/>
              <a:gd name="T63" fmla="*/ 118 h 319"/>
              <a:gd name="T64" fmla="*/ 35 w 162"/>
              <a:gd name="T65" fmla="*/ 168 h 319"/>
              <a:gd name="T66" fmla="*/ 35 w 162"/>
              <a:gd name="T67" fmla="*/ 256 h 319"/>
              <a:gd name="T68" fmla="*/ 39 w 162"/>
              <a:gd name="T69" fmla="*/ 257 h 319"/>
              <a:gd name="T70" fmla="*/ 45 w 162"/>
              <a:gd name="T71" fmla="*/ 268 h 319"/>
              <a:gd name="T72" fmla="*/ 58 w 162"/>
              <a:gd name="T73" fmla="*/ 264 h 319"/>
              <a:gd name="T74" fmla="*/ 64 w 162"/>
              <a:gd name="T75" fmla="*/ 278 h 319"/>
              <a:gd name="T76" fmla="*/ 63 w 162"/>
              <a:gd name="T77" fmla="*/ 281 h 319"/>
              <a:gd name="T78" fmla="*/ 35 w 162"/>
              <a:gd name="T79" fmla="*/ 300 h 319"/>
              <a:gd name="T80" fmla="*/ 35 w 162"/>
              <a:gd name="T81" fmla="*/ 306 h 319"/>
              <a:gd name="T82" fmla="*/ 66 w 162"/>
              <a:gd name="T83" fmla="*/ 284 h 319"/>
              <a:gd name="T84" fmla="*/ 121 w 162"/>
              <a:gd name="T85" fmla="*/ 1 h 319"/>
              <a:gd name="T86" fmla="*/ 121 w 162"/>
              <a:gd name="T87" fmla="*/ 58 h 319"/>
              <a:gd name="T88" fmla="*/ 88 w 162"/>
              <a:gd name="T89" fmla="*/ 36 h 319"/>
              <a:gd name="T90" fmla="*/ 94 w 162"/>
              <a:gd name="T91" fmla="*/ 22 h 319"/>
              <a:gd name="T92" fmla="*/ 121 w 162"/>
              <a:gd name="T93" fmla="*/ 1 h 319"/>
              <a:gd name="T94" fmla="*/ 35 w 162"/>
              <a:gd name="T95" fmla="*/ 168 h 319"/>
              <a:gd name="T96" fmla="*/ 0 w 162"/>
              <a:gd name="T97" fmla="*/ 258 h 319"/>
              <a:gd name="T98" fmla="*/ 15 w 162"/>
              <a:gd name="T99" fmla="*/ 319 h 319"/>
              <a:gd name="T100" fmla="*/ 35 w 162"/>
              <a:gd name="T101" fmla="*/ 306 h 319"/>
              <a:gd name="T102" fmla="*/ 35 w 162"/>
              <a:gd name="T103" fmla="*/ 300 h 319"/>
              <a:gd name="T104" fmla="*/ 33 w 162"/>
              <a:gd name="T105" fmla="*/ 301 h 319"/>
              <a:gd name="T106" fmla="*/ 13 w 162"/>
              <a:gd name="T107" fmla="*/ 294 h 319"/>
              <a:gd name="T108" fmla="*/ 5 w 162"/>
              <a:gd name="T109" fmla="*/ 259 h 319"/>
              <a:gd name="T110" fmla="*/ 5 w 162"/>
              <a:gd name="T111" fmla="*/ 259 h 319"/>
              <a:gd name="T112" fmla="*/ 6 w 162"/>
              <a:gd name="T113" fmla="*/ 256 h 319"/>
              <a:gd name="T114" fmla="*/ 19 w 162"/>
              <a:gd name="T115" fmla="*/ 250 h 319"/>
              <a:gd name="T116" fmla="*/ 26 w 162"/>
              <a:gd name="T117" fmla="*/ 261 h 319"/>
              <a:gd name="T118" fmla="*/ 35 w 162"/>
              <a:gd name="T119" fmla="*/ 256 h 319"/>
              <a:gd name="T120" fmla="*/ 35 w 162"/>
              <a:gd name="T121" fmla="*/ 168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2" h="319">
                <a:moveTo>
                  <a:pt x="121" y="144"/>
                </a:moveTo>
                <a:cubicBezTo>
                  <a:pt x="124" y="143"/>
                  <a:pt x="127" y="141"/>
                  <a:pt x="128" y="138"/>
                </a:cubicBezTo>
                <a:cubicBezTo>
                  <a:pt x="150" y="80"/>
                  <a:pt x="150" y="80"/>
                  <a:pt x="150" y="80"/>
                </a:cubicBezTo>
                <a:cubicBezTo>
                  <a:pt x="152" y="76"/>
                  <a:pt x="150" y="71"/>
                  <a:pt x="147" y="69"/>
                </a:cubicBezTo>
                <a:cubicBezTo>
                  <a:pt x="156" y="46"/>
                  <a:pt x="156" y="46"/>
                  <a:pt x="156" y="46"/>
                </a:cubicBezTo>
                <a:cubicBezTo>
                  <a:pt x="162" y="29"/>
                  <a:pt x="154" y="9"/>
                  <a:pt x="137" y="3"/>
                </a:cubicBezTo>
                <a:cubicBezTo>
                  <a:pt x="132" y="1"/>
                  <a:pt x="126" y="0"/>
                  <a:pt x="121" y="1"/>
                </a:cubicBezTo>
                <a:cubicBezTo>
                  <a:pt x="121" y="58"/>
                  <a:pt x="121" y="58"/>
                  <a:pt x="121" y="58"/>
                </a:cubicBezTo>
                <a:cubicBezTo>
                  <a:pt x="126" y="61"/>
                  <a:pt x="126" y="61"/>
                  <a:pt x="126" y="61"/>
                </a:cubicBezTo>
                <a:cubicBezTo>
                  <a:pt x="121" y="59"/>
                  <a:pt x="121" y="59"/>
                  <a:pt x="121" y="59"/>
                </a:cubicBezTo>
                <a:cubicBezTo>
                  <a:pt x="121" y="85"/>
                  <a:pt x="121" y="85"/>
                  <a:pt x="121" y="85"/>
                </a:cubicBezTo>
                <a:cubicBezTo>
                  <a:pt x="125" y="75"/>
                  <a:pt x="125" y="75"/>
                  <a:pt x="125" y="75"/>
                </a:cubicBezTo>
                <a:cubicBezTo>
                  <a:pt x="126" y="72"/>
                  <a:pt x="126" y="68"/>
                  <a:pt x="123" y="66"/>
                </a:cubicBezTo>
                <a:cubicBezTo>
                  <a:pt x="139" y="72"/>
                  <a:pt x="139" y="72"/>
                  <a:pt x="139" y="72"/>
                </a:cubicBezTo>
                <a:cubicBezTo>
                  <a:pt x="143" y="73"/>
                  <a:pt x="146" y="78"/>
                  <a:pt x="144" y="83"/>
                </a:cubicBezTo>
                <a:cubicBezTo>
                  <a:pt x="125" y="132"/>
                  <a:pt x="125" y="132"/>
                  <a:pt x="125" y="132"/>
                </a:cubicBezTo>
                <a:cubicBezTo>
                  <a:pt x="124" y="134"/>
                  <a:pt x="123" y="135"/>
                  <a:pt x="121" y="136"/>
                </a:cubicBezTo>
                <a:lnTo>
                  <a:pt x="121" y="144"/>
                </a:lnTo>
                <a:close/>
                <a:moveTo>
                  <a:pt x="66" y="284"/>
                </a:moveTo>
                <a:cubicBezTo>
                  <a:pt x="121" y="144"/>
                  <a:pt x="121" y="144"/>
                  <a:pt x="121" y="144"/>
                </a:cubicBezTo>
                <a:cubicBezTo>
                  <a:pt x="121" y="144"/>
                  <a:pt x="121" y="144"/>
                  <a:pt x="121" y="144"/>
                </a:cubicBezTo>
                <a:cubicBezTo>
                  <a:pt x="121" y="136"/>
                  <a:pt x="121" y="136"/>
                  <a:pt x="121" y="136"/>
                </a:cubicBezTo>
                <a:cubicBezTo>
                  <a:pt x="119" y="137"/>
                  <a:pt x="117" y="137"/>
                  <a:pt x="114" y="137"/>
                </a:cubicBezTo>
                <a:cubicBezTo>
                  <a:pt x="98" y="130"/>
                  <a:pt x="98" y="130"/>
                  <a:pt x="98" y="130"/>
                </a:cubicBezTo>
                <a:cubicBezTo>
                  <a:pt x="98" y="130"/>
                  <a:pt x="98" y="130"/>
                  <a:pt x="98" y="130"/>
                </a:cubicBezTo>
                <a:cubicBezTo>
                  <a:pt x="102" y="130"/>
                  <a:pt x="105" y="128"/>
                  <a:pt x="106" y="125"/>
                </a:cubicBezTo>
                <a:cubicBezTo>
                  <a:pt x="121" y="85"/>
                  <a:pt x="121" y="85"/>
                  <a:pt x="121" y="85"/>
                </a:cubicBezTo>
                <a:cubicBezTo>
                  <a:pt x="121" y="59"/>
                  <a:pt x="121" y="59"/>
                  <a:pt x="121" y="59"/>
                </a:cubicBezTo>
                <a:cubicBezTo>
                  <a:pt x="85" y="45"/>
                  <a:pt x="85" y="45"/>
                  <a:pt x="85" y="45"/>
                </a:cubicBezTo>
                <a:cubicBezTo>
                  <a:pt x="80" y="44"/>
                  <a:pt x="76" y="47"/>
                  <a:pt x="74" y="51"/>
                </a:cubicBezTo>
                <a:cubicBezTo>
                  <a:pt x="52" y="108"/>
                  <a:pt x="52" y="108"/>
                  <a:pt x="52" y="108"/>
                </a:cubicBezTo>
                <a:cubicBezTo>
                  <a:pt x="51" y="112"/>
                  <a:pt x="52" y="115"/>
                  <a:pt x="54" y="118"/>
                </a:cubicBezTo>
                <a:cubicBezTo>
                  <a:pt x="35" y="168"/>
                  <a:pt x="35" y="168"/>
                  <a:pt x="35" y="168"/>
                </a:cubicBezTo>
                <a:cubicBezTo>
                  <a:pt x="35" y="256"/>
                  <a:pt x="35" y="256"/>
                  <a:pt x="35" y="256"/>
                </a:cubicBezTo>
                <a:cubicBezTo>
                  <a:pt x="36" y="256"/>
                  <a:pt x="37" y="257"/>
                  <a:pt x="39" y="257"/>
                </a:cubicBezTo>
                <a:cubicBezTo>
                  <a:pt x="43" y="259"/>
                  <a:pt x="46" y="264"/>
                  <a:pt x="45" y="268"/>
                </a:cubicBezTo>
                <a:cubicBezTo>
                  <a:pt x="48" y="264"/>
                  <a:pt x="53" y="263"/>
                  <a:pt x="58" y="264"/>
                </a:cubicBezTo>
                <a:cubicBezTo>
                  <a:pt x="63" y="267"/>
                  <a:pt x="66" y="273"/>
                  <a:pt x="64" y="278"/>
                </a:cubicBezTo>
                <a:cubicBezTo>
                  <a:pt x="63" y="281"/>
                  <a:pt x="63" y="281"/>
                  <a:pt x="63" y="281"/>
                </a:cubicBezTo>
                <a:cubicBezTo>
                  <a:pt x="35" y="300"/>
                  <a:pt x="35" y="300"/>
                  <a:pt x="35" y="300"/>
                </a:cubicBezTo>
                <a:cubicBezTo>
                  <a:pt x="35" y="306"/>
                  <a:pt x="35" y="306"/>
                  <a:pt x="35" y="306"/>
                </a:cubicBezTo>
                <a:cubicBezTo>
                  <a:pt x="66" y="284"/>
                  <a:pt x="66" y="284"/>
                  <a:pt x="66" y="284"/>
                </a:cubicBezTo>
                <a:close/>
                <a:moveTo>
                  <a:pt x="121" y="1"/>
                </a:moveTo>
                <a:cubicBezTo>
                  <a:pt x="121" y="58"/>
                  <a:pt x="121" y="58"/>
                  <a:pt x="121" y="58"/>
                </a:cubicBezTo>
                <a:cubicBezTo>
                  <a:pt x="88" y="36"/>
                  <a:pt x="88" y="36"/>
                  <a:pt x="88" y="36"/>
                </a:cubicBezTo>
                <a:cubicBezTo>
                  <a:pt x="94" y="22"/>
                  <a:pt x="94" y="22"/>
                  <a:pt x="94" y="22"/>
                </a:cubicBezTo>
                <a:cubicBezTo>
                  <a:pt x="98" y="10"/>
                  <a:pt x="109" y="2"/>
                  <a:pt x="121" y="1"/>
                </a:cubicBezTo>
                <a:close/>
                <a:moveTo>
                  <a:pt x="35" y="168"/>
                </a:moveTo>
                <a:cubicBezTo>
                  <a:pt x="0" y="258"/>
                  <a:pt x="0" y="258"/>
                  <a:pt x="0" y="258"/>
                </a:cubicBezTo>
                <a:cubicBezTo>
                  <a:pt x="15" y="319"/>
                  <a:pt x="15" y="319"/>
                  <a:pt x="15" y="319"/>
                </a:cubicBezTo>
                <a:cubicBezTo>
                  <a:pt x="35" y="306"/>
                  <a:pt x="35" y="306"/>
                  <a:pt x="35" y="306"/>
                </a:cubicBezTo>
                <a:cubicBezTo>
                  <a:pt x="35" y="300"/>
                  <a:pt x="35" y="300"/>
                  <a:pt x="35" y="300"/>
                </a:cubicBezTo>
                <a:cubicBezTo>
                  <a:pt x="33" y="301"/>
                  <a:pt x="33" y="301"/>
                  <a:pt x="33" y="301"/>
                </a:cubicBezTo>
                <a:cubicBezTo>
                  <a:pt x="13" y="294"/>
                  <a:pt x="13" y="294"/>
                  <a:pt x="13" y="294"/>
                </a:cubicBezTo>
                <a:cubicBezTo>
                  <a:pt x="5" y="259"/>
                  <a:pt x="5" y="259"/>
                  <a:pt x="5" y="259"/>
                </a:cubicBezTo>
                <a:cubicBezTo>
                  <a:pt x="5" y="259"/>
                  <a:pt x="5" y="259"/>
                  <a:pt x="5" y="259"/>
                </a:cubicBezTo>
                <a:cubicBezTo>
                  <a:pt x="6" y="256"/>
                  <a:pt x="6" y="256"/>
                  <a:pt x="6" y="256"/>
                </a:cubicBezTo>
                <a:cubicBezTo>
                  <a:pt x="8" y="250"/>
                  <a:pt x="14" y="248"/>
                  <a:pt x="19" y="250"/>
                </a:cubicBezTo>
                <a:cubicBezTo>
                  <a:pt x="24" y="251"/>
                  <a:pt x="27" y="256"/>
                  <a:pt x="26" y="261"/>
                </a:cubicBezTo>
                <a:cubicBezTo>
                  <a:pt x="28" y="258"/>
                  <a:pt x="31" y="256"/>
                  <a:pt x="35" y="256"/>
                </a:cubicBezTo>
                <a:lnTo>
                  <a:pt x="35" y="168"/>
                </a:ln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57" name="Freeform 48"/>
          <p:cNvSpPr>
            <a:spLocks noEditPoints="1"/>
          </p:cNvSpPr>
          <p:nvPr/>
        </p:nvSpPr>
        <p:spPr bwMode="auto">
          <a:xfrm>
            <a:off x="6566019" y="2243957"/>
            <a:ext cx="434465" cy="434465"/>
          </a:xfrm>
          <a:custGeom>
            <a:avLst/>
            <a:gdLst>
              <a:gd name="T0" fmla="*/ 133 w 266"/>
              <a:gd name="T1" fmla="*/ 0 h 266"/>
              <a:gd name="T2" fmla="*/ 133 w 266"/>
              <a:gd name="T3" fmla="*/ 0 h 266"/>
              <a:gd name="T4" fmla="*/ 133 w 266"/>
              <a:gd name="T5" fmla="*/ 35 h 266"/>
              <a:gd name="T6" fmla="*/ 150 w 266"/>
              <a:gd name="T7" fmla="*/ 24 h 266"/>
              <a:gd name="T8" fmla="*/ 242 w 266"/>
              <a:gd name="T9" fmla="*/ 117 h 266"/>
              <a:gd name="T10" fmla="*/ 231 w 266"/>
              <a:gd name="T11" fmla="*/ 133 h 266"/>
              <a:gd name="T12" fmla="*/ 242 w 266"/>
              <a:gd name="T13" fmla="*/ 149 h 266"/>
              <a:gd name="T14" fmla="*/ 150 w 266"/>
              <a:gd name="T15" fmla="*/ 242 h 266"/>
              <a:gd name="T16" fmla="*/ 150 w 266"/>
              <a:gd name="T17" fmla="*/ 242 h 266"/>
              <a:gd name="T18" fmla="*/ 133 w 266"/>
              <a:gd name="T19" fmla="*/ 231 h 266"/>
              <a:gd name="T20" fmla="*/ 133 w 266"/>
              <a:gd name="T21" fmla="*/ 266 h 266"/>
              <a:gd name="T22" fmla="*/ 133 w 266"/>
              <a:gd name="T23" fmla="*/ 266 h 266"/>
              <a:gd name="T24" fmla="*/ 266 w 266"/>
              <a:gd name="T25" fmla="*/ 133 h 266"/>
              <a:gd name="T26" fmla="*/ 133 w 266"/>
              <a:gd name="T27" fmla="*/ 0 h 266"/>
              <a:gd name="T28" fmla="*/ 133 w 266"/>
              <a:gd name="T29" fmla="*/ 0 h 266"/>
              <a:gd name="T30" fmla="*/ 133 w 266"/>
              <a:gd name="T31" fmla="*/ 0 h 266"/>
              <a:gd name="T32" fmla="*/ 0 w 266"/>
              <a:gd name="T33" fmla="*/ 133 h 266"/>
              <a:gd name="T34" fmla="*/ 133 w 266"/>
              <a:gd name="T35" fmla="*/ 266 h 266"/>
              <a:gd name="T36" fmla="*/ 133 w 266"/>
              <a:gd name="T37" fmla="*/ 266 h 266"/>
              <a:gd name="T38" fmla="*/ 133 w 266"/>
              <a:gd name="T39" fmla="*/ 231 h 266"/>
              <a:gd name="T40" fmla="*/ 133 w 266"/>
              <a:gd name="T41" fmla="*/ 231 h 266"/>
              <a:gd name="T42" fmla="*/ 117 w 266"/>
              <a:gd name="T43" fmla="*/ 242 h 266"/>
              <a:gd name="T44" fmla="*/ 24 w 266"/>
              <a:gd name="T45" fmla="*/ 149 h 266"/>
              <a:gd name="T46" fmla="*/ 35 w 266"/>
              <a:gd name="T47" fmla="*/ 133 h 266"/>
              <a:gd name="T48" fmla="*/ 24 w 266"/>
              <a:gd name="T49" fmla="*/ 117 h 266"/>
              <a:gd name="T50" fmla="*/ 117 w 266"/>
              <a:gd name="T51" fmla="*/ 24 h 266"/>
              <a:gd name="T52" fmla="*/ 133 w 266"/>
              <a:gd name="T53" fmla="*/ 35 h 266"/>
              <a:gd name="T54" fmla="*/ 133 w 266"/>
              <a:gd name="T55" fmla="*/ 35 h 266"/>
              <a:gd name="T56" fmla="*/ 133 w 266"/>
              <a:gd name="T57"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66" h="266">
                <a:moveTo>
                  <a:pt x="133" y="0"/>
                </a:moveTo>
                <a:cubicBezTo>
                  <a:pt x="133" y="0"/>
                  <a:pt x="133" y="0"/>
                  <a:pt x="133" y="0"/>
                </a:cubicBezTo>
                <a:cubicBezTo>
                  <a:pt x="133" y="35"/>
                  <a:pt x="133" y="35"/>
                  <a:pt x="133" y="35"/>
                </a:cubicBezTo>
                <a:cubicBezTo>
                  <a:pt x="141" y="35"/>
                  <a:pt x="147" y="30"/>
                  <a:pt x="150" y="24"/>
                </a:cubicBezTo>
                <a:cubicBezTo>
                  <a:pt x="197" y="31"/>
                  <a:pt x="235" y="69"/>
                  <a:pt x="242" y="117"/>
                </a:cubicBezTo>
                <a:cubicBezTo>
                  <a:pt x="236" y="119"/>
                  <a:pt x="231" y="125"/>
                  <a:pt x="231" y="133"/>
                </a:cubicBezTo>
                <a:cubicBezTo>
                  <a:pt x="231" y="140"/>
                  <a:pt x="236" y="147"/>
                  <a:pt x="242" y="149"/>
                </a:cubicBezTo>
                <a:cubicBezTo>
                  <a:pt x="235" y="197"/>
                  <a:pt x="197" y="235"/>
                  <a:pt x="150" y="242"/>
                </a:cubicBezTo>
                <a:cubicBezTo>
                  <a:pt x="150" y="242"/>
                  <a:pt x="150" y="242"/>
                  <a:pt x="150" y="242"/>
                </a:cubicBezTo>
                <a:cubicBezTo>
                  <a:pt x="147" y="236"/>
                  <a:pt x="141" y="231"/>
                  <a:pt x="133" y="231"/>
                </a:cubicBezTo>
                <a:cubicBezTo>
                  <a:pt x="133" y="266"/>
                  <a:pt x="133" y="266"/>
                  <a:pt x="133" y="266"/>
                </a:cubicBezTo>
                <a:cubicBezTo>
                  <a:pt x="133" y="266"/>
                  <a:pt x="133" y="266"/>
                  <a:pt x="133" y="266"/>
                </a:cubicBezTo>
                <a:cubicBezTo>
                  <a:pt x="207" y="266"/>
                  <a:pt x="266" y="206"/>
                  <a:pt x="266" y="133"/>
                </a:cubicBezTo>
                <a:cubicBezTo>
                  <a:pt x="266" y="59"/>
                  <a:pt x="207" y="0"/>
                  <a:pt x="133" y="0"/>
                </a:cubicBezTo>
                <a:close/>
                <a:moveTo>
                  <a:pt x="133" y="0"/>
                </a:moveTo>
                <a:cubicBezTo>
                  <a:pt x="133" y="0"/>
                  <a:pt x="133" y="0"/>
                  <a:pt x="133" y="0"/>
                </a:cubicBezTo>
                <a:cubicBezTo>
                  <a:pt x="60" y="0"/>
                  <a:pt x="0" y="59"/>
                  <a:pt x="0" y="133"/>
                </a:cubicBezTo>
                <a:cubicBezTo>
                  <a:pt x="0" y="206"/>
                  <a:pt x="60" y="266"/>
                  <a:pt x="133" y="266"/>
                </a:cubicBezTo>
                <a:cubicBezTo>
                  <a:pt x="133" y="266"/>
                  <a:pt x="133" y="266"/>
                  <a:pt x="133" y="266"/>
                </a:cubicBezTo>
                <a:cubicBezTo>
                  <a:pt x="133" y="231"/>
                  <a:pt x="133" y="231"/>
                  <a:pt x="133" y="231"/>
                </a:cubicBezTo>
                <a:cubicBezTo>
                  <a:pt x="133" y="231"/>
                  <a:pt x="133" y="231"/>
                  <a:pt x="133" y="231"/>
                </a:cubicBezTo>
                <a:cubicBezTo>
                  <a:pt x="126" y="231"/>
                  <a:pt x="120" y="236"/>
                  <a:pt x="117" y="242"/>
                </a:cubicBezTo>
                <a:cubicBezTo>
                  <a:pt x="69" y="235"/>
                  <a:pt x="31" y="197"/>
                  <a:pt x="24" y="149"/>
                </a:cubicBezTo>
                <a:cubicBezTo>
                  <a:pt x="31" y="147"/>
                  <a:pt x="35" y="140"/>
                  <a:pt x="35" y="133"/>
                </a:cubicBezTo>
                <a:cubicBezTo>
                  <a:pt x="35" y="125"/>
                  <a:pt x="31" y="119"/>
                  <a:pt x="24" y="117"/>
                </a:cubicBezTo>
                <a:cubicBezTo>
                  <a:pt x="31" y="69"/>
                  <a:pt x="69" y="31"/>
                  <a:pt x="117" y="24"/>
                </a:cubicBezTo>
                <a:cubicBezTo>
                  <a:pt x="120" y="30"/>
                  <a:pt x="126" y="35"/>
                  <a:pt x="133" y="35"/>
                </a:cubicBezTo>
                <a:cubicBezTo>
                  <a:pt x="133" y="35"/>
                  <a:pt x="133" y="35"/>
                  <a:pt x="133" y="35"/>
                </a:cubicBezTo>
                <a:lnTo>
                  <a:pt x="133"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58" name="Freeform 49"/>
          <p:cNvSpPr>
            <a:spLocks/>
          </p:cNvSpPr>
          <p:nvPr/>
        </p:nvSpPr>
        <p:spPr bwMode="auto">
          <a:xfrm>
            <a:off x="6645771" y="2382033"/>
            <a:ext cx="216637" cy="114270"/>
          </a:xfrm>
          <a:custGeom>
            <a:avLst/>
            <a:gdLst>
              <a:gd name="T0" fmla="*/ 124 w 133"/>
              <a:gd name="T1" fmla="*/ 0 h 70"/>
              <a:gd name="T2" fmla="*/ 93 w 133"/>
              <a:gd name="T3" fmla="*/ 30 h 70"/>
              <a:gd name="T4" fmla="*/ 84 w 133"/>
              <a:gd name="T5" fmla="*/ 28 h 70"/>
              <a:gd name="T6" fmla="*/ 65 w 133"/>
              <a:gd name="T7" fmla="*/ 42 h 70"/>
              <a:gd name="T8" fmla="*/ 0 w 133"/>
              <a:gd name="T9" fmla="*/ 42 h 70"/>
              <a:gd name="T10" fmla="*/ 0 w 133"/>
              <a:gd name="T11" fmla="*/ 56 h 70"/>
              <a:gd name="T12" fmla="*/ 65 w 133"/>
              <a:gd name="T13" fmla="*/ 56 h 70"/>
              <a:gd name="T14" fmla="*/ 84 w 133"/>
              <a:gd name="T15" fmla="*/ 70 h 70"/>
              <a:gd name="T16" fmla="*/ 105 w 133"/>
              <a:gd name="T17" fmla="*/ 49 h 70"/>
              <a:gd name="T18" fmla="*/ 103 w 133"/>
              <a:gd name="T19" fmla="*/ 40 h 70"/>
              <a:gd name="T20" fmla="*/ 133 w 133"/>
              <a:gd name="T21" fmla="*/ 9 h 70"/>
              <a:gd name="T22" fmla="*/ 124 w 133"/>
              <a:gd name="T23"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3" h="70">
                <a:moveTo>
                  <a:pt x="124" y="0"/>
                </a:moveTo>
                <a:cubicBezTo>
                  <a:pt x="93" y="30"/>
                  <a:pt x="93" y="30"/>
                  <a:pt x="93" y="30"/>
                </a:cubicBezTo>
                <a:cubicBezTo>
                  <a:pt x="91" y="29"/>
                  <a:pt x="88" y="28"/>
                  <a:pt x="84" y="28"/>
                </a:cubicBezTo>
                <a:cubicBezTo>
                  <a:pt x="75" y="28"/>
                  <a:pt x="67" y="34"/>
                  <a:pt x="65" y="42"/>
                </a:cubicBezTo>
                <a:cubicBezTo>
                  <a:pt x="0" y="42"/>
                  <a:pt x="0" y="42"/>
                  <a:pt x="0" y="42"/>
                </a:cubicBezTo>
                <a:cubicBezTo>
                  <a:pt x="0" y="56"/>
                  <a:pt x="0" y="56"/>
                  <a:pt x="0" y="56"/>
                </a:cubicBezTo>
                <a:cubicBezTo>
                  <a:pt x="65" y="56"/>
                  <a:pt x="65" y="56"/>
                  <a:pt x="65" y="56"/>
                </a:cubicBezTo>
                <a:cubicBezTo>
                  <a:pt x="67" y="64"/>
                  <a:pt x="75" y="70"/>
                  <a:pt x="84" y="70"/>
                </a:cubicBezTo>
                <a:cubicBezTo>
                  <a:pt x="96" y="70"/>
                  <a:pt x="105" y="60"/>
                  <a:pt x="105" y="49"/>
                </a:cubicBezTo>
                <a:cubicBezTo>
                  <a:pt x="105" y="46"/>
                  <a:pt x="104" y="43"/>
                  <a:pt x="103" y="40"/>
                </a:cubicBezTo>
                <a:cubicBezTo>
                  <a:pt x="133" y="9"/>
                  <a:pt x="133" y="9"/>
                  <a:pt x="133" y="9"/>
                </a:cubicBezTo>
                <a:lnTo>
                  <a:pt x="124"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grpSp>
        <p:nvGrpSpPr>
          <p:cNvPr id="22" name="Group 126"/>
          <p:cNvGrpSpPr/>
          <p:nvPr/>
        </p:nvGrpSpPr>
        <p:grpSpPr>
          <a:xfrm>
            <a:off x="6739805" y="2803404"/>
            <a:ext cx="340430" cy="323766"/>
            <a:chOff x="8505825" y="3605213"/>
            <a:chExt cx="454025" cy="431800"/>
          </a:xfrm>
          <a:solidFill>
            <a:schemeClr val="tx2">
              <a:lumMod val="20000"/>
              <a:lumOff val="80000"/>
            </a:schemeClr>
          </a:solidFill>
        </p:grpSpPr>
        <p:sp>
          <p:nvSpPr>
            <p:cNvPr id="60" name="Freeform 50"/>
            <p:cNvSpPr>
              <a:spLocks/>
            </p:cNvSpPr>
            <p:nvPr/>
          </p:nvSpPr>
          <p:spPr bwMode="auto">
            <a:xfrm>
              <a:off x="8505825" y="3694113"/>
              <a:ext cx="454025" cy="342900"/>
            </a:xfrm>
            <a:custGeom>
              <a:avLst/>
              <a:gdLst>
                <a:gd name="T0" fmla="*/ 146 w 208"/>
                <a:gd name="T1" fmla="*/ 0 h 157"/>
                <a:gd name="T2" fmla="*/ 104 w 208"/>
                <a:gd name="T3" fmla="*/ 15 h 157"/>
                <a:gd name="T4" fmla="*/ 62 w 208"/>
                <a:gd name="T5" fmla="*/ 0 h 157"/>
                <a:gd name="T6" fmla="*/ 0 w 208"/>
                <a:gd name="T7" fmla="*/ 60 h 157"/>
                <a:gd name="T8" fmla="*/ 107 w 208"/>
                <a:gd name="T9" fmla="*/ 157 h 157"/>
                <a:gd name="T10" fmla="*/ 208 w 208"/>
                <a:gd name="T11" fmla="*/ 60 h 157"/>
                <a:gd name="T12" fmla="*/ 146 w 208"/>
                <a:gd name="T13" fmla="*/ 0 h 157"/>
              </a:gdLst>
              <a:ahLst/>
              <a:cxnLst>
                <a:cxn ang="0">
                  <a:pos x="T0" y="T1"/>
                </a:cxn>
                <a:cxn ang="0">
                  <a:pos x="T2" y="T3"/>
                </a:cxn>
                <a:cxn ang="0">
                  <a:pos x="T4" y="T5"/>
                </a:cxn>
                <a:cxn ang="0">
                  <a:pos x="T6" y="T7"/>
                </a:cxn>
                <a:cxn ang="0">
                  <a:pos x="T8" y="T9"/>
                </a:cxn>
                <a:cxn ang="0">
                  <a:pos x="T10" y="T11"/>
                </a:cxn>
                <a:cxn ang="0">
                  <a:pos x="T12" y="T13"/>
                </a:cxn>
              </a:cxnLst>
              <a:rect l="0" t="0" r="r" b="b"/>
              <a:pathLst>
                <a:path w="208" h="157">
                  <a:moveTo>
                    <a:pt x="146" y="0"/>
                  </a:moveTo>
                  <a:cubicBezTo>
                    <a:pt x="130" y="0"/>
                    <a:pt x="115" y="6"/>
                    <a:pt x="104" y="15"/>
                  </a:cubicBezTo>
                  <a:cubicBezTo>
                    <a:pt x="93" y="6"/>
                    <a:pt x="78" y="0"/>
                    <a:pt x="62" y="0"/>
                  </a:cubicBezTo>
                  <a:cubicBezTo>
                    <a:pt x="28" y="0"/>
                    <a:pt x="0" y="27"/>
                    <a:pt x="0" y="60"/>
                  </a:cubicBezTo>
                  <a:cubicBezTo>
                    <a:pt x="0" y="98"/>
                    <a:pt x="31" y="157"/>
                    <a:pt x="107" y="157"/>
                  </a:cubicBezTo>
                  <a:cubicBezTo>
                    <a:pt x="185" y="157"/>
                    <a:pt x="208" y="95"/>
                    <a:pt x="208" y="60"/>
                  </a:cubicBezTo>
                  <a:cubicBezTo>
                    <a:pt x="208" y="27"/>
                    <a:pt x="180" y="0"/>
                    <a:pt x="146"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61" name="Freeform 51"/>
            <p:cNvSpPr>
              <a:spLocks/>
            </p:cNvSpPr>
            <p:nvPr/>
          </p:nvSpPr>
          <p:spPr bwMode="auto">
            <a:xfrm>
              <a:off x="8709025" y="3605213"/>
              <a:ext cx="123825" cy="157163"/>
            </a:xfrm>
            <a:custGeom>
              <a:avLst/>
              <a:gdLst>
                <a:gd name="T0" fmla="*/ 12 w 57"/>
                <a:gd name="T1" fmla="*/ 72 h 72"/>
                <a:gd name="T2" fmla="*/ 27 w 57"/>
                <a:gd name="T3" fmla="*/ 0 h 72"/>
                <a:gd name="T4" fmla="*/ 57 w 57"/>
                <a:gd name="T5" fmla="*/ 6 h 72"/>
                <a:gd name="T6" fmla="*/ 12 w 57"/>
                <a:gd name="T7" fmla="*/ 72 h 72"/>
              </a:gdLst>
              <a:ahLst/>
              <a:cxnLst>
                <a:cxn ang="0">
                  <a:pos x="T0" y="T1"/>
                </a:cxn>
                <a:cxn ang="0">
                  <a:pos x="T2" y="T3"/>
                </a:cxn>
                <a:cxn ang="0">
                  <a:pos x="T4" y="T5"/>
                </a:cxn>
                <a:cxn ang="0">
                  <a:pos x="T6" y="T7"/>
                </a:cxn>
              </a:cxnLst>
              <a:rect l="0" t="0" r="r" b="b"/>
              <a:pathLst>
                <a:path w="57" h="72">
                  <a:moveTo>
                    <a:pt x="12" y="72"/>
                  </a:moveTo>
                  <a:cubicBezTo>
                    <a:pt x="0" y="48"/>
                    <a:pt x="7" y="20"/>
                    <a:pt x="27" y="0"/>
                  </a:cubicBezTo>
                  <a:cubicBezTo>
                    <a:pt x="57" y="6"/>
                    <a:pt x="57" y="6"/>
                    <a:pt x="57" y="6"/>
                  </a:cubicBezTo>
                  <a:cubicBezTo>
                    <a:pt x="29" y="21"/>
                    <a:pt x="12" y="37"/>
                    <a:pt x="12" y="7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grpSp>
      <p:sp>
        <p:nvSpPr>
          <p:cNvPr id="62" name="Freeform 52"/>
          <p:cNvSpPr>
            <a:spLocks/>
          </p:cNvSpPr>
          <p:nvPr/>
        </p:nvSpPr>
        <p:spPr bwMode="auto">
          <a:xfrm>
            <a:off x="5689947" y="876284"/>
            <a:ext cx="509455" cy="414230"/>
          </a:xfrm>
          <a:custGeom>
            <a:avLst/>
            <a:gdLst>
              <a:gd name="T0" fmla="*/ 312 w 312"/>
              <a:gd name="T1" fmla="*/ 86 h 253"/>
              <a:gd name="T2" fmla="*/ 305 w 312"/>
              <a:gd name="T3" fmla="*/ 75 h 253"/>
              <a:gd name="T4" fmla="*/ 79 w 312"/>
              <a:gd name="T5" fmla="*/ 226 h 253"/>
              <a:gd name="T6" fmla="*/ 28 w 312"/>
              <a:gd name="T7" fmla="*/ 214 h 253"/>
              <a:gd name="T8" fmla="*/ 35 w 312"/>
              <a:gd name="T9" fmla="*/ 162 h 253"/>
              <a:gd name="T10" fmla="*/ 262 w 312"/>
              <a:gd name="T11" fmla="*/ 11 h 253"/>
              <a:gd name="T12" fmla="*/ 254 w 312"/>
              <a:gd name="T13" fmla="*/ 0 h 253"/>
              <a:gd name="T14" fmla="*/ 26 w 312"/>
              <a:gd name="T15" fmla="*/ 153 h 253"/>
              <a:gd name="T16" fmla="*/ 15 w 312"/>
              <a:gd name="T17" fmla="*/ 222 h 253"/>
              <a:gd name="T18" fmla="*/ 83 w 312"/>
              <a:gd name="T19" fmla="*/ 239 h 253"/>
              <a:gd name="T20" fmla="*/ 312 w 312"/>
              <a:gd name="T21" fmla="*/ 8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2" h="253">
                <a:moveTo>
                  <a:pt x="312" y="86"/>
                </a:moveTo>
                <a:cubicBezTo>
                  <a:pt x="305" y="75"/>
                  <a:pt x="305" y="75"/>
                  <a:pt x="305" y="75"/>
                </a:cubicBezTo>
                <a:cubicBezTo>
                  <a:pt x="79" y="226"/>
                  <a:pt x="79" y="226"/>
                  <a:pt x="79" y="226"/>
                </a:cubicBezTo>
                <a:cubicBezTo>
                  <a:pt x="63" y="237"/>
                  <a:pt x="40" y="231"/>
                  <a:pt x="28" y="214"/>
                </a:cubicBezTo>
                <a:cubicBezTo>
                  <a:pt x="16" y="196"/>
                  <a:pt x="19" y="173"/>
                  <a:pt x="35" y="162"/>
                </a:cubicBezTo>
                <a:cubicBezTo>
                  <a:pt x="262" y="11"/>
                  <a:pt x="262" y="11"/>
                  <a:pt x="262" y="11"/>
                </a:cubicBezTo>
                <a:cubicBezTo>
                  <a:pt x="254" y="0"/>
                  <a:pt x="254" y="0"/>
                  <a:pt x="254" y="0"/>
                </a:cubicBezTo>
                <a:cubicBezTo>
                  <a:pt x="26" y="153"/>
                  <a:pt x="26" y="153"/>
                  <a:pt x="26" y="153"/>
                </a:cubicBezTo>
                <a:cubicBezTo>
                  <a:pt x="4" y="167"/>
                  <a:pt x="0" y="198"/>
                  <a:pt x="15" y="222"/>
                </a:cubicBezTo>
                <a:cubicBezTo>
                  <a:pt x="31" y="246"/>
                  <a:pt x="62" y="253"/>
                  <a:pt x="83" y="239"/>
                </a:cubicBezTo>
                <a:lnTo>
                  <a:pt x="312" y="86"/>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3" name="Freeform 53"/>
          <p:cNvSpPr>
            <a:spLocks/>
          </p:cNvSpPr>
          <p:nvPr/>
        </p:nvSpPr>
        <p:spPr bwMode="auto">
          <a:xfrm>
            <a:off x="6076800" y="853669"/>
            <a:ext cx="140457" cy="192831"/>
          </a:xfrm>
          <a:custGeom>
            <a:avLst/>
            <a:gdLst>
              <a:gd name="T0" fmla="*/ 80 w 86"/>
              <a:gd name="T1" fmla="*/ 115 h 118"/>
              <a:gd name="T2" fmla="*/ 68 w 86"/>
              <a:gd name="T3" fmla="*/ 113 h 118"/>
              <a:gd name="T4" fmla="*/ 3 w 86"/>
              <a:gd name="T5" fmla="*/ 16 h 118"/>
              <a:gd name="T6" fmla="*/ 6 w 86"/>
              <a:gd name="T7" fmla="*/ 3 h 118"/>
              <a:gd name="T8" fmla="*/ 19 w 86"/>
              <a:gd name="T9" fmla="*/ 6 h 118"/>
              <a:gd name="T10" fmla="*/ 83 w 86"/>
              <a:gd name="T11" fmla="*/ 102 h 118"/>
              <a:gd name="T12" fmla="*/ 80 w 86"/>
              <a:gd name="T13" fmla="*/ 115 h 118"/>
            </a:gdLst>
            <a:ahLst/>
            <a:cxnLst>
              <a:cxn ang="0">
                <a:pos x="T0" y="T1"/>
              </a:cxn>
              <a:cxn ang="0">
                <a:pos x="T2" y="T3"/>
              </a:cxn>
              <a:cxn ang="0">
                <a:pos x="T4" y="T5"/>
              </a:cxn>
              <a:cxn ang="0">
                <a:pos x="T6" y="T7"/>
              </a:cxn>
              <a:cxn ang="0">
                <a:pos x="T8" y="T9"/>
              </a:cxn>
              <a:cxn ang="0">
                <a:pos x="T10" y="T11"/>
              </a:cxn>
              <a:cxn ang="0">
                <a:pos x="T12" y="T13"/>
              </a:cxn>
            </a:cxnLst>
            <a:rect l="0" t="0" r="r" b="b"/>
            <a:pathLst>
              <a:path w="86" h="118">
                <a:moveTo>
                  <a:pt x="80" y="115"/>
                </a:moveTo>
                <a:cubicBezTo>
                  <a:pt x="76" y="118"/>
                  <a:pt x="70" y="117"/>
                  <a:pt x="68" y="113"/>
                </a:cubicBezTo>
                <a:cubicBezTo>
                  <a:pt x="3" y="16"/>
                  <a:pt x="3" y="16"/>
                  <a:pt x="3" y="16"/>
                </a:cubicBezTo>
                <a:cubicBezTo>
                  <a:pt x="0" y="12"/>
                  <a:pt x="1" y="6"/>
                  <a:pt x="6" y="3"/>
                </a:cubicBezTo>
                <a:cubicBezTo>
                  <a:pt x="10" y="0"/>
                  <a:pt x="16" y="2"/>
                  <a:pt x="19" y="6"/>
                </a:cubicBezTo>
                <a:cubicBezTo>
                  <a:pt x="83" y="102"/>
                  <a:pt x="83" y="102"/>
                  <a:pt x="83" y="102"/>
                </a:cubicBezTo>
                <a:cubicBezTo>
                  <a:pt x="86" y="107"/>
                  <a:pt x="85" y="112"/>
                  <a:pt x="80" y="115"/>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4" name="Freeform 54"/>
          <p:cNvSpPr>
            <a:spLocks/>
          </p:cNvSpPr>
          <p:nvPr/>
        </p:nvSpPr>
        <p:spPr bwMode="auto">
          <a:xfrm>
            <a:off x="5756605" y="985793"/>
            <a:ext cx="385662" cy="252347"/>
          </a:xfrm>
          <a:custGeom>
            <a:avLst/>
            <a:gdLst>
              <a:gd name="T0" fmla="*/ 236 w 236"/>
              <a:gd name="T1" fmla="*/ 13 h 154"/>
              <a:gd name="T2" fmla="*/ 227 w 236"/>
              <a:gd name="T3" fmla="*/ 0 h 154"/>
              <a:gd name="T4" fmla="*/ 25 w 236"/>
              <a:gd name="T5" fmla="*/ 135 h 154"/>
              <a:gd name="T6" fmla="*/ 0 w 236"/>
              <a:gd name="T7" fmla="*/ 136 h 154"/>
              <a:gd name="T8" fmla="*/ 1 w 236"/>
              <a:gd name="T9" fmla="*/ 138 h 154"/>
              <a:gd name="T10" fmla="*/ 36 w 236"/>
              <a:gd name="T11" fmla="*/ 146 h 154"/>
              <a:gd name="T12" fmla="*/ 236 w 236"/>
              <a:gd name="T13" fmla="*/ 13 h 154"/>
            </a:gdLst>
            <a:ahLst/>
            <a:cxnLst>
              <a:cxn ang="0">
                <a:pos x="T0" y="T1"/>
              </a:cxn>
              <a:cxn ang="0">
                <a:pos x="T2" y="T3"/>
              </a:cxn>
              <a:cxn ang="0">
                <a:pos x="T4" y="T5"/>
              </a:cxn>
              <a:cxn ang="0">
                <a:pos x="T6" y="T7"/>
              </a:cxn>
              <a:cxn ang="0">
                <a:pos x="T8" y="T9"/>
              </a:cxn>
              <a:cxn ang="0">
                <a:pos x="T10" y="T11"/>
              </a:cxn>
              <a:cxn ang="0">
                <a:pos x="T12" y="T13"/>
              </a:cxn>
            </a:cxnLst>
            <a:rect l="0" t="0" r="r" b="b"/>
            <a:pathLst>
              <a:path w="236" h="154">
                <a:moveTo>
                  <a:pt x="236" y="13"/>
                </a:moveTo>
                <a:cubicBezTo>
                  <a:pt x="227" y="0"/>
                  <a:pt x="227" y="0"/>
                  <a:pt x="227" y="0"/>
                </a:cubicBezTo>
                <a:cubicBezTo>
                  <a:pt x="25" y="135"/>
                  <a:pt x="25" y="135"/>
                  <a:pt x="25" y="135"/>
                </a:cubicBezTo>
                <a:cubicBezTo>
                  <a:pt x="17" y="140"/>
                  <a:pt x="8" y="140"/>
                  <a:pt x="0" y="136"/>
                </a:cubicBezTo>
                <a:cubicBezTo>
                  <a:pt x="0" y="137"/>
                  <a:pt x="0" y="137"/>
                  <a:pt x="1" y="138"/>
                </a:cubicBezTo>
                <a:cubicBezTo>
                  <a:pt x="9" y="150"/>
                  <a:pt x="25" y="154"/>
                  <a:pt x="36" y="146"/>
                </a:cubicBezTo>
                <a:lnTo>
                  <a:pt x="236" y="13"/>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5" name="Freeform 55"/>
          <p:cNvSpPr>
            <a:spLocks noEditPoints="1"/>
          </p:cNvSpPr>
          <p:nvPr/>
        </p:nvSpPr>
        <p:spPr bwMode="auto">
          <a:xfrm>
            <a:off x="5442362" y="1207192"/>
            <a:ext cx="222589" cy="390423"/>
          </a:xfrm>
          <a:custGeom>
            <a:avLst/>
            <a:gdLst>
              <a:gd name="T0" fmla="*/ 59 w 136"/>
              <a:gd name="T1" fmla="*/ 203 h 239"/>
              <a:gd name="T2" fmla="*/ 54 w 136"/>
              <a:gd name="T3" fmla="*/ 203 h 239"/>
              <a:gd name="T4" fmla="*/ 54 w 136"/>
              <a:gd name="T5" fmla="*/ 239 h 239"/>
              <a:gd name="T6" fmla="*/ 72 w 136"/>
              <a:gd name="T7" fmla="*/ 226 h 239"/>
              <a:gd name="T8" fmla="*/ 59 w 136"/>
              <a:gd name="T9" fmla="*/ 203 h 239"/>
              <a:gd name="T10" fmla="*/ 54 w 136"/>
              <a:gd name="T11" fmla="*/ 187 h 239"/>
              <a:gd name="T12" fmla="*/ 54 w 136"/>
              <a:gd name="T13" fmla="*/ 82 h 239"/>
              <a:gd name="T14" fmla="*/ 81 w 136"/>
              <a:gd name="T15" fmla="*/ 74 h 239"/>
              <a:gd name="T16" fmla="*/ 97 w 136"/>
              <a:gd name="T17" fmla="*/ 13 h 239"/>
              <a:gd name="T18" fmla="*/ 114 w 136"/>
              <a:gd name="T19" fmla="*/ 2 h 239"/>
              <a:gd name="T20" fmla="*/ 124 w 136"/>
              <a:gd name="T21" fmla="*/ 20 h 239"/>
              <a:gd name="T22" fmla="*/ 109 w 136"/>
              <a:gd name="T23" fmla="*/ 81 h 239"/>
              <a:gd name="T24" fmla="*/ 130 w 136"/>
              <a:gd name="T25" fmla="*/ 134 h 239"/>
              <a:gd name="T26" fmla="*/ 122 w 136"/>
              <a:gd name="T27" fmla="*/ 164 h 239"/>
              <a:gd name="T28" fmla="*/ 122 w 136"/>
              <a:gd name="T29" fmla="*/ 164 h 239"/>
              <a:gd name="T30" fmla="*/ 136 w 136"/>
              <a:gd name="T31" fmla="*/ 187 h 239"/>
              <a:gd name="T32" fmla="*/ 131 w 136"/>
              <a:gd name="T33" fmla="*/ 207 h 239"/>
              <a:gd name="T34" fmla="*/ 54 w 136"/>
              <a:gd name="T35" fmla="*/ 187 h 239"/>
              <a:gd name="T36" fmla="*/ 54 w 136"/>
              <a:gd name="T37" fmla="*/ 203 h 239"/>
              <a:gd name="T38" fmla="*/ 36 w 136"/>
              <a:gd name="T39" fmla="*/ 216 h 239"/>
              <a:gd name="T40" fmla="*/ 50 w 136"/>
              <a:gd name="T41" fmla="*/ 239 h 239"/>
              <a:gd name="T42" fmla="*/ 54 w 136"/>
              <a:gd name="T43" fmla="*/ 239 h 239"/>
              <a:gd name="T44" fmla="*/ 54 w 136"/>
              <a:gd name="T45" fmla="*/ 203 h 239"/>
              <a:gd name="T46" fmla="*/ 54 w 136"/>
              <a:gd name="T47" fmla="*/ 82 h 239"/>
              <a:gd name="T48" fmla="*/ 54 w 136"/>
              <a:gd name="T49" fmla="*/ 187 h 239"/>
              <a:gd name="T50" fmla="*/ 0 w 136"/>
              <a:gd name="T51" fmla="*/ 173 h 239"/>
              <a:gd name="T52" fmla="*/ 5 w 136"/>
              <a:gd name="T53" fmla="*/ 152 h 239"/>
              <a:gd name="T54" fmla="*/ 29 w 136"/>
              <a:gd name="T55" fmla="*/ 140 h 239"/>
              <a:gd name="T56" fmla="*/ 37 w 136"/>
              <a:gd name="T57" fmla="*/ 109 h 239"/>
              <a:gd name="T58" fmla="*/ 54 w 136"/>
              <a:gd name="T59" fmla="*/ 82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6" h="239">
                <a:moveTo>
                  <a:pt x="59" y="203"/>
                </a:moveTo>
                <a:cubicBezTo>
                  <a:pt x="57" y="203"/>
                  <a:pt x="56" y="203"/>
                  <a:pt x="54" y="203"/>
                </a:cubicBezTo>
                <a:cubicBezTo>
                  <a:pt x="54" y="239"/>
                  <a:pt x="54" y="239"/>
                  <a:pt x="54" y="239"/>
                </a:cubicBezTo>
                <a:cubicBezTo>
                  <a:pt x="62" y="239"/>
                  <a:pt x="70" y="234"/>
                  <a:pt x="72" y="226"/>
                </a:cubicBezTo>
                <a:cubicBezTo>
                  <a:pt x="74" y="216"/>
                  <a:pt x="69" y="206"/>
                  <a:pt x="59" y="203"/>
                </a:cubicBezTo>
                <a:close/>
                <a:moveTo>
                  <a:pt x="54" y="187"/>
                </a:moveTo>
                <a:cubicBezTo>
                  <a:pt x="54" y="82"/>
                  <a:pt x="54" y="82"/>
                  <a:pt x="54" y="82"/>
                </a:cubicBezTo>
                <a:cubicBezTo>
                  <a:pt x="62" y="76"/>
                  <a:pt x="71" y="74"/>
                  <a:pt x="81" y="74"/>
                </a:cubicBezTo>
                <a:cubicBezTo>
                  <a:pt x="97" y="13"/>
                  <a:pt x="97" y="13"/>
                  <a:pt x="97" y="13"/>
                </a:cubicBezTo>
                <a:cubicBezTo>
                  <a:pt x="99" y="5"/>
                  <a:pt x="107" y="0"/>
                  <a:pt x="114" y="2"/>
                </a:cubicBezTo>
                <a:cubicBezTo>
                  <a:pt x="122" y="4"/>
                  <a:pt x="126" y="12"/>
                  <a:pt x="124" y="20"/>
                </a:cubicBezTo>
                <a:cubicBezTo>
                  <a:pt x="109" y="81"/>
                  <a:pt x="109" y="81"/>
                  <a:pt x="109" y="81"/>
                </a:cubicBezTo>
                <a:cubicBezTo>
                  <a:pt x="125" y="90"/>
                  <a:pt x="136" y="109"/>
                  <a:pt x="130" y="134"/>
                </a:cubicBezTo>
                <a:cubicBezTo>
                  <a:pt x="130" y="134"/>
                  <a:pt x="125" y="154"/>
                  <a:pt x="122" y="164"/>
                </a:cubicBezTo>
                <a:cubicBezTo>
                  <a:pt x="122" y="164"/>
                  <a:pt x="122" y="164"/>
                  <a:pt x="122" y="164"/>
                </a:cubicBezTo>
                <a:cubicBezTo>
                  <a:pt x="118" y="178"/>
                  <a:pt x="136" y="187"/>
                  <a:pt x="136" y="187"/>
                </a:cubicBezTo>
                <a:cubicBezTo>
                  <a:pt x="131" y="207"/>
                  <a:pt x="131" y="207"/>
                  <a:pt x="131" y="207"/>
                </a:cubicBezTo>
                <a:lnTo>
                  <a:pt x="54" y="187"/>
                </a:lnTo>
                <a:close/>
                <a:moveTo>
                  <a:pt x="54" y="203"/>
                </a:moveTo>
                <a:cubicBezTo>
                  <a:pt x="46" y="203"/>
                  <a:pt x="38" y="208"/>
                  <a:pt x="36" y="216"/>
                </a:cubicBezTo>
                <a:cubicBezTo>
                  <a:pt x="34" y="226"/>
                  <a:pt x="40" y="236"/>
                  <a:pt x="50" y="239"/>
                </a:cubicBezTo>
                <a:cubicBezTo>
                  <a:pt x="51" y="239"/>
                  <a:pt x="53" y="239"/>
                  <a:pt x="54" y="239"/>
                </a:cubicBezTo>
                <a:cubicBezTo>
                  <a:pt x="54" y="203"/>
                  <a:pt x="54" y="203"/>
                  <a:pt x="54" y="203"/>
                </a:cubicBezTo>
                <a:close/>
                <a:moveTo>
                  <a:pt x="54" y="82"/>
                </a:moveTo>
                <a:cubicBezTo>
                  <a:pt x="54" y="187"/>
                  <a:pt x="54" y="187"/>
                  <a:pt x="54" y="187"/>
                </a:cubicBezTo>
                <a:cubicBezTo>
                  <a:pt x="0" y="173"/>
                  <a:pt x="0" y="173"/>
                  <a:pt x="0" y="173"/>
                </a:cubicBezTo>
                <a:cubicBezTo>
                  <a:pt x="5" y="152"/>
                  <a:pt x="5" y="152"/>
                  <a:pt x="5" y="152"/>
                </a:cubicBezTo>
                <a:cubicBezTo>
                  <a:pt x="5" y="152"/>
                  <a:pt x="25" y="154"/>
                  <a:pt x="29" y="140"/>
                </a:cubicBezTo>
                <a:cubicBezTo>
                  <a:pt x="32" y="128"/>
                  <a:pt x="37" y="109"/>
                  <a:pt x="37" y="109"/>
                </a:cubicBezTo>
                <a:cubicBezTo>
                  <a:pt x="40" y="97"/>
                  <a:pt x="46" y="88"/>
                  <a:pt x="54" y="82"/>
                </a:cubicBez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66" name="Freeform 56"/>
          <p:cNvSpPr>
            <a:spLocks noEditPoints="1"/>
          </p:cNvSpPr>
          <p:nvPr/>
        </p:nvSpPr>
        <p:spPr bwMode="auto">
          <a:xfrm>
            <a:off x="5240008" y="2024939"/>
            <a:ext cx="416610" cy="453510"/>
          </a:xfrm>
          <a:custGeom>
            <a:avLst/>
            <a:gdLst>
              <a:gd name="T0" fmla="*/ 198 w 255"/>
              <a:gd name="T1" fmla="*/ 128 h 277"/>
              <a:gd name="T2" fmla="*/ 191 w 255"/>
              <a:gd name="T3" fmla="*/ 158 h 277"/>
              <a:gd name="T4" fmla="*/ 191 w 255"/>
              <a:gd name="T5" fmla="*/ 185 h 277"/>
              <a:gd name="T6" fmla="*/ 196 w 255"/>
              <a:gd name="T7" fmla="*/ 187 h 277"/>
              <a:gd name="T8" fmla="*/ 218 w 255"/>
              <a:gd name="T9" fmla="*/ 218 h 277"/>
              <a:gd name="T10" fmla="*/ 191 w 255"/>
              <a:gd name="T11" fmla="*/ 201 h 277"/>
              <a:gd name="T12" fmla="*/ 191 w 255"/>
              <a:gd name="T13" fmla="*/ 55 h 277"/>
              <a:gd name="T14" fmla="*/ 218 w 255"/>
              <a:gd name="T15" fmla="*/ 38 h 277"/>
              <a:gd name="T16" fmla="*/ 196 w 255"/>
              <a:gd name="T17" fmla="*/ 69 h 277"/>
              <a:gd name="T18" fmla="*/ 191 w 255"/>
              <a:gd name="T19" fmla="*/ 71 h 277"/>
              <a:gd name="T20" fmla="*/ 249 w 255"/>
              <a:gd name="T21" fmla="*/ 121 h 277"/>
              <a:gd name="T22" fmla="*/ 211 w 255"/>
              <a:gd name="T23" fmla="*/ 128 h 277"/>
              <a:gd name="T24" fmla="*/ 249 w 255"/>
              <a:gd name="T25" fmla="*/ 134 h 277"/>
              <a:gd name="T26" fmla="*/ 249 w 255"/>
              <a:gd name="T27" fmla="*/ 121 h 277"/>
              <a:gd name="T28" fmla="*/ 132 w 255"/>
              <a:gd name="T29" fmla="*/ 277 h 277"/>
              <a:gd name="T30" fmla="*/ 167 w 255"/>
              <a:gd name="T31" fmla="*/ 186 h 277"/>
              <a:gd name="T32" fmla="*/ 191 w 255"/>
              <a:gd name="T33" fmla="*/ 98 h 277"/>
              <a:gd name="T34" fmla="*/ 127 w 255"/>
              <a:gd name="T35" fmla="*/ 72 h 277"/>
              <a:gd name="T36" fmla="*/ 183 w 255"/>
              <a:gd name="T37" fmla="*/ 128 h 277"/>
              <a:gd name="T38" fmla="*/ 156 w 255"/>
              <a:gd name="T39" fmla="*/ 176 h 277"/>
              <a:gd name="T40" fmla="*/ 153 w 255"/>
              <a:gd name="T41" fmla="*/ 214 h 277"/>
              <a:gd name="T42" fmla="*/ 127 w 255"/>
              <a:gd name="T43" fmla="*/ 277 h 277"/>
              <a:gd name="T44" fmla="*/ 191 w 255"/>
              <a:gd name="T45" fmla="*/ 71 h 277"/>
              <a:gd name="T46" fmla="*/ 186 w 255"/>
              <a:gd name="T47" fmla="*/ 60 h 277"/>
              <a:gd name="T48" fmla="*/ 191 w 255"/>
              <a:gd name="T49" fmla="*/ 185 h 277"/>
              <a:gd name="T50" fmla="*/ 186 w 255"/>
              <a:gd name="T51" fmla="*/ 196 h 277"/>
              <a:gd name="T52" fmla="*/ 191 w 255"/>
              <a:gd name="T53" fmla="*/ 185 h 277"/>
              <a:gd name="T54" fmla="*/ 127 w 255"/>
              <a:gd name="T55" fmla="*/ 0 h 277"/>
              <a:gd name="T56" fmla="*/ 134 w 255"/>
              <a:gd name="T57" fmla="*/ 7 h 277"/>
              <a:gd name="T58" fmla="*/ 128 w 255"/>
              <a:gd name="T59" fmla="*/ 45 h 277"/>
              <a:gd name="T60" fmla="*/ 127 w 255"/>
              <a:gd name="T61" fmla="*/ 45 h 277"/>
              <a:gd name="T62" fmla="*/ 64 w 255"/>
              <a:gd name="T63" fmla="*/ 97 h 277"/>
              <a:gd name="T64" fmla="*/ 89 w 255"/>
              <a:gd name="T65" fmla="*/ 187 h 277"/>
              <a:gd name="T66" fmla="*/ 124 w 255"/>
              <a:gd name="T67" fmla="*/ 277 h 277"/>
              <a:gd name="T68" fmla="*/ 127 w 255"/>
              <a:gd name="T69" fmla="*/ 214 h 277"/>
              <a:gd name="T70" fmla="*/ 103 w 255"/>
              <a:gd name="T71" fmla="*/ 183 h 277"/>
              <a:gd name="T72" fmla="*/ 71 w 255"/>
              <a:gd name="T73" fmla="*/ 128 h 277"/>
              <a:gd name="T74" fmla="*/ 127 w 255"/>
              <a:gd name="T75" fmla="*/ 72 h 277"/>
              <a:gd name="T76" fmla="*/ 127 w 255"/>
              <a:gd name="T77" fmla="*/ 57 h 277"/>
              <a:gd name="T78" fmla="*/ 127 w 255"/>
              <a:gd name="T79" fmla="*/ 0 h 277"/>
              <a:gd name="T80" fmla="*/ 121 w 255"/>
              <a:gd name="T81" fmla="*/ 38 h 277"/>
              <a:gd name="T82" fmla="*/ 127 w 255"/>
              <a:gd name="T83" fmla="*/ 0 h 277"/>
              <a:gd name="T84" fmla="*/ 64 w 255"/>
              <a:gd name="T85" fmla="*/ 185 h 277"/>
              <a:gd name="T86" fmla="*/ 69 w 255"/>
              <a:gd name="T87" fmla="*/ 196 h 277"/>
              <a:gd name="T88" fmla="*/ 64 w 255"/>
              <a:gd name="T89" fmla="*/ 71 h 277"/>
              <a:gd name="T90" fmla="*/ 69 w 255"/>
              <a:gd name="T91" fmla="*/ 60 h 277"/>
              <a:gd name="T92" fmla="*/ 64 w 255"/>
              <a:gd name="T93" fmla="*/ 71 h 277"/>
              <a:gd name="T94" fmla="*/ 57 w 255"/>
              <a:gd name="T95" fmla="*/ 128 h 277"/>
              <a:gd name="T96" fmla="*/ 64 w 255"/>
              <a:gd name="T97" fmla="*/ 97 h 277"/>
              <a:gd name="T98" fmla="*/ 64 w 255"/>
              <a:gd name="T99" fmla="*/ 71 h 277"/>
              <a:gd name="T100" fmla="*/ 60 w 255"/>
              <a:gd name="T101" fmla="*/ 69 h 277"/>
              <a:gd name="T102" fmla="*/ 38 w 255"/>
              <a:gd name="T103" fmla="*/ 38 h 277"/>
              <a:gd name="T104" fmla="*/ 64 w 255"/>
              <a:gd name="T105" fmla="*/ 55 h 277"/>
              <a:gd name="T106" fmla="*/ 64 w 255"/>
              <a:gd name="T107" fmla="*/ 201 h 277"/>
              <a:gd name="T108" fmla="*/ 38 w 255"/>
              <a:gd name="T109" fmla="*/ 218 h 277"/>
              <a:gd name="T110" fmla="*/ 60 w 255"/>
              <a:gd name="T111" fmla="*/ 187 h 277"/>
              <a:gd name="T112" fmla="*/ 64 w 255"/>
              <a:gd name="T113" fmla="*/ 185 h 277"/>
              <a:gd name="T114" fmla="*/ 45 w 255"/>
              <a:gd name="T115" fmla="*/ 128 h 277"/>
              <a:gd name="T116" fmla="*/ 7 w 255"/>
              <a:gd name="T117" fmla="*/ 121 h 277"/>
              <a:gd name="T118" fmla="*/ 7 w 255"/>
              <a:gd name="T119" fmla="*/ 134 h 277"/>
              <a:gd name="T120" fmla="*/ 45 w 255"/>
              <a:gd name="T121" fmla="*/ 128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5" h="277">
                <a:moveTo>
                  <a:pt x="191" y="158"/>
                </a:moveTo>
                <a:cubicBezTo>
                  <a:pt x="195" y="149"/>
                  <a:pt x="198" y="139"/>
                  <a:pt x="198" y="128"/>
                </a:cubicBezTo>
                <a:cubicBezTo>
                  <a:pt x="198" y="117"/>
                  <a:pt x="195" y="107"/>
                  <a:pt x="191" y="98"/>
                </a:cubicBezTo>
                <a:cubicBezTo>
                  <a:pt x="191" y="158"/>
                  <a:pt x="191" y="158"/>
                  <a:pt x="191" y="158"/>
                </a:cubicBezTo>
                <a:close/>
                <a:moveTo>
                  <a:pt x="191" y="201"/>
                </a:moveTo>
                <a:cubicBezTo>
                  <a:pt x="191" y="185"/>
                  <a:pt x="191" y="185"/>
                  <a:pt x="191" y="185"/>
                </a:cubicBezTo>
                <a:cubicBezTo>
                  <a:pt x="193" y="185"/>
                  <a:pt x="194" y="185"/>
                  <a:pt x="196" y="187"/>
                </a:cubicBezTo>
                <a:cubicBezTo>
                  <a:pt x="196" y="187"/>
                  <a:pt x="196" y="187"/>
                  <a:pt x="196" y="187"/>
                </a:cubicBezTo>
                <a:cubicBezTo>
                  <a:pt x="218" y="209"/>
                  <a:pt x="218" y="209"/>
                  <a:pt x="218" y="209"/>
                </a:cubicBezTo>
                <a:cubicBezTo>
                  <a:pt x="220" y="211"/>
                  <a:pt x="220" y="216"/>
                  <a:pt x="218" y="218"/>
                </a:cubicBezTo>
                <a:cubicBezTo>
                  <a:pt x="215" y="221"/>
                  <a:pt x="211" y="221"/>
                  <a:pt x="209" y="218"/>
                </a:cubicBezTo>
                <a:cubicBezTo>
                  <a:pt x="191" y="201"/>
                  <a:pt x="191" y="201"/>
                  <a:pt x="191" y="201"/>
                </a:cubicBezTo>
                <a:close/>
                <a:moveTo>
                  <a:pt x="191" y="71"/>
                </a:moveTo>
                <a:cubicBezTo>
                  <a:pt x="191" y="55"/>
                  <a:pt x="191" y="55"/>
                  <a:pt x="191" y="55"/>
                </a:cubicBezTo>
                <a:cubicBezTo>
                  <a:pt x="209" y="38"/>
                  <a:pt x="209" y="38"/>
                  <a:pt x="209" y="38"/>
                </a:cubicBezTo>
                <a:cubicBezTo>
                  <a:pt x="211" y="35"/>
                  <a:pt x="215" y="35"/>
                  <a:pt x="218" y="38"/>
                </a:cubicBezTo>
                <a:cubicBezTo>
                  <a:pt x="220" y="40"/>
                  <a:pt x="220" y="44"/>
                  <a:pt x="218" y="47"/>
                </a:cubicBezTo>
                <a:cubicBezTo>
                  <a:pt x="196" y="69"/>
                  <a:pt x="196" y="69"/>
                  <a:pt x="196" y="69"/>
                </a:cubicBezTo>
                <a:cubicBezTo>
                  <a:pt x="196" y="69"/>
                  <a:pt x="196" y="69"/>
                  <a:pt x="196" y="69"/>
                </a:cubicBezTo>
                <a:cubicBezTo>
                  <a:pt x="194" y="71"/>
                  <a:pt x="193" y="71"/>
                  <a:pt x="191" y="71"/>
                </a:cubicBezTo>
                <a:close/>
                <a:moveTo>
                  <a:pt x="249" y="121"/>
                </a:moveTo>
                <a:cubicBezTo>
                  <a:pt x="249" y="121"/>
                  <a:pt x="249" y="121"/>
                  <a:pt x="249" y="121"/>
                </a:cubicBezTo>
                <a:cubicBezTo>
                  <a:pt x="217" y="121"/>
                  <a:pt x="217" y="121"/>
                  <a:pt x="217" y="121"/>
                </a:cubicBezTo>
                <a:cubicBezTo>
                  <a:pt x="214" y="121"/>
                  <a:pt x="211" y="124"/>
                  <a:pt x="211" y="128"/>
                </a:cubicBezTo>
                <a:cubicBezTo>
                  <a:pt x="211" y="132"/>
                  <a:pt x="214" y="134"/>
                  <a:pt x="217" y="134"/>
                </a:cubicBezTo>
                <a:cubicBezTo>
                  <a:pt x="249" y="134"/>
                  <a:pt x="249" y="134"/>
                  <a:pt x="249" y="134"/>
                </a:cubicBezTo>
                <a:cubicBezTo>
                  <a:pt x="252" y="134"/>
                  <a:pt x="255" y="132"/>
                  <a:pt x="255" y="128"/>
                </a:cubicBezTo>
                <a:cubicBezTo>
                  <a:pt x="255" y="124"/>
                  <a:pt x="252" y="121"/>
                  <a:pt x="249" y="121"/>
                </a:cubicBezTo>
                <a:close/>
                <a:moveTo>
                  <a:pt x="127" y="277"/>
                </a:moveTo>
                <a:cubicBezTo>
                  <a:pt x="132" y="277"/>
                  <a:pt x="132" y="277"/>
                  <a:pt x="132" y="277"/>
                </a:cubicBezTo>
                <a:cubicBezTo>
                  <a:pt x="151" y="277"/>
                  <a:pt x="167" y="262"/>
                  <a:pt x="167" y="242"/>
                </a:cubicBezTo>
                <a:cubicBezTo>
                  <a:pt x="167" y="186"/>
                  <a:pt x="167" y="186"/>
                  <a:pt x="167" y="186"/>
                </a:cubicBezTo>
                <a:cubicBezTo>
                  <a:pt x="177" y="179"/>
                  <a:pt x="186" y="169"/>
                  <a:pt x="191" y="158"/>
                </a:cubicBezTo>
                <a:cubicBezTo>
                  <a:pt x="191" y="98"/>
                  <a:pt x="191" y="98"/>
                  <a:pt x="191" y="98"/>
                </a:cubicBezTo>
                <a:cubicBezTo>
                  <a:pt x="180" y="74"/>
                  <a:pt x="156" y="57"/>
                  <a:pt x="127" y="57"/>
                </a:cubicBezTo>
                <a:cubicBezTo>
                  <a:pt x="127" y="72"/>
                  <a:pt x="127" y="72"/>
                  <a:pt x="127" y="72"/>
                </a:cubicBezTo>
                <a:cubicBezTo>
                  <a:pt x="143" y="72"/>
                  <a:pt x="157" y="78"/>
                  <a:pt x="167" y="88"/>
                </a:cubicBezTo>
                <a:cubicBezTo>
                  <a:pt x="177" y="98"/>
                  <a:pt x="183" y="112"/>
                  <a:pt x="183" y="128"/>
                </a:cubicBezTo>
                <a:cubicBezTo>
                  <a:pt x="183" y="148"/>
                  <a:pt x="172" y="166"/>
                  <a:pt x="156" y="176"/>
                </a:cubicBezTo>
                <a:cubicBezTo>
                  <a:pt x="156" y="176"/>
                  <a:pt x="156" y="176"/>
                  <a:pt x="156" y="176"/>
                </a:cubicBezTo>
                <a:cubicBezTo>
                  <a:pt x="154" y="177"/>
                  <a:pt x="153" y="180"/>
                  <a:pt x="153" y="182"/>
                </a:cubicBezTo>
                <a:cubicBezTo>
                  <a:pt x="153" y="214"/>
                  <a:pt x="153" y="214"/>
                  <a:pt x="153" y="214"/>
                </a:cubicBezTo>
                <a:cubicBezTo>
                  <a:pt x="127" y="214"/>
                  <a:pt x="127" y="214"/>
                  <a:pt x="127" y="214"/>
                </a:cubicBezTo>
                <a:cubicBezTo>
                  <a:pt x="127" y="277"/>
                  <a:pt x="127" y="277"/>
                  <a:pt x="127" y="277"/>
                </a:cubicBezTo>
                <a:close/>
                <a:moveTo>
                  <a:pt x="191" y="55"/>
                </a:moveTo>
                <a:cubicBezTo>
                  <a:pt x="191" y="71"/>
                  <a:pt x="191" y="71"/>
                  <a:pt x="191" y="71"/>
                </a:cubicBezTo>
                <a:cubicBezTo>
                  <a:pt x="189" y="71"/>
                  <a:pt x="188" y="71"/>
                  <a:pt x="186" y="69"/>
                </a:cubicBezTo>
                <a:cubicBezTo>
                  <a:pt x="184" y="67"/>
                  <a:pt x="184" y="63"/>
                  <a:pt x="186" y="60"/>
                </a:cubicBezTo>
                <a:cubicBezTo>
                  <a:pt x="191" y="55"/>
                  <a:pt x="191" y="55"/>
                  <a:pt x="191" y="55"/>
                </a:cubicBezTo>
                <a:close/>
                <a:moveTo>
                  <a:pt x="191" y="185"/>
                </a:moveTo>
                <a:cubicBezTo>
                  <a:pt x="191" y="201"/>
                  <a:pt x="191" y="201"/>
                  <a:pt x="191" y="201"/>
                </a:cubicBezTo>
                <a:cubicBezTo>
                  <a:pt x="186" y="196"/>
                  <a:pt x="186" y="196"/>
                  <a:pt x="186" y="196"/>
                </a:cubicBezTo>
                <a:cubicBezTo>
                  <a:pt x="184" y="193"/>
                  <a:pt x="184" y="189"/>
                  <a:pt x="186" y="187"/>
                </a:cubicBezTo>
                <a:cubicBezTo>
                  <a:pt x="188" y="185"/>
                  <a:pt x="189" y="185"/>
                  <a:pt x="191" y="185"/>
                </a:cubicBezTo>
                <a:close/>
                <a:moveTo>
                  <a:pt x="127" y="45"/>
                </a:moveTo>
                <a:cubicBezTo>
                  <a:pt x="127" y="0"/>
                  <a:pt x="127" y="0"/>
                  <a:pt x="127" y="0"/>
                </a:cubicBezTo>
                <a:cubicBezTo>
                  <a:pt x="127" y="0"/>
                  <a:pt x="128" y="0"/>
                  <a:pt x="128" y="0"/>
                </a:cubicBezTo>
                <a:cubicBezTo>
                  <a:pt x="131" y="0"/>
                  <a:pt x="134" y="3"/>
                  <a:pt x="134" y="7"/>
                </a:cubicBezTo>
                <a:cubicBezTo>
                  <a:pt x="134" y="38"/>
                  <a:pt x="134" y="38"/>
                  <a:pt x="134" y="38"/>
                </a:cubicBezTo>
                <a:cubicBezTo>
                  <a:pt x="134" y="42"/>
                  <a:pt x="131" y="45"/>
                  <a:pt x="128" y="45"/>
                </a:cubicBezTo>
                <a:cubicBezTo>
                  <a:pt x="128" y="45"/>
                  <a:pt x="128" y="45"/>
                  <a:pt x="128" y="45"/>
                </a:cubicBezTo>
                <a:cubicBezTo>
                  <a:pt x="128" y="45"/>
                  <a:pt x="127" y="45"/>
                  <a:pt x="127" y="45"/>
                </a:cubicBezTo>
                <a:close/>
                <a:moveTo>
                  <a:pt x="127" y="57"/>
                </a:moveTo>
                <a:cubicBezTo>
                  <a:pt x="99" y="57"/>
                  <a:pt x="75" y="74"/>
                  <a:pt x="64" y="97"/>
                </a:cubicBezTo>
                <a:cubicBezTo>
                  <a:pt x="64" y="159"/>
                  <a:pt x="64" y="159"/>
                  <a:pt x="64" y="159"/>
                </a:cubicBezTo>
                <a:cubicBezTo>
                  <a:pt x="70" y="170"/>
                  <a:pt x="78" y="180"/>
                  <a:pt x="89" y="187"/>
                </a:cubicBezTo>
                <a:cubicBezTo>
                  <a:pt x="89" y="242"/>
                  <a:pt x="89" y="242"/>
                  <a:pt x="89" y="242"/>
                </a:cubicBezTo>
                <a:cubicBezTo>
                  <a:pt x="89" y="262"/>
                  <a:pt x="104" y="277"/>
                  <a:pt x="124" y="277"/>
                </a:cubicBezTo>
                <a:cubicBezTo>
                  <a:pt x="127" y="277"/>
                  <a:pt x="127" y="277"/>
                  <a:pt x="127" y="277"/>
                </a:cubicBezTo>
                <a:cubicBezTo>
                  <a:pt x="127" y="214"/>
                  <a:pt x="127" y="214"/>
                  <a:pt x="127" y="214"/>
                </a:cubicBezTo>
                <a:cubicBezTo>
                  <a:pt x="103" y="214"/>
                  <a:pt x="103" y="214"/>
                  <a:pt x="103" y="214"/>
                </a:cubicBezTo>
                <a:cubicBezTo>
                  <a:pt x="103" y="183"/>
                  <a:pt x="103" y="183"/>
                  <a:pt x="103" y="183"/>
                </a:cubicBezTo>
                <a:cubicBezTo>
                  <a:pt x="103" y="180"/>
                  <a:pt x="102" y="178"/>
                  <a:pt x="100" y="176"/>
                </a:cubicBezTo>
                <a:cubicBezTo>
                  <a:pt x="83" y="167"/>
                  <a:pt x="71" y="149"/>
                  <a:pt x="71" y="128"/>
                </a:cubicBezTo>
                <a:cubicBezTo>
                  <a:pt x="71" y="112"/>
                  <a:pt x="78" y="98"/>
                  <a:pt x="88" y="88"/>
                </a:cubicBezTo>
                <a:cubicBezTo>
                  <a:pt x="98" y="78"/>
                  <a:pt x="112" y="72"/>
                  <a:pt x="127" y="72"/>
                </a:cubicBezTo>
                <a:cubicBezTo>
                  <a:pt x="127" y="72"/>
                  <a:pt x="127" y="72"/>
                  <a:pt x="127" y="72"/>
                </a:cubicBezTo>
                <a:cubicBezTo>
                  <a:pt x="127" y="57"/>
                  <a:pt x="127" y="57"/>
                  <a:pt x="127" y="57"/>
                </a:cubicBezTo>
                <a:cubicBezTo>
                  <a:pt x="127" y="57"/>
                  <a:pt x="127" y="57"/>
                  <a:pt x="127" y="57"/>
                </a:cubicBezTo>
                <a:close/>
                <a:moveTo>
                  <a:pt x="127" y="0"/>
                </a:moveTo>
                <a:cubicBezTo>
                  <a:pt x="127" y="45"/>
                  <a:pt x="127" y="45"/>
                  <a:pt x="127" y="45"/>
                </a:cubicBezTo>
                <a:cubicBezTo>
                  <a:pt x="124" y="45"/>
                  <a:pt x="121" y="42"/>
                  <a:pt x="121" y="38"/>
                </a:cubicBezTo>
                <a:cubicBezTo>
                  <a:pt x="121" y="7"/>
                  <a:pt x="121" y="7"/>
                  <a:pt x="121" y="7"/>
                </a:cubicBezTo>
                <a:cubicBezTo>
                  <a:pt x="121" y="4"/>
                  <a:pt x="124" y="1"/>
                  <a:pt x="127" y="0"/>
                </a:cubicBezTo>
                <a:close/>
                <a:moveTo>
                  <a:pt x="64" y="201"/>
                </a:moveTo>
                <a:cubicBezTo>
                  <a:pt x="64" y="185"/>
                  <a:pt x="64" y="185"/>
                  <a:pt x="64" y="185"/>
                </a:cubicBezTo>
                <a:cubicBezTo>
                  <a:pt x="66" y="185"/>
                  <a:pt x="68" y="185"/>
                  <a:pt x="69" y="187"/>
                </a:cubicBezTo>
                <a:cubicBezTo>
                  <a:pt x="72" y="189"/>
                  <a:pt x="72" y="193"/>
                  <a:pt x="69" y="196"/>
                </a:cubicBezTo>
                <a:cubicBezTo>
                  <a:pt x="64" y="201"/>
                  <a:pt x="64" y="201"/>
                  <a:pt x="64" y="201"/>
                </a:cubicBezTo>
                <a:close/>
                <a:moveTo>
                  <a:pt x="64" y="71"/>
                </a:moveTo>
                <a:cubicBezTo>
                  <a:pt x="64" y="55"/>
                  <a:pt x="64" y="55"/>
                  <a:pt x="64" y="55"/>
                </a:cubicBezTo>
                <a:cubicBezTo>
                  <a:pt x="69" y="60"/>
                  <a:pt x="69" y="60"/>
                  <a:pt x="69" y="60"/>
                </a:cubicBezTo>
                <a:cubicBezTo>
                  <a:pt x="72" y="63"/>
                  <a:pt x="72" y="67"/>
                  <a:pt x="69" y="69"/>
                </a:cubicBezTo>
                <a:cubicBezTo>
                  <a:pt x="68" y="71"/>
                  <a:pt x="66" y="71"/>
                  <a:pt x="64" y="71"/>
                </a:cubicBezTo>
                <a:close/>
                <a:moveTo>
                  <a:pt x="64" y="97"/>
                </a:moveTo>
                <a:cubicBezTo>
                  <a:pt x="59" y="106"/>
                  <a:pt x="57" y="117"/>
                  <a:pt x="57" y="128"/>
                </a:cubicBezTo>
                <a:cubicBezTo>
                  <a:pt x="57" y="139"/>
                  <a:pt x="59" y="149"/>
                  <a:pt x="64" y="159"/>
                </a:cubicBezTo>
                <a:cubicBezTo>
                  <a:pt x="64" y="97"/>
                  <a:pt x="64" y="97"/>
                  <a:pt x="64" y="97"/>
                </a:cubicBezTo>
                <a:close/>
                <a:moveTo>
                  <a:pt x="64" y="55"/>
                </a:moveTo>
                <a:cubicBezTo>
                  <a:pt x="64" y="71"/>
                  <a:pt x="64" y="71"/>
                  <a:pt x="64" y="71"/>
                </a:cubicBezTo>
                <a:cubicBezTo>
                  <a:pt x="62" y="71"/>
                  <a:pt x="61" y="70"/>
                  <a:pt x="60" y="69"/>
                </a:cubicBezTo>
                <a:cubicBezTo>
                  <a:pt x="60" y="69"/>
                  <a:pt x="60" y="69"/>
                  <a:pt x="60" y="69"/>
                </a:cubicBezTo>
                <a:cubicBezTo>
                  <a:pt x="38" y="47"/>
                  <a:pt x="38" y="47"/>
                  <a:pt x="38" y="47"/>
                </a:cubicBezTo>
                <a:cubicBezTo>
                  <a:pt x="35" y="44"/>
                  <a:pt x="35" y="40"/>
                  <a:pt x="38" y="38"/>
                </a:cubicBezTo>
                <a:cubicBezTo>
                  <a:pt x="40" y="35"/>
                  <a:pt x="44" y="35"/>
                  <a:pt x="47" y="38"/>
                </a:cubicBezTo>
                <a:cubicBezTo>
                  <a:pt x="64" y="55"/>
                  <a:pt x="64" y="55"/>
                  <a:pt x="64" y="55"/>
                </a:cubicBezTo>
                <a:close/>
                <a:moveTo>
                  <a:pt x="64" y="185"/>
                </a:moveTo>
                <a:cubicBezTo>
                  <a:pt x="64" y="201"/>
                  <a:pt x="64" y="201"/>
                  <a:pt x="64" y="201"/>
                </a:cubicBezTo>
                <a:cubicBezTo>
                  <a:pt x="47" y="218"/>
                  <a:pt x="47" y="218"/>
                  <a:pt x="47" y="218"/>
                </a:cubicBezTo>
                <a:cubicBezTo>
                  <a:pt x="44" y="221"/>
                  <a:pt x="40" y="221"/>
                  <a:pt x="38" y="218"/>
                </a:cubicBezTo>
                <a:cubicBezTo>
                  <a:pt x="35" y="216"/>
                  <a:pt x="35" y="211"/>
                  <a:pt x="38" y="209"/>
                </a:cubicBezTo>
                <a:cubicBezTo>
                  <a:pt x="60" y="187"/>
                  <a:pt x="60" y="187"/>
                  <a:pt x="60" y="187"/>
                </a:cubicBezTo>
                <a:cubicBezTo>
                  <a:pt x="60" y="187"/>
                  <a:pt x="60" y="187"/>
                  <a:pt x="60" y="187"/>
                </a:cubicBezTo>
                <a:cubicBezTo>
                  <a:pt x="61" y="185"/>
                  <a:pt x="62" y="185"/>
                  <a:pt x="64" y="185"/>
                </a:cubicBezTo>
                <a:close/>
                <a:moveTo>
                  <a:pt x="45" y="128"/>
                </a:moveTo>
                <a:cubicBezTo>
                  <a:pt x="45" y="128"/>
                  <a:pt x="45" y="128"/>
                  <a:pt x="45" y="128"/>
                </a:cubicBezTo>
                <a:cubicBezTo>
                  <a:pt x="45" y="124"/>
                  <a:pt x="42" y="121"/>
                  <a:pt x="38" y="121"/>
                </a:cubicBezTo>
                <a:cubicBezTo>
                  <a:pt x="7" y="121"/>
                  <a:pt x="7" y="121"/>
                  <a:pt x="7" y="121"/>
                </a:cubicBezTo>
                <a:cubicBezTo>
                  <a:pt x="3" y="121"/>
                  <a:pt x="0" y="124"/>
                  <a:pt x="0" y="128"/>
                </a:cubicBezTo>
                <a:cubicBezTo>
                  <a:pt x="0" y="132"/>
                  <a:pt x="3" y="134"/>
                  <a:pt x="7" y="134"/>
                </a:cubicBezTo>
                <a:cubicBezTo>
                  <a:pt x="38" y="134"/>
                  <a:pt x="38" y="134"/>
                  <a:pt x="38" y="134"/>
                </a:cubicBezTo>
                <a:cubicBezTo>
                  <a:pt x="42" y="134"/>
                  <a:pt x="45" y="132"/>
                  <a:pt x="45" y="128"/>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7" name="Freeform 57"/>
          <p:cNvSpPr>
            <a:spLocks noEditPoints="1"/>
          </p:cNvSpPr>
          <p:nvPr/>
        </p:nvSpPr>
        <p:spPr bwMode="auto">
          <a:xfrm>
            <a:off x="6776705" y="852478"/>
            <a:ext cx="396375" cy="389233"/>
          </a:xfrm>
          <a:custGeom>
            <a:avLst/>
            <a:gdLst>
              <a:gd name="T0" fmla="*/ 231 w 243"/>
              <a:gd name="T1" fmla="*/ 92 h 238"/>
              <a:gd name="T2" fmla="*/ 214 w 243"/>
              <a:gd name="T3" fmla="*/ 83 h 238"/>
              <a:gd name="T4" fmla="*/ 206 w 243"/>
              <a:gd name="T5" fmla="*/ 71 h 238"/>
              <a:gd name="T6" fmla="*/ 192 w 243"/>
              <a:gd name="T7" fmla="*/ 82 h 238"/>
              <a:gd name="T8" fmla="*/ 194 w 243"/>
              <a:gd name="T9" fmla="*/ 64 h 238"/>
              <a:gd name="T10" fmla="*/ 179 w 243"/>
              <a:gd name="T11" fmla="*/ 64 h 238"/>
              <a:gd name="T12" fmla="*/ 162 w 243"/>
              <a:gd name="T13" fmla="*/ 54 h 238"/>
              <a:gd name="T14" fmla="*/ 154 w 243"/>
              <a:gd name="T15" fmla="*/ 42 h 238"/>
              <a:gd name="T16" fmla="*/ 140 w 243"/>
              <a:gd name="T17" fmla="*/ 53 h 238"/>
              <a:gd name="T18" fmla="*/ 142 w 243"/>
              <a:gd name="T19" fmla="*/ 35 h 238"/>
              <a:gd name="T20" fmla="*/ 128 w 243"/>
              <a:gd name="T21" fmla="*/ 35 h 238"/>
              <a:gd name="T22" fmla="*/ 110 w 243"/>
              <a:gd name="T23" fmla="*/ 25 h 238"/>
              <a:gd name="T24" fmla="*/ 102 w 243"/>
              <a:gd name="T25" fmla="*/ 13 h 238"/>
              <a:gd name="T26" fmla="*/ 101 w 243"/>
              <a:gd name="T27" fmla="*/ 22 h 238"/>
              <a:gd name="T28" fmla="*/ 208 w 243"/>
              <a:gd name="T29" fmla="*/ 128 h 238"/>
              <a:gd name="T30" fmla="*/ 206 w 243"/>
              <a:gd name="T31" fmla="*/ 132 h 238"/>
              <a:gd name="T32" fmla="*/ 101 w 243"/>
              <a:gd name="T33" fmla="*/ 74 h 238"/>
              <a:gd name="T34" fmla="*/ 196 w 243"/>
              <a:gd name="T35" fmla="*/ 149 h 238"/>
              <a:gd name="T36" fmla="*/ 194 w 243"/>
              <a:gd name="T37" fmla="*/ 153 h 238"/>
              <a:gd name="T38" fmla="*/ 101 w 243"/>
              <a:gd name="T39" fmla="*/ 101 h 238"/>
              <a:gd name="T40" fmla="*/ 185 w 243"/>
              <a:gd name="T41" fmla="*/ 170 h 238"/>
              <a:gd name="T42" fmla="*/ 182 w 243"/>
              <a:gd name="T43" fmla="*/ 174 h 238"/>
              <a:gd name="T44" fmla="*/ 101 w 243"/>
              <a:gd name="T45" fmla="*/ 129 h 238"/>
              <a:gd name="T46" fmla="*/ 173 w 243"/>
              <a:gd name="T47" fmla="*/ 191 h 238"/>
              <a:gd name="T48" fmla="*/ 171 w 243"/>
              <a:gd name="T49" fmla="*/ 195 h 238"/>
              <a:gd name="T50" fmla="*/ 101 w 243"/>
              <a:gd name="T51" fmla="*/ 156 h 238"/>
              <a:gd name="T52" fmla="*/ 138 w 243"/>
              <a:gd name="T53" fmla="*/ 231 h 238"/>
              <a:gd name="T54" fmla="*/ 243 w 243"/>
              <a:gd name="T55" fmla="*/ 91 h 238"/>
              <a:gd name="T56" fmla="*/ 101 w 243"/>
              <a:gd name="T57" fmla="*/ 22 h 238"/>
              <a:gd name="T58" fmla="*/ 85 w 243"/>
              <a:gd name="T59" fmla="*/ 11 h 238"/>
              <a:gd name="T60" fmla="*/ 78 w 243"/>
              <a:gd name="T61" fmla="*/ 0 h 238"/>
              <a:gd name="T62" fmla="*/ 15 w 243"/>
              <a:gd name="T63" fmla="*/ 163 h 238"/>
              <a:gd name="T64" fmla="*/ 101 w 243"/>
              <a:gd name="T65" fmla="*/ 156 h 238"/>
              <a:gd name="T66" fmla="*/ 27 w 243"/>
              <a:gd name="T67" fmla="*/ 113 h 238"/>
              <a:gd name="T68" fmla="*/ 101 w 243"/>
              <a:gd name="T69" fmla="*/ 151 h 238"/>
              <a:gd name="T70" fmla="*/ 40 w 243"/>
              <a:gd name="T71" fmla="*/ 95 h 238"/>
              <a:gd name="T72" fmla="*/ 42 w 243"/>
              <a:gd name="T73" fmla="*/ 91 h 238"/>
              <a:gd name="T74" fmla="*/ 101 w 243"/>
              <a:gd name="T75" fmla="*/ 101 h 238"/>
              <a:gd name="T76" fmla="*/ 51 w 243"/>
              <a:gd name="T77" fmla="*/ 71 h 238"/>
              <a:gd name="T78" fmla="*/ 101 w 243"/>
              <a:gd name="T79" fmla="*/ 96 h 238"/>
              <a:gd name="T80" fmla="*/ 63 w 243"/>
              <a:gd name="T81" fmla="*/ 53 h 238"/>
              <a:gd name="T82" fmla="*/ 65 w 243"/>
              <a:gd name="T83" fmla="*/ 49 h 238"/>
              <a:gd name="T84" fmla="*/ 101 w 243"/>
              <a:gd name="T85" fmla="*/ 22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43" h="238">
                <a:moveTo>
                  <a:pt x="232" y="85"/>
                </a:moveTo>
                <a:cubicBezTo>
                  <a:pt x="233" y="87"/>
                  <a:pt x="233" y="90"/>
                  <a:pt x="231" y="92"/>
                </a:cubicBezTo>
                <a:cubicBezTo>
                  <a:pt x="229" y="97"/>
                  <a:pt x="223" y="99"/>
                  <a:pt x="218" y="96"/>
                </a:cubicBezTo>
                <a:cubicBezTo>
                  <a:pt x="213" y="94"/>
                  <a:pt x="212" y="88"/>
                  <a:pt x="214" y="83"/>
                </a:cubicBezTo>
                <a:cubicBezTo>
                  <a:pt x="216" y="81"/>
                  <a:pt x="218" y="79"/>
                  <a:pt x="220" y="78"/>
                </a:cubicBezTo>
                <a:cubicBezTo>
                  <a:pt x="206" y="71"/>
                  <a:pt x="206" y="71"/>
                  <a:pt x="206" y="71"/>
                </a:cubicBezTo>
                <a:cubicBezTo>
                  <a:pt x="207" y="73"/>
                  <a:pt x="207" y="76"/>
                  <a:pt x="205" y="78"/>
                </a:cubicBezTo>
                <a:cubicBezTo>
                  <a:pt x="203" y="83"/>
                  <a:pt x="197" y="84"/>
                  <a:pt x="192" y="82"/>
                </a:cubicBezTo>
                <a:cubicBezTo>
                  <a:pt x="188" y="79"/>
                  <a:pt x="186" y="73"/>
                  <a:pt x="188" y="69"/>
                </a:cubicBezTo>
                <a:cubicBezTo>
                  <a:pt x="190" y="66"/>
                  <a:pt x="192" y="65"/>
                  <a:pt x="194" y="64"/>
                </a:cubicBezTo>
                <a:cubicBezTo>
                  <a:pt x="180" y="56"/>
                  <a:pt x="180" y="56"/>
                  <a:pt x="180" y="56"/>
                </a:cubicBezTo>
                <a:cubicBezTo>
                  <a:pt x="181" y="59"/>
                  <a:pt x="181" y="61"/>
                  <a:pt x="179" y="64"/>
                </a:cubicBezTo>
                <a:cubicBezTo>
                  <a:pt x="177" y="68"/>
                  <a:pt x="171" y="70"/>
                  <a:pt x="166" y="67"/>
                </a:cubicBezTo>
                <a:cubicBezTo>
                  <a:pt x="161" y="65"/>
                  <a:pt x="160" y="59"/>
                  <a:pt x="162" y="54"/>
                </a:cubicBezTo>
                <a:cubicBezTo>
                  <a:pt x="164" y="52"/>
                  <a:pt x="166" y="50"/>
                  <a:pt x="168" y="50"/>
                </a:cubicBezTo>
                <a:cubicBezTo>
                  <a:pt x="154" y="42"/>
                  <a:pt x="154" y="42"/>
                  <a:pt x="154" y="42"/>
                </a:cubicBezTo>
                <a:cubicBezTo>
                  <a:pt x="155" y="44"/>
                  <a:pt x="155" y="47"/>
                  <a:pt x="153" y="49"/>
                </a:cubicBezTo>
                <a:cubicBezTo>
                  <a:pt x="151" y="54"/>
                  <a:pt x="145" y="56"/>
                  <a:pt x="140" y="53"/>
                </a:cubicBezTo>
                <a:cubicBezTo>
                  <a:pt x="136" y="50"/>
                  <a:pt x="134" y="45"/>
                  <a:pt x="136" y="40"/>
                </a:cubicBezTo>
                <a:cubicBezTo>
                  <a:pt x="138" y="37"/>
                  <a:pt x="140" y="36"/>
                  <a:pt x="142" y="35"/>
                </a:cubicBezTo>
                <a:cubicBezTo>
                  <a:pt x="128" y="28"/>
                  <a:pt x="128" y="28"/>
                  <a:pt x="128" y="28"/>
                </a:cubicBezTo>
                <a:cubicBezTo>
                  <a:pt x="129" y="30"/>
                  <a:pt x="129" y="33"/>
                  <a:pt x="128" y="35"/>
                </a:cubicBezTo>
                <a:cubicBezTo>
                  <a:pt x="125" y="40"/>
                  <a:pt x="119" y="41"/>
                  <a:pt x="114" y="39"/>
                </a:cubicBezTo>
                <a:cubicBezTo>
                  <a:pt x="110" y="36"/>
                  <a:pt x="108" y="30"/>
                  <a:pt x="110" y="25"/>
                </a:cubicBezTo>
                <a:cubicBezTo>
                  <a:pt x="112" y="23"/>
                  <a:pt x="114" y="22"/>
                  <a:pt x="116" y="21"/>
                </a:cubicBezTo>
                <a:cubicBezTo>
                  <a:pt x="102" y="13"/>
                  <a:pt x="102" y="13"/>
                  <a:pt x="102" y="13"/>
                </a:cubicBezTo>
                <a:cubicBezTo>
                  <a:pt x="103" y="16"/>
                  <a:pt x="103" y="18"/>
                  <a:pt x="102" y="21"/>
                </a:cubicBezTo>
                <a:cubicBezTo>
                  <a:pt x="101" y="21"/>
                  <a:pt x="101" y="22"/>
                  <a:pt x="101" y="22"/>
                </a:cubicBezTo>
                <a:cubicBezTo>
                  <a:pt x="101" y="69"/>
                  <a:pt x="101" y="69"/>
                  <a:pt x="101" y="69"/>
                </a:cubicBezTo>
                <a:cubicBezTo>
                  <a:pt x="208" y="128"/>
                  <a:pt x="208" y="128"/>
                  <a:pt x="208" y="128"/>
                </a:cubicBezTo>
                <a:cubicBezTo>
                  <a:pt x="209" y="129"/>
                  <a:pt x="209" y="130"/>
                  <a:pt x="209" y="131"/>
                </a:cubicBezTo>
                <a:cubicBezTo>
                  <a:pt x="208" y="132"/>
                  <a:pt x="207" y="133"/>
                  <a:pt x="206" y="132"/>
                </a:cubicBezTo>
                <a:cubicBezTo>
                  <a:pt x="206" y="132"/>
                  <a:pt x="206" y="132"/>
                  <a:pt x="206" y="132"/>
                </a:cubicBezTo>
                <a:cubicBezTo>
                  <a:pt x="101" y="74"/>
                  <a:pt x="101" y="74"/>
                  <a:pt x="101" y="74"/>
                </a:cubicBezTo>
                <a:cubicBezTo>
                  <a:pt x="101" y="96"/>
                  <a:pt x="101" y="96"/>
                  <a:pt x="101" y="96"/>
                </a:cubicBezTo>
                <a:cubicBezTo>
                  <a:pt x="196" y="149"/>
                  <a:pt x="196" y="149"/>
                  <a:pt x="196" y="149"/>
                </a:cubicBezTo>
                <a:cubicBezTo>
                  <a:pt x="197" y="150"/>
                  <a:pt x="198" y="151"/>
                  <a:pt x="197" y="152"/>
                </a:cubicBezTo>
                <a:cubicBezTo>
                  <a:pt x="197" y="153"/>
                  <a:pt x="195" y="154"/>
                  <a:pt x="194" y="153"/>
                </a:cubicBezTo>
                <a:cubicBezTo>
                  <a:pt x="194" y="153"/>
                  <a:pt x="194" y="153"/>
                  <a:pt x="194" y="153"/>
                </a:cubicBezTo>
                <a:cubicBezTo>
                  <a:pt x="101" y="101"/>
                  <a:pt x="101" y="101"/>
                  <a:pt x="101" y="101"/>
                </a:cubicBezTo>
                <a:cubicBezTo>
                  <a:pt x="101" y="124"/>
                  <a:pt x="101" y="124"/>
                  <a:pt x="101" y="124"/>
                </a:cubicBezTo>
                <a:cubicBezTo>
                  <a:pt x="185" y="170"/>
                  <a:pt x="185" y="170"/>
                  <a:pt x="185" y="170"/>
                </a:cubicBezTo>
                <a:cubicBezTo>
                  <a:pt x="186" y="171"/>
                  <a:pt x="186" y="172"/>
                  <a:pt x="186" y="173"/>
                </a:cubicBezTo>
                <a:cubicBezTo>
                  <a:pt x="185" y="174"/>
                  <a:pt x="184" y="175"/>
                  <a:pt x="182" y="174"/>
                </a:cubicBezTo>
                <a:cubicBezTo>
                  <a:pt x="182" y="174"/>
                  <a:pt x="182" y="174"/>
                  <a:pt x="182" y="174"/>
                </a:cubicBezTo>
                <a:cubicBezTo>
                  <a:pt x="101" y="129"/>
                  <a:pt x="101" y="129"/>
                  <a:pt x="101" y="129"/>
                </a:cubicBezTo>
                <a:cubicBezTo>
                  <a:pt x="101" y="151"/>
                  <a:pt x="101" y="151"/>
                  <a:pt x="101" y="151"/>
                </a:cubicBezTo>
                <a:cubicBezTo>
                  <a:pt x="173" y="191"/>
                  <a:pt x="173" y="191"/>
                  <a:pt x="173" y="191"/>
                </a:cubicBezTo>
                <a:cubicBezTo>
                  <a:pt x="174" y="192"/>
                  <a:pt x="174" y="193"/>
                  <a:pt x="174" y="194"/>
                </a:cubicBezTo>
                <a:cubicBezTo>
                  <a:pt x="173" y="196"/>
                  <a:pt x="172" y="196"/>
                  <a:pt x="171" y="195"/>
                </a:cubicBezTo>
                <a:cubicBezTo>
                  <a:pt x="171" y="195"/>
                  <a:pt x="171" y="195"/>
                  <a:pt x="171" y="195"/>
                </a:cubicBezTo>
                <a:cubicBezTo>
                  <a:pt x="101" y="156"/>
                  <a:pt x="101" y="156"/>
                  <a:pt x="101" y="156"/>
                </a:cubicBezTo>
                <a:cubicBezTo>
                  <a:pt x="101" y="210"/>
                  <a:pt x="101" y="210"/>
                  <a:pt x="101" y="210"/>
                </a:cubicBezTo>
                <a:cubicBezTo>
                  <a:pt x="138" y="231"/>
                  <a:pt x="138" y="231"/>
                  <a:pt x="138" y="231"/>
                </a:cubicBezTo>
                <a:cubicBezTo>
                  <a:pt x="150" y="238"/>
                  <a:pt x="164" y="233"/>
                  <a:pt x="171" y="222"/>
                </a:cubicBezTo>
                <a:cubicBezTo>
                  <a:pt x="243" y="91"/>
                  <a:pt x="243" y="91"/>
                  <a:pt x="243" y="91"/>
                </a:cubicBezTo>
                <a:lnTo>
                  <a:pt x="232" y="85"/>
                </a:lnTo>
                <a:close/>
                <a:moveTo>
                  <a:pt x="101" y="22"/>
                </a:moveTo>
                <a:cubicBezTo>
                  <a:pt x="98" y="26"/>
                  <a:pt x="93" y="27"/>
                  <a:pt x="88" y="24"/>
                </a:cubicBezTo>
                <a:cubicBezTo>
                  <a:pt x="84" y="22"/>
                  <a:pt x="82" y="16"/>
                  <a:pt x="85" y="11"/>
                </a:cubicBezTo>
                <a:cubicBezTo>
                  <a:pt x="86" y="9"/>
                  <a:pt x="88" y="7"/>
                  <a:pt x="90" y="6"/>
                </a:cubicBezTo>
                <a:cubicBezTo>
                  <a:pt x="78" y="0"/>
                  <a:pt x="78" y="0"/>
                  <a:pt x="78" y="0"/>
                </a:cubicBezTo>
                <a:cubicBezTo>
                  <a:pt x="6" y="130"/>
                  <a:pt x="6" y="130"/>
                  <a:pt x="6" y="130"/>
                </a:cubicBezTo>
                <a:cubicBezTo>
                  <a:pt x="0" y="142"/>
                  <a:pt x="4" y="157"/>
                  <a:pt x="15" y="163"/>
                </a:cubicBezTo>
                <a:cubicBezTo>
                  <a:pt x="101" y="210"/>
                  <a:pt x="101" y="210"/>
                  <a:pt x="101" y="210"/>
                </a:cubicBezTo>
                <a:cubicBezTo>
                  <a:pt x="101" y="156"/>
                  <a:pt x="101" y="156"/>
                  <a:pt x="101" y="156"/>
                </a:cubicBezTo>
                <a:cubicBezTo>
                  <a:pt x="28" y="116"/>
                  <a:pt x="28" y="116"/>
                  <a:pt x="28" y="116"/>
                </a:cubicBezTo>
                <a:cubicBezTo>
                  <a:pt x="27" y="116"/>
                  <a:pt x="27" y="114"/>
                  <a:pt x="27" y="113"/>
                </a:cubicBezTo>
                <a:cubicBezTo>
                  <a:pt x="28" y="112"/>
                  <a:pt x="29" y="112"/>
                  <a:pt x="30" y="112"/>
                </a:cubicBezTo>
                <a:cubicBezTo>
                  <a:pt x="101" y="151"/>
                  <a:pt x="101" y="151"/>
                  <a:pt x="101" y="151"/>
                </a:cubicBezTo>
                <a:cubicBezTo>
                  <a:pt x="101" y="129"/>
                  <a:pt x="101" y="129"/>
                  <a:pt x="101" y="129"/>
                </a:cubicBezTo>
                <a:cubicBezTo>
                  <a:pt x="40" y="95"/>
                  <a:pt x="40" y="95"/>
                  <a:pt x="40" y="95"/>
                </a:cubicBezTo>
                <a:cubicBezTo>
                  <a:pt x="39" y="95"/>
                  <a:pt x="38" y="93"/>
                  <a:pt x="39" y="92"/>
                </a:cubicBezTo>
                <a:cubicBezTo>
                  <a:pt x="40" y="91"/>
                  <a:pt x="41" y="91"/>
                  <a:pt x="42" y="91"/>
                </a:cubicBezTo>
                <a:cubicBezTo>
                  <a:pt x="101" y="124"/>
                  <a:pt x="101" y="124"/>
                  <a:pt x="101" y="124"/>
                </a:cubicBezTo>
                <a:cubicBezTo>
                  <a:pt x="101" y="101"/>
                  <a:pt x="101" y="101"/>
                  <a:pt x="101" y="101"/>
                </a:cubicBezTo>
                <a:cubicBezTo>
                  <a:pt x="51" y="74"/>
                  <a:pt x="51" y="74"/>
                  <a:pt x="51" y="74"/>
                </a:cubicBezTo>
                <a:cubicBezTo>
                  <a:pt x="50" y="74"/>
                  <a:pt x="50" y="72"/>
                  <a:pt x="51" y="71"/>
                </a:cubicBezTo>
                <a:cubicBezTo>
                  <a:pt x="51" y="70"/>
                  <a:pt x="53" y="70"/>
                  <a:pt x="54" y="70"/>
                </a:cubicBezTo>
                <a:cubicBezTo>
                  <a:pt x="101" y="96"/>
                  <a:pt x="101" y="96"/>
                  <a:pt x="101" y="96"/>
                </a:cubicBezTo>
                <a:cubicBezTo>
                  <a:pt x="101" y="74"/>
                  <a:pt x="101" y="74"/>
                  <a:pt x="101" y="74"/>
                </a:cubicBezTo>
                <a:cubicBezTo>
                  <a:pt x="63" y="53"/>
                  <a:pt x="63" y="53"/>
                  <a:pt x="63" y="53"/>
                </a:cubicBezTo>
                <a:cubicBezTo>
                  <a:pt x="62" y="53"/>
                  <a:pt x="62" y="51"/>
                  <a:pt x="62" y="50"/>
                </a:cubicBezTo>
                <a:cubicBezTo>
                  <a:pt x="63" y="49"/>
                  <a:pt x="64" y="49"/>
                  <a:pt x="65" y="49"/>
                </a:cubicBezTo>
                <a:cubicBezTo>
                  <a:pt x="101" y="69"/>
                  <a:pt x="101" y="69"/>
                  <a:pt x="101" y="69"/>
                </a:cubicBezTo>
                <a:lnTo>
                  <a:pt x="101" y="22"/>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8" name="Freeform 58"/>
          <p:cNvSpPr>
            <a:spLocks noEditPoints="1"/>
          </p:cNvSpPr>
          <p:nvPr/>
        </p:nvSpPr>
        <p:spPr bwMode="auto">
          <a:xfrm>
            <a:off x="5376514" y="2476273"/>
            <a:ext cx="385662" cy="390423"/>
          </a:xfrm>
          <a:custGeom>
            <a:avLst/>
            <a:gdLst>
              <a:gd name="T0" fmla="*/ 189 w 236"/>
              <a:gd name="T1" fmla="*/ 60 h 239"/>
              <a:gd name="T2" fmla="*/ 196 w 236"/>
              <a:gd name="T3" fmla="*/ 122 h 239"/>
              <a:gd name="T4" fmla="*/ 198 w 236"/>
              <a:gd name="T5" fmla="*/ 136 h 239"/>
              <a:gd name="T6" fmla="*/ 208 w 236"/>
              <a:gd name="T7" fmla="*/ 157 h 239"/>
              <a:gd name="T8" fmla="*/ 189 w 236"/>
              <a:gd name="T9" fmla="*/ 195 h 239"/>
              <a:gd name="T10" fmla="*/ 168 w 236"/>
              <a:gd name="T11" fmla="*/ 156 h 239"/>
              <a:gd name="T12" fmla="*/ 168 w 236"/>
              <a:gd name="T13" fmla="*/ 78 h 239"/>
              <a:gd name="T14" fmla="*/ 182 w 236"/>
              <a:gd name="T15" fmla="*/ 92 h 239"/>
              <a:gd name="T16" fmla="*/ 185 w 236"/>
              <a:gd name="T17" fmla="*/ 107 h 239"/>
              <a:gd name="T18" fmla="*/ 189 w 236"/>
              <a:gd name="T19" fmla="*/ 141 h 239"/>
              <a:gd name="T20" fmla="*/ 189 w 236"/>
              <a:gd name="T21" fmla="*/ 130 h 239"/>
              <a:gd name="T22" fmla="*/ 168 w 236"/>
              <a:gd name="T23" fmla="*/ 155 h 239"/>
              <a:gd name="T24" fmla="*/ 160 w 236"/>
              <a:gd name="T25" fmla="*/ 138 h 239"/>
              <a:gd name="T26" fmla="*/ 165 w 236"/>
              <a:gd name="T27" fmla="*/ 172 h 239"/>
              <a:gd name="T28" fmla="*/ 168 w 236"/>
              <a:gd name="T29" fmla="*/ 16 h 239"/>
              <a:gd name="T30" fmla="*/ 163 w 236"/>
              <a:gd name="T31" fmla="*/ 49 h 239"/>
              <a:gd name="T32" fmla="*/ 168 w 236"/>
              <a:gd name="T33" fmla="*/ 78 h 239"/>
              <a:gd name="T34" fmla="*/ 159 w 236"/>
              <a:gd name="T35" fmla="*/ 118 h 239"/>
              <a:gd name="T36" fmla="*/ 159 w 236"/>
              <a:gd name="T37" fmla="*/ 209 h 239"/>
              <a:gd name="T38" fmla="*/ 159 w 236"/>
              <a:gd name="T39" fmla="*/ 5 h 239"/>
              <a:gd name="T40" fmla="*/ 159 w 236"/>
              <a:gd name="T41" fmla="*/ 40 h 239"/>
              <a:gd name="T42" fmla="*/ 144 w 236"/>
              <a:gd name="T43" fmla="*/ 89 h 239"/>
              <a:gd name="T44" fmla="*/ 159 w 236"/>
              <a:gd name="T45" fmla="*/ 108 h 239"/>
              <a:gd name="T46" fmla="*/ 159 w 236"/>
              <a:gd name="T47" fmla="*/ 136 h 239"/>
              <a:gd name="T48" fmla="*/ 144 w 236"/>
              <a:gd name="T49" fmla="*/ 162 h 239"/>
              <a:gd name="T50" fmla="*/ 151 w 236"/>
              <a:gd name="T51" fmla="*/ 143 h 239"/>
              <a:gd name="T52" fmla="*/ 146 w 236"/>
              <a:gd name="T53" fmla="*/ 109 h 239"/>
              <a:gd name="T54" fmla="*/ 123 w 236"/>
              <a:gd name="T55" fmla="*/ 7 h 239"/>
              <a:gd name="T56" fmla="*/ 144 w 236"/>
              <a:gd name="T57" fmla="*/ 0 h 239"/>
              <a:gd name="T58" fmla="*/ 144 w 236"/>
              <a:gd name="T59" fmla="*/ 187 h 239"/>
              <a:gd name="T60" fmla="*/ 123 w 236"/>
              <a:gd name="T61" fmla="*/ 225 h 239"/>
              <a:gd name="T62" fmla="*/ 140 w 236"/>
              <a:gd name="T63" fmla="*/ 96 h 239"/>
              <a:gd name="T64" fmla="*/ 123 w 236"/>
              <a:gd name="T65" fmla="*/ 135 h 239"/>
              <a:gd name="T66" fmla="*/ 137 w 236"/>
              <a:gd name="T67" fmla="*/ 113 h 239"/>
              <a:gd name="T68" fmla="*/ 123 w 236"/>
              <a:gd name="T69" fmla="*/ 82 h 239"/>
              <a:gd name="T70" fmla="*/ 125 w 236"/>
              <a:gd name="T71" fmla="*/ 171 h 239"/>
              <a:gd name="T72" fmla="*/ 123 w 236"/>
              <a:gd name="T73" fmla="*/ 7 h 239"/>
              <a:gd name="T74" fmla="*/ 123 w 236"/>
              <a:gd name="T75" fmla="*/ 7 h 239"/>
              <a:gd name="T76" fmla="*/ 123 w 236"/>
              <a:gd name="T77" fmla="*/ 177 h 239"/>
              <a:gd name="T78" fmla="*/ 121 w 236"/>
              <a:gd name="T79" fmla="*/ 162 h 239"/>
              <a:gd name="T80" fmla="*/ 123 w 236"/>
              <a:gd name="T81" fmla="*/ 135 h 239"/>
              <a:gd name="T82" fmla="*/ 99 w 236"/>
              <a:gd name="T83" fmla="*/ 124 h 239"/>
              <a:gd name="T84" fmla="*/ 106 w 236"/>
              <a:gd name="T85" fmla="*/ 164 h 239"/>
              <a:gd name="T86" fmla="*/ 108 w 236"/>
              <a:gd name="T87" fmla="*/ 179 h 239"/>
              <a:gd name="T88" fmla="*/ 118 w 236"/>
              <a:gd name="T89" fmla="*/ 199 h 239"/>
              <a:gd name="T90" fmla="*/ 123 w 236"/>
              <a:gd name="T91" fmla="*/ 99 h 239"/>
              <a:gd name="T92" fmla="*/ 99 w 236"/>
              <a:gd name="T93" fmla="*/ 18 h 239"/>
              <a:gd name="T94" fmla="*/ 99 w 236"/>
              <a:gd name="T95" fmla="*/ 18 h 239"/>
              <a:gd name="T96" fmla="*/ 89 w 236"/>
              <a:gd name="T97" fmla="*/ 212 h 239"/>
              <a:gd name="T98" fmla="*/ 99 w 236"/>
              <a:gd name="T99" fmla="*/ 183 h 239"/>
              <a:gd name="T100" fmla="*/ 71 w 236"/>
              <a:gd name="T101" fmla="*/ 227 h 239"/>
              <a:gd name="T102" fmla="*/ 95 w 236"/>
              <a:gd name="T103" fmla="*/ 117 h 239"/>
              <a:gd name="T104" fmla="*/ 71 w 236"/>
              <a:gd name="T105" fmla="*/ 160 h 239"/>
              <a:gd name="T106" fmla="*/ 92 w 236"/>
              <a:gd name="T107" fmla="*/ 134 h 239"/>
              <a:gd name="T108" fmla="*/ 71 w 236"/>
              <a:gd name="T109" fmla="*/ 107 h 239"/>
              <a:gd name="T110" fmla="*/ 7 w 236"/>
              <a:gd name="T111" fmla="*/ 91 h 239"/>
              <a:gd name="T112" fmla="*/ 70 w 236"/>
              <a:gd name="T113" fmla="*/ 181 h 239"/>
              <a:gd name="T114" fmla="*/ 71 w 236"/>
              <a:gd name="T115" fmla="*/ 149 h 239"/>
              <a:gd name="T116" fmla="*/ 52 w 236"/>
              <a:gd name="T117" fmla="*/ 133 h 239"/>
              <a:gd name="T118" fmla="*/ 35 w 236"/>
              <a:gd name="T119" fmla="*/ 109 h 239"/>
              <a:gd name="T120" fmla="*/ 71 w 236"/>
              <a:gd name="T121" fmla="*/ 31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6" h="239">
                <a:moveTo>
                  <a:pt x="189" y="195"/>
                </a:moveTo>
                <a:cubicBezTo>
                  <a:pt x="216" y="182"/>
                  <a:pt x="216" y="182"/>
                  <a:pt x="216" y="182"/>
                </a:cubicBezTo>
                <a:cubicBezTo>
                  <a:pt x="230" y="176"/>
                  <a:pt x="236" y="159"/>
                  <a:pt x="229" y="146"/>
                </a:cubicBezTo>
                <a:cubicBezTo>
                  <a:pt x="189" y="60"/>
                  <a:pt x="189" y="60"/>
                  <a:pt x="189" y="60"/>
                </a:cubicBezTo>
                <a:cubicBezTo>
                  <a:pt x="189" y="107"/>
                  <a:pt x="189" y="107"/>
                  <a:pt x="189" y="107"/>
                </a:cubicBezTo>
                <a:cubicBezTo>
                  <a:pt x="190" y="108"/>
                  <a:pt x="190" y="108"/>
                  <a:pt x="190" y="109"/>
                </a:cubicBezTo>
                <a:cubicBezTo>
                  <a:pt x="196" y="122"/>
                  <a:pt x="196" y="122"/>
                  <a:pt x="196" y="122"/>
                </a:cubicBezTo>
                <a:cubicBezTo>
                  <a:pt x="196" y="122"/>
                  <a:pt x="196" y="122"/>
                  <a:pt x="196" y="122"/>
                </a:cubicBezTo>
                <a:cubicBezTo>
                  <a:pt x="197" y="124"/>
                  <a:pt x="196" y="126"/>
                  <a:pt x="194" y="127"/>
                </a:cubicBezTo>
                <a:cubicBezTo>
                  <a:pt x="189" y="130"/>
                  <a:pt x="189" y="130"/>
                  <a:pt x="189" y="130"/>
                </a:cubicBezTo>
                <a:cubicBezTo>
                  <a:pt x="189" y="141"/>
                  <a:pt x="189" y="141"/>
                  <a:pt x="189" y="141"/>
                </a:cubicBezTo>
                <a:cubicBezTo>
                  <a:pt x="198" y="136"/>
                  <a:pt x="198" y="136"/>
                  <a:pt x="198" y="136"/>
                </a:cubicBezTo>
                <a:cubicBezTo>
                  <a:pt x="201" y="135"/>
                  <a:pt x="203" y="136"/>
                  <a:pt x="204" y="138"/>
                </a:cubicBezTo>
                <a:cubicBezTo>
                  <a:pt x="210" y="151"/>
                  <a:pt x="210" y="151"/>
                  <a:pt x="210" y="151"/>
                </a:cubicBezTo>
                <a:cubicBezTo>
                  <a:pt x="210" y="151"/>
                  <a:pt x="210" y="151"/>
                  <a:pt x="210" y="151"/>
                </a:cubicBezTo>
                <a:cubicBezTo>
                  <a:pt x="211" y="153"/>
                  <a:pt x="210" y="156"/>
                  <a:pt x="208" y="157"/>
                </a:cubicBezTo>
                <a:cubicBezTo>
                  <a:pt x="189" y="166"/>
                  <a:pt x="189" y="166"/>
                  <a:pt x="189" y="166"/>
                </a:cubicBezTo>
                <a:lnTo>
                  <a:pt x="189" y="195"/>
                </a:lnTo>
                <a:close/>
                <a:moveTo>
                  <a:pt x="168" y="204"/>
                </a:moveTo>
                <a:cubicBezTo>
                  <a:pt x="189" y="195"/>
                  <a:pt x="189" y="195"/>
                  <a:pt x="189" y="195"/>
                </a:cubicBezTo>
                <a:cubicBezTo>
                  <a:pt x="189" y="166"/>
                  <a:pt x="189" y="166"/>
                  <a:pt x="189" y="166"/>
                </a:cubicBezTo>
                <a:cubicBezTo>
                  <a:pt x="180" y="170"/>
                  <a:pt x="180" y="170"/>
                  <a:pt x="180" y="170"/>
                </a:cubicBezTo>
                <a:cubicBezTo>
                  <a:pt x="178" y="171"/>
                  <a:pt x="175" y="170"/>
                  <a:pt x="174" y="168"/>
                </a:cubicBezTo>
                <a:cubicBezTo>
                  <a:pt x="168" y="156"/>
                  <a:pt x="168" y="156"/>
                  <a:pt x="168" y="156"/>
                </a:cubicBezTo>
                <a:cubicBezTo>
                  <a:pt x="168" y="204"/>
                  <a:pt x="168" y="204"/>
                  <a:pt x="168" y="204"/>
                </a:cubicBezTo>
                <a:close/>
                <a:moveTo>
                  <a:pt x="189" y="60"/>
                </a:moveTo>
                <a:cubicBezTo>
                  <a:pt x="168" y="16"/>
                  <a:pt x="168" y="16"/>
                  <a:pt x="168" y="16"/>
                </a:cubicBezTo>
                <a:cubicBezTo>
                  <a:pt x="168" y="78"/>
                  <a:pt x="168" y="78"/>
                  <a:pt x="168" y="78"/>
                </a:cubicBezTo>
                <a:cubicBezTo>
                  <a:pt x="171" y="77"/>
                  <a:pt x="171" y="77"/>
                  <a:pt x="171" y="77"/>
                </a:cubicBezTo>
                <a:cubicBezTo>
                  <a:pt x="173" y="76"/>
                  <a:pt x="175" y="77"/>
                  <a:pt x="176" y="79"/>
                </a:cubicBezTo>
                <a:cubicBezTo>
                  <a:pt x="182" y="92"/>
                  <a:pt x="182" y="92"/>
                  <a:pt x="182" y="92"/>
                </a:cubicBezTo>
                <a:cubicBezTo>
                  <a:pt x="182" y="92"/>
                  <a:pt x="182" y="92"/>
                  <a:pt x="182" y="92"/>
                </a:cubicBezTo>
                <a:cubicBezTo>
                  <a:pt x="183" y="94"/>
                  <a:pt x="182" y="97"/>
                  <a:pt x="180" y="98"/>
                </a:cubicBezTo>
                <a:cubicBezTo>
                  <a:pt x="168" y="103"/>
                  <a:pt x="168" y="103"/>
                  <a:pt x="168" y="103"/>
                </a:cubicBezTo>
                <a:cubicBezTo>
                  <a:pt x="168" y="114"/>
                  <a:pt x="168" y="114"/>
                  <a:pt x="168" y="114"/>
                </a:cubicBezTo>
                <a:cubicBezTo>
                  <a:pt x="185" y="107"/>
                  <a:pt x="185" y="107"/>
                  <a:pt x="185" y="107"/>
                </a:cubicBezTo>
                <a:cubicBezTo>
                  <a:pt x="186" y="106"/>
                  <a:pt x="188" y="106"/>
                  <a:pt x="189" y="107"/>
                </a:cubicBezTo>
                <a:cubicBezTo>
                  <a:pt x="189" y="60"/>
                  <a:pt x="189" y="60"/>
                  <a:pt x="189" y="60"/>
                </a:cubicBezTo>
                <a:close/>
                <a:moveTo>
                  <a:pt x="189" y="130"/>
                </a:moveTo>
                <a:cubicBezTo>
                  <a:pt x="189" y="141"/>
                  <a:pt x="189" y="141"/>
                  <a:pt x="189" y="141"/>
                </a:cubicBezTo>
                <a:cubicBezTo>
                  <a:pt x="170" y="150"/>
                  <a:pt x="170" y="150"/>
                  <a:pt x="170" y="150"/>
                </a:cubicBezTo>
                <a:cubicBezTo>
                  <a:pt x="169" y="150"/>
                  <a:pt x="169" y="151"/>
                  <a:pt x="168" y="151"/>
                </a:cubicBezTo>
                <a:cubicBezTo>
                  <a:pt x="168" y="139"/>
                  <a:pt x="168" y="139"/>
                  <a:pt x="168" y="139"/>
                </a:cubicBezTo>
                <a:lnTo>
                  <a:pt x="189" y="130"/>
                </a:lnTo>
                <a:close/>
                <a:moveTo>
                  <a:pt x="159" y="209"/>
                </a:moveTo>
                <a:cubicBezTo>
                  <a:pt x="168" y="204"/>
                  <a:pt x="168" y="204"/>
                  <a:pt x="168" y="204"/>
                </a:cubicBezTo>
                <a:cubicBezTo>
                  <a:pt x="168" y="156"/>
                  <a:pt x="168" y="156"/>
                  <a:pt x="168" y="156"/>
                </a:cubicBezTo>
                <a:cubicBezTo>
                  <a:pt x="168" y="155"/>
                  <a:pt x="168" y="155"/>
                  <a:pt x="168" y="155"/>
                </a:cubicBezTo>
                <a:cubicBezTo>
                  <a:pt x="168" y="154"/>
                  <a:pt x="168" y="152"/>
                  <a:pt x="168" y="151"/>
                </a:cubicBezTo>
                <a:cubicBezTo>
                  <a:pt x="168" y="139"/>
                  <a:pt x="168" y="139"/>
                  <a:pt x="168" y="139"/>
                </a:cubicBezTo>
                <a:cubicBezTo>
                  <a:pt x="166" y="141"/>
                  <a:pt x="166" y="141"/>
                  <a:pt x="166" y="141"/>
                </a:cubicBezTo>
                <a:cubicBezTo>
                  <a:pt x="164" y="142"/>
                  <a:pt x="161" y="141"/>
                  <a:pt x="160" y="138"/>
                </a:cubicBezTo>
                <a:cubicBezTo>
                  <a:pt x="159" y="136"/>
                  <a:pt x="159" y="136"/>
                  <a:pt x="159" y="136"/>
                </a:cubicBezTo>
                <a:cubicBezTo>
                  <a:pt x="159" y="160"/>
                  <a:pt x="159" y="160"/>
                  <a:pt x="159" y="160"/>
                </a:cubicBezTo>
                <a:cubicBezTo>
                  <a:pt x="165" y="172"/>
                  <a:pt x="165" y="172"/>
                  <a:pt x="165" y="172"/>
                </a:cubicBezTo>
                <a:cubicBezTo>
                  <a:pt x="165" y="172"/>
                  <a:pt x="165" y="172"/>
                  <a:pt x="165" y="172"/>
                </a:cubicBezTo>
                <a:cubicBezTo>
                  <a:pt x="166" y="175"/>
                  <a:pt x="165" y="177"/>
                  <a:pt x="163" y="178"/>
                </a:cubicBezTo>
                <a:cubicBezTo>
                  <a:pt x="159" y="180"/>
                  <a:pt x="159" y="180"/>
                  <a:pt x="159" y="180"/>
                </a:cubicBezTo>
                <a:cubicBezTo>
                  <a:pt x="159" y="209"/>
                  <a:pt x="159" y="209"/>
                  <a:pt x="159" y="209"/>
                </a:cubicBezTo>
                <a:close/>
                <a:moveTo>
                  <a:pt x="168" y="16"/>
                </a:moveTo>
                <a:cubicBezTo>
                  <a:pt x="168" y="15"/>
                  <a:pt x="168" y="15"/>
                  <a:pt x="168" y="15"/>
                </a:cubicBezTo>
                <a:cubicBezTo>
                  <a:pt x="166" y="11"/>
                  <a:pt x="163" y="7"/>
                  <a:pt x="159" y="5"/>
                </a:cubicBezTo>
                <a:cubicBezTo>
                  <a:pt x="159" y="40"/>
                  <a:pt x="159" y="40"/>
                  <a:pt x="159" y="40"/>
                </a:cubicBezTo>
                <a:cubicBezTo>
                  <a:pt x="163" y="49"/>
                  <a:pt x="163" y="49"/>
                  <a:pt x="163" y="49"/>
                </a:cubicBezTo>
                <a:cubicBezTo>
                  <a:pt x="163" y="49"/>
                  <a:pt x="163" y="49"/>
                  <a:pt x="163" y="49"/>
                </a:cubicBezTo>
                <a:cubicBezTo>
                  <a:pt x="166" y="55"/>
                  <a:pt x="164" y="61"/>
                  <a:pt x="159" y="65"/>
                </a:cubicBezTo>
                <a:cubicBezTo>
                  <a:pt x="159" y="82"/>
                  <a:pt x="159" y="82"/>
                  <a:pt x="159" y="82"/>
                </a:cubicBezTo>
                <a:cubicBezTo>
                  <a:pt x="168" y="78"/>
                  <a:pt x="168" y="78"/>
                  <a:pt x="168" y="78"/>
                </a:cubicBezTo>
                <a:cubicBezTo>
                  <a:pt x="168" y="16"/>
                  <a:pt x="168" y="16"/>
                  <a:pt x="168" y="16"/>
                </a:cubicBezTo>
                <a:close/>
                <a:moveTo>
                  <a:pt x="168" y="103"/>
                </a:moveTo>
                <a:cubicBezTo>
                  <a:pt x="168" y="114"/>
                  <a:pt x="168" y="114"/>
                  <a:pt x="168" y="114"/>
                </a:cubicBezTo>
                <a:cubicBezTo>
                  <a:pt x="159" y="118"/>
                  <a:pt x="159" y="118"/>
                  <a:pt x="159" y="118"/>
                </a:cubicBezTo>
                <a:cubicBezTo>
                  <a:pt x="159" y="108"/>
                  <a:pt x="159" y="108"/>
                  <a:pt x="159" y="108"/>
                </a:cubicBezTo>
                <a:lnTo>
                  <a:pt x="168" y="103"/>
                </a:lnTo>
                <a:close/>
                <a:moveTo>
                  <a:pt x="144" y="216"/>
                </a:moveTo>
                <a:cubicBezTo>
                  <a:pt x="159" y="209"/>
                  <a:pt x="159" y="209"/>
                  <a:pt x="159" y="209"/>
                </a:cubicBezTo>
                <a:cubicBezTo>
                  <a:pt x="159" y="180"/>
                  <a:pt x="159" y="180"/>
                  <a:pt x="159" y="180"/>
                </a:cubicBezTo>
                <a:cubicBezTo>
                  <a:pt x="144" y="187"/>
                  <a:pt x="144" y="187"/>
                  <a:pt x="144" y="187"/>
                </a:cubicBezTo>
                <a:cubicBezTo>
                  <a:pt x="144" y="216"/>
                  <a:pt x="144" y="216"/>
                  <a:pt x="144" y="216"/>
                </a:cubicBezTo>
                <a:close/>
                <a:moveTo>
                  <a:pt x="159" y="5"/>
                </a:moveTo>
                <a:cubicBezTo>
                  <a:pt x="155" y="2"/>
                  <a:pt x="149" y="0"/>
                  <a:pt x="144" y="0"/>
                </a:cubicBezTo>
                <a:cubicBezTo>
                  <a:pt x="144" y="22"/>
                  <a:pt x="144" y="22"/>
                  <a:pt x="144" y="22"/>
                </a:cubicBezTo>
                <a:cubicBezTo>
                  <a:pt x="148" y="23"/>
                  <a:pt x="152" y="25"/>
                  <a:pt x="154" y="30"/>
                </a:cubicBezTo>
                <a:cubicBezTo>
                  <a:pt x="159" y="40"/>
                  <a:pt x="159" y="40"/>
                  <a:pt x="159" y="40"/>
                </a:cubicBezTo>
                <a:cubicBezTo>
                  <a:pt x="159" y="5"/>
                  <a:pt x="159" y="5"/>
                  <a:pt x="159" y="5"/>
                </a:cubicBezTo>
                <a:close/>
                <a:moveTo>
                  <a:pt x="159" y="65"/>
                </a:moveTo>
                <a:cubicBezTo>
                  <a:pt x="159" y="82"/>
                  <a:pt x="159" y="82"/>
                  <a:pt x="159" y="82"/>
                </a:cubicBezTo>
                <a:cubicBezTo>
                  <a:pt x="144" y="89"/>
                  <a:pt x="144" y="89"/>
                  <a:pt x="144" y="89"/>
                </a:cubicBezTo>
                <a:cubicBezTo>
                  <a:pt x="144" y="72"/>
                  <a:pt x="144" y="72"/>
                  <a:pt x="144" y="72"/>
                </a:cubicBezTo>
                <a:cubicBezTo>
                  <a:pt x="157" y="66"/>
                  <a:pt x="157" y="66"/>
                  <a:pt x="157" y="66"/>
                </a:cubicBezTo>
                <a:cubicBezTo>
                  <a:pt x="158" y="66"/>
                  <a:pt x="159" y="66"/>
                  <a:pt x="159" y="65"/>
                </a:cubicBezTo>
                <a:close/>
                <a:moveTo>
                  <a:pt x="159" y="108"/>
                </a:moveTo>
                <a:cubicBezTo>
                  <a:pt x="159" y="118"/>
                  <a:pt x="159" y="118"/>
                  <a:pt x="159" y="118"/>
                </a:cubicBezTo>
                <a:cubicBezTo>
                  <a:pt x="156" y="120"/>
                  <a:pt x="156" y="120"/>
                  <a:pt x="156" y="120"/>
                </a:cubicBezTo>
                <a:cubicBezTo>
                  <a:pt x="154" y="121"/>
                  <a:pt x="153" y="123"/>
                  <a:pt x="154" y="126"/>
                </a:cubicBezTo>
                <a:cubicBezTo>
                  <a:pt x="159" y="136"/>
                  <a:pt x="159" y="136"/>
                  <a:pt x="159" y="136"/>
                </a:cubicBezTo>
                <a:cubicBezTo>
                  <a:pt x="159" y="160"/>
                  <a:pt x="159" y="160"/>
                  <a:pt x="159" y="160"/>
                </a:cubicBezTo>
                <a:cubicBezTo>
                  <a:pt x="159" y="159"/>
                  <a:pt x="159" y="159"/>
                  <a:pt x="159" y="159"/>
                </a:cubicBezTo>
                <a:cubicBezTo>
                  <a:pt x="158" y="157"/>
                  <a:pt x="155" y="156"/>
                  <a:pt x="153" y="157"/>
                </a:cubicBezTo>
                <a:cubicBezTo>
                  <a:pt x="144" y="162"/>
                  <a:pt x="144" y="162"/>
                  <a:pt x="144" y="162"/>
                </a:cubicBezTo>
                <a:cubicBezTo>
                  <a:pt x="144" y="151"/>
                  <a:pt x="144" y="151"/>
                  <a:pt x="144" y="151"/>
                </a:cubicBezTo>
                <a:cubicBezTo>
                  <a:pt x="149" y="148"/>
                  <a:pt x="149" y="148"/>
                  <a:pt x="149" y="148"/>
                </a:cubicBezTo>
                <a:cubicBezTo>
                  <a:pt x="151" y="147"/>
                  <a:pt x="152" y="145"/>
                  <a:pt x="151" y="143"/>
                </a:cubicBezTo>
                <a:cubicBezTo>
                  <a:pt x="151" y="143"/>
                  <a:pt x="151" y="143"/>
                  <a:pt x="151" y="143"/>
                </a:cubicBezTo>
                <a:cubicBezTo>
                  <a:pt x="145" y="130"/>
                  <a:pt x="145" y="130"/>
                  <a:pt x="145" y="130"/>
                </a:cubicBezTo>
                <a:cubicBezTo>
                  <a:pt x="145" y="129"/>
                  <a:pt x="144" y="129"/>
                  <a:pt x="144" y="128"/>
                </a:cubicBezTo>
                <a:cubicBezTo>
                  <a:pt x="144" y="104"/>
                  <a:pt x="144" y="104"/>
                  <a:pt x="144" y="104"/>
                </a:cubicBezTo>
                <a:cubicBezTo>
                  <a:pt x="146" y="109"/>
                  <a:pt x="146" y="109"/>
                  <a:pt x="146" y="109"/>
                </a:cubicBezTo>
                <a:cubicBezTo>
                  <a:pt x="147" y="111"/>
                  <a:pt x="150" y="112"/>
                  <a:pt x="152" y="111"/>
                </a:cubicBezTo>
                <a:lnTo>
                  <a:pt x="159" y="108"/>
                </a:lnTo>
                <a:close/>
                <a:moveTo>
                  <a:pt x="132" y="2"/>
                </a:moveTo>
                <a:cubicBezTo>
                  <a:pt x="123" y="7"/>
                  <a:pt x="123" y="7"/>
                  <a:pt x="123" y="7"/>
                </a:cubicBezTo>
                <a:cubicBezTo>
                  <a:pt x="123" y="30"/>
                  <a:pt x="123" y="30"/>
                  <a:pt x="123" y="30"/>
                </a:cubicBezTo>
                <a:cubicBezTo>
                  <a:pt x="137" y="23"/>
                  <a:pt x="137" y="23"/>
                  <a:pt x="137" y="23"/>
                </a:cubicBezTo>
                <a:cubicBezTo>
                  <a:pt x="139" y="22"/>
                  <a:pt x="142" y="22"/>
                  <a:pt x="144" y="22"/>
                </a:cubicBezTo>
                <a:cubicBezTo>
                  <a:pt x="144" y="0"/>
                  <a:pt x="144" y="0"/>
                  <a:pt x="144" y="0"/>
                </a:cubicBezTo>
                <a:cubicBezTo>
                  <a:pt x="140" y="0"/>
                  <a:pt x="136" y="1"/>
                  <a:pt x="132" y="2"/>
                </a:cubicBezTo>
                <a:close/>
                <a:moveTo>
                  <a:pt x="123" y="225"/>
                </a:moveTo>
                <a:cubicBezTo>
                  <a:pt x="144" y="216"/>
                  <a:pt x="144" y="216"/>
                  <a:pt x="144" y="216"/>
                </a:cubicBezTo>
                <a:cubicBezTo>
                  <a:pt x="144" y="187"/>
                  <a:pt x="144" y="187"/>
                  <a:pt x="144" y="187"/>
                </a:cubicBezTo>
                <a:cubicBezTo>
                  <a:pt x="135" y="191"/>
                  <a:pt x="135" y="191"/>
                  <a:pt x="135" y="191"/>
                </a:cubicBezTo>
                <a:cubicBezTo>
                  <a:pt x="133" y="192"/>
                  <a:pt x="130" y="191"/>
                  <a:pt x="129" y="189"/>
                </a:cubicBezTo>
                <a:cubicBezTo>
                  <a:pt x="123" y="177"/>
                  <a:pt x="123" y="177"/>
                  <a:pt x="123" y="177"/>
                </a:cubicBezTo>
                <a:cubicBezTo>
                  <a:pt x="123" y="225"/>
                  <a:pt x="123" y="225"/>
                  <a:pt x="123" y="225"/>
                </a:cubicBezTo>
                <a:close/>
                <a:moveTo>
                  <a:pt x="144" y="72"/>
                </a:moveTo>
                <a:cubicBezTo>
                  <a:pt x="144" y="89"/>
                  <a:pt x="144" y="89"/>
                  <a:pt x="144" y="89"/>
                </a:cubicBezTo>
                <a:cubicBezTo>
                  <a:pt x="142" y="90"/>
                  <a:pt x="142" y="90"/>
                  <a:pt x="142" y="90"/>
                </a:cubicBezTo>
                <a:cubicBezTo>
                  <a:pt x="140" y="91"/>
                  <a:pt x="139" y="94"/>
                  <a:pt x="140" y="96"/>
                </a:cubicBezTo>
                <a:cubicBezTo>
                  <a:pt x="144" y="104"/>
                  <a:pt x="144" y="104"/>
                  <a:pt x="144" y="104"/>
                </a:cubicBezTo>
                <a:cubicBezTo>
                  <a:pt x="144" y="128"/>
                  <a:pt x="144" y="128"/>
                  <a:pt x="144" y="128"/>
                </a:cubicBezTo>
                <a:cubicBezTo>
                  <a:pt x="143" y="127"/>
                  <a:pt x="141" y="127"/>
                  <a:pt x="139" y="128"/>
                </a:cubicBezTo>
                <a:cubicBezTo>
                  <a:pt x="123" y="135"/>
                  <a:pt x="123" y="135"/>
                  <a:pt x="123" y="135"/>
                </a:cubicBezTo>
                <a:cubicBezTo>
                  <a:pt x="123" y="125"/>
                  <a:pt x="123" y="125"/>
                  <a:pt x="123" y="125"/>
                </a:cubicBezTo>
                <a:cubicBezTo>
                  <a:pt x="135" y="119"/>
                  <a:pt x="135" y="119"/>
                  <a:pt x="135" y="119"/>
                </a:cubicBezTo>
                <a:cubicBezTo>
                  <a:pt x="137" y="118"/>
                  <a:pt x="138" y="115"/>
                  <a:pt x="137" y="113"/>
                </a:cubicBezTo>
                <a:cubicBezTo>
                  <a:pt x="137" y="113"/>
                  <a:pt x="137" y="113"/>
                  <a:pt x="137" y="113"/>
                </a:cubicBezTo>
                <a:cubicBezTo>
                  <a:pt x="131" y="100"/>
                  <a:pt x="131" y="100"/>
                  <a:pt x="131" y="100"/>
                </a:cubicBezTo>
                <a:cubicBezTo>
                  <a:pt x="130" y="98"/>
                  <a:pt x="128" y="97"/>
                  <a:pt x="126" y="98"/>
                </a:cubicBezTo>
                <a:cubicBezTo>
                  <a:pt x="123" y="99"/>
                  <a:pt x="123" y="99"/>
                  <a:pt x="123" y="99"/>
                </a:cubicBezTo>
                <a:cubicBezTo>
                  <a:pt x="123" y="82"/>
                  <a:pt x="123" y="82"/>
                  <a:pt x="123" y="82"/>
                </a:cubicBezTo>
                <a:cubicBezTo>
                  <a:pt x="144" y="72"/>
                  <a:pt x="144" y="72"/>
                  <a:pt x="144" y="72"/>
                </a:cubicBezTo>
                <a:close/>
                <a:moveTo>
                  <a:pt x="144" y="151"/>
                </a:moveTo>
                <a:cubicBezTo>
                  <a:pt x="144" y="162"/>
                  <a:pt x="144" y="162"/>
                  <a:pt x="144" y="162"/>
                </a:cubicBezTo>
                <a:cubicBezTo>
                  <a:pt x="125" y="171"/>
                  <a:pt x="125" y="171"/>
                  <a:pt x="125" y="171"/>
                </a:cubicBezTo>
                <a:cubicBezTo>
                  <a:pt x="124" y="171"/>
                  <a:pt x="124" y="172"/>
                  <a:pt x="123" y="172"/>
                </a:cubicBezTo>
                <a:cubicBezTo>
                  <a:pt x="123" y="161"/>
                  <a:pt x="123" y="161"/>
                  <a:pt x="123" y="161"/>
                </a:cubicBezTo>
                <a:lnTo>
                  <a:pt x="144" y="151"/>
                </a:lnTo>
                <a:close/>
                <a:moveTo>
                  <a:pt x="123" y="7"/>
                </a:moveTo>
                <a:cubicBezTo>
                  <a:pt x="99" y="18"/>
                  <a:pt x="99" y="18"/>
                  <a:pt x="99" y="18"/>
                </a:cubicBezTo>
                <a:cubicBezTo>
                  <a:pt x="99" y="41"/>
                  <a:pt x="99" y="41"/>
                  <a:pt x="99" y="41"/>
                </a:cubicBezTo>
                <a:cubicBezTo>
                  <a:pt x="123" y="30"/>
                  <a:pt x="123" y="30"/>
                  <a:pt x="123" y="30"/>
                </a:cubicBezTo>
                <a:cubicBezTo>
                  <a:pt x="123" y="7"/>
                  <a:pt x="123" y="7"/>
                  <a:pt x="123" y="7"/>
                </a:cubicBezTo>
                <a:close/>
                <a:moveTo>
                  <a:pt x="99" y="236"/>
                </a:moveTo>
                <a:cubicBezTo>
                  <a:pt x="100" y="236"/>
                  <a:pt x="102" y="235"/>
                  <a:pt x="103" y="235"/>
                </a:cubicBezTo>
                <a:cubicBezTo>
                  <a:pt x="123" y="225"/>
                  <a:pt x="123" y="225"/>
                  <a:pt x="123" y="225"/>
                </a:cubicBezTo>
                <a:cubicBezTo>
                  <a:pt x="123" y="177"/>
                  <a:pt x="123" y="177"/>
                  <a:pt x="123" y="177"/>
                </a:cubicBezTo>
                <a:cubicBezTo>
                  <a:pt x="123" y="176"/>
                  <a:pt x="123" y="176"/>
                  <a:pt x="123" y="176"/>
                </a:cubicBezTo>
                <a:cubicBezTo>
                  <a:pt x="122" y="175"/>
                  <a:pt x="123" y="174"/>
                  <a:pt x="123" y="172"/>
                </a:cubicBezTo>
                <a:cubicBezTo>
                  <a:pt x="123" y="161"/>
                  <a:pt x="123" y="161"/>
                  <a:pt x="123" y="161"/>
                </a:cubicBezTo>
                <a:cubicBezTo>
                  <a:pt x="121" y="162"/>
                  <a:pt x="121" y="162"/>
                  <a:pt x="121" y="162"/>
                </a:cubicBezTo>
                <a:cubicBezTo>
                  <a:pt x="119" y="163"/>
                  <a:pt x="116" y="162"/>
                  <a:pt x="115" y="159"/>
                </a:cubicBezTo>
                <a:cubicBezTo>
                  <a:pt x="109" y="147"/>
                  <a:pt x="109" y="147"/>
                  <a:pt x="109" y="147"/>
                </a:cubicBezTo>
                <a:cubicBezTo>
                  <a:pt x="108" y="145"/>
                  <a:pt x="109" y="142"/>
                  <a:pt x="111" y="141"/>
                </a:cubicBezTo>
                <a:cubicBezTo>
                  <a:pt x="123" y="135"/>
                  <a:pt x="123" y="135"/>
                  <a:pt x="123" y="135"/>
                </a:cubicBezTo>
                <a:cubicBezTo>
                  <a:pt x="123" y="125"/>
                  <a:pt x="123" y="125"/>
                  <a:pt x="123" y="125"/>
                </a:cubicBezTo>
                <a:cubicBezTo>
                  <a:pt x="107" y="132"/>
                  <a:pt x="107" y="132"/>
                  <a:pt x="107" y="132"/>
                </a:cubicBezTo>
                <a:cubicBezTo>
                  <a:pt x="105" y="133"/>
                  <a:pt x="102" y="132"/>
                  <a:pt x="101" y="130"/>
                </a:cubicBezTo>
                <a:cubicBezTo>
                  <a:pt x="99" y="124"/>
                  <a:pt x="99" y="124"/>
                  <a:pt x="99" y="124"/>
                </a:cubicBezTo>
                <a:cubicBezTo>
                  <a:pt x="99" y="150"/>
                  <a:pt x="99" y="150"/>
                  <a:pt x="99" y="150"/>
                </a:cubicBezTo>
                <a:cubicBezTo>
                  <a:pt x="99" y="150"/>
                  <a:pt x="99" y="151"/>
                  <a:pt x="100" y="151"/>
                </a:cubicBezTo>
                <a:cubicBezTo>
                  <a:pt x="106" y="164"/>
                  <a:pt x="106" y="164"/>
                  <a:pt x="106" y="164"/>
                </a:cubicBezTo>
                <a:cubicBezTo>
                  <a:pt x="106" y="164"/>
                  <a:pt x="106" y="164"/>
                  <a:pt x="106" y="164"/>
                </a:cubicBezTo>
                <a:cubicBezTo>
                  <a:pt x="107" y="166"/>
                  <a:pt x="106" y="169"/>
                  <a:pt x="104" y="170"/>
                </a:cubicBezTo>
                <a:cubicBezTo>
                  <a:pt x="99" y="172"/>
                  <a:pt x="99" y="172"/>
                  <a:pt x="99" y="172"/>
                </a:cubicBezTo>
                <a:cubicBezTo>
                  <a:pt x="99" y="183"/>
                  <a:pt x="99" y="183"/>
                  <a:pt x="99" y="183"/>
                </a:cubicBezTo>
                <a:cubicBezTo>
                  <a:pt x="108" y="179"/>
                  <a:pt x="108" y="179"/>
                  <a:pt x="108" y="179"/>
                </a:cubicBezTo>
                <a:cubicBezTo>
                  <a:pt x="110" y="178"/>
                  <a:pt x="113" y="179"/>
                  <a:pt x="114" y="181"/>
                </a:cubicBezTo>
                <a:cubicBezTo>
                  <a:pt x="120" y="194"/>
                  <a:pt x="120" y="194"/>
                  <a:pt x="120" y="194"/>
                </a:cubicBezTo>
                <a:cubicBezTo>
                  <a:pt x="120" y="194"/>
                  <a:pt x="120" y="194"/>
                  <a:pt x="120" y="194"/>
                </a:cubicBezTo>
                <a:cubicBezTo>
                  <a:pt x="121" y="196"/>
                  <a:pt x="120" y="198"/>
                  <a:pt x="118" y="199"/>
                </a:cubicBezTo>
                <a:cubicBezTo>
                  <a:pt x="99" y="208"/>
                  <a:pt x="99" y="208"/>
                  <a:pt x="99" y="208"/>
                </a:cubicBezTo>
                <a:cubicBezTo>
                  <a:pt x="99" y="236"/>
                  <a:pt x="99" y="236"/>
                  <a:pt x="99" y="236"/>
                </a:cubicBezTo>
                <a:close/>
                <a:moveTo>
                  <a:pt x="123" y="82"/>
                </a:moveTo>
                <a:cubicBezTo>
                  <a:pt x="123" y="99"/>
                  <a:pt x="123" y="99"/>
                  <a:pt x="123" y="99"/>
                </a:cubicBezTo>
                <a:cubicBezTo>
                  <a:pt x="99" y="111"/>
                  <a:pt x="99" y="111"/>
                  <a:pt x="99" y="111"/>
                </a:cubicBezTo>
                <a:cubicBezTo>
                  <a:pt x="99" y="94"/>
                  <a:pt x="99" y="94"/>
                  <a:pt x="99" y="94"/>
                </a:cubicBezTo>
                <a:lnTo>
                  <a:pt x="123" y="82"/>
                </a:lnTo>
                <a:close/>
                <a:moveTo>
                  <a:pt x="99" y="18"/>
                </a:moveTo>
                <a:cubicBezTo>
                  <a:pt x="71" y="31"/>
                  <a:pt x="71" y="31"/>
                  <a:pt x="71" y="31"/>
                </a:cubicBezTo>
                <a:cubicBezTo>
                  <a:pt x="71" y="54"/>
                  <a:pt x="71" y="54"/>
                  <a:pt x="71" y="54"/>
                </a:cubicBezTo>
                <a:cubicBezTo>
                  <a:pt x="99" y="41"/>
                  <a:pt x="99" y="41"/>
                  <a:pt x="99" y="41"/>
                </a:cubicBezTo>
                <a:cubicBezTo>
                  <a:pt x="99" y="18"/>
                  <a:pt x="99" y="18"/>
                  <a:pt x="99" y="18"/>
                </a:cubicBezTo>
                <a:close/>
                <a:moveTo>
                  <a:pt x="71" y="227"/>
                </a:moveTo>
                <a:cubicBezTo>
                  <a:pt x="77" y="235"/>
                  <a:pt x="88" y="239"/>
                  <a:pt x="99" y="236"/>
                </a:cubicBezTo>
                <a:cubicBezTo>
                  <a:pt x="99" y="208"/>
                  <a:pt x="99" y="208"/>
                  <a:pt x="99" y="208"/>
                </a:cubicBezTo>
                <a:cubicBezTo>
                  <a:pt x="89" y="212"/>
                  <a:pt x="89" y="212"/>
                  <a:pt x="89" y="212"/>
                </a:cubicBezTo>
                <a:cubicBezTo>
                  <a:pt x="87" y="213"/>
                  <a:pt x="85" y="213"/>
                  <a:pt x="84" y="210"/>
                </a:cubicBezTo>
                <a:cubicBezTo>
                  <a:pt x="78" y="197"/>
                  <a:pt x="78" y="197"/>
                  <a:pt x="78" y="197"/>
                </a:cubicBezTo>
                <a:cubicBezTo>
                  <a:pt x="77" y="195"/>
                  <a:pt x="78" y="193"/>
                  <a:pt x="80" y="192"/>
                </a:cubicBezTo>
                <a:cubicBezTo>
                  <a:pt x="99" y="183"/>
                  <a:pt x="99" y="183"/>
                  <a:pt x="99" y="183"/>
                </a:cubicBezTo>
                <a:cubicBezTo>
                  <a:pt x="99" y="172"/>
                  <a:pt x="99" y="172"/>
                  <a:pt x="99" y="172"/>
                </a:cubicBezTo>
                <a:cubicBezTo>
                  <a:pt x="75" y="183"/>
                  <a:pt x="75" y="183"/>
                  <a:pt x="75" y="183"/>
                </a:cubicBezTo>
                <a:cubicBezTo>
                  <a:pt x="74" y="184"/>
                  <a:pt x="72" y="183"/>
                  <a:pt x="71" y="182"/>
                </a:cubicBezTo>
                <a:cubicBezTo>
                  <a:pt x="71" y="227"/>
                  <a:pt x="71" y="227"/>
                  <a:pt x="71" y="227"/>
                </a:cubicBezTo>
                <a:close/>
                <a:moveTo>
                  <a:pt x="99" y="94"/>
                </a:moveTo>
                <a:cubicBezTo>
                  <a:pt x="99" y="111"/>
                  <a:pt x="99" y="111"/>
                  <a:pt x="99" y="111"/>
                </a:cubicBezTo>
                <a:cubicBezTo>
                  <a:pt x="97" y="111"/>
                  <a:pt x="97" y="111"/>
                  <a:pt x="97" y="111"/>
                </a:cubicBezTo>
                <a:cubicBezTo>
                  <a:pt x="95" y="112"/>
                  <a:pt x="94" y="115"/>
                  <a:pt x="95" y="117"/>
                </a:cubicBezTo>
                <a:cubicBezTo>
                  <a:pt x="99" y="124"/>
                  <a:pt x="99" y="124"/>
                  <a:pt x="99" y="124"/>
                </a:cubicBezTo>
                <a:cubicBezTo>
                  <a:pt x="99" y="150"/>
                  <a:pt x="99" y="150"/>
                  <a:pt x="99" y="150"/>
                </a:cubicBezTo>
                <a:cubicBezTo>
                  <a:pt x="97" y="149"/>
                  <a:pt x="96" y="148"/>
                  <a:pt x="94" y="149"/>
                </a:cubicBezTo>
                <a:cubicBezTo>
                  <a:pt x="71" y="160"/>
                  <a:pt x="71" y="160"/>
                  <a:pt x="71" y="160"/>
                </a:cubicBezTo>
                <a:cubicBezTo>
                  <a:pt x="71" y="149"/>
                  <a:pt x="71" y="149"/>
                  <a:pt x="71" y="149"/>
                </a:cubicBezTo>
                <a:cubicBezTo>
                  <a:pt x="90" y="140"/>
                  <a:pt x="90" y="140"/>
                  <a:pt x="90" y="140"/>
                </a:cubicBezTo>
                <a:cubicBezTo>
                  <a:pt x="92" y="139"/>
                  <a:pt x="93" y="136"/>
                  <a:pt x="92" y="134"/>
                </a:cubicBezTo>
                <a:cubicBezTo>
                  <a:pt x="92" y="134"/>
                  <a:pt x="92" y="134"/>
                  <a:pt x="92" y="134"/>
                </a:cubicBezTo>
                <a:cubicBezTo>
                  <a:pt x="86" y="122"/>
                  <a:pt x="86" y="122"/>
                  <a:pt x="86" y="122"/>
                </a:cubicBezTo>
                <a:cubicBezTo>
                  <a:pt x="85" y="119"/>
                  <a:pt x="82" y="118"/>
                  <a:pt x="80" y="119"/>
                </a:cubicBezTo>
                <a:cubicBezTo>
                  <a:pt x="71" y="124"/>
                  <a:pt x="71" y="124"/>
                  <a:pt x="71" y="124"/>
                </a:cubicBezTo>
                <a:cubicBezTo>
                  <a:pt x="71" y="107"/>
                  <a:pt x="71" y="107"/>
                  <a:pt x="71" y="107"/>
                </a:cubicBezTo>
                <a:lnTo>
                  <a:pt x="99" y="94"/>
                </a:lnTo>
                <a:close/>
                <a:moveTo>
                  <a:pt x="71" y="31"/>
                </a:moveTo>
                <a:cubicBezTo>
                  <a:pt x="20" y="55"/>
                  <a:pt x="20" y="55"/>
                  <a:pt x="20" y="55"/>
                </a:cubicBezTo>
                <a:cubicBezTo>
                  <a:pt x="6" y="62"/>
                  <a:pt x="0" y="78"/>
                  <a:pt x="7" y="91"/>
                </a:cubicBezTo>
                <a:cubicBezTo>
                  <a:pt x="68" y="222"/>
                  <a:pt x="68" y="222"/>
                  <a:pt x="68" y="222"/>
                </a:cubicBezTo>
                <a:cubicBezTo>
                  <a:pt x="69" y="223"/>
                  <a:pt x="70" y="225"/>
                  <a:pt x="71" y="227"/>
                </a:cubicBezTo>
                <a:cubicBezTo>
                  <a:pt x="71" y="182"/>
                  <a:pt x="71" y="182"/>
                  <a:pt x="71" y="182"/>
                </a:cubicBezTo>
                <a:cubicBezTo>
                  <a:pt x="71" y="182"/>
                  <a:pt x="70" y="181"/>
                  <a:pt x="70" y="181"/>
                </a:cubicBezTo>
                <a:cubicBezTo>
                  <a:pt x="64" y="168"/>
                  <a:pt x="64" y="168"/>
                  <a:pt x="64" y="168"/>
                </a:cubicBezTo>
                <a:cubicBezTo>
                  <a:pt x="63" y="166"/>
                  <a:pt x="64" y="163"/>
                  <a:pt x="66" y="162"/>
                </a:cubicBezTo>
                <a:cubicBezTo>
                  <a:pt x="71" y="160"/>
                  <a:pt x="71" y="160"/>
                  <a:pt x="71" y="160"/>
                </a:cubicBezTo>
                <a:cubicBezTo>
                  <a:pt x="71" y="149"/>
                  <a:pt x="71" y="149"/>
                  <a:pt x="71" y="149"/>
                </a:cubicBezTo>
                <a:cubicBezTo>
                  <a:pt x="62" y="153"/>
                  <a:pt x="62" y="153"/>
                  <a:pt x="62" y="153"/>
                </a:cubicBezTo>
                <a:cubicBezTo>
                  <a:pt x="60" y="154"/>
                  <a:pt x="57" y="153"/>
                  <a:pt x="56" y="151"/>
                </a:cubicBezTo>
                <a:cubicBezTo>
                  <a:pt x="50" y="138"/>
                  <a:pt x="50" y="138"/>
                  <a:pt x="50" y="138"/>
                </a:cubicBezTo>
                <a:cubicBezTo>
                  <a:pt x="49" y="136"/>
                  <a:pt x="50" y="134"/>
                  <a:pt x="52" y="133"/>
                </a:cubicBezTo>
                <a:cubicBezTo>
                  <a:pt x="71" y="124"/>
                  <a:pt x="71" y="124"/>
                  <a:pt x="71" y="124"/>
                </a:cubicBezTo>
                <a:cubicBezTo>
                  <a:pt x="71" y="107"/>
                  <a:pt x="71" y="107"/>
                  <a:pt x="71" y="107"/>
                </a:cubicBezTo>
                <a:cubicBezTo>
                  <a:pt x="53" y="115"/>
                  <a:pt x="53" y="115"/>
                  <a:pt x="53" y="115"/>
                </a:cubicBezTo>
                <a:cubicBezTo>
                  <a:pt x="46" y="118"/>
                  <a:pt x="38" y="116"/>
                  <a:pt x="35" y="109"/>
                </a:cubicBezTo>
                <a:cubicBezTo>
                  <a:pt x="26" y="89"/>
                  <a:pt x="26" y="89"/>
                  <a:pt x="26" y="89"/>
                </a:cubicBezTo>
                <a:cubicBezTo>
                  <a:pt x="23" y="83"/>
                  <a:pt x="26" y="75"/>
                  <a:pt x="33" y="72"/>
                </a:cubicBezTo>
                <a:cubicBezTo>
                  <a:pt x="71" y="54"/>
                  <a:pt x="71" y="54"/>
                  <a:pt x="71" y="54"/>
                </a:cubicBezTo>
                <a:lnTo>
                  <a:pt x="71" y="31"/>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9" name="Rectangle 59"/>
          <p:cNvSpPr>
            <a:spLocks noChangeArrowheads="1"/>
          </p:cNvSpPr>
          <p:nvPr/>
        </p:nvSpPr>
        <p:spPr bwMode="auto">
          <a:xfrm>
            <a:off x="6873120" y="2105880"/>
            <a:ext cx="47017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0" name="Rectangle 60"/>
          <p:cNvSpPr>
            <a:spLocks noChangeArrowheads="1"/>
          </p:cNvSpPr>
          <p:nvPr/>
        </p:nvSpPr>
        <p:spPr bwMode="auto">
          <a:xfrm>
            <a:off x="6892165" y="2058267"/>
            <a:ext cx="43208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1" name="Rectangle 61"/>
          <p:cNvSpPr>
            <a:spLocks noChangeArrowheads="1"/>
          </p:cNvSpPr>
          <p:nvPr/>
        </p:nvSpPr>
        <p:spPr bwMode="auto">
          <a:xfrm>
            <a:off x="7062380" y="2009464"/>
            <a:ext cx="9165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2" name="Rectangle 62"/>
          <p:cNvSpPr>
            <a:spLocks noChangeArrowheads="1"/>
          </p:cNvSpPr>
          <p:nvPr/>
        </p:nvSpPr>
        <p:spPr bwMode="auto">
          <a:xfrm>
            <a:off x="7079045" y="1834488"/>
            <a:ext cx="58326" cy="190450"/>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3" name="Rectangle 63"/>
          <p:cNvSpPr>
            <a:spLocks noChangeArrowheads="1"/>
          </p:cNvSpPr>
          <p:nvPr/>
        </p:nvSpPr>
        <p:spPr bwMode="auto">
          <a:xfrm>
            <a:off x="7062380" y="1824966"/>
            <a:ext cx="9165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4" name="Rectangle 64"/>
          <p:cNvSpPr>
            <a:spLocks noChangeArrowheads="1"/>
          </p:cNvSpPr>
          <p:nvPr/>
        </p:nvSpPr>
        <p:spPr bwMode="auto">
          <a:xfrm>
            <a:off x="7201647" y="2009464"/>
            <a:ext cx="89274"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5" name="Rectangle 65"/>
          <p:cNvSpPr>
            <a:spLocks noChangeArrowheads="1"/>
          </p:cNvSpPr>
          <p:nvPr/>
        </p:nvSpPr>
        <p:spPr bwMode="auto">
          <a:xfrm>
            <a:off x="7217121" y="1834488"/>
            <a:ext cx="57135" cy="190450"/>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6" name="Rectangle 66"/>
          <p:cNvSpPr>
            <a:spLocks noChangeArrowheads="1"/>
          </p:cNvSpPr>
          <p:nvPr/>
        </p:nvSpPr>
        <p:spPr bwMode="auto">
          <a:xfrm>
            <a:off x="7201647" y="1824966"/>
            <a:ext cx="89274"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7" name="Rectangle 67"/>
          <p:cNvSpPr>
            <a:spLocks noChangeArrowheads="1"/>
          </p:cNvSpPr>
          <p:nvPr/>
        </p:nvSpPr>
        <p:spPr bwMode="auto">
          <a:xfrm>
            <a:off x="6925494" y="2009464"/>
            <a:ext cx="9165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8" name="Rectangle 68"/>
          <p:cNvSpPr>
            <a:spLocks noChangeArrowheads="1"/>
          </p:cNvSpPr>
          <p:nvPr/>
        </p:nvSpPr>
        <p:spPr bwMode="auto">
          <a:xfrm>
            <a:off x="6940969" y="1834488"/>
            <a:ext cx="59516" cy="190450"/>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9" name="Rectangle 69"/>
          <p:cNvSpPr>
            <a:spLocks noChangeArrowheads="1"/>
          </p:cNvSpPr>
          <p:nvPr/>
        </p:nvSpPr>
        <p:spPr bwMode="auto">
          <a:xfrm>
            <a:off x="6925494" y="1824966"/>
            <a:ext cx="9165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0" name="Rectangle 70"/>
          <p:cNvSpPr>
            <a:spLocks noChangeArrowheads="1"/>
          </p:cNvSpPr>
          <p:nvPr/>
        </p:nvSpPr>
        <p:spPr bwMode="auto">
          <a:xfrm>
            <a:off x="6892165" y="1772592"/>
            <a:ext cx="43208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1" name="Freeform 71"/>
          <p:cNvSpPr>
            <a:spLocks/>
          </p:cNvSpPr>
          <p:nvPr/>
        </p:nvSpPr>
        <p:spPr bwMode="auto">
          <a:xfrm>
            <a:off x="6892165" y="1634515"/>
            <a:ext cx="432085" cy="138077"/>
          </a:xfrm>
          <a:custGeom>
            <a:avLst/>
            <a:gdLst>
              <a:gd name="T0" fmla="*/ 181 w 363"/>
              <a:gd name="T1" fmla="*/ 0 h 116"/>
              <a:gd name="T2" fmla="*/ 363 w 363"/>
              <a:gd name="T3" fmla="*/ 116 h 116"/>
              <a:gd name="T4" fmla="*/ 0 w 363"/>
              <a:gd name="T5" fmla="*/ 116 h 116"/>
              <a:gd name="T6" fmla="*/ 181 w 363"/>
              <a:gd name="T7" fmla="*/ 0 h 116"/>
            </a:gdLst>
            <a:ahLst/>
            <a:cxnLst>
              <a:cxn ang="0">
                <a:pos x="T0" y="T1"/>
              </a:cxn>
              <a:cxn ang="0">
                <a:pos x="T2" y="T3"/>
              </a:cxn>
              <a:cxn ang="0">
                <a:pos x="T4" y="T5"/>
              </a:cxn>
              <a:cxn ang="0">
                <a:pos x="T6" y="T7"/>
              </a:cxn>
            </a:cxnLst>
            <a:rect l="0" t="0" r="r" b="b"/>
            <a:pathLst>
              <a:path w="363" h="116">
                <a:moveTo>
                  <a:pt x="181" y="0"/>
                </a:moveTo>
                <a:lnTo>
                  <a:pt x="363" y="116"/>
                </a:lnTo>
                <a:lnTo>
                  <a:pt x="0" y="116"/>
                </a:lnTo>
                <a:lnTo>
                  <a:pt x="181"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2" name="Freeform 72"/>
          <p:cNvSpPr>
            <a:spLocks noEditPoints="1"/>
          </p:cNvSpPr>
          <p:nvPr/>
        </p:nvSpPr>
        <p:spPr bwMode="auto">
          <a:xfrm>
            <a:off x="5704231" y="1759498"/>
            <a:ext cx="599919" cy="391614"/>
          </a:xfrm>
          <a:custGeom>
            <a:avLst/>
            <a:gdLst>
              <a:gd name="T0" fmla="*/ 82 w 367"/>
              <a:gd name="T1" fmla="*/ 27 h 240"/>
              <a:gd name="T2" fmla="*/ 367 w 367"/>
              <a:gd name="T3" fmla="*/ 120 h 240"/>
              <a:gd name="T4" fmla="*/ 82 w 367"/>
              <a:gd name="T5" fmla="*/ 213 h 240"/>
              <a:gd name="T6" fmla="*/ 82 w 367"/>
              <a:gd name="T7" fmla="*/ 177 h 240"/>
              <a:gd name="T8" fmla="*/ 127 w 367"/>
              <a:gd name="T9" fmla="*/ 143 h 240"/>
              <a:gd name="T10" fmla="*/ 127 w 367"/>
              <a:gd name="T11" fmla="*/ 87 h 240"/>
              <a:gd name="T12" fmla="*/ 138 w 367"/>
              <a:gd name="T13" fmla="*/ 87 h 240"/>
              <a:gd name="T14" fmla="*/ 138 w 367"/>
              <a:gd name="T15" fmla="*/ 64 h 240"/>
              <a:gd name="T16" fmla="*/ 127 w 367"/>
              <a:gd name="T17" fmla="*/ 64 h 240"/>
              <a:gd name="T18" fmla="*/ 102 w 367"/>
              <a:gd name="T19" fmla="*/ 64 h 240"/>
              <a:gd name="T20" fmla="*/ 91 w 367"/>
              <a:gd name="T21" fmla="*/ 64 h 240"/>
              <a:gd name="T22" fmla="*/ 91 w 367"/>
              <a:gd name="T23" fmla="*/ 87 h 240"/>
              <a:gd name="T24" fmla="*/ 102 w 367"/>
              <a:gd name="T25" fmla="*/ 87 h 240"/>
              <a:gd name="T26" fmla="*/ 102 w 367"/>
              <a:gd name="T27" fmla="*/ 143 h 240"/>
              <a:gd name="T28" fmla="*/ 82 w 367"/>
              <a:gd name="T29" fmla="*/ 156 h 240"/>
              <a:gd name="T30" fmla="*/ 82 w 367"/>
              <a:gd name="T31" fmla="*/ 27 h 240"/>
              <a:gd name="T32" fmla="*/ 0 w 367"/>
              <a:gd name="T33" fmla="*/ 0 h 240"/>
              <a:gd name="T34" fmla="*/ 82 w 367"/>
              <a:gd name="T35" fmla="*/ 27 h 240"/>
              <a:gd name="T36" fmla="*/ 82 w 367"/>
              <a:gd name="T37" fmla="*/ 156 h 240"/>
              <a:gd name="T38" fmla="*/ 82 w 367"/>
              <a:gd name="T39" fmla="*/ 156 h 240"/>
              <a:gd name="T40" fmla="*/ 62 w 367"/>
              <a:gd name="T41" fmla="*/ 143 h 240"/>
              <a:gd name="T42" fmla="*/ 62 w 367"/>
              <a:gd name="T43" fmla="*/ 87 h 240"/>
              <a:gd name="T44" fmla="*/ 73 w 367"/>
              <a:gd name="T45" fmla="*/ 87 h 240"/>
              <a:gd name="T46" fmla="*/ 73 w 367"/>
              <a:gd name="T47" fmla="*/ 64 h 240"/>
              <a:gd name="T48" fmla="*/ 62 w 367"/>
              <a:gd name="T49" fmla="*/ 64 h 240"/>
              <a:gd name="T50" fmla="*/ 37 w 367"/>
              <a:gd name="T51" fmla="*/ 64 h 240"/>
              <a:gd name="T52" fmla="*/ 26 w 367"/>
              <a:gd name="T53" fmla="*/ 64 h 240"/>
              <a:gd name="T54" fmla="*/ 26 w 367"/>
              <a:gd name="T55" fmla="*/ 87 h 240"/>
              <a:gd name="T56" fmla="*/ 37 w 367"/>
              <a:gd name="T57" fmla="*/ 87 h 240"/>
              <a:gd name="T58" fmla="*/ 37 w 367"/>
              <a:gd name="T59" fmla="*/ 143 h 240"/>
              <a:gd name="T60" fmla="*/ 82 w 367"/>
              <a:gd name="T61" fmla="*/ 177 h 240"/>
              <a:gd name="T62" fmla="*/ 82 w 367"/>
              <a:gd name="T63" fmla="*/ 177 h 240"/>
              <a:gd name="T64" fmla="*/ 82 w 367"/>
              <a:gd name="T65" fmla="*/ 213 h 240"/>
              <a:gd name="T66" fmla="*/ 0 w 367"/>
              <a:gd name="T67" fmla="*/ 240 h 240"/>
              <a:gd name="T68" fmla="*/ 0 w 367"/>
              <a:gd name="T69"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67" h="240">
                <a:moveTo>
                  <a:pt x="82" y="27"/>
                </a:moveTo>
                <a:cubicBezTo>
                  <a:pt x="367" y="120"/>
                  <a:pt x="367" y="120"/>
                  <a:pt x="367" y="120"/>
                </a:cubicBezTo>
                <a:cubicBezTo>
                  <a:pt x="82" y="213"/>
                  <a:pt x="82" y="213"/>
                  <a:pt x="82" y="213"/>
                </a:cubicBezTo>
                <a:cubicBezTo>
                  <a:pt x="82" y="177"/>
                  <a:pt x="82" y="177"/>
                  <a:pt x="82" y="177"/>
                </a:cubicBezTo>
                <a:cubicBezTo>
                  <a:pt x="107" y="177"/>
                  <a:pt x="127" y="162"/>
                  <a:pt x="127" y="143"/>
                </a:cubicBezTo>
                <a:cubicBezTo>
                  <a:pt x="127" y="87"/>
                  <a:pt x="127" y="87"/>
                  <a:pt x="127" y="87"/>
                </a:cubicBezTo>
                <a:cubicBezTo>
                  <a:pt x="138" y="87"/>
                  <a:pt x="138" y="87"/>
                  <a:pt x="138" y="87"/>
                </a:cubicBezTo>
                <a:cubicBezTo>
                  <a:pt x="138" y="64"/>
                  <a:pt x="138" y="64"/>
                  <a:pt x="138" y="64"/>
                </a:cubicBezTo>
                <a:cubicBezTo>
                  <a:pt x="127" y="64"/>
                  <a:pt x="127" y="64"/>
                  <a:pt x="127" y="64"/>
                </a:cubicBezTo>
                <a:cubicBezTo>
                  <a:pt x="102" y="64"/>
                  <a:pt x="102" y="64"/>
                  <a:pt x="102" y="64"/>
                </a:cubicBezTo>
                <a:cubicBezTo>
                  <a:pt x="91" y="64"/>
                  <a:pt x="91" y="64"/>
                  <a:pt x="91" y="64"/>
                </a:cubicBezTo>
                <a:cubicBezTo>
                  <a:pt x="91" y="87"/>
                  <a:pt x="91" y="87"/>
                  <a:pt x="91" y="87"/>
                </a:cubicBezTo>
                <a:cubicBezTo>
                  <a:pt x="102" y="87"/>
                  <a:pt x="102" y="87"/>
                  <a:pt x="102" y="87"/>
                </a:cubicBezTo>
                <a:cubicBezTo>
                  <a:pt x="102" y="143"/>
                  <a:pt x="102" y="143"/>
                  <a:pt x="102" y="143"/>
                </a:cubicBezTo>
                <a:cubicBezTo>
                  <a:pt x="102" y="150"/>
                  <a:pt x="93" y="156"/>
                  <a:pt x="82" y="156"/>
                </a:cubicBezTo>
                <a:lnTo>
                  <a:pt x="82" y="27"/>
                </a:lnTo>
                <a:close/>
                <a:moveTo>
                  <a:pt x="0" y="0"/>
                </a:moveTo>
                <a:cubicBezTo>
                  <a:pt x="82" y="27"/>
                  <a:pt x="82" y="27"/>
                  <a:pt x="82" y="27"/>
                </a:cubicBezTo>
                <a:cubicBezTo>
                  <a:pt x="82" y="156"/>
                  <a:pt x="82" y="156"/>
                  <a:pt x="82" y="156"/>
                </a:cubicBezTo>
                <a:cubicBezTo>
                  <a:pt x="82" y="156"/>
                  <a:pt x="82" y="156"/>
                  <a:pt x="82" y="156"/>
                </a:cubicBezTo>
                <a:cubicBezTo>
                  <a:pt x="71" y="156"/>
                  <a:pt x="62" y="150"/>
                  <a:pt x="62" y="143"/>
                </a:cubicBezTo>
                <a:cubicBezTo>
                  <a:pt x="62" y="87"/>
                  <a:pt x="62" y="87"/>
                  <a:pt x="62" y="87"/>
                </a:cubicBezTo>
                <a:cubicBezTo>
                  <a:pt x="73" y="87"/>
                  <a:pt x="73" y="87"/>
                  <a:pt x="73" y="87"/>
                </a:cubicBezTo>
                <a:cubicBezTo>
                  <a:pt x="73" y="64"/>
                  <a:pt x="73" y="64"/>
                  <a:pt x="73" y="64"/>
                </a:cubicBezTo>
                <a:cubicBezTo>
                  <a:pt x="62" y="64"/>
                  <a:pt x="62" y="64"/>
                  <a:pt x="62" y="64"/>
                </a:cubicBezTo>
                <a:cubicBezTo>
                  <a:pt x="37" y="64"/>
                  <a:pt x="37" y="64"/>
                  <a:pt x="37" y="64"/>
                </a:cubicBezTo>
                <a:cubicBezTo>
                  <a:pt x="26" y="64"/>
                  <a:pt x="26" y="64"/>
                  <a:pt x="26" y="64"/>
                </a:cubicBezTo>
                <a:cubicBezTo>
                  <a:pt x="26" y="87"/>
                  <a:pt x="26" y="87"/>
                  <a:pt x="26" y="87"/>
                </a:cubicBezTo>
                <a:cubicBezTo>
                  <a:pt x="37" y="87"/>
                  <a:pt x="37" y="87"/>
                  <a:pt x="37" y="87"/>
                </a:cubicBezTo>
                <a:cubicBezTo>
                  <a:pt x="37" y="143"/>
                  <a:pt x="37" y="143"/>
                  <a:pt x="37" y="143"/>
                </a:cubicBezTo>
                <a:cubicBezTo>
                  <a:pt x="37" y="162"/>
                  <a:pt x="57" y="177"/>
                  <a:pt x="82" y="177"/>
                </a:cubicBezTo>
                <a:cubicBezTo>
                  <a:pt x="82" y="177"/>
                  <a:pt x="82" y="177"/>
                  <a:pt x="82" y="177"/>
                </a:cubicBezTo>
                <a:cubicBezTo>
                  <a:pt x="82" y="213"/>
                  <a:pt x="82" y="213"/>
                  <a:pt x="82" y="213"/>
                </a:cubicBezTo>
                <a:cubicBezTo>
                  <a:pt x="0" y="240"/>
                  <a:pt x="0" y="240"/>
                  <a:pt x="0" y="240"/>
                </a:cubicBezTo>
                <a:lnTo>
                  <a:pt x="0"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3" name="Freeform 73"/>
          <p:cNvSpPr>
            <a:spLocks noEditPoints="1"/>
          </p:cNvSpPr>
          <p:nvPr/>
        </p:nvSpPr>
        <p:spPr bwMode="auto">
          <a:xfrm>
            <a:off x="7027861" y="2189202"/>
            <a:ext cx="140457" cy="245205"/>
          </a:xfrm>
          <a:custGeom>
            <a:avLst/>
            <a:gdLst>
              <a:gd name="T0" fmla="*/ 37 w 86"/>
              <a:gd name="T1" fmla="*/ 128 h 150"/>
              <a:gd name="T2" fmla="*/ 34 w 86"/>
              <a:gd name="T3" fmla="*/ 127 h 150"/>
              <a:gd name="T4" fmla="*/ 34 w 86"/>
              <a:gd name="T5" fmla="*/ 150 h 150"/>
              <a:gd name="T6" fmla="*/ 45 w 86"/>
              <a:gd name="T7" fmla="*/ 142 h 150"/>
              <a:gd name="T8" fmla="*/ 37 w 86"/>
              <a:gd name="T9" fmla="*/ 128 h 150"/>
              <a:gd name="T10" fmla="*/ 34 w 86"/>
              <a:gd name="T11" fmla="*/ 118 h 150"/>
              <a:gd name="T12" fmla="*/ 34 w 86"/>
              <a:gd name="T13" fmla="*/ 51 h 150"/>
              <a:gd name="T14" fmla="*/ 51 w 86"/>
              <a:gd name="T15" fmla="*/ 46 h 150"/>
              <a:gd name="T16" fmla="*/ 61 w 86"/>
              <a:gd name="T17" fmla="*/ 8 h 150"/>
              <a:gd name="T18" fmla="*/ 72 w 86"/>
              <a:gd name="T19" fmla="*/ 1 h 150"/>
              <a:gd name="T20" fmla="*/ 78 w 86"/>
              <a:gd name="T21" fmla="*/ 12 h 150"/>
              <a:gd name="T22" fmla="*/ 69 w 86"/>
              <a:gd name="T23" fmla="*/ 51 h 150"/>
              <a:gd name="T24" fmla="*/ 82 w 86"/>
              <a:gd name="T25" fmla="*/ 84 h 150"/>
              <a:gd name="T26" fmla="*/ 77 w 86"/>
              <a:gd name="T27" fmla="*/ 103 h 150"/>
              <a:gd name="T28" fmla="*/ 77 w 86"/>
              <a:gd name="T29" fmla="*/ 103 h 150"/>
              <a:gd name="T30" fmla="*/ 86 w 86"/>
              <a:gd name="T31" fmla="*/ 117 h 150"/>
              <a:gd name="T32" fmla="*/ 83 w 86"/>
              <a:gd name="T33" fmla="*/ 130 h 150"/>
              <a:gd name="T34" fmla="*/ 34 w 86"/>
              <a:gd name="T35" fmla="*/ 118 h 150"/>
              <a:gd name="T36" fmla="*/ 34 w 86"/>
              <a:gd name="T37" fmla="*/ 127 h 150"/>
              <a:gd name="T38" fmla="*/ 23 w 86"/>
              <a:gd name="T39" fmla="*/ 136 h 150"/>
              <a:gd name="T40" fmla="*/ 31 w 86"/>
              <a:gd name="T41" fmla="*/ 150 h 150"/>
              <a:gd name="T42" fmla="*/ 34 w 86"/>
              <a:gd name="T43" fmla="*/ 150 h 150"/>
              <a:gd name="T44" fmla="*/ 34 w 86"/>
              <a:gd name="T45" fmla="*/ 127 h 150"/>
              <a:gd name="T46" fmla="*/ 34 w 86"/>
              <a:gd name="T47" fmla="*/ 51 h 150"/>
              <a:gd name="T48" fmla="*/ 34 w 86"/>
              <a:gd name="T49" fmla="*/ 118 h 150"/>
              <a:gd name="T50" fmla="*/ 0 w 86"/>
              <a:gd name="T51" fmla="*/ 109 h 150"/>
              <a:gd name="T52" fmla="*/ 3 w 86"/>
              <a:gd name="T53" fmla="*/ 96 h 150"/>
              <a:gd name="T54" fmla="*/ 18 w 86"/>
              <a:gd name="T55" fmla="*/ 88 h 150"/>
              <a:gd name="T56" fmla="*/ 23 w 86"/>
              <a:gd name="T57" fmla="*/ 69 h 150"/>
              <a:gd name="T58" fmla="*/ 34 w 86"/>
              <a:gd name="T59" fmla="*/ 51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6" h="150">
                <a:moveTo>
                  <a:pt x="37" y="128"/>
                </a:moveTo>
                <a:cubicBezTo>
                  <a:pt x="36" y="127"/>
                  <a:pt x="35" y="127"/>
                  <a:pt x="34" y="127"/>
                </a:cubicBezTo>
                <a:cubicBezTo>
                  <a:pt x="34" y="150"/>
                  <a:pt x="34" y="150"/>
                  <a:pt x="34" y="150"/>
                </a:cubicBezTo>
                <a:cubicBezTo>
                  <a:pt x="39" y="150"/>
                  <a:pt x="44" y="147"/>
                  <a:pt x="45" y="142"/>
                </a:cubicBezTo>
                <a:cubicBezTo>
                  <a:pt x="47" y="136"/>
                  <a:pt x="43" y="129"/>
                  <a:pt x="37" y="128"/>
                </a:cubicBezTo>
                <a:close/>
                <a:moveTo>
                  <a:pt x="34" y="118"/>
                </a:moveTo>
                <a:cubicBezTo>
                  <a:pt x="34" y="51"/>
                  <a:pt x="34" y="51"/>
                  <a:pt x="34" y="51"/>
                </a:cubicBezTo>
                <a:cubicBezTo>
                  <a:pt x="39" y="48"/>
                  <a:pt x="45" y="46"/>
                  <a:pt x="51" y="46"/>
                </a:cubicBezTo>
                <a:cubicBezTo>
                  <a:pt x="61" y="8"/>
                  <a:pt x="61" y="8"/>
                  <a:pt x="61" y="8"/>
                </a:cubicBezTo>
                <a:cubicBezTo>
                  <a:pt x="62" y="3"/>
                  <a:pt x="67" y="0"/>
                  <a:pt x="72" y="1"/>
                </a:cubicBezTo>
                <a:cubicBezTo>
                  <a:pt x="77" y="2"/>
                  <a:pt x="80" y="7"/>
                  <a:pt x="78" y="12"/>
                </a:cubicBezTo>
                <a:cubicBezTo>
                  <a:pt x="69" y="51"/>
                  <a:pt x="69" y="51"/>
                  <a:pt x="69" y="51"/>
                </a:cubicBezTo>
                <a:cubicBezTo>
                  <a:pt x="79" y="57"/>
                  <a:pt x="86" y="68"/>
                  <a:pt x="82" y="84"/>
                </a:cubicBezTo>
                <a:cubicBezTo>
                  <a:pt x="82" y="84"/>
                  <a:pt x="79" y="97"/>
                  <a:pt x="77" y="103"/>
                </a:cubicBezTo>
                <a:cubicBezTo>
                  <a:pt x="77" y="103"/>
                  <a:pt x="77" y="103"/>
                  <a:pt x="77" y="103"/>
                </a:cubicBezTo>
                <a:cubicBezTo>
                  <a:pt x="75" y="112"/>
                  <a:pt x="86" y="117"/>
                  <a:pt x="86" y="117"/>
                </a:cubicBezTo>
                <a:cubicBezTo>
                  <a:pt x="83" y="130"/>
                  <a:pt x="83" y="130"/>
                  <a:pt x="83" y="130"/>
                </a:cubicBezTo>
                <a:lnTo>
                  <a:pt x="34" y="118"/>
                </a:lnTo>
                <a:close/>
                <a:moveTo>
                  <a:pt x="34" y="127"/>
                </a:moveTo>
                <a:cubicBezTo>
                  <a:pt x="29" y="127"/>
                  <a:pt x="24" y="131"/>
                  <a:pt x="23" y="136"/>
                </a:cubicBezTo>
                <a:cubicBezTo>
                  <a:pt x="21" y="142"/>
                  <a:pt x="25" y="148"/>
                  <a:pt x="31" y="150"/>
                </a:cubicBezTo>
                <a:cubicBezTo>
                  <a:pt x="32" y="150"/>
                  <a:pt x="33" y="150"/>
                  <a:pt x="34" y="150"/>
                </a:cubicBezTo>
                <a:cubicBezTo>
                  <a:pt x="34" y="127"/>
                  <a:pt x="34" y="127"/>
                  <a:pt x="34" y="127"/>
                </a:cubicBezTo>
                <a:close/>
                <a:moveTo>
                  <a:pt x="34" y="51"/>
                </a:moveTo>
                <a:cubicBezTo>
                  <a:pt x="34" y="118"/>
                  <a:pt x="34" y="118"/>
                  <a:pt x="34" y="118"/>
                </a:cubicBezTo>
                <a:cubicBezTo>
                  <a:pt x="0" y="109"/>
                  <a:pt x="0" y="109"/>
                  <a:pt x="0" y="109"/>
                </a:cubicBezTo>
                <a:cubicBezTo>
                  <a:pt x="3" y="96"/>
                  <a:pt x="3" y="96"/>
                  <a:pt x="3" y="96"/>
                </a:cubicBezTo>
                <a:cubicBezTo>
                  <a:pt x="3" y="96"/>
                  <a:pt x="16" y="97"/>
                  <a:pt x="18" y="88"/>
                </a:cubicBezTo>
                <a:cubicBezTo>
                  <a:pt x="20" y="80"/>
                  <a:pt x="23" y="69"/>
                  <a:pt x="23" y="69"/>
                </a:cubicBezTo>
                <a:cubicBezTo>
                  <a:pt x="25" y="61"/>
                  <a:pt x="29" y="55"/>
                  <a:pt x="34" y="51"/>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4" name="Freeform 74"/>
          <p:cNvSpPr>
            <a:spLocks noEditPoints="1"/>
          </p:cNvSpPr>
          <p:nvPr/>
        </p:nvSpPr>
        <p:spPr bwMode="auto">
          <a:xfrm>
            <a:off x="5801836" y="1348840"/>
            <a:ext cx="282105" cy="345191"/>
          </a:xfrm>
          <a:custGeom>
            <a:avLst/>
            <a:gdLst>
              <a:gd name="T0" fmla="*/ 172 w 172"/>
              <a:gd name="T1" fmla="*/ 9 h 211"/>
              <a:gd name="T2" fmla="*/ 121 w 172"/>
              <a:gd name="T3" fmla="*/ 37 h 211"/>
              <a:gd name="T4" fmla="*/ 143 w 172"/>
              <a:gd name="T5" fmla="*/ 211 h 211"/>
              <a:gd name="T6" fmla="*/ 124 w 172"/>
              <a:gd name="T7" fmla="*/ 165 h 211"/>
              <a:gd name="T8" fmla="*/ 131 w 172"/>
              <a:gd name="T9" fmla="*/ 108 h 211"/>
              <a:gd name="T10" fmla="*/ 121 w 172"/>
              <a:gd name="T11" fmla="*/ 86 h 211"/>
              <a:gd name="T12" fmla="*/ 129 w 172"/>
              <a:gd name="T13" fmla="*/ 146 h 211"/>
              <a:gd name="T14" fmla="*/ 127 w 172"/>
              <a:gd name="T15" fmla="*/ 116 h 211"/>
              <a:gd name="T16" fmla="*/ 121 w 172"/>
              <a:gd name="T17" fmla="*/ 156 h 211"/>
              <a:gd name="T18" fmla="*/ 121 w 172"/>
              <a:gd name="T19" fmla="*/ 9 h 211"/>
              <a:gd name="T20" fmla="*/ 98 w 172"/>
              <a:gd name="T21" fmla="*/ 37 h 211"/>
              <a:gd name="T22" fmla="*/ 110 w 172"/>
              <a:gd name="T23" fmla="*/ 88 h 211"/>
              <a:gd name="T24" fmla="*/ 100 w 172"/>
              <a:gd name="T25" fmla="*/ 81 h 211"/>
              <a:gd name="T26" fmla="*/ 121 w 172"/>
              <a:gd name="T27" fmla="*/ 211 h 211"/>
              <a:gd name="T28" fmla="*/ 101 w 172"/>
              <a:gd name="T29" fmla="*/ 163 h 211"/>
              <a:gd name="T30" fmla="*/ 121 w 172"/>
              <a:gd name="T31" fmla="*/ 211 h 211"/>
              <a:gd name="T32" fmla="*/ 113 w 172"/>
              <a:gd name="T33" fmla="*/ 148 h 211"/>
              <a:gd name="T34" fmla="*/ 121 w 172"/>
              <a:gd name="T35" fmla="*/ 156 h 211"/>
              <a:gd name="T36" fmla="*/ 98 w 172"/>
              <a:gd name="T37" fmla="*/ 0 h 211"/>
              <a:gd name="T38" fmla="*/ 71 w 172"/>
              <a:gd name="T39" fmla="*/ 0 h 211"/>
              <a:gd name="T40" fmla="*/ 98 w 172"/>
              <a:gd name="T41" fmla="*/ 80 h 211"/>
              <a:gd name="T42" fmla="*/ 71 w 172"/>
              <a:gd name="T43" fmla="*/ 37 h 211"/>
              <a:gd name="T44" fmla="*/ 71 w 172"/>
              <a:gd name="T45" fmla="*/ 166 h 211"/>
              <a:gd name="T46" fmla="*/ 98 w 172"/>
              <a:gd name="T47" fmla="*/ 141 h 211"/>
              <a:gd name="T48" fmla="*/ 98 w 172"/>
              <a:gd name="T49" fmla="*/ 160 h 211"/>
              <a:gd name="T50" fmla="*/ 74 w 172"/>
              <a:gd name="T51" fmla="*/ 124 h 211"/>
              <a:gd name="T52" fmla="*/ 71 w 172"/>
              <a:gd name="T53" fmla="*/ 118 h 211"/>
              <a:gd name="T54" fmla="*/ 71 w 172"/>
              <a:gd name="T55" fmla="*/ 98 h 211"/>
              <a:gd name="T56" fmla="*/ 71 w 172"/>
              <a:gd name="T57" fmla="*/ 0 h 211"/>
              <a:gd name="T58" fmla="*/ 60 w 172"/>
              <a:gd name="T59" fmla="*/ 0 h 211"/>
              <a:gd name="T60" fmla="*/ 71 w 172"/>
              <a:gd name="T61" fmla="*/ 88 h 211"/>
              <a:gd name="T62" fmla="*/ 60 w 172"/>
              <a:gd name="T63" fmla="*/ 37 h 211"/>
              <a:gd name="T64" fmla="*/ 60 w 172"/>
              <a:gd name="T65" fmla="*/ 120 h 211"/>
              <a:gd name="T66" fmla="*/ 65 w 172"/>
              <a:gd name="T67" fmla="*/ 166 h 211"/>
              <a:gd name="T68" fmla="*/ 71 w 172"/>
              <a:gd name="T69" fmla="*/ 98 h 211"/>
              <a:gd name="T70" fmla="*/ 71 w 172"/>
              <a:gd name="T71" fmla="*/ 98 h 211"/>
              <a:gd name="T72" fmla="*/ 60 w 172"/>
              <a:gd name="T73" fmla="*/ 9 h 211"/>
              <a:gd name="T74" fmla="*/ 12 w 172"/>
              <a:gd name="T75" fmla="*/ 23 h 211"/>
              <a:gd name="T76" fmla="*/ 60 w 172"/>
              <a:gd name="T77" fmla="*/ 100 h 211"/>
              <a:gd name="T78" fmla="*/ 28 w 172"/>
              <a:gd name="T79" fmla="*/ 118 h 211"/>
              <a:gd name="T80" fmla="*/ 29 w 172"/>
              <a:gd name="T81" fmla="*/ 134 h 211"/>
              <a:gd name="T82" fmla="*/ 34 w 172"/>
              <a:gd name="T83" fmla="*/ 127 h 211"/>
              <a:gd name="T84" fmla="*/ 47 w 172"/>
              <a:gd name="T85" fmla="*/ 120 h 211"/>
              <a:gd name="T86" fmla="*/ 36 w 172"/>
              <a:gd name="T87" fmla="*/ 178 h 211"/>
              <a:gd name="T88" fmla="*/ 45 w 172"/>
              <a:gd name="T89" fmla="*/ 163 h 211"/>
              <a:gd name="T90" fmla="*/ 60 w 172"/>
              <a:gd name="T91" fmla="*/ 211 h 211"/>
              <a:gd name="T92" fmla="*/ 0 w 172"/>
              <a:gd name="T93" fmla="*/ 2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72" h="211">
                <a:moveTo>
                  <a:pt x="121" y="0"/>
                </a:moveTo>
                <a:cubicBezTo>
                  <a:pt x="172" y="0"/>
                  <a:pt x="172" y="0"/>
                  <a:pt x="172" y="0"/>
                </a:cubicBezTo>
                <a:cubicBezTo>
                  <a:pt x="172" y="9"/>
                  <a:pt x="172" y="9"/>
                  <a:pt x="172" y="9"/>
                </a:cubicBezTo>
                <a:cubicBezTo>
                  <a:pt x="121" y="9"/>
                  <a:pt x="121" y="9"/>
                  <a:pt x="121" y="9"/>
                </a:cubicBezTo>
                <a:cubicBezTo>
                  <a:pt x="121" y="0"/>
                  <a:pt x="121" y="0"/>
                  <a:pt x="121" y="0"/>
                </a:cubicBezTo>
                <a:close/>
                <a:moveTo>
                  <a:pt x="121" y="37"/>
                </a:moveTo>
                <a:cubicBezTo>
                  <a:pt x="172" y="37"/>
                  <a:pt x="172" y="37"/>
                  <a:pt x="172" y="37"/>
                </a:cubicBezTo>
                <a:cubicBezTo>
                  <a:pt x="172" y="183"/>
                  <a:pt x="172" y="183"/>
                  <a:pt x="172" y="183"/>
                </a:cubicBezTo>
                <a:cubicBezTo>
                  <a:pt x="172" y="198"/>
                  <a:pt x="159" y="211"/>
                  <a:pt x="143" y="211"/>
                </a:cubicBezTo>
                <a:cubicBezTo>
                  <a:pt x="121" y="211"/>
                  <a:pt x="121" y="211"/>
                  <a:pt x="121" y="211"/>
                </a:cubicBezTo>
                <a:cubicBezTo>
                  <a:pt x="121" y="166"/>
                  <a:pt x="121" y="166"/>
                  <a:pt x="121" y="166"/>
                </a:cubicBezTo>
                <a:cubicBezTo>
                  <a:pt x="122" y="166"/>
                  <a:pt x="123" y="166"/>
                  <a:pt x="124" y="165"/>
                </a:cubicBezTo>
                <a:cubicBezTo>
                  <a:pt x="130" y="163"/>
                  <a:pt x="134" y="159"/>
                  <a:pt x="138" y="153"/>
                </a:cubicBezTo>
                <a:cubicBezTo>
                  <a:pt x="142" y="145"/>
                  <a:pt x="145" y="137"/>
                  <a:pt x="145" y="128"/>
                </a:cubicBezTo>
                <a:cubicBezTo>
                  <a:pt x="145" y="115"/>
                  <a:pt x="140" y="108"/>
                  <a:pt x="131" y="108"/>
                </a:cubicBezTo>
                <a:cubicBezTo>
                  <a:pt x="128" y="108"/>
                  <a:pt x="125" y="109"/>
                  <a:pt x="121" y="111"/>
                </a:cubicBezTo>
                <a:cubicBezTo>
                  <a:pt x="127" y="85"/>
                  <a:pt x="127" y="85"/>
                  <a:pt x="127" y="85"/>
                </a:cubicBezTo>
                <a:cubicBezTo>
                  <a:pt x="121" y="86"/>
                  <a:pt x="121" y="86"/>
                  <a:pt x="121" y="86"/>
                </a:cubicBezTo>
                <a:cubicBezTo>
                  <a:pt x="121" y="37"/>
                  <a:pt x="121" y="37"/>
                  <a:pt x="121" y="37"/>
                </a:cubicBezTo>
                <a:close/>
                <a:moveTo>
                  <a:pt x="121" y="156"/>
                </a:moveTo>
                <a:cubicBezTo>
                  <a:pt x="123" y="155"/>
                  <a:pt x="126" y="152"/>
                  <a:pt x="129" y="146"/>
                </a:cubicBezTo>
                <a:cubicBezTo>
                  <a:pt x="131" y="140"/>
                  <a:pt x="133" y="134"/>
                  <a:pt x="133" y="129"/>
                </a:cubicBezTo>
                <a:cubicBezTo>
                  <a:pt x="133" y="123"/>
                  <a:pt x="132" y="119"/>
                  <a:pt x="129" y="117"/>
                </a:cubicBezTo>
                <a:cubicBezTo>
                  <a:pt x="129" y="117"/>
                  <a:pt x="128" y="116"/>
                  <a:pt x="127" y="116"/>
                </a:cubicBezTo>
                <a:cubicBezTo>
                  <a:pt x="126" y="116"/>
                  <a:pt x="124" y="117"/>
                  <a:pt x="123" y="117"/>
                </a:cubicBezTo>
                <a:cubicBezTo>
                  <a:pt x="122" y="117"/>
                  <a:pt x="121" y="117"/>
                  <a:pt x="121" y="118"/>
                </a:cubicBezTo>
                <a:lnTo>
                  <a:pt x="121" y="156"/>
                </a:lnTo>
                <a:close/>
                <a:moveTo>
                  <a:pt x="98" y="0"/>
                </a:moveTo>
                <a:cubicBezTo>
                  <a:pt x="121" y="0"/>
                  <a:pt x="121" y="0"/>
                  <a:pt x="121" y="0"/>
                </a:cubicBezTo>
                <a:cubicBezTo>
                  <a:pt x="121" y="9"/>
                  <a:pt x="121" y="9"/>
                  <a:pt x="121" y="9"/>
                </a:cubicBezTo>
                <a:cubicBezTo>
                  <a:pt x="98" y="9"/>
                  <a:pt x="98" y="9"/>
                  <a:pt x="98" y="9"/>
                </a:cubicBezTo>
                <a:cubicBezTo>
                  <a:pt x="98" y="0"/>
                  <a:pt x="98" y="0"/>
                  <a:pt x="98" y="0"/>
                </a:cubicBezTo>
                <a:close/>
                <a:moveTo>
                  <a:pt x="98" y="37"/>
                </a:moveTo>
                <a:cubicBezTo>
                  <a:pt x="121" y="37"/>
                  <a:pt x="121" y="37"/>
                  <a:pt x="121" y="37"/>
                </a:cubicBezTo>
                <a:cubicBezTo>
                  <a:pt x="121" y="86"/>
                  <a:pt x="121" y="86"/>
                  <a:pt x="121" y="86"/>
                </a:cubicBezTo>
                <a:cubicBezTo>
                  <a:pt x="110" y="88"/>
                  <a:pt x="110" y="88"/>
                  <a:pt x="110" y="88"/>
                </a:cubicBezTo>
                <a:cubicBezTo>
                  <a:pt x="98" y="141"/>
                  <a:pt x="98" y="141"/>
                  <a:pt x="98" y="141"/>
                </a:cubicBezTo>
                <a:cubicBezTo>
                  <a:pt x="98" y="90"/>
                  <a:pt x="98" y="90"/>
                  <a:pt x="98" y="90"/>
                </a:cubicBezTo>
                <a:cubicBezTo>
                  <a:pt x="100" y="81"/>
                  <a:pt x="100" y="81"/>
                  <a:pt x="100" y="81"/>
                </a:cubicBezTo>
                <a:cubicBezTo>
                  <a:pt x="100" y="81"/>
                  <a:pt x="99" y="81"/>
                  <a:pt x="98" y="80"/>
                </a:cubicBezTo>
                <a:cubicBezTo>
                  <a:pt x="98" y="37"/>
                  <a:pt x="98" y="37"/>
                  <a:pt x="98" y="37"/>
                </a:cubicBezTo>
                <a:close/>
                <a:moveTo>
                  <a:pt x="121" y="211"/>
                </a:moveTo>
                <a:cubicBezTo>
                  <a:pt x="98" y="211"/>
                  <a:pt x="98" y="211"/>
                  <a:pt x="98" y="211"/>
                </a:cubicBezTo>
                <a:cubicBezTo>
                  <a:pt x="98" y="160"/>
                  <a:pt x="98" y="160"/>
                  <a:pt x="98" y="160"/>
                </a:cubicBezTo>
                <a:cubicBezTo>
                  <a:pt x="99" y="161"/>
                  <a:pt x="100" y="162"/>
                  <a:pt x="101" y="163"/>
                </a:cubicBezTo>
                <a:cubicBezTo>
                  <a:pt x="103" y="166"/>
                  <a:pt x="107" y="167"/>
                  <a:pt x="112" y="167"/>
                </a:cubicBezTo>
                <a:cubicBezTo>
                  <a:pt x="115" y="167"/>
                  <a:pt x="118" y="167"/>
                  <a:pt x="121" y="166"/>
                </a:cubicBezTo>
                <a:cubicBezTo>
                  <a:pt x="121" y="211"/>
                  <a:pt x="121" y="211"/>
                  <a:pt x="121" y="211"/>
                </a:cubicBezTo>
                <a:close/>
                <a:moveTo>
                  <a:pt x="121" y="118"/>
                </a:moveTo>
                <a:cubicBezTo>
                  <a:pt x="120" y="118"/>
                  <a:pt x="120" y="118"/>
                  <a:pt x="120" y="119"/>
                </a:cubicBezTo>
                <a:cubicBezTo>
                  <a:pt x="113" y="148"/>
                  <a:pt x="113" y="148"/>
                  <a:pt x="113" y="148"/>
                </a:cubicBezTo>
                <a:cubicBezTo>
                  <a:pt x="113" y="149"/>
                  <a:pt x="113" y="150"/>
                  <a:pt x="113" y="151"/>
                </a:cubicBezTo>
                <a:cubicBezTo>
                  <a:pt x="113" y="154"/>
                  <a:pt x="115" y="156"/>
                  <a:pt x="119" y="156"/>
                </a:cubicBezTo>
                <a:cubicBezTo>
                  <a:pt x="120" y="156"/>
                  <a:pt x="120" y="156"/>
                  <a:pt x="121" y="156"/>
                </a:cubicBezTo>
                <a:lnTo>
                  <a:pt x="121" y="118"/>
                </a:lnTo>
                <a:close/>
                <a:moveTo>
                  <a:pt x="71" y="0"/>
                </a:moveTo>
                <a:cubicBezTo>
                  <a:pt x="98" y="0"/>
                  <a:pt x="98" y="0"/>
                  <a:pt x="98" y="0"/>
                </a:cubicBezTo>
                <a:cubicBezTo>
                  <a:pt x="98" y="9"/>
                  <a:pt x="98" y="9"/>
                  <a:pt x="98" y="9"/>
                </a:cubicBezTo>
                <a:cubicBezTo>
                  <a:pt x="71" y="9"/>
                  <a:pt x="71" y="9"/>
                  <a:pt x="71" y="9"/>
                </a:cubicBezTo>
                <a:cubicBezTo>
                  <a:pt x="71" y="0"/>
                  <a:pt x="71" y="0"/>
                  <a:pt x="71" y="0"/>
                </a:cubicBezTo>
                <a:close/>
                <a:moveTo>
                  <a:pt x="71" y="37"/>
                </a:moveTo>
                <a:cubicBezTo>
                  <a:pt x="98" y="37"/>
                  <a:pt x="98" y="37"/>
                  <a:pt x="98" y="37"/>
                </a:cubicBezTo>
                <a:cubicBezTo>
                  <a:pt x="98" y="80"/>
                  <a:pt x="98" y="80"/>
                  <a:pt x="98" y="80"/>
                </a:cubicBezTo>
                <a:cubicBezTo>
                  <a:pt x="96" y="80"/>
                  <a:pt x="94" y="80"/>
                  <a:pt x="91" y="80"/>
                </a:cubicBezTo>
                <a:cubicBezTo>
                  <a:pt x="85" y="80"/>
                  <a:pt x="78" y="83"/>
                  <a:pt x="71" y="88"/>
                </a:cubicBezTo>
                <a:cubicBezTo>
                  <a:pt x="71" y="37"/>
                  <a:pt x="71" y="37"/>
                  <a:pt x="71" y="37"/>
                </a:cubicBezTo>
                <a:close/>
                <a:moveTo>
                  <a:pt x="98" y="211"/>
                </a:moveTo>
                <a:cubicBezTo>
                  <a:pt x="71" y="211"/>
                  <a:pt x="71" y="211"/>
                  <a:pt x="71" y="211"/>
                </a:cubicBezTo>
                <a:cubicBezTo>
                  <a:pt x="71" y="166"/>
                  <a:pt x="71" y="166"/>
                  <a:pt x="71" y="166"/>
                </a:cubicBezTo>
                <a:cubicBezTo>
                  <a:pt x="82" y="166"/>
                  <a:pt x="82" y="166"/>
                  <a:pt x="82" y="166"/>
                </a:cubicBezTo>
                <a:cubicBezTo>
                  <a:pt x="98" y="90"/>
                  <a:pt x="98" y="90"/>
                  <a:pt x="98" y="90"/>
                </a:cubicBezTo>
                <a:cubicBezTo>
                  <a:pt x="98" y="141"/>
                  <a:pt x="98" y="141"/>
                  <a:pt x="98" y="141"/>
                </a:cubicBezTo>
                <a:cubicBezTo>
                  <a:pt x="97" y="146"/>
                  <a:pt x="97" y="146"/>
                  <a:pt x="97" y="146"/>
                </a:cubicBezTo>
                <a:cubicBezTo>
                  <a:pt x="97" y="148"/>
                  <a:pt x="97" y="150"/>
                  <a:pt x="97" y="152"/>
                </a:cubicBezTo>
                <a:cubicBezTo>
                  <a:pt x="97" y="155"/>
                  <a:pt x="97" y="158"/>
                  <a:pt x="98" y="160"/>
                </a:cubicBezTo>
                <a:cubicBezTo>
                  <a:pt x="98" y="211"/>
                  <a:pt x="98" y="211"/>
                  <a:pt x="98" y="211"/>
                </a:cubicBezTo>
                <a:close/>
                <a:moveTo>
                  <a:pt x="71" y="137"/>
                </a:moveTo>
                <a:cubicBezTo>
                  <a:pt x="74" y="124"/>
                  <a:pt x="74" y="124"/>
                  <a:pt x="74" y="124"/>
                </a:cubicBezTo>
                <a:cubicBezTo>
                  <a:pt x="73" y="124"/>
                  <a:pt x="72" y="124"/>
                  <a:pt x="71" y="123"/>
                </a:cubicBezTo>
                <a:cubicBezTo>
                  <a:pt x="71" y="137"/>
                  <a:pt x="71" y="137"/>
                  <a:pt x="71" y="137"/>
                </a:cubicBezTo>
                <a:close/>
                <a:moveTo>
                  <a:pt x="71" y="118"/>
                </a:moveTo>
                <a:cubicBezTo>
                  <a:pt x="73" y="118"/>
                  <a:pt x="74" y="119"/>
                  <a:pt x="75" y="119"/>
                </a:cubicBezTo>
                <a:cubicBezTo>
                  <a:pt x="82" y="88"/>
                  <a:pt x="82" y="88"/>
                  <a:pt x="82" y="88"/>
                </a:cubicBezTo>
                <a:cubicBezTo>
                  <a:pt x="79" y="90"/>
                  <a:pt x="75" y="93"/>
                  <a:pt x="71" y="98"/>
                </a:cubicBezTo>
                <a:lnTo>
                  <a:pt x="71" y="118"/>
                </a:lnTo>
                <a:close/>
                <a:moveTo>
                  <a:pt x="60" y="0"/>
                </a:moveTo>
                <a:cubicBezTo>
                  <a:pt x="71" y="0"/>
                  <a:pt x="71" y="0"/>
                  <a:pt x="71" y="0"/>
                </a:cubicBezTo>
                <a:cubicBezTo>
                  <a:pt x="71" y="9"/>
                  <a:pt x="71" y="9"/>
                  <a:pt x="71" y="9"/>
                </a:cubicBezTo>
                <a:cubicBezTo>
                  <a:pt x="60" y="9"/>
                  <a:pt x="60" y="9"/>
                  <a:pt x="60" y="9"/>
                </a:cubicBezTo>
                <a:cubicBezTo>
                  <a:pt x="60" y="0"/>
                  <a:pt x="60" y="0"/>
                  <a:pt x="60" y="0"/>
                </a:cubicBezTo>
                <a:close/>
                <a:moveTo>
                  <a:pt x="60" y="37"/>
                </a:moveTo>
                <a:cubicBezTo>
                  <a:pt x="71" y="37"/>
                  <a:pt x="71" y="37"/>
                  <a:pt x="71" y="37"/>
                </a:cubicBezTo>
                <a:cubicBezTo>
                  <a:pt x="71" y="88"/>
                  <a:pt x="71" y="88"/>
                  <a:pt x="71" y="88"/>
                </a:cubicBezTo>
                <a:cubicBezTo>
                  <a:pt x="71" y="89"/>
                  <a:pt x="71" y="89"/>
                  <a:pt x="71" y="89"/>
                </a:cubicBezTo>
                <a:cubicBezTo>
                  <a:pt x="67" y="92"/>
                  <a:pt x="64" y="96"/>
                  <a:pt x="60" y="100"/>
                </a:cubicBezTo>
                <a:cubicBezTo>
                  <a:pt x="60" y="37"/>
                  <a:pt x="60" y="37"/>
                  <a:pt x="60" y="37"/>
                </a:cubicBezTo>
                <a:close/>
                <a:moveTo>
                  <a:pt x="71" y="211"/>
                </a:moveTo>
                <a:cubicBezTo>
                  <a:pt x="60" y="211"/>
                  <a:pt x="60" y="211"/>
                  <a:pt x="60" y="211"/>
                </a:cubicBezTo>
                <a:cubicBezTo>
                  <a:pt x="60" y="120"/>
                  <a:pt x="60" y="120"/>
                  <a:pt x="60" y="120"/>
                </a:cubicBezTo>
                <a:cubicBezTo>
                  <a:pt x="64" y="121"/>
                  <a:pt x="68" y="122"/>
                  <a:pt x="71" y="123"/>
                </a:cubicBezTo>
                <a:cubicBezTo>
                  <a:pt x="71" y="137"/>
                  <a:pt x="71" y="137"/>
                  <a:pt x="71" y="137"/>
                </a:cubicBezTo>
                <a:cubicBezTo>
                  <a:pt x="65" y="166"/>
                  <a:pt x="65" y="166"/>
                  <a:pt x="65" y="166"/>
                </a:cubicBezTo>
                <a:cubicBezTo>
                  <a:pt x="71" y="166"/>
                  <a:pt x="71" y="166"/>
                  <a:pt x="71" y="166"/>
                </a:cubicBezTo>
                <a:cubicBezTo>
                  <a:pt x="71" y="211"/>
                  <a:pt x="71" y="211"/>
                  <a:pt x="71" y="211"/>
                </a:cubicBezTo>
                <a:close/>
                <a:moveTo>
                  <a:pt x="71" y="98"/>
                </a:moveTo>
                <a:cubicBezTo>
                  <a:pt x="68" y="102"/>
                  <a:pt x="65" y="108"/>
                  <a:pt x="61" y="115"/>
                </a:cubicBezTo>
                <a:cubicBezTo>
                  <a:pt x="65" y="116"/>
                  <a:pt x="68" y="117"/>
                  <a:pt x="71" y="118"/>
                </a:cubicBezTo>
                <a:lnTo>
                  <a:pt x="71" y="98"/>
                </a:lnTo>
                <a:close/>
                <a:moveTo>
                  <a:pt x="29" y="0"/>
                </a:moveTo>
                <a:cubicBezTo>
                  <a:pt x="60" y="0"/>
                  <a:pt x="60" y="0"/>
                  <a:pt x="60" y="0"/>
                </a:cubicBezTo>
                <a:cubicBezTo>
                  <a:pt x="60" y="9"/>
                  <a:pt x="60" y="9"/>
                  <a:pt x="60" y="9"/>
                </a:cubicBezTo>
                <a:cubicBezTo>
                  <a:pt x="26" y="9"/>
                  <a:pt x="26" y="9"/>
                  <a:pt x="26" y="9"/>
                </a:cubicBezTo>
                <a:cubicBezTo>
                  <a:pt x="18" y="9"/>
                  <a:pt x="12" y="15"/>
                  <a:pt x="12" y="23"/>
                </a:cubicBezTo>
                <a:cubicBezTo>
                  <a:pt x="12" y="23"/>
                  <a:pt x="12" y="23"/>
                  <a:pt x="12" y="23"/>
                </a:cubicBezTo>
                <a:cubicBezTo>
                  <a:pt x="12" y="30"/>
                  <a:pt x="18" y="37"/>
                  <a:pt x="26" y="37"/>
                </a:cubicBezTo>
                <a:cubicBezTo>
                  <a:pt x="60" y="37"/>
                  <a:pt x="60" y="37"/>
                  <a:pt x="60" y="37"/>
                </a:cubicBezTo>
                <a:cubicBezTo>
                  <a:pt x="60" y="100"/>
                  <a:pt x="60" y="100"/>
                  <a:pt x="60" y="100"/>
                </a:cubicBezTo>
                <a:cubicBezTo>
                  <a:pt x="57" y="104"/>
                  <a:pt x="54" y="109"/>
                  <a:pt x="51" y="114"/>
                </a:cubicBezTo>
                <a:cubicBezTo>
                  <a:pt x="48" y="114"/>
                  <a:pt x="46" y="113"/>
                  <a:pt x="45" y="113"/>
                </a:cubicBezTo>
                <a:cubicBezTo>
                  <a:pt x="38" y="113"/>
                  <a:pt x="32" y="115"/>
                  <a:pt x="28" y="118"/>
                </a:cubicBezTo>
                <a:cubicBezTo>
                  <a:pt x="23" y="120"/>
                  <a:pt x="21" y="124"/>
                  <a:pt x="21" y="128"/>
                </a:cubicBezTo>
                <a:cubicBezTo>
                  <a:pt x="21" y="130"/>
                  <a:pt x="22" y="131"/>
                  <a:pt x="23" y="133"/>
                </a:cubicBezTo>
                <a:cubicBezTo>
                  <a:pt x="24" y="134"/>
                  <a:pt x="26" y="134"/>
                  <a:pt x="29" y="134"/>
                </a:cubicBezTo>
                <a:cubicBezTo>
                  <a:pt x="30" y="134"/>
                  <a:pt x="31" y="134"/>
                  <a:pt x="33" y="133"/>
                </a:cubicBezTo>
                <a:cubicBezTo>
                  <a:pt x="34" y="132"/>
                  <a:pt x="35" y="131"/>
                  <a:pt x="35" y="130"/>
                </a:cubicBezTo>
                <a:cubicBezTo>
                  <a:pt x="35" y="129"/>
                  <a:pt x="34" y="128"/>
                  <a:pt x="34" y="127"/>
                </a:cubicBezTo>
                <a:cubicBezTo>
                  <a:pt x="34" y="127"/>
                  <a:pt x="33" y="126"/>
                  <a:pt x="33" y="126"/>
                </a:cubicBezTo>
                <a:cubicBezTo>
                  <a:pt x="34" y="124"/>
                  <a:pt x="35" y="123"/>
                  <a:pt x="38" y="122"/>
                </a:cubicBezTo>
                <a:cubicBezTo>
                  <a:pt x="40" y="121"/>
                  <a:pt x="43" y="120"/>
                  <a:pt x="47" y="120"/>
                </a:cubicBezTo>
                <a:cubicBezTo>
                  <a:pt x="44" y="125"/>
                  <a:pt x="42" y="129"/>
                  <a:pt x="40" y="134"/>
                </a:cubicBezTo>
                <a:cubicBezTo>
                  <a:pt x="33" y="148"/>
                  <a:pt x="30" y="159"/>
                  <a:pt x="30" y="167"/>
                </a:cubicBezTo>
                <a:cubicBezTo>
                  <a:pt x="30" y="173"/>
                  <a:pt x="32" y="176"/>
                  <a:pt x="36" y="178"/>
                </a:cubicBezTo>
                <a:cubicBezTo>
                  <a:pt x="37" y="179"/>
                  <a:pt x="41" y="180"/>
                  <a:pt x="45" y="180"/>
                </a:cubicBezTo>
                <a:cubicBezTo>
                  <a:pt x="44" y="178"/>
                  <a:pt x="44" y="176"/>
                  <a:pt x="44" y="173"/>
                </a:cubicBezTo>
                <a:cubicBezTo>
                  <a:pt x="44" y="170"/>
                  <a:pt x="44" y="167"/>
                  <a:pt x="45" y="163"/>
                </a:cubicBezTo>
                <a:cubicBezTo>
                  <a:pt x="47" y="150"/>
                  <a:pt x="52" y="136"/>
                  <a:pt x="59" y="120"/>
                </a:cubicBezTo>
                <a:cubicBezTo>
                  <a:pt x="59" y="120"/>
                  <a:pt x="60" y="120"/>
                  <a:pt x="60" y="120"/>
                </a:cubicBezTo>
                <a:cubicBezTo>
                  <a:pt x="60" y="211"/>
                  <a:pt x="60" y="211"/>
                  <a:pt x="60" y="211"/>
                </a:cubicBezTo>
                <a:cubicBezTo>
                  <a:pt x="29" y="211"/>
                  <a:pt x="29" y="211"/>
                  <a:pt x="29" y="211"/>
                </a:cubicBezTo>
                <a:cubicBezTo>
                  <a:pt x="13" y="211"/>
                  <a:pt x="0" y="198"/>
                  <a:pt x="0" y="183"/>
                </a:cubicBezTo>
                <a:cubicBezTo>
                  <a:pt x="0" y="29"/>
                  <a:pt x="0" y="29"/>
                  <a:pt x="0" y="29"/>
                </a:cubicBezTo>
                <a:cubicBezTo>
                  <a:pt x="0" y="13"/>
                  <a:pt x="13" y="0"/>
                  <a:pt x="29" y="0"/>
                </a:cubicBez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85" name="Freeform 75"/>
          <p:cNvSpPr>
            <a:spLocks noEditPoints="1"/>
          </p:cNvSpPr>
          <p:nvPr/>
        </p:nvSpPr>
        <p:spPr bwMode="auto">
          <a:xfrm>
            <a:off x="6344621" y="1711885"/>
            <a:ext cx="427323" cy="428513"/>
          </a:xfrm>
          <a:custGeom>
            <a:avLst/>
            <a:gdLst>
              <a:gd name="T0" fmla="*/ 249 w 261"/>
              <a:gd name="T1" fmla="*/ 220 h 262"/>
              <a:gd name="T2" fmla="*/ 261 w 261"/>
              <a:gd name="T3" fmla="*/ 70 h 262"/>
              <a:gd name="T4" fmla="*/ 249 w 261"/>
              <a:gd name="T5" fmla="*/ 70 h 262"/>
              <a:gd name="T6" fmla="*/ 249 w 261"/>
              <a:gd name="T7" fmla="*/ 154 h 262"/>
              <a:gd name="T8" fmla="*/ 227 w 261"/>
              <a:gd name="T9" fmla="*/ 180 h 262"/>
              <a:gd name="T10" fmla="*/ 209 w 261"/>
              <a:gd name="T11" fmla="*/ 262 h 262"/>
              <a:gd name="T12" fmla="*/ 209 w 261"/>
              <a:gd name="T13" fmla="*/ 262 h 262"/>
              <a:gd name="T14" fmla="*/ 209 w 261"/>
              <a:gd name="T15" fmla="*/ 15 h 262"/>
              <a:gd name="T16" fmla="*/ 203 w 261"/>
              <a:gd name="T17" fmla="*/ 28 h 262"/>
              <a:gd name="T18" fmla="*/ 209 w 261"/>
              <a:gd name="T19" fmla="*/ 50 h 262"/>
              <a:gd name="T20" fmla="*/ 201 w 261"/>
              <a:gd name="T21" fmla="*/ 120 h 262"/>
              <a:gd name="T22" fmla="*/ 209 w 261"/>
              <a:gd name="T23" fmla="*/ 197 h 262"/>
              <a:gd name="T24" fmla="*/ 209 w 261"/>
              <a:gd name="T25" fmla="*/ 197 h 262"/>
              <a:gd name="T26" fmla="*/ 195 w 261"/>
              <a:gd name="T27" fmla="*/ 232 h 262"/>
              <a:gd name="T28" fmla="*/ 168 w 261"/>
              <a:gd name="T29" fmla="*/ 36 h 262"/>
              <a:gd name="T30" fmla="*/ 195 w 261"/>
              <a:gd name="T31" fmla="*/ 20 h 262"/>
              <a:gd name="T32" fmla="*/ 195 w 261"/>
              <a:gd name="T33" fmla="*/ 50 h 262"/>
              <a:gd name="T34" fmla="*/ 195 w 261"/>
              <a:gd name="T35" fmla="*/ 120 h 262"/>
              <a:gd name="T36" fmla="*/ 168 w 261"/>
              <a:gd name="T37" fmla="*/ 220 h 262"/>
              <a:gd name="T38" fmla="*/ 192 w 261"/>
              <a:gd name="T39" fmla="*/ 249 h 262"/>
              <a:gd name="T40" fmla="*/ 168 w 261"/>
              <a:gd name="T41" fmla="*/ 21 h 262"/>
              <a:gd name="T42" fmla="*/ 168 w 261"/>
              <a:gd name="T43" fmla="*/ 44 h 262"/>
              <a:gd name="T44" fmla="*/ 135 w 261"/>
              <a:gd name="T45" fmla="*/ 120 h 262"/>
              <a:gd name="T46" fmla="*/ 167 w 261"/>
              <a:gd name="T47" fmla="*/ 198 h 262"/>
              <a:gd name="T48" fmla="*/ 167 w 261"/>
              <a:gd name="T49" fmla="*/ 167 h 262"/>
              <a:gd name="T50" fmla="*/ 130 w 261"/>
              <a:gd name="T51" fmla="*/ 147 h 262"/>
              <a:gd name="T52" fmla="*/ 93 w 261"/>
              <a:gd name="T53" fmla="*/ 44 h 262"/>
              <a:gd name="T54" fmla="*/ 130 w 261"/>
              <a:gd name="T55" fmla="*/ 0 h 262"/>
              <a:gd name="T56" fmla="*/ 126 w 261"/>
              <a:gd name="T57" fmla="*/ 120 h 262"/>
              <a:gd name="T58" fmla="*/ 130 w 261"/>
              <a:gd name="T59" fmla="*/ 159 h 262"/>
              <a:gd name="T60" fmla="*/ 130 w 261"/>
              <a:gd name="T61" fmla="*/ 179 h 262"/>
              <a:gd name="T62" fmla="*/ 130 w 261"/>
              <a:gd name="T63" fmla="*/ 198 h 262"/>
              <a:gd name="T64" fmla="*/ 93 w 261"/>
              <a:gd name="T65" fmla="*/ 3 h 262"/>
              <a:gd name="T66" fmla="*/ 93 w 261"/>
              <a:gd name="T67" fmla="*/ 36 h 262"/>
              <a:gd name="T68" fmla="*/ 67 w 261"/>
              <a:gd name="T69" fmla="*/ 20 h 262"/>
              <a:gd name="T70" fmla="*/ 67 w 261"/>
              <a:gd name="T71" fmla="*/ 70 h 262"/>
              <a:gd name="T72" fmla="*/ 92 w 261"/>
              <a:gd name="T73" fmla="*/ 147 h 262"/>
              <a:gd name="T74" fmla="*/ 92 w 261"/>
              <a:gd name="T75" fmla="*/ 179 h 262"/>
              <a:gd name="T76" fmla="*/ 93 w 261"/>
              <a:gd name="T77" fmla="*/ 198 h 262"/>
              <a:gd name="T78" fmla="*/ 67 w 261"/>
              <a:gd name="T79" fmla="*/ 171 h 262"/>
              <a:gd name="T80" fmla="*/ 69 w 261"/>
              <a:gd name="T81" fmla="*/ 232 h 262"/>
              <a:gd name="T82" fmla="*/ 58 w 261"/>
              <a:gd name="T83" fmla="*/ 28 h 262"/>
              <a:gd name="T84" fmla="*/ 67 w 261"/>
              <a:gd name="T85" fmla="*/ 9 h 262"/>
              <a:gd name="T86" fmla="*/ 67 w 261"/>
              <a:gd name="T87" fmla="*/ 120 h 262"/>
              <a:gd name="T88" fmla="*/ 67 w 261"/>
              <a:gd name="T89" fmla="*/ 188 h 262"/>
              <a:gd name="T90" fmla="*/ 67 w 261"/>
              <a:gd name="T91" fmla="*/ 232 h 262"/>
              <a:gd name="T92" fmla="*/ 67 w 261"/>
              <a:gd name="T93" fmla="*/ 232 h 262"/>
              <a:gd name="T94" fmla="*/ 52 w 261"/>
              <a:gd name="T95" fmla="*/ 50 h 262"/>
              <a:gd name="T96" fmla="*/ 12 w 261"/>
              <a:gd name="T97" fmla="*/ 220 h 262"/>
              <a:gd name="T98" fmla="*/ 52 w 261"/>
              <a:gd name="T99" fmla="*/ 232 h 262"/>
              <a:gd name="T100" fmla="*/ 52 w 261"/>
              <a:gd name="T101" fmla="*/ 232 h 262"/>
              <a:gd name="T102" fmla="*/ 12 w 261"/>
              <a:gd name="T103" fmla="*/ 114 h 262"/>
              <a:gd name="T104" fmla="*/ 0 w 261"/>
              <a:gd name="T105" fmla="*/ 104 h 262"/>
              <a:gd name="T106" fmla="*/ 12 w 261"/>
              <a:gd name="T107" fmla="*/ 154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61" h="262">
                <a:moveTo>
                  <a:pt x="249" y="220"/>
                </a:moveTo>
                <a:cubicBezTo>
                  <a:pt x="249" y="154"/>
                  <a:pt x="249" y="154"/>
                  <a:pt x="249" y="154"/>
                </a:cubicBezTo>
                <a:cubicBezTo>
                  <a:pt x="251" y="157"/>
                  <a:pt x="252" y="160"/>
                  <a:pt x="252" y="164"/>
                </a:cubicBezTo>
                <a:cubicBezTo>
                  <a:pt x="252" y="220"/>
                  <a:pt x="252" y="220"/>
                  <a:pt x="252" y="220"/>
                </a:cubicBezTo>
                <a:cubicBezTo>
                  <a:pt x="249" y="220"/>
                  <a:pt x="249" y="220"/>
                  <a:pt x="249" y="220"/>
                </a:cubicBezTo>
                <a:close/>
                <a:moveTo>
                  <a:pt x="249" y="114"/>
                </a:moveTo>
                <a:cubicBezTo>
                  <a:pt x="249" y="70"/>
                  <a:pt x="249" y="70"/>
                  <a:pt x="249" y="70"/>
                </a:cubicBezTo>
                <a:cubicBezTo>
                  <a:pt x="250" y="70"/>
                  <a:pt x="250" y="70"/>
                  <a:pt x="250" y="69"/>
                </a:cubicBezTo>
                <a:cubicBezTo>
                  <a:pt x="257" y="67"/>
                  <a:pt x="257" y="67"/>
                  <a:pt x="257" y="67"/>
                </a:cubicBezTo>
                <a:cubicBezTo>
                  <a:pt x="259" y="66"/>
                  <a:pt x="261" y="67"/>
                  <a:pt x="261" y="70"/>
                </a:cubicBezTo>
                <a:cubicBezTo>
                  <a:pt x="261" y="104"/>
                  <a:pt x="261" y="104"/>
                  <a:pt x="261" y="104"/>
                </a:cubicBezTo>
                <a:cubicBezTo>
                  <a:pt x="261" y="107"/>
                  <a:pt x="259" y="110"/>
                  <a:pt x="257" y="111"/>
                </a:cubicBezTo>
                <a:cubicBezTo>
                  <a:pt x="250" y="113"/>
                  <a:pt x="250" y="113"/>
                  <a:pt x="250" y="113"/>
                </a:cubicBezTo>
                <a:cubicBezTo>
                  <a:pt x="250" y="114"/>
                  <a:pt x="250" y="114"/>
                  <a:pt x="249" y="114"/>
                </a:cubicBezTo>
                <a:close/>
                <a:moveTo>
                  <a:pt x="249" y="70"/>
                </a:moveTo>
                <a:cubicBezTo>
                  <a:pt x="249" y="114"/>
                  <a:pt x="249" y="114"/>
                  <a:pt x="249" y="114"/>
                </a:cubicBezTo>
                <a:cubicBezTo>
                  <a:pt x="248" y="114"/>
                  <a:pt x="246" y="112"/>
                  <a:pt x="246" y="110"/>
                </a:cubicBezTo>
                <a:cubicBezTo>
                  <a:pt x="246" y="76"/>
                  <a:pt x="246" y="76"/>
                  <a:pt x="246" y="76"/>
                </a:cubicBezTo>
                <a:cubicBezTo>
                  <a:pt x="246" y="74"/>
                  <a:pt x="248" y="71"/>
                  <a:pt x="249" y="70"/>
                </a:cubicBezTo>
                <a:close/>
                <a:moveTo>
                  <a:pt x="249" y="154"/>
                </a:moveTo>
                <a:cubicBezTo>
                  <a:pt x="246" y="150"/>
                  <a:pt x="241" y="146"/>
                  <a:pt x="235" y="146"/>
                </a:cubicBezTo>
                <a:cubicBezTo>
                  <a:pt x="235" y="50"/>
                  <a:pt x="235" y="50"/>
                  <a:pt x="235" y="50"/>
                </a:cubicBezTo>
                <a:cubicBezTo>
                  <a:pt x="209" y="50"/>
                  <a:pt x="209" y="50"/>
                  <a:pt x="209" y="50"/>
                </a:cubicBezTo>
                <a:cubicBezTo>
                  <a:pt x="209" y="162"/>
                  <a:pt x="209" y="162"/>
                  <a:pt x="209" y="162"/>
                </a:cubicBezTo>
                <a:cubicBezTo>
                  <a:pt x="219" y="162"/>
                  <a:pt x="227" y="170"/>
                  <a:pt x="227" y="180"/>
                </a:cubicBezTo>
                <a:cubicBezTo>
                  <a:pt x="227" y="189"/>
                  <a:pt x="219" y="197"/>
                  <a:pt x="209" y="197"/>
                </a:cubicBezTo>
                <a:cubicBezTo>
                  <a:pt x="209" y="220"/>
                  <a:pt x="209" y="220"/>
                  <a:pt x="209" y="220"/>
                </a:cubicBezTo>
                <a:cubicBezTo>
                  <a:pt x="249" y="220"/>
                  <a:pt x="249" y="220"/>
                  <a:pt x="249" y="220"/>
                </a:cubicBezTo>
                <a:cubicBezTo>
                  <a:pt x="249" y="154"/>
                  <a:pt x="249" y="154"/>
                  <a:pt x="249" y="154"/>
                </a:cubicBezTo>
                <a:close/>
                <a:moveTo>
                  <a:pt x="209" y="262"/>
                </a:moveTo>
                <a:cubicBezTo>
                  <a:pt x="209" y="232"/>
                  <a:pt x="209" y="232"/>
                  <a:pt x="209" y="232"/>
                </a:cubicBezTo>
                <a:cubicBezTo>
                  <a:pt x="226" y="232"/>
                  <a:pt x="226" y="232"/>
                  <a:pt x="226" y="232"/>
                </a:cubicBezTo>
                <a:cubicBezTo>
                  <a:pt x="226" y="249"/>
                  <a:pt x="226" y="249"/>
                  <a:pt x="226" y="249"/>
                </a:cubicBezTo>
                <a:cubicBezTo>
                  <a:pt x="226" y="257"/>
                  <a:pt x="220" y="262"/>
                  <a:pt x="213" y="262"/>
                </a:cubicBezTo>
                <a:cubicBezTo>
                  <a:pt x="209" y="262"/>
                  <a:pt x="209" y="262"/>
                  <a:pt x="209" y="262"/>
                </a:cubicBezTo>
                <a:close/>
                <a:moveTo>
                  <a:pt x="209" y="44"/>
                </a:moveTo>
                <a:cubicBezTo>
                  <a:pt x="209" y="15"/>
                  <a:pt x="209" y="15"/>
                  <a:pt x="209" y="15"/>
                </a:cubicBezTo>
                <a:cubicBezTo>
                  <a:pt x="225" y="23"/>
                  <a:pt x="235" y="33"/>
                  <a:pt x="235" y="44"/>
                </a:cubicBezTo>
                <a:lnTo>
                  <a:pt x="209" y="44"/>
                </a:lnTo>
                <a:close/>
                <a:moveTo>
                  <a:pt x="209" y="15"/>
                </a:moveTo>
                <a:cubicBezTo>
                  <a:pt x="209" y="44"/>
                  <a:pt x="209" y="44"/>
                  <a:pt x="209" y="44"/>
                </a:cubicBezTo>
                <a:cubicBezTo>
                  <a:pt x="195" y="44"/>
                  <a:pt x="195" y="44"/>
                  <a:pt x="195" y="44"/>
                </a:cubicBezTo>
                <a:cubicBezTo>
                  <a:pt x="195" y="37"/>
                  <a:pt x="195" y="37"/>
                  <a:pt x="195" y="37"/>
                </a:cubicBezTo>
                <a:cubicBezTo>
                  <a:pt x="195" y="37"/>
                  <a:pt x="195" y="37"/>
                  <a:pt x="195" y="37"/>
                </a:cubicBezTo>
                <a:cubicBezTo>
                  <a:pt x="199" y="37"/>
                  <a:pt x="203" y="33"/>
                  <a:pt x="203" y="28"/>
                </a:cubicBezTo>
                <a:cubicBezTo>
                  <a:pt x="203" y="24"/>
                  <a:pt x="199" y="20"/>
                  <a:pt x="195" y="20"/>
                </a:cubicBezTo>
                <a:cubicBezTo>
                  <a:pt x="195" y="20"/>
                  <a:pt x="195" y="20"/>
                  <a:pt x="195" y="20"/>
                </a:cubicBezTo>
                <a:cubicBezTo>
                  <a:pt x="195" y="9"/>
                  <a:pt x="195" y="9"/>
                  <a:pt x="195" y="9"/>
                </a:cubicBezTo>
                <a:cubicBezTo>
                  <a:pt x="200" y="11"/>
                  <a:pt x="205" y="13"/>
                  <a:pt x="209" y="15"/>
                </a:cubicBezTo>
                <a:close/>
                <a:moveTo>
                  <a:pt x="209" y="50"/>
                </a:moveTo>
                <a:cubicBezTo>
                  <a:pt x="209" y="162"/>
                  <a:pt x="209" y="162"/>
                  <a:pt x="209" y="162"/>
                </a:cubicBezTo>
                <a:cubicBezTo>
                  <a:pt x="209" y="162"/>
                  <a:pt x="209" y="162"/>
                  <a:pt x="209" y="162"/>
                </a:cubicBezTo>
                <a:cubicBezTo>
                  <a:pt x="203" y="162"/>
                  <a:pt x="198" y="166"/>
                  <a:pt x="195" y="171"/>
                </a:cubicBezTo>
                <a:cubicBezTo>
                  <a:pt x="195" y="120"/>
                  <a:pt x="195" y="120"/>
                  <a:pt x="195" y="120"/>
                </a:cubicBezTo>
                <a:cubicBezTo>
                  <a:pt x="201" y="120"/>
                  <a:pt x="201" y="120"/>
                  <a:pt x="201" y="120"/>
                </a:cubicBezTo>
                <a:cubicBezTo>
                  <a:pt x="201" y="70"/>
                  <a:pt x="201" y="70"/>
                  <a:pt x="201" y="70"/>
                </a:cubicBezTo>
                <a:cubicBezTo>
                  <a:pt x="195" y="70"/>
                  <a:pt x="195" y="70"/>
                  <a:pt x="195" y="70"/>
                </a:cubicBezTo>
                <a:cubicBezTo>
                  <a:pt x="195" y="50"/>
                  <a:pt x="195" y="50"/>
                  <a:pt x="195" y="50"/>
                </a:cubicBezTo>
                <a:cubicBezTo>
                  <a:pt x="209" y="50"/>
                  <a:pt x="209" y="50"/>
                  <a:pt x="209" y="50"/>
                </a:cubicBezTo>
                <a:close/>
                <a:moveTo>
                  <a:pt x="209" y="197"/>
                </a:moveTo>
                <a:cubicBezTo>
                  <a:pt x="209" y="220"/>
                  <a:pt x="209" y="220"/>
                  <a:pt x="209" y="220"/>
                </a:cubicBezTo>
                <a:cubicBezTo>
                  <a:pt x="195" y="220"/>
                  <a:pt x="195" y="220"/>
                  <a:pt x="195" y="220"/>
                </a:cubicBezTo>
                <a:cubicBezTo>
                  <a:pt x="195" y="188"/>
                  <a:pt x="195" y="188"/>
                  <a:pt x="195" y="188"/>
                </a:cubicBezTo>
                <a:cubicBezTo>
                  <a:pt x="198" y="193"/>
                  <a:pt x="203" y="197"/>
                  <a:pt x="209" y="197"/>
                </a:cubicBezTo>
                <a:cubicBezTo>
                  <a:pt x="209" y="197"/>
                  <a:pt x="209" y="197"/>
                  <a:pt x="209" y="197"/>
                </a:cubicBezTo>
                <a:close/>
                <a:moveTo>
                  <a:pt x="209" y="232"/>
                </a:moveTo>
                <a:cubicBezTo>
                  <a:pt x="209" y="262"/>
                  <a:pt x="209" y="262"/>
                  <a:pt x="209" y="262"/>
                </a:cubicBezTo>
                <a:cubicBezTo>
                  <a:pt x="206" y="262"/>
                  <a:pt x="206" y="262"/>
                  <a:pt x="206" y="262"/>
                </a:cubicBezTo>
                <a:cubicBezTo>
                  <a:pt x="201" y="262"/>
                  <a:pt x="197" y="260"/>
                  <a:pt x="195" y="257"/>
                </a:cubicBezTo>
                <a:cubicBezTo>
                  <a:pt x="195" y="232"/>
                  <a:pt x="195" y="232"/>
                  <a:pt x="195" y="232"/>
                </a:cubicBezTo>
                <a:lnTo>
                  <a:pt x="209" y="232"/>
                </a:lnTo>
                <a:close/>
                <a:moveTo>
                  <a:pt x="171" y="20"/>
                </a:moveTo>
                <a:cubicBezTo>
                  <a:pt x="175" y="20"/>
                  <a:pt x="179" y="24"/>
                  <a:pt x="179" y="28"/>
                </a:cubicBezTo>
                <a:cubicBezTo>
                  <a:pt x="179" y="33"/>
                  <a:pt x="175" y="37"/>
                  <a:pt x="171" y="37"/>
                </a:cubicBezTo>
                <a:cubicBezTo>
                  <a:pt x="170" y="37"/>
                  <a:pt x="169" y="37"/>
                  <a:pt x="168" y="36"/>
                </a:cubicBezTo>
                <a:cubicBezTo>
                  <a:pt x="168" y="44"/>
                  <a:pt x="168" y="44"/>
                  <a:pt x="168" y="44"/>
                </a:cubicBezTo>
                <a:cubicBezTo>
                  <a:pt x="195" y="44"/>
                  <a:pt x="195" y="44"/>
                  <a:pt x="195" y="44"/>
                </a:cubicBezTo>
                <a:cubicBezTo>
                  <a:pt x="195" y="37"/>
                  <a:pt x="195" y="37"/>
                  <a:pt x="195" y="37"/>
                </a:cubicBezTo>
                <a:cubicBezTo>
                  <a:pt x="190" y="37"/>
                  <a:pt x="186" y="33"/>
                  <a:pt x="186" y="28"/>
                </a:cubicBezTo>
                <a:cubicBezTo>
                  <a:pt x="186" y="24"/>
                  <a:pt x="190" y="20"/>
                  <a:pt x="195" y="20"/>
                </a:cubicBezTo>
                <a:cubicBezTo>
                  <a:pt x="195" y="9"/>
                  <a:pt x="195" y="9"/>
                  <a:pt x="195" y="9"/>
                </a:cubicBezTo>
                <a:cubicBezTo>
                  <a:pt x="187" y="6"/>
                  <a:pt x="178" y="4"/>
                  <a:pt x="168" y="3"/>
                </a:cubicBezTo>
                <a:cubicBezTo>
                  <a:pt x="168" y="21"/>
                  <a:pt x="168" y="21"/>
                  <a:pt x="168" y="21"/>
                </a:cubicBezTo>
                <a:cubicBezTo>
                  <a:pt x="169" y="20"/>
                  <a:pt x="170" y="20"/>
                  <a:pt x="171" y="20"/>
                </a:cubicBezTo>
                <a:close/>
                <a:moveTo>
                  <a:pt x="195" y="50"/>
                </a:moveTo>
                <a:cubicBezTo>
                  <a:pt x="195" y="70"/>
                  <a:pt x="195" y="70"/>
                  <a:pt x="195" y="70"/>
                </a:cubicBezTo>
                <a:cubicBezTo>
                  <a:pt x="168" y="70"/>
                  <a:pt x="168" y="70"/>
                  <a:pt x="168" y="70"/>
                </a:cubicBezTo>
                <a:cubicBezTo>
                  <a:pt x="168" y="50"/>
                  <a:pt x="168" y="50"/>
                  <a:pt x="168" y="50"/>
                </a:cubicBezTo>
                <a:cubicBezTo>
                  <a:pt x="195" y="50"/>
                  <a:pt x="195" y="50"/>
                  <a:pt x="195" y="50"/>
                </a:cubicBezTo>
                <a:close/>
                <a:moveTo>
                  <a:pt x="195" y="120"/>
                </a:moveTo>
                <a:cubicBezTo>
                  <a:pt x="195" y="171"/>
                  <a:pt x="195" y="171"/>
                  <a:pt x="195" y="171"/>
                </a:cubicBezTo>
                <a:cubicBezTo>
                  <a:pt x="193" y="173"/>
                  <a:pt x="192" y="176"/>
                  <a:pt x="192" y="180"/>
                </a:cubicBezTo>
                <a:cubicBezTo>
                  <a:pt x="192" y="183"/>
                  <a:pt x="193" y="186"/>
                  <a:pt x="195" y="188"/>
                </a:cubicBezTo>
                <a:cubicBezTo>
                  <a:pt x="195" y="220"/>
                  <a:pt x="195" y="220"/>
                  <a:pt x="195" y="220"/>
                </a:cubicBezTo>
                <a:cubicBezTo>
                  <a:pt x="168" y="220"/>
                  <a:pt x="168" y="220"/>
                  <a:pt x="168" y="220"/>
                </a:cubicBezTo>
                <a:cubicBezTo>
                  <a:pt x="168" y="120"/>
                  <a:pt x="168" y="120"/>
                  <a:pt x="168" y="120"/>
                </a:cubicBezTo>
                <a:cubicBezTo>
                  <a:pt x="195" y="120"/>
                  <a:pt x="195" y="120"/>
                  <a:pt x="195" y="120"/>
                </a:cubicBezTo>
                <a:close/>
                <a:moveTo>
                  <a:pt x="195" y="232"/>
                </a:moveTo>
                <a:cubicBezTo>
                  <a:pt x="195" y="257"/>
                  <a:pt x="195" y="257"/>
                  <a:pt x="195" y="257"/>
                </a:cubicBezTo>
                <a:cubicBezTo>
                  <a:pt x="193" y="254"/>
                  <a:pt x="192" y="252"/>
                  <a:pt x="192" y="249"/>
                </a:cubicBezTo>
                <a:cubicBezTo>
                  <a:pt x="192" y="232"/>
                  <a:pt x="192" y="232"/>
                  <a:pt x="192" y="232"/>
                </a:cubicBezTo>
                <a:lnTo>
                  <a:pt x="195" y="232"/>
                </a:lnTo>
                <a:close/>
                <a:moveTo>
                  <a:pt x="168" y="36"/>
                </a:moveTo>
                <a:cubicBezTo>
                  <a:pt x="165" y="35"/>
                  <a:pt x="162" y="32"/>
                  <a:pt x="162" y="28"/>
                </a:cubicBezTo>
                <a:cubicBezTo>
                  <a:pt x="162" y="25"/>
                  <a:pt x="165" y="22"/>
                  <a:pt x="168" y="21"/>
                </a:cubicBezTo>
                <a:cubicBezTo>
                  <a:pt x="168" y="3"/>
                  <a:pt x="168" y="3"/>
                  <a:pt x="168" y="3"/>
                </a:cubicBezTo>
                <a:cubicBezTo>
                  <a:pt x="157" y="1"/>
                  <a:pt x="144" y="0"/>
                  <a:pt x="131" y="0"/>
                </a:cubicBezTo>
                <a:cubicBezTo>
                  <a:pt x="130" y="0"/>
                  <a:pt x="130" y="0"/>
                  <a:pt x="130" y="0"/>
                </a:cubicBezTo>
                <a:cubicBezTo>
                  <a:pt x="130" y="44"/>
                  <a:pt x="130" y="44"/>
                  <a:pt x="130" y="44"/>
                </a:cubicBezTo>
                <a:cubicBezTo>
                  <a:pt x="168" y="44"/>
                  <a:pt x="168" y="44"/>
                  <a:pt x="168" y="44"/>
                </a:cubicBezTo>
                <a:cubicBezTo>
                  <a:pt x="168" y="36"/>
                  <a:pt x="168" y="36"/>
                  <a:pt x="168" y="36"/>
                </a:cubicBezTo>
                <a:close/>
                <a:moveTo>
                  <a:pt x="168" y="50"/>
                </a:moveTo>
                <a:cubicBezTo>
                  <a:pt x="168" y="70"/>
                  <a:pt x="168" y="70"/>
                  <a:pt x="168" y="70"/>
                </a:cubicBezTo>
                <a:cubicBezTo>
                  <a:pt x="135" y="70"/>
                  <a:pt x="135" y="70"/>
                  <a:pt x="135" y="70"/>
                </a:cubicBezTo>
                <a:cubicBezTo>
                  <a:pt x="135" y="120"/>
                  <a:pt x="135" y="120"/>
                  <a:pt x="135" y="120"/>
                </a:cubicBezTo>
                <a:cubicBezTo>
                  <a:pt x="168" y="120"/>
                  <a:pt x="168" y="120"/>
                  <a:pt x="168" y="120"/>
                </a:cubicBezTo>
                <a:cubicBezTo>
                  <a:pt x="168" y="220"/>
                  <a:pt x="168" y="220"/>
                  <a:pt x="168" y="220"/>
                </a:cubicBezTo>
                <a:cubicBezTo>
                  <a:pt x="130" y="220"/>
                  <a:pt x="130" y="220"/>
                  <a:pt x="130" y="220"/>
                </a:cubicBezTo>
                <a:cubicBezTo>
                  <a:pt x="130" y="198"/>
                  <a:pt x="130" y="198"/>
                  <a:pt x="130" y="198"/>
                </a:cubicBezTo>
                <a:cubicBezTo>
                  <a:pt x="167" y="198"/>
                  <a:pt x="167" y="198"/>
                  <a:pt x="167" y="198"/>
                </a:cubicBezTo>
                <a:cubicBezTo>
                  <a:pt x="167" y="187"/>
                  <a:pt x="167" y="187"/>
                  <a:pt x="167" y="187"/>
                </a:cubicBezTo>
                <a:cubicBezTo>
                  <a:pt x="130" y="187"/>
                  <a:pt x="130" y="187"/>
                  <a:pt x="130" y="187"/>
                </a:cubicBezTo>
                <a:cubicBezTo>
                  <a:pt x="130" y="179"/>
                  <a:pt x="130" y="179"/>
                  <a:pt x="130" y="179"/>
                </a:cubicBezTo>
                <a:cubicBezTo>
                  <a:pt x="167" y="179"/>
                  <a:pt x="167" y="179"/>
                  <a:pt x="167" y="179"/>
                </a:cubicBezTo>
                <a:cubicBezTo>
                  <a:pt x="167" y="167"/>
                  <a:pt x="167" y="167"/>
                  <a:pt x="167" y="167"/>
                </a:cubicBezTo>
                <a:cubicBezTo>
                  <a:pt x="130" y="167"/>
                  <a:pt x="130" y="167"/>
                  <a:pt x="130" y="167"/>
                </a:cubicBezTo>
                <a:cubicBezTo>
                  <a:pt x="130" y="159"/>
                  <a:pt x="130" y="159"/>
                  <a:pt x="130" y="159"/>
                </a:cubicBezTo>
                <a:cubicBezTo>
                  <a:pt x="167" y="159"/>
                  <a:pt x="167" y="159"/>
                  <a:pt x="167" y="159"/>
                </a:cubicBezTo>
                <a:cubicBezTo>
                  <a:pt x="167" y="147"/>
                  <a:pt x="167" y="147"/>
                  <a:pt x="167" y="147"/>
                </a:cubicBezTo>
                <a:cubicBezTo>
                  <a:pt x="130" y="147"/>
                  <a:pt x="130" y="147"/>
                  <a:pt x="130" y="147"/>
                </a:cubicBezTo>
                <a:cubicBezTo>
                  <a:pt x="130" y="50"/>
                  <a:pt x="130" y="50"/>
                  <a:pt x="130" y="50"/>
                </a:cubicBezTo>
                <a:lnTo>
                  <a:pt x="168" y="50"/>
                </a:lnTo>
                <a:close/>
                <a:moveTo>
                  <a:pt x="130" y="0"/>
                </a:moveTo>
                <a:cubicBezTo>
                  <a:pt x="130" y="44"/>
                  <a:pt x="130" y="44"/>
                  <a:pt x="130" y="44"/>
                </a:cubicBezTo>
                <a:cubicBezTo>
                  <a:pt x="93" y="44"/>
                  <a:pt x="93" y="44"/>
                  <a:pt x="93" y="44"/>
                </a:cubicBezTo>
                <a:cubicBezTo>
                  <a:pt x="93" y="36"/>
                  <a:pt x="93" y="36"/>
                  <a:pt x="93" y="36"/>
                </a:cubicBezTo>
                <a:cubicBezTo>
                  <a:pt x="96" y="35"/>
                  <a:pt x="99" y="32"/>
                  <a:pt x="99" y="28"/>
                </a:cubicBezTo>
                <a:cubicBezTo>
                  <a:pt x="99" y="25"/>
                  <a:pt x="96" y="22"/>
                  <a:pt x="93" y="21"/>
                </a:cubicBezTo>
                <a:cubicBezTo>
                  <a:pt x="93" y="3"/>
                  <a:pt x="93" y="3"/>
                  <a:pt x="93" y="3"/>
                </a:cubicBezTo>
                <a:cubicBezTo>
                  <a:pt x="104" y="1"/>
                  <a:pt x="117" y="0"/>
                  <a:pt x="130" y="0"/>
                </a:cubicBezTo>
                <a:close/>
                <a:moveTo>
                  <a:pt x="130" y="50"/>
                </a:moveTo>
                <a:cubicBezTo>
                  <a:pt x="130" y="147"/>
                  <a:pt x="130" y="147"/>
                  <a:pt x="130" y="147"/>
                </a:cubicBezTo>
                <a:cubicBezTo>
                  <a:pt x="93" y="147"/>
                  <a:pt x="93" y="147"/>
                  <a:pt x="93" y="147"/>
                </a:cubicBezTo>
                <a:cubicBezTo>
                  <a:pt x="93" y="120"/>
                  <a:pt x="93" y="120"/>
                  <a:pt x="93" y="120"/>
                </a:cubicBezTo>
                <a:cubicBezTo>
                  <a:pt x="126" y="120"/>
                  <a:pt x="126" y="120"/>
                  <a:pt x="126" y="120"/>
                </a:cubicBezTo>
                <a:cubicBezTo>
                  <a:pt x="126" y="70"/>
                  <a:pt x="126" y="70"/>
                  <a:pt x="126" y="70"/>
                </a:cubicBezTo>
                <a:cubicBezTo>
                  <a:pt x="93" y="70"/>
                  <a:pt x="93" y="70"/>
                  <a:pt x="93" y="70"/>
                </a:cubicBezTo>
                <a:cubicBezTo>
                  <a:pt x="93" y="50"/>
                  <a:pt x="93" y="50"/>
                  <a:pt x="93" y="50"/>
                </a:cubicBezTo>
                <a:cubicBezTo>
                  <a:pt x="130" y="50"/>
                  <a:pt x="130" y="50"/>
                  <a:pt x="130" y="50"/>
                </a:cubicBezTo>
                <a:close/>
                <a:moveTo>
                  <a:pt x="130" y="159"/>
                </a:moveTo>
                <a:cubicBezTo>
                  <a:pt x="130" y="167"/>
                  <a:pt x="130" y="167"/>
                  <a:pt x="130" y="167"/>
                </a:cubicBezTo>
                <a:cubicBezTo>
                  <a:pt x="93" y="167"/>
                  <a:pt x="93" y="167"/>
                  <a:pt x="93" y="167"/>
                </a:cubicBezTo>
                <a:cubicBezTo>
                  <a:pt x="93" y="159"/>
                  <a:pt x="93" y="159"/>
                  <a:pt x="93" y="159"/>
                </a:cubicBezTo>
                <a:cubicBezTo>
                  <a:pt x="130" y="159"/>
                  <a:pt x="130" y="159"/>
                  <a:pt x="130" y="159"/>
                </a:cubicBezTo>
                <a:close/>
                <a:moveTo>
                  <a:pt x="130" y="179"/>
                </a:moveTo>
                <a:cubicBezTo>
                  <a:pt x="130" y="187"/>
                  <a:pt x="130" y="187"/>
                  <a:pt x="130" y="187"/>
                </a:cubicBezTo>
                <a:cubicBezTo>
                  <a:pt x="93" y="187"/>
                  <a:pt x="93" y="187"/>
                  <a:pt x="93" y="187"/>
                </a:cubicBezTo>
                <a:cubicBezTo>
                  <a:pt x="93" y="179"/>
                  <a:pt x="93" y="179"/>
                  <a:pt x="93" y="179"/>
                </a:cubicBezTo>
                <a:cubicBezTo>
                  <a:pt x="130" y="179"/>
                  <a:pt x="130" y="179"/>
                  <a:pt x="130" y="179"/>
                </a:cubicBezTo>
                <a:close/>
                <a:moveTo>
                  <a:pt x="130" y="198"/>
                </a:moveTo>
                <a:cubicBezTo>
                  <a:pt x="130" y="220"/>
                  <a:pt x="130" y="220"/>
                  <a:pt x="130" y="220"/>
                </a:cubicBezTo>
                <a:cubicBezTo>
                  <a:pt x="93" y="220"/>
                  <a:pt x="93" y="220"/>
                  <a:pt x="93" y="220"/>
                </a:cubicBezTo>
                <a:cubicBezTo>
                  <a:pt x="93" y="198"/>
                  <a:pt x="93" y="198"/>
                  <a:pt x="93" y="198"/>
                </a:cubicBezTo>
                <a:lnTo>
                  <a:pt x="130" y="198"/>
                </a:lnTo>
                <a:close/>
                <a:moveTo>
                  <a:pt x="93" y="3"/>
                </a:moveTo>
                <a:cubicBezTo>
                  <a:pt x="93" y="21"/>
                  <a:pt x="93" y="21"/>
                  <a:pt x="93" y="21"/>
                </a:cubicBezTo>
                <a:cubicBezTo>
                  <a:pt x="92" y="20"/>
                  <a:pt x="92" y="20"/>
                  <a:pt x="91" y="20"/>
                </a:cubicBezTo>
                <a:cubicBezTo>
                  <a:pt x="86" y="20"/>
                  <a:pt x="83" y="24"/>
                  <a:pt x="83" y="28"/>
                </a:cubicBezTo>
                <a:cubicBezTo>
                  <a:pt x="83" y="33"/>
                  <a:pt x="86" y="37"/>
                  <a:pt x="91" y="37"/>
                </a:cubicBezTo>
                <a:cubicBezTo>
                  <a:pt x="92" y="37"/>
                  <a:pt x="92" y="37"/>
                  <a:pt x="93" y="36"/>
                </a:cubicBezTo>
                <a:cubicBezTo>
                  <a:pt x="93" y="44"/>
                  <a:pt x="93" y="44"/>
                  <a:pt x="93" y="44"/>
                </a:cubicBezTo>
                <a:cubicBezTo>
                  <a:pt x="67" y="44"/>
                  <a:pt x="67" y="44"/>
                  <a:pt x="67" y="44"/>
                </a:cubicBezTo>
                <a:cubicBezTo>
                  <a:pt x="67" y="37"/>
                  <a:pt x="67" y="37"/>
                  <a:pt x="67" y="37"/>
                </a:cubicBezTo>
                <a:cubicBezTo>
                  <a:pt x="71" y="37"/>
                  <a:pt x="75" y="33"/>
                  <a:pt x="75" y="28"/>
                </a:cubicBezTo>
                <a:cubicBezTo>
                  <a:pt x="75" y="24"/>
                  <a:pt x="71" y="20"/>
                  <a:pt x="67" y="20"/>
                </a:cubicBezTo>
                <a:cubicBezTo>
                  <a:pt x="67" y="9"/>
                  <a:pt x="67" y="9"/>
                  <a:pt x="67" y="9"/>
                </a:cubicBezTo>
                <a:cubicBezTo>
                  <a:pt x="75" y="6"/>
                  <a:pt x="84" y="4"/>
                  <a:pt x="93" y="3"/>
                </a:cubicBezTo>
                <a:close/>
                <a:moveTo>
                  <a:pt x="93" y="50"/>
                </a:moveTo>
                <a:cubicBezTo>
                  <a:pt x="93" y="70"/>
                  <a:pt x="93" y="70"/>
                  <a:pt x="93" y="70"/>
                </a:cubicBezTo>
                <a:cubicBezTo>
                  <a:pt x="67" y="70"/>
                  <a:pt x="67" y="70"/>
                  <a:pt x="67" y="70"/>
                </a:cubicBezTo>
                <a:cubicBezTo>
                  <a:pt x="67" y="50"/>
                  <a:pt x="67" y="50"/>
                  <a:pt x="67" y="50"/>
                </a:cubicBezTo>
                <a:cubicBezTo>
                  <a:pt x="93" y="50"/>
                  <a:pt x="93" y="50"/>
                  <a:pt x="93" y="50"/>
                </a:cubicBezTo>
                <a:close/>
                <a:moveTo>
                  <a:pt x="93" y="120"/>
                </a:moveTo>
                <a:cubicBezTo>
                  <a:pt x="93" y="147"/>
                  <a:pt x="93" y="147"/>
                  <a:pt x="93" y="147"/>
                </a:cubicBezTo>
                <a:cubicBezTo>
                  <a:pt x="92" y="147"/>
                  <a:pt x="92" y="147"/>
                  <a:pt x="92" y="147"/>
                </a:cubicBezTo>
                <a:cubicBezTo>
                  <a:pt x="92" y="159"/>
                  <a:pt x="92" y="159"/>
                  <a:pt x="92" y="159"/>
                </a:cubicBezTo>
                <a:cubicBezTo>
                  <a:pt x="93" y="159"/>
                  <a:pt x="93" y="159"/>
                  <a:pt x="93" y="159"/>
                </a:cubicBezTo>
                <a:cubicBezTo>
                  <a:pt x="93" y="167"/>
                  <a:pt x="93" y="167"/>
                  <a:pt x="93" y="167"/>
                </a:cubicBezTo>
                <a:cubicBezTo>
                  <a:pt x="92" y="167"/>
                  <a:pt x="92" y="167"/>
                  <a:pt x="92" y="167"/>
                </a:cubicBezTo>
                <a:cubicBezTo>
                  <a:pt x="92" y="179"/>
                  <a:pt x="92" y="179"/>
                  <a:pt x="92" y="179"/>
                </a:cubicBezTo>
                <a:cubicBezTo>
                  <a:pt x="93" y="179"/>
                  <a:pt x="93" y="179"/>
                  <a:pt x="93" y="179"/>
                </a:cubicBezTo>
                <a:cubicBezTo>
                  <a:pt x="93" y="187"/>
                  <a:pt x="93" y="187"/>
                  <a:pt x="93" y="187"/>
                </a:cubicBezTo>
                <a:cubicBezTo>
                  <a:pt x="92" y="187"/>
                  <a:pt x="92" y="187"/>
                  <a:pt x="92" y="187"/>
                </a:cubicBezTo>
                <a:cubicBezTo>
                  <a:pt x="92" y="198"/>
                  <a:pt x="92" y="198"/>
                  <a:pt x="92" y="198"/>
                </a:cubicBezTo>
                <a:cubicBezTo>
                  <a:pt x="93" y="198"/>
                  <a:pt x="93" y="198"/>
                  <a:pt x="93" y="198"/>
                </a:cubicBezTo>
                <a:cubicBezTo>
                  <a:pt x="93" y="220"/>
                  <a:pt x="93" y="220"/>
                  <a:pt x="93" y="220"/>
                </a:cubicBezTo>
                <a:cubicBezTo>
                  <a:pt x="67" y="220"/>
                  <a:pt x="67" y="220"/>
                  <a:pt x="67" y="220"/>
                </a:cubicBezTo>
                <a:cubicBezTo>
                  <a:pt x="67" y="188"/>
                  <a:pt x="67" y="188"/>
                  <a:pt x="67" y="188"/>
                </a:cubicBezTo>
                <a:cubicBezTo>
                  <a:pt x="68" y="186"/>
                  <a:pt x="69" y="183"/>
                  <a:pt x="69" y="180"/>
                </a:cubicBezTo>
                <a:cubicBezTo>
                  <a:pt x="69" y="176"/>
                  <a:pt x="68" y="173"/>
                  <a:pt x="67" y="171"/>
                </a:cubicBezTo>
                <a:cubicBezTo>
                  <a:pt x="67" y="120"/>
                  <a:pt x="67" y="120"/>
                  <a:pt x="67" y="120"/>
                </a:cubicBezTo>
                <a:cubicBezTo>
                  <a:pt x="93" y="120"/>
                  <a:pt x="93" y="120"/>
                  <a:pt x="93" y="120"/>
                </a:cubicBezTo>
                <a:close/>
                <a:moveTo>
                  <a:pt x="67" y="257"/>
                </a:moveTo>
                <a:cubicBezTo>
                  <a:pt x="67" y="232"/>
                  <a:pt x="67" y="232"/>
                  <a:pt x="67" y="232"/>
                </a:cubicBezTo>
                <a:cubicBezTo>
                  <a:pt x="69" y="232"/>
                  <a:pt x="69" y="232"/>
                  <a:pt x="69" y="232"/>
                </a:cubicBezTo>
                <a:cubicBezTo>
                  <a:pt x="69" y="249"/>
                  <a:pt x="69" y="249"/>
                  <a:pt x="69" y="249"/>
                </a:cubicBezTo>
                <a:cubicBezTo>
                  <a:pt x="69" y="252"/>
                  <a:pt x="68" y="254"/>
                  <a:pt x="67" y="257"/>
                </a:cubicBezTo>
                <a:close/>
                <a:moveTo>
                  <a:pt x="67" y="9"/>
                </a:moveTo>
                <a:cubicBezTo>
                  <a:pt x="67" y="20"/>
                  <a:pt x="67" y="20"/>
                  <a:pt x="67" y="20"/>
                </a:cubicBezTo>
                <a:cubicBezTo>
                  <a:pt x="62" y="20"/>
                  <a:pt x="58" y="24"/>
                  <a:pt x="58" y="28"/>
                </a:cubicBezTo>
                <a:cubicBezTo>
                  <a:pt x="58" y="33"/>
                  <a:pt x="62" y="37"/>
                  <a:pt x="67" y="37"/>
                </a:cubicBezTo>
                <a:cubicBezTo>
                  <a:pt x="67" y="44"/>
                  <a:pt x="67" y="44"/>
                  <a:pt x="67" y="44"/>
                </a:cubicBezTo>
                <a:cubicBezTo>
                  <a:pt x="52" y="44"/>
                  <a:pt x="52" y="44"/>
                  <a:pt x="52" y="44"/>
                </a:cubicBezTo>
                <a:cubicBezTo>
                  <a:pt x="52" y="15"/>
                  <a:pt x="52" y="15"/>
                  <a:pt x="52" y="15"/>
                </a:cubicBezTo>
                <a:cubicBezTo>
                  <a:pt x="56" y="13"/>
                  <a:pt x="61" y="11"/>
                  <a:pt x="67" y="9"/>
                </a:cubicBezTo>
                <a:close/>
                <a:moveTo>
                  <a:pt x="67" y="50"/>
                </a:moveTo>
                <a:cubicBezTo>
                  <a:pt x="67" y="70"/>
                  <a:pt x="67" y="70"/>
                  <a:pt x="67" y="70"/>
                </a:cubicBezTo>
                <a:cubicBezTo>
                  <a:pt x="60" y="70"/>
                  <a:pt x="60" y="70"/>
                  <a:pt x="60" y="70"/>
                </a:cubicBezTo>
                <a:cubicBezTo>
                  <a:pt x="60" y="120"/>
                  <a:pt x="60" y="120"/>
                  <a:pt x="60" y="120"/>
                </a:cubicBezTo>
                <a:cubicBezTo>
                  <a:pt x="67" y="120"/>
                  <a:pt x="67" y="120"/>
                  <a:pt x="67" y="120"/>
                </a:cubicBezTo>
                <a:cubicBezTo>
                  <a:pt x="67" y="171"/>
                  <a:pt x="67" y="171"/>
                  <a:pt x="67" y="171"/>
                </a:cubicBezTo>
                <a:cubicBezTo>
                  <a:pt x="64" y="166"/>
                  <a:pt x="58" y="162"/>
                  <a:pt x="52" y="162"/>
                </a:cubicBezTo>
                <a:cubicBezTo>
                  <a:pt x="52" y="50"/>
                  <a:pt x="52" y="50"/>
                  <a:pt x="52" y="50"/>
                </a:cubicBezTo>
                <a:cubicBezTo>
                  <a:pt x="67" y="50"/>
                  <a:pt x="67" y="50"/>
                  <a:pt x="67" y="50"/>
                </a:cubicBezTo>
                <a:close/>
                <a:moveTo>
                  <a:pt x="67" y="188"/>
                </a:moveTo>
                <a:cubicBezTo>
                  <a:pt x="67" y="220"/>
                  <a:pt x="67" y="220"/>
                  <a:pt x="67" y="220"/>
                </a:cubicBezTo>
                <a:cubicBezTo>
                  <a:pt x="52" y="220"/>
                  <a:pt x="52" y="220"/>
                  <a:pt x="52" y="220"/>
                </a:cubicBezTo>
                <a:cubicBezTo>
                  <a:pt x="52" y="197"/>
                  <a:pt x="52" y="197"/>
                  <a:pt x="52" y="197"/>
                </a:cubicBezTo>
                <a:cubicBezTo>
                  <a:pt x="58" y="197"/>
                  <a:pt x="64" y="193"/>
                  <a:pt x="67" y="188"/>
                </a:cubicBezTo>
                <a:close/>
                <a:moveTo>
                  <a:pt x="67" y="232"/>
                </a:moveTo>
                <a:cubicBezTo>
                  <a:pt x="67" y="257"/>
                  <a:pt x="67" y="257"/>
                  <a:pt x="67" y="257"/>
                </a:cubicBezTo>
                <a:cubicBezTo>
                  <a:pt x="64" y="260"/>
                  <a:pt x="60" y="262"/>
                  <a:pt x="56" y="262"/>
                </a:cubicBezTo>
                <a:cubicBezTo>
                  <a:pt x="52" y="262"/>
                  <a:pt x="52" y="262"/>
                  <a:pt x="52" y="262"/>
                </a:cubicBezTo>
                <a:cubicBezTo>
                  <a:pt x="52" y="232"/>
                  <a:pt x="52" y="232"/>
                  <a:pt x="52" y="232"/>
                </a:cubicBezTo>
                <a:lnTo>
                  <a:pt x="67" y="232"/>
                </a:lnTo>
                <a:close/>
                <a:moveTo>
                  <a:pt x="52" y="15"/>
                </a:moveTo>
                <a:cubicBezTo>
                  <a:pt x="52" y="44"/>
                  <a:pt x="52" y="44"/>
                  <a:pt x="52" y="44"/>
                </a:cubicBezTo>
                <a:cubicBezTo>
                  <a:pt x="27" y="44"/>
                  <a:pt x="27" y="44"/>
                  <a:pt x="27" y="44"/>
                </a:cubicBezTo>
                <a:cubicBezTo>
                  <a:pt x="27" y="33"/>
                  <a:pt x="36" y="23"/>
                  <a:pt x="52" y="15"/>
                </a:cubicBezTo>
                <a:close/>
                <a:moveTo>
                  <a:pt x="52" y="50"/>
                </a:moveTo>
                <a:cubicBezTo>
                  <a:pt x="52" y="162"/>
                  <a:pt x="52" y="162"/>
                  <a:pt x="52" y="162"/>
                </a:cubicBezTo>
                <a:cubicBezTo>
                  <a:pt x="42" y="162"/>
                  <a:pt x="35" y="170"/>
                  <a:pt x="35" y="180"/>
                </a:cubicBezTo>
                <a:cubicBezTo>
                  <a:pt x="35" y="189"/>
                  <a:pt x="42" y="197"/>
                  <a:pt x="52" y="197"/>
                </a:cubicBezTo>
                <a:cubicBezTo>
                  <a:pt x="52" y="220"/>
                  <a:pt x="52" y="220"/>
                  <a:pt x="52" y="220"/>
                </a:cubicBezTo>
                <a:cubicBezTo>
                  <a:pt x="12" y="220"/>
                  <a:pt x="12" y="220"/>
                  <a:pt x="12" y="220"/>
                </a:cubicBezTo>
                <a:cubicBezTo>
                  <a:pt x="12" y="154"/>
                  <a:pt x="12" y="154"/>
                  <a:pt x="12" y="154"/>
                </a:cubicBezTo>
                <a:cubicBezTo>
                  <a:pt x="15" y="150"/>
                  <a:pt x="21" y="146"/>
                  <a:pt x="27" y="146"/>
                </a:cubicBezTo>
                <a:cubicBezTo>
                  <a:pt x="27" y="50"/>
                  <a:pt x="27" y="50"/>
                  <a:pt x="27" y="50"/>
                </a:cubicBezTo>
                <a:cubicBezTo>
                  <a:pt x="52" y="50"/>
                  <a:pt x="52" y="50"/>
                  <a:pt x="52" y="50"/>
                </a:cubicBezTo>
                <a:close/>
                <a:moveTo>
                  <a:pt x="52" y="232"/>
                </a:moveTo>
                <a:cubicBezTo>
                  <a:pt x="52" y="262"/>
                  <a:pt x="52" y="262"/>
                  <a:pt x="52" y="262"/>
                </a:cubicBezTo>
                <a:cubicBezTo>
                  <a:pt x="48" y="262"/>
                  <a:pt x="48" y="262"/>
                  <a:pt x="48" y="262"/>
                </a:cubicBezTo>
                <a:cubicBezTo>
                  <a:pt x="41" y="262"/>
                  <a:pt x="35" y="257"/>
                  <a:pt x="35" y="249"/>
                </a:cubicBezTo>
                <a:cubicBezTo>
                  <a:pt x="35" y="232"/>
                  <a:pt x="35" y="232"/>
                  <a:pt x="35" y="232"/>
                </a:cubicBezTo>
                <a:cubicBezTo>
                  <a:pt x="52" y="232"/>
                  <a:pt x="52" y="232"/>
                  <a:pt x="52" y="232"/>
                </a:cubicBezTo>
                <a:close/>
                <a:moveTo>
                  <a:pt x="12" y="114"/>
                </a:moveTo>
                <a:cubicBezTo>
                  <a:pt x="14" y="114"/>
                  <a:pt x="15" y="112"/>
                  <a:pt x="15" y="110"/>
                </a:cubicBezTo>
                <a:cubicBezTo>
                  <a:pt x="15" y="76"/>
                  <a:pt x="15" y="76"/>
                  <a:pt x="15" y="76"/>
                </a:cubicBezTo>
                <a:cubicBezTo>
                  <a:pt x="15" y="74"/>
                  <a:pt x="14" y="71"/>
                  <a:pt x="12" y="70"/>
                </a:cubicBezTo>
                <a:lnTo>
                  <a:pt x="12" y="114"/>
                </a:lnTo>
                <a:close/>
                <a:moveTo>
                  <a:pt x="12" y="70"/>
                </a:moveTo>
                <a:cubicBezTo>
                  <a:pt x="12" y="114"/>
                  <a:pt x="12" y="114"/>
                  <a:pt x="12" y="114"/>
                </a:cubicBezTo>
                <a:cubicBezTo>
                  <a:pt x="12" y="114"/>
                  <a:pt x="11" y="114"/>
                  <a:pt x="11" y="113"/>
                </a:cubicBezTo>
                <a:cubicBezTo>
                  <a:pt x="4" y="111"/>
                  <a:pt x="4" y="111"/>
                  <a:pt x="4" y="111"/>
                </a:cubicBezTo>
                <a:cubicBezTo>
                  <a:pt x="2" y="110"/>
                  <a:pt x="0" y="107"/>
                  <a:pt x="0" y="104"/>
                </a:cubicBezTo>
                <a:cubicBezTo>
                  <a:pt x="0" y="70"/>
                  <a:pt x="0" y="70"/>
                  <a:pt x="0" y="70"/>
                </a:cubicBezTo>
                <a:cubicBezTo>
                  <a:pt x="0" y="67"/>
                  <a:pt x="2" y="66"/>
                  <a:pt x="4" y="67"/>
                </a:cubicBezTo>
                <a:cubicBezTo>
                  <a:pt x="11" y="69"/>
                  <a:pt x="11" y="69"/>
                  <a:pt x="11" y="69"/>
                </a:cubicBezTo>
                <a:cubicBezTo>
                  <a:pt x="11" y="70"/>
                  <a:pt x="12" y="70"/>
                  <a:pt x="12" y="70"/>
                </a:cubicBezTo>
                <a:close/>
                <a:moveTo>
                  <a:pt x="12" y="154"/>
                </a:moveTo>
                <a:cubicBezTo>
                  <a:pt x="12" y="220"/>
                  <a:pt x="12" y="220"/>
                  <a:pt x="12" y="220"/>
                </a:cubicBezTo>
                <a:cubicBezTo>
                  <a:pt x="9" y="220"/>
                  <a:pt x="9" y="220"/>
                  <a:pt x="9" y="220"/>
                </a:cubicBezTo>
                <a:cubicBezTo>
                  <a:pt x="9" y="164"/>
                  <a:pt x="9" y="164"/>
                  <a:pt x="9" y="164"/>
                </a:cubicBezTo>
                <a:cubicBezTo>
                  <a:pt x="9" y="160"/>
                  <a:pt x="10" y="157"/>
                  <a:pt x="12" y="154"/>
                </a:cubicBez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86" name="Freeform 76"/>
          <p:cNvSpPr>
            <a:spLocks noEditPoints="1"/>
          </p:cNvSpPr>
          <p:nvPr/>
        </p:nvSpPr>
        <p:spPr bwMode="auto">
          <a:xfrm>
            <a:off x="5918487" y="2264192"/>
            <a:ext cx="482078" cy="365427"/>
          </a:xfrm>
          <a:custGeom>
            <a:avLst/>
            <a:gdLst>
              <a:gd name="T0" fmla="*/ 271 w 295"/>
              <a:gd name="T1" fmla="*/ 0 h 224"/>
              <a:gd name="T2" fmla="*/ 277 w 295"/>
              <a:gd name="T3" fmla="*/ 35 h 224"/>
              <a:gd name="T4" fmla="*/ 224 w 295"/>
              <a:gd name="T5" fmla="*/ 224 h 224"/>
              <a:gd name="T6" fmla="*/ 248 w 295"/>
              <a:gd name="T7" fmla="*/ 188 h 224"/>
              <a:gd name="T8" fmla="*/ 249 w 295"/>
              <a:gd name="T9" fmla="*/ 29 h 224"/>
              <a:gd name="T10" fmla="*/ 224 w 295"/>
              <a:gd name="T11" fmla="*/ 194 h 224"/>
              <a:gd name="T12" fmla="*/ 224 w 295"/>
              <a:gd name="T13" fmla="*/ 16 h 224"/>
              <a:gd name="T14" fmla="*/ 224 w 295"/>
              <a:gd name="T15" fmla="*/ 208 h 224"/>
              <a:gd name="T16" fmla="*/ 224 w 295"/>
              <a:gd name="T17" fmla="*/ 179 h 224"/>
              <a:gd name="T18" fmla="*/ 224 w 295"/>
              <a:gd name="T19" fmla="*/ 194 h 224"/>
              <a:gd name="T20" fmla="*/ 201 w 295"/>
              <a:gd name="T21" fmla="*/ 128 h 224"/>
              <a:gd name="T22" fmla="*/ 203 w 295"/>
              <a:gd name="T23" fmla="*/ 98 h 224"/>
              <a:gd name="T24" fmla="*/ 195 w 295"/>
              <a:gd name="T25" fmla="*/ 67 h 224"/>
              <a:gd name="T26" fmla="*/ 187 w 295"/>
              <a:gd name="T27" fmla="*/ 128 h 224"/>
              <a:gd name="T28" fmla="*/ 187 w 295"/>
              <a:gd name="T29" fmla="*/ 100 h 224"/>
              <a:gd name="T30" fmla="*/ 190 w 295"/>
              <a:gd name="T31" fmla="*/ 75 h 224"/>
              <a:gd name="T32" fmla="*/ 187 w 295"/>
              <a:gd name="T33" fmla="*/ 0 h 224"/>
              <a:gd name="T34" fmla="*/ 187 w 295"/>
              <a:gd name="T35" fmla="*/ 0 h 224"/>
              <a:gd name="T36" fmla="*/ 147 w 295"/>
              <a:gd name="T37" fmla="*/ 208 h 224"/>
              <a:gd name="T38" fmla="*/ 182 w 295"/>
              <a:gd name="T39" fmla="*/ 67 h 224"/>
              <a:gd name="T40" fmla="*/ 168 w 295"/>
              <a:gd name="T41" fmla="*/ 109 h 224"/>
              <a:gd name="T42" fmla="*/ 187 w 295"/>
              <a:gd name="T43" fmla="*/ 194 h 224"/>
              <a:gd name="T44" fmla="*/ 148 w 295"/>
              <a:gd name="T45" fmla="*/ 125 h 224"/>
              <a:gd name="T46" fmla="*/ 147 w 295"/>
              <a:gd name="T47" fmla="*/ 106 h 224"/>
              <a:gd name="T48" fmla="*/ 184 w 295"/>
              <a:gd name="T49" fmla="*/ 70 h 224"/>
              <a:gd name="T50" fmla="*/ 187 w 295"/>
              <a:gd name="T51" fmla="*/ 91 h 224"/>
              <a:gd name="T52" fmla="*/ 179 w 295"/>
              <a:gd name="T53" fmla="*/ 116 h 224"/>
              <a:gd name="T54" fmla="*/ 187 w 295"/>
              <a:gd name="T55" fmla="*/ 100 h 224"/>
              <a:gd name="T56" fmla="*/ 147 w 295"/>
              <a:gd name="T57" fmla="*/ 16 h 224"/>
              <a:gd name="T58" fmla="*/ 147 w 295"/>
              <a:gd name="T59" fmla="*/ 208 h 224"/>
              <a:gd name="T60" fmla="*/ 147 w 295"/>
              <a:gd name="T61" fmla="*/ 106 h 224"/>
              <a:gd name="T62" fmla="*/ 127 w 295"/>
              <a:gd name="T63" fmla="*/ 121 h 224"/>
              <a:gd name="T64" fmla="*/ 147 w 295"/>
              <a:gd name="T65" fmla="*/ 137 h 224"/>
              <a:gd name="T66" fmla="*/ 102 w 295"/>
              <a:gd name="T67" fmla="*/ 156 h 224"/>
              <a:gd name="T68" fmla="*/ 109 w 295"/>
              <a:gd name="T69" fmla="*/ 113 h 224"/>
              <a:gd name="T70" fmla="*/ 100 w 295"/>
              <a:gd name="T71" fmla="*/ 93 h 224"/>
              <a:gd name="T72" fmla="*/ 111 w 295"/>
              <a:gd name="T73" fmla="*/ 97 h 224"/>
              <a:gd name="T74" fmla="*/ 99 w 295"/>
              <a:gd name="T75" fmla="*/ 88 h 224"/>
              <a:gd name="T76" fmla="*/ 101 w 295"/>
              <a:gd name="T77" fmla="*/ 150 h 224"/>
              <a:gd name="T78" fmla="*/ 99 w 295"/>
              <a:gd name="T79" fmla="*/ 123 h 224"/>
              <a:gd name="T80" fmla="*/ 0 w 295"/>
              <a:gd name="T81" fmla="*/ 23 h 224"/>
              <a:gd name="T82" fmla="*/ 99 w 295"/>
              <a:gd name="T83" fmla="*/ 208 h 224"/>
              <a:gd name="T84" fmla="*/ 17 w 295"/>
              <a:gd name="T85" fmla="*/ 35 h 224"/>
              <a:gd name="T86" fmla="*/ 99 w 295"/>
              <a:gd name="T87" fmla="*/ 29 h 224"/>
              <a:gd name="T88" fmla="*/ 79 w 295"/>
              <a:gd name="T89" fmla="*/ 129 h 224"/>
              <a:gd name="T90" fmla="*/ 99 w 295"/>
              <a:gd name="T91" fmla="*/ 157 h 224"/>
              <a:gd name="T92" fmla="*/ 30 w 295"/>
              <a:gd name="T93" fmla="*/ 45 h 224"/>
              <a:gd name="T94" fmla="*/ 99 w 295"/>
              <a:gd name="T95" fmla="*/ 115 h 224"/>
              <a:gd name="T96" fmla="*/ 99 w 295"/>
              <a:gd name="T97" fmla="*/ 123 h 224"/>
              <a:gd name="T98" fmla="*/ 91 w 295"/>
              <a:gd name="T99" fmla="*/ 133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95" h="224">
                <a:moveTo>
                  <a:pt x="271" y="224"/>
                </a:moveTo>
                <a:cubicBezTo>
                  <a:pt x="284" y="224"/>
                  <a:pt x="295" y="213"/>
                  <a:pt x="295" y="200"/>
                </a:cubicBezTo>
                <a:cubicBezTo>
                  <a:pt x="295" y="23"/>
                  <a:pt x="295" y="23"/>
                  <a:pt x="295" y="23"/>
                </a:cubicBezTo>
                <a:cubicBezTo>
                  <a:pt x="295" y="10"/>
                  <a:pt x="284" y="0"/>
                  <a:pt x="271" y="0"/>
                </a:cubicBezTo>
                <a:cubicBezTo>
                  <a:pt x="224" y="0"/>
                  <a:pt x="224" y="0"/>
                  <a:pt x="224" y="0"/>
                </a:cubicBezTo>
                <a:cubicBezTo>
                  <a:pt x="224" y="16"/>
                  <a:pt x="224" y="16"/>
                  <a:pt x="224" y="16"/>
                </a:cubicBezTo>
                <a:cubicBezTo>
                  <a:pt x="258" y="16"/>
                  <a:pt x="258" y="16"/>
                  <a:pt x="258" y="16"/>
                </a:cubicBezTo>
                <a:cubicBezTo>
                  <a:pt x="268" y="16"/>
                  <a:pt x="277" y="24"/>
                  <a:pt x="277" y="35"/>
                </a:cubicBezTo>
                <a:cubicBezTo>
                  <a:pt x="277" y="189"/>
                  <a:pt x="277" y="189"/>
                  <a:pt x="277" y="189"/>
                </a:cubicBezTo>
                <a:cubicBezTo>
                  <a:pt x="277" y="199"/>
                  <a:pt x="268" y="208"/>
                  <a:pt x="258" y="208"/>
                </a:cubicBezTo>
                <a:cubicBezTo>
                  <a:pt x="224" y="208"/>
                  <a:pt x="224" y="208"/>
                  <a:pt x="224" y="208"/>
                </a:cubicBezTo>
                <a:cubicBezTo>
                  <a:pt x="224" y="224"/>
                  <a:pt x="224" y="224"/>
                  <a:pt x="224" y="224"/>
                </a:cubicBezTo>
                <a:cubicBezTo>
                  <a:pt x="271" y="224"/>
                  <a:pt x="271" y="224"/>
                  <a:pt x="271" y="224"/>
                </a:cubicBezTo>
                <a:close/>
                <a:moveTo>
                  <a:pt x="224" y="194"/>
                </a:moveTo>
                <a:cubicBezTo>
                  <a:pt x="224" y="188"/>
                  <a:pt x="224" y="188"/>
                  <a:pt x="224" y="188"/>
                </a:cubicBezTo>
                <a:cubicBezTo>
                  <a:pt x="248" y="188"/>
                  <a:pt x="248" y="188"/>
                  <a:pt x="248" y="188"/>
                </a:cubicBezTo>
                <a:cubicBezTo>
                  <a:pt x="248" y="179"/>
                  <a:pt x="248" y="179"/>
                  <a:pt x="248" y="179"/>
                </a:cubicBezTo>
                <a:cubicBezTo>
                  <a:pt x="224" y="179"/>
                  <a:pt x="224" y="179"/>
                  <a:pt x="224" y="179"/>
                </a:cubicBezTo>
                <a:cubicBezTo>
                  <a:pt x="224" y="29"/>
                  <a:pt x="224" y="29"/>
                  <a:pt x="224" y="29"/>
                </a:cubicBezTo>
                <a:cubicBezTo>
                  <a:pt x="249" y="29"/>
                  <a:pt x="249" y="29"/>
                  <a:pt x="249" y="29"/>
                </a:cubicBezTo>
                <a:cubicBezTo>
                  <a:pt x="257" y="29"/>
                  <a:pt x="264" y="36"/>
                  <a:pt x="264" y="45"/>
                </a:cubicBezTo>
                <a:cubicBezTo>
                  <a:pt x="264" y="179"/>
                  <a:pt x="264" y="179"/>
                  <a:pt x="264" y="179"/>
                </a:cubicBezTo>
                <a:cubicBezTo>
                  <a:pt x="264" y="187"/>
                  <a:pt x="257" y="194"/>
                  <a:pt x="249" y="194"/>
                </a:cubicBezTo>
                <a:lnTo>
                  <a:pt x="224" y="194"/>
                </a:lnTo>
                <a:close/>
                <a:moveTo>
                  <a:pt x="224" y="0"/>
                </a:moveTo>
                <a:cubicBezTo>
                  <a:pt x="187" y="0"/>
                  <a:pt x="187" y="0"/>
                  <a:pt x="187" y="0"/>
                </a:cubicBezTo>
                <a:cubicBezTo>
                  <a:pt x="187" y="16"/>
                  <a:pt x="187" y="16"/>
                  <a:pt x="187" y="16"/>
                </a:cubicBezTo>
                <a:cubicBezTo>
                  <a:pt x="224" y="16"/>
                  <a:pt x="224" y="16"/>
                  <a:pt x="224" y="16"/>
                </a:cubicBezTo>
                <a:cubicBezTo>
                  <a:pt x="224" y="0"/>
                  <a:pt x="224" y="0"/>
                  <a:pt x="224" y="0"/>
                </a:cubicBezTo>
                <a:close/>
                <a:moveTo>
                  <a:pt x="187" y="224"/>
                </a:moveTo>
                <a:cubicBezTo>
                  <a:pt x="224" y="224"/>
                  <a:pt x="224" y="224"/>
                  <a:pt x="224" y="224"/>
                </a:cubicBezTo>
                <a:cubicBezTo>
                  <a:pt x="224" y="208"/>
                  <a:pt x="224" y="208"/>
                  <a:pt x="224" y="208"/>
                </a:cubicBezTo>
                <a:cubicBezTo>
                  <a:pt x="187" y="208"/>
                  <a:pt x="187" y="208"/>
                  <a:pt x="187" y="208"/>
                </a:cubicBezTo>
                <a:cubicBezTo>
                  <a:pt x="187" y="224"/>
                  <a:pt x="187" y="224"/>
                  <a:pt x="187" y="224"/>
                </a:cubicBezTo>
                <a:close/>
                <a:moveTo>
                  <a:pt x="224" y="29"/>
                </a:moveTo>
                <a:cubicBezTo>
                  <a:pt x="224" y="179"/>
                  <a:pt x="224" y="179"/>
                  <a:pt x="224" y="179"/>
                </a:cubicBezTo>
                <a:cubicBezTo>
                  <a:pt x="200" y="179"/>
                  <a:pt x="200" y="179"/>
                  <a:pt x="200" y="179"/>
                </a:cubicBezTo>
                <a:cubicBezTo>
                  <a:pt x="200" y="188"/>
                  <a:pt x="200" y="188"/>
                  <a:pt x="200" y="188"/>
                </a:cubicBezTo>
                <a:cubicBezTo>
                  <a:pt x="224" y="188"/>
                  <a:pt x="224" y="188"/>
                  <a:pt x="224" y="188"/>
                </a:cubicBezTo>
                <a:cubicBezTo>
                  <a:pt x="224" y="194"/>
                  <a:pt x="224" y="194"/>
                  <a:pt x="224" y="194"/>
                </a:cubicBezTo>
                <a:cubicBezTo>
                  <a:pt x="187" y="194"/>
                  <a:pt x="187" y="194"/>
                  <a:pt x="187" y="194"/>
                </a:cubicBezTo>
                <a:cubicBezTo>
                  <a:pt x="187" y="135"/>
                  <a:pt x="187" y="135"/>
                  <a:pt x="187" y="135"/>
                </a:cubicBezTo>
                <a:cubicBezTo>
                  <a:pt x="188" y="135"/>
                  <a:pt x="189" y="134"/>
                  <a:pt x="189" y="134"/>
                </a:cubicBezTo>
                <a:cubicBezTo>
                  <a:pt x="194" y="133"/>
                  <a:pt x="197" y="131"/>
                  <a:pt x="201" y="128"/>
                </a:cubicBezTo>
                <a:cubicBezTo>
                  <a:pt x="204" y="124"/>
                  <a:pt x="206" y="121"/>
                  <a:pt x="207" y="117"/>
                </a:cubicBezTo>
                <a:cubicBezTo>
                  <a:pt x="208" y="115"/>
                  <a:pt x="208" y="113"/>
                  <a:pt x="208" y="111"/>
                </a:cubicBezTo>
                <a:cubicBezTo>
                  <a:pt x="208" y="109"/>
                  <a:pt x="208" y="107"/>
                  <a:pt x="207" y="104"/>
                </a:cubicBezTo>
                <a:cubicBezTo>
                  <a:pt x="207" y="102"/>
                  <a:pt x="205" y="100"/>
                  <a:pt x="203" y="98"/>
                </a:cubicBezTo>
                <a:cubicBezTo>
                  <a:pt x="200" y="96"/>
                  <a:pt x="197" y="94"/>
                  <a:pt x="193" y="94"/>
                </a:cubicBezTo>
                <a:cubicBezTo>
                  <a:pt x="197" y="91"/>
                  <a:pt x="199" y="88"/>
                  <a:pt x="201" y="85"/>
                </a:cubicBezTo>
                <a:cubicBezTo>
                  <a:pt x="202" y="81"/>
                  <a:pt x="202" y="78"/>
                  <a:pt x="201" y="74"/>
                </a:cubicBezTo>
                <a:cubicBezTo>
                  <a:pt x="200" y="71"/>
                  <a:pt x="198" y="69"/>
                  <a:pt x="195" y="67"/>
                </a:cubicBezTo>
                <a:cubicBezTo>
                  <a:pt x="193" y="66"/>
                  <a:pt x="190" y="66"/>
                  <a:pt x="187" y="66"/>
                </a:cubicBezTo>
                <a:cubicBezTo>
                  <a:pt x="187" y="29"/>
                  <a:pt x="187" y="29"/>
                  <a:pt x="187" y="29"/>
                </a:cubicBezTo>
                <a:cubicBezTo>
                  <a:pt x="224" y="29"/>
                  <a:pt x="224" y="29"/>
                  <a:pt x="224" y="29"/>
                </a:cubicBezTo>
                <a:close/>
                <a:moveTo>
                  <a:pt x="187" y="128"/>
                </a:moveTo>
                <a:cubicBezTo>
                  <a:pt x="187" y="128"/>
                  <a:pt x="188" y="128"/>
                  <a:pt x="188" y="128"/>
                </a:cubicBezTo>
                <a:cubicBezTo>
                  <a:pt x="191" y="127"/>
                  <a:pt x="193" y="125"/>
                  <a:pt x="194" y="122"/>
                </a:cubicBezTo>
                <a:cubicBezTo>
                  <a:pt x="195" y="118"/>
                  <a:pt x="195" y="115"/>
                  <a:pt x="194" y="111"/>
                </a:cubicBezTo>
                <a:cubicBezTo>
                  <a:pt x="193" y="106"/>
                  <a:pt x="191" y="103"/>
                  <a:pt x="187" y="100"/>
                </a:cubicBezTo>
                <a:cubicBezTo>
                  <a:pt x="187" y="128"/>
                  <a:pt x="187" y="128"/>
                  <a:pt x="187" y="128"/>
                </a:cubicBezTo>
                <a:close/>
                <a:moveTo>
                  <a:pt x="187" y="91"/>
                </a:moveTo>
                <a:cubicBezTo>
                  <a:pt x="189" y="87"/>
                  <a:pt x="190" y="84"/>
                  <a:pt x="190" y="80"/>
                </a:cubicBezTo>
                <a:cubicBezTo>
                  <a:pt x="190" y="78"/>
                  <a:pt x="190" y="77"/>
                  <a:pt x="190" y="75"/>
                </a:cubicBezTo>
                <a:cubicBezTo>
                  <a:pt x="189" y="74"/>
                  <a:pt x="189" y="72"/>
                  <a:pt x="188" y="71"/>
                </a:cubicBezTo>
                <a:cubicBezTo>
                  <a:pt x="187" y="71"/>
                  <a:pt x="187" y="71"/>
                  <a:pt x="187" y="71"/>
                </a:cubicBezTo>
                <a:lnTo>
                  <a:pt x="187" y="91"/>
                </a:lnTo>
                <a:close/>
                <a:moveTo>
                  <a:pt x="187" y="0"/>
                </a:moveTo>
                <a:cubicBezTo>
                  <a:pt x="147" y="0"/>
                  <a:pt x="147" y="0"/>
                  <a:pt x="147" y="0"/>
                </a:cubicBezTo>
                <a:cubicBezTo>
                  <a:pt x="147" y="16"/>
                  <a:pt x="147" y="16"/>
                  <a:pt x="147" y="16"/>
                </a:cubicBezTo>
                <a:cubicBezTo>
                  <a:pt x="187" y="16"/>
                  <a:pt x="187" y="16"/>
                  <a:pt x="187" y="16"/>
                </a:cubicBezTo>
                <a:cubicBezTo>
                  <a:pt x="187" y="0"/>
                  <a:pt x="187" y="0"/>
                  <a:pt x="187" y="0"/>
                </a:cubicBezTo>
                <a:close/>
                <a:moveTo>
                  <a:pt x="147" y="224"/>
                </a:moveTo>
                <a:cubicBezTo>
                  <a:pt x="187" y="224"/>
                  <a:pt x="187" y="224"/>
                  <a:pt x="187" y="224"/>
                </a:cubicBezTo>
                <a:cubicBezTo>
                  <a:pt x="187" y="208"/>
                  <a:pt x="187" y="208"/>
                  <a:pt x="187" y="208"/>
                </a:cubicBezTo>
                <a:cubicBezTo>
                  <a:pt x="147" y="208"/>
                  <a:pt x="147" y="208"/>
                  <a:pt x="147" y="208"/>
                </a:cubicBezTo>
                <a:cubicBezTo>
                  <a:pt x="147" y="224"/>
                  <a:pt x="147" y="224"/>
                  <a:pt x="147" y="224"/>
                </a:cubicBezTo>
                <a:close/>
                <a:moveTo>
                  <a:pt x="187" y="29"/>
                </a:moveTo>
                <a:cubicBezTo>
                  <a:pt x="187" y="66"/>
                  <a:pt x="187" y="66"/>
                  <a:pt x="187" y="66"/>
                </a:cubicBezTo>
                <a:cubicBezTo>
                  <a:pt x="185" y="66"/>
                  <a:pt x="184" y="66"/>
                  <a:pt x="182" y="67"/>
                </a:cubicBezTo>
                <a:cubicBezTo>
                  <a:pt x="176" y="68"/>
                  <a:pt x="172" y="71"/>
                  <a:pt x="169" y="75"/>
                </a:cubicBezTo>
                <a:cubicBezTo>
                  <a:pt x="167" y="80"/>
                  <a:pt x="166" y="84"/>
                  <a:pt x="167" y="88"/>
                </a:cubicBezTo>
                <a:cubicBezTo>
                  <a:pt x="168" y="93"/>
                  <a:pt x="172" y="97"/>
                  <a:pt x="177" y="98"/>
                </a:cubicBezTo>
                <a:cubicBezTo>
                  <a:pt x="173" y="101"/>
                  <a:pt x="169" y="105"/>
                  <a:pt x="168" y="109"/>
                </a:cubicBezTo>
                <a:cubicBezTo>
                  <a:pt x="166" y="113"/>
                  <a:pt x="165" y="117"/>
                  <a:pt x="167" y="122"/>
                </a:cubicBezTo>
                <a:cubicBezTo>
                  <a:pt x="168" y="126"/>
                  <a:pt x="170" y="130"/>
                  <a:pt x="175" y="133"/>
                </a:cubicBezTo>
                <a:cubicBezTo>
                  <a:pt x="178" y="135"/>
                  <a:pt x="182" y="135"/>
                  <a:pt x="187" y="135"/>
                </a:cubicBezTo>
                <a:cubicBezTo>
                  <a:pt x="187" y="194"/>
                  <a:pt x="187" y="194"/>
                  <a:pt x="187" y="194"/>
                </a:cubicBezTo>
                <a:cubicBezTo>
                  <a:pt x="147" y="194"/>
                  <a:pt x="147" y="194"/>
                  <a:pt x="147" y="194"/>
                </a:cubicBezTo>
                <a:cubicBezTo>
                  <a:pt x="147" y="137"/>
                  <a:pt x="147" y="137"/>
                  <a:pt x="147" y="137"/>
                </a:cubicBezTo>
                <a:cubicBezTo>
                  <a:pt x="148" y="137"/>
                  <a:pt x="148" y="137"/>
                  <a:pt x="148" y="137"/>
                </a:cubicBezTo>
                <a:cubicBezTo>
                  <a:pt x="148" y="125"/>
                  <a:pt x="148" y="125"/>
                  <a:pt x="148" y="125"/>
                </a:cubicBezTo>
                <a:cubicBezTo>
                  <a:pt x="159" y="123"/>
                  <a:pt x="159" y="123"/>
                  <a:pt x="159" y="123"/>
                </a:cubicBezTo>
                <a:cubicBezTo>
                  <a:pt x="158" y="112"/>
                  <a:pt x="158" y="112"/>
                  <a:pt x="158" y="112"/>
                </a:cubicBezTo>
                <a:cubicBezTo>
                  <a:pt x="147" y="115"/>
                  <a:pt x="147" y="115"/>
                  <a:pt x="147" y="115"/>
                </a:cubicBezTo>
                <a:cubicBezTo>
                  <a:pt x="147" y="106"/>
                  <a:pt x="147" y="106"/>
                  <a:pt x="147" y="106"/>
                </a:cubicBezTo>
                <a:cubicBezTo>
                  <a:pt x="147" y="29"/>
                  <a:pt x="147" y="29"/>
                  <a:pt x="147" y="29"/>
                </a:cubicBezTo>
                <a:cubicBezTo>
                  <a:pt x="187" y="29"/>
                  <a:pt x="187" y="29"/>
                  <a:pt x="187" y="29"/>
                </a:cubicBezTo>
                <a:close/>
                <a:moveTo>
                  <a:pt x="187" y="71"/>
                </a:moveTo>
                <a:cubicBezTo>
                  <a:pt x="186" y="70"/>
                  <a:pt x="185" y="70"/>
                  <a:pt x="184" y="70"/>
                </a:cubicBezTo>
                <a:cubicBezTo>
                  <a:pt x="181" y="71"/>
                  <a:pt x="179" y="73"/>
                  <a:pt x="178" y="76"/>
                </a:cubicBezTo>
                <a:cubicBezTo>
                  <a:pt x="177" y="78"/>
                  <a:pt x="177" y="81"/>
                  <a:pt x="178" y="83"/>
                </a:cubicBezTo>
                <a:cubicBezTo>
                  <a:pt x="179" y="88"/>
                  <a:pt x="181" y="91"/>
                  <a:pt x="185" y="93"/>
                </a:cubicBezTo>
                <a:cubicBezTo>
                  <a:pt x="186" y="92"/>
                  <a:pt x="187" y="91"/>
                  <a:pt x="187" y="91"/>
                </a:cubicBezTo>
                <a:cubicBezTo>
                  <a:pt x="187" y="71"/>
                  <a:pt x="187" y="71"/>
                  <a:pt x="187" y="71"/>
                </a:cubicBezTo>
                <a:close/>
                <a:moveTo>
                  <a:pt x="187" y="100"/>
                </a:moveTo>
                <a:cubicBezTo>
                  <a:pt x="187" y="100"/>
                  <a:pt x="186" y="100"/>
                  <a:pt x="186" y="99"/>
                </a:cubicBezTo>
                <a:cubicBezTo>
                  <a:pt x="181" y="104"/>
                  <a:pt x="179" y="110"/>
                  <a:pt x="179" y="116"/>
                </a:cubicBezTo>
                <a:cubicBezTo>
                  <a:pt x="179" y="118"/>
                  <a:pt x="179" y="120"/>
                  <a:pt x="180" y="121"/>
                </a:cubicBezTo>
                <a:cubicBezTo>
                  <a:pt x="180" y="124"/>
                  <a:pt x="182" y="126"/>
                  <a:pt x="183" y="127"/>
                </a:cubicBezTo>
                <a:cubicBezTo>
                  <a:pt x="184" y="128"/>
                  <a:pt x="186" y="128"/>
                  <a:pt x="187" y="128"/>
                </a:cubicBezTo>
                <a:lnTo>
                  <a:pt x="187" y="100"/>
                </a:lnTo>
                <a:close/>
                <a:moveTo>
                  <a:pt x="147" y="0"/>
                </a:moveTo>
                <a:cubicBezTo>
                  <a:pt x="99" y="0"/>
                  <a:pt x="99" y="0"/>
                  <a:pt x="99" y="0"/>
                </a:cubicBezTo>
                <a:cubicBezTo>
                  <a:pt x="99" y="16"/>
                  <a:pt x="99" y="16"/>
                  <a:pt x="99" y="16"/>
                </a:cubicBezTo>
                <a:cubicBezTo>
                  <a:pt x="147" y="16"/>
                  <a:pt x="147" y="16"/>
                  <a:pt x="147" y="16"/>
                </a:cubicBezTo>
                <a:cubicBezTo>
                  <a:pt x="147" y="0"/>
                  <a:pt x="147" y="0"/>
                  <a:pt x="147" y="0"/>
                </a:cubicBezTo>
                <a:close/>
                <a:moveTo>
                  <a:pt x="99" y="224"/>
                </a:moveTo>
                <a:cubicBezTo>
                  <a:pt x="147" y="224"/>
                  <a:pt x="147" y="224"/>
                  <a:pt x="147" y="224"/>
                </a:cubicBezTo>
                <a:cubicBezTo>
                  <a:pt x="147" y="208"/>
                  <a:pt x="147" y="208"/>
                  <a:pt x="147" y="208"/>
                </a:cubicBezTo>
                <a:cubicBezTo>
                  <a:pt x="99" y="208"/>
                  <a:pt x="99" y="208"/>
                  <a:pt x="99" y="208"/>
                </a:cubicBezTo>
                <a:cubicBezTo>
                  <a:pt x="99" y="224"/>
                  <a:pt x="99" y="224"/>
                  <a:pt x="99" y="224"/>
                </a:cubicBezTo>
                <a:close/>
                <a:moveTo>
                  <a:pt x="147" y="29"/>
                </a:moveTo>
                <a:cubicBezTo>
                  <a:pt x="147" y="106"/>
                  <a:pt x="147" y="106"/>
                  <a:pt x="147" y="106"/>
                </a:cubicBezTo>
                <a:cubicBezTo>
                  <a:pt x="147" y="104"/>
                  <a:pt x="147" y="104"/>
                  <a:pt x="147" y="104"/>
                </a:cubicBezTo>
                <a:cubicBezTo>
                  <a:pt x="137" y="107"/>
                  <a:pt x="137" y="107"/>
                  <a:pt x="137" y="107"/>
                </a:cubicBezTo>
                <a:cubicBezTo>
                  <a:pt x="138" y="118"/>
                  <a:pt x="138" y="118"/>
                  <a:pt x="138" y="118"/>
                </a:cubicBezTo>
                <a:cubicBezTo>
                  <a:pt x="127" y="121"/>
                  <a:pt x="127" y="121"/>
                  <a:pt x="127" y="121"/>
                </a:cubicBezTo>
                <a:cubicBezTo>
                  <a:pt x="127" y="131"/>
                  <a:pt x="127" y="131"/>
                  <a:pt x="127" y="131"/>
                </a:cubicBezTo>
                <a:cubicBezTo>
                  <a:pt x="138" y="128"/>
                  <a:pt x="138" y="128"/>
                  <a:pt x="138" y="128"/>
                </a:cubicBezTo>
                <a:cubicBezTo>
                  <a:pt x="138" y="139"/>
                  <a:pt x="138" y="139"/>
                  <a:pt x="138" y="139"/>
                </a:cubicBezTo>
                <a:cubicBezTo>
                  <a:pt x="147" y="137"/>
                  <a:pt x="147" y="137"/>
                  <a:pt x="147" y="137"/>
                </a:cubicBezTo>
                <a:cubicBezTo>
                  <a:pt x="147" y="194"/>
                  <a:pt x="147" y="194"/>
                  <a:pt x="147" y="194"/>
                </a:cubicBezTo>
                <a:cubicBezTo>
                  <a:pt x="99" y="194"/>
                  <a:pt x="99" y="194"/>
                  <a:pt x="99" y="194"/>
                </a:cubicBezTo>
                <a:cubicBezTo>
                  <a:pt x="99" y="157"/>
                  <a:pt x="99" y="157"/>
                  <a:pt x="99" y="157"/>
                </a:cubicBezTo>
                <a:cubicBezTo>
                  <a:pt x="100" y="157"/>
                  <a:pt x="101" y="157"/>
                  <a:pt x="102" y="156"/>
                </a:cubicBezTo>
                <a:cubicBezTo>
                  <a:pt x="109" y="155"/>
                  <a:pt x="113" y="151"/>
                  <a:pt x="117" y="145"/>
                </a:cubicBezTo>
                <a:cubicBezTo>
                  <a:pt x="120" y="139"/>
                  <a:pt x="121" y="132"/>
                  <a:pt x="119" y="124"/>
                </a:cubicBezTo>
                <a:cubicBezTo>
                  <a:pt x="118" y="120"/>
                  <a:pt x="116" y="117"/>
                  <a:pt x="114" y="115"/>
                </a:cubicBezTo>
                <a:cubicBezTo>
                  <a:pt x="112" y="114"/>
                  <a:pt x="111" y="113"/>
                  <a:pt x="109" y="113"/>
                </a:cubicBezTo>
                <a:cubicBezTo>
                  <a:pt x="108" y="112"/>
                  <a:pt x="105" y="113"/>
                  <a:pt x="103" y="113"/>
                </a:cubicBezTo>
                <a:cubicBezTo>
                  <a:pt x="101" y="114"/>
                  <a:pt x="100" y="114"/>
                  <a:pt x="99" y="115"/>
                </a:cubicBezTo>
                <a:cubicBezTo>
                  <a:pt x="99" y="93"/>
                  <a:pt x="99" y="93"/>
                  <a:pt x="99" y="93"/>
                </a:cubicBezTo>
                <a:cubicBezTo>
                  <a:pt x="100" y="93"/>
                  <a:pt x="100" y="93"/>
                  <a:pt x="100" y="93"/>
                </a:cubicBezTo>
                <a:cubicBezTo>
                  <a:pt x="102" y="93"/>
                  <a:pt x="103" y="93"/>
                  <a:pt x="104" y="94"/>
                </a:cubicBezTo>
                <a:cubicBezTo>
                  <a:pt x="105" y="94"/>
                  <a:pt x="106" y="95"/>
                  <a:pt x="106" y="97"/>
                </a:cubicBezTo>
                <a:cubicBezTo>
                  <a:pt x="106" y="98"/>
                  <a:pt x="106" y="99"/>
                  <a:pt x="105" y="100"/>
                </a:cubicBezTo>
                <a:cubicBezTo>
                  <a:pt x="108" y="99"/>
                  <a:pt x="110" y="98"/>
                  <a:pt x="111" y="97"/>
                </a:cubicBezTo>
                <a:cubicBezTo>
                  <a:pt x="112" y="95"/>
                  <a:pt x="112" y="93"/>
                  <a:pt x="111" y="92"/>
                </a:cubicBezTo>
                <a:cubicBezTo>
                  <a:pt x="111" y="90"/>
                  <a:pt x="110" y="89"/>
                  <a:pt x="107" y="88"/>
                </a:cubicBezTo>
                <a:cubicBezTo>
                  <a:pt x="105" y="87"/>
                  <a:pt x="103" y="87"/>
                  <a:pt x="100" y="88"/>
                </a:cubicBezTo>
                <a:cubicBezTo>
                  <a:pt x="99" y="88"/>
                  <a:pt x="99" y="88"/>
                  <a:pt x="99" y="88"/>
                </a:cubicBezTo>
                <a:cubicBezTo>
                  <a:pt x="99" y="29"/>
                  <a:pt x="99" y="29"/>
                  <a:pt x="99" y="29"/>
                </a:cubicBezTo>
                <a:cubicBezTo>
                  <a:pt x="147" y="29"/>
                  <a:pt x="147" y="29"/>
                  <a:pt x="147" y="29"/>
                </a:cubicBezTo>
                <a:close/>
                <a:moveTo>
                  <a:pt x="99" y="150"/>
                </a:moveTo>
                <a:cubicBezTo>
                  <a:pt x="100" y="150"/>
                  <a:pt x="101" y="150"/>
                  <a:pt x="101" y="150"/>
                </a:cubicBezTo>
                <a:cubicBezTo>
                  <a:pt x="105" y="149"/>
                  <a:pt x="107" y="146"/>
                  <a:pt x="109" y="142"/>
                </a:cubicBezTo>
                <a:cubicBezTo>
                  <a:pt x="110" y="137"/>
                  <a:pt x="111" y="133"/>
                  <a:pt x="110" y="129"/>
                </a:cubicBezTo>
                <a:cubicBezTo>
                  <a:pt x="108" y="123"/>
                  <a:pt x="106" y="120"/>
                  <a:pt x="103" y="121"/>
                </a:cubicBezTo>
                <a:cubicBezTo>
                  <a:pt x="101" y="121"/>
                  <a:pt x="100" y="122"/>
                  <a:pt x="99" y="123"/>
                </a:cubicBezTo>
                <a:lnTo>
                  <a:pt x="99" y="150"/>
                </a:lnTo>
                <a:close/>
                <a:moveTo>
                  <a:pt x="99" y="0"/>
                </a:moveTo>
                <a:cubicBezTo>
                  <a:pt x="23" y="0"/>
                  <a:pt x="23" y="0"/>
                  <a:pt x="23" y="0"/>
                </a:cubicBezTo>
                <a:cubicBezTo>
                  <a:pt x="10" y="0"/>
                  <a:pt x="0" y="10"/>
                  <a:pt x="0" y="23"/>
                </a:cubicBezTo>
                <a:cubicBezTo>
                  <a:pt x="0" y="200"/>
                  <a:pt x="0" y="200"/>
                  <a:pt x="0" y="200"/>
                </a:cubicBezTo>
                <a:cubicBezTo>
                  <a:pt x="0" y="213"/>
                  <a:pt x="10" y="224"/>
                  <a:pt x="23" y="224"/>
                </a:cubicBezTo>
                <a:cubicBezTo>
                  <a:pt x="99" y="224"/>
                  <a:pt x="99" y="224"/>
                  <a:pt x="99" y="224"/>
                </a:cubicBezTo>
                <a:cubicBezTo>
                  <a:pt x="99" y="208"/>
                  <a:pt x="99" y="208"/>
                  <a:pt x="99" y="208"/>
                </a:cubicBezTo>
                <a:cubicBezTo>
                  <a:pt x="37" y="208"/>
                  <a:pt x="37" y="208"/>
                  <a:pt x="37" y="208"/>
                </a:cubicBezTo>
                <a:cubicBezTo>
                  <a:pt x="37" y="208"/>
                  <a:pt x="37" y="208"/>
                  <a:pt x="37" y="208"/>
                </a:cubicBezTo>
                <a:cubicBezTo>
                  <a:pt x="26" y="208"/>
                  <a:pt x="17" y="199"/>
                  <a:pt x="17" y="189"/>
                </a:cubicBezTo>
                <a:cubicBezTo>
                  <a:pt x="17" y="35"/>
                  <a:pt x="17" y="35"/>
                  <a:pt x="17" y="35"/>
                </a:cubicBezTo>
                <a:cubicBezTo>
                  <a:pt x="17" y="24"/>
                  <a:pt x="26" y="16"/>
                  <a:pt x="37" y="16"/>
                </a:cubicBezTo>
                <a:cubicBezTo>
                  <a:pt x="99" y="16"/>
                  <a:pt x="99" y="16"/>
                  <a:pt x="99" y="16"/>
                </a:cubicBezTo>
                <a:cubicBezTo>
                  <a:pt x="99" y="0"/>
                  <a:pt x="99" y="0"/>
                  <a:pt x="99" y="0"/>
                </a:cubicBezTo>
                <a:close/>
                <a:moveTo>
                  <a:pt x="99" y="29"/>
                </a:moveTo>
                <a:cubicBezTo>
                  <a:pt x="99" y="88"/>
                  <a:pt x="99" y="88"/>
                  <a:pt x="99" y="88"/>
                </a:cubicBezTo>
                <a:cubicBezTo>
                  <a:pt x="93" y="89"/>
                  <a:pt x="89" y="93"/>
                  <a:pt x="85" y="97"/>
                </a:cubicBezTo>
                <a:cubicBezTo>
                  <a:pt x="82" y="102"/>
                  <a:pt x="80" y="109"/>
                  <a:pt x="79" y="116"/>
                </a:cubicBezTo>
                <a:cubicBezTo>
                  <a:pt x="78" y="120"/>
                  <a:pt x="78" y="124"/>
                  <a:pt x="79" y="129"/>
                </a:cubicBezTo>
                <a:cubicBezTo>
                  <a:pt x="79" y="134"/>
                  <a:pt x="80" y="138"/>
                  <a:pt x="81" y="142"/>
                </a:cubicBezTo>
                <a:cubicBezTo>
                  <a:pt x="81" y="144"/>
                  <a:pt x="81" y="144"/>
                  <a:pt x="81" y="144"/>
                </a:cubicBezTo>
                <a:cubicBezTo>
                  <a:pt x="82" y="146"/>
                  <a:pt x="82" y="148"/>
                  <a:pt x="83" y="150"/>
                </a:cubicBezTo>
                <a:cubicBezTo>
                  <a:pt x="86" y="156"/>
                  <a:pt x="92" y="158"/>
                  <a:pt x="99" y="157"/>
                </a:cubicBezTo>
                <a:cubicBezTo>
                  <a:pt x="99" y="194"/>
                  <a:pt x="99" y="194"/>
                  <a:pt x="99" y="194"/>
                </a:cubicBezTo>
                <a:cubicBezTo>
                  <a:pt x="46" y="194"/>
                  <a:pt x="46" y="194"/>
                  <a:pt x="46" y="194"/>
                </a:cubicBezTo>
                <a:cubicBezTo>
                  <a:pt x="37" y="194"/>
                  <a:pt x="30" y="187"/>
                  <a:pt x="30" y="179"/>
                </a:cubicBezTo>
                <a:cubicBezTo>
                  <a:pt x="30" y="45"/>
                  <a:pt x="30" y="45"/>
                  <a:pt x="30" y="45"/>
                </a:cubicBezTo>
                <a:cubicBezTo>
                  <a:pt x="30" y="36"/>
                  <a:pt x="37" y="29"/>
                  <a:pt x="46" y="29"/>
                </a:cubicBezTo>
                <a:cubicBezTo>
                  <a:pt x="99" y="29"/>
                  <a:pt x="99" y="29"/>
                  <a:pt x="99" y="29"/>
                </a:cubicBezTo>
                <a:close/>
                <a:moveTo>
                  <a:pt x="99" y="93"/>
                </a:moveTo>
                <a:cubicBezTo>
                  <a:pt x="99" y="115"/>
                  <a:pt x="99" y="115"/>
                  <a:pt x="99" y="115"/>
                </a:cubicBezTo>
                <a:cubicBezTo>
                  <a:pt x="98" y="115"/>
                  <a:pt x="97" y="116"/>
                  <a:pt x="96" y="118"/>
                </a:cubicBezTo>
                <a:cubicBezTo>
                  <a:pt x="94" y="120"/>
                  <a:pt x="93" y="122"/>
                  <a:pt x="94" y="125"/>
                </a:cubicBezTo>
                <a:cubicBezTo>
                  <a:pt x="94" y="127"/>
                  <a:pt x="95" y="128"/>
                  <a:pt x="97" y="129"/>
                </a:cubicBezTo>
                <a:cubicBezTo>
                  <a:pt x="97" y="127"/>
                  <a:pt x="98" y="125"/>
                  <a:pt x="99" y="123"/>
                </a:cubicBezTo>
                <a:cubicBezTo>
                  <a:pt x="99" y="150"/>
                  <a:pt x="99" y="150"/>
                  <a:pt x="99" y="150"/>
                </a:cubicBezTo>
                <a:cubicBezTo>
                  <a:pt x="98" y="150"/>
                  <a:pt x="97" y="149"/>
                  <a:pt x="96" y="149"/>
                </a:cubicBezTo>
                <a:cubicBezTo>
                  <a:pt x="95" y="148"/>
                  <a:pt x="94" y="146"/>
                  <a:pt x="93" y="142"/>
                </a:cubicBezTo>
                <a:cubicBezTo>
                  <a:pt x="92" y="140"/>
                  <a:pt x="92" y="137"/>
                  <a:pt x="91" y="133"/>
                </a:cubicBezTo>
                <a:cubicBezTo>
                  <a:pt x="91" y="128"/>
                  <a:pt x="90" y="124"/>
                  <a:pt x="90" y="119"/>
                </a:cubicBezTo>
                <a:cubicBezTo>
                  <a:pt x="90" y="111"/>
                  <a:pt x="91" y="104"/>
                  <a:pt x="93" y="100"/>
                </a:cubicBezTo>
                <a:cubicBezTo>
                  <a:pt x="95" y="97"/>
                  <a:pt x="97" y="94"/>
                  <a:pt x="99" y="93"/>
                </a:cubicBez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87" name="Freeform 77"/>
          <p:cNvSpPr>
            <a:spLocks/>
          </p:cNvSpPr>
          <p:nvPr/>
        </p:nvSpPr>
        <p:spPr bwMode="auto">
          <a:xfrm>
            <a:off x="6129174" y="1728550"/>
            <a:ext cx="160693" cy="120222"/>
          </a:xfrm>
          <a:custGeom>
            <a:avLst/>
            <a:gdLst>
              <a:gd name="T0" fmla="*/ 69 w 98"/>
              <a:gd name="T1" fmla="*/ 0 h 74"/>
              <a:gd name="T2" fmla="*/ 49 w 98"/>
              <a:gd name="T3" fmla="*/ 8 h 74"/>
              <a:gd name="T4" fmla="*/ 30 w 98"/>
              <a:gd name="T5" fmla="*/ 0 h 74"/>
              <a:gd name="T6" fmla="*/ 0 w 98"/>
              <a:gd name="T7" fmla="*/ 29 h 74"/>
              <a:gd name="T8" fmla="*/ 51 w 98"/>
              <a:gd name="T9" fmla="*/ 74 h 74"/>
              <a:gd name="T10" fmla="*/ 98 w 98"/>
              <a:gd name="T11" fmla="*/ 29 h 74"/>
              <a:gd name="T12" fmla="*/ 69 w 98"/>
              <a:gd name="T13" fmla="*/ 0 h 74"/>
            </a:gdLst>
            <a:ahLst/>
            <a:cxnLst>
              <a:cxn ang="0">
                <a:pos x="T0" y="T1"/>
              </a:cxn>
              <a:cxn ang="0">
                <a:pos x="T2" y="T3"/>
              </a:cxn>
              <a:cxn ang="0">
                <a:pos x="T4" y="T5"/>
              </a:cxn>
              <a:cxn ang="0">
                <a:pos x="T6" y="T7"/>
              </a:cxn>
              <a:cxn ang="0">
                <a:pos x="T8" y="T9"/>
              </a:cxn>
              <a:cxn ang="0">
                <a:pos x="T10" y="T11"/>
              </a:cxn>
              <a:cxn ang="0">
                <a:pos x="T12" y="T13"/>
              </a:cxn>
            </a:cxnLst>
            <a:rect l="0" t="0" r="r" b="b"/>
            <a:pathLst>
              <a:path w="98" h="74">
                <a:moveTo>
                  <a:pt x="69" y="0"/>
                </a:moveTo>
                <a:cubicBezTo>
                  <a:pt x="61" y="0"/>
                  <a:pt x="54" y="3"/>
                  <a:pt x="49" y="8"/>
                </a:cubicBezTo>
                <a:cubicBezTo>
                  <a:pt x="44" y="3"/>
                  <a:pt x="37" y="0"/>
                  <a:pt x="30" y="0"/>
                </a:cubicBezTo>
                <a:cubicBezTo>
                  <a:pt x="13" y="0"/>
                  <a:pt x="0" y="13"/>
                  <a:pt x="0" y="29"/>
                </a:cubicBezTo>
                <a:cubicBezTo>
                  <a:pt x="0" y="47"/>
                  <a:pt x="15" y="74"/>
                  <a:pt x="51" y="74"/>
                </a:cubicBezTo>
                <a:cubicBezTo>
                  <a:pt x="88" y="74"/>
                  <a:pt x="98" y="45"/>
                  <a:pt x="98" y="29"/>
                </a:cubicBezTo>
                <a:cubicBezTo>
                  <a:pt x="98" y="13"/>
                  <a:pt x="85" y="0"/>
                  <a:pt x="69" y="0"/>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8" name="Freeform 78"/>
          <p:cNvSpPr>
            <a:spLocks/>
          </p:cNvSpPr>
          <p:nvPr/>
        </p:nvSpPr>
        <p:spPr bwMode="auto">
          <a:xfrm>
            <a:off x="6200592" y="1697602"/>
            <a:ext cx="44042" cy="54754"/>
          </a:xfrm>
          <a:custGeom>
            <a:avLst/>
            <a:gdLst>
              <a:gd name="T0" fmla="*/ 6 w 27"/>
              <a:gd name="T1" fmla="*/ 34 h 34"/>
              <a:gd name="T2" fmla="*/ 13 w 27"/>
              <a:gd name="T3" fmla="*/ 0 h 34"/>
              <a:gd name="T4" fmla="*/ 27 w 27"/>
              <a:gd name="T5" fmla="*/ 3 h 34"/>
              <a:gd name="T6" fmla="*/ 6 w 27"/>
              <a:gd name="T7" fmla="*/ 34 h 34"/>
            </a:gdLst>
            <a:ahLst/>
            <a:cxnLst>
              <a:cxn ang="0">
                <a:pos x="T0" y="T1"/>
              </a:cxn>
              <a:cxn ang="0">
                <a:pos x="T2" y="T3"/>
              </a:cxn>
              <a:cxn ang="0">
                <a:pos x="T4" y="T5"/>
              </a:cxn>
              <a:cxn ang="0">
                <a:pos x="T6" y="T7"/>
              </a:cxn>
            </a:cxnLst>
            <a:rect l="0" t="0" r="r" b="b"/>
            <a:pathLst>
              <a:path w="27" h="34">
                <a:moveTo>
                  <a:pt x="6" y="34"/>
                </a:moveTo>
                <a:cubicBezTo>
                  <a:pt x="0" y="22"/>
                  <a:pt x="4" y="9"/>
                  <a:pt x="13" y="0"/>
                </a:cubicBezTo>
                <a:cubicBezTo>
                  <a:pt x="27" y="3"/>
                  <a:pt x="27" y="3"/>
                  <a:pt x="27" y="3"/>
                </a:cubicBezTo>
                <a:cubicBezTo>
                  <a:pt x="14" y="10"/>
                  <a:pt x="6" y="18"/>
                  <a:pt x="6" y="34"/>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9" name="Freeform 79"/>
          <p:cNvSpPr>
            <a:spLocks noEditPoints="1"/>
          </p:cNvSpPr>
          <p:nvPr/>
        </p:nvSpPr>
        <p:spPr bwMode="auto">
          <a:xfrm>
            <a:off x="5950626" y="2699847"/>
            <a:ext cx="169025" cy="234492"/>
          </a:xfrm>
          <a:custGeom>
            <a:avLst/>
            <a:gdLst>
              <a:gd name="T0" fmla="*/ 87 w 103"/>
              <a:gd name="T1" fmla="*/ 88 h 143"/>
              <a:gd name="T2" fmla="*/ 103 w 103"/>
              <a:gd name="T3" fmla="*/ 112 h 143"/>
              <a:gd name="T4" fmla="*/ 102 w 103"/>
              <a:gd name="T5" fmla="*/ 143 h 143"/>
              <a:gd name="T6" fmla="*/ 87 w 103"/>
              <a:gd name="T7" fmla="*/ 137 h 143"/>
              <a:gd name="T8" fmla="*/ 87 w 103"/>
              <a:gd name="T9" fmla="*/ 134 h 143"/>
              <a:gd name="T10" fmla="*/ 91 w 103"/>
              <a:gd name="T11" fmla="*/ 136 h 143"/>
              <a:gd name="T12" fmla="*/ 100 w 103"/>
              <a:gd name="T13" fmla="*/ 130 h 143"/>
              <a:gd name="T14" fmla="*/ 100 w 103"/>
              <a:gd name="T15" fmla="*/ 113 h 143"/>
              <a:gd name="T16" fmla="*/ 100 w 103"/>
              <a:gd name="T17" fmla="*/ 113 h 143"/>
              <a:gd name="T18" fmla="*/ 99 w 103"/>
              <a:gd name="T19" fmla="*/ 111 h 143"/>
              <a:gd name="T20" fmla="*/ 92 w 103"/>
              <a:gd name="T21" fmla="*/ 110 h 143"/>
              <a:gd name="T22" fmla="*/ 90 w 103"/>
              <a:gd name="T23" fmla="*/ 116 h 143"/>
              <a:gd name="T24" fmla="*/ 87 w 103"/>
              <a:gd name="T25" fmla="*/ 115 h 143"/>
              <a:gd name="T26" fmla="*/ 87 w 103"/>
              <a:gd name="T27" fmla="*/ 88 h 143"/>
              <a:gd name="T28" fmla="*/ 73 w 103"/>
              <a:gd name="T29" fmla="*/ 132 h 143"/>
              <a:gd name="T30" fmla="*/ 32 w 103"/>
              <a:gd name="T31" fmla="*/ 70 h 143"/>
              <a:gd name="T32" fmla="*/ 28 w 103"/>
              <a:gd name="T33" fmla="*/ 68 h 143"/>
              <a:gd name="T34" fmla="*/ 28 w 103"/>
              <a:gd name="T35" fmla="*/ 67 h 143"/>
              <a:gd name="T36" fmla="*/ 28 w 103"/>
              <a:gd name="T37" fmla="*/ 63 h 143"/>
              <a:gd name="T38" fmla="*/ 29 w 103"/>
              <a:gd name="T39" fmla="*/ 65 h 143"/>
              <a:gd name="T40" fmla="*/ 34 w 103"/>
              <a:gd name="T41" fmla="*/ 66 h 143"/>
              <a:gd name="T42" fmla="*/ 41 w 103"/>
              <a:gd name="T43" fmla="*/ 61 h 143"/>
              <a:gd name="T44" fmla="*/ 41 w 103"/>
              <a:gd name="T45" fmla="*/ 61 h 143"/>
              <a:gd name="T46" fmla="*/ 37 w 103"/>
              <a:gd name="T47" fmla="*/ 59 h 143"/>
              <a:gd name="T48" fmla="*/ 28 w 103"/>
              <a:gd name="T49" fmla="*/ 45 h 143"/>
              <a:gd name="T50" fmla="*/ 28 w 103"/>
              <a:gd name="T51" fmla="*/ 26 h 143"/>
              <a:gd name="T52" fmla="*/ 39 w 103"/>
              <a:gd name="T53" fmla="*/ 19 h 143"/>
              <a:gd name="T54" fmla="*/ 44 w 103"/>
              <a:gd name="T55" fmla="*/ 21 h 143"/>
              <a:gd name="T56" fmla="*/ 61 w 103"/>
              <a:gd name="T57" fmla="*/ 46 h 143"/>
              <a:gd name="T58" fmla="*/ 61 w 103"/>
              <a:gd name="T59" fmla="*/ 50 h 143"/>
              <a:gd name="T60" fmla="*/ 87 w 103"/>
              <a:gd name="T61" fmla="*/ 88 h 143"/>
              <a:gd name="T62" fmla="*/ 87 w 103"/>
              <a:gd name="T63" fmla="*/ 115 h 143"/>
              <a:gd name="T64" fmla="*/ 84 w 103"/>
              <a:gd name="T65" fmla="*/ 116 h 143"/>
              <a:gd name="T66" fmla="*/ 82 w 103"/>
              <a:gd name="T67" fmla="*/ 122 h 143"/>
              <a:gd name="T68" fmla="*/ 75 w 103"/>
              <a:gd name="T69" fmla="*/ 121 h 143"/>
              <a:gd name="T70" fmla="*/ 74 w 103"/>
              <a:gd name="T71" fmla="*/ 128 h 143"/>
              <a:gd name="T72" fmla="*/ 75 w 103"/>
              <a:gd name="T73" fmla="*/ 130 h 143"/>
              <a:gd name="T74" fmla="*/ 87 w 103"/>
              <a:gd name="T75" fmla="*/ 134 h 143"/>
              <a:gd name="T76" fmla="*/ 87 w 103"/>
              <a:gd name="T77" fmla="*/ 137 h 143"/>
              <a:gd name="T78" fmla="*/ 73 w 103"/>
              <a:gd name="T79" fmla="*/ 132 h 143"/>
              <a:gd name="T80" fmla="*/ 28 w 103"/>
              <a:gd name="T81" fmla="*/ 4 h 143"/>
              <a:gd name="T82" fmla="*/ 28 w 103"/>
              <a:gd name="T83" fmla="*/ 24 h 143"/>
              <a:gd name="T84" fmla="*/ 36 w 103"/>
              <a:gd name="T85" fmla="*/ 15 h 143"/>
              <a:gd name="T86" fmla="*/ 32 w 103"/>
              <a:gd name="T87" fmla="*/ 8 h 143"/>
              <a:gd name="T88" fmla="*/ 28 w 103"/>
              <a:gd name="T89" fmla="*/ 4 h 143"/>
              <a:gd name="T90" fmla="*/ 28 w 103"/>
              <a:gd name="T91" fmla="*/ 67 h 143"/>
              <a:gd name="T92" fmla="*/ 11 w 103"/>
              <a:gd name="T93" fmla="*/ 43 h 143"/>
              <a:gd name="T94" fmla="*/ 11 w 103"/>
              <a:gd name="T95" fmla="*/ 37 h 143"/>
              <a:gd name="T96" fmla="*/ 5 w 103"/>
              <a:gd name="T97" fmla="*/ 27 h 143"/>
              <a:gd name="T98" fmla="*/ 9 w 103"/>
              <a:gd name="T99" fmla="*/ 4 h 143"/>
              <a:gd name="T100" fmla="*/ 28 w 103"/>
              <a:gd name="T101" fmla="*/ 4 h 143"/>
              <a:gd name="T102" fmla="*/ 28 w 103"/>
              <a:gd name="T103" fmla="*/ 24 h 143"/>
              <a:gd name="T104" fmla="*/ 21 w 103"/>
              <a:gd name="T105" fmla="*/ 31 h 143"/>
              <a:gd name="T106" fmla="*/ 28 w 103"/>
              <a:gd name="T107" fmla="*/ 26 h 143"/>
              <a:gd name="T108" fmla="*/ 28 w 103"/>
              <a:gd name="T109" fmla="*/ 45 h 143"/>
              <a:gd name="T110" fmla="*/ 22 w 103"/>
              <a:gd name="T111" fmla="*/ 37 h 143"/>
              <a:gd name="T112" fmla="*/ 22 w 103"/>
              <a:gd name="T113" fmla="*/ 33 h 143"/>
              <a:gd name="T114" fmla="*/ 15 w 103"/>
              <a:gd name="T115" fmla="*/ 37 h 143"/>
              <a:gd name="T116" fmla="*/ 14 w 103"/>
              <a:gd name="T117" fmla="*/ 43 h 143"/>
              <a:gd name="T118" fmla="*/ 28 w 103"/>
              <a:gd name="T119" fmla="*/ 63 h 143"/>
              <a:gd name="T120" fmla="*/ 28 w 103"/>
              <a:gd name="T121" fmla="*/ 6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3" h="143">
                <a:moveTo>
                  <a:pt x="87" y="88"/>
                </a:moveTo>
                <a:cubicBezTo>
                  <a:pt x="103" y="112"/>
                  <a:pt x="103" y="112"/>
                  <a:pt x="103" y="112"/>
                </a:cubicBezTo>
                <a:cubicBezTo>
                  <a:pt x="102" y="143"/>
                  <a:pt x="102" y="143"/>
                  <a:pt x="102" y="143"/>
                </a:cubicBezTo>
                <a:cubicBezTo>
                  <a:pt x="87" y="137"/>
                  <a:pt x="87" y="137"/>
                  <a:pt x="87" y="137"/>
                </a:cubicBezTo>
                <a:cubicBezTo>
                  <a:pt x="87" y="134"/>
                  <a:pt x="87" y="134"/>
                  <a:pt x="87" y="134"/>
                </a:cubicBezTo>
                <a:cubicBezTo>
                  <a:pt x="91" y="136"/>
                  <a:pt x="91" y="136"/>
                  <a:pt x="91" y="136"/>
                </a:cubicBezTo>
                <a:cubicBezTo>
                  <a:pt x="100" y="130"/>
                  <a:pt x="100" y="130"/>
                  <a:pt x="100" y="130"/>
                </a:cubicBezTo>
                <a:cubicBezTo>
                  <a:pt x="100" y="113"/>
                  <a:pt x="100" y="113"/>
                  <a:pt x="100" y="113"/>
                </a:cubicBezTo>
                <a:cubicBezTo>
                  <a:pt x="100" y="113"/>
                  <a:pt x="100" y="113"/>
                  <a:pt x="100" y="113"/>
                </a:cubicBezTo>
                <a:cubicBezTo>
                  <a:pt x="99" y="111"/>
                  <a:pt x="99" y="111"/>
                  <a:pt x="99" y="111"/>
                </a:cubicBezTo>
                <a:cubicBezTo>
                  <a:pt x="98" y="109"/>
                  <a:pt x="95" y="108"/>
                  <a:pt x="92" y="110"/>
                </a:cubicBezTo>
                <a:cubicBezTo>
                  <a:pt x="90" y="111"/>
                  <a:pt x="89" y="114"/>
                  <a:pt x="90" y="116"/>
                </a:cubicBezTo>
                <a:cubicBezTo>
                  <a:pt x="89" y="115"/>
                  <a:pt x="88" y="115"/>
                  <a:pt x="87" y="115"/>
                </a:cubicBezTo>
                <a:lnTo>
                  <a:pt x="87" y="88"/>
                </a:lnTo>
                <a:close/>
                <a:moveTo>
                  <a:pt x="73" y="132"/>
                </a:moveTo>
                <a:cubicBezTo>
                  <a:pt x="32" y="70"/>
                  <a:pt x="32" y="70"/>
                  <a:pt x="32" y="70"/>
                </a:cubicBezTo>
                <a:cubicBezTo>
                  <a:pt x="30" y="70"/>
                  <a:pt x="29" y="69"/>
                  <a:pt x="28" y="68"/>
                </a:cubicBezTo>
                <a:cubicBezTo>
                  <a:pt x="28" y="67"/>
                  <a:pt x="28" y="67"/>
                  <a:pt x="28" y="67"/>
                </a:cubicBezTo>
                <a:cubicBezTo>
                  <a:pt x="28" y="63"/>
                  <a:pt x="28" y="63"/>
                  <a:pt x="28" y="63"/>
                </a:cubicBezTo>
                <a:cubicBezTo>
                  <a:pt x="29" y="65"/>
                  <a:pt x="29" y="65"/>
                  <a:pt x="29" y="65"/>
                </a:cubicBezTo>
                <a:cubicBezTo>
                  <a:pt x="30" y="67"/>
                  <a:pt x="33" y="67"/>
                  <a:pt x="34" y="66"/>
                </a:cubicBezTo>
                <a:cubicBezTo>
                  <a:pt x="41" y="61"/>
                  <a:pt x="41" y="61"/>
                  <a:pt x="41" y="61"/>
                </a:cubicBezTo>
                <a:cubicBezTo>
                  <a:pt x="41" y="61"/>
                  <a:pt x="41" y="61"/>
                  <a:pt x="41" y="61"/>
                </a:cubicBezTo>
                <a:cubicBezTo>
                  <a:pt x="40" y="61"/>
                  <a:pt x="38" y="61"/>
                  <a:pt x="37" y="59"/>
                </a:cubicBezTo>
                <a:cubicBezTo>
                  <a:pt x="28" y="45"/>
                  <a:pt x="28" y="45"/>
                  <a:pt x="28" y="45"/>
                </a:cubicBezTo>
                <a:cubicBezTo>
                  <a:pt x="28" y="26"/>
                  <a:pt x="28" y="26"/>
                  <a:pt x="28" y="26"/>
                </a:cubicBezTo>
                <a:cubicBezTo>
                  <a:pt x="39" y="19"/>
                  <a:pt x="39" y="19"/>
                  <a:pt x="39" y="19"/>
                </a:cubicBezTo>
                <a:cubicBezTo>
                  <a:pt x="41" y="18"/>
                  <a:pt x="43" y="19"/>
                  <a:pt x="44" y="21"/>
                </a:cubicBezTo>
                <a:cubicBezTo>
                  <a:pt x="61" y="46"/>
                  <a:pt x="61" y="46"/>
                  <a:pt x="61" y="46"/>
                </a:cubicBezTo>
                <a:cubicBezTo>
                  <a:pt x="62" y="47"/>
                  <a:pt x="62" y="49"/>
                  <a:pt x="61" y="50"/>
                </a:cubicBezTo>
                <a:cubicBezTo>
                  <a:pt x="87" y="88"/>
                  <a:pt x="87" y="88"/>
                  <a:pt x="87" y="88"/>
                </a:cubicBezTo>
                <a:cubicBezTo>
                  <a:pt x="87" y="115"/>
                  <a:pt x="87" y="115"/>
                  <a:pt x="87" y="115"/>
                </a:cubicBezTo>
                <a:cubicBezTo>
                  <a:pt x="86" y="115"/>
                  <a:pt x="85" y="115"/>
                  <a:pt x="84" y="116"/>
                </a:cubicBezTo>
                <a:cubicBezTo>
                  <a:pt x="82" y="117"/>
                  <a:pt x="81" y="120"/>
                  <a:pt x="82" y="122"/>
                </a:cubicBezTo>
                <a:cubicBezTo>
                  <a:pt x="80" y="120"/>
                  <a:pt x="77" y="120"/>
                  <a:pt x="75" y="121"/>
                </a:cubicBezTo>
                <a:cubicBezTo>
                  <a:pt x="73" y="123"/>
                  <a:pt x="72" y="126"/>
                  <a:pt x="74" y="128"/>
                </a:cubicBezTo>
                <a:cubicBezTo>
                  <a:pt x="75" y="130"/>
                  <a:pt x="75" y="130"/>
                  <a:pt x="75" y="130"/>
                </a:cubicBezTo>
                <a:cubicBezTo>
                  <a:pt x="87" y="134"/>
                  <a:pt x="87" y="134"/>
                  <a:pt x="87" y="134"/>
                </a:cubicBezTo>
                <a:cubicBezTo>
                  <a:pt x="87" y="137"/>
                  <a:pt x="87" y="137"/>
                  <a:pt x="87" y="137"/>
                </a:cubicBezTo>
                <a:cubicBezTo>
                  <a:pt x="73" y="132"/>
                  <a:pt x="73" y="132"/>
                  <a:pt x="73" y="132"/>
                </a:cubicBezTo>
                <a:close/>
                <a:moveTo>
                  <a:pt x="28" y="4"/>
                </a:moveTo>
                <a:cubicBezTo>
                  <a:pt x="28" y="24"/>
                  <a:pt x="28" y="24"/>
                  <a:pt x="28" y="24"/>
                </a:cubicBezTo>
                <a:cubicBezTo>
                  <a:pt x="36" y="15"/>
                  <a:pt x="36" y="15"/>
                  <a:pt x="36" y="15"/>
                </a:cubicBezTo>
                <a:cubicBezTo>
                  <a:pt x="32" y="8"/>
                  <a:pt x="32" y="8"/>
                  <a:pt x="32" y="8"/>
                </a:cubicBezTo>
                <a:cubicBezTo>
                  <a:pt x="31" y="7"/>
                  <a:pt x="29" y="5"/>
                  <a:pt x="28" y="4"/>
                </a:cubicBezTo>
                <a:close/>
                <a:moveTo>
                  <a:pt x="28" y="67"/>
                </a:moveTo>
                <a:cubicBezTo>
                  <a:pt x="11" y="43"/>
                  <a:pt x="11" y="43"/>
                  <a:pt x="11" y="43"/>
                </a:cubicBezTo>
                <a:cubicBezTo>
                  <a:pt x="10" y="41"/>
                  <a:pt x="10" y="38"/>
                  <a:pt x="11" y="37"/>
                </a:cubicBezTo>
                <a:cubicBezTo>
                  <a:pt x="5" y="27"/>
                  <a:pt x="5" y="27"/>
                  <a:pt x="5" y="27"/>
                </a:cubicBezTo>
                <a:cubicBezTo>
                  <a:pt x="0" y="19"/>
                  <a:pt x="2" y="9"/>
                  <a:pt x="9" y="4"/>
                </a:cubicBezTo>
                <a:cubicBezTo>
                  <a:pt x="15" y="0"/>
                  <a:pt x="22" y="0"/>
                  <a:pt x="28" y="4"/>
                </a:cubicBezTo>
                <a:cubicBezTo>
                  <a:pt x="28" y="24"/>
                  <a:pt x="28" y="24"/>
                  <a:pt x="28" y="24"/>
                </a:cubicBezTo>
                <a:cubicBezTo>
                  <a:pt x="21" y="31"/>
                  <a:pt x="21" y="31"/>
                  <a:pt x="21" y="31"/>
                </a:cubicBezTo>
                <a:cubicBezTo>
                  <a:pt x="28" y="26"/>
                  <a:pt x="28" y="26"/>
                  <a:pt x="28" y="26"/>
                </a:cubicBezTo>
                <a:cubicBezTo>
                  <a:pt x="28" y="45"/>
                  <a:pt x="28" y="45"/>
                  <a:pt x="28" y="45"/>
                </a:cubicBezTo>
                <a:cubicBezTo>
                  <a:pt x="22" y="37"/>
                  <a:pt x="22" y="37"/>
                  <a:pt x="22" y="37"/>
                </a:cubicBezTo>
                <a:cubicBezTo>
                  <a:pt x="21" y="36"/>
                  <a:pt x="21" y="34"/>
                  <a:pt x="22" y="33"/>
                </a:cubicBezTo>
                <a:cubicBezTo>
                  <a:pt x="15" y="37"/>
                  <a:pt x="15" y="37"/>
                  <a:pt x="15" y="37"/>
                </a:cubicBezTo>
                <a:cubicBezTo>
                  <a:pt x="14" y="39"/>
                  <a:pt x="13" y="41"/>
                  <a:pt x="14" y="43"/>
                </a:cubicBezTo>
                <a:cubicBezTo>
                  <a:pt x="28" y="63"/>
                  <a:pt x="28" y="63"/>
                  <a:pt x="28" y="63"/>
                </a:cubicBezTo>
                <a:lnTo>
                  <a:pt x="28" y="67"/>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0" name="Freeform 80"/>
          <p:cNvSpPr>
            <a:spLocks noEditPoints="1"/>
          </p:cNvSpPr>
          <p:nvPr/>
        </p:nvSpPr>
        <p:spPr bwMode="auto">
          <a:xfrm>
            <a:off x="7249260" y="1497629"/>
            <a:ext cx="211876" cy="232112"/>
          </a:xfrm>
          <a:custGeom>
            <a:avLst/>
            <a:gdLst>
              <a:gd name="T0" fmla="*/ 101 w 130"/>
              <a:gd name="T1" fmla="*/ 65 h 142"/>
              <a:gd name="T2" fmla="*/ 97 w 130"/>
              <a:gd name="T3" fmla="*/ 81 h 142"/>
              <a:gd name="T4" fmla="*/ 97 w 130"/>
              <a:gd name="T5" fmla="*/ 94 h 142"/>
              <a:gd name="T6" fmla="*/ 100 w 130"/>
              <a:gd name="T7" fmla="*/ 95 h 142"/>
              <a:gd name="T8" fmla="*/ 111 w 130"/>
              <a:gd name="T9" fmla="*/ 112 h 142"/>
              <a:gd name="T10" fmla="*/ 97 w 130"/>
              <a:gd name="T11" fmla="*/ 103 h 142"/>
              <a:gd name="T12" fmla="*/ 97 w 130"/>
              <a:gd name="T13" fmla="*/ 28 h 142"/>
              <a:gd name="T14" fmla="*/ 111 w 130"/>
              <a:gd name="T15" fmla="*/ 19 h 142"/>
              <a:gd name="T16" fmla="*/ 100 w 130"/>
              <a:gd name="T17" fmla="*/ 35 h 142"/>
              <a:gd name="T18" fmla="*/ 97 w 130"/>
              <a:gd name="T19" fmla="*/ 36 h 142"/>
              <a:gd name="T20" fmla="*/ 127 w 130"/>
              <a:gd name="T21" fmla="*/ 62 h 142"/>
              <a:gd name="T22" fmla="*/ 108 w 130"/>
              <a:gd name="T23" fmla="*/ 65 h 142"/>
              <a:gd name="T24" fmla="*/ 127 w 130"/>
              <a:gd name="T25" fmla="*/ 69 h 142"/>
              <a:gd name="T26" fmla="*/ 127 w 130"/>
              <a:gd name="T27" fmla="*/ 62 h 142"/>
              <a:gd name="T28" fmla="*/ 67 w 130"/>
              <a:gd name="T29" fmla="*/ 142 h 142"/>
              <a:gd name="T30" fmla="*/ 85 w 130"/>
              <a:gd name="T31" fmla="*/ 95 h 142"/>
              <a:gd name="T32" fmla="*/ 97 w 130"/>
              <a:gd name="T33" fmla="*/ 50 h 142"/>
              <a:gd name="T34" fmla="*/ 65 w 130"/>
              <a:gd name="T35" fmla="*/ 37 h 142"/>
              <a:gd name="T36" fmla="*/ 93 w 130"/>
              <a:gd name="T37" fmla="*/ 65 h 142"/>
              <a:gd name="T38" fmla="*/ 79 w 130"/>
              <a:gd name="T39" fmla="*/ 90 h 142"/>
              <a:gd name="T40" fmla="*/ 78 w 130"/>
              <a:gd name="T41" fmla="*/ 110 h 142"/>
              <a:gd name="T42" fmla="*/ 65 w 130"/>
              <a:gd name="T43" fmla="*/ 142 h 142"/>
              <a:gd name="T44" fmla="*/ 97 w 130"/>
              <a:gd name="T45" fmla="*/ 36 h 142"/>
              <a:gd name="T46" fmla="*/ 95 w 130"/>
              <a:gd name="T47" fmla="*/ 31 h 142"/>
              <a:gd name="T48" fmla="*/ 97 w 130"/>
              <a:gd name="T49" fmla="*/ 94 h 142"/>
              <a:gd name="T50" fmla="*/ 95 w 130"/>
              <a:gd name="T51" fmla="*/ 100 h 142"/>
              <a:gd name="T52" fmla="*/ 97 w 130"/>
              <a:gd name="T53" fmla="*/ 94 h 142"/>
              <a:gd name="T54" fmla="*/ 65 w 130"/>
              <a:gd name="T55" fmla="*/ 0 h 142"/>
              <a:gd name="T56" fmla="*/ 68 w 130"/>
              <a:gd name="T57" fmla="*/ 3 h 142"/>
              <a:gd name="T58" fmla="*/ 65 w 130"/>
              <a:gd name="T59" fmla="*/ 23 h 142"/>
              <a:gd name="T60" fmla="*/ 65 w 130"/>
              <a:gd name="T61" fmla="*/ 23 h 142"/>
              <a:gd name="T62" fmla="*/ 32 w 130"/>
              <a:gd name="T63" fmla="*/ 50 h 142"/>
              <a:gd name="T64" fmla="*/ 45 w 130"/>
              <a:gd name="T65" fmla="*/ 96 h 142"/>
              <a:gd name="T66" fmla="*/ 63 w 130"/>
              <a:gd name="T67" fmla="*/ 142 h 142"/>
              <a:gd name="T68" fmla="*/ 65 w 130"/>
              <a:gd name="T69" fmla="*/ 110 h 142"/>
              <a:gd name="T70" fmla="*/ 52 w 130"/>
              <a:gd name="T71" fmla="*/ 93 h 142"/>
              <a:gd name="T72" fmla="*/ 36 w 130"/>
              <a:gd name="T73" fmla="*/ 65 h 142"/>
              <a:gd name="T74" fmla="*/ 65 w 130"/>
              <a:gd name="T75" fmla="*/ 37 h 142"/>
              <a:gd name="T76" fmla="*/ 65 w 130"/>
              <a:gd name="T77" fmla="*/ 29 h 142"/>
              <a:gd name="T78" fmla="*/ 65 w 130"/>
              <a:gd name="T79" fmla="*/ 0 h 142"/>
              <a:gd name="T80" fmla="*/ 62 w 130"/>
              <a:gd name="T81" fmla="*/ 20 h 142"/>
              <a:gd name="T82" fmla="*/ 65 w 130"/>
              <a:gd name="T83" fmla="*/ 0 h 142"/>
              <a:gd name="T84" fmla="*/ 32 w 130"/>
              <a:gd name="T85" fmla="*/ 94 h 142"/>
              <a:gd name="T86" fmla="*/ 35 w 130"/>
              <a:gd name="T87" fmla="*/ 100 h 142"/>
              <a:gd name="T88" fmla="*/ 32 w 130"/>
              <a:gd name="T89" fmla="*/ 36 h 142"/>
              <a:gd name="T90" fmla="*/ 35 w 130"/>
              <a:gd name="T91" fmla="*/ 31 h 142"/>
              <a:gd name="T92" fmla="*/ 32 w 130"/>
              <a:gd name="T93" fmla="*/ 36 h 142"/>
              <a:gd name="T94" fmla="*/ 29 w 130"/>
              <a:gd name="T95" fmla="*/ 65 h 142"/>
              <a:gd name="T96" fmla="*/ 32 w 130"/>
              <a:gd name="T97" fmla="*/ 50 h 142"/>
              <a:gd name="T98" fmla="*/ 32 w 130"/>
              <a:gd name="T99" fmla="*/ 36 h 142"/>
              <a:gd name="T100" fmla="*/ 30 w 130"/>
              <a:gd name="T101" fmla="*/ 35 h 142"/>
              <a:gd name="T102" fmla="*/ 19 w 130"/>
              <a:gd name="T103" fmla="*/ 19 h 142"/>
              <a:gd name="T104" fmla="*/ 32 w 130"/>
              <a:gd name="T105" fmla="*/ 28 h 142"/>
              <a:gd name="T106" fmla="*/ 32 w 130"/>
              <a:gd name="T107" fmla="*/ 103 h 142"/>
              <a:gd name="T108" fmla="*/ 19 w 130"/>
              <a:gd name="T109" fmla="*/ 112 h 142"/>
              <a:gd name="T110" fmla="*/ 30 w 130"/>
              <a:gd name="T111" fmla="*/ 95 h 142"/>
              <a:gd name="T112" fmla="*/ 32 w 130"/>
              <a:gd name="T113" fmla="*/ 94 h 142"/>
              <a:gd name="T114" fmla="*/ 22 w 130"/>
              <a:gd name="T115" fmla="*/ 65 h 142"/>
              <a:gd name="T116" fmla="*/ 3 w 130"/>
              <a:gd name="T117" fmla="*/ 62 h 142"/>
              <a:gd name="T118" fmla="*/ 3 w 130"/>
              <a:gd name="T119" fmla="*/ 69 h 142"/>
              <a:gd name="T120" fmla="*/ 22 w 130"/>
              <a:gd name="T121" fmla="*/ 65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0" h="142">
                <a:moveTo>
                  <a:pt x="97" y="81"/>
                </a:moveTo>
                <a:cubicBezTo>
                  <a:pt x="100" y="76"/>
                  <a:pt x="101" y="71"/>
                  <a:pt x="101" y="65"/>
                </a:cubicBezTo>
                <a:cubicBezTo>
                  <a:pt x="101" y="60"/>
                  <a:pt x="100" y="55"/>
                  <a:pt x="97" y="50"/>
                </a:cubicBezTo>
                <a:cubicBezTo>
                  <a:pt x="97" y="81"/>
                  <a:pt x="97" y="81"/>
                  <a:pt x="97" y="81"/>
                </a:cubicBezTo>
                <a:close/>
                <a:moveTo>
                  <a:pt x="97" y="103"/>
                </a:moveTo>
                <a:cubicBezTo>
                  <a:pt x="97" y="94"/>
                  <a:pt x="97" y="94"/>
                  <a:pt x="97" y="94"/>
                </a:cubicBezTo>
                <a:cubicBezTo>
                  <a:pt x="98" y="94"/>
                  <a:pt x="99" y="95"/>
                  <a:pt x="100" y="95"/>
                </a:cubicBezTo>
                <a:cubicBezTo>
                  <a:pt x="100" y="95"/>
                  <a:pt x="100" y="95"/>
                  <a:pt x="100" y="95"/>
                </a:cubicBezTo>
                <a:cubicBezTo>
                  <a:pt x="111" y="107"/>
                  <a:pt x="111" y="107"/>
                  <a:pt x="111" y="107"/>
                </a:cubicBezTo>
                <a:cubicBezTo>
                  <a:pt x="113" y="108"/>
                  <a:pt x="113" y="110"/>
                  <a:pt x="111" y="112"/>
                </a:cubicBezTo>
                <a:cubicBezTo>
                  <a:pt x="110" y="113"/>
                  <a:pt x="108" y="113"/>
                  <a:pt x="106" y="112"/>
                </a:cubicBezTo>
                <a:cubicBezTo>
                  <a:pt x="97" y="103"/>
                  <a:pt x="97" y="103"/>
                  <a:pt x="97" y="103"/>
                </a:cubicBezTo>
                <a:close/>
                <a:moveTo>
                  <a:pt x="97" y="36"/>
                </a:moveTo>
                <a:cubicBezTo>
                  <a:pt x="97" y="28"/>
                  <a:pt x="97" y="28"/>
                  <a:pt x="97" y="28"/>
                </a:cubicBezTo>
                <a:cubicBezTo>
                  <a:pt x="106" y="19"/>
                  <a:pt x="106" y="19"/>
                  <a:pt x="106" y="19"/>
                </a:cubicBezTo>
                <a:cubicBezTo>
                  <a:pt x="108" y="18"/>
                  <a:pt x="110" y="18"/>
                  <a:pt x="111" y="19"/>
                </a:cubicBezTo>
                <a:cubicBezTo>
                  <a:pt x="113" y="20"/>
                  <a:pt x="113" y="23"/>
                  <a:pt x="111" y="24"/>
                </a:cubicBezTo>
                <a:cubicBezTo>
                  <a:pt x="100" y="35"/>
                  <a:pt x="100" y="35"/>
                  <a:pt x="100" y="35"/>
                </a:cubicBezTo>
                <a:cubicBezTo>
                  <a:pt x="100" y="35"/>
                  <a:pt x="100" y="35"/>
                  <a:pt x="100" y="35"/>
                </a:cubicBezTo>
                <a:cubicBezTo>
                  <a:pt x="99" y="36"/>
                  <a:pt x="98" y="36"/>
                  <a:pt x="97" y="36"/>
                </a:cubicBezTo>
                <a:close/>
                <a:moveTo>
                  <a:pt x="127" y="62"/>
                </a:moveTo>
                <a:cubicBezTo>
                  <a:pt x="127" y="62"/>
                  <a:pt x="127" y="62"/>
                  <a:pt x="127" y="62"/>
                </a:cubicBezTo>
                <a:cubicBezTo>
                  <a:pt x="111" y="62"/>
                  <a:pt x="111" y="62"/>
                  <a:pt x="111" y="62"/>
                </a:cubicBezTo>
                <a:cubicBezTo>
                  <a:pt x="109" y="62"/>
                  <a:pt x="108" y="64"/>
                  <a:pt x="108" y="65"/>
                </a:cubicBezTo>
                <a:cubicBezTo>
                  <a:pt x="108" y="67"/>
                  <a:pt x="109" y="69"/>
                  <a:pt x="111" y="69"/>
                </a:cubicBezTo>
                <a:cubicBezTo>
                  <a:pt x="127" y="69"/>
                  <a:pt x="127" y="69"/>
                  <a:pt x="127" y="69"/>
                </a:cubicBezTo>
                <a:cubicBezTo>
                  <a:pt x="129" y="69"/>
                  <a:pt x="130" y="67"/>
                  <a:pt x="130" y="65"/>
                </a:cubicBezTo>
                <a:cubicBezTo>
                  <a:pt x="130" y="64"/>
                  <a:pt x="129" y="62"/>
                  <a:pt x="127" y="62"/>
                </a:cubicBezTo>
                <a:close/>
                <a:moveTo>
                  <a:pt x="65" y="142"/>
                </a:moveTo>
                <a:cubicBezTo>
                  <a:pt x="67" y="142"/>
                  <a:pt x="67" y="142"/>
                  <a:pt x="67" y="142"/>
                </a:cubicBezTo>
                <a:cubicBezTo>
                  <a:pt x="77" y="142"/>
                  <a:pt x="85" y="134"/>
                  <a:pt x="85" y="124"/>
                </a:cubicBezTo>
                <a:cubicBezTo>
                  <a:pt x="85" y="95"/>
                  <a:pt x="85" y="95"/>
                  <a:pt x="85" y="95"/>
                </a:cubicBezTo>
                <a:cubicBezTo>
                  <a:pt x="90" y="92"/>
                  <a:pt x="95" y="87"/>
                  <a:pt x="97" y="81"/>
                </a:cubicBezTo>
                <a:cubicBezTo>
                  <a:pt x="97" y="50"/>
                  <a:pt x="97" y="50"/>
                  <a:pt x="97" y="50"/>
                </a:cubicBezTo>
                <a:cubicBezTo>
                  <a:pt x="92" y="38"/>
                  <a:pt x="79" y="29"/>
                  <a:pt x="65" y="29"/>
                </a:cubicBezTo>
                <a:cubicBezTo>
                  <a:pt x="65" y="37"/>
                  <a:pt x="65" y="37"/>
                  <a:pt x="65" y="37"/>
                </a:cubicBezTo>
                <a:cubicBezTo>
                  <a:pt x="73" y="37"/>
                  <a:pt x="80" y="40"/>
                  <a:pt x="85" y="45"/>
                </a:cubicBezTo>
                <a:cubicBezTo>
                  <a:pt x="90" y="50"/>
                  <a:pt x="93" y="57"/>
                  <a:pt x="93" y="65"/>
                </a:cubicBezTo>
                <a:cubicBezTo>
                  <a:pt x="93" y="76"/>
                  <a:pt x="88" y="85"/>
                  <a:pt x="79" y="90"/>
                </a:cubicBezTo>
                <a:cubicBezTo>
                  <a:pt x="79" y="90"/>
                  <a:pt x="79" y="90"/>
                  <a:pt x="79" y="90"/>
                </a:cubicBezTo>
                <a:cubicBezTo>
                  <a:pt x="78" y="91"/>
                  <a:pt x="78" y="92"/>
                  <a:pt x="78" y="93"/>
                </a:cubicBezTo>
                <a:cubicBezTo>
                  <a:pt x="78" y="110"/>
                  <a:pt x="78" y="110"/>
                  <a:pt x="78" y="110"/>
                </a:cubicBezTo>
                <a:cubicBezTo>
                  <a:pt x="65" y="110"/>
                  <a:pt x="65" y="110"/>
                  <a:pt x="65" y="110"/>
                </a:cubicBezTo>
                <a:cubicBezTo>
                  <a:pt x="65" y="142"/>
                  <a:pt x="65" y="142"/>
                  <a:pt x="65" y="142"/>
                </a:cubicBezTo>
                <a:close/>
                <a:moveTo>
                  <a:pt x="97" y="28"/>
                </a:moveTo>
                <a:cubicBezTo>
                  <a:pt x="97" y="36"/>
                  <a:pt x="97" y="36"/>
                  <a:pt x="97" y="36"/>
                </a:cubicBezTo>
                <a:cubicBezTo>
                  <a:pt x="97" y="36"/>
                  <a:pt x="96" y="36"/>
                  <a:pt x="95" y="35"/>
                </a:cubicBezTo>
                <a:cubicBezTo>
                  <a:pt x="94" y="34"/>
                  <a:pt x="94" y="32"/>
                  <a:pt x="95" y="31"/>
                </a:cubicBezTo>
                <a:cubicBezTo>
                  <a:pt x="97" y="28"/>
                  <a:pt x="97" y="28"/>
                  <a:pt x="97" y="28"/>
                </a:cubicBezTo>
                <a:close/>
                <a:moveTo>
                  <a:pt x="97" y="94"/>
                </a:moveTo>
                <a:cubicBezTo>
                  <a:pt x="97" y="103"/>
                  <a:pt x="97" y="103"/>
                  <a:pt x="97" y="103"/>
                </a:cubicBezTo>
                <a:cubicBezTo>
                  <a:pt x="95" y="100"/>
                  <a:pt x="95" y="100"/>
                  <a:pt x="95" y="100"/>
                </a:cubicBezTo>
                <a:cubicBezTo>
                  <a:pt x="94" y="99"/>
                  <a:pt x="94" y="97"/>
                  <a:pt x="95" y="95"/>
                </a:cubicBezTo>
                <a:cubicBezTo>
                  <a:pt x="96" y="95"/>
                  <a:pt x="97" y="94"/>
                  <a:pt x="97" y="94"/>
                </a:cubicBezTo>
                <a:close/>
                <a:moveTo>
                  <a:pt x="65" y="23"/>
                </a:moveTo>
                <a:cubicBezTo>
                  <a:pt x="65" y="0"/>
                  <a:pt x="65" y="0"/>
                  <a:pt x="65" y="0"/>
                </a:cubicBezTo>
                <a:cubicBezTo>
                  <a:pt x="65" y="0"/>
                  <a:pt x="65" y="0"/>
                  <a:pt x="65" y="0"/>
                </a:cubicBezTo>
                <a:cubicBezTo>
                  <a:pt x="67" y="0"/>
                  <a:pt x="68" y="2"/>
                  <a:pt x="68" y="3"/>
                </a:cubicBezTo>
                <a:cubicBezTo>
                  <a:pt x="68" y="20"/>
                  <a:pt x="68" y="20"/>
                  <a:pt x="68" y="20"/>
                </a:cubicBezTo>
                <a:cubicBezTo>
                  <a:pt x="68" y="21"/>
                  <a:pt x="67" y="23"/>
                  <a:pt x="65" y="23"/>
                </a:cubicBezTo>
                <a:cubicBezTo>
                  <a:pt x="65" y="23"/>
                  <a:pt x="65" y="23"/>
                  <a:pt x="65" y="23"/>
                </a:cubicBezTo>
                <a:cubicBezTo>
                  <a:pt x="65" y="23"/>
                  <a:pt x="65" y="23"/>
                  <a:pt x="65" y="23"/>
                </a:cubicBezTo>
                <a:close/>
                <a:moveTo>
                  <a:pt x="65" y="29"/>
                </a:moveTo>
                <a:cubicBezTo>
                  <a:pt x="50" y="29"/>
                  <a:pt x="38" y="37"/>
                  <a:pt x="32" y="50"/>
                </a:cubicBezTo>
                <a:cubicBezTo>
                  <a:pt x="32" y="81"/>
                  <a:pt x="32" y="81"/>
                  <a:pt x="32" y="81"/>
                </a:cubicBezTo>
                <a:cubicBezTo>
                  <a:pt x="35" y="87"/>
                  <a:pt x="40" y="92"/>
                  <a:pt x="45" y="96"/>
                </a:cubicBezTo>
                <a:cubicBezTo>
                  <a:pt x="45" y="124"/>
                  <a:pt x="45" y="124"/>
                  <a:pt x="45" y="124"/>
                </a:cubicBezTo>
                <a:cubicBezTo>
                  <a:pt x="45" y="134"/>
                  <a:pt x="53" y="142"/>
                  <a:pt x="63" y="142"/>
                </a:cubicBezTo>
                <a:cubicBezTo>
                  <a:pt x="65" y="142"/>
                  <a:pt x="65" y="142"/>
                  <a:pt x="65" y="142"/>
                </a:cubicBezTo>
                <a:cubicBezTo>
                  <a:pt x="65" y="110"/>
                  <a:pt x="65" y="110"/>
                  <a:pt x="65" y="110"/>
                </a:cubicBezTo>
                <a:cubicBezTo>
                  <a:pt x="52" y="110"/>
                  <a:pt x="52" y="110"/>
                  <a:pt x="52" y="110"/>
                </a:cubicBezTo>
                <a:cubicBezTo>
                  <a:pt x="52" y="93"/>
                  <a:pt x="52" y="93"/>
                  <a:pt x="52" y="93"/>
                </a:cubicBezTo>
                <a:cubicBezTo>
                  <a:pt x="52" y="92"/>
                  <a:pt x="52" y="91"/>
                  <a:pt x="51" y="90"/>
                </a:cubicBezTo>
                <a:cubicBezTo>
                  <a:pt x="42" y="85"/>
                  <a:pt x="36" y="76"/>
                  <a:pt x="36" y="65"/>
                </a:cubicBezTo>
                <a:cubicBezTo>
                  <a:pt x="36" y="57"/>
                  <a:pt x="39" y="50"/>
                  <a:pt x="44" y="45"/>
                </a:cubicBezTo>
                <a:cubicBezTo>
                  <a:pt x="50" y="40"/>
                  <a:pt x="57" y="37"/>
                  <a:pt x="65" y="37"/>
                </a:cubicBezTo>
                <a:cubicBezTo>
                  <a:pt x="65" y="37"/>
                  <a:pt x="65" y="37"/>
                  <a:pt x="65" y="37"/>
                </a:cubicBezTo>
                <a:cubicBezTo>
                  <a:pt x="65" y="29"/>
                  <a:pt x="65" y="29"/>
                  <a:pt x="65" y="29"/>
                </a:cubicBezTo>
                <a:cubicBezTo>
                  <a:pt x="65" y="29"/>
                  <a:pt x="65" y="29"/>
                  <a:pt x="65" y="29"/>
                </a:cubicBezTo>
                <a:close/>
                <a:moveTo>
                  <a:pt x="65" y="0"/>
                </a:moveTo>
                <a:cubicBezTo>
                  <a:pt x="65" y="23"/>
                  <a:pt x="65" y="23"/>
                  <a:pt x="65" y="23"/>
                </a:cubicBezTo>
                <a:cubicBezTo>
                  <a:pt x="63" y="23"/>
                  <a:pt x="62" y="21"/>
                  <a:pt x="62" y="20"/>
                </a:cubicBezTo>
                <a:cubicBezTo>
                  <a:pt x="62" y="3"/>
                  <a:pt x="62" y="3"/>
                  <a:pt x="62" y="3"/>
                </a:cubicBezTo>
                <a:cubicBezTo>
                  <a:pt x="62" y="2"/>
                  <a:pt x="63" y="0"/>
                  <a:pt x="65" y="0"/>
                </a:cubicBezTo>
                <a:close/>
                <a:moveTo>
                  <a:pt x="32" y="103"/>
                </a:moveTo>
                <a:cubicBezTo>
                  <a:pt x="32" y="94"/>
                  <a:pt x="32" y="94"/>
                  <a:pt x="32" y="94"/>
                </a:cubicBezTo>
                <a:cubicBezTo>
                  <a:pt x="33" y="94"/>
                  <a:pt x="34" y="95"/>
                  <a:pt x="35" y="95"/>
                </a:cubicBezTo>
                <a:cubicBezTo>
                  <a:pt x="36" y="97"/>
                  <a:pt x="36" y="99"/>
                  <a:pt x="35" y="100"/>
                </a:cubicBezTo>
                <a:cubicBezTo>
                  <a:pt x="32" y="103"/>
                  <a:pt x="32" y="103"/>
                  <a:pt x="32" y="103"/>
                </a:cubicBezTo>
                <a:close/>
                <a:moveTo>
                  <a:pt x="32" y="36"/>
                </a:moveTo>
                <a:cubicBezTo>
                  <a:pt x="32" y="28"/>
                  <a:pt x="32" y="28"/>
                  <a:pt x="32" y="28"/>
                </a:cubicBezTo>
                <a:cubicBezTo>
                  <a:pt x="35" y="31"/>
                  <a:pt x="35" y="31"/>
                  <a:pt x="35" y="31"/>
                </a:cubicBezTo>
                <a:cubicBezTo>
                  <a:pt x="36" y="32"/>
                  <a:pt x="36" y="34"/>
                  <a:pt x="35" y="35"/>
                </a:cubicBezTo>
                <a:cubicBezTo>
                  <a:pt x="34" y="36"/>
                  <a:pt x="33" y="36"/>
                  <a:pt x="32" y="36"/>
                </a:cubicBezTo>
                <a:close/>
                <a:moveTo>
                  <a:pt x="32" y="50"/>
                </a:moveTo>
                <a:cubicBezTo>
                  <a:pt x="30" y="54"/>
                  <a:pt x="29" y="60"/>
                  <a:pt x="29" y="65"/>
                </a:cubicBezTo>
                <a:cubicBezTo>
                  <a:pt x="29" y="71"/>
                  <a:pt x="30" y="76"/>
                  <a:pt x="32" y="81"/>
                </a:cubicBezTo>
                <a:cubicBezTo>
                  <a:pt x="32" y="50"/>
                  <a:pt x="32" y="50"/>
                  <a:pt x="32" y="50"/>
                </a:cubicBezTo>
                <a:close/>
                <a:moveTo>
                  <a:pt x="32" y="28"/>
                </a:moveTo>
                <a:cubicBezTo>
                  <a:pt x="32" y="36"/>
                  <a:pt x="32" y="36"/>
                  <a:pt x="32" y="36"/>
                </a:cubicBezTo>
                <a:cubicBezTo>
                  <a:pt x="32" y="36"/>
                  <a:pt x="31" y="36"/>
                  <a:pt x="30" y="35"/>
                </a:cubicBezTo>
                <a:cubicBezTo>
                  <a:pt x="30" y="35"/>
                  <a:pt x="30" y="35"/>
                  <a:pt x="30" y="35"/>
                </a:cubicBezTo>
                <a:cubicBezTo>
                  <a:pt x="19" y="24"/>
                  <a:pt x="19" y="24"/>
                  <a:pt x="19" y="24"/>
                </a:cubicBezTo>
                <a:cubicBezTo>
                  <a:pt x="17" y="23"/>
                  <a:pt x="17" y="20"/>
                  <a:pt x="19" y="19"/>
                </a:cubicBezTo>
                <a:cubicBezTo>
                  <a:pt x="20" y="18"/>
                  <a:pt x="22" y="18"/>
                  <a:pt x="24" y="19"/>
                </a:cubicBezTo>
                <a:cubicBezTo>
                  <a:pt x="32" y="28"/>
                  <a:pt x="32" y="28"/>
                  <a:pt x="32" y="28"/>
                </a:cubicBezTo>
                <a:close/>
                <a:moveTo>
                  <a:pt x="32" y="94"/>
                </a:moveTo>
                <a:cubicBezTo>
                  <a:pt x="32" y="103"/>
                  <a:pt x="32" y="103"/>
                  <a:pt x="32" y="103"/>
                </a:cubicBezTo>
                <a:cubicBezTo>
                  <a:pt x="24" y="112"/>
                  <a:pt x="24" y="112"/>
                  <a:pt x="24" y="112"/>
                </a:cubicBezTo>
                <a:cubicBezTo>
                  <a:pt x="22" y="113"/>
                  <a:pt x="20" y="113"/>
                  <a:pt x="19" y="112"/>
                </a:cubicBezTo>
                <a:cubicBezTo>
                  <a:pt x="17" y="110"/>
                  <a:pt x="17" y="108"/>
                  <a:pt x="19" y="107"/>
                </a:cubicBezTo>
                <a:cubicBezTo>
                  <a:pt x="30" y="95"/>
                  <a:pt x="30" y="95"/>
                  <a:pt x="30" y="95"/>
                </a:cubicBezTo>
                <a:cubicBezTo>
                  <a:pt x="30" y="95"/>
                  <a:pt x="30" y="95"/>
                  <a:pt x="30" y="95"/>
                </a:cubicBezTo>
                <a:cubicBezTo>
                  <a:pt x="31" y="95"/>
                  <a:pt x="32" y="95"/>
                  <a:pt x="32" y="94"/>
                </a:cubicBezTo>
                <a:close/>
                <a:moveTo>
                  <a:pt x="22" y="65"/>
                </a:moveTo>
                <a:cubicBezTo>
                  <a:pt x="22" y="65"/>
                  <a:pt x="22" y="65"/>
                  <a:pt x="22" y="65"/>
                </a:cubicBezTo>
                <a:cubicBezTo>
                  <a:pt x="22" y="64"/>
                  <a:pt x="21" y="62"/>
                  <a:pt x="19" y="62"/>
                </a:cubicBezTo>
                <a:cubicBezTo>
                  <a:pt x="3" y="62"/>
                  <a:pt x="3" y="62"/>
                  <a:pt x="3" y="62"/>
                </a:cubicBezTo>
                <a:cubicBezTo>
                  <a:pt x="1" y="62"/>
                  <a:pt x="0" y="64"/>
                  <a:pt x="0" y="65"/>
                </a:cubicBezTo>
                <a:cubicBezTo>
                  <a:pt x="0" y="67"/>
                  <a:pt x="1" y="69"/>
                  <a:pt x="3" y="69"/>
                </a:cubicBezTo>
                <a:cubicBezTo>
                  <a:pt x="19" y="69"/>
                  <a:pt x="19" y="69"/>
                  <a:pt x="19" y="69"/>
                </a:cubicBezTo>
                <a:cubicBezTo>
                  <a:pt x="21" y="69"/>
                  <a:pt x="22" y="67"/>
                  <a:pt x="22" y="65"/>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1" name="Freeform 81"/>
          <p:cNvSpPr>
            <a:spLocks noEditPoints="1"/>
          </p:cNvSpPr>
          <p:nvPr/>
        </p:nvSpPr>
        <p:spPr bwMode="auto">
          <a:xfrm>
            <a:off x="6189879" y="1185766"/>
            <a:ext cx="320195" cy="460652"/>
          </a:xfrm>
          <a:custGeom>
            <a:avLst/>
            <a:gdLst>
              <a:gd name="T0" fmla="*/ 98 w 196"/>
              <a:gd name="T1" fmla="*/ 5 h 282"/>
              <a:gd name="T2" fmla="*/ 113 w 196"/>
              <a:gd name="T3" fmla="*/ 0 h 282"/>
              <a:gd name="T4" fmla="*/ 155 w 196"/>
              <a:gd name="T5" fmla="*/ 128 h 282"/>
              <a:gd name="T6" fmla="*/ 108 w 196"/>
              <a:gd name="T7" fmla="*/ 143 h 282"/>
              <a:gd name="T8" fmla="*/ 98 w 196"/>
              <a:gd name="T9" fmla="*/ 111 h 282"/>
              <a:gd name="T10" fmla="*/ 98 w 196"/>
              <a:gd name="T11" fmla="*/ 5 h 282"/>
              <a:gd name="T12" fmla="*/ 98 w 196"/>
              <a:gd name="T13" fmla="*/ 222 h 282"/>
              <a:gd name="T14" fmla="*/ 136 w 196"/>
              <a:gd name="T15" fmla="*/ 209 h 282"/>
              <a:gd name="T16" fmla="*/ 107 w 196"/>
              <a:gd name="T17" fmla="*/ 209 h 282"/>
              <a:gd name="T18" fmla="*/ 107 w 196"/>
              <a:gd name="T19" fmla="*/ 192 h 282"/>
              <a:gd name="T20" fmla="*/ 152 w 196"/>
              <a:gd name="T21" fmla="*/ 192 h 282"/>
              <a:gd name="T22" fmla="*/ 189 w 196"/>
              <a:gd name="T23" fmla="*/ 192 h 282"/>
              <a:gd name="T24" fmla="*/ 196 w 196"/>
              <a:gd name="T25" fmla="*/ 192 h 282"/>
              <a:gd name="T26" fmla="*/ 196 w 196"/>
              <a:gd name="T27" fmla="*/ 209 h 282"/>
              <a:gd name="T28" fmla="*/ 180 w 196"/>
              <a:gd name="T29" fmla="*/ 209 h 282"/>
              <a:gd name="T30" fmla="*/ 134 w 196"/>
              <a:gd name="T31" fmla="*/ 247 h 282"/>
              <a:gd name="T32" fmla="*/ 169 w 196"/>
              <a:gd name="T33" fmla="*/ 267 h 282"/>
              <a:gd name="T34" fmla="*/ 169 w 196"/>
              <a:gd name="T35" fmla="*/ 282 h 282"/>
              <a:gd name="T36" fmla="*/ 98 w 196"/>
              <a:gd name="T37" fmla="*/ 282 h 282"/>
              <a:gd name="T38" fmla="*/ 98 w 196"/>
              <a:gd name="T39" fmla="*/ 268 h 282"/>
              <a:gd name="T40" fmla="*/ 111 w 196"/>
              <a:gd name="T41" fmla="*/ 255 h 282"/>
              <a:gd name="T42" fmla="*/ 98 w 196"/>
              <a:gd name="T43" fmla="*/ 242 h 282"/>
              <a:gd name="T44" fmla="*/ 98 w 196"/>
              <a:gd name="T45" fmla="*/ 222 h 282"/>
              <a:gd name="T46" fmla="*/ 67 w 196"/>
              <a:gd name="T47" fmla="*/ 15 h 282"/>
              <a:gd name="T48" fmla="*/ 98 w 196"/>
              <a:gd name="T49" fmla="*/ 5 h 282"/>
              <a:gd name="T50" fmla="*/ 98 w 196"/>
              <a:gd name="T51" fmla="*/ 111 h 282"/>
              <a:gd name="T52" fmla="*/ 92 w 196"/>
              <a:gd name="T53" fmla="*/ 92 h 282"/>
              <a:gd name="T54" fmla="*/ 33 w 196"/>
              <a:gd name="T55" fmla="*/ 157 h 282"/>
              <a:gd name="T56" fmla="*/ 98 w 196"/>
              <a:gd name="T57" fmla="*/ 222 h 282"/>
              <a:gd name="T58" fmla="*/ 98 w 196"/>
              <a:gd name="T59" fmla="*/ 222 h 282"/>
              <a:gd name="T60" fmla="*/ 98 w 196"/>
              <a:gd name="T61" fmla="*/ 242 h 282"/>
              <a:gd name="T62" fmla="*/ 85 w 196"/>
              <a:gd name="T63" fmla="*/ 255 h 282"/>
              <a:gd name="T64" fmla="*/ 98 w 196"/>
              <a:gd name="T65" fmla="*/ 268 h 282"/>
              <a:gd name="T66" fmla="*/ 98 w 196"/>
              <a:gd name="T67" fmla="*/ 282 h 282"/>
              <a:gd name="T68" fmla="*/ 27 w 196"/>
              <a:gd name="T69" fmla="*/ 282 h 282"/>
              <a:gd name="T70" fmla="*/ 27 w 196"/>
              <a:gd name="T71" fmla="*/ 267 h 282"/>
              <a:gd name="T72" fmla="*/ 61 w 196"/>
              <a:gd name="T73" fmla="*/ 247 h 282"/>
              <a:gd name="T74" fmla="*/ 0 w 196"/>
              <a:gd name="T75" fmla="*/ 157 h 282"/>
              <a:gd name="T76" fmla="*/ 82 w 196"/>
              <a:gd name="T77" fmla="*/ 61 h 282"/>
              <a:gd name="T78" fmla="*/ 67 w 196"/>
              <a:gd name="T79" fmla="*/ 15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6" h="282">
                <a:moveTo>
                  <a:pt x="98" y="5"/>
                </a:moveTo>
                <a:cubicBezTo>
                  <a:pt x="113" y="0"/>
                  <a:pt x="113" y="0"/>
                  <a:pt x="113" y="0"/>
                </a:cubicBezTo>
                <a:cubicBezTo>
                  <a:pt x="155" y="128"/>
                  <a:pt x="155" y="128"/>
                  <a:pt x="155" y="128"/>
                </a:cubicBezTo>
                <a:cubicBezTo>
                  <a:pt x="108" y="143"/>
                  <a:pt x="108" y="143"/>
                  <a:pt x="108" y="143"/>
                </a:cubicBezTo>
                <a:cubicBezTo>
                  <a:pt x="98" y="111"/>
                  <a:pt x="98" y="111"/>
                  <a:pt x="98" y="111"/>
                </a:cubicBezTo>
                <a:cubicBezTo>
                  <a:pt x="98" y="5"/>
                  <a:pt x="98" y="5"/>
                  <a:pt x="98" y="5"/>
                </a:cubicBezTo>
                <a:close/>
                <a:moveTo>
                  <a:pt x="98" y="222"/>
                </a:moveTo>
                <a:cubicBezTo>
                  <a:pt x="112" y="222"/>
                  <a:pt x="125" y="217"/>
                  <a:pt x="136" y="209"/>
                </a:cubicBezTo>
                <a:cubicBezTo>
                  <a:pt x="107" y="209"/>
                  <a:pt x="107" y="209"/>
                  <a:pt x="107" y="209"/>
                </a:cubicBezTo>
                <a:cubicBezTo>
                  <a:pt x="107" y="192"/>
                  <a:pt x="107" y="192"/>
                  <a:pt x="107" y="192"/>
                </a:cubicBezTo>
                <a:cubicBezTo>
                  <a:pt x="152" y="192"/>
                  <a:pt x="152" y="192"/>
                  <a:pt x="152" y="192"/>
                </a:cubicBezTo>
                <a:cubicBezTo>
                  <a:pt x="189" y="192"/>
                  <a:pt x="189" y="192"/>
                  <a:pt x="189" y="192"/>
                </a:cubicBezTo>
                <a:cubicBezTo>
                  <a:pt x="196" y="192"/>
                  <a:pt x="196" y="192"/>
                  <a:pt x="196" y="192"/>
                </a:cubicBezTo>
                <a:cubicBezTo>
                  <a:pt x="196" y="209"/>
                  <a:pt x="196" y="209"/>
                  <a:pt x="196" y="209"/>
                </a:cubicBezTo>
                <a:cubicBezTo>
                  <a:pt x="180" y="209"/>
                  <a:pt x="180" y="209"/>
                  <a:pt x="180" y="209"/>
                </a:cubicBezTo>
                <a:cubicBezTo>
                  <a:pt x="169" y="226"/>
                  <a:pt x="153" y="239"/>
                  <a:pt x="134" y="247"/>
                </a:cubicBezTo>
                <a:cubicBezTo>
                  <a:pt x="154" y="251"/>
                  <a:pt x="169" y="257"/>
                  <a:pt x="169" y="267"/>
                </a:cubicBezTo>
                <a:cubicBezTo>
                  <a:pt x="169" y="282"/>
                  <a:pt x="169" y="282"/>
                  <a:pt x="169" y="282"/>
                </a:cubicBezTo>
                <a:cubicBezTo>
                  <a:pt x="98" y="282"/>
                  <a:pt x="98" y="282"/>
                  <a:pt x="98" y="282"/>
                </a:cubicBezTo>
                <a:cubicBezTo>
                  <a:pt x="98" y="268"/>
                  <a:pt x="98" y="268"/>
                  <a:pt x="98" y="268"/>
                </a:cubicBezTo>
                <a:cubicBezTo>
                  <a:pt x="105" y="268"/>
                  <a:pt x="111" y="262"/>
                  <a:pt x="111" y="255"/>
                </a:cubicBezTo>
                <a:cubicBezTo>
                  <a:pt x="111" y="248"/>
                  <a:pt x="105" y="242"/>
                  <a:pt x="98" y="242"/>
                </a:cubicBezTo>
                <a:lnTo>
                  <a:pt x="98" y="222"/>
                </a:lnTo>
                <a:close/>
                <a:moveTo>
                  <a:pt x="67" y="15"/>
                </a:moveTo>
                <a:cubicBezTo>
                  <a:pt x="98" y="5"/>
                  <a:pt x="98" y="5"/>
                  <a:pt x="98" y="5"/>
                </a:cubicBezTo>
                <a:cubicBezTo>
                  <a:pt x="98" y="111"/>
                  <a:pt x="98" y="111"/>
                  <a:pt x="98" y="111"/>
                </a:cubicBezTo>
                <a:cubicBezTo>
                  <a:pt x="92" y="92"/>
                  <a:pt x="92" y="92"/>
                  <a:pt x="92" y="92"/>
                </a:cubicBezTo>
                <a:cubicBezTo>
                  <a:pt x="59" y="95"/>
                  <a:pt x="33" y="123"/>
                  <a:pt x="33" y="157"/>
                </a:cubicBezTo>
                <a:cubicBezTo>
                  <a:pt x="33" y="193"/>
                  <a:pt x="62" y="222"/>
                  <a:pt x="98" y="222"/>
                </a:cubicBezTo>
                <a:cubicBezTo>
                  <a:pt x="98" y="222"/>
                  <a:pt x="98" y="222"/>
                  <a:pt x="98" y="222"/>
                </a:cubicBezTo>
                <a:cubicBezTo>
                  <a:pt x="98" y="242"/>
                  <a:pt x="98" y="242"/>
                  <a:pt x="98" y="242"/>
                </a:cubicBezTo>
                <a:cubicBezTo>
                  <a:pt x="91" y="242"/>
                  <a:pt x="85" y="248"/>
                  <a:pt x="85" y="255"/>
                </a:cubicBezTo>
                <a:cubicBezTo>
                  <a:pt x="85" y="262"/>
                  <a:pt x="91" y="268"/>
                  <a:pt x="98" y="268"/>
                </a:cubicBezTo>
                <a:cubicBezTo>
                  <a:pt x="98" y="282"/>
                  <a:pt x="98" y="282"/>
                  <a:pt x="98" y="282"/>
                </a:cubicBezTo>
                <a:cubicBezTo>
                  <a:pt x="27" y="282"/>
                  <a:pt x="27" y="282"/>
                  <a:pt x="27" y="282"/>
                </a:cubicBezTo>
                <a:cubicBezTo>
                  <a:pt x="27" y="267"/>
                  <a:pt x="27" y="267"/>
                  <a:pt x="27" y="267"/>
                </a:cubicBezTo>
                <a:cubicBezTo>
                  <a:pt x="27" y="257"/>
                  <a:pt x="41" y="251"/>
                  <a:pt x="61" y="247"/>
                </a:cubicBezTo>
                <a:cubicBezTo>
                  <a:pt x="26" y="233"/>
                  <a:pt x="0" y="198"/>
                  <a:pt x="0" y="157"/>
                </a:cubicBezTo>
                <a:cubicBezTo>
                  <a:pt x="0" y="108"/>
                  <a:pt x="36" y="68"/>
                  <a:pt x="82" y="61"/>
                </a:cubicBezTo>
                <a:lnTo>
                  <a:pt x="67" y="15"/>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2" name="Freeform 82"/>
          <p:cNvSpPr>
            <a:spLocks noEditPoints="1"/>
          </p:cNvSpPr>
          <p:nvPr/>
        </p:nvSpPr>
        <p:spPr bwMode="auto">
          <a:xfrm>
            <a:off x="6075609" y="1120299"/>
            <a:ext cx="184499" cy="163074"/>
          </a:xfrm>
          <a:custGeom>
            <a:avLst/>
            <a:gdLst>
              <a:gd name="T0" fmla="*/ 103 w 113"/>
              <a:gd name="T1" fmla="*/ 31 h 100"/>
              <a:gd name="T2" fmla="*/ 57 w 113"/>
              <a:gd name="T3" fmla="*/ 0 h 100"/>
              <a:gd name="T4" fmla="*/ 57 w 113"/>
              <a:gd name="T5" fmla="*/ 9 h 100"/>
              <a:gd name="T6" fmla="*/ 95 w 113"/>
              <a:gd name="T7" fmla="*/ 35 h 100"/>
              <a:gd name="T8" fmla="*/ 72 w 113"/>
              <a:gd name="T9" fmla="*/ 88 h 100"/>
              <a:gd name="T10" fmla="*/ 57 w 113"/>
              <a:gd name="T11" fmla="*/ 91 h 100"/>
              <a:gd name="T12" fmla="*/ 57 w 113"/>
              <a:gd name="T13" fmla="*/ 100 h 100"/>
              <a:gd name="T14" fmla="*/ 75 w 113"/>
              <a:gd name="T15" fmla="*/ 96 h 100"/>
              <a:gd name="T16" fmla="*/ 103 w 113"/>
              <a:gd name="T17" fmla="*/ 31 h 100"/>
              <a:gd name="T18" fmla="*/ 57 w 113"/>
              <a:gd name="T19" fmla="*/ 0 h 100"/>
              <a:gd name="T20" fmla="*/ 38 w 113"/>
              <a:gd name="T21" fmla="*/ 4 h 100"/>
              <a:gd name="T22" fmla="*/ 11 w 113"/>
              <a:gd name="T23" fmla="*/ 68 h 100"/>
              <a:gd name="T24" fmla="*/ 57 w 113"/>
              <a:gd name="T25" fmla="*/ 100 h 100"/>
              <a:gd name="T26" fmla="*/ 57 w 113"/>
              <a:gd name="T27" fmla="*/ 91 h 100"/>
              <a:gd name="T28" fmla="*/ 19 w 113"/>
              <a:gd name="T29" fmla="*/ 65 h 100"/>
              <a:gd name="T30" fmla="*/ 19 w 113"/>
              <a:gd name="T31" fmla="*/ 65 h 100"/>
              <a:gd name="T32" fmla="*/ 42 w 113"/>
              <a:gd name="T33" fmla="*/ 12 h 100"/>
              <a:gd name="T34" fmla="*/ 57 w 113"/>
              <a:gd name="T35" fmla="*/ 9 h 100"/>
              <a:gd name="T36" fmla="*/ 57 w 113"/>
              <a:gd name="T37"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100">
                <a:moveTo>
                  <a:pt x="103" y="31"/>
                </a:moveTo>
                <a:cubicBezTo>
                  <a:pt x="95" y="12"/>
                  <a:pt x="77" y="0"/>
                  <a:pt x="57" y="0"/>
                </a:cubicBezTo>
                <a:cubicBezTo>
                  <a:pt x="57" y="9"/>
                  <a:pt x="57" y="9"/>
                  <a:pt x="57" y="9"/>
                </a:cubicBezTo>
                <a:cubicBezTo>
                  <a:pt x="73" y="9"/>
                  <a:pt x="88" y="19"/>
                  <a:pt x="95" y="35"/>
                </a:cubicBezTo>
                <a:cubicBezTo>
                  <a:pt x="103" y="56"/>
                  <a:pt x="93" y="79"/>
                  <a:pt x="72" y="88"/>
                </a:cubicBezTo>
                <a:cubicBezTo>
                  <a:pt x="67" y="90"/>
                  <a:pt x="62" y="91"/>
                  <a:pt x="57" y="91"/>
                </a:cubicBezTo>
                <a:cubicBezTo>
                  <a:pt x="57" y="100"/>
                  <a:pt x="57" y="100"/>
                  <a:pt x="57" y="100"/>
                </a:cubicBezTo>
                <a:cubicBezTo>
                  <a:pt x="63" y="100"/>
                  <a:pt x="69" y="99"/>
                  <a:pt x="75" y="96"/>
                </a:cubicBezTo>
                <a:cubicBezTo>
                  <a:pt x="101" y="86"/>
                  <a:pt x="113" y="57"/>
                  <a:pt x="103" y="31"/>
                </a:cubicBezTo>
                <a:close/>
                <a:moveTo>
                  <a:pt x="57" y="0"/>
                </a:moveTo>
                <a:cubicBezTo>
                  <a:pt x="51" y="0"/>
                  <a:pt x="44" y="1"/>
                  <a:pt x="38" y="4"/>
                </a:cubicBezTo>
                <a:cubicBezTo>
                  <a:pt x="13" y="14"/>
                  <a:pt x="0" y="43"/>
                  <a:pt x="11" y="68"/>
                </a:cubicBezTo>
                <a:cubicBezTo>
                  <a:pt x="18" y="88"/>
                  <a:pt x="37" y="100"/>
                  <a:pt x="57" y="100"/>
                </a:cubicBezTo>
                <a:cubicBezTo>
                  <a:pt x="57" y="91"/>
                  <a:pt x="57" y="91"/>
                  <a:pt x="57" y="91"/>
                </a:cubicBezTo>
                <a:cubicBezTo>
                  <a:pt x="41" y="90"/>
                  <a:pt x="26" y="81"/>
                  <a:pt x="19" y="65"/>
                </a:cubicBezTo>
                <a:cubicBezTo>
                  <a:pt x="19" y="65"/>
                  <a:pt x="19" y="65"/>
                  <a:pt x="19" y="65"/>
                </a:cubicBezTo>
                <a:cubicBezTo>
                  <a:pt x="11" y="44"/>
                  <a:pt x="21" y="21"/>
                  <a:pt x="42" y="12"/>
                </a:cubicBezTo>
                <a:cubicBezTo>
                  <a:pt x="47" y="10"/>
                  <a:pt x="52" y="9"/>
                  <a:pt x="57" y="9"/>
                </a:cubicBezTo>
                <a:lnTo>
                  <a:pt x="57"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3" name="Freeform 83"/>
          <p:cNvSpPr>
            <a:spLocks/>
          </p:cNvSpPr>
          <p:nvPr/>
        </p:nvSpPr>
        <p:spPr bwMode="auto">
          <a:xfrm>
            <a:off x="6023235" y="1217905"/>
            <a:ext cx="80941" cy="51184"/>
          </a:xfrm>
          <a:custGeom>
            <a:avLst/>
            <a:gdLst>
              <a:gd name="T0" fmla="*/ 7 w 68"/>
              <a:gd name="T1" fmla="*/ 43 h 43"/>
              <a:gd name="T2" fmla="*/ 0 w 68"/>
              <a:gd name="T3" fmla="*/ 25 h 43"/>
              <a:gd name="T4" fmla="*/ 62 w 68"/>
              <a:gd name="T5" fmla="*/ 0 h 43"/>
              <a:gd name="T6" fmla="*/ 68 w 68"/>
              <a:gd name="T7" fmla="*/ 18 h 43"/>
              <a:gd name="T8" fmla="*/ 7 w 68"/>
              <a:gd name="T9" fmla="*/ 43 h 43"/>
            </a:gdLst>
            <a:ahLst/>
            <a:cxnLst>
              <a:cxn ang="0">
                <a:pos x="T0" y="T1"/>
              </a:cxn>
              <a:cxn ang="0">
                <a:pos x="T2" y="T3"/>
              </a:cxn>
              <a:cxn ang="0">
                <a:pos x="T4" y="T5"/>
              </a:cxn>
              <a:cxn ang="0">
                <a:pos x="T6" y="T7"/>
              </a:cxn>
              <a:cxn ang="0">
                <a:pos x="T8" y="T9"/>
              </a:cxn>
            </a:cxnLst>
            <a:rect l="0" t="0" r="r" b="b"/>
            <a:pathLst>
              <a:path w="68" h="43">
                <a:moveTo>
                  <a:pt x="7" y="43"/>
                </a:moveTo>
                <a:lnTo>
                  <a:pt x="0" y="25"/>
                </a:lnTo>
                <a:lnTo>
                  <a:pt x="62" y="0"/>
                </a:lnTo>
                <a:lnTo>
                  <a:pt x="68" y="18"/>
                </a:lnTo>
                <a:lnTo>
                  <a:pt x="7" y="43"/>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4" name="Freeform 84"/>
          <p:cNvSpPr>
            <a:spLocks/>
          </p:cNvSpPr>
          <p:nvPr/>
        </p:nvSpPr>
        <p:spPr bwMode="auto">
          <a:xfrm>
            <a:off x="5972052" y="1225047"/>
            <a:ext cx="109509" cy="66658"/>
          </a:xfrm>
          <a:custGeom>
            <a:avLst/>
            <a:gdLst>
              <a:gd name="T0" fmla="*/ 16 w 67"/>
              <a:gd name="T1" fmla="*/ 39 h 41"/>
              <a:gd name="T2" fmla="*/ 2 w 67"/>
              <a:gd name="T3" fmla="*/ 33 h 41"/>
              <a:gd name="T4" fmla="*/ 8 w 67"/>
              <a:gd name="T5" fmla="*/ 19 h 41"/>
              <a:gd name="T6" fmla="*/ 50 w 67"/>
              <a:gd name="T7" fmla="*/ 2 h 41"/>
              <a:gd name="T8" fmla="*/ 64 w 67"/>
              <a:gd name="T9" fmla="*/ 8 h 41"/>
              <a:gd name="T10" fmla="*/ 58 w 67"/>
              <a:gd name="T11" fmla="*/ 22 h 41"/>
              <a:gd name="T12" fmla="*/ 16 w 67"/>
              <a:gd name="T13" fmla="*/ 39 h 41"/>
            </a:gdLst>
            <a:ahLst/>
            <a:cxnLst>
              <a:cxn ang="0">
                <a:pos x="T0" y="T1"/>
              </a:cxn>
              <a:cxn ang="0">
                <a:pos x="T2" y="T3"/>
              </a:cxn>
              <a:cxn ang="0">
                <a:pos x="T4" y="T5"/>
              </a:cxn>
              <a:cxn ang="0">
                <a:pos x="T6" y="T7"/>
              </a:cxn>
              <a:cxn ang="0">
                <a:pos x="T8" y="T9"/>
              </a:cxn>
              <a:cxn ang="0">
                <a:pos x="T10" y="T11"/>
              </a:cxn>
              <a:cxn ang="0">
                <a:pos x="T12" y="T13"/>
              </a:cxn>
            </a:cxnLst>
            <a:rect l="0" t="0" r="r" b="b"/>
            <a:pathLst>
              <a:path w="67" h="41">
                <a:moveTo>
                  <a:pt x="16" y="39"/>
                </a:moveTo>
                <a:cubicBezTo>
                  <a:pt x="10" y="41"/>
                  <a:pt x="4" y="39"/>
                  <a:pt x="2" y="33"/>
                </a:cubicBezTo>
                <a:cubicBezTo>
                  <a:pt x="0" y="28"/>
                  <a:pt x="2" y="21"/>
                  <a:pt x="8" y="19"/>
                </a:cubicBezTo>
                <a:cubicBezTo>
                  <a:pt x="50" y="2"/>
                  <a:pt x="50" y="2"/>
                  <a:pt x="50" y="2"/>
                </a:cubicBezTo>
                <a:cubicBezTo>
                  <a:pt x="56" y="0"/>
                  <a:pt x="62" y="3"/>
                  <a:pt x="64" y="8"/>
                </a:cubicBezTo>
                <a:cubicBezTo>
                  <a:pt x="67" y="14"/>
                  <a:pt x="64" y="20"/>
                  <a:pt x="58" y="22"/>
                </a:cubicBezTo>
                <a:lnTo>
                  <a:pt x="16" y="39"/>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5" name="Freeform 85"/>
          <p:cNvSpPr>
            <a:spLocks noEditPoints="1"/>
          </p:cNvSpPr>
          <p:nvPr/>
        </p:nvSpPr>
        <p:spPr bwMode="auto">
          <a:xfrm>
            <a:off x="5908965" y="2093976"/>
            <a:ext cx="334479" cy="119032"/>
          </a:xfrm>
          <a:custGeom>
            <a:avLst/>
            <a:gdLst>
              <a:gd name="T0" fmla="*/ 142 w 205"/>
              <a:gd name="T1" fmla="*/ 5 h 73"/>
              <a:gd name="T2" fmla="*/ 157 w 205"/>
              <a:gd name="T3" fmla="*/ 2 h 73"/>
              <a:gd name="T4" fmla="*/ 164 w 205"/>
              <a:gd name="T5" fmla="*/ 5 h 73"/>
              <a:gd name="T6" fmla="*/ 179 w 205"/>
              <a:gd name="T7" fmla="*/ 2 h 73"/>
              <a:gd name="T8" fmla="*/ 202 w 205"/>
              <a:gd name="T9" fmla="*/ 18 h 73"/>
              <a:gd name="T10" fmla="*/ 187 w 205"/>
              <a:gd name="T11" fmla="*/ 42 h 73"/>
              <a:gd name="T12" fmla="*/ 177 w 205"/>
              <a:gd name="T13" fmla="*/ 43 h 73"/>
              <a:gd name="T14" fmla="*/ 166 w 205"/>
              <a:gd name="T15" fmla="*/ 18 h 73"/>
              <a:gd name="T16" fmla="*/ 172 w 205"/>
              <a:gd name="T17" fmla="*/ 45 h 73"/>
              <a:gd name="T18" fmla="*/ 167 w 205"/>
              <a:gd name="T19" fmla="*/ 50 h 73"/>
              <a:gd name="T20" fmla="*/ 142 w 205"/>
              <a:gd name="T21" fmla="*/ 55 h 73"/>
              <a:gd name="T22" fmla="*/ 142 w 205"/>
              <a:gd name="T23" fmla="*/ 20 h 73"/>
              <a:gd name="T24" fmla="*/ 158 w 205"/>
              <a:gd name="T25" fmla="*/ 17 h 73"/>
              <a:gd name="T26" fmla="*/ 163 w 205"/>
              <a:gd name="T27" fmla="*/ 19 h 73"/>
              <a:gd name="T28" fmla="*/ 161 w 205"/>
              <a:gd name="T29" fmla="*/ 9 h 73"/>
              <a:gd name="T30" fmla="*/ 155 w 205"/>
              <a:gd name="T31" fmla="*/ 5 h 73"/>
              <a:gd name="T32" fmla="*/ 142 w 205"/>
              <a:gd name="T33" fmla="*/ 8 h 73"/>
              <a:gd name="T34" fmla="*/ 142 w 205"/>
              <a:gd name="T35" fmla="*/ 5 h 73"/>
              <a:gd name="T36" fmla="*/ 28 w 205"/>
              <a:gd name="T37" fmla="*/ 30 h 73"/>
              <a:gd name="T38" fmla="*/ 116 w 205"/>
              <a:gd name="T39" fmla="*/ 13 h 73"/>
              <a:gd name="T40" fmla="*/ 121 w 205"/>
              <a:gd name="T41" fmla="*/ 9 h 73"/>
              <a:gd name="T42" fmla="*/ 142 w 205"/>
              <a:gd name="T43" fmla="*/ 5 h 73"/>
              <a:gd name="T44" fmla="*/ 142 w 205"/>
              <a:gd name="T45" fmla="*/ 8 h 73"/>
              <a:gd name="T46" fmla="*/ 124 w 205"/>
              <a:gd name="T47" fmla="*/ 11 h 73"/>
              <a:gd name="T48" fmla="*/ 120 w 205"/>
              <a:gd name="T49" fmla="*/ 17 h 73"/>
              <a:gd name="T50" fmla="*/ 122 w 205"/>
              <a:gd name="T51" fmla="*/ 28 h 73"/>
              <a:gd name="T52" fmla="*/ 122 w 205"/>
              <a:gd name="T53" fmla="*/ 28 h 73"/>
              <a:gd name="T54" fmla="*/ 126 w 205"/>
              <a:gd name="T55" fmla="*/ 24 h 73"/>
              <a:gd name="T56" fmla="*/ 142 w 205"/>
              <a:gd name="T57" fmla="*/ 20 h 73"/>
              <a:gd name="T58" fmla="*/ 142 w 205"/>
              <a:gd name="T59" fmla="*/ 55 h 73"/>
              <a:gd name="T60" fmla="*/ 130 w 205"/>
              <a:gd name="T61" fmla="*/ 57 h 73"/>
              <a:gd name="T62" fmla="*/ 125 w 205"/>
              <a:gd name="T63" fmla="*/ 56 h 73"/>
              <a:gd name="T64" fmla="*/ 35 w 205"/>
              <a:gd name="T65" fmla="*/ 73 h 73"/>
              <a:gd name="T66" fmla="*/ 28 w 205"/>
              <a:gd name="T67" fmla="*/ 70 h 73"/>
              <a:gd name="T68" fmla="*/ 28 w 205"/>
              <a:gd name="T69" fmla="*/ 67 h 73"/>
              <a:gd name="T70" fmla="*/ 35 w 205"/>
              <a:gd name="T71" fmla="*/ 70 h 73"/>
              <a:gd name="T72" fmla="*/ 35 w 205"/>
              <a:gd name="T73" fmla="*/ 70 h 73"/>
              <a:gd name="T74" fmla="*/ 37 w 205"/>
              <a:gd name="T75" fmla="*/ 70 h 73"/>
              <a:gd name="T76" fmla="*/ 42 w 205"/>
              <a:gd name="T77" fmla="*/ 62 h 73"/>
              <a:gd name="T78" fmla="*/ 36 w 205"/>
              <a:gd name="T79" fmla="*/ 57 h 73"/>
              <a:gd name="T80" fmla="*/ 40 w 205"/>
              <a:gd name="T81" fmla="*/ 50 h 73"/>
              <a:gd name="T82" fmla="*/ 34 w 205"/>
              <a:gd name="T83" fmla="*/ 45 h 73"/>
              <a:gd name="T84" fmla="*/ 37 w 205"/>
              <a:gd name="T85" fmla="*/ 38 h 73"/>
              <a:gd name="T86" fmla="*/ 30 w 205"/>
              <a:gd name="T87" fmla="*/ 33 h 73"/>
              <a:gd name="T88" fmla="*/ 28 w 205"/>
              <a:gd name="T89" fmla="*/ 33 h 73"/>
              <a:gd name="T90" fmla="*/ 28 w 205"/>
              <a:gd name="T91" fmla="*/ 34 h 73"/>
              <a:gd name="T92" fmla="*/ 28 w 205"/>
              <a:gd name="T93" fmla="*/ 30 h 73"/>
              <a:gd name="T94" fmla="*/ 26 w 205"/>
              <a:gd name="T95" fmla="*/ 31 h 73"/>
              <a:gd name="T96" fmla="*/ 28 w 205"/>
              <a:gd name="T97" fmla="*/ 30 h 73"/>
              <a:gd name="T98" fmla="*/ 28 w 205"/>
              <a:gd name="T99" fmla="*/ 34 h 73"/>
              <a:gd name="T100" fmla="*/ 13 w 205"/>
              <a:gd name="T101" fmla="*/ 49 h 73"/>
              <a:gd name="T102" fmla="*/ 15 w 205"/>
              <a:gd name="T103" fmla="*/ 62 h 73"/>
              <a:gd name="T104" fmla="*/ 28 w 205"/>
              <a:gd name="T105" fmla="*/ 67 h 73"/>
              <a:gd name="T106" fmla="*/ 28 w 205"/>
              <a:gd name="T107" fmla="*/ 70 h 73"/>
              <a:gd name="T108" fmla="*/ 0 w 205"/>
              <a:gd name="T109" fmla="*/ 58 h 73"/>
              <a:gd name="T110" fmla="*/ 26 w 205"/>
              <a:gd name="T111" fmla="*/ 31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05" h="73">
                <a:moveTo>
                  <a:pt x="142" y="5"/>
                </a:moveTo>
                <a:cubicBezTo>
                  <a:pt x="157" y="2"/>
                  <a:pt x="157" y="2"/>
                  <a:pt x="157" y="2"/>
                </a:cubicBezTo>
                <a:cubicBezTo>
                  <a:pt x="160" y="1"/>
                  <a:pt x="163" y="3"/>
                  <a:pt x="164" y="5"/>
                </a:cubicBezTo>
                <a:cubicBezTo>
                  <a:pt x="179" y="2"/>
                  <a:pt x="179" y="2"/>
                  <a:pt x="179" y="2"/>
                </a:cubicBezTo>
                <a:cubicBezTo>
                  <a:pt x="190" y="0"/>
                  <a:pt x="200" y="7"/>
                  <a:pt x="202" y="18"/>
                </a:cubicBezTo>
                <a:cubicBezTo>
                  <a:pt x="205" y="29"/>
                  <a:pt x="197" y="39"/>
                  <a:pt x="187" y="42"/>
                </a:cubicBezTo>
                <a:cubicBezTo>
                  <a:pt x="177" y="43"/>
                  <a:pt x="177" y="43"/>
                  <a:pt x="177" y="43"/>
                </a:cubicBezTo>
                <a:cubicBezTo>
                  <a:pt x="166" y="18"/>
                  <a:pt x="166" y="18"/>
                  <a:pt x="166" y="18"/>
                </a:cubicBezTo>
                <a:cubicBezTo>
                  <a:pt x="172" y="45"/>
                  <a:pt x="172" y="45"/>
                  <a:pt x="172" y="45"/>
                </a:cubicBezTo>
                <a:cubicBezTo>
                  <a:pt x="172" y="47"/>
                  <a:pt x="170" y="50"/>
                  <a:pt x="167" y="50"/>
                </a:cubicBezTo>
                <a:cubicBezTo>
                  <a:pt x="142" y="55"/>
                  <a:pt x="142" y="55"/>
                  <a:pt x="142" y="55"/>
                </a:cubicBezTo>
                <a:cubicBezTo>
                  <a:pt x="142" y="20"/>
                  <a:pt x="142" y="20"/>
                  <a:pt x="142" y="20"/>
                </a:cubicBezTo>
                <a:cubicBezTo>
                  <a:pt x="158" y="17"/>
                  <a:pt x="158" y="17"/>
                  <a:pt x="158" y="17"/>
                </a:cubicBezTo>
                <a:cubicBezTo>
                  <a:pt x="160" y="17"/>
                  <a:pt x="162" y="18"/>
                  <a:pt x="163" y="19"/>
                </a:cubicBezTo>
                <a:cubicBezTo>
                  <a:pt x="161" y="9"/>
                  <a:pt x="161" y="9"/>
                  <a:pt x="161" y="9"/>
                </a:cubicBezTo>
                <a:cubicBezTo>
                  <a:pt x="161" y="6"/>
                  <a:pt x="158" y="5"/>
                  <a:pt x="155" y="5"/>
                </a:cubicBezTo>
                <a:cubicBezTo>
                  <a:pt x="142" y="8"/>
                  <a:pt x="142" y="8"/>
                  <a:pt x="142" y="8"/>
                </a:cubicBezTo>
                <a:lnTo>
                  <a:pt x="142" y="5"/>
                </a:lnTo>
                <a:close/>
                <a:moveTo>
                  <a:pt x="28" y="30"/>
                </a:moveTo>
                <a:cubicBezTo>
                  <a:pt x="116" y="13"/>
                  <a:pt x="116" y="13"/>
                  <a:pt x="116" y="13"/>
                </a:cubicBezTo>
                <a:cubicBezTo>
                  <a:pt x="117" y="11"/>
                  <a:pt x="119" y="9"/>
                  <a:pt x="121" y="9"/>
                </a:cubicBezTo>
                <a:cubicBezTo>
                  <a:pt x="142" y="5"/>
                  <a:pt x="142" y="5"/>
                  <a:pt x="142" y="5"/>
                </a:cubicBezTo>
                <a:cubicBezTo>
                  <a:pt x="142" y="8"/>
                  <a:pt x="142" y="8"/>
                  <a:pt x="142" y="8"/>
                </a:cubicBezTo>
                <a:cubicBezTo>
                  <a:pt x="124" y="11"/>
                  <a:pt x="124" y="11"/>
                  <a:pt x="124" y="11"/>
                </a:cubicBezTo>
                <a:cubicBezTo>
                  <a:pt x="121" y="12"/>
                  <a:pt x="119" y="15"/>
                  <a:pt x="120" y="17"/>
                </a:cubicBezTo>
                <a:cubicBezTo>
                  <a:pt x="122" y="28"/>
                  <a:pt x="122" y="28"/>
                  <a:pt x="122" y="28"/>
                </a:cubicBezTo>
                <a:cubicBezTo>
                  <a:pt x="122" y="28"/>
                  <a:pt x="122" y="28"/>
                  <a:pt x="122" y="28"/>
                </a:cubicBezTo>
                <a:cubicBezTo>
                  <a:pt x="122" y="26"/>
                  <a:pt x="124" y="24"/>
                  <a:pt x="126" y="24"/>
                </a:cubicBezTo>
                <a:cubicBezTo>
                  <a:pt x="142" y="20"/>
                  <a:pt x="142" y="20"/>
                  <a:pt x="142" y="20"/>
                </a:cubicBezTo>
                <a:cubicBezTo>
                  <a:pt x="142" y="55"/>
                  <a:pt x="142" y="55"/>
                  <a:pt x="142" y="55"/>
                </a:cubicBezTo>
                <a:cubicBezTo>
                  <a:pt x="130" y="57"/>
                  <a:pt x="130" y="57"/>
                  <a:pt x="130" y="57"/>
                </a:cubicBezTo>
                <a:cubicBezTo>
                  <a:pt x="128" y="58"/>
                  <a:pt x="126" y="57"/>
                  <a:pt x="125" y="56"/>
                </a:cubicBezTo>
                <a:cubicBezTo>
                  <a:pt x="35" y="73"/>
                  <a:pt x="35" y="73"/>
                  <a:pt x="35" y="73"/>
                </a:cubicBezTo>
                <a:cubicBezTo>
                  <a:pt x="28" y="70"/>
                  <a:pt x="28" y="70"/>
                  <a:pt x="28" y="70"/>
                </a:cubicBezTo>
                <a:cubicBezTo>
                  <a:pt x="28" y="67"/>
                  <a:pt x="28" y="67"/>
                  <a:pt x="28" y="67"/>
                </a:cubicBezTo>
                <a:cubicBezTo>
                  <a:pt x="35" y="70"/>
                  <a:pt x="35" y="70"/>
                  <a:pt x="35" y="70"/>
                </a:cubicBezTo>
                <a:cubicBezTo>
                  <a:pt x="35" y="70"/>
                  <a:pt x="35" y="70"/>
                  <a:pt x="35" y="70"/>
                </a:cubicBezTo>
                <a:cubicBezTo>
                  <a:pt x="37" y="70"/>
                  <a:pt x="37" y="70"/>
                  <a:pt x="37" y="70"/>
                </a:cubicBezTo>
                <a:cubicBezTo>
                  <a:pt x="41" y="69"/>
                  <a:pt x="43" y="66"/>
                  <a:pt x="42" y="62"/>
                </a:cubicBezTo>
                <a:cubicBezTo>
                  <a:pt x="42" y="59"/>
                  <a:pt x="39" y="57"/>
                  <a:pt x="36" y="57"/>
                </a:cubicBezTo>
                <a:cubicBezTo>
                  <a:pt x="39" y="56"/>
                  <a:pt x="40" y="53"/>
                  <a:pt x="40" y="50"/>
                </a:cubicBezTo>
                <a:cubicBezTo>
                  <a:pt x="39" y="47"/>
                  <a:pt x="37" y="45"/>
                  <a:pt x="34" y="45"/>
                </a:cubicBezTo>
                <a:cubicBezTo>
                  <a:pt x="36" y="44"/>
                  <a:pt x="38" y="41"/>
                  <a:pt x="37" y="38"/>
                </a:cubicBezTo>
                <a:cubicBezTo>
                  <a:pt x="37" y="34"/>
                  <a:pt x="33" y="32"/>
                  <a:pt x="30" y="33"/>
                </a:cubicBezTo>
                <a:cubicBezTo>
                  <a:pt x="28" y="33"/>
                  <a:pt x="28" y="33"/>
                  <a:pt x="28" y="33"/>
                </a:cubicBezTo>
                <a:cubicBezTo>
                  <a:pt x="28" y="34"/>
                  <a:pt x="28" y="34"/>
                  <a:pt x="28" y="34"/>
                </a:cubicBezTo>
                <a:lnTo>
                  <a:pt x="28" y="30"/>
                </a:lnTo>
                <a:close/>
                <a:moveTo>
                  <a:pt x="26" y="31"/>
                </a:moveTo>
                <a:cubicBezTo>
                  <a:pt x="28" y="30"/>
                  <a:pt x="28" y="30"/>
                  <a:pt x="28" y="30"/>
                </a:cubicBezTo>
                <a:cubicBezTo>
                  <a:pt x="28" y="34"/>
                  <a:pt x="28" y="34"/>
                  <a:pt x="28" y="34"/>
                </a:cubicBezTo>
                <a:cubicBezTo>
                  <a:pt x="13" y="49"/>
                  <a:pt x="13" y="49"/>
                  <a:pt x="13" y="49"/>
                </a:cubicBezTo>
                <a:cubicBezTo>
                  <a:pt x="15" y="62"/>
                  <a:pt x="15" y="62"/>
                  <a:pt x="15" y="62"/>
                </a:cubicBezTo>
                <a:cubicBezTo>
                  <a:pt x="28" y="67"/>
                  <a:pt x="28" y="67"/>
                  <a:pt x="28" y="67"/>
                </a:cubicBezTo>
                <a:cubicBezTo>
                  <a:pt x="28" y="70"/>
                  <a:pt x="28" y="70"/>
                  <a:pt x="28" y="70"/>
                </a:cubicBezTo>
                <a:cubicBezTo>
                  <a:pt x="0" y="58"/>
                  <a:pt x="0" y="58"/>
                  <a:pt x="0" y="58"/>
                </a:cubicBezTo>
                <a:lnTo>
                  <a:pt x="26" y="31"/>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6" name="Freeform 86"/>
          <p:cNvSpPr>
            <a:spLocks/>
          </p:cNvSpPr>
          <p:nvPr/>
        </p:nvSpPr>
        <p:spPr bwMode="auto">
          <a:xfrm>
            <a:off x="7294492" y="2401078"/>
            <a:ext cx="184499" cy="236873"/>
          </a:xfrm>
          <a:custGeom>
            <a:avLst/>
            <a:gdLst>
              <a:gd name="T0" fmla="*/ 113 w 113"/>
              <a:gd name="T1" fmla="*/ 25 h 145"/>
              <a:gd name="T2" fmla="*/ 108 w 113"/>
              <a:gd name="T3" fmla="*/ 22 h 145"/>
              <a:gd name="T4" fmla="*/ 42 w 113"/>
              <a:gd name="T5" fmla="*/ 128 h 145"/>
              <a:gd name="T6" fmla="*/ 19 w 113"/>
              <a:gd name="T7" fmla="*/ 132 h 145"/>
              <a:gd name="T8" fmla="*/ 12 w 113"/>
              <a:gd name="T9" fmla="*/ 109 h 145"/>
              <a:gd name="T10" fmla="*/ 78 w 113"/>
              <a:gd name="T11" fmla="*/ 3 h 145"/>
              <a:gd name="T12" fmla="*/ 73 w 113"/>
              <a:gd name="T13" fmla="*/ 0 h 145"/>
              <a:gd name="T14" fmla="*/ 6 w 113"/>
              <a:gd name="T15" fmla="*/ 107 h 145"/>
              <a:gd name="T16" fmla="*/ 15 w 113"/>
              <a:gd name="T17" fmla="*/ 138 h 145"/>
              <a:gd name="T18" fmla="*/ 47 w 113"/>
              <a:gd name="T19" fmla="*/ 132 h 145"/>
              <a:gd name="T20" fmla="*/ 113 w 113"/>
              <a:gd name="T21" fmla="*/ 2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3" h="145">
                <a:moveTo>
                  <a:pt x="113" y="25"/>
                </a:moveTo>
                <a:cubicBezTo>
                  <a:pt x="108" y="22"/>
                  <a:pt x="108" y="22"/>
                  <a:pt x="108" y="22"/>
                </a:cubicBezTo>
                <a:cubicBezTo>
                  <a:pt x="42" y="128"/>
                  <a:pt x="42" y="128"/>
                  <a:pt x="42" y="128"/>
                </a:cubicBezTo>
                <a:cubicBezTo>
                  <a:pt x="38" y="135"/>
                  <a:pt x="27" y="137"/>
                  <a:pt x="19" y="132"/>
                </a:cubicBezTo>
                <a:cubicBezTo>
                  <a:pt x="11" y="127"/>
                  <a:pt x="8" y="117"/>
                  <a:pt x="12" y="109"/>
                </a:cubicBezTo>
                <a:cubicBezTo>
                  <a:pt x="78" y="3"/>
                  <a:pt x="78" y="3"/>
                  <a:pt x="78" y="3"/>
                </a:cubicBezTo>
                <a:cubicBezTo>
                  <a:pt x="73" y="0"/>
                  <a:pt x="73" y="0"/>
                  <a:pt x="73" y="0"/>
                </a:cubicBezTo>
                <a:cubicBezTo>
                  <a:pt x="6" y="107"/>
                  <a:pt x="6" y="107"/>
                  <a:pt x="6" y="107"/>
                </a:cubicBezTo>
                <a:cubicBezTo>
                  <a:pt x="0" y="117"/>
                  <a:pt x="4" y="131"/>
                  <a:pt x="15" y="138"/>
                </a:cubicBezTo>
                <a:cubicBezTo>
                  <a:pt x="26" y="145"/>
                  <a:pt x="40" y="142"/>
                  <a:pt x="47" y="132"/>
                </a:cubicBezTo>
                <a:lnTo>
                  <a:pt x="113" y="25"/>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7" name="Freeform 87"/>
          <p:cNvSpPr>
            <a:spLocks/>
          </p:cNvSpPr>
          <p:nvPr/>
        </p:nvSpPr>
        <p:spPr bwMode="auto">
          <a:xfrm>
            <a:off x="7399240" y="2392746"/>
            <a:ext cx="89274" cy="61896"/>
          </a:xfrm>
          <a:custGeom>
            <a:avLst/>
            <a:gdLst>
              <a:gd name="T0" fmla="*/ 54 w 55"/>
              <a:gd name="T1" fmla="*/ 35 h 38"/>
              <a:gd name="T2" fmla="*/ 48 w 55"/>
              <a:gd name="T3" fmla="*/ 37 h 38"/>
              <a:gd name="T4" fmla="*/ 3 w 55"/>
              <a:gd name="T5" fmla="*/ 9 h 38"/>
              <a:gd name="T6" fmla="*/ 2 w 55"/>
              <a:gd name="T7" fmla="*/ 3 h 38"/>
              <a:gd name="T8" fmla="*/ 8 w 55"/>
              <a:gd name="T9" fmla="*/ 1 h 38"/>
              <a:gd name="T10" fmla="*/ 53 w 55"/>
              <a:gd name="T11" fmla="*/ 29 h 38"/>
              <a:gd name="T12" fmla="*/ 54 w 55"/>
              <a:gd name="T13" fmla="*/ 35 h 38"/>
            </a:gdLst>
            <a:ahLst/>
            <a:cxnLst>
              <a:cxn ang="0">
                <a:pos x="T0" y="T1"/>
              </a:cxn>
              <a:cxn ang="0">
                <a:pos x="T2" y="T3"/>
              </a:cxn>
              <a:cxn ang="0">
                <a:pos x="T4" y="T5"/>
              </a:cxn>
              <a:cxn ang="0">
                <a:pos x="T6" y="T7"/>
              </a:cxn>
              <a:cxn ang="0">
                <a:pos x="T8" y="T9"/>
              </a:cxn>
              <a:cxn ang="0">
                <a:pos x="T10" y="T11"/>
              </a:cxn>
              <a:cxn ang="0">
                <a:pos x="T12" y="T13"/>
              </a:cxn>
            </a:cxnLst>
            <a:rect l="0" t="0" r="r" b="b"/>
            <a:pathLst>
              <a:path w="55" h="38">
                <a:moveTo>
                  <a:pt x="54" y="35"/>
                </a:moveTo>
                <a:cubicBezTo>
                  <a:pt x="53" y="37"/>
                  <a:pt x="50" y="38"/>
                  <a:pt x="48" y="37"/>
                </a:cubicBezTo>
                <a:cubicBezTo>
                  <a:pt x="3" y="9"/>
                  <a:pt x="3" y="9"/>
                  <a:pt x="3" y="9"/>
                </a:cubicBezTo>
                <a:cubicBezTo>
                  <a:pt x="1" y="7"/>
                  <a:pt x="0" y="5"/>
                  <a:pt x="2" y="3"/>
                </a:cubicBezTo>
                <a:cubicBezTo>
                  <a:pt x="3" y="1"/>
                  <a:pt x="6" y="0"/>
                  <a:pt x="8" y="1"/>
                </a:cubicBezTo>
                <a:cubicBezTo>
                  <a:pt x="53" y="29"/>
                  <a:pt x="53" y="29"/>
                  <a:pt x="53" y="29"/>
                </a:cubicBezTo>
                <a:cubicBezTo>
                  <a:pt x="55" y="31"/>
                  <a:pt x="55" y="33"/>
                  <a:pt x="54" y="35"/>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8" name="Freeform 88"/>
          <p:cNvSpPr>
            <a:spLocks/>
          </p:cNvSpPr>
          <p:nvPr/>
        </p:nvSpPr>
        <p:spPr bwMode="auto">
          <a:xfrm>
            <a:off x="7330201" y="2441549"/>
            <a:ext cx="122603" cy="170215"/>
          </a:xfrm>
          <a:custGeom>
            <a:avLst/>
            <a:gdLst>
              <a:gd name="T0" fmla="*/ 75 w 75"/>
              <a:gd name="T1" fmla="*/ 4 h 104"/>
              <a:gd name="T2" fmla="*/ 69 w 75"/>
              <a:gd name="T3" fmla="*/ 0 h 104"/>
              <a:gd name="T4" fmla="*/ 10 w 75"/>
              <a:gd name="T5" fmla="*/ 95 h 104"/>
              <a:gd name="T6" fmla="*/ 0 w 75"/>
              <a:gd name="T7" fmla="*/ 100 h 104"/>
              <a:gd name="T8" fmla="*/ 1 w 75"/>
              <a:gd name="T9" fmla="*/ 101 h 104"/>
              <a:gd name="T10" fmla="*/ 17 w 75"/>
              <a:gd name="T11" fmla="*/ 98 h 104"/>
              <a:gd name="T12" fmla="*/ 75 w 75"/>
              <a:gd name="T13" fmla="*/ 4 h 104"/>
            </a:gdLst>
            <a:ahLst/>
            <a:cxnLst>
              <a:cxn ang="0">
                <a:pos x="T0" y="T1"/>
              </a:cxn>
              <a:cxn ang="0">
                <a:pos x="T2" y="T3"/>
              </a:cxn>
              <a:cxn ang="0">
                <a:pos x="T4" y="T5"/>
              </a:cxn>
              <a:cxn ang="0">
                <a:pos x="T6" y="T7"/>
              </a:cxn>
              <a:cxn ang="0">
                <a:pos x="T8" y="T9"/>
              </a:cxn>
              <a:cxn ang="0">
                <a:pos x="T10" y="T11"/>
              </a:cxn>
              <a:cxn ang="0">
                <a:pos x="T12" y="T13"/>
              </a:cxn>
            </a:cxnLst>
            <a:rect l="0" t="0" r="r" b="b"/>
            <a:pathLst>
              <a:path w="75" h="104">
                <a:moveTo>
                  <a:pt x="75" y="4"/>
                </a:moveTo>
                <a:cubicBezTo>
                  <a:pt x="69" y="0"/>
                  <a:pt x="69" y="0"/>
                  <a:pt x="69" y="0"/>
                </a:cubicBezTo>
                <a:cubicBezTo>
                  <a:pt x="10" y="95"/>
                  <a:pt x="10" y="95"/>
                  <a:pt x="10" y="95"/>
                </a:cubicBezTo>
                <a:cubicBezTo>
                  <a:pt x="8" y="98"/>
                  <a:pt x="4" y="100"/>
                  <a:pt x="0" y="100"/>
                </a:cubicBezTo>
                <a:cubicBezTo>
                  <a:pt x="0" y="100"/>
                  <a:pt x="1" y="100"/>
                  <a:pt x="1" y="101"/>
                </a:cubicBezTo>
                <a:cubicBezTo>
                  <a:pt x="7" y="104"/>
                  <a:pt x="14" y="103"/>
                  <a:pt x="17" y="98"/>
                </a:cubicBezTo>
                <a:lnTo>
                  <a:pt x="75" y="4"/>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9" name="Freeform 89"/>
          <p:cNvSpPr>
            <a:spLocks noEditPoints="1"/>
          </p:cNvSpPr>
          <p:nvPr/>
        </p:nvSpPr>
        <p:spPr bwMode="auto">
          <a:xfrm>
            <a:off x="7044525" y="1472633"/>
            <a:ext cx="166644" cy="121412"/>
          </a:xfrm>
          <a:custGeom>
            <a:avLst/>
            <a:gdLst>
              <a:gd name="T0" fmla="*/ 84 w 102"/>
              <a:gd name="T1" fmla="*/ 71 h 74"/>
              <a:gd name="T2" fmla="*/ 79 w 102"/>
              <a:gd name="T3" fmla="*/ 69 h 74"/>
              <a:gd name="T4" fmla="*/ 79 w 102"/>
              <a:gd name="T5" fmla="*/ 69 h 74"/>
              <a:gd name="T6" fmla="*/ 79 w 102"/>
              <a:gd name="T7" fmla="*/ 52 h 74"/>
              <a:gd name="T8" fmla="*/ 86 w 102"/>
              <a:gd name="T9" fmla="*/ 49 h 74"/>
              <a:gd name="T10" fmla="*/ 90 w 102"/>
              <a:gd name="T11" fmla="*/ 38 h 74"/>
              <a:gd name="T12" fmla="*/ 79 w 102"/>
              <a:gd name="T13" fmla="*/ 31 h 74"/>
              <a:gd name="T14" fmla="*/ 85 w 102"/>
              <a:gd name="T15" fmla="*/ 20 h 74"/>
              <a:gd name="T16" fmla="*/ 79 w 102"/>
              <a:gd name="T17" fmla="*/ 16 h 74"/>
              <a:gd name="T18" fmla="*/ 72 w 102"/>
              <a:gd name="T19" fmla="*/ 3 h 74"/>
              <a:gd name="T20" fmla="*/ 79 w 102"/>
              <a:gd name="T21" fmla="*/ 16 h 74"/>
              <a:gd name="T22" fmla="*/ 72 w 102"/>
              <a:gd name="T23" fmla="*/ 21 h 74"/>
              <a:gd name="T24" fmla="*/ 72 w 102"/>
              <a:gd name="T25" fmla="*/ 9 h 74"/>
              <a:gd name="T26" fmla="*/ 79 w 102"/>
              <a:gd name="T27" fmla="*/ 73 h 74"/>
              <a:gd name="T28" fmla="*/ 72 w 102"/>
              <a:gd name="T29" fmla="*/ 69 h 74"/>
              <a:gd name="T30" fmla="*/ 79 w 102"/>
              <a:gd name="T31" fmla="*/ 73 h 74"/>
              <a:gd name="T32" fmla="*/ 79 w 102"/>
              <a:gd name="T33" fmla="*/ 34 h 74"/>
              <a:gd name="T34" fmla="*/ 75 w 102"/>
              <a:gd name="T35" fmla="*/ 45 h 74"/>
              <a:gd name="T36" fmla="*/ 79 w 102"/>
              <a:gd name="T37" fmla="*/ 52 h 74"/>
              <a:gd name="T38" fmla="*/ 72 w 102"/>
              <a:gd name="T39" fmla="*/ 25 h 74"/>
              <a:gd name="T40" fmla="*/ 79 w 102"/>
              <a:gd name="T41" fmla="*/ 31 h 74"/>
              <a:gd name="T42" fmla="*/ 72 w 102"/>
              <a:gd name="T43" fmla="*/ 3 h 74"/>
              <a:gd name="T44" fmla="*/ 71 w 102"/>
              <a:gd name="T45" fmla="*/ 8 h 74"/>
              <a:gd name="T46" fmla="*/ 66 w 102"/>
              <a:gd name="T47" fmla="*/ 2 h 74"/>
              <a:gd name="T48" fmla="*/ 66 w 102"/>
              <a:gd name="T49" fmla="*/ 73 h 74"/>
              <a:gd name="T50" fmla="*/ 67 w 102"/>
              <a:gd name="T51" fmla="*/ 65 h 74"/>
              <a:gd name="T52" fmla="*/ 72 w 102"/>
              <a:gd name="T53" fmla="*/ 74 h 74"/>
              <a:gd name="T54" fmla="*/ 72 w 102"/>
              <a:gd name="T55" fmla="*/ 21 h 74"/>
              <a:gd name="T56" fmla="*/ 72 w 102"/>
              <a:gd name="T57" fmla="*/ 52 h 74"/>
              <a:gd name="T58" fmla="*/ 66 w 102"/>
              <a:gd name="T59" fmla="*/ 57 h 74"/>
              <a:gd name="T60" fmla="*/ 69 w 102"/>
              <a:gd name="T61" fmla="*/ 16 h 74"/>
              <a:gd name="T62" fmla="*/ 22 w 102"/>
              <a:gd name="T63" fmla="*/ 10 h 74"/>
              <a:gd name="T64" fmla="*/ 66 w 102"/>
              <a:gd name="T65" fmla="*/ 5 h 74"/>
              <a:gd name="T66" fmla="*/ 64 w 102"/>
              <a:gd name="T67" fmla="*/ 6 h 74"/>
              <a:gd name="T68" fmla="*/ 66 w 102"/>
              <a:gd name="T69" fmla="*/ 16 h 74"/>
              <a:gd name="T70" fmla="*/ 66 w 102"/>
              <a:gd name="T71" fmla="*/ 64 h 74"/>
              <a:gd name="T72" fmla="*/ 37 w 102"/>
              <a:gd name="T73" fmla="*/ 57 h 74"/>
              <a:gd name="T74" fmla="*/ 22 w 102"/>
              <a:gd name="T75" fmla="*/ 49 h 74"/>
              <a:gd name="T76" fmla="*/ 27 w 102"/>
              <a:gd name="T77" fmla="*/ 48 h 74"/>
              <a:gd name="T78" fmla="*/ 22 w 102"/>
              <a:gd name="T79" fmla="*/ 27 h 74"/>
              <a:gd name="T80" fmla="*/ 2 w 102"/>
              <a:gd name="T81" fmla="*/ 41 h 74"/>
              <a:gd name="T82" fmla="*/ 22 w 102"/>
              <a:gd name="T83" fmla="*/ 10 h 74"/>
              <a:gd name="T84" fmla="*/ 17 w 102"/>
              <a:gd name="T85" fmla="*/ 28 h 74"/>
              <a:gd name="T86" fmla="*/ 22 w 102"/>
              <a:gd name="T87" fmla="*/ 49 h 74"/>
              <a:gd name="T88" fmla="*/ 2 w 102"/>
              <a:gd name="T89" fmla="*/ 4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2" h="74">
                <a:moveTo>
                  <a:pt x="79" y="7"/>
                </a:moveTo>
                <a:cubicBezTo>
                  <a:pt x="102" y="22"/>
                  <a:pt x="98" y="62"/>
                  <a:pt x="84" y="71"/>
                </a:cubicBezTo>
                <a:cubicBezTo>
                  <a:pt x="82" y="72"/>
                  <a:pt x="80" y="73"/>
                  <a:pt x="79" y="73"/>
                </a:cubicBezTo>
                <a:cubicBezTo>
                  <a:pt x="79" y="69"/>
                  <a:pt x="79" y="69"/>
                  <a:pt x="79" y="69"/>
                </a:cubicBezTo>
                <a:cubicBezTo>
                  <a:pt x="79" y="69"/>
                  <a:pt x="79" y="69"/>
                  <a:pt x="79" y="69"/>
                </a:cubicBezTo>
                <a:cubicBezTo>
                  <a:pt x="79" y="69"/>
                  <a:pt x="79" y="69"/>
                  <a:pt x="79" y="69"/>
                </a:cubicBezTo>
                <a:cubicBezTo>
                  <a:pt x="83" y="67"/>
                  <a:pt x="85" y="61"/>
                  <a:pt x="83" y="57"/>
                </a:cubicBezTo>
                <a:cubicBezTo>
                  <a:pt x="82" y="55"/>
                  <a:pt x="80" y="53"/>
                  <a:pt x="79" y="52"/>
                </a:cubicBezTo>
                <a:cubicBezTo>
                  <a:pt x="79" y="49"/>
                  <a:pt x="79" y="49"/>
                  <a:pt x="79" y="49"/>
                </a:cubicBezTo>
                <a:cubicBezTo>
                  <a:pt x="81" y="50"/>
                  <a:pt x="84" y="50"/>
                  <a:pt x="86" y="49"/>
                </a:cubicBezTo>
                <a:cubicBezTo>
                  <a:pt x="86" y="49"/>
                  <a:pt x="86" y="49"/>
                  <a:pt x="86" y="49"/>
                </a:cubicBezTo>
                <a:cubicBezTo>
                  <a:pt x="90" y="47"/>
                  <a:pt x="92" y="42"/>
                  <a:pt x="90" y="38"/>
                </a:cubicBezTo>
                <a:cubicBezTo>
                  <a:pt x="88" y="34"/>
                  <a:pt x="83" y="32"/>
                  <a:pt x="79" y="34"/>
                </a:cubicBezTo>
                <a:cubicBezTo>
                  <a:pt x="79" y="31"/>
                  <a:pt x="79" y="31"/>
                  <a:pt x="79" y="31"/>
                </a:cubicBezTo>
                <a:cubicBezTo>
                  <a:pt x="80" y="31"/>
                  <a:pt x="81" y="30"/>
                  <a:pt x="82" y="30"/>
                </a:cubicBezTo>
                <a:cubicBezTo>
                  <a:pt x="86" y="28"/>
                  <a:pt x="87" y="24"/>
                  <a:pt x="85" y="20"/>
                </a:cubicBezTo>
                <a:cubicBezTo>
                  <a:pt x="85" y="20"/>
                  <a:pt x="85" y="20"/>
                  <a:pt x="85" y="20"/>
                </a:cubicBezTo>
                <a:cubicBezTo>
                  <a:pt x="84" y="17"/>
                  <a:pt x="81" y="16"/>
                  <a:pt x="79" y="16"/>
                </a:cubicBezTo>
                <a:lnTo>
                  <a:pt x="79" y="7"/>
                </a:lnTo>
                <a:close/>
                <a:moveTo>
                  <a:pt x="72" y="3"/>
                </a:moveTo>
                <a:cubicBezTo>
                  <a:pt x="74" y="4"/>
                  <a:pt x="76" y="5"/>
                  <a:pt x="79" y="7"/>
                </a:cubicBezTo>
                <a:cubicBezTo>
                  <a:pt x="79" y="16"/>
                  <a:pt x="79" y="16"/>
                  <a:pt x="79" y="16"/>
                </a:cubicBezTo>
                <a:cubicBezTo>
                  <a:pt x="77" y="16"/>
                  <a:pt x="76" y="16"/>
                  <a:pt x="75" y="17"/>
                </a:cubicBezTo>
                <a:cubicBezTo>
                  <a:pt x="73" y="17"/>
                  <a:pt x="72" y="19"/>
                  <a:pt x="72" y="21"/>
                </a:cubicBezTo>
                <a:cubicBezTo>
                  <a:pt x="72" y="13"/>
                  <a:pt x="72" y="13"/>
                  <a:pt x="72" y="13"/>
                </a:cubicBezTo>
                <a:cubicBezTo>
                  <a:pt x="72" y="12"/>
                  <a:pt x="72" y="10"/>
                  <a:pt x="72" y="9"/>
                </a:cubicBezTo>
                <a:cubicBezTo>
                  <a:pt x="72" y="3"/>
                  <a:pt x="72" y="3"/>
                  <a:pt x="72" y="3"/>
                </a:cubicBezTo>
                <a:close/>
                <a:moveTo>
                  <a:pt x="79" y="73"/>
                </a:moveTo>
                <a:cubicBezTo>
                  <a:pt x="76" y="74"/>
                  <a:pt x="74" y="74"/>
                  <a:pt x="72" y="74"/>
                </a:cubicBezTo>
                <a:cubicBezTo>
                  <a:pt x="72" y="69"/>
                  <a:pt x="72" y="69"/>
                  <a:pt x="72" y="69"/>
                </a:cubicBezTo>
                <a:cubicBezTo>
                  <a:pt x="74" y="70"/>
                  <a:pt x="76" y="70"/>
                  <a:pt x="79" y="69"/>
                </a:cubicBezTo>
                <a:cubicBezTo>
                  <a:pt x="79" y="73"/>
                  <a:pt x="79" y="73"/>
                  <a:pt x="79" y="73"/>
                </a:cubicBezTo>
                <a:close/>
                <a:moveTo>
                  <a:pt x="79" y="31"/>
                </a:moveTo>
                <a:cubicBezTo>
                  <a:pt x="79" y="34"/>
                  <a:pt x="79" y="34"/>
                  <a:pt x="79" y="34"/>
                </a:cubicBezTo>
                <a:cubicBezTo>
                  <a:pt x="78" y="34"/>
                  <a:pt x="78" y="34"/>
                  <a:pt x="78" y="34"/>
                </a:cubicBezTo>
                <a:cubicBezTo>
                  <a:pt x="74" y="36"/>
                  <a:pt x="73" y="41"/>
                  <a:pt x="75" y="45"/>
                </a:cubicBezTo>
                <a:cubicBezTo>
                  <a:pt x="76" y="47"/>
                  <a:pt x="77" y="48"/>
                  <a:pt x="79" y="49"/>
                </a:cubicBezTo>
                <a:cubicBezTo>
                  <a:pt x="79" y="52"/>
                  <a:pt x="79" y="52"/>
                  <a:pt x="79" y="52"/>
                </a:cubicBezTo>
                <a:cubicBezTo>
                  <a:pt x="76" y="51"/>
                  <a:pt x="74" y="51"/>
                  <a:pt x="72" y="52"/>
                </a:cubicBezTo>
                <a:cubicBezTo>
                  <a:pt x="72" y="25"/>
                  <a:pt x="72" y="25"/>
                  <a:pt x="72" y="25"/>
                </a:cubicBezTo>
                <a:cubicBezTo>
                  <a:pt x="72" y="26"/>
                  <a:pt x="72" y="26"/>
                  <a:pt x="72" y="26"/>
                </a:cubicBezTo>
                <a:cubicBezTo>
                  <a:pt x="73" y="29"/>
                  <a:pt x="76" y="31"/>
                  <a:pt x="79" y="31"/>
                </a:cubicBezTo>
                <a:close/>
                <a:moveTo>
                  <a:pt x="66" y="2"/>
                </a:moveTo>
                <a:cubicBezTo>
                  <a:pt x="68" y="2"/>
                  <a:pt x="70" y="3"/>
                  <a:pt x="72" y="3"/>
                </a:cubicBezTo>
                <a:cubicBezTo>
                  <a:pt x="72" y="9"/>
                  <a:pt x="72" y="9"/>
                  <a:pt x="72" y="9"/>
                </a:cubicBezTo>
                <a:cubicBezTo>
                  <a:pt x="71" y="9"/>
                  <a:pt x="71" y="9"/>
                  <a:pt x="71" y="8"/>
                </a:cubicBezTo>
                <a:cubicBezTo>
                  <a:pt x="70" y="7"/>
                  <a:pt x="68" y="5"/>
                  <a:pt x="66" y="5"/>
                </a:cubicBezTo>
                <a:cubicBezTo>
                  <a:pt x="66" y="2"/>
                  <a:pt x="66" y="2"/>
                  <a:pt x="66" y="2"/>
                </a:cubicBezTo>
                <a:close/>
                <a:moveTo>
                  <a:pt x="72" y="74"/>
                </a:moveTo>
                <a:cubicBezTo>
                  <a:pt x="70" y="74"/>
                  <a:pt x="68" y="73"/>
                  <a:pt x="66" y="73"/>
                </a:cubicBezTo>
                <a:cubicBezTo>
                  <a:pt x="66" y="64"/>
                  <a:pt x="66" y="64"/>
                  <a:pt x="66" y="64"/>
                </a:cubicBezTo>
                <a:cubicBezTo>
                  <a:pt x="66" y="64"/>
                  <a:pt x="67" y="64"/>
                  <a:pt x="67" y="65"/>
                </a:cubicBezTo>
                <a:cubicBezTo>
                  <a:pt x="68" y="67"/>
                  <a:pt x="70" y="68"/>
                  <a:pt x="72" y="69"/>
                </a:cubicBezTo>
                <a:cubicBezTo>
                  <a:pt x="72" y="74"/>
                  <a:pt x="72" y="74"/>
                  <a:pt x="72" y="74"/>
                </a:cubicBezTo>
                <a:close/>
                <a:moveTo>
                  <a:pt x="72" y="13"/>
                </a:moveTo>
                <a:cubicBezTo>
                  <a:pt x="72" y="21"/>
                  <a:pt x="72" y="21"/>
                  <a:pt x="72" y="21"/>
                </a:cubicBezTo>
                <a:cubicBezTo>
                  <a:pt x="71" y="22"/>
                  <a:pt x="71" y="24"/>
                  <a:pt x="72" y="25"/>
                </a:cubicBezTo>
                <a:cubicBezTo>
                  <a:pt x="72" y="52"/>
                  <a:pt x="72" y="52"/>
                  <a:pt x="72" y="52"/>
                </a:cubicBezTo>
                <a:cubicBezTo>
                  <a:pt x="71" y="52"/>
                  <a:pt x="71" y="52"/>
                  <a:pt x="71" y="52"/>
                </a:cubicBezTo>
                <a:cubicBezTo>
                  <a:pt x="69" y="54"/>
                  <a:pt x="67" y="55"/>
                  <a:pt x="66" y="57"/>
                </a:cubicBezTo>
                <a:cubicBezTo>
                  <a:pt x="66" y="16"/>
                  <a:pt x="66" y="16"/>
                  <a:pt x="66" y="16"/>
                </a:cubicBezTo>
                <a:cubicBezTo>
                  <a:pt x="67" y="16"/>
                  <a:pt x="68" y="16"/>
                  <a:pt x="69" y="16"/>
                </a:cubicBezTo>
                <a:cubicBezTo>
                  <a:pt x="70" y="15"/>
                  <a:pt x="71" y="14"/>
                  <a:pt x="72" y="13"/>
                </a:cubicBezTo>
                <a:close/>
                <a:moveTo>
                  <a:pt x="22" y="10"/>
                </a:moveTo>
                <a:cubicBezTo>
                  <a:pt x="41" y="2"/>
                  <a:pt x="55" y="0"/>
                  <a:pt x="66" y="2"/>
                </a:cubicBezTo>
                <a:cubicBezTo>
                  <a:pt x="66" y="5"/>
                  <a:pt x="66" y="5"/>
                  <a:pt x="66" y="5"/>
                </a:cubicBezTo>
                <a:cubicBezTo>
                  <a:pt x="65" y="5"/>
                  <a:pt x="65" y="6"/>
                  <a:pt x="64" y="6"/>
                </a:cubicBezTo>
                <a:cubicBezTo>
                  <a:pt x="64" y="6"/>
                  <a:pt x="64" y="6"/>
                  <a:pt x="64" y="6"/>
                </a:cubicBezTo>
                <a:cubicBezTo>
                  <a:pt x="61" y="7"/>
                  <a:pt x="60" y="11"/>
                  <a:pt x="61" y="13"/>
                </a:cubicBezTo>
                <a:cubicBezTo>
                  <a:pt x="62" y="15"/>
                  <a:pt x="64" y="16"/>
                  <a:pt x="66" y="16"/>
                </a:cubicBezTo>
                <a:cubicBezTo>
                  <a:pt x="66" y="57"/>
                  <a:pt x="66" y="57"/>
                  <a:pt x="66" y="57"/>
                </a:cubicBezTo>
                <a:cubicBezTo>
                  <a:pt x="66" y="59"/>
                  <a:pt x="66" y="62"/>
                  <a:pt x="66" y="64"/>
                </a:cubicBezTo>
                <a:cubicBezTo>
                  <a:pt x="66" y="73"/>
                  <a:pt x="66" y="73"/>
                  <a:pt x="66" y="73"/>
                </a:cubicBezTo>
                <a:cubicBezTo>
                  <a:pt x="56" y="68"/>
                  <a:pt x="48" y="56"/>
                  <a:pt x="37" y="57"/>
                </a:cubicBezTo>
                <a:cubicBezTo>
                  <a:pt x="32" y="57"/>
                  <a:pt x="27" y="58"/>
                  <a:pt x="22" y="57"/>
                </a:cubicBezTo>
                <a:cubicBezTo>
                  <a:pt x="22" y="49"/>
                  <a:pt x="22" y="49"/>
                  <a:pt x="22" y="49"/>
                </a:cubicBezTo>
                <a:cubicBezTo>
                  <a:pt x="24" y="49"/>
                  <a:pt x="25" y="48"/>
                  <a:pt x="27" y="48"/>
                </a:cubicBezTo>
                <a:cubicBezTo>
                  <a:pt x="27" y="48"/>
                  <a:pt x="27" y="48"/>
                  <a:pt x="27" y="48"/>
                </a:cubicBezTo>
                <a:cubicBezTo>
                  <a:pt x="32" y="45"/>
                  <a:pt x="34" y="38"/>
                  <a:pt x="32" y="33"/>
                </a:cubicBezTo>
                <a:cubicBezTo>
                  <a:pt x="30" y="29"/>
                  <a:pt x="26" y="27"/>
                  <a:pt x="22" y="27"/>
                </a:cubicBezTo>
                <a:lnTo>
                  <a:pt x="22" y="10"/>
                </a:lnTo>
                <a:close/>
                <a:moveTo>
                  <a:pt x="2" y="41"/>
                </a:moveTo>
                <a:cubicBezTo>
                  <a:pt x="0" y="23"/>
                  <a:pt x="18" y="12"/>
                  <a:pt x="18" y="12"/>
                </a:cubicBezTo>
                <a:cubicBezTo>
                  <a:pt x="20" y="12"/>
                  <a:pt x="21" y="11"/>
                  <a:pt x="22" y="10"/>
                </a:cubicBezTo>
                <a:cubicBezTo>
                  <a:pt x="22" y="27"/>
                  <a:pt x="22" y="27"/>
                  <a:pt x="22" y="27"/>
                </a:cubicBezTo>
                <a:cubicBezTo>
                  <a:pt x="20" y="27"/>
                  <a:pt x="19" y="27"/>
                  <a:pt x="17" y="28"/>
                </a:cubicBezTo>
                <a:cubicBezTo>
                  <a:pt x="12" y="31"/>
                  <a:pt x="9" y="37"/>
                  <a:pt x="12" y="43"/>
                </a:cubicBezTo>
                <a:cubicBezTo>
                  <a:pt x="14" y="47"/>
                  <a:pt x="18" y="49"/>
                  <a:pt x="22" y="49"/>
                </a:cubicBezTo>
                <a:cubicBezTo>
                  <a:pt x="22" y="57"/>
                  <a:pt x="22" y="57"/>
                  <a:pt x="22" y="57"/>
                </a:cubicBezTo>
                <a:cubicBezTo>
                  <a:pt x="12" y="57"/>
                  <a:pt x="4" y="53"/>
                  <a:pt x="2" y="41"/>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0" name="Freeform 90"/>
          <p:cNvSpPr>
            <a:spLocks/>
          </p:cNvSpPr>
          <p:nvPr/>
        </p:nvSpPr>
        <p:spPr bwMode="auto">
          <a:xfrm>
            <a:off x="5655428" y="2267763"/>
            <a:ext cx="154741" cy="199973"/>
          </a:xfrm>
          <a:custGeom>
            <a:avLst/>
            <a:gdLst>
              <a:gd name="T0" fmla="*/ 0 w 95"/>
              <a:gd name="T1" fmla="*/ 21 h 123"/>
              <a:gd name="T2" fmla="*/ 4 w 95"/>
              <a:gd name="T3" fmla="*/ 19 h 123"/>
              <a:gd name="T4" fmla="*/ 59 w 95"/>
              <a:gd name="T5" fmla="*/ 109 h 123"/>
              <a:gd name="T6" fmla="*/ 79 w 95"/>
              <a:gd name="T7" fmla="*/ 112 h 123"/>
              <a:gd name="T8" fmla="*/ 85 w 95"/>
              <a:gd name="T9" fmla="*/ 93 h 123"/>
              <a:gd name="T10" fmla="*/ 29 w 95"/>
              <a:gd name="T11" fmla="*/ 3 h 123"/>
              <a:gd name="T12" fmla="*/ 34 w 95"/>
              <a:gd name="T13" fmla="*/ 0 h 123"/>
              <a:gd name="T14" fmla="*/ 90 w 95"/>
              <a:gd name="T15" fmla="*/ 91 h 123"/>
              <a:gd name="T16" fmla="*/ 82 w 95"/>
              <a:gd name="T17" fmla="*/ 117 h 123"/>
              <a:gd name="T18" fmla="*/ 56 w 95"/>
              <a:gd name="T19" fmla="*/ 112 h 123"/>
              <a:gd name="T20" fmla="*/ 0 w 95"/>
              <a:gd name="T21" fmla="*/ 21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 h="123">
                <a:moveTo>
                  <a:pt x="0" y="21"/>
                </a:moveTo>
                <a:cubicBezTo>
                  <a:pt x="4" y="19"/>
                  <a:pt x="4" y="19"/>
                  <a:pt x="4" y="19"/>
                </a:cubicBezTo>
                <a:cubicBezTo>
                  <a:pt x="59" y="109"/>
                  <a:pt x="59" y="109"/>
                  <a:pt x="59" y="109"/>
                </a:cubicBezTo>
                <a:cubicBezTo>
                  <a:pt x="63" y="115"/>
                  <a:pt x="72" y="117"/>
                  <a:pt x="79" y="112"/>
                </a:cubicBezTo>
                <a:cubicBezTo>
                  <a:pt x="87" y="108"/>
                  <a:pt x="89" y="99"/>
                  <a:pt x="85" y="93"/>
                </a:cubicBezTo>
                <a:cubicBezTo>
                  <a:pt x="29" y="3"/>
                  <a:pt x="29" y="3"/>
                  <a:pt x="29" y="3"/>
                </a:cubicBezTo>
                <a:cubicBezTo>
                  <a:pt x="34" y="0"/>
                  <a:pt x="34" y="0"/>
                  <a:pt x="34" y="0"/>
                </a:cubicBezTo>
                <a:cubicBezTo>
                  <a:pt x="90" y="91"/>
                  <a:pt x="90" y="91"/>
                  <a:pt x="90" y="91"/>
                </a:cubicBezTo>
                <a:cubicBezTo>
                  <a:pt x="95" y="100"/>
                  <a:pt x="92" y="111"/>
                  <a:pt x="82" y="117"/>
                </a:cubicBezTo>
                <a:cubicBezTo>
                  <a:pt x="73" y="123"/>
                  <a:pt x="61" y="121"/>
                  <a:pt x="56" y="112"/>
                </a:cubicBezTo>
                <a:lnTo>
                  <a:pt x="0" y="21"/>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1" name="Freeform 91"/>
          <p:cNvSpPr>
            <a:spLocks/>
          </p:cNvSpPr>
          <p:nvPr/>
        </p:nvSpPr>
        <p:spPr bwMode="auto">
          <a:xfrm>
            <a:off x="5645906" y="2260621"/>
            <a:ext cx="76180" cy="52374"/>
          </a:xfrm>
          <a:custGeom>
            <a:avLst/>
            <a:gdLst>
              <a:gd name="T0" fmla="*/ 1 w 47"/>
              <a:gd name="T1" fmla="*/ 30 h 32"/>
              <a:gd name="T2" fmla="*/ 6 w 47"/>
              <a:gd name="T3" fmla="*/ 31 h 32"/>
              <a:gd name="T4" fmla="*/ 44 w 47"/>
              <a:gd name="T5" fmla="*/ 7 h 32"/>
              <a:gd name="T6" fmla="*/ 46 w 47"/>
              <a:gd name="T7" fmla="*/ 2 h 32"/>
              <a:gd name="T8" fmla="*/ 41 w 47"/>
              <a:gd name="T9" fmla="*/ 1 h 32"/>
              <a:gd name="T10" fmla="*/ 2 w 47"/>
              <a:gd name="T11" fmla="*/ 25 h 32"/>
              <a:gd name="T12" fmla="*/ 1 w 47"/>
              <a:gd name="T13" fmla="*/ 30 h 32"/>
            </a:gdLst>
            <a:ahLst/>
            <a:cxnLst>
              <a:cxn ang="0">
                <a:pos x="T0" y="T1"/>
              </a:cxn>
              <a:cxn ang="0">
                <a:pos x="T2" y="T3"/>
              </a:cxn>
              <a:cxn ang="0">
                <a:pos x="T4" y="T5"/>
              </a:cxn>
              <a:cxn ang="0">
                <a:pos x="T6" y="T7"/>
              </a:cxn>
              <a:cxn ang="0">
                <a:pos x="T8" y="T9"/>
              </a:cxn>
              <a:cxn ang="0">
                <a:pos x="T10" y="T11"/>
              </a:cxn>
              <a:cxn ang="0">
                <a:pos x="T12" y="T13"/>
              </a:cxn>
            </a:cxnLst>
            <a:rect l="0" t="0" r="r" b="b"/>
            <a:pathLst>
              <a:path w="47" h="32">
                <a:moveTo>
                  <a:pt x="1" y="30"/>
                </a:moveTo>
                <a:cubicBezTo>
                  <a:pt x="2" y="32"/>
                  <a:pt x="4" y="32"/>
                  <a:pt x="6" y="31"/>
                </a:cubicBezTo>
                <a:cubicBezTo>
                  <a:pt x="44" y="7"/>
                  <a:pt x="44" y="7"/>
                  <a:pt x="44" y="7"/>
                </a:cubicBezTo>
                <a:cubicBezTo>
                  <a:pt x="46" y="6"/>
                  <a:pt x="47" y="4"/>
                  <a:pt x="46" y="2"/>
                </a:cubicBezTo>
                <a:cubicBezTo>
                  <a:pt x="45" y="1"/>
                  <a:pt x="42" y="0"/>
                  <a:pt x="41" y="1"/>
                </a:cubicBezTo>
                <a:cubicBezTo>
                  <a:pt x="2" y="25"/>
                  <a:pt x="2" y="25"/>
                  <a:pt x="2" y="25"/>
                </a:cubicBezTo>
                <a:cubicBezTo>
                  <a:pt x="1" y="26"/>
                  <a:pt x="0" y="28"/>
                  <a:pt x="1" y="30"/>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2" name="Freeform 92"/>
          <p:cNvSpPr>
            <a:spLocks/>
          </p:cNvSpPr>
          <p:nvPr/>
        </p:nvSpPr>
        <p:spPr bwMode="auto">
          <a:xfrm>
            <a:off x="5676854" y="2303472"/>
            <a:ext cx="104748" cy="144028"/>
          </a:xfrm>
          <a:custGeom>
            <a:avLst/>
            <a:gdLst>
              <a:gd name="T0" fmla="*/ 0 w 64"/>
              <a:gd name="T1" fmla="*/ 3 h 88"/>
              <a:gd name="T2" fmla="*/ 5 w 64"/>
              <a:gd name="T3" fmla="*/ 0 h 88"/>
              <a:gd name="T4" fmla="*/ 55 w 64"/>
              <a:gd name="T5" fmla="*/ 80 h 88"/>
              <a:gd name="T6" fmla="*/ 64 w 64"/>
              <a:gd name="T7" fmla="*/ 85 h 88"/>
              <a:gd name="T8" fmla="*/ 63 w 64"/>
              <a:gd name="T9" fmla="*/ 85 h 88"/>
              <a:gd name="T10" fmla="*/ 49 w 64"/>
              <a:gd name="T11" fmla="*/ 82 h 88"/>
              <a:gd name="T12" fmla="*/ 0 w 64"/>
              <a:gd name="T13" fmla="*/ 3 h 88"/>
            </a:gdLst>
            <a:ahLst/>
            <a:cxnLst>
              <a:cxn ang="0">
                <a:pos x="T0" y="T1"/>
              </a:cxn>
              <a:cxn ang="0">
                <a:pos x="T2" y="T3"/>
              </a:cxn>
              <a:cxn ang="0">
                <a:pos x="T4" y="T5"/>
              </a:cxn>
              <a:cxn ang="0">
                <a:pos x="T6" y="T7"/>
              </a:cxn>
              <a:cxn ang="0">
                <a:pos x="T8" y="T9"/>
              </a:cxn>
              <a:cxn ang="0">
                <a:pos x="T10" y="T11"/>
              </a:cxn>
              <a:cxn ang="0">
                <a:pos x="T12" y="T13"/>
              </a:cxn>
            </a:cxnLst>
            <a:rect l="0" t="0" r="r" b="b"/>
            <a:pathLst>
              <a:path w="64" h="88">
                <a:moveTo>
                  <a:pt x="0" y="3"/>
                </a:moveTo>
                <a:cubicBezTo>
                  <a:pt x="5" y="0"/>
                  <a:pt x="5" y="0"/>
                  <a:pt x="5" y="0"/>
                </a:cubicBezTo>
                <a:cubicBezTo>
                  <a:pt x="55" y="80"/>
                  <a:pt x="55" y="80"/>
                  <a:pt x="55" y="80"/>
                </a:cubicBezTo>
                <a:cubicBezTo>
                  <a:pt x="57" y="83"/>
                  <a:pt x="60" y="85"/>
                  <a:pt x="64" y="85"/>
                </a:cubicBezTo>
                <a:cubicBezTo>
                  <a:pt x="63" y="85"/>
                  <a:pt x="63" y="85"/>
                  <a:pt x="63" y="85"/>
                </a:cubicBezTo>
                <a:cubicBezTo>
                  <a:pt x="58" y="88"/>
                  <a:pt x="52" y="87"/>
                  <a:pt x="49" y="82"/>
                </a:cubicBezTo>
                <a:lnTo>
                  <a:pt x="0" y="3"/>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3" name="Freeform 93"/>
          <p:cNvSpPr>
            <a:spLocks noEditPoints="1"/>
          </p:cNvSpPr>
          <p:nvPr/>
        </p:nvSpPr>
        <p:spPr bwMode="auto">
          <a:xfrm>
            <a:off x="6675528" y="3505691"/>
            <a:ext cx="164263" cy="179738"/>
          </a:xfrm>
          <a:custGeom>
            <a:avLst/>
            <a:gdLst>
              <a:gd name="T0" fmla="*/ 78 w 101"/>
              <a:gd name="T1" fmla="*/ 51 h 110"/>
              <a:gd name="T2" fmla="*/ 75 w 101"/>
              <a:gd name="T3" fmla="*/ 63 h 110"/>
              <a:gd name="T4" fmla="*/ 75 w 101"/>
              <a:gd name="T5" fmla="*/ 73 h 110"/>
              <a:gd name="T6" fmla="*/ 77 w 101"/>
              <a:gd name="T7" fmla="*/ 74 h 110"/>
              <a:gd name="T8" fmla="*/ 86 w 101"/>
              <a:gd name="T9" fmla="*/ 86 h 110"/>
              <a:gd name="T10" fmla="*/ 75 w 101"/>
              <a:gd name="T11" fmla="*/ 80 h 110"/>
              <a:gd name="T12" fmla="*/ 75 w 101"/>
              <a:gd name="T13" fmla="*/ 22 h 110"/>
              <a:gd name="T14" fmla="*/ 86 w 101"/>
              <a:gd name="T15" fmla="*/ 15 h 110"/>
              <a:gd name="T16" fmla="*/ 77 w 101"/>
              <a:gd name="T17" fmla="*/ 28 h 110"/>
              <a:gd name="T18" fmla="*/ 75 w 101"/>
              <a:gd name="T19" fmla="*/ 28 h 110"/>
              <a:gd name="T20" fmla="*/ 98 w 101"/>
              <a:gd name="T21" fmla="*/ 48 h 110"/>
              <a:gd name="T22" fmla="*/ 83 w 101"/>
              <a:gd name="T23" fmla="*/ 51 h 110"/>
              <a:gd name="T24" fmla="*/ 98 w 101"/>
              <a:gd name="T25" fmla="*/ 53 h 110"/>
              <a:gd name="T26" fmla="*/ 98 w 101"/>
              <a:gd name="T27" fmla="*/ 48 h 110"/>
              <a:gd name="T28" fmla="*/ 52 w 101"/>
              <a:gd name="T29" fmla="*/ 110 h 110"/>
              <a:gd name="T30" fmla="*/ 66 w 101"/>
              <a:gd name="T31" fmla="*/ 74 h 110"/>
              <a:gd name="T32" fmla="*/ 75 w 101"/>
              <a:gd name="T33" fmla="*/ 39 h 110"/>
              <a:gd name="T34" fmla="*/ 50 w 101"/>
              <a:gd name="T35" fmla="*/ 29 h 110"/>
              <a:gd name="T36" fmla="*/ 72 w 101"/>
              <a:gd name="T37" fmla="*/ 51 h 110"/>
              <a:gd name="T38" fmla="*/ 62 w 101"/>
              <a:gd name="T39" fmla="*/ 70 h 110"/>
              <a:gd name="T40" fmla="*/ 60 w 101"/>
              <a:gd name="T41" fmla="*/ 85 h 110"/>
              <a:gd name="T42" fmla="*/ 50 w 101"/>
              <a:gd name="T43" fmla="*/ 110 h 110"/>
              <a:gd name="T44" fmla="*/ 75 w 101"/>
              <a:gd name="T45" fmla="*/ 28 h 110"/>
              <a:gd name="T46" fmla="*/ 74 w 101"/>
              <a:gd name="T47" fmla="*/ 24 h 110"/>
              <a:gd name="T48" fmla="*/ 75 w 101"/>
              <a:gd name="T49" fmla="*/ 73 h 110"/>
              <a:gd name="T50" fmla="*/ 74 w 101"/>
              <a:gd name="T51" fmla="*/ 78 h 110"/>
              <a:gd name="T52" fmla="*/ 75 w 101"/>
              <a:gd name="T53" fmla="*/ 73 h 110"/>
              <a:gd name="T54" fmla="*/ 50 w 101"/>
              <a:gd name="T55" fmla="*/ 0 h 110"/>
              <a:gd name="T56" fmla="*/ 53 w 101"/>
              <a:gd name="T57" fmla="*/ 3 h 110"/>
              <a:gd name="T58" fmla="*/ 50 w 101"/>
              <a:gd name="T59" fmla="*/ 18 h 110"/>
              <a:gd name="T60" fmla="*/ 50 w 101"/>
              <a:gd name="T61" fmla="*/ 23 h 110"/>
              <a:gd name="T62" fmla="*/ 25 w 101"/>
              <a:gd name="T63" fmla="*/ 63 h 110"/>
              <a:gd name="T64" fmla="*/ 35 w 101"/>
              <a:gd name="T65" fmla="*/ 96 h 110"/>
              <a:gd name="T66" fmla="*/ 50 w 101"/>
              <a:gd name="T67" fmla="*/ 110 h 110"/>
              <a:gd name="T68" fmla="*/ 41 w 101"/>
              <a:gd name="T69" fmla="*/ 85 h 110"/>
              <a:gd name="T70" fmla="*/ 39 w 101"/>
              <a:gd name="T71" fmla="*/ 70 h 110"/>
              <a:gd name="T72" fmla="*/ 34 w 101"/>
              <a:gd name="T73" fmla="*/ 35 h 110"/>
              <a:gd name="T74" fmla="*/ 50 w 101"/>
              <a:gd name="T75" fmla="*/ 23 h 110"/>
              <a:gd name="T76" fmla="*/ 50 w 101"/>
              <a:gd name="T77" fmla="*/ 18 h 110"/>
              <a:gd name="T78" fmla="*/ 48 w 101"/>
              <a:gd name="T79" fmla="*/ 3 h 110"/>
              <a:gd name="T80" fmla="*/ 25 w 101"/>
              <a:gd name="T81" fmla="*/ 80 h 110"/>
              <a:gd name="T82" fmla="*/ 27 w 101"/>
              <a:gd name="T83" fmla="*/ 74 h 110"/>
              <a:gd name="T84" fmla="*/ 25 w 101"/>
              <a:gd name="T85" fmla="*/ 80 h 110"/>
              <a:gd name="T86" fmla="*/ 25 w 101"/>
              <a:gd name="T87" fmla="*/ 22 h 110"/>
              <a:gd name="T88" fmla="*/ 27 w 101"/>
              <a:gd name="T89" fmla="*/ 28 h 110"/>
              <a:gd name="T90" fmla="*/ 25 w 101"/>
              <a:gd name="T91" fmla="*/ 39 h 110"/>
              <a:gd name="T92" fmla="*/ 25 w 101"/>
              <a:gd name="T93" fmla="*/ 63 h 110"/>
              <a:gd name="T94" fmla="*/ 25 w 101"/>
              <a:gd name="T95" fmla="*/ 22 h 110"/>
              <a:gd name="T96" fmla="*/ 23 w 101"/>
              <a:gd name="T97" fmla="*/ 28 h 110"/>
              <a:gd name="T98" fmla="*/ 15 w 101"/>
              <a:gd name="T99" fmla="*/ 19 h 110"/>
              <a:gd name="T100" fmla="*/ 18 w 101"/>
              <a:gd name="T101" fmla="*/ 15 h 110"/>
              <a:gd name="T102" fmla="*/ 25 w 101"/>
              <a:gd name="T103" fmla="*/ 73 h 110"/>
              <a:gd name="T104" fmla="*/ 18 w 101"/>
              <a:gd name="T105" fmla="*/ 86 h 110"/>
              <a:gd name="T106" fmla="*/ 15 w 101"/>
              <a:gd name="T107" fmla="*/ 83 h 110"/>
              <a:gd name="T108" fmla="*/ 23 w 101"/>
              <a:gd name="T109" fmla="*/ 74 h 110"/>
              <a:gd name="T110" fmla="*/ 18 w 101"/>
              <a:gd name="T111" fmla="*/ 51 h 110"/>
              <a:gd name="T112" fmla="*/ 15 w 101"/>
              <a:gd name="T113" fmla="*/ 48 h 110"/>
              <a:gd name="T114" fmla="*/ 0 w 101"/>
              <a:gd name="T115" fmla="*/ 51 h 110"/>
              <a:gd name="T116" fmla="*/ 15 w 101"/>
              <a:gd name="T117" fmla="*/ 53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10">
                <a:moveTo>
                  <a:pt x="75" y="63"/>
                </a:moveTo>
                <a:cubicBezTo>
                  <a:pt x="77" y="59"/>
                  <a:pt x="78" y="55"/>
                  <a:pt x="78" y="51"/>
                </a:cubicBezTo>
                <a:cubicBezTo>
                  <a:pt x="78" y="47"/>
                  <a:pt x="77" y="43"/>
                  <a:pt x="75" y="39"/>
                </a:cubicBezTo>
                <a:cubicBezTo>
                  <a:pt x="75" y="63"/>
                  <a:pt x="75" y="63"/>
                  <a:pt x="75" y="63"/>
                </a:cubicBezTo>
                <a:close/>
                <a:moveTo>
                  <a:pt x="75" y="80"/>
                </a:moveTo>
                <a:cubicBezTo>
                  <a:pt x="75" y="73"/>
                  <a:pt x="75" y="73"/>
                  <a:pt x="75" y="73"/>
                </a:cubicBezTo>
                <a:cubicBezTo>
                  <a:pt x="76" y="73"/>
                  <a:pt x="77" y="73"/>
                  <a:pt x="77" y="74"/>
                </a:cubicBezTo>
                <a:cubicBezTo>
                  <a:pt x="77" y="74"/>
                  <a:pt x="77" y="74"/>
                  <a:pt x="77" y="74"/>
                </a:cubicBezTo>
                <a:cubicBezTo>
                  <a:pt x="86" y="83"/>
                  <a:pt x="86" y="83"/>
                  <a:pt x="86" y="83"/>
                </a:cubicBezTo>
                <a:cubicBezTo>
                  <a:pt x="87" y="84"/>
                  <a:pt x="87" y="85"/>
                  <a:pt x="86" y="86"/>
                </a:cubicBezTo>
                <a:cubicBezTo>
                  <a:pt x="85" y="87"/>
                  <a:pt x="83" y="87"/>
                  <a:pt x="82" y="86"/>
                </a:cubicBezTo>
                <a:cubicBezTo>
                  <a:pt x="75" y="80"/>
                  <a:pt x="75" y="80"/>
                  <a:pt x="75" y="80"/>
                </a:cubicBezTo>
                <a:close/>
                <a:moveTo>
                  <a:pt x="75" y="28"/>
                </a:moveTo>
                <a:cubicBezTo>
                  <a:pt x="75" y="22"/>
                  <a:pt x="75" y="22"/>
                  <a:pt x="75" y="22"/>
                </a:cubicBezTo>
                <a:cubicBezTo>
                  <a:pt x="82" y="15"/>
                  <a:pt x="82" y="15"/>
                  <a:pt x="82" y="15"/>
                </a:cubicBezTo>
                <a:cubicBezTo>
                  <a:pt x="83" y="14"/>
                  <a:pt x="85" y="14"/>
                  <a:pt x="86" y="15"/>
                </a:cubicBezTo>
                <a:cubicBezTo>
                  <a:pt x="87" y="16"/>
                  <a:pt x="87" y="18"/>
                  <a:pt x="86" y="19"/>
                </a:cubicBezTo>
                <a:cubicBezTo>
                  <a:pt x="77" y="28"/>
                  <a:pt x="77" y="28"/>
                  <a:pt x="77" y="28"/>
                </a:cubicBezTo>
                <a:cubicBezTo>
                  <a:pt x="77" y="28"/>
                  <a:pt x="77" y="28"/>
                  <a:pt x="77" y="28"/>
                </a:cubicBezTo>
                <a:cubicBezTo>
                  <a:pt x="77" y="28"/>
                  <a:pt x="76" y="28"/>
                  <a:pt x="75" y="28"/>
                </a:cubicBezTo>
                <a:close/>
                <a:moveTo>
                  <a:pt x="98" y="48"/>
                </a:moveTo>
                <a:cubicBezTo>
                  <a:pt x="98" y="48"/>
                  <a:pt x="98" y="48"/>
                  <a:pt x="98" y="48"/>
                </a:cubicBezTo>
                <a:cubicBezTo>
                  <a:pt x="86" y="48"/>
                  <a:pt x="86" y="48"/>
                  <a:pt x="86" y="48"/>
                </a:cubicBezTo>
                <a:cubicBezTo>
                  <a:pt x="84" y="48"/>
                  <a:pt x="83" y="49"/>
                  <a:pt x="83" y="51"/>
                </a:cubicBezTo>
                <a:cubicBezTo>
                  <a:pt x="83" y="52"/>
                  <a:pt x="84" y="53"/>
                  <a:pt x="86" y="53"/>
                </a:cubicBezTo>
                <a:cubicBezTo>
                  <a:pt x="98" y="53"/>
                  <a:pt x="98" y="53"/>
                  <a:pt x="98" y="53"/>
                </a:cubicBezTo>
                <a:cubicBezTo>
                  <a:pt x="100" y="53"/>
                  <a:pt x="101" y="52"/>
                  <a:pt x="101" y="51"/>
                </a:cubicBezTo>
                <a:cubicBezTo>
                  <a:pt x="101" y="49"/>
                  <a:pt x="100" y="48"/>
                  <a:pt x="98" y="48"/>
                </a:cubicBezTo>
                <a:close/>
                <a:moveTo>
                  <a:pt x="50" y="110"/>
                </a:moveTo>
                <a:cubicBezTo>
                  <a:pt x="52" y="110"/>
                  <a:pt x="52" y="110"/>
                  <a:pt x="52" y="110"/>
                </a:cubicBezTo>
                <a:cubicBezTo>
                  <a:pt x="60" y="110"/>
                  <a:pt x="66" y="104"/>
                  <a:pt x="66" y="96"/>
                </a:cubicBezTo>
                <a:cubicBezTo>
                  <a:pt x="66" y="74"/>
                  <a:pt x="66" y="74"/>
                  <a:pt x="66" y="74"/>
                </a:cubicBezTo>
                <a:cubicBezTo>
                  <a:pt x="70" y="71"/>
                  <a:pt x="73" y="67"/>
                  <a:pt x="75" y="63"/>
                </a:cubicBezTo>
                <a:cubicBezTo>
                  <a:pt x="75" y="39"/>
                  <a:pt x="75" y="39"/>
                  <a:pt x="75" y="39"/>
                </a:cubicBezTo>
                <a:cubicBezTo>
                  <a:pt x="71" y="29"/>
                  <a:pt x="61" y="23"/>
                  <a:pt x="50" y="23"/>
                </a:cubicBezTo>
                <a:cubicBezTo>
                  <a:pt x="50" y="29"/>
                  <a:pt x="50" y="29"/>
                  <a:pt x="50" y="29"/>
                </a:cubicBezTo>
                <a:cubicBezTo>
                  <a:pt x="56" y="29"/>
                  <a:pt x="62" y="31"/>
                  <a:pt x="66" y="35"/>
                </a:cubicBezTo>
                <a:cubicBezTo>
                  <a:pt x="70" y="39"/>
                  <a:pt x="72" y="45"/>
                  <a:pt x="72" y="51"/>
                </a:cubicBezTo>
                <a:cubicBezTo>
                  <a:pt x="72" y="59"/>
                  <a:pt x="68" y="66"/>
                  <a:pt x="62" y="70"/>
                </a:cubicBezTo>
                <a:cubicBezTo>
                  <a:pt x="62" y="70"/>
                  <a:pt x="62" y="70"/>
                  <a:pt x="62" y="70"/>
                </a:cubicBezTo>
                <a:cubicBezTo>
                  <a:pt x="61" y="70"/>
                  <a:pt x="60" y="71"/>
                  <a:pt x="60" y="72"/>
                </a:cubicBezTo>
                <a:cubicBezTo>
                  <a:pt x="60" y="85"/>
                  <a:pt x="60" y="85"/>
                  <a:pt x="60" y="85"/>
                </a:cubicBezTo>
                <a:cubicBezTo>
                  <a:pt x="50" y="85"/>
                  <a:pt x="50" y="85"/>
                  <a:pt x="50" y="85"/>
                </a:cubicBezTo>
                <a:cubicBezTo>
                  <a:pt x="50" y="110"/>
                  <a:pt x="50" y="110"/>
                  <a:pt x="50" y="110"/>
                </a:cubicBezTo>
                <a:close/>
                <a:moveTo>
                  <a:pt x="75" y="22"/>
                </a:moveTo>
                <a:cubicBezTo>
                  <a:pt x="75" y="28"/>
                  <a:pt x="75" y="28"/>
                  <a:pt x="75" y="28"/>
                </a:cubicBezTo>
                <a:cubicBezTo>
                  <a:pt x="75" y="28"/>
                  <a:pt x="74" y="28"/>
                  <a:pt x="74" y="28"/>
                </a:cubicBezTo>
                <a:cubicBezTo>
                  <a:pt x="72" y="27"/>
                  <a:pt x="72" y="25"/>
                  <a:pt x="74" y="24"/>
                </a:cubicBezTo>
                <a:cubicBezTo>
                  <a:pt x="75" y="22"/>
                  <a:pt x="75" y="22"/>
                  <a:pt x="75" y="22"/>
                </a:cubicBezTo>
                <a:close/>
                <a:moveTo>
                  <a:pt x="75" y="73"/>
                </a:moveTo>
                <a:cubicBezTo>
                  <a:pt x="75" y="80"/>
                  <a:pt x="75" y="80"/>
                  <a:pt x="75" y="80"/>
                </a:cubicBezTo>
                <a:cubicBezTo>
                  <a:pt x="74" y="78"/>
                  <a:pt x="74" y="78"/>
                  <a:pt x="74" y="78"/>
                </a:cubicBezTo>
                <a:cubicBezTo>
                  <a:pt x="72" y="77"/>
                  <a:pt x="72" y="75"/>
                  <a:pt x="74" y="74"/>
                </a:cubicBezTo>
                <a:cubicBezTo>
                  <a:pt x="74" y="73"/>
                  <a:pt x="75" y="73"/>
                  <a:pt x="75" y="73"/>
                </a:cubicBezTo>
                <a:close/>
                <a:moveTo>
                  <a:pt x="50" y="18"/>
                </a:moveTo>
                <a:cubicBezTo>
                  <a:pt x="50" y="0"/>
                  <a:pt x="50" y="0"/>
                  <a:pt x="50" y="0"/>
                </a:cubicBezTo>
                <a:cubicBezTo>
                  <a:pt x="50" y="0"/>
                  <a:pt x="50" y="0"/>
                  <a:pt x="50" y="0"/>
                </a:cubicBezTo>
                <a:cubicBezTo>
                  <a:pt x="52" y="0"/>
                  <a:pt x="53" y="2"/>
                  <a:pt x="53" y="3"/>
                </a:cubicBezTo>
                <a:cubicBezTo>
                  <a:pt x="53" y="15"/>
                  <a:pt x="53" y="15"/>
                  <a:pt x="53" y="15"/>
                </a:cubicBezTo>
                <a:cubicBezTo>
                  <a:pt x="53" y="17"/>
                  <a:pt x="52" y="18"/>
                  <a:pt x="50" y="18"/>
                </a:cubicBezTo>
                <a:cubicBezTo>
                  <a:pt x="50" y="18"/>
                  <a:pt x="50" y="18"/>
                  <a:pt x="50" y="18"/>
                </a:cubicBezTo>
                <a:close/>
                <a:moveTo>
                  <a:pt x="50" y="23"/>
                </a:moveTo>
                <a:cubicBezTo>
                  <a:pt x="39" y="23"/>
                  <a:pt x="30" y="29"/>
                  <a:pt x="25" y="39"/>
                </a:cubicBezTo>
                <a:cubicBezTo>
                  <a:pt x="25" y="63"/>
                  <a:pt x="25" y="63"/>
                  <a:pt x="25" y="63"/>
                </a:cubicBezTo>
                <a:cubicBezTo>
                  <a:pt x="27" y="68"/>
                  <a:pt x="31" y="71"/>
                  <a:pt x="35" y="74"/>
                </a:cubicBezTo>
                <a:cubicBezTo>
                  <a:pt x="35" y="96"/>
                  <a:pt x="35" y="96"/>
                  <a:pt x="35" y="96"/>
                </a:cubicBezTo>
                <a:cubicBezTo>
                  <a:pt x="35" y="104"/>
                  <a:pt x="41" y="110"/>
                  <a:pt x="49" y="110"/>
                </a:cubicBezTo>
                <a:cubicBezTo>
                  <a:pt x="50" y="110"/>
                  <a:pt x="50" y="110"/>
                  <a:pt x="50" y="110"/>
                </a:cubicBezTo>
                <a:cubicBezTo>
                  <a:pt x="50" y="85"/>
                  <a:pt x="50" y="85"/>
                  <a:pt x="50" y="85"/>
                </a:cubicBezTo>
                <a:cubicBezTo>
                  <a:pt x="41" y="85"/>
                  <a:pt x="41" y="85"/>
                  <a:pt x="41" y="85"/>
                </a:cubicBezTo>
                <a:cubicBezTo>
                  <a:pt x="41" y="72"/>
                  <a:pt x="41" y="72"/>
                  <a:pt x="41" y="72"/>
                </a:cubicBezTo>
                <a:cubicBezTo>
                  <a:pt x="41" y="71"/>
                  <a:pt x="40" y="71"/>
                  <a:pt x="39" y="70"/>
                </a:cubicBezTo>
                <a:cubicBezTo>
                  <a:pt x="33" y="66"/>
                  <a:pt x="28" y="59"/>
                  <a:pt x="28" y="51"/>
                </a:cubicBezTo>
                <a:cubicBezTo>
                  <a:pt x="28" y="45"/>
                  <a:pt x="30" y="39"/>
                  <a:pt x="34" y="35"/>
                </a:cubicBezTo>
                <a:cubicBezTo>
                  <a:pt x="39" y="31"/>
                  <a:pt x="44" y="29"/>
                  <a:pt x="50" y="29"/>
                </a:cubicBezTo>
                <a:cubicBezTo>
                  <a:pt x="50" y="23"/>
                  <a:pt x="50" y="23"/>
                  <a:pt x="50" y="23"/>
                </a:cubicBezTo>
                <a:close/>
                <a:moveTo>
                  <a:pt x="50" y="0"/>
                </a:moveTo>
                <a:cubicBezTo>
                  <a:pt x="50" y="18"/>
                  <a:pt x="50" y="18"/>
                  <a:pt x="50" y="18"/>
                </a:cubicBezTo>
                <a:cubicBezTo>
                  <a:pt x="49" y="18"/>
                  <a:pt x="48" y="17"/>
                  <a:pt x="48" y="15"/>
                </a:cubicBezTo>
                <a:cubicBezTo>
                  <a:pt x="48" y="3"/>
                  <a:pt x="48" y="3"/>
                  <a:pt x="48" y="3"/>
                </a:cubicBezTo>
                <a:cubicBezTo>
                  <a:pt x="48" y="2"/>
                  <a:pt x="49" y="1"/>
                  <a:pt x="50" y="0"/>
                </a:cubicBezTo>
                <a:close/>
                <a:moveTo>
                  <a:pt x="25" y="80"/>
                </a:moveTo>
                <a:cubicBezTo>
                  <a:pt x="25" y="73"/>
                  <a:pt x="25" y="73"/>
                  <a:pt x="25" y="73"/>
                </a:cubicBezTo>
                <a:cubicBezTo>
                  <a:pt x="26" y="73"/>
                  <a:pt x="27" y="73"/>
                  <a:pt x="27" y="74"/>
                </a:cubicBezTo>
                <a:cubicBezTo>
                  <a:pt x="28" y="75"/>
                  <a:pt x="28" y="77"/>
                  <a:pt x="27" y="78"/>
                </a:cubicBezTo>
                <a:cubicBezTo>
                  <a:pt x="25" y="80"/>
                  <a:pt x="25" y="80"/>
                  <a:pt x="25" y="80"/>
                </a:cubicBezTo>
                <a:close/>
                <a:moveTo>
                  <a:pt x="25" y="28"/>
                </a:moveTo>
                <a:cubicBezTo>
                  <a:pt x="25" y="22"/>
                  <a:pt x="25" y="22"/>
                  <a:pt x="25" y="22"/>
                </a:cubicBezTo>
                <a:cubicBezTo>
                  <a:pt x="27" y="24"/>
                  <a:pt x="27" y="24"/>
                  <a:pt x="27" y="24"/>
                </a:cubicBezTo>
                <a:cubicBezTo>
                  <a:pt x="28" y="25"/>
                  <a:pt x="28" y="27"/>
                  <a:pt x="27" y="28"/>
                </a:cubicBezTo>
                <a:cubicBezTo>
                  <a:pt x="27" y="28"/>
                  <a:pt x="26" y="28"/>
                  <a:pt x="25" y="28"/>
                </a:cubicBezTo>
                <a:close/>
                <a:moveTo>
                  <a:pt x="25" y="39"/>
                </a:moveTo>
                <a:cubicBezTo>
                  <a:pt x="23" y="42"/>
                  <a:pt x="22" y="46"/>
                  <a:pt x="22" y="51"/>
                </a:cubicBezTo>
                <a:cubicBezTo>
                  <a:pt x="22" y="55"/>
                  <a:pt x="23" y="59"/>
                  <a:pt x="25" y="63"/>
                </a:cubicBezTo>
                <a:cubicBezTo>
                  <a:pt x="25" y="39"/>
                  <a:pt x="25" y="39"/>
                  <a:pt x="25" y="39"/>
                </a:cubicBezTo>
                <a:close/>
                <a:moveTo>
                  <a:pt x="25" y="22"/>
                </a:moveTo>
                <a:cubicBezTo>
                  <a:pt x="25" y="28"/>
                  <a:pt x="25" y="28"/>
                  <a:pt x="25" y="28"/>
                </a:cubicBezTo>
                <a:cubicBezTo>
                  <a:pt x="25" y="28"/>
                  <a:pt x="24" y="28"/>
                  <a:pt x="23" y="28"/>
                </a:cubicBezTo>
                <a:cubicBezTo>
                  <a:pt x="23" y="28"/>
                  <a:pt x="23" y="28"/>
                  <a:pt x="23" y="28"/>
                </a:cubicBezTo>
                <a:cubicBezTo>
                  <a:pt x="15" y="19"/>
                  <a:pt x="15" y="19"/>
                  <a:pt x="15" y="19"/>
                </a:cubicBezTo>
                <a:cubicBezTo>
                  <a:pt x="14" y="18"/>
                  <a:pt x="14" y="16"/>
                  <a:pt x="15" y="15"/>
                </a:cubicBezTo>
                <a:cubicBezTo>
                  <a:pt x="16" y="14"/>
                  <a:pt x="17" y="14"/>
                  <a:pt x="18" y="15"/>
                </a:cubicBezTo>
                <a:cubicBezTo>
                  <a:pt x="25" y="22"/>
                  <a:pt x="25" y="22"/>
                  <a:pt x="25" y="22"/>
                </a:cubicBezTo>
                <a:close/>
                <a:moveTo>
                  <a:pt x="25" y="73"/>
                </a:moveTo>
                <a:cubicBezTo>
                  <a:pt x="25" y="80"/>
                  <a:pt x="25" y="80"/>
                  <a:pt x="25" y="80"/>
                </a:cubicBezTo>
                <a:cubicBezTo>
                  <a:pt x="18" y="86"/>
                  <a:pt x="18" y="86"/>
                  <a:pt x="18" y="86"/>
                </a:cubicBezTo>
                <a:cubicBezTo>
                  <a:pt x="17" y="87"/>
                  <a:pt x="16" y="87"/>
                  <a:pt x="15" y="86"/>
                </a:cubicBezTo>
                <a:cubicBezTo>
                  <a:pt x="14" y="85"/>
                  <a:pt x="14" y="84"/>
                  <a:pt x="15" y="83"/>
                </a:cubicBezTo>
                <a:cubicBezTo>
                  <a:pt x="23" y="74"/>
                  <a:pt x="23" y="74"/>
                  <a:pt x="23" y="74"/>
                </a:cubicBezTo>
                <a:cubicBezTo>
                  <a:pt x="23" y="74"/>
                  <a:pt x="23" y="74"/>
                  <a:pt x="23" y="74"/>
                </a:cubicBezTo>
                <a:cubicBezTo>
                  <a:pt x="24" y="74"/>
                  <a:pt x="25" y="73"/>
                  <a:pt x="25" y="73"/>
                </a:cubicBezTo>
                <a:close/>
                <a:moveTo>
                  <a:pt x="18" y="51"/>
                </a:moveTo>
                <a:cubicBezTo>
                  <a:pt x="18" y="51"/>
                  <a:pt x="18" y="51"/>
                  <a:pt x="18" y="51"/>
                </a:cubicBezTo>
                <a:cubicBezTo>
                  <a:pt x="18" y="49"/>
                  <a:pt x="16" y="48"/>
                  <a:pt x="15" y="48"/>
                </a:cubicBezTo>
                <a:cubicBezTo>
                  <a:pt x="3" y="48"/>
                  <a:pt x="3" y="48"/>
                  <a:pt x="3" y="48"/>
                </a:cubicBezTo>
                <a:cubicBezTo>
                  <a:pt x="1" y="48"/>
                  <a:pt x="0" y="49"/>
                  <a:pt x="0" y="51"/>
                </a:cubicBezTo>
                <a:cubicBezTo>
                  <a:pt x="0" y="52"/>
                  <a:pt x="1" y="53"/>
                  <a:pt x="3" y="53"/>
                </a:cubicBezTo>
                <a:cubicBezTo>
                  <a:pt x="15" y="53"/>
                  <a:pt x="15" y="53"/>
                  <a:pt x="15" y="53"/>
                </a:cubicBezTo>
                <a:cubicBezTo>
                  <a:pt x="16" y="53"/>
                  <a:pt x="18" y="52"/>
                  <a:pt x="18" y="51"/>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4" name="Freeform 94"/>
          <p:cNvSpPr>
            <a:spLocks/>
          </p:cNvSpPr>
          <p:nvPr/>
        </p:nvSpPr>
        <p:spPr bwMode="auto">
          <a:xfrm>
            <a:off x="6476745" y="2321327"/>
            <a:ext cx="47613" cy="45232"/>
          </a:xfrm>
          <a:custGeom>
            <a:avLst/>
            <a:gdLst>
              <a:gd name="T0" fmla="*/ 28 w 29"/>
              <a:gd name="T1" fmla="*/ 16 h 28"/>
              <a:gd name="T2" fmla="*/ 12 w 29"/>
              <a:gd name="T3" fmla="*/ 27 h 28"/>
              <a:gd name="T4" fmla="*/ 1 w 29"/>
              <a:gd name="T5" fmla="*/ 12 h 28"/>
              <a:gd name="T6" fmla="*/ 17 w 29"/>
              <a:gd name="T7" fmla="*/ 1 h 28"/>
              <a:gd name="T8" fmla="*/ 28 w 29"/>
              <a:gd name="T9" fmla="*/ 16 h 28"/>
            </a:gdLst>
            <a:ahLst/>
            <a:cxnLst>
              <a:cxn ang="0">
                <a:pos x="T0" y="T1"/>
              </a:cxn>
              <a:cxn ang="0">
                <a:pos x="T2" y="T3"/>
              </a:cxn>
              <a:cxn ang="0">
                <a:pos x="T4" y="T5"/>
              </a:cxn>
              <a:cxn ang="0">
                <a:pos x="T6" y="T7"/>
              </a:cxn>
              <a:cxn ang="0">
                <a:pos x="T8" y="T9"/>
              </a:cxn>
            </a:cxnLst>
            <a:rect l="0" t="0" r="r" b="b"/>
            <a:pathLst>
              <a:path w="29" h="28">
                <a:moveTo>
                  <a:pt x="28" y="16"/>
                </a:moveTo>
                <a:cubicBezTo>
                  <a:pt x="26" y="23"/>
                  <a:pt x="19" y="28"/>
                  <a:pt x="12" y="27"/>
                </a:cubicBezTo>
                <a:cubicBezTo>
                  <a:pt x="5" y="26"/>
                  <a:pt x="0" y="19"/>
                  <a:pt x="1" y="12"/>
                </a:cubicBezTo>
                <a:cubicBezTo>
                  <a:pt x="3" y="4"/>
                  <a:pt x="10" y="0"/>
                  <a:pt x="17" y="1"/>
                </a:cubicBezTo>
                <a:cubicBezTo>
                  <a:pt x="24" y="2"/>
                  <a:pt x="29" y="9"/>
                  <a:pt x="28" y="16"/>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5" name="Freeform 95"/>
          <p:cNvSpPr>
            <a:spLocks/>
          </p:cNvSpPr>
          <p:nvPr/>
        </p:nvSpPr>
        <p:spPr bwMode="auto">
          <a:xfrm>
            <a:off x="6466032" y="2184441"/>
            <a:ext cx="44042" cy="147599"/>
          </a:xfrm>
          <a:custGeom>
            <a:avLst/>
            <a:gdLst>
              <a:gd name="T0" fmla="*/ 27 w 27"/>
              <a:gd name="T1" fmla="*/ 90 h 91"/>
              <a:gd name="T2" fmla="*/ 12 w 27"/>
              <a:gd name="T3" fmla="*/ 14 h 91"/>
              <a:gd name="T4" fmla="*/ 1 w 27"/>
              <a:gd name="T5" fmla="*/ 0 h 91"/>
              <a:gd name="T6" fmla="*/ 17 w 27"/>
              <a:gd name="T7" fmla="*/ 91 h 91"/>
              <a:gd name="T8" fmla="*/ 27 w 27"/>
              <a:gd name="T9" fmla="*/ 90 h 91"/>
            </a:gdLst>
            <a:ahLst/>
            <a:cxnLst>
              <a:cxn ang="0">
                <a:pos x="T0" y="T1"/>
              </a:cxn>
              <a:cxn ang="0">
                <a:pos x="T2" y="T3"/>
              </a:cxn>
              <a:cxn ang="0">
                <a:pos x="T4" y="T5"/>
              </a:cxn>
              <a:cxn ang="0">
                <a:pos x="T6" y="T7"/>
              </a:cxn>
              <a:cxn ang="0">
                <a:pos x="T8" y="T9"/>
              </a:cxn>
            </a:cxnLst>
            <a:rect l="0" t="0" r="r" b="b"/>
            <a:pathLst>
              <a:path w="27" h="91">
                <a:moveTo>
                  <a:pt x="27" y="90"/>
                </a:moveTo>
                <a:cubicBezTo>
                  <a:pt x="27" y="90"/>
                  <a:pt x="12" y="14"/>
                  <a:pt x="12" y="14"/>
                </a:cubicBezTo>
                <a:cubicBezTo>
                  <a:pt x="12" y="14"/>
                  <a:pt x="3" y="0"/>
                  <a:pt x="1" y="0"/>
                </a:cubicBezTo>
                <a:cubicBezTo>
                  <a:pt x="0" y="0"/>
                  <a:pt x="17" y="91"/>
                  <a:pt x="17" y="91"/>
                </a:cubicBezTo>
                <a:lnTo>
                  <a:pt x="27" y="9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6" name="Freeform 96"/>
          <p:cNvSpPr>
            <a:spLocks/>
          </p:cNvSpPr>
          <p:nvPr/>
        </p:nvSpPr>
        <p:spPr bwMode="auto">
          <a:xfrm>
            <a:off x="6496981" y="2208247"/>
            <a:ext cx="95225" cy="127364"/>
          </a:xfrm>
          <a:custGeom>
            <a:avLst/>
            <a:gdLst>
              <a:gd name="T0" fmla="*/ 1 w 80"/>
              <a:gd name="T1" fmla="*/ 99 h 107"/>
              <a:gd name="T2" fmla="*/ 60 w 80"/>
              <a:gd name="T3" fmla="*/ 13 h 107"/>
              <a:gd name="T4" fmla="*/ 80 w 80"/>
              <a:gd name="T5" fmla="*/ 0 h 107"/>
              <a:gd name="T6" fmla="*/ 71 w 80"/>
              <a:gd name="T7" fmla="*/ 21 h 107"/>
              <a:gd name="T8" fmla="*/ 12 w 80"/>
              <a:gd name="T9" fmla="*/ 107 h 107"/>
              <a:gd name="T10" fmla="*/ 0 w 80"/>
              <a:gd name="T11" fmla="*/ 100 h 107"/>
              <a:gd name="T12" fmla="*/ 1 w 80"/>
              <a:gd name="T13" fmla="*/ 99 h 107"/>
            </a:gdLst>
            <a:ahLst/>
            <a:cxnLst>
              <a:cxn ang="0">
                <a:pos x="T0" y="T1"/>
              </a:cxn>
              <a:cxn ang="0">
                <a:pos x="T2" y="T3"/>
              </a:cxn>
              <a:cxn ang="0">
                <a:pos x="T4" y="T5"/>
              </a:cxn>
              <a:cxn ang="0">
                <a:pos x="T6" y="T7"/>
              </a:cxn>
              <a:cxn ang="0">
                <a:pos x="T8" y="T9"/>
              </a:cxn>
              <a:cxn ang="0">
                <a:pos x="T10" y="T11"/>
              </a:cxn>
              <a:cxn ang="0">
                <a:pos x="T12" y="T13"/>
              </a:cxn>
            </a:cxnLst>
            <a:rect l="0" t="0" r="r" b="b"/>
            <a:pathLst>
              <a:path w="80" h="107">
                <a:moveTo>
                  <a:pt x="1" y="99"/>
                </a:moveTo>
                <a:lnTo>
                  <a:pt x="60" y="13"/>
                </a:lnTo>
                <a:lnTo>
                  <a:pt x="80" y="0"/>
                </a:lnTo>
                <a:lnTo>
                  <a:pt x="71" y="21"/>
                </a:lnTo>
                <a:lnTo>
                  <a:pt x="12" y="107"/>
                </a:lnTo>
                <a:lnTo>
                  <a:pt x="0" y="100"/>
                </a:lnTo>
                <a:lnTo>
                  <a:pt x="1" y="99"/>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7" name="Freeform 97"/>
          <p:cNvSpPr>
            <a:spLocks/>
          </p:cNvSpPr>
          <p:nvPr/>
        </p:nvSpPr>
        <p:spPr bwMode="auto">
          <a:xfrm>
            <a:off x="6488649" y="2355846"/>
            <a:ext cx="11903" cy="23806"/>
          </a:xfrm>
          <a:custGeom>
            <a:avLst/>
            <a:gdLst>
              <a:gd name="T0" fmla="*/ 2 w 7"/>
              <a:gd name="T1" fmla="*/ 3 h 15"/>
              <a:gd name="T2" fmla="*/ 5 w 7"/>
              <a:gd name="T3" fmla="*/ 1 h 15"/>
              <a:gd name="T4" fmla="*/ 7 w 7"/>
              <a:gd name="T5" fmla="*/ 3 h 15"/>
              <a:gd name="T6" fmla="*/ 5 w 7"/>
              <a:gd name="T7" fmla="*/ 13 h 15"/>
              <a:gd name="T8" fmla="*/ 3 w 7"/>
              <a:gd name="T9" fmla="*/ 15 h 15"/>
              <a:gd name="T10" fmla="*/ 1 w 7"/>
              <a:gd name="T11" fmla="*/ 12 h 15"/>
              <a:gd name="T12" fmla="*/ 2 w 7"/>
              <a:gd name="T13" fmla="*/ 3 h 15"/>
            </a:gdLst>
            <a:ahLst/>
            <a:cxnLst>
              <a:cxn ang="0">
                <a:pos x="T0" y="T1"/>
              </a:cxn>
              <a:cxn ang="0">
                <a:pos x="T2" y="T3"/>
              </a:cxn>
              <a:cxn ang="0">
                <a:pos x="T4" y="T5"/>
              </a:cxn>
              <a:cxn ang="0">
                <a:pos x="T6" y="T7"/>
              </a:cxn>
              <a:cxn ang="0">
                <a:pos x="T8" y="T9"/>
              </a:cxn>
              <a:cxn ang="0">
                <a:pos x="T10" y="T11"/>
              </a:cxn>
              <a:cxn ang="0">
                <a:pos x="T12" y="T13"/>
              </a:cxn>
            </a:cxnLst>
            <a:rect l="0" t="0" r="r" b="b"/>
            <a:pathLst>
              <a:path w="7" h="15">
                <a:moveTo>
                  <a:pt x="2" y="3"/>
                </a:moveTo>
                <a:cubicBezTo>
                  <a:pt x="3" y="1"/>
                  <a:pt x="4" y="0"/>
                  <a:pt x="5" y="1"/>
                </a:cubicBezTo>
                <a:cubicBezTo>
                  <a:pt x="6" y="1"/>
                  <a:pt x="7" y="2"/>
                  <a:pt x="7" y="3"/>
                </a:cubicBezTo>
                <a:cubicBezTo>
                  <a:pt x="5" y="13"/>
                  <a:pt x="5" y="13"/>
                  <a:pt x="5" y="13"/>
                </a:cubicBezTo>
                <a:cubicBezTo>
                  <a:pt x="5" y="14"/>
                  <a:pt x="4" y="15"/>
                  <a:pt x="3" y="15"/>
                </a:cubicBezTo>
                <a:cubicBezTo>
                  <a:pt x="1" y="15"/>
                  <a:pt x="0" y="13"/>
                  <a:pt x="1" y="12"/>
                </a:cubicBezTo>
                <a:lnTo>
                  <a:pt x="2" y="3"/>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8" name="Freeform 98"/>
          <p:cNvSpPr>
            <a:spLocks noEditPoints="1"/>
          </p:cNvSpPr>
          <p:nvPr/>
        </p:nvSpPr>
        <p:spPr bwMode="auto">
          <a:xfrm>
            <a:off x="6450559" y="1150057"/>
            <a:ext cx="165454" cy="177357"/>
          </a:xfrm>
          <a:custGeom>
            <a:avLst/>
            <a:gdLst>
              <a:gd name="T0" fmla="*/ 78 w 101"/>
              <a:gd name="T1" fmla="*/ 50 h 109"/>
              <a:gd name="T2" fmla="*/ 76 w 101"/>
              <a:gd name="T3" fmla="*/ 62 h 109"/>
              <a:gd name="T4" fmla="*/ 76 w 101"/>
              <a:gd name="T5" fmla="*/ 73 h 109"/>
              <a:gd name="T6" fmla="*/ 78 w 101"/>
              <a:gd name="T7" fmla="*/ 73 h 109"/>
              <a:gd name="T8" fmla="*/ 86 w 101"/>
              <a:gd name="T9" fmla="*/ 86 h 109"/>
              <a:gd name="T10" fmla="*/ 76 w 101"/>
              <a:gd name="T11" fmla="*/ 79 h 109"/>
              <a:gd name="T12" fmla="*/ 76 w 101"/>
              <a:gd name="T13" fmla="*/ 22 h 109"/>
              <a:gd name="T14" fmla="*/ 86 w 101"/>
              <a:gd name="T15" fmla="*/ 15 h 109"/>
              <a:gd name="T16" fmla="*/ 78 w 101"/>
              <a:gd name="T17" fmla="*/ 27 h 109"/>
              <a:gd name="T18" fmla="*/ 76 w 101"/>
              <a:gd name="T19" fmla="*/ 28 h 109"/>
              <a:gd name="T20" fmla="*/ 99 w 101"/>
              <a:gd name="T21" fmla="*/ 48 h 109"/>
              <a:gd name="T22" fmla="*/ 84 w 101"/>
              <a:gd name="T23" fmla="*/ 50 h 109"/>
              <a:gd name="T24" fmla="*/ 99 w 101"/>
              <a:gd name="T25" fmla="*/ 53 h 109"/>
              <a:gd name="T26" fmla="*/ 99 w 101"/>
              <a:gd name="T27" fmla="*/ 48 h 109"/>
              <a:gd name="T28" fmla="*/ 53 w 101"/>
              <a:gd name="T29" fmla="*/ 109 h 109"/>
              <a:gd name="T30" fmla="*/ 66 w 101"/>
              <a:gd name="T31" fmla="*/ 73 h 109"/>
              <a:gd name="T32" fmla="*/ 76 w 101"/>
              <a:gd name="T33" fmla="*/ 38 h 109"/>
              <a:gd name="T34" fmla="*/ 51 w 101"/>
              <a:gd name="T35" fmla="*/ 28 h 109"/>
              <a:gd name="T36" fmla="*/ 73 w 101"/>
              <a:gd name="T37" fmla="*/ 50 h 109"/>
              <a:gd name="T38" fmla="*/ 62 w 101"/>
              <a:gd name="T39" fmla="*/ 69 h 109"/>
              <a:gd name="T40" fmla="*/ 61 w 101"/>
              <a:gd name="T41" fmla="*/ 84 h 109"/>
              <a:gd name="T42" fmla="*/ 51 w 101"/>
              <a:gd name="T43" fmla="*/ 109 h 109"/>
              <a:gd name="T44" fmla="*/ 76 w 101"/>
              <a:gd name="T45" fmla="*/ 28 h 109"/>
              <a:gd name="T46" fmla="*/ 74 w 101"/>
              <a:gd name="T47" fmla="*/ 23 h 109"/>
              <a:gd name="T48" fmla="*/ 76 w 101"/>
              <a:gd name="T49" fmla="*/ 73 h 109"/>
              <a:gd name="T50" fmla="*/ 74 w 101"/>
              <a:gd name="T51" fmla="*/ 77 h 109"/>
              <a:gd name="T52" fmla="*/ 76 w 101"/>
              <a:gd name="T53" fmla="*/ 73 h 109"/>
              <a:gd name="T54" fmla="*/ 51 w 101"/>
              <a:gd name="T55" fmla="*/ 0 h 109"/>
              <a:gd name="T56" fmla="*/ 53 w 101"/>
              <a:gd name="T57" fmla="*/ 2 h 109"/>
              <a:gd name="T58" fmla="*/ 51 w 101"/>
              <a:gd name="T59" fmla="*/ 17 h 109"/>
              <a:gd name="T60" fmla="*/ 51 w 101"/>
              <a:gd name="T61" fmla="*/ 22 h 109"/>
              <a:gd name="T62" fmla="*/ 26 w 101"/>
              <a:gd name="T63" fmla="*/ 62 h 109"/>
              <a:gd name="T64" fmla="*/ 35 w 101"/>
              <a:gd name="T65" fmla="*/ 95 h 109"/>
              <a:gd name="T66" fmla="*/ 51 w 101"/>
              <a:gd name="T67" fmla="*/ 109 h 109"/>
              <a:gd name="T68" fmla="*/ 41 w 101"/>
              <a:gd name="T69" fmla="*/ 84 h 109"/>
              <a:gd name="T70" fmla="*/ 40 w 101"/>
              <a:gd name="T71" fmla="*/ 69 h 109"/>
              <a:gd name="T72" fmla="*/ 35 w 101"/>
              <a:gd name="T73" fmla="*/ 35 h 109"/>
              <a:gd name="T74" fmla="*/ 51 w 101"/>
              <a:gd name="T75" fmla="*/ 22 h 109"/>
              <a:gd name="T76" fmla="*/ 51 w 101"/>
              <a:gd name="T77" fmla="*/ 17 h 109"/>
              <a:gd name="T78" fmla="*/ 48 w 101"/>
              <a:gd name="T79" fmla="*/ 2 h 109"/>
              <a:gd name="T80" fmla="*/ 26 w 101"/>
              <a:gd name="T81" fmla="*/ 79 h 109"/>
              <a:gd name="T82" fmla="*/ 28 w 101"/>
              <a:gd name="T83" fmla="*/ 73 h 109"/>
              <a:gd name="T84" fmla="*/ 26 w 101"/>
              <a:gd name="T85" fmla="*/ 79 h 109"/>
              <a:gd name="T86" fmla="*/ 26 w 101"/>
              <a:gd name="T87" fmla="*/ 21 h 109"/>
              <a:gd name="T88" fmla="*/ 28 w 101"/>
              <a:gd name="T89" fmla="*/ 27 h 109"/>
              <a:gd name="T90" fmla="*/ 26 w 101"/>
              <a:gd name="T91" fmla="*/ 38 h 109"/>
              <a:gd name="T92" fmla="*/ 26 w 101"/>
              <a:gd name="T93" fmla="*/ 62 h 109"/>
              <a:gd name="T94" fmla="*/ 26 w 101"/>
              <a:gd name="T95" fmla="*/ 21 h 109"/>
              <a:gd name="T96" fmla="*/ 24 w 101"/>
              <a:gd name="T97" fmla="*/ 27 h 109"/>
              <a:gd name="T98" fmla="*/ 15 w 101"/>
              <a:gd name="T99" fmla="*/ 18 h 109"/>
              <a:gd name="T100" fmla="*/ 19 w 101"/>
              <a:gd name="T101" fmla="*/ 15 h 109"/>
              <a:gd name="T102" fmla="*/ 26 w 101"/>
              <a:gd name="T103" fmla="*/ 73 h 109"/>
              <a:gd name="T104" fmla="*/ 19 w 101"/>
              <a:gd name="T105" fmla="*/ 86 h 109"/>
              <a:gd name="T106" fmla="*/ 15 w 101"/>
              <a:gd name="T107" fmla="*/ 82 h 109"/>
              <a:gd name="T108" fmla="*/ 24 w 101"/>
              <a:gd name="T109" fmla="*/ 73 h 109"/>
              <a:gd name="T110" fmla="*/ 18 w 101"/>
              <a:gd name="T111" fmla="*/ 50 h 109"/>
              <a:gd name="T112" fmla="*/ 15 w 101"/>
              <a:gd name="T113" fmla="*/ 48 h 109"/>
              <a:gd name="T114" fmla="*/ 0 w 101"/>
              <a:gd name="T115" fmla="*/ 50 h 109"/>
              <a:gd name="T116" fmla="*/ 15 w 101"/>
              <a:gd name="T117" fmla="*/ 5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09">
                <a:moveTo>
                  <a:pt x="76" y="62"/>
                </a:moveTo>
                <a:cubicBezTo>
                  <a:pt x="78" y="58"/>
                  <a:pt x="78" y="54"/>
                  <a:pt x="78" y="50"/>
                </a:cubicBezTo>
                <a:cubicBezTo>
                  <a:pt x="78" y="46"/>
                  <a:pt x="78" y="42"/>
                  <a:pt x="76" y="38"/>
                </a:cubicBezTo>
                <a:cubicBezTo>
                  <a:pt x="76" y="62"/>
                  <a:pt x="76" y="62"/>
                  <a:pt x="76" y="62"/>
                </a:cubicBezTo>
                <a:close/>
                <a:moveTo>
                  <a:pt x="76" y="79"/>
                </a:moveTo>
                <a:cubicBezTo>
                  <a:pt x="76" y="73"/>
                  <a:pt x="76" y="73"/>
                  <a:pt x="76" y="73"/>
                </a:cubicBezTo>
                <a:cubicBezTo>
                  <a:pt x="77" y="73"/>
                  <a:pt x="77" y="73"/>
                  <a:pt x="78" y="73"/>
                </a:cubicBezTo>
                <a:cubicBezTo>
                  <a:pt x="78" y="73"/>
                  <a:pt x="78" y="73"/>
                  <a:pt x="78" y="73"/>
                </a:cubicBezTo>
                <a:cubicBezTo>
                  <a:pt x="86" y="82"/>
                  <a:pt x="86" y="82"/>
                  <a:pt x="86" y="82"/>
                </a:cubicBezTo>
                <a:cubicBezTo>
                  <a:pt x="87" y="83"/>
                  <a:pt x="87" y="85"/>
                  <a:pt x="86" y="86"/>
                </a:cubicBezTo>
                <a:cubicBezTo>
                  <a:pt x="85" y="87"/>
                  <a:pt x="84" y="87"/>
                  <a:pt x="83" y="86"/>
                </a:cubicBezTo>
                <a:cubicBezTo>
                  <a:pt x="76" y="79"/>
                  <a:pt x="76" y="79"/>
                  <a:pt x="76" y="79"/>
                </a:cubicBezTo>
                <a:close/>
                <a:moveTo>
                  <a:pt x="76" y="28"/>
                </a:moveTo>
                <a:cubicBezTo>
                  <a:pt x="76" y="22"/>
                  <a:pt x="76" y="22"/>
                  <a:pt x="76" y="22"/>
                </a:cubicBezTo>
                <a:cubicBezTo>
                  <a:pt x="83" y="15"/>
                  <a:pt x="83" y="15"/>
                  <a:pt x="83" y="15"/>
                </a:cubicBezTo>
                <a:cubicBezTo>
                  <a:pt x="84" y="14"/>
                  <a:pt x="85" y="14"/>
                  <a:pt x="86" y="15"/>
                </a:cubicBezTo>
                <a:cubicBezTo>
                  <a:pt x="87" y="16"/>
                  <a:pt x="87" y="17"/>
                  <a:pt x="86" y="18"/>
                </a:cubicBezTo>
                <a:cubicBezTo>
                  <a:pt x="78" y="27"/>
                  <a:pt x="78" y="27"/>
                  <a:pt x="78" y="27"/>
                </a:cubicBezTo>
                <a:cubicBezTo>
                  <a:pt x="78" y="27"/>
                  <a:pt x="78" y="27"/>
                  <a:pt x="78" y="27"/>
                </a:cubicBezTo>
                <a:cubicBezTo>
                  <a:pt x="77" y="28"/>
                  <a:pt x="77" y="28"/>
                  <a:pt x="76" y="28"/>
                </a:cubicBezTo>
                <a:close/>
                <a:moveTo>
                  <a:pt x="99" y="48"/>
                </a:moveTo>
                <a:cubicBezTo>
                  <a:pt x="99" y="48"/>
                  <a:pt x="99" y="48"/>
                  <a:pt x="99" y="48"/>
                </a:cubicBezTo>
                <a:cubicBezTo>
                  <a:pt x="86" y="48"/>
                  <a:pt x="86" y="48"/>
                  <a:pt x="86" y="48"/>
                </a:cubicBezTo>
                <a:cubicBezTo>
                  <a:pt x="85" y="48"/>
                  <a:pt x="84" y="49"/>
                  <a:pt x="84" y="50"/>
                </a:cubicBezTo>
                <a:cubicBezTo>
                  <a:pt x="84" y="52"/>
                  <a:pt x="85" y="53"/>
                  <a:pt x="86" y="53"/>
                </a:cubicBezTo>
                <a:cubicBezTo>
                  <a:pt x="99" y="53"/>
                  <a:pt x="99" y="53"/>
                  <a:pt x="99" y="53"/>
                </a:cubicBezTo>
                <a:cubicBezTo>
                  <a:pt x="100" y="53"/>
                  <a:pt x="101" y="52"/>
                  <a:pt x="101" y="50"/>
                </a:cubicBezTo>
                <a:cubicBezTo>
                  <a:pt x="101" y="49"/>
                  <a:pt x="100" y="48"/>
                  <a:pt x="99" y="48"/>
                </a:cubicBezTo>
                <a:close/>
                <a:moveTo>
                  <a:pt x="51" y="109"/>
                </a:moveTo>
                <a:cubicBezTo>
                  <a:pt x="53" y="109"/>
                  <a:pt x="53" y="109"/>
                  <a:pt x="53" y="109"/>
                </a:cubicBezTo>
                <a:cubicBezTo>
                  <a:pt x="60" y="109"/>
                  <a:pt x="66" y="103"/>
                  <a:pt x="66" y="95"/>
                </a:cubicBezTo>
                <a:cubicBezTo>
                  <a:pt x="66" y="73"/>
                  <a:pt x="66" y="73"/>
                  <a:pt x="66" y="73"/>
                </a:cubicBezTo>
                <a:cubicBezTo>
                  <a:pt x="70" y="70"/>
                  <a:pt x="74" y="67"/>
                  <a:pt x="76" y="62"/>
                </a:cubicBezTo>
                <a:cubicBezTo>
                  <a:pt x="76" y="38"/>
                  <a:pt x="76" y="38"/>
                  <a:pt x="76" y="38"/>
                </a:cubicBezTo>
                <a:cubicBezTo>
                  <a:pt x="71" y="29"/>
                  <a:pt x="62" y="22"/>
                  <a:pt x="51" y="22"/>
                </a:cubicBezTo>
                <a:cubicBezTo>
                  <a:pt x="51" y="28"/>
                  <a:pt x="51" y="28"/>
                  <a:pt x="51" y="28"/>
                </a:cubicBezTo>
                <a:cubicBezTo>
                  <a:pt x="57" y="28"/>
                  <a:pt x="62" y="31"/>
                  <a:pt x="66" y="35"/>
                </a:cubicBezTo>
                <a:cubicBezTo>
                  <a:pt x="70" y="39"/>
                  <a:pt x="73" y="44"/>
                  <a:pt x="73" y="50"/>
                </a:cubicBezTo>
                <a:cubicBezTo>
                  <a:pt x="73" y="58"/>
                  <a:pt x="68" y="65"/>
                  <a:pt x="62" y="69"/>
                </a:cubicBezTo>
                <a:cubicBezTo>
                  <a:pt x="62" y="69"/>
                  <a:pt x="62" y="69"/>
                  <a:pt x="62" y="69"/>
                </a:cubicBezTo>
                <a:cubicBezTo>
                  <a:pt x="61" y="70"/>
                  <a:pt x="61" y="71"/>
                  <a:pt x="61" y="72"/>
                </a:cubicBezTo>
                <a:cubicBezTo>
                  <a:pt x="61" y="84"/>
                  <a:pt x="61" y="84"/>
                  <a:pt x="61" y="84"/>
                </a:cubicBezTo>
                <a:cubicBezTo>
                  <a:pt x="51" y="84"/>
                  <a:pt x="51" y="84"/>
                  <a:pt x="51" y="84"/>
                </a:cubicBezTo>
                <a:cubicBezTo>
                  <a:pt x="51" y="109"/>
                  <a:pt x="51" y="109"/>
                  <a:pt x="51" y="109"/>
                </a:cubicBezTo>
                <a:close/>
                <a:moveTo>
                  <a:pt x="76" y="22"/>
                </a:moveTo>
                <a:cubicBezTo>
                  <a:pt x="76" y="28"/>
                  <a:pt x="76" y="28"/>
                  <a:pt x="76" y="28"/>
                </a:cubicBezTo>
                <a:cubicBezTo>
                  <a:pt x="75" y="28"/>
                  <a:pt x="75" y="28"/>
                  <a:pt x="74" y="27"/>
                </a:cubicBezTo>
                <a:cubicBezTo>
                  <a:pt x="73" y="26"/>
                  <a:pt x="73" y="24"/>
                  <a:pt x="74" y="23"/>
                </a:cubicBezTo>
                <a:cubicBezTo>
                  <a:pt x="76" y="22"/>
                  <a:pt x="76" y="22"/>
                  <a:pt x="76" y="22"/>
                </a:cubicBezTo>
                <a:close/>
                <a:moveTo>
                  <a:pt x="76" y="73"/>
                </a:moveTo>
                <a:cubicBezTo>
                  <a:pt x="76" y="79"/>
                  <a:pt x="76" y="79"/>
                  <a:pt x="76" y="79"/>
                </a:cubicBezTo>
                <a:cubicBezTo>
                  <a:pt x="74" y="77"/>
                  <a:pt x="74" y="77"/>
                  <a:pt x="74" y="77"/>
                </a:cubicBezTo>
                <a:cubicBezTo>
                  <a:pt x="73" y="76"/>
                  <a:pt x="73" y="74"/>
                  <a:pt x="74" y="73"/>
                </a:cubicBezTo>
                <a:cubicBezTo>
                  <a:pt x="75" y="73"/>
                  <a:pt x="75" y="73"/>
                  <a:pt x="76" y="73"/>
                </a:cubicBezTo>
                <a:close/>
                <a:moveTo>
                  <a:pt x="51" y="17"/>
                </a:moveTo>
                <a:cubicBezTo>
                  <a:pt x="51" y="0"/>
                  <a:pt x="51" y="0"/>
                  <a:pt x="51" y="0"/>
                </a:cubicBezTo>
                <a:cubicBezTo>
                  <a:pt x="51" y="0"/>
                  <a:pt x="51" y="0"/>
                  <a:pt x="51" y="0"/>
                </a:cubicBezTo>
                <a:cubicBezTo>
                  <a:pt x="52" y="0"/>
                  <a:pt x="53" y="1"/>
                  <a:pt x="53" y="2"/>
                </a:cubicBezTo>
                <a:cubicBezTo>
                  <a:pt x="53" y="15"/>
                  <a:pt x="53" y="15"/>
                  <a:pt x="53" y="15"/>
                </a:cubicBezTo>
                <a:cubicBezTo>
                  <a:pt x="53" y="16"/>
                  <a:pt x="52" y="17"/>
                  <a:pt x="51" y="17"/>
                </a:cubicBezTo>
                <a:cubicBezTo>
                  <a:pt x="51" y="17"/>
                  <a:pt x="51" y="17"/>
                  <a:pt x="51" y="17"/>
                </a:cubicBezTo>
                <a:close/>
                <a:moveTo>
                  <a:pt x="51" y="22"/>
                </a:moveTo>
                <a:cubicBezTo>
                  <a:pt x="40" y="22"/>
                  <a:pt x="30" y="29"/>
                  <a:pt x="26" y="38"/>
                </a:cubicBezTo>
                <a:cubicBezTo>
                  <a:pt x="26" y="62"/>
                  <a:pt x="26" y="62"/>
                  <a:pt x="26" y="62"/>
                </a:cubicBezTo>
                <a:cubicBezTo>
                  <a:pt x="28" y="67"/>
                  <a:pt x="31" y="71"/>
                  <a:pt x="35" y="74"/>
                </a:cubicBezTo>
                <a:cubicBezTo>
                  <a:pt x="35" y="95"/>
                  <a:pt x="35" y="95"/>
                  <a:pt x="35" y="95"/>
                </a:cubicBezTo>
                <a:cubicBezTo>
                  <a:pt x="35" y="103"/>
                  <a:pt x="42" y="109"/>
                  <a:pt x="49" y="109"/>
                </a:cubicBezTo>
                <a:cubicBezTo>
                  <a:pt x="51" y="109"/>
                  <a:pt x="51" y="109"/>
                  <a:pt x="51" y="109"/>
                </a:cubicBezTo>
                <a:cubicBezTo>
                  <a:pt x="51" y="84"/>
                  <a:pt x="51" y="84"/>
                  <a:pt x="51" y="84"/>
                </a:cubicBezTo>
                <a:cubicBezTo>
                  <a:pt x="41" y="84"/>
                  <a:pt x="41" y="84"/>
                  <a:pt x="41" y="84"/>
                </a:cubicBezTo>
                <a:cubicBezTo>
                  <a:pt x="41" y="72"/>
                  <a:pt x="41" y="72"/>
                  <a:pt x="41" y="72"/>
                </a:cubicBezTo>
                <a:cubicBezTo>
                  <a:pt x="41" y="71"/>
                  <a:pt x="41" y="70"/>
                  <a:pt x="40" y="69"/>
                </a:cubicBezTo>
                <a:cubicBezTo>
                  <a:pt x="33" y="66"/>
                  <a:pt x="28" y="58"/>
                  <a:pt x="28" y="50"/>
                </a:cubicBezTo>
                <a:cubicBezTo>
                  <a:pt x="28" y="44"/>
                  <a:pt x="31" y="39"/>
                  <a:pt x="35" y="35"/>
                </a:cubicBezTo>
                <a:cubicBezTo>
                  <a:pt x="39" y="31"/>
                  <a:pt x="44" y="28"/>
                  <a:pt x="51" y="28"/>
                </a:cubicBezTo>
                <a:cubicBezTo>
                  <a:pt x="51" y="22"/>
                  <a:pt x="51" y="22"/>
                  <a:pt x="51" y="22"/>
                </a:cubicBezTo>
                <a:close/>
                <a:moveTo>
                  <a:pt x="51" y="0"/>
                </a:moveTo>
                <a:cubicBezTo>
                  <a:pt x="51" y="17"/>
                  <a:pt x="51" y="17"/>
                  <a:pt x="51" y="17"/>
                </a:cubicBezTo>
                <a:cubicBezTo>
                  <a:pt x="49" y="17"/>
                  <a:pt x="48" y="16"/>
                  <a:pt x="48" y="15"/>
                </a:cubicBezTo>
                <a:cubicBezTo>
                  <a:pt x="48" y="2"/>
                  <a:pt x="48" y="2"/>
                  <a:pt x="48" y="2"/>
                </a:cubicBezTo>
                <a:cubicBezTo>
                  <a:pt x="48" y="1"/>
                  <a:pt x="49" y="0"/>
                  <a:pt x="51" y="0"/>
                </a:cubicBezTo>
                <a:close/>
                <a:moveTo>
                  <a:pt x="26" y="79"/>
                </a:moveTo>
                <a:cubicBezTo>
                  <a:pt x="26" y="73"/>
                  <a:pt x="26" y="73"/>
                  <a:pt x="26" y="73"/>
                </a:cubicBezTo>
                <a:cubicBezTo>
                  <a:pt x="26" y="73"/>
                  <a:pt x="27" y="73"/>
                  <a:pt x="28" y="73"/>
                </a:cubicBezTo>
                <a:cubicBezTo>
                  <a:pt x="29" y="74"/>
                  <a:pt x="29" y="76"/>
                  <a:pt x="28" y="77"/>
                </a:cubicBezTo>
                <a:cubicBezTo>
                  <a:pt x="26" y="79"/>
                  <a:pt x="26" y="79"/>
                  <a:pt x="26" y="79"/>
                </a:cubicBezTo>
                <a:close/>
                <a:moveTo>
                  <a:pt x="26" y="28"/>
                </a:moveTo>
                <a:cubicBezTo>
                  <a:pt x="26" y="21"/>
                  <a:pt x="26" y="21"/>
                  <a:pt x="26" y="21"/>
                </a:cubicBezTo>
                <a:cubicBezTo>
                  <a:pt x="28" y="23"/>
                  <a:pt x="28" y="23"/>
                  <a:pt x="28" y="23"/>
                </a:cubicBezTo>
                <a:cubicBezTo>
                  <a:pt x="29" y="24"/>
                  <a:pt x="29" y="26"/>
                  <a:pt x="28" y="27"/>
                </a:cubicBezTo>
                <a:cubicBezTo>
                  <a:pt x="27" y="28"/>
                  <a:pt x="26" y="28"/>
                  <a:pt x="26" y="28"/>
                </a:cubicBezTo>
                <a:close/>
                <a:moveTo>
                  <a:pt x="26" y="38"/>
                </a:moveTo>
                <a:cubicBezTo>
                  <a:pt x="24" y="42"/>
                  <a:pt x="23" y="46"/>
                  <a:pt x="23" y="50"/>
                </a:cubicBezTo>
                <a:cubicBezTo>
                  <a:pt x="23" y="55"/>
                  <a:pt x="24" y="59"/>
                  <a:pt x="26" y="62"/>
                </a:cubicBezTo>
                <a:cubicBezTo>
                  <a:pt x="26" y="38"/>
                  <a:pt x="26" y="38"/>
                  <a:pt x="26" y="38"/>
                </a:cubicBezTo>
                <a:close/>
                <a:moveTo>
                  <a:pt x="26" y="21"/>
                </a:moveTo>
                <a:cubicBezTo>
                  <a:pt x="26" y="28"/>
                  <a:pt x="26" y="28"/>
                  <a:pt x="26" y="28"/>
                </a:cubicBezTo>
                <a:cubicBezTo>
                  <a:pt x="25" y="28"/>
                  <a:pt x="24" y="27"/>
                  <a:pt x="24" y="27"/>
                </a:cubicBezTo>
                <a:cubicBezTo>
                  <a:pt x="24" y="27"/>
                  <a:pt x="24" y="27"/>
                  <a:pt x="24" y="27"/>
                </a:cubicBezTo>
                <a:cubicBezTo>
                  <a:pt x="15" y="18"/>
                  <a:pt x="15" y="18"/>
                  <a:pt x="15" y="18"/>
                </a:cubicBezTo>
                <a:cubicBezTo>
                  <a:pt x="14" y="17"/>
                  <a:pt x="14" y="16"/>
                  <a:pt x="15" y="15"/>
                </a:cubicBezTo>
                <a:cubicBezTo>
                  <a:pt x="16" y="14"/>
                  <a:pt x="18" y="14"/>
                  <a:pt x="19" y="15"/>
                </a:cubicBezTo>
                <a:cubicBezTo>
                  <a:pt x="26" y="21"/>
                  <a:pt x="26" y="21"/>
                  <a:pt x="26" y="21"/>
                </a:cubicBezTo>
                <a:close/>
                <a:moveTo>
                  <a:pt x="26" y="73"/>
                </a:moveTo>
                <a:cubicBezTo>
                  <a:pt x="26" y="79"/>
                  <a:pt x="26" y="79"/>
                  <a:pt x="26" y="79"/>
                </a:cubicBezTo>
                <a:cubicBezTo>
                  <a:pt x="19" y="86"/>
                  <a:pt x="19" y="86"/>
                  <a:pt x="19" y="86"/>
                </a:cubicBezTo>
                <a:cubicBezTo>
                  <a:pt x="18" y="87"/>
                  <a:pt x="16" y="87"/>
                  <a:pt x="15" y="86"/>
                </a:cubicBezTo>
                <a:cubicBezTo>
                  <a:pt x="14" y="85"/>
                  <a:pt x="14" y="83"/>
                  <a:pt x="15" y="82"/>
                </a:cubicBezTo>
                <a:cubicBezTo>
                  <a:pt x="24" y="73"/>
                  <a:pt x="24" y="73"/>
                  <a:pt x="24" y="73"/>
                </a:cubicBezTo>
                <a:cubicBezTo>
                  <a:pt x="24" y="73"/>
                  <a:pt x="24" y="73"/>
                  <a:pt x="24" y="73"/>
                </a:cubicBezTo>
                <a:cubicBezTo>
                  <a:pt x="24" y="73"/>
                  <a:pt x="25" y="73"/>
                  <a:pt x="26" y="73"/>
                </a:cubicBezTo>
                <a:close/>
                <a:moveTo>
                  <a:pt x="18" y="50"/>
                </a:moveTo>
                <a:cubicBezTo>
                  <a:pt x="18" y="50"/>
                  <a:pt x="18" y="50"/>
                  <a:pt x="18" y="50"/>
                </a:cubicBezTo>
                <a:cubicBezTo>
                  <a:pt x="18" y="49"/>
                  <a:pt x="17" y="48"/>
                  <a:pt x="15" y="48"/>
                </a:cubicBezTo>
                <a:cubicBezTo>
                  <a:pt x="3" y="48"/>
                  <a:pt x="3" y="48"/>
                  <a:pt x="3" y="48"/>
                </a:cubicBezTo>
                <a:cubicBezTo>
                  <a:pt x="2" y="48"/>
                  <a:pt x="0" y="49"/>
                  <a:pt x="0" y="50"/>
                </a:cubicBezTo>
                <a:cubicBezTo>
                  <a:pt x="0" y="52"/>
                  <a:pt x="2" y="53"/>
                  <a:pt x="3" y="53"/>
                </a:cubicBezTo>
                <a:cubicBezTo>
                  <a:pt x="15" y="53"/>
                  <a:pt x="15" y="53"/>
                  <a:pt x="15" y="53"/>
                </a:cubicBezTo>
                <a:cubicBezTo>
                  <a:pt x="17" y="53"/>
                  <a:pt x="18" y="52"/>
                  <a:pt x="18" y="50"/>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9" name="矩形 108"/>
          <p:cNvSpPr/>
          <p:nvPr/>
        </p:nvSpPr>
        <p:spPr>
          <a:xfrm>
            <a:off x="785786" y="714362"/>
            <a:ext cx="5109091" cy="461665"/>
          </a:xfrm>
          <a:prstGeom prst="rect">
            <a:avLst/>
          </a:prstGeom>
        </p:spPr>
        <p:txBody>
          <a:bodyPr wrap="none">
            <a:spAutoFit/>
          </a:bodyPr>
          <a:lstStyle/>
          <a:p>
            <a:r>
              <a:rPr lang="zh-CN" altLang="en-US" sz="2400" b="1" dirty="0" smtClean="0">
                <a:latin typeface="+mn-ea"/>
                <a:ea typeface="+mn-ea"/>
              </a:rPr>
              <a:t>四、其他个人出租不动产的政策适用</a:t>
            </a:r>
          </a:p>
        </p:txBody>
      </p:sp>
      <p:sp>
        <p:nvSpPr>
          <p:cNvPr id="110" name="Rectangle 1"/>
          <p:cNvSpPr>
            <a:spLocks noChangeArrowheads="1"/>
          </p:cNvSpPr>
          <p:nvPr/>
        </p:nvSpPr>
        <p:spPr bwMode="auto">
          <a:xfrm>
            <a:off x="285720" y="1142990"/>
            <a:ext cx="8572560" cy="364715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50000"/>
              </a:lnSpc>
              <a:spcBef>
                <a:spcPct val="0"/>
              </a:spcBef>
              <a:spcAft>
                <a:spcPct val="0"/>
              </a:spcAft>
              <a:buClrTx/>
              <a:buSzTx/>
              <a:buFont typeface="Wingdings" pitchFamily="2" charset="2"/>
              <a:buChar char="Ø"/>
              <a:tabLst/>
            </a:pPr>
            <a:r>
              <a:rPr kumimoji="0" lang="en-US" altLang="zh-CN" sz="1800" b="1" i="0" u="none" strike="noStrike" cap="none" normalizeH="0" baseline="0" dirty="0" smtClean="0">
                <a:ln>
                  <a:noFill/>
                </a:ln>
                <a:solidFill>
                  <a:srgbClr val="FF0000"/>
                </a:solidFill>
                <a:effectLst/>
                <a:latin typeface="+mn-ea"/>
                <a:ea typeface="+mn-ea"/>
                <a:cs typeface="仿宋_GB2312" charset="-122"/>
              </a:rPr>
              <a:t> </a:t>
            </a:r>
            <a:r>
              <a:rPr lang="zh-CN" altLang="en-US" sz="1800" b="1" dirty="0" smtClean="0">
                <a:solidFill>
                  <a:srgbClr val="FF0000"/>
                </a:solidFill>
                <a:latin typeface="+mn-ea"/>
                <a:cs typeface="仿宋_GB2312" charset="-122"/>
              </a:rPr>
              <a:t>政策依据</a:t>
            </a:r>
            <a:r>
              <a:rPr kumimoji="0" lang="en-US" altLang="zh-CN" sz="1800" b="1" i="0" u="none" strike="noStrike" cap="none" normalizeH="0" baseline="0" dirty="0" smtClean="0">
                <a:ln>
                  <a:noFill/>
                </a:ln>
                <a:solidFill>
                  <a:srgbClr val="FF0000"/>
                </a:solidFill>
                <a:effectLst/>
                <a:latin typeface="+mn-ea"/>
                <a:ea typeface="+mn-ea"/>
                <a:cs typeface="仿宋_GB2312" charset="-122"/>
              </a:rPr>
              <a:t>:</a:t>
            </a:r>
            <a:endParaRPr lang="en-US" altLang="zh-CN" sz="1800" dirty="0" smtClean="0">
              <a:latin typeface="+mn-ea"/>
              <a:ea typeface="+mn-ea"/>
              <a:cs typeface="仿宋_GB2312" charset="-122"/>
            </a:endParaRPr>
          </a:p>
          <a:p>
            <a:pPr defTabSz="914400" eaLnBrk="0" hangingPunct="0">
              <a:lnSpc>
                <a:spcPct val="150000"/>
              </a:lnSpc>
              <a:buFont typeface="Wingdings" pitchFamily="2" charset="2"/>
              <a:buChar char="Ø"/>
            </a:pPr>
            <a:r>
              <a:rPr lang="zh-CN" altLang="en-US" sz="2000" b="1" dirty="0" smtClean="0">
                <a:solidFill>
                  <a:srgbClr val="FF0000"/>
                </a:solidFill>
                <a:latin typeface="+mn-ea"/>
                <a:ea typeface="+mn-ea"/>
                <a:cs typeface="仿宋_GB2312" charset="-122"/>
              </a:rPr>
              <a:t> </a:t>
            </a:r>
            <a:r>
              <a:rPr lang="en-US" altLang="zh-CN" sz="2000" dirty="0" smtClean="0">
                <a:latin typeface="+mn-ea"/>
                <a:ea typeface="+mn-ea"/>
                <a:cs typeface="仿宋_GB2312" charset="-122"/>
              </a:rPr>
              <a:t>《</a:t>
            </a:r>
            <a:r>
              <a:rPr lang="zh-CN" altLang="en-US" sz="2000" dirty="0" smtClean="0"/>
              <a:t>国家税务总局关于全面推开营业税改征增值税试点有关税收征收管理事项的公告</a:t>
            </a:r>
            <a:r>
              <a:rPr lang="en-US" altLang="zh-CN" sz="2000" dirty="0" smtClean="0">
                <a:latin typeface="+mn-ea"/>
                <a:ea typeface="+mn-ea"/>
                <a:cs typeface="仿宋_GB2312" charset="-122"/>
              </a:rPr>
              <a:t>》(</a:t>
            </a:r>
            <a:r>
              <a:rPr lang="zh-CN" altLang="en-US" sz="2000" dirty="0" smtClean="0"/>
              <a:t>国家税务总局公告</a:t>
            </a:r>
            <a:r>
              <a:rPr lang="en-US" altLang="zh-CN" sz="2000" dirty="0" smtClean="0"/>
              <a:t>2016</a:t>
            </a:r>
            <a:r>
              <a:rPr lang="zh-CN" altLang="en-US" sz="2000" dirty="0" smtClean="0"/>
              <a:t>年第</a:t>
            </a:r>
            <a:r>
              <a:rPr lang="en-US" altLang="zh-CN" sz="2000" dirty="0" smtClean="0"/>
              <a:t>23</a:t>
            </a:r>
            <a:r>
              <a:rPr lang="zh-CN" altLang="en-US" sz="2000" dirty="0" smtClean="0"/>
              <a:t>号</a:t>
            </a:r>
            <a:r>
              <a:rPr lang="en-US" altLang="zh-CN" sz="2000" dirty="0" smtClean="0">
                <a:latin typeface="+mn-ea"/>
                <a:ea typeface="+mn-ea"/>
                <a:cs typeface="仿宋_GB2312" charset="-122"/>
              </a:rPr>
              <a:t>)</a:t>
            </a:r>
            <a:r>
              <a:rPr lang="zh-CN" altLang="en-US" sz="2000" dirty="0" smtClean="0">
                <a:latin typeface="+mn-ea"/>
                <a:cs typeface="仿宋_GB2312" charset="-122"/>
              </a:rPr>
              <a:t>第六条第四项：</a:t>
            </a:r>
            <a:r>
              <a:rPr lang="zh-CN" altLang="en-US" sz="2000" dirty="0" smtClean="0"/>
              <a:t>其他个人采取预收款形式出租不动产，取得的预收租金收入，可在预收款对应的租赁期内平均分摊，分摊后的月租金收入不超过</a:t>
            </a:r>
            <a:r>
              <a:rPr lang="en-US" altLang="zh-CN" sz="2000" dirty="0" smtClean="0"/>
              <a:t>3</a:t>
            </a:r>
            <a:r>
              <a:rPr lang="zh-CN" altLang="en-US" sz="2000" dirty="0" smtClean="0"/>
              <a:t>万元的，可享受小微企业免征增值税优惠政策。（自</a:t>
            </a:r>
            <a:r>
              <a:rPr lang="en-US" altLang="zh-CN" sz="2000" dirty="0" smtClean="0"/>
              <a:t>2016</a:t>
            </a:r>
            <a:r>
              <a:rPr lang="zh-CN" altLang="en-US" sz="2000" dirty="0" smtClean="0"/>
              <a:t>年</a:t>
            </a:r>
            <a:r>
              <a:rPr lang="en-US" altLang="zh-CN" sz="2000" dirty="0" smtClean="0"/>
              <a:t>5</a:t>
            </a:r>
            <a:r>
              <a:rPr lang="zh-CN" altLang="en-US" sz="2000" dirty="0" smtClean="0"/>
              <a:t>月</a:t>
            </a:r>
            <a:r>
              <a:rPr lang="en-US" altLang="zh-CN" sz="2000" dirty="0" smtClean="0"/>
              <a:t>1</a:t>
            </a:r>
            <a:r>
              <a:rPr lang="zh-CN" altLang="en-US" sz="2000" dirty="0" smtClean="0"/>
              <a:t>日起实施）</a:t>
            </a:r>
            <a:r>
              <a:rPr lang="zh-CN" altLang="en-US" sz="1800" dirty="0" smtClean="0"/>
              <a:t/>
            </a:r>
            <a:br>
              <a:rPr lang="zh-CN" altLang="en-US" sz="1800" dirty="0" smtClean="0"/>
            </a:br>
            <a:r>
              <a:rPr lang="zh-CN" altLang="en-US" sz="1800" dirty="0" smtClean="0"/>
              <a:t/>
            </a:r>
            <a:br>
              <a:rPr lang="zh-CN" altLang="en-US" sz="1800" dirty="0" smtClean="0"/>
            </a:br>
            <a:endParaRPr lang="zh-CN" altLang="en-US" sz="1800" b="1" dirty="0" smtClean="0">
              <a:solidFill>
                <a:srgbClr val="FF0000"/>
              </a:solidFill>
              <a:latin typeface="+mn-ea"/>
              <a:ea typeface="+mn-ea"/>
              <a:cs typeface="仿宋_GB2312" charset="-122"/>
            </a:endParaRPr>
          </a:p>
        </p:txBody>
      </p:sp>
    </p:spTree>
    <p:extLst>
      <p:ext uri="{BB962C8B-B14F-4D97-AF65-F5344CB8AC3E}">
        <p14:creationId xmlns:p14="http://schemas.microsoft.com/office/powerpoint/2010/main" xmlns="" val="1800845609"/>
      </p:ext>
    </p:extLst>
  </p:cSld>
  <p:clrMapOvr>
    <a:masterClrMapping/>
  </p:clrMapOvr>
  <mc:AlternateContent xmlns:mc="http://schemas.openxmlformats.org/markup-compatibility/2006">
    <mc:Choice xmlns:p14="http://schemas.microsoft.com/office/powerpoint/2010/main" xmlns="" Requires="p14">
      <p:transition spd="slow" p14:dur="1400" advTm="0">
        <p14:doors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Effect transition="in" filter="barn(inVertical)">
                                      <p:cBhvr>
                                        <p:cTn id="19" dur="500"/>
                                        <p:tgtEl>
                                          <p:spTgt spid="8"/>
                                        </p:tgtEl>
                                      </p:cBhvr>
                                    </p:animEffect>
                                  </p:childTnLst>
                                </p:cTn>
                              </p:par>
                              <p:par>
                                <p:cTn id="20" presetID="16" presetClass="entr" presetSubtype="21" fill="hold" grpId="0" nodeType="withEffect">
                                  <p:stCondLst>
                                    <p:cond delay="0"/>
                                  </p:stCondLst>
                                  <p:iterate type="lt">
                                    <p:tmPct val="10000"/>
                                  </p:iterate>
                                  <p:childTnLst>
                                    <p:set>
                                      <p:cBhvr>
                                        <p:cTn id="21" dur="1" fill="hold">
                                          <p:stCondLst>
                                            <p:cond delay="0"/>
                                          </p:stCondLst>
                                        </p:cTn>
                                        <p:tgtEl>
                                          <p:spTgt spid="9"/>
                                        </p:tgtEl>
                                        <p:attrNameLst>
                                          <p:attrName>style.visibility</p:attrName>
                                        </p:attrNameLst>
                                      </p:cBhvr>
                                      <p:to>
                                        <p:strVal val="visible"/>
                                      </p:to>
                                    </p:set>
                                    <p:animEffect transition="in" filter="barn(inVertical)">
                                      <p:cBhvr>
                                        <p:cTn id="22" dur="500"/>
                                        <p:tgtEl>
                                          <p:spTgt spid="9"/>
                                        </p:tgtEl>
                                      </p:cBhvr>
                                    </p:animEffect>
                                  </p:childTnLst>
                                </p:cTn>
                              </p:par>
                            </p:childTnLst>
                          </p:cTn>
                        </p:par>
                        <p:par>
                          <p:cTn id="23" fill="hold">
                            <p:stCondLst>
                              <p:cond delay="800"/>
                            </p:stCondLst>
                            <p:childTnLst>
                              <p:par>
                                <p:cTn id="24" presetID="2" presetClass="entr" presetSubtype="4"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500" fill="hold"/>
                                        <p:tgtEl>
                                          <p:spTgt spid="12"/>
                                        </p:tgtEl>
                                        <p:attrNameLst>
                                          <p:attrName>ppt_x</p:attrName>
                                        </p:attrNameLst>
                                      </p:cBhvr>
                                      <p:tavLst>
                                        <p:tav tm="0">
                                          <p:val>
                                            <p:strVal val="#ppt_x"/>
                                          </p:val>
                                        </p:tav>
                                        <p:tav tm="100000">
                                          <p:val>
                                            <p:strVal val="#ppt_x"/>
                                          </p:val>
                                        </p:tav>
                                      </p:tavLst>
                                    </p:anim>
                                    <p:anim calcmode="lin" valueType="num">
                                      <p:cBhvr additive="base">
                                        <p:cTn id="27" dur="500" fill="hold"/>
                                        <p:tgtEl>
                                          <p:spTgt spid="12"/>
                                        </p:tgtEl>
                                        <p:attrNameLst>
                                          <p:attrName>ppt_y</p:attrName>
                                        </p:attrNameLst>
                                      </p:cBhvr>
                                      <p:tavLst>
                                        <p:tav tm="0">
                                          <p:val>
                                            <p:strVal val="1+#ppt_h/2"/>
                                          </p:val>
                                        </p:tav>
                                        <p:tav tm="100000">
                                          <p:val>
                                            <p:strVal val="#ppt_y"/>
                                          </p:val>
                                        </p:tav>
                                      </p:tavLst>
                                    </p:anim>
                                  </p:childTnLst>
                                </p:cTn>
                              </p:par>
                            </p:childTnLst>
                          </p:cTn>
                        </p:par>
                        <p:par>
                          <p:cTn id="28" fill="hold">
                            <p:stCondLst>
                              <p:cond delay="1300"/>
                            </p:stCondLst>
                            <p:childTnLst>
                              <p:par>
                                <p:cTn id="29" presetID="2" presetClass="entr" presetSubtype="4"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par>
                          <p:cTn id="33" fill="hold">
                            <p:stCondLst>
                              <p:cond delay="1800"/>
                            </p:stCondLst>
                            <p:childTnLst>
                              <p:par>
                                <p:cTn id="34" presetID="2" presetClass="entr" presetSubtype="4"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additive="base">
                                        <p:cTn id="36" dur="500" fill="hold"/>
                                        <p:tgtEl>
                                          <p:spTgt spid="11"/>
                                        </p:tgtEl>
                                        <p:attrNameLst>
                                          <p:attrName>ppt_x</p:attrName>
                                        </p:attrNameLst>
                                      </p:cBhvr>
                                      <p:tavLst>
                                        <p:tav tm="0">
                                          <p:val>
                                            <p:strVal val="#ppt_x"/>
                                          </p:val>
                                        </p:tav>
                                        <p:tav tm="100000">
                                          <p:val>
                                            <p:strVal val="#ppt_x"/>
                                          </p:val>
                                        </p:tav>
                                      </p:tavLst>
                                    </p:anim>
                                    <p:anim calcmode="lin" valueType="num">
                                      <p:cBhvr additive="base">
                                        <p:cTn id="37" dur="500" fill="hold"/>
                                        <p:tgtEl>
                                          <p:spTgt spid="11"/>
                                        </p:tgtEl>
                                        <p:attrNameLst>
                                          <p:attrName>ppt_y</p:attrName>
                                        </p:attrNameLst>
                                      </p:cBhvr>
                                      <p:tavLst>
                                        <p:tav tm="0">
                                          <p:val>
                                            <p:strVal val="1+#ppt_h/2"/>
                                          </p:val>
                                        </p:tav>
                                        <p:tav tm="100000">
                                          <p:val>
                                            <p:strVal val="#ppt_y"/>
                                          </p:val>
                                        </p:tav>
                                      </p:tavLst>
                                    </p:anim>
                                  </p:childTnLst>
                                </p:cTn>
                              </p:par>
                            </p:childTnLst>
                          </p:cTn>
                        </p:par>
                        <p:par>
                          <p:cTn id="38" fill="hold">
                            <p:stCondLst>
                              <p:cond delay="2300"/>
                            </p:stCondLst>
                            <p:childTnLst>
                              <p:par>
                                <p:cTn id="39" presetID="2" presetClass="entr" presetSubtype="2"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500" fill="hold"/>
                                        <p:tgtEl>
                                          <p:spTgt spid="13"/>
                                        </p:tgtEl>
                                        <p:attrNameLst>
                                          <p:attrName>ppt_x</p:attrName>
                                        </p:attrNameLst>
                                      </p:cBhvr>
                                      <p:tavLst>
                                        <p:tav tm="0">
                                          <p:val>
                                            <p:strVal val="1+#ppt_w/2"/>
                                          </p:val>
                                        </p:tav>
                                        <p:tav tm="100000">
                                          <p:val>
                                            <p:strVal val="#ppt_x"/>
                                          </p:val>
                                        </p:tav>
                                      </p:tavLst>
                                    </p:anim>
                                    <p:anim calcmode="lin" valueType="num">
                                      <p:cBhvr additive="base">
                                        <p:cTn id="42" dur="500" fill="hold"/>
                                        <p:tgtEl>
                                          <p:spTgt spid="13"/>
                                        </p:tgtEl>
                                        <p:attrNameLst>
                                          <p:attrName>ppt_y</p:attrName>
                                        </p:attrNameLst>
                                      </p:cBhvr>
                                      <p:tavLst>
                                        <p:tav tm="0">
                                          <p:val>
                                            <p:strVal val="#ppt_y"/>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additive="base">
                                        <p:cTn id="45" dur="500" fill="hold"/>
                                        <p:tgtEl>
                                          <p:spTgt spid="14"/>
                                        </p:tgtEl>
                                        <p:attrNameLst>
                                          <p:attrName>ppt_x</p:attrName>
                                        </p:attrNameLst>
                                      </p:cBhvr>
                                      <p:tavLst>
                                        <p:tav tm="0">
                                          <p:val>
                                            <p:strVal val="#ppt_x"/>
                                          </p:val>
                                        </p:tav>
                                        <p:tav tm="100000">
                                          <p:val>
                                            <p:strVal val="#ppt_x"/>
                                          </p:val>
                                        </p:tav>
                                      </p:tavLst>
                                    </p:anim>
                                    <p:anim calcmode="lin" valueType="num">
                                      <p:cBhvr additive="base">
                                        <p:cTn id="46" dur="500" fill="hold"/>
                                        <p:tgtEl>
                                          <p:spTgt spid="14"/>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additive="base">
                                        <p:cTn id="49" dur="500" fill="hold"/>
                                        <p:tgtEl>
                                          <p:spTgt spid="15"/>
                                        </p:tgtEl>
                                        <p:attrNameLst>
                                          <p:attrName>ppt_x</p:attrName>
                                        </p:attrNameLst>
                                      </p:cBhvr>
                                      <p:tavLst>
                                        <p:tav tm="0">
                                          <p:val>
                                            <p:strVal val="#ppt_x"/>
                                          </p:val>
                                        </p:tav>
                                        <p:tav tm="100000">
                                          <p:val>
                                            <p:strVal val="#ppt_x"/>
                                          </p:val>
                                        </p:tav>
                                      </p:tavLst>
                                    </p:anim>
                                    <p:anim calcmode="lin" valueType="num">
                                      <p:cBhvr additive="base">
                                        <p:cTn id="50" dur="500" fill="hold"/>
                                        <p:tgtEl>
                                          <p:spTgt spid="15"/>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16"/>
                                        </p:tgtEl>
                                        <p:attrNameLst>
                                          <p:attrName>style.visibility</p:attrName>
                                        </p:attrNameLst>
                                      </p:cBhvr>
                                      <p:to>
                                        <p:strVal val="visible"/>
                                      </p:to>
                                    </p:set>
                                    <p:anim calcmode="lin" valueType="num">
                                      <p:cBhvr additive="base">
                                        <p:cTn id="53" dur="500" fill="hold"/>
                                        <p:tgtEl>
                                          <p:spTgt spid="16"/>
                                        </p:tgtEl>
                                        <p:attrNameLst>
                                          <p:attrName>ppt_x</p:attrName>
                                        </p:attrNameLst>
                                      </p:cBhvr>
                                      <p:tavLst>
                                        <p:tav tm="0">
                                          <p:val>
                                            <p:strVal val="#ppt_x"/>
                                          </p:val>
                                        </p:tav>
                                        <p:tav tm="100000">
                                          <p:val>
                                            <p:strVal val="#ppt_x"/>
                                          </p:val>
                                        </p:tav>
                                      </p:tavLst>
                                    </p:anim>
                                    <p:anim calcmode="lin" valueType="num">
                                      <p:cBhvr additive="base">
                                        <p:cTn id="54" dur="500" fill="hold"/>
                                        <p:tgtEl>
                                          <p:spTgt spid="16"/>
                                        </p:tgtEl>
                                        <p:attrNameLst>
                                          <p:attrName>ppt_y</p:attrName>
                                        </p:attrNameLst>
                                      </p:cBhvr>
                                      <p:tavLst>
                                        <p:tav tm="0">
                                          <p:val>
                                            <p:strVal val="1+#ppt_h/2"/>
                                          </p:val>
                                        </p:tav>
                                        <p:tav tm="100000">
                                          <p:val>
                                            <p:strVal val="#ppt_y"/>
                                          </p:val>
                                        </p:tav>
                                      </p:tavLst>
                                    </p:anim>
                                  </p:childTnLst>
                                </p:cTn>
                              </p:par>
                              <p:par>
                                <p:cTn id="55" presetID="2" presetClass="entr" presetSubtype="3" fill="hold" grpId="0" nodeType="with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additive="base">
                                        <p:cTn id="57" dur="500" fill="hold"/>
                                        <p:tgtEl>
                                          <p:spTgt spid="17"/>
                                        </p:tgtEl>
                                        <p:attrNameLst>
                                          <p:attrName>ppt_x</p:attrName>
                                        </p:attrNameLst>
                                      </p:cBhvr>
                                      <p:tavLst>
                                        <p:tav tm="0">
                                          <p:val>
                                            <p:strVal val="1+#ppt_w/2"/>
                                          </p:val>
                                        </p:tav>
                                        <p:tav tm="100000">
                                          <p:val>
                                            <p:strVal val="#ppt_x"/>
                                          </p:val>
                                        </p:tav>
                                      </p:tavLst>
                                    </p:anim>
                                    <p:anim calcmode="lin" valueType="num">
                                      <p:cBhvr additive="base">
                                        <p:cTn id="58" dur="500" fill="hold"/>
                                        <p:tgtEl>
                                          <p:spTgt spid="17"/>
                                        </p:tgtEl>
                                        <p:attrNameLst>
                                          <p:attrName>ppt_y</p:attrName>
                                        </p:attrNameLst>
                                      </p:cBhvr>
                                      <p:tavLst>
                                        <p:tav tm="0">
                                          <p:val>
                                            <p:strVal val="0-#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18"/>
                                        </p:tgtEl>
                                        <p:attrNameLst>
                                          <p:attrName>style.visibility</p:attrName>
                                        </p:attrNameLst>
                                      </p:cBhvr>
                                      <p:to>
                                        <p:strVal val="visible"/>
                                      </p:to>
                                    </p:set>
                                    <p:anim calcmode="lin" valueType="num">
                                      <p:cBhvr additive="base">
                                        <p:cTn id="61" dur="500" fill="hold"/>
                                        <p:tgtEl>
                                          <p:spTgt spid="18"/>
                                        </p:tgtEl>
                                        <p:attrNameLst>
                                          <p:attrName>ppt_x</p:attrName>
                                        </p:attrNameLst>
                                      </p:cBhvr>
                                      <p:tavLst>
                                        <p:tav tm="0">
                                          <p:val>
                                            <p:strVal val="#ppt_x"/>
                                          </p:val>
                                        </p:tav>
                                        <p:tav tm="100000">
                                          <p:val>
                                            <p:strVal val="#ppt_x"/>
                                          </p:val>
                                        </p:tav>
                                      </p:tavLst>
                                    </p:anim>
                                    <p:anim calcmode="lin" valueType="num">
                                      <p:cBhvr additive="base">
                                        <p:cTn id="62" dur="500" fill="hold"/>
                                        <p:tgtEl>
                                          <p:spTgt spid="18"/>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9"/>
                                        </p:tgtEl>
                                        <p:attrNameLst>
                                          <p:attrName>style.visibility</p:attrName>
                                        </p:attrNameLst>
                                      </p:cBhvr>
                                      <p:to>
                                        <p:strVal val="visible"/>
                                      </p:to>
                                    </p:set>
                                    <p:anim calcmode="lin" valueType="num">
                                      <p:cBhvr additive="base">
                                        <p:cTn id="65" dur="500" fill="hold"/>
                                        <p:tgtEl>
                                          <p:spTgt spid="19"/>
                                        </p:tgtEl>
                                        <p:attrNameLst>
                                          <p:attrName>ppt_x</p:attrName>
                                        </p:attrNameLst>
                                      </p:cBhvr>
                                      <p:tavLst>
                                        <p:tav tm="0">
                                          <p:val>
                                            <p:strVal val="#ppt_x"/>
                                          </p:val>
                                        </p:tav>
                                        <p:tav tm="100000">
                                          <p:val>
                                            <p:strVal val="#ppt_x"/>
                                          </p:val>
                                        </p:tav>
                                      </p:tavLst>
                                    </p:anim>
                                    <p:anim calcmode="lin" valueType="num">
                                      <p:cBhvr additive="base">
                                        <p:cTn id="66" dur="500" fill="hold"/>
                                        <p:tgtEl>
                                          <p:spTgt spid="19"/>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20"/>
                                        </p:tgtEl>
                                        <p:attrNameLst>
                                          <p:attrName>style.visibility</p:attrName>
                                        </p:attrNameLst>
                                      </p:cBhvr>
                                      <p:to>
                                        <p:strVal val="visible"/>
                                      </p:to>
                                    </p:set>
                                    <p:anim calcmode="lin" valueType="num">
                                      <p:cBhvr additive="base">
                                        <p:cTn id="69" dur="500" fill="hold"/>
                                        <p:tgtEl>
                                          <p:spTgt spid="20"/>
                                        </p:tgtEl>
                                        <p:attrNameLst>
                                          <p:attrName>ppt_x</p:attrName>
                                        </p:attrNameLst>
                                      </p:cBhvr>
                                      <p:tavLst>
                                        <p:tav tm="0">
                                          <p:val>
                                            <p:strVal val="#ppt_x"/>
                                          </p:val>
                                        </p:tav>
                                        <p:tav tm="100000">
                                          <p:val>
                                            <p:strVal val="#ppt_x"/>
                                          </p:val>
                                        </p:tav>
                                      </p:tavLst>
                                    </p:anim>
                                    <p:anim calcmode="lin" valueType="num">
                                      <p:cBhvr additive="base">
                                        <p:cTn id="70" dur="500" fill="hold"/>
                                        <p:tgtEl>
                                          <p:spTgt spid="20"/>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21"/>
                                        </p:tgtEl>
                                        <p:attrNameLst>
                                          <p:attrName>style.visibility</p:attrName>
                                        </p:attrNameLst>
                                      </p:cBhvr>
                                      <p:to>
                                        <p:strVal val="visible"/>
                                      </p:to>
                                    </p:set>
                                    <p:anim calcmode="lin" valueType="num">
                                      <p:cBhvr additive="base">
                                        <p:cTn id="73" dur="500" fill="hold"/>
                                        <p:tgtEl>
                                          <p:spTgt spid="21"/>
                                        </p:tgtEl>
                                        <p:attrNameLst>
                                          <p:attrName>ppt_x</p:attrName>
                                        </p:attrNameLst>
                                      </p:cBhvr>
                                      <p:tavLst>
                                        <p:tav tm="0">
                                          <p:val>
                                            <p:strVal val="#ppt_x"/>
                                          </p:val>
                                        </p:tav>
                                        <p:tav tm="100000">
                                          <p:val>
                                            <p:strVal val="#ppt_x"/>
                                          </p:val>
                                        </p:tav>
                                      </p:tavLst>
                                    </p:anim>
                                    <p:anim calcmode="lin" valueType="num">
                                      <p:cBhvr additive="base">
                                        <p:cTn id="74" dur="500" fill="hold"/>
                                        <p:tgtEl>
                                          <p:spTgt spid="21"/>
                                        </p:tgtEl>
                                        <p:attrNameLst>
                                          <p:attrName>ppt_y</p:attrName>
                                        </p:attrNameLst>
                                      </p:cBhvr>
                                      <p:tavLst>
                                        <p:tav tm="0">
                                          <p:val>
                                            <p:strVal val="1+#ppt_h/2"/>
                                          </p:val>
                                        </p:tav>
                                        <p:tav tm="100000">
                                          <p:val>
                                            <p:strVal val="#ppt_y"/>
                                          </p:val>
                                        </p:tav>
                                      </p:tavLst>
                                    </p:anim>
                                  </p:childTnLst>
                                </p:cTn>
                              </p:par>
                              <p:par>
                                <p:cTn id="75" presetID="2" presetClass="entr" presetSubtype="6" fill="hold" nodeType="withEffect">
                                  <p:stCondLst>
                                    <p:cond delay="0"/>
                                  </p:stCondLst>
                                  <p:childTnLst>
                                    <p:set>
                                      <p:cBhvr>
                                        <p:cTn id="76" dur="1" fill="hold">
                                          <p:stCondLst>
                                            <p:cond delay="0"/>
                                          </p:stCondLst>
                                        </p:cTn>
                                        <p:tgtEl>
                                          <p:spTgt spid="3"/>
                                        </p:tgtEl>
                                        <p:attrNameLst>
                                          <p:attrName>style.visibility</p:attrName>
                                        </p:attrNameLst>
                                      </p:cBhvr>
                                      <p:to>
                                        <p:strVal val="visible"/>
                                      </p:to>
                                    </p:set>
                                    <p:anim calcmode="lin" valueType="num">
                                      <p:cBhvr additive="base">
                                        <p:cTn id="77" dur="500" fill="hold"/>
                                        <p:tgtEl>
                                          <p:spTgt spid="3"/>
                                        </p:tgtEl>
                                        <p:attrNameLst>
                                          <p:attrName>ppt_x</p:attrName>
                                        </p:attrNameLst>
                                      </p:cBhvr>
                                      <p:tavLst>
                                        <p:tav tm="0">
                                          <p:val>
                                            <p:strVal val="1+#ppt_w/2"/>
                                          </p:val>
                                        </p:tav>
                                        <p:tav tm="100000">
                                          <p:val>
                                            <p:strVal val="#ppt_x"/>
                                          </p:val>
                                        </p:tav>
                                      </p:tavLst>
                                    </p:anim>
                                    <p:anim calcmode="lin" valueType="num">
                                      <p:cBhvr additive="base">
                                        <p:cTn id="78" dur="500" fill="hold"/>
                                        <p:tgtEl>
                                          <p:spTgt spid="3"/>
                                        </p:tgtEl>
                                        <p:attrNameLst>
                                          <p:attrName>ppt_y</p:attrName>
                                        </p:attrNameLst>
                                      </p:cBhvr>
                                      <p:tavLst>
                                        <p:tav tm="0">
                                          <p:val>
                                            <p:strVal val="1+#ppt_h/2"/>
                                          </p:val>
                                        </p:tav>
                                        <p:tav tm="100000">
                                          <p:val>
                                            <p:strVal val="#ppt_y"/>
                                          </p:val>
                                        </p:tav>
                                      </p:tavLst>
                                    </p:anim>
                                  </p:childTnLst>
                                </p:cTn>
                              </p:par>
                              <p:par>
                                <p:cTn id="79" presetID="2" presetClass="entr" presetSubtype="6" fill="hold" grpId="0" nodeType="withEffect">
                                  <p:stCondLst>
                                    <p:cond delay="0"/>
                                  </p:stCondLst>
                                  <p:childTnLst>
                                    <p:set>
                                      <p:cBhvr>
                                        <p:cTn id="80" dur="1" fill="hold">
                                          <p:stCondLst>
                                            <p:cond delay="0"/>
                                          </p:stCondLst>
                                        </p:cTn>
                                        <p:tgtEl>
                                          <p:spTgt spid="29"/>
                                        </p:tgtEl>
                                        <p:attrNameLst>
                                          <p:attrName>style.visibility</p:attrName>
                                        </p:attrNameLst>
                                      </p:cBhvr>
                                      <p:to>
                                        <p:strVal val="visible"/>
                                      </p:to>
                                    </p:set>
                                    <p:anim calcmode="lin" valueType="num">
                                      <p:cBhvr additive="base">
                                        <p:cTn id="81" dur="500" fill="hold"/>
                                        <p:tgtEl>
                                          <p:spTgt spid="29"/>
                                        </p:tgtEl>
                                        <p:attrNameLst>
                                          <p:attrName>ppt_x</p:attrName>
                                        </p:attrNameLst>
                                      </p:cBhvr>
                                      <p:tavLst>
                                        <p:tav tm="0">
                                          <p:val>
                                            <p:strVal val="1+#ppt_w/2"/>
                                          </p:val>
                                        </p:tav>
                                        <p:tav tm="100000">
                                          <p:val>
                                            <p:strVal val="#ppt_x"/>
                                          </p:val>
                                        </p:tav>
                                      </p:tavLst>
                                    </p:anim>
                                    <p:anim calcmode="lin" valueType="num">
                                      <p:cBhvr additive="base">
                                        <p:cTn id="82" dur="500" fill="hold"/>
                                        <p:tgtEl>
                                          <p:spTgt spid="29"/>
                                        </p:tgtEl>
                                        <p:attrNameLst>
                                          <p:attrName>ppt_y</p:attrName>
                                        </p:attrNameLst>
                                      </p:cBhvr>
                                      <p:tavLst>
                                        <p:tav tm="0">
                                          <p:val>
                                            <p:strVal val="1+#ppt_h/2"/>
                                          </p:val>
                                        </p:tav>
                                        <p:tav tm="100000">
                                          <p:val>
                                            <p:strVal val="#ppt_y"/>
                                          </p:val>
                                        </p:tav>
                                      </p:tavLst>
                                    </p:anim>
                                  </p:childTnLst>
                                </p:cTn>
                              </p:par>
                              <p:par>
                                <p:cTn id="83" presetID="2" presetClass="entr" presetSubtype="4" fill="hold" grpId="0" nodeType="withEffect">
                                  <p:stCondLst>
                                    <p:cond delay="0"/>
                                  </p:stCondLst>
                                  <p:childTnLst>
                                    <p:set>
                                      <p:cBhvr>
                                        <p:cTn id="84" dur="1" fill="hold">
                                          <p:stCondLst>
                                            <p:cond delay="0"/>
                                          </p:stCondLst>
                                        </p:cTn>
                                        <p:tgtEl>
                                          <p:spTgt spid="30"/>
                                        </p:tgtEl>
                                        <p:attrNameLst>
                                          <p:attrName>style.visibility</p:attrName>
                                        </p:attrNameLst>
                                      </p:cBhvr>
                                      <p:to>
                                        <p:strVal val="visible"/>
                                      </p:to>
                                    </p:set>
                                    <p:anim calcmode="lin" valueType="num">
                                      <p:cBhvr additive="base">
                                        <p:cTn id="85" dur="500" fill="hold"/>
                                        <p:tgtEl>
                                          <p:spTgt spid="30"/>
                                        </p:tgtEl>
                                        <p:attrNameLst>
                                          <p:attrName>ppt_x</p:attrName>
                                        </p:attrNameLst>
                                      </p:cBhvr>
                                      <p:tavLst>
                                        <p:tav tm="0">
                                          <p:val>
                                            <p:strVal val="#ppt_x"/>
                                          </p:val>
                                        </p:tav>
                                        <p:tav tm="100000">
                                          <p:val>
                                            <p:strVal val="#ppt_x"/>
                                          </p:val>
                                        </p:tav>
                                      </p:tavLst>
                                    </p:anim>
                                    <p:anim calcmode="lin" valueType="num">
                                      <p:cBhvr additive="base">
                                        <p:cTn id="86" dur="500" fill="hold"/>
                                        <p:tgtEl>
                                          <p:spTgt spid="30"/>
                                        </p:tgtEl>
                                        <p:attrNameLst>
                                          <p:attrName>ppt_y</p:attrName>
                                        </p:attrNameLst>
                                      </p:cBhvr>
                                      <p:tavLst>
                                        <p:tav tm="0">
                                          <p:val>
                                            <p:strVal val="1+#ppt_h/2"/>
                                          </p:val>
                                        </p:tav>
                                        <p:tav tm="100000">
                                          <p:val>
                                            <p:strVal val="#ppt_y"/>
                                          </p:val>
                                        </p:tav>
                                      </p:tavLst>
                                    </p:anim>
                                  </p:childTnLst>
                                </p:cTn>
                              </p:par>
                              <p:par>
                                <p:cTn id="87" presetID="2" presetClass="entr" presetSubtype="4" fill="hold" grpId="0" nodeType="withEffect">
                                  <p:stCondLst>
                                    <p:cond delay="0"/>
                                  </p:stCondLst>
                                  <p:childTnLst>
                                    <p:set>
                                      <p:cBhvr>
                                        <p:cTn id="88" dur="1" fill="hold">
                                          <p:stCondLst>
                                            <p:cond delay="0"/>
                                          </p:stCondLst>
                                        </p:cTn>
                                        <p:tgtEl>
                                          <p:spTgt spid="31"/>
                                        </p:tgtEl>
                                        <p:attrNameLst>
                                          <p:attrName>style.visibility</p:attrName>
                                        </p:attrNameLst>
                                      </p:cBhvr>
                                      <p:to>
                                        <p:strVal val="visible"/>
                                      </p:to>
                                    </p:set>
                                    <p:anim calcmode="lin" valueType="num">
                                      <p:cBhvr additive="base">
                                        <p:cTn id="89" dur="500" fill="hold"/>
                                        <p:tgtEl>
                                          <p:spTgt spid="31"/>
                                        </p:tgtEl>
                                        <p:attrNameLst>
                                          <p:attrName>ppt_x</p:attrName>
                                        </p:attrNameLst>
                                      </p:cBhvr>
                                      <p:tavLst>
                                        <p:tav tm="0">
                                          <p:val>
                                            <p:strVal val="#ppt_x"/>
                                          </p:val>
                                        </p:tav>
                                        <p:tav tm="100000">
                                          <p:val>
                                            <p:strVal val="#ppt_x"/>
                                          </p:val>
                                        </p:tav>
                                      </p:tavLst>
                                    </p:anim>
                                    <p:anim calcmode="lin" valueType="num">
                                      <p:cBhvr additive="base">
                                        <p:cTn id="90" dur="500" fill="hold"/>
                                        <p:tgtEl>
                                          <p:spTgt spid="31"/>
                                        </p:tgtEl>
                                        <p:attrNameLst>
                                          <p:attrName>ppt_y</p:attrName>
                                        </p:attrNameLst>
                                      </p:cBhvr>
                                      <p:tavLst>
                                        <p:tav tm="0">
                                          <p:val>
                                            <p:strVal val="1+#ppt_h/2"/>
                                          </p:val>
                                        </p:tav>
                                        <p:tav tm="100000">
                                          <p:val>
                                            <p:strVal val="#ppt_y"/>
                                          </p:val>
                                        </p:tav>
                                      </p:tavLst>
                                    </p:anim>
                                  </p:childTnLst>
                                </p:cTn>
                              </p:par>
                              <p:par>
                                <p:cTn id="91" presetID="2" presetClass="entr" presetSubtype="4" fill="hold" grpId="0" nodeType="withEffect">
                                  <p:stCondLst>
                                    <p:cond delay="0"/>
                                  </p:stCondLst>
                                  <p:childTnLst>
                                    <p:set>
                                      <p:cBhvr>
                                        <p:cTn id="92" dur="1" fill="hold">
                                          <p:stCondLst>
                                            <p:cond delay="0"/>
                                          </p:stCondLst>
                                        </p:cTn>
                                        <p:tgtEl>
                                          <p:spTgt spid="32"/>
                                        </p:tgtEl>
                                        <p:attrNameLst>
                                          <p:attrName>style.visibility</p:attrName>
                                        </p:attrNameLst>
                                      </p:cBhvr>
                                      <p:to>
                                        <p:strVal val="visible"/>
                                      </p:to>
                                    </p:set>
                                    <p:anim calcmode="lin" valueType="num">
                                      <p:cBhvr additive="base">
                                        <p:cTn id="93" dur="500" fill="hold"/>
                                        <p:tgtEl>
                                          <p:spTgt spid="32"/>
                                        </p:tgtEl>
                                        <p:attrNameLst>
                                          <p:attrName>ppt_x</p:attrName>
                                        </p:attrNameLst>
                                      </p:cBhvr>
                                      <p:tavLst>
                                        <p:tav tm="0">
                                          <p:val>
                                            <p:strVal val="#ppt_x"/>
                                          </p:val>
                                        </p:tav>
                                        <p:tav tm="100000">
                                          <p:val>
                                            <p:strVal val="#ppt_x"/>
                                          </p:val>
                                        </p:tav>
                                      </p:tavLst>
                                    </p:anim>
                                    <p:anim calcmode="lin" valueType="num">
                                      <p:cBhvr additive="base">
                                        <p:cTn id="94" dur="500" fill="hold"/>
                                        <p:tgtEl>
                                          <p:spTgt spid="32"/>
                                        </p:tgtEl>
                                        <p:attrNameLst>
                                          <p:attrName>ppt_y</p:attrName>
                                        </p:attrNameLst>
                                      </p:cBhvr>
                                      <p:tavLst>
                                        <p:tav tm="0">
                                          <p:val>
                                            <p:strVal val="1+#ppt_h/2"/>
                                          </p:val>
                                        </p:tav>
                                        <p:tav tm="100000">
                                          <p:val>
                                            <p:strVal val="#ppt_y"/>
                                          </p:val>
                                        </p:tav>
                                      </p:tavLst>
                                    </p:anim>
                                  </p:childTnLst>
                                </p:cTn>
                              </p:par>
                              <p:par>
                                <p:cTn id="95" presetID="2" presetClass="entr" presetSubtype="4" fill="hold" grpId="0" nodeType="withEffect">
                                  <p:stCondLst>
                                    <p:cond delay="0"/>
                                  </p:stCondLst>
                                  <p:childTnLst>
                                    <p:set>
                                      <p:cBhvr>
                                        <p:cTn id="96" dur="1" fill="hold">
                                          <p:stCondLst>
                                            <p:cond delay="0"/>
                                          </p:stCondLst>
                                        </p:cTn>
                                        <p:tgtEl>
                                          <p:spTgt spid="33"/>
                                        </p:tgtEl>
                                        <p:attrNameLst>
                                          <p:attrName>style.visibility</p:attrName>
                                        </p:attrNameLst>
                                      </p:cBhvr>
                                      <p:to>
                                        <p:strVal val="visible"/>
                                      </p:to>
                                    </p:set>
                                    <p:anim calcmode="lin" valueType="num">
                                      <p:cBhvr additive="base">
                                        <p:cTn id="97" dur="500" fill="hold"/>
                                        <p:tgtEl>
                                          <p:spTgt spid="33"/>
                                        </p:tgtEl>
                                        <p:attrNameLst>
                                          <p:attrName>ppt_x</p:attrName>
                                        </p:attrNameLst>
                                      </p:cBhvr>
                                      <p:tavLst>
                                        <p:tav tm="0">
                                          <p:val>
                                            <p:strVal val="#ppt_x"/>
                                          </p:val>
                                        </p:tav>
                                        <p:tav tm="100000">
                                          <p:val>
                                            <p:strVal val="#ppt_x"/>
                                          </p:val>
                                        </p:tav>
                                      </p:tavLst>
                                    </p:anim>
                                    <p:anim calcmode="lin" valueType="num">
                                      <p:cBhvr additive="base">
                                        <p:cTn id="98" dur="500" fill="hold"/>
                                        <p:tgtEl>
                                          <p:spTgt spid="33"/>
                                        </p:tgtEl>
                                        <p:attrNameLst>
                                          <p:attrName>ppt_y</p:attrName>
                                        </p:attrNameLst>
                                      </p:cBhvr>
                                      <p:tavLst>
                                        <p:tav tm="0">
                                          <p:val>
                                            <p:strVal val="1+#ppt_h/2"/>
                                          </p:val>
                                        </p:tav>
                                        <p:tav tm="100000">
                                          <p:val>
                                            <p:strVal val="#ppt_y"/>
                                          </p:val>
                                        </p:tav>
                                      </p:tavLst>
                                    </p:anim>
                                  </p:childTnLst>
                                </p:cTn>
                              </p:par>
                              <p:par>
                                <p:cTn id="99" presetID="2" presetClass="entr" presetSubtype="4" fill="hold" grpId="0" nodeType="withEffect">
                                  <p:stCondLst>
                                    <p:cond delay="0"/>
                                  </p:stCondLst>
                                  <p:childTnLst>
                                    <p:set>
                                      <p:cBhvr>
                                        <p:cTn id="100" dur="1" fill="hold">
                                          <p:stCondLst>
                                            <p:cond delay="0"/>
                                          </p:stCondLst>
                                        </p:cTn>
                                        <p:tgtEl>
                                          <p:spTgt spid="34"/>
                                        </p:tgtEl>
                                        <p:attrNameLst>
                                          <p:attrName>style.visibility</p:attrName>
                                        </p:attrNameLst>
                                      </p:cBhvr>
                                      <p:to>
                                        <p:strVal val="visible"/>
                                      </p:to>
                                    </p:set>
                                    <p:anim calcmode="lin" valueType="num">
                                      <p:cBhvr additive="base">
                                        <p:cTn id="101" dur="500" fill="hold"/>
                                        <p:tgtEl>
                                          <p:spTgt spid="34"/>
                                        </p:tgtEl>
                                        <p:attrNameLst>
                                          <p:attrName>ppt_x</p:attrName>
                                        </p:attrNameLst>
                                      </p:cBhvr>
                                      <p:tavLst>
                                        <p:tav tm="0">
                                          <p:val>
                                            <p:strVal val="#ppt_x"/>
                                          </p:val>
                                        </p:tav>
                                        <p:tav tm="100000">
                                          <p:val>
                                            <p:strVal val="#ppt_x"/>
                                          </p:val>
                                        </p:tav>
                                      </p:tavLst>
                                    </p:anim>
                                    <p:anim calcmode="lin" valueType="num">
                                      <p:cBhvr additive="base">
                                        <p:cTn id="102" dur="500" fill="hold"/>
                                        <p:tgtEl>
                                          <p:spTgt spid="34"/>
                                        </p:tgtEl>
                                        <p:attrNameLst>
                                          <p:attrName>ppt_y</p:attrName>
                                        </p:attrNameLst>
                                      </p:cBhvr>
                                      <p:tavLst>
                                        <p:tav tm="0">
                                          <p:val>
                                            <p:strVal val="1+#ppt_h/2"/>
                                          </p:val>
                                        </p:tav>
                                        <p:tav tm="100000">
                                          <p:val>
                                            <p:strVal val="#ppt_y"/>
                                          </p:val>
                                        </p:tav>
                                      </p:tavLst>
                                    </p:anim>
                                  </p:childTnLst>
                                </p:cTn>
                              </p:par>
                              <p:par>
                                <p:cTn id="103" presetID="2" presetClass="entr" presetSubtype="4" fill="hold" grpId="0" nodeType="withEffect">
                                  <p:stCondLst>
                                    <p:cond delay="0"/>
                                  </p:stCondLst>
                                  <p:childTnLst>
                                    <p:set>
                                      <p:cBhvr>
                                        <p:cTn id="104" dur="1" fill="hold">
                                          <p:stCondLst>
                                            <p:cond delay="0"/>
                                          </p:stCondLst>
                                        </p:cTn>
                                        <p:tgtEl>
                                          <p:spTgt spid="35"/>
                                        </p:tgtEl>
                                        <p:attrNameLst>
                                          <p:attrName>style.visibility</p:attrName>
                                        </p:attrNameLst>
                                      </p:cBhvr>
                                      <p:to>
                                        <p:strVal val="visible"/>
                                      </p:to>
                                    </p:set>
                                    <p:anim calcmode="lin" valueType="num">
                                      <p:cBhvr additive="base">
                                        <p:cTn id="105" dur="500" fill="hold"/>
                                        <p:tgtEl>
                                          <p:spTgt spid="35"/>
                                        </p:tgtEl>
                                        <p:attrNameLst>
                                          <p:attrName>ppt_x</p:attrName>
                                        </p:attrNameLst>
                                      </p:cBhvr>
                                      <p:tavLst>
                                        <p:tav tm="0">
                                          <p:val>
                                            <p:strVal val="#ppt_x"/>
                                          </p:val>
                                        </p:tav>
                                        <p:tav tm="100000">
                                          <p:val>
                                            <p:strVal val="#ppt_x"/>
                                          </p:val>
                                        </p:tav>
                                      </p:tavLst>
                                    </p:anim>
                                    <p:anim calcmode="lin" valueType="num">
                                      <p:cBhvr additive="base">
                                        <p:cTn id="106" dur="500" fill="hold"/>
                                        <p:tgtEl>
                                          <p:spTgt spid="35"/>
                                        </p:tgtEl>
                                        <p:attrNameLst>
                                          <p:attrName>ppt_y</p:attrName>
                                        </p:attrNameLst>
                                      </p:cBhvr>
                                      <p:tavLst>
                                        <p:tav tm="0">
                                          <p:val>
                                            <p:strVal val="1+#ppt_h/2"/>
                                          </p:val>
                                        </p:tav>
                                        <p:tav tm="100000">
                                          <p:val>
                                            <p:strVal val="#ppt_y"/>
                                          </p:val>
                                        </p:tav>
                                      </p:tavLst>
                                    </p:anim>
                                  </p:childTnLst>
                                </p:cTn>
                              </p:par>
                              <p:par>
                                <p:cTn id="107" presetID="2" presetClass="entr" presetSubtype="4" fill="hold" grpId="0" nodeType="withEffect">
                                  <p:stCondLst>
                                    <p:cond delay="0"/>
                                  </p:stCondLst>
                                  <p:childTnLst>
                                    <p:set>
                                      <p:cBhvr>
                                        <p:cTn id="108" dur="1" fill="hold">
                                          <p:stCondLst>
                                            <p:cond delay="0"/>
                                          </p:stCondLst>
                                        </p:cTn>
                                        <p:tgtEl>
                                          <p:spTgt spid="36"/>
                                        </p:tgtEl>
                                        <p:attrNameLst>
                                          <p:attrName>style.visibility</p:attrName>
                                        </p:attrNameLst>
                                      </p:cBhvr>
                                      <p:to>
                                        <p:strVal val="visible"/>
                                      </p:to>
                                    </p:set>
                                    <p:anim calcmode="lin" valueType="num">
                                      <p:cBhvr additive="base">
                                        <p:cTn id="109" dur="500" fill="hold"/>
                                        <p:tgtEl>
                                          <p:spTgt spid="36"/>
                                        </p:tgtEl>
                                        <p:attrNameLst>
                                          <p:attrName>ppt_x</p:attrName>
                                        </p:attrNameLst>
                                      </p:cBhvr>
                                      <p:tavLst>
                                        <p:tav tm="0">
                                          <p:val>
                                            <p:strVal val="#ppt_x"/>
                                          </p:val>
                                        </p:tav>
                                        <p:tav tm="100000">
                                          <p:val>
                                            <p:strVal val="#ppt_x"/>
                                          </p:val>
                                        </p:tav>
                                      </p:tavLst>
                                    </p:anim>
                                    <p:anim calcmode="lin" valueType="num">
                                      <p:cBhvr additive="base">
                                        <p:cTn id="110" dur="500" fill="hold"/>
                                        <p:tgtEl>
                                          <p:spTgt spid="36"/>
                                        </p:tgtEl>
                                        <p:attrNameLst>
                                          <p:attrName>ppt_y</p:attrName>
                                        </p:attrNameLst>
                                      </p:cBhvr>
                                      <p:tavLst>
                                        <p:tav tm="0">
                                          <p:val>
                                            <p:strVal val="1+#ppt_h/2"/>
                                          </p:val>
                                        </p:tav>
                                        <p:tav tm="100000">
                                          <p:val>
                                            <p:strVal val="#ppt_y"/>
                                          </p:val>
                                        </p:tav>
                                      </p:tavLst>
                                    </p:anim>
                                  </p:childTnLst>
                                </p:cTn>
                              </p:par>
                              <p:par>
                                <p:cTn id="111" presetID="2" presetClass="entr" presetSubtype="1" fill="hold" grpId="0" nodeType="withEffect">
                                  <p:stCondLst>
                                    <p:cond delay="0"/>
                                  </p:stCondLst>
                                  <p:childTnLst>
                                    <p:set>
                                      <p:cBhvr>
                                        <p:cTn id="112" dur="1" fill="hold">
                                          <p:stCondLst>
                                            <p:cond delay="0"/>
                                          </p:stCondLst>
                                        </p:cTn>
                                        <p:tgtEl>
                                          <p:spTgt spid="37"/>
                                        </p:tgtEl>
                                        <p:attrNameLst>
                                          <p:attrName>style.visibility</p:attrName>
                                        </p:attrNameLst>
                                      </p:cBhvr>
                                      <p:to>
                                        <p:strVal val="visible"/>
                                      </p:to>
                                    </p:set>
                                    <p:anim calcmode="lin" valueType="num">
                                      <p:cBhvr additive="base">
                                        <p:cTn id="113" dur="500" fill="hold"/>
                                        <p:tgtEl>
                                          <p:spTgt spid="37"/>
                                        </p:tgtEl>
                                        <p:attrNameLst>
                                          <p:attrName>ppt_x</p:attrName>
                                        </p:attrNameLst>
                                      </p:cBhvr>
                                      <p:tavLst>
                                        <p:tav tm="0">
                                          <p:val>
                                            <p:strVal val="#ppt_x"/>
                                          </p:val>
                                        </p:tav>
                                        <p:tav tm="100000">
                                          <p:val>
                                            <p:strVal val="#ppt_x"/>
                                          </p:val>
                                        </p:tav>
                                      </p:tavLst>
                                    </p:anim>
                                    <p:anim calcmode="lin" valueType="num">
                                      <p:cBhvr additive="base">
                                        <p:cTn id="114" dur="500" fill="hold"/>
                                        <p:tgtEl>
                                          <p:spTgt spid="37"/>
                                        </p:tgtEl>
                                        <p:attrNameLst>
                                          <p:attrName>ppt_y</p:attrName>
                                        </p:attrNameLst>
                                      </p:cBhvr>
                                      <p:tavLst>
                                        <p:tav tm="0">
                                          <p:val>
                                            <p:strVal val="0-#ppt_h/2"/>
                                          </p:val>
                                        </p:tav>
                                        <p:tav tm="100000">
                                          <p:val>
                                            <p:strVal val="#ppt_y"/>
                                          </p:val>
                                        </p:tav>
                                      </p:tavLst>
                                    </p:anim>
                                  </p:childTnLst>
                                </p:cTn>
                              </p:par>
                              <p:par>
                                <p:cTn id="115" presetID="2" presetClass="entr" presetSubtype="4" fill="hold" grpId="0" nodeType="withEffect">
                                  <p:stCondLst>
                                    <p:cond delay="0"/>
                                  </p:stCondLst>
                                  <p:childTnLst>
                                    <p:set>
                                      <p:cBhvr>
                                        <p:cTn id="116" dur="1" fill="hold">
                                          <p:stCondLst>
                                            <p:cond delay="0"/>
                                          </p:stCondLst>
                                        </p:cTn>
                                        <p:tgtEl>
                                          <p:spTgt spid="38"/>
                                        </p:tgtEl>
                                        <p:attrNameLst>
                                          <p:attrName>style.visibility</p:attrName>
                                        </p:attrNameLst>
                                      </p:cBhvr>
                                      <p:to>
                                        <p:strVal val="visible"/>
                                      </p:to>
                                    </p:set>
                                    <p:anim calcmode="lin" valueType="num">
                                      <p:cBhvr additive="base">
                                        <p:cTn id="117" dur="500" fill="hold"/>
                                        <p:tgtEl>
                                          <p:spTgt spid="38"/>
                                        </p:tgtEl>
                                        <p:attrNameLst>
                                          <p:attrName>ppt_x</p:attrName>
                                        </p:attrNameLst>
                                      </p:cBhvr>
                                      <p:tavLst>
                                        <p:tav tm="0">
                                          <p:val>
                                            <p:strVal val="#ppt_x"/>
                                          </p:val>
                                        </p:tav>
                                        <p:tav tm="100000">
                                          <p:val>
                                            <p:strVal val="#ppt_x"/>
                                          </p:val>
                                        </p:tav>
                                      </p:tavLst>
                                    </p:anim>
                                    <p:anim calcmode="lin" valueType="num">
                                      <p:cBhvr additive="base">
                                        <p:cTn id="118" dur="500" fill="hold"/>
                                        <p:tgtEl>
                                          <p:spTgt spid="38"/>
                                        </p:tgtEl>
                                        <p:attrNameLst>
                                          <p:attrName>ppt_y</p:attrName>
                                        </p:attrNameLst>
                                      </p:cBhvr>
                                      <p:tavLst>
                                        <p:tav tm="0">
                                          <p:val>
                                            <p:strVal val="1+#ppt_h/2"/>
                                          </p:val>
                                        </p:tav>
                                        <p:tav tm="100000">
                                          <p:val>
                                            <p:strVal val="#ppt_y"/>
                                          </p:val>
                                        </p:tav>
                                      </p:tavLst>
                                    </p:anim>
                                  </p:childTnLst>
                                </p:cTn>
                              </p:par>
                              <p:par>
                                <p:cTn id="119" presetID="2" presetClass="entr" presetSubtype="9" fill="hold" grpId="0" nodeType="withEffect">
                                  <p:stCondLst>
                                    <p:cond delay="0"/>
                                  </p:stCondLst>
                                  <p:childTnLst>
                                    <p:set>
                                      <p:cBhvr>
                                        <p:cTn id="120" dur="1" fill="hold">
                                          <p:stCondLst>
                                            <p:cond delay="0"/>
                                          </p:stCondLst>
                                        </p:cTn>
                                        <p:tgtEl>
                                          <p:spTgt spid="39"/>
                                        </p:tgtEl>
                                        <p:attrNameLst>
                                          <p:attrName>style.visibility</p:attrName>
                                        </p:attrNameLst>
                                      </p:cBhvr>
                                      <p:to>
                                        <p:strVal val="visible"/>
                                      </p:to>
                                    </p:set>
                                    <p:anim calcmode="lin" valueType="num">
                                      <p:cBhvr additive="base">
                                        <p:cTn id="121" dur="500" fill="hold"/>
                                        <p:tgtEl>
                                          <p:spTgt spid="39"/>
                                        </p:tgtEl>
                                        <p:attrNameLst>
                                          <p:attrName>ppt_x</p:attrName>
                                        </p:attrNameLst>
                                      </p:cBhvr>
                                      <p:tavLst>
                                        <p:tav tm="0">
                                          <p:val>
                                            <p:strVal val="0-#ppt_w/2"/>
                                          </p:val>
                                        </p:tav>
                                        <p:tav tm="100000">
                                          <p:val>
                                            <p:strVal val="#ppt_x"/>
                                          </p:val>
                                        </p:tav>
                                      </p:tavLst>
                                    </p:anim>
                                    <p:anim calcmode="lin" valueType="num">
                                      <p:cBhvr additive="base">
                                        <p:cTn id="122" dur="500" fill="hold"/>
                                        <p:tgtEl>
                                          <p:spTgt spid="39"/>
                                        </p:tgtEl>
                                        <p:attrNameLst>
                                          <p:attrName>ppt_y</p:attrName>
                                        </p:attrNameLst>
                                      </p:cBhvr>
                                      <p:tavLst>
                                        <p:tav tm="0">
                                          <p:val>
                                            <p:strVal val="0-#ppt_h/2"/>
                                          </p:val>
                                        </p:tav>
                                        <p:tav tm="100000">
                                          <p:val>
                                            <p:strVal val="#ppt_y"/>
                                          </p:val>
                                        </p:tav>
                                      </p:tavLst>
                                    </p:anim>
                                  </p:childTnLst>
                                </p:cTn>
                              </p:par>
                              <p:par>
                                <p:cTn id="123" presetID="2" presetClass="entr" presetSubtype="4" fill="hold" grpId="0" nodeType="withEffect">
                                  <p:stCondLst>
                                    <p:cond delay="0"/>
                                  </p:stCondLst>
                                  <p:childTnLst>
                                    <p:set>
                                      <p:cBhvr>
                                        <p:cTn id="124" dur="1" fill="hold">
                                          <p:stCondLst>
                                            <p:cond delay="0"/>
                                          </p:stCondLst>
                                        </p:cTn>
                                        <p:tgtEl>
                                          <p:spTgt spid="40"/>
                                        </p:tgtEl>
                                        <p:attrNameLst>
                                          <p:attrName>style.visibility</p:attrName>
                                        </p:attrNameLst>
                                      </p:cBhvr>
                                      <p:to>
                                        <p:strVal val="visible"/>
                                      </p:to>
                                    </p:set>
                                    <p:anim calcmode="lin" valueType="num">
                                      <p:cBhvr additive="base">
                                        <p:cTn id="125" dur="500" fill="hold"/>
                                        <p:tgtEl>
                                          <p:spTgt spid="40"/>
                                        </p:tgtEl>
                                        <p:attrNameLst>
                                          <p:attrName>ppt_x</p:attrName>
                                        </p:attrNameLst>
                                      </p:cBhvr>
                                      <p:tavLst>
                                        <p:tav tm="0">
                                          <p:val>
                                            <p:strVal val="#ppt_x"/>
                                          </p:val>
                                        </p:tav>
                                        <p:tav tm="100000">
                                          <p:val>
                                            <p:strVal val="#ppt_x"/>
                                          </p:val>
                                        </p:tav>
                                      </p:tavLst>
                                    </p:anim>
                                    <p:anim calcmode="lin" valueType="num">
                                      <p:cBhvr additive="base">
                                        <p:cTn id="126" dur="500" fill="hold"/>
                                        <p:tgtEl>
                                          <p:spTgt spid="40"/>
                                        </p:tgtEl>
                                        <p:attrNameLst>
                                          <p:attrName>ppt_y</p:attrName>
                                        </p:attrNameLst>
                                      </p:cBhvr>
                                      <p:tavLst>
                                        <p:tav tm="0">
                                          <p:val>
                                            <p:strVal val="1+#ppt_h/2"/>
                                          </p:val>
                                        </p:tav>
                                        <p:tav tm="100000">
                                          <p:val>
                                            <p:strVal val="#ppt_y"/>
                                          </p:val>
                                        </p:tav>
                                      </p:tavLst>
                                    </p:anim>
                                  </p:childTnLst>
                                </p:cTn>
                              </p:par>
                              <p:par>
                                <p:cTn id="127" presetID="2" presetClass="entr" presetSubtype="9" fill="hold" grpId="0" nodeType="withEffect">
                                  <p:stCondLst>
                                    <p:cond delay="0"/>
                                  </p:stCondLst>
                                  <p:childTnLst>
                                    <p:set>
                                      <p:cBhvr>
                                        <p:cTn id="128" dur="1" fill="hold">
                                          <p:stCondLst>
                                            <p:cond delay="0"/>
                                          </p:stCondLst>
                                        </p:cTn>
                                        <p:tgtEl>
                                          <p:spTgt spid="41"/>
                                        </p:tgtEl>
                                        <p:attrNameLst>
                                          <p:attrName>style.visibility</p:attrName>
                                        </p:attrNameLst>
                                      </p:cBhvr>
                                      <p:to>
                                        <p:strVal val="visible"/>
                                      </p:to>
                                    </p:set>
                                    <p:anim calcmode="lin" valueType="num">
                                      <p:cBhvr additive="base">
                                        <p:cTn id="129" dur="500" fill="hold"/>
                                        <p:tgtEl>
                                          <p:spTgt spid="41"/>
                                        </p:tgtEl>
                                        <p:attrNameLst>
                                          <p:attrName>ppt_x</p:attrName>
                                        </p:attrNameLst>
                                      </p:cBhvr>
                                      <p:tavLst>
                                        <p:tav tm="0">
                                          <p:val>
                                            <p:strVal val="0-#ppt_w/2"/>
                                          </p:val>
                                        </p:tav>
                                        <p:tav tm="100000">
                                          <p:val>
                                            <p:strVal val="#ppt_x"/>
                                          </p:val>
                                        </p:tav>
                                      </p:tavLst>
                                    </p:anim>
                                    <p:anim calcmode="lin" valueType="num">
                                      <p:cBhvr additive="base">
                                        <p:cTn id="130" dur="500" fill="hold"/>
                                        <p:tgtEl>
                                          <p:spTgt spid="41"/>
                                        </p:tgtEl>
                                        <p:attrNameLst>
                                          <p:attrName>ppt_y</p:attrName>
                                        </p:attrNameLst>
                                      </p:cBhvr>
                                      <p:tavLst>
                                        <p:tav tm="0">
                                          <p:val>
                                            <p:strVal val="0-#ppt_h/2"/>
                                          </p:val>
                                        </p:tav>
                                        <p:tav tm="100000">
                                          <p:val>
                                            <p:strVal val="#ppt_y"/>
                                          </p:val>
                                        </p:tav>
                                      </p:tavLst>
                                    </p:anim>
                                  </p:childTnLst>
                                </p:cTn>
                              </p:par>
                              <p:par>
                                <p:cTn id="131" presetID="2" presetClass="entr" presetSubtype="12" fill="hold" nodeType="withEffect">
                                  <p:stCondLst>
                                    <p:cond delay="0"/>
                                  </p:stCondLst>
                                  <p:childTnLst>
                                    <p:set>
                                      <p:cBhvr>
                                        <p:cTn id="132" dur="1" fill="hold">
                                          <p:stCondLst>
                                            <p:cond delay="0"/>
                                          </p:stCondLst>
                                        </p:cTn>
                                        <p:tgtEl>
                                          <p:spTgt spid="5"/>
                                        </p:tgtEl>
                                        <p:attrNameLst>
                                          <p:attrName>style.visibility</p:attrName>
                                        </p:attrNameLst>
                                      </p:cBhvr>
                                      <p:to>
                                        <p:strVal val="visible"/>
                                      </p:to>
                                    </p:set>
                                    <p:anim calcmode="lin" valueType="num">
                                      <p:cBhvr additive="base">
                                        <p:cTn id="133" dur="500" fill="hold"/>
                                        <p:tgtEl>
                                          <p:spTgt spid="5"/>
                                        </p:tgtEl>
                                        <p:attrNameLst>
                                          <p:attrName>ppt_x</p:attrName>
                                        </p:attrNameLst>
                                      </p:cBhvr>
                                      <p:tavLst>
                                        <p:tav tm="0">
                                          <p:val>
                                            <p:strVal val="0-#ppt_w/2"/>
                                          </p:val>
                                        </p:tav>
                                        <p:tav tm="100000">
                                          <p:val>
                                            <p:strVal val="#ppt_x"/>
                                          </p:val>
                                        </p:tav>
                                      </p:tavLst>
                                    </p:anim>
                                    <p:anim calcmode="lin" valueType="num">
                                      <p:cBhvr additive="base">
                                        <p:cTn id="134" dur="500" fill="hold"/>
                                        <p:tgtEl>
                                          <p:spTgt spid="5"/>
                                        </p:tgtEl>
                                        <p:attrNameLst>
                                          <p:attrName>ppt_y</p:attrName>
                                        </p:attrNameLst>
                                      </p:cBhvr>
                                      <p:tavLst>
                                        <p:tav tm="0">
                                          <p:val>
                                            <p:strVal val="1+#ppt_h/2"/>
                                          </p:val>
                                        </p:tav>
                                        <p:tav tm="100000">
                                          <p:val>
                                            <p:strVal val="#ppt_y"/>
                                          </p:val>
                                        </p:tav>
                                      </p:tavLst>
                                    </p:anim>
                                  </p:childTnLst>
                                </p:cTn>
                              </p:par>
                              <p:par>
                                <p:cTn id="135" presetID="2" presetClass="entr" presetSubtype="4" fill="hold" grpId="0" nodeType="withEffect">
                                  <p:stCondLst>
                                    <p:cond delay="0"/>
                                  </p:stCondLst>
                                  <p:childTnLst>
                                    <p:set>
                                      <p:cBhvr>
                                        <p:cTn id="136" dur="1" fill="hold">
                                          <p:stCondLst>
                                            <p:cond delay="0"/>
                                          </p:stCondLst>
                                        </p:cTn>
                                        <p:tgtEl>
                                          <p:spTgt spid="51"/>
                                        </p:tgtEl>
                                        <p:attrNameLst>
                                          <p:attrName>style.visibility</p:attrName>
                                        </p:attrNameLst>
                                      </p:cBhvr>
                                      <p:to>
                                        <p:strVal val="visible"/>
                                      </p:to>
                                    </p:set>
                                    <p:anim calcmode="lin" valueType="num">
                                      <p:cBhvr additive="base">
                                        <p:cTn id="137" dur="500" fill="hold"/>
                                        <p:tgtEl>
                                          <p:spTgt spid="51"/>
                                        </p:tgtEl>
                                        <p:attrNameLst>
                                          <p:attrName>ppt_x</p:attrName>
                                        </p:attrNameLst>
                                      </p:cBhvr>
                                      <p:tavLst>
                                        <p:tav tm="0">
                                          <p:val>
                                            <p:strVal val="#ppt_x"/>
                                          </p:val>
                                        </p:tav>
                                        <p:tav tm="100000">
                                          <p:val>
                                            <p:strVal val="#ppt_x"/>
                                          </p:val>
                                        </p:tav>
                                      </p:tavLst>
                                    </p:anim>
                                    <p:anim calcmode="lin" valueType="num">
                                      <p:cBhvr additive="base">
                                        <p:cTn id="138" dur="500" fill="hold"/>
                                        <p:tgtEl>
                                          <p:spTgt spid="51"/>
                                        </p:tgtEl>
                                        <p:attrNameLst>
                                          <p:attrName>ppt_y</p:attrName>
                                        </p:attrNameLst>
                                      </p:cBhvr>
                                      <p:tavLst>
                                        <p:tav tm="0">
                                          <p:val>
                                            <p:strVal val="1+#ppt_h/2"/>
                                          </p:val>
                                        </p:tav>
                                        <p:tav tm="100000">
                                          <p:val>
                                            <p:strVal val="#ppt_y"/>
                                          </p:val>
                                        </p:tav>
                                      </p:tavLst>
                                    </p:anim>
                                  </p:childTnLst>
                                </p:cTn>
                              </p:par>
                              <p:par>
                                <p:cTn id="139" presetID="2" presetClass="entr" presetSubtype="4" fill="hold" grpId="0" nodeType="withEffect">
                                  <p:stCondLst>
                                    <p:cond delay="0"/>
                                  </p:stCondLst>
                                  <p:childTnLst>
                                    <p:set>
                                      <p:cBhvr>
                                        <p:cTn id="140" dur="1" fill="hold">
                                          <p:stCondLst>
                                            <p:cond delay="0"/>
                                          </p:stCondLst>
                                        </p:cTn>
                                        <p:tgtEl>
                                          <p:spTgt spid="52"/>
                                        </p:tgtEl>
                                        <p:attrNameLst>
                                          <p:attrName>style.visibility</p:attrName>
                                        </p:attrNameLst>
                                      </p:cBhvr>
                                      <p:to>
                                        <p:strVal val="visible"/>
                                      </p:to>
                                    </p:set>
                                    <p:anim calcmode="lin" valueType="num">
                                      <p:cBhvr additive="base">
                                        <p:cTn id="141" dur="500" fill="hold"/>
                                        <p:tgtEl>
                                          <p:spTgt spid="52"/>
                                        </p:tgtEl>
                                        <p:attrNameLst>
                                          <p:attrName>ppt_x</p:attrName>
                                        </p:attrNameLst>
                                      </p:cBhvr>
                                      <p:tavLst>
                                        <p:tav tm="0">
                                          <p:val>
                                            <p:strVal val="#ppt_x"/>
                                          </p:val>
                                        </p:tav>
                                        <p:tav tm="100000">
                                          <p:val>
                                            <p:strVal val="#ppt_x"/>
                                          </p:val>
                                        </p:tav>
                                      </p:tavLst>
                                    </p:anim>
                                    <p:anim calcmode="lin" valueType="num">
                                      <p:cBhvr additive="base">
                                        <p:cTn id="142" dur="500" fill="hold"/>
                                        <p:tgtEl>
                                          <p:spTgt spid="52"/>
                                        </p:tgtEl>
                                        <p:attrNameLst>
                                          <p:attrName>ppt_y</p:attrName>
                                        </p:attrNameLst>
                                      </p:cBhvr>
                                      <p:tavLst>
                                        <p:tav tm="0">
                                          <p:val>
                                            <p:strVal val="1+#ppt_h/2"/>
                                          </p:val>
                                        </p:tav>
                                        <p:tav tm="100000">
                                          <p:val>
                                            <p:strVal val="#ppt_y"/>
                                          </p:val>
                                        </p:tav>
                                      </p:tavLst>
                                    </p:anim>
                                  </p:childTnLst>
                                </p:cTn>
                              </p:par>
                              <p:par>
                                <p:cTn id="143" presetID="2" presetClass="entr" presetSubtype="4" fill="hold" grpId="0" nodeType="withEffect">
                                  <p:stCondLst>
                                    <p:cond delay="0"/>
                                  </p:stCondLst>
                                  <p:childTnLst>
                                    <p:set>
                                      <p:cBhvr>
                                        <p:cTn id="144" dur="1" fill="hold">
                                          <p:stCondLst>
                                            <p:cond delay="0"/>
                                          </p:stCondLst>
                                        </p:cTn>
                                        <p:tgtEl>
                                          <p:spTgt spid="53"/>
                                        </p:tgtEl>
                                        <p:attrNameLst>
                                          <p:attrName>style.visibility</p:attrName>
                                        </p:attrNameLst>
                                      </p:cBhvr>
                                      <p:to>
                                        <p:strVal val="visible"/>
                                      </p:to>
                                    </p:set>
                                    <p:anim calcmode="lin" valueType="num">
                                      <p:cBhvr additive="base">
                                        <p:cTn id="145" dur="500" fill="hold"/>
                                        <p:tgtEl>
                                          <p:spTgt spid="53"/>
                                        </p:tgtEl>
                                        <p:attrNameLst>
                                          <p:attrName>ppt_x</p:attrName>
                                        </p:attrNameLst>
                                      </p:cBhvr>
                                      <p:tavLst>
                                        <p:tav tm="0">
                                          <p:val>
                                            <p:strVal val="#ppt_x"/>
                                          </p:val>
                                        </p:tav>
                                        <p:tav tm="100000">
                                          <p:val>
                                            <p:strVal val="#ppt_x"/>
                                          </p:val>
                                        </p:tav>
                                      </p:tavLst>
                                    </p:anim>
                                    <p:anim calcmode="lin" valueType="num">
                                      <p:cBhvr additive="base">
                                        <p:cTn id="146" dur="500" fill="hold"/>
                                        <p:tgtEl>
                                          <p:spTgt spid="53"/>
                                        </p:tgtEl>
                                        <p:attrNameLst>
                                          <p:attrName>ppt_y</p:attrName>
                                        </p:attrNameLst>
                                      </p:cBhvr>
                                      <p:tavLst>
                                        <p:tav tm="0">
                                          <p:val>
                                            <p:strVal val="1+#ppt_h/2"/>
                                          </p:val>
                                        </p:tav>
                                        <p:tav tm="100000">
                                          <p:val>
                                            <p:strVal val="#ppt_y"/>
                                          </p:val>
                                        </p:tav>
                                      </p:tavLst>
                                    </p:anim>
                                  </p:childTnLst>
                                </p:cTn>
                              </p:par>
                              <p:par>
                                <p:cTn id="147" presetID="2" presetClass="entr" presetSubtype="4" fill="hold" grpId="0" nodeType="withEffect">
                                  <p:stCondLst>
                                    <p:cond delay="0"/>
                                  </p:stCondLst>
                                  <p:childTnLst>
                                    <p:set>
                                      <p:cBhvr>
                                        <p:cTn id="148" dur="1" fill="hold">
                                          <p:stCondLst>
                                            <p:cond delay="0"/>
                                          </p:stCondLst>
                                        </p:cTn>
                                        <p:tgtEl>
                                          <p:spTgt spid="54"/>
                                        </p:tgtEl>
                                        <p:attrNameLst>
                                          <p:attrName>style.visibility</p:attrName>
                                        </p:attrNameLst>
                                      </p:cBhvr>
                                      <p:to>
                                        <p:strVal val="visible"/>
                                      </p:to>
                                    </p:set>
                                    <p:anim calcmode="lin" valueType="num">
                                      <p:cBhvr additive="base">
                                        <p:cTn id="149" dur="500" fill="hold"/>
                                        <p:tgtEl>
                                          <p:spTgt spid="54"/>
                                        </p:tgtEl>
                                        <p:attrNameLst>
                                          <p:attrName>ppt_x</p:attrName>
                                        </p:attrNameLst>
                                      </p:cBhvr>
                                      <p:tavLst>
                                        <p:tav tm="0">
                                          <p:val>
                                            <p:strVal val="#ppt_x"/>
                                          </p:val>
                                        </p:tav>
                                        <p:tav tm="100000">
                                          <p:val>
                                            <p:strVal val="#ppt_x"/>
                                          </p:val>
                                        </p:tav>
                                      </p:tavLst>
                                    </p:anim>
                                    <p:anim calcmode="lin" valueType="num">
                                      <p:cBhvr additive="base">
                                        <p:cTn id="150" dur="500" fill="hold"/>
                                        <p:tgtEl>
                                          <p:spTgt spid="54"/>
                                        </p:tgtEl>
                                        <p:attrNameLst>
                                          <p:attrName>ppt_y</p:attrName>
                                        </p:attrNameLst>
                                      </p:cBhvr>
                                      <p:tavLst>
                                        <p:tav tm="0">
                                          <p:val>
                                            <p:strVal val="1+#ppt_h/2"/>
                                          </p:val>
                                        </p:tav>
                                        <p:tav tm="100000">
                                          <p:val>
                                            <p:strVal val="#ppt_y"/>
                                          </p:val>
                                        </p:tav>
                                      </p:tavLst>
                                    </p:anim>
                                  </p:childTnLst>
                                </p:cTn>
                              </p:par>
                              <p:par>
                                <p:cTn id="151" presetID="2" presetClass="entr" presetSubtype="12" fill="hold" grpId="0" nodeType="withEffect">
                                  <p:stCondLst>
                                    <p:cond delay="0"/>
                                  </p:stCondLst>
                                  <p:childTnLst>
                                    <p:set>
                                      <p:cBhvr>
                                        <p:cTn id="152" dur="1" fill="hold">
                                          <p:stCondLst>
                                            <p:cond delay="0"/>
                                          </p:stCondLst>
                                        </p:cTn>
                                        <p:tgtEl>
                                          <p:spTgt spid="55"/>
                                        </p:tgtEl>
                                        <p:attrNameLst>
                                          <p:attrName>style.visibility</p:attrName>
                                        </p:attrNameLst>
                                      </p:cBhvr>
                                      <p:to>
                                        <p:strVal val="visible"/>
                                      </p:to>
                                    </p:set>
                                    <p:anim calcmode="lin" valueType="num">
                                      <p:cBhvr additive="base">
                                        <p:cTn id="153" dur="500" fill="hold"/>
                                        <p:tgtEl>
                                          <p:spTgt spid="55"/>
                                        </p:tgtEl>
                                        <p:attrNameLst>
                                          <p:attrName>ppt_x</p:attrName>
                                        </p:attrNameLst>
                                      </p:cBhvr>
                                      <p:tavLst>
                                        <p:tav tm="0">
                                          <p:val>
                                            <p:strVal val="0-#ppt_w/2"/>
                                          </p:val>
                                        </p:tav>
                                        <p:tav tm="100000">
                                          <p:val>
                                            <p:strVal val="#ppt_x"/>
                                          </p:val>
                                        </p:tav>
                                      </p:tavLst>
                                    </p:anim>
                                    <p:anim calcmode="lin" valueType="num">
                                      <p:cBhvr additive="base">
                                        <p:cTn id="154" dur="500" fill="hold"/>
                                        <p:tgtEl>
                                          <p:spTgt spid="55"/>
                                        </p:tgtEl>
                                        <p:attrNameLst>
                                          <p:attrName>ppt_y</p:attrName>
                                        </p:attrNameLst>
                                      </p:cBhvr>
                                      <p:tavLst>
                                        <p:tav tm="0">
                                          <p:val>
                                            <p:strVal val="1+#ppt_h/2"/>
                                          </p:val>
                                        </p:tav>
                                        <p:tav tm="100000">
                                          <p:val>
                                            <p:strVal val="#ppt_y"/>
                                          </p:val>
                                        </p:tav>
                                      </p:tavLst>
                                    </p:anim>
                                  </p:childTnLst>
                                </p:cTn>
                              </p:par>
                              <p:par>
                                <p:cTn id="155" presetID="2" presetClass="entr" presetSubtype="4" fill="hold" grpId="0" nodeType="withEffect">
                                  <p:stCondLst>
                                    <p:cond delay="0"/>
                                  </p:stCondLst>
                                  <p:childTnLst>
                                    <p:set>
                                      <p:cBhvr>
                                        <p:cTn id="156" dur="1" fill="hold">
                                          <p:stCondLst>
                                            <p:cond delay="0"/>
                                          </p:stCondLst>
                                        </p:cTn>
                                        <p:tgtEl>
                                          <p:spTgt spid="56"/>
                                        </p:tgtEl>
                                        <p:attrNameLst>
                                          <p:attrName>style.visibility</p:attrName>
                                        </p:attrNameLst>
                                      </p:cBhvr>
                                      <p:to>
                                        <p:strVal val="visible"/>
                                      </p:to>
                                    </p:set>
                                    <p:anim calcmode="lin" valueType="num">
                                      <p:cBhvr additive="base">
                                        <p:cTn id="157" dur="500" fill="hold"/>
                                        <p:tgtEl>
                                          <p:spTgt spid="56"/>
                                        </p:tgtEl>
                                        <p:attrNameLst>
                                          <p:attrName>ppt_x</p:attrName>
                                        </p:attrNameLst>
                                      </p:cBhvr>
                                      <p:tavLst>
                                        <p:tav tm="0">
                                          <p:val>
                                            <p:strVal val="#ppt_x"/>
                                          </p:val>
                                        </p:tav>
                                        <p:tav tm="100000">
                                          <p:val>
                                            <p:strVal val="#ppt_x"/>
                                          </p:val>
                                        </p:tav>
                                      </p:tavLst>
                                    </p:anim>
                                    <p:anim calcmode="lin" valueType="num">
                                      <p:cBhvr additive="base">
                                        <p:cTn id="158" dur="500" fill="hold"/>
                                        <p:tgtEl>
                                          <p:spTgt spid="56"/>
                                        </p:tgtEl>
                                        <p:attrNameLst>
                                          <p:attrName>ppt_y</p:attrName>
                                        </p:attrNameLst>
                                      </p:cBhvr>
                                      <p:tavLst>
                                        <p:tav tm="0">
                                          <p:val>
                                            <p:strVal val="1+#ppt_h/2"/>
                                          </p:val>
                                        </p:tav>
                                        <p:tav tm="100000">
                                          <p:val>
                                            <p:strVal val="#ppt_y"/>
                                          </p:val>
                                        </p:tav>
                                      </p:tavLst>
                                    </p:anim>
                                  </p:childTnLst>
                                </p:cTn>
                              </p:par>
                              <p:par>
                                <p:cTn id="159" presetID="2" presetClass="entr" presetSubtype="4" fill="hold" grpId="0" nodeType="withEffect">
                                  <p:stCondLst>
                                    <p:cond delay="0"/>
                                  </p:stCondLst>
                                  <p:childTnLst>
                                    <p:set>
                                      <p:cBhvr>
                                        <p:cTn id="160" dur="1" fill="hold">
                                          <p:stCondLst>
                                            <p:cond delay="0"/>
                                          </p:stCondLst>
                                        </p:cTn>
                                        <p:tgtEl>
                                          <p:spTgt spid="57"/>
                                        </p:tgtEl>
                                        <p:attrNameLst>
                                          <p:attrName>style.visibility</p:attrName>
                                        </p:attrNameLst>
                                      </p:cBhvr>
                                      <p:to>
                                        <p:strVal val="visible"/>
                                      </p:to>
                                    </p:set>
                                    <p:anim calcmode="lin" valueType="num">
                                      <p:cBhvr additive="base">
                                        <p:cTn id="161" dur="500" fill="hold"/>
                                        <p:tgtEl>
                                          <p:spTgt spid="57"/>
                                        </p:tgtEl>
                                        <p:attrNameLst>
                                          <p:attrName>ppt_x</p:attrName>
                                        </p:attrNameLst>
                                      </p:cBhvr>
                                      <p:tavLst>
                                        <p:tav tm="0">
                                          <p:val>
                                            <p:strVal val="#ppt_x"/>
                                          </p:val>
                                        </p:tav>
                                        <p:tav tm="100000">
                                          <p:val>
                                            <p:strVal val="#ppt_x"/>
                                          </p:val>
                                        </p:tav>
                                      </p:tavLst>
                                    </p:anim>
                                    <p:anim calcmode="lin" valueType="num">
                                      <p:cBhvr additive="base">
                                        <p:cTn id="162" dur="500" fill="hold"/>
                                        <p:tgtEl>
                                          <p:spTgt spid="57"/>
                                        </p:tgtEl>
                                        <p:attrNameLst>
                                          <p:attrName>ppt_y</p:attrName>
                                        </p:attrNameLst>
                                      </p:cBhvr>
                                      <p:tavLst>
                                        <p:tav tm="0">
                                          <p:val>
                                            <p:strVal val="1+#ppt_h/2"/>
                                          </p:val>
                                        </p:tav>
                                        <p:tav tm="100000">
                                          <p:val>
                                            <p:strVal val="#ppt_y"/>
                                          </p:val>
                                        </p:tav>
                                      </p:tavLst>
                                    </p:anim>
                                  </p:childTnLst>
                                </p:cTn>
                              </p:par>
                              <p:par>
                                <p:cTn id="163" presetID="2" presetClass="entr" presetSubtype="4" fill="hold" grpId="0" nodeType="withEffect">
                                  <p:stCondLst>
                                    <p:cond delay="0"/>
                                  </p:stCondLst>
                                  <p:childTnLst>
                                    <p:set>
                                      <p:cBhvr>
                                        <p:cTn id="164" dur="1" fill="hold">
                                          <p:stCondLst>
                                            <p:cond delay="0"/>
                                          </p:stCondLst>
                                        </p:cTn>
                                        <p:tgtEl>
                                          <p:spTgt spid="58"/>
                                        </p:tgtEl>
                                        <p:attrNameLst>
                                          <p:attrName>style.visibility</p:attrName>
                                        </p:attrNameLst>
                                      </p:cBhvr>
                                      <p:to>
                                        <p:strVal val="visible"/>
                                      </p:to>
                                    </p:set>
                                    <p:anim calcmode="lin" valueType="num">
                                      <p:cBhvr additive="base">
                                        <p:cTn id="165" dur="500" fill="hold"/>
                                        <p:tgtEl>
                                          <p:spTgt spid="58"/>
                                        </p:tgtEl>
                                        <p:attrNameLst>
                                          <p:attrName>ppt_x</p:attrName>
                                        </p:attrNameLst>
                                      </p:cBhvr>
                                      <p:tavLst>
                                        <p:tav tm="0">
                                          <p:val>
                                            <p:strVal val="#ppt_x"/>
                                          </p:val>
                                        </p:tav>
                                        <p:tav tm="100000">
                                          <p:val>
                                            <p:strVal val="#ppt_x"/>
                                          </p:val>
                                        </p:tav>
                                      </p:tavLst>
                                    </p:anim>
                                    <p:anim calcmode="lin" valueType="num">
                                      <p:cBhvr additive="base">
                                        <p:cTn id="166" dur="500" fill="hold"/>
                                        <p:tgtEl>
                                          <p:spTgt spid="58"/>
                                        </p:tgtEl>
                                        <p:attrNameLst>
                                          <p:attrName>ppt_y</p:attrName>
                                        </p:attrNameLst>
                                      </p:cBhvr>
                                      <p:tavLst>
                                        <p:tav tm="0">
                                          <p:val>
                                            <p:strVal val="1+#ppt_h/2"/>
                                          </p:val>
                                        </p:tav>
                                        <p:tav tm="100000">
                                          <p:val>
                                            <p:strVal val="#ppt_y"/>
                                          </p:val>
                                        </p:tav>
                                      </p:tavLst>
                                    </p:anim>
                                  </p:childTnLst>
                                </p:cTn>
                              </p:par>
                              <p:par>
                                <p:cTn id="167" presetID="2" presetClass="entr" presetSubtype="8" fill="hold" nodeType="withEffect">
                                  <p:stCondLst>
                                    <p:cond delay="0"/>
                                  </p:stCondLst>
                                  <p:childTnLst>
                                    <p:set>
                                      <p:cBhvr>
                                        <p:cTn id="168" dur="1" fill="hold">
                                          <p:stCondLst>
                                            <p:cond delay="0"/>
                                          </p:stCondLst>
                                        </p:cTn>
                                        <p:tgtEl>
                                          <p:spTgt spid="22"/>
                                        </p:tgtEl>
                                        <p:attrNameLst>
                                          <p:attrName>style.visibility</p:attrName>
                                        </p:attrNameLst>
                                      </p:cBhvr>
                                      <p:to>
                                        <p:strVal val="visible"/>
                                      </p:to>
                                    </p:set>
                                    <p:anim calcmode="lin" valueType="num">
                                      <p:cBhvr additive="base">
                                        <p:cTn id="169" dur="500" fill="hold"/>
                                        <p:tgtEl>
                                          <p:spTgt spid="22"/>
                                        </p:tgtEl>
                                        <p:attrNameLst>
                                          <p:attrName>ppt_x</p:attrName>
                                        </p:attrNameLst>
                                      </p:cBhvr>
                                      <p:tavLst>
                                        <p:tav tm="0">
                                          <p:val>
                                            <p:strVal val="0-#ppt_w/2"/>
                                          </p:val>
                                        </p:tav>
                                        <p:tav tm="100000">
                                          <p:val>
                                            <p:strVal val="#ppt_x"/>
                                          </p:val>
                                        </p:tav>
                                      </p:tavLst>
                                    </p:anim>
                                    <p:anim calcmode="lin" valueType="num">
                                      <p:cBhvr additive="base">
                                        <p:cTn id="170" dur="500" fill="hold"/>
                                        <p:tgtEl>
                                          <p:spTgt spid="22"/>
                                        </p:tgtEl>
                                        <p:attrNameLst>
                                          <p:attrName>ppt_y</p:attrName>
                                        </p:attrNameLst>
                                      </p:cBhvr>
                                      <p:tavLst>
                                        <p:tav tm="0">
                                          <p:val>
                                            <p:strVal val="#ppt_y"/>
                                          </p:val>
                                        </p:tav>
                                        <p:tav tm="100000">
                                          <p:val>
                                            <p:strVal val="#ppt_y"/>
                                          </p:val>
                                        </p:tav>
                                      </p:tavLst>
                                    </p:anim>
                                  </p:childTnLst>
                                </p:cTn>
                              </p:par>
                              <p:par>
                                <p:cTn id="171" presetID="2" presetClass="entr" presetSubtype="4" fill="hold" grpId="0" nodeType="withEffect">
                                  <p:stCondLst>
                                    <p:cond delay="0"/>
                                  </p:stCondLst>
                                  <p:childTnLst>
                                    <p:set>
                                      <p:cBhvr>
                                        <p:cTn id="172" dur="1" fill="hold">
                                          <p:stCondLst>
                                            <p:cond delay="0"/>
                                          </p:stCondLst>
                                        </p:cTn>
                                        <p:tgtEl>
                                          <p:spTgt spid="62"/>
                                        </p:tgtEl>
                                        <p:attrNameLst>
                                          <p:attrName>style.visibility</p:attrName>
                                        </p:attrNameLst>
                                      </p:cBhvr>
                                      <p:to>
                                        <p:strVal val="visible"/>
                                      </p:to>
                                    </p:set>
                                    <p:anim calcmode="lin" valueType="num">
                                      <p:cBhvr additive="base">
                                        <p:cTn id="173" dur="500" fill="hold"/>
                                        <p:tgtEl>
                                          <p:spTgt spid="62"/>
                                        </p:tgtEl>
                                        <p:attrNameLst>
                                          <p:attrName>ppt_x</p:attrName>
                                        </p:attrNameLst>
                                      </p:cBhvr>
                                      <p:tavLst>
                                        <p:tav tm="0">
                                          <p:val>
                                            <p:strVal val="#ppt_x"/>
                                          </p:val>
                                        </p:tav>
                                        <p:tav tm="100000">
                                          <p:val>
                                            <p:strVal val="#ppt_x"/>
                                          </p:val>
                                        </p:tav>
                                      </p:tavLst>
                                    </p:anim>
                                    <p:anim calcmode="lin" valueType="num">
                                      <p:cBhvr additive="base">
                                        <p:cTn id="174" dur="500" fill="hold"/>
                                        <p:tgtEl>
                                          <p:spTgt spid="62"/>
                                        </p:tgtEl>
                                        <p:attrNameLst>
                                          <p:attrName>ppt_y</p:attrName>
                                        </p:attrNameLst>
                                      </p:cBhvr>
                                      <p:tavLst>
                                        <p:tav tm="0">
                                          <p:val>
                                            <p:strVal val="1+#ppt_h/2"/>
                                          </p:val>
                                        </p:tav>
                                        <p:tav tm="100000">
                                          <p:val>
                                            <p:strVal val="#ppt_y"/>
                                          </p:val>
                                        </p:tav>
                                      </p:tavLst>
                                    </p:anim>
                                  </p:childTnLst>
                                </p:cTn>
                              </p:par>
                              <p:par>
                                <p:cTn id="175" presetID="2" presetClass="entr" presetSubtype="4" fill="hold" grpId="0" nodeType="withEffect">
                                  <p:stCondLst>
                                    <p:cond delay="0"/>
                                  </p:stCondLst>
                                  <p:childTnLst>
                                    <p:set>
                                      <p:cBhvr>
                                        <p:cTn id="176" dur="1" fill="hold">
                                          <p:stCondLst>
                                            <p:cond delay="0"/>
                                          </p:stCondLst>
                                        </p:cTn>
                                        <p:tgtEl>
                                          <p:spTgt spid="63"/>
                                        </p:tgtEl>
                                        <p:attrNameLst>
                                          <p:attrName>style.visibility</p:attrName>
                                        </p:attrNameLst>
                                      </p:cBhvr>
                                      <p:to>
                                        <p:strVal val="visible"/>
                                      </p:to>
                                    </p:set>
                                    <p:anim calcmode="lin" valueType="num">
                                      <p:cBhvr additive="base">
                                        <p:cTn id="177" dur="500" fill="hold"/>
                                        <p:tgtEl>
                                          <p:spTgt spid="63"/>
                                        </p:tgtEl>
                                        <p:attrNameLst>
                                          <p:attrName>ppt_x</p:attrName>
                                        </p:attrNameLst>
                                      </p:cBhvr>
                                      <p:tavLst>
                                        <p:tav tm="0">
                                          <p:val>
                                            <p:strVal val="#ppt_x"/>
                                          </p:val>
                                        </p:tav>
                                        <p:tav tm="100000">
                                          <p:val>
                                            <p:strVal val="#ppt_x"/>
                                          </p:val>
                                        </p:tav>
                                      </p:tavLst>
                                    </p:anim>
                                    <p:anim calcmode="lin" valueType="num">
                                      <p:cBhvr additive="base">
                                        <p:cTn id="178" dur="500" fill="hold"/>
                                        <p:tgtEl>
                                          <p:spTgt spid="63"/>
                                        </p:tgtEl>
                                        <p:attrNameLst>
                                          <p:attrName>ppt_y</p:attrName>
                                        </p:attrNameLst>
                                      </p:cBhvr>
                                      <p:tavLst>
                                        <p:tav tm="0">
                                          <p:val>
                                            <p:strVal val="1+#ppt_h/2"/>
                                          </p:val>
                                        </p:tav>
                                        <p:tav tm="100000">
                                          <p:val>
                                            <p:strVal val="#ppt_y"/>
                                          </p:val>
                                        </p:tav>
                                      </p:tavLst>
                                    </p:anim>
                                  </p:childTnLst>
                                </p:cTn>
                              </p:par>
                              <p:par>
                                <p:cTn id="179" presetID="2" presetClass="entr" presetSubtype="4" fill="hold" grpId="0" nodeType="withEffect">
                                  <p:stCondLst>
                                    <p:cond delay="0"/>
                                  </p:stCondLst>
                                  <p:childTnLst>
                                    <p:set>
                                      <p:cBhvr>
                                        <p:cTn id="180" dur="1" fill="hold">
                                          <p:stCondLst>
                                            <p:cond delay="0"/>
                                          </p:stCondLst>
                                        </p:cTn>
                                        <p:tgtEl>
                                          <p:spTgt spid="64"/>
                                        </p:tgtEl>
                                        <p:attrNameLst>
                                          <p:attrName>style.visibility</p:attrName>
                                        </p:attrNameLst>
                                      </p:cBhvr>
                                      <p:to>
                                        <p:strVal val="visible"/>
                                      </p:to>
                                    </p:set>
                                    <p:anim calcmode="lin" valueType="num">
                                      <p:cBhvr additive="base">
                                        <p:cTn id="181" dur="500" fill="hold"/>
                                        <p:tgtEl>
                                          <p:spTgt spid="64"/>
                                        </p:tgtEl>
                                        <p:attrNameLst>
                                          <p:attrName>ppt_x</p:attrName>
                                        </p:attrNameLst>
                                      </p:cBhvr>
                                      <p:tavLst>
                                        <p:tav tm="0">
                                          <p:val>
                                            <p:strVal val="#ppt_x"/>
                                          </p:val>
                                        </p:tav>
                                        <p:tav tm="100000">
                                          <p:val>
                                            <p:strVal val="#ppt_x"/>
                                          </p:val>
                                        </p:tav>
                                      </p:tavLst>
                                    </p:anim>
                                    <p:anim calcmode="lin" valueType="num">
                                      <p:cBhvr additive="base">
                                        <p:cTn id="182" dur="500" fill="hold"/>
                                        <p:tgtEl>
                                          <p:spTgt spid="64"/>
                                        </p:tgtEl>
                                        <p:attrNameLst>
                                          <p:attrName>ppt_y</p:attrName>
                                        </p:attrNameLst>
                                      </p:cBhvr>
                                      <p:tavLst>
                                        <p:tav tm="0">
                                          <p:val>
                                            <p:strVal val="1+#ppt_h/2"/>
                                          </p:val>
                                        </p:tav>
                                        <p:tav tm="100000">
                                          <p:val>
                                            <p:strVal val="#ppt_y"/>
                                          </p:val>
                                        </p:tav>
                                      </p:tavLst>
                                    </p:anim>
                                  </p:childTnLst>
                                </p:cTn>
                              </p:par>
                              <p:par>
                                <p:cTn id="183" presetID="2" presetClass="entr" presetSubtype="4" fill="hold" grpId="0" nodeType="withEffect">
                                  <p:stCondLst>
                                    <p:cond delay="0"/>
                                  </p:stCondLst>
                                  <p:childTnLst>
                                    <p:set>
                                      <p:cBhvr>
                                        <p:cTn id="184" dur="1" fill="hold">
                                          <p:stCondLst>
                                            <p:cond delay="0"/>
                                          </p:stCondLst>
                                        </p:cTn>
                                        <p:tgtEl>
                                          <p:spTgt spid="65"/>
                                        </p:tgtEl>
                                        <p:attrNameLst>
                                          <p:attrName>style.visibility</p:attrName>
                                        </p:attrNameLst>
                                      </p:cBhvr>
                                      <p:to>
                                        <p:strVal val="visible"/>
                                      </p:to>
                                    </p:set>
                                    <p:anim calcmode="lin" valueType="num">
                                      <p:cBhvr additive="base">
                                        <p:cTn id="185" dur="500" fill="hold"/>
                                        <p:tgtEl>
                                          <p:spTgt spid="65"/>
                                        </p:tgtEl>
                                        <p:attrNameLst>
                                          <p:attrName>ppt_x</p:attrName>
                                        </p:attrNameLst>
                                      </p:cBhvr>
                                      <p:tavLst>
                                        <p:tav tm="0">
                                          <p:val>
                                            <p:strVal val="#ppt_x"/>
                                          </p:val>
                                        </p:tav>
                                        <p:tav tm="100000">
                                          <p:val>
                                            <p:strVal val="#ppt_x"/>
                                          </p:val>
                                        </p:tav>
                                      </p:tavLst>
                                    </p:anim>
                                    <p:anim calcmode="lin" valueType="num">
                                      <p:cBhvr additive="base">
                                        <p:cTn id="186" dur="500" fill="hold"/>
                                        <p:tgtEl>
                                          <p:spTgt spid="65"/>
                                        </p:tgtEl>
                                        <p:attrNameLst>
                                          <p:attrName>ppt_y</p:attrName>
                                        </p:attrNameLst>
                                      </p:cBhvr>
                                      <p:tavLst>
                                        <p:tav tm="0">
                                          <p:val>
                                            <p:strVal val="1+#ppt_h/2"/>
                                          </p:val>
                                        </p:tav>
                                        <p:tav tm="100000">
                                          <p:val>
                                            <p:strVal val="#ppt_y"/>
                                          </p:val>
                                        </p:tav>
                                      </p:tavLst>
                                    </p:anim>
                                  </p:childTnLst>
                                </p:cTn>
                              </p:par>
                              <p:par>
                                <p:cTn id="187" presetID="2" presetClass="entr" presetSubtype="4" fill="hold" grpId="0" nodeType="withEffect">
                                  <p:stCondLst>
                                    <p:cond delay="0"/>
                                  </p:stCondLst>
                                  <p:childTnLst>
                                    <p:set>
                                      <p:cBhvr>
                                        <p:cTn id="188" dur="1" fill="hold">
                                          <p:stCondLst>
                                            <p:cond delay="0"/>
                                          </p:stCondLst>
                                        </p:cTn>
                                        <p:tgtEl>
                                          <p:spTgt spid="66"/>
                                        </p:tgtEl>
                                        <p:attrNameLst>
                                          <p:attrName>style.visibility</p:attrName>
                                        </p:attrNameLst>
                                      </p:cBhvr>
                                      <p:to>
                                        <p:strVal val="visible"/>
                                      </p:to>
                                    </p:set>
                                    <p:anim calcmode="lin" valueType="num">
                                      <p:cBhvr additive="base">
                                        <p:cTn id="189" dur="500" fill="hold"/>
                                        <p:tgtEl>
                                          <p:spTgt spid="66"/>
                                        </p:tgtEl>
                                        <p:attrNameLst>
                                          <p:attrName>ppt_x</p:attrName>
                                        </p:attrNameLst>
                                      </p:cBhvr>
                                      <p:tavLst>
                                        <p:tav tm="0">
                                          <p:val>
                                            <p:strVal val="#ppt_x"/>
                                          </p:val>
                                        </p:tav>
                                        <p:tav tm="100000">
                                          <p:val>
                                            <p:strVal val="#ppt_x"/>
                                          </p:val>
                                        </p:tav>
                                      </p:tavLst>
                                    </p:anim>
                                    <p:anim calcmode="lin" valueType="num">
                                      <p:cBhvr additive="base">
                                        <p:cTn id="190" dur="500" fill="hold"/>
                                        <p:tgtEl>
                                          <p:spTgt spid="66"/>
                                        </p:tgtEl>
                                        <p:attrNameLst>
                                          <p:attrName>ppt_y</p:attrName>
                                        </p:attrNameLst>
                                      </p:cBhvr>
                                      <p:tavLst>
                                        <p:tav tm="0">
                                          <p:val>
                                            <p:strVal val="1+#ppt_h/2"/>
                                          </p:val>
                                        </p:tav>
                                        <p:tav tm="100000">
                                          <p:val>
                                            <p:strVal val="#ppt_y"/>
                                          </p:val>
                                        </p:tav>
                                      </p:tavLst>
                                    </p:anim>
                                  </p:childTnLst>
                                </p:cTn>
                              </p:par>
                              <p:par>
                                <p:cTn id="191" presetID="2" presetClass="entr" presetSubtype="8" fill="hold" grpId="0" nodeType="withEffect">
                                  <p:stCondLst>
                                    <p:cond delay="0"/>
                                  </p:stCondLst>
                                  <p:childTnLst>
                                    <p:set>
                                      <p:cBhvr>
                                        <p:cTn id="192" dur="1" fill="hold">
                                          <p:stCondLst>
                                            <p:cond delay="0"/>
                                          </p:stCondLst>
                                        </p:cTn>
                                        <p:tgtEl>
                                          <p:spTgt spid="67"/>
                                        </p:tgtEl>
                                        <p:attrNameLst>
                                          <p:attrName>style.visibility</p:attrName>
                                        </p:attrNameLst>
                                      </p:cBhvr>
                                      <p:to>
                                        <p:strVal val="visible"/>
                                      </p:to>
                                    </p:set>
                                    <p:anim calcmode="lin" valueType="num">
                                      <p:cBhvr additive="base">
                                        <p:cTn id="193" dur="500" fill="hold"/>
                                        <p:tgtEl>
                                          <p:spTgt spid="67"/>
                                        </p:tgtEl>
                                        <p:attrNameLst>
                                          <p:attrName>ppt_x</p:attrName>
                                        </p:attrNameLst>
                                      </p:cBhvr>
                                      <p:tavLst>
                                        <p:tav tm="0">
                                          <p:val>
                                            <p:strVal val="0-#ppt_w/2"/>
                                          </p:val>
                                        </p:tav>
                                        <p:tav tm="100000">
                                          <p:val>
                                            <p:strVal val="#ppt_x"/>
                                          </p:val>
                                        </p:tav>
                                      </p:tavLst>
                                    </p:anim>
                                    <p:anim calcmode="lin" valueType="num">
                                      <p:cBhvr additive="base">
                                        <p:cTn id="194" dur="500" fill="hold"/>
                                        <p:tgtEl>
                                          <p:spTgt spid="67"/>
                                        </p:tgtEl>
                                        <p:attrNameLst>
                                          <p:attrName>ppt_y</p:attrName>
                                        </p:attrNameLst>
                                      </p:cBhvr>
                                      <p:tavLst>
                                        <p:tav tm="0">
                                          <p:val>
                                            <p:strVal val="#ppt_y"/>
                                          </p:val>
                                        </p:tav>
                                        <p:tav tm="100000">
                                          <p:val>
                                            <p:strVal val="#ppt_y"/>
                                          </p:val>
                                        </p:tav>
                                      </p:tavLst>
                                    </p:anim>
                                  </p:childTnLst>
                                </p:cTn>
                              </p:par>
                              <p:par>
                                <p:cTn id="195" presetID="2" presetClass="entr" presetSubtype="4" fill="hold" grpId="0" nodeType="withEffect">
                                  <p:stCondLst>
                                    <p:cond delay="0"/>
                                  </p:stCondLst>
                                  <p:childTnLst>
                                    <p:set>
                                      <p:cBhvr>
                                        <p:cTn id="196" dur="1" fill="hold">
                                          <p:stCondLst>
                                            <p:cond delay="0"/>
                                          </p:stCondLst>
                                        </p:cTn>
                                        <p:tgtEl>
                                          <p:spTgt spid="68"/>
                                        </p:tgtEl>
                                        <p:attrNameLst>
                                          <p:attrName>style.visibility</p:attrName>
                                        </p:attrNameLst>
                                      </p:cBhvr>
                                      <p:to>
                                        <p:strVal val="visible"/>
                                      </p:to>
                                    </p:set>
                                    <p:anim calcmode="lin" valueType="num">
                                      <p:cBhvr additive="base">
                                        <p:cTn id="197" dur="500" fill="hold"/>
                                        <p:tgtEl>
                                          <p:spTgt spid="68"/>
                                        </p:tgtEl>
                                        <p:attrNameLst>
                                          <p:attrName>ppt_x</p:attrName>
                                        </p:attrNameLst>
                                      </p:cBhvr>
                                      <p:tavLst>
                                        <p:tav tm="0">
                                          <p:val>
                                            <p:strVal val="#ppt_x"/>
                                          </p:val>
                                        </p:tav>
                                        <p:tav tm="100000">
                                          <p:val>
                                            <p:strVal val="#ppt_x"/>
                                          </p:val>
                                        </p:tav>
                                      </p:tavLst>
                                    </p:anim>
                                    <p:anim calcmode="lin" valueType="num">
                                      <p:cBhvr additive="base">
                                        <p:cTn id="198" dur="500" fill="hold"/>
                                        <p:tgtEl>
                                          <p:spTgt spid="68"/>
                                        </p:tgtEl>
                                        <p:attrNameLst>
                                          <p:attrName>ppt_y</p:attrName>
                                        </p:attrNameLst>
                                      </p:cBhvr>
                                      <p:tavLst>
                                        <p:tav tm="0">
                                          <p:val>
                                            <p:strVal val="1+#ppt_h/2"/>
                                          </p:val>
                                        </p:tav>
                                        <p:tav tm="100000">
                                          <p:val>
                                            <p:strVal val="#ppt_y"/>
                                          </p:val>
                                        </p:tav>
                                      </p:tavLst>
                                    </p:anim>
                                  </p:childTnLst>
                                </p:cTn>
                              </p:par>
                              <p:par>
                                <p:cTn id="199" presetID="2" presetClass="entr" presetSubtype="4" fill="hold" grpId="0" nodeType="withEffect">
                                  <p:stCondLst>
                                    <p:cond delay="0"/>
                                  </p:stCondLst>
                                  <p:childTnLst>
                                    <p:set>
                                      <p:cBhvr>
                                        <p:cTn id="200" dur="1" fill="hold">
                                          <p:stCondLst>
                                            <p:cond delay="0"/>
                                          </p:stCondLst>
                                        </p:cTn>
                                        <p:tgtEl>
                                          <p:spTgt spid="69"/>
                                        </p:tgtEl>
                                        <p:attrNameLst>
                                          <p:attrName>style.visibility</p:attrName>
                                        </p:attrNameLst>
                                      </p:cBhvr>
                                      <p:to>
                                        <p:strVal val="visible"/>
                                      </p:to>
                                    </p:set>
                                    <p:anim calcmode="lin" valueType="num">
                                      <p:cBhvr additive="base">
                                        <p:cTn id="201" dur="500" fill="hold"/>
                                        <p:tgtEl>
                                          <p:spTgt spid="69"/>
                                        </p:tgtEl>
                                        <p:attrNameLst>
                                          <p:attrName>ppt_x</p:attrName>
                                        </p:attrNameLst>
                                      </p:cBhvr>
                                      <p:tavLst>
                                        <p:tav tm="0">
                                          <p:val>
                                            <p:strVal val="#ppt_x"/>
                                          </p:val>
                                        </p:tav>
                                        <p:tav tm="100000">
                                          <p:val>
                                            <p:strVal val="#ppt_x"/>
                                          </p:val>
                                        </p:tav>
                                      </p:tavLst>
                                    </p:anim>
                                    <p:anim calcmode="lin" valueType="num">
                                      <p:cBhvr additive="base">
                                        <p:cTn id="202" dur="500" fill="hold"/>
                                        <p:tgtEl>
                                          <p:spTgt spid="69"/>
                                        </p:tgtEl>
                                        <p:attrNameLst>
                                          <p:attrName>ppt_y</p:attrName>
                                        </p:attrNameLst>
                                      </p:cBhvr>
                                      <p:tavLst>
                                        <p:tav tm="0">
                                          <p:val>
                                            <p:strVal val="1+#ppt_h/2"/>
                                          </p:val>
                                        </p:tav>
                                        <p:tav tm="100000">
                                          <p:val>
                                            <p:strVal val="#ppt_y"/>
                                          </p:val>
                                        </p:tav>
                                      </p:tavLst>
                                    </p:anim>
                                  </p:childTnLst>
                                </p:cTn>
                              </p:par>
                              <p:par>
                                <p:cTn id="203" presetID="2" presetClass="entr" presetSubtype="4" fill="hold" grpId="0" nodeType="withEffect">
                                  <p:stCondLst>
                                    <p:cond delay="0"/>
                                  </p:stCondLst>
                                  <p:childTnLst>
                                    <p:set>
                                      <p:cBhvr>
                                        <p:cTn id="204" dur="1" fill="hold">
                                          <p:stCondLst>
                                            <p:cond delay="0"/>
                                          </p:stCondLst>
                                        </p:cTn>
                                        <p:tgtEl>
                                          <p:spTgt spid="70"/>
                                        </p:tgtEl>
                                        <p:attrNameLst>
                                          <p:attrName>style.visibility</p:attrName>
                                        </p:attrNameLst>
                                      </p:cBhvr>
                                      <p:to>
                                        <p:strVal val="visible"/>
                                      </p:to>
                                    </p:set>
                                    <p:anim calcmode="lin" valueType="num">
                                      <p:cBhvr additive="base">
                                        <p:cTn id="205" dur="500" fill="hold"/>
                                        <p:tgtEl>
                                          <p:spTgt spid="70"/>
                                        </p:tgtEl>
                                        <p:attrNameLst>
                                          <p:attrName>ppt_x</p:attrName>
                                        </p:attrNameLst>
                                      </p:cBhvr>
                                      <p:tavLst>
                                        <p:tav tm="0">
                                          <p:val>
                                            <p:strVal val="#ppt_x"/>
                                          </p:val>
                                        </p:tav>
                                        <p:tav tm="100000">
                                          <p:val>
                                            <p:strVal val="#ppt_x"/>
                                          </p:val>
                                        </p:tav>
                                      </p:tavLst>
                                    </p:anim>
                                    <p:anim calcmode="lin" valueType="num">
                                      <p:cBhvr additive="base">
                                        <p:cTn id="206" dur="500" fill="hold"/>
                                        <p:tgtEl>
                                          <p:spTgt spid="70"/>
                                        </p:tgtEl>
                                        <p:attrNameLst>
                                          <p:attrName>ppt_y</p:attrName>
                                        </p:attrNameLst>
                                      </p:cBhvr>
                                      <p:tavLst>
                                        <p:tav tm="0">
                                          <p:val>
                                            <p:strVal val="1+#ppt_h/2"/>
                                          </p:val>
                                        </p:tav>
                                        <p:tav tm="100000">
                                          <p:val>
                                            <p:strVal val="#ppt_y"/>
                                          </p:val>
                                        </p:tav>
                                      </p:tavLst>
                                    </p:anim>
                                  </p:childTnLst>
                                </p:cTn>
                              </p:par>
                              <p:par>
                                <p:cTn id="207" presetID="2" presetClass="entr" presetSubtype="4" fill="hold" grpId="0" nodeType="withEffect">
                                  <p:stCondLst>
                                    <p:cond delay="0"/>
                                  </p:stCondLst>
                                  <p:childTnLst>
                                    <p:set>
                                      <p:cBhvr>
                                        <p:cTn id="208" dur="1" fill="hold">
                                          <p:stCondLst>
                                            <p:cond delay="0"/>
                                          </p:stCondLst>
                                        </p:cTn>
                                        <p:tgtEl>
                                          <p:spTgt spid="71"/>
                                        </p:tgtEl>
                                        <p:attrNameLst>
                                          <p:attrName>style.visibility</p:attrName>
                                        </p:attrNameLst>
                                      </p:cBhvr>
                                      <p:to>
                                        <p:strVal val="visible"/>
                                      </p:to>
                                    </p:set>
                                    <p:anim calcmode="lin" valueType="num">
                                      <p:cBhvr additive="base">
                                        <p:cTn id="209" dur="500" fill="hold"/>
                                        <p:tgtEl>
                                          <p:spTgt spid="71"/>
                                        </p:tgtEl>
                                        <p:attrNameLst>
                                          <p:attrName>ppt_x</p:attrName>
                                        </p:attrNameLst>
                                      </p:cBhvr>
                                      <p:tavLst>
                                        <p:tav tm="0">
                                          <p:val>
                                            <p:strVal val="#ppt_x"/>
                                          </p:val>
                                        </p:tav>
                                        <p:tav tm="100000">
                                          <p:val>
                                            <p:strVal val="#ppt_x"/>
                                          </p:val>
                                        </p:tav>
                                      </p:tavLst>
                                    </p:anim>
                                    <p:anim calcmode="lin" valueType="num">
                                      <p:cBhvr additive="base">
                                        <p:cTn id="210" dur="500" fill="hold"/>
                                        <p:tgtEl>
                                          <p:spTgt spid="71"/>
                                        </p:tgtEl>
                                        <p:attrNameLst>
                                          <p:attrName>ppt_y</p:attrName>
                                        </p:attrNameLst>
                                      </p:cBhvr>
                                      <p:tavLst>
                                        <p:tav tm="0">
                                          <p:val>
                                            <p:strVal val="1+#ppt_h/2"/>
                                          </p:val>
                                        </p:tav>
                                        <p:tav tm="100000">
                                          <p:val>
                                            <p:strVal val="#ppt_y"/>
                                          </p:val>
                                        </p:tav>
                                      </p:tavLst>
                                    </p:anim>
                                  </p:childTnLst>
                                </p:cTn>
                              </p:par>
                              <p:par>
                                <p:cTn id="211" presetID="2" presetClass="entr" presetSubtype="4" fill="hold" grpId="0" nodeType="withEffect">
                                  <p:stCondLst>
                                    <p:cond delay="0"/>
                                  </p:stCondLst>
                                  <p:childTnLst>
                                    <p:set>
                                      <p:cBhvr>
                                        <p:cTn id="212" dur="1" fill="hold">
                                          <p:stCondLst>
                                            <p:cond delay="0"/>
                                          </p:stCondLst>
                                        </p:cTn>
                                        <p:tgtEl>
                                          <p:spTgt spid="72"/>
                                        </p:tgtEl>
                                        <p:attrNameLst>
                                          <p:attrName>style.visibility</p:attrName>
                                        </p:attrNameLst>
                                      </p:cBhvr>
                                      <p:to>
                                        <p:strVal val="visible"/>
                                      </p:to>
                                    </p:set>
                                    <p:anim calcmode="lin" valueType="num">
                                      <p:cBhvr additive="base">
                                        <p:cTn id="213" dur="500" fill="hold"/>
                                        <p:tgtEl>
                                          <p:spTgt spid="72"/>
                                        </p:tgtEl>
                                        <p:attrNameLst>
                                          <p:attrName>ppt_x</p:attrName>
                                        </p:attrNameLst>
                                      </p:cBhvr>
                                      <p:tavLst>
                                        <p:tav tm="0">
                                          <p:val>
                                            <p:strVal val="#ppt_x"/>
                                          </p:val>
                                        </p:tav>
                                        <p:tav tm="100000">
                                          <p:val>
                                            <p:strVal val="#ppt_x"/>
                                          </p:val>
                                        </p:tav>
                                      </p:tavLst>
                                    </p:anim>
                                    <p:anim calcmode="lin" valueType="num">
                                      <p:cBhvr additive="base">
                                        <p:cTn id="214" dur="500" fill="hold"/>
                                        <p:tgtEl>
                                          <p:spTgt spid="72"/>
                                        </p:tgtEl>
                                        <p:attrNameLst>
                                          <p:attrName>ppt_y</p:attrName>
                                        </p:attrNameLst>
                                      </p:cBhvr>
                                      <p:tavLst>
                                        <p:tav tm="0">
                                          <p:val>
                                            <p:strVal val="1+#ppt_h/2"/>
                                          </p:val>
                                        </p:tav>
                                        <p:tav tm="100000">
                                          <p:val>
                                            <p:strVal val="#ppt_y"/>
                                          </p:val>
                                        </p:tav>
                                      </p:tavLst>
                                    </p:anim>
                                  </p:childTnLst>
                                </p:cTn>
                              </p:par>
                              <p:par>
                                <p:cTn id="215" presetID="2" presetClass="entr" presetSubtype="4" fill="hold" grpId="0" nodeType="withEffect">
                                  <p:stCondLst>
                                    <p:cond delay="0"/>
                                  </p:stCondLst>
                                  <p:childTnLst>
                                    <p:set>
                                      <p:cBhvr>
                                        <p:cTn id="216" dur="1" fill="hold">
                                          <p:stCondLst>
                                            <p:cond delay="0"/>
                                          </p:stCondLst>
                                        </p:cTn>
                                        <p:tgtEl>
                                          <p:spTgt spid="73"/>
                                        </p:tgtEl>
                                        <p:attrNameLst>
                                          <p:attrName>style.visibility</p:attrName>
                                        </p:attrNameLst>
                                      </p:cBhvr>
                                      <p:to>
                                        <p:strVal val="visible"/>
                                      </p:to>
                                    </p:set>
                                    <p:anim calcmode="lin" valueType="num">
                                      <p:cBhvr additive="base">
                                        <p:cTn id="217" dur="500" fill="hold"/>
                                        <p:tgtEl>
                                          <p:spTgt spid="73"/>
                                        </p:tgtEl>
                                        <p:attrNameLst>
                                          <p:attrName>ppt_x</p:attrName>
                                        </p:attrNameLst>
                                      </p:cBhvr>
                                      <p:tavLst>
                                        <p:tav tm="0">
                                          <p:val>
                                            <p:strVal val="#ppt_x"/>
                                          </p:val>
                                        </p:tav>
                                        <p:tav tm="100000">
                                          <p:val>
                                            <p:strVal val="#ppt_x"/>
                                          </p:val>
                                        </p:tav>
                                      </p:tavLst>
                                    </p:anim>
                                    <p:anim calcmode="lin" valueType="num">
                                      <p:cBhvr additive="base">
                                        <p:cTn id="218" dur="500" fill="hold"/>
                                        <p:tgtEl>
                                          <p:spTgt spid="73"/>
                                        </p:tgtEl>
                                        <p:attrNameLst>
                                          <p:attrName>ppt_y</p:attrName>
                                        </p:attrNameLst>
                                      </p:cBhvr>
                                      <p:tavLst>
                                        <p:tav tm="0">
                                          <p:val>
                                            <p:strVal val="1+#ppt_h/2"/>
                                          </p:val>
                                        </p:tav>
                                        <p:tav tm="100000">
                                          <p:val>
                                            <p:strVal val="#ppt_y"/>
                                          </p:val>
                                        </p:tav>
                                      </p:tavLst>
                                    </p:anim>
                                  </p:childTnLst>
                                </p:cTn>
                              </p:par>
                              <p:par>
                                <p:cTn id="219" presetID="2" presetClass="entr" presetSubtype="4" fill="hold" grpId="0" nodeType="withEffect">
                                  <p:stCondLst>
                                    <p:cond delay="0"/>
                                  </p:stCondLst>
                                  <p:childTnLst>
                                    <p:set>
                                      <p:cBhvr>
                                        <p:cTn id="220" dur="1" fill="hold">
                                          <p:stCondLst>
                                            <p:cond delay="0"/>
                                          </p:stCondLst>
                                        </p:cTn>
                                        <p:tgtEl>
                                          <p:spTgt spid="74"/>
                                        </p:tgtEl>
                                        <p:attrNameLst>
                                          <p:attrName>style.visibility</p:attrName>
                                        </p:attrNameLst>
                                      </p:cBhvr>
                                      <p:to>
                                        <p:strVal val="visible"/>
                                      </p:to>
                                    </p:set>
                                    <p:anim calcmode="lin" valueType="num">
                                      <p:cBhvr additive="base">
                                        <p:cTn id="221" dur="500" fill="hold"/>
                                        <p:tgtEl>
                                          <p:spTgt spid="74"/>
                                        </p:tgtEl>
                                        <p:attrNameLst>
                                          <p:attrName>ppt_x</p:attrName>
                                        </p:attrNameLst>
                                      </p:cBhvr>
                                      <p:tavLst>
                                        <p:tav tm="0">
                                          <p:val>
                                            <p:strVal val="#ppt_x"/>
                                          </p:val>
                                        </p:tav>
                                        <p:tav tm="100000">
                                          <p:val>
                                            <p:strVal val="#ppt_x"/>
                                          </p:val>
                                        </p:tav>
                                      </p:tavLst>
                                    </p:anim>
                                    <p:anim calcmode="lin" valueType="num">
                                      <p:cBhvr additive="base">
                                        <p:cTn id="222" dur="500" fill="hold"/>
                                        <p:tgtEl>
                                          <p:spTgt spid="74"/>
                                        </p:tgtEl>
                                        <p:attrNameLst>
                                          <p:attrName>ppt_y</p:attrName>
                                        </p:attrNameLst>
                                      </p:cBhvr>
                                      <p:tavLst>
                                        <p:tav tm="0">
                                          <p:val>
                                            <p:strVal val="1+#ppt_h/2"/>
                                          </p:val>
                                        </p:tav>
                                        <p:tav tm="100000">
                                          <p:val>
                                            <p:strVal val="#ppt_y"/>
                                          </p:val>
                                        </p:tav>
                                      </p:tavLst>
                                    </p:anim>
                                  </p:childTnLst>
                                </p:cTn>
                              </p:par>
                              <p:par>
                                <p:cTn id="223" presetID="2" presetClass="entr" presetSubtype="4" fill="hold" grpId="0" nodeType="withEffect">
                                  <p:stCondLst>
                                    <p:cond delay="0"/>
                                  </p:stCondLst>
                                  <p:childTnLst>
                                    <p:set>
                                      <p:cBhvr>
                                        <p:cTn id="224" dur="1" fill="hold">
                                          <p:stCondLst>
                                            <p:cond delay="0"/>
                                          </p:stCondLst>
                                        </p:cTn>
                                        <p:tgtEl>
                                          <p:spTgt spid="75"/>
                                        </p:tgtEl>
                                        <p:attrNameLst>
                                          <p:attrName>style.visibility</p:attrName>
                                        </p:attrNameLst>
                                      </p:cBhvr>
                                      <p:to>
                                        <p:strVal val="visible"/>
                                      </p:to>
                                    </p:set>
                                    <p:anim calcmode="lin" valueType="num">
                                      <p:cBhvr additive="base">
                                        <p:cTn id="225" dur="500" fill="hold"/>
                                        <p:tgtEl>
                                          <p:spTgt spid="75"/>
                                        </p:tgtEl>
                                        <p:attrNameLst>
                                          <p:attrName>ppt_x</p:attrName>
                                        </p:attrNameLst>
                                      </p:cBhvr>
                                      <p:tavLst>
                                        <p:tav tm="0">
                                          <p:val>
                                            <p:strVal val="#ppt_x"/>
                                          </p:val>
                                        </p:tav>
                                        <p:tav tm="100000">
                                          <p:val>
                                            <p:strVal val="#ppt_x"/>
                                          </p:val>
                                        </p:tav>
                                      </p:tavLst>
                                    </p:anim>
                                    <p:anim calcmode="lin" valueType="num">
                                      <p:cBhvr additive="base">
                                        <p:cTn id="226" dur="500" fill="hold"/>
                                        <p:tgtEl>
                                          <p:spTgt spid="75"/>
                                        </p:tgtEl>
                                        <p:attrNameLst>
                                          <p:attrName>ppt_y</p:attrName>
                                        </p:attrNameLst>
                                      </p:cBhvr>
                                      <p:tavLst>
                                        <p:tav tm="0">
                                          <p:val>
                                            <p:strVal val="1+#ppt_h/2"/>
                                          </p:val>
                                        </p:tav>
                                        <p:tav tm="100000">
                                          <p:val>
                                            <p:strVal val="#ppt_y"/>
                                          </p:val>
                                        </p:tav>
                                      </p:tavLst>
                                    </p:anim>
                                  </p:childTnLst>
                                </p:cTn>
                              </p:par>
                              <p:par>
                                <p:cTn id="227" presetID="2" presetClass="entr" presetSubtype="4" fill="hold" grpId="0" nodeType="withEffect">
                                  <p:stCondLst>
                                    <p:cond delay="0"/>
                                  </p:stCondLst>
                                  <p:childTnLst>
                                    <p:set>
                                      <p:cBhvr>
                                        <p:cTn id="228" dur="1" fill="hold">
                                          <p:stCondLst>
                                            <p:cond delay="0"/>
                                          </p:stCondLst>
                                        </p:cTn>
                                        <p:tgtEl>
                                          <p:spTgt spid="76"/>
                                        </p:tgtEl>
                                        <p:attrNameLst>
                                          <p:attrName>style.visibility</p:attrName>
                                        </p:attrNameLst>
                                      </p:cBhvr>
                                      <p:to>
                                        <p:strVal val="visible"/>
                                      </p:to>
                                    </p:set>
                                    <p:anim calcmode="lin" valueType="num">
                                      <p:cBhvr additive="base">
                                        <p:cTn id="229" dur="500" fill="hold"/>
                                        <p:tgtEl>
                                          <p:spTgt spid="76"/>
                                        </p:tgtEl>
                                        <p:attrNameLst>
                                          <p:attrName>ppt_x</p:attrName>
                                        </p:attrNameLst>
                                      </p:cBhvr>
                                      <p:tavLst>
                                        <p:tav tm="0">
                                          <p:val>
                                            <p:strVal val="#ppt_x"/>
                                          </p:val>
                                        </p:tav>
                                        <p:tav tm="100000">
                                          <p:val>
                                            <p:strVal val="#ppt_x"/>
                                          </p:val>
                                        </p:tav>
                                      </p:tavLst>
                                    </p:anim>
                                    <p:anim calcmode="lin" valueType="num">
                                      <p:cBhvr additive="base">
                                        <p:cTn id="230" dur="500" fill="hold"/>
                                        <p:tgtEl>
                                          <p:spTgt spid="76"/>
                                        </p:tgtEl>
                                        <p:attrNameLst>
                                          <p:attrName>ppt_y</p:attrName>
                                        </p:attrNameLst>
                                      </p:cBhvr>
                                      <p:tavLst>
                                        <p:tav tm="0">
                                          <p:val>
                                            <p:strVal val="1+#ppt_h/2"/>
                                          </p:val>
                                        </p:tav>
                                        <p:tav tm="100000">
                                          <p:val>
                                            <p:strVal val="#ppt_y"/>
                                          </p:val>
                                        </p:tav>
                                      </p:tavLst>
                                    </p:anim>
                                  </p:childTnLst>
                                </p:cTn>
                              </p:par>
                              <p:par>
                                <p:cTn id="231" presetID="2" presetClass="entr" presetSubtype="4" fill="hold" grpId="0" nodeType="withEffect">
                                  <p:stCondLst>
                                    <p:cond delay="0"/>
                                  </p:stCondLst>
                                  <p:childTnLst>
                                    <p:set>
                                      <p:cBhvr>
                                        <p:cTn id="232" dur="1" fill="hold">
                                          <p:stCondLst>
                                            <p:cond delay="0"/>
                                          </p:stCondLst>
                                        </p:cTn>
                                        <p:tgtEl>
                                          <p:spTgt spid="77"/>
                                        </p:tgtEl>
                                        <p:attrNameLst>
                                          <p:attrName>style.visibility</p:attrName>
                                        </p:attrNameLst>
                                      </p:cBhvr>
                                      <p:to>
                                        <p:strVal val="visible"/>
                                      </p:to>
                                    </p:set>
                                    <p:anim calcmode="lin" valueType="num">
                                      <p:cBhvr additive="base">
                                        <p:cTn id="233" dur="500" fill="hold"/>
                                        <p:tgtEl>
                                          <p:spTgt spid="77"/>
                                        </p:tgtEl>
                                        <p:attrNameLst>
                                          <p:attrName>ppt_x</p:attrName>
                                        </p:attrNameLst>
                                      </p:cBhvr>
                                      <p:tavLst>
                                        <p:tav tm="0">
                                          <p:val>
                                            <p:strVal val="#ppt_x"/>
                                          </p:val>
                                        </p:tav>
                                        <p:tav tm="100000">
                                          <p:val>
                                            <p:strVal val="#ppt_x"/>
                                          </p:val>
                                        </p:tav>
                                      </p:tavLst>
                                    </p:anim>
                                    <p:anim calcmode="lin" valueType="num">
                                      <p:cBhvr additive="base">
                                        <p:cTn id="234" dur="500" fill="hold"/>
                                        <p:tgtEl>
                                          <p:spTgt spid="77"/>
                                        </p:tgtEl>
                                        <p:attrNameLst>
                                          <p:attrName>ppt_y</p:attrName>
                                        </p:attrNameLst>
                                      </p:cBhvr>
                                      <p:tavLst>
                                        <p:tav tm="0">
                                          <p:val>
                                            <p:strVal val="1+#ppt_h/2"/>
                                          </p:val>
                                        </p:tav>
                                        <p:tav tm="100000">
                                          <p:val>
                                            <p:strVal val="#ppt_y"/>
                                          </p:val>
                                        </p:tav>
                                      </p:tavLst>
                                    </p:anim>
                                  </p:childTnLst>
                                </p:cTn>
                              </p:par>
                              <p:par>
                                <p:cTn id="235" presetID="2" presetClass="entr" presetSubtype="4" fill="hold" grpId="0" nodeType="withEffect">
                                  <p:stCondLst>
                                    <p:cond delay="0"/>
                                  </p:stCondLst>
                                  <p:childTnLst>
                                    <p:set>
                                      <p:cBhvr>
                                        <p:cTn id="236" dur="1" fill="hold">
                                          <p:stCondLst>
                                            <p:cond delay="0"/>
                                          </p:stCondLst>
                                        </p:cTn>
                                        <p:tgtEl>
                                          <p:spTgt spid="78"/>
                                        </p:tgtEl>
                                        <p:attrNameLst>
                                          <p:attrName>style.visibility</p:attrName>
                                        </p:attrNameLst>
                                      </p:cBhvr>
                                      <p:to>
                                        <p:strVal val="visible"/>
                                      </p:to>
                                    </p:set>
                                    <p:anim calcmode="lin" valueType="num">
                                      <p:cBhvr additive="base">
                                        <p:cTn id="237" dur="500" fill="hold"/>
                                        <p:tgtEl>
                                          <p:spTgt spid="78"/>
                                        </p:tgtEl>
                                        <p:attrNameLst>
                                          <p:attrName>ppt_x</p:attrName>
                                        </p:attrNameLst>
                                      </p:cBhvr>
                                      <p:tavLst>
                                        <p:tav tm="0">
                                          <p:val>
                                            <p:strVal val="#ppt_x"/>
                                          </p:val>
                                        </p:tav>
                                        <p:tav tm="100000">
                                          <p:val>
                                            <p:strVal val="#ppt_x"/>
                                          </p:val>
                                        </p:tav>
                                      </p:tavLst>
                                    </p:anim>
                                    <p:anim calcmode="lin" valueType="num">
                                      <p:cBhvr additive="base">
                                        <p:cTn id="238" dur="500" fill="hold"/>
                                        <p:tgtEl>
                                          <p:spTgt spid="78"/>
                                        </p:tgtEl>
                                        <p:attrNameLst>
                                          <p:attrName>ppt_y</p:attrName>
                                        </p:attrNameLst>
                                      </p:cBhvr>
                                      <p:tavLst>
                                        <p:tav tm="0">
                                          <p:val>
                                            <p:strVal val="1+#ppt_h/2"/>
                                          </p:val>
                                        </p:tav>
                                        <p:tav tm="100000">
                                          <p:val>
                                            <p:strVal val="#ppt_y"/>
                                          </p:val>
                                        </p:tav>
                                      </p:tavLst>
                                    </p:anim>
                                  </p:childTnLst>
                                </p:cTn>
                              </p:par>
                              <p:par>
                                <p:cTn id="239" presetID="2" presetClass="entr" presetSubtype="4" fill="hold" grpId="0" nodeType="withEffect">
                                  <p:stCondLst>
                                    <p:cond delay="0"/>
                                  </p:stCondLst>
                                  <p:childTnLst>
                                    <p:set>
                                      <p:cBhvr>
                                        <p:cTn id="240" dur="1" fill="hold">
                                          <p:stCondLst>
                                            <p:cond delay="0"/>
                                          </p:stCondLst>
                                        </p:cTn>
                                        <p:tgtEl>
                                          <p:spTgt spid="79"/>
                                        </p:tgtEl>
                                        <p:attrNameLst>
                                          <p:attrName>style.visibility</p:attrName>
                                        </p:attrNameLst>
                                      </p:cBhvr>
                                      <p:to>
                                        <p:strVal val="visible"/>
                                      </p:to>
                                    </p:set>
                                    <p:anim calcmode="lin" valueType="num">
                                      <p:cBhvr additive="base">
                                        <p:cTn id="241" dur="500" fill="hold"/>
                                        <p:tgtEl>
                                          <p:spTgt spid="79"/>
                                        </p:tgtEl>
                                        <p:attrNameLst>
                                          <p:attrName>ppt_x</p:attrName>
                                        </p:attrNameLst>
                                      </p:cBhvr>
                                      <p:tavLst>
                                        <p:tav tm="0">
                                          <p:val>
                                            <p:strVal val="#ppt_x"/>
                                          </p:val>
                                        </p:tav>
                                        <p:tav tm="100000">
                                          <p:val>
                                            <p:strVal val="#ppt_x"/>
                                          </p:val>
                                        </p:tav>
                                      </p:tavLst>
                                    </p:anim>
                                    <p:anim calcmode="lin" valueType="num">
                                      <p:cBhvr additive="base">
                                        <p:cTn id="242" dur="500" fill="hold"/>
                                        <p:tgtEl>
                                          <p:spTgt spid="79"/>
                                        </p:tgtEl>
                                        <p:attrNameLst>
                                          <p:attrName>ppt_y</p:attrName>
                                        </p:attrNameLst>
                                      </p:cBhvr>
                                      <p:tavLst>
                                        <p:tav tm="0">
                                          <p:val>
                                            <p:strVal val="1+#ppt_h/2"/>
                                          </p:val>
                                        </p:tav>
                                        <p:tav tm="100000">
                                          <p:val>
                                            <p:strVal val="#ppt_y"/>
                                          </p:val>
                                        </p:tav>
                                      </p:tavLst>
                                    </p:anim>
                                  </p:childTnLst>
                                </p:cTn>
                              </p:par>
                              <p:par>
                                <p:cTn id="243" presetID="2" presetClass="entr" presetSubtype="4" fill="hold" grpId="0" nodeType="withEffect">
                                  <p:stCondLst>
                                    <p:cond delay="0"/>
                                  </p:stCondLst>
                                  <p:childTnLst>
                                    <p:set>
                                      <p:cBhvr>
                                        <p:cTn id="244" dur="1" fill="hold">
                                          <p:stCondLst>
                                            <p:cond delay="0"/>
                                          </p:stCondLst>
                                        </p:cTn>
                                        <p:tgtEl>
                                          <p:spTgt spid="80"/>
                                        </p:tgtEl>
                                        <p:attrNameLst>
                                          <p:attrName>style.visibility</p:attrName>
                                        </p:attrNameLst>
                                      </p:cBhvr>
                                      <p:to>
                                        <p:strVal val="visible"/>
                                      </p:to>
                                    </p:set>
                                    <p:anim calcmode="lin" valueType="num">
                                      <p:cBhvr additive="base">
                                        <p:cTn id="245" dur="500" fill="hold"/>
                                        <p:tgtEl>
                                          <p:spTgt spid="80"/>
                                        </p:tgtEl>
                                        <p:attrNameLst>
                                          <p:attrName>ppt_x</p:attrName>
                                        </p:attrNameLst>
                                      </p:cBhvr>
                                      <p:tavLst>
                                        <p:tav tm="0">
                                          <p:val>
                                            <p:strVal val="#ppt_x"/>
                                          </p:val>
                                        </p:tav>
                                        <p:tav tm="100000">
                                          <p:val>
                                            <p:strVal val="#ppt_x"/>
                                          </p:val>
                                        </p:tav>
                                      </p:tavLst>
                                    </p:anim>
                                    <p:anim calcmode="lin" valueType="num">
                                      <p:cBhvr additive="base">
                                        <p:cTn id="246" dur="500" fill="hold"/>
                                        <p:tgtEl>
                                          <p:spTgt spid="80"/>
                                        </p:tgtEl>
                                        <p:attrNameLst>
                                          <p:attrName>ppt_y</p:attrName>
                                        </p:attrNameLst>
                                      </p:cBhvr>
                                      <p:tavLst>
                                        <p:tav tm="0">
                                          <p:val>
                                            <p:strVal val="1+#ppt_h/2"/>
                                          </p:val>
                                        </p:tav>
                                        <p:tav tm="100000">
                                          <p:val>
                                            <p:strVal val="#ppt_y"/>
                                          </p:val>
                                        </p:tav>
                                      </p:tavLst>
                                    </p:anim>
                                  </p:childTnLst>
                                </p:cTn>
                              </p:par>
                              <p:par>
                                <p:cTn id="247" presetID="2" presetClass="entr" presetSubtype="4" fill="hold" grpId="0" nodeType="withEffect">
                                  <p:stCondLst>
                                    <p:cond delay="0"/>
                                  </p:stCondLst>
                                  <p:childTnLst>
                                    <p:set>
                                      <p:cBhvr>
                                        <p:cTn id="248" dur="1" fill="hold">
                                          <p:stCondLst>
                                            <p:cond delay="0"/>
                                          </p:stCondLst>
                                        </p:cTn>
                                        <p:tgtEl>
                                          <p:spTgt spid="81"/>
                                        </p:tgtEl>
                                        <p:attrNameLst>
                                          <p:attrName>style.visibility</p:attrName>
                                        </p:attrNameLst>
                                      </p:cBhvr>
                                      <p:to>
                                        <p:strVal val="visible"/>
                                      </p:to>
                                    </p:set>
                                    <p:anim calcmode="lin" valueType="num">
                                      <p:cBhvr additive="base">
                                        <p:cTn id="249" dur="500" fill="hold"/>
                                        <p:tgtEl>
                                          <p:spTgt spid="81"/>
                                        </p:tgtEl>
                                        <p:attrNameLst>
                                          <p:attrName>ppt_x</p:attrName>
                                        </p:attrNameLst>
                                      </p:cBhvr>
                                      <p:tavLst>
                                        <p:tav tm="0">
                                          <p:val>
                                            <p:strVal val="#ppt_x"/>
                                          </p:val>
                                        </p:tav>
                                        <p:tav tm="100000">
                                          <p:val>
                                            <p:strVal val="#ppt_x"/>
                                          </p:val>
                                        </p:tav>
                                      </p:tavLst>
                                    </p:anim>
                                    <p:anim calcmode="lin" valueType="num">
                                      <p:cBhvr additive="base">
                                        <p:cTn id="250" dur="500" fill="hold"/>
                                        <p:tgtEl>
                                          <p:spTgt spid="81"/>
                                        </p:tgtEl>
                                        <p:attrNameLst>
                                          <p:attrName>ppt_y</p:attrName>
                                        </p:attrNameLst>
                                      </p:cBhvr>
                                      <p:tavLst>
                                        <p:tav tm="0">
                                          <p:val>
                                            <p:strVal val="1+#ppt_h/2"/>
                                          </p:val>
                                        </p:tav>
                                        <p:tav tm="100000">
                                          <p:val>
                                            <p:strVal val="#ppt_y"/>
                                          </p:val>
                                        </p:tav>
                                      </p:tavLst>
                                    </p:anim>
                                  </p:childTnLst>
                                </p:cTn>
                              </p:par>
                              <p:par>
                                <p:cTn id="251" presetID="2" presetClass="entr" presetSubtype="1" fill="hold" grpId="0" nodeType="withEffect">
                                  <p:stCondLst>
                                    <p:cond delay="0"/>
                                  </p:stCondLst>
                                  <p:childTnLst>
                                    <p:set>
                                      <p:cBhvr>
                                        <p:cTn id="252" dur="1" fill="hold">
                                          <p:stCondLst>
                                            <p:cond delay="0"/>
                                          </p:stCondLst>
                                        </p:cTn>
                                        <p:tgtEl>
                                          <p:spTgt spid="82"/>
                                        </p:tgtEl>
                                        <p:attrNameLst>
                                          <p:attrName>style.visibility</p:attrName>
                                        </p:attrNameLst>
                                      </p:cBhvr>
                                      <p:to>
                                        <p:strVal val="visible"/>
                                      </p:to>
                                    </p:set>
                                    <p:anim calcmode="lin" valueType="num">
                                      <p:cBhvr additive="base">
                                        <p:cTn id="253" dur="500" fill="hold"/>
                                        <p:tgtEl>
                                          <p:spTgt spid="82"/>
                                        </p:tgtEl>
                                        <p:attrNameLst>
                                          <p:attrName>ppt_x</p:attrName>
                                        </p:attrNameLst>
                                      </p:cBhvr>
                                      <p:tavLst>
                                        <p:tav tm="0">
                                          <p:val>
                                            <p:strVal val="#ppt_x"/>
                                          </p:val>
                                        </p:tav>
                                        <p:tav tm="100000">
                                          <p:val>
                                            <p:strVal val="#ppt_x"/>
                                          </p:val>
                                        </p:tav>
                                      </p:tavLst>
                                    </p:anim>
                                    <p:anim calcmode="lin" valueType="num">
                                      <p:cBhvr additive="base">
                                        <p:cTn id="254" dur="500" fill="hold"/>
                                        <p:tgtEl>
                                          <p:spTgt spid="82"/>
                                        </p:tgtEl>
                                        <p:attrNameLst>
                                          <p:attrName>ppt_y</p:attrName>
                                        </p:attrNameLst>
                                      </p:cBhvr>
                                      <p:tavLst>
                                        <p:tav tm="0">
                                          <p:val>
                                            <p:strVal val="0-#ppt_h/2"/>
                                          </p:val>
                                        </p:tav>
                                        <p:tav tm="100000">
                                          <p:val>
                                            <p:strVal val="#ppt_y"/>
                                          </p:val>
                                        </p:tav>
                                      </p:tavLst>
                                    </p:anim>
                                  </p:childTnLst>
                                </p:cTn>
                              </p:par>
                              <p:par>
                                <p:cTn id="255" presetID="2" presetClass="entr" presetSubtype="4" fill="hold" grpId="0" nodeType="withEffect">
                                  <p:stCondLst>
                                    <p:cond delay="0"/>
                                  </p:stCondLst>
                                  <p:childTnLst>
                                    <p:set>
                                      <p:cBhvr>
                                        <p:cTn id="256" dur="1" fill="hold">
                                          <p:stCondLst>
                                            <p:cond delay="0"/>
                                          </p:stCondLst>
                                        </p:cTn>
                                        <p:tgtEl>
                                          <p:spTgt spid="83"/>
                                        </p:tgtEl>
                                        <p:attrNameLst>
                                          <p:attrName>style.visibility</p:attrName>
                                        </p:attrNameLst>
                                      </p:cBhvr>
                                      <p:to>
                                        <p:strVal val="visible"/>
                                      </p:to>
                                    </p:set>
                                    <p:anim calcmode="lin" valueType="num">
                                      <p:cBhvr additive="base">
                                        <p:cTn id="257" dur="500" fill="hold"/>
                                        <p:tgtEl>
                                          <p:spTgt spid="83"/>
                                        </p:tgtEl>
                                        <p:attrNameLst>
                                          <p:attrName>ppt_x</p:attrName>
                                        </p:attrNameLst>
                                      </p:cBhvr>
                                      <p:tavLst>
                                        <p:tav tm="0">
                                          <p:val>
                                            <p:strVal val="#ppt_x"/>
                                          </p:val>
                                        </p:tav>
                                        <p:tav tm="100000">
                                          <p:val>
                                            <p:strVal val="#ppt_x"/>
                                          </p:val>
                                        </p:tav>
                                      </p:tavLst>
                                    </p:anim>
                                    <p:anim calcmode="lin" valueType="num">
                                      <p:cBhvr additive="base">
                                        <p:cTn id="258" dur="500" fill="hold"/>
                                        <p:tgtEl>
                                          <p:spTgt spid="83"/>
                                        </p:tgtEl>
                                        <p:attrNameLst>
                                          <p:attrName>ppt_y</p:attrName>
                                        </p:attrNameLst>
                                      </p:cBhvr>
                                      <p:tavLst>
                                        <p:tav tm="0">
                                          <p:val>
                                            <p:strVal val="1+#ppt_h/2"/>
                                          </p:val>
                                        </p:tav>
                                        <p:tav tm="100000">
                                          <p:val>
                                            <p:strVal val="#ppt_y"/>
                                          </p:val>
                                        </p:tav>
                                      </p:tavLst>
                                    </p:anim>
                                  </p:childTnLst>
                                </p:cTn>
                              </p:par>
                              <p:par>
                                <p:cTn id="259" presetID="2" presetClass="entr" presetSubtype="4" fill="hold" grpId="0" nodeType="withEffect">
                                  <p:stCondLst>
                                    <p:cond delay="0"/>
                                  </p:stCondLst>
                                  <p:childTnLst>
                                    <p:set>
                                      <p:cBhvr>
                                        <p:cTn id="260" dur="1" fill="hold">
                                          <p:stCondLst>
                                            <p:cond delay="0"/>
                                          </p:stCondLst>
                                        </p:cTn>
                                        <p:tgtEl>
                                          <p:spTgt spid="84"/>
                                        </p:tgtEl>
                                        <p:attrNameLst>
                                          <p:attrName>style.visibility</p:attrName>
                                        </p:attrNameLst>
                                      </p:cBhvr>
                                      <p:to>
                                        <p:strVal val="visible"/>
                                      </p:to>
                                    </p:set>
                                    <p:anim calcmode="lin" valueType="num">
                                      <p:cBhvr additive="base">
                                        <p:cTn id="261" dur="500" fill="hold"/>
                                        <p:tgtEl>
                                          <p:spTgt spid="84"/>
                                        </p:tgtEl>
                                        <p:attrNameLst>
                                          <p:attrName>ppt_x</p:attrName>
                                        </p:attrNameLst>
                                      </p:cBhvr>
                                      <p:tavLst>
                                        <p:tav tm="0">
                                          <p:val>
                                            <p:strVal val="#ppt_x"/>
                                          </p:val>
                                        </p:tav>
                                        <p:tav tm="100000">
                                          <p:val>
                                            <p:strVal val="#ppt_x"/>
                                          </p:val>
                                        </p:tav>
                                      </p:tavLst>
                                    </p:anim>
                                    <p:anim calcmode="lin" valueType="num">
                                      <p:cBhvr additive="base">
                                        <p:cTn id="262" dur="500" fill="hold"/>
                                        <p:tgtEl>
                                          <p:spTgt spid="84"/>
                                        </p:tgtEl>
                                        <p:attrNameLst>
                                          <p:attrName>ppt_y</p:attrName>
                                        </p:attrNameLst>
                                      </p:cBhvr>
                                      <p:tavLst>
                                        <p:tav tm="0">
                                          <p:val>
                                            <p:strVal val="1+#ppt_h/2"/>
                                          </p:val>
                                        </p:tav>
                                        <p:tav tm="100000">
                                          <p:val>
                                            <p:strVal val="#ppt_y"/>
                                          </p:val>
                                        </p:tav>
                                      </p:tavLst>
                                    </p:anim>
                                  </p:childTnLst>
                                </p:cTn>
                              </p:par>
                              <p:par>
                                <p:cTn id="263" presetID="2" presetClass="entr" presetSubtype="3" fill="hold" grpId="0" nodeType="withEffect">
                                  <p:stCondLst>
                                    <p:cond delay="0"/>
                                  </p:stCondLst>
                                  <p:childTnLst>
                                    <p:set>
                                      <p:cBhvr>
                                        <p:cTn id="264" dur="1" fill="hold">
                                          <p:stCondLst>
                                            <p:cond delay="0"/>
                                          </p:stCondLst>
                                        </p:cTn>
                                        <p:tgtEl>
                                          <p:spTgt spid="85"/>
                                        </p:tgtEl>
                                        <p:attrNameLst>
                                          <p:attrName>style.visibility</p:attrName>
                                        </p:attrNameLst>
                                      </p:cBhvr>
                                      <p:to>
                                        <p:strVal val="visible"/>
                                      </p:to>
                                    </p:set>
                                    <p:anim calcmode="lin" valueType="num">
                                      <p:cBhvr additive="base">
                                        <p:cTn id="265" dur="500" fill="hold"/>
                                        <p:tgtEl>
                                          <p:spTgt spid="85"/>
                                        </p:tgtEl>
                                        <p:attrNameLst>
                                          <p:attrName>ppt_x</p:attrName>
                                        </p:attrNameLst>
                                      </p:cBhvr>
                                      <p:tavLst>
                                        <p:tav tm="0">
                                          <p:val>
                                            <p:strVal val="1+#ppt_w/2"/>
                                          </p:val>
                                        </p:tav>
                                        <p:tav tm="100000">
                                          <p:val>
                                            <p:strVal val="#ppt_x"/>
                                          </p:val>
                                        </p:tav>
                                      </p:tavLst>
                                    </p:anim>
                                    <p:anim calcmode="lin" valueType="num">
                                      <p:cBhvr additive="base">
                                        <p:cTn id="266" dur="500" fill="hold"/>
                                        <p:tgtEl>
                                          <p:spTgt spid="85"/>
                                        </p:tgtEl>
                                        <p:attrNameLst>
                                          <p:attrName>ppt_y</p:attrName>
                                        </p:attrNameLst>
                                      </p:cBhvr>
                                      <p:tavLst>
                                        <p:tav tm="0">
                                          <p:val>
                                            <p:strVal val="0-#ppt_h/2"/>
                                          </p:val>
                                        </p:tav>
                                        <p:tav tm="100000">
                                          <p:val>
                                            <p:strVal val="#ppt_y"/>
                                          </p:val>
                                        </p:tav>
                                      </p:tavLst>
                                    </p:anim>
                                  </p:childTnLst>
                                </p:cTn>
                              </p:par>
                              <p:par>
                                <p:cTn id="267" presetID="2" presetClass="entr" presetSubtype="2" fill="hold" grpId="0" nodeType="withEffect">
                                  <p:stCondLst>
                                    <p:cond delay="0"/>
                                  </p:stCondLst>
                                  <p:childTnLst>
                                    <p:set>
                                      <p:cBhvr>
                                        <p:cTn id="268" dur="1" fill="hold">
                                          <p:stCondLst>
                                            <p:cond delay="0"/>
                                          </p:stCondLst>
                                        </p:cTn>
                                        <p:tgtEl>
                                          <p:spTgt spid="86"/>
                                        </p:tgtEl>
                                        <p:attrNameLst>
                                          <p:attrName>style.visibility</p:attrName>
                                        </p:attrNameLst>
                                      </p:cBhvr>
                                      <p:to>
                                        <p:strVal val="visible"/>
                                      </p:to>
                                    </p:set>
                                    <p:anim calcmode="lin" valueType="num">
                                      <p:cBhvr additive="base">
                                        <p:cTn id="269" dur="500" fill="hold"/>
                                        <p:tgtEl>
                                          <p:spTgt spid="86"/>
                                        </p:tgtEl>
                                        <p:attrNameLst>
                                          <p:attrName>ppt_x</p:attrName>
                                        </p:attrNameLst>
                                      </p:cBhvr>
                                      <p:tavLst>
                                        <p:tav tm="0">
                                          <p:val>
                                            <p:strVal val="1+#ppt_w/2"/>
                                          </p:val>
                                        </p:tav>
                                        <p:tav tm="100000">
                                          <p:val>
                                            <p:strVal val="#ppt_x"/>
                                          </p:val>
                                        </p:tav>
                                      </p:tavLst>
                                    </p:anim>
                                    <p:anim calcmode="lin" valueType="num">
                                      <p:cBhvr additive="base">
                                        <p:cTn id="270" dur="500" fill="hold"/>
                                        <p:tgtEl>
                                          <p:spTgt spid="86"/>
                                        </p:tgtEl>
                                        <p:attrNameLst>
                                          <p:attrName>ppt_y</p:attrName>
                                        </p:attrNameLst>
                                      </p:cBhvr>
                                      <p:tavLst>
                                        <p:tav tm="0">
                                          <p:val>
                                            <p:strVal val="#ppt_y"/>
                                          </p:val>
                                        </p:tav>
                                        <p:tav tm="100000">
                                          <p:val>
                                            <p:strVal val="#ppt_y"/>
                                          </p:val>
                                        </p:tav>
                                      </p:tavLst>
                                    </p:anim>
                                  </p:childTnLst>
                                </p:cTn>
                              </p:par>
                              <p:par>
                                <p:cTn id="271" presetID="2" presetClass="entr" presetSubtype="12" fill="hold" grpId="0" nodeType="withEffect">
                                  <p:stCondLst>
                                    <p:cond delay="0"/>
                                  </p:stCondLst>
                                  <p:childTnLst>
                                    <p:set>
                                      <p:cBhvr>
                                        <p:cTn id="272" dur="1" fill="hold">
                                          <p:stCondLst>
                                            <p:cond delay="0"/>
                                          </p:stCondLst>
                                        </p:cTn>
                                        <p:tgtEl>
                                          <p:spTgt spid="87"/>
                                        </p:tgtEl>
                                        <p:attrNameLst>
                                          <p:attrName>style.visibility</p:attrName>
                                        </p:attrNameLst>
                                      </p:cBhvr>
                                      <p:to>
                                        <p:strVal val="visible"/>
                                      </p:to>
                                    </p:set>
                                    <p:anim calcmode="lin" valueType="num">
                                      <p:cBhvr additive="base">
                                        <p:cTn id="273" dur="500" fill="hold"/>
                                        <p:tgtEl>
                                          <p:spTgt spid="87"/>
                                        </p:tgtEl>
                                        <p:attrNameLst>
                                          <p:attrName>ppt_x</p:attrName>
                                        </p:attrNameLst>
                                      </p:cBhvr>
                                      <p:tavLst>
                                        <p:tav tm="0">
                                          <p:val>
                                            <p:strVal val="0-#ppt_w/2"/>
                                          </p:val>
                                        </p:tav>
                                        <p:tav tm="100000">
                                          <p:val>
                                            <p:strVal val="#ppt_x"/>
                                          </p:val>
                                        </p:tav>
                                      </p:tavLst>
                                    </p:anim>
                                    <p:anim calcmode="lin" valueType="num">
                                      <p:cBhvr additive="base">
                                        <p:cTn id="274" dur="500" fill="hold"/>
                                        <p:tgtEl>
                                          <p:spTgt spid="87"/>
                                        </p:tgtEl>
                                        <p:attrNameLst>
                                          <p:attrName>ppt_y</p:attrName>
                                        </p:attrNameLst>
                                      </p:cBhvr>
                                      <p:tavLst>
                                        <p:tav tm="0">
                                          <p:val>
                                            <p:strVal val="1+#ppt_h/2"/>
                                          </p:val>
                                        </p:tav>
                                        <p:tav tm="100000">
                                          <p:val>
                                            <p:strVal val="#ppt_y"/>
                                          </p:val>
                                        </p:tav>
                                      </p:tavLst>
                                    </p:anim>
                                  </p:childTnLst>
                                </p:cTn>
                              </p:par>
                              <p:par>
                                <p:cTn id="275" presetID="2" presetClass="entr" presetSubtype="4" fill="hold" grpId="0" nodeType="withEffect">
                                  <p:stCondLst>
                                    <p:cond delay="0"/>
                                  </p:stCondLst>
                                  <p:childTnLst>
                                    <p:set>
                                      <p:cBhvr>
                                        <p:cTn id="276" dur="1" fill="hold">
                                          <p:stCondLst>
                                            <p:cond delay="0"/>
                                          </p:stCondLst>
                                        </p:cTn>
                                        <p:tgtEl>
                                          <p:spTgt spid="88"/>
                                        </p:tgtEl>
                                        <p:attrNameLst>
                                          <p:attrName>style.visibility</p:attrName>
                                        </p:attrNameLst>
                                      </p:cBhvr>
                                      <p:to>
                                        <p:strVal val="visible"/>
                                      </p:to>
                                    </p:set>
                                    <p:anim calcmode="lin" valueType="num">
                                      <p:cBhvr additive="base">
                                        <p:cTn id="277" dur="500" fill="hold"/>
                                        <p:tgtEl>
                                          <p:spTgt spid="88"/>
                                        </p:tgtEl>
                                        <p:attrNameLst>
                                          <p:attrName>ppt_x</p:attrName>
                                        </p:attrNameLst>
                                      </p:cBhvr>
                                      <p:tavLst>
                                        <p:tav tm="0">
                                          <p:val>
                                            <p:strVal val="#ppt_x"/>
                                          </p:val>
                                        </p:tav>
                                        <p:tav tm="100000">
                                          <p:val>
                                            <p:strVal val="#ppt_x"/>
                                          </p:val>
                                        </p:tav>
                                      </p:tavLst>
                                    </p:anim>
                                    <p:anim calcmode="lin" valueType="num">
                                      <p:cBhvr additive="base">
                                        <p:cTn id="278" dur="500" fill="hold"/>
                                        <p:tgtEl>
                                          <p:spTgt spid="88"/>
                                        </p:tgtEl>
                                        <p:attrNameLst>
                                          <p:attrName>ppt_y</p:attrName>
                                        </p:attrNameLst>
                                      </p:cBhvr>
                                      <p:tavLst>
                                        <p:tav tm="0">
                                          <p:val>
                                            <p:strVal val="1+#ppt_h/2"/>
                                          </p:val>
                                        </p:tav>
                                        <p:tav tm="100000">
                                          <p:val>
                                            <p:strVal val="#ppt_y"/>
                                          </p:val>
                                        </p:tav>
                                      </p:tavLst>
                                    </p:anim>
                                  </p:childTnLst>
                                </p:cTn>
                              </p:par>
                              <p:par>
                                <p:cTn id="279" presetID="2" presetClass="entr" presetSubtype="4" fill="hold" grpId="0" nodeType="withEffect">
                                  <p:stCondLst>
                                    <p:cond delay="0"/>
                                  </p:stCondLst>
                                  <p:childTnLst>
                                    <p:set>
                                      <p:cBhvr>
                                        <p:cTn id="280" dur="1" fill="hold">
                                          <p:stCondLst>
                                            <p:cond delay="0"/>
                                          </p:stCondLst>
                                        </p:cTn>
                                        <p:tgtEl>
                                          <p:spTgt spid="89"/>
                                        </p:tgtEl>
                                        <p:attrNameLst>
                                          <p:attrName>style.visibility</p:attrName>
                                        </p:attrNameLst>
                                      </p:cBhvr>
                                      <p:to>
                                        <p:strVal val="visible"/>
                                      </p:to>
                                    </p:set>
                                    <p:anim calcmode="lin" valueType="num">
                                      <p:cBhvr additive="base">
                                        <p:cTn id="281" dur="500" fill="hold"/>
                                        <p:tgtEl>
                                          <p:spTgt spid="89"/>
                                        </p:tgtEl>
                                        <p:attrNameLst>
                                          <p:attrName>ppt_x</p:attrName>
                                        </p:attrNameLst>
                                      </p:cBhvr>
                                      <p:tavLst>
                                        <p:tav tm="0">
                                          <p:val>
                                            <p:strVal val="#ppt_x"/>
                                          </p:val>
                                        </p:tav>
                                        <p:tav tm="100000">
                                          <p:val>
                                            <p:strVal val="#ppt_x"/>
                                          </p:val>
                                        </p:tav>
                                      </p:tavLst>
                                    </p:anim>
                                    <p:anim calcmode="lin" valueType="num">
                                      <p:cBhvr additive="base">
                                        <p:cTn id="282" dur="500" fill="hold"/>
                                        <p:tgtEl>
                                          <p:spTgt spid="89"/>
                                        </p:tgtEl>
                                        <p:attrNameLst>
                                          <p:attrName>ppt_y</p:attrName>
                                        </p:attrNameLst>
                                      </p:cBhvr>
                                      <p:tavLst>
                                        <p:tav tm="0">
                                          <p:val>
                                            <p:strVal val="1+#ppt_h/2"/>
                                          </p:val>
                                        </p:tav>
                                        <p:tav tm="100000">
                                          <p:val>
                                            <p:strVal val="#ppt_y"/>
                                          </p:val>
                                        </p:tav>
                                      </p:tavLst>
                                    </p:anim>
                                  </p:childTnLst>
                                </p:cTn>
                              </p:par>
                              <p:par>
                                <p:cTn id="283" presetID="2" presetClass="entr" presetSubtype="4" fill="hold" grpId="0" nodeType="withEffect">
                                  <p:stCondLst>
                                    <p:cond delay="0"/>
                                  </p:stCondLst>
                                  <p:childTnLst>
                                    <p:set>
                                      <p:cBhvr>
                                        <p:cTn id="284" dur="1" fill="hold">
                                          <p:stCondLst>
                                            <p:cond delay="0"/>
                                          </p:stCondLst>
                                        </p:cTn>
                                        <p:tgtEl>
                                          <p:spTgt spid="90"/>
                                        </p:tgtEl>
                                        <p:attrNameLst>
                                          <p:attrName>style.visibility</p:attrName>
                                        </p:attrNameLst>
                                      </p:cBhvr>
                                      <p:to>
                                        <p:strVal val="visible"/>
                                      </p:to>
                                    </p:set>
                                    <p:anim calcmode="lin" valueType="num">
                                      <p:cBhvr additive="base">
                                        <p:cTn id="285" dur="500" fill="hold"/>
                                        <p:tgtEl>
                                          <p:spTgt spid="90"/>
                                        </p:tgtEl>
                                        <p:attrNameLst>
                                          <p:attrName>ppt_x</p:attrName>
                                        </p:attrNameLst>
                                      </p:cBhvr>
                                      <p:tavLst>
                                        <p:tav tm="0">
                                          <p:val>
                                            <p:strVal val="#ppt_x"/>
                                          </p:val>
                                        </p:tav>
                                        <p:tav tm="100000">
                                          <p:val>
                                            <p:strVal val="#ppt_x"/>
                                          </p:val>
                                        </p:tav>
                                      </p:tavLst>
                                    </p:anim>
                                    <p:anim calcmode="lin" valueType="num">
                                      <p:cBhvr additive="base">
                                        <p:cTn id="286" dur="500" fill="hold"/>
                                        <p:tgtEl>
                                          <p:spTgt spid="90"/>
                                        </p:tgtEl>
                                        <p:attrNameLst>
                                          <p:attrName>ppt_y</p:attrName>
                                        </p:attrNameLst>
                                      </p:cBhvr>
                                      <p:tavLst>
                                        <p:tav tm="0">
                                          <p:val>
                                            <p:strVal val="1+#ppt_h/2"/>
                                          </p:val>
                                        </p:tav>
                                        <p:tav tm="100000">
                                          <p:val>
                                            <p:strVal val="#ppt_y"/>
                                          </p:val>
                                        </p:tav>
                                      </p:tavLst>
                                    </p:anim>
                                  </p:childTnLst>
                                </p:cTn>
                              </p:par>
                              <p:par>
                                <p:cTn id="287" presetID="2" presetClass="entr" presetSubtype="8" fill="hold" grpId="0" nodeType="withEffect">
                                  <p:stCondLst>
                                    <p:cond delay="0"/>
                                  </p:stCondLst>
                                  <p:childTnLst>
                                    <p:set>
                                      <p:cBhvr>
                                        <p:cTn id="288" dur="1" fill="hold">
                                          <p:stCondLst>
                                            <p:cond delay="0"/>
                                          </p:stCondLst>
                                        </p:cTn>
                                        <p:tgtEl>
                                          <p:spTgt spid="91"/>
                                        </p:tgtEl>
                                        <p:attrNameLst>
                                          <p:attrName>style.visibility</p:attrName>
                                        </p:attrNameLst>
                                      </p:cBhvr>
                                      <p:to>
                                        <p:strVal val="visible"/>
                                      </p:to>
                                    </p:set>
                                    <p:anim calcmode="lin" valueType="num">
                                      <p:cBhvr additive="base">
                                        <p:cTn id="289" dur="500" fill="hold"/>
                                        <p:tgtEl>
                                          <p:spTgt spid="91"/>
                                        </p:tgtEl>
                                        <p:attrNameLst>
                                          <p:attrName>ppt_x</p:attrName>
                                        </p:attrNameLst>
                                      </p:cBhvr>
                                      <p:tavLst>
                                        <p:tav tm="0">
                                          <p:val>
                                            <p:strVal val="0-#ppt_w/2"/>
                                          </p:val>
                                        </p:tav>
                                        <p:tav tm="100000">
                                          <p:val>
                                            <p:strVal val="#ppt_x"/>
                                          </p:val>
                                        </p:tav>
                                      </p:tavLst>
                                    </p:anim>
                                    <p:anim calcmode="lin" valueType="num">
                                      <p:cBhvr additive="base">
                                        <p:cTn id="290" dur="500" fill="hold"/>
                                        <p:tgtEl>
                                          <p:spTgt spid="91"/>
                                        </p:tgtEl>
                                        <p:attrNameLst>
                                          <p:attrName>ppt_y</p:attrName>
                                        </p:attrNameLst>
                                      </p:cBhvr>
                                      <p:tavLst>
                                        <p:tav tm="0">
                                          <p:val>
                                            <p:strVal val="#ppt_y"/>
                                          </p:val>
                                        </p:tav>
                                        <p:tav tm="100000">
                                          <p:val>
                                            <p:strVal val="#ppt_y"/>
                                          </p:val>
                                        </p:tav>
                                      </p:tavLst>
                                    </p:anim>
                                  </p:childTnLst>
                                </p:cTn>
                              </p:par>
                              <p:par>
                                <p:cTn id="291" presetID="2" presetClass="entr" presetSubtype="4" fill="hold" grpId="0" nodeType="withEffect">
                                  <p:stCondLst>
                                    <p:cond delay="0"/>
                                  </p:stCondLst>
                                  <p:childTnLst>
                                    <p:set>
                                      <p:cBhvr>
                                        <p:cTn id="292" dur="1" fill="hold">
                                          <p:stCondLst>
                                            <p:cond delay="0"/>
                                          </p:stCondLst>
                                        </p:cTn>
                                        <p:tgtEl>
                                          <p:spTgt spid="92"/>
                                        </p:tgtEl>
                                        <p:attrNameLst>
                                          <p:attrName>style.visibility</p:attrName>
                                        </p:attrNameLst>
                                      </p:cBhvr>
                                      <p:to>
                                        <p:strVal val="visible"/>
                                      </p:to>
                                    </p:set>
                                    <p:anim calcmode="lin" valueType="num">
                                      <p:cBhvr additive="base">
                                        <p:cTn id="293" dur="500" fill="hold"/>
                                        <p:tgtEl>
                                          <p:spTgt spid="92"/>
                                        </p:tgtEl>
                                        <p:attrNameLst>
                                          <p:attrName>ppt_x</p:attrName>
                                        </p:attrNameLst>
                                      </p:cBhvr>
                                      <p:tavLst>
                                        <p:tav tm="0">
                                          <p:val>
                                            <p:strVal val="#ppt_x"/>
                                          </p:val>
                                        </p:tav>
                                        <p:tav tm="100000">
                                          <p:val>
                                            <p:strVal val="#ppt_x"/>
                                          </p:val>
                                        </p:tav>
                                      </p:tavLst>
                                    </p:anim>
                                    <p:anim calcmode="lin" valueType="num">
                                      <p:cBhvr additive="base">
                                        <p:cTn id="294" dur="500" fill="hold"/>
                                        <p:tgtEl>
                                          <p:spTgt spid="92"/>
                                        </p:tgtEl>
                                        <p:attrNameLst>
                                          <p:attrName>ppt_y</p:attrName>
                                        </p:attrNameLst>
                                      </p:cBhvr>
                                      <p:tavLst>
                                        <p:tav tm="0">
                                          <p:val>
                                            <p:strVal val="1+#ppt_h/2"/>
                                          </p:val>
                                        </p:tav>
                                        <p:tav tm="100000">
                                          <p:val>
                                            <p:strVal val="#ppt_y"/>
                                          </p:val>
                                        </p:tav>
                                      </p:tavLst>
                                    </p:anim>
                                  </p:childTnLst>
                                </p:cTn>
                              </p:par>
                              <p:par>
                                <p:cTn id="295" presetID="2" presetClass="entr" presetSubtype="4" fill="hold" grpId="0" nodeType="withEffect">
                                  <p:stCondLst>
                                    <p:cond delay="0"/>
                                  </p:stCondLst>
                                  <p:childTnLst>
                                    <p:set>
                                      <p:cBhvr>
                                        <p:cTn id="296" dur="1" fill="hold">
                                          <p:stCondLst>
                                            <p:cond delay="0"/>
                                          </p:stCondLst>
                                        </p:cTn>
                                        <p:tgtEl>
                                          <p:spTgt spid="93"/>
                                        </p:tgtEl>
                                        <p:attrNameLst>
                                          <p:attrName>style.visibility</p:attrName>
                                        </p:attrNameLst>
                                      </p:cBhvr>
                                      <p:to>
                                        <p:strVal val="visible"/>
                                      </p:to>
                                    </p:set>
                                    <p:anim calcmode="lin" valueType="num">
                                      <p:cBhvr additive="base">
                                        <p:cTn id="297" dur="500" fill="hold"/>
                                        <p:tgtEl>
                                          <p:spTgt spid="93"/>
                                        </p:tgtEl>
                                        <p:attrNameLst>
                                          <p:attrName>ppt_x</p:attrName>
                                        </p:attrNameLst>
                                      </p:cBhvr>
                                      <p:tavLst>
                                        <p:tav tm="0">
                                          <p:val>
                                            <p:strVal val="#ppt_x"/>
                                          </p:val>
                                        </p:tav>
                                        <p:tav tm="100000">
                                          <p:val>
                                            <p:strVal val="#ppt_x"/>
                                          </p:val>
                                        </p:tav>
                                      </p:tavLst>
                                    </p:anim>
                                    <p:anim calcmode="lin" valueType="num">
                                      <p:cBhvr additive="base">
                                        <p:cTn id="298" dur="500" fill="hold"/>
                                        <p:tgtEl>
                                          <p:spTgt spid="93"/>
                                        </p:tgtEl>
                                        <p:attrNameLst>
                                          <p:attrName>ppt_y</p:attrName>
                                        </p:attrNameLst>
                                      </p:cBhvr>
                                      <p:tavLst>
                                        <p:tav tm="0">
                                          <p:val>
                                            <p:strVal val="1+#ppt_h/2"/>
                                          </p:val>
                                        </p:tav>
                                        <p:tav tm="100000">
                                          <p:val>
                                            <p:strVal val="#ppt_y"/>
                                          </p:val>
                                        </p:tav>
                                      </p:tavLst>
                                    </p:anim>
                                  </p:childTnLst>
                                </p:cTn>
                              </p:par>
                              <p:par>
                                <p:cTn id="299" presetID="2" presetClass="entr" presetSubtype="4" fill="hold" grpId="0" nodeType="withEffect">
                                  <p:stCondLst>
                                    <p:cond delay="0"/>
                                  </p:stCondLst>
                                  <p:childTnLst>
                                    <p:set>
                                      <p:cBhvr>
                                        <p:cTn id="300" dur="1" fill="hold">
                                          <p:stCondLst>
                                            <p:cond delay="0"/>
                                          </p:stCondLst>
                                        </p:cTn>
                                        <p:tgtEl>
                                          <p:spTgt spid="94"/>
                                        </p:tgtEl>
                                        <p:attrNameLst>
                                          <p:attrName>style.visibility</p:attrName>
                                        </p:attrNameLst>
                                      </p:cBhvr>
                                      <p:to>
                                        <p:strVal val="visible"/>
                                      </p:to>
                                    </p:set>
                                    <p:anim calcmode="lin" valueType="num">
                                      <p:cBhvr additive="base">
                                        <p:cTn id="301" dur="500" fill="hold"/>
                                        <p:tgtEl>
                                          <p:spTgt spid="94"/>
                                        </p:tgtEl>
                                        <p:attrNameLst>
                                          <p:attrName>ppt_x</p:attrName>
                                        </p:attrNameLst>
                                      </p:cBhvr>
                                      <p:tavLst>
                                        <p:tav tm="0">
                                          <p:val>
                                            <p:strVal val="#ppt_x"/>
                                          </p:val>
                                        </p:tav>
                                        <p:tav tm="100000">
                                          <p:val>
                                            <p:strVal val="#ppt_x"/>
                                          </p:val>
                                        </p:tav>
                                      </p:tavLst>
                                    </p:anim>
                                    <p:anim calcmode="lin" valueType="num">
                                      <p:cBhvr additive="base">
                                        <p:cTn id="302" dur="500" fill="hold"/>
                                        <p:tgtEl>
                                          <p:spTgt spid="94"/>
                                        </p:tgtEl>
                                        <p:attrNameLst>
                                          <p:attrName>ppt_y</p:attrName>
                                        </p:attrNameLst>
                                      </p:cBhvr>
                                      <p:tavLst>
                                        <p:tav tm="0">
                                          <p:val>
                                            <p:strVal val="1+#ppt_h/2"/>
                                          </p:val>
                                        </p:tav>
                                        <p:tav tm="100000">
                                          <p:val>
                                            <p:strVal val="#ppt_y"/>
                                          </p:val>
                                        </p:tav>
                                      </p:tavLst>
                                    </p:anim>
                                  </p:childTnLst>
                                </p:cTn>
                              </p:par>
                              <p:par>
                                <p:cTn id="303" presetID="2" presetClass="entr" presetSubtype="4" fill="hold" grpId="0" nodeType="withEffect">
                                  <p:stCondLst>
                                    <p:cond delay="0"/>
                                  </p:stCondLst>
                                  <p:childTnLst>
                                    <p:set>
                                      <p:cBhvr>
                                        <p:cTn id="304" dur="1" fill="hold">
                                          <p:stCondLst>
                                            <p:cond delay="0"/>
                                          </p:stCondLst>
                                        </p:cTn>
                                        <p:tgtEl>
                                          <p:spTgt spid="95"/>
                                        </p:tgtEl>
                                        <p:attrNameLst>
                                          <p:attrName>style.visibility</p:attrName>
                                        </p:attrNameLst>
                                      </p:cBhvr>
                                      <p:to>
                                        <p:strVal val="visible"/>
                                      </p:to>
                                    </p:set>
                                    <p:anim calcmode="lin" valueType="num">
                                      <p:cBhvr additive="base">
                                        <p:cTn id="305" dur="500" fill="hold"/>
                                        <p:tgtEl>
                                          <p:spTgt spid="95"/>
                                        </p:tgtEl>
                                        <p:attrNameLst>
                                          <p:attrName>ppt_x</p:attrName>
                                        </p:attrNameLst>
                                      </p:cBhvr>
                                      <p:tavLst>
                                        <p:tav tm="0">
                                          <p:val>
                                            <p:strVal val="#ppt_x"/>
                                          </p:val>
                                        </p:tav>
                                        <p:tav tm="100000">
                                          <p:val>
                                            <p:strVal val="#ppt_x"/>
                                          </p:val>
                                        </p:tav>
                                      </p:tavLst>
                                    </p:anim>
                                    <p:anim calcmode="lin" valueType="num">
                                      <p:cBhvr additive="base">
                                        <p:cTn id="306" dur="500" fill="hold"/>
                                        <p:tgtEl>
                                          <p:spTgt spid="95"/>
                                        </p:tgtEl>
                                        <p:attrNameLst>
                                          <p:attrName>ppt_y</p:attrName>
                                        </p:attrNameLst>
                                      </p:cBhvr>
                                      <p:tavLst>
                                        <p:tav tm="0">
                                          <p:val>
                                            <p:strVal val="1+#ppt_h/2"/>
                                          </p:val>
                                        </p:tav>
                                        <p:tav tm="100000">
                                          <p:val>
                                            <p:strVal val="#ppt_y"/>
                                          </p:val>
                                        </p:tav>
                                      </p:tavLst>
                                    </p:anim>
                                  </p:childTnLst>
                                </p:cTn>
                              </p:par>
                              <p:par>
                                <p:cTn id="307" presetID="2" presetClass="entr" presetSubtype="4" fill="hold" grpId="0" nodeType="withEffect">
                                  <p:stCondLst>
                                    <p:cond delay="0"/>
                                  </p:stCondLst>
                                  <p:childTnLst>
                                    <p:set>
                                      <p:cBhvr>
                                        <p:cTn id="308" dur="1" fill="hold">
                                          <p:stCondLst>
                                            <p:cond delay="0"/>
                                          </p:stCondLst>
                                        </p:cTn>
                                        <p:tgtEl>
                                          <p:spTgt spid="96"/>
                                        </p:tgtEl>
                                        <p:attrNameLst>
                                          <p:attrName>style.visibility</p:attrName>
                                        </p:attrNameLst>
                                      </p:cBhvr>
                                      <p:to>
                                        <p:strVal val="visible"/>
                                      </p:to>
                                    </p:set>
                                    <p:anim calcmode="lin" valueType="num">
                                      <p:cBhvr additive="base">
                                        <p:cTn id="309" dur="500" fill="hold"/>
                                        <p:tgtEl>
                                          <p:spTgt spid="96"/>
                                        </p:tgtEl>
                                        <p:attrNameLst>
                                          <p:attrName>ppt_x</p:attrName>
                                        </p:attrNameLst>
                                      </p:cBhvr>
                                      <p:tavLst>
                                        <p:tav tm="0">
                                          <p:val>
                                            <p:strVal val="#ppt_x"/>
                                          </p:val>
                                        </p:tav>
                                        <p:tav tm="100000">
                                          <p:val>
                                            <p:strVal val="#ppt_x"/>
                                          </p:val>
                                        </p:tav>
                                      </p:tavLst>
                                    </p:anim>
                                    <p:anim calcmode="lin" valueType="num">
                                      <p:cBhvr additive="base">
                                        <p:cTn id="310" dur="500" fill="hold"/>
                                        <p:tgtEl>
                                          <p:spTgt spid="96"/>
                                        </p:tgtEl>
                                        <p:attrNameLst>
                                          <p:attrName>ppt_y</p:attrName>
                                        </p:attrNameLst>
                                      </p:cBhvr>
                                      <p:tavLst>
                                        <p:tav tm="0">
                                          <p:val>
                                            <p:strVal val="1+#ppt_h/2"/>
                                          </p:val>
                                        </p:tav>
                                        <p:tav tm="100000">
                                          <p:val>
                                            <p:strVal val="#ppt_y"/>
                                          </p:val>
                                        </p:tav>
                                      </p:tavLst>
                                    </p:anim>
                                  </p:childTnLst>
                                </p:cTn>
                              </p:par>
                              <p:par>
                                <p:cTn id="311" presetID="2" presetClass="entr" presetSubtype="4" fill="hold" grpId="0" nodeType="withEffect">
                                  <p:stCondLst>
                                    <p:cond delay="0"/>
                                  </p:stCondLst>
                                  <p:childTnLst>
                                    <p:set>
                                      <p:cBhvr>
                                        <p:cTn id="312" dur="1" fill="hold">
                                          <p:stCondLst>
                                            <p:cond delay="0"/>
                                          </p:stCondLst>
                                        </p:cTn>
                                        <p:tgtEl>
                                          <p:spTgt spid="97"/>
                                        </p:tgtEl>
                                        <p:attrNameLst>
                                          <p:attrName>style.visibility</p:attrName>
                                        </p:attrNameLst>
                                      </p:cBhvr>
                                      <p:to>
                                        <p:strVal val="visible"/>
                                      </p:to>
                                    </p:set>
                                    <p:anim calcmode="lin" valueType="num">
                                      <p:cBhvr additive="base">
                                        <p:cTn id="313" dur="500" fill="hold"/>
                                        <p:tgtEl>
                                          <p:spTgt spid="97"/>
                                        </p:tgtEl>
                                        <p:attrNameLst>
                                          <p:attrName>ppt_x</p:attrName>
                                        </p:attrNameLst>
                                      </p:cBhvr>
                                      <p:tavLst>
                                        <p:tav tm="0">
                                          <p:val>
                                            <p:strVal val="#ppt_x"/>
                                          </p:val>
                                        </p:tav>
                                        <p:tav tm="100000">
                                          <p:val>
                                            <p:strVal val="#ppt_x"/>
                                          </p:val>
                                        </p:tav>
                                      </p:tavLst>
                                    </p:anim>
                                    <p:anim calcmode="lin" valueType="num">
                                      <p:cBhvr additive="base">
                                        <p:cTn id="314" dur="500" fill="hold"/>
                                        <p:tgtEl>
                                          <p:spTgt spid="97"/>
                                        </p:tgtEl>
                                        <p:attrNameLst>
                                          <p:attrName>ppt_y</p:attrName>
                                        </p:attrNameLst>
                                      </p:cBhvr>
                                      <p:tavLst>
                                        <p:tav tm="0">
                                          <p:val>
                                            <p:strVal val="1+#ppt_h/2"/>
                                          </p:val>
                                        </p:tav>
                                        <p:tav tm="100000">
                                          <p:val>
                                            <p:strVal val="#ppt_y"/>
                                          </p:val>
                                        </p:tav>
                                      </p:tavLst>
                                    </p:anim>
                                  </p:childTnLst>
                                </p:cTn>
                              </p:par>
                              <p:par>
                                <p:cTn id="315" presetID="2" presetClass="entr" presetSubtype="4" fill="hold" grpId="0" nodeType="withEffect">
                                  <p:stCondLst>
                                    <p:cond delay="0"/>
                                  </p:stCondLst>
                                  <p:childTnLst>
                                    <p:set>
                                      <p:cBhvr>
                                        <p:cTn id="316" dur="1" fill="hold">
                                          <p:stCondLst>
                                            <p:cond delay="0"/>
                                          </p:stCondLst>
                                        </p:cTn>
                                        <p:tgtEl>
                                          <p:spTgt spid="98"/>
                                        </p:tgtEl>
                                        <p:attrNameLst>
                                          <p:attrName>style.visibility</p:attrName>
                                        </p:attrNameLst>
                                      </p:cBhvr>
                                      <p:to>
                                        <p:strVal val="visible"/>
                                      </p:to>
                                    </p:set>
                                    <p:anim calcmode="lin" valueType="num">
                                      <p:cBhvr additive="base">
                                        <p:cTn id="317" dur="500" fill="hold"/>
                                        <p:tgtEl>
                                          <p:spTgt spid="98"/>
                                        </p:tgtEl>
                                        <p:attrNameLst>
                                          <p:attrName>ppt_x</p:attrName>
                                        </p:attrNameLst>
                                      </p:cBhvr>
                                      <p:tavLst>
                                        <p:tav tm="0">
                                          <p:val>
                                            <p:strVal val="#ppt_x"/>
                                          </p:val>
                                        </p:tav>
                                        <p:tav tm="100000">
                                          <p:val>
                                            <p:strVal val="#ppt_x"/>
                                          </p:val>
                                        </p:tav>
                                      </p:tavLst>
                                    </p:anim>
                                    <p:anim calcmode="lin" valueType="num">
                                      <p:cBhvr additive="base">
                                        <p:cTn id="318" dur="500" fill="hold"/>
                                        <p:tgtEl>
                                          <p:spTgt spid="98"/>
                                        </p:tgtEl>
                                        <p:attrNameLst>
                                          <p:attrName>ppt_y</p:attrName>
                                        </p:attrNameLst>
                                      </p:cBhvr>
                                      <p:tavLst>
                                        <p:tav tm="0">
                                          <p:val>
                                            <p:strVal val="1+#ppt_h/2"/>
                                          </p:val>
                                        </p:tav>
                                        <p:tav tm="100000">
                                          <p:val>
                                            <p:strVal val="#ppt_y"/>
                                          </p:val>
                                        </p:tav>
                                      </p:tavLst>
                                    </p:anim>
                                  </p:childTnLst>
                                </p:cTn>
                              </p:par>
                              <p:par>
                                <p:cTn id="319" presetID="2" presetClass="entr" presetSubtype="4" fill="hold" grpId="0" nodeType="withEffect">
                                  <p:stCondLst>
                                    <p:cond delay="0"/>
                                  </p:stCondLst>
                                  <p:childTnLst>
                                    <p:set>
                                      <p:cBhvr>
                                        <p:cTn id="320" dur="1" fill="hold">
                                          <p:stCondLst>
                                            <p:cond delay="0"/>
                                          </p:stCondLst>
                                        </p:cTn>
                                        <p:tgtEl>
                                          <p:spTgt spid="99"/>
                                        </p:tgtEl>
                                        <p:attrNameLst>
                                          <p:attrName>style.visibility</p:attrName>
                                        </p:attrNameLst>
                                      </p:cBhvr>
                                      <p:to>
                                        <p:strVal val="visible"/>
                                      </p:to>
                                    </p:set>
                                    <p:anim calcmode="lin" valueType="num">
                                      <p:cBhvr additive="base">
                                        <p:cTn id="321" dur="500" fill="hold"/>
                                        <p:tgtEl>
                                          <p:spTgt spid="99"/>
                                        </p:tgtEl>
                                        <p:attrNameLst>
                                          <p:attrName>ppt_x</p:attrName>
                                        </p:attrNameLst>
                                      </p:cBhvr>
                                      <p:tavLst>
                                        <p:tav tm="0">
                                          <p:val>
                                            <p:strVal val="#ppt_x"/>
                                          </p:val>
                                        </p:tav>
                                        <p:tav tm="100000">
                                          <p:val>
                                            <p:strVal val="#ppt_x"/>
                                          </p:val>
                                        </p:tav>
                                      </p:tavLst>
                                    </p:anim>
                                    <p:anim calcmode="lin" valueType="num">
                                      <p:cBhvr additive="base">
                                        <p:cTn id="322" dur="500" fill="hold"/>
                                        <p:tgtEl>
                                          <p:spTgt spid="99"/>
                                        </p:tgtEl>
                                        <p:attrNameLst>
                                          <p:attrName>ppt_y</p:attrName>
                                        </p:attrNameLst>
                                      </p:cBhvr>
                                      <p:tavLst>
                                        <p:tav tm="0">
                                          <p:val>
                                            <p:strVal val="1+#ppt_h/2"/>
                                          </p:val>
                                        </p:tav>
                                        <p:tav tm="100000">
                                          <p:val>
                                            <p:strVal val="#ppt_y"/>
                                          </p:val>
                                        </p:tav>
                                      </p:tavLst>
                                    </p:anim>
                                  </p:childTnLst>
                                </p:cTn>
                              </p:par>
                              <p:par>
                                <p:cTn id="323" presetID="2" presetClass="entr" presetSubtype="4" fill="hold" grpId="0" nodeType="withEffect">
                                  <p:stCondLst>
                                    <p:cond delay="0"/>
                                  </p:stCondLst>
                                  <p:childTnLst>
                                    <p:set>
                                      <p:cBhvr>
                                        <p:cTn id="324" dur="1" fill="hold">
                                          <p:stCondLst>
                                            <p:cond delay="0"/>
                                          </p:stCondLst>
                                        </p:cTn>
                                        <p:tgtEl>
                                          <p:spTgt spid="100"/>
                                        </p:tgtEl>
                                        <p:attrNameLst>
                                          <p:attrName>style.visibility</p:attrName>
                                        </p:attrNameLst>
                                      </p:cBhvr>
                                      <p:to>
                                        <p:strVal val="visible"/>
                                      </p:to>
                                    </p:set>
                                    <p:anim calcmode="lin" valueType="num">
                                      <p:cBhvr additive="base">
                                        <p:cTn id="325" dur="500" fill="hold"/>
                                        <p:tgtEl>
                                          <p:spTgt spid="100"/>
                                        </p:tgtEl>
                                        <p:attrNameLst>
                                          <p:attrName>ppt_x</p:attrName>
                                        </p:attrNameLst>
                                      </p:cBhvr>
                                      <p:tavLst>
                                        <p:tav tm="0">
                                          <p:val>
                                            <p:strVal val="#ppt_x"/>
                                          </p:val>
                                        </p:tav>
                                        <p:tav tm="100000">
                                          <p:val>
                                            <p:strVal val="#ppt_x"/>
                                          </p:val>
                                        </p:tav>
                                      </p:tavLst>
                                    </p:anim>
                                    <p:anim calcmode="lin" valueType="num">
                                      <p:cBhvr additive="base">
                                        <p:cTn id="326" dur="500" fill="hold"/>
                                        <p:tgtEl>
                                          <p:spTgt spid="100"/>
                                        </p:tgtEl>
                                        <p:attrNameLst>
                                          <p:attrName>ppt_y</p:attrName>
                                        </p:attrNameLst>
                                      </p:cBhvr>
                                      <p:tavLst>
                                        <p:tav tm="0">
                                          <p:val>
                                            <p:strVal val="1+#ppt_h/2"/>
                                          </p:val>
                                        </p:tav>
                                        <p:tav tm="100000">
                                          <p:val>
                                            <p:strVal val="#ppt_y"/>
                                          </p:val>
                                        </p:tav>
                                      </p:tavLst>
                                    </p:anim>
                                  </p:childTnLst>
                                </p:cTn>
                              </p:par>
                              <p:par>
                                <p:cTn id="327" presetID="2" presetClass="entr" presetSubtype="4" fill="hold" grpId="0" nodeType="withEffect">
                                  <p:stCondLst>
                                    <p:cond delay="0"/>
                                  </p:stCondLst>
                                  <p:childTnLst>
                                    <p:set>
                                      <p:cBhvr>
                                        <p:cTn id="328" dur="1" fill="hold">
                                          <p:stCondLst>
                                            <p:cond delay="0"/>
                                          </p:stCondLst>
                                        </p:cTn>
                                        <p:tgtEl>
                                          <p:spTgt spid="101"/>
                                        </p:tgtEl>
                                        <p:attrNameLst>
                                          <p:attrName>style.visibility</p:attrName>
                                        </p:attrNameLst>
                                      </p:cBhvr>
                                      <p:to>
                                        <p:strVal val="visible"/>
                                      </p:to>
                                    </p:set>
                                    <p:anim calcmode="lin" valueType="num">
                                      <p:cBhvr additive="base">
                                        <p:cTn id="329" dur="500" fill="hold"/>
                                        <p:tgtEl>
                                          <p:spTgt spid="101"/>
                                        </p:tgtEl>
                                        <p:attrNameLst>
                                          <p:attrName>ppt_x</p:attrName>
                                        </p:attrNameLst>
                                      </p:cBhvr>
                                      <p:tavLst>
                                        <p:tav tm="0">
                                          <p:val>
                                            <p:strVal val="#ppt_x"/>
                                          </p:val>
                                        </p:tav>
                                        <p:tav tm="100000">
                                          <p:val>
                                            <p:strVal val="#ppt_x"/>
                                          </p:val>
                                        </p:tav>
                                      </p:tavLst>
                                    </p:anim>
                                    <p:anim calcmode="lin" valueType="num">
                                      <p:cBhvr additive="base">
                                        <p:cTn id="330" dur="500" fill="hold"/>
                                        <p:tgtEl>
                                          <p:spTgt spid="101"/>
                                        </p:tgtEl>
                                        <p:attrNameLst>
                                          <p:attrName>ppt_y</p:attrName>
                                        </p:attrNameLst>
                                      </p:cBhvr>
                                      <p:tavLst>
                                        <p:tav tm="0">
                                          <p:val>
                                            <p:strVal val="1+#ppt_h/2"/>
                                          </p:val>
                                        </p:tav>
                                        <p:tav tm="100000">
                                          <p:val>
                                            <p:strVal val="#ppt_y"/>
                                          </p:val>
                                        </p:tav>
                                      </p:tavLst>
                                    </p:anim>
                                  </p:childTnLst>
                                </p:cTn>
                              </p:par>
                              <p:par>
                                <p:cTn id="331" presetID="2" presetClass="entr" presetSubtype="4" fill="hold" grpId="0" nodeType="withEffect">
                                  <p:stCondLst>
                                    <p:cond delay="0"/>
                                  </p:stCondLst>
                                  <p:childTnLst>
                                    <p:set>
                                      <p:cBhvr>
                                        <p:cTn id="332" dur="1" fill="hold">
                                          <p:stCondLst>
                                            <p:cond delay="0"/>
                                          </p:stCondLst>
                                        </p:cTn>
                                        <p:tgtEl>
                                          <p:spTgt spid="102"/>
                                        </p:tgtEl>
                                        <p:attrNameLst>
                                          <p:attrName>style.visibility</p:attrName>
                                        </p:attrNameLst>
                                      </p:cBhvr>
                                      <p:to>
                                        <p:strVal val="visible"/>
                                      </p:to>
                                    </p:set>
                                    <p:anim calcmode="lin" valueType="num">
                                      <p:cBhvr additive="base">
                                        <p:cTn id="333" dur="500" fill="hold"/>
                                        <p:tgtEl>
                                          <p:spTgt spid="102"/>
                                        </p:tgtEl>
                                        <p:attrNameLst>
                                          <p:attrName>ppt_x</p:attrName>
                                        </p:attrNameLst>
                                      </p:cBhvr>
                                      <p:tavLst>
                                        <p:tav tm="0">
                                          <p:val>
                                            <p:strVal val="#ppt_x"/>
                                          </p:val>
                                        </p:tav>
                                        <p:tav tm="100000">
                                          <p:val>
                                            <p:strVal val="#ppt_x"/>
                                          </p:val>
                                        </p:tav>
                                      </p:tavLst>
                                    </p:anim>
                                    <p:anim calcmode="lin" valueType="num">
                                      <p:cBhvr additive="base">
                                        <p:cTn id="334" dur="500" fill="hold"/>
                                        <p:tgtEl>
                                          <p:spTgt spid="102"/>
                                        </p:tgtEl>
                                        <p:attrNameLst>
                                          <p:attrName>ppt_y</p:attrName>
                                        </p:attrNameLst>
                                      </p:cBhvr>
                                      <p:tavLst>
                                        <p:tav tm="0">
                                          <p:val>
                                            <p:strVal val="1+#ppt_h/2"/>
                                          </p:val>
                                        </p:tav>
                                        <p:tav tm="100000">
                                          <p:val>
                                            <p:strVal val="#ppt_y"/>
                                          </p:val>
                                        </p:tav>
                                      </p:tavLst>
                                    </p:anim>
                                  </p:childTnLst>
                                </p:cTn>
                              </p:par>
                              <p:par>
                                <p:cTn id="335" presetID="2" presetClass="entr" presetSubtype="4" fill="hold" grpId="0" nodeType="withEffect">
                                  <p:stCondLst>
                                    <p:cond delay="0"/>
                                  </p:stCondLst>
                                  <p:childTnLst>
                                    <p:set>
                                      <p:cBhvr>
                                        <p:cTn id="336" dur="1" fill="hold">
                                          <p:stCondLst>
                                            <p:cond delay="0"/>
                                          </p:stCondLst>
                                        </p:cTn>
                                        <p:tgtEl>
                                          <p:spTgt spid="103"/>
                                        </p:tgtEl>
                                        <p:attrNameLst>
                                          <p:attrName>style.visibility</p:attrName>
                                        </p:attrNameLst>
                                      </p:cBhvr>
                                      <p:to>
                                        <p:strVal val="visible"/>
                                      </p:to>
                                    </p:set>
                                    <p:anim calcmode="lin" valueType="num">
                                      <p:cBhvr additive="base">
                                        <p:cTn id="337" dur="500" fill="hold"/>
                                        <p:tgtEl>
                                          <p:spTgt spid="103"/>
                                        </p:tgtEl>
                                        <p:attrNameLst>
                                          <p:attrName>ppt_x</p:attrName>
                                        </p:attrNameLst>
                                      </p:cBhvr>
                                      <p:tavLst>
                                        <p:tav tm="0">
                                          <p:val>
                                            <p:strVal val="#ppt_x"/>
                                          </p:val>
                                        </p:tav>
                                        <p:tav tm="100000">
                                          <p:val>
                                            <p:strVal val="#ppt_x"/>
                                          </p:val>
                                        </p:tav>
                                      </p:tavLst>
                                    </p:anim>
                                    <p:anim calcmode="lin" valueType="num">
                                      <p:cBhvr additive="base">
                                        <p:cTn id="338" dur="500" fill="hold"/>
                                        <p:tgtEl>
                                          <p:spTgt spid="103"/>
                                        </p:tgtEl>
                                        <p:attrNameLst>
                                          <p:attrName>ppt_y</p:attrName>
                                        </p:attrNameLst>
                                      </p:cBhvr>
                                      <p:tavLst>
                                        <p:tav tm="0">
                                          <p:val>
                                            <p:strVal val="1+#ppt_h/2"/>
                                          </p:val>
                                        </p:tav>
                                        <p:tav tm="100000">
                                          <p:val>
                                            <p:strVal val="#ppt_y"/>
                                          </p:val>
                                        </p:tav>
                                      </p:tavLst>
                                    </p:anim>
                                  </p:childTnLst>
                                </p:cTn>
                              </p:par>
                              <p:par>
                                <p:cTn id="339" presetID="2" presetClass="entr" presetSubtype="4" fill="hold" grpId="0" nodeType="withEffect">
                                  <p:stCondLst>
                                    <p:cond delay="0"/>
                                  </p:stCondLst>
                                  <p:childTnLst>
                                    <p:set>
                                      <p:cBhvr>
                                        <p:cTn id="340" dur="1" fill="hold">
                                          <p:stCondLst>
                                            <p:cond delay="0"/>
                                          </p:stCondLst>
                                        </p:cTn>
                                        <p:tgtEl>
                                          <p:spTgt spid="104"/>
                                        </p:tgtEl>
                                        <p:attrNameLst>
                                          <p:attrName>style.visibility</p:attrName>
                                        </p:attrNameLst>
                                      </p:cBhvr>
                                      <p:to>
                                        <p:strVal val="visible"/>
                                      </p:to>
                                    </p:set>
                                    <p:anim calcmode="lin" valueType="num">
                                      <p:cBhvr additive="base">
                                        <p:cTn id="341" dur="500" fill="hold"/>
                                        <p:tgtEl>
                                          <p:spTgt spid="104"/>
                                        </p:tgtEl>
                                        <p:attrNameLst>
                                          <p:attrName>ppt_x</p:attrName>
                                        </p:attrNameLst>
                                      </p:cBhvr>
                                      <p:tavLst>
                                        <p:tav tm="0">
                                          <p:val>
                                            <p:strVal val="#ppt_x"/>
                                          </p:val>
                                        </p:tav>
                                        <p:tav tm="100000">
                                          <p:val>
                                            <p:strVal val="#ppt_x"/>
                                          </p:val>
                                        </p:tav>
                                      </p:tavLst>
                                    </p:anim>
                                    <p:anim calcmode="lin" valueType="num">
                                      <p:cBhvr additive="base">
                                        <p:cTn id="342" dur="500" fill="hold"/>
                                        <p:tgtEl>
                                          <p:spTgt spid="104"/>
                                        </p:tgtEl>
                                        <p:attrNameLst>
                                          <p:attrName>ppt_y</p:attrName>
                                        </p:attrNameLst>
                                      </p:cBhvr>
                                      <p:tavLst>
                                        <p:tav tm="0">
                                          <p:val>
                                            <p:strVal val="1+#ppt_h/2"/>
                                          </p:val>
                                        </p:tav>
                                        <p:tav tm="100000">
                                          <p:val>
                                            <p:strVal val="#ppt_y"/>
                                          </p:val>
                                        </p:tav>
                                      </p:tavLst>
                                    </p:anim>
                                  </p:childTnLst>
                                </p:cTn>
                              </p:par>
                              <p:par>
                                <p:cTn id="343" presetID="2" presetClass="entr" presetSubtype="4" fill="hold" grpId="0" nodeType="withEffect">
                                  <p:stCondLst>
                                    <p:cond delay="0"/>
                                  </p:stCondLst>
                                  <p:childTnLst>
                                    <p:set>
                                      <p:cBhvr>
                                        <p:cTn id="344" dur="1" fill="hold">
                                          <p:stCondLst>
                                            <p:cond delay="0"/>
                                          </p:stCondLst>
                                        </p:cTn>
                                        <p:tgtEl>
                                          <p:spTgt spid="105"/>
                                        </p:tgtEl>
                                        <p:attrNameLst>
                                          <p:attrName>style.visibility</p:attrName>
                                        </p:attrNameLst>
                                      </p:cBhvr>
                                      <p:to>
                                        <p:strVal val="visible"/>
                                      </p:to>
                                    </p:set>
                                    <p:anim calcmode="lin" valueType="num">
                                      <p:cBhvr additive="base">
                                        <p:cTn id="345" dur="500" fill="hold"/>
                                        <p:tgtEl>
                                          <p:spTgt spid="105"/>
                                        </p:tgtEl>
                                        <p:attrNameLst>
                                          <p:attrName>ppt_x</p:attrName>
                                        </p:attrNameLst>
                                      </p:cBhvr>
                                      <p:tavLst>
                                        <p:tav tm="0">
                                          <p:val>
                                            <p:strVal val="#ppt_x"/>
                                          </p:val>
                                        </p:tav>
                                        <p:tav tm="100000">
                                          <p:val>
                                            <p:strVal val="#ppt_x"/>
                                          </p:val>
                                        </p:tav>
                                      </p:tavLst>
                                    </p:anim>
                                    <p:anim calcmode="lin" valueType="num">
                                      <p:cBhvr additive="base">
                                        <p:cTn id="346" dur="500" fill="hold"/>
                                        <p:tgtEl>
                                          <p:spTgt spid="105"/>
                                        </p:tgtEl>
                                        <p:attrNameLst>
                                          <p:attrName>ppt_y</p:attrName>
                                        </p:attrNameLst>
                                      </p:cBhvr>
                                      <p:tavLst>
                                        <p:tav tm="0">
                                          <p:val>
                                            <p:strVal val="1+#ppt_h/2"/>
                                          </p:val>
                                        </p:tav>
                                        <p:tav tm="100000">
                                          <p:val>
                                            <p:strVal val="#ppt_y"/>
                                          </p:val>
                                        </p:tav>
                                      </p:tavLst>
                                    </p:anim>
                                  </p:childTnLst>
                                </p:cTn>
                              </p:par>
                              <p:par>
                                <p:cTn id="347" presetID="2" presetClass="entr" presetSubtype="4" fill="hold" grpId="0" nodeType="withEffect">
                                  <p:stCondLst>
                                    <p:cond delay="0"/>
                                  </p:stCondLst>
                                  <p:childTnLst>
                                    <p:set>
                                      <p:cBhvr>
                                        <p:cTn id="348" dur="1" fill="hold">
                                          <p:stCondLst>
                                            <p:cond delay="0"/>
                                          </p:stCondLst>
                                        </p:cTn>
                                        <p:tgtEl>
                                          <p:spTgt spid="106"/>
                                        </p:tgtEl>
                                        <p:attrNameLst>
                                          <p:attrName>style.visibility</p:attrName>
                                        </p:attrNameLst>
                                      </p:cBhvr>
                                      <p:to>
                                        <p:strVal val="visible"/>
                                      </p:to>
                                    </p:set>
                                    <p:anim calcmode="lin" valueType="num">
                                      <p:cBhvr additive="base">
                                        <p:cTn id="349" dur="500" fill="hold"/>
                                        <p:tgtEl>
                                          <p:spTgt spid="106"/>
                                        </p:tgtEl>
                                        <p:attrNameLst>
                                          <p:attrName>ppt_x</p:attrName>
                                        </p:attrNameLst>
                                      </p:cBhvr>
                                      <p:tavLst>
                                        <p:tav tm="0">
                                          <p:val>
                                            <p:strVal val="#ppt_x"/>
                                          </p:val>
                                        </p:tav>
                                        <p:tav tm="100000">
                                          <p:val>
                                            <p:strVal val="#ppt_x"/>
                                          </p:val>
                                        </p:tav>
                                      </p:tavLst>
                                    </p:anim>
                                    <p:anim calcmode="lin" valueType="num">
                                      <p:cBhvr additive="base">
                                        <p:cTn id="350" dur="500" fill="hold"/>
                                        <p:tgtEl>
                                          <p:spTgt spid="106"/>
                                        </p:tgtEl>
                                        <p:attrNameLst>
                                          <p:attrName>ppt_y</p:attrName>
                                        </p:attrNameLst>
                                      </p:cBhvr>
                                      <p:tavLst>
                                        <p:tav tm="0">
                                          <p:val>
                                            <p:strVal val="1+#ppt_h/2"/>
                                          </p:val>
                                        </p:tav>
                                        <p:tav tm="100000">
                                          <p:val>
                                            <p:strVal val="#ppt_y"/>
                                          </p:val>
                                        </p:tav>
                                      </p:tavLst>
                                    </p:anim>
                                  </p:childTnLst>
                                </p:cTn>
                              </p:par>
                              <p:par>
                                <p:cTn id="351" presetID="2" presetClass="entr" presetSubtype="4" fill="hold" grpId="0" nodeType="withEffect">
                                  <p:stCondLst>
                                    <p:cond delay="0"/>
                                  </p:stCondLst>
                                  <p:childTnLst>
                                    <p:set>
                                      <p:cBhvr>
                                        <p:cTn id="352" dur="1" fill="hold">
                                          <p:stCondLst>
                                            <p:cond delay="0"/>
                                          </p:stCondLst>
                                        </p:cTn>
                                        <p:tgtEl>
                                          <p:spTgt spid="107"/>
                                        </p:tgtEl>
                                        <p:attrNameLst>
                                          <p:attrName>style.visibility</p:attrName>
                                        </p:attrNameLst>
                                      </p:cBhvr>
                                      <p:to>
                                        <p:strVal val="visible"/>
                                      </p:to>
                                    </p:set>
                                    <p:anim calcmode="lin" valueType="num">
                                      <p:cBhvr additive="base">
                                        <p:cTn id="353" dur="500" fill="hold"/>
                                        <p:tgtEl>
                                          <p:spTgt spid="107"/>
                                        </p:tgtEl>
                                        <p:attrNameLst>
                                          <p:attrName>ppt_x</p:attrName>
                                        </p:attrNameLst>
                                      </p:cBhvr>
                                      <p:tavLst>
                                        <p:tav tm="0">
                                          <p:val>
                                            <p:strVal val="#ppt_x"/>
                                          </p:val>
                                        </p:tav>
                                        <p:tav tm="100000">
                                          <p:val>
                                            <p:strVal val="#ppt_x"/>
                                          </p:val>
                                        </p:tav>
                                      </p:tavLst>
                                    </p:anim>
                                    <p:anim calcmode="lin" valueType="num">
                                      <p:cBhvr additive="base">
                                        <p:cTn id="354" dur="500" fill="hold"/>
                                        <p:tgtEl>
                                          <p:spTgt spid="107"/>
                                        </p:tgtEl>
                                        <p:attrNameLst>
                                          <p:attrName>ppt_y</p:attrName>
                                        </p:attrNameLst>
                                      </p:cBhvr>
                                      <p:tavLst>
                                        <p:tav tm="0">
                                          <p:val>
                                            <p:strVal val="1+#ppt_h/2"/>
                                          </p:val>
                                        </p:tav>
                                        <p:tav tm="100000">
                                          <p:val>
                                            <p:strVal val="#ppt_y"/>
                                          </p:val>
                                        </p:tav>
                                      </p:tavLst>
                                    </p:anim>
                                  </p:childTnLst>
                                </p:cTn>
                              </p:par>
                              <p:par>
                                <p:cTn id="355" presetID="2" presetClass="entr" presetSubtype="4" fill="hold" grpId="0" nodeType="withEffect">
                                  <p:stCondLst>
                                    <p:cond delay="0"/>
                                  </p:stCondLst>
                                  <p:childTnLst>
                                    <p:set>
                                      <p:cBhvr>
                                        <p:cTn id="356" dur="1" fill="hold">
                                          <p:stCondLst>
                                            <p:cond delay="0"/>
                                          </p:stCondLst>
                                        </p:cTn>
                                        <p:tgtEl>
                                          <p:spTgt spid="108"/>
                                        </p:tgtEl>
                                        <p:attrNameLst>
                                          <p:attrName>style.visibility</p:attrName>
                                        </p:attrNameLst>
                                      </p:cBhvr>
                                      <p:to>
                                        <p:strVal val="visible"/>
                                      </p:to>
                                    </p:set>
                                    <p:anim calcmode="lin" valueType="num">
                                      <p:cBhvr additive="base">
                                        <p:cTn id="357" dur="500" fill="hold"/>
                                        <p:tgtEl>
                                          <p:spTgt spid="108"/>
                                        </p:tgtEl>
                                        <p:attrNameLst>
                                          <p:attrName>ppt_x</p:attrName>
                                        </p:attrNameLst>
                                      </p:cBhvr>
                                      <p:tavLst>
                                        <p:tav tm="0">
                                          <p:val>
                                            <p:strVal val="#ppt_x"/>
                                          </p:val>
                                        </p:tav>
                                        <p:tav tm="100000">
                                          <p:val>
                                            <p:strVal val="#ppt_x"/>
                                          </p:val>
                                        </p:tav>
                                      </p:tavLst>
                                    </p:anim>
                                    <p:anim calcmode="lin" valueType="num">
                                      <p:cBhvr additive="base">
                                        <p:cTn id="358" dur="500" fill="hold"/>
                                        <p:tgtEl>
                                          <p:spTgt spid="10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51" grpId="0" animBg="1"/>
      <p:bldP spid="52" grpId="0" animBg="1"/>
      <p:bldP spid="53" grpId="0" animBg="1"/>
      <p:bldP spid="54" grpId="0" animBg="1"/>
      <p:bldP spid="55" grpId="0" animBg="1"/>
      <p:bldP spid="56" grpId="0" animBg="1"/>
      <p:bldP spid="57" grpId="0" animBg="1"/>
      <p:bldP spid="58"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25254" y="486965"/>
            <a:ext cx="9365507"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144384" y="162118"/>
            <a:ext cx="625643" cy="684605"/>
            <a:chOff x="7414667" y="3750264"/>
            <a:chExt cx="871129" cy="953226"/>
          </a:xfrm>
        </p:grpSpPr>
        <p:sp>
          <p:nvSpPr>
            <p:cNvPr id="6" name="椭圆 5"/>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b="1">
                <a:solidFill>
                  <a:schemeClr val="tx1">
                    <a:lumMod val="75000"/>
                    <a:lumOff val="25000"/>
                  </a:schemeClr>
                </a:solidFill>
              </a:endParaRPr>
            </a:p>
          </p:txBody>
        </p:sp>
        <p:sp>
          <p:nvSpPr>
            <p:cNvPr id="7" name="文本框 6"/>
            <p:cNvSpPr txBox="1"/>
            <p:nvPr/>
          </p:nvSpPr>
          <p:spPr>
            <a:xfrm>
              <a:off x="7453736" y="3867837"/>
              <a:ext cx="792990" cy="835653"/>
            </a:xfrm>
            <a:prstGeom prst="rect">
              <a:avLst/>
            </a:prstGeom>
            <a:noFill/>
          </p:spPr>
          <p:txBody>
            <a:bodyPr wrap="square" rtlCol="0">
              <a:spAutoFit/>
            </a:bodyPr>
            <a:lstStyle/>
            <a:p>
              <a:pPr algn="ctr"/>
              <a:r>
                <a:rPr lang="en-US" altLang="zh-CN" sz="3300" b="1" dirty="0" smtClean="0">
                  <a:solidFill>
                    <a:srgbClr val="C10001"/>
                  </a:solidFill>
                  <a:effectLst>
                    <a:innerShdw blurRad="63500" dist="38100" dir="13500000">
                      <a:prstClr val="black">
                        <a:alpha val="50000"/>
                      </a:prstClr>
                    </a:innerShdw>
                  </a:effectLst>
                  <a:latin typeface="Akzidenz-Grotesk BQ Condensed" pitchFamily="2" charset="0"/>
                  <a:ea typeface="方正大黑简体" pitchFamily="65" charset="-122"/>
                </a:rPr>
                <a:t>3</a:t>
              </a:r>
              <a:endParaRPr lang="zh-CN" altLang="en-US" sz="3300" b="1" dirty="0">
                <a:solidFill>
                  <a:srgbClr val="C10001"/>
                </a:solidFill>
                <a:effectLst>
                  <a:innerShdw blurRad="63500" dist="38100" dir="13500000">
                    <a:prstClr val="black">
                      <a:alpha val="50000"/>
                    </a:prstClr>
                  </a:innerShdw>
                </a:effectLst>
                <a:latin typeface="Akzidenz-Grotesk BQ Condensed" pitchFamily="2" charset="0"/>
                <a:ea typeface="方正大黑简体" pitchFamily="65" charset="-122"/>
              </a:endParaRPr>
            </a:p>
          </p:txBody>
        </p:sp>
      </p:grpSp>
      <p:sp>
        <p:nvSpPr>
          <p:cNvPr id="8" name="文本框 7"/>
          <p:cNvSpPr txBox="1"/>
          <p:nvPr/>
        </p:nvSpPr>
        <p:spPr>
          <a:xfrm>
            <a:off x="594500" y="99019"/>
            <a:ext cx="3962999" cy="461665"/>
          </a:xfrm>
          <a:prstGeom prst="rect">
            <a:avLst/>
          </a:prstGeom>
          <a:noFill/>
        </p:spPr>
        <p:txBody>
          <a:bodyPr wrap="square" rtlCol="0">
            <a:spAutoFit/>
          </a:bodyPr>
          <a:lstStyle/>
          <a:p>
            <a:r>
              <a:rPr lang="zh-CN" altLang="en-US" sz="2400" dirty="0" smtClean="0">
                <a:solidFill>
                  <a:schemeClr val="tx1">
                    <a:lumMod val="75000"/>
                    <a:lumOff val="25000"/>
                  </a:schemeClr>
                </a:solidFill>
                <a:latin typeface="黑体" pitchFamily="49" charset="-122"/>
                <a:ea typeface="黑体" pitchFamily="49" charset="-122"/>
              </a:rPr>
              <a:t> </a:t>
            </a:r>
            <a:r>
              <a:rPr lang="zh-CN" altLang="en-US" sz="2400" b="1" dirty="0" smtClean="0">
                <a:solidFill>
                  <a:schemeClr val="tx1">
                    <a:lumMod val="75000"/>
                    <a:lumOff val="25000"/>
                  </a:schemeClr>
                </a:solidFill>
                <a:latin typeface="黑体" pitchFamily="49" charset="-122"/>
                <a:ea typeface="黑体" pitchFamily="49" charset="-122"/>
              </a:rPr>
              <a:t>口径解读</a:t>
            </a:r>
            <a:r>
              <a:rPr lang="zh-CN" altLang="en-US" sz="2400" b="1" dirty="0" smtClean="0">
                <a:latin typeface="黑体" pitchFamily="49" charset="-122"/>
                <a:ea typeface="黑体" pitchFamily="49" charset="-122"/>
                <a:cs typeface="+mn-ea"/>
                <a:sym typeface="+mn-lt"/>
              </a:rPr>
              <a:t>与申报</a:t>
            </a:r>
            <a:endParaRPr lang="zh-CN" altLang="en-US" sz="2400" b="1" dirty="0">
              <a:solidFill>
                <a:schemeClr val="tx1">
                  <a:lumMod val="75000"/>
                  <a:lumOff val="25000"/>
                </a:schemeClr>
              </a:solidFill>
              <a:latin typeface="黑体" pitchFamily="49" charset="-122"/>
              <a:ea typeface="黑体" pitchFamily="49" charset="-122"/>
            </a:endParaRPr>
          </a:p>
        </p:txBody>
      </p:sp>
      <p:sp>
        <p:nvSpPr>
          <p:cNvPr id="9" name="矩形 8"/>
          <p:cNvSpPr/>
          <p:nvPr/>
        </p:nvSpPr>
        <p:spPr>
          <a:xfrm>
            <a:off x="803879" y="498115"/>
            <a:ext cx="1295547" cy="248209"/>
          </a:xfrm>
          <a:prstGeom prst="rect">
            <a:avLst/>
          </a:prstGeom>
        </p:spPr>
        <p:txBody>
          <a:bodyPr wrap="none">
            <a:spAutoFit/>
          </a:bodyPr>
          <a:lstStyle/>
          <a:p>
            <a:r>
              <a:rPr lang="zh-CN" altLang="en-US" sz="1013" spc="225" dirty="0">
                <a:solidFill>
                  <a:schemeClr val="tx1">
                    <a:lumMod val="75000"/>
                    <a:lumOff val="25000"/>
                  </a:schemeClr>
                </a:solidFill>
                <a:latin typeface="Akzidenz-Grotesk BQ Condensed" pitchFamily="2" charset="0"/>
              </a:rPr>
              <a:t>个人出租不动产</a:t>
            </a:r>
          </a:p>
        </p:txBody>
      </p:sp>
      <p:sp>
        <p:nvSpPr>
          <p:cNvPr id="10" name="Freeform 6"/>
          <p:cNvSpPr>
            <a:spLocks/>
          </p:cNvSpPr>
          <p:nvPr/>
        </p:nvSpPr>
        <p:spPr bwMode="auto">
          <a:xfrm flipH="1">
            <a:off x="6153383" y="4159889"/>
            <a:ext cx="670226" cy="144190"/>
          </a:xfrm>
          <a:custGeom>
            <a:avLst/>
            <a:gdLst>
              <a:gd name="T0" fmla="*/ 20 w 23"/>
              <a:gd name="T1" fmla="*/ 0 h 5"/>
              <a:gd name="T2" fmla="*/ 3 w 23"/>
              <a:gd name="T3" fmla="*/ 0 h 5"/>
              <a:gd name="T4" fmla="*/ 0 w 23"/>
              <a:gd name="T5" fmla="*/ 2 h 5"/>
              <a:gd name="T6" fmla="*/ 3 w 23"/>
              <a:gd name="T7" fmla="*/ 5 h 5"/>
              <a:gd name="T8" fmla="*/ 20 w 23"/>
              <a:gd name="T9" fmla="*/ 5 h 5"/>
              <a:gd name="T10" fmla="*/ 23 w 23"/>
              <a:gd name="T11" fmla="*/ 2 h 5"/>
              <a:gd name="T12" fmla="*/ 20 w 2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23" h="5">
                <a:moveTo>
                  <a:pt x="20" y="0"/>
                </a:moveTo>
                <a:cubicBezTo>
                  <a:pt x="3" y="0"/>
                  <a:pt x="3" y="0"/>
                  <a:pt x="3" y="0"/>
                </a:cubicBezTo>
                <a:cubicBezTo>
                  <a:pt x="1" y="0"/>
                  <a:pt x="0" y="1"/>
                  <a:pt x="0" y="2"/>
                </a:cubicBezTo>
                <a:cubicBezTo>
                  <a:pt x="0" y="4"/>
                  <a:pt x="1" y="5"/>
                  <a:pt x="3" y="5"/>
                </a:cubicBezTo>
                <a:cubicBezTo>
                  <a:pt x="20" y="5"/>
                  <a:pt x="20" y="5"/>
                  <a:pt x="20" y="5"/>
                </a:cubicBezTo>
                <a:cubicBezTo>
                  <a:pt x="22" y="5"/>
                  <a:pt x="23" y="4"/>
                  <a:pt x="23" y="2"/>
                </a:cubicBezTo>
                <a:cubicBezTo>
                  <a:pt x="23" y="1"/>
                  <a:pt x="22" y="0"/>
                  <a:pt x="20" y="0"/>
                </a:cubicBez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3"/>
          </a:p>
        </p:txBody>
      </p:sp>
      <p:sp>
        <p:nvSpPr>
          <p:cNvPr id="11" name="Freeform 24"/>
          <p:cNvSpPr/>
          <p:nvPr/>
        </p:nvSpPr>
        <p:spPr>
          <a:xfrm flipH="1">
            <a:off x="5977713" y="3862085"/>
            <a:ext cx="1021563" cy="297804"/>
          </a:xfrm>
          <a:custGeom>
            <a:avLst/>
            <a:gdLst>
              <a:gd name="connsiteX0" fmla="*/ 0 w 2645228"/>
              <a:gd name="connsiteY0" fmla="*/ 0 h 496975"/>
              <a:gd name="connsiteX1" fmla="*/ 2645228 w 2645228"/>
              <a:gd name="connsiteY1" fmla="*/ 0 h 496975"/>
              <a:gd name="connsiteX2" fmla="*/ 2645228 w 2645228"/>
              <a:gd name="connsiteY2" fmla="*/ 56095 h 496975"/>
              <a:gd name="connsiteX3" fmla="*/ 2204348 w 2645228"/>
              <a:gd name="connsiteY3" fmla="*/ 496975 h 496975"/>
              <a:gd name="connsiteX4" fmla="*/ 440880 w 2645228"/>
              <a:gd name="connsiteY4" fmla="*/ 496975 h 496975"/>
              <a:gd name="connsiteX5" fmla="*/ 0 w 2645228"/>
              <a:gd name="connsiteY5" fmla="*/ 56095 h 496975"/>
              <a:gd name="connsiteX6" fmla="*/ 0 w 2645228"/>
              <a:gd name="connsiteY6" fmla="*/ 0 h 496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45228" h="496975">
                <a:moveTo>
                  <a:pt x="0" y="0"/>
                </a:moveTo>
                <a:lnTo>
                  <a:pt x="2645228" y="0"/>
                </a:lnTo>
                <a:lnTo>
                  <a:pt x="2645228" y="56095"/>
                </a:lnTo>
                <a:cubicBezTo>
                  <a:pt x="2645228" y="299586"/>
                  <a:pt x="2447839" y="496975"/>
                  <a:pt x="2204348" y="496975"/>
                </a:cubicBezTo>
                <a:lnTo>
                  <a:pt x="440880" y="496975"/>
                </a:lnTo>
                <a:cubicBezTo>
                  <a:pt x="197389" y="496975"/>
                  <a:pt x="0" y="299586"/>
                  <a:pt x="0" y="56095"/>
                </a:cubicBezTo>
                <a:lnTo>
                  <a:pt x="0" y="0"/>
                </a:lnTo>
                <a:close/>
              </a:path>
            </a:pathLst>
          </a:cu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2"/>
          </a:p>
        </p:txBody>
      </p:sp>
      <p:sp>
        <p:nvSpPr>
          <p:cNvPr id="12" name="Freeform 25"/>
          <p:cNvSpPr/>
          <p:nvPr/>
        </p:nvSpPr>
        <p:spPr>
          <a:xfrm flipH="1">
            <a:off x="6260643" y="4364187"/>
            <a:ext cx="455706" cy="97281"/>
          </a:xfrm>
          <a:custGeom>
            <a:avLst/>
            <a:gdLst>
              <a:gd name="connsiteX0" fmla="*/ 0 w 694404"/>
              <a:gd name="connsiteY0" fmla="*/ 0 h 288475"/>
              <a:gd name="connsiteX1" fmla="*/ 694404 w 694404"/>
              <a:gd name="connsiteY1" fmla="*/ 0 h 288475"/>
              <a:gd name="connsiteX2" fmla="*/ 693800 w 694404"/>
              <a:gd name="connsiteY2" fmla="*/ 5989 h 288475"/>
              <a:gd name="connsiteX3" fmla="*/ 347202 w 694404"/>
              <a:gd name="connsiteY3" fmla="*/ 288475 h 288475"/>
              <a:gd name="connsiteX4" fmla="*/ 604 w 694404"/>
              <a:gd name="connsiteY4" fmla="*/ 5989 h 288475"/>
              <a:gd name="connsiteX5" fmla="*/ 0 w 694404"/>
              <a:gd name="connsiteY5" fmla="*/ 0 h 288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4404" h="288475">
                <a:moveTo>
                  <a:pt x="0" y="0"/>
                </a:moveTo>
                <a:lnTo>
                  <a:pt x="694404" y="0"/>
                </a:lnTo>
                <a:lnTo>
                  <a:pt x="693800" y="5989"/>
                </a:lnTo>
                <a:cubicBezTo>
                  <a:pt x="660811" y="167204"/>
                  <a:pt x="518169" y="288475"/>
                  <a:pt x="347202" y="288475"/>
                </a:cubicBezTo>
                <a:cubicBezTo>
                  <a:pt x="176235" y="288475"/>
                  <a:pt x="33593" y="167204"/>
                  <a:pt x="604" y="5989"/>
                </a:cubicBezTo>
                <a:lnTo>
                  <a:pt x="0" y="0"/>
                </a:lnTo>
                <a:close/>
              </a:path>
            </a:pathLst>
          </a:cu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2"/>
          </a:p>
        </p:txBody>
      </p:sp>
      <p:sp>
        <p:nvSpPr>
          <p:cNvPr id="13" name="Freeform 5"/>
          <p:cNvSpPr>
            <a:spLocks/>
          </p:cNvSpPr>
          <p:nvPr/>
        </p:nvSpPr>
        <p:spPr bwMode="auto">
          <a:xfrm>
            <a:off x="6406517" y="3286673"/>
            <a:ext cx="133315" cy="393995"/>
          </a:xfrm>
          <a:custGeom>
            <a:avLst/>
            <a:gdLst>
              <a:gd name="T0" fmla="*/ 77 w 112"/>
              <a:gd name="T1" fmla="*/ 270 h 331"/>
              <a:gd name="T2" fmla="*/ 44 w 112"/>
              <a:gd name="T3" fmla="*/ 331 h 331"/>
              <a:gd name="T4" fmla="*/ 15 w 112"/>
              <a:gd name="T5" fmla="*/ 328 h 331"/>
              <a:gd name="T6" fmla="*/ 0 w 112"/>
              <a:gd name="T7" fmla="*/ 261 h 331"/>
              <a:gd name="T8" fmla="*/ 35 w 112"/>
              <a:gd name="T9" fmla="*/ 0 h 331"/>
              <a:gd name="T10" fmla="*/ 112 w 112"/>
              <a:gd name="T11" fmla="*/ 11 h 331"/>
              <a:gd name="T12" fmla="*/ 77 w 112"/>
              <a:gd name="T13" fmla="*/ 270 h 331"/>
            </a:gdLst>
            <a:ahLst/>
            <a:cxnLst>
              <a:cxn ang="0">
                <a:pos x="T0" y="T1"/>
              </a:cxn>
              <a:cxn ang="0">
                <a:pos x="T2" y="T3"/>
              </a:cxn>
              <a:cxn ang="0">
                <a:pos x="T4" y="T5"/>
              </a:cxn>
              <a:cxn ang="0">
                <a:pos x="T6" y="T7"/>
              </a:cxn>
              <a:cxn ang="0">
                <a:pos x="T8" y="T9"/>
              </a:cxn>
              <a:cxn ang="0">
                <a:pos x="T10" y="T11"/>
              </a:cxn>
              <a:cxn ang="0">
                <a:pos x="T12" y="T13"/>
              </a:cxn>
            </a:cxnLst>
            <a:rect l="0" t="0" r="r" b="b"/>
            <a:pathLst>
              <a:path w="112" h="331">
                <a:moveTo>
                  <a:pt x="77" y="270"/>
                </a:moveTo>
                <a:lnTo>
                  <a:pt x="44" y="331"/>
                </a:lnTo>
                <a:lnTo>
                  <a:pt x="15" y="328"/>
                </a:lnTo>
                <a:lnTo>
                  <a:pt x="0" y="261"/>
                </a:lnTo>
                <a:lnTo>
                  <a:pt x="35" y="0"/>
                </a:lnTo>
                <a:lnTo>
                  <a:pt x="112" y="11"/>
                </a:lnTo>
                <a:lnTo>
                  <a:pt x="77" y="27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4" name="Freeform 6"/>
          <p:cNvSpPr>
            <a:spLocks/>
          </p:cNvSpPr>
          <p:nvPr/>
        </p:nvSpPr>
        <p:spPr bwMode="auto">
          <a:xfrm>
            <a:off x="6444606" y="3216444"/>
            <a:ext cx="104748" cy="121412"/>
          </a:xfrm>
          <a:custGeom>
            <a:avLst/>
            <a:gdLst>
              <a:gd name="T0" fmla="*/ 58 w 64"/>
              <a:gd name="T1" fmla="*/ 48 h 74"/>
              <a:gd name="T2" fmla="*/ 27 w 64"/>
              <a:gd name="T3" fmla="*/ 72 h 74"/>
              <a:gd name="T4" fmla="*/ 26 w 64"/>
              <a:gd name="T5" fmla="*/ 72 h 74"/>
              <a:gd name="T6" fmla="*/ 2 w 64"/>
              <a:gd name="T7" fmla="*/ 41 h 74"/>
              <a:gd name="T8" fmla="*/ 6 w 64"/>
              <a:gd name="T9" fmla="*/ 15 h 74"/>
              <a:gd name="T10" fmla="*/ 35 w 64"/>
              <a:gd name="T11" fmla="*/ 7 h 74"/>
              <a:gd name="T12" fmla="*/ 36 w 64"/>
              <a:gd name="T13" fmla="*/ 7 h 74"/>
              <a:gd name="T14" fmla="*/ 62 w 64"/>
              <a:gd name="T15" fmla="*/ 22 h 74"/>
              <a:gd name="T16" fmla="*/ 58 w 64"/>
              <a:gd name="T17"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4">
                <a:moveTo>
                  <a:pt x="58" y="48"/>
                </a:moveTo>
                <a:cubicBezTo>
                  <a:pt x="56" y="63"/>
                  <a:pt x="42" y="74"/>
                  <a:pt x="27" y="72"/>
                </a:cubicBezTo>
                <a:cubicBezTo>
                  <a:pt x="26" y="72"/>
                  <a:pt x="26" y="72"/>
                  <a:pt x="26" y="72"/>
                </a:cubicBezTo>
                <a:cubicBezTo>
                  <a:pt x="11" y="70"/>
                  <a:pt x="0" y="56"/>
                  <a:pt x="2" y="41"/>
                </a:cubicBezTo>
                <a:cubicBezTo>
                  <a:pt x="6" y="15"/>
                  <a:pt x="6" y="15"/>
                  <a:pt x="6" y="15"/>
                </a:cubicBezTo>
                <a:cubicBezTo>
                  <a:pt x="8" y="0"/>
                  <a:pt x="20" y="5"/>
                  <a:pt x="35" y="7"/>
                </a:cubicBezTo>
                <a:cubicBezTo>
                  <a:pt x="36" y="7"/>
                  <a:pt x="36" y="7"/>
                  <a:pt x="36" y="7"/>
                </a:cubicBezTo>
                <a:cubicBezTo>
                  <a:pt x="51" y="9"/>
                  <a:pt x="64" y="7"/>
                  <a:pt x="62" y="22"/>
                </a:cubicBezTo>
                <a:lnTo>
                  <a:pt x="58" y="48"/>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5" name="Freeform 7"/>
          <p:cNvSpPr>
            <a:spLocks/>
          </p:cNvSpPr>
          <p:nvPr/>
        </p:nvSpPr>
        <p:spPr bwMode="auto">
          <a:xfrm>
            <a:off x="6432704" y="3260485"/>
            <a:ext cx="114270" cy="110700"/>
          </a:xfrm>
          <a:custGeom>
            <a:avLst/>
            <a:gdLst>
              <a:gd name="T0" fmla="*/ 85 w 96"/>
              <a:gd name="T1" fmla="*/ 93 h 93"/>
              <a:gd name="T2" fmla="*/ 0 w 96"/>
              <a:gd name="T3" fmla="*/ 81 h 93"/>
              <a:gd name="T4" fmla="*/ 11 w 96"/>
              <a:gd name="T5" fmla="*/ 0 h 93"/>
              <a:gd name="T6" fmla="*/ 96 w 96"/>
              <a:gd name="T7" fmla="*/ 12 h 93"/>
              <a:gd name="T8" fmla="*/ 85 w 96"/>
              <a:gd name="T9" fmla="*/ 93 h 93"/>
            </a:gdLst>
            <a:ahLst/>
            <a:cxnLst>
              <a:cxn ang="0">
                <a:pos x="T0" y="T1"/>
              </a:cxn>
              <a:cxn ang="0">
                <a:pos x="T2" y="T3"/>
              </a:cxn>
              <a:cxn ang="0">
                <a:pos x="T4" y="T5"/>
              </a:cxn>
              <a:cxn ang="0">
                <a:pos x="T6" y="T7"/>
              </a:cxn>
              <a:cxn ang="0">
                <a:pos x="T8" y="T9"/>
              </a:cxn>
            </a:cxnLst>
            <a:rect l="0" t="0" r="r" b="b"/>
            <a:pathLst>
              <a:path w="96" h="93">
                <a:moveTo>
                  <a:pt x="85" y="93"/>
                </a:moveTo>
                <a:lnTo>
                  <a:pt x="0" y="81"/>
                </a:lnTo>
                <a:lnTo>
                  <a:pt x="11" y="0"/>
                </a:lnTo>
                <a:lnTo>
                  <a:pt x="96" y="12"/>
                </a:lnTo>
                <a:lnTo>
                  <a:pt x="85" y="93"/>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6" name="Freeform 8"/>
          <p:cNvSpPr>
            <a:spLocks/>
          </p:cNvSpPr>
          <p:nvPr/>
        </p:nvSpPr>
        <p:spPr bwMode="auto">
          <a:xfrm>
            <a:off x="6424371" y="3666383"/>
            <a:ext cx="34520" cy="57135"/>
          </a:xfrm>
          <a:custGeom>
            <a:avLst/>
            <a:gdLst>
              <a:gd name="T0" fmla="*/ 0 w 21"/>
              <a:gd name="T1" fmla="*/ 5 h 35"/>
              <a:gd name="T2" fmla="*/ 5 w 21"/>
              <a:gd name="T3" fmla="*/ 26 h 35"/>
              <a:gd name="T4" fmla="*/ 21 w 21"/>
              <a:gd name="T5" fmla="*/ 9 h 35"/>
              <a:gd name="T6" fmla="*/ 0 w 21"/>
              <a:gd name="T7" fmla="*/ 5 h 35"/>
            </a:gdLst>
            <a:ahLst/>
            <a:cxnLst>
              <a:cxn ang="0">
                <a:pos x="T0" y="T1"/>
              </a:cxn>
              <a:cxn ang="0">
                <a:pos x="T2" y="T3"/>
              </a:cxn>
              <a:cxn ang="0">
                <a:pos x="T4" y="T5"/>
              </a:cxn>
              <a:cxn ang="0">
                <a:pos x="T6" y="T7"/>
              </a:cxn>
            </a:cxnLst>
            <a:rect l="0" t="0" r="r" b="b"/>
            <a:pathLst>
              <a:path w="21" h="35">
                <a:moveTo>
                  <a:pt x="0" y="5"/>
                </a:moveTo>
                <a:cubicBezTo>
                  <a:pt x="0" y="5"/>
                  <a:pt x="3" y="22"/>
                  <a:pt x="5" y="26"/>
                </a:cubicBezTo>
                <a:cubicBezTo>
                  <a:pt x="6" y="31"/>
                  <a:pt x="9" y="35"/>
                  <a:pt x="21" y="9"/>
                </a:cubicBezTo>
                <a:cubicBezTo>
                  <a:pt x="21" y="9"/>
                  <a:pt x="13" y="0"/>
                  <a:pt x="0" y="5"/>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7" name="Freeform 9"/>
          <p:cNvSpPr>
            <a:spLocks/>
          </p:cNvSpPr>
          <p:nvPr/>
        </p:nvSpPr>
        <p:spPr bwMode="auto">
          <a:xfrm>
            <a:off x="6544594" y="3285482"/>
            <a:ext cx="132125" cy="393995"/>
          </a:xfrm>
          <a:custGeom>
            <a:avLst/>
            <a:gdLst>
              <a:gd name="T0" fmla="*/ 75 w 111"/>
              <a:gd name="T1" fmla="*/ 269 h 331"/>
              <a:gd name="T2" fmla="*/ 44 w 111"/>
              <a:gd name="T3" fmla="*/ 331 h 331"/>
              <a:gd name="T4" fmla="*/ 15 w 111"/>
              <a:gd name="T5" fmla="*/ 326 h 331"/>
              <a:gd name="T6" fmla="*/ 0 w 111"/>
              <a:gd name="T7" fmla="*/ 259 h 331"/>
              <a:gd name="T8" fmla="*/ 34 w 111"/>
              <a:gd name="T9" fmla="*/ 0 h 331"/>
              <a:gd name="T10" fmla="*/ 111 w 111"/>
              <a:gd name="T11" fmla="*/ 9 h 331"/>
              <a:gd name="T12" fmla="*/ 75 w 111"/>
              <a:gd name="T13" fmla="*/ 269 h 331"/>
            </a:gdLst>
            <a:ahLst/>
            <a:cxnLst>
              <a:cxn ang="0">
                <a:pos x="T0" y="T1"/>
              </a:cxn>
              <a:cxn ang="0">
                <a:pos x="T2" y="T3"/>
              </a:cxn>
              <a:cxn ang="0">
                <a:pos x="T4" y="T5"/>
              </a:cxn>
              <a:cxn ang="0">
                <a:pos x="T6" y="T7"/>
              </a:cxn>
              <a:cxn ang="0">
                <a:pos x="T8" y="T9"/>
              </a:cxn>
              <a:cxn ang="0">
                <a:pos x="T10" y="T11"/>
              </a:cxn>
              <a:cxn ang="0">
                <a:pos x="T12" y="T13"/>
              </a:cxn>
            </a:cxnLst>
            <a:rect l="0" t="0" r="r" b="b"/>
            <a:pathLst>
              <a:path w="111" h="331">
                <a:moveTo>
                  <a:pt x="75" y="269"/>
                </a:moveTo>
                <a:lnTo>
                  <a:pt x="44" y="331"/>
                </a:lnTo>
                <a:lnTo>
                  <a:pt x="15" y="326"/>
                </a:lnTo>
                <a:lnTo>
                  <a:pt x="0" y="259"/>
                </a:lnTo>
                <a:lnTo>
                  <a:pt x="34" y="0"/>
                </a:lnTo>
                <a:lnTo>
                  <a:pt x="111" y="9"/>
                </a:lnTo>
                <a:lnTo>
                  <a:pt x="75" y="269"/>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8" name="Freeform 10"/>
          <p:cNvSpPr>
            <a:spLocks/>
          </p:cNvSpPr>
          <p:nvPr/>
        </p:nvSpPr>
        <p:spPr bwMode="auto">
          <a:xfrm>
            <a:off x="6581493" y="3212873"/>
            <a:ext cx="104748" cy="121412"/>
          </a:xfrm>
          <a:custGeom>
            <a:avLst/>
            <a:gdLst>
              <a:gd name="T0" fmla="*/ 58 w 64"/>
              <a:gd name="T1" fmla="*/ 48 h 74"/>
              <a:gd name="T2" fmla="*/ 27 w 64"/>
              <a:gd name="T3" fmla="*/ 72 h 74"/>
              <a:gd name="T4" fmla="*/ 26 w 64"/>
              <a:gd name="T5" fmla="*/ 72 h 74"/>
              <a:gd name="T6" fmla="*/ 2 w 64"/>
              <a:gd name="T7" fmla="*/ 41 h 74"/>
              <a:gd name="T8" fmla="*/ 6 w 64"/>
              <a:gd name="T9" fmla="*/ 15 h 74"/>
              <a:gd name="T10" fmla="*/ 35 w 64"/>
              <a:gd name="T11" fmla="*/ 7 h 74"/>
              <a:gd name="T12" fmla="*/ 36 w 64"/>
              <a:gd name="T13" fmla="*/ 7 h 74"/>
              <a:gd name="T14" fmla="*/ 61 w 64"/>
              <a:gd name="T15" fmla="*/ 23 h 74"/>
              <a:gd name="T16" fmla="*/ 58 w 64"/>
              <a:gd name="T17"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4">
                <a:moveTo>
                  <a:pt x="58" y="48"/>
                </a:moveTo>
                <a:cubicBezTo>
                  <a:pt x="56" y="64"/>
                  <a:pt x="42" y="74"/>
                  <a:pt x="27" y="72"/>
                </a:cubicBezTo>
                <a:cubicBezTo>
                  <a:pt x="26" y="72"/>
                  <a:pt x="26" y="72"/>
                  <a:pt x="26" y="72"/>
                </a:cubicBezTo>
                <a:cubicBezTo>
                  <a:pt x="11" y="70"/>
                  <a:pt x="0" y="56"/>
                  <a:pt x="2" y="41"/>
                </a:cubicBezTo>
                <a:cubicBezTo>
                  <a:pt x="6" y="15"/>
                  <a:pt x="6" y="15"/>
                  <a:pt x="6" y="15"/>
                </a:cubicBezTo>
                <a:cubicBezTo>
                  <a:pt x="8" y="0"/>
                  <a:pt x="20" y="5"/>
                  <a:pt x="35" y="7"/>
                </a:cubicBezTo>
                <a:cubicBezTo>
                  <a:pt x="36" y="7"/>
                  <a:pt x="36" y="7"/>
                  <a:pt x="36" y="7"/>
                </a:cubicBezTo>
                <a:cubicBezTo>
                  <a:pt x="51" y="9"/>
                  <a:pt x="64" y="7"/>
                  <a:pt x="61" y="23"/>
                </a:cubicBezTo>
                <a:lnTo>
                  <a:pt x="58" y="48"/>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9" name="Freeform 11"/>
          <p:cNvSpPr>
            <a:spLocks/>
          </p:cNvSpPr>
          <p:nvPr/>
        </p:nvSpPr>
        <p:spPr bwMode="auto">
          <a:xfrm>
            <a:off x="6570780" y="3259295"/>
            <a:ext cx="114270" cy="109509"/>
          </a:xfrm>
          <a:custGeom>
            <a:avLst/>
            <a:gdLst>
              <a:gd name="T0" fmla="*/ 85 w 96"/>
              <a:gd name="T1" fmla="*/ 92 h 92"/>
              <a:gd name="T2" fmla="*/ 0 w 96"/>
              <a:gd name="T3" fmla="*/ 81 h 92"/>
              <a:gd name="T4" fmla="*/ 11 w 96"/>
              <a:gd name="T5" fmla="*/ 0 h 92"/>
              <a:gd name="T6" fmla="*/ 96 w 96"/>
              <a:gd name="T7" fmla="*/ 11 h 92"/>
              <a:gd name="T8" fmla="*/ 85 w 96"/>
              <a:gd name="T9" fmla="*/ 92 h 92"/>
            </a:gdLst>
            <a:ahLst/>
            <a:cxnLst>
              <a:cxn ang="0">
                <a:pos x="T0" y="T1"/>
              </a:cxn>
              <a:cxn ang="0">
                <a:pos x="T2" y="T3"/>
              </a:cxn>
              <a:cxn ang="0">
                <a:pos x="T4" y="T5"/>
              </a:cxn>
              <a:cxn ang="0">
                <a:pos x="T6" y="T7"/>
              </a:cxn>
              <a:cxn ang="0">
                <a:pos x="T8" y="T9"/>
              </a:cxn>
            </a:cxnLst>
            <a:rect l="0" t="0" r="r" b="b"/>
            <a:pathLst>
              <a:path w="96" h="92">
                <a:moveTo>
                  <a:pt x="85" y="92"/>
                </a:moveTo>
                <a:lnTo>
                  <a:pt x="0" y="81"/>
                </a:lnTo>
                <a:lnTo>
                  <a:pt x="11" y="0"/>
                </a:lnTo>
                <a:lnTo>
                  <a:pt x="96" y="11"/>
                </a:lnTo>
                <a:lnTo>
                  <a:pt x="85" y="92"/>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20" name="Freeform 12"/>
          <p:cNvSpPr>
            <a:spLocks/>
          </p:cNvSpPr>
          <p:nvPr/>
        </p:nvSpPr>
        <p:spPr bwMode="auto">
          <a:xfrm>
            <a:off x="6562448" y="3662812"/>
            <a:ext cx="34520" cy="57135"/>
          </a:xfrm>
          <a:custGeom>
            <a:avLst/>
            <a:gdLst>
              <a:gd name="T0" fmla="*/ 0 w 21"/>
              <a:gd name="T1" fmla="*/ 6 h 35"/>
              <a:gd name="T2" fmla="*/ 5 w 21"/>
              <a:gd name="T3" fmla="*/ 27 h 35"/>
              <a:gd name="T4" fmla="*/ 21 w 21"/>
              <a:gd name="T5" fmla="*/ 10 h 35"/>
              <a:gd name="T6" fmla="*/ 0 w 21"/>
              <a:gd name="T7" fmla="*/ 6 h 35"/>
            </a:gdLst>
            <a:ahLst/>
            <a:cxnLst>
              <a:cxn ang="0">
                <a:pos x="T0" y="T1"/>
              </a:cxn>
              <a:cxn ang="0">
                <a:pos x="T2" y="T3"/>
              </a:cxn>
              <a:cxn ang="0">
                <a:pos x="T4" y="T5"/>
              </a:cxn>
              <a:cxn ang="0">
                <a:pos x="T6" y="T7"/>
              </a:cxn>
            </a:cxnLst>
            <a:rect l="0" t="0" r="r" b="b"/>
            <a:pathLst>
              <a:path w="21" h="35">
                <a:moveTo>
                  <a:pt x="0" y="6"/>
                </a:moveTo>
                <a:cubicBezTo>
                  <a:pt x="0" y="6"/>
                  <a:pt x="3" y="22"/>
                  <a:pt x="5" y="27"/>
                </a:cubicBezTo>
                <a:cubicBezTo>
                  <a:pt x="6" y="31"/>
                  <a:pt x="9" y="35"/>
                  <a:pt x="21" y="10"/>
                </a:cubicBezTo>
                <a:cubicBezTo>
                  <a:pt x="21" y="10"/>
                  <a:pt x="13" y="0"/>
                  <a:pt x="0" y="6"/>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21" name="Freeform 13"/>
          <p:cNvSpPr>
            <a:spLocks/>
          </p:cNvSpPr>
          <p:nvPr/>
        </p:nvSpPr>
        <p:spPr bwMode="auto">
          <a:xfrm>
            <a:off x="6664816" y="3287862"/>
            <a:ext cx="30948" cy="199973"/>
          </a:xfrm>
          <a:custGeom>
            <a:avLst/>
            <a:gdLst>
              <a:gd name="T0" fmla="*/ 4 w 19"/>
              <a:gd name="T1" fmla="*/ 0 h 122"/>
              <a:gd name="T2" fmla="*/ 19 w 19"/>
              <a:gd name="T3" fmla="*/ 16 h 122"/>
              <a:gd name="T4" fmla="*/ 7 w 19"/>
              <a:gd name="T5" fmla="*/ 115 h 122"/>
              <a:gd name="T6" fmla="*/ 0 w 19"/>
              <a:gd name="T7" fmla="*/ 121 h 122"/>
              <a:gd name="T8" fmla="*/ 10 w 19"/>
              <a:gd name="T9" fmla="*/ 43 h 122"/>
              <a:gd name="T10" fmla="*/ 5 w 19"/>
              <a:gd name="T11" fmla="*/ 34 h 122"/>
              <a:gd name="T12" fmla="*/ 4 w 19"/>
              <a:gd name="T13" fmla="*/ 0 h 122"/>
            </a:gdLst>
            <a:ahLst/>
            <a:cxnLst>
              <a:cxn ang="0">
                <a:pos x="T0" y="T1"/>
              </a:cxn>
              <a:cxn ang="0">
                <a:pos x="T2" y="T3"/>
              </a:cxn>
              <a:cxn ang="0">
                <a:pos x="T4" y="T5"/>
              </a:cxn>
              <a:cxn ang="0">
                <a:pos x="T6" y="T7"/>
              </a:cxn>
              <a:cxn ang="0">
                <a:pos x="T8" y="T9"/>
              </a:cxn>
              <a:cxn ang="0">
                <a:pos x="T10" y="T11"/>
              </a:cxn>
              <a:cxn ang="0">
                <a:pos x="T12" y="T13"/>
              </a:cxn>
            </a:cxnLst>
            <a:rect l="0" t="0" r="r" b="b"/>
            <a:pathLst>
              <a:path w="19" h="122">
                <a:moveTo>
                  <a:pt x="4" y="0"/>
                </a:moveTo>
                <a:cubicBezTo>
                  <a:pt x="4" y="0"/>
                  <a:pt x="18" y="10"/>
                  <a:pt x="19" y="16"/>
                </a:cubicBezTo>
                <a:cubicBezTo>
                  <a:pt x="19" y="21"/>
                  <a:pt x="7" y="115"/>
                  <a:pt x="7" y="115"/>
                </a:cubicBezTo>
                <a:cubicBezTo>
                  <a:pt x="7" y="115"/>
                  <a:pt x="8" y="122"/>
                  <a:pt x="0" y="121"/>
                </a:cubicBezTo>
                <a:cubicBezTo>
                  <a:pt x="10" y="43"/>
                  <a:pt x="10" y="43"/>
                  <a:pt x="10" y="43"/>
                </a:cubicBezTo>
                <a:cubicBezTo>
                  <a:pt x="5" y="34"/>
                  <a:pt x="5" y="34"/>
                  <a:pt x="5" y="34"/>
                </a:cubicBezTo>
                <a:cubicBezTo>
                  <a:pt x="4" y="0"/>
                  <a:pt x="4" y="0"/>
                  <a:pt x="4" y="0"/>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grpSp>
        <p:nvGrpSpPr>
          <p:cNvPr id="3" name="Group 123"/>
          <p:cNvGrpSpPr/>
          <p:nvPr/>
        </p:nvGrpSpPr>
        <p:grpSpPr>
          <a:xfrm>
            <a:off x="5738750" y="3195912"/>
            <a:ext cx="613013" cy="465414"/>
            <a:chOff x="7170738" y="4168775"/>
            <a:chExt cx="817563" cy="620713"/>
          </a:xfrm>
          <a:solidFill>
            <a:schemeClr val="tx2">
              <a:lumMod val="20000"/>
              <a:lumOff val="80000"/>
            </a:schemeClr>
          </a:solidFill>
        </p:grpSpPr>
        <p:sp>
          <p:nvSpPr>
            <p:cNvPr id="23" name="Freeform 14"/>
            <p:cNvSpPr>
              <a:spLocks/>
            </p:cNvSpPr>
            <p:nvPr/>
          </p:nvSpPr>
          <p:spPr bwMode="auto">
            <a:xfrm>
              <a:off x="7170738" y="4168775"/>
              <a:ext cx="785813" cy="354013"/>
            </a:xfrm>
            <a:custGeom>
              <a:avLst/>
              <a:gdLst>
                <a:gd name="T0" fmla="*/ 246 w 495"/>
                <a:gd name="T1" fmla="*/ 223 h 223"/>
                <a:gd name="T2" fmla="*/ 0 w 495"/>
                <a:gd name="T3" fmla="*/ 111 h 223"/>
                <a:gd name="T4" fmla="*/ 252 w 495"/>
                <a:gd name="T5" fmla="*/ 0 h 223"/>
                <a:gd name="T6" fmla="*/ 495 w 495"/>
                <a:gd name="T7" fmla="*/ 109 h 223"/>
                <a:gd name="T8" fmla="*/ 246 w 495"/>
                <a:gd name="T9" fmla="*/ 223 h 223"/>
              </a:gdLst>
              <a:ahLst/>
              <a:cxnLst>
                <a:cxn ang="0">
                  <a:pos x="T0" y="T1"/>
                </a:cxn>
                <a:cxn ang="0">
                  <a:pos x="T2" y="T3"/>
                </a:cxn>
                <a:cxn ang="0">
                  <a:pos x="T4" y="T5"/>
                </a:cxn>
                <a:cxn ang="0">
                  <a:pos x="T6" y="T7"/>
                </a:cxn>
                <a:cxn ang="0">
                  <a:pos x="T8" y="T9"/>
                </a:cxn>
              </a:cxnLst>
              <a:rect l="0" t="0" r="r" b="b"/>
              <a:pathLst>
                <a:path w="495" h="223">
                  <a:moveTo>
                    <a:pt x="246" y="223"/>
                  </a:moveTo>
                  <a:lnTo>
                    <a:pt x="0" y="111"/>
                  </a:lnTo>
                  <a:lnTo>
                    <a:pt x="252" y="0"/>
                  </a:lnTo>
                  <a:lnTo>
                    <a:pt x="495" y="109"/>
                  </a:lnTo>
                  <a:lnTo>
                    <a:pt x="246" y="22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24" name="Rectangle 15"/>
            <p:cNvSpPr>
              <a:spLocks noChangeArrowheads="1"/>
            </p:cNvSpPr>
            <p:nvPr/>
          </p:nvSpPr>
          <p:spPr bwMode="auto">
            <a:xfrm>
              <a:off x="7924800" y="4335463"/>
              <a:ext cx="23813" cy="25717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25" name="Oval 16"/>
            <p:cNvSpPr>
              <a:spLocks noChangeArrowheads="1"/>
            </p:cNvSpPr>
            <p:nvPr/>
          </p:nvSpPr>
          <p:spPr bwMode="auto">
            <a:xfrm>
              <a:off x="7897813" y="4564063"/>
              <a:ext cx="76200" cy="77788"/>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26" name="Freeform 17"/>
            <p:cNvSpPr>
              <a:spLocks/>
            </p:cNvSpPr>
            <p:nvPr/>
          </p:nvSpPr>
          <p:spPr bwMode="auto">
            <a:xfrm>
              <a:off x="7888288" y="4605338"/>
              <a:ext cx="55563" cy="171450"/>
            </a:xfrm>
            <a:custGeom>
              <a:avLst/>
              <a:gdLst>
                <a:gd name="T0" fmla="*/ 14 w 26"/>
                <a:gd name="T1" fmla="*/ 4 h 79"/>
                <a:gd name="T2" fmla="*/ 6 w 26"/>
                <a:gd name="T3" fmla="*/ 79 h 79"/>
                <a:gd name="T4" fmla="*/ 26 w 26"/>
                <a:gd name="T5" fmla="*/ 79 h 79"/>
                <a:gd name="T6" fmla="*/ 26 w 26"/>
                <a:gd name="T7" fmla="*/ 0 h 79"/>
                <a:gd name="T8" fmla="*/ 14 w 26"/>
                <a:gd name="T9" fmla="*/ 4 h 79"/>
              </a:gdLst>
              <a:ahLst/>
              <a:cxnLst>
                <a:cxn ang="0">
                  <a:pos x="T0" y="T1"/>
                </a:cxn>
                <a:cxn ang="0">
                  <a:pos x="T2" y="T3"/>
                </a:cxn>
                <a:cxn ang="0">
                  <a:pos x="T4" y="T5"/>
                </a:cxn>
                <a:cxn ang="0">
                  <a:pos x="T6" y="T7"/>
                </a:cxn>
                <a:cxn ang="0">
                  <a:pos x="T8" y="T9"/>
                </a:cxn>
              </a:cxnLst>
              <a:rect l="0" t="0" r="r" b="b"/>
              <a:pathLst>
                <a:path w="26" h="79">
                  <a:moveTo>
                    <a:pt x="14" y="4"/>
                  </a:moveTo>
                  <a:cubicBezTo>
                    <a:pt x="14" y="4"/>
                    <a:pt x="0" y="34"/>
                    <a:pt x="6" y="79"/>
                  </a:cubicBezTo>
                  <a:cubicBezTo>
                    <a:pt x="26" y="79"/>
                    <a:pt x="26" y="79"/>
                    <a:pt x="26" y="79"/>
                  </a:cubicBezTo>
                  <a:cubicBezTo>
                    <a:pt x="26" y="0"/>
                    <a:pt x="26" y="0"/>
                    <a:pt x="26" y="0"/>
                  </a:cubicBezTo>
                  <a:cubicBezTo>
                    <a:pt x="26" y="0"/>
                    <a:pt x="14" y="7"/>
                    <a:pt x="14"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27" name="Freeform 18"/>
            <p:cNvSpPr>
              <a:spLocks/>
            </p:cNvSpPr>
            <p:nvPr/>
          </p:nvSpPr>
          <p:spPr bwMode="auto">
            <a:xfrm>
              <a:off x="7932738" y="4605338"/>
              <a:ext cx="55563" cy="171450"/>
            </a:xfrm>
            <a:custGeom>
              <a:avLst/>
              <a:gdLst>
                <a:gd name="T0" fmla="*/ 11 w 25"/>
                <a:gd name="T1" fmla="*/ 4 h 79"/>
                <a:gd name="T2" fmla="*/ 20 w 25"/>
                <a:gd name="T3" fmla="*/ 79 h 79"/>
                <a:gd name="T4" fmla="*/ 0 w 25"/>
                <a:gd name="T5" fmla="*/ 79 h 79"/>
                <a:gd name="T6" fmla="*/ 0 w 25"/>
                <a:gd name="T7" fmla="*/ 0 h 79"/>
                <a:gd name="T8" fmla="*/ 11 w 25"/>
                <a:gd name="T9" fmla="*/ 4 h 79"/>
              </a:gdLst>
              <a:ahLst/>
              <a:cxnLst>
                <a:cxn ang="0">
                  <a:pos x="T0" y="T1"/>
                </a:cxn>
                <a:cxn ang="0">
                  <a:pos x="T2" y="T3"/>
                </a:cxn>
                <a:cxn ang="0">
                  <a:pos x="T4" y="T5"/>
                </a:cxn>
                <a:cxn ang="0">
                  <a:pos x="T6" y="T7"/>
                </a:cxn>
                <a:cxn ang="0">
                  <a:pos x="T8" y="T9"/>
                </a:cxn>
              </a:cxnLst>
              <a:rect l="0" t="0" r="r" b="b"/>
              <a:pathLst>
                <a:path w="25" h="79">
                  <a:moveTo>
                    <a:pt x="11" y="4"/>
                  </a:moveTo>
                  <a:cubicBezTo>
                    <a:pt x="11" y="4"/>
                    <a:pt x="25" y="34"/>
                    <a:pt x="20" y="79"/>
                  </a:cubicBezTo>
                  <a:cubicBezTo>
                    <a:pt x="0" y="79"/>
                    <a:pt x="0" y="79"/>
                    <a:pt x="0" y="79"/>
                  </a:cubicBezTo>
                  <a:cubicBezTo>
                    <a:pt x="0" y="0"/>
                    <a:pt x="0" y="0"/>
                    <a:pt x="0" y="0"/>
                  </a:cubicBezTo>
                  <a:cubicBezTo>
                    <a:pt x="0" y="0"/>
                    <a:pt x="11" y="7"/>
                    <a:pt x="11"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28" name="Freeform 19"/>
            <p:cNvSpPr>
              <a:spLocks/>
            </p:cNvSpPr>
            <p:nvPr/>
          </p:nvSpPr>
          <p:spPr bwMode="auto">
            <a:xfrm>
              <a:off x="7327900" y="4449763"/>
              <a:ext cx="455613" cy="339725"/>
            </a:xfrm>
            <a:custGeom>
              <a:avLst/>
              <a:gdLst>
                <a:gd name="T0" fmla="*/ 209 w 209"/>
                <a:gd name="T1" fmla="*/ 0 h 156"/>
                <a:gd name="T2" fmla="*/ 104 w 209"/>
                <a:gd name="T3" fmla="*/ 49 h 156"/>
                <a:gd name="T4" fmla="*/ 0 w 209"/>
                <a:gd name="T5" fmla="*/ 0 h 156"/>
                <a:gd name="T6" fmla="*/ 0 w 209"/>
                <a:gd name="T7" fmla="*/ 120 h 156"/>
                <a:gd name="T8" fmla="*/ 102 w 209"/>
                <a:gd name="T9" fmla="*/ 156 h 156"/>
                <a:gd name="T10" fmla="*/ 102 w 209"/>
                <a:gd name="T11" fmla="*/ 156 h 156"/>
                <a:gd name="T12" fmla="*/ 104 w 209"/>
                <a:gd name="T13" fmla="*/ 156 h 156"/>
                <a:gd name="T14" fmla="*/ 107 w 209"/>
                <a:gd name="T15" fmla="*/ 156 h 156"/>
                <a:gd name="T16" fmla="*/ 107 w 209"/>
                <a:gd name="T17" fmla="*/ 156 h 156"/>
                <a:gd name="T18" fmla="*/ 209 w 209"/>
                <a:gd name="T19" fmla="*/ 120 h 156"/>
                <a:gd name="T20" fmla="*/ 209 w 209"/>
                <a:gd name="T21"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9" h="156">
                  <a:moveTo>
                    <a:pt x="209" y="0"/>
                  </a:moveTo>
                  <a:cubicBezTo>
                    <a:pt x="209" y="1"/>
                    <a:pt x="121" y="41"/>
                    <a:pt x="104" y="49"/>
                  </a:cubicBezTo>
                  <a:cubicBezTo>
                    <a:pt x="87" y="41"/>
                    <a:pt x="0" y="1"/>
                    <a:pt x="0" y="0"/>
                  </a:cubicBezTo>
                  <a:cubicBezTo>
                    <a:pt x="0" y="120"/>
                    <a:pt x="0" y="120"/>
                    <a:pt x="0" y="120"/>
                  </a:cubicBezTo>
                  <a:cubicBezTo>
                    <a:pt x="28" y="150"/>
                    <a:pt x="84" y="155"/>
                    <a:pt x="102" y="156"/>
                  </a:cubicBezTo>
                  <a:cubicBezTo>
                    <a:pt x="102" y="156"/>
                    <a:pt x="102" y="156"/>
                    <a:pt x="102" y="156"/>
                  </a:cubicBezTo>
                  <a:cubicBezTo>
                    <a:pt x="102" y="156"/>
                    <a:pt x="103" y="156"/>
                    <a:pt x="104" y="156"/>
                  </a:cubicBezTo>
                  <a:cubicBezTo>
                    <a:pt x="106" y="156"/>
                    <a:pt x="107" y="156"/>
                    <a:pt x="107" y="156"/>
                  </a:cubicBezTo>
                  <a:cubicBezTo>
                    <a:pt x="107" y="156"/>
                    <a:pt x="107" y="156"/>
                    <a:pt x="107" y="156"/>
                  </a:cubicBezTo>
                  <a:cubicBezTo>
                    <a:pt x="125" y="155"/>
                    <a:pt x="181" y="150"/>
                    <a:pt x="209" y="120"/>
                  </a:cubicBezTo>
                  <a:lnTo>
                    <a:pt x="209"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grpSp>
      <p:sp>
        <p:nvSpPr>
          <p:cNvPr id="29" name="Freeform 20"/>
          <p:cNvSpPr>
            <a:spLocks noEditPoints="1"/>
          </p:cNvSpPr>
          <p:nvPr/>
        </p:nvSpPr>
        <p:spPr bwMode="auto">
          <a:xfrm>
            <a:off x="5240008" y="1607138"/>
            <a:ext cx="358285" cy="377330"/>
          </a:xfrm>
          <a:custGeom>
            <a:avLst/>
            <a:gdLst>
              <a:gd name="T0" fmla="*/ 168 w 219"/>
              <a:gd name="T1" fmla="*/ 224 h 231"/>
              <a:gd name="T2" fmla="*/ 197 w 219"/>
              <a:gd name="T3" fmla="*/ 212 h 231"/>
              <a:gd name="T4" fmla="*/ 168 w 219"/>
              <a:gd name="T5" fmla="*/ 132 h 231"/>
              <a:gd name="T6" fmla="*/ 168 w 219"/>
              <a:gd name="T7" fmla="*/ 150 h 231"/>
              <a:gd name="T8" fmla="*/ 192 w 219"/>
              <a:gd name="T9" fmla="*/ 190 h 231"/>
              <a:gd name="T10" fmla="*/ 168 w 219"/>
              <a:gd name="T11" fmla="*/ 209 h 231"/>
              <a:gd name="T12" fmla="*/ 168 w 219"/>
              <a:gd name="T13" fmla="*/ 224 h 231"/>
              <a:gd name="T14" fmla="*/ 168 w 219"/>
              <a:gd name="T15" fmla="*/ 203 h 231"/>
              <a:gd name="T16" fmla="*/ 168 w 219"/>
              <a:gd name="T17" fmla="*/ 157 h 231"/>
              <a:gd name="T18" fmla="*/ 181 w 219"/>
              <a:gd name="T19" fmla="*/ 187 h 231"/>
              <a:gd name="T20" fmla="*/ 168 w 219"/>
              <a:gd name="T21" fmla="*/ 203 h 231"/>
              <a:gd name="T22" fmla="*/ 146 w 219"/>
              <a:gd name="T23" fmla="*/ 112 h 231"/>
              <a:gd name="T24" fmla="*/ 141 w 219"/>
              <a:gd name="T25" fmla="*/ 98 h 231"/>
              <a:gd name="T26" fmla="*/ 141 w 219"/>
              <a:gd name="T27" fmla="*/ 44 h 231"/>
              <a:gd name="T28" fmla="*/ 146 w 219"/>
              <a:gd name="T29" fmla="*/ 37 h 231"/>
              <a:gd name="T30" fmla="*/ 148 w 219"/>
              <a:gd name="T31" fmla="*/ 37 h 231"/>
              <a:gd name="T32" fmla="*/ 148 w 219"/>
              <a:gd name="T33" fmla="*/ 14 h 231"/>
              <a:gd name="T34" fmla="*/ 146 w 219"/>
              <a:gd name="T35" fmla="*/ 14 h 231"/>
              <a:gd name="T36" fmla="*/ 146 w 219"/>
              <a:gd name="T37" fmla="*/ 13 h 231"/>
              <a:gd name="T38" fmla="*/ 114 w 219"/>
              <a:gd name="T39" fmla="*/ 0 h 231"/>
              <a:gd name="T40" fmla="*/ 81 w 219"/>
              <a:gd name="T41" fmla="*/ 13 h 231"/>
              <a:gd name="T42" fmla="*/ 81 w 219"/>
              <a:gd name="T43" fmla="*/ 14 h 231"/>
              <a:gd name="T44" fmla="*/ 80 w 219"/>
              <a:gd name="T45" fmla="*/ 14 h 231"/>
              <a:gd name="T46" fmla="*/ 80 w 219"/>
              <a:gd name="T47" fmla="*/ 37 h 231"/>
              <a:gd name="T48" fmla="*/ 81 w 219"/>
              <a:gd name="T49" fmla="*/ 37 h 231"/>
              <a:gd name="T50" fmla="*/ 90 w 219"/>
              <a:gd name="T51" fmla="*/ 45 h 231"/>
              <a:gd name="T52" fmla="*/ 90 w 219"/>
              <a:gd name="T53" fmla="*/ 98 h 231"/>
              <a:gd name="T54" fmla="*/ 83 w 219"/>
              <a:gd name="T55" fmla="*/ 112 h 231"/>
              <a:gd name="T56" fmla="*/ 31 w 219"/>
              <a:gd name="T57" fmla="*/ 212 h 231"/>
              <a:gd name="T58" fmla="*/ 114 w 219"/>
              <a:gd name="T59" fmla="*/ 230 h 231"/>
              <a:gd name="T60" fmla="*/ 168 w 219"/>
              <a:gd name="T61" fmla="*/ 224 h 231"/>
              <a:gd name="T62" fmla="*/ 168 w 219"/>
              <a:gd name="T63" fmla="*/ 209 h 231"/>
              <a:gd name="T64" fmla="*/ 144 w 219"/>
              <a:gd name="T65" fmla="*/ 212 h 231"/>
              <a:gd name="T66" fmla="*/ 144 w 219"/>
              <a:gd name="T67" fmla="*/ 212 h 231"/>
              <a:gd name="T68" fmla="*/ 168 w 219"/>
              <a:gd name="T69" fmla="*/ 203 h 231"/>
              <a:gd name="T70" fmla="*/ 168 w 219"/>
              <a:gd name="T71" fmla="*/ 157 h 231"/>
              <a:gd name="T72" fmla="*/ 149 w 219"/>
              <a:gd name="T73" fmla="*/ 134 h 231"/>
              <a:gd name="T74" fmla="*/ 168 w 219"/>
              <a:gd name="T75" fmla="*/ 150 h 231"/>
              <a:gd name="T76" fmla="*/ 168 w 219"/>
              <a:gd name="T77" fmla="*/ 132 h 231"/>
              <a:gd name="T78" fmla="*/ 146 w 219"/>
              <a:gd name="T79" fmla="*/ 1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9" h="231">
                <a:moveTo>
                  <a:pt x="168" y="224"/>
                </a:moveTo>
                <a:cubicBezTo>
                  <a:pt x="179" y="221"/>
                  <a:pt x="189" y="217"/>
                  <a:pt x="197" y="212"/>
                </a:cubicBezTo>
                <a:cubicBezTo>
                  <a:pt x="219" y="196"/>
                  <a:pt x="191" y="157"/>
                  <a:pt x="168" y="132"/>
                </a:cubicBezTo>
                <a:cubicBezTo>
                  <a:pt x="168" y="150"/>
                  <a:pt x="168" y="150"/>
                  <a:pt x="168" y="150"/>
                </a:cubicBezTo>
                <a:cubicBezTo>
                  <a:pt x="180" y="162"/>
                  <a:pt x="193" y="177"/>
                  <a:pt x="192" y="190"/>
                </a:cubicBezTo>
                <a:cubicBezTo>
                  <a:pt x="192" y="201"/>
                  <a:pt x="180" y="207"/>
                  <a:pt x="168" y="209"/>
                </a:cubicBezTo>
                <a:cubicBezTo>
                  <a:pt x="168" y="224"/>
                  <a:pt x="168" y="224"/>
                  <a:pt x="168" y="224"/>
                </a:cubicBezTo>
                <a:close/>
                <a:moveTo>
                  <a:pt x="168" y="203"/>
                </a:moveTo>
                <a:cubicBezTo>
                  <a:pt x="168" y="157"/>
                  <a:pt x="168" y="157"/>
                  <a:pt x="168" y="157"/>
                </a:cubicBezTo>
                <a:cubicBezTo>
                  <a:pt x="175" y="167"/>
                  <a:pt x="182" y="179"/>
                  <a:pt x="181" y="187"/>
                </a:cubicBezTo>
                <a:cubicBezTo>
                  <a:pt x="180" y="194"/>
                  <a:pt x="175" y="199"/>
                  <a:pt x="168" y="203"/>
                </a:cubicBezTo>
                <a:close/>
                <a:moveTo>
                  <a:pt x="146" y="112"/>
                </a:moveTo>
                <a:cubicBezTo>
                  <a:pt x="146" y="112"/>
                  <a:pt x="141" y="109"/>
                  <a:pt x="141" y="98"/>
                </a:cubicBezTo>
                <a:cubicBezTo>
                  <a:pt x="141" y="90"/>
                  <a:pt x="141" y="56"/>
                  <a:pt x="141" y="44"/>
                </a:cubicBezTo>
                <a:cubicBezTo>
                  <a:pt x="144" y="43"/>
                  <a:pt x="146" y="40"/>
                  <a:pt x="146" y="37"/>
                </a:cubicBezTo>
                <a:cubicBezTo>
                  <a:pt x="148" y="37"/>
                  <a:pt x="148" y="37"/>
                  <a:pt x="148" y="37"/>
                </a:cubicBezTo>
                <a:cubicBezTo>
                  <a:pt x="148" y="14"/>
                  <a:pt x="148" y="14"/>
                  <a:pt x="148" y="14"/>
                </a:cubicBezTo>
                <a:cubicBezTo>
                  <a:pt x="146" y="14"/>
                  <a:pt x="146" y="14"/>
                  <a:pt x="146" y="14"/>
                </a:cubicBezTo>
                <a:cubicBezTo>
                  <a:pt x="146" y="14"/>
                  <a:pt x="146" y="13"/>
                  <a:pt x="146" y="13"/>
                </a:cubicBezTo>
                <a:cubicBezTo>
                  <a:pt x="146" y="6"/>
                  <a:pt x="132" y="0"/>
                  <a:pt x="114" y="0"/>
                </a:cubicBezTo>
                <a:cubicBezTo>
                  <a:pt x="95" y="0"/>
                  <a:pt x="81" y="6"/>
                  <a:pt x="81" y="13"/>
                </a:cubicBezTo>
                <a:cubicBezTo>
                  <a:pt x="81" y="13"/>
                  <a:pt x="81" y="14"/>
                  <a:pt x="81" y="14"/>
                </a:cubicBezTo>
                <a:cubicBezTo>
                  <a:pt x="80" y="14"/>
                  <a:pt x="80" y="14"/>
                  <a:pt x="80" y="14"/>
                </a:cubicBezTo>
                <a:cubicBezTo>
                  <a:pt x="80" y="37"/>
                  <a:pt x="80" y="37"/>
                  <a:pt x="80" y="37"/>
                </a:cubicBezTo>
                <a:cubicBezTo>
                  <a:pt x="81" y="37"/>
                  <a:pt x="81" y="37"/>
                  <a:pt x="81" y="37"/>
                </a:cubicBezTo>
                <a:cubicBezTo>
                  <a:pt x="81" y="40"/>
                  <a:pt x="84" y="43"/>
                  <a:pt x="90" y="45"/>
                </a:cubicBezTo>
                <a:cubicBezTo>
                  <a:pt x="90" y="56"/>
                  <a:pt x="90" y="90"/>
                  <a:pt x="90" y="98"/>
                </a:cubicBezTo>
                <a:cubicBezTo>
                  <a:pt x="90" y="109"/>
                  <a:pt x="83" y="112"/>
                  <a:pt x="83" y="112"/>
                </a:cubicBezTo>
                <a:cubicBezTo>
                  <a:pt x="71" y="119"/>
                  <a:pt x="0" y="190"/>
                  <a:pt x="31" y="212"/>
                </a:cubicBezTo>
                <a:cubicBezTo>
                  <a:pt x="58" y="231"/>
                  <a:pt x="105" y="230"/>
                  <a:pt x="114" y="230"/>
                </a:cubicBezTo>
                <a:cubicBezTo>
                  <a:pt x="121" y="230"/>
                  <a:pt x="145" y="230"/>
                  <a:pt x="168" y="224"/>
                </a:cubicBezTo>
                <a:cubicBezTo>
                  <a:pt x="168" y="209"/>
                  <a:pt x="168" y="209"/>
                  <a:pt x="168" y="209"/>
                </a:cubicBezTo>
                <a:cubicBezTo>
                  <a:pt x="156" y="212"/>
                  <a:pt x="144" y="212"/>
                  <a:pt x="144" y="212"/>
                </a:cubicBezTo>
                <a:cubicBezTo>
                  <a:pt x="144" y="212"/>
                  <a:pt x="144" y="212"/>
                  <a:pt x="144" y="212"/>
                </a:cubicBezTo>
                <a:cubicBezTo>
                  <a:pt x="144" y="212"/>
                  <a:pt x="158" y="210"/>
                  <a:pt x="168" y="203"/>
                </a:cubicBezTo>
                <a:cubicBezTo>
                  <a:pt x="168" y="157"/>
                  <a:pt x="168" y="157"/>
                  <a:pt x="168" y="157"/>
                </a:cubicBezTo>
                <a:cubicBezTo>
                  <a:pt x="159" y="144"/>
                  <a:pt x="149" y="134"/>
                  <a:pt x="149" y="134"/>
                </a:cubicBezTo>
                <a:cubicBezTo>
                  <a:pt x="149" y="134"/>
                  <a:pt x="158" y="141"/>
                  <a:pt x="168" y="150"/>
                </a:cubicBezTo>
                <a:cubicBezTo>
                  <a:pt x="168" y="132"/>
                  <a:pt x="168" y="132"/>
                  <a:pt x="168" y="132"/>
                </a:cubicBezTo>
                <a:cubicBezTo>
                  <a:pt x="159" y="122"/>
                  <a:pt x="150" y="114"/>
                  <a:pt x="146" y="112"/>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0" name="Oval 21"/>
          <p:cNvSpPr>
            <a:spLocks noChangeArrowheads="1"/>
          </p:cNvSpPr>
          <p:nvPr/>
        </p:nvSpPr>
        <p:spPr bwMode="auto">
          <a:xfrm>
            <a:off x="7526604" y="1519054"/>
            <a:ext cx="105938" cy="105938"/>
          </a:xfrm>
          <a:prstGeom prst="ellipse">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1" name="Freeform 22"/>
          <p:cNvSpPr>
            <a:spLocks/>
          </p:cNvSpPr>
          <p:nvPr/>
        </p:nvSpPr>
        <p:spPr bwMode="auto">
          <a:xfrm>
            <a:off x="7564693" y="1597615"/>
            <a:ext cx="166644" cy="347572"/>
          </a:xfrm>
          <a:custGeom>
            <a:avLst/>
            <a:gdLst>
              <a:gd name="T0" fmla="*/ 0 w 102"/>
              <a:gd name="T1" fmla="*/ 6 h 213"/>
              <a:gd name="T2" fmla="*/ 68 w 102"/>
              <a:gd name="T3" fmla="*/ 184 h 213"/>
              <a:gd name="T4" fmla="*/ 99 w 102"/>
              <a:gd name="T5" fmla="*/ 213 h 213"/>
              <a:gd name="T6" fmla="*/ 23 w 102"/>
              <a:gd name="T7" fmla="*/ 0 h 213"/>
              <a:gd name="T8" fmla="*/ 0 w 102"/>
              <a:gd name="T9" fmla="*/ 6 h 213"/>
            </a:gdLst>
            <a:ahLst/>
            <a:cxnLst>
              <a:cxn ang="0">
                <a:pos x="T0" y="T1"/>
              </a:cxn>
              <a:cxn ang="0">
                <a:pos x="T2" y="T3"/>
              </a:cxn>
              <a:cxn ang="0">
                <a:pos x="T4" y="T5"/>
              </a:cxn>
              <a:cxn ang="0">
                <a:pos x="T6" y="T7"/>
              </a:cxn>
              <a:cxn ang="0">
                <a:pos x="T8" y="T9"/>
              </a:cxn>
            </a:cxnLst>
            <a:rect l="0" t="0" r="r" b="b"/>
            <a:pathLst>
              <a:path w="102" h="213">
                <a:moveTo>
                  <a:pt x="0" y="6"/>
                </a:moveTo>
                <a:cubicBezTo>
                  <a:pt x="0" y="7"/>
                  <a:pt x="68" y="184"/>
                  <a:pt x="68" y="184"/>
                </a:cubicBezTo>
                <a:cubicBezTo>
                  <a:pt x="68" y="184"/>
                  <a:pt x="96" y="213"/>
                  <a:pt x="99" y="213"/>
                </a:cubicBezTo>
                <a:cubicBezTo>
                  <a:pt x="102" y="213"/>
                  <a:pt x="23" y="0"/>
                  <a:pt x="23" y="0"/>
                </a:cubicBezTo>
                <a:lnTo>
                  <a:pt x="0" y="6"/>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2" name="Freeform 23"/>
          <p:cNvSpPr>
            <a:spLocks/>
          </p:cNvSpPr>
          <p:nvPr/>
        </p:nvSpPr>
        <p:spPr bwMode="auto">
          <a:xfrm>
            <a:off x="7418285" y="1597615"/>
            <a:ext cx="178547" cy="342811"/>
          </a:xfrm>
          <a:custGeom>
            <a:avLst/>
            <a:gdLst>
              <a:gd name="T0" fmla="*/ 149 w 150"/>
              <a:gd name="T1" fmla="*/ 14 h 288"/>
              <a:gd name="T2" fmla="*/ 40 w 150"/>
              <a:gd name="T3" fmla="*/ 248 h 288"/>
              <a:gd name="T4" fmla="*/ 0 w 150"/>
              <a:gd name="T5" fmla="*/ 288 h 288"/>
              <a:gd name="T6" fmla="*/ 11 w 150"/>
              <a:gd name="T7" fmla="*/ 233 h 288"/>
              <a:gd name="T8" fmla="*/ 117 w 150"/>
              <a:gd name="T9" fmla="*/ 0 h 288"/>
              <a:gd name="T10" fmla="*/ 150 w 150"/>
              <a:gd name="T11" fmla="*/ 11 h 288"/>
              <a:gd name="T12" fmla="*/ 149 w 150"/>
              <a:gd name="T13" fmla="*/ 14 h 288"/>
            </a:gdLst>
            <a:ahLst/>
            <a:cxnLst>
              <a:cxn ang="0">
                <a:pos x="T0" y="T1"/>
              </a:cxn>
              <a:cxn ang="0">
                <a:pos x="T2" y="T3"/>
              </a:cxn>
              <a:cxn ang="0">
                <a:pos x="T4" y="T5"/>
              </a:cxn>
              <a:cxn ang="0">
                <a:pos x="T6" y="T7"/>
              </a:cxn>
              <a:cxn ang="0">
                <a:pos x="T8" y="T9"/>
              </a:cxn>
              <a:cxn ang="0">
                <a:pos x="T10" y="T11"/>
              </a:cxn>
              <a:cxn ang="0">
                <a:pos x="T12" y="T13"/>
              </a:cxn>
            </a:cxnLst>
            <a:rect l="0" t="0" r="r" b="b"/>
            <a:pathLst>
              <a:path w="150" h="288">
                <a:moveTo>
                  <a:pt x="149" y="14"/>
                </a:moveTo>
                <a:lnTo>
                  <a:pt x="40" y="248"/>
                </a:lnTo>
                <a:lnTo>
                  <a:pt x="0" y="288"/>
                </a:lnTo>
                <a:lnTo>
                  <a:pt x="11" y="233"/>
                </a:lnTo>
                <a:lnTo>
                  <a:pt x="117" y="0"/>
                </a:lnTo>
                <a:lnTo>
                  <a:pt x="150" y="11"/>
                </a:lnTo>
                <a:lnTo>
                  <a:pt x="149" y="14"/>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3" name="Freeform 24"/>
          <p:cNvSpPr>
            <a:spLocks/>
          </p:cNvSpPr>
          <p:nvPr/>
        </p:nvSpPr>
        <p:spPr bwMode="auto">
          <a:xfrm>
            <a:off x="7574216" y="1480964"/>
            <a:ext cx="19045" cy="59516"/>
          </a:xfrm>
          <a:custGeom>
            <a:avLst/>
            <a:gdLst>
              <a:gd name="T0" fmla="*/ 12 w 12"/>
              <a:gd name="T1" fmla="*/ 30 h 36"/>
              <a:gd name="T2" fmla="*/ 6 w 12"/>
              <a:gd name="T3" fmla="*/ 36 h 36"/>
              <a:gd name="T4" fmla="*/ 0 w 12"/>
              <a:gd name="T5" fmla="*/ 30 h 36"/>
              <a:gd name="T6" fmla="*/ 0 w 12"/>
              <a:gd name="T7" fmla="*/ 6 h 36"/>
              <a:gd name="T8" fmla="*/ 6 w 12"/>
              <a:gd name="T9" fmla="*/ 0 h 36"/>
              <a:gd name="T10" fmla="*/ 12 w 12"/>
              <a:gd name="T11" fmla="*/ 6 h 36"/>
              <a:gd name="T12" fmla="*/ 12 w 12"/>
              <a:gd name="T13" fmla="*/ 30 h 36"/>
            </a:gdLst>
            <a:ahLst/>
            <a:cxnLst>
              <a:cxn ang="0">
                <a:pos x="T0" y="T1"/>
              </a:cxn>
              <a:cxn ang="0">
                <a:pos x="T2" y="T3"/>
              </a:cxn>
              <a:cxn ang="0">
                <a:pos x="T4" y="T5"/>
              </a:cxn>
              <a:cxn ang="0">
                <a:pos x="T6" y="T7"/>
              </a:cxn>
              <a:cxn ang="0">
                <a:pos x="T8" y="T9"/>
              </a:cxn>
              <a:cxn ang="0">
                <a:pos x="T10" y="T11"/>
              </a:cxn>
              <a:cxn ang="0">
                <a:pos x="T12" y="T13"/>
              </a:cxn>
            </a:cxnLst>
            <a:rect l="0" t="0" r="r" b="b"/>
            <a:pathLst>
              <a:path w="12" h="36">
                <a:moveTo>
                  <a:pt x="12" y="30"/>
                </a:moveTo>
                <a:cubicBezTo>
                  <a:pt x="12" y="33"/>
                  <a:pt x="10" y="36"/>
                  <a:pt x="6" y="36"/>
                </a:cubicBezTo>
                <a:cubicBezTo>
                  <a:pt x="3" y="36"/>
                  <a:pt x="0" y="33"/>
                  <a:pt x="0" y="30"/>
                </a:cubicBezTo>
                <a:cubicBezTo>
                  <a:pt x="0" y="6"/>
                  <a:pt x="0" y="6"/>
                  <a:pt x="0" y="6"/>
                </a:cubicBezTo>
                <a:cubicBezTo>
                  <a:pt x="0" y="3"/>
                  <a:pt x="3" y="0"/>
                  <a:pt x="6" y="0"/>
                </a:cubicBezTo>
                <a:cubicBezTo>
                  <a:pt x="10" y="0"/>
                  <a:pt x="12" y="3"/>
                  <a:pt x="12" y="6"/>
                </a:cubicBezTo>
                <a:lnTo>
                  <a:pt x="12" y="3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4" name="Freeform 25"/>
          <p:cNvSpPr>
            <a:spLocks noEditPoints="1"/>
          </p:cNvSpPr>
          <p:nvPr/>
        </p:nvSpPr>
        <p:spPr bwMode="auto">
          <a:xfrm>
            <a:off x="6721951" y="1225047"/>
            <a:ext cx="169025" cy="457081"/>
          </a:xfrm>
          <a:custGeom>
            <a:avLst/>
            <a:gdLst>
              <a:gd name="T0" fmla="*/ 51 w 103"/>
              <a:gd name="T1" fmla="*/ 280 h 280"/>
              <a:gd name="T2" fmla="*/ 103 w 103"/>
              <a:gd name="T3" fmla="*/ 140 h 280"/>
              <a:gd name="T4" fmla="*/ 51 w 103"/>
              <a:gd name="T5" fmla="*/ 0 h 280"/>
              <a:gd name="T6" fmla="*/ 51 w 103"/>
              <a:gd name="T7" fmla="*/ 22 h 280"/>
              <a:gd name="T8" fmla="*/ 94 w 103"/>
              <a:gd name="T9" fmla="*/ 140 h 280"/>
              <a:gd name="T10" fmla="*/ 51 w 103"/>
              <a:gd name="T11" fmla="*/ 257 h 280"/>
              <a:gd name="T12" fmla="*/ 51 w 103"/>
              <a:gd name="T13" fmla="*/ 280 h 280"/>
              <a:gd name="T14" fmla="*/ 51 w 103"/>
              <a:gd name="T15" fmla="*/ 0 h 280"/>
              <a:gd name="T16" fmla="*/ 0 w 103"/>
              <a:gd name="T17" fmla="*/ 140 h 280"/>
              <a:gd name="T18" fmla="*/ 51 w 103"/>
              <a:gd name="T19" fmla="*/ 280 h 280"/>
              <a:gd name="T20" fmla="*/ 51 w 103"/>
              <a:gd name="T21" fmla="*/ 280 h 280"/>
              <a:gd name="T22" fmla="*/ 51 w 103"/>
              <a:gd name="T23" fmla="*/ 257 h 280"/>
              <a:gd name="T24" fmla="*/ 51 w 103"/>
              <a:gd name="T25" fmla="*/ 257 h 280"/>
              <a:gd name="T26" fmla="*/ 51 w 103"/>
              <a:gd name="T27" fmla="*/ 257 h 280"/>
              <a:gd name="T28" fmla="*/ 8 w 103"/>
              <a:gd name="T29" fmla="*/ 140 h 280"/>
              <a:gd name="T30" fmla="*/ 51 w 103"/>
              <a:gd name="T31" fmla="*/ 22 h 280"/>
              <a:gd name="T32" fmla="*/ 51 w 103"/>
              <a:gd name="T33" fmla="*/ 22 h 280"/>
              <a:gd name="T34" fmla="*/ 51 w 103"/>
              <a:gd name="T35" fmla="*/ 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3" h="280">
                <a:moveTo>
                  <a:pt x="51" y="280"/>
                </a:moveTo>
                <a:cubicBezTo>
                  <a:pt x="80" y="280"/>
                  <a:pt x="103" y="217"/>
                  <a:pt x="103" y="140"/>
                </a:cubicBezTo>
                <a:cubicBezTo>
                  <a:pt x="103" y="62"/>
                  <a:pt x="80" y="0"/>
                  <a:pt x="51" y="0"/>
                </a:cubicBezTo>
                <a:cubicBezTo>
                  <a:pt x="51" y="22"/>
                  <a:pt x="51" y="22"/>
                  <a:pt x="51" y="22"/>
                </a:cubicBezTo>
                <a:cubicBezTo>
                  <a:pt x="75" y="22"/>
                  <a:pt x="94" y="75"/>
                  <a:pt x="94" y="140"/>
                </a:cubicBezTo>
                <a:cubicBezTo>
                  <a:pt x="94" y="204"/>
                  <a:pt x="75" y="257"/>
                  <a:pt x="51" y="257"/>
                </a:cubicBezTo>
                <a:lnTo>
                  <a:pt x="51" y="280"/>
                </a:lnTo>
                <a:close/>
                <a:moveTo>
                  <a:pt x="51" y="0"/>
                </a:moveTo>
                <a:cubicBezTo>
                  <a:pt x="23" y="0"/>
                  <a:pt x="0" y="62"/>
                  <a:pt x="0" y="140"/>
                </a:cubicBezTo>
                <a:cubicBezTo>
                  <a:pt x="0" y="217"/>
                  <a:pt x="23" y="280"/>
                  <a:pt x="51" y="280"/>
                </a:cubicBezTo>
                <a:cubicBezTo>
                  <a:pt x="51" y="280"/>
                  <a:pt x="51" y="280"/>
                  <a:pt x="51" y="280"/>
                </a:cubicBezTo>
                <a:cubicBezTo>
                  <a:pt x="51" y="257"/>
                  <a:pt x="51" y="257"/>
                  <a:pt x="51" y="257"/>
                </a:cubicBezTo>
                <a:cubicBezTo>
                  <a:pt x="51" y="257"/>
                  <a:pt x="51" y="257"/>
                  <a:pt x="51" y="257"/>
                </a:cubicBezTo>
                <a:cubicBezTo>
                  <a:pt x="51" y="257"/>
                  <a:pt x="51" y="257"/>
                  <a:pt x="51" y="257"/>
                </a:cubicBezTo>
                <a:cubicBezTo>
                  <a:pt x="27" y="257"/>
                  <a:pt x="8" y="204"/>
                  <a:pt x="8" y="140"/>
                </a:cubicBezTo>
                <a:cubicBezTo>
                  <a:pt x="8" y="75"/>
                  <a:pt x="27" y="22"/>
                  <a:pt x="51" y="22"/>
                </a:cubicBezTo>
                <a:cubicBezTo>
                  <a:pt x="51" y="22"/>
                  <a:pt x="51" y="22"/>
                  <a:pt x="51" y="22"/>
                </a:cubicBezTo>
                <a:cubicBezTo>
                  <a:pt x="51" y="0"/>
                  <a:pt x="51" y="0"/>
                  <a:pt x="51" y="0"/>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5" name="Freeform 26"/>
          <p:cNvSpPr>
            <a:spLocks noEditPoints="1"/>
          </p:cNvSpPr>
          <p:nvPr/>
        </p:nvSpPr>
        <p:spPr bwMode="auto">
          <a:xfrm>
            <a:off x="6576732" y="1369074"/>
            <a:ext cx="458272" cy="167835"/>
          </a:xfrm>
          <a:custGeom>
            <a:avLst/>
            <a:gdLst>
              <a:gd name="T0" fmla="*/ 280 w 280"/>
              <a:gd name="T1" fmla="*/ 52 h 103"/>
              <a:gd name="T2" fmla="*/ 140 w 280"/>
              <a:gd name="T3" fmla="*/ 0 h 103"/>
              <a:gd name="T4" fmla="*/ 140 w 280"/>
              <a:gd name="T5" fmla="*/ 8 h 103"/>
              <a:gd name="T6" fmla="*/ 257 w 280"/>
              <a:gd name="T7" fmla="*/ 52 h 103"/>
              <a:gd name="T8" fmla="*/ 140 w 280"/>
              <a:gd name="T9" fmla="*/ 95 h 103"/>
              <a:gd name="T10" fmla="*/ 140 w 280"/>
              <a:gd name="T11" fmla="*/ 103 h 103"/>
              <a:gd name="T12" fmla="*/ 280 w 280"/>
              <a:gd name="T13" fmla="*/ 52 h 103"/>
              <a:gd name="T14" fmla="*/ 140 w 280"/>
              <a:gd name="T15" fmla="*/ 0 h 103"/>
              <a:gd name="T16" fmla="*/ 140 w 280"/>
              <a:gd name="T17" fmla="*/ 0 h 103"/>
              <a:gd name="T18" fmla="*/ 0 w 280"/>
              <a:gd name="T19" fmla="*/ 52 h 103"/>
              <a:gd name="T20" fmla="*/ 140 w 280"/>
              <a:gd name="T21" fmla="*/ 103 h 103"/>
              <a:gd name="T22" fmla="*/ 140 w 280"/>
              <a:gd name="T23" fmla="*/ 103 h 103"/>
              <a:gd name="T24" fmla="*/ 140 w 280"/>
              <a:gd name="T25" fmla="*/ 95 h 103"/>
              <a:gd name="T26" fmla="*/ 140 w 280"/>
              <a:gd name="T27" fmla="*/ 95 h 103"/>
              <a:gd name="T28" fmla="*/ 23 w 280"/>
              <a:gd name="T29" fmla="*/ 52 h 103"/>
              <a:gd name="T30" fmla="*/ 23 w 280"/>
              <a:gd name="T31" fmla="*/ 52 h 103"/>
              <a:gd name="T32" fmla="*/ 140 w 280"/>
              <a:gd name="T33" fmla="*/ 8 h 103"/>
              <a:gd name="T34" fmla="*/ 140 w 280"/>
              <a:gd name="T35" fmla="*/ 8 h 103"/>
              <a:gd name="T36" fmla="*/ 140 w 280"/>
              <a:gd name="T37"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0" h="103">
                <a:moveTo>
                  <a:pt x="280" y="52"/>
                </a:moveTo>
                <a:cubicBezTo>
                  <a:pt x="280" y="23"/>
                  <a:pt x="217" y="0"/>
                  <a:pt x="140" y="0"/>
                </a:cubicBezTo>
                <a:cubicBezTo>
                  <a:pt x="140" y="8"/>
                  <a:pt x="140" y="8"/>
                  <a:pt x="140" y="8"/>
                </a:cubicBezTo>
                <a:cubicBezTo>
                  <a:pt x="205" y="8"/>
                  <a:pt x="257" y="28"/>
                  <a:pt x="257" y="52"/>
                </a:cubicBezTo>
                <a:cubicBezTo>
                  <a:pt x="257" y="75"/>
                  <a:pt x="205" y="95"/>
                  <a:pt x="140" y="95"/>
                </a:cubicBezTo>
                <a:cubicBezTo>
                  <a:pt x="140" y="103"/>
                  <a:pt x="140" y="103"/>
                  <a:pt x="140" y="103"/>
                </a:cubicBezTo>
                <a:cubicBezTo>
                  <a:pt x="217" y="103"/>
                  <a:pt x="280" y="80"/>
                  <a:pt x="280" y="52"/>
                </a:cubicBezTo>
                <a:close/>
                <a:moveTo>
                  <a:pt x="140" y="0"/>
                </a:moveTo>
                <a:cubicBezTo>
                  <a:pt x="140" y="0"/>
                  <a:pt x="140" y="0"/>
                  <a:pt x="140" y="0"/>
                </a:cubicBezTo>
                <a:cubicBezTo>
                  <a:pt x="63" y="0"/>
                  <a:pt x="0" y="23"/>
                  <a:pt x="0" y="52"/>
                </a:cubicBezTo>
                <a:cubicBezTo>
                  <a:pt x="0" y="80"/>
                  <a:pt x="63" y="103"/>
                  <a:pt x="140" y="103"/>
                </a:cubicBezTo>
                <a:cubicBezTo>
                  <a:pt x="140" y="103"/>
                  <a:pt x="140" y="103"/>
                  <a:pt x="140" y="103"/>
                </a:cubicBezTo>
                <a:cubicBezTo>
                  <a:pt x="140" y="95"/>
                  <a:pt x="140" y="95"/>
                  <a:pt x="140" y="95"/>
                </a:cubicBezTo>
                <a:cubicBezTo>
                  <a:pt x="140" y="95"/>
                  <a:pt x="140" y="95"/>
                  <a:pt x="140" y="95"/>
                </a:cubicBezTo>
                <a:cubicBezTo>
                  <a:pt x="75" y="95"/>
                  <a:pt x="23" y="75"/>
                  <a:pt x="23" y="52"/>
                </a:cubicBezTo>
                <a:cubicBezTo>
                  <a:pt x="23" y="52"/>
                  <a:pt x="23" y="52"/>
                  <a:pt x="23" y="52"/>
                </a:cubicBezTo>
                <a:cubicBezTo>
                  <a:pt x="23" y="28"/>
                  <a:pt x="75" y="8"/>
                  <a:pt x="140" y="8"/>
                </a:cubicBezTo>
                <a:cubicBezTo>
                  <a:pt x="140" y="8"/>
                  <a:pt x="140" y="8"/>
                  <a:pt x="140" y="8"/>
                </a:cubicBezTo>
                <a:lnTo>
                  <a:pt x="140"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6" name="Freeform 27"/>
          <p:cNvSpPr>
            <a:spLocks noEditPoints="1"/>
          </p:cNvSpPr>
          <p:nvPr/>
        </p:nvSpPr>
        <p:spPr bwMode="auto">
          <a:xfrm>
            <a:off x="6611251" y="1265518"/>
            <a:ext cx="389233" cy="373759"/>
          </a:xfrm>
          <a:custGeom>
            <a:avLst/>
            <a:gdLst>
              <a:gd name="T0" fmla="*/ 218 w 238"/>
              <a:gd name="T1" fmla="*/ 16 h 229"/>
              <a:gd name="T2" fmla="*/ 119 w 238"/>
              <a:gd name="T3" fmla="*/ 46 h 229"/>
              <a:gd name="T4" fmla="*/ 119 w 238"/>
              <a:gd name="T5" fmla="*/ 57 h 229"/>
              <a:gd name="T6" fmla="*/ 202 w 238"/>
              <a:gd name="T7" fmla="*/ 32 h 229"/>
              <a:gd name="T8" fmla="*/ 150 w 238"/>
              <a:gd name="T9" fmla="*/ 145 h 229"/>
              <a:gd name="T10" fmla="*/ 119 w 238"/>
              <a:gd name="T11" fmla="*/ 172 h 229"/>
              <a:gd name="T12" fmla="*/ 119 w 238"/>
              <a:gd name="T13" fmla="*/ 183 h 229"/>
              <a:gd name="T14" fmla="*/ 156 w 238"/>
              <a:gd name="T15" fmla="*/ 151 h 229"/>
              <a:gd name="T16" fmla="*/ 218 w 238"/>
              <a:gd name="T17" fmla="*/ 16 h 229"/>
              <a:gd name="T18" fmla="*/ 119 w 238"/>
              <a:gd name="T19" fmla="*/ 46 h 229"/>
              <a:gd name="T20" fmla="*/ 83 w 238"/>
              <a:gd name="T21" fmla="*/ 78 h 229"/>
              <a:gd name="T22" fmla="*/ 20 w 238"/>
              <a:gd name="T23" fmla="*/ 214 h 229"/>
              <a:gd name="T24" fmla="*/ 119 w 238"/>
              <a:gd name="T25" fmla="*/ 183 h 229"/>
              <a:gd name="T26" fmla="*/ 119 w 238"/>
              <a:gd name="T27" fmla="*/ 172 h 229"/>
              <a:gd name="T28" fmla="*/ 36 w 238"/>
              <a:gd name="T29" fmla="*/ 197 h 229"/>
              <a:gd name="T30" fmla="*/ 36 w 238"/>
              <a:gd name="T31" fmla="*/ 197 h 229"/>
              <a:gd name="T32" fmla="*/ 89 w 238"/>
              <a:gd name="T33" fmla="*/ 84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16"/>
                </a:moveTo>
                <a:cubicBezTo>
                  <a:pt x="202" y="0"/>
                  <a:pt x="162" y="13"/>
                  <a:pt x="119" y="46"/>
                </a:cubicBezTo>
                <a:cubicBezTo>
                  <a:pt x="119" y="57"/>
                  <a:pt x="119" y="57"/>
                  <a:pt x="119" y="57"/>
                </a:cubicBezTo>
                <a:cubicBezTo>
                  <a:pt x="155" y="30"/>
                  <a:pt x="189" y="19"/>
                  <a:pt x="202" y="32"/>
                </a:cubicBezTo>
                <a:cubicBezTo>
                  <a:pt x="219" y="49"/>
                  <a:pt x="195" y="99"/>
                  <a:pt x="150" y="145"/>
                </a:cubicBezTo>
                <a:cubicBezTo>
                  <a:pt x="140" y="155"/>
                  <a:pt x="129" y="164"/>
                  <a:pt x="119" y="172"/>
                </a:cubicBezTo>
                <a:cubicBezTo>
                  <a:pt x="119" y="183"/>
                  <a:pt x="119" y="183"/>
                  <a:pt x="119" y="183"/>
                </a:cubicBezTo>
                <a:cubicBezTo>
                  <a:pt x="131" y="174"/>
                  <a:pt x="144" y="163"/>
                  <a:pt x="156" y="151"/>
                </a:cubicBezTo>
                <a:cubicBezTo>
                  <a:pt x="210" y="96"/>
                  <a:pt x="238" y="36"/>
                  <a:pt x="218" y="16"/>
                </a:cubicBezTo>
                <a:close/>
                <a:moveTo>
                  <a:pt x="119" y="46"/>
                </a:moveTo>
                <a:cubicBezTo>
                  <a:pt x="107" y="55"/>
                  <a:pt x="95" y="66"/>
                  <a:pt x="83" y="78"/>
                </a:cubicBezTo>
                <a:cubicBezTo>
                  <a:pt x="28" y="133"/>
                  <a:pt x="0" y="193"/>
                  <a:pt x="20" y="214"/>
                </a:cubicBezTo>
                <a:cubicBezTo>
                  <a:pt x="36" y="229"/>
                  <a:pt x="76" y="216"/>
                  <a:pt x="119" y="183"/>
                </a:cubicBezTo>
                <a:cubicBezTo>
                  <a:pt x="119" y="172"/>
                  <a:pt x="119" y="172"/>
                  <a:pt x="119" y="172"/>
                </a:cubicBezTo>
                <a:cubicBezTo>
                  <a:pt x="83" y="199"/>
                  <a:pt x="49" y="211"/>
                  <a:pt x="36" y="197"/>
                </a:cubicBezTo>
                <a:cubicBezTo>
                  <a:pt x="36" y="197"/>
                  <a:pt x="36" y="197"/>
                  <a:pt x="36" y="197"/>
                </a:cubicBezTo>
                <a:cubicBezTo>
                  <a:pt x="19" y="181"/>
                  <a:pt x="43" y="130"/>
                  <a:pt x="89" y="84"/>
                </a:cubicBezTo>
                <a:cubicBezTo>
                  <a:pt x="99" y="74"/>
                  <a:pt x="109" y="65"/>
                  <a:pt x="119" y="57"/>
                </a:cubicBezTo>
                <a:lnTo>
                  <a:pt x="119" y="46"/>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7" name="Freeform 28"/>
          <p:cNvSpPr>
            <a:spLocks noEditPoints="1"/>
          </p:cNvSpPr>
          <p:nvPr/>
        </p:nvSpPr>
        <p:spPr bwMode="auto">
          <a:xfrm>
            <a:off x="6611251" y="1265518"/>
            <a:ext cx="389233" cy="373759"/>
          </a:xfrm>
          <a:custGeom>
            <a:avLst/>
            <a:gdLst>
              <a:gd name="T0" fmla="*/ 218 w 238"/>
              <a:gd name="T1" fmla="*/ 214 h 229"/>
              <a:gd name="T2" fmla="*/ 156 w 238"/>
              <a:gd name="T3" fmla="*/ 78 h 229"/>
              <a:gd name="T4" fmla="*/ 119 w 238"/>
              <a:gd name="T5" fmla="*/ 46 h 229"/>
              <a:gd name="T6" fmla="*/ 119 w 238"/>
              <a:gd name="T7" fmla="*/ 57 h 229"/>
              <a:gd name="T8" fmla="*/ 150 w 238"/>
              <a:gd name="T9" fmla="*/ 84 h 229"/>
              <a:gd name="T10" fmla="*/ 202 w 238"/>
              <a:gd name="T11" fmla="*/ 197 h 229"/>
              <a:gd name="T12" fmla="*/ 119 w 238"/>
              <a:gd name="T13" fmla="*/ 172 h 229"/>
              <a:gd name="T14" fmla="*/ 119 w 238"/>
              <a:gd name="T15" fmla="*/ 183 h 229"/>
              <a:gd name="T16" fmla="*/ 218 w 238"/>
              <a:gd name="T17" fmla="*/ 214 h 229"/>
              <a:gd name="T18" fmla="*/ 119 w 238"/>
              <a:gd name="T19" fmla="*/ 46 h 229"/>
              <a:gd name="T20" fmla="*/ 20 w 238"/>
              <a:gd name="T21" fmla="*/ 16 h 229"/>
              <a:gd name="T22" fmla="*/ 83 w 238"/>
              <a:gd name="T23" fmla="*/ 151 h 229"/>
              <a:gd name="T24" fmla="*/ 119 w 238"/>
              <a:gd name="T25" fmla="*/ 183 h 229"/>
              <a:gd name="T26" fmla="*/ 119 w 238"/>
              <a:gd name="T27" fmla="*/ 172 h 229"/>
              <a:gd name="T28" fmla="*/ 89 w 238"/>
              <a:gd name="T29" fmla="*/ 145 h 229"/>
              <a:gd name="T30" fmla="*/ 36 w 238"/>
              <a:gd name="T31" fmla="*/ 32 h 229"/>
              <a:gd name="T32" fmla="*/ 36 w 238"/>
              <a:gd name="T33" fmla="*/ 32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214"/>
                </a:moveTo>
                <a:cubicBezTo>
                  <a:pt x="238" y="193"/>
                  <a:pt x="210" y="133"/>
                  <a:pt x="156" y="78"/>
                </a:cubicBezTo>
                <a:cubicBezTo>
                  <a:pt x="144" y="66"/>
                  <a:pt x="131" y="55"/>
                  <a:pt x="119" y="46"/>
                </a:cubicBezTo>
                <a:cubicBezTo>
                  <a:pt x="119" y="57"/>
                  <a:pt x="119" y="57"/>
                  <a:pt x="119" y="57"/>
                </a:cubicBezTo>
                <a:cubicBezTo>
                  <a:pt x="129" y="65"/>
                  <a:pt x="140" y="74"/>
                  <a:pt x="150" y="84"/>
                </a:cubicBezTo>
                <a:cubicBezTo>
                  <a:pt x="195" y="130"/>
                  <a:pt x="219" y="181"/>
                  <a:pt x="202" y="197"/>
                </a:cubicBezTo>
                <a:cubicBezTo>
                  <a:pt x="189" y="211"/>
                  <a:pt x="155" y="199"/>
                  <a:pt x="119" y="172"/>
                </a:cubicBezTo>
                <a:cubicBezTo>
                  <a:pt x="119" y="183"/>
                  <a:pt x="119" y="183"/>
                  <a:pt x="119" y="183"/>
                </a:cubicBezTo>
                <a:cubicBezTo>
                  <a:pt x="162" y="216"/>
                  <a:pt x="202" y="229"/>
                  <a:pt x="218" y="214"/>
                </a:cubicBezTo>
                <a:close/>
                <a:moveTo>
                  <a:pt x="119" y="46"/>
                </a:moveTo>
                <a:cubicBezTo>
                  <a:pt x="76" y="13"/>
                  <a:pt x="36" y="0"/>
                  <a:pt x="20" y="16"/>
                </a:cubicBezTo>
                <a:cubicBezTo>
                  <a:pt x="0" y="36"/>
                  <a:pt x="28" y="96"/>
                  <a:pt x="83" y="151"/>
                </a:cubicBezTo>
                <a:cubicBezTo>
                  <a:pt x="95" y="163"/>
                  <a:pt x="107" y="174"/>
                  <a:pt x="119" y="183"/>
                </a:cubicBezTo>
                <a:cubicBezTo>
                  <a:pt x="119" y="172"/>
                  <a:pt x="119" y="172"/>
                  <a:pt x="119" y="172"/>
                </a:cubicBezTo>
                <a:cubicBezTo>
                  <a:pt x="109" y="164"/>
                  <a:pt x="99" y="155"/>
                  <a:pt x="89" y="145"/>
                </a:cubicBezTo>
                <a:cubicBezTo>
                  <a:pt x="43" y="99"/>
                  <a:pt x="19" y="49"/>
                  <a:pt x="36" y="32"/>
                </a:cubicBezTo>
                <a:cubicBezTo>
                  <a:pt x="36" y="32"/>
                  <a:pt x="36" y="32"/>
                  <a:pt x="36" y="32"/>
                </a:cubicBezTo>
                <a:cubicBezTo>
                  <a:pt x="49" y="19"/>
                  <a:pt x="83" y="30"/>
                  <a:pt x="119" y="57"/>
                </a:cubicBezTo>
                <a:lnTo>
                  <a:pt x="119" y="46"/>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8" name="Oval 29"/>
          <p:cNvSpPr>
            <a:spLocks noChangeArrowheads="1"/>
          </p:cNvSpPr>
          <p:nvPr/>
        </p:nvSpPr>
        <p:spPr bwMode="auto">
          <a:xfrm>
            <a:off x="6771944" y="1417878"/>
            <a:ext cx="70229" cy="70229"/>
          </a:xfrm>
          <a:prstGeom prst="ellipse">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9" name="Freeform 30"/>
          <p:cNvSpPr>
            <a:spLocks noEditPoints="1"/>
          </p:cNvSpPr>
          <p:nvPr/>
        </p:nvSpPr>
        <p:spPr bwMode="auto">
          <a:xfrm>
            <a:off x="7311156" y="1095302"/>
            <a:ext cx="192831" cy="365427"/>
          </a:xfrm>
          <a:custGeom>
            <a:avLst/>
            <a:gdLst>
              <a:gd name="T0" fmla="*/ 67 w 162"/>
              <a:gd name="T1" fmla="*/ 307 h 307"/>
              <a:gd name="T2" fmla="*/ 162 w 162"/>
              <a:gd name="T3" fmla="*/ 307 h 307"/>
              <a:gd name="T4" fmla="*/ 67 w 162"/>
              <a:gd name="T5" fmla="*/ 127 h 307"/>
              <a:gd name="T6" fmla="*/ 67 w 162"/>
              <a:gd name="T7" fmla="*/ 193 h 307"/>
              <a:gd name="T8" fmla="*/ 110 w 162"/>
              <a:gd name="T9" fmla="*/ 267 h 307"/>
              <a:gd name="T10" fmla="*/ 67 w 162"/>
              <a:gd name="T11" fmla="*/ 267 h 307"/>
              <a:gd name="T12" fmla="*/ 67 w 162"/>
              <a:gd name="T13" fmla="*/ 307 h 307"/>
              <a:gd name="T14" fmla="*/ 0 w 162"/>
              <a:gd name="T15" fmla="*/ 0 h 307"/>
              <a:gd name="T16" fmla="*/ 0 w 162"/>
              <a:gd name="T17" fmla="*/ 307 h 307"/>
              <a:gd name="T18" fmla="*/ 67 w 162"/>
              <a:gd name="T19" fmla="*/ 307 h 307"/>
              <a:gd name="T20" fmla="*/ 67 w 162"/>
              <a:gd name="T21" fmla="*/ 267 h 307"/>
              <a:gd name="T22" fmla="*/ 24 w 162"/>
              <a:gd name="T23" fmla="*/ 267 h 307"/>
              <a:gd name="T24" fmla="*/ 24 w 162"/>
              <a:gd name="T25" fmla="*/ 120 h 307"/>
              <a:gd name="T26" fmla="*/ 24 w 162"/>
              <a:gd name="T27" fmla="*/ 120 h 307"/>
              <a:gd name="T28" fmla="*/ 67 w 162"/>
              <a:gd name="T29" fmla="*/ 193 h 307"/>
              <a:gd name="T30" fmla="*/ 67 w 162"/>
              <a:gd name="T31" fmla="*/ 127 h 307"/>
              <a:gd name="T32" fmla="*/ 0 w 162"/>
              <a:gd name="T33" fmla="*/ 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2" h="307">
                <a:moveTo>
                  <a:pt x="67" y="307"/>
                </a:moveTo>
                <a:lnTo>
                  <a:pt x="162" y="307"/>
                </a:lnTo>
                <a:lnTo>
                  <a:pt x="67" y="127"/>
                </a:lnTo>
                <a:lnTo>
                  <a:pt x="67" y="193"/>
                </a:lnTo>
                <a:lnTo>
                  <a:pt x="110" y="267"/>
                </a:lnTo>
                <a:lnTo>
                  <a:pt x="67" y="267"/>
                </a:lnTo>
                <a:lnTo>
                  <a:pt x="67" y="307"/>
                </a:lnTo>
                <a:close/>
                <a:moveTo>
                  <a:pt x="0" y="0"/>
                </a:moveTo>
                <a:lnTo>
                  <a:pt x="0" y="307"/>
                </a:lnTo>
                <a:lnTo>
                  <a:pt x="67" y="307"/>
                </a:lnTo>
                <a:lnTo>
                  <a:pt x="67" y="267"/>
                </a:lnTo>
                <a:lnTo>
                  <a:pt x="24" y="267"/>
                </a:lnTo>
                <a:lnTo>
                  <a:pt x="24" y="120"/>
                </a:lnTo>
                <a:lnTo>
                  <a:pt x="24" y="120"/>
                </a:lnTo>
                <a:lnTo>
                  <a:pt x="67" y="193"/>
                </a:lnTo>
                <a:lnTo>
                  <a:pt x="67" y="127"/>
                </a:lnTo>
                <a:lnTo>
                  <a:pt x="0"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40" name="Rectangle 31"/>
          <p:cNvSpPr>
            <a:spLocks noChangeArrowheads="1"/>
          </p:cNvSpPr>
          <p:nvPr/>
        </p:nvSpPr>
        <p:spPr bwMode="auto">
          <a:xfrm>
            <a:off x="7214741" y="1094112"/>
            <a:ext cx="48803" cy="355905"/>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41" name="Freeform 32"/>
          <p:cNvSpPr>
            <a:spLocks noEditPoints="1"/>
          </p:cNvSpPr>
          <p:nvPr/>
        </p:nvSpPr>
        <p:spPr bwMode="auto">
          <a:xfrm>
            <a:off x="5634003" y="2886727"/>
            <a:ext cx="421372" cy="308292"/>
          </a:xfrm>
          <a:custGeom>
            <a:avLst/>
            <a:gdLst>
              <a:gd name="T0" fmla="*/ 213 w 258"/>
              <a:gd name="T1" fmla="*/ 31 h 189"/>
              <a:gd name="T2" fmla="*/ 204 w 258"/>
              <a:gd name="T3" fmla="*/ 69 h 189"/>
              <a:gd name="T4" fmla="*/ 228 w 258"/>
              <a:gd name="T5" fmla="*/ 109 h 189"/>
              <a:gd name="T6" fmla="*/ 204 w 258"/>
              <a:gd name="T7" fmla="*/ 146 h 189"/>
              <a:gd name="T8" fmla="*/ 204 w 258"/>
              <a:gd name="T9" fmla="*/ 27 h 189"/>
              <a:gd name="T10" fmla="*/ 91 w 258"/>
              <a:gd name="T11" fmla="*/ 14 h 189"/>
              <a:gd name="T12" fmla="*/ 97 w 258"/>
              <a:gd name="T13" fmla="*/ 15 h 189"/>
              <a:gd name="T14" fmla="*/ 91 w 258"/>
              <a:gd name="T15" fmla="*/ 42 h 189"/>
              <a:gd name="T16" fmla="*/ 91 w 258"/>
              <a:gd name="T17" fmla="*/ 162 h 189"/>
              <a:gd name="T18" fmla="*/ 166 w 258"/>
              <a:gd name="T19" fmla="*/ 145 h 189"/>
              <a:gd name="T20" fmla="*/ 204 w 258"/>
              <a:gd name="T21" fmla="*/ 125 h 189"/>
              <a:gd name="T22" fmla="*/ 191 w 258"/>
              <a:gd name="T23" fmla="*/ 122 h 189"/>
              <a:gd name="T24" fmla="*/ 204 w 258"/>
              <a:gd name="T25" fmla="*/ 69 h 189"/>
              <a:gd name="T26" fmla="*/ 91 w 258"/>
              <a:gd name="T27" fmla="*/ 6 h 189"/>
              <a:gd name="T28" fmla="*/ 78 w 258"/>
              <a:gd name="T29" fmla="*/ 24 h 189"/>
              <a:gd name="T30" fmla="*/ 91 w 258"/>
              <a:gd name="T31" fmla="*/ 14 h 189"/>
              <a:gd name="T32" fmla="*/ 78 w 258"/>
              <a:gd name="T33" fmla="*/ 188 h 189"/>
              <a:gd name="T34" fmla="*/ 91 w 258"/>
              <a:gd name="T35" fmla="*/ 162 h 189"/>
              <a:gd name="T36" fmla="*/ 78 w 258"/>
              <a:gd name="T37" fmla="*/ 176 h 189"/>
              <a:gd name="T38" fmla="*/ 91 w 258"/>
              <a:gd name="T39" fmla="*/ 42 h 189"/>
              <a:gd name="T40" fmla="*/ 80 w 258"/>
              <a:gd name="T41" fmla="*/ 134 h 189"/>
              <a:gd name="T42" fmla="*/ 78 w 258"/>
              <a:gd name="T43" fmla="*/ 64 h 189"/>
              <a:gd name="T44" fmla="*/ 78 w 258"/>
              <a:gd name="T45" fmla="*/ 33 h 189"/>
              <a:gd name="T46" fmla="*/ 91 w 258"/>
              <a:gd name="T47" fmla="*/ 42 h 189"/>
              <a:gd name="T48" fmla="*/ 60 w 258"/>
              <a:gd name="T49" fmla="*/ 18 h 189"/>
              <a:gd name="T50" fmla="*/ 68 w 258"/>
              <a:gd name="T51" fmla="*/ 42 h 189"/>
              <a:gd name="T52" fmla="*/ 78 w 258"/>
              <a:gd name="T53" fmla="*/ 33 h 189"/>
              <a:gd name="T54" fmla="*/ 78 w 258"/>
              <a:gd name="T55" fmla="*/ 9 h 189"/>
              <a:gd name="T56" fmla="*/ 78 w 258"/>
              <a:gd name="T57" fmla="*/ 188 h 189"/>
              <a:gd name="T58" fmla="*/ 60 w 258"/>
              <a:gd name="T59" fmla="*/ 176 h 189"/>
              <a:gd name="T60" fmla="*/ 78 w 258"/>
              <a:gd name="T61" fmla="*/ 64 h 189"/>
              <a:gd name="T62" fmla="*/ 60 w 258"/>
              <a:gd name="T63" fmla="*/ 134 h 189"/>
              <a:gd name="T64" fmla="*/ 70 w 258"/>
              <a:gd name="T65" fmla="*/ 116 h 189"/>
              <a:gd name="T66" fmla="*/ 60 w 258"/>
              <a:gd name="T67" fmla="*/ 87 h 189"/>
              <a:gd name="T68" fmla="*/ 76 w 258"/>
              <a:gd name="T69" fmla="*/ 68 h 189"/>
              <a:gd name="T70" fmla="*/ 60 w 258"/>
              <a:gd name="T71" fmla="*/ 18 h 189"/>
              <a:gd name="T72" fmla="*/ 60 w 258"/>
              <a:gd name="T73" fmla="*/ 187 h 189"/>
              <a:gd name="T74" fmla="*/ 59 w 258"/>
              <a:gd name="T75" fmla="*/ 175 h 189"/>
              <a:gd name="T76" fmla="*/ 49 w 258"/>
              <a:gd name="T77" fmla="*/ 144 h 189"/>
              <a:gd name="T78" fmla="*/ 60 w 258"/>
              <a:gd name="T79" fmla="*/ 125 h 189"/>
              <a:gd name="T80" fmla="*/ 41 w 258"/>
              <a:gd name="T81" fmla="*/ 125 h 189"/>
              <a:gd name="T82" fmla="*/ 60 w 258"/>
              <a:gd name="T83" fmla="*/ 87 h 189"/>
              <a:gd name="T84" fmla="*/ 51 w 258"/>
              <a:gd name="T85" fmla="*/ 76 h 189"/>
              <a:gd name="T86" fmla="*/ 43 w 258"/>
              <a:gd name="T87" fmla="*/ 51 h 189"/>
              <a:gd name="T88" fmla="*/ 60 w 258"/>
              <a:gd name="T89" fmla="*/ 1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8" h="189">
                <a:moveTo>
                  <a:pt x="253" y="104"/>
                </a:moveTo>
                <a:cubicBezTo>
                  <a:pt x="258" y="60"/>
                  <a:pt x="213" y="31"/>
                  <a:pt x="213" y="31"/>
                </a:cubicBezTo>
                <a:cubicBezTo>
                  <a:pt x="210" y="30"/>
                  <a:pt x="207" y="28"/>
                  <a:pt x="204" y="27"/>
                </a:cubicBezTo>
                <a:cubicBezTo>
                  <a:pt x="204" y="69"/>
                  <a:pt x="204" y="69"/>
                  <a:pt x="204" y="69"/>
                </a:cubicBezTo>
                <a:cubicBezTo>
                  <a:pt x="208" y="69"/>
                  <a:pt x="212" y="70"/>
                  <a:pt x="216" y="72"/>
                </a:cubicBezTo>
                <a:cubicBezTo>
                  <a:pt x="230" y="79"/>
                  <a:pt x="235" y="95"/>
                  <a:pt x="228" y="109"/>
                </a:cubicBezTo>
                <a:cubicBezTo>
                  <a:pt x="224" y="119"/>
                  <a:pt x="214" y="125"/>
                  <a:pt x="204" y="125"/>
                </a:cubicBezTo>
                <a:cubicBezTo>
                  <a:pt x="204" y="146"/>
                  <a:pt x="204" y="146"/>
                  <a:pt x="204" y="146"/>
                </a:cubicBezTo>
                <a:cubicBezTo>
                  <a:pt x="230" y="144"/>
                  <a:pt x="249" y="134"/>
                  <a:pt x="253" y="104"/>
                </a:cubicBezTo>
                <a:close/>
                <a:moveTo>
                  <a:pt x="204" y="27"/>
                </a:moveTo>
                <a:cubicBezTo>
                  <a:pt x="156" y="5"/>
                  <a:pt x="119" y="0"/>
                  <a:pt x="91" y="6"/>
                </a:cubicBezTo>
                <a:cubicBezTo>
                  <a:pt x="91" y="14"/>
                  <a:pt x="91" y="14"/>
                  <a:pt x="91" y="14"/>
                </a:cubicBezTo>
                <a:cubicBezTo>
                  <a:pt x="93" y="14"/>
                  <a:pt x="95" y="14"/>
                  <a:pt x="97" y="15"/>
                </a:cubicBezTo>
                <a:cubicBezTo>
                  <a:pt x="97" y="15"/>
                  <a:pt x="97" y="15"/>
                  <a:pt x="97" y="15"/>
                </a:cubicBezTo>
                <a:cubicBezTo>
                  <a:pt x="104" y="19"/>
                  <a:pt x="107" y="27"/>
                  <a:pt x="103" y="34"/>
                </a:cubicBezTo>
                <a:cubicBezTo>
                  <a:pt x="101" y="39"/>
                  <a:pt x="96" y="42"/>
                  <a:pt x="91" y="42"/>
                </a:cubicBezTo>
                <a:cubicBezTo>
                  <a:pt x="91" y="146"/>
                  <a:pt x="91" y="146"/>
                  <a:pt x="91" y="146"/>
                </a:cubicBezTo>
                <a:cubicBezTo>
                  <a:pt x="93" y="151"/>
                  <a:pt x="93" y="157"/>
                  <a:pt x="91" y="162"/>
                </a:cubicBezTo>
                <a:cubicBezTo>
                  <a:pt x="91" y="185"/>
                  <a:pt x="91" y="185"/>
                  <a:pt x="91" y="185"/>
                </a:cubicBezTo>
                <a:cubicBezTo>
                  <a:pt x="117" y="174"/>
                  <a:pt x="138" y="143"/>
                  <a:pt x="166" y="145"/>
                </a:cubicBezTo>
                <a:cubicBezTo>
                  <a:pt x="179" y="147"/>
                  <a:pt x="192" y="147"/>
                  <a:pt x="204" y="146"/>
                </a:cubicBezTo>
                <a:cubicBezTo>
                  <a:pt x="204" y="125"/>
                  <a:pt x="204" y="125"/>
                  <a:pt x="204" y="125"/>
                </a:cubicBezTo>
                <a:cubicBezTo>
                  <a:pt x="199" y="125"/>
                  <a:pt x="195" y="124"/>
                  <a:pt x="191" y="122"/>
                </a:cubicBezTo>
                <a:cubicBezTo>
                  <a:pt x="191" y="122"/>
                  <a:pt x="191" y="122"/>
                  <a:pt x="191" y="122"/>
                </a:cubicBezTo>
                <a:cubicBezTo>
                  <a:pt x="177" y="115"/>
                  <a:pt x="172" y="98"/>
                  <a:pt x="179" y="84"/>
                </a:cubicBezTo>
                <a:cubicBezTo>
                  <a:pt x="184" y="74"/>
                  <a:pt x="193" y="69"/>
                  <a:pt x="204" y="69"/>
                </a:cubicBezTo>
                <a:lnTo>
                  <a:pt x="204" y="27"/>
                </a:lnTo>
                <a:close/>
                <a:moveTo>
                  <a:pt x="91" y="6"/>
                </a:moveTo>
                <a:cubicBezTo>
                  <a:pt x="86" y="6"/>
                  <a:pt x="82" y="8"/>
                  <a:pt x="78" y="9"/>
                </a:cubicBezTo>
                <a:cubicBezTo>
                  <a:pt x="78" y="24"/>
                  <a:pt x="78" y="24"/>
                  <a:pt x="78" y="24"/>
                </a:cubicBezTo>
                <a:cubicBezTo>
                  <a:pt x="78" y="23"/>
                  <a:pt x="78" y="22"/>
                  <a:pt x="78" y="22"/>
                </a:cubicBezTo>
                <a:cubicBezTo>
                  <a:pt x="81" y="17"/>
                  <a:pt x="86" y="14"/>
                  <a:pt x="91" y="14"/>
                </a:cubicBezTo>
                <a:cubicBezTo>
                  <a:pt x="91" y="6"/>
                  <a:pt x="91" y="6"/>
                  <a:pt x="91" y="6"/>
                </a:cubicBezTo>
                <a:close/>
                <a:moveTo>
                  <a:pt x="78" y="188"/>
                </a:moveTo>
                <a:cubicBezTo>
                  <a:pt x="82" y="188"/>
                  <a:pt x="87" y="187"/>
                  <a:pt x="91" y="185"/>
                </a:cubicBezTo>
                <a:cubicBezTo>
                  <a:pt x="91" y="162"/>
                  <a:pt x="91" y="162"/>
                  <a:pt x="91" y="162"/>
                </a:cubicBezTo>
                <a:cubicBezTo>
                  <a:pt x="90" y="163"/>
                  <a:pt x="90" y="164"/>
                  <a:pt x="90" y="165"/>
                </a:cubicBezTo>
                <a:cubicBezTo>
                  <a:pt x="87" y="170"/>
                  <a:pt x="83" y="174"/>
                  <a:pt x="78" y="176"/>
                </a:cubicBezTo>
                <a:cubicBezTo>
                  <a:pt x="78" y="188"/>
                  <a:pt x="78" y="188"/>
                  <a:pt x="78" y="188"/>
                </a:cubicBezTo>
                <a:close/>
                <a:moveTo>
                  <a:pt x="91" y="42"/>
                </a:moveTo>
                <a:cubicBezTo>
                  <a:pt x="91" y="146"/>
                  <a:pt x="91" y="146"/>
                  <a:pt x="91" y="146"/>
                </a:cubicBezTo>
                <a:cubicBezTo>
                  <a:pt x="89" y="141"/>
                  <a:pt x="85" y="136"/>
                  <a:pt x="80" y="134"/>
                </a:cubicBezTo>
                <a:cubicBezTo>
                  <a:pt x="79" y="133"/>
                  <a:pt x="78" y="133"/>
                  <a:pt x="78" y="133"/>
                </a:cubicBezTo>
                <a:cubicBezTo>
                  <a:pt x="78" y="64"/>
                  <a:pt x="78" y="64"/>
                  <a:pt x="78" y="64"/>
                </a:cubicBezTo>
                <a:cubicBezTo>
                  <a:pt x="79" y="61"/>
                  <a:pt x="79" y="57"/>
                  <a:pt x="78" y="54"/>
                </a:cubicBezTo>
                <a:cubicBezTo>
                  <a:pt x="78" y="33"/>
                  <a:pt x="78" y="33"/>
                  <a:pt x="78" y="33"/>
                </a:cubicBezTo>
                <a:cubicBezTo>
                  <a:pt x="79" y="36"/>
                  <a:pt x="81" y="39"/>
                  <a:pt x="84" y="41"/>
                </a:cubicBezTo>
                <a:cubicBezTo>
                  <a:pt x="86" y="42"/>
                  <a:pt x="89" y="42"/>
                  <a:pt x="91" y="42"/>
                </a:cubicBezTo>
                <a:close/>
                <a:moveTo>
                  <a:pt x="78" y="9"/>
                </a:moveTo>
                <a:cubicBezTo>
                  <a:pt x="71" y="11"/>
                  <a:pt x="65" y="14"/>
                  <a:pt x="60" y="18"/>
                </a:cubicBezTo>
                <a:cubicBezTo>
                  <a:pt x="60" y="40"/>
                  <a:pt x="60" y="40"/>
                  <a:pt x="60" y="40"/>
                </a:cubicBezTo>
                <a:cubicBezTo>
                  <a:pt x="62" y="40"/>
                  <a:pt x="65" y="41"/>
                  <a:pt x="68" y="42"/>
                </a:cubicBezTo>
                <a:cubicBezTo>
                  <a:pt x="73" y="45"/>
                  <a:pt x="76" y="49"/>
                  <a:pt x="78" y="54"/>
                </a:cubicBezTo>
                <a:cubicBezTo>
                  <a:pt x="78" y="33"/>
                  <a:pt x="78" y="33"/>
                  <a:pt x="78" y="33"/>
                </a:cubicBezTo>
                <a:cubicBezTo>
                  <a:pt x="77" y="30"/>
                  <a:pt x="77" y="27"/>
                  <a:pt x="78" y="24"/>
                </a:cubicBezTo>
                <a:cubicBezTo>
                  <a:pt x="78" y="9"/>
                  <a:pt x="78" y="9"/>
                  <a:pt x="78" y="9"/>
                </a:cubicBezTo>
                <a:close/>
                <a:moveTo>
                  <a:pt x="60" y="187"/>
                </a:moveTo>
                <a:cubicBezTo>
                  <a:pt x="66" y="188"/>
                  <a:pt x="72" y="189"/>
                  <a:pt x="78" y="188"/>
                </a:cubicBezTo>
                <a:cubicBezTo>
                  <a:pt x="78" y="176"/>
                  <a:pt x="78" y="176"/>
                  <a:pt x="78" y="176"/>
                </a:cubicBezTo>
                <a:cubicBezTo>
                  <a:pt x="72" y="178"/>
                  <a:pt x="65" y="178"/>
                  <a:pt x="60" y="176"/>
                </a:cubicBezTo>
                <a:cubicBezTo>
                  <a:pt x="60" y="187"/>
                  <a:pt x="60" y="187"/>
                  <a:pt x="60" y="187"/>
                </a:cubicBezTo>
                <a:close/>
                <a:moveTo>
                  <a:pt x="78" y="64"/>
                </a:moveTo>
                <a:cubicBezTo>
                  <a:pt x="78" y="133"/>
                  <a:pt x="78" y="133"/>
                  <a:pt x="78" y="133"/>
                </a:cubicBezTo>
                <a:cubicBezTo>
                  <a:pt x="72" y="131"/>
                  <a:pt x="65" y="131"/>
                  <a:pt x="60" y="134"/>
                </a:cubicBezTo>
                <a:cubicBezTo>
                  <a:pt x="60" y="125"/>
                  <a:pt x="60" y="125"/>
                  <a:pt x="60" y="125"/>
                </a:cubicBezTo>
                <a:cubicBezTo>
                  <a:pt x="64" y="123"/>
                  <a:pt x="67" y="120"/>
                  <a:pt x="70" y="116"/>
                </a:cubicBezTo>
                <a:cubicBezTo>
                  <a:pt x="75" y="105"/>
                  <a:pt x="71" y="92"/>
                  <a:pt x="60" y="87"/>
                </a:cubicBezTo>
                <a:cubicBezTo>
                  <a:pt x="60" y="87"/>
                  <a:pt x="60" y="87"/>
                  <a:pt x="60" y="87"/>
                </a:cubicBezTo>
                <a:cubicBezTo>
                  <a:pt x="60" y="78"/>
                  <a:pt x="60" y="78"/>
                  <a:pt x="60" y="78"/>
                </a:cubicBezTo>
                <a:cubicBezTo>
                  <a:pt x="66" y="78"/>
                  <a:pt x="73" y="74"/>
                  <a:pt x="76" y="68"/>
                </a:cubicBezTo>
                <a:cubicBezTo>
                  <a:pt x="77" y="66"/>
                  <a:pt x="77" y="65"/>
                  <a:pt x="78" y="64"/>
                </a:cubicBezTo>
                <a:close/>
                <a:moveTo>
                  <a:pt x="60" y="18"/>
                </a:moveTo>
                <a:cubicBezTo>
                  <a:pt x="0" y="56"/>
                  <a:pt x="10" y="159"/>
                  <a:pt x="46" y="180"/>
                </a:cubicBezTo>
                <a:cubicBezTo>
                  <a:pt x="51" y="183"/>
                  <a:pt x="55" y="185"/>
                  <a:pt x="60" y="187"/>
                </a:cubicBezTo>
                <a:cubicBezTo>
                  <a:pt x="60" y="176"/>
                  <a:pt x="60" y="176"/>
                  <a:pt x="60" y="176"/>
                </a:cubicBezTo>
                <a:cubicBezTo>
                  <a:pt x="59" y="175"/>
                  <a:pt x="59" y="175"/>
                  <a:pt x="59" y="175"/>
                </a:cubicBezTo>
                <a:cubicBezTo>
                  <a:pt x="59" y="175"/>
                  <a:pt x="59" y="175"/>
                  <a:pt x="59" y="175"/>
                </a:cubicBezTo>
                <a:cubicBezTo>
                  <a:pt x="48" y="170"/>
                  <a:pt x="43" y="156"/>
                  <a:pt x="49" y="144"/>
                </a:cubicBezTo>
                <a:cubicBezTo>
                  <a:pt x="51" y="139"/>
                  <a:pt x="55" y="136"/>
                  <a:pt x="60" y="134"/>
                </a:cubicBezTo>
                <a:cubicBezTo>
                  <a:pt x="60" y="125"/>
                  <a:pt x="60" y="125"/>
                  <a:pt x="60" y="125"/>
                </a:cubicBezTo>
                <a:cubicBezTo>
                  <a:pt x="54" y="128"/>
                  <a:pt x="47" y="128"/>
                  <a:pt x="41" y="125"/>
                </a:cubicBezTo>
                <a:cubicBezTo>
                  <a:pt x="41" y="125"/>
                  <a:pt x="41" y="125"/>
                  <a:pt x="41" y="125"/>
                </a:cubicBezTo>
                <a:cubicBezTo>
                  <a:pt x="31" y="120"/>
                  <a:pt x="26" y="107"/>
                  <a:pt x="32" y="97"/>
                </a:cubicBezTo>
                <a:cubicBezTo>
                  <a:pt x="37" y="86"/>
                  <a:pt x="49" y="82"/>
                  <a:pt x="60" y="87"/>
                </a:cubicBezTo>
                <a:cubicBezTo>
                  <a:pt x="60" y="78"/>
                  <a:pt x="60" y="78"/>
                  <a:pt x="60" y="78"/>
                </a:cubicBezTo>
                <a:cubicBezTo>
                  <a:pt x="57" y="78"/>
                  <a:pt x="54" y="77"/>
                  <a:pt x="51" y="76"/>
                </a:cubicBezTo>
                <a:cubicBezTo>
                  <a:pt x="42" y="71"/>
                  <a:pt x="38" y="60"/>
                  <a:pt x="43" y="51"/>
                </a:cubicBezTo>
                <a:cubicBezTo>
                  <a:pt x="43" y="51"/>
                  <a:pt x="43" y="51"/>
                  <a:pt x="43" y="51"/>
                </a:cubicBezTo>
                <a:cubicBezTo>
                  <a:pt x="46" y="44"/>
                  <a:pt x="53" y="40"/>
                  <a:pt x="60" y="40"/>
                </a:cubicBezTo>
                <a:lnTo>
                  <a:pt x="60" y="18"/>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grpSp>
        <p:nvGrpSpPr>
          <p:cNvPr id="5" name="Group 127"/>
          <p:cNvGrpSpPr/>
          <p:nvPr/>
        </p:nvGrpSpPr>
        <p:grpSpPr>
          <a:xfrm>
            <a:off x="6818366" y="3195018"/>
            <a:ext cx="380902" cy="490410"/>
            <a:chOff x="8610600" y="4127500"/>
            <a:chExt cx="508001" cy="654050"/>
          </a:xfrm>
          <a:solidFill>
            <a:schemeClr val="tx2">
              <a:lumMod val="20000"/>
              <a:lumOff val="80000"/>
            </a:schemeClr>
          </a:solidFill>
        </p:grpSpPr>
        <p:sp>
          <p:nvSpPr>
            <p:cNvPr id="43" name="Freeform 33"/>
            <p:cNvSpPr>
              <a:spLocks/>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4" name="Freeform 34"/>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5" name="Freeform 35"/>
            <p:cNvSpPr>
              <a:spLocks/>
            </p:cNvSpPr>
            <p:nvPr/>
          </p:nvSpPr>
          <p:spPr bwMode="auto">
            <a:xfrm>
              <a:off x="8610600" y="4144963"/>
              <a:ext cx="496888" cy="433388"/>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6" name="Freeform 36"/>
            <p:cNvSpPr>
              <a:spLocks/>
            </p:cNvSpPr>
            <p:nvPr/>
          </p:nvSpPr>
          <p:spPr bwMode="auto">
            <a:xfrm>
              <a:off x="8729663" y="4613275"/>
              <a:ext cx="141288" cy="168275"/>
            </a:xfrm>
            <a:custGeom>
              <a:avLst/>
              <a:gdLst>
                <a:gd name="T0" fmla="*/ 45 w 65"/>
                <a:gd name="T1" fmla="*/ 5 h 77"/>
                <a:gd name="T2" fmla="*/ 45 w 65"/>
                <a:gd name="T3" fmla="*/ 28 h 77"/>
                <a:gd name="T4" fmla="*/ 25 w 65"/>
                <a:gd name="T5" fmla="*/ 45 h 77"/>
                <a:gd name="T6" fmla="*/ 1 w 65"/>
                <a:gd name="T7" fmla="*/ 64 h 77"/>
                <a:gd name="T8" fmla="*/ 65 w 65"/>
                <a:gd name="T9" fmla="*/ 77 h 77"/>
                <a:gd name="T10" fmla="*/ 65 w 65"/>
                <a:gd name="T11" fmla="*/ 0 h 77"/>
                <a:gd name="T12" fmla="*/ 45 w 65"/>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5" h="77">
                  <a:moveTo>
                    <a:pt x="45" y="5"/>
                  </a:moveTo>
                  <a:cubicBezTo>
                    <a:pt x="45" y="28"/>
                    <a:pt x="45" y="28"/>
                    <a:pt x="45" y="28"/>
                  </a:cubicBezTo>
                  <a:cubicBezTo>
                    <a:pt x="45" y="28"/>
                    <a:pt x="39" y="40"/>
                    <a:pt x="25" y="45"/>
                  </a:cubicBezTo>
                  <a:cubicBezTo>
                    <a:pt x="12" y="49"/>
                    <a:pt x="0" y="56"/>
                    <a:pt x="1" y="64"/>
                  </a:cubicBezTo>
                  <a:cubicBezTo>
                    <a:pt x="2" y="71"/>
                    <a:pt x="18" y="77"/>
                    <a:pt x="65" y="77"/>
                  </a:cubicBezTo>
                  <a:cubicBezTo>
                    <a:pt x="65" y="0"/>
                    <a:pt x="65" y="0"/>
                    <a:pt x="65" y="0"/>
                  </a:cubicBezTo>
                  <a:lnTo>
                    <a:pt x="45"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7" name="Freeform 37"/>
            <p:cNvSpPr>
              <a:spLocks/>
            </p:cNvSpPr>
            <p:nvPr/>
          </p:nvSpPr>
          <p:spPr bwMode="auto">
            <a:xfrm>
              <a:off x="8855075" y="4613275"/>
              <a:ext cx="134938" cy="168275"/>
            </a:xfrm>
            <a:custGeom>
              <a:avLst/>
              <a:gdLst>
                <a:gd name="T0" fmla="*/ 14 w 62"/>
                <a:gd name="T1" fmla="*/ 5 h 77"/>
                <a:gd name="T2" fmla="*/ 14 w 62"/>
                <a:gd name="T3" fmla="*/ 28 h 77"/>
                <a:gd name="T4" fmla="*/ 32 w 62"/>
                <a:gd name="T5" fmla="*/ 45 h 77"/>
                <a:gd name="T6" fmla="*/ 61 w 62"/>
                <a:gd name="T7" fmla="*/ 64 h 77"/>
                <a:gd name="T8" fmla="*/ 0 w 62"/>
                <a:gd name="T9" fmla="*/ 77 h 77"/>
                <a:gd name="T10" fmla="*/ 0 w 62"/>
                <a:gd name="T11" fmla="*/ 0 h 77"/>
                <a:gd name="T12" fmla="*/ 14 w 62"/>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2" h="77">
                  <a:moveTo>
                    <a:pt x="14" y="5"/>
                  </a:moveTo>
                  <a:cubicBezTo>
                    <a:pt x="14" y="28"/>
                    <a:pt x="14" y="28"/>
                    <a:pt x="14" y="28"/>
                  </a:cubicBezTo>
                  <a:cubicBezTo>
                    <a:pt x="14" y="28"/>
                    <a:pt x="19" y="40"/>
                    <a:pt x="32" y="45"/>
                  </a:cubicBezTo>
                  <a:cubicBezTo>
                    <a:pt x="46" y="49"/>
                    <a:pt x="62" y="56"/>
                    <a:pt x="61" y="64"/>
                  </a:cubicBezTo>
                  <a:cubicBezTo>
                    <a:pt x="60" y="71"/>
                    <a:pt x="34" y="77"/>
                    <a:pt x="0" y="77"/>
                  </a:cubicBezTo>
                  <a:cubicBezTo>
                    <a:pt x="0" y="0"/>
                    <a:pt x="0" y="0"/>
                    <a:pt x="0" y="0"/>
                  </a:cubicBezTo>
                  <a:lnTo>
                    <a:pt x="14"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8" name="Freeform 38"/>
            <p:cNvSpPr>
              <a:spLocks/>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9" name="Freeform 39"/>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50" name="Freeform 40"/>
            <p:cNvSpPr>
              <a:spLocks/>
            </p:cNvSpPr>
            <p:nvPr/>
          </p:nvSpPr>
          <p:spPr bwMode="auto">
            <a:xfrm>
              <a:off x="8610600" y="4144963"/>
              <a:ext cx="496888" cy="433388"/>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grpSp>
      <p:sp>
        <p:nvSpPr>
          <p:cNvPr id="51" name="Freeform 41"/>
          <p:cNvSpPr>
            <a:spLocks noEditPoints="1"/>
          </p:cNvSpPr>
          <p:nvPr/>
        </p:nvSpPr>
        <p:spPr bwMode="auto">
          <a:xfrm>
            <a:off x="7133800" y="2699847"/>
            <a:ext cx="321385" cy="292817"/>
          </a:xfrm>
          <a:custGeom>
            <a:avLst/>
            <a:gdLst>
              <a:gd name="T0" fmla="*/ 116 w 196"/>
              <a:gd name="T1" fmla="*/ 2 h 179"/>
              <a:gd name="T2" fmla="*/ 98 w 196"/>
              <a:gd name="T3" fmla="*/ 0 h 179"/>
              <a:gd name="T4" fmla="*/ 98 w 196"/>
              <a:gd name="T5" fmla="*/ 17 h 179"/>
              <a:gd name="T6" fmla="*/ 113 w 196"/>
              <a:gd name="T7" fmla="*/ 18 h 179"/>
              <a:gd name="T8" fmla="*/ 169 w 196"/>
              <a:gd name="T9" fmla="*/ 105 h 179"/>
              <a:gd name="T10" fmla="*/ 98 w 196"/>
              <a:gd name="T11" fmla="*/ 163 h 179"/>
              <a:gd name="T12" fmla="*/ 98 w 196"/>
              <a:gd name="T13" fmla="*/ 179 h 179"/>
              <a:gd name="T14" fmla="*/ 185 w 196"/>
              <a:gd name="T15" fmla="*/ 108 h 179"/>
              <a:gd name="T16" fmla="*/ 116 w 196"/>
              <a:gd name="T17" fmla="*/ 2 h 179"/>
              <a:gd name="T18" fmla="*/ 98 w 196"/>
              <a:gd name="T19" fmla="*/ 0 h 179"/>
              <a:gd name="T20" fmla="*/ 10 w 196"/>
              <a:gd name="T21" fmla="*/ 71 h 179"/>
              <a:gd name="T22" fmla="*/ 79 w 196"/>
              <a:gd name="T23" fmla="*/ 177 h 179"/>
              <a:gd name="T24" fmla="*/ 98 w 196"/>
              <a:gd name="T25" fmla="*/ 179 h 179"/>
              <a:gd name="T26" fmla="*/ 98 w 196"/>
              <a:gd name="T27" fmla="*/ 163 h 179"/>
              <a:gd name="T28" fmla="*/ 83 w 196"/>
              <a:gd name="T29" fmla="*/ 161 h 179"/>
              <a:gd name="T30" fmla="*/ 83 w 196"/>
              <a:gd name="T31" fmla="*/ 161 h 179"/>
              <a:gd name="T32" fmla="*/ 26 w 196"/>
              <a:gd name="T33" fmla="*/ 75 h 179"/>
              <a:gd name="T34" fmla="*/ 98 w 196"/>
              <a:gd name="T35" fmla="*/ 17 h 179"/>
              <a:gd name="T36" fmla="*/ 98 w 196"/>
              <a:gd name="T37"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6" h="179">
                <a:moveTo>
                  <a:pt x="116" y="2"/>
                </a:moveTo>
                <a:cubicBezTo>
                  <a:pt x="110" y="1"/>
                  <a:pt x="104" y="0"/>
                  <a:pt x="98" y="0"/>
                </a:cubicBezTo>
                <a:cubicBezTo>
                  <a:pt x="98" y="17"/>
                  <a:pt x="98" y="17"/>
                  <a:pt x="98" y="17"/>
                </a:cubicBezTo>
                <a:cubicBezTo>
                  <a:pt x="103" y="17"/>
                  <a:pt x="108" y="17"/>
                  <a:pt x="113" y="18"/>
                </a:cubicBezTo>
                <a:cubicBezTo>
                  <a:pt x="152" y="27"/>
                  <a:pt x="177" y="65"/>
                  <a:pt x="169" y="105"/>
                </a:cubicBezTo>
                <a:cubicBezTo>
                  <a:pt x="162" y="139"/>
                  <a:pt x="131" y="163"/>
                  <a:pt x="98" y="163"/>
                </a:cubicBezTo>
                <a:cubicBezTo>
                  <a:pt x="98" y="179"/>
                  <a:pt x="98" y="179"/>
                  <a:pt x="98" y="179"/>
                </a:cubicBezTo>
                <a:cubicBezTo>
                  <a:pt x="139" y="179"/>
                  <a:pt x="177" y="150"/>
                  <a:pt x="185" y="108"/>
                </a:cubicBezTo>
                <a:cubicBezTo>
                  <a:pt x="196" y="60"/>
                  <a:pt x="165" y="12"/>
                  <a:pt x="116" y="2"/>
                </a:cubicBezTo>
                <a:close/>
                <a:moveTo>
                  <a:pt x="98" y="0"/>
                </a:moveTo>
                <a:cubicBezTo>
                  <a:pt x="56" y="0"/>
                  <a:pt x="19" y="29"/>
                  <a:pt x="10" y="71"/>
                </a:cubicBezTo>
                <a:cubicBezTo>
                  <a:pt x="0" y="120"/>
                  <a:pt x="31" y="167"/>
                  <a:pt x="79" y="177"/>
                </a:cubicBezTo>
                <a:cubicBezTo>
                  <a:pt x="85" y="179"/>
                  <a:pt x="92" y="179"/>
                  <a:pt x="98" y="179"/>
                </a:cubicBezTo>
                <a:cubicBezTo>
                  <a:pt x="98" y="163"/>
                  <a:pt x="98" y="163"/>
                  <a:pt x="98" y="163"/>
                </a:cubicBezTo>
                <a:cubicBezTo>
                  <a:pt x="93" y="163"/>
                  <a:pt x="88" y="162"/>
                  <a:pt x="83" y="161"/>
                </a:cubicBezTo>
                <a:cubicBezTo>
                  <a:pt x="83" y="161"/>
                  <a:pt x="83" y="161"/>
                  <a:pt x="83" y="161"/>
                </a:cubicBezTo>
                <a:cubicBezTo>
                  <a:pt x="43" y="153"/>
                  <a:pt x="18" y="114"/>
                  <a:pt x="26" y="75"/>
                </a:cubicBezTo>
                <a:cubicBezTo>
                  <a:pt x="33" y="40"/>
                  <a:pt x="64" y="17"/>
                  <a:pt x="98" y="17"/>
                </a:cubicBezTo>
                <a:lnTo>
                  <a:pt x="98"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52" name="Freeform 42"/>
          <p:cNvSpPr>
            <a:spLocks/>
          </p:cNvSpPr>
          <p:nvPr/>
        </p:nvSpPr>
        <p:spPr bwMode="auto">
          <a:xfrm>
            <a:off x="7217122" y="2970048"/>
            <a:ext cx="69038" cy="148790"/>
          </a:xfrm>
          <a:custGeom>
            <a:avLst/>
            <a:gdLst>
              <a:gd name="T0" fmla="*/ 33 w 58"/>
              <a:gd name="T1" fmla="*/ 125 h 125"/>
              <a:gd name="T2" fmla="*/ 0 w 58"/>
              <a:gd name="T3" fmla="*/ 118 h 125"/>
              <a:gd name="T4" fmla="*/ 25 w 58"/>
              <a:gd name="T5" fmla="*/ 0 h 125"/>
              <a:gd name="T6" fmla="*/ 58 w 58"/>
              <a:gd name="T7" fmla="*/ 7 h 125"/>
              <a:gd name="T8" fmla="*/ 33 w 58"/>
              <a:gd name="T9" fmla="*/ 125 h 125"/>
            </a:gdLst>
            <a:ahLst/>
            <a:cxnLst>
              <a:cxn ang="0">
                <a:pos x="T0" y="T1"/>
              </a:cxn>
              <a:cxn ang="0">
                <a:pos x="T2" y="T3"/>
              </a:cxn>
              <a:cxn ang="0">
                <a:pos x="T4" y="T5"/>
              </a:cxn>
              <a:cxn ang="0">
                <a:pos x="T6" y="T7"/>
              </a:cxn>
              <a:cxn ang="0">
                <a:pos x="T8" y="T9"/>
              </a:cxn>
            </a:cxnLst>
            <a:rect l="0" t="0" r="r" b="b"/>
            <a:pathLst>
              <a:path w="58" h="125">
                <a:moveTo>
                  <a:pt x="33" y="125"/>
                </a:moveTo>
                <a:lnTo>
                  <a:pt x="0" y="118"/>
                </a:lnTo>
                <a:lnTo>
                  <a:pt x="25" y="0"/>
                </a:lnTo>
                <a:lnTo>
                  <a:pt x="58" y="7"/>
                </a:lnTo>
                <a:lnTo>
                  <a:pt x="33" y="125"/>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53" name="Freeform 43"/>
          <p:cNvSpPr>
            <a:spLocks/>
          </p:cNvSpPr>
          <p:nvPr/>
        </p:nvSpPr>
        <p:spPr bwMode="auto">
          <a:xfrm>
            <a:off x="7188554" y="3015280"/>
            <a:ext cx="97606" cy="201164"/>
          </a:xfrm>
          <a:custGeom>
            <a:avLst/>
            <a:gdLst>
              <a:gd name="T0" fmla="*/ 40 w 60"/>
              <a:gd name="T1" fmla="*/ 106 h 123"/>
              <a:gd name="T2" fmla="*/ 18 w 60"/>
              <a:gd name="T3" fmla="*/ 121 h 123"/>
              <a:gd name="T4" fmla="*/ 3 w 60"/>
              <a:gd name="T5" fmla="*/ 98 h 123"/>
              <a:gd name="T6" fmla="*/ 20 w 60"/>
              <a:gd name="T7" fmla="*/ 17 h 123"/>
              <a:gd name="T8" fmla="*/ 42 w 60"/>
              <a:gd name="T9" fmla="*/ 2 h 123"/>
              <a:gd name="T10" fmla="*/ 57 w 60"/>
              <a:gd name="T11" fmla="*/ 25 h 123"/>
              <a:gd name="T12" fmla="*/ 40 w 60"/>
              <a:gd name="T13" fmla="*/ 106 h 123"/>
            </a:gdLst>
            <a:ahLst/>
            <a:cxnLst>
              <a:cxn ang="0">
                <a:pos x="T0" y="T1"/>
              </a:cxn>
              <a:cxn ang="0">
                <a:pos x="T2" y="T3"/>
              </a:cxn>
              <a:cxn ang="0">
                <a:pos x="T4" y="T5"/>
              </a:cxn>
              <a:cxn ang="0">
                <a:pos x="T6" y="T7"/>
              </a:cxn>
              <a:cxn ang="0">
                <a:pos x="T8" y="T9"/>
              </a:cxn>
              <a:cxn ang="0">
                <a:pos x="T10" y="T11"/>
              </a:cxn>
              <a:cxn ang="0">
                <a:pos x="T12" y="T13"/>
              </a:cxn>
            </a:cxnLst>
            <a:rect l="0" t="0" r="r" b="b"/>
            <a:pathLst>
              <a:path w="60" h="123">
                <a:moveTo>
                  <a:pt x="40" y="106"/>
                </a:moveTo>
                <a:cubicBezTo>
                  <a:pt x="38" y="116"/>
                  <a:pt x="28" y="123"/>
                  <a:pt x="18" y="121"/>
                </a:cubicBezTo>
                <a:cubicBezTo>
                  <a:pt x="7" y="118"/>
                  <a:pt x="0" y="108"/>
                  <a:pt x="3" y="98"/>
                </a:cubicBezTo>
                <a:cubicBezTo>
                  <a:pt x="20" y="17"/>
                  <a:pt x="20" y="17"/>
                  <a:pt x="20" y="17"/>
                </a:cubicBezTo>
                <a:cubicBezTo>
                  <a:pt x="22" y="6"/>
                  <a:pt x="32" y="0"/>
                  <a:pt x="42" y="2"/>
                </a:cubicBezTo>
                <a:cubicBezTo>
                  <a:pt x="53" y="4"/>
                  <a:pt x="60" y="14"/>
                  <a:pt x="57" y="25"/>
                </a:cubicBezTo>
                <a:lnTo>
                  <a:pt x="40" y="106"/>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54" name="Freeform 45"/>
          <p:cNvSpPr>
            <a:spLocks noEditPoints="1"/>
          </p:cNvSpPr>
          <p:nvPr/>
        </p:nvSpPr>
        <p:spPr bwMode="auto">
          <a:xfrm>
            <a:off x="6180357" y="2756982"/>
            <a:ext cx="478507" cy="396375"/>
          </a:xfrm>
          <a:custGeom>
            <a:avLst/>
            <a:gdLst>
              <a:gd name="T0" fmla="*/ 199 w 293"/>
              <a:gd name="T1" fmla="*/ 192 h 242"/>
              <a:gd name="T2" fmla="*/ 219 w 293"/>
              <a:gd name="T3" fmla="*/ 205 h 242"/>
              <a:gd name="T4" fmla="*/ 219 w 293"/>
              <a:gd name="T5" fmla="*/ 214 h 242"/>
              <a:gd name="T6" fmla="*/ 199 w 293"/>
              <a:gd name="T7" fmla="*/ 214 h 242"/>
              <a:gd name="T8" fmla="*/ 219 w 293"/>
              <a:gd name="T9" fmla="*/ 242 h 242"/>
              <a:gd name="T10" fmla="*/ 242 w 293"/>
              <a:gd name="T11" fmla="*/ 216 h 242"/>
              <a:gd name="T12" fmla="*/ 199 w 293"/>
              <a:gd name="T13" fmla="*/ 170 h 242"/>
              <a:gd name="T14" fmla="*/ 293 w 293"/>
              <a:gd name="T15" fmla="*/ 147 h 242"/>
              <a:gd name="T16" fmla="*/ 269 w 293"/>
              <a:gd name="T17" fmla="*/ 0 h 242"/>
              <a:gd name="T18" fmla="*/ 199 w 293"/>
              <a:gd name="T19" fmla="*/ 16 h 242"/>
              <a:gd name="T20" fmla="*/ 275 w 293"/>
              <a:gd name="T21" fmla="*/ 35 h 242"/>
              <a:gd name="T22" fmla="*/ 256 w 293"/>
              <a:gd name="T23" fmla="*/ 154 h 242"/>
              <a:gd name="T24" fmla="*/ 199 w 293"/>
              <a:gd name="T25" fmla="*/ 170 h 242"/>
              <a:gd name="T26" fmla="*/ 175 w 293"/>
              <a:gd name="T27" fmla="*/ 192 h 242"/>
              <a:gd name="T28" fmla="*/ 199 w 293"/>
              <a:gd name="T29" fmla="*/ 170 h 242"/>
              <a:gd name="T30" fmla="*/ 146 w 293"/>
              <a:gd name="T31" fmla="*/ 154 h 242"/>
              <a:gd name="T32" fmla="*/ 199 w 293"/>
              <a:gd name="T33" fmla="*/ 242 h 242"/>
              <a:gd name="T34" fmla="*/ 179 w 293"/>
              <a:gd name="T35" fmla="*/ 214 h 242"/>
              <a:gd name="T36" fmla="*/ 179 w 293"/>
              <a:gd name="T37" fmla="*/ 205 h 242"/>
              <a:gd name="T38" fmla="*/ 199 w 293"/>
              <a:gd name="T39" fmla="*/ 192 h 242"/>
              <a:gd name="T40" fmla="*/ 146 w 293"/>
              <a:gd name="T41" fmla="*/ 0 h 242"/>
              <a:gd name="T42" fmla="*/ 199 w 293"/>
              <a:gd name="T43" fmla="*/ 16 h 242"/>
              <a:gd name="T44" fmla="*/ 146 w 293"/>
              <a:gd name="T45" fmla="*/ 0 h 242"/>
              <a:gd name="T46" fmla="*/ 0 w 293"/>
              <a:gd name="T47" fmla="*/ 24 h 242"/>
              <a:gd name="T48" fmla="*/ 23 w 293"/>
              <a:gd name="T49" fmla="*/ 170 h 242"/>
              <a:gd name="T50" fmla="*/ 117 w 293"/>
              <a:gd name="T51" fmla="*/ 192 h 242"/>
              <a:gd name="T52" fmla="*/ 52 w 293"/>
              <a:gd name="T53" fmla="*/ 216 h 242"/>
              <a:gd name="T54" fmla="*/ 75 w 293"/>
              <a:gd name="T55" fmla="*/ 242 h 242"/>
              <a:gd name="T56" fmla="*/ 146 w 293"/>
              <a:gd name="T57" fmla="*/ 154 h 242"/>
              <a:gd name="T58" fmla="*/ 37 w 293"/>
              <a:gd name="T59" fmla="*/ 154 h 242"/>
              <a:gd name="T60" fmla="*/ 17 w 293"/>
              <a:gd name="T61" fmla="*/ 35 h 242"/>
              <a:gd name="T62" fmla="*/ 146 w 293"/>
              <a:gd name="T63" fmla="*/ 16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3" h="242">
                <a:moveTo>
                  <a:pt x="219" y="192"/>
                </a:moveTo>
                <a:cubicBezTo>
                  <a:pt x="199" y="192"/>
                  <a:pt x="199" y="192"/>
                  <a:pt x="199" y="192"/>
                </a:cubicBezTo>
                <a:cubicBezTo>
                  <a:pt x="199" y="205"/>
                  <a:pt x="199" y="205"/>
                  <a:pt x="199" y="205"/>
                </a:cubicBezTo>
                <a:cubicBezTo>
                  <a:pt x="219" y="205"/>
                  <a:pt x="219" y="205"/>
                  <a:pt x="219" y="205"/>
                </a:cubicBezTo>
                <a:cubicBezTo>
                  <a:pt x="221" y="205"/>
                  <a:pt x="223" y="207"/>
                  <a:pt x="223" y="209"/>
                </a:cubicBezTo>
                <a:cubicBezTo>
                  <a:pt x="223" y="212"/>
                  <a:pt x="221" y="214"/>
                  <a:pt x="219" y="214"/>
                </a:cubicBezTo>
                <a:cubicBezTo>
                  <a:pt x="219" y="214"/>
                  <a:pt x="219" y="214"/>
                  <a:pt x="219" y="214"/>
                </a:cubicBezTo>
                <a:cubicBezTo>
                  <a:pt x="199" y="214"/>
                  <a:pt x="199" y="214"/>
                  <a:pt x="199" y="214"/>
                </a:cubicBezTo>
                <a:cubicBezTo>
                  <a:pt x="199" y="242"/>
                  <a:pt x="199" y="242"/>
                  <a:pt x="199" y="242"/>
                </a:cubicBezTo>
                <a:cubicBezTo>
                  <a:pt x="219" y="242"/>
                  <a:pt x="219" y="242"/>
                  <a:pt x="219" y="242"/>
                </a:cubicBezTo>
                <a:cubicBezTo>
                  <a:pt x="232" y="242"/>
                  <a:pt x="242" y="232"/>
                  <a:pt x="242" y="219"/>
                </a:cubicBezTo>
                <a:cubicBezTo>
                  <a:pt x="242" y="216"/>
                  <a:pt x="242" y="216"/>
                  <a:pt x="242" y="216"/>
                </a:cubicBezTo>
                <a:cubicBezTo>
                  <a:pt x="242" y="203"/>
                  <a:pt x="232" y="192"/>
                  <a:pt x="219" y="192"/>
                </a:cubicBezTo>
                <a:close/>
                <a:moveTo>
                  <a:pt x="199" y="170"/>
                </a:moveTo>
                <a:cubicBezTo>
                  <a:pt x="269" y="170"/>
                  <a:pt x="269" y="170"/>
                  <a:pt x="269" y="170"/>
                </a:cubicBezTo>
                <a:cubicBezTo>
                  <a:pt x="282" y="170"/>
                  <a:pt x="293" y="160"/>
                  <a:pt x="293" y="147"/>
                </a:cubicBezTo>
                <a:cubicBezTo>
                  <a:pt x="293" y="24"/>
                  <a:pt x="293" y="24"/>
                  <a:pt x="293" y="24"/>
                </a:cubicBezTo>
                <a:cubicBezTo>
                  <a:pt x="293" y="11"/>
                  <a:pt x="282" y="0"/>
                  <a:pt x="269" y="0"/>
                </a:cubicBezTo>
                <a:cubicBezTo>
                  <a:pt x="199" y="0"/>
                  <a:pt x="199" y="0"/>
                  <a:pt x="199" y="0"/>
                </a:cubicBezTo>
                <a:cubicBezTo>
                  <a:pt x="199" y="16"/>
                  <a:pt x="199" y="16"/>
                  <a:pt x="199" y="16"/>
                </a:cubicBezTo>
                <a:cubicBezTo>
                  <a:pt x="256" y="16"/>
                  <a:pt x="256" y="16"/>
                  <a:pt x="256" y="16"/>
                </a:cubicBezTo>
                <a:cubicBezTo>
                  <a:pt x="267" y="16"/>
                  <a:pt x="275" y="24"/>
                  <a:pt x="275" y="35"/>
                </a:cubicBezTo>
                <a:cubicBezTo>
                  <a:pt x="275" y="135"/>
                  <a:pt x="275" y="135"/>
                  <a:pt x="275" y="135"/>
                </a:cubicBezTo>
                <a:cubicBezTo>
                  <a:pt x="275" y="146"/>
                  <a:pt x="267" y="154"/>
                  <a:pt x="256" y="154"/>
                </a:cubicBezTo>
                <a:cubicBezTo>
                  <a:pt x="199" y="154"/>
                  <a:pt x="199" y="154"/>
                  <a:pt x="199" y="154"/>
                </a:cubicBezTo>
                <a:lnTo>
                  <a:pt x="199" y="170"/>
                </a:lnTo>
                <a:close/>
                <a:moveTo>
                  <a:pt x="199" y="192"/>
                </a:moveTo>
                <a:cubicBezTo>
                  <a:pt x="175" y="192"/>
                  <a:pt x="175" y="192"/>
                  <a:pt x="175" y="192"/>
                </a:cubicBezTo>
                <a:cubicBezTo>
                  <a:pt x="175" y="170"/>
                  <a:pt x="175" y="170"/>
                  <a:pt x="175" y="170"/>
                </a:cubicBezTo>
                <a:cubicBezTo>
                  <a:pt x="199" y="170"/>
                  <a:pt x="199" y="170"/>
                  <a:pt x="199" y="170"/>
                </a:cubicBezTo>
                <a:cubicBezTo>
                  <a:pt x="199" y="154"/>
                  <a:pt x="199" y="154"/>
                  <a:pt x="199" y="154"/>
                </a:cubicBezTo>
                <a:cubicBezTo>
                  <a:pt x="146" y="154"/>
                  <a:pt x="146" y="154"/>
                  <a:pt x="146" y="154"/>
                </a:cubicBezTo>
                <a:cubicBezTo>
                  <a:pt x="146" y="242"/>
                  <a:pt x="146" y="242"/>
                  <a:pt x="146" y="242"/>
                </a:cubicBezTo>
                <a:cubicBezTo>
                  <a:pt x="199" y="242"/>
                  <a:pt x="199" y="242"/>
                  <a:pt x="199" y="242"/>
                </a:cubicBezTo>
                <a:cubicBezTo>
                  <a:pt x="199" y="214"/>
                  <a:pt x="199" y="214"/>
                  <a:pt x="199" y="214"/>
                </a:cubicBezTo>
                <a:cubicBezTo>
                  <a:pt x="179" y="214"/>
                  <a:pt x="179" y="214"/>
                  <a:pt x="179" y="214"/>
                </a:cubicBezTo>
                <a:cubicBezTo>
                  <a:pt x="177" y="214"/>
                  <a:pt x="175" y="212"/>
                  <a:pt x="175" y="209"/>
                </a:cubicBezTo>
                <a:cubicBezTo>
                  <a:pt x="175" y="207"/>
                  <a:pt x="177" y="205"/>
                  <a:pt x="179" y="205"/>
                </a:cubicBezTo>
                <a:cubicBezTo>
                  <a:pt x="199" y="205"/>
                  <a:pt x="199" y="205"/>
                  <a:pt x="199" y="205"/>
                </a:cubicBezTo>
                <a:cubicBezTo>
                  <a:pt x="199" y="192"/>
                  <a:pt x="199" y="192"/>
                  <a:pt x="199" y="192"/>
                </a:cubicBezTo>
                <a:close/>
                <a:moveTo>
                  <a:pt x="199" y="0"/>
                </a:moveTo>
                <a:cubicBezTo>
                  <a:pt x="146" y="0"/>
                  <a:pt x="146" y="0"/>
                  <a:pt x="146" y="0"/>
                </a:cubicBezTo>
                <a:cubicBezTo>
                  <a:pt x="146" y="16"/>
                  <a:pt x="146" y="16"/>
                  <a:pt x="146" y="16"/>
                </a:cubicBezTo>
                <a:cubicBezTo>
                  <a:pt x="199" y="16"/>
                  <a:pt x="199" y="16"/>
                  <a:pt x="199" y="16"/>
                </a:cubicBezTo>
                <a:lnTo>
                  <a:pt x="199" y="0"/>
                </a:lnTo>
                <a:close/>
                <a:moveTo>
                  <a:pt x="146" y="0"/>
                </a:moveTo>
                <a:cubicBezTo>
                  <a:pt x="23" y="0"/>
                  <a:pt x="23" y="0"/>
                  <a:pt x="23" y="0"/>
                </a:cubicBezTo>
                <a:cubicBezTo>
                  <a:pt x="10" y="0"/>
                  <a:pt x="0" y="11"/>
                  <a:pt x="0" y="24"/>
                </a:cubicBezTo>
                <a:cubicBezTo>
                  <a:pt x="0" y="147"/>
                  <a:pt x="0" y="147"/>
                  <a:pt x="0" y="147"/>
                </a:cubicBezTo>
                <a:cubicBezTo>
                  <a:pt x="0" y="160"/>
                  <a:pt x="10" y="170"/>
                  <a:pt x="23" y="170"/>
                </a:cubicBezTo>
                <a:cubicBezTo>
                  <a:pt x="117" y="170"/>
                  <a:pt x="117" y="170"/>
                  <a:pt x="117" y="170"/>
                </a:cubicBezTo>
                <a:cubicBezTo>
                  <a:pt x="117" y="192"/>
                  <a:pt x="117" y="192"/>
                  <a:pt x="117" y="192"/>
                </a:cubicBezTo>
                <a:cubicBezTo>
                  <a:pt x="75" y="192"/>
                  <a:pt x="75" y="192"/>
                  <a:pt x="75" y="192"/>
                </a:cubicBezTo>
                <a:cubicBezTo>
                  <a:pt x="62" y="192"/>
                  <a:pt x="52" y="203"/>
                  <a:pt x="52" y="216"/>
                </a:cubicBezTo>
                <a:cubicBezTo>
                  <a:pt x="52" y="219"/>
                  <a:pt x="52" y="219"/>
                  <a:pt x="52" y="219"/>
                </a:cubicBezTo>
                <a:cubicBezTo>
                  <a:pt x="52" y="232"/>
                  <a:pt x="62" y="242"/>
                  <a:pt x="75" y="242"/>
                </a:cubicBezTo>
                <a:cubicBezTo>
                  <a:pt x="146" y="242"/>
                  <a:pt x="146" y="242"/>
                  <a:pt x="146" y="242"/>
                </a:cubicBezTo>
                <a:cubicBezTo>
                  <a:pt x="146" y="154"/>
                  <a:pt x="146" y="154"/>
                  <a:pt x="146" y="154"/>
                </a:cubicBezTo>
                <a:cubicBezTo>
                  <a:pt x="37" y="154"/>
                  <a:pt x="37" y="154"/>
                  <a:pt x="37" y="154"/>
                </a:cubicBezTo>
                <a:cubicBezTo>
                  <a:pt x="37" y="154"/>
                  <a:pt x="37" y="154"/>
                  <a:pt x="37" y="154"/>
                </a:cubicBezTo>
                <a:cubicBezTo>
                  <a:pt x="26" y="154"/>
                  <a:pt x="17" y="146"/>
                  <a:pt x="17" y="135"/>
                </a:cubicBezTo>
                <a:cubicBezTo>
                  <a:pt x="17" y="35"/>
                  <a:pt x="17" y="35"/>
                  <a:pt x="17" y="35"/>
                </a:cubicBezTo>
                <a:cubicBezTo>
                  <a:pt x="17" y="24"/>
                  <a:pt x="26" y="16"/>
                  <a:pt x="37" y="16"/>
                </a:cubicBezTo>
                <a:cubicBezTo>
                  <a:pt x="146" y="16"/>
                  <a:pt x="146" y="16"/>
                  <a:pt x="146" y="16"/>
                </a:cubicBezTo>
                <a:lnTo>
                  <a:pt x="146"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55" name="Freeform 46"/>
          <p:cNvSpPr>
            <a:spLocks noEditPoints="1"/>
          </p:cNvSpPr>
          <p:nvPr/>
        </p:nvSpPr>
        <p:spPr bwMode="auto">
          <a:xfrm>
            <a:off x="7026671" y="1967803"/>
            <a:ext cx="614203" cy="716570"/>
          </a:xfrm>
          <a:custGeom>
            <a:avLst/>
            <a:gdLst>
              <a:gd name="T0" fmla="*/ 376 w 376"/>
              <a:gd name="T1" fmla="*/ 43 h 438"/>
              <a:gd name="T2" fmla="*/ 324 w 376"/>
              <a:gd name="T3" fmla="*/ 32 h 438"/>
              <a:gd name="T4" fmla="*/ 334 w 376"/>
              <a:gd name="T5" fmla="*/ 54 h 438"/>
              <a:gd name="T6" fmla="*/ 324 w 376"/>
              <a:gd name="T7" fmla="*/ 59 h 438"/>
              <a:gd name="T8" fmla="*/ 272 w 376"/>
              <a:gd name="T9" fmla="*/ 63 h 438"/>
              <a:gd name="T10" fmla="*/ 304 w 376"/>
              <a:gd name="T11" fmla="*/ 98 h 438"/>
              <a:gd name="T12" fmla="*/ 256 w 376"/>
              <a:gd name="T13" fmla="*/ 81 h 438"/>
              <a:gd name="T14" fmla="*/ 271 w 376"/>
              <a:gd name="T15" fmla="*/ 103 h 438"/>
              <a:gd name="T16" fmla="*/ 241 w 376"/>
              <a:gd name="T17" fmla="*/ 100 h 438"/>
              <a:gd name="T18" fmla="*/ 256 w 376"/>
              <a:gd name="T19" fmla="*/ 122 h 438"/>
              <a:gd name="T20" fmla="*/ 226 w 376"/>
              <a:gd name="T21" fmla="*/ 119 h 438"/>
              <a:gd name="T22" fmla="*/ 240 w 376"/>
              <a:gd name="T23" fmla="*/ 140 h 438"/>
              <a:gd name="T24" fmla="*/ 210 w 376"/>
              <a:gd name="T25" fmla="*/ 138 h 438"/>
              <a:gd name="T26" fmla="*/ 242 w 376"/>
              <a:gd name="T27" fmla="*/ 173 h 438"/>
              <a:gd name="T28" fmla="*/ 195 w 376"/>
              <a:gd name="T29" fmla="*/ 156 h 438"/>
              <a:gd name="T30" fmla="*/ 210 w 376"/>
              <a:gd name="T31" fmla="*/ 178 h 438"/>
              <a:gd name="T32" fmla="*/ 180 w 376"/>
              <a:gd name="T33" fmla="*/ 175 h 438"/>
              <a:gd name="T34" fmla="*/ 194 w 376"/>
              <a:gd name="T35" fmla="*/ 197 h 438"/>
              <a:gd name="T36" fmla="*/ 164 w 376"/>
              <a:gd name="T37" fmla="*/ 194 h 438"/>
              <a:gd name="T38" fmla="*/ 179 w 376"/>
              <a:gd name="T39" fmla="*/ 215 h 438"/>
              <a:gd name="T40" fmla="*/ 149 w 376"/>
              <a:gd name="T41" fmla="*/ 213 h 438"/>
              <a:gd name="T42" fmla="*/ 181 w 376"/>
              <a:gd name="T43" fmla="*/ 248 h 438"/>
              <a:gd name="T44" fmla="*/ 134 w 376"/>
              <a:gd name="T45" fmla="*/ 232 h 438"/>
              <a:gd name="T46" fmla="*/ 148 w 376"/>
              <a:gd name="T47" fmla="*/ 253 h 438"/>
              <a:gd name="T48" fmla="*/ 118 w 376"/>
              <a:gd name="T49" fmla="*/ 250 h 438"/>
              <a:gd name="T50" fmla="*/ 133 w 376"/>
              <a:gd name="T51" fmla="*/ 272 h 438"/>
              <a:gd name="T52" fmla="*/ 103 w 376"/>
              <a:gd name="T53" fmla="*/ 269 h 438"/>
              <a:gd name="T54" fmla="*/ 117 w 376"/>
              <a:gd name="T55" fmla="*/ 290 h 438"/>
              <a:gd name="T56" fmla="*/ 88 w 376"/>
              <a:gd name="T57" fmla="*/ 288 h 438"/>
              <a:gd name="T58" fmla="*/ 119 w 376"/>
              <a:gd name="T59" fmla="*/ 323 h 438"/>
              <a:gd name="T60" fmla="*/ 72 w 376"/>
              <a:gd name="T61" fmla="*/ 307 h 438"/>
              <a:gd name="T62" fmla="*/ 87 w 376"/>
              <a:gd name="T63" fmla="*/ 328 h 438"/>
              <a:gd name="T64" fmla="*/ 57 w 376"/>
              <a:gd name="T65" fmla="*/ 325 h 438"/>
              <a:gd name="T66" fmla="*/ 71 w 376"/>
              <a:gd name="T67" fmla="*/ 347 h 438"/>
              <a:gd name="T68" fmla="*/ 42 w 376"/>
              <a:gd name="T69" fmla="*/ 344 h 438"/>
              <a:gd name="T70" fmla="*/ 56 w 376"/>
              <a:gd name="T71" fmla="*/ 366 h 438"/>
              <a:gd name="T72" fmla="*/ 26 w 376"/>
              <a:gd name="T73" fmla="*/ 363 h 438"/>
              <a:gd name="T74" fmla="*/ 58 w 376"/>
              <a:gd name="T75" fmla="*/ 398 h 438"/>
              <a:gd name="T76" fmla="*/ 0 w 376"/>
              <a:gd name="T77" fmla="*/ 395 h 438"/>
              <a:gd name="T78" fmla="*/ 324 w 376"/>
              <a:gd name="T79" fmla="*/ 106 h 438"/>
              <a:gd name="T80" fmla="*/ 316 w 376"/>
              <a:gd name="T81" fmla="*/ 56 h 438"/>
              <a:gd name="T82" fmla="*/ 324 w 376"/>
              <a:gd name="T83" fmla="*/ 32 h 438"/>
              <a:gd name="T84" fmla="*/ 323 w 376"/>
              <a:gd name="T85" fmla="*/ 0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6" h="438">
                <a:moveTo>
                  <a:pt x="324" y="106"/>
                </a:moveTo>
                <a:cubicBezTo>
                  <a:pt x="376" y="43"/>
                  <a:pt x="376" y="43"/>
                  <a:pt x="376" y="43"/>
                </a:cubicBezTo>
                <a:cubicBezTo>
                  <a:pt x="324" y="1"/>
                  <a:pt x="324" y="1"/>
                  <a:pt x="324" y="1"/>
                </a:cubicBezTo>
                <a:cubicBezTo>
                  <a:pt x="324" y="32"/>
                  <a:pt x="324" y="32"/>
                  <a:pt x="324" y="32"/>
                </a:cubicBezTo>
                <a:cubicBezTo>
                  <a:pt x="327" y="32"/>
                  <a:pt x="330" y="33"/>
                  <a:pt x="332" y="35"/>
                </a:cubicBezTo>
                <a:cubicBezTo>
                  <a:pt x="338" y="40"/>
                  <a:pt x="339" y="49"/>
                  <a:pt x="334" y="54"/>
                </a:cubicBezTo>
                <a:cubicBezTo>
                  <a:pt x="334" y="54"/>
                  <a:pt x="334" y="54"/>
                  <a:pt x="334" y="54"/>
                </a:cubicBezTo>
                <a:cubicBezTo>
                  <a:pt x="332" y="57"/>
                  <a:pt x="328" y="59"/>
                  <a:pt x="324" y="59"/>
                </a:cubicBezTo>
                <a:lnTo>
                  <a:pt x="324" y="106"/>
                </a:lnTo>
                <a:close/>
                <a:moveTo>
                  <a:pt x="272" y="63"/>
                </a:moveTo>
                <a:cubicBezTo>
                  <a:pt x="308" y="92"/>
                  <a:pt x="308" y="92"/>
                  <a:pt x="308" y="92"/>
                </a:cubicBezTo>
                <a:cubicBezTo>
                  <a:pt x="304" y="98"/>
                  <a:pt x="304" y="98"/>
                  <a:pt x="304" y="98"/>
                </a:cubicBezTo>
                <a:cubicBezTo>
                  <a:pt x="267" y="68"/>
                  <a:pt x="267" y="68"/>
                  <a:pt x="267" y="68"/>
                </a:cubicBezTo>
                <a:cubicBezTo>
                  <a:pt x="256" y="81"/>
                  <a:pt x="256" y="81"/>
                  <a:pt x="256" y="81"/>
                </a:cubicBezTo>
                <a:cubicBezTo>
                  <a:pt x="276" y="97"/>
                  <a:pt x="276" y="97"/>
                  <a:pt x="276" y="97"/>
                </a:cubicBezTo>
                <a:cubicBezTo>
                  <a:pt x="271" y="103"/>
                  <a:pt x="271" y="103"/>
                  <a:pt x="271" y="103"/>
                </a:cubicBezTo>
                <a:cubicBezTo>
                  <a:pt x="252" y="87"/>
                  <a:pt x="252" y="87"/>
                  <a:pt x="252" y="87"/>
                </a:cubicBezTo>
                <a:cubicBezTo>
                  <a:pt x="241" y="100"/>
                  <a:pt x="241" y="100"/>
                  <a:pt x="241" y="100"/>
                </a:cubicBezTo>
                <a:cubicBezTo>
                  <a:pt x="260" y="116"/>
                  <a:pt x="260" y="116"/>
                  <a:pt x="260" y="116"/>
                </a:cubicBezTo>
                <a:cubicBezTo>
                  <a:pt x="256" y="122"/>
                  <a:pt x="256" y="122"/>
                  <a:pt x="256" y="122"/>
                </a:cubicBezTo>
                <a:cubicBezTo>
                  <a:pt x="236" y="106"/>
                  <a:pt x="236" y="106"/>
                  <a:pt x="236" y="106"/>
                </a:cubicBezTo>
                <a:cubicBezTo>
                  <a:pt x="226" y="119"/>
                  <a:pt x="226" y="119"/>
                  <a:pt x="226" y="119"/>
                </a:cubicBezTo>
                <a:cubicBezTo>
                  <a:pt x="245" y="135"/>
                  <a:pt x="245" y="135"/>
                  <a:pt x="245" y="135"/>
                </a:cubicBezTo>
                <a:cubicBezTo>
                  <a:pt x="240" y="140"/>
                  <a:pt x="240" y="140"/>
                  <a:pt x="240" y="140"/>
                </a:cubicBezTo>
                <a:cubicBezTo>
                  <a:pt x="221" y="125"/>
                  <a:pt x="221" y="125"/>
                  <a:pt x="221" y="125"/>
                </a:cubicBezTo>
                <a:cubicBezTo>
                  <a:pt x="210" y="138"/>
                  <a:pt x="210" y="138"/>
                  <a:pt x="210" y="138"/>
                </a:cubicBezTo>
                <a:cubicBezTo>
                  <a:pt x="247" y="167"/>
                  <a:pt x="247" y="167"/>
                  <a:pt x="247" y="167"/>
                </a:cubicBezTo>
                <a:cubicBezTo>
                  <a:pt x="242" y="173"/>
                  <a:pt x="242" y="173"/>
                  <a:pt x="242" y="173"/>
                </a:cubicBezTo>
                <a:cubicBezTo>
                  <a:pt x="206" y="143"/>
                  <a:pt x="206" y="143"/>
                  <a:pt x="206" y="143"/>
                </a:cubicBezTo>
                <a:cubicBezTo>
                  <a:pt x="195" y="156"/>
                  <a:pt x="195" y="156"/>
                  <a:pt x="195" y="156"/>
                </a:cubicBezTo>
                <a:cubicBezTo>
                  <a:pt x="214" y="172"/>
                  <a:pt x="214" y="172"/>
                  <a:pt x="214" y="172"/>
                </a:cubicBezTo>
                <a:cubicBezTo>
                  <a:pt x="210" y="178"/>
                  <a:pt x="210" y="178"/>
                  <a:pt x="210" y="178"/>
                </a:cubicBezTo>
                <a:cubicBezTo>
                  <a:pt x="190" y="162"/>
                  <a:pt x="190" y="162"/>
                  <a:pt x="190" y="162"/>
                </a:cubicBezTo>
                <a:cubicBezTo>
                  <a:pt x="180" y="175"/>
                  <a:pt x="180" y="175"/>
                  <a:pt x="180" y="175"/>
                </a:cubicBezTo>
                <a:cubicBezTo>
                  <a:pt x="199" y="191"/>
                  <a:pt x="199" y="191"/>
                  <a:pt x="199" y="191"/>
                </a:cubicBezTo>
                <a:cubicBezTo>
                  <a:pt x="194" y="197"/>
                  <a:pt x="194" y="197"/>
                  <a:pt x="194" y="197"/>
                </a:cubicBezTo>
                <a:cubicBezTo>
                  <a:pt x="175" y="181"/>
                  <a:pt x="175" y="181"/>
                  <a:pt x="175" y="181"/>
                </a:cubicBezTo>
                <a:cubicBezTo>
                  <a:pt x="164" y="194"/>
                  <a:pt x="164" y="194"/>
                  <a:pt x="164" y="194"/>
                </a:cubicBezTo>
                <a:cubicBezTo>
                  <a:pt x="184" y="210"/>
                  <a:pt x="184" y="210"/>
                  <a:pt x="184" y="210"/>
                </a:cubicBezTo>
                <a:cubicBezTo>
                  <a:pt x="179" y="215"/>
                  <a:pt x="179" y="215"/>
                  <a:pt x="179" y="215"/>
                </a:cubicBezTo>
                <a:cubicBezTo>
                  <a:pt x="160" y="200"/>
                  <a:pt x="160" y="200"/>
                  <a:pt x="160" y="200"/>
                </a:cubicBezTo>
                <a:cubicBezTo>
                  <a:pt x="149" y="213"/>
                  <a:pt x="149" y="213"/>
                  <a:pt x="149" y="213"/>
                </a:cubicBezTo>
                <a:cubicBezTo>
                  <a:pt x="185" y="243"/>
                  <a:pt x="185" y="243"/>
                  <a:pt x="185" y="243"/>
                </a:cubicBezTo>
                <a:cubicBezTo>
                  <a:pt x="181" y="248"/>
                  <a:pt x="181" y="248"/>
                  <a:pt x="181" y="248"/>
                </a:cubicBezTo>
                <a:cubicBezTo>
                  <a:pt x="144" y="218"/>
                  <a:pt x="144" y="218"/>
                  <a:pt x="144" y="218"/>
                </a:cubicBezTo>
                <a:cubicBezTo>
                  <a:pt x="134" y="232"/>
                  <a:pt x="134" y="232"/>
                  <a:pt x="134" y="232"/>
                </a:cubicBezTo>
                <a:cubicBezTo>
                  <a:pt x="153" y="247"/>
                  <a:pt x="153" y="247"/>
                  <a:pt x="153" y="247"/>
                </a:cubicBezTo>
                <a:cubicBezTo>
                  <a:pt x="148" y="253"/>
                  <a:pt x="148" y="253"/>
                  <a:pt x="148" y="253"/>
                </a:cubicBezTo>
                <a:cubicBezTo>
                  <a:pt x="129" y="237"/>
                  <a:pt x="129" y="237"/>
                  <a:pt x="129" y="237"/>
                </a:cubicBezTo>
                <a:cubicBezTo>
                  <a:pt x="118" y="250"/>
                  <a:pt x="118" y="250"/>
                  <a:pt x="118" y="250"/>
                </a:cubicBezTo>
                <a:cubicBezTo>
                  <a:pt x="137" y="266"/>
                  <a:pt x="137" y="266"/>
                  <a:pt x="137" y="266"/>
                </a:cubicBezTo>
                <a:cubicBezTo>
                  <a:pt x="133" y="272"/>
                  <a:pt x="133" y="272"/>
                  <a:pt x="133" y="272"/>
                </a:cubicBezTo>
                <a:cubicBezTo>
                  <a:pt x="114" y="256"/>
                  <a:pt x="114" y="256"/>
                  <a:pt x="114" y="256"/>
                </a:cubicBezTo>
                <a:cubicBezTo>
                  <a:pt x="103" y="269"/>
                  <a:pt x="103" y="269"/>
                  <a:pt x="103" y="269"/>
                </a:cubicBezTo>
                <a:cubicBezTo>
                  <a:pt x="122" y="285"/>
                  <a:pt x="122" y="285"/>
                  <a:pt x="122" y="285"/>
                </a:cubicBezTo>
                <a:cubicBezTo>
                  <a:pt x="117" y="290"/>
                  <a:pt x="117" y="290"/>
                  <a:pt x="117" y="290"/>
                </a:cubicBezTo>
                <a:cubicBezTo>
                  <a:pt x="98" y="275"/>
                  <a:pt x="98" y="275"/>
                  <a:pt x="98" y="275"/>
                </a:cubicBezTo>
                <a:cubicBezTo>
                  <a:pt x="88" y="288"/>
                  <a:pt x="88" y="288"/>
                  <a:pt x="88" y="288"/>
                </a:cubicBezTo>
                <a:cubicBezTo>
                  <a:pt x="124" y="318"/>
                  <a:pt x="124" y="318"/>
                  <a:pt x="124" y="318"/>
                </a:cubicBezTo>
                <a:cubicBezTo>
                  <a:pt x="119" y="323"/>
                  <a:pt x="119" y="323"/>
                  <a:pt x="119" y="323"/>
                </a:cubicBezTo>
                <a:cubicBezTo>
                  <a:pt x="83" y="294"/>
                  <a:pt x="83" y="294"/>
                  <a:pt x="83" y="294"/>
                </a:cubicBezTo>
                <a:cubicBezTo>
                  <a:pt x="72" y="307"/>
                  <a:pt x="72" y="307"/>
                  <a:pt x="72" y="307"/>
                </a:cubicBezTo>
                <a:cubicBezTo>
                  <a:pt x="91" y="322"/>
                  <a:pt x="91" y="322"/>
                  <a:pt x="91" y="322"/>
                </a:cubicBezTo>
                <a:cubicBezTo>
                  <a:pt x="87" y="328"/>
                  <a:pt x="87" y="328"/>
                  <a:pt x="87" y="328"/>
                </a:cubicBezTo>
                <a:cubicBezTo>
                  <a:pt x="68" y="312"/>
                  <a:pt x="68" y="312"/>
                  <a:pt x="68" y="312"/>
                </a:cubicBezTo>
                <a:cubicBezTo>
                  <a:pt x="57" y="325"/>
                  <a:pt x="57" y="325"/>
                  <a:pt x="57" y="325"/>
                </a:cubicBezTo>
                <a:cubicBezTo>
                  <a:pt x="76" y="341"/>
                  <a:pt x="76" y="341"/>
                  <a:pt x="76" y="341"/>
                </a:cubicBezTo>
                <a:cubicBezTo>
                  <a:pt x="71" y="347"/>
                  <a:pt x="71" y="347"/>
                  <a:pt x="71" y="347"/>
                </a:cubicBezTo>
                <a:cubicBezTo>
                  <a:pt x="52" y="331"/>
                  <a:pt x="52" y="331"/>
                  <a:pt x="52" y="331"/>
                </a:cubicBezTo>
                <a:cubicBezTo>
                  <a:pt x="42" y="344"/>
                  <a:pt x="42" y="344"/>
                  <a:pt x="42" y="344"/>
                </a:cubicBezTo>
                <a:cubicBezTo>
                  <a:pt x="61" y="360"/>
                  <a:pt x="61" y="360"/>
                  <a:pt x="61" y="360"/>
                </a:cubicBezTo>
                <a:cubicBezTo>
                  <a:pt x="56" y="366"/>
                  <a:pt x="56" y="366"/>
                  <a:pt x="56" y="366"/>
                </a:cubicBezTo>
                <a:cubicBezTo>
                  <a:pt x="37" y="350"/>
                  <a:pt x="37" y="350"/>
                  <a:pt x="37" y="350"/>
                </a:cubicBezTo>
                <a:cubicBezTo>
                  <a:pt x="26" y="363"/>
                  <a:pt x="26" y="363"/>
                  <a:pt x="26" y="363"/>
                </a:cubicBezTo>
                <a:cubicBezTo>
                  <a:pt x="63" y="393"/>
                  <a:pt x="63" y="393"/>
                  <a:pt x="63" y="393"/>
                </a:cubicBezTo>
                <a:cubicBezTo>
                  <a:pt x="58" y="398"/>
                  <a:pt x="58" y="398"/>
                  <a:pt x="58" y="398"/>
                </a:cubicBezTo>
                <a:cubicBezTo>
                  <a:pt x="22" y="369"/>
                  <a:pt x="22" y="369"/>
                  <a:pt x="22" y="369"/>
                </a:cubicBezTo>
                <a:cubicBezTo>
                  <a:pt x="0" y="395"/>
                  <a:pt x="0" y="395"/>
                  <a:pt x="0" y="395"/>
                </a:cubicBezTo>
                <a:cubicBezTo>
                  <a:pt x="53" y="438"/>
                  <a:pt x="53" y="438"/>
                  <a:pt x="53" y="438"/>
                </a:cubicBezTo>
                <a:cubicBezTo>
                  <a:pt x="324" y="106"/>
                  <a:pt x="324" y="106"/>
                  <a:pt x="324" y="106"/>
                </a:cubicBezTo>
                <a:cubicBezTo>
                  <a:pt x="324" y="59"/>
                  <a:pt x="324" y="59"/>
                  <a:pt x="324" y="59"/>
                </a:cubicBezTo>
                <a:cubicBezTo>
                  <a:pt x="321" y="59"/>
                  <a:pt x="318" y="58"/>
                  <a:pt x="316" y="56"/>
                </a:cubicBezTo>
                <a:cubicBezTo>
                  <a:pt x="310" y="51"/>
                  <a:pt x="309" y="43"/>
                  <a:pt x="314" y="37"/>
                </a:cubicBezTo>
                <a:cubicBezTo>
                  <a:pt x="316" y="34"/>
                  <a:pt x="320" y="32"/>
                  <a:pt x="324" y="32"/>
                </a:cubicBezTo>
                <a:cubicBezTo>
                  <a:pt x="324" y="1"/>
                  <a:pt x="324" y="1"/>
                  <a:pt x="324" y="1"/>
                </a:cubicBezTo>
                <a:cubicBezTo>
                  <a:pt x="323" y="0"/>
                  <a:pt x="323" y="0"/>
                  <a:pt x="323" y="0"/>
                </a:cubicBezTo>
                <a:lnTo>
                  <a:pt x="272" y="63"/>
                </a:ln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56" name="Freeform 47"/>
          <p:cNvSpPr>
            <a:spLocks noEditPoints="1"/>
          </p:cNvSpPr>
          <p:nvPr/>
        </p:nvSpPr>
        <p:spPr bwMode="auto">
          <a:xfrm>
            <a:off x="7492084" y="2177299"/>
            <a:ext cx="265441" cy="521358"/>
          </a:xfrm>
          <a:custGeom>
            <a:avLst/>
            <a:gdLst>
              <a:gd name="T0" fmla="*/ 121 w 162"/>
              <a:gd name="T1" fmla="*/ 144 h 319"/>
              <a:gd name="T2" fmla="*/ 128 w 162"/>
              <a:gd name="T3" fmla="*/ 138 h 319"/>
              <a:gd name="T4" fmla="*/ 150 w 162"/>
              <a:gd name="T5" fmla="*/ 80 h 319"/>
              <a:gd name="T6" fmla="*/ 147 w 162"/>
              <a:gd name="T7" fmla="*/ 69 h 319"/>
              <a:gd name="T8" fmla="*/ 156 w 162"/>
              <a:gd name="T9" fmla="*/ 46 h 319"/>
              <a:gd name="T10" fmla="*/ 137 w 162"/>
              <a:gd name="T11" fmla="*/ 3 h 319"/>
              <a:gd name="T12" fmla="*/ 121 w 162"/>
              <a:gd name="T13" fmla="*/ 1 h 319"/>
              <a:gd name="T14" fmla="*/ 121 w 162"/>
              <a:gd name="T15" fmla="*/ 58 h 319"/>
              <a:gd name="T16" fmla="*/ 126 w 162"/>
              <a:gd name="T17" fmla="*/ 61 h 319"/>
              <a:gd name="T18" fmla="*/ 121 w 162"/>
              <a:gd name="T19" fmla="*/ 59 h 319"/>
              <a:gd name="T20" fmla="*/ 121 w 162"/>
              <a:gd name="T21" fmla="*/ 85 h 319"/>
              <a:gd name="T22" fmla="*/ 125 w 162"/>
              <a:gd name="T23" fmla="*/ 75 h 319"/>
              <a:gd name="T24" fmla="*/ 123 w 162"/>
              <a:gd name="T25" fmla="*/ 66 h 319"/>
              <a:gd name="T26" fmla="*/ 139 w 162"/>
              <a:gd name="T27" fmla="*/ 72 h 319"/>
              <a:gd name="T28" fmla="*/ 144 w 162"/>
              <a:gd name="T29" fmla="*/ 83 h 319"/>
              <a:gd name="T30" fmla="*/ 125 w 162"/>
              <a:gd name="T31" fmla="*/ 132 h 319"/>
              <a:gd name="T32" fmla="*/ 121 w 162"/>
              <a:gd name="T33" fmla="*/ 136 h 319"/>
              <a:gd name="T34" fmla="*/ 121 w 162"/>
              <a:gd name="T35" fmla="*/ 144 h 319"/>
              <a:gd name="T36" fmla="*/ 66 w 162"/>
              <a:gd name="T37" fmla="*/ 284 h 319"/>
              <a:gd name="T38" fmla="*/ 121 w 162"/>
              <a:gd name="T39" fmla="*/ 144 h 319"/>
              <a:gd name="T40" fmla="*/ 121 w 162"/>
              <a:gd name="T41" fmla="*/ 144 h 319"/>
              <a:gd name="T42" fmla="*/ 121 w 162"/>
              <a:gd name="T43" fmla="*/ 136 h 319"/>
              <a:gd name="T44" fmla="*/ 114 w 162"/>
              <a:gd name="T45" fmla="*/ 137 h 319"/>
              <a:gd name="T46" fmla="*/ 98 w 162"/>
              <a:gd name="T47" fmla="*/ 130 h 319"/>
              <a:gd name="T48" fmla="*/ 98 w 162"/>
              <a:gd name="T49" fmla="*/ 130 h 319"/>
              <a:gd name="T50" fmla="*/ 106 w 162"/>
              <a:gd name="T51" fmla="*/ 125 h 319"/>
              <a:gd name="T52" fmla="*/ 121 w 162"/>
              <a:gd name="T53" fmla="*/ 85 h 319"/>
              <a:gd name="T54" fmla="*/ 121 w 162"/>
              <a:gd name="T55" fmla="*/ 59 h 319"/>
              <a:gd name="T56" fmla="*/ 85 w 162"/>
              <a:gd name="T57" fmla="*/ 45 h 319"/>
              <a:gd name="T58" fmla="*/ 74 w 162"/>
              <a:gd name="T59" fmla="*/ 51 h 319"/>
              <a:gd name="T60" fmla="*/ 52 w 162"/>
              <a:gd name="T61" fmla="*/ 108 h 319"/>
              <a:gd name="T62" fmla="*/ 54 w 162"/>
              <a:gd name="T63" fmla="*/ 118 h 319"/>
              <a:gd name="T64" fmla="*/ 35 w 162"/>
              <a:gd name="T65" fmla="*/ 168 h 319"/>
              <a:gd name="T66" fmla="*/ 35 w 162"/>
              <a:gd name="T67" fmla="*/ 256 h 319"/>
              <a:gd name="T68" fmla="*/ 39 w 162"/>
              <a:gd name="T69" fmla="*/ 257 h 319"/>
              <a:gd name="T70" fmla="*/ 45 w 162"/>
              <a:gd name="T71" fmla="*/ 268 h 319"/>
              <a:gd name="T72" fmla="*/ 58 w 162"/>
              <a:gd name="T73" fmla="*/ 264 h 319"/>
              <a:gd name="T74" fmla="*/ 64 w 162"/>
              <a:gd name="T75" fmla="*/ 278 h 319"/>
              <a:gd name="T76" fmla="*/ 63 w 162"/>
              <a:gd name="T77" fmla="*/ 281 h 319"/>
              <a:gd name="T78" fmla="*/ 35 w 162"/>
              <a:gd name="T79" fmla="*/ 300 h 319"/>
              <a:gd name="T80" fmla="*/ 35 w 162"/>
              <a:gd name="T81" fmla="*/ 306 h 319"/>
              <a:gd name="T82" fmla="*/ 66 w 162"/>
              <a:gd name="T83" fmla="*/ 284 h 319"/>
              <a:gd name="T84" fmla="*/ 121 w 162"/>
              <a:gd name="T85" fmla="*/ 1 h 319"/>
              <a:gd name="T86" fmla="*/ 121 w 162"/>
              <a:gd name="T87" fmla="*/ 58 h 319"/>
              <a:gd name="T88" fmla="*/ 88 w 162"/>
              <a:gd name="T89" fmla="*/ 36 h 319"/>
              <a:gd name="T90" fmla="*/ 94 w 162"/>
              <a:gd name="T91" fmla="*/ 22 h 319"/>
              <a:gd name="T92" fmla="*/ 121 w 162"/>
              <a:gd name="T93" fmla="*/ 1 h 319"/>
              <a:gd name="T94" fmla="*/ 35 w 162"/>
              <a:gd name="T95" fmla="*/ 168 h 319"/>
              <a:gd name="T96" fmla="*/ 0 w 162"/>
              <a:gd name="T97" fmla="*/ 258 h 319"/>
              <a:gd name="T98" fmla="*/ 15 w 162"/>
              <a:gd name="T99" fmla="*/ 319 h 319"/>
              <a:gd name="T100" fmla="*/ 35 w 162"/>
              <a:gd name="T101" fmla="*/ 306 h 319"/>
              <a:gd name="T102" fmla="*/ 35 w 162"/>
              <a:gd name="T103" fmla="*/ 300 h 319"/>
              <a:gd name="T104" fmla="*/ 33 w 162"/>
              <a:gd name="T105" fmla="*/ 301 h 319"/>
              <a:gd name="T106" fmla="*/ 13 w 162"/>
              <a:gd name="T107" fmla="*/ 294 h 319"/>
              <a:gd name="T108" fmla="*/ 5 w 162"/>
              <a:gd name="T109" fmla="*/ 259 h 319"/>
              <a:gd name="T110" fmla="*/ 5 w 162"/>
              <a:gd name="T111" fmla="*/ 259 h 319"/>
              <a:gd name="T112" fmla="*/ 6 w 162"/>
              <a:gd name="T113" fmla="*/ 256 h 319"/>
              <a:gd name="T114" fmla="*/ 19 w 162"/>
              <a:gd name="T115" fmla="*/ 250 h 319"/>
              <a:gd name="T116" fmla="*/ 26 w 162"/>
              <a:gd name="T117" fmla="*/ 261 h 319"/>
              <a:gd name="T118" fmla="*/ 35 w 162"/>
              <a:gd name="T119" fmla="*/ 256 h 319"/>
              <a:gd name="T120" fmla="*/ 35 w 162"/>
              <a:gd name="T121" fmla="*/ 168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2" h="319">
                <a:moveTo>
                  <a:pt x="121" y="144"/>
                </a:moveTo>
                <a:cubicBezTo>
                  <a:pt x="124" y="143"/>
                  <a:pt x="127" y="141"/>
                  <a:pt x="128" y="138"/>
                </a:cubicBezTo>
                <a:cubicBezTo>
                  <a:pt x="150" y="80"/>
                  <a:pt x="150" y="80"/>
                  <a:pt x="150" y="80"/>
                </a:cubicBezTo>
                <a:cubicBezTo>
                  <a:pt x="152" y="76"/>
                  <a:pt x="150" y="71"/>
                  <a:pt x="147" y="69"/>
                </a:cubicBezTo>
                <a:cubicBezTo>
                  <a:pt x="156" y="46"/>
                  <a:pt x="156" y="46"/>
                  <a:pt x="156" y="46"/>
                </a:cubicBezTo>
                <a:cubicBezTo>
                  <a:pt x="162" y="29"/>
                  <a:pt x="154" y="9"/>
                  <a:pt x="137" y="3"/>
                </a:cubicBezTo>
                <a:cubicBezTo>
                  <a:pt x="132" y="1"/>
                  <a:pt x="126" y="0"/>
                  <a:pt x="121" y="1"/>
                </a:cubicBezTo>
                <a:cubicBezTo>
                  <a:pt x="121" y="58"/>
                  <a:pt x="121" y="58"/>
                  <a:pt x="121" y="58"/>
                </a:cubicBezTo>
                <a:cubicBezTo>
                  <a:pt x="126" y="61"/>
                  <a:pt x="126" y="61"/>
                  <a:pt x="126" y="61"/>
                </a:cubicBezTo>
                <a:cubicBezTo>
                  <a:pt x="121" y="59"/>
                  <a:pt x="121" y="59"/>
                  <a:pt x="121" y="59"/>
                </a:cubicBezTo>
                <a:cubicBezTo>
                  <a:pt x="121" y="85"/>
                  <a:pt x="121" y="85"/>
                  <a:pt x="121" y="85"/>
                </a:cubicBezTo>
                <a:cubicBezTo>
                  <a:pt x="125" y="75"/>
                  <a:pt x="125" y="75"/>
                  <a:pt x="125" y="75"/>
                </a:cubicBezTo>
                <a:cubicBezTo>
                  <a:pt x="126" y="72"/>
                  <a:pt x="126" y="68"/>
                  <a:pt x="123" y="66"/>
                </a:cubicBezTo>
                <a:cubicBezTo>
                  <a:pt x="139" y="72"/>
                  <a:pt x="139" y="72"/>
                  <a:pt x="139" y="72"/>
                </a:cubicBezTo>
                <a:cubicBezTo>
                  <a:pt x="143" y="73"/>
                  <a:pt x="146" y="78"/>
                  <a:pt x="144" y="83"/>
                </a:cubicBezTo>
                <a:cubicBezTo>
                  <a:pt x="125" y="132"/>
                  <a:pt x="125" y="132"/>
                  <a:pt x="125" y="132"/>
                </a:cubicBezTo>
                <a:cubicBezTo>
                  <a:pt x="124" y="134"/>
                  <a:pt x="123" y="135"/>
                  <a:pt x="121" y="136"/>
                </a:cubicBezTo>
                <a:lnTo>
                  <a:pt x="121" y="144"/>
                </a:lnTo>
                <a:close/>
                <a:moveTo>
                  <a:pt x="66" y="284"/>
                </a:moveTo>
                <a:cubicBezTo>
                  <a:pt x="121" y="144"/>
                  <a:pt x="121" y="144"/>
                  <a:pt x="121" y="144"/>
                </a:cubicBezTo>
                <a:cubicBezTo>
                  <a:pt x="121" y="144"/>
                  <a:pt x="121" y="144"/>
                  <a:pt x="121" y="144"/>
                </a:cubicBezTo>
                <a:cubicBezTo>
                  <a:pt x="121" y="136"/>
                  <a:pt x="121" y="136"/>
                  <a:pt x="121" y="136"/>
                </a:cubicBezTo>
                <a:cubicBezTo>
                  <a:pt x="119" y="137"/>
                  <a:pt x="117" y="137"/>
                  <a:pt x="114" y="137"/>
                </a:cubicBezTo>
                <a:cubicBezTo>
                  <a:pt x="98" y="130"/>
                  <a:pt x="98" y="130"/>
                  <a:pt x="98" y="130"/>
                </a:cubicBezTo>
                <a:cubicBezTo>
                  <a:pt x="98" y="130"/>
                  <a:pt x="98" y="130"/>
                  <a:pt x="98" y="130"/>
                </a:cubicBezTo>
                <a:cubicBezTo>
                  <a:pt x="102" y="130"/>
                  <a:pt x="105" y="128"/>
                  <a:pt x="106" y="125"/>
                </a:cubicBezTo>
                <a:cubicBezTo>
                  <a:pt x="121" y="85"/>
                  <a:pt x="121" y="85"/>
                  <a:pt x="121" y="85"/>
                </a:cubicBezTo>
                <a:cubicBezTo>
                  <a:pt x="121" y="59"/>
                  <a:pt x="121" y="59"/>
                  <a:pt x="121" y="59"/>
                </a:cubicBezTo>
                <a:cubicBezTo>
                  <a:pt x="85" y="45"/>
                  <a:pt x="85" y="45"/>
                  <a:pt x="85" y="45"/>
                </a:cubicBezTo>
                <a:cubicBezTo>
                  <a:pt x="80" y="44"/>
                  <a:pt x="76" y="47"/>
                  <a:pt x="74" y="51"/>
                </a:cubicBezTo>
                <a:cubicBezTo>
                  <a:pt x="52" y="108"/>
                  <a:pt x="52" y="108"/>
                  <a:pt x="52" y="108"/>
                </a:cubicBezTo>
                <a:cubicBezTo>
                  <a:pt x="51" y="112"/>
                  <a:pt x="52" y="115"/>
                  <a:pt x="54" y="118"/>
                </a:cubicBezTo>
                <a:cubicBezTo>
                  <a:pt x="35" y="168"/>
                  <a:pt x="35" y="168"/>
                  <a:pt x="35" y="168"/>
                </a:cubicBezTo>
                <a:cubicBezTo>
                  <a:pt x="35" y="256"/>
                  <a:pt x="35" y="256"/>
                  <a:pt x="35" y="256"/>
                </a:cubicBezTo>
                <a:cubicBezTo>
                  <a:pt x="36" y="256"/>
                  <a:pt x="37" y="257"/>
                  <a:pt x="39" y="257"/>
                </a:cubicBezTo>
                <a:cubicBezTo>
                  <a:pt x="43" y="259"/>
                  <a:pt x="46" y="264"/>
                  <a:pt x="45" y="268"/>
                </a:cubicBezTo>
                <a:cubicBezTo>
                  <a:pt x="48" y="264"/>
                  <a:pt x="53" y="263"/>
                  <a:pt x="58" y="264"/>
                </a:cubicBezTo>
                <a:cubicBezTo>
                  <a:pt x="63" y="267"/>
                  <a:pt x="66" y="273"/>
                  <a:pt x="64" y="278"/>
                </a:cubicBezTo>
                <a:cubicBezTo>
                  <a:pt x="63" y="281"/>
                  <a:pt x="63" y="281"/>
                  <a:pt x="63" y="281"/>
                </a:cubicBezTo>
                <a:cubicBezTo>
                  <a:pt x="35" y="300"/>
                  <a:pt x="35" y="300"/>
                  <a:pt x="35" y="300"/>
                </a:cubicBezTo>
                <a:cubicBezTo>
                  <a:pt x="35" y="306"/>
                  <a:pt x="35" y="306"/>
                  <a:pt x="35" y="306"/>
                </a:cubicBezTo>
                <a:cubicBezTo>
                  <a:pt x="66" y="284"/>
                  <a:pt x="66" y="284"/>
                  <a:pt x="66" y="284"/>
                </a:cubicBezTo>
                <a:close/>
                <a:moveTo>
                  <a:pt x="121" y="1"/>
                </a:moveTo>
                <a:cubicBezTo>
                  <a:pt x="121" y="58"/>
                  <a:pt x="121" y="58"/>
                  <a:pt x="121" y="58"/>
                </a:cubicBezTo>
                <a:cubicBezTo>
                  <a:pt x="88" y="36"/>
                  <a:pt x="88" y="36"/>
                  <a:pt x="88" y="36"/>
                </a:cubicBezTo>
                <a:cubicBezTo>
                  <a:pt x="94" y="22"/>
                  <a:pt x="94" y="22"/>
                  <a:pt x="94" y="22"/>
                </a:cubicBezTo>
                <a:cubicBezTo>
                  <a:pt x="98" y="10"/>
                  <a:pt x="109" y="2"/>
                  <a:pt x="121" y="1"/>
                </a:cubicBezTo>
                <a:close/>
                <a:moveTo>
                  <a:pt x="35" y="168"/>
                </a:moveTo>
                <a:cubicBezTo>
                  <a:pt x="0" y="258"/>
                  <a:pt x="0" y="258"/>
                  <a:pt x="0" y="258"/>
                </a:cubicBezTo>
                <a:cubicBezTo>
                  <a:pt x="15" y="319"/>
                  <a:pt x="15" y="319"/>
                  <a:pt x="15" y="319"/>
                </a:cubicBezTo>
                <a:cubicBezTo>
                  <a:pt x="35" y="306"/>
                  <a:pt x="35" y="306"/>
                  <a:pt x="35" y="306"/>
                </a:cubicBezTo>
                <a:cubicBezTo>
                  <a:pt x="35" y="300"/>
                  <a:pt x="35" y="300"/>
                  <a:pt x="35" y="300"/>
                </a:cubicBezTo>
                <a:cubicBezTo>
                  <a:pt x="33" y="301"/>
                  <a:pt x="33" y="301"/>
                  <a:pt x="33" y="301"/>
                </a:cubicBezTo>
                <a:cubicBezTo>
                  <a:pt x="13" y="294"/>
                  <a:pt x="13" y="294"/>
                  <a:pt x="13" y="294"/>
                </a:cubicBezTo>
                <a:cubicBezTo>
                  <a:pt x="5" y="259"/>
                  <a:pt x="5" y="259"/>
                  <a:pt x="5" y="259"/>
                </a:cubicBezTo>
                <a:cubicBezTo>
                  <a:pt x="5" y="259"/>
                  <a:pt x="5" y="259"/>
                  <a:pt x="5" y="259"/>
                </a:cubicBezTo>
                <a:cubicBezTo>
                  <a:pt x="6" y="256"/>
                  <a:pt x="6" y="256"/>
                  <a:pt x="6" y="256"/>
                </a:cubicBezTo>
                <a:cubicBezTo>
                  <a:pt x="8" y="250"/>
                  <a:pt x="14" y="248"/>
                  <a:pt x="19" y="250"/>
                </a:cubicBezTo>
                <a:cubicBezTo>
                  <a:pt x="24" y="251"/>
                  <a:pt x="27" y="256"/>
                  <a:pt x="26" y="261"/>
                </a:cubicBezTo>
                <a:cubicBezTo>
                  <a:pt x="28" y="258"/>
                  <a:pt x="31" y="256"/>
                  <a:pt x="35" y="256"/>
                </a:cubicBezTo>
                <a:lnTo>
                  <a:pt x="35" y="168"/>
                </a:ln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57" name="Freeform 48"/>
          <p:cNvSpPr>
            <a:spLocks noEditPoints="1"/>
          </p:cNvSpPr>
          <p:nvPr/>
        </p:nvSpPr>
        <p:spPr bwMode="auto">
          <a:xfrm>
            <a:off x="6566019" y="2243957"/>
            <a:ext cx="434465" cy="434465"/>
          </a:xfrm>
          <a:custGeom>
            <a:avLst/>
            <a:gdLst>
              <a:gd name="T0" fmla="*/ 133 w 266"/>
              <a:gd name="T1" fmla="*/ 0 h 266"/>
              <a:gd name="T2" fmla="*/ 133 w 266"/>
              <a:gd name="T3" fmla="*/ 0 h 266"/>
              <a:gd name="T4" fmla="*/ 133 w 266"/>
              <a:gd name="T5" fmla="*/ 35 h 266"/>
              <a:gd name="T6" fmla="*/ 150 w 266"/>
              <a:gd name="T7" fmla="*/ 24 h 266"/>
              <a:gd name="T8" fmla="*/ 242 w 266"/>
              <a:gd name="T9" fmla="*/ 117 h 266"/>
              <a:gd name="T10" fmla="*/ 231 w 266"/>
              <a:gd name="T11" fmla="*/ 133 h 266"/>
              <a:gd name="T12" fmla="*/ 242 w 266"/>
              <a:gd name="T13" fmla="*/ 149 h 266"/>
              <a:gd name="T14" fmla="*/ 150 w 266"/>
              <a:gd name="T15" fmla="*/ 242 h 266"/>
              <a:gd name="T16" fmla="*/ 150 w 266"/>
              <a:gd name="T17" fmla="*/ 242 h 266"/>
              <a:gd name="T18" fmla="*/ 133 w 266"/>
              <a:gd name="T19" fmla="*/ 231 h 266"/>
              <a:gd name="T20" fmla="*/ 133 w 266"/>
              <a:gd name="T21" fmla="*/ 266 h 266"/>
              <a:gd name="T22" fmla="*/ 133 w 266"/>
              <a:gd name="T23" fmla="*/ 266 h 266"/>
              <a:gd name="T24" fmla="*/ 266 w 266"/>
              <a:gd name="T25" fmla="*/ 133 h 266"/>
              <a:gd name="T26" fmla="*/ 133 w 266"/>
              <a:gd name="T27" fmla="*/ 0 h 266"/>
              <a:gd name="T28" fmla="*/ 133 w 266"/>
              <a:gd name="T29" fmla="*/ 0 h 266"/>
              <a:gd name="T30" fmla="*/ 133 w 266"/>
              <a:gd name="T31" fmla="*/ 0 h 266"/>
              <a:gd name="T32" fmla="*/ 0 w 266"/>
              <a:gd name="T33" fmla="*/ 133 h 266"/>
              <a:gd name="T34" fmla="*/ 133 w 266"/>
              <a:gd name="T35" fmla="*/ 266 h 266"/>
              <a:gd name="T36" fmla="*/ 133 w 266"/>
              <a:gd name="T37" fmla="*/ 266 h 266"/>
              <a:gd name="T38" fmla="*/ 133 w 266"/>
              <a:gd name="T39" fmla="*/ 231 h 266"/>
              <a:gd name="T40" fmla="*/ 133 w 266"/>
              <a:gd name="T41" fmla="*/ 231 h 266"/>
              <a:gd name="T42" fmla="*/ 117 w 266"/>
              <a:gd name="T43" fmla="*/ 242 h 266"/>
              <a:gd name="T44" fmla="*/ 24 w 266"/>
              <a:gd name="T45" fmla="*/ 149 h 266"/>
              <a:gd name="T46" fmla="*/ 35 w 266"/>
              <a:gd name="T47" fmla="*/ 133 h 266"/>
              <a:gd name="T48" fmla="*/ 24 w 266"/>
              <a:gd name="T49" fmla="*/ 117 h 266"/>
              <a:gd name="T50" fmla="*/ 117 w 266"/>
              <a:gd name="T51" fmla="*/ 24 h 266"/>
              <a:gd name="T52" fmla="*/ 133 w 266"/>
              <a:gd name="T53" fmla="*/ 35 h 266"/>
              <a:gd name="T54" fmla="*/ 133 w 266"/>
              <a:gd name="T55" fmla="*/ 35 h 266"/>
              <a:gd name="T56" fmla="*/ 133 w 266"/>
              <a:gd name="T57"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66" h="266">
                <a:moveTo>
                  <a:pt x="133" y="0"/>
                </a:moveTo>
                <a:cubicBezTo>
                  <a:pt x="133" y="0"/>
                  <a:pt x="133" y="0"/>
                  <a:pt x="133" y="0"/>
                </a:cubicBezTo>
                <a:cubicBezTo>
                  <a:pt x="133" y="35"/>
                  <a:pt x="133" y="35"/>
                  <a:pt x="133" y="35"/>
                </a:cubicBezTo>
                <a:cubicBezTo>
                  <a:pt x="141" y="35"/>
                  <a:pt x="147" y="30"/>
                  <a:pt x="150" y="24"/>
                </a:cubicBezTo>
                <a:cubicBezTo>
                  <a:pt x="197" y="31"/>
                  <a:pt x="235" y="69"/>
                  <a:pt x="242" y="117"/>
                </a:cubicBezTo>
                <a:cubicBezTo>
                  <a:pt x="236" y="119"/>
                  <a:pt x="231" y="125"/>
                  <a:pt x="231" y="133"/>
                </a:cubicBezTo>
                <a:cubicBezTo>
                  <a:pt x="231" y="140"/>
                  <a:pt x="236" y="147"/>
                  <a:pt x="242" y="149"/>
                </a:cubicBezTo>
                <a:cubicBezTo>
                  <a:pt x="235" y="197"/>
                  <a:pt x="197" y="235"/>
                  <a:pt x="150" y="242"/>
                </a:cubicBezTo>
                <a:cubicBezTo>
                  <a:pt x="150" y="242"/>
                  <a:pt x="150" y="242"/>
                  <a:pt x="150" y="242"/>
                </a:cubicBezTo>
                <a:cubicBezTo>
                  <a:pt x="147" y="236"/>
                  <a:pt x="141" y="231"/>
                  <a:pt x="133" y="231"/>
                </a:cubicBezTo>
                <a:cubicBezTo>
                  <a:pt x="133" y="266"/>
                  <a:pt x="133" y="266"/>
                  <a:pt x="133" y="266"/>
                </a:cubicBezTo>
                <a:cubicBezTo>
                  <a:pt x="133" y="266"/>
                  <a:pt x="133" y="266"/>
                  <a:pt x="133" y="266"/>
                </a:cubicBezTo>
                <a:cubicBezTo>
                  <a:pt x="207" y="266"/>
                  <a:pt x="266" y="206"/>
                  <a:pt x="266" y="133"/>
                </a:cubicBezTo>
                <a:cubicBezTo>
                  <a:pt x="266" y="59"/>
                  <a:pt x="207" y="0"/>
                  <a:pt x="133" y="0"/>
                </a:cubicBezTo>
                <a:close/>
                <a:moveTo>
                  <a:pt x="133" y="0"/>
                </a:moveTo>
                <a:cubicBezTo>
                  <a:pt x="133" y="0"/>
                  <a:pt x="133" y="0"/>
                  <a:pt x="133" y="0"/>
                </a:cubicBezTo>
                <a:cubicBezTo>
                  <a:pt x="60" y="0"/>
                  <a:pt x="0" y="59"/>
                  <a:pt x="0" y="133"/>
                </a:cubicBezTo>
                <a:cubicBezTo>
                  <a:pt x="0" y="206"/>
                  <a:pt x="60" y="266"/>
                  <a:pt x="133" y="266"/>
                </a:cubicBezTo>
                <a:cubicBezTo>
                  <a:pt x="133" y="266"/>
                  <a:pt x="133" y="266"/>
                  <a:pt x="133" y="266"/>
                </a:cubicBezTo>
                <a:cubicBezTo>
                  <a:pt x="133" y="231"/>
                  <a:pt x="133" y="231"/>
                  <a:pt x="133" y="231"/>
                </a:cubicBezTo>
                <a:cubicBezTo>
                  <a:pt x="133" y="231"/>
                  <a:pt x="133" y="231"/>
                  <a:pt x="133" y="231"/>
                </a:cubicBezTo>
                <a:cubicBezTo>
                  <a:pt x="126" y="231"/>
                  <a:pt x="120" y="236"/>
                  <a:pt x="117" y="242"/>
                </a:cubicBezTo>
                <a:cubicBezTo>
                  <a:pt x="69" y="235"/>
                  <a:pt x="31" y="197"/>
                  <a:pt x="24" y="149"/>
                </a:cubicBezTo>
                <a:cubicBezTo>
                  <a:pt x="31" y="147"/>
                  <a:pt x="35" y="140"/>
                  <a:pt x="35" y="133"/>
                </a:cubicBezTo>
                <a:cubicBezTo>
                  <a:pt x="35" y="125"/>
                  <a:pt x="31" y="119"/>
                  <a:pt x="24" y="117"/>
                </a:cubicBezTo>
                <a:cubicBezTo>
                  <a:pt x="31" y="69"/>
                  <a:pt x="69" y="31"/>
                  <a:pt x="117" y="24"/>
                </a:cubicBezTo>
                <a:cubicBezTo>
                  <a:pt x="120" y="30"/>
                  <a:pt x="126" y="35"/>
                  <a:pt x="133" y="35"/>
                </a:cubicBezTo>
                <a:cubicBezTo>
                  <a:pt x="133" y="35"/>
                  <a:pt x="133" y="35"/>
                  <a:pt x="133" y="35"/>
                </a:cubicBezTo>
                <a:lnTo>
                  <a:pt x="133"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58" name="Freeform 49"/>
          <p:cNvSpPr>
            <a:spLocks/>
          </p:cNvSpPr>
          <p:nvPr/>
        </p:nvSpPr>
        <p:spPr bwMode="auto">
          <a:xfrm>
            <a:off x="6645771" y="2382033"/>
            <a:ext cx="216637" cy="114270"/>
          </a:xfrm>
          <a:custGeom>
            <a:avLst/>
            <a:gdLst>
              <a:gd name="T0" fmla="*/ 124 w 133"/>
              <a:gd name="T1" fmla="*/ 0 h 70"/>
              <a:gd name="T2" fmla="*/ 93 w 133"/>
              <a:gd name="T3" fmla="*/ 30 h 70"/>
              <a:gd name="T4" fmla="*/ 84 w 133"/>
              <a:gd name="T5" fmla="*/ 28 h 70"/>
              <a:gd name="T6" fmla="*/ 65 w 133"/>
              <a:gd name="T7" fmla="*/ 42 h 70"/>
              <a:gd name="T8" fmla="*/ 0 w 133"/>
              <a:gd name="T9" fmla="*/ 42 h 70"/>
              <a:gd name="T10" fmla="*/ 0 w 133"/>
              <a:gd name="T11" fmla="*/ 56 h 70"/>
              <a:gd name="T12" fmla="*/ 65 w 133"/>
              <a:gd name="T13" fmla="*/ 56 h 70"/>
              <a:gd name="T14" fmla="*/ 84 w 133"/>
              <a:gd name="T15" fmla="*/ 70 h 70"/>
              <a:gd name="T16" fmla="*/ 105 w 133"/>
              <a:gd name="T17" fmla="*/ 49 h 70"/>
              <a:gd name="T18" fmla="*/ 103 w 133"/>
              <a:gd name="T19" fmla="*/ 40 h 70"/>
              <a:gd name="T20" fmla="*/ 133 w 133"/>
              <a:gd name="T21" fmla="*/ 9 h 70"/>
              <a:gd name="T22" fmla="*/ 124 w 133"/>
              <a:gd name="T23"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3" h="70">
                <a:moveTo>
                  <a:pt x="124" y="0"/>
                </a:moveTo>
                <a:cubicBezTo>
                  <a:pt x="93" y="30"/>
                  <a:pt x="93" y="30"/>
                  <a:pt x="93" y="30"/>
                </a:cubicBezTo>
                <a:cubicBezTo>
                  <a:pt x="91" y="29"/>
                  <a:pt x="88" y="28"/>
                  <a:pt x="84" y="28"/>
                </a:cubicBezTo>
                <a:cubicBezTo>
                  <a:pt x="75" y="28"/>
                  <a:pt x="67" y="34"/>
                  <a:pt x="65" y="42"/>
                </a:cubicBezTo>
                <a:cubicBezTo>
                  <a:pt x="0" y="42"/>
                  <a:pt x="0" y="42"/>
                  <a:pt x="0" y="42"/>
                </a:cubicBezTo>
                <a:cubicBezTo>
                  <a:pt x="0" y="56"/>
                  <a:pt x="0" y="56"/>
                  <a:pt x="0" y="56"/>
                </a:cubicBezTo>
                <a:cubicBezTo>
                  <a:pt x="65" y="56"/>
                  <a:pt x="65" y="56"/>
                  <a:pt x="65" y="56"/>
                </a:cubicBezTo>
                <a:cubicBezTo>
                  <a:pt x="67" y="64"/>
                  <a:pt x="75" y="70"/>
                  <a:pt x="84" y="70"/>
                </a:cubicBezTo>
                <a:cubicBezTo>
                  <a:pt x="96" y="70"/>
                  <a:pt x="105" y="60"/>
                  <a:pt x="105" y="49"/>
                </a:cubicBezTo>
                <a:cubicBezTo>
                  <a:pt x="105" y="46"/>
                  <a:pt x="104" y="43"/>
                  <a:pt x="103" y="40"/>
                </a:cubicBezTo>
                <a:cubicBezTo>
                  <a:pt x="133" y="9"/>
                  <a:pt x="133" y="9"/>
                  <a:pt x="133" y="9"/>
                </a:cubicBezTo>
                <a:lnTo>
                  <a:pt x="124"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grpSp>
        <p:nvGrpSpPr>
          <p:cNvPr id="22" name="Group 126"/>
          <p:cNvGrpSpPr/>
          <p:nvPr/>
        </p:nvGrpSpPr>
        <p:grpSpPr>
          <a:xfrm>
            <a:off x="6739805" y="2803404"/>
            <a:ext cx="340430" cy="323766"/>
            <a:chOff x="8505825" y="3605213"/>
            <a:chExt cx="454025" cy="431800"/>
          </a:xfrm>
          <a:solidFill>
            <a:schemeClr val="tx2">
              <a:lumMod val="20000"/>
              <a:lumOff val="80000"/>
            </a:schemeClr>
          </a:solidFill>
        </p:grpSpPr>
        <p:sp>
          <p:nvSpPr>
            <p:cNvPr id="60" name="Freeform 50"/>
            <p:cNvSpPr>
              <a:spLocks/>
            </p:cNvSpPr>
            <p:nvPr/>
          </p:nvSpPr>
          <p:spPr bwMode="auto">
            <a:xfrm>
              <a:off x="8505825" y="3694113"/>
              <a:ext cx="454025" cy="342900"/>
            </a:xfrm>
            <a:custGeom>
              <a:avLst/>
              <a:gdLst>
                <a:gd name="T0" fmla="*/ 146 w 208"/>
                <a:gd name="T1" fmla="*/ 0 h 157"/>
                <a:gd name="T2" fmla="*/ 104 w 208"/>
                <a:gd name="T3" fmla="*/ 15 h 157"/>
                <a:gd name="T4" fmla="*/ 62 w 208"/>
                <a:gd name="T5" fmla="*/ 0 h 157"/>
                <a:gd name="T6" fmla="*/ 0 w 208"/>
                <a:gd name="T7" fmla="*/ 60 h 157"/>
                <a:gd name="T8" fmla="*/ 107 w 208"/>
                <a:gd name="T9" fmla="*/ 157 h 157"/>
                <a:gd name="T10" fmla="*/ 208 w 208"/>
                <a:gd name="T11" fmla="*/ 60 h 157"/>
                <a:gd name="T12" fmla="*/ 146 w 208"/>
                <a:gd name="T13" fmla="*/ 0 h 157"/>
              </a:gdLst>
              <a:ahLst/>
              <a:cxnLst>
                <a:cxn ang="0">
                  <a:pos x="T0" y="T1"/>
                </a:cxn>
                <a:cxn ang="0">
                  <a:pos x="T2" y="T3"/>
                </a:cxn>
                <a:cxn ang="0">
                  <a:pos x="T4" y="T5"/>
                </a:cxn>
                <a:cxn ang="0">
                  <a:pos x="T6" y="T7"/>
                </a:cxn>
                <a:cxn ang="0">
                  <a:pos x="T8" y="T9"/>
                </a:cxn>
                <a:cxn ang="0">
                  <a:pos x="T10" y="T11"/>
                </a:cxn>
                <a:cxn ang="0">
                  <a:pos x="T12" y="T13"/>
                </a:cxn>
              </a:cxnLst>
              <a:rect l="0" t="0" r="r" b="b"/>
              <a:pathLst>
                <a:path w="208" h="157">
                  <a:moveTo>
                    <a:pt x="146" y="0"/>
                  </a:moveTo>
                  <a:cubicBezTo>
                    <a:pt x="130" y="0"/>
                    <a:pt x="115" y="6"/>
                    <a:pt x="104" y="15"/>
                  </a:cubicBezTo>
                  <a:cubicBezTo>
                    <a:pt x="93" y="6"/>
                    <a:pt x="78" y="0"/>
                    <a:pt x="62" y="0"/>
                  </a:cubicBezTo>
                  <a:cubicBezTo>
                    <a:pt x="28" y="0"/>
                    <a:pt x="0" y="27"/>
                    <a:pt x="0" y="60"/>
                  </a:cubicBezTo>
                  <a:cubicBezTo>
                    <a:pt x="0" y="98"/>
                    <a:pt x="31" y="157"/>
                    <a:pt x="107" y="157"/>
                  </a:cubicBezTo>
                  <a:cubicBezTo>
                    <a:pt x="185" y="157"/>
                    <a:pt x="208" y="95"/>
                    <a:pt x="208" y="60"/>
                  </a:cubicBezTo>
                  <a:cubicBezTo>
                    <a:pt x="208" y="27"/>
                    <a:pt x="180" y="0"/>
                    <a:pt x="146"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61" name="Freeform 51"/>
            <p:cNvSpPr>
              <a:spLocks/>
            </p:cNvSpPr>
            <p:nvPr/>
          </p:nvSpPr>
          <p:spPr bwMode="auto">
            <a:xfrm>
              <a:off x="8709025" y="3605213"/>
              <a:ext cx="123825" cy="157163"/>
            </a:xfrm>
            <a:custGeom>
              <a:avLst/>
              <a:gdLst>
                <a:gd name="T0" fmla="*/ 12 w 57"/>
                <a:gd name="T1" fmla="*/ 72 h 72"/>
                <a:gd name="T2" fmla="*/ 27 w 57"/>
                <a:gd name="T3" fmla="*/ 0 h 72"/>
                <a:gd name="T4" fmla="*/ 57 w 57"/>
                <a:gd name="T5" fmla="*/ 6 h 72"/>
                <a:gd name="T6" fmla="*/ 12 w 57"/>
                <a:gd name="T7" fmla="*/ 72 h 72"/>
              </a:gdLst>
              <a:ahLst/>
              <a:cxnLst>
                <a:cxn ang="0">
                  <a:pos x="T0" y="T1"/>
                </a:cxn>
                <a:cxn ang="0">
                  <a:pos x="T2" y="T3"/>
                </a:cxn>
                <a:cxn ang="0">
                  <a:pos x="T4" y="T5"/>
                </a:cxn>
                <a:cxn ang="0">
                  <a:pos x="T6" y="T7"/>
                </a:cxn>
              </a:cxnLst>
              <a:rect l="0" t="0" r="r" b="b"/>
              <a:pathLst>
                <a:path w="57" h="72">
                  <a:moveTo>
                    <a:pt x="12" y="72"/>
                  </a:moveTo>
                  <a:cubicBezTo>
                    <a:pt x="0" y="48"/>
                    <a:pt x="7" y="20"/>
                    <a:pt x="27" y="0"/>
                  </a:cubicBezTo>
                  <a:cubicBezTo>
                    <a:pt x="57" y="6"/>
                    <a:pt x="57" y="6"/>
                    <a:pt x="57" y="6"/>
                  </a:cubicBezTo>
                  <a:cubicBezTo>
                    <a:pt x="29" y="21"/>
                    <a:pt x="12" y="37"/>
                    <a:pt x="12" y="7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grpSp>
      <p:sp>
        <p:nvSpPr>
          <p:cNvPr id="62" name="Freeform 52"/>
          <p:cNvSpPr>
            <a:spLocks/>
          </p:cNvSpPr>
          <p:nvPr/>
        </p:nvSpPr>
        <p:spPr bwMode="auto">
          <a:xfrm>
            <a:off x="5689947" y="876284"/>
            <a:ext cx="509455" cy="414230"/>
          </a:xfrm>
          <a:custGeom>
            <a:avLst/>
            <a:gdLst>
              <a:gd name="T0" fmla="*/ 312 w 312"/>
              <a:gd name="T1" fmla="*/ 86 h 253"/>
              <a:gd name="T2" fmla="*/ 305 w 312"/>
              <a:gd name="T3" fmla="*/ 75 h 253"/>
              <a:gd name="T4" fmla="*/ 79 w 312"/>
              <a:gd name="T5" fmla="*/ 226 h 253"/>
              <a:gd name="T6" fmla="*/ 28 w 312"/>
              <a:gd name="T7" fmla="*/ 214 h 253"/>
              <a:gd name="T8" fmla="*/ 35 w 312"/>
              <a:gd name="T9" fmla="*/ 162 h 253"/>
              <a:gd name="T10" fmla="*/ 262 w 312"/>
              <a:gd name="T11" fmla="*/ 11 h 253"/>
              <a:gd name="T12" fmla="*/ 254 w 312"/>
              <a:gd name="T13" fmla="*/ 0 h 253"/>
              <a:gd name="T14" fmla="*/ 26 w 312"/>
              <a:gd name="T15" fmla="*/ 153 h 253"/>
              <a:gd name="T16" fmla="*/ 15 w 312"/>
              <a:gd name="T17" fmla="*/ 222 h 253"/>
              <a:gd name="T18" fmla="*/ 83 w 312"/>
              <a:gd name="T19" fmla="*/ 239 h 253"/>
              <a:gd name="T20" fmla="*/ 312 w 312"/>
              <a:gd name="T21" fmla="*/ 8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2" h="253">
                <a:moveTo>
                  <a:pt x="312" y="86"/>
                </a:moveTo>
                <a:cubicBezTo>
                  <a:pt x="305" y="75"/>
                  <a:pt x="305" y="75"/>
                  <a:pt x="305" y="75"/>
                </a:cubicBezTo>
                <a:cubicBezTo>
                  <a:pt x="79" y="226"/>
                  <a:pt x="79" y="226"/>
                  <a:pt x="79" y="226"/>
                </a:cubicBezTo>
                <a:cubicBezTo>
                  <a:pt x="63" y="237"/>
                  <a:pt x="40" y="231"/>
                  <a:pt x="28" y="214"/>
                </a:cubicBezTo>
                <a:cubicBezTo>
                  <a:pt x="16" y="196"/>
                  <a:pt x="19" y="173"/>
                  <a:pt x="35" y="162"/>
                </a:cubicBezTo>
                <a:cubicBezTo>
                  <a:pt x="262" y="11"/>
                  <a:pt x="262" y="11"/>
                  <a:pt x="262" y="11"/>
                </a:cubicBezTo>
                <a:cubicBezTo>
                  <a:pt x="254" y="0"/>
                  <a:pt x="254" y="0"/>
                  <a:pt x="254" y="0"/>
                </a:cubicBezTo>
                <a:cubicBezTo>
                  <a:pt x="26" y="153"/>
                  <a:pt x="26" y="153"/>
                  <a:pt x="26" y="153"/>
                </a:cubicBezTo>
                <a:cubicBezTo>
                  <a:pt x="4" y="167"/>
                  <a:pt x="0" y="198"/>
                  <a:pt x="15" y="222"/>
                </a:cubicBezTo>
                <a:cubicBezTo>
                  <a:pt x="31" y="246"/>
                  <a:pt x="62" y="253"/>
                  <a:pt x="83" y="239"/>
                </a:cubicBezTo>
                <a:lnTo>
                  <a:pt x="312" y="86"/>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3" name="Freeform 53"/>
          <p:cNvSpPr>
            <a:spLocks/>
          </p:cNvSpPr>
          <p:nvPr/>
        </p:nvSpPr>
        <p:spPr bwMode="auto">
          <a:xfrm>
            <a:off x="6076800" y="853669"/>
            <a:ext cx="140457" cy="192831"/>
          </a:xfrm>
          <a:custGeom>
            <a:avLst/>
            <a:gdLst>
              <a:gd name="T0" fmla="*/ 80 w 86"/>
              <a:gd name="T1" fmla="*/ 115 h 118"/>
              <a:gd name="T2" fmla="*/ 68 w 86"/>
              <a:gd name="T3" fmla="*/ 113 h 118"/>
              <a:gd name="T4" fmla="*/ 3 w 86"/>
              <a:gd name="T5" fmla="*/ 16 h 118"/>
              <a:gd name="T6" fmla="*/ 6 w 86"/>
              <a:gd name="T7" fmla="*/ 3 h 118"/>
              <a:gd name="T8" fmla="*/ 19 w 86"/>
              <a:gd name="T9" fmla="*/ 6 h 118"/>
              <a:gd name="T10" fmla="*/ 83 w 86"/>
              <a:gd name="T11" fmla="*/ 102 h 118"/>
              <a:gd name="T12" fmla="*/ 80 w 86"/>
              <a:gd name="T13" fmla="*/ 115 h 118"/>
            </a:gdLst>
            <a:ahLst/>
            <a:cxnLst>
              <a:cxn ang="0">
                <a:pos x="T0" y="T1"/>
              </a:cxn>
              <a:cxn ang="0">
                <a:pos x="T2" y="T3"/>
              </a:cxn>
              <a:cxn ang="0">
                <a:pos x="T4" y="T5"/>
              </a:cxn>
              <a:cxn ang="0">
                <a:pos x="T6" y="T7"/>
              </a:cxn>
              <a:cxn ang="0">
                <a:pos x="T8" y="T9"/>
              </a:cxn>
              <a:cxn ang="0">
                <a:pos x="T10" y="T11"/>
              </a:cxn>
              <a:cxn ang="0">
                <a:pos x="T12" y="T13"/>
              </a:cxn>
            </a:cxnLst>
            <a:rect l="0" t="0" r="r" b="b"/>
            <a:pathLst>
              <a:path w="86" h="118">
                <a:moveTo>
                  <a:pt x="80" y="115"/>
                </a:moveTo>
                <a:cubicBezTo>
                  <a:pt x="76" y="118"/>
                  <a:pt x="70" y="117"/>
                  <a:pt x="68" y="113"/>
                </a:cubicBezTo>
                <a:cubicBezTo>
                  <a:pt x="3" y="16"/>
                  <a:pt x="3" y="16"/>
                  <a:pt x="3" y="16"/>
                </a:cubicBezTo>
                <a:cubicBezTo>
                  <a:pt x="0" y="12"/>
                  <a:pt x="1" y="6"/>
                  <a:pt x="6" y="3"/>
                </a:cubicBezTo>
                <a:cubicBezTo>
                  <a:pt x="10" y="0"/>
                  <a:pt x="16" y="2"/>
                  <a:pt x="19" y="6"/>
                </a:cubicBezTo>
                <a:cubicBezTo>
                  <a:pt x="83" y="102"/>
                  <a:pt x="83" y="102"/>
                  <a:pt x="83" y="102"/>
                </a:cubicBezTo>
                <a:cubicBezTo>
                  <a:pt x="86" y="107"/>
                  <a:pt x="85" y="112"/>
                  <a:pt x="80" y="115"/>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4" name="Freeform 54"/>
          <p:cNvSpPr>
            <a:spLocks/>
          </p:cNvSpPr>
          <p:nvPr/>
        </p:nvSpPr>
        <p:spPr bwMode="auto">
          <a:xfrm>
            <a:off x="5756605" y="985793"/>
            <a:ext cx="385662" cy="252347"/>
          </a:xfrm>
          <a:custGeom>
            <a:avLst/>
            <a:gdLst>
              <a:gd name="T0" fmla="*/ 236 w 236"/>
              <a:gd name="T1" fmla="*/ 13 h 154"/>
              <a:gd name="T2" fmla="*/ 227 w 236"/>
              <a:gd name="T3" fmla="*/ 0 h 154"/>
              <a:gd name="T4" fmla="*/ 25 w 236"/>
              <a:gd name="T5" fmla="*/ 135 h 154"/>
              <a:gd name="T6" fmla="*/ 0 w 236"/>
              <a:gd name="T7" fmla="*/ 136 h 154"/>
              <a:gd name="T8" fmla="*/ 1 w 236"/>
              <a:gd name="T9" fmla="*/ 138 h 154"/>
              <a:gd name="T10" fmla="*/ 36 w 236"/>
              <a:gd name="T11" fmla="*/ 146 h 154"/>
              <a:gd name="T12" fmla="*/ 236 w 236"/>
              <a:gd name="T13" fmla="*/ 13 h 154"/>
            </a:gdLst>
            <a:ahLst/>
            <a:cxnLst>
              <a:cxn ang="0">
                <a:pos x="T0" y="T1"/>
              </a:cxn>
              <a:cxn ang="0">
                <a:pos x="T2" y="T3"/>
              </a:cxn>
              <a:cxn ang="0">
                <a:pos x="T4" y="T5"/>
              </a:cxn>
              <a:cxn ang="0">
                <a:pos x="T6" y="T7"/>
              </a:cxn>
              <a:cxn ang="0">
                <a:pos x="T8" y="T9"/>
              </a:cxn>
              <a:cxn ang="0">
                <a:pos x="T10" y="T11"/>
              </a:cxn>
              <a:cxn ang="0">
                <a:pos x="T12" y="T13"/>
              </a:cxn>
            </a:cxnLst>
            <a:rect l="0" t="0" r="r" b="b"/>
            <a:pathLst>
              <a:path w="236" h="154">
                <a:moveTo>
                  <a:pt x="236" y="13"/>
                </a:moveTo>
                <a:cubicBezTo>
                  <a:pt x="227" y="0"/>
                  <a:pt x="227" y="0"/>
                  <a:pt x="227" y="0"/>
                </a:cubicBezTo>
                <a:cubicBezTo>
                  <a:pt x="25" y="135"/>
                  <a:pt x="25" y="135"/>
                  <a:pt x="25" y="135"/>
                </a:cubicBezTo>
                <a:cubicBezTo>
                  <a:pt x="17" y="140"/>
                  <a:pt x="8" y="140"/>
                  <a:pt x="0" y="136"/>
                </a:cubicBezTo>
                <a:cubicBezTo>
                  <a:pt x="0" y="137"/>
                  <a:pt x="0" y="137"/>
                  <a:pt x="1" y="138"/>
                </a:cubicBezTo>
                <a:cubicBezTo>
                  <a:pt x="9" y="150"/>
                  <a:pt x="25" y="154"/>
                  <a:pt x="36" y="146"/>
                </a:cubicBezTo>
                <a:lnTo>
                  <a:pt x="236" y="13"/>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5" name="Freeform 55"/>
          <p:cNvSpPr>
            <a:spLocks noEditPoints="1"/>
          </p:cNvSpPr>
          <p:nvPr/>
        </p:nvSpPr>
        <p:spPr bwMode="auto">
          <a:xfrm>
            <a:off x="5442362" y="1207192"/>
            <a:ext cx="222589" cy="390423"/>
          </a:xfrm>
          <a:custGeom>
            <a:avLst/>
            <a:gdLst>
              <a:gd name="T0" fmla="*/ 59 w 136"/>
              <a:gd name="T1" fmla="*/ 203 h 239"/>
              <a:gd name="T2" fmla="*/ 54 w 136"/>
              <a:gd name="T3" fmla="*/ 203 h 239"/>
              <a:gd name="T4" fmla="*/ 54 w 136"/>
              <a:gd name="T5" fmla="*/ 239 h 239"/>
              <a:gd name="T6" fmla="*/ 72 w 136"/>
              <a:gd name="T7" fmla="*/ 226 h 239"/>
              <a:gd name="T8" fmla="*/ 59 w 136"/>
              <a:gd name="T9" fmla="*/ 203 h 239"/>
              <a:gd name="T10" fmla="*/ 54 w 136"/>
              <a:gd name="T11" fmla="*/ 187 h 239"/>
              <a:gd name="T12" fmla="*/ 54 w 136"/>
              <a:gd name="T13" fmla="*/ 82 h 239"/>
              <a:gd name="T14" fmla="*/ 81 w 136"/>
              <a:gd name="T15" fmla="*/ 74 h 239"/>
              <a:gd name="T16" fmla="*/ 97 w 136"/>
              <a:gd name="T17" fmla="*/ 13 h 239"/>
              <a:gd name="T18" fmla="*/ 114 w 136"/>
              <a:gd name="T19" fmla="*/ 2 h 239"/>
              <a:gd name="T20" fmla="*/ 124 w 136"/>
              <a:gd name="T21" fmla="*/ 20 h 239"/>
              <a:gd name="T22" fmla="*/ 109 w 136"/>
              <a:gd name="T23" fmla="*/ 81 h 239"/>
              <a:gd name="T24" fmla="*/ 130 w 136"/>
              <a:gd name="T25" fmla="*/ 134 h 239"/>
              <a:gd name="T26" fmla="*/ 122 w 136"/>
              <a:gd name="T27" fmla="*/ 164 h 239"/>
              <a:gd name="T28" fmla="*/ 122 w 136"/>
              <a:gd name="T29" fmla="*/ 164 h 239"/>
              <a:gd name="T30" fmla="*/ 136 w 136"/>
              <a:gd name="T31" fmla="*/ 187 h 239"/>
              <a:gd name="T32" fmla="*/ 131 w 136"/>
              <a:gd name="T33" fmla="*/ 207 h 239"/>
              <a:gd name="T34" fmla="*/ 54 w 136"/>
              <a:gd name="T35" fmla="*/ 187 h 239"/>
              <a:gd name="T36" fmla="*/ 54 w 136"/>
              <a:gd name="T37" fmla="*/ 203 h 239"/>
              <a:gd name="T38" fmla="*/ 36 w 136"/>
              <a:gd name="T39" fmla="*/ 216 h 239"/>
              <a:gd name="T40" fmla="*/ 50 w 136"/>
              <a:gd name="T41" fmla="*/ 239 h 239"/>
              <a:gd name="T42" fmla="*/ 54 w 136"/>
              <a:gd name="T43" fmla="*/ 239 h 239"/>
              <a:gd name="T44" fmla="*/ 54 w 136"/>
              <a:gd name="T45" fmla="*/ 203 h 239"/>
              <a:gd name="T46" fmla="*/ 54 w 136"/>
              <a:gd name="T47" fmla="*/ 82 h 239"/>
              <a:gd name="T48" fmla="*/ 54 w 136"/>
              <a:gd name="T49" fmla="*/ 187 h 239"/>
              <a:gd name="T50" fmla="*/ 0 w 136"/>
              <a:gd name="T51" fmla="*/ 173 h 239"/>
              <a:gd name="T52" fmla="*/ 5 w 136"/>
              <a:gd name="T53" fmla="*/ 152 h 239"/>
              <a:gd name="T54" fmla="*/ 29 w 136"/>
              <a:gd name="T55" fmla="*/ 140 h 239"/>
              <a:gd name="T56" fmla="*/ 37 w 136"/>
              <a:gd name="T57" fmla="*/ 109 h 239"/>
              <a:gd name="T58" fmla="*/ 54 w 136"/>
              <a:gd name="T59" fmla="*/ 82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6" h="239">
                <a:moveTo>
                  <a:pt x="59" y="203"/>
                </a:moveTo>
                <a:cubicBezTo>
                  <a:pt x="57" y="203"/>
                  <a:pt x="56" y="203"/>
                  <a:pt x="54" y="203"/>
                </a:cubicBezTo>
                <a:cubicBezTo>
                  <a:pt x="54" y="239"/>
                  <a:pt x="54" y="239"/>
                  <a:pt x="54" y="239"/>
                </a:cubicBezTo>
                <a:cubicBezTo>
                  <a:pt x="62" y="239"/>
                  <a:pt x="70" y="234"/>
                  <a:pt x="72" y="226"/>
                </a:cubicBezTo>
                <a:cubicBezTo>
                  <a:pt x="74" y="216"/>
                  <a:pt x="69" y="206"/>
                  <a:pt x="59" y="203"/>
                </a:cubicBezTo>
                <a:close/>
                <a:moveTo>
                  <a:pt x="54" y="187"/>
                </a:moveTo>
                <a:cubicBezTo>
                  <a:pt x="54" y="82"/>
                  <a:pt x="54" y="82"/>
                  <a:pt x="54" y="82"/>
                </a:cubicBezTo>
                <a:cubicBezTo>
                  <a:pt x="62" y="76"/>
                  <a:pt x="71" y="74"/>
                  <a:pt x="81" y="74"/>
                </a:cubicBezTo>
                <a:cubicBezTo>
                  <a:pt x="97" y="13"/>
                  <a:pt x="97" y="13"/>
                  <a:pt x="97" y="13"/>
                </a:cubicBezTo>
                <a:cubicBezTo>
                  <a:pt x="99" y="5"/>
                  <a:pt x="107" y="0"/>
                  <a:pt x="114" y="2"/>
                </a:cubicBezTo>
                <a:cubicBezTo>
                  <a:pt x="122" y="4"/>
                  <a:pt x="126" y="12"/>
                  <a:pt x="124" y="20"/>
                </a:cubicBezTo>
                <a:cubicBezTo>
                  <a:pt x="109" y="81"/>
                  <a:pt x="109" y="81"/>
                  <a:pt x="109" y="81"/>
                </a:cubicBezTo>
                <a:cubicBezTo>
                  <a:pt x="125" y="90"/>
                  <a:pt x="136" y="109"/>
                  <a:pt x="130" y="134"/>
                </a:cubicBezTo>
                <a:cubicBezTo>
                  <a:pt x="130" y="134"/>
                  <a:pt x="125" y="154"/>
                  <a:pt x="122" y="164"/>
                </a:cubicBezTo>
                <a:cubicBezTo>
                  <a:pt x="122" y="164"/>
                  <a:pt x="122" y="164"/>
                  <a:pt x="122" y="164"/>
                </a:cubicBezTo>
                <a:cubicBezTo>
                  <a:pt x="118" y="178"/>
                  <a:pt x="136" y="187"/>
                  <a:pt x="136" y="187"/>
                </a:cubicBezTo>
                <a:cubicBezTo>
                  <a:pt x="131" y="207"/>
                  <a:pt x="131" y="207"/>
                  <a:pt x="131" y="207"/>
                </a:cubicBezTo>
                <a:lnTo>
                  <a:pt x="54" y="187"/>
                </a:lnTo>
                <a:close/>
                <a:moveTo>
                  <a:pt x="54" y="203"/>
                </a:moveTo>
                <a:cubicBezTo>
                  <a:pt x="46" y="203"/>
                  <a:pt x="38" y="208"/>
                  <a:pt x="36" y="216"/>
                </a:cubicBezTo>
                <a:cubicBezTo>
                  <a:pt x="34" y="226"/>
                  <a:pt x="40" y="236"/>
                  <a:pt x="50" y="239"/>
                </a:cubicBezTo>
                <a:cubicBezTo>
                  <a:pt x="51" y="239"/>
                  <a:pt x="53" y="239"/>
                  <a:pt x="54" y="239"/>
                </a:cubicBezTo>
                <a:cubicBezTo>
                  <a:pt x="54" y="203"/>
                  <a:pt x="54" y="203"/>
                  <a:pt x="54" y="203"/>
                </a:cubicBezTo>
                <a:close/>
                <a:moveTo>
                  <a:pt x="54" y="82"/>
                </a:moveTo>
                <a:cubicBezTo>
                  <a:pt x="54" y="187"/>
                  <a:pt x="54" y="187"/>
                  <a:pt x="54" y="187"/>
                </a:cubicBezTo>
                <a:cubicBezTo>
                  <a:pt x="0" y="173"/>
                  <a:pt x="0" y="173"/>
                  <a:pt x="0" y="173"/>
                </a:cubicBezTo>
                <a:cubicBezTo>
                  <a:pt x="5" y="152"/>
                  <a:pt x="5" y="152"/>
                  <a:pt x="5" y="152"/>
                </a:cubicBezTo>
                <a:cubicBezTo>
                  <a:pt x="5" y="152"/>
                  <a:pt x="25" y="154"/>
                  <a:pt x="29" y="140"/>
                </a:cubicBezTo>
                <a:cubicBezTo>
                  <a:pt x="32" y="128"/>
                  <a:pt x="37" y="109"/>
                  <a:pt x="37" y="109"/>
                </a:cubicBezTo>
                <a:cubicBezTo>
                  <a:pt x="40" y="97"/>
                  <a:pt x="46" y="88"/>
                  <a:pt x="54" y="82"/>
                </a:cubicBez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66" name="Freeform 56"/>
          <p:cNvSpPr>
            <a:spLocks noEditPoints="1"/>
          </p:cNvSpPr>
          <p:nvPr/>
        </p:nvSpPr>
        <p:spPr bwMode="auto">
          <a:xfrm>
            <a:off x="5240008" y="2024939"/>
            <a:ext cx="416610" cy="453510"/>
          </a:xfrm>
          <a:custGeom>
            <a:avLst/>
            <a:gdLst>
              <a:gd name="T0" fmla="*/ 198 w 255"/>
              <a:gd name="T1" fmla="*/ 128 h 277"/>
              <a:gd name="T2" fmla="*/ 191 w 255"/>
              <a:gd name="T3" fmla="*/ 158 h 277"/>
              <a:gd name="T4" fmla="*/ 191 w 255"/>
              <a:gd name="T5" fmla="*/ 185 h 277"/>
              <a:gd name="T6" fmla="*/ 196 w 255"/>
              <a:gd name="T7" fmla="*/ 187 h 277"/>
              <a:gd name="T8" fmla="*/ 218 w 255"/>
              <a:gd name="T9" fmla="*/ 218 h 277"/>
              <a:gd name="T10" fmla="*/ 191 w 255"/>
              <a:gd name="T11" fmla="*/ 201 h 277"/>
              <a:gd name="T12" fmla="*/ 191 w 255"/>
              <a:gd name="T13" fmla="*/ 55 h 277"/>
              <a:gd name="T14" fmla="*/ 218 w 255"/>
              <a:gd name="T15" fmla="*/ 38 h 277"/>
              <a:gd name="T16" fmla="*/ 196 w 255"/>
              <a:gd name="T17" fmla="*/ 69 h 277"/>
              <a:gd name="T18" fmla="*/ 191 w 255"/>
              <a:gd name="T19" fmla="*/ 71 h 277"/>
              <a:gd name="T20" fmla="*/ 249 w 255"/>
              <a:gd name="T21" fmla="*/ 121 h 277"/>
              <a:gd name="T22" fmla="*/ 211 w 255"/>
              <a:gd name="T23" fmla="*/ 128 h 277"/>
              <a:gd name="T24" fmla="*/ 249 w 255"/>
              <a:gd name="T25" fmla="*/ 134 h 277"/>
              <a:gd name="T26" fmla="*/ 249 w 255"/>
              <a:gd name="T27" fmla="*/ 121 h 277"/>
              <a:gd name="T28" fmla="*/ 132 w 255"/>
              <a:gd name="T29" fmla="*/ 277 h 277"/>
              <a:gd name="T30" fmla="*/ 167 w 255"/>
              <a:gd name="T31" fmla="*/ 186 h 277"/>
              <a:gd name="T32" fmla="*/ 191 w 255"/>
              <a:gd name="T33" fmla="*/ 98 h 277"/>
              <a:gd name="T34" fmla="*/ 127 w 255"/>
              <a:gd name="T35" fmla="*/ 72 h 277"/>
              <a:gd name="T36" fmla="*/ 183 w 255"/>
              <a:gd name="T37" fmla="*/ 128 h 277"/>
              <a:gd name="T38" fmla="*/ 156 w 255"/>
              <a:gd name="T39" fmla="*/ 176 h 277"/>
              <a:gd name="T40" fmla="*/ 153 w 255"/>
              <a:gd name="T41" fmla="*/ 214 h 277"/>
              <a:gd name="T42" fmla="*/ 127 w 255"/>
              <a:gd name="T43" fmla="*/ 277 h 277"/>
              <a:gd name="T44" fmla="*/ 191 w 255"/>
              <a:gd name="T45" fmla="*/ 71 h 277"/>
              <a:gd name="T46" fmla="*/ 186 w 255"/>
              <a:gd name="T47" fmla="*/ 60 h 277"/>
              <a:gd name="T48" fmla="*/ 191 w 255"/>
              <a:gd name="T49" fmla="*/ 185 h 277"/>
              <a:gd name="T50" fmla="*/ 186 w 255"/>
              <a:gd name="T51" fmla="*/ 196 h 277"/>
              <a:gd name="T52" fmla="*/ 191 w 255"/>
              <a:gd name="T53" fmla="*/ 185 h 277"/>
              <a:gd name="T54" fmla="*/ 127 w 255"/>
              <a:gd name="T55" fmla="*/ 0 h 277"/>
              <a:gd name="T56" fmla="*/ 134 w 255"/>
              <a:gd name="T57" fmla="*/ 7 h 277"/>
              <a:gd name="T58" fmla="*/ 128 w 255"/>
              <a:gd name="T59" fmla="*/ 45 h 277"/>
              <a:gd name="T60" fmla="*/ 127 w 255"/>
              <a:gd name="T61" fmla="*/ 45 h 277"/>
              <a:gd name="T62" fmla="*/ 64 w 255"/>
              <a:gd name="T63" fmla="*/ 97 h 277"/>
              <a:gd name="T64" fmla="*/ 89 w 255"/>
              <a:gd name="T65" fmla="*/ 187 h 277"/>
              <a:gd name="T66" fmla="*/ 124 w 255"/>
              <a:gd name="T67" fmla="*/ 277 h 277"/>
              <a:gd name="T68" fmla="*/ 127 w 255"/>
              <a:gd name="T69" fmla="*/ 214 h 277"/>
              <a:gd name="T70" fmla="*/ 103 w 255"/>
              <a:gd name="T71" fmla="*/ 183 h 277"/>
              <a:gd name="T72" fmla="*/ 71 w 255"/>
              <a:gd name="T73" fmla="*/ 128 h 277"/>
              <a:gd name="T74" fmla="*/ 127 w 255"/>
              <a:gd name="T75" fmla="*/ 72 h 277"/>
              <a:gd name="T76" fmla="*/ 127 w 255"/>
              <a:gd name="T77" fmla="*/ 57 h 277"/>
              <a:gd name="T78" fmla="*/ 127 w 255"/>
              <a:gd name="T79" fmla="*/ 0 h 277"/>
              <a:gd name="T80" fmla="*/ 121 w 255"/>
              <a:gd name="T81" fmla="*/ 38 h 277"/>
              <a:gd name="T82" fmla="*/ 127 w 255"/>
              <a:gd name="T83" fmla="*/ 0 h 277"/>
              <a:gd name="T84" fmla="*/ 64 w 255"/>
              <a:gd name="T85" fmla="*/ 185 h 277"/>
              <a:gd name="T86" fmla="*/ 69 w 255"/>
              <a:gd name="T87" fmla="*/ 196 h 277"/>
              <a:gd name="T88" fmla="*/ 64 w 255"/>
              <a:gd name="T89" fmla="*/ 71 h 277"/>
              <a:gd name="T90" fmla="*/ 69 w 255"/>
              <a:gd name="T91" fmla="*/ 60 h 277"/>
              <a:gd name="T92" fmla="*/ 64 w 255"/>
              <a:gd name="T93" fmla="*/ 71 h 277"/>
              <a:gd name="T94" fmla="*/ 57 w 255"/>
              <a:gd name="T95" fmla="*/ 128 h 277"/>
              <a:gd name="T96" fmla="*/ 64 w 255"/>
              <a:gd name="T97" fmla="*/ 97 h 277"/>
              <a:gd name="T98" fmla="*/ 64 w 255"/>
              <a:gd name="T99" fmla="*/ 71 h 277"/>
              <a:gd name="T100" fmla="*/ 60 w 255"/>
              <a:gd name="T101" fmla="*/ 69 h 277"/>
              <a:gd name="T102" fmla="*/ 38 w 255"/>
              <a:gd name="T103" fmla="*/ 38 h 277"/>
              <a:gd name="T104" fmla="*/ 64 w 255"/>
              <a:gd name="T105" fmla="*/ 55 h 277"/>
              <a:gd name="T106" fmla="*/ 64 w 255"/>
              <a:gd name="T107" fmla="*/ 201 h 277"/>
              <a:gd name="T108" fmla="*/ 38 w 255"/>
              <a:gd name="T109" fmla="*/ 218 h 277"/>
              <a:gd name="T110" fmla="*/ 60 w 255"/>
              <a:gd name="T111" fmla="*/ 187 h 277"/>
              <a:gd name="T112" fmla="*/ 64 w 255"/>
              <a:gd name="T113" fmla="*/ 185 h 277"/>
              <a:gd name="T114" fmla="*/ 45 w 255"/>
              <a:gd name="T115" fmla="*/ 128 h 277"/>
              <a:gd name="T116" fmla="*/ 7 w 255"/>
              <a:gd name="T117" fmla="*/ 121 h 277"/>
              <a:gd name="T118" fmla="*/ 7 w 255"/>
              <a:gd name="T119" fmla="*/ 134 h 277"/>
              <a:gd name="T120" fmla="*/ 45 w 255"/>
              <a:gd name="T121" fmla="*/ 128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5" h="277">
                <a:moveTo>
                  <a:pt x="191" y="158"/>
                </a:moveTo>
                <a:cubicBezTo>
                  <a:pt x="195" y="149"/>
                  <a:pt x="198" y="139"/>
                  <a:pt x="198" y="128"/>
                </a:cubicBezTo>
                <a:cubicBezTo>
                  <a:pt x="198" y="117"/>
                  <a:pt x="195" y="107"/>
                  <a:pt x="191" y="98"/>
                </a:cubicBezTo>
                <a:cubicBezTo>
                  <a:pt x="191" y="158"/>
                  <a:pt x="191" y="158"/>
                  <a:pt x="191" y="158"/>
                </a:cubicBezTo>
                <a:close/>
                <a:moveTo>
                  <a:pt x="191" y="201"/>
                </a:moveTo>
                <a:cubicBezTo>
                  <a:pt x="191" y="185"/>
                  <a:pt x="191" y="185"/>
                  <a:pt x="191" y="185"/>
                </a:cubicBezTo>
                <a:cubicBezTo>
                  <a:pt x="193" y="185"/>
                  <a:pt x="194" y="185"/>
                  <a:pt x="196" y="187"/>
                </a:cubicBezTo>
                <a:cubicBezTo>
                  <a:pt x="196" y="187"/>
                  <a:pt x="196" y="187"/>
                  <a:pt x="196" y="187"/>
                </a:cubicBezTo>
                <a:cubicBezTo>
                  <a:pt x="218" y="209"/>
                  <a:pt x="218" y="209"/>
                  <a:pt x="218" y="209"/>
                </a:cubicBezTo>
                <a:cubicBezTo>
                  <a:pt x="220" y="211"/>
                  <a:pt x="220" y="216"/>
                  <a:pt x="218" y="218"/>
                </a:cubicBezTo>
                <a:cubicBezTo>
                  <a:pt x="215" y="221"/>
                  <a:pt x="211" y="221"/>
                  <a:pt x="209" y="218"/>
                </a:cubicBezTo>
                <a:cubicBezTo>
                  <a:pt x="191" y="201"/>
                  <a:pt x="191" y="201"/>
                  <a:pt x="191" y="201"/>
                </a:cubicBezTo>
                <a:close/>
                <a:moveTo>
                  <a:pt x="191" y="71"/>
                </a:moveTo>
                <a:cubicBezTo>
                  <a:pt x="191" y="55"/>
                  <a:pt x="191" y="55"/>
                  <a:pt x="191" y="55"/>
                </a:cubicBezTo>
                <a:cubicBezTo>
                  <a:pt x="209" y="38"/>
                  <a:pt x="209" y="38"/>
                  <a:pt x="209" y="38"/>
                </a:cubicBezTo>
                <a:cubicBezTo>
                  <a:pt x="211" y="35"/>
                  <a:pt x="215" y="35"/>
                  <a:pt x="218" y="38"/>
                </a:cubicBezTo>
                <a:cubicBezTo>
                  <a:pt x="220" y="40"/>
                  <a:pt x="220" y="44"/>
                  <a:pt x="218" y="47"/>
                </a:cubicBezTo>
                <a:cubicBezTo>
                  <a:pt x="196" y="69"/>
                  <a:pt x="196" y="69"/>
                  <a:pt x="196" y="69"/>
                </a:cubicBezTo>
                <a:cubicBezTo>
                  <a:pt x="196" y="69"/>
                  <a:pt x="196" y="69"/>
                  <a:pt x="196" y="69"/>
                </a:cubicBezTo>
                <a:cubicBezTo>
                  <a:pt x="194" y="71"/>
                  <a:pt x="193" y="71"/>
                  <a:pt x="191" y="71"/>
                </a:cubicBezTo>
                <a:close/>
                <a:moveTo>
                  <a:pt x="249" y="121"/>
                </a:moveTo>
                <a:cubicBezTo>
                  <a:pt x="249" y="121"/>
                  <a:pt x="249" y="121"/>
                  <a:pt x="249" y="121"/>
                </a:cubicBezTo>
                <a:cubicBezTo>
                  <a:pt x="217" y="121"/>
                  <a:pt x="217" y="121"/>
                  <a:pt x="217" y="121"/>
                </a:cubicBezTo>
                <a:cubicBezTo>
                  <a:pt x="214" y="121"/>
                  <a:pt x="211" y="124"/>
                  <a:pt x="211" y="128"/>
                </a:cubicBezTo>
                <a:cubicBezTo>
                  <a:pt x="211" y="132"/>
                  <a:pt x="214" y="134"/>
                  <a:pt x="217" y="134"/>
                </a:cubicBezTo>
                <a:cubicBezTo>
                  <a:pt x="249" y="134"/>
                  <a:pt x="249" y="134"/>
                  <a:pt x="249" y="134"/>
                </a:cubicBezTo>
                <a:cubicBezTo>
                  <a:pt x="252" y="134"/>
                  <a:pt x="255" y="132"/>
                  <a:pt x="255" y="128"/>
                </a:cubicBezTo>
                <a:cubicBezTo>
                  <a:pt x="255" y="124"/>
                  <a:pt x="252" y="121"/>
                  <a:pt x="249" y="121"/>
                </a:cubicBezTo>
                <a:close/>
                <a:moveTo>
                  <a:pt x="127" y="277"/>
                </a:moveTo>
                <a:cubicBezTo>
                  <a:pt x="132" y="277"/>
                  <a:pt x="132" y="277"/>
                  <a:pt x="132" y="277"/>
                </a:cubicBezTo>
                <a:cubicBezTo>
                  <a:pt x="151" y="277"/>
                  <a:pt x="167" y="262"/>
                  <a:pt x="167" y="242"/>
                </a:cubicBezTo>
                <a:cubicBezTo>
                  <a:pt x="167" y="186"/>
                  <a:pt x="167" y="186"/>
                  <a:pt x="167" y="186"/>
                </a:cubicBezTo>
                <a:cubicBezTo>
                  <a:pt x="177" y="179"/>
                  <a:pt x="186" y="169"/>
                  <a:pt x="191" y="158"/>
                </a:cubicBezTo>
                <a:cubicBezTo>
                  <a:pt x="191" y="98"/>
                  <a:pt x="191" y="98"/>
                  <a:pt x="191" y="98"/>
                </a:cubicBezTo>
                <a:cubicBezTo>
                  <a:pt x="180" y="74"/>
                  <a:pt x="156" y="57"/>
                  <a:pt x="127" y="57"/>
                </a:cubicBezTo>
                <a:cubicBezTo>
                  <a:pt x="127" y="72"/>
                  <a:pt x="127" y="72"/>
                  <a:pt x="127" y="72"/>
                </a:cubicBezTo>
                <a:cubicBezTo>
                  <a:pt x="143" y="72"/>
                  <a:pt x="157" y="78"/>
                  <a:pt x="167" y="88"/>
                </a:cubicBezTo>
                <a:cubicBezTo>
                  <a:pt x="177" y="98"/>
                  <a:pt x="183" y="112"/>
                  <a:pt x="183" y="128"/>
                </a:cubicBezTo>
                <a:cubicBezTo>
                  <a:pt x="183" y="148"/>
                  <a:pt x="172" y="166"/>
                  <a:pt x="156" y="176"/>
                </a:cubicBezTo>
                <a:cubicBezTo>
                  <a:pt x="156" y="176"/>
                  <a:pt x="156" y="176"/>
                  <a:pt x="156" y="176"/>
                </a:cubicBezTo>
                <a:cubicBezTo>
                  <a:pt x="154" y="177"/>
                  <a:pt x="153" y="180"/>
                  <a:pt x="153" y="182"/>
                </a:cubicBezTo>
                <a:cubicBezTo>
                  <a:pt x="153" y="214"/>
                  <a:pt x="153" y="214"/>
                  <a:pt x="153" y="214"/>
                </a:cubicBezTo>
                <a:cubicBezTo>
                  <a:pt x="127" y="214"/>
                  <a:pt x="127" y="214"/>
                  <a:pt x="127" y="214"/>
                </a:cubicBezTo>
                <a:cubicBezTo>
                  <a:pt x="127" y="277"/>
                  <a:pt x="127" y="277"/>
                  <a:pt x="127" y="277"/>
                </a:cubicBezTo>
                <a:close/>
                <a:moveTo>
                  <a:pt x="191" y="55"/>
                </a:moveTo>
                <a:cubicBezTo>
                  <a:pt x="191" y="71"/>
                  <a:pt x="191" y="71"/>
                  <a:pt x="191" y="71"/>
                </a:cubicBezTo>
                <a:cubicBezTo>
                  <a:pt x="189" y="71"/>
                  <a:pt x="188" y="71"/>
                  <a:pt x="186" y="69"/>
                </a:cubicBezTo>
                <a:cubicBezTo>
                  <a:pt x="184" y="67"/>
                  <a:pt x="184" y="63"/>
                  <a:pt x="186" y="60"/>
                </a:cubicBezTo>
                <a:cubicBezTo>
                  <a:pt x="191" y="55"/>
                  <a:pt x="191" y="55"/>
                  <a:pt x="191" y="55"/>
                </a:cubicBezTo>
                <a:close/>
                <a:moveTo>
                  <a:pt x="191" y="185"/>
                </a:moveTo>
                <a:cubicBezTo>
                  <a:pt x="191" y="201"/>
                  <a:pt x="191" y="201"/>
                  <a:pt x="191" y="201"/>
                </a:cubicBezTo>
                <a:cubicBezTo>
                  <a:pt x="186" y="196"/>
                  <a:pt x="186" y="196"/>
                  <a:pt x="186" y="196"/>
                </a:cubicBezTo>
                <a:cubicBezTo>
                  <a:pt x="184" y="193"/>
                  <a:pt x="184" y="189"/>
                  <a:pt x="186" y="187"/>
                </a:cubicBezTo>
                <a:cubicBezTo>
                  <a:pt x="188" y="185"/>
                  <a:pt x="189" y="185"/>
                  <a:pt x="191" y="185"/>
                </a:cubicBezTo>
                <a:close/>
                <a:moveTo>
                  <a:pt x="127" y="45"/>
                </a:moveTo>
                <a:cubicBezTo>
                  <a:pt x="127" y="0"/>
                  <a:pt x="127" y="0"/>
                  <a:pt x="127" y="0"/>
                </a:cubicBezTo>
                <a:cubicBezTo>
                  <a:pt x="127" y="0"/>
                  <a:pt x="128" y="0"/>
                  <a:pt x="128" y="0"/>
                </a:cubicBezTo>
                <a:cubicBezTo>
                  <a:pt x="131" y="0"/>
                  <a:pt x="134" y="3"/>
                  <a:pt x="134" y="7"/>
                </a:cubicBezTo>
                <a:cubicBezTo>
                  <a:pt x="134" y="38"/>
                  <a:pt x="134" y="38"/>
                  <a:pt x="134" y="38"/>
                </a:cubicBezTo>
                <a:cubicBezTo>
                  <a:pt x="134" y="42"/>
                  <a:pt x="131" y="45"/>
                  <a:pt x="128" y="45"/>
                </a:cubicBezTo>
                <a:cubicBezTo>
                  <a:pt x="128" y="45"/>
                  <a:pt x="128" y="45"/>
                  <a:pt x="128" y="45"/>
                </a:cubicBezTo>
                <a:cubicBezTo>
                  <a:pt x="128" y="45"/>
                  <a:pt x="127" y="45"/>
                  <a:pt x="127" y="45"/>
                </a:cubicBezTo>
                <a:close/>
                <a:moveTo>
                  <a:pt x="127" y="57"/>
                </a:moveTo>
                <a:cubicBezTo>
                  <a:pt x="99" y="57"/>
                  <a:pt x="75" y="74"/>
                  <a:pt x="64" y="97"/>
                </a:cubicBezTo>
                <a:cubicBezTo>
                  <a:pt x="64" y="159"/>
                  <a:pt x="64" y="159"/>
                  <a:pt x="64" y="159"/>
                </a:cubicBezTo>
                <a:cubicBezTo>
                  <a:pt x="70" y="170"/>
                  <a:pt x="78" y="180"/>
                  <a:pt x="89" y="187"/>
                </a:cubicBezTo>
                <a:cubicBezTo>
                  <a:pt x="89" y="242"/>
                  <a:pt x="89" y="242"/>
                  <a:pt x="89" y="242"/>
                </a:cubicBezTo>
                <a:cubicBezTo>
                  <a:pt x="89" y="262"/>
                  <a:pt x="104" y="277"/>
                  <a:pt x="124" y="277"/>
                </a:cubicBezTo>
                <a:cubicBezTo>
                  <a:pt x="127" y="277"/>
                  <a:pt x="127" y="277"/>
                  <a:pt x="127" y="277"/>
                </a:cubicBezTo>
                <a:cubicBezTo>
                  <a:pt x="127" y="214"/>
                  <a:pt x="127" y="214"/>
                  <a:pt x="127" y="214"/>
                </a:cubicBezTo>
                <a:cubicBezTo>
                  <a:pt x="103" y="214"/>
                  <a:pt x="103" y="214"/>
                  <a:pt x="103" y="214"/>
                </a:cubicBezTo>
                <a:cubicBezTo>
                  <a:pt x="103" y="183"/>
                  <a:pt x="103" y="183"/>
                  <a:pt x="103" y="183"/>
                </a:cubicBezTo>
                <a:cubicBezTo>
                  <a:pt x="103" y="180"/>
                  <a:pt x="102" y="178"/>
                  <a:pt x="100" y="176"/>
                </a:cubicBezTo>
                <a:cubicBezTo>
                  <a:pt x="83" y="167"/>
                  <a:pt x="71" y="149"/>
                  <a:pt x="71" y="128"/>
                </a:cubicBezTo>
                <a:cubicBezTo>
                  <a:pt x="71" y="112"/>
                  <a:pt x="78" y="98"/>
                  <a:pt x="88" y="88"/>
                </a:cubicBezTo>
                <a:cubicBezTo>
                  <a:pt x="98" y="78"/>
                  <a:pt x="112" y="72"/>
                  <a:pt x="127" y="72"/>
                </a:cubicBezTo>
                <a:cubicBezTo>
                  <a:pt x="127" y="72"/>
                  <a:pt x="127" y="72"/>
                  <a:pt x="127" y="72"/>
                </a:cubicBezTo>
                <a:cubicBezTo>
                  <a:pt x="127" y="57"/>
                  <a:pt x="127" y="57"/>
                  <a:pt x="127" y="57"/>
                </a:cubicBezTo>
                <a:cubicBezTo>
                  <a:pt x="127" y="57"/>
                  <a:pt x="127" y="57"/>
                  <a:pt x="127" y="57"/>
                </a:cubicBezTo>
                <a:close/>
                <a:moveTo>
                  <a:pt x="127" y="0"/>
                </a:moveTo>
                <a:cubicBezTo>
                  <a:pt x="127" y="45"/>
                  <a:pt x="127" y="45"/>
                  <a:pt x="127" y="45"/>
                </a:cubicBezTo>
                <a:cubicBezTo>
                  <a:pt x="124" y="45"/>
                  <a:pt x="121" y="42"/>
                  <a:pt x="121" y="38"/>
                </a:cubicBezTo>
                <a:cubicBezTo>
                  <a:pt x="121" y="7"/>
                  <a:pt x="121" y="7"/>
                  <a:pt x="121" y="7"/>
                </a:cubicBezTo>
                <a:cubicBezTo>
                  <a:pt x="121" y="4"/>
                  <a:pt x="124" y="1"/>
                  <a:pt x="127" y="0"/>
                </a:cubicBezTo>
                <a:close/>
                <a:moveTo>
                  <a:pt x="64" y="201"/>
                </a:moveTo>
                <a:cubicBezTo>
                  <a:pt x="64" y="185"/>
                  <a:pt x="64" y="185"/>
                  <a:pt x="64" y="185"/>
                </a:cubicBezTo>
                <a:cubicBezTo>
                  <a:pt x="66" y="185"/>
                  <a:pt x="68" y="185"/>
                  <a:pt x="69" y="187"/>
                </a:cubicBezTo>
                <a:cubicBezTo>
                  <a:pt x="72" y="189"/>
                  <a:pt x="72" y="193"/>
                  <a:pt x="69" y="196"/>
                </a:cubicBezTo>
                <a:cubicBezTo>
                  <a:pt x="64" y="201"/>
                  <a:pt x="64" y="201"/>
                  <a:pt x="64" y="201"/>
                </a:cubicBezTo>
                <a:close/>
                <a:moveTo>
                  <a:pt x="64" y="71"/>
                </a:moveTo>
                <a:cubicBezTo>
                  <a:pt x="64" y="55"/>
                  <a:pt x="64" y="55"/>
                  <a:pt x="64" y="55"/>
                </a:cubicBezTo>
                <a:cubicBezTo>
                  <a:pt x="69" y="60"/>
                  <a:pt x="69" y="60"/>
                  <a:pt x="69" y="60"/>
                </a:cubicBezTo>
                <a:cubicBezTo>
                  <a:pt x="72" y="63"/>
                  <a:pt x="72" y="67"/>
                  <a:pt x="69" y="69"/>
                </a:cubicBezTo>
                <a:cubicBezTo>
                  <a:pt x="68" y="71"/>
                  <a:pt x="66" y="71"/>
                  <a:pt x="64" y="71"/>
                </a:cubicBezTo>
                <a:close/>
                <a:moveTo>
                  <a:pt x="64" y="97"/>
                </a:moveTo>
                <a:cubicBezTo>
                  <a:pt x="59" y="106"/>
                  <a:pt x="57" y="117"/>
                  <a:pt x="57" y="128"/>
                </a:cubicBezTo>
                <a:cubicBezTo>
                  <a:pt x="57" y="139"/>
                  <a:pt x="59" y="149"/>
                  <a:pt x="64" y="159"/>
                </a:cubicBezTo>
                <a:cubicBezTo>
                  <a:pt x="64" y="97"/>
                  <a:pt x="64" y="97"/>
                  <a:pt x="64" y="97"/>
                </a:cubicBezTo>
                <a:close/>
                <a:moveTo>
                  <a:pt x="64" y="55"/>
                </a:moveTo>
                <a:cubicBezTo>
                  <a:pt x="64" y="71"/>
                  <a:pt x="64" y="71"/>
                  <a:pt x="64" y="71"/>
                </a:cubicBezTo>
                <a:cubicBezTo>
                  <a:pt x="62" y="71"/>
                  <a:pt x="61" y="70"/>
                  <a:pt x="60" y="69"/>
                </a:cubicBezTo>
                <a:cubicBezTo>
                  <a:pt x="60" y="69"/>
                  <a:pt x="60" y="69"/>
                  <a:pt x="60" y="69"/>
                </a:cubicBezTo>
                <a:cubicBezTo>
                  <a:pt x="38" y="47"/>
                  <a:pt x="38" y="47"/>
                  <a:pt x="38" y="47"/>
                </a:cubicBezTo>
                <a:cubicBezTo>
                  <a:pt x="35" y="44"/>
                  <a:pt x="35" y="40"/>
                  <a:pt x="38" y="38"/>
                </a:cubicBezTo>
                <a:cubicBezTo>
                  <a:pt x="40" y="35"/>
                  <a:pt x="44" y="35"/>
                  <a:pt x="47" y="38"/>
                </a:cubicBezTo>
                <a:cubicBezTo>
                  <a:pt x="64" y="55"/>
                  <a:pt x="64" y="55"/>
                  <a:pt x="64" y="55"/>
                </a:cubicBezTo>
                <a:close/>
                <a:moveTo>
                  <a:pt x="64" y="185"/>
                </a:moveTo>
                <a:cubicBezTo>
                  <a:pt x="64" y="201"/>
                  <a:pt x="64" y="201"/>
                  <a:pt x="64" y="201"/>
                </a:cubicBezTo>
                <a:cubicBezTo>
                  <a:pt x="47" y="218"/>
                  <a:pt x="47" y="218"/>
                  <a:pt x="47" y="218"/>
                </a:cubicBezTo>
                <a:cubicBezTo>
                  <a:pt x="44" y="221"/>
                  <a:pt x="40" y="221"/>
                  <a:pt x="38" y="218"/>
                </a:cubicBezTo>
                <a:cubicBezTo>
                  <a:pt x="35" y="216"/>
                  <a:pt x="35" y="211"/>
                  <a:pt x="38" y="209"/>
                </a:cubicBezTo>
                <a:cubicBezTo>
                  <a:pt x="60" y="187"/>
                  <a:pt x="60" y="187"/>
                  <a:pt x="60" y="187"/>
                </a:cubicBezTo>
                <a:cubicBezTo>
                  <a:pt x="60" y="187"/>
                  <a:pt x="60" y="187"/>
                  <a:pt x="60" y="187"/>
                </a:cubicBezTo>
                <a:cubicBezTo>
                  <a:pt x="61" y="185"/>
                  <a:pt x="62" y="185"/>
                  <a:pt x="64" y="185"/>
                </a:cubicBezTo>
                <a:close/>
                <a:moveTo>
                  <a:pt x="45" y="128"/>
                </a:moveTo>
                <a:cubicBezTo>
                  <a:pt x="45" y="128"/>
                  <a:pt x="45" y="128"/>
                  <a:pt x="45" y="128"/>
                </a:cubicBezTo>
                <a:cubicBezTo>
                  <a:pt x="45" y="124"/>
                  <a:pt x="42" y="121"/>
                  <a:pt x="38" y="121"/>
                </a:cubicBezTo>
                <a:cubicBezTo>
                  <a:pt x="7" y="121"/>
                  <a:pt x="7" y="121"/>
                  <a:pt x="7" y="121"/>
                </a:cubicBezTo>
                <a:cubicBezTo>
                  <a:pt x="3" y="121"/>
                  <a:pt x="0" y="124"/>
                  <a:pt x="0" y="128"/>
                </a:cubicBezTo>
                <a:cubicBezTo>
                  <a:pt x="0" y="132"/>
                  <a:pt x="3" y="134"/>
                  <a:pt x="7" y="134"/>
                </a:cubicBezTo>
                <a:cubicBezTo>
                  <a:pt x="38" y="134"/>
                  <a:pt x="38" y="134"/>
                  <a:pt x="38" y="134"/>
                </a:cubicBezTo>
                <a:cubicBezTo>
                  <a:pt x="42" y="134"/>
                  <a:pt x="45" y="132"/>
                  <a:pt x="45" y="128"/>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7" name="Freeform 57"/>
          <p:cNvSpPr>
            <a:spLocks noEditPoints="1"/>
          </p:cNvSpPr>
          <p:nvPr/>
        </p:nvSpPr>
        <p:spPr bwMode="auto">
          <a:xfrm>
            <a:off x="6776705" y="852478"/>
            <a:ext cx="396375" cy="389233"/>
          </a:xfrm>
          <a:custGeom>
            <a:avLst/>
            <a:gdLst>
              <a:gd name="T0" fmla="*/ 231 w 243"/>
              <a:gd name="T1" fmla="*/ 92 h 238"/>
              <a:gd name="T2" fmla="*/ 214 w 243"/>
              <a:gd name="T3" fmla="*/ 83 h 238"/>
              <a:gd name="T4" fmla="*/ 206 w 243"/>
              <a:gd name="T5" fmla="*/ 71 h 238"/>
              <a:gd name="T6" fmla="*/ 192 w 243"/>
              <a:gd name="T7" fmla="*/ 82 h 238"/>
              <a:gd name="T8" fmla="*/ 194 w 243"/>
              <a:gd name="T9" fmla="*/ 64 h 238"/>
              <a:gd name="T10" fmla="*/ 179 w 243"/>
              <a:gd name="T11" fmla="*/ 64 h 238"/>
              <a:gd name="T12" fmla="*/ 162 w 243"/>
              <a:gd name="T13" fmla="*/ 54 h 238"/>
              <a:gd name="T14" fmla="*/ 154 w 243"/>
              <a:gd name="T15" fmla="*/ 42 h 238"/>
              <a:gd name="T16" fmla="*/ 140 w 243"/>
              <a:gd name="T17" fmla="*/ 53 h 238"/>
              <a:gd name="T18" fmla="*/ 142 w 243"/>
              <a:gd name="T19" fmla="*/ 35 h 238"/>
              <a:gd name="T20" fmla="*/ 128 w 243"/>
              <a:gd name="T21" fmla="*/ 35 h 238"/>
              <a:gd name="T22" fmla="*/ 110 w 243"/>
              <a:gd name="T23" fmla="*/ 25 h 238"/>
              <a:gd name="T24" fmla="*/ 102 w 243"/>
              <a:gd name="T25" fmla="*/ 13 h 238"/>
              <a:gd name="T26" fmla="*/ 101 w 243"/>
              <a:gd name="T27" fmla="*/ 22 h 238"/>
              <a:gd name="T28" fmla="*/ 208 w 243"/>
              <a:gd name="T29" fmla="*/ 128 h 238"/>
              <a:gd name="T30" fmla="*/ 206 w 243"/>
              <a:gd name="T31" fmla="*/ 132 h 238"/>
              <a:gd name="T32" fmla="*/ 101 w 243"/>
              <a:gd name="T33" fmla="*/ 74 h 238"/>
              <a:gd name="T34" fmla="*/ 196 w 243"/>
              <a:gd name="T35" fmla="*/ 149 h 238"/>
              <a:gd name="T36" fmla="*/ 194 w 243"/>
              <a:gd name="T37" fmla="*/ 153 h 238"/>
              <a:gd name="T38" fmla="*/ 101 w 243"/>
              <a:gd name="T39" fmla="*/ 101 h 238"/>
              <a:gd name="T40" fmla="*/ 185 w 243"/>
              <a:gd name="T41" fmla="*/ 170 h 238"/>
              <a:gd name="T42" fmla="*/ 182 w 243"/>
              <a:gd name="T43" fmla="*/ 174 h 238"/>
              <a:gd name="T44" fmla="*/ 101 w 243"/>
              <a:gd name="T45" fmla="*/ 129 h 238"/>
              <a:gd name="T46" fmla="*/ 173 w 243"/>
              <a:gd name="T47" fmla="*/ 191 h 238"/>
              <a:gd name="T48" fmla="*/ 171 w 243"/>
              <a:gd name="T49" fmla="*/ 195 h 238"/>
              <a:gd name="T50" fmla="*/ 101 w 243"/>
              <a:gd name="T51" fmla="*/ 156 h 238"/>
              <a:gd name="T52" fmla="*/ 138 w 243"/>
              <a:gd name="T53" fmla="*/ 231 h 238"/>
              <a:gd name="T54" fmla="*/ 243 w 243"/>
              <a:gd name="T55" fmla="*/ 91 h 238"/>
              <a:gd name="T56" fmla="*/ 101 w 243"/>
              <a:gd name="T57" fmla="*/ 22 h 238"/>
              <a:gd name="T58" fmla="*/ 85 w 243"/>
              <a:gd name="T59" fmla="*/ 11 h 238"/>
              <a:gd name="T60" fmla="*/ 78 w 243"/>
              <a:gd name="T61" fmla="*/ 0 h 238"/>
              <a:gd name="T62" fmla="*/ 15 w 243"/>
              <a:gd name="T63" fmla="*/ 163 h 238"/>
              <a:gd name="T64" fmla="*/ 101 w 243"/>
              <a:gd name="T65" fmla="*/ 156 h 238"/>
              <a:gd name="T66" fmla="*/ 27 w 243"/>
              <a:gd name="T67" fmla="*/ 113 h 238"/>
              <a:gd name="T68" fmla="*/ 101 w 243"/>
              <a:gd name="T69" fmla="*/ 151 h 238"/>
              <a:gd name="T70" fmla="*/ 40 w 243"/>
              <a:gd name="T71" fmla="*/ 95 h 238"/>
              <a:gd name="T72" fmla="*/ 42 w 243"/>
              <a:gd name="T73" fmla="*/ 91 h 238"/>
              <a:gd name="T74" fmla="*/ 101 w 243"/>
              <a:gd name="T75" fmla="*/ 101 h 238"/>
              <a:gd name="T76" fmla="*/ 51 w 243"/>
              <a:gd name="T77" fmla="*/ 71 h 238"/>
              <a:gd name="T78" fmla="*/ 101 w 243"/>
              <a:gd name="T79" fmla="*/ 96 h 238"/>
              <a:gd name="T80" fmla="*/ 63 w 243"/>
              <a:gd name="T81" fmla="*/ 53 h 238"/>
              <a:gd name="T82" fmla="*/ 65 w 243"/>
              <a:gd name="T83" fmla="*/ 49 h 238"/>
              <a:gd name="T84" fmla="*/ 101 w 243"/>
              <a:gd name="T85" fmla="*/ 22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43" h="238">
                <a:moveTo>
                  <a:pt x="232" y="85"/>
                </a:moveTo>
                <a:cubicBezTo>
                  <a:pt x="233" y="87"/>
                  <a:pt x="233" y="90"/>
                  <a:pt x="231" y="92"/>
                </a:cubicBezTo>
                <a:cubicBezTo>
                  <a:pt x="229" y="97"/>
                  <a:pt x="223" y="99"/>
                  <a:pt x="218" y="96"/>
                </a:cubicBezTo>
                <a:cubicBezTo>
                  <a:pt x="213" y="94"/>
                  <a:pt x="212" y="88"/>
                  <a:pt x="214" y="83"/>
                </a:cubicBezTo>
                <a:cubicBezTo>
                  <a:pt x="216" y="81"/>
                  <a:pt x="218" y="79"/>
                  <a:pt x="220" y="78"/>
                </a:cubicBezTo>
                <a:cubicBezTo>
                  <a:pt x="206" y="71"/>
                  <a:pt x="206" y="71"/>
                  <a:pt x="206" y="71"/>
                </a:cubicBezTo>
                <a:cubicBezTo>
                  <a:pt x="207" y="73"/>
                  <a:pt x="207" y="76"/>
                  <a:pt x="205" y="78"/>
                </a:cubicBezTo>
                <a:cubicBezTo>
                  <a:pt x="203" y="83"/>
                  <a:pt x="197" y="84"/>
                  <a:pt x="192" y="82"/>
                </a:cubicBezTo>
                <a:cubicBezTo>
                  <a:pt x="188" y="79"/>
                  <a:pt x="186" y="73"/>
                  <a:pt x="188" y="69"/>
                </a:cubicBezTo>
                <a:cubicBezTo>
                  <a:pt x="190" y="66"/>
                  <a:pt x="192" y="65"/>
                  <a:pt x="194" y="64"/>
                </a:cubicBezTo>
                <a:cubicBezTo>
                  <a:pt x="180" y="56"/>
                  <a:pt x="180" y="56"/>
                  <a:pt x="180" y="56"/>
                </a:cubicBezTo>
                <a:cubicBezTo>
                  <a:pt x="181" y="59"/>
                  <a:pt x="181" y="61"/>
                  <a:pt x="179" y="64"/>
                </a:cubicBezTo>
                <a:cubicBezTo>
                  <a:pt x="177" y="68"/>
                  <a:pt x="171" y="70"/>
                  <a:pt x="166" y="67"/>
                </a:cubicBezTo>
                <a:cubicBezTo>
                  <a:pt x="161" y="65"/>
                  <a:pt x="160" y="59"/>
                  <a:pt x="162" y="54"/>
                </a:cubicBezTo>
                <a:cubicBezTo>
                  <a:pt x="164" y="52"/>
                  <a:pt x="166" y="50"/>
                  <a:pt x="168" y="50"/>
                </a:cubicBezTo>
                <a:cubicBezTo>
                  <a:pt x="154" y="42"/>
                  <a:pt x="154" y="42"/>
                  <a:pt x="154" y="42"/>
                </a:cubicBezTo>
                <a:cubicBezTo>
                  <a:pt x="155" y="44"/>
                  <a:pt x="155" y="47"/>
                  <a:pt x="153" y="49"/>
                </a:cubicBezTo>
                <a:cubicBezTo>
                  <a:pt x="151" y="54"/>
                  <a:pt x="145" y="56"/>
                  <a:pt x="140" y="53"/>
                </a:cubicBezTo>
                <a:cubicBezTo>
                  <a:pt x="136" y="50"/>
                  <a:pt x="134" y="45"/>
                  <a:pt x="136" y="40"/>
                </a:cubicBezTo>
                <a:cubicBezTo>
                  <a:pt x="138" y="37"/>
                  <a:pt x="140" y="36"/>
                  <a:pt x="142" y="35"/>
                </a:cubicBezTo>
                <a:cubicBezTo>
                  <a:pt x="128" y="28"/>
                  <a:pt x="128" y="28"/>
                  <a:pt x="128" y="28"/>
                </a:cubicBezTo>
                <a:cubicBezTo>
                  <a:pt x="129" y="30"/>
                  <a:pt x="129" y="33"/>
                  <a:pt x="128" y="35"/>
                </a:cubicBezTo>
                <a:cubicBezTo>
                  <a:pt x="125" y="40"/>
                  <a:pt x="119" y="41"/>
                  <a:pt x="114" y="39"/>
                </a:cubicBezTo>
                <a:cubicBezTo>
                  <a:pt x="110" y="36"/>
                  <a:pt x="108" y="30"/>
                  <a:pt x="110" y="25"/>
                </a:cubicBezTo>
                <a:cubicBezTo>
                  <a:pt x="112" y="23"/>
                  <a:pt x="114" y="22"/>
                  <a:pt x="116" y="21"/>
                </a:cubicBezTo>
                <a:cubicBezTo>
                  <a:pt x="102" y="13"/>
                  <a:pt x="102" y="13"/>
                  <a:pt x="102" y="13"/>
                </a:cubicBezTo>
                <a:cubicBezTo>
                  <a:pt x="103" y="16"/>
                  <a:pt x="103" y="18"/>
                  <a:pt x="102" y="21"/>
                </a:cubicBezTo>
                <a:cubicBezTo>
                  <a:pt x="101" y="21"/>
                  <a:pt x="101" y="22"/>
                  <a:pt x="101" y="22"/>
                </a:cubicBezTo>
                <a:cubicBezTo>
                  <a:pt x="101" y="69"/>
                  <a:pt x="101" y="69"/>
                  <a:pt x="101" y="69"/>
                </a:cubicBezTo>
                <a:cubicBezTo>
                  <a:pt x="208" y="128"/>
                  <a:pt x="208" y="128"/>
                  <a:pt x="208" y="128"/>
                </a:cubicBezTo>
                <a:cubicBezTo>
                  <a:pt x="209" y="129"/>
                  <a:pt x="209" y="130"/>
                  <a:pt x="209" y="131"/>
                </a:cubicBezTo>
                <a:cubicBezTo>
                  <a:pt x="208" y="132"/>
                  <a:pt x="207" y="133"/>
                  <a:pt x="206" y="132"/>
                </a:cubicBezTo>
                <a:cubicBezTo>
                  <a:pt x="206" y="132"/>
                  <a:pt x="206" y="132"/>
                  <a:pt x="206" y="132"/>
                </a:cubicBezTo>
                <a:cubicBezTo>
                  <a:pt x="101" y="74"/>
                  <a:pt x="101" y="74"/>
                  <a:pt x="101" y="74"/>
                </a:cubicBezTo>
                <a:cubicBezTo>
                  <a:pt x="101" y="96"/>
                  <a:pt x="101" y="96"/>
                  <a:pt x="101" y="96"/>
                </a:cubicBezTo>
                <a:cubicBezTo>
                  <a:pt x="196" y="149"/>
                  <a:pt x="196" y="149"/>
                  <a:pt x="196" y="149"/>
                </a:cubicBezTo>
                <a:cubicBezTo>
                  <a:pt x="197" y="150"/>
                  <a:pt x="198" y="151"/>
                  <a:pt x="197" y="152"/>
                </a:cubicBezTo>
                <a:cubicBezTo>
                  <a:pt x="197" y="153"/>
                  <a:pt x="195" y="154"/>
                  <a:pt x="194" y="153"/>
                </a:cubicBezTo>
                <a:cubicBezTo>
                  <a:pt x="194" y="153"/>
                  <a:pt x="194" y="153"/>
                  <a:pt x="194" y="153"/>
                </a:cubicBezTo>
                <a:cubicBezTo>
                  <a:pt x="101" y="101"/>
                  <a:pt x="101" y="101"/>
                  <a:pt x="101" y="101"/>
                </a:cubicBezTo>
                <a:cubicBezTo>
                  <a:pt x="101" y="124"/>
                  <a:pt x="101" y="124"/>
                  <a:pt x="101" y="124"/>
                </a:cubicBezTo>
                <a:cubicBezTo>
                  <a:pt x="185" y="170"/>
                  <a:pt x="185" y="170"/>
                  <a:pt x="185" y="170"/>
                </a:cubicBezTo>
                <a:cubicBezTo>
                  <a:pt x="186" y="171"/>
                  <a:pt x="186" y="172"/>
                  <a:pt x="186" y="173"/>
                </a:cubicBezTo>
                <a:cubicBezTo>
                  <a:pt x="185" y="174"/>
                  <a:pt x="184" y="175"/>
                  <a:pt x="182" y="174"/>
                </a:cubicBezTo>
                <a:cubicBezTo>
                  <a:pt x="182" y="174"/>
                  <a:pt x="182" y="174"/>
                  <a:pt x="182" y="174"/>
                </a:cubicBezTo>
                <a:cubicBezTo>
                  <a:pt x="101" y="129"/>
                  <a:pt x="101" y="129"/>
                  <a:pt x="101" y="129"/>
                </a:cubicBezTo>
                <a:cubicBezTo>
                  <a:pt x="101" y="151"/>
                  <a:pt x="101" y="151"/>
                  <a:pt x="101" y="151"/>
                </a:cubicBezTo>
                <a:cubicBezTo>
                  <a:pt x="173" y="191"/>
                  <a:pt x="173" y="191"/>
                  <a:pt x="173" y="191"/>
                </a:cubicBezTo>
                <a:cubicBezTo>
                  <a:pt x="174" y="192"/>
                  <a:pt x="174" y="193"/>
                  <a:pt x="174" y="194"/>
                </a:cubicBezTo>
                <a:cubicBezTo>
                  <a:pt x="173" y="196"/>
                  <a:pt x="172" y="196"/>
                  <a:pt x="171" y="195"/>
                </a:cubicBezTo>
                <a:cubicBezTo>
                  <a:pt x="171" y="195"/>
                  <a:pt x="171" y="195"/>
                  <a:pt x="171" y="195"/>
                </a:cubicBezTo>
                <a:cubicBezTo>
                  <a:pt x="101" y="156"/>
                  <a:pt x="101" y="156"/>
                  <a:pt x="101" y="156"/>
                </a:cubicBezTo>
                <a:cubicBezTo>
                  <a:pt x="101" y="210"/>
                  <a:pt x="101" y="210"/>
                  <a:pt x="101" y="210"/>
                </a:cubicBezTo>
                <a:cubicBezTo>
                  <a:pt x="138" y="231"/>
                  <a:pt x="138" y="231"/>
                  <a:pt x="138" y="231"/>
                </a:cubicBezTo>
                <a:cubicBezTo>
                  <a:pt x="150" y="238"/>
                  <a:pt x="164" y="233"/>
                  <a:pt x="171" y="222"/>
                </a:cubicBezTo>
                <a:cubicBezTo>
                  <a:pt x="243" y="91"/>
                  <a:pt x="243" y="91"/>
                  <a:pt x="243" y="91"/>
                </a:cubicBezTo>
                <a:lnTo>
                  <a:pt x="232" y="85"/>
                </a:lnTo>
                <a:close/>
                <a:moveTo>
                  <a:pt x="101" y="22"/>
                </a:moveTo>
                <a:cubicBezTo>
                  <a:pt x="98" y="26"/>
                  <a:pt x="93" y="27"/>
                  <a:pt x="88" y="24"/>
                </a:cubicBezTo>
                <a:cubicBezTo>
                  <a:pt x="84" y="22"/>
                  <a:pt x="82" y="16"/>
                  <a:pt x="85" y="11"/>
                </a:cubicBezTo>
                <a:cubicBezTo>
                  <a:pt x="86" y="9"/>
                  <a:pt x="88" y="7"/>
                  <a:pt x="90" y="6"/>
                </a:cubicBezTo>
                <a:cubicBezTo>
                  <a:pt x="78" y="0"/>
                  <a:pt x="78" y="0"/>
                  <a:pt x="78" y="0"/>
                </a:cubicBezTo>
                <a:cubicBezTo>
                  <a:pt x="6" y="130"/>
                  <a:pt x="6" y="130"/>
                  <a:pt x="6" y="130"/>
                </a:cubicBezTo>
                <a:cubicBezTo>
                  <a:pt x="0" y="142"/>
                  <a:pt x="4" y="157"/>
                  <a:pt x="15" y="163"/>
                </a:cubicBezTo>
                <a:cubicBezTo>
                  <a:pt x="101" y="210"/>
                  <a:pt x="101" y="210"/>
                  <a:pt x="101" y="210"/>
                </a:cubicBezTo>
                <a:cubicBezTo>
                  <a:pt x="101" y="156"/>
                  <a:pt x="101" y="156"/>
                  <a:pt x="101" y="156"/>
                </a:cubicBezTo>
                <a:cubicBezTo>
                  <a:pt x="28" y="116"/>
                  <a:pt x="28" y="116"/>
                  <a:pt x="28" y="116"/>
                </a:cubicBezTo>
                <a:cubicBezTo>
                  <a:pt x="27" y="116"/>
                  <a:pt x="27" y="114"/>
                  <a:pt x="27" y="113"/>
                </a:cubicBezTo>
                <a:cubicBezTo>
                  <a:pt x="28" y="112"/>
                  <a:pt x="29" y="112"/>
                  <a:pt x="30" y="112"/>
                </a:cubicBezTo>
                <a:cubicBezTo>
                  <a:pt x="101" y="151"/>
                  <a:pt x="101" y="151"/>
                  <a:pt x="101" y="151"/>
                </a:cubicBezTo>
                <a:cubicBezTo>
                  <a:pt x="101" y="129"/>
                  <a:pt x="101" y="129"/>
                  <a:pt x="101" y="129"/>
                </a:cubicBezTo>
                <a:cubicBezTo>
                  <a:pt x="40" y="95"/>
                  <a:pt x="40" y="95"/>
                  <a:pt x="40" y="95"/>
                </a:cubicBezTo>
                <a:cubicBezTo>
                  <a:pt x="39" y="95"/>
                  <a:pt x="38" y="93"/>
                  <a:pt x="39" y="92"/>
                </a:cubicBezTo>
                <a:cubicBezTo>
                  <a:pt x="40" y="91"/>
                  <a:pt x="41" y="91"/>
                  <a:pt x="42" y="91"/>
                </a:cubicBezTo>
                <a:cubicBezTo>
                  <a:pt x="101" y="124"/>
                  <a:pt x="101" y="124"/>
                  <a:pt x="101" y="124"/>
                </a:cubicBezTo>
                <a:cubicBezTo>
                  <a:pt x="101" y="101"/>
                  <a:pt x="101" y="101"/>
                  <a:pt x="101" y="101"/>
                </a:cubicBezTo>
                <a:cubicBezTo>
                  <a:pt x="51" y="74"/>
                  <a:pt x="51" y="74"/>
                  <a:pt x="51" y="74"/>
                </a:cubicBezTo>
                <a:cubicBezTo>
                  <a:pt x="50" y="74"/>
                  <a:pt x="50" y="72"/>
                  <a:pt x="51" y="71"/>
                </a:cubicBezTo>
                <a:cubicBezTo>
                  <a:pt x="51" y="70"/>
                  <a:pt x="53" y="70"/>
                  <a:pt x="54" y="70"/>
                </a:cubicBezTo>
                <a:cubicBezTo>
                  <a:pt x="101" y="96"/>
                  <a:pt x="101" y="96"/>
                  <a:pt x="101" y="96"/>
                </a:cubicBezTo>
                <a:cubicBezTo>
                  <a:pt x="101" y="74"/>
                  <a:pt x="101" y="74"/>
                  <a:pt x="101" y="74"/>
                </a:cubicBezTo>
                <a:cubicBezTo>
                  <a:pt x="63" y="53"/>
                  <a:pt x="63" y="53"/>
                  <a:pt x="63" y="53"/>
                </a:cubicBezTo>
                <a:cubicBezTo>
                  <a:pt x="62" y="53"/>
                  <a:pt x="62" y="51"/>
                  <a:pt x="62" y="50"/>
                </a:cubicBezTo>
                <a:cubicBezTo>
                  <a:pt x="63" y="49"/>
                  <a:pt x="64" y="49"/>
                  <a:pt x="65" y="49"/>
                </a:cubicBezTo>
                <a:cubicBezTo>
                  <a:pt x="101" y="69"/>
                  <a:pt x="101" y="69"/>
                  <a:pt x="101" y="69"/>
                </a:cubicBezTo>
                <a:lnTo>
                  <a:pt x="101" y="22"/>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8" name="Freeform 58"/>
          <p:cNvSpPr>
            <a:spLocks noEditPoints="1"/>
          </p:cNvSpPr>
          <p:nvPr/>
        </p:nvSpPr>
        <p:spPr bwMode="auto">
          <a:xfrm>
            <a:off x="5376514" y="2476273"/>
            <a:ext cx="385662" cy="390423"/>
          </a:xfrm>
          <a:custGeom>
            <a:avLst/>
            <a:gdLst>
              <a:gd name="T0" fmla="*/ 189 w 236"/>
              <a:gd name="T1" fmla="*/ 60 h 239"/>
              <a:gd name="T2" fmla="*/ 196 w 236"/>
              <a:gd name="T3" fmla="*/ 122 h 239"/>
              <a:gd name="T4" fmla="*/ 198 w 236"/>
              <a:gd name="T5" fmla="*/ 136 h 239"/>
              <a:gd name="T6" fmla="*/ 208 w 236"/>
              <a:gd name="T7" fmla="*/ 157 h 239"/>
              <a:gd name="T8" fmla="*/ 189 w 236"/>
              <a:gd name="T9" fmla="*/ 195 h 239"/>
              <a:gd name="T10" fmla="*/ 168 w 236"/>
              <a:gd name="T11" fmla="*/ 156 h 239"/>
              <a:gd name="T12" fmla="*/ 168 w 236"/>
              <a:gd name="T13" fmla="*/ 78 h 239"/>
              <a:gd name="T14" fmla="*/ 182 w 236"/>
              <a:gd name="T15" fmla="*/ 92 h 239"/>
              <a:gd name="T16" fmla="*/ 185 w 236"/>
              <a:gd name="T17" fmla="*/ 107 h 239"/>
              <a:gd name="T18" fmla="*/ 189 w 236"/>
              <a:gd name="T19" fmla="*/ 141 h 239"/>
              <a:gd name="T20" fmla="*/ 189 w 236"/>
              <a:gd name="T21" fmla="*/ 130 h 239"/>
              <a:gd name="T22" fmla="*/ 168 w 236"/>
              <a:gd name="T23" fmla="*/ 155 h 239"/>
              <a:gd name="T24" fmla="*/ 160 w 236"/>
              <a:gd name="T25" fmla="*/ 138 h 239"/>
              <a:gd name="T26" fmla="*/ 165 w 236"/>
              <a:gd name="T27" fmla="*/ 172 h 239"/>
              <a:gd name="T28" fmla="*/ 168 w 236"/>
              <a:gd name="T29" fmla="*/ 16 h 239"/>
              <a:gd name="T30" fmla="*/ 163 w 236"/>
              <a:gd name="T31" fmla="*/ 49 h 239"/>
              <a:gd name="T32" fmla="*/ 168 w 236"/>
              <a:gd name="T33" fmla="*/ 78 h 239"/>
              <a:gd name="T34" fmla="*/ 159 w 236"/>
              <a:gd name="T35" fmla="*/ 118 h 239"/>
              <a:gd name="T36" fmla="*/ 159 w 236"/>
              <a:gd name="T37" fmla="*/ 209 h 239"/>
              <a:gd name="T38" fmla="*/ 159 w 236"/>
              <a:gd name="T39" fmla="*/ 5 h 239"/>
              <a:gd name="T40" fmla="*/ 159 w 236"/>
              <a:gd name="T41" fmla="*/ 40 h 239"/>
              <a:gd name="T42" fmla="*/ 144 w 236"/>
              <a:gd name="T43" fmla="*/ 89 h 239"/>
              <a:gd name="T44" fmla="*/ 159 w 236"/>
              <a:gd name="T45" fmla="*/ 108 h 239"/>
              <a:gd name="T46" fmla="*/ 159 w 236"/>
              <a:gd name="T47" fmla="*/ 136 h 239"/>
              <a:gd name="T48" fmla="*/ 144 w 236"/>
              <a:gd name="T49" fmla="*/ 162 h 239"/>
              <a:gd name="T50" fmla="*/ 151 w 236"/>
              <a:gd name="T51" fmla="*/ 143 h 239"/>
              <a:gd name="T52" fmla="*/ 146 w 236"/>
              <a:gd name="T53" fmla="*/ 109 h 239"/>
              <a:gd name="T54" fmla="*/ 123 w 236"/>
              <a:gd name="T55" fmla="*/ 7 h 239"/>
              <a:gd name="T56" fmla="*/ 144 w 236"/>
              <a:gd name="T57" fmla="*/ 0 h 239"/>
              <a:gd name="T58" fmla="*/ 144 w 236"/>
              <a:gd name="T59" fmla="*/ 187 h 239"/>
              <a:gd name="T60" fmla="*/ 123 w 236"/>
              <a:gd name="T61" fmla="*/ 225 h 239"/>
              <a:gd name="T62" fmla="*/ 140 w 236"/>
              <a:gd name="T63" fmla="*/ 96 h 239"/>
              <a:gd name="T64" fmla="*/ 123 w 236"/>
              <a:gd name="T65" fmla="*/ 135 h 239"/>
              <a:gd name="T66" fmla="*/ 137 w 236"/>
              <a:gd name="T67" fmla="*/ 113 h 239"/>
              <a:gd name="T68" fmla="*/ 123 w 236"/>
              <a:gd name="T69" fmla="*/ 82 h 239"/>
              <a:gd name="T70" fmla="*/ 125 w 236"/>
              <a:gd name="T71" fmla="*/ 171 h 239"/>
              <a:gd name="T72" fmla="*/ 123 w 236"/>
              <a:gd name="T73" fmla="*/ 7 h 239"/>
              <a:gd name="T74" fmla="*/ 123 w 236"/>
              <a:gd name="T75" fmla="*/ 7 h 239"/>
              <a:gd name="T76" fmla="*/ 123 w 236"/>
              <a:gd name="T77" fmla="*/ 177 h 239"/>
              <a:gd name="T78" fmla="*/ 121 w 236"/>
              <a:gd name="T79" fmla="*/ 162 h 239"/>
              <a:gd name="T80" fmla="*/ 123 w 236"/>
              <a:gd name="T81" fmla="*/ 135 h 239"/>
              <a:gd name="T82" fmla="*/ 99 w 236"/>
              <a:gd name="T83" fmla="*/ 124 h 239"/>
              <a:gd name="T84" fmla="*/ 106 w 236"/>
              <a:gd name="T85" fmla="*/ 164 h 239"/>
              <a:gd name="T86" fmla="*/ 108 w 236"/>
              <a:gd name="T87" fmla="*/ 179 h 239"/>
              <a:gd name="T88" fmla="*/ 118 w 236"/>
              <a:gd name="T89" fmla="*/ 199 h 239"/>
              <a:gd name="T90" fmla="*/ 123 w 236"/>
              <a:gd name="T91" fmla="*/ 99 h 239"/>
              <a:gd name="T92" fmla="*/ 99 w 236"/>
              <a:gd name="T93" fmla="*/ 18 h 239"/>
              <a:gd name="T94" fmla="*/ 99 w 236"/>
              <a:gd name="T95" fmla="*/ 18 h 239"/>
              <a:gd name="T96" fmla="*/ 89 w 236"/>
              <a:gd name="T97" fmla="*/ 212 h 239"/>
              <a:gd name="T98" fmla="*/ 99 w 236"/>
              <a:gd name="T99" fmla="*/ 183 h 239"/>
              <a:gd name="T100" fmla="*/ 71 w 236"/>
              <a:gd name="T101" fmla="*/ 227 h 239"/>
              <a:gd name="T102" fmla="*/ 95 w 236"/>
              <a:gd name="T103" fmla="*/ 117 h 239"/>
              <a:gd name="T104" fmla="*/ 71 w 236"/>
              <a:gd name="T105" fmla="*/ 160 h 239"/>
              <a:gd name="T106" fmla="*/ 92 w 236"/>
              <a:gd name="T107" fmla="*/ 134 h 239"/>
              <a:gd name="T108" fmla="*/ 71 w 236"/>
              <a:gd name="T109" fmla="*/ 107 h 239"/>
              <a:gd name="T110" fmla="*/ 7 w 236"/>
              <a:gd name="T111" fmla="*/ 91 h 239"/>
              <a:gd name="T112" fmla="*/ 70 w 236"/>
              <a:gd name="T113" fmla="*/ 181 h 239"/>
              <a:gd name="T114" fmla="*/ 71 w 236"/>
              <a:gd name="T115" fmla="*/ 149 h 239"/>
              <a:gd name="T116" fmla="*/ 52 w 236"/>
              <a:gd name="T117" fmla="*/ 133 h 239"/>
              <a:gd name="T118" fmla="*/ 35 w 236"/>
              <a:gd name="T119" fmla="*/ 109 h 239"/>
              <a:gd name="T120" fmla="*/ 71 w 236"/>
              <a:gd name="T121" fmla="*/ 31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6" h="239">
                <a:moveTo>
                  <a:pt x="189" y="195"/>
                </a:moveTo>
                <a:cubicBezTo>
                  <a:pt x="216" y="182"/>
                  <a:pt x="216" y="182"/>
                  <a:pt x="216" y="182"/>
                </a:cubicBezTo>
                <a:cubicBezTo>
                  <a:pt x="230" y="176"/>
                  <a:pt x="236" y="159"/>
                  <a:pt x="229" y="146"/>
                </a:cubicBezTo>
                <a:cubicBezTo>
                  <a:pt x="189" y="60"/>
                  <a:pt x="189" y="60"/>
                  <a:pt x="189" y="60"/>
                </a:cubicBezTo>
                <a:cubicBezTo>
                  <a:pt x="189" y="107"/>
                  <a:pt x="189" y="107"/>
                  <a:pt x="189" y="107"/>
                </a:cubicBezTo>
                <a:cubicBezTo>
                  <a:pt x="190" y="108"/>
                  <a:pt x="190" y="108"/>
                  <a:pt x="190" y="109"/>
                </a:cubicBezTo>
                <a:cubicBezTo>
                  <a:pt x="196" y="122"/>
                  <a:pt x="196" y="122"/>
                  <a:pt x="196" y="122"/>
                </a:cubicBezTo>
                <a:cubicBezTo>
                  <a:pt x="196" y="122"/>
                  <a:pt x="196" y="122"/>
                  <a:pt x="196" y="122"/>
                </a:cubicBezTo>
                <a:cubicBezTo>
                  <a:pt x="197" y="124"/>
                  <a:pt x="196" y="126"/>
                  <a:pt x="194" y="127"/>
                </a:cubicBezTo>
                <a:cubicBezTo>
                  <a:pt x="189" y="130"/>
                  <a:pt x="189" y="130"/>
                  <a:pt x="189" y="130"/>
                </a:cubicBezTo>
                <a:cubicBezTo>
                  <a:pt x="189" y="141"/>
                  <a:pt x="189" y="141"/>
                  <a:pt x="189" y="141"/>
                </a:cubicBezTo>
                <a:cubicBezTo>
                  <a:pt x="198" y="136"/>
                  <a:pt x="198" y="136"/>
                  <a:pt x="198" y="136"/>
                </a:cubicBezTo>
                <a:cubicBezTo>
                  <a:pt x="201" y="135"/>
                  <a:pt x="203" y="136"/>
                  <a:pt x="204" y="138"/>
                </a:cubicBezTo>
                <a:cubicBezTo>
                  <a:pt x="210" y="151"/>
                  <a:pt x="210" y="151"/>
                  <a:pt x="210" y="151"/>
                </a:cubicBezTo>
                <a:cubicBezTo>
                  <a:pt x="210" y="151"/>
                  <a:pt x="210" y="151"/>
                  <a:pt x="210" y="151"/>
                </a:cubicBezTo>
                <a:cubicBezTo>
                  <a:pt x="211" y="153"/>
                  <a:pt x="210" y="156"/>
                  <a:pt x="208" y="157"/>
                </a:cubicBezTo>
                <a:cubicBezTo>
                  <a:pt x="189" y="166"/>
                  <a:pt x="189" y="166"/>
                  <a:pt x="189" y="166"/>
                </a:cubicBezTo>
                <a:lnTo>
                  <a:pt x="189" y="195"/>
                </a:lnTo>
                <a:close/>
                <a:moveTo>
                  <a:pt x="168" y="204"/>
                </a:moveTo>
                <a:cubicBezTo>
                  <a:pt x="189" y="195"/>
                  <a:pt x="189" y="195"/>
                  <a:pt x="189" y="195"/>
                </a:cubicBezTo>
                <a:cubicBezTo>
                  <a:pt x="189" y="166"/>
                  <a:pt x="189" y="166"/>
                  <a:pt x="189" y="166"/>
                </a:cubicBezTo>
                <a:cubicBezTo>
                  <a:pt x="180" y="170"/>
                  <a:pt x="180" y="170"/>
                  <a:pt x="180" y="170"/>
                </a:cubicBezTo>
                <a:cubicBezTo>
                  <a:pt x="178" y="171"/>
                  <a:pt x="175" y="170"/>
                  <a:pt x="174" y="168"/>
                </a:cubicBezTo>
                <a:cubicBezTo>
                  <a:pt x="168" y="156"/>
                  <a:pt x="168" y="156"/>
                  <a:pt x="168" y="156"/>
                </a:cubicBezTo>
                <a:cubicBezTo>
                  <a:pt x="168" y="204"/>
                  <a:pt x="168" y="204"/>
                  <a:pt x="168" y="204"/>
                </a:cubicBezTo>
                <a:close/>
                <a:moveTo>
                  <a:pt x="189" y="60"/>
                </a:moveTo>
                <a:cubicBezTo>
                  <a:pt x="168" y="16"/>
                  <a:pt x="168" y="16"/>
                  <a:pt x="168" y="16"/>
                </a:cubicBezTo>
                <a:cubicBezTo>
                  <a:pt x="168" y="78"/>
                  <a:pt x="168" y="78"/>
                  <a:pt x="168" y="78"/>
                </a:cubicBezTo>
                <a:cubicBezTo>
                  <a:pt x="171" y="77"/>
                  <a:pt x="171" y="77"/>
                  <a:pt x="171" y="77"/>
                </a:cubicBezTo>
                <a:cubicBezTo>
                  <a:pt x="173" y="76"/>
                  <a:pt x="175" y="77"/>
                  <a:pt x="176" y="79"/>
                </a:cubicBezTo>
                <a:cubicBezTo>
                  <a:pt x="182" y="92"/>
                  <a:pt x="182" y="92"/>
                  <a:pt x="182" y="92"/>
                </a:cubicBezTo>
                <a:cubicBezTo>
                  <a:pt x="182" y="92"/>
                  <a:pt x="182" y="92"/>
                  <a:pt x="182" y="92"/>
                </a:cubicBezTo>
                <a:cubicBezTo>
                  <a:pt x="183" y="94"/>
                  <a:pt x="182" y="97"/>
                  <a:pt x="180" y="98"/>
                </a:cubicBezTo>
                <a:cubicBezTo>
                  <a:pt x="168" y="103"/>
                  <a:pt x="168" y="103"/>
                  <a:pt x="168" y="103"/>
                </a:cubicBezTo>
                <a:cubicBezTo>
                  <a:pt x="168" y="114"/>
                  <a:pt x="168" y="114"/>
                  <a:pt x="168" y="114"/>
                </a:cubicBezTo>
                <a:cubicBezTo>
                  <a:pt x="185" y="107"/>
                  <a:pt x="185" y="107"/>
                  <a:pt x="185" y="107"/>
                </a:cubicBezTo>
                <a:cubicBezTo>
                  <a:pt x="186" y="106"/>
                  <a:pt x="188" y="106"/>
                  <a:pt x="189" y="107"/>
                </a:cubicBezTo>
                <a:cubicBezTo>
                  <a:pt x="189" y="60"/>
                  <a:pt x="189" y="60"/>
                  <a:pt x="189" y="60"/>
                </a:cubicBezTo>
                <a:close/>
                <a:moveTo>
                  <a:pt x="189" y="130"/>
                </a:moveTo>
                <a:cubicBezTo>
                  <a:pt x="189" y="141"/>
                  <a:pt x="189" y="141"/>
                  <a:pt x="189" y="141"/>
                </a:cubicBezTo>
                <a:cubicBezTo>
                  <a:pt x="170" y="150"/>
                  <a:pt x="170" y="150"/>
                  <a:pt x="170" y="150"/>
                </a:cubicBezTo>
                <a:cubicBezTo>
                  <a:pt x="169" y="150"/>
                  <a:pt x="169" y="151"/>
                  <a:pt x="168" y="151"/>
                </a:cubicBezTo>
                <a:cubicBezTo>
                  <a:pt x="168" y="139"/>
                  <a:pt x="168" y="139"/>
                  <a:pt x="168" y="139"/>
                </a:cubicBezTo>
                <a:lnTo>
                  <a:pt x="189" y="130"/>
                </a:lnTo>
                <a:close/>
                <a:moveTo>
                  <a:pt x="159" y="209"/>
                </a:moveTo>
                <a:cubicBezTo>
                  <a:pt x="168" y="204"/>
                  <a:pt x="168" y="204"/>
                  <a:pt x="168" y="204"/>
                </a:cubicBezTo>
                <a:cubicBezTo>
                  <a:pt x="168" y="156"/>
                  <a:pt x="168" y="156"/>
                  <a:pt x="168" y="156"/>
                </a:cubicBezTo>
                <a:cubicBezTo>
                  <a:pt x="168" y="155"/>
                  <a:pt x="168" y="155"/>
                  <a:pt x="168" y="155"/>
                </a:cubicBezTo>
                <a:cubicBezTo>
                  <a:pt x="168" y="154"/>
                  <a:pt x="168" y="152"/>
                  <a:pt x="168" y="151"/>
                </a:cubicBezTo>
                <a:cubicBezTo>
                  <a:pt x="168" y="139"/>
                  <a:pt x="168" y="139"/>
                  <a:pt x="168" y="139"/>
                </a:cubicBezTo>
                <a:cubicBezTo>
                  <a:pt x="166" y="141"/>
                  <a:pt x="166" y="141"/>
                  <a:pt x="166" y="141"/>
                </a:cubicBezTo>
                <a:cubicBezTo>
                  <a:pt x="164" y="142"/>
                  <a:pt x="161" y="141"/>
                  <a:pt x="160" y="138"/>
                </a:cubicBezTo>
                <a:cubicBezTo>
                  <a:pt x="159" y="136"/>
                  <a:pt x="159" y="136"/>
                  <a:pt x="159" y="136"/>
                </a:cubicBezTo>
                <a:cubicBezTo>
                  <a:pt x="159" y="160"/>
                  <a:pt x="159" y="160"/>
                  <a:pt x="159" y="160"/>
                </a:cubicBezTo>
                <a:cubicBezTo>
                  <a:pt x="165" y="172"/>
                  <a:pt x="165" y="172"/>
                  <a:pt x="165" y="172"/>
                </a:cubicBezTo>
                <a:cubicBezTo>
                  <a:pt x="165" y="172"/>
                  <a:pt x="165" y="172"/>
                  <a:pt x="165" y="172"/>
                </a:cubicBezTo>
                <a:cubicBezTo>
                  <a:pt x="166" y="175"/>
                  <a:pt x="165" y="177"/>
                  <a:pt x="163" y="178"/>
                </a:cubicBezTo>
                <a:cubicBezTo>
                  <a:pt x="159" y="180"/>
                  <a:pt x="159" y="180"/>
                  <a:pt x="159" y="180"/>
                </a:cubicBezTo>
                <a:cubicBezTo>
                  <a:pt x="159" y="209"/>
                  <a:pt x="159" y="209"/>
                  <a:pt x="159" y="209"/>
                </a:cubicBezTo>
                <a:close/>
                <a:moveTo>
                  <a:pt x="168" y="16"/>
                </a:moveTo>
                <a:cubicBezTo>
                  <a:pt x="168" y="15"/>
                  <a:pt x="168" y="15"/>
                  <a:pt x="168" y="15"/>
                </a:cubicBezTo>
                <a:cubicBezTo>
                  <a:pt x="166" y="11"/>
                  <a:pt x="163" y="7"/>
                  <a:pt x="159" y="5"/>
                </a:cubicBezTo>
                <a:cubicBezTo>
                  <a:pt x="159" y="40"/>
                  <a:pt x="159" y="40"/>
                  <a:pt x="159" y="40"/>
                </a:cubicBezTo>
                <a:cubicBezTo>
                  <a:pt x="163" y="49"/>
                  <a:pt x="163" y="49"/>
                  <a:pt x="163" y="49"/>
                </a:cubicBezTo>
                <a:cubicBezTo>
                  <a:pt x="163" y="49"/>
                  <a:pt x="163" y="49"/>
                  <a:pt x="163" y="49"/>
                </a:cubicBezTo>
                <a:cubicBezTo>
                  <a:pt x="166" y="55"/>
                  <a:pt x="164" y="61"/>
                  <a:pt x="159" y="65"/>
                </a:cubicBezTo>
                <a:cubicBezTo>
                  <a:pt x="159" y="82"/>
                  <a:pt x="159" y="82"/>
                  <a:pt x="159" y="82"/>
                </a:cubicBezTo>
                <a:cubicBezTo>
                  <a:pt x="168" y="78"/>
                  <a:pt x="168" y="78"/>
                  <a:pt x="168" y="78"/>
                </a:cubicBezTo>
                <a:cubicBezTo>
                  <a:pt x="168" y="16"/>
                  <a:pt x="168" y="16"/>
                  <a:pt x="168" y="16"/>
                </a:cubicBezTo>
                <a:close/>
                <a:moveTo>
                  <a:pt x="168" y="103"/>
                </a:moveTo>
                <a:cubicBezTo>
                  <a:pt x="168" y="114"/>
                  <a:pt x="168" y="114"/>
                  <a:pt x="168" y="114"/>
                </a:cubicBezTo>
                <a:cubicBezTo>
                  <a:pt x="159" y="118"/>
                  <a:pt x="159" y="118"/>
                  <a:pt x="159" y="118"/>
                </a:cubicBezTo>
                <a:cubicBezTo>
                  <a:pt x="159" y="108"/>
                  <a:pt x="159" y="108"/>
                  <a:pt x="159" y="108"/>
                </a:cubicBezTo>
                <a:lnTo>
                  <a:pt x="168" y="103"/>
                </a:lnTo>
                <a:close/>
                <a:moveTo>
                  <a:pt x="144" y="216"/>
                </a:moveTo>
                <a:cubicBezTo>
                  <a:pt x="159" y="209"/>
                  <a:pt x="159" y="209"/>
                  <a:pt x="159" y="209"/>
                </a:cubicBezTo>
                <a:cubicBezTo>
                  <a:pt x="159" y="180"/>
                  <a:pt x="159" y="180"/>
                  <a:pt x="159" y="180"/>
                </a:cubicBezTo>
                <a:cubicBezTo>
                  <a:pt x="144" y="187"/>
                  <a:pt x="144" y="187"/>
                  <a:pt x="144" y="187"/>
                </a:cubicBezTo>
                <a:cubicBezTo>
                  <a:pt x="144" y="216"/>
                  <a:pt x="144" y="216"/>
                  <a:pt x="144" y="216"/>
                </a:cubicBezTo>
                <a:close/>
                <a:moveTo>
                  <a:pt x="159" y="5"/>
                </a:moveTo>
                <a:cubicBezTo>
                  <a:pt x="155" y="2"/>
                  <a:pt x="149" y="0"/>
                  <a:pt x="144" y="0"/>
                </a:cubicBezTo>
                <a:cubicBezTo>
                  <a:pt x="144" y="22"/>
                  <a:pt x="144" y="22"/>
                  <a:pt x="144" y="22"/>
                </a:cubicBezTo>
                <a:cubicBezTo>
                  <a:pt x="148" y="23"/>
                  <a:pt x="152" y="25"/>
                  <a:pt x="154" y="30"/>
                </a:cubicBezTo>
                <a:cubicBezTo>
                  <a:pt x="159" y="40"/>
                  <a:pt x="159" y="40"/>
                  <a:pt x="159" y="40"/>
                </a:cubicBezTo>
                <a:cubicBezTo>
                  <a:pt x="159" y="5"/>
                  <a:pt x="159" y="5"/>
                  <a:pt x="159" y="5"/>
                </a:cubicBezTo>
                <a:close/>
                <a:moveTo>
                  <a:pt x="159" y="65"/>
                </a:moveTo>
                <a:cubicBezTo>
                  <a:pt x="159" y="82"/>
                  <a:pt x="159" y="82"/>
                  <a:pt x="159" y="82"/>
                </a:cubicBezTo>
                <a:cubicBezTo>
                  <a:pt x="144" y="89"/>
                  <a:pt x="144" y="89"/>
                  <a:pt x="144" y="89"/>
                </a:cubicBezTo>
                <a:cubicBezTo>
                  <a:pt x="144" y="72"/>
                  <a:pt x="144" y="72"/>
                  <a:pt x="144" y="72"/>
                </a:cubicBezTo>
                <a:cubicBezTo>
                  <a:pt x="157" y="66"/>
                  <a:pt x="157" y="66"/>
                  <a:pt x="157" y="66"/>
                </a:cubicBezTo>
                <a:cubicBezTo>
                  <a:pt x="158" y="66"/>
                  <a:pt x="159" y="66"/>
                  <a:pt x="159" y="65"/>
                </a:cubicBezTo>
                <a:close/>
                <a:moveTo>
                  <a:pt x="159" y="108"/>
                </a:moveTo>
                <a:cubicBezTo>
                  <a:pt x="159" y="118"/>
                  <a:pt x="159" y="118"/>
                  <a:pt x="159" y="118"/>
                </a:cubicBezTo>
                <a:cubicBezTo>
                  <a:pt x="156" y="120"/>
                  <a:pt x="156" y="120"/>
                  <a:pt x="156" y="120"/>
                </a:cubicBezTo>
                <a:cubicBezTo>
                  <a:pt x="154" y="121"/>
                  <a:pt x="153" y="123"/>
                  <a:pt x="154" y="126"/>
                </a:cubicBezTo>
                <a:cubicBezTo>
                  <a:pt x="159" y="136"/>
                  <a:pt x="159" y="136"/>
                  <a:pt x="159" y="136"/>
                </a:cubicBezTo>
                <a:cubicBezTo>
                  <a:pt x="159" y="160"/>
                  <a:pt x="159" y="160"/>
                  <a:pt x="159" y="160"/>
                </a:cubicBezTo>
                <a:cubicBezTo>
                  <a:pt x="159" y="159"/>
                  <a:pt x="159" y="159"/>
                  <a:pt x="159" y="159"/>
                </a:cubicBezTo>
                <a:cubicBezTo>
                  <a:pt x="158" y="157"/>
                  <a:pt x="155" y="156"/>
                  <a:pt x="153" y="157"/>
                </a:cubicBezTo>
                <a:cubicBezTo>
                  <a:pt x="144" y="162"/>
                  <a:pt x="144" y="162"/>
                  <a:pt x="144" y="162"/>
                </a:cubicBezTo>
                <a:cubicBezTo>
                  <a:pt x="144" y="151"/>
                  <a:pt x="144" y="151"/>
                  <a:pt x="144" y="151"/>
                </a:cubicBezTo>
                <a:cubicBezTo>
                  <a:pt x="149" y="148"/>
                  <a:pt x="149" y="148"/>
                  <a:pt x="149" y="148"/>
                </a:cubicBezTo>
                <a:cubicBezTo>
                  <a:pt x="151" y="147"/>
                  <a:pt x="152" y="145"/>
                  <a:pt x="151" y="143"/>
                </a:cubicBezTo>
                <a:cubicBezTo>
                  <a:pt x="151" y="143"/>
                  <a:pt x="151" y="143"/>
                  <a:pt x="151" y="143"/>
                </a:cubicBezTo>
                <a:cubicBezTo>
                  <a:pt x="145" y="130"/>
                  <a:pt x="145" y="130"/>
                  <a:pt x="145" y="130"/>
                </a:cubicBezTo>
                <a:cubicBezTo>
                  <a:pt x="145" y="129"/>
                  <a:pt x="144" y="129"/>
                  <a:pt x="144" y="128"/>
                </a:cubicBezTo>
                <a:cubicBezTo>
                  <a:pt x="144" y="104"/>
                  <a:pt x="144" y="104"/>
                  <a:pt x="144" y="104"/>
                </a:cubicBezTo>
                <a:cubicBezTo>
                  <a:pt x="146" y="109"/>
                  <a:pt x="146" y="109"/>
                  <a:pt x="146" y="109"/>
                </a:cubicBezTo>
                <a:cubicBezTo>
                  <a:pt x="147" y="111"/>
                  <a:pt x="150" y="112"/>
                  <a:pt x="152" y="111"/>
                </a:cubicBezTo>
                <a:lnTo>
                  <a:pt x="159" y="108"/>
                </a:lnTo>
                <a:close/>
                <a:moveTo>
                  <a:pt x="132" y="2"/>
                </a:moveTo>
                <a:cubicBezTo>
                  <a:pt x="123" y="7"/>
                  <a:pt x="123" y="7"/>
                  <a:pt x="123" y="7"/>
                </a:cubicBezTo>
                <a:cubicBezTo>
                  <a:pt x="123" y="30"/>
                  <a:pt x="123" y="30"/>
                  <a:pt x="123" y="30"/>
                </a:cubicBezTo>
                <a:cubicBezTo>
                  <a:pt x="137" y="23"/>
                  <a:pt x="137" y="23"/>
                  <a:pt x="137" y="23"/>
                </a:cubicBezTo>
                <a:cubicBezTo>
                  <a:pt x="139" y="22"/>
                  <a:pt x="142" y="22"/>
                  <a:pt x="144" y="22"/>
                </a:cubicBezTo>
                <a:cubicBezTo>
                  <a:pt x="144" y="0"/>
                  <a:pt x="144" y="0"/>
                  <a:pt x="144" y="0"/>
                </a:cubicBezTo>
                <a:cubicBezTo>
                  <a:pt x="140" y="0"/>
                  <a:pt x="136" y="1"/>
                  <a:pt x="132" y="2"/>
                </a:cubicBezTo>
                <a:close/>
                <a:moveTo>
                  <a:pt x="123" y="225"/>
                </a:moveTo>
                <a:cubicBezTo>
                  <a:pt x="144" y="216"/>
                  <a:pt x="144" y="216"/>
                  <a:pt x="144" y="216"/>
                </a:cubicBezTo>
                <a:cubicBezTo>
                  <a:pt x="144" y="187"/>
                  <a:pt x="144" y="187"/>
                  <a:pt x="144" y="187"/>
                </a:cubicBezTo>
                <a:cubicBezTo>
                  <a:pt x="135" y="191"/>
                  <a:pt x="135" y="191"/>
                  <a:pt x="135" y="191"/>
                </a:cubicBezTo>
                <a:cubicBezTo>
                  <a:pt x="133" y="192"/>
                  <a:pt x="130" y="191"/>
                  <a:pt x="129" y="189"/>
                </a:cubicBezTo>
                <a:cubicBezTo>
                  <a:pt x="123" y="177"/>
                  <a:pt x="123" y="177"/>
                  <a:pt x="123" y="177"/>
                </a:cubicBezTo>
                <a:cubicBezTo>
                  <a:pt x="123" y="225"/>
                  <a:pt x="123" y="225"/>
                  <a:pt x="123" y="225"/>
                </a:cubicBezTo>
                <a:close/>
                <a:moveTo>
                  <a:pt x="144" y="72"/>
                </a:moveTo>
                <a:cubicBezTo>
                  <a:pt x="144" y="89"/>
                  <a:pt x="144" y="89"/>
                  <a:pt x="144" y="89"/>
                </a:cubicBezTo>
                <a:cubicBezTo>
                  <a:pt x="142" y="90"/>
                  <a:pt x="142" y="90"/>
                  <a:pt x="142" y="90"/>
                </a:cubicBezTo>
                <a:cubicBezTo>
                  <a:pt x="140" y="91"/>
                  <a:pt x="139" y="94"/>
                  <a:pt x="140" y="96"/>
                </a:cubicBezTo>
                <a:cubicBezTo>
                  <a:pt x="144" y="104"/>
                  <a:pt x="144" y="104"/>
                  <a:pt x="144" y="104"/>
                </a:cubicBezTo>
                <a:cubicBezTo>
                  <a:pt x="144" y="128"/>
                  <a:pt x="144" y="128"/>
                  <a:pt x="144" y="128"/>
                </a:cubicBezTo>
                <a:cubicBezTo>
                  <a:pt x="143" y="127"/>
                  <a:pt x="141" y="127"/>
                  <a:pt x="139" y="128"/>
                </a:cubicBezTo>
                <a:cubicBezTo>
                  <a:pt x="123" y="135"/>
                  <a:pt x="123" y="135"/>
                  <a:pt x="123" y="135"/>
                </a:cubicBezTo>
                <a:cubicBezTo>
                  <a:pt x="123" y="125"/>
                  <a:pt x="123" y="125"/>
                  <a:pt x="123" y="125"/>
                </a:cubicBezTo>
                <a:cubicBezTo>
                  <a:pt x="135" y="119"/>
                  <a:pt x="135" y="119"/>
                  <a:pt x="135" y="119"/>
                </a:cubicBezTo>
                <a:cubicBezTo>
                  <a:pt x="137" y="118"/>
                  <a:pt x="138" y="115"/>
                  <a:pt x="137" y="113"/>
                </a:cubicBezTo>
                <a:cubicBezTo>
                  <a:pt x="137" y="113"/>
                  <a:pt x="137" y="113"/>
                  <a:pt x="137" y="113"/>
                </a:cubicBezTo>
                <a:cubicBezTo>
                  <a:pt x="131" y="100"/>
                  <a:pt x="131" y="100"/>
                  <a:pt x="131" y="100"/>
                </a:cubicBezTo>
                <a:cubicBezTo>
                  <a:pt x="130" y="98"/>
                  <a:pt x="128" y="97"/>
                  <a:pt x="126" y="98"/>
                </a:cubicBezTo>
                <a:cubicBezTo>
                  <a:pt x="123" y="99"/>
                  <a:pt x="123" y="99"/>
                  <a:pt x="123" y="99"/>
                </a:cubicBezTo>
                <a:cubicBezTo>
                  <a:pt x="123" y="82"/>
                  <a:pt x="123" y="82"/>
                  <a:pt x="123" y="82"/>
                </a:cubicBezTo>
                <a:cubicBezTo>
                  <a:pt x="144" y="72"/>
                  <a:pt x="144" y="72"/>
                  <a:pt x="144" y="72"/>
                </a:cubicBezTo>
                <a:close/>
                <a:moveTo>
                  <a:pt x="144" y="151"/>
                </a:moveTo>
                <a:cubicBezTo>
                  <a:pt x="144" y="162"/>
                  <a:pt x="144" y="162"/>
                  <a:pt x="144" y="162"/>
                </a:cubicBezTo>
                <a:cubicBezTo>
                  <a:pt x="125" y="171"/>
                  <a:pt x="125" y="171"/>
                  <a:pt x="125" y="171"/>
                </a:cubicBezTo>
                <a:cubicBezTo>
                  <a:pt x="124" y="171"/>
                  <a:pt x="124" y="172"/>
                  <a:pt x="123" y="172"/>
                </a:cubicBezTo>
                <a:cubicBezTo>
                  <a:pt x="123" y="161"/>
                  <a:pt x="123" y="161"/>
                  <a:pt x="123" y="161"/>
                </a:cubicBezTo>
                <a:lnTo>
                  <a:pt x="144" y="151"/>
                </a:lnTo>
                <a:close/>
                <a:moveTo>
                  <a:pt x="123" y="7"/>
                </a:moveTo>
                <a:cubicBezTo>
                  <a:pt x="99" y="18"/>
                  <a:pt x="99" y="18"/>
                  <a:pt x="99" y="18"/>
                </a:cubicBezTo>
                <a:cubicBezTo>
                  <a:pt x="99" y="41"/>
                  <a:pt x="99" y="41"/>
                  <a:pt x="99" y="41"/>
                </a:cubicBezTo>
                <a:cubicBezTo>
                  <a:pt x="123" y="30"/>
                  <a:pt x="123" y="30"/>
                  <a:pt x="123" y="30"/>
                </a:cubicBezTo>
                <a:cubicBezTo>
                  <a:pt x="123" y="7"/>
                  <a:pt x="123" y="7"/>
                  <a:pt x="123" y="7"/>
                </a:cubicBezTo>
                <a:close/>
                <a:moveTo>
                  <a:pt x="99" y="236"/>
                </a:moveTo>
                <a:cubicBezTo>
                  <a:pt x="100" y="236"/>
                  <a:pt x="102" y="235"/>
                  <a:pt x="103" y="235"/>
                </a:cubicBezTo>
                <a:cubicBezTo>
                  <a:pt x="123" y="225"/>
                  <a:pt x="123" y="225"/>
                  <a:pt x="123" y="225"/>
                </a:cubicBezTo>
                <a:cubicBezTo>
                  <a:pt x="123" y="177"/>
                  <a:pt x="123" y="177"/>
                  <a:pt x="123" y="177"/>
                </a:cubicBezTo>
                <a:cubicBezTo>
                  <a:pt x="123" y="176"/>
                  <a:pt x="123" y="176"/>
                  <a:pt x="123" y="176"/>
                </a:cubicBezTo>
                <a:cubicBezTo>
                  <a:pt x="122" y="175"/>
                  <a:pt x="123" y="174"/>
                  <a:pt x="123" y="172"/>
                </a:cubicBezTo>
                <a:cubicBezTo>
                  <a:pt x="123" y="161"/>
                  <a:pt x="123" y="161"/>
                  <a:pt x="123" y="161"/>
                </a:cubicBezTo>
                <a:cubicBezTo>
                  <a:pt x="121" y="162"/>
                  <a:pt x="121" y="162"/>
                  <a:pt x="121" y="162"/>
                </a:cubicBezTo>
                <a:cubicBezTo>
                  <a:pt x="119" y="163"/>
                  <a:pt x="116" y="162"/>
                  <a:pt x="115" y="159"/>
                </a:cubicBezTo>
                <a:cubicBezTo>
                  <a:pt x="109" y="147"/>
                  <a:pt x="109" y="147"/>
                  <a:pt x="109" y="147"/>
                </a:cubicBezTo>
                <a:cubicBezTo>
                  <a:pt x="108" y="145"/>
                  <a:pt x="109" y="142"/>
                  <a:pt x="111" y="141"/>
                </a:cubicBezTo>
                <a:cubicBezTo>
                  <a:pt x="123" y="135"/>
                  <a:pt x="123" y="135"/>
                  <a:pt x="123" y="135"/>
                </a:cubicBezTo>
                <a:cubicBezTo>
                  <a:pt x="123" y="125"/>
                  <a:pt x="123" y="125"/>
                  <a:pt x="123" y="125"/>
                </a:cubicBezTo>
                <a:cubicBezTo>
                  <a:pt x="107" y="132"/>
                  <a:pt x="107" y="132"/>
                  <a:pt x="107" y="132"/>
                </a:cubicBezTo>
                <a:cubicBezTo>
                  <a:pt x="105" y="133"/>
                  <a:pt x="102" y="132"/>
                  <a:pt x="101" y="130"/>
                </a:cubicBezTo>
                <a:cubicBezTo>
                  <a:pt x="99" y="124"/>
                  <a:pt x="99" y="124"/>
                  <a:pt x="99" y="124"/>
                </a:cubicBezTo>
                <a:cubicBezTo>
                  <a:pt x="99" y="150"/>
                  <a:pt x="99" y="150"/>
                  <a:pt x="99" y="150"/>
                </a:cubicBezTo>
                <a:cubicBezTo>
                  <a:pt x="99" y="150"/>
                  <a:pt x="99" y="151"/>
                  <a:pt x="100" y="151"/>
                </a:cubicBezTo>
                <a:cubicBezTo>
                  <a:pt x="106" y="164"/>
                  <a:pt x="106" y="164"/>
                  <a:pt x="106" y="164"/>
                </a:cubicBezTo>
                <a:cubicBezTo>
                  <a:pt x="106" y="164"/>
                  <a:pt x="106" y="164"/>
                  <a:pt x="106" y="164"/>
                </a:cubicBezTo>
                <a:cubicBezTo>
                  <a:pt x="107" y="166"/>
                  <a:pt x="106" y="169"/>
                  <a:pt x="104" y="170"/>
                </a:cubicBezTo>
                <a:cubicBezTo>
                  <a:pt x="99" y="172"/>
                  <a:pt x="99" y="172"/>
                  <a:pt x="99" y="172"/>
                </a:cubicBezTo>
                <a:cubicBezTo>
                  <a:pt x="99" y="183"/>
                  <a:pt x="99" y="183"/>
                  <a:pt x="99" y="183"/>
                </a:cubicBezTo>
                <a:cubicBezTo>
                  <a:pt x="108" y="179"/>
                  <a:pt x="108" y="179"/>
                  <a:pt x="108" y="179"/>
                </a:cubicBezTo>
                <a:cubicBezTo>
                  <a:pt x="110" y="178"/>
                  <a:pt x="113" y="179"/>
                  <a:pt x="114" y="181"/>
                </a:cubicBezTo>
                <a:cubicBezTo>
                  <a:pt x="120" y="194"/>
                  <a:pt x="120" y="194"/>
                  <a:pt x="120" y="194"/>
                </a:cubicBezTo>
                <a:cubicBezTo>
                  <a:pt x="120" y="194"/>
                  <a:pt x="120" y="194"/>
                  <a:pt x="120" y="194"/>
                </a:cubicBezTo>
                <a:cubicBezTo>
                  <a:pt x="121" y="196"/>
                  <a:pt x="120" y="198"/>
                  <a:pt x="118" y="199"/>
                </a:cubicBezTo>
                <a:cubicBezTo>
                  <a:pt x="99" y="208"/>
                  <a:pt x="99" y="208"/>
                  <a:pt x="99" y="208"/>
                </a:cubicBezTo>
                <a:cubicBezTo>
                  <a:pt x="99" y="236"/>
                  <a:pt x="99" y="236"/>
                  <a:pt x="99" y="236"/>
                </a:cubicBezTo>
                <a:close/>
                <a:moveTo>
                  <a:pt x="123" y="82"/>
                </a:moveTo>
                <a:cubicBezTo>
                  <a:pt x="123" y="99"/>
                  <a:pt x="123" y="99"/>
                  <a:pt x="123" y="99"/>
                </a:cubicBezTo>
                <a:cubicBezTo>
                  <a:pt x="99" y="111"/>
                  <a:pt x="99" y="111"/>
                  <a:pt x="99" y="111"/>
                </a:cubicBezTo>
                <a:cubicBezTo>
                  <a:pt x="99" y="94"/>
                  <a:pt x="99" y="94"/>
                  <a:pt x="99" y="94"/>
                </a:cubicBezTo>
                <a:lnTo>
                  <a:pt x="123" y="82"/>
                </a:lnTo>
                <a:close/>
                <a:moveTo>
                  <a:pt x="99" y="18"/>
                </a:moveTo>
                <a:cubicBezTo>
                  <a:pt x="71" y="31"/>
                  <a:pt x="71" y="31"/>
                  <a:pt x="71" y="31"/>
                </a:cubicBezTo>
                <a:cubicBezTo>
                  <a:pt x="71" y="54"/>
                  <a:pt x="71" y="54"/>
                  <a:pt x="71" y="54"/>
                </a:cubicBezTo>
                <a:cubicBezTo>
                  <a:pt x="99" y="41"/>
                  <a:pt x="99" y="41"/>
                  <a:pt x="99" y="41"/>
                </a:cubicBezTo>
                <a:cubicBezTo>
                  <a:pt x="99" y="18"/>
                  <a:pt x="99" y="18"/>
                  <a:pt x="99" y="18"/>
                </a:cubicBezTo>
                <a:close/>
                <a:moveTo>
                  <a:pt x="71" y="227"/>
                </a:moveTo>
                <a:cubicBezTo>
                  <a:pt x="77" y="235"/>
                  <a:pt x="88" y="239"/>
                  <a:pt x="99" y="236"/>
                </a:cubicBezTo>
                <a:cubicBezTo>
                  <a:pt x="99" y="208"/>
                  <a:pt x="99" y="208"/>
                  <a:pt x="99" y="208"/>
                </a:cubicBezTo>
                <a:cubicBezTo>
                  <a:pt x="89" y="212"/>
                  <a:pt x="89" y="212"/>
                  <a:pt x="89" y="212"/>
                </a:cubicBezTo>
                <a:cubicBezTo>
                  <a:pt x="87" y="213"/>
                  <a:pt x="85" y="213"/>
                  <a:pt x="84" y="210"/>
                </a:cubicBezTo>
                <a:cubicBezTo>
                  <a:pt x="78" y="197"/>
                  <a:pt x="78" y="197"/>
                  <a:pt x="78" y="197"/>
                </a:cubicBezTo>
                <a:cubicBezTo>
                  <a:pt x="77" y="195"/>
                  <a:pt x="78" y="193"/>
                  <a:pt x="80" y="192"/>
                </a:cubicBezTo>
                <a:cubicBezTo>
                  <a:pt x="99" y="183"/>
                  <a:pt x="99" y="183"/>
                  <a:pt x="99" y="183"/>
                </a:cubicBezTo>
                <a:cubicBezTo>
                  <a:pt x="99" y="172"/>
                  <a:pt x="99" y="172"/>
                  <a:pt x="99" y="172"/>
                </a:cubicBezTo>
                <a:cubicBezTo>
                  <a:pt x="75" y="183"/>
                  <a:pt x="75" y="183"/>
                  <a:pt x="75" y="183"/>
                </a:cubicBezTo>
                <a:cubicBezTo>
                  <a:pt x="74" y="184"/>
                  <a:pt x="72" y="183"/>
                  <a:pt x="71" y="182"/>
                </a:cubicBezTo>
                <a:cubicBezTo>
                  <a:pt x="71" y="227"/>
                  <a:pt x="71" y="227"/>
                  <a:pt x="71" y="227"/>
                </a:cubicBezTo>
                <a:close/>
                <a:moveTo>
                  <a:pt x="99" y="94"/>
                </a:moveTo>
                <a:cubicBezTo>
                  <a:pt x="99" y="111"/>
                  <a:pt x="99" y="111"/>
                  <a:pt x="99" y="111"/>
                </a:cubicBezTo>
                <a:cubicBezTo>
                  <a:pt x="97" y="111"/>
                  <a:pt x="97" y="111"/>
                  <a:pt x="97" y="111"/>
                </a:cubicBezTo>
                <a:cubicBezTo>
                  <a:pt x="95" y="112"/>
                  <a:pt x="94" y="115"/>
                  <a:pt x="95" y="117"/>
                </a:cubicBezTo>
                <a:cubicBezTo>
                  <a:pt x="99" y="124"/>
                  <a:pt x="99" y="124"/>
                  <a:pt x="99" y="124"/>
                </a:cubicBezTo>
                <a:cubicBezTo>
                  <a:pt x="99" y="150"/>
                  <a:pt x="99" y="150"/>
                  <a:pt x="99" y="150"/>
                </a:cubicBezTo>
                <a:cubicBezTo>
                  <a:pt x="97" y="149"/>
                  <a:pt x="96" y="148"/>
                  <a:pt x="94" y="149"/>
                </a:cubicBezTo>
                <a:cubicBezTo>
                  <a:pt x="71" y="160"/>
                  <a:pt x="71" y="160"/>
                  <a:pt x="71" y="160"/>
                </a:cubicBezTo>
                <a:cubicBezTo>
                  <a:pt x="71" y="149"/>
                  <a:pt x="71" y="149"/>
                  <a:pt x="71" y="149"/>
                </a:cubicBezTo>
                <a:cubicBezTo>
                  <a:pt x="90" y="140"/>
                  <a:pt x="90" y="140"/>
                  <a:pt x="90" y="140"/>
                </a:cubicBezTo>
                <a:cubicBezTo>
                  <a:pt x="92" y="139"/>
                  <a:pt x="93" y="136"/>
                  <a:pt x="92" y="134"/>
                </a:cubicBezTo>
                <a:cubicBezTo>
                  <a:pt x="92" y="134"/>
                  <a:pt x="92" y="134"/>
                  <a:pt x="92" y="134"/>
                </a:cubicBezTo>
                <a:cubicBezTo>
                  <a:pt x="86" y="122"/>
                  <a:pt x="86" y="122"/>
                  <a:pt x="86" y="122"/>
                </a:cubicBezTo>
                <a:cubicBezTo>
                  <a:pt x="85" y="119"/>
                  <a:pt x="82" y="118"/>
                  <a:pt x="80" y="119"/>
                </a:cubicBezTo>
                <a:cubicBezTo>
                  <a:pt x="71" y="124"/>
                  <a:pt x="71" y="124"/>
                  <a:pt x="71" y="124"/>
                </a:cubicBezTo>
                <a:cubicBezTo>
                  <a:pt x="71" y="107"/>
                  <a:pt x="71" y="107"/>
                  <a:pt x="71" y="107"/>
                </a:cubicBezTo>
                <a:lnTo>
                  <a:pt x="99" y="94"/>
                </a:lnTo>
                <a:close/>
                <a:moveTo>
                  <a:pt x="71" y="31"/>
                </a:moveTo>
                <a:cubicBezTo>
                  <a:pt x="20" y="55"/>
                  <a:pt x="20" y="55"/>
                  <a:pt x="20" y="55"/>
                </a:cubicBezTo>
                <a:cubicBezTo>
                  <a:pt x="6" y="62"/>
                  <a:pt x="0" y="78"/>
                  <a:pt x="7" y="91"/>
                </a:cubicBezTo>
                <a:cubicBezTo>
                  <a:pt x="68" y="222"/>
                  <a:pt x="68" y="222"/>
                  <a:pt x="68" y="222"/>
                </a:cubicBezTo>
                <a:cubicBezTo>
                  <a:pt x="69" y="223"/>
                  <a:pt x="70" y="225"/>
                  <a:pt x="71" y="227"/>
                </a:cubicBezTo>
                <a:cubicBezTo>
                  <a:pt x="71" y="182"/>
                  <a:pt x="71" y="182"/>
                  <a:pt x="71" y="182"/>
                </a:cubicBezTo>
                <a:cubicBezTo>
                  <a:pt x="71" y="182"/>
                  <a:pt x="70" y="181"/>
                  <a:pt x="70" y="181"/>
                </a:cubicBezTo>
                <a:cubicBezTo>
                  <a:pt x="64" y="168"/>
                  <a:pt x="64" y="168"/>
                  <a:pt x="64" y="168"/>
                </a:cubicBezTo>
                <a:cubicBezTo>
                  <a:pt x="63" y="166"/>
                  <a:pt x="64" y="163"/>
                  <a:pt x="66" y="162"/>
                </a:cubicBezTo>
                <a:cubicBezTo>
                  <a:pt x="71" y="160"/>
                  <a:pt x="71" y="160"/>
                  <a:pt x="71" y="160"/>
                </a:cubicBezTo>
                <a:cubicBezTo>
                  <a:pt x="71" y="149"/>
                  <a:pt x="71" y="149"/>
                  <a:pt x="71" y="149"/>
                </a:cubicBezTo>
                <a:cubicBezTo>
                  <a:pt x="62" y="153"/>
                  <a:pt x="62" y="153"/>
                  <a:pt x="62" y="153"/>
                </a:cubicBezTo>
                <a:cubicBezTo>
                  <a:pt x="60" y="154"/>
                  <a:pt x="57" y="153"/>
                  <a:pt x="56" y="151"/>
                </a:cubicBezTo>
                <a:cubicBezTo>
                  <a:pt x="50" y="138"/>
                  <a:pt x="50" y="138"/>
                  <a:pt x="50" y="138"/>
                </a:cubicBezTo>
                <a:cubicBezTo>
                  <a:pt x="49" y="136"/>
                  <a:pt x="50" y="134"/>
                  <a:pt x="52" y="133"/>
                </a:cubicBezTo>
                <a:cubicBezTo>
                  <a:pt x="71" y="124"/>
                  <a:pt x="71" y="124"/>
                  <a:pt x="71" y="124"/>
                </a:cubicBezTo>
                <a:cubicBezTo>
                  <a:pt x="71" y="107"/>
                  <a:pt x="71" y="107"/>
                  <a:pt x="71" y="107"/>
                </a:cubicBezTo>
                <a:cubicBezTo>
                  <a:pt x="53" y="115"/>
                  <a:pt x="53" y="115"/>
                  <a:pt x="53" y="115"/>
                </a:cubicBezTo>
                <a:cubicBezTo>
                  <a:pt x="46" y="118"/>
                  <a:pt x="38" y="116"/>
                  <a:pt x="35" y="109"/>
                </a:cubicBezTo>
                <a:cubicBezTo>
                  <a:pt x="26" y="89"/>
                  <a:pt x="26" y="89"/>
                  <a:pt x="26" y="89"/>
                </a:cubicBezTo>
                <a:cubicBezTo>
                  <a:pt x="23" y="83"/>
                  <a:pt x="26" y="75"/>
                  <a:pt x="33" y="72"/>
                </a:cubicBezTo>
                <a:cubicBezTo>
                  <a:pt x="71" y="54"/>
                  <a:pt x="71" y="54"/>
                  <a:pt x="71" y="54"/>
                </a:cubicBezTo>
                <a:lnTo>
                  <a:pt x="71" y="31"/>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9" name="Rectangle 59"/>
          <p:cNvSpPr>
            <a:spLocks noChangeArrowheads="1"/>
          </p:cNvSpPr>
          <p:nvPr/>
        </p:nvSpPr>
        <p:spPr bwMode="auto">
          <a:xfrm>
            <a:off x="6873120" y="2105880"/>
            <a:ext cx="47017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0" name="Rectangle 60"/>
          <p:cNvSpPr>
            <a:spLocks noChangeArrowheads="1"/>
          </p:cNvSpPr>
          <p:nvPr/>
        </p:nvSpPr>
        <p:spPr bwMode="auto">
          <a:xfrm>
            <a:off x="6892165" y="2058267"/>
            <a:ext cx="43208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1" name="Rectangle 61"/>
          <p:cNvSpPr>
            <a:spLocks noChangeArrowheads="1"/>
          </p:cNvSpPr>
          <p:nvPr/>
        </p:nvSpPr>
        <p:spPr bwMode="auto">
          <a:xfrm>
            <a:off x="7062380" y="2009464"/>
            <a:ext cx="9165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2" name="Rectangle 62"/>
          <p:cNvSpPr>
            <a:spLocks noChangeArrowheads="1"/>
          </p:cNvSpPr>
          <p:nvPr/>
        </p:nvSpPr>
        <p:spPr bwMode="auto">
          <a:xfrm>
            <a:off x="7079045" y="1834488"/>
            <a:ext cx="58326" cy="190450"/>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3" name="Rectangle 63"/>
          <p:cNvSpPr>
            <a:spLocks noChangeArrowheads="1"/>
          </p:cNvSpPr>
          <p:nvPr/>
        </p:nvSpPr>
        <p:spPr bwMode="auto">
          <a:xfrm>
            <a:off x="7062380" y="1824966"/>
            <a:ext cx="9165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4" name="Rectangle 64"/>
          <p:cNvSpPr>
            <a:spLocks noChangeArrowheads="1"/>
          </p:cNvSpPr>
          <p:nvPr/>
        </p:nvSpPr>
        <p:spPr bwMode="auto">
          <a:xfrm>
            <a:off x="7201647" y="2009464"/>
            <a:ext cx="89274"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5" name="Rectangle 65"/>
          <p:cNvSpPr>
            <a:spLocks noChangeArrowheads="1"/>
          </p:cNvSpPr>
          <p:nvPr/>
        </p:nvSpPr>
        <p:spPr bwMode="auto">
          <a:xfrm>
            <a:off x="7217121" y="1834488"/>
            <a:ext cx="57135" cy="190450"/>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6" name="Rectangle 66"/>
          <p:cNvSpPr>
            <a:spLocks noChangeArrowheads="1"/>
          </p:cNvSpPr>
          <p:nvPr/>
        </p:nvSpPr>
        <p:spPr bwMode="auto">
          <a:xfrm>
            <a:off x="7201647" y="1824966"/>
            <a:ext cx="89274"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7" name="Rectangle 67"/>
          <p:cNvSpPr>
            <a:spLocks noChangeArrowheads="1"/>
          </p:cNvSpPr>
          <p:nvPr/>
        </p:nvSpPr>
        <p:spPr bwMode="auto">
          <a:xfrm>
            <a:off x="6925494" y="2009464"/>
            <a:ext cx="9165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8" name="Rectangle 68"/>
          <p:cNvSpPr>
            <a:spLocks noChangeArrowheads="1"/>
          </p:cNvSpPr>
          <p:nvPr/>
        </p:nvSpPr>
        <p:spPr bwMode="auto">
          <a:xfrm>
            <a:off x="6940969" y="1834488"/>
            <a:ext cx="59516" cy="190450"/>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9" name="Rectangle 69"/>
          <p:cNvSpPr>
            <a:spLocks noChangeArrowheads="1"/>
          </p:cNvSpPr>
          <p:nvPr/>
        </p:nvSpPr>
        <p:spPr bwMode="auto">
          <a:xfrm>
            <a:off x="6925494" y="1824966"/>
            <a:ext cx="9165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0" name="Rectangle 70"/>
          <p:cNvSpPr>
            <a:spLocks noChangeArrowheads="1"/>
          </p:cNvSpPr>
          <p:nvPr/>
        </p:nvSpPr>
        <p:spPr bwMode="auto">
          <a:xfrm>
            <a:off x="6892165" y="1772592"/>
            <a:ext cx="43208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1" name="Freeform 71"/>
          <p:cNvSpPr>
            <a:spLocks/>
          </p:cNvSpPr>
          <p:nvPr/>
        </p:nvSpPr>
        <p:spPr bwMode="auto">
          <a:xfrm>
            <a:off x="6892165" y="1634515"/>
            <a:ext cx="432085" cy="138077"/>
          </a:xfrm>
          <a:custGeom>
            <a:avLst/>
            <a:gdLst>
              <a:gd name="T0" fmla="*/ 181 w 363"/>
              <a:gd name="T1" fmla="*/ 0 h 116"/>
              <a:gd name="T2" fmla="*/ 363 w 363"/>
              <a:gd name="T3" fmla="*/ 116 h 116"/>
              <a:gd name="T4" fmla="*/ 0 w 363"/>
              <a:gd name="T5" fmla="*/ 116 h 116"/>
              <a:gd name="T6" fmla="*/ 181 w 363"/>
              <a:gd name="T7" fmla="*/ 0 h 116"/>
            </a:gdLst>
            <a:ahLst/>
            <a:cxnLst>
              <a:cxn ang="0">
                <a:pos x="T0" y="T1"/>
              </a:cxn>
              <a:cxn ang="0">
                <a:pos x="T2" y="T3"/>
              </a:cxn>
              <a:cxn ang="0">
                <a:pos x="T4" y="T5"/>
              </a:cxn>
              <a:cxn ang="0">
                <a:pos x="T6" y="T7"/>
              </a:cxn>
            </a:cxnLst>
            <a:rect l="0" t="0" r="r" b="b"/>
            <a:pathLst>
              <a:path w="363" h="116">
                <a:moveTo>
                  <a:pt x="181" y="0"/>
                </a:moveTo>
                <a:lnTo>
                  <a:pt x="363" y="116"/>
                </a:lnTo>
                <a:lnTo>
                  <a:pt x="0" y="116"/>
                </a:lnTo>
                <a:lnTo>
                  <a:pt x="181"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2" name="Freeform 72"/>
          <p:cNvSpPr>
            <a:spLocks noEditPoints="1"/>
          </p:cNvSpPr>
          <p:nvPr/>
        </p:nvSpPr>
        <p:spPr bwMode="auto">
          <a:xfrm>
            <a:off x="5704231" y="1759498"/>
            <a:ext cx="599919" cy="391614"/>
          </a:xfrm>
          <a:custGeom>
            <a:avLst/>
            <a:gdLst>
              <a:gd name="T0" fmla="*/ 82 w 367"/>
              <a:gd name="T1" fmla="*/ 27 h 240"/>
              <a:gd name="T2" fmla="*/ 367 w 367"/>
              <a:gd name="T3" fmla="*/ 120 h 240"/>
              <a:gd name="T4" fmla="*/ 82 w 367"/>
              <a:gd name="T5" fmla="*/ 213 h 240"/>
              <a:gd name="T6" fmla="*/ 82 w 367"/>
              <a:gd name="T7" fmla="*/ 177 h 240"/>
              <a:gd name="T8" fmla="*/ 127 w 367"/>
              <a:gd name="T9" fmla="*/ 143 h 240"/>
              <a:gd name="T10" fmla="*/ 127 w 367"/>
              <a:gd name="T11" fmla="*/ 87 h 240"/>
              <a:gd name="T12" fmla="*/ 138 w 367"/>
              <a:gd name="T13" fmla="*/ 87 h 240"/>
              <a:gd name="T14" fmla="*/ 138 w 367"/>
              <a:gd name="T15" fmla="*/ 64 h 240"/>
              <a:gd name="T16" fmla="*/ 127 w 367"/>
              <a:gd name="T17" fmla="*/ 64 h 240"/>
              <a:gd name="T18" fmla="*/ 102 w 367"/>
              <a:gd name="T19" fmla="*/ 64 h 240"/>
              <a:gd name="T20" fmla="*/ 91 w 367"/>
              <a:gd name="T21" fmla="*/ 64 h 240"/>
              <a:gd name="T22" fmla="*/ 91 w 367"/>
              <a:gd name="T23" fmla="*/ 87 h 240"/>
              <a:gd name="T24" fmla="*/ 102 w 367"/>
              <a:gd name="T25" fmla="*/ 87 h 240"/>
              <a:gd name="T26" fmla="*/ 102 w 367"/>
              <a:gd name="T27" fmla="*/ 143 h 240"/>
              <a:gd name="T28" fmla="*/ 82 w 367"/>
              <a:gd name="T29" fmla="*/ 156 h 240"/>
              <a:gd name="T30" fmla="*/ 82 w 367"/>
              <a:gd name="T31" fmla="*/ 27 h 240"/>
              <a:gd name="T32" fmla="*/ 0 w 367"/>
              <a:gd name="T33" fmla="*/ 0 h 240"/>
              <a:gd name="T34" fmla="*/ 82 w 367"/>
              <a:gd name="T35" fmla="*/ 27 h 240"/>
              <a:gd name="T36" fmla="*/ 82 w 367"/>
              <a:gd name="T37" fmla="*/ 156 h 240"/>
              <a:gd name="T38" fmla="*/ 82 w 367"/>
              <a:gd name="T39" fmla="*/ 156 h 240"/>
              <a:gd name="T40" fmla="*/ 62 w 367"/>
              <a:gd name="T41" fmla="*/ 143 h 240"/>
              <a:gd name="T42" fmla="*/ 62 w 367"/>
              <a:gd name="T43" fmla="*/ 87 h 240"/>
              <a:gd name="T44" fmla="*/ 73 w 367"/>
              <a:gd name="T45" fmla="*/ 87 h 240"/>
              <a:gd name="T46" fmla="*/ 73 w 367"/>
              <a:gd name="T47" fmla="*/ 64 h 240"/>
              <a:gd name="T48" fmla="*/ 62 w 367"/>
              <a:gd name="T49" fmla="*/ 64 h 240"/>
              <a:gd name="T50" fmla="*/ 37 w 367"/>
              <a:gd name="T51" fmla="*/ 64 h 240"/>
              <a:gd name="T52" fmla="*/ 26 w 367"/>
              <a:gd name="T53" fmla="*/ 64 h 240"/>
              <a:gd name="T54" fmla="*/ 26 w 367"/>
              <a:gd name="T55" fmla="*/ 87 h 240"/>
              <a:gd name="T56" fmla="*/ 37 w 367"/>
              <a:gd name="T57" fmla="*/ 87 h 240"/>
              <a:gd name="T58" fmla="*/ 37 w 367"/>
              <a:gd name="T59" fmla="*/ 143 h 240"/>
              <a:gd name="T60" fmla="*/ 82 w 367"/>
              <a:gd name="T61" fmla="*/ 177 h 240"/>
              <a:gd name="T62" fmla="*/ 82 w 367"/>
              <a:gd name="T63" fmla="*/ 177 h 240"/>
              <a:gd name="T64" fmla="*/ 82 w 367"/>
              <a:gd name="T65" fmla="*/ 213 h 240"/>
              <a:gd name="T66" fmla="*/ 0 w 367"/>
              <a:gd name="T67" fmla="*/ 240 h 240"/>
              <a:gd name="T68" fmla="*/ 0 w 367"/>
              <a:gd name="T69"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67" h="240">
                <a:moveTo>
                  <a:pt x="82" y="27"/>
                </a:moveTo>
                <a:cubicBezTo>
                  <a:pt x="367" y="120"/>
                  <a:pt x="367" y="120"/>
                  <a:pt x="367" y="120"/>
                </a:cubicBezTo>
                <a:cubicBezTo>
                  <a:pt x="82" y="213"/>
                  <a:pt x="82" y="213"/>
                  <a:pt x="82" y="213"/>
                </a:cubicBezTo>
                <a:cubicBezTo>
                  <a:pt x="82" y="177"/>
                  <a:pt x="82" y="177"/>
                  <a:pt x="82" y="177"/>
                </a:cubicBezTo>
                <a:cubicBezTo>
                  <a:pt x="107" y="177"/>
                  <a:pt x="127" y="162"/>
                  <a:pt x="127" y="143"/>
                </a:cubicBezTo>
                <a:cubicBezTo>
                  <a:pt x="127" y="87"/>
                  <a:pt x="127" y="87"/>
                  <a:pt x="127" y="87"/>
                </a:cubicBezTo>
                <a:cubicBezTo>
                  <a:pt x="138" y="87"/>
                  <a:pt x="138" y="87"/>
                  <a:pt x="138" y="87"/>
                </a:cubicBezTo>
                <a:cubicBezTo>
                  <a:pt x="138" y="64"/>
                  <a:pt x="138" y="64"/>
                  <a:pt x="138" y="64"/>
                </a:cubicBezTo>
                <a:cubicBezTo>
                  <a:pt x="127" y="64"/>
                  <a:pt x="127" y="64"/>
                  <a:pt x="127" y="64"/>
                </a:cubicBezTo>
                <a:cubicBezTo>
                  <a:pt x="102" y="64"/>
                  <a:pt x="102" y="64"/>
                  <a:pt x="102" y="64"/>
                </a:cubicBezTo>
                <a:cubicBezTo>
                  <a:pt x="91" y="64"/>
                  <a:pt x="91" y="64"/>
                  <a:pt x="91" y="64"/>
                </a:cubicBezTo>
                <a:cubicBezTo>
                  <a:pt x="91" y="87"/>
                  <a:pt x="91" y="87"/>
                  <a:pt x="91" y="87"/>
                </a:cubicBezTo>
                <a:cubicBezTo>
                  <a:pt x="102" y="87"/>
                  <a:pt x="102" y="87"/>
                  <a:pt x="102" y="87"/>
                </a:cubicBezTo>
                <a:cubicBezTo>
                  <a:pt x="102" y="143"/>
                  <a:pt x="102" y="143"/>
                  <a:pt x="102" y="143"/>
                </a:cubicBezTo>
                <a:cubicBezTo>
                  <a:pt x="102" y="150"/>
                  <a:pt x="93" y="156"/>
                  <a:pt x="82" y="156"/>
                </a:cubicBezTo>
                <a:lnTo>
                  <a:pt x="82" y="27"/>
                </a:lnTo>
                <a:close/>
                <a:moveTo>
                  <a:pt x="0" y="0"/>
                </a:moveTo>
                <a:cubicBezTo>
                  <a:pt x="82" y="27"/>
                  <a:pt x="82" y="27"/>
                  <a:pt x="82" y="27"/>
                </a:cubicBezTo>
                <a:cubicBezTo>
                  <a:pt x="82" y="156"/>
                  <a:pt x="82" y="156"/>
                  <a:pt x="82" y="156"/>
                </a:cubicBezTo>
                <a:cubicBezTo>
                  <a:pt x="82" y="156"/>
                  <a:pt x="82" y="156"/>
                  <a:pt x="82" y="156"/>
                </a:cubicBezTo>
                <a:cubicBezTo>
                  <a:pt x="71" y="156"/>
                  <a:pt x="62" y="150"/>
                  <a:pt x="62" y="143"/>
                </a:cubicBezTo>
                <a:cubicBezTo>
                  <a:pt x="62" y="87"/>
                  <a:pt x="62" y="87"/>
                  <a:pt x="62" y="87"/>
                </a:cubicBezTo>
                <a:cubicBezTo>
                  <a:pt x="73" y="87"/>
                  <a:pt x="73" y="87"/>
                  <a:pt x="73" y="87"/>
                </a:cubicBezTo>
                <a:cubicBezTo>
                  <a:pt x="73" y="64"/>
                  <a:pt x="73" y="64"/>
                  <a:pt x="73" y="64"/>
                </a:cubicBezTo>
                <a:cubicBezTo>
                  <a:pt x="62" y="64"/>
                  <a:pt x="62" y="64"/>
                  <a:pt x="62" y="64"/>
                </a:cubicBezTo>
                <a:cubicBezTo>
                  <a:pt x="37" y="64"/>
                  <a:pt x="37" y="64"/>
                  <a:pt x="37" y="64"/>
                </a:cubicBezTo>
                <a:cubicBezTo>
                  <a:pt x="26" y="64"/>
                  <a:pt x="26" y="64"/>
                  <a:pt x="26" y="64"/>
                </a:cubicBezTo>
                <a:cubicBezTo>
                  <a:pt x="26" y="87"/>
                  <a:pt x="26" y="87"/>
                  <a:pt x="26" y="87"/>
                </a:cubicBezTo>
                <a:cubicBezTo>
                  <a:pt x="37" y="87"/>
                  <a:pt x="37" y="87"/>
                  <a:pt x="37" y="87"/>
                </a:cubicBezTo>
                <a:cubicBezTo>
                  <a:pt x="37" y="143"/>
                  <a:pt x="37" y="143"/>
                  <a:pt x="37" y="143"/>
                </a:cubicBezTo>
                <a:cubicBezTo>
                  <a:pt x="37" y="162"/>
                  <a:pt x="57" y="177"/>
                  <a:pt x="82" y="177"/>
                </a:cubicBezTo>
                <a:cubicBezTo>
                  <a:pt x="82" y="177"/>
                  <a:pt x="82" y="177"/>
                  <a:pt x="82" y="177"/>
                </a:cubicBezTo>
                <a:cubicBezTo>
                  <a:pt x="82" y="213"/>
                  <a:pt x="82" y="213"/>
                  <a:pt x="82" y="213"/>
                </a:cubicBezTo>
                <a:cubicBezTo>
                  <a:pt x="0" y="240"/>
                  <a:pt x="0" y="240"/>
                  <a:pt x="0" y="240"/>
                </a:cubicBezTo>
                <a:lnTo>
                  <a:pt x="0"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3" name="Freeform 73"/>
          <p:cNvSpPr>
            <a:spLocks noEditPoints="1"/>
          </p:cNvSpPr>
          <p:nvPr/>
        </p:nvSpPr>
        <p:spPr bwMode="auto">
          <a:xfrm>
            <a:off x="7027861" y="2189202"/>
            <a:ext cx="140457" cy="245205"/>
          </a:xfrm>
          <a:custGeom>
            <a:avLst/>
            <a:gdLst>
              <a:gd name="T0" fmla="*/ 37 w 86"/>
              <a:gd name="T1" fmla="*/ 128 h 150"/>
              <a:gd name="T2" fmla="*/ 34 w 86"/>
              <a:gd name="T3" fmla="*/ 127 h 150"/>
              <a:gd name="T4" fmla="*/ 34 w 86"/>
              <a:gd name="T5" fmla="*/ 150 h 150"/>
              <a:gd name="T6" fmla="*/ 45 w 86"/>
              <a:gd name="T7" fmla="*/ 142 h 150"/>
              <a:gd name="T8" fmla="*/ 37 w 86"/>
              <a:gd name="T9" fmla="*/ 128 h 150"/>
              <a:gd name="T10" fmla="*/ 34 w 86"/>
              <a:gd name="T11" fmla="*/ 118 h 150"/>
              <a:gd name="T12" fmla="*/ 34 w 86"/>
              <a:gd name="T13" fmla="*/ 51 h 150"/>
              <a:gd name="T14" fmla="*/ 51 w 86"/>
              <a:gd name="T15" fmla="*/ 46 h 150"/>
              <a:gd name="T16" fmla="*/ 61 w 86"/>
              <a:gd name="T17" fmla="*/ 8 h 150"/>
              <a:gd name="T18" fmla="*/ 72 w 86"/>
              <a:gd name="T19" fmla="*/ 1 h 150"/>
              <a:gd name="T20" fmla="*/ 78 w 86"/>
              <a:gd name="T21" fmla="*/ 12 h 150"/>
              <a:gd name="T22" fmla="*/ 69 w 86"/>
              <a:gd name="T23" fmla="*/ 51 h 150"/>
              <a:gd name="T24" fmla="*/ 82 w 86"/>
              <a:gd name="T25" fmla="*/ 84 h 150"/>
              <a:gd name="T26" fmla="*/ 77 w 86"/>
              <a:gd name="T27" fmla="*/ 103 h 150"/>
              <a:gd name="T28" fmla="*/ 77 w 86"/>
              <a:gd name="T29" fmla="*/ 103 h 150"/>
              <a:gd name="T30" fmla="*/ 86 w 86"/>
              <a:gd name="T31" fmla="*/ 117 h 150"/>
              <a:gd name="T32" fmla="*/ 83 w 86"/>
              <a:gd name="T33" fmla="*/ 130 h 150"/>
              <a:gd name="T34" fmla="*/ 34 w 86"/>
              <a:gd name="T35" fmla="*/ 118 h 150"/>
              <a:gd name="T36" fmla="*/ 34 w 86"/>
              <a:gd name="T37" fmla="*/ 127 h 150"/>
              <a:gd name="T38" fmla="*/ 23 w 86"/>
              <a:gd name="T39" fmla="*/ 136 h 150"/>
              <a:gd name="T40" fmla="*/ 31 w 86"/>
              <a:gd name="T41" fmla="*/ 150 h 150"/>
              <a:gd name="T42" fmla="*/ 34 w 86"/>
              <a:gd name="T43" fmla="*/ 150 h 150"/>
              <a:gd name="T44" fmla="*/ 34 w 86"/>
              <a:gd name="T45" fmla="*/ 127 h 150"/>
              <a:gd name="T46" fmla="*/ 34 w 86"/>
              <a:gd name="T47" fmla="*/ 51 h 150"/>
              <a:gd name="T48" fmla="*/ 34 w 86"/>
              <a:gd name="T49" fmla="*/ 118 h 150"/>
              <a:gd name="T50" fmla="*/ 0 w 86"/>
              <a:gd name="T51" fmla="*/ 109 h 150"/>
              <a:gd name="T52" fmla="*/ 3 w 86"/>
              <a:gd name="T53" fmla="*/ 96 h 150"/>
              <a:gd name="T54" fmla="*/ 18 w 86"/>
              <a:gd name="T55" fmla="*/ 88 h 150"/>
              <a:gd name="T56" fmla="*/ 23 w 86"/>
              <a:gd name="T57" fmla="*/ 69 h 150"/>
              <a:gd name="T58" fmla="*/ 34 w 86"/>
              <a:gd name="T59" fmla="*/ 51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6" h="150">
                <a:moveTo>
                  <a:pt x="37" y="128"/>
                </a:moveTo>
                <a:cubicBezTo>
                  <a:pt x="36" y="127"/>
                  <a:pt x="35" y="127"/>
                  <a:pt x="34" y="127"/>
                </a:cubicBezTo>
                <a:cubicBezTo>
                  <a:pt x="34" y="150"/>
                  <a:pt x="34" y="150"/>
                  <a:pt x="34" y="150"/>
                </a:cubicBezTo>
                <a:cubicBezTo>
                  <a:pt x="39" y="150"/>
                  <a:pt x="44" y="147"/>
                  <a:pt x="45" y="142"/>
                </a:cubicBezTo>
                <a:cubicBezTo>
                  <a:pt x="47" y="136"/>
                  <a:pt x="43" y="129"/>
                  <a:pt x="37" y="128"/>
                </a:cubicBezTo>
                <a:close/>
                <a:moveTo>
                  <a:pt x="34" y="118"/>
                </a:moveTo>
                <a:cubicBezTo>
                  <a:pt x="34" y="51"/>
                  <a:pt x="34" y="51"/>
                  <a:pt x="34" y="51"/>
                </a:cubicBezTo>
                <a:cubicBezTo>
                  <a:pt x="39" y="48"/>
                  <a:pt x="45" y="46"/>
                  <a:pt x="51" y="46"/>
                </a:cubicBezTo>
                <a:cubicBezTo>
                  <a:pt x="61" y="8"/>
                  <a:pt x="61" y="8"/>
                  <a:pt x="61" y="8"/>
                </a:cubicBezTo>
                <a:cubicBezTo>
                  <a:pt x="62" y="3"/>
                  <a:pt x="67" y="0"/>
                  <a:pt x="72" y="1"/>
                </a:cubicBezTo>
                <a:cubicBezTo>
                  <a:pt x="77" y="2"/>
                  <a:pt x="80" y="7"/>
                  <a:pt x="78" y="12"/>
                </a:cubicBezTo>
                <a:cubicBezTo>
                  <a:pt x="69" y="51"/>
                  <a:pt x="69" y="51"/>
                  <a:pt x="69" y="51"/>
                </a:cubicBezTo>
                <a:cubicBezTo>
                  <a:pt x="79" y="57"/>
                  <a:pt x="86" y="68"/>
                  <a:pt x="82" y="84"/>
                </a:cubicBezTo>
                <a:cubicBezTo>
                  <a:pt x="82" y="84"/>
                  <a:pt x="79" y="97"/>
                  <a:pt x="77" y="103"/>
                </a:cubicBezTo>
                <a:cubicBezTo>
                  <a:pt x="77" y="103"/>
                  <a:pt x="77" y="103"/>
                  <a:pt x="77" y="103"/>
                </a:cubicBezTo>
                <a:cubicBezTo>
                  <a:pt x="75" y="112"/>
                  <a:pt x="86" y="117"/>
                  <a:pt x="86" y="117"/>
                </a:cubicBezTo>
                <a:cubicBezTo>
                  <a:pt x="83" y="130"/>
                  <a:pt x="83" y="130"/>
                  <a:pt x="83" y="130"/>
                </a:cubicBezTo>
                <a:lnTo>
                  <a:pt x="34" y="118"/>
                </a:lnTo>
                <a:close/>
                <a:moveTo>
                  <a:pt x="34" y="127"/>
                </a:moveTo>
                <a:cubicBezTo>
                  <a:pt x="29" y="127"/>
                  <a:pt x="24" y="131"/>
                  <a:pt x="23" y="136"/>
                </a:cubicBezTo>
                <a:cubicBezTo>
                  <a:pt x="21" y="142"/>
                  <a:pt x="25" y="148"/>
                  <a:pt x="31" y="150"/>
                </a:cubicBezTo>
                <a:cubicBezTo>
                  <a:pt x="32" y="150"/>
                  <a:pt x="33" y="150"/>
                  <a:pt x="34" y="150"/>
                </a:cubicBezTo>
                <a:cubicBezTo>
                  <a:pt x="34" y="127"/>
                  <a:pt x="34" y="127"/>
                  <a:pt x="34" y="127"/>
                </a:cubicBezTo>
                <a:close/>
                <a:moveTo>
                  <a:pt x="34" y="51"/>
                </a:moveTo>
                <a:cubicBezTo>
                  <a:pt x="34" y="118"/>
                  <a:pt x="34" y="118"/>
                  <a:pt x="34" y="118"/>
                </a:cubicBezTo>
                <a:cubicBezTo>
                  <a:pt x="0" y="109"/>
                  <a:pt x="0" y="109"/>
                  <a:pt x="0" y="109"/>
                </a:cubicBezTo>
                <a:cubicBezTo>
                  <a:pt x="3" y="96"/>
                  <a:pt x="3" y="96"/>
                  <a:pt x="3" y="96"/>
                </a:cubicBezTo>
                <a:cubicBezTo>
                  <a:pt x="3" y="96"/>
                  <a:pt x="16" y="97"/>
                  <a:pt x="18" y="88"/>
                </a:cubicBezTo>
                <a:cubicBezTo>
                  <a:pt x="20" y="80"/>
                  <a:pt x="23" y="69"/>
                  <a:pt x="23" y="69"/>
                </a:cubicBezTo>
                <a:cubicBezTo>
                  <a:pt x="25" y="61"/>
                  <a:pt x="29" y="55"/>
                  <a:pt x="34" y="51"/>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4" name="Freeform 74"/>
          <p:cNvSpPr>
            <a:spLocks noEditPoints="1"/>
          </p:cNvSpPr>
          <p:nvPr/>
        </p:nvSpPr>
        <p:spPr bwMode="auto">
          <a:xfrm>
            <a:off x="5801836" y="1348840"/>
            <a:ext cx="282105" cy="345191"/>
          </a:xfrm>
          <a:custGeom>
            <a:avLst/>
            <a:gdLst>
              <a:gd name="T0" fmla="*/ 172 w 172"/>
              <a:gd name="T1" fmla="*/ 9 h 211"/>
              <a:gd name="T2" fmla="*/ 121 w 172"/>
              <a:gd name="T3" fmla="*/ 37 h 211"/>
              <a:gd name="T4" fmla="*/ 143 w 172"/>
              <a:gd name="T5" fmla="*/ 211 h 211"/>
              <a:gd name="T6" fmla="*/ 124 w 172"/>
              <a:gd name="T7" fmla="*/ 165 h 211"/>
              <a:gd name="T8" fmla="*/ 131 w 172"/>
              <a:gd name="T9" fmla="*/ 108 h 211"/>
              <a:gd name="T10" fmla="*/ 121 w 172"/>
              <a:gd name="T11" fmla="*/ 86 h 211"/>
              <a:gd name="T12" fmla="*/ 129 w 172"/>
              <a:gd name="T13" fmla="*/ 146 h 211"/>
              <a:gd name="T14" fmla="*/ 127 w 172"/>
              <a:gd name="T15" fmla="*/ 116 h 211"/>
              <a:gd name="T16" fmla="*/ 121 w 172"/>
              <a:gd name="T17" fmla="*/ 156 h 211"/>
              <a:gd name="T18" fmla="*/ 121 w 172"/>
              <a:gd name="T19" fmla="*/ 9 h 211"/>
              <a:gd name="T20" fmla="*/ 98 w 172"/>
              <a:gd name="T21" fmla="*/ 37 h 211"/>
              <a:gd name="T22" fmla="*/ 110 w 172"/>
              <a:gd name="T23" fmla="*/ 88 h 211"/>
              <a:gd name="T24" fmla="*/ 100 w 172"/>
              <a:gd name="T25" fmla="*/ 81 h 211"/>
              <a:gd name="T26" fmla="*/ 121 w 172"/>
              <a:gd name="T27" fmla="*/ 211 h 211"/>
              <a:gd name="T28" fmla="*/ 101 w 172"/>
              <a:gd name="T29" fmla="*/ 163 h 211"/>
              <a:gd name="T30" fmla="*/ 121 w 172"/>
              <a:gd name="T31" fmla="*/ 211 h 211"/>
              <a:gd name="T32" fmla="*/ 113 w 172"/>
              <a:gd name="T33" fmla="*/ 148 h 211"/>
              <a:gd name="T34" fmla="*/ 121 w 172"/>
              <a:gd name="T35" fmla="*/ 156 h 211"/>
              <a:gd name="T36" fmla="*/ 98 w 172"/>
              <a:gd name="T37" fmla="*/ 0 h 211"/>
              <a:gd name="T38" fmla="*/ 71 w 172"/>
              <a:gd name="T39" fmla="*/ 0 h 211"/>
              <a:gd name="T40" fmla="*/ 98 w 172"/>
              <a:gd name="T41" fmla="*/ 80 h 211"/>
              <a:gd name="T42" fmla="*/ 71 w 172"/>
              <a:gd name="T43" fmla="*/ 37 h 211"/>
              <a:gd name="T44" fmla="*/ 71 w 172"/>
              <a:gd name="T45" fmla="*/ 166 h 211"/>
              <a:gd name="T46" fmla="*/ 98 w 172"/>
              <a:gd name="T47" fmla="*/ 141 h 211"/>
              <a:gd name="T48" fmla="*/ 98 w 172"/>
              <a:gd name="T49" fmla="*/ 160 h 211"/>
              <a:gd name="T50" fmla="*/ 74 w 172"/>
              <a:gd name="T51" fmla="*/ 124 h 211"/>
              <a:gd name="T52" fmla="*/ 71 w 172"/>
              <a:gd name="T53" fmla="*/ 118 h 211"/>
              <a:gd name="T54" fmla="*/ 71 w 172"/>
              <a:gd name="T55" fmla="*/ 98 h 211"/>
              <a:gd name="T56" fmla="*/ 71 w 172"/>
              <a:gd name="T57" fmla="*/ 0 h 211"/>
              <a:gd name="T58" fmla="*/ 60 w 172"/>
              <a:gd name="T59" fmla="*/ 0 h 211"/>
              <a:gd name="T60" fmla="*/ 71 w 172"/>
              <a:gd name="T61" fmla="*/ 88 h 211"/>
              <a:gd name="T62" fmla="*/ 60 w 172"/>
              <a:gd name="T63" fmla="*/ 37 h 211"/>
              <a:gd name="T64" fmla="*/ 60 w 172"/>
              <a:gd name="T65" fmla="*/ 120 h 211"/>
              <a:gd name="T66" fmla="*/ 65 w 172"/>
              <a:gd name="T67" fmla="*/ 166 h 211"/>
              <a:gd name="T68" fmla="*/ 71 w 172"/>
              <a:gd name="T69" fmla="*/ 98 h 211"/>
              <a:gd name="T70" fmla="*/ 71 w 172"/>
              <a:gd name="T71" fmla="*/ 98 h 211"/>
              <a:gd name="T72" fmla="*/ 60 w 172"/>
              <a:gd name="T73" fmla="*/ 9 h 211"/>
              <a:gd name="T74" fmla="*/ 12 w 172"/>
              <a:gd name="T75" fmla="*/ 23 h 211"/>
              <a:gd name="T76" fmla="*/ 60 w 172"/>
              <a:gd name="T77" fmla="*/ 100 h 211"/>
              <a:gd name="T78" fmla="*/ 28 w 172"/>
              <a:gd name="T79" fmla="*/ 118 h 211"/>
              <a:gd name="T80" fmla="*/ 29 w 172"/>
              <a:gd name="T81" fmla="*/ 134 h 211"/>
              <a:gd name="T82" fmla="*/ 34 w 172"/>
              <a:gd name="T83" fmla="*/ 127 h 211"/>
              <a:gd name="T84" fmla="*/ 47 w 172"/>
              <a:gd name="T85" fmla="*/ 120 h 211"/>
              <a:gd name="T86" fmla="*/ 36 w 172"/>
              <a:gd name="T87" fmla="*/ 178 h 211"/>
              <a:gd name="T88" fmla="*/ 45 w 172"/>
              <a:gd name="T89" fmla="*/ 163 h 211"/>
              <a:gd name="T90" fmla="*/ 60 w 172"/>
              <a:gd name="T91" fmla="*/ 211 h 211"/>
              <a:gd name="T92" fmla="*/ 0 w 172"/>
              <a:gd name="T93" fmla="*/ 2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72" h="211">
                <a:moveTo>
                  <a:pt x="121" y="0"/>
                </a:moveTo>
                <a:cubicBezTo>
                  <a:pt x="172" y="0"/>
                  <a:pt x="172" y="0"/>
                  <a:pt x="172" y="0"/>
                </a:cubicBezTo>
                <a:cubicBezTo>
                  <a:pt x="172" y="9"/>
                  <a:pt x="172" y="9"/>
                  <a:pt x="172" y="9"/>
                </a:cubicBezTo>
                <a:cubicBezTo>
                  <a:pt x="121" y="9"/>
                  <a:pt x="121" y="9"/>
                  <a:pt x="121" y="9"/>
                </a:cubicBezTo>
                <a:cubicBezTo>
                  <a:pt x="121" y="0"/>
                  <a:pt x="121" y="0"/>
                  <a:pt x="121" y="0"/>
                </a:cubicBezTo>
                <a:close/>
                <a:moveTo>
                  <a:pt x="121" y="37"/>
                </a:moveTo>
                <a:cubicBezTo>
                  <a:pt x="172" y="37"/>
                  <a:pt x="172" y="37"/>
                  <a:pt x="172" y="37"/>
                </a:cubicBezTo>
                <a:cubicBezTo>
                  <a:pt x="172" y="183"/>
                  <a:pt x="172" y="183"/>
                  <a:pt x="172" y="183"/>
                </a:cubicBezTo>
                <a:cubicBezTo>
                  <a:pt x="172" y="198"/>
                  <a:pt x="159" y="211"/>
                  <a:pt x="143" y="211"/>
                </a:cubicBezTo>
                <a:cubicBezTo>
                  <a:pt x="121" y="211"/>
                  <a:pt x="121" y="211"/>
                  <a:pt x="121" y="211"/>
                </a:cubicBezTo>
                <a:cubicBezTo>
                  <a:pt x="121" y="166"/>
                  <a:pt x="121" y="166"/>
                  <a:pt x="121" y="166"/>
                </a:cubicBezTo>
                <a:cubicBezTo>
                  <a:pt x="122" y="166"/>
                  <a:pt x="123" y="166"/>
                  <a:pt x="124" y="165"/>
                </a:cubicBezTo>
                <a:cubicBezTo>
                  <a:pt x="130" y="163"/>
                  <a:pt x="134" y="159"/>
                  <a:pt x="138" y="153"/>
                </a:cubicBezTo>
                <a:cubicBezTo>
                  <a:pt x="142" y="145"/>
                  <a:pt x="145" y="137"/>
                  <a:pt x="145" y="128"/>
                </a:cubicBezTo>
                <a:cubicBezTo>
                  <a:pt x="145" y="115"/>
                  <a:pt x="140" y="108"/>
                  <a:pt x="131" y="108"/>
                </a:cubicBezTo>
                <a:cubicBezTo>
                  <a:pt x="128" y="108"/>
                  <a:pt x="125" y="109"/>
                  <a:pt x="121" y="111"/>
                </a:cubicBezTo>
                <a:cubicBezTo>
                  <a:pt x="127" y="85"/>
                  <a:pt x="127" y="85"/>
                  <a:pt x="127" y="85"/>
                </a:cubicBezTo>
                <a:cubicBezTo>
                  <a:pt x="121" y="86"/>
                  <a:pt x="121" y="86"/>
                  <a:pt x="121" y="86"/>
                </a:cubicBezTo>
                <a:cubicBezTo>
                  <a:pt x="121" y="37"/>
                  <a:pt x="121" y="37"/>
                  <a:pt x="121" y="37"/>
                </a:cubicBezTo>
                <a:close/>
                <a:moveTo>
                  <a:pt x="121" y="156"/>
                </a:moveTo>
                <a:cubicBezTo>
                  <a:pt x="123" y="155"/>
                  <a:pt x="126" y="152"/>
                  <a:pt x="129" y="146"/>
                </a:cubicBezTo>
                <a:cubicBezTo>
                  <a:pt x="131" y="140"/>
                  <a:pt x="133" y="134"/>
                  <a:pt x="133" y="129"/>
                </a:cubicBezTo>
                <a:cubicBezTo>
                  <a:pt x="133" y="123"/>
                  <a:pt x="132" y="119"/>
                  <a:pt x="129" y="117"/>
                </a:cubicBezTo>
                <a:cubicBezTo>
                  <a:pt x="129" y="117"/>
                  <a:pt x="128" y="116"/>
                  <a:pt x="127" y="116"/>
                </a:cubicBezTo>
                <a:cubicBezTo>
                  <a:pt x="126" y="116"/>
                  <a:pt x="124" y="117"/>
                  <a:pt x="123" y="117"/>
                </a:cubicBezTo>
                <a:cubicBezTo>
                  <a:pt x="122" y="117"/>
                  <a:pt x="121" y="117"/>
                  <a:pt x="121" y="118"/>
                </a:cubicBezTo>
                <a:lnTo>
                  <a:pt x="121" y="156"/>
                </a:lnTo>
                <a:close/>
                <a:moveTo>
                  <a:pt x="98" y="0"/>
                </a:moveTo>
                <a:cubicBezTo>
                  <a:pt x="121" y="0"/>
                  <a:pt x="121" y="0"/>
                  <a:pt x="121" y="0"/>
                </a:cubicBezTo>
                <a:cubicBezTo>
                  <a:pt x="121" y="9"/>
                  <a:pt x="121" y="9"/>
                  <a:pt x="121" y="9"/>
                </a:cubicBezTo>
                <a:cubicBezTo>
                  <a:pt x="98" y="9"/>
                  <a:pt x="98" y="9"/>
                  <a:pt x="98" y="9"/>
                </a:cubicBezTo>
                <a:cubicBezTo>
                  <a:pt x="98" y="0"/>
                  <a:pt x="98" y="0"/>
                  <a:pt x="98" y="0"/>
                </a:cubicBezTo>
                <a:close/>
                <a:moveTo>
                  <a:pt x="98" y="37"/>
                </a:moveTo>
                <a:cubicBezTo>
                  <a:pt x="121" y="37"/>
                  <a:pt x="121" y="37"/>
                  <a:pt x="121" y="37"/>
                </a:cubicBezTo>
                <a:cubicBezTo>
                  <a:pt x="121" y="86"/>
                  <a:pt x="121" y="86"/>
                  <a:pt x="121" y="86"/>
                </a:cubicBezTo>
                <a:cubicBezTo>
                  <a:pt x="110" y="88"/>
                  <a:pt x="110" y="88"/>
                  <a:pt x="110" y="88"/>
                </a:cubicBezTo>
                <a:cubicBezTo>
                  <a:pt x="98" y="141"/>
                  <a:pt x="98" y="141"/>
                  <a:pt x="98" y="141"/>
                </a:cubicBezTo>
                <a:cubicBezTo>
                  <a:pt x="98" y="90"/>
                  <a:pt x="98" y="90"/>
                  <a:pt x="98" y="90"/>
                </a:cubicBezTo>
                <a:cubicBezTo>
                  <a:pt x="100" y="81"/>
                  <a:pt x="100" y="81"/>
                  <a:pt x="100" y="81"/>
                </a:cubicBezTo>
                <a:cubicBezTo>
                  <a:pt x="100" y="81"/>
                  <a:pt x="99" y="81"/>
                  <a:pt x="98" y="80"/>
                </a:cubicBezTo>
                <a:cubicBezTo>
                  <a:pt x="98" y="37"/>
                  <a:pt x="98" y="37"/>
                  <a:pt x="98" y="37"/>
                </a:cubicBezTo>
                <a:close/>
                <a:moveTo>
                  <a:pt x="121" y="211"/>
                </a:moveTo>
                <a:cubicBezTo>
                  <a:pt x="98" y="211"/>
                  <a:pt x="98" y="211"/>
                  <a:pt x="98" y="211"/>
                </a:cubicBezTo>
                <a:cubicBezTo>
                  <a:pt x="98" y="160"/>
                  <a:pt x="98" y="160"/>
                  <a:pt x="98" y="160"/>
                </a:cubicBezTo>
                <a:cubicBezTo>
                  <a:pt x="99" y="161"/>
                  <a:pt x="100" y="162"/>
                  <a:pt x="101" y="163"/>
                </a:cubicBezTo>
                <a:cubicBezTo>
                  <a:pt x="103" y="166"/>
                  <a:pt x="107" y="167"/>
                  <a:pt x="112" y="167"/>
                </a:cubicBezTo>
                <a:cubicBezTo>
                  <a:pt x="115" y="167"/>
                  <a:pt x="118" y="167"/>
                  <a:pt x="121" y="166"/>
                </a:cubicBezTo>
                <a:cubicBezTo>
                  <a:pt x="121" y="211"/>
                  <a:pt x="121" y="211"/>
                  <a:pt x="121" y="211"/>
                </a:cubicBezTo>
                <a:close/>
                <a:moveTo>
                  <a:pt x="121" y="118"/>
                </a:moveTo>
                <a:cubicBezTo>
                  <a:pt x="120" y="118"/>
                  <a:pt x="120" y="118"/>
                  <a:pt x="120" y="119"/>
                </a:cubicBezTo>
                <a:cubicBezTo>
                  <a:pt x="113" y="148"/>
                  <a:pt x="113" y="148"/>
                  <a:pt x="113" y="148"/>
                </a:cubicBezTo>
                <a:cubicBezTo>
                  <a:pt x="113" y="149"/>
                  <a:pt x="113" y="150"/>
                  <a:pt x="113" y="151"/>
                </a:cubicBezTo>
                <a:cubicBezTo>
                  <a:pt x="113" y="154"/>
                  <a:pt x="115" y="156"/>
                  <a:pt x="119" y="156"/>
                </a:cubicBezTo>
                <a:cubicBezTo>
                  <a:pt x="120" y="156"/>
                  <a:pt x="120" y="156"/>
                  <a:pt x="121" y="156"/>
                </a:cubicBezTo>
                <a:lnTo>
                  <a:pt x="121" y="118"/>
                </a:lnTo>
                <a:close/>
                <a:moveTo>
                  <a:pt x="71" y="0"/>
                </a:moveTo>
                <a:cubicBezTo>
                  <a:pt x="98" y="0"/>
                  <a:pt x="98" y="0"/>
                  <a:pt x="98" y="0"/>
                </a:cubicBezTo>
                <a:cubicBezTo>
                  <a:pt x="98" y="9"/>
                  <a:pt x="98" y="9"/>
                  <a:pt x="98" y="9"/>
                </a:cubicBezTo>
                <a:cubicBezTo>
                  <a:pt x="71" y="9"/>
                  <a:pt x="71" y="9"/>
                  <a:pt x="71" y="9"/>
                </a:cubicBezTo>
                <a:cubicBezTo>
                  <a:pt x="71" y="0"/>
                  <a:pt x="71" y="0"/>
                  <a:pt x="71" y="0"/>
                </a:cubicBezTo>
                <a:close/>
                <a:moveTo>
                  <a:pt x="71" y="37"/>
                </a:moveTo>
                <a:cubicBezTo>
                  <a:pt x="98" y="37"/>
                  <a:pt x="98" y="37"/>
                  <a:pt x="98" y="37"/>
                </a:cubicBezTo>
                <a:cubicBezTo>
                  <a:pt x="98" y="80"/>
                  <a:pt x="98" y="80"/>
                  <a:pt x="98" y="80"/>
                </a:cubicBezTo>
                <a:cubicBezTo>
                  <a:pt x="96" y="80"/>
                  <a:pt x="94" y="80"/>
                  <a:pt x="91" y="80"/>
                </a:cubicBezTo>
                <a:cubicBezTo>
                  <a:pt x="85" y="80"/>
                  <a:pt x="78" y="83"/>
                  <a:pt x="71" y="88"/>
                </a:cubicBezTo>
                <a:cubicBezTo>
                  <a:pt x="71" y="37"/>
                  <a:pt x="71" y="37"/>
                  <a:pt x="71" y="37"/>
                </a:cubicBezTo>
                <a:close/>
                <a:moveTo>
                  <a:pt x="98" y="211"/>
                </a:moveTo>
                <a:cubicBezTo>
                  <a:pt x="71" y="211"/>
                  <a:pt x="71" y="211"/>
                  <a:pt x="71" y="211"/>
                </a:cubicBezTo>
                <a:cubicBezTo>
                  <a:pt x="71" y="166"/>
                  <a:pt x="71" y="166"/>
                  <a:pt x="71" y="166"/>
                </a:cubicBezTo>
                <a:cubicBezTo>
                  <a:pt x="82" y="166"/>
                  <a:pt x="82" y="166"/>
                  <a:pt x="82" y="166"/>
                </a:cubicBezTo>
                <a:cubicBezTo>
                  <a:pt x="98" y="90"/>
                  <a:pt x="98" y="90"/>
                  <a:pt x="98" y="90"/>
                </a:cubicBezTo>
                <a:cubicBezTo>
                  <a:pt x="98" y="141"/>
                  <a:pt x="98" y="141"/>
                  <a:pt x="98" y="141"/>
                </a:cubicBezTo>
                <a:cubicBezTo>
                  <a:pt x="97" y="146"/>
                  <a:pt x="97" y="146"/>
                  <a:pt x="97" y="146"/>
                </a:cubicBezTo>
                <a:cubicBezTo>
                  <a:pt x="97" y="148"/>
                  <a:pt x="97" y="150"/>
                  <a:pt x="97" y="152"/>
                </a:cubicBezTo>
                <a:cubicBezTo>
                  <a:pt x="97" y="155"/>
                  <a:pt x="97" y="158"/>
                  <a:pt x="98" y="160"/>
                </a:cubicBezTo>
                <a:cubicBezTo>
                  <a:pt x="98" y="211"/>
                  <a:pt x="98" y="211"/>
                  <a:pt x="98" y="211"/>
                </a:cubicBezTo>
                <a:close/>
                <a:moveTo>
                  <a:pt x="71" y="137"/>
                </a:moveTo>
                <a:cubicBezTo>
                  <a:pt x="74" y="124"/>
                  <a:pt x="74" y="124"/>
                  <a:pt x="74" y="124"/>
                </a:cubicBezTo>
                <a:cubicBezTo>
                  <a:pt x="73" y="124"/>
                  <a:pt x="72" y="124"/>
                  <a:pt x="71" y="123"/>
                </a:cubicBezTo>
                <a:cubicBezTo>
                  <a:pt x="71" y="137"/>
                  <a:pt x="71" y="137"/>
                  <a:pt x="71" y="137"/>
                </a:cubicBezTo>
                <a:close/>
                <a:moveTo>
                  <a:pt x="71" y="118"/>
                </a:moveTo>
                <a:cubicBezTo>
                  <a:pt x="73" y="118"/>
                  <a:pt x="74" y="119"/>
                  <a:pt x="75" y="119"/>
                </a:cubicBezTo>
                <a:cubicBezTo>
                  <a:pt x="82" y="88"/>
                  <a:pt x="82" y="88"/>
                  <a:pt x="82" y="88"/>
                </a:cubicBezTo>
                <a:cubicBezTo>
                  <a:pt x="79" y="90"/>
                  <a:pt x="75" y="93"/>
                  <a:pt x="71" y="98"/>
                </a:cubicBezTo>
                <a:lnTo>
                  <a:pt x="71" y="118"/>
                </a:lnTo>
                <a:close/>
                <a:moveTo>
                  <a:pt x="60" y="0"/>
                </a:moveTo>
                <a:cubicBezTo>
                  <a:pt x="71" y="0"/>
                  <a:pt x="71" y="0"/>
                  <a:pt x="71" y="0"/>
                </a:cubicBezTo>
                <a:cubicBezTo>
                  <a:pt x="71" y="9"/>
                  <a:pt x="71" y="9"/>
                  <a:pt x="71" y="9"/>
                </a:cubicBezTo>
                <a:cubicBezTo>
                  <a:pt x="60" y="9"/>
                  <a:pt x="60" y="9"/>
                  <a:pt x="60" y="9"/>
                </a:cubicBezTo>
                <a:cubicBezTo>
                  <a:pt x="60" y="0"/>
                  <a:pt x="60" y="0"/>
                  <a:pt x="60" y="0"/>
                </a:cubicBezTo>
                <a:close/>
                <a:moveTo>
                  <a:pt x="60" y="37"/>
                </a:moveTo>
                <a:cubicBezTo>
                  <a:pt x="71" y="37"/>
                  <a:pt x="71" y="37"/>
                  <a:pt x="71" y="37"/>
                </a:cubicBezTo>
                <a:cubicBezTo>
                  <a:pt x="71" y="88"/>
                  <a:pt x="71" y="88"/>
                  <a:pt x="71" y="88"/>
                </a:cubicBezTo>
                <a:cubicBezTo>
                  <a:pt x="71" y="89"/>
                  <a:pt x="71" y="89"/>
                  <a:pt x="71" y="89"/>
                </a:cubicBezTo>
                <a:cubicBezTo>
                  <a:pt x="67" y="92"/>
                  <a:pt x="64" y="96"/>
                  <a:pt x="60" y="100"/>
                </a:cubicBezTo>
                <a:cubicBezTo>
                  <a:pt x="60" y="37"/>
                  <a:pt x="60" y="37"/>
                  <a:pt x="60" y="37"/>
                </a:cubicBezTo>
                <a:close/>
                <a:moveTo>
                  <a:pt x="71" y="211"/>
                </a:moveTo>
                <a:cubicBezTo>
                  <a:pt x="60" y="211"/>
                  <a:pt x="60" y="211"/>
                  <a:pt x="60" y="211"/>
                </a:cubicBezTo>
                <a:cubicBezTo>
                  <a:pt x="60" y="120"/>
                  <a:pt x="60" y="120"/>
                  <a:pt x="60" y="120"/>
                </a:cubicBezTo>
                <a:cubicBezTo>
                  <a:pt x="64" y="121"/>
                  <a:pt x="68" y="122"/>
                  <a:pt x="71" y="123"/>
                </a:cubicBezTo>
                <a:cubicBezTo>
                  <a:pt x="71" y="137"/>
                  <a:pt x="71" y="137"/>
                  <a:pt x="71" y="137"/>
                </a:cubicBezTo>
                <a:cubicBezTo>
                  <a:pt x="65" y="166"/>
                  <a:pt x="65" y="166"/>
                  <a:pt x="65" y="166"/>
                </a:cubicBezTo>
                <a:cubicBezTo>
                  <a:pt x="71" y="166"/>
                  <a:pt x="71" y="166"/>
                  <a:pt x="71" y="166"/>
                </a:cubicBezTo>
                <a:cubicBezTo>
                  <a:pt x="71" y="211"/>
                  <a:pt x="71" y="211"/>
                  <a:pt x="71" y="211"/>
                </a:cubicBezTo>
                <a:close/>
                <a:moveTo>
                  <a:pt x="71" y="98"/>
                </a:moveTo>
                <a:cubicBezTo>
                  <a:pt x="68" y="102"/>
                  <a:pt x="65" y="108"/>
                  <a:pt x="61" y="115"/>
                </a:cubicBezTo>
                <a:cubicBezTo>
                  <a:pt x="65" y="116"/>
                  <a:pt x="68" y="117"/>
                  <a:pt x="71" y="118"/>
                </a:cubicBezTo>
                <a:lnTo>
                  <a:pt x="71" y="98"/>
                </a:lnTo>
                <a:close/>
                <a:moveTo>
                  <a:pt x="29" y="0"/>
                </a:moveTo>
                <a:cubicBezTo>
                  <a:pt x="60" y="0"/>
                  <a:pt x="60" y="0"/>
                  <a:pt x="60" y="0"/>
                </a:cubicBezTo>
                <a:cubicBezTo>
                  <a:pt x="60" y="9"/>
                  <a:pt x="60" y="9"/>
                  <a:pt x="60" y="9"/>
                </a:cubicBezTo>
                <a:cubicBezTo>
                  <a:pt x="26" y="9"/>
                  <a:pt x="26" y="9"/>
                  <a:pt x="26" y="9"/>
                </a:cubicBezTo>
                <a:cubicBezTo>
                  <a:pt x="18" y="9"/>
                  <a:pt x="12" y="15"/>
                  <a:pt x="12" y="23"/>
                </a:cubicBezTo>
                <a:cubicBezTo>
                  <a:pt x="12" y="23"/>
                  <a:pt x="12" y="23"/>
                  <a:pt x="12" y="23"/>
                </a:cubicBezTo>
                <a:cubicBezTo>
                  <a:pt x="12" y="30"/>
                  <a:pt x="18" y="37"/>
                  <a:pt x="26" y="37"/>
                </a:cubicBezTo>
                <a:cubicBezTo>
                  <a:pt x="60" y="37"/>
                  <a:pt x="60" y="37"/>
                  <a:pt x="60" y="37"/>
                </a:cubicBezTo>
                <a:cubicBezTo>
                  <a:pt x="60" y="100"/>
                  <a:pt x="60" y="100"/>
                  <a:pt x="60" y="100"/>
                </a:cubicBezTo>
                <a:cubicBezTo>
                  <a:pt x="57" y="104"/>
                  <a:pt x="54" y="109"/>
                  <a:pt x="51" y="114"/>
                </a:cubicBezTo>
                <a:cubicBezTo>
                  <a:pt x="48" y="114"/>
                  <a:pt x="46" y="113"/>
                  <a:pt x="45" y="113"/>
                </a:cubicBezTo>
                <a:cubicBezTo>
                  <a:pt x="38" y="113"/>
                  <a:pt x="32" y="115"/>
                  <a:pt x="28" y="118"/>
                </a:cubicBezTo>
                <a:cubicBezTo>
                  <a:pt x="23" y="120"/>
                  <a:pt x="21" y="124"/>
                  <a:pt x="21" y="128"/>
                </a:cubicBezTo>
                <a:cubicBezTo>
                  <a:pt x="21" y="130"/>
                  <a:pt x="22" y="131"/>
                  <a:pt x="23" y="133"/>
                </a:cubicBezTo>
                <a:cubicBezTo>
                  <a:pt x="24" y="134"/>
                  <a:pt x="26" y="134"/>
                  <a:pt x="29" y="134"/>
                </a:cubicBezTo>
                <a:cubicBezTo>
                  <a:pt x="30" y="134"/>
                  <a:pt x="31" y="134"/>
                  <a:pt x="33" y="133"/>
                </a:cubicBezTo>
                <a:cubicBezTo>
                  <a:pt x="34" y="132"/>
                  <a:pt x="35" y="131"/>
                  <a:pt x="35" y="130"/>
                </a:cubicBezTo>
                <a:cubicBezTo>
                  <a:pt x="35" y="129"/>
                  <a:pt x="34" y="128"/>
                  <a:pt x="34" y="127"/>
                </a:cubicBezTo>
                <a:cubicBezTo>
                  <a:pt x="34" y="127"/>
                  <a:pt x="33" y="126"/>
                  <a:pt x="33" y="126"/>
                </a:cubicBezTo>
                <a:cubicBezTo>
                  <a:pt x="34" y="124"/>
                  <a:pt x="35" y="123"/>
                  <a:pt x="38" y="122"/>
                </a:cubicBezTo>
                <a:cubicBezTo>
                  <a:pt x="40" y="121"/>
                  <a:pt x="43" y="120"/>
                  <a:pt x="47" y="120"/>
                </a:cubicBezTo>
                <a:cubicBezTo>
                  <a:pt x="44" y="125"/>
                  <a:pt x="42" y="129"/>
                  <a:pt x="40" y="134"/>
                </a:cubicBezTo>
                <a:cubicBezTo>
                  <a:pt x="33" y="148"/>
                  <a:pt x="30" y="159"/>
                  <a:pt x="30" y="167"/>
                </a:cubicBezTo>
                <a:cubicBezTo>
                  <a:pt x="30" y="173"/>
                  <a:pt x="32" y="176"/>
                  <a:pt x="36" y="178"/>
                </a:cubicBezTo>
                <a:cubicBezTo>
                  <a:pt x="37" y="179"/>
                  <a:pt x="41" y="180"/>
                  <a:pt x="45" y="180"/>
                </a:cubicBezTo>
                <a:cubicBezTo>
                  <a:pt x="44" y="178"/>
                  <a:pt x="44" y="176"/>
                  <a:pt x="44" y="173"/>
                </a:cubicBezTo>
                <a:cubicBezTo>
                  <a:pt x="44" y="170"/>
                  <a:pt x="44" y="167"/>
                  <a:pt x="45" y="163"/>
                </a:cubicBezTo>
                <a:cubicBezTo>
                  <a:pt x="47" y="150"/>
                  <a:pt x="52" y="136"/>
                  <a:pt x="59" y="120"/>
                </a:cubicBezTo>
                <a:cubicBezTo>
                  <a:pt x="59" y="120"/>
                  <a:pt x="60" y="120"/>
                  <a:pt x="60" y="120"/>
                </a:cubicBezTo>
                <a:cubicBezTo>
                  <a:pt x="60" y="211"/>
                  <a:pt x="60" y="211"/>
                  <a:pt x="60" y="211"/>
                </a:cubicBezTo>
                <a:cubicBezTo>
                  <a:pt x="29" y="211"/>
                  <a:pt x="29" y="211"/>
                  <a:pt x="29" y="211"/>
                </a:cubicBezTo>
                <a:cubicBezTo>
                  <a:pt x="13" y="211"/>
                  <a:pt x="0" y="198"/>
                  <a:pt x="0" y="183"/>
                </a:cubicBezTo>
                <a:cubicBezTo>
                  <a:pt x="0" y="29"/>
                  <a:pt x="0" y="29"/>
                  <a:pt x="0" y="29"/>
                </a:cubicBezTo>
                <a:cubicBezTo>
                  <a:pt x="0" y="13"/>
                  <a:pt x="13" y="0"/>
                  <a:pt x="29" y="0"/>
                </a:cubicBez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85" name="Freeform 75"/>
          <p:cNvSpPr>
            <a:spLocks noEditPoints="1"/>
          </p:cNvSpPr>
          <p:nvPr/>
        </p:nvSpPr>
        <p:spPr bwMode="auto">
          <a:xfrm>
            <a:off x="6344621" y="1711885"/>
            <a:ext cx="427323" cy="428513"/>
          </a:xfrm>
          <a:custGeom>
            <a:avLst/>
            <a:gdLst>
              <a:gd name="T0" fmla="*/ 249 w 261"/>
              <a:gd name="T1" fmla="*/ 220 h 262"/>
              <a:gd name="T2" fmla="*/ 261 w 261"/>
              <a:gd name="T3" fmla="*/ 70 h 262"/>
              <a:gd name="T4" fmla="*/ 249 w 261"/>
              <a:gd name="T5" fmla="*/ 70 h 262"/>
              <a:gd name="T6" fmla="*/ 249 w 261"/>
              <a:gd name="T7" fmla="*/ 154 h 262"/>
              <a:gd name="T8" fmla="*/ 227 w 261"/>
              <a:gd name="T9" fmla="*/ 180 h 262"/>
              <a:gd name="T10" fmla="*/ 209 w 261"/>
              <a:gd name="T11" fmla="*/ 262 h 262"/>
              <a:gd name="T12" fmla="*/ 209 w 261"/>
              <a:gd name="T13" fmla="*/ 262 h 262"/>
              <a:gd name="T14" fmla="*/ 209 w 261"/>
              <a:gd name="T15" fmla="*/ 15 h 262"/>
              <a:gd name="T16" fmla="*/ 203 w 261"/>
              <a:gd name="T17" fmla="*/ 28 h 262"/>
              <a:gd name="T18" fmla="*/ 209 w 261"/>
              <a:gd name="T19" fmla="*/ 50 h 262"/>
              <a:gd name="T20" fmla="*/ 201 w 261"/>
              <a:gd name="T21" fmla="*/ 120 h 262"/>
              <a:gd name="T22" fmla="*/ 209 w 261"/>
              <a:gd name="T23" fmla="*/ 197 h 262"/>
              <a:gd name="T24" fmla="*/ 209 w 261"/>
              <a:gd name="T25" fmla="*/ 197 h 262"/>
              <a:gd name="T26" fmla="*/ 195 w 261"/>
              <a:gd name="T27" fmla="*/ 232 h 262"/>
              <a:gd name="T28" fmla="*/ 168 w 261"/>
              <a:gd name="T29" fmla="*/ 36 h 262"/>
              <a:gd name="T30" fmla="*/ 195 w 261"/>
              <a:gd name="T31" fmla="*/ 20 h 262"/>
              <a:gd name="T32" fmla="*/ 195 w 261"/>
              <a:gd name="T33" fmla="*/ 50 h 262"/>
              <a:gd name="T34" fmla="*/ 195 w 261"/>
              <a:gd name="T35" fmla="*/ 120 h 262"/>
              <a:gd name="T36" fmla="*/ 168 w 261"/>
              <a:gd name="T37" fmla="*/ 220 h 262"/>
              <a:gd name="T38" fmla="*/ 192 w 261"/>
              <a:gd name="T39" fmla="*/ 249 h 262"/>
              <a:gd name="T40" fmla="*/ 168 w 261"/>
              <a:gd name="T41" fmla="*/ 21 h 262"/>
              <a:gd name="T42" fmla="*/ 168 w 261"/>
              <a:gd name="T43" fmla="*/ 44 h 262"/>
              <a:gd name="T44" fmla="*/ 135 w 261"/>
              <a:gd name="T45" fmla="*/ 120 h 262"/>
              <a:gd name="T46" fmla="*/ 167 w 261"/>
              <a:gd name="T47" fmla="*/ 198 h 262"/>
              <a:gd name="T48" fmla="*/ 167 w 261"/>
              <a:gd name="T49" fmla="*/ 167 h 262"/>
              <a:gd name="T50" fmla="*/ 130 w 261"/>
              <a:gd name="T51" fmla="*/ 147 h 262"/>
              <a:gd name="T52" fmla="*/ 93 w 261"/>
              <a:gd name="T53" fmla="*/ 44 h 262"/>
              <a:gd name="T54" fmla="*/ 130 w 261"/>
              <a:gd name="T55" fmla="*/ 0 h 262"/>
              <a:gd name="T56" fmla="*/ 126 w 261"/>
              <a:gd name="T57" fmla="*/ 120 h 262"/>
              <a:gd name="T58" fmla="*/ 130 w 261"/>
              <a:gd name="T59" fmla="*/ 159 h 262"/>
              <a:gd name="T60" fmla="*/ 130 w 261"/>
              <a:gd name="T61" fmla="*/ 179 h 262"/>
              <a:gd name="T62" fmla="*/ 130 w 261"/>
              <a:gd name="T63" fmla="*/ 198 h 262"/>
              <a:gd name="T64" fmla="*/ 93 w 261"/>
              <a:gd name="T65" fmla="*/ 3 h 262"/>
              <a:gd name="T66" fmla="*/ 93 w 261"/>
              <a:gd name="T67" fmla="*/ 36 h 262"/>
              <a:gd name="T68" fmla="*/ 67 w 261"/>
              <a:gd name="T69" fmla="*/ 20 h 262"/>
              <a:gd name="T70" fmla="*/ 67 w 261"/>
              <a:gd name="T71" fmla="*/ 70 h 262"/>
              <a:gd name="T72" fmla="*/ 92 w 261"/>
              <a:gd name="T73" fmla="*/ 147 h 262"/>
              <a:gd name="T74" fmla="*/ 92 w 261"/>
              <a:gd name="T75" fmla="*/ 179 h 262"/>
              <a:gd name="T76" fmla="*/ 93 w 261"/>
              <a:gd name="T77" fmla="*/ 198 h 262"/>
              <a:gd name="T78" fmla="*/ 67 w 261"/>
              <a:gd name="T79" fmla="*/ 171 h 262"/>
              <a:gd name="T80" fmla="*/ 69 w 261"/>
              <a:gd name="T81" fmla="*/ 232 h 262"/>
              <a:gd name="T82" fmla="*/ 58 w 261"/>
              <a:gd name="T83" fmla="*/ 28 h 262"/>
              <a:gd name="T84" fmla="*/ 67 w 261"/>
              <a:gd name="T85" fmla="*/ 9 h 262"/>
              <a:gd name="T86" fmla="*/ 67 w 261"/>
              <a:gd name="T87" fmla="*/ 120 h 262"/>
              <a:gd name="T88" fmla="*/ 67 w 261"/>
              <a:gd name="T89" fmla="*/ 188 h 262"/>
              <a:gd name="T90" fmla="*/ 67 w 261"/>
              <a:gd name="T91" fmla="*/ 232 h 262"/>
              <a:gd name="T92" fmla="*/ 67 w 261"/>
              <a:gd name="T93" fmla="*/ 232 h 262"/>
              <a:gd name="T94" fmla="*/ 52 w 261"/>
              <a:gd name="T95" fmla="*/ 50 h 262"/>
              <a:gd name="T96" fmla="*/ 12 w 261"/>
              <a:gd name="T97" fmla="*/ 220 h 262"/>
              <a:gd name="T98" fmla="*/ 52 w 261"/>
              <a:gd name="T99" fmla="*/ 232 h 262"/>
              <a:gd name="T100" fmla="*/ 52 w 261"/>
              <a:gd name="T101" fmla="*/ 232 h 262"/>
              <a:gd name="T102" fmla="*/ 12 w 261"/>
              <a:gd name="T103" fmla="*/ 114 h 262"/>
              <a:gd name="T104" fmla="*/ 0 w 261"/>
              <a:gd name="T105" fmla="*/ 104 h 262"/>
              <a:gd name="T106" fmla="*/ 12 w 261"/>
              <a:gd name="T107" fmla="*/ 154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61" h="262">
                <a:moveTo>
                  <a:pt x="249" y="220"/>
                </a:moveTo>
                <a:cubicBezTo>
                  <a:pt x="249" y="154"/>
                  <a:pt x="249" y="154"/>
                  <a:pt x="249" y="154"/>
                </a:cubicBezTo>
                <a:cubicBezTo>
                  <a:pt x="251" y="157"/>
                  <a:pt x="252" y="160"/>
                  <a:pt x="252" y="164"/>
                </a:cubicBezTo>
                <a:cubicBezTo>
                  <a:pt x="252" y="220"/>
                  <a:pt x="252" y="220"/>
                  <a:pt x="252" y="220"/>
                </a:cubicBezTo>
                <a:cubicBezTo>
                  <a:pt x="249" y="220"/>
                  <a:pt x="249" y="220"/>
                  <a:pt x="249" y="220"/>
                </a:cubicBezTo>
                <a:close/>
                <a:moveTo>
                  <a:pt x="249" y="114"/>
                </a:moveTo>
                <a:cubicBezTo>
                  <a:pt x="249" y="70"/>
                  <a:pt x="249" y="70"/>
                  <a:pt x="249" y="70"/>
                </a:cubicBezTo>
                <a:cubicBezTo>
                  <a:pt x="250" y="70"/>
                  <a:pt x="250" y="70"/>
                  <a:pt x="250" y="69"/>
                </a:cubicBezTo>
                <a:cubicBezTo>
                  <a:pt x="257" y="67"/>
                  <a:pt x="257" y="67"/>
                  <a:pt x="257" y="67"/>
                </a:cubicBezTo>
                <a:cubicBezTo>
                  <a:pt x="259" y="66"/>
                  <a:pt x="261" y="67"/>
                  <a:pt x="261" y="70"/>
                </a:cubicBezTo>
                <a:cubicBezTo>
                  <a:pt x="261" y="104"/>
                  <a:pt x="261" y="104"/>
                  <a:pt x="261" y="104"/>
                </a:cubicBezTo>
                <a:cubicBezTo>
                  <a:pt x="261" y="107"/>
                  <a:pt x="259" y="110"/>
                  <a:pt x="257" y="111"/>
                </a:cubicBezTo>
                <a:cubicBezTo>
                  <a:pt x="250" y="113"/>
                  <a:pt x="250" y="113"/>
                  <a:pt x="250" y="113"/>
                </a:cubicBezTo>
                <a:cubicBezTo>
                  <a:pt x="250" y="114"/>
                  <a:pt x="250" y="114"/>
                  <a:pt x="249" y="114"/>
                </a:cubicBezTo>
                <a:close/>
                <a:moveTo>
                  <a:pt x="249" y="70"/>
                </a:moveTo>
                <a:cubicBezTo>
                  <a:pt x="249" y="114"/>
                  <a:pt x="249" y="114"/>
                  <a:pt x="249" y="114"/>
                </a:cubicBezTo>
                <a:cubicBezTo>
                  <a:pt x="248" y="114"/>
                  <a:pt x="246" y="112"/>
                  <a:pt x="246" y="110"/>
                </a:cubicBezTo>
                <a:cubicBezTo>
                  <a:pt x="246" y="76"/>
                  <a:pt x="246" y="76"/>
                  <a:pt x="246" y="76"/>
                </a:cubicBezTo>
                <a:cubicBezTo>
                  <a:pt x="246" y="74"/>
                  <a:pt x="248" y="71"/>
                  <a:pt x="249" y="70"/>
                </a:cubicBezTo>
                <a:close/>
                <a:moveTo>
                  <a:pt x="249" y="154"/>
                </a:moveTo>
                <a:cubicBezTo>
                  <a:pt x="246" y="150"/>
                  <a:pt x="241" y="146"/>
                  <a:pt x="235" y="146"/>
                </a:cubicBezTo>
                <a:cubicBezTo>
                  <a:pt x="235" y="50"/>
                  <a:pt x="235" y="50"/>
                  <a:pt x="235" y="50"/>
                </a:cubicBezTo>
                <a:cubicBezTo>
                  <a:pt x="209" y="50"/>
                  <a:pt x="209" y="50"/>
                  <a:pt x="209" y="50"/>
                </a:cubicBezTo>
                <a:cubicBezTo>
                  <a:pt x="209" y="162"/>
                  <a:pt x="209" y="162"/>
                  <a:pt x="209" y="162"/>
                </a:cubicBezTo>
                <a:cubicBezTo>
                  <a:pt x="219" y="162"/>
                  <a:pt x="227" y="170"/>
                  <a:pt x="227" y="180"/>
                </a:cubicBezTo>
                <a:cubicBezTo>
                  <a:pt x="227" y="189"/>
                  <a:pt x="219" y="197"/>
                  <a:pt x="209" y="197"/>
                </a:cubicBezTo>
                <a:cubicBezTo>
                  <a:pt x="209" y="220"/>
                  <a:pt x="209" y="220"/>
                  <a:pt x="209" y="220"/>
                </a:cubicBezTo>
                <a:cubicBezTo>
                  <a:pt x="249" y="220"/>
                  <a:pt x="249" y="220"/>
                  <a:pt x="249" y="220"/>
                </a:cubicBezTo>
                <a:cubicBezTo>
                  <a:pt x="249" y="154"/>
                  <a:pt x="249" y="154"/>
                  <a:pt x="249" y="154"/>
                </a:cubicBezTo>
                <a:close/>
                <a:moveTo>
                  <a:pt x="209" y="262"/>
                </a:moveTo>
                <a:cubicBezTo>
                  <a:pt x="209" y="232"/>
                  <a:pt x="209" y="232"/>
                  <a:pt x="209" y="232"/>
                </a:cubicBezTo>
                <a:cubicBezTo>
                  <a:pt x="226" y="232"/>
                  <a:pt x="226" y="232"/>
                  <a:pt x="226" y="232"/>
                </a:cubicBezTo>
                <a:cubicBezTo>
                  <a:pt x="226" y="249"/>
                  <a:pt x="226" y="249"/>
                  <a:pt x="226" y="249"/>
                </a:cubicBezTo>
                <a:cubicBezTo>
                  <a:pt x="226" y="257"/>
                  <a:pt x="220" y="262"/>
                  <a:pt x="213" y="262"/>
                </a:cubicBezTo>
                <a:cubicBezTo>
                  <a:pt x="209" y="262"/>
                  <a:pt x="209" y="262"/>
                  <a:pt x="209" y="262"/>
                </a:cubicBezTo>
                <a:close/>
                <a:moveTo>
                  <a:pt x="209" y="44"/>
                </a:moveTo>
                <a:cubicBezTo>
                  <a:pt x="209" y="15"/>
                  <a:pt x="209" y="15"/>
                  <a:pt x="209" y="15"/>
                </a:cubicBezTo>
                <a:cubicBezTo>
                  <a:pt x="225" y="23"/>
                  <a:pt x="235" y="33"/>
                  <a:pt x="235" y="44"/>
                </a:cubicBezTo>
                <a:lnTo>
                  <a:pt x="209" y="44"/>
                </a:lnTo>
                <a:close/>
                <a:moveTo>
                  <a:pt x="209" y="15"/>
                </a:moveTo>
                <a:cubicBezTo>
                  <a:pt x="209" y="44"/>
                  <a:pt x="209" y="44"/>
                  <a:pt x="209" y="44"/>
                </a:cubicBezTo>
                <a:cubicBezTo>
                  <a:pt x="195" y="44"/>
                  <a:pt x="195" y="44"/>
                  <a:pt x="195" y="44"/>
                </a:cubicBezTo>
                <a:cubicBezTo>
                  <a:pt x="195" y="37"/>
                  <a:pt x="195" y="37"/>
                  <a:pt x="195" y="37"/>
                </a:cubicBezTo>
                <a:cubicBezTo>
                  <a:pt x="195" y="37"/>
                  <a:pt x="195" y="37"/>
                  <a:pt x="195" y="37"/>
                </a:cubicBezTo>
                <a:cubicBezTo>
                  <a:pt x="199" y="37"/>
                  <a:pt x="203" y="33"/>
                  <a:pt x="203" y="28"/>
                </a:cubicBezTo>
                <a:cubicBezTo>
                  <a:pt x="203" y="24"/>
                  <a:pt x="199" y="20"/>
                  <a:pt x="195" y="20"/>
                </a:cubicBezTo>
                <a:cubicBezTo>
                  <a:pt x="195" y="20"/>
                  <a:pt x="195" y="20"/>
                  <a:pt x="195" y="20"/>
                </a:cubicBezTo>
                <a:cubicBezTo>
                  <a:pt x="195" y="9"/>
                  <a:pt x="195" y="9"/>
                  <a:pt x="195" y="9"/>
                </a:cubicBezTo>
                <a:cubicBezTo>
                  <a:pt x="200" y="11"/>
                  <a:pt x="205" y="13"/>
                  <a:pt x="209" y="15"/>
                </a:cubicBezTo>
                <a:close/>
                <a:moveTo>
                  <a:pt x="209" y="50"/>
                </a:moveTo>
                <a:cubicBezTo>
                  <a:pt x="209" y="162"/>
                  <a:pt x="209" y="162"/>
                  <a:pt x="209" y="162"/>
                </a:cubicBezTo>
                <a:cubicBezTo>
                  <a:pt x="209" y="162"/>
                  <a:pt x="209" y="162"/>
                  <a:pt x="209" y="162"/>
                </a:cubicBezTo>
                <a:cubicBezTo>
                  <a:pt x="203" y="162"/>
                  <a:pt x="198" y="166"/>
                  <a:pt x="195" y="171"/>
                </a:cubicBezTo>
                <a:cubicBezTo>
                  <a:pt x="195" y="120"/>
                  <a:pt x="195" y="120"/>
                  <a:pt x="195" y="120"/>
                </a:cubicBezTo>
                <a:cubicBezTo>
                  <a:pt x="201" y="120"/>
                  <a:pt x="201" y="120"/>
                  <a:pt x="201" y="120"/>
                </a:cubicBezTo>
                <a:cubicBezTo>
                  <a:pt x="201" y="70"/>
                  <a:pt x="201" y="70"/>
                  <a:pt x="201" y="70"/>
                </a:cubicBezTo>
                <a:cubicBezTo>
                  <a:pt x="195" y="70"/>
                  <a:pt x="195" y="70"/>
                  <a:pt x="195" y="70"/>
                </a:cubicBezTo>
                <a:cubicBezTo>
                  <a:pt x="195" y="50"/>
                  <a:pt x="195" y="50"/>
                  <a:pt x="195" y="50"/>
                </a:cubicBezTo>
                <a:cubicBezTo>
                  <a:pt x="209" y="50"/>
                  <a:pt x="209" y="50"/>
                  <a:pt x="209" y="50"/>
                </a:cubicBezTo>
                <a:close/>
                <a:moveTo>
                  <a:pt x="209" y="197"/>
                </a:moveTo>
                <a:cubicBezTo>
                  <a:pt x="209" y="220"/>
                  <a:pt x="209" y="220"/>
                  <a:pt x="209" y="220"/>
                </a:cubicBezTo>
                <a:cubicBezTo>
                  <a:pt x="195" y="220"/>
                  <a:pt x="195" y="220"/>
                  <a:pt x="195" y="220"/>
                </a:cubicBezTo>
                <a:cubicBezTo>
                  <a:pt x="195" y="188"/>
                  <a:pt x="195" y="188"/>
                  <a:pt x="195" y="188"/>
                </a:cubicBezTo>
                <a:cubicBezTo>
                  <a:pt x="198" y="193"/>
                  <a:pt x="203" y="197"/>
                  <a:pt x="209" y="197"/>
                </a:cubicBezTo>
                <a:cubicBezTo>
                  <a:pt x="209" y="197"/>
                  <a:pt x="209" y="197"/>
                  <a:pt x="209" y="197"/>
                </a:cubicBezTo>
                <a:close/>
                <a:moveTo>
                  <a:pt x="209" y="232"/>
                </a:moveTo>
                <a:cubicBezTo>
                  <a:pt x="209" y="262"/>
                  <a:pt x="209" y="262"/>
                  <a:pt x="209" y="262"/>
                </a:cubicBezTo>
                <a:cubicBezTo>
                  <a:pt x="206" y="262"/>
                  <a:pt x="206" y="262"/>
                  <a:pt x="206" y="262"/>
                </a:cubicBezTo>
                <a:cubicBezTo>
                  <a:pt x="201" y="262"/>
                  <a:pt x="197" y="260"/>
                  <a:pt x="195" y="257"/>
                </a:cubicBezTo>
                <a:cubicBezTo>
                  <a:pt x="195" y="232"/>
                  <a:pt x="195" y="232"/>
                  <a:pt x="195" y="232"/>
                </a:cubicBezTo>
                <a:lnTo>
                  <a:pt x="209" y="232"/>
                </a:lnTo>
                <a:close/>
                <a:moveTo>
                  <a:pt x="171" y="20"/>
                </a:moveTo>
                <a:cubicBezTo>
                  <a:pt x="175" y="20"/>
                  <a:pt x="179" y="24"/>
                  <a:pt x="179" y="28"/>
                </a:cubicBezTo>
                <a:cubicBezTo>
                  <a:pt x="179" y="33"/>
                  <a:pt x="175" y="37"/>
                  <a:pt x="171" y="37"/>
                </a:cubicBezTo>
                <a:cubicBezTo>
                  <a:pt x="170" y="37"/>
                  <a:pt x="169" y="37"/>
                  <a:pt x="168" y="36"/>
                </a:cubicBezTo>
                <a:cubicBezTo>
                  <a:pt x="168" y="44"/>
                  <a:pt x="168" y="44"/>
                  <a:pt x="168" y="44"/>
                </a:cubicBezTo>
                <a:cubicBezTo>
                  <a:pt x="195" y="44"/>
                  <a:pt x="195" y="44"/>
                  <a:pt x="195" y="44"/>
                </a:cubicBezTo>
                <a:cubicBezTo>
                  <a:pt x="195" y="37"/>
                  <a:pt x="195" y="37"/>
                  <a:pt x="195" y="37"/>
                </a:cubicBezTo>
                <a:cubicBezTo>
                  <a:pt x="190" y="37"/>
                  <a:pt x="186" y="33"/>
                  <a:pt x="186" y="28"/>
                </a:cubicBezTo>
                <a:cubicBezTo>
                  <a:pt x="186" y="24"/>
                  <a:pt x="190" y="20"/>
                  <a:pt x="195" y="20"/>
                </a:cubicBezTo>
                <a:cubicBezTo>
                  <a:pt x="195" y="9"/>
                  <a:pt x="195" y="9"/>
                  <a:pt x="195" y="9"/>
                </a:cubicBezTo>
                <a:cubicBezTo>
                  <a:pt x="187" y="6"/>
                  <a:pt x="178" y="4"/>
                  <a:pt x="168" y="3"/>
                </a:cubicBezTo>
                <a:cubicBezTo>
                  <a:pt x="168" y="21"/>
                  <a:pt x="168" y="21"/>
                  <a:pt x="168" y="21"/>
                </a:cubicBezTo>
                <a:cubicBezTo>
                  <a:pt x="169" y="20"/>
                  <a:pt x="170" y="20"/>
                  <a:pt x="171" y="20"/>
                </a:cubicBezTo>
                <a:close/>
                <a:moveTo>
                  <a:pt x="195" y="50"/>
                </a:moveTo>
                <a:cubicBezTo>
                  <a:pt x="195" y="70"/>
                  <a:pt x="195" y="70"/>
                  <a:pt x="195" y="70"/>
                </a:cubicBezTo>
                <a:cubicBezTo>
                  <a:pt x="168" y="70"/>
                  <a:pt x="168" y="70"/>
                  <a:pt x="168" y="70"/>
                </a:cubicBezTo>
                <a:cubicBezTo>
                  <a:pt x="168" y="50"/>
                  <a:pt x="168" y="50"/>
                  <a:pt x="168" y="50"/>
                </a:cubicBezTo>
                <a:cubicBezTo>
                  <a:pt x="195" y="50"/>
                  <a:pt x="195" y="50"/>
                  <a:pt x="195" y="50"/>
                </a:cubicBezTo>
                <a:close/>
                <a:moveTo>
                  <a:pt x="195" y="120"/>
                </a:moveTo>
                <a:cubicBezTo>
                  <a:pt x="195" y="171"/>
                  <a:pt x="195" y="171"/>
                  <a:pt x="195" y="171"/>
                </a:cubicBezTo>
                <a:cubicBezTo>
                  <a:pt x="193" y="173"/>
                  <a:pt x="192" y="176"/>
                  <a:pt x="192" y="180"/>
                </a:cubicBezTo>
                <a:cubicBezTo>
                  <a:pt x="192" y="183"/>
                  <a:pt x="193" y="186"/>
                  <a:pt x="195" y="188"/>
                </a:cubicBezTo>
                <a:cubicBezTo>
                  <a:pt x="195" y="220"/>
                  <a:pt x="195" y="220"/>
                  <a:pt x="195" y="220"/>
                </a:cubicBezTo>
                <a:cubicBezTo>
                  <a:pt x="168" y="220"/>
                  <a:pt x="168" y="220"/>
                  <a:pt x="168" y="220"/>
                </a:cubicBezTo>
                <a:cubicBezTo>
                  <a:pt x="168" y="120"/>
                  <a:pt x="168" y="120"/>
                  <a:pt x="168" y="120"/>
                </a:cubicBezTo>
                <a:cubicBezTo>
                  <a:pt x="195" y="120"/>
                  <a:pt x="195" y="120"/>
                  <a:pt x="195" y="120"/>
                </a:cubicBezTo>
                <a:close/>
                <a:moveTo>
                  <a:pt x="195" y="232"/>
                </a:moveTo>
                <a:cubicBezTo>
                  <a:pt x="195" y="257"/>
                  <a:pt x="195" y="257"/>
                  <a:pt x="195" y="257"/>
                </a:cubicBezTo>
                <a:cubicBezTo>
                  <a:pt x="193" y="254"/>
                  <a:pt x="192" y="252"/>
                  <a:pt x="192" y="249"/>
                </a:cubicBezTo>
                <a:cubicBezTo>
                  <a:pt x="192" y="232"/>
                  <a:pt x="192" y="232"/>
                  <a:pt x="192" y="232"/>
                </a:cubicBezTo>
                <a:lnTo>
                  <a:pt x="195" y="232"/>
                </a:lnTo>
                <a:close/>
                <a:moveTo>
                  <a:pt x="168" y="36"/>
                </a:moveTo>
                <a:cubicBezTo>
                  <a:pt x="165" y="35"/>
                  <a:pt x="162" y="32"/>
                  <a:pt x="162" y="28"/>
                </a:cubicBezTo>
                <a:cubicBezTo>
                  <a:pt x="162" y="25"/>
                  <a:pt x="165" y="22"/>
                  <a:pt x="168" y="21"/>
                </a:cubicBezTo>
                <a:cubicBezTo>
                  <a:pt x="168" y="3"/>
                  <a:pt x="168" y="3"/>
                  <a:pt x="168" y="3"/>
                </a:cubicBezTo>
                <a:cubicBezTo>
                  <a:pt x="157" y="1"/>
                  <a:pt x="144" y="0"/>
                  <a:pt x="131" y="0"/>
                </a:cubicBezTo>
                <a:cubicBezTo>
                  <a:pt x="130" y="0"/>
                  <a:pt x="130" y="0"/>
                  <a:pt x="130" y="0"/>
                </a:cubicBezTo>
                <a:cubicBezTo>
                  <a:pt x="130" y="44"/>
                  <a:pt x="130" y="44"/>
                  <a:pt x="130" y="44"/>
                </a:cubicBezTo>
                <a:cubicBezTo>
                  <a:pt x="168" y="44"/>
                  <a:pt x="168" y="44"/>
                  <a:pt x="168" y="44"/>
                </a:cubicBezTo>
                <a:cubicBezTo>
                  <a:pt x="168" y="36"/>
                  <a:pt x="168" y="36"/>
                  <a:pt x="168" y="36"/>
                </a:cubicBezTo>
                <a:close/>
                <a:moveTo>
                  <a:pt x="168" y="50"/>
                </a:moveTo>
                <a:cubicBezTo>
                  <a:pt x="168" y="70"/>
                  <a:pt x="168" y="70"/>
                  <a:pt x="168" y="70"/>
                </a:cubicBezTo>
                <a:cubicBezTo>
                  <a:pt x="135" y="70"/>
                  <a:pt x="135" y="70"/>
                  <a:pt x="135" y="70"/>
                </a:cubicBezTo>
                <a:cubicBezTo>
                  <a:pt x="135" y="120"/>
                  <a:pt x="135" y="120"/>
                  <a:pt x="135" y="120"/>
                </a:cubicBezTo>
                <a:cubicBezTo>
                  <a:pt x="168" y="120"/>
                  <a:pt x="168" y="120"/>
                  <a:pt x="168" y="120"/>
                </a:cubicBezTo>
                <a:cubicBezTo>
                  <a:pt x="168" y="220"/>
                  <a:pt x="168" y="220"/>
                  <a:pt x="168" y="220"/>
                </a:cubicBezTo>
                <a:cubicBezTo>
                  <a:pt x="130" y="220"/>
                  <a:pt x="130" y="220"/>
                  <a:pt x="130" y="220"/>
                </a:cubicBezTo>
                <a:cubicBezTo>
                  <a:pt x="130" y="198"/>
                  <a:pt x="130" y="198"/>
                  <a:pt x="130" y="198"/>
                </a:cubicBezTo>
                <a:cubicBezTo>
                  <a:pt x="167" y="198"/>
                  <a:pt x="167" y="198"/>
                  <a:pt x="167" y="198"/>
                </a:cubicBezTo>
                <a:cubicBezTo>
                  <a:pt x="167" y="187"/>
                  <a:pt x="167" y="187"/>
                  <a:pt x="167" y="187"/>
                </a:cubicBezTo>
                <a:cubicBezTo>
                  <a:pt x="130" y="187"/>
                  <a:pt x="130" y="187"/>
                  <a:pt x="130" y="187"/>
                </a:cubicBezTo>
                <a:cubicBezTo>
                  <a:pt x="130" y="179"/>
                  <a:pt x="130" y="179"/>
                  <a:pt x="130" y="179"/>
                </a:cubicBezTo>
                <a:cubicBezTo>
                  <a:pt x="167" y="179"/>
                  <a:pt x="167" y="179"/>
                  <a:pt x="167" y="179"/>
                </a:cubicBezTo>
                <a:cubicBezTo>
                  <a:pt x="167" y="167"/>
                  <a:pt x="167" y="167"/>
                  <a:pt x="167" y="167"/>
                </a:cubicBezTo>
                <a:cubicBezTo>
                  <a:pt x="130" y="167"/>
                  <a:pt x="130" y="167"/>
                  <a:pt x="130" y="167"/>
                </a:cubicBezTo>
                <a:cubicBezTo>
                  <a:pt x="130" y="159"/>
                  <a:pt x="130" y="159"/>
                  <a:pt x="130" y="159"/>
                </a:cubicBezTo>
                <a:cubicBezTo>
                  <a:pt x="167" y="159"/>
                  <a:pt x="167" y="159"/>
                  <a:pt x="167" y="159"/>
                </a:cubicBezTo>
                <a:cubicBezTo>
                  <a:pt x="167" y="147"/>
                  <a:pt x="167" y="147"/>
                  <a:pt x="167" y="147"/>
                </a:cubicBezTo>
                <a:cubicBezTo>
                  <a:pt x="130" y="147"/>
                  <a:pt x="130" y="147"/>
                  <a:pt x="130" y="147"/>
                </a:cubicBezTo>
                <a:cubicBezTo>
                  <a:pt x="130" y="50"/>
                  <a:pt x="130" y="50"/>
                  <a:pt x="130" y="50"/>
                </a:cubicBezTo>
                <a:lnTo>
                  <a:pt x="168" y="50"/>
                </a:lnTo>
                <a:close/>
                <a:moveTo>
                  <a:pt x="130" y="0"/>
                </a:moveTo>
                <a:cubicBezTo>
                  <a:pt x="130" y="44"/>
                  <a:pt x="130" y="44"/>
                  <a:pt x="130" y="44"/>
                </a:cubicBezTo>
                <a:cubicBezTo>
                  <a:pt x="93" y="44"/>
                  <a:pt x="93" y="44"/>
                  <a:pt x="93" y="44"/>
                </a:cubicBezTo>
                <a:cubicBezTo>
                  <a:pt x="93" y="36"/>
                  <a:pt x="93" y="36"/>
                  <a:pt x="93" y="36"/>
                </a:cubicBezTo>
                <a:cubicBezTo>
                  <a:pt x="96" y="35"/>
                  <a:pt x="99" y="32"/>
                  <a:pt x="99" y="28"/>
                </a:cubicBezTo>
                <a:cubicBezTo>
                  <a:pt x="99" y="25"/>
                  <a:pt x="96" y="22"/>
                  <a:pt x="93" y="21"/>
                </a:cubicBezTo>
                <a:cubicBezTo>
                  <a:pt x="93" y="3"/>
                  <a:pt x="93" y="3"/>
                  <a:pt x="93" y="3"/>
                </a:cubicBezTo>
                <a:cubicBezTo>
                  <a:pt x="104" y="1"/>
                  <a:pt x="117" y="0"/>
                  <a:pt x="130" y="0"/>
                </a:cubicBezTo>
                <a:close/>
                <a:moveTo>
                  <a:pt x="130" y="50"/>
                </a:moveTo>
                <a:cubicBezTo>
                  <a:pt x="130" y="147"/>
                  <a:pt x="130" y="147"/>
                  <a:pt x="130" y="147"/>
                </a:cubicBezTo>
                <a:cubicBezTo>
                  <a:pt x="93" y="147"/>
                  <a:pt x="93" y="147"/>
                  <a:pt x="93" y="147"/>
                </a:cubicBezTo>
                <a:cubicBezTo>
                  <a:pt x="93" y="120"/>
                  <a:pt x="93" y="120"/>
                  <a:pt x="93" y="120"/>
                </a:cubicBezTo>
                <a:cubicBezTo>
                  <a:pt x="126" y="120"/>
                  <a:pt x="126" y="120"/>
                  <a:pt x="126" y="120"/>
                </a:cubicBezTo>
                <a:cubicBezTo>
                  <a:pt x="126" y="70"/>
                  <a:pt x="126" y="70"/>
                  <a:pt x="126" y="70"/>
                </a:cubicBezTo>
                <a:cubicBezTo>
                  <a:pt x="93" y="70"/>
                  <a:pt x="93" y="70"/>
                  <a:pt x="93" y="70"/>
                </a:cubicBezTo>
                <a:cubicBezTo>
                  <a:pt x="93" y="50"/>
                  <a:pt x="93" y="50"/>
                  <a:pt x="93" y="50"/>
                </a:cubicBezTo>
                <a:cubicBezTo>
                  <a:pt x="130" y="50"/>
                  <a:pt x="130" y="50"/>
                  <a:pt x="130" y="50"/>
                </a:cubicBezTo>
                <a:close/>
                <a:moveTo>
                  <a:pt x="130" y="159"/>
                </a:moveTo>
                <a:cubicBezTo>
                  <a:pt x="130" y="167"/>
                  <a:pt x="130" y="167"/>
                  <a:pt x="130" y="167"/>
                </a:cubicBezTo>
                <a:cubicBezTo>
                  <a:pt x="93" y="167"/>
                  <a:pt x="93" y="167"/>
                  <a:pt x="93" y="167"/>
                </a:cubicBezTo>
                <a:cubicBezTo>
                  <a:pt x="93" y="159"/>
                  <a:pt x="93" y="159"/>
                  <a:pt x="93" y="159"/>
                </a:cubicBezTo>
                <a:cubicBezTo>
                  <a:pt x="130" y="159"/>
                  <a:pt x="130" y="159"/>
                  <a:pt x="130" y="159"/>
                </a:cubicBezTo>
                <a:close/>
                <a:moveTo>
                  <a:pt x="130" y="179"/>
                </a:moveTo>
                <a:cubicBezTo>
                  <a:pt x="130" y="187"/>
                  <a:pt x="130" y="187"/>
                  <a:pt x="130" y="187"/>
                </a:cubicBezTo>
                <a:cubicBezTo>
                  <a:pt x="93" y="187"/>
                  <a:pt x="93" y="187"/>
                  <a:pt x="93" y="187"/>
                </a:cubicBezTo>
                <a:cubicBezTo>
                  <a:pt x="93" y="179"/>
                  <a:pt x="93" y="179"/>
                  <a:pt x="93" y="179"/>
                </a:cubicBezTo>
                <a:cubicBezTo>
                  <a:pt x="130" y="179"/>
                  <a:pt x="130" y="179"/>
                  <a:pt x="130" y="179"/>
                </a:cubicBezTo>
                <a:close/>
                <a:moveTo>
                  <a:pt x="130" y="198"/>
                </a:moveTo>
                <a:cubicBezTo>
                  <a:pt x="130" y="220"/>
                  <a:pt x="130" y="220"/>
                  <a:pt x="130" y="220"/>
                </a:cubicBezTo>
                <a:cubicBezTo>
                  <a:pt x="93" y="220"/>
                  <a:pt x="93" y="220"/>
                  <a:pt x="93" y="220"/>
                </a:cubicBezTo>
                <a:cubicBezTo>
                  <a:pt x="93" y="198"/>
                  <a:pt x="93" y="198"/>
                  <a:pt x="93" y="198"/>
                </a:cubicBezTo>
                <a:lnTo>
                  <a:pt x="130" y="198"/>
                </a:lnTo>
                <a:close/>
                <a:moveTo>
                  <a:pt x="93" y="3"/>
                </a:moveTo>
                <a:cubicBezTo>
                  <a:pt x="93" y="21"/>
                  <a:pt x="93" y="21"/>
                  <a:pt x="93" y="21"/>
                </a:cubicBezTo>
                <a:cubicBezTo>
                  <a:pt x="92" y="20"/>
                  <a:pt x="92" y="20"/>
                  <a:pt x="91" y="20"/>
                </a:cubicBezTo>
                <a:cubicBezTo>
                  <a:pt x="86" y="20"/>
                  <a:pt x="83" y="24"/>
                  <a:pt x="83" y="28"/>
                </a:cubicBezTo>
                <a:cubicBezTo>
                  <a:pt x="83" y="33"/>
                  <a:pt x="86" y="37"/>
                  <a:pt x="91" y="37"/>
                </a:cubicBezTo>
                <a:cubicBezTo>
                  <a:pt x="92" y="37"/>
                  <a:pt x="92" y="37"/>
                  <a:pt x="93" y="36"/>
                </a:cubicBezTo>
                <a:cubicBezTo>
                  <a:pt x="93" y="44"/>
                  <a:pt x="93" y="44"/>
                  <a:pt x="93" y="44"/>
                </a:cubicBezTo>
                <a:cubicBezTo>
                  <a:pt x="67" y="44"/>
                  <a:pt x="67" y="44"/>
                  <a:pt x="67" y="44"/>
                </a:cubicBezTo>
                <a:cubicBezTo>
                  <a:pt x="67" y="37"/>
                  <a:pt x="67" y="37"/>
                  <a:pt x="67" y="37"/>
                </a:cubicBezTo>
                <a:cubicBezTo>
                  <a:pt x="71" y="37"/>
                  <a:pt x="75" y="33"/>
                  <a:pt x="75" y="28"/>
                </a:cubicBezTo>
                <a:cubicBezTo>
                  <a:pt x="75" y="24"/>
                  <a:pt x="71" y="20"/>
                  <a:pt x="67" y="20"/>
                </a:cubicBezTo>
                <a:cubicBezTo>
                  <a:pt x="67" y="9"/>
                  <a:pt x="67" y="9"/>
                  <a:pt x="67" y="9"/>
                </a:cubicBezTo>
                <a:cubicBezTo>
                  <a:pt x="75" y="6"/>
                  <a:pt x="84" y="4"/>
                  <a:pt x="93" y="3"/>
                </a:cubicBezTo>
                <a:close/>
                <a:moveTo>
                  <a:pt x="93" y="50"/>
                </a:moveTo>
                <a:cubicBezTo>
                  <a:pt x="93" y="70"/>
                  <a:pt x="93" y="70"/>
                  <a:pt x="93" y="70"/>
                </a:cubicBezTo>
                <a:cubicBezTo>
                  <a:pt x="67" y="70"/>
                  <a:pt x="67" y="70"/>
                  <a:pt x="67" y="70"/>
                </a:cubicBezTo>
                <a:cubicBezTo>
                  <a:pt x="67" y="50"/>
                  <a:pt x="67" y="50"/>
                  <a:pt x="67" y="50"/>
                </a:cubicBezTo>
                <a:cubicBezTo>
                  <a:pt x="93" y="50"/>
                  <a:pt x="93" y="50"/>
                  <a:pt x="93" y="50"/>
                </a:cubicBezTo>
                <a:close/>
                <a:moveTo>
                  <a:pt x="93" y="120"/>
                </a:moveTo>
                <a:cubicBezTo>
                  <a:pt x="93" y="147"/>
                  <a:pt x="93" y="147"/>
                  <a:pt x="93" y="147"/>
                </a:cubicBezTo>
                <a:cubicBezTo>
                  <a:pt x="92" y="147"/>
                  <a:pt x="92" y="147"/>
                  <a:pt x="92" y="147"/>
                </a:cubicBezTo>
                <a:cubicBezTo>
                  <a:pt x="92" y="159"/>
                  <a:pt x="92" y="159"/>
                  <a:pt x="92" y="159"/>
                </a:cubicBezTo>
                <a:cubicBezTo>
                  <a:pt x="93" y="159"/>
                  <a:pt x="93" y="159"/>
                  <a:pt x="93" y="159"/>
                </a:cubicBezTo>
                <a:cubicBezTo>
                  <a:pt x="93" y="167"/>
                  <a:pt x="93" y="167"/>
                  <a:pt x="93" y="167"/>
                </a:cubicBezTo>
                <a:cubicBezTo>
                  <a:pt x="92" y="167"/>
                  <a:pt x="92" y="167"/>
                  <a:pt x="92" y="167"/>
                </a:cubicBezTo>
                <a:cubicBezTo>
                  <a:pt x="92" y="179"/>
                  <a:pt x="92" y="179"/>
                  <a:pt x="92" y="179"/>
                </a:cubicBezTo>
                <a:cubicBezTo>
                  <a:pt x="93" y="179"/>
                  <a:pt x="93" y="179"/>
                  <a:pt x="93" y="179"/>
                </a:cubicBezTo>
                <a:cubicBezTo>
                  <a:pt x="93" y="187"/>
                  <a:pt x="93" y="187"/>
                  <a:pt x="93" y="187"/>
                </a:cubicBezTo>
                <a:cubicBezTo>
                  <a:pt x="92" y="187"/>
                  <a:pt x="92" y="187"/>
                  <a:pt x="92" y="187"/>
                </a:cubicBezTo>
                <a:cubicBezTo>
                  <a:pt x="92" y="198"/>
                  <a:pt x="92" y="198"/>
                  <a:pt x="92" y="198"/>
                </a:cubicBezTo>
                <a:cubicBezTo>
                  <a:pt x="93" y="198"/>
                  <a:pt x="93" y="198"/>
                  <a:pt x="93" y="198"/>
                </a:cubicBezTo>
                <a:cubicBezTo>
                  <a:pt x="93" y="220"/>
                  <a:pt x="93" y="220"/>
                  <a:pt x="93" y="220"/>
                </a:cubicBezTo>
                <a:cubicBezTo>
                  <a:pt x="67" y="220"/>
                  <a:pt x="67" y="220"/>
                  <a:pt x="67" y="220"/>
                </a:cubicBezTo>
                <a:cubicBezTo>
                  <a:pt x="67" y="188"/>
                  <a:pt x="67" y="188"/>
                  <a:pt x="67" y="188"/>
                </a:cubicBezTo>
                <a:cubicBezTo>
                  <a:pt x="68" y="186"/>
                  <a:pt x="69" y="183"/>
                  <a:pt x="69" y="180"/>
                </a:cubicBezTo>
                <a:cubicBezTo>
                  <a:pt x="69" y="176"/>
                  <a:pt x="68" y="173"/>
                  <a:pt x="67" y="171"/>
                </a:cubicBezTo>
                <a:cubicBezTo>
                  <a:pt x="67" y="120"/>
                  <a:pt x="67" y="120"/>
                  <a:pt x="67" y="120"/>
                </a:cubicBezTo>
                <a:cubicBezTo>
                  <a:pt x="93" y="120"/>
                  <a:pt x="93" y="120"/>
                  <a:pt x="93" y="120"/>
                </a:cubicBezTo>
                <a:close/>
                <a:moveTo>
                  <a:pt x="67" y="257"/>
                </a:moveTo>
                <a:cubicBezTo>
                  <a:pt x="67" y="232"/>
                  <a:pt x="67" y="232"/>
                  <a:pt x="67" y="232"/>
                </a:cubicBezTo>
                <a:cubicBezTo>
                  <a:pt x="69" y="232"/>
                  <a:pt x="69" y="232"/>
                  <a:pt x="69" y="232"/>
                </a:cubicBezTo>
                <a:cubicBezTo>
                  <a:pt x="69" y="249"/>
                  <a:pt x="69" y="249"/>
                  <a:pt x="69" y="249"/>
                </a:cubicBezTo>
                <a:cubicBezTo>
                  <a:pt x="69" y="252"/>
                  <a:pt x="68" y="254"/>
                  <a:pt x="67" y="257"/>
                </a:cubicBezTo>
                <a:close/>
                <a:moveTo>
                  <a:pt x="67" y="9"/>
                </a:moveTo>
                <a:cubicBezTo>
                  <a:pt x="67" y="20"/>
                  <a:pt x="67" y="20"/>
                  <a:pt x="67" y="20"/>
                </a:cubicBezTo>
                <a:cubicBezTo>
                  <a:pt x="62" y="20"/>
                  <a:pt x="58" y="24"/>
                  <a:pt x="58" y="28"/>
                </a:cubicBezTo>
                <a:cubicBezTo>
                  <a:pt x="58" y="33"/>
                  <a:pt x="62" y="37"/>
                  <a:pt x="67" y="37"/>
                </a:cubicBezTo>
                <a:cubicBezTo>
                  <a:pt x="67" y="44"/>
                  <a:pt x="67" y="44"/>
                  <a:pt x="67" y="44"/>
                </a:cubicBezTo>
                <a:cubicBezTo>
                  <a:pt x="52" y="44"/>
                  <a:pt x="52" y="44"/>
                  <a:pt x="52" y="44"/>
                </a:cubicBezTo>
                <a:cubicBezTo>
                  <a:pt x="52" y="15"/>
                  <a:pt x="52" y="15"/>
                  <a:pt x="52" y="15"/>
                </a:cubicBezTo>
                <a:cubicBezTo>
                  <a:pt x="56" y="13"/>
                  <a:pt x="61" y="11"/>
                  <a:pt x="67" y="9"/>
                </a:cubicBezTo>
                <a:close/>
                <a:moveTo>
                  <a:pt x="67" y="50"/>
                </a:moveTo>
                <a:cubicBezTo>
                  <a:pt x="67" y="70"/>
                  <a:pt x="67" y="70"/>
                  <a:pt x="67" y="70"/>
                </a:cubicBezTo>
                <a:cubicBezTo>
                  <a:pt x="60" y="70"/>
                  <a:pt x="60" y="70"/>
                  <a:pt x="60" y="70"/>
                </a:cubicBezTo>
                <a:cubicBezTo>
                  <a:pt x="60" y="120"/>
                  <a:pt x="60" y="120"/>
                  <a:pt x="60" y="120"/>
                </a:cubicBezTo>
                <a:cubicBezTo>
                  <a:pt x="67" y="120"/>
                  <a:pt x="67" y="120"/>
                  <a:pt x="67" y="120"/>
                </a:cubicBezTo>
                <a:cubicBezTo>
                  <a:pt x="67" y="171"/>
                  <a:pt x="67" y="171"/>
                  <a:pt x="67" y="171"/>
                </a:cubicBezTo>
                <a:cubicBezTo>
                  <a:pt x="64" y="166"/>
                  <a:pt x="58" y="162"/>
                  <a:pt x="52" y="162"/>
                </a:cubicBezTo>
                <a:cubicBezTo>
                  <a:pt x="52" y="50"/>
                  <a:pt x="52" y="50"/>
                  <a:pt x="52" y="50"/>
                </a:cubicBezTo>
                <a:cubicBezTo>
                  <a:pt x="67" y="50"/>
                  <a:pt x="67" y="50"/>
                  <a:pt x="67" y="50"/>
                </a:cubicBezTo>
                <a:close/>
                <a:moveTo>
                  <a:pt x="67" y="188"/>
                </a:moveTo>
                <a:cubicBezTo>
                  <a:pt x="67" y="220"/>
                  <a:pt x="67" y="220"/>
                  <a:pt x="67" y="220"/>
                </a:cubicBezTo>
                <a:cubicBezTo>
                  <a:pt x="52" y="220"/>
                  <a:pt x="52" y="220"/>
                  <a:pt x="52" y="220"/>
                </a:cubicBezTo>
                <a:cubicBezTo>
                  <a:pt x="52" y="197"/>
                  <a:pt x="52" y="197"/>
                  <a:pt x="52" y="197"/>
                </a:cubicBezTo>
                <a:cubicBezTo>
                  <a:pt x="58" y="197"/>
                  <a:pt x="64" y="193"/>
                  <a:pt x="67" y="188"/>
                </a:cubicBezTo>
                <a:close/>
                <a:moveTo>
                  <a:pt x="67" y="232"/>
                </a:moveTo>
                <a:cubicBezTo>
                  <a:pt x="67" y="257"/>
                  <a:pt x="67" y="257"/>
                  <a:pt x="67" y="257"/>
                </a:cubicBezTo>
                <a:cubicBezTo>
                  <a:pt x="64" y="260"/>
                  <a:pt x="60" y="262"/>
                  <a:pt x="56" y="262"/>
                </a:cubicBezTo>
                <a:cubicBezTo>
                  <a:pt x="52" y="262"/>
                  <a:pt x="52" y="262"/>
                  <a:pt x="52" y="262"/>
                </a:cubicBezTo>
                <a:cubicBezTo>
                  <a:pt x="52" y="232"/>
                  <a:pt x="52" y="232"/>
                  <a:pt x="52" y="232"/>
                </a:cubicBezTo>
                <a:lnTo>
                  <a:pt x="67" y="232"/>
                </a:lnTo>
                <a:close/>
                <a:moveTo>
                  <a:pt x="52" y="15"/>
                </a:moveTo>
                <a:cubicBezTo>
                  <a:pt x="52" y="44"/>
                  <a:pt x="52" y="44"/>
                  <a:pt x="52" y="44"/>
                </a:cubicBezTo>
                <a:cubicBezTo>
                  <a:pt x="27" y="44"/>
                  <a:pt x="27" y="44"/>
                  <a:pt x="27" y="44"/>
                </a:cubicBezTo>
                <a:cubicBezTo>
                  <a:pt x="27" y="33"/>
                  <a:pt x="36" y="23"/>
                  <a:pt x="52" y="15"/>
                </a:cubicBezTo>
                <a:close/>
                <a:moveTo>
                  <a:pt x="52" y="50"/>
                </a:moveTo>
                <a:cubicBezTo>
                  <a:pt x="52" y="162"/>
                  <a:pt x="52" y="162"/>
                  <a:pt x="52" y="162"/>
                </a:cubicBezTo>
                <a:cubicBezTo>
                  <a:pt x="42" y="162"/>
                  <a:pt x="35" y="170"/>
                  <a:pt x="35" y="180"/>
                </a:cubicBezTo>
                <a:cubicBezTo>
                  <a:pt x="35" y="189"/>
                  <a:pt x="42" y="197"/>
                  <a:pt x="52" y="197"/>
                </a:cubicBezTo>
                <a:cubicBezTo>
                  <a:pt x="52" y="220"/>
                  <a:pt x="52" y="220"/>
                  <a:pt x="52" y="220"/>
                </a:cubicBezTo>
                <a:cubicBezTo>
                  <a:pt x="12" y="220"/>
                  <a:pt x="12" y="220"/>
                  <a:pt x="12" y="220"/>
                </a:cubicBezTo>
                <a:cubicBezTo>
                  <a:pt x="12" y="154"/>
                  <a:pt x="12" y="154"/>
                  <a:pt x="12" y="154"/>
                </a:cubicBezTo>
                <a:cubicBezTo>
                  <a:pt x="15" y="150"/>
                  <a:pt x="21" y="146"/>
                  <a:pt x="27" y="146"/>
                </a:cubicBezTo>
                <a:cubicBezTo>
                  <a:pt x="27" y="50"/>
                  <a:pt x="27" y="50"/>
                  <a:pt x="27" y="50"/>
                </a:cubicBezTo>
                <a:cubicBezTo>
                  <a:pt x="52" y="50"/>
                  <a:pt x="52" y="50"/>
                  <a:pt x="52" y="50"/>
                </a:cubicBezTo>
                <a:close/>
                <a:moveTo>
                  <a:pt x="52" y="232"/>
                </a:moveTo>
                <a:cubicBezTo>
                  <a:pt x="52" y="262"/>
                  <a:pt x="52" y="262"/>
                  <a:pt x="52" y="262"/>
                </a:cubicBezTo>
                <a:cubicBezTo>
                  <a:pt x="48" y="262"/>
                  <a:pt x="48" y="262"/>
                  <a:pt x="48" y="262"/>
                </a:cubicBezTo>
                <a:cubicBezTo>
                  <a:pt x="41" y="262"/>
                  <a:pt x="35" y="257"/>
                  <a:pt x="35" y="249"/>
                </a:cubicBezTo>
                <a:cubicBezTo>
                  <a:pt x="35" y="232"/>
                  <a:pt x="35" y="232"/>
                  <a:pt x="35" y="232"/>
                </a:cubicBezTo>
                <a:cubicBezTo>
                  <a:pt x="52" y="232"/>
                  <a:pt x="52" y="232"/>
                  <a:pt x="52" y="232"/>
                </a:cubicBezTo>
                <a:close/>
                <a:moveTo>
                  <a:pt x="12" y="114"/>
                </a:moveTo>
                <a:cubicBezTo>
                  <a:pt x="14" y="114"/>
                  <a:pt x="15" y="112"/>
                  <a:pt x="15" y="110"/>
                </a:cubicBezTo>
                <a:cubicBezTo>
                  <a:pt x="15" y="76"/>
                  <a:pt x="15" y="76"/>
                  <a:pt x="15" y="76"/>
                </a:cubicBezTo>
                <a:cubicBezTo>
                  <a:pt x="15" y="74"/>
                  <a:pt x="14" y="71"/>
                  <a:pt x="12" y="70"/>
                </a:cubicBezTo>
                <a:lnTo>
                  <a:pt x="12" y="114"/>
                </a:lnTo>
                <a:close/>
                <a:moveTo>
                  <a:pt x="12" y="70"/>
                </a:moveTo>
                <a:cubicBezTo>
                  <a:pt x="12" y="114"/>
                  <a:pt x="12" y="114"/>
                  <a:pt x="12" y="114"/>
                </a:cubicBezTo>
                <a:cubicBezTo>
                  <a:pt x="12" y="114"/>
                  <a:pt x="11" y="114"/>
                  <a:pt x="11" y="113"/>
                </a:cubicBezTo>
                <a:cubicBezTo>
                  <a:pt x="4" y="111"/>
                  <a:pt x="4" y="111"/>
                  <a:pt x="4" y="111"/>
                </a:cubicBezTo>
                <a:cubicBezTo>
                  <a:pt x="2" y="110"/>
                  <a:pt x="0" y="107"/>
                  <a:pt x="0" y="104"/>
                </a:cubicBezTo>
                <a:cubicBezTo>
                  <a:pt x="0" y="70"/>
                  <a:pt x="0" y="70"/>
                  <a:pt x="0" y="70"/>
                </a:cubicBezTo>
                <a:cubicBezTo>
                  <a:pt x="0" y="67"/>
                  <a:pt x="2" y="66"/>
                  <a:pt x="4" y="67"/>
                </a:cubicBezTo>
                <a:cubicBezTo>
                  <a:pt x="11" y="69"/>
                  <a:pt x="11" y="69"/>
                  <a:pt x="11" y="69"/>
                </a:cubicBezTo>
                <a:cubicBezTo>
                  <a:pt x="11" y="70"/>
                  <a:pt x="12" y="70"/>
                  <a:pt x="12" y="70"/>
                </a:cubicBezTo>
                <a:close/>
                <a:moveTo>
                  <a:pt x="12" y="154"/>
                </a:moveTo>
                <a:cubicBezTo>
                  <a:pt x="12" y="220"/>
                  <a:pt x="12" y="220"/>
                  <a:pt x="12" y="220"/>
                </a:cubicBezTo>
                <a:cubicBezTo>
                  <a:pt x="9" y="220"/>
                  <a:pt x="9" y="220"/>
                  <a:pt x="9" y="220"/>
                </a:cubicBezTo>
                <a:cubicBezTo>
                  <a:pt x="9" y="164"/>
                  <a:pt x="9" y="164"/>
                  <a:pt x="9" y="164"/>
                </a:cubicBezTo>
                <a:cubicBezTo>
                  <a:pt x="9" y="160"/>
                  <a:pt x="10" y="157"/>
                  <a:pt x="12" y="154"/>
                </a:cubicBez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86" name="Freeform 76"/>
          <p:cNvSpPr>
            <a:spLocks noEditPoints="1"/>
          </p:cNvSpPr>
          <p:nvPr/>
        </p:nvSpPr>
        <p:spPr bwMode="auto">
          <a:xfrm>
            <a:off x="5918487" y="2264192"/>
            <a:ext cx="482078" cy="365427"/>
          </a:xfrm>
          <a:custGeom>
            <a:avLst/>
            <a:gdLst>
              <a:gd name="T0" fmla="*/ 271 w 295"/>
              <a:gd name="T1" fmla="*/ 0 h 224"/>
              <a:gd name="T2" fmla="*/ 277 w 295"/>
              <a:gd name="T3" fmla="*/ 35 h 224"/>
              <a:gd name="T4" fmla="*/ 224 w 295"/>
              <a:gd name="T5" fmla="*/ 224 h 224"/>
              <a:gd name="T6" fmla="*/ 248 w 295"/>
              <a:gd name="T7" fmla="*/ 188 h 224"/>
              <a:gd name="T8" fmla="*/ 249 w 295"/>
              <a:gd name="T9" fmla="*/ 29 h 224"/>
              <a:gd name="T10" fmla="*/ 224 w 295"/>
              <a:gd name="T11" fmla="*/ 194 h 224"/>
              <a:gd name="T12" fmla="*/ 224 w 295"/>
              <a:gd name="T13" fmla="*/ 16 h 224"/>
              <a:gd name="T14" fmla="*/ 224 w 295"/>
              <a:gd name="T15" fmla="*/ 208 h 224"/>
              <a:gd name="T16" fmla="*/ 224 w 295"/>
              <a:gd name="T17" fmla="*/ 179 h 224"/>
              <a:gd name="T18" fmla="*/ 224 w 295"/>
              <a:gd name="T19" fmla="*/ 194 h 224"/>
              <a:gd name="T20" fmla="*/ 201 w 295"/>
              <a:gd name="T21" fmla="*/ 128 h 224"/>
              <a:gd name="T22" fmla="*/ 203 w 295"/>
              <a:gd name="T23" fmla="*/ 98 h 224"/>
              <a:gd name="T24" fmla="*/ 195 w 295"/>
              <a:gd name="T25" fmla="*/ 67 h 224"/>
              <a:gd name="T26" fmla="*/ 187 w 295"/>
              <a:gd name="T27" fmla="*/ 128 h 224"/>
              <a:gd name="T28" fmla="*/ 187 w 295"/>
              <a:gd name="T29" fmla="*/ 100 h 224"/>
              <a:gd name="T30" fmla="*/ 190 w 295"/>
              <a:gd name="T31" fmla="*/ 75 h 224"/>
              <a:gd name="T32" fmla="*/ 187 w 295"/>
              <a:gd name="T33" fmla="*/ 0 h 224"/>
              <a:gd name="T34" fmla="*/ 187 w 295"/>
              <a:gd name="T35" fmla="*/ 0 h 224"/>
              <a:gd name="T36" fmla="*/ 147 w 295"/>
              <a:gd name="T37" fmla="*/ 208 h 224"/>
              <a:gd name="T38" fmla="*/ 182 w 295"/>
              <a:gd name="T39" fmla="*/ 67 h 224"/>
              <a:gd name="T40" fmla="*/ 168 w 295"/>
              <a:gd name="T41" fmla="*/ 109 h 224"/>
              <a:gd name="T42" fmla="*/ 187 w 295"/>
              <a:gd name="T43" fmla="*/ 194 h 224"/>
              <a:gd name="T44" fmla="*/ 148 w 295"/>
              <a:gd name="T45" fmla="*/ 125 h 224"/>
              <a:gd name="T46" fmla="*/ 147 w 295"/>
              <a:gd name="T47" fmla="*/ 106 h 224"/>
              <a:gd name="T48" fmla="*/ 184 w 295"/>
              <a:gd name="T49" fmla="*/ 70 h 224"/>
              <a:gd name="T50" fmla="*/ 187 w 295"/>
              <a:gd name="T51" fmla="*/ 91 h 224"/>
              <a:gd name="T52" fmla="*/ 179 w 295"/>
              <a:gd name="T53" fmla="*/ 116 h 224"/>
              <a:gd name="T54" fmla="*/ 187 w 295"/>
              <a:gd name="T55" fmla="*/ 100 h 224"/>
              <a:gd name="T56" fmla="*/ 147 w 295"/>
              <a:gd name="T57" fmla="*/ 16 h 224"/>
              <a:gd name="T58" fmla="*/ 147 w 295"/>
              <a:gd name="T59" fmla="*/ 208 h 224"/>
              <a:gd name="T60" fmla="*/ 147 w 295"/>
              <a:gd name="T61" fmla="*/ 106 h 224"/>
              <a:gd name="T62" fmla="*/ 127 w 295"/>
              <a:gd name="T63" fmla="*/ 121 h 224"/>
              <a:gd name="T64" fmla="*/ 147 w 295"/>
              <a:gd name="T65" fmla="*/ 137 h 224"/>
              <a:gd name="T66" fmla="*/ 102 w 295"/>
              <a:gd name="T67" fmla="*/ 156 h 224"/>
              <a:gd name="T68" fmla="*/ 109 w 295"/>
              <a:gd name="T69" fmla="*/ 113 h 224"/>
              <a:gd name="T70" fmla="*/ 100 w 295"/>
              <a:gd name="T71" fmla="*/ 93 h 224"/>
              <a:gd name="T72" fmla="*/ 111 w 295"/>
              <a:gd name="T73" fmla="*/ 97 h 224"/>
              <a:gd name="T74" fmla="*/ 99 w 295"/>
              <a:gd name="T75" fmla="*/ 88 h 224"/>
              <a:gd name="T76" fmla="*/ 101 w 295"/>
              <a:gd name="T77" fmla="*/ 150 h 224"/>
              <a:gd name="T78" fmla="*/ 99 w 295"/>
              <a:gd name="T79" fmla="*/ 123 h 224"/>
              <a:gd name="T80" fmla="*/ 0 w 295"/>
              <a:gd name="T81" fmla="*/ 23 h 224"/>
              <a:gd name="T82" fmla="*/ 99 w 295"/>
              <a:gd name="T83" fmla="*/ 208 h 224"/>
              <a:gd name="T84" fmla="*/ 17 w 295"/>
              <a:gd name="T85" fmla="*/ 35 h 224"/>
              <a:gd name="T86" fmla="*/ 99 w 295"/>
              <a:gd name="T87" fmla="*/ 29 h 224"/>
              <a:gd name="T88" fmla="*/ 79 w 295"/>
              <a:gd name="T89" fmla="*/ 129 h 224"/>
              <a:gd name="T90" fmla="*/ 99 w 295"/>
              <a:gd name="T91" fmla="*/ 157 h 224"/>
              <a:gd name="T92" fmla="*/ 30 w 295"/>
              <a:gd name="T93" fmla="*/ 45 h 224"/>
              <a:gd name="T94" fmla="*/ 99 w 295"/>
              <a:gd name="T95" fmla="*/ 115 h 224"/>
              <a:gd name="T96" fmla="*/ 99 w 295"/>
              <a:gd name="T97" fmla="*/ 123 h 224"/>
              <a:gd name="T98" fmla="*/ 91 w 295"/>
              <a:gd name="T99" fmla="*/ 133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95" h="224">
                <a:moveTo>
                  <a:pt x="271" y="224"/>
                </a:moveTo>
                <a:cubicBezTo>
                  <a:pt x="284" y="224"/>
                  <a:pt x="295" y="213"/>
                  <a:pt x="295" y="200"/>
                </a:cubicBezTo>
                <a:cubicBezTo>
                  <a:pt x="295" y="23"/>
                  <a:pt x="295" y="23"/>
                  <a:pt x="295" y="23"/>
                </a:cubicBezTo>
                <a:cubicBezTo>
                  <a:pt x="295" y="10"/>
                  <a:pt x="284" y="0"/>
                  <a:pt x="271" y="0"/>
                </a:cubicBezTo>
                <a:cubicBezTo>
                  <a:pt x="224" y="0"/>
                  <a:pt x="224" y="0"/>
                  <a:pt x="224" y="0"/>
                </a:cubicBezTo>
                <a:cubicBezTo>
                  <a:pt x="224" y="16"/>
                  <a:pt x="224" y="16"/>
                  <a:pt x="224" y="16"/>
                </a:cubicBezTo>
                <a:cubicBezTo>
                  <a:pt x="258" y="16"/>
                  <a:pt x="258" y="16"/>
                  <a:pt x="258" y="16"/>
                </a:cubicBezTo>
                <a:cubicBezTo>
                  <a:pt x="268" y="16"/>
                  <a:pt x="277" y="24"/>
                  <a:pt x="277" y="35"/>
                </a:cubicBezTo>
                <a:cubicBezTo>
                  <a:pt x="277" y="189"/>
                  <a:pt x="277" y="189"/>
                  <a:pt x="277" y="189"/>
                </a:cubicBezTo>
                <a:cubicBezTo>
                  <a:pt x="277" y="199"/>
                  <a:pt x="268" y="208"/>
                  <a:pt x="258" y="208"/>
                </a:cubicBezTo>
                <a:cubicBezTo>
                  <a:pt x="224" y="208"/>
                  <a:pt x="224" y="208"/>
                  <a:pt x="224" y="208"/>
                </a:cubicBezTo>
                <a:cubicBezTo>
                  <a:pt x="224" y="224"/>
                  <a:pt x="224" y="224"/>
                  <a:pt x="224" y="224"/>
                </a:cubicBezTo>
                <a:cubicBezTo>
                  <a:pt x="271" y="224"/>
                  <a:pt x="271" y="224"/>
                  <a:pt x="271" y="224"/>
                </a:cubicBezTo>
                <a:close/>
                <a:moveTo>
                  <a:pt x="224" y="194"/>
                </a:moveTo>
                <a:cubicBezTo>
                  <a:pt x="224" y="188"/>
                  <a:pt x="224" y="188"/>
                  <a:pt x="224" y="188"/>
                </a:cubicBezTo>
                <a:cubicBezTo>
                  <a:pt x="248" y="188"/>
                  <a:pt x="248" y="188"/>
                  <a:pt x="248" y="188"/>
                </a:cubicBezTo>
                <a:cubicBezTo>
                  <a:pt x="248" y="179"/>
                  <a:pt x="248" y="179"/>
                  <a:pt x="248" y="179"/>
                </a:cubicBezTo>
                <a:cubicBezTo>
                  <a:pt x="224" y="179"/>
                  <a:pt x="224" y="179"/>
                  <a:pt x="224" y="179"/>
                </a:cubicBezTo>
                <a:cubicBezTo>
                  <a:pt x="224" y="29"/>
                  <a:pt x="224" y="29"/>
                  <a:pt x="224" y="29"/>
                </a:cubicBezTo>
                <a:cubicBezTo>
                  <a:pt x="249" y="29"/>
                  <a:pt x="249" y="29"/>
                  <a:pt x="249" y="29"/>
                </a:cubicBezTo>
                <a:cubicBezTo>
                  <a:pt x="257" y="29"/>
                  <a:pt x="264" y="36"/>
                  <a:pt x="264" y="45"/>
                </a:cubicBezTo>
                <a:cubicBezTo>
                  <a:pt x="264" y="179"/>
                  <a:pt x="264" y="179"/>
                  <a:pt x="264" y="179"/>
                </a:cubicBezTo>
                <a:cubicBezTo>
                  <a:pt x="264" y="187"/>
                  <a:pt x="257" y="194"/>
                  <a:pt x="249" y="194"/>
                </a:cubicBezTo>
                <a:lnTo>
                  <a:pt x="224" y="194"/>
                </a:lnTo>
                <a:close/>
                <a:moveTo>
                  <a:pt x="224" y="0"/>
                </a:moveTo>
                <a:cubicBezTo>
                  <a:pt x="187" y="0"/>
                  <a:pt x="187" y="0"/>
                  <a:pt x="187" y="0"/>
                </a:cubicBezTo>
                <a:cubicBezTo>
                  <a:pt x="187" y="16"/>
                  <a:pt x="187" y="16"/>
                  <a:pt x="187" y="16"/>
                </a:cubicBezTo>
                <a:cubicBezTo>
                  <a:pt x="224" y="16"/>
                  <a:pt x="224" y="16"/>
                  <a:pt x="224" y="16"/>
                </a:cubicBezTo>
                <a:cubicBezTo>
                  <a:pt x="224" y="0"/>
                  <a:pt x="224" y="0"/>
                  <a:pt x="224" y="0"/>
                </a:cubicBezTo>
                <a:close/>
                <a:moveTo>
                  <a:pt x="187" y="224"/>
                </a:moveTo>
                <a:cubicBezTo>
                  <a:pt x="224" y="224"/>
                  <a:pt x="224" y="224"/>
                  <a:pt x="224" y="224"/>
                </a:cubicBezTo>
                <a:cubicBezTo>
                  <a:pt x="224" y="208"/>
                  <a:pt x="224" y="208"/>
                  <a:pt x="224" y="208"/>
                </a:cubicBezTo>
                <a:cubicBezTo>
                  <a:pt x="187" y="208"/>
                  <a:pt x="187" y="208"/>
                  <a:pt x="187" y="208"/>
                </a:cubicBezTo>
                <a:cubicBezTo>
                  <a:pt x="187" y="224"/>
                  <a:pt x="187" y="224"/>
                  <a:pt x="187" y="224"/>
                </a:cubicBezTo>
                <a:close/>
                <a:moveTo>
                  <a:pt x="224" y="29"/>
                </a:moveTo>
                <a:cubicBezTo>
                  <a:pt x="224" y="179"/>
                  <a:pt x="224" y="179"/>
                  <a:pt x="224" y="179"/>
                </a:cubicBezTo>
                <a:cubicBezTo>
                  <a:pt x="200" y="179"/>
                  <a:pt x="200" y="179"/>
                  <a:pt x="200" y="179"/>
                </a:cubicBezTo>
                <a:cubicBezTo>
                  <a:pt x="200" y="188"/>
                  <a:pt x="200" y="188"/>
                  <a:pt x="200" y="188"/>
                </a:cubicBezTo>
                <a:cubicBezTo>
                  <a:pt x="224" y="188"/>
                  <a:pt x="224" y="188"/>
                  <a:pt x="224" y="188"/>
                </a:cubicBezTo>
                <a:cubicBezTo>
                  <a:pt x="224" y="194"/>
                  <a:pt x="224" y="194"/>
                  <a:pt x="224" y="194"/>
                </a:cubicBezTo>
                <a:cubicBezTo>
                  <a:pt x="187" y="194"/>
                  <a:pt x="187" y="194"/>
                  <a:pt x="187" y="194"/>
                </a:cubicBezTo>
                <a:cubicBezTo>
                  <a:pt x="187" y="135"/>
                  <a:pt x="187" y="135"/>
                  <a:pt x="187" y="135"/>
                </a:cubicBezTo>
                <a:cubicBezTo>
                  <a:pt x="188" y="135"/>
                  <a:pt x="189" y="134"/>
                  <a:pt x="189" y="134"/>
                </a:cubicBezTo>
                <a:cubicBezTo>
                  <a:pt x="194" y="133"/>
                  <a:pt x="197" y="131"/>
                  <a:pt x="201" y="128"/>
                </a:cubicBezTo>
                <a:cubicBezTo>
                  <a:pt x="204" y="124"/>
                  <a:pt x="206" y="121"/>
                  <a:pt x="207" y="117"/>
                </a:cubicBezTo>
                <a:cubicBezTo>
                  <a:pt x="208" y="115"/>
                  <a:pt x="208" y="113"/>
                  <a:pt x="208" y="111"/>
                </a:cubicBezTo>
                <a:cubicBezTo>
                  <a:pt x="208" y="109"/>
                  <a:pt x="208" y="107"/>
                  <a:pt x="207" y="104"/>
                </a:cubicBezTo>
                <a:cubicBezTo>
                  <a:pt x="207" y="102"/>
                  <a:pt x="205" y="100"/>
                  <a:pt x="203" y="98"/>
                </a:cubicBezTo>
                <a:cubicBezTo>
                  <a:pt x="200" y="96"/>
                  <a:pt x="197" y="94"/>
                  <a:pt x="193" y="94"/>
                </a:cubicBezTo>
                <a:cubicBezTo>
                  <a:pt x="197" y="91"/>
                  <a:pt x="199" y="88"/>
                  <a:pt x="201" y="85"/>
                </a:cubicBezTo>
                <a:cubicBezTo>
                  <a:pt x="202" y="81"/>
                  <a:pt x="202" y="78"/>
                  <a:pt x="201" y="74"/>
                </a:cubicBezTo>
                <a:cubicBezTo>
                  <a:pt x="200" y="71"/>
                  <a:pt x="198" y="69"/>
                  <a:pt x="195" y="67"/>
                </a:cubicBezTo>
                <a:cubicBezTo>
                  <a:pt x="193" y="66"/>
                  <a:pt x="190" y="66"/>
                  <a:pt x="187" y="66"/>
                </a:cubicBezTo>
                <a:cubicBezTo>
                  <a:pt x="187" y="29"/>
                  <a:pt x="187" y="29"/>
                  <a:pt x="187" y="29"/>
                </a:cubicBezTo>
                <a:cubicBezTo>
                  <a:pt x="224" y="29"/>
                  <a:pt x="224" y="29"/>
                  <a:pt x="224" y="29"/>
                </a:cubicBezTo>
                <a:close/>
                <a:moveTo>
                  <a:pt x="187" y="128"/>
                </a:moveTo>
                <a:cubicBezTo>
                  <a:pt x="187" y="128"/>
                  <a:pt x="188" y="128"/>
                  <a:pt x="188" y="128"/>
                </a:cubicBezTo>
                <a:cubicBezTo>
                  <a:pt x="191" y="127"/>
                  <a:pt x="193" y="125"/>
                  <a:pt x="194" y="122"/>
                </a:cubicBezTo>
                <a:cubicBezTo>
                  <a:pt x="195" y="118"/>
                  <a:pt x="195" y="115"/>
                  <a:pt x="194" y="111"/>
                </a:cubicBezTo>
                <a:cubicBezTo>
                  <a:pt x="193" y="106"/>
                  <a:pt x="191" y="103"/>
                  <a:pt x="187" y="100"/>
                </a:cubicBezTo>
                <a:cubicBezTo>
                  <a:pt x="187" y="128"/>
                  <a:pt x="187" y="128"/>
                  <a:pt x="187" y="128"/>
                </a:cubicBezTo>
                <a:close/>
                <a:moveTo>
                  <a:pt x="187" y="91"/>
                </a:moveTo>
                <a:cubicBezTo>
                  <a:pt x="189" y="87"/>
                  <a:pt x="190" y="84"/>
                  <a:pt x="190" y="80"/>
                </a:cubicBezTo>
                <a:cubicBezTo>
                  <a:pt x="190" y="78"/>
                  <a:pt x="190" y="77"/>
                  <a:pt x="190" y="75"/>
                </a:cubicBezTo>
                <a:cubicBezTo>
                  <a:pt x="189" y="74"/>
                  <a:pt x="189" y="72"/>
                  <a:pt x="188" y="71"/>
                </a:cubicBezTo>
                <a:cubicBezTo>
                  <a:pt x="187" y="71"/>
                  <a:pt x="187" y="71"/>
                  <a:pt x="187" y="71"/>
                </a:cubicBezTo>
                <a:lnTo>
                  <a:pt x="187" y="91"/>
                </a:lnTo>
                <a:close/>
                <a:moveTo>
                  <a:pt x="187" y="0"/>
                </a:moveTo>
                <a:cubicBezTo>
                  <a:pt x="147" y="0"/>
                  <a:pt x="147" y="0"/>
                  <a:pt x="147" y="0"/>
                </a:cubicBezTo>
                <a:cubicBezTo>
                  <a:pt x="147" y="16"/>
                  <a:pt x="147" y="16"/>
                  <a:pt x="147" y="16"/>
                </a:cubicBezTo>
                <a:cubicBezTo>
                  <a:pt x="187" y="16"/>
                  <a:pt x="187" y="16"/>
                  <a:pt x="187" y="16"/>
                </a:cubicBezTo>
                <a:cubicBezTo>
                  <a:pt x="187" y="0"/>
                  <a:pt x="187" y="0"/>
                  <a:pt x="187" y="0"/>
                </a:cubicBezTo>
                <a:close/>
                <a:moveTo>
                  <a:pt x="147" y="224"/>
                </a:moveTo>
                <a:cubicBezTo>
                  <a:pt x="187" y="224"/>
                  <a:pt x="187" y="224"/>
                  <a:pt x="187" y="224"/>
                </a:cubicBezTo>
                <a:cubicBezTo>
                  <a:pt x="187" y="208"/>
                  <a:pt x="187" y="208"/>
                  <a:pt x="187" y="208"/>
                </a:cubicBezTo>
                <a:cubicBezTo>
                  <a:pt x="147" y="208"/>
                  <a:pt x="147" y="208"/>
                  <a:pt x="147" y="208"/>
                </a:cubicBezTo>
                <a:cubicBezTo>
                  <a:pt x="147" y="224"/>
                  <a:pt x="147" y="224"/>
                  <a:pt x="147" y="224"/>
                </a:cubicBezTo>
                <a:close/>
                <a:moveTo>
                  <a:pt x="187" y="29"/>
                </a:moveTo>
                <a:cubicBezTo>
                  <a:pt x="187" y="66"/>
                  <a:pt x="187" y="66"/>
                  <a:pt x="187" y="66"/>
                </a:cubicBezTo>
                <a:cubicBezTo>
                  <a:pt x="185" y="66"/>
                  <a:pt x="184" y="66"/>
                  <a:pt x="182" y="67"/>
                </a:cubicBezTo>
                <a:cubicBezTo>
                  <a:pt x="176" y="68"/>
                  <a:pt x="172" y="71"/>
                  <a:pt x="169" y="75"/>
                </a:cubicBezTo>
                <a:cubicBezTo>
                  <a:pt x="167" y="80"/>
                  <a:pt x="166" y="84"/>
                  <a:pt x="167" y="88"/>
                </a:cubicBezTo>
                <a:cubicBezTo>
                  <a:pt x="168" y="93"/>
                  <a:pt x="172" y="97"/>
                  <a:pt x="177" y="98"/>
                </a:cubicBezTo>
                <a:cubicBezTo>
                  <a:pt x="173" y="101"/>
                  <a:pt x="169" y="105"/>
                  <a:pt x="168" y="109"/>
                </a:cubicBezTo>
                <a:cubicBezTo>
                  <a:pt x="166" y="113"/>
                  <a:pt x="165" y="117"/>
                  <a:pt x="167" y="122"/>
                </a:cubicBezTo>
                <a:cubicBezTo>
                  <a:pt x="168" y="126"/>
                  <a:pt x="170" y="130"/>
                  <a:pt x="175" y="133"/>
                </a:cubicBezTo>
                <a:cubicBezTo>
                  <a:pt x="178" y="135"/>
                  <a:pt x="182" y="135"/>
                  <a:pt x="187" y="135"/>
                </a:cubicBezTo>
                <a:cubicBezTo>
                  <a:pt x="187" y="194"/>
                  <a:pt x="187" y="194"/>
                  <a:pt x="187" y="194"/>
                </a:cubicBezTo>
                <a:cubicBezTo>
                  <a:pt x="147" y="194"/>
                  <a:pt x="147" y="194"/>
                  <a:pt x="147" y="194"/>
                </a:cubicBezTo>
                <a:cubicBezTo>
                  <a:pt x="147" y="137"/>
                  <a:pt x="147" y="137"/>
                  <a:pt x="147" y="137"/>
                </a:cubicBezTo>
                <a:cubicBezTo>
                  <a:pt x="148" y="137"/>
                  <a:pt x="148" y="137"/>
                  <a:pt x="148" y="137"/>
                </a:cubicBezTo>
                <a:cubicBezTo>
                  <a:pt x="148" y="125"/>
                  <a:pt x="148" y="125"/>
                  <a:pt x="148" y="125"/>
                </a:cubicBezTo>
                <a:cubicBezTo>
                  <a:pt x="159" y="123"/>
                  <a:pt x="159" y="123"/>
                  <a:pt x="159" y="123"/>
                </a:cubicBezTo>
                <a:cubicBezTo>
                  <a:pt x="158" y="112"/>
                  <a:pt x="158" y="112"/>
                  <a:pt x="158" y="112"/>
                </a:cubicBezTo>
                <a:cubicBezTo>
                  <a:pt x="147" y="115"/>
                  <a:pt x="147" y="115"/>
                  <a:pt x="147" y="115"/>
                </a:cubicBezTo>
                <a:cubicBezTo>
                  <a:pt x="147" y="106"/>
                  <a:pt x="147" y="106"/>
                  <a:pt x="147" y="106"/>
                </a:cubicBezTo>
                <a:cubicBezTo>
                  <a:pt x="147" y="29"/>
                  <a:pt x="147" y="29"/>
                  <a:pt x="147" y="29"/>
                </a:cubicBezTo>
                <a:cubicBezTo>
                  <a:pt x="187" y="29"/>
                  <a:pt x="187" y="29"/>
                  <a:pt x="187" y="29"/>
                </a:cubicBezTo>
                <a:close/>
                <a:moveTo>
                  <a:pt x="187" y="71"/>
                </a:moveTo>
                <a:cubicBezTo>
                  <a:pt x="186" y="70"/>
                  <a:pt x="185" y="70"/>
                  <a:pt x="184" y="70"/>
                </a:cubicBezTo>
                <a:cubicBezTo>
                  <a:pt x="181" y="71"/>
                  <a:pt x="179" y="73"/>
                  <a:pt x="178" y="76"/>
                </a:cubicBezTo>
                <a:cubicBezTo>
                  <a:pt x="177" y="78"/>
                  <a:pt x="177" y="81"/>
                  <a:pt x="178" y="83"/>
                </a:cubicBezTo>
                <a:cubicBezTo>
                  <a:pt x="179" y="88"/>
                  <a:pt x="181" y="91"/>
                  <a:pt x="185" y="93"/>
                </a:cubicBezTo>
                <a:cubicBezTo>
                  <a:pt x="186" y="92"/>
                  <a:pt x="187" y="91"/>
                  <a:pt x="187" y="91"/>
                </a:cubicBezTo>
                <a:cubicBezTo>
                  <a:pt x="187" y="71"/>
                  <a:pt x="187" y="71"/>
                  <a:pt x="187" y="71"/>
                </a:cubicBezTo>
                <a:close/>
                <a:moveTo>
                  <a:pt x="187" y="100"/>
                </a:moveTo>
                <a:cubicBezTo>
                  <a:pt x="187" y="100"/>
                  <a:pt x="186" y="100"/>
                  <a:pt x="186" y="99"/>
                </a:cubicBezTo>
                <a:cubicBezTo>
                  <a:pt x="181" y="104"/>
                  <a:pt x="179" y="110"/>
                  <a:pt x="179" y="116"/>
                </a:cubicBezTo>
                <a:cubicBezTo>
                  <a:pt x="179" y="118"/>
                  <a:pt x="179" y="120"/>
                  <a:pt x="180" y="121"/>
                </a:cubicBezTo>
                <a:cubicBezTo>
                  <a:pt x="180" y="124"/>
                  <a:pt x="182" y="126"/>
                  <a:pt x="183" y="127"/>
                </a:cubicBezTo>
                <a:cubicBezTo>
                  <a:pt x="184" y="128"/>
                  <a:pt x="186" y="128"/>
                  <a:pt x="187" y="128"/>
                </a:cubicBezTo>
                <a:lnTo>
                  <a:pt x="187" y="100"/>
                </a:lnTo>
                <a:close/>
                <a:moveTo>
                  <a:pt x="147" y="0"/>
                </a:moveTo>
                <a:cubicBezTo>
                  <a:pt x="99" y="0"/>
                  <a:pt x="99" y="0"/>
                  <a:pt x="99" y="0"/>
                </a:cubicBezTo>
                <a:cubicBezTo>
                  <a:pt x="99" y="16"/>
                  <a:pt x="99" y="16"/>
                  <a:pt x="99" y="16"/>
                </a:cubicBezTo>
                <a:cubicBezTo>
                  <a:pt x="147" y="16"/>
                  <a:pt x="147" y="16"/>
                  <a:pt x="147" y="16"/>
                </a:cubicBezTo>
                <a:cubicBezTo>
                  <a:pt x="147" y="0"/>
                  <a:pt x="147" y="0"/>
                  <a:pt x="147" y="0"/>
                </a:cubicBezTo>
                <a:close/>
                <a:moveTo>
                  <a:pt x="99" y="224"/>
                </a:moveTo>
                <a:cubicBezTo>
                  <a:pt x="147" y="224"/>
                  <a:pt x="147" y="224"/>
                  <a:pt x="147" y="224"/>
                </a:cubicBezTo>
                <a:cubicBezTo>
                  <a:pt x="147" y="208"/>
                  <a:pt x="147" y="208"/>
                  <a:pt x="147" y="208"/>
                </a:cubicBezTo>
                <a:cubicBezTo>
                  <a:pt x="99" y="208"/>
                  <a:pt x="99" y="208"/>
                  <a:pt x="99" y="208"/>
                </a:cubicBezTo>
                <a:cubicBezTo>
                  <a:pt x="99" y="224"/>
                  <a:pt x="99" y="224"/>
                  <a:pt x="99" y="224"/>
                </a:cubicBezTo>
                <a:close/>
                <a:moveTo>
                  <a:pt x="147" y="29"/>
                </a:moveTo>
                <a:cubicBezTo>
                  <a:pt x="147" y="106"/>
                  <a:pt x="147" y="106"/>
                  <a:pt x="147" y="106"/>
                </a:cubicBezTo>
                <a:cubicBezTo>
                  <a:pt x="147" y="104"/>
                  <a:pt x="147" y="104"/>
                  <a:pt x="147" y="104"/>
                </a:cubicBezTo>
                <a:cubicBezTo>
                  <a:pt x="137" y="107"/>
                  <a:pt x="137" y="107"/>
                  <a:pt x="137" y="107"/>
                </a:cubicBezTo>
                <a:cubicBezTo>
                  <a:pt x="138" y="118"/>
                  <a:pt x="138" y="118"/>
                  <a:pt x="138" y="118"/>
                </a:cubicBezTo>
                <a:cubicBezTo>
                  <a:pt x="127" y="121"/>
                  <a:pt x="127" y="121"/>
                  <a:pt x="127" y="121"/>
                </a:cubicBezTo>
                <a:cubicBezTo>
                  <a:pt x="127" y="131"/>
                  <a:pt x="127" y="131"/>
                  <a:pt x="127" y="131"/>
                </a:cubicBezTo>
                <a:cubicBezTo>
                  <a:pt x="138" y="128"/>
                  <a:pt x="138" y="128"/>
                  <a:pt x="138" y="128"/>
                </a:cubicBezTo>
                <a:cubicBezTo>
                  <a:pt x="138" y="139"/>
                  <a:pt x="138" y="139"/>
                  <a:pt x="138" y="139"/>
                </a:cubicBezTo>
                <a:cubicBezTo>
                  <a:pt x="147" y="137"/>
                  <a:pt x="147" y="137"/>
                  <a:pt x="147" y="137"/>
                </a:cubicBezTo>
                <a:cubicBezTo>
                  <a:pt x="147" y="194"/>
                  <a:pt x="147" y="194"/>
                  <a:pt x="147" y="194"/>
                </a:cubicBezTo>
                <a:cubicBezTo>
                  <a:pt x="99" y="194"/>
                  <a:pt x="99" y="194"/>
                  <a:pt x="99" y="194"/>
                </a:cubicBezTo>
                <a:cubicBezTo>
                  <a:pt x="99" y="157"/>
                  <a:pt x="99" y="157"/>
                  <a:pt x="99" y="157"/>
                </a:cubicBezTo>
                <a:cubicBezTo>
                  <a:pt x="100" y="157"/>
                  <a:pt x="101" y="157"/>
                  <a:pt x="102" y="156"/>
                </a:cubicBezTo>
                <a:cubicBezTo>
                  <a:pt x="109" y="155"/>
                  <a:pt x="113" y="151"/>
                  <a:pt x="117" y="145"/>
                </a:cubicBezTo>
                <a:cubicBezTo>
                  <a:pt x="120" y="139"/>
                  <a:pt x="121" y="132"/>
                  <a:pt x="119" y="124"/>
                </a:cubicBezTo>
                <a:cubicBezTo>
                  <a:pt x="118" y="120"/>
                  <a:pt x="116" y="117"/>
                  <a:pt x="114" y="115"/>
                </a:cubicBezTo>
                <a:cubicBezTo>
                  <a:pt x="112" y="114"/>
                  <a:pt x="111" y="113"/>
                  <a:pt x="109" y="113"/>
                </a:cubicBezTo>
                <a:cubicBezTo>
                  <a:pt x="108" y="112"/>
                  <a:pt x="105" y="113"/>
                  <a:pt x="103" y="113"/>
                </a:cubicBezTo>
                <a:cubicBezTo>
                  <a:pt x="101" y="114"/>
                  <a:pt x="100" y="114"/>
                  <a:pt x="99" y="115"/>
                </a:cubicBezTo>
                <a:cubicBezTo>
                  <a:pt x="99" y="93"/>
                  <a:pt x="99" y="93"/>
                  <a:pt x="99" y="93"/>
                </a:cubicBezTo>
                <a:cubicBezTo>
                  <a:pt x="100" y="93"/>
                  <a:pt x="100" y="93"/>
                  <a:pt x="100" y="93"/>
                </a:cubicBezTo>
                <a:cubicBezTo>
                  <a:pt x="102" y="93"/>
                  <a:pt x="103" y="93"/>
                  <a:pt x="104" y="94"/>
                </a:cubicBezTo>
                <a:cubicBezTo>
                  <a:pt x="105" y="94"/>
                  <a:pt x="106" y="95"/>
                  <a:pt x="106" y="97"/>
                </a:cubicBezTo>
                <a:cubicBezTo>
                  <a:pt x="106" y="98"/>
                  <a:pt x="106" y="99"/>
                  <a:pt x="105" y="100"/>
                </a:cubicBezTo>
                <a:cubicBezTo>
                  <a:pt x="108" y="99"/>
                  <a:pt x="110" y="98"/>
                  <a:pt x="111" y="97"/>
                </a:cubicBezTo>
                <a:cubicBezTo>
                  <a:pt x="112" y="95"/>
                  <a:pt x="112" y="93"/>
                  <a:pt x="111" y="92"/>
                </a:cubicBezTo>
                <a:cubicBezTo>
                  <a:pt x="111" y="90"/>
                  <a:pt x="110" y="89"/>
                  <a:pt x="107" y="88"/>
                </a:cubicBezTo>
                <a:cubicBezTo>
                  <a:pt x="105" y="87"/>
                  <a:pt x="103" y="87"/>
                  <a:pt x="100" y="88"/>
                </a:cubicBezTo>
                <a:cubicBezTo>
                  <a:pt x="99" y="88"/>
                  <a:pt x="99" y="88"/>
                  <a:pt x="99" y="88"/>
                </a:cubicBezTo>
                <a:cubicBezTo>
                  <a:pt x="99" y="29"/>
                  <a:pt x="99" y="29"/>
                  <a:pt x="99" y="29"/>
                </a:cubicBezTo>
                <a:cubicBezTo>
                  <a:pt x="147" y="29"/>
                  <a:pt x="147" y="29"/>
                  <a:pt x="147" y="29"/>
                </a:cubicBezTo>
                <a:close/>
                <a:moveTo>
                  <a:pt x="99" y="150"/>
                </a:moveTo>
                <a:cubicBezTo>
                  <a:pt x="100" y="150"/>
                  <a:pt x="101" y="150"/>
                  <a:pt x="101" y="150"/>
                </a:cubicBezTo>
                <a:cubicBezTo>
                  <a:pt x="105" y="149"/>
                  <a:pt x="107" y="146"/>
                  <a:pt x="109" y="142"/>
                </a:cubicBezTo>
                <a:cubicBezTo>
                  <a:pt x="110" y="137"/>
                  <a:pt x="111" y="133"/>
                  <a:pt x="110" y="129"/>
                </a:cubicBezTo>
                <a:cubicBezTo>
                  <a:pt x="108" y="123"/>
                  <a:pt x="106" y="120"/>
                  <a:pt x="103" y="121"/>
                </a:cubicBezTo>
                <a:cubicBezTo>
                  <a:pt x="101" y="121"/>
                  <a:pt x="100" y="122"/>
                  <a:pt x="99" y="123"/>
                </a:cubicBezTo>
                <a:lnTo>
                  <a:pt x="99" y="150"/>
                </a:lnTo>
                <a:close/>
                <a:moveTo>
                  <a:pt x="99" y="0"/>
                </a:moveTo>
                <a:cubicBezTo>
                  <a:pt x="23" y="0"/>
                  <a:pt x="23" y="0"/>
                  <a:pt x="23" y="0"/>
                </a:cubicBezTo>
                <a:cubicBezTo>
                  <a:pt x="10" y="0"/>
                  <a:pt x="0" y="10"/>
                  <a:pt x="0" y="23"/>
                </a:cubicBezTo>
                <a:cubicBezTo>
                  <a:pt x="0" y="200"/>
                  <a:pt x="0" y="200"/>
                  <a:pt x="0" y="200"/>
                </a:cubicBezTo>
                <a:cubicBezTo>
                  <a:pt x="0" y="213"/>
                  <a:pt x="10" y="224"/>
                  <a:pt x="23" y="224"/>
                </a:cubicBezTo>
                <a:cubicBezTo>
                  <a:pt x="99" y="224"/>
                  <a:pt x="99" y="224"/>
                  <a:pt x="99" y="224"/>
                </a:cubicBezTo>
                <a:cubicBezTo>
                  <a:pt x="99" y="208"/>
                  <a:pt x="99" y="208"/>
                  <a:pt x="99" y="208"/>
                </a:cubicBezTo>
                <a:cubicBezTo>
                  <a:pt x="37" y="208"/>
                  <a:pt x="37" y="208"/>
                  <a:pt x="37" y="208"/>
                </a:cubicBezTo>
                <a:cubicBezTo>
                  <a:pt x="37" y="208"/>
                  <a:pt x="37" y="208"/>
                  <a:pt x="37" y="208"/>
                </a:cubicBezTo>
                <a:cubicBezTo>
                  <a:pt x="26" y="208"/>
                  <a:pt x="17" y="199"/>
                  <a:pt x="17" y="189"/>
                </a:cubicBezTo>
                <a:cubicBezTo>
                  <a:pt x="17" y="35"/>
                  <a:pt x="17" y="35"/>
                  <a:pt x="17" y="35"/>
                </a:cubicBezTo>
                <a:cubicBezTo>
                  <a:pt x="17" y="24"/>
                  <a:pt x="26" y="16"/>
                  <a:pt x="37" y="16"/>
                </a:cubicBezTo>
                <a:cubicBezTo>
                  <a:pt x="99" y="16"/>
                  <a:pt x="99" y="16"/>
                  <a:pt x="99" y="16"/>
                </a:cubicBezTo>
                <a:cubicBezTo>
                  <a:pt x="99" y="0"/>
                  <a:pt x="99" y="0"/>
                  <a:pt x="99" y="0"/>
                </a:cubicBezTo>
                <a:close/>
                <a:moveTo>
                  <a:pt x="99" y="29"/>
                </a:moveTo>
                <a:cubicBezTo>
                  <a:pt x="99" y="88"/>
                  <a:pt x="99" y="88"/>
                  <a:pt x="99" y="88"/>
                </a:cubicBezTo>
                <a:cubicBezTo>
                  <a:pt x="93" y="89"/>
                  <a:pt x="89" y="93"/>
                  <a:pt x="85" y="97"/>
                </a:cubicBezTo>
                <a:cubicBezTo>
                  <a:pt x="82" y="102"/>
                  <a:pt x="80" y="109"/>
                  <a:pt x="79" y="116"/>
                </a:cubicBezTo>
                <a:cubicBezTo>
                  <a:pt x="78" y="120"/>
                  <a:pt x="78" y="124"/>
                  <a:pt x="79" y="129"/>
                </a:cubicBezTo>
                <a:cubicBezTo>
                  <a:pt x="79" y="134"/>
                  <a:pt x="80" y="138"/>
                  <a:pt x="81" y="142"/>
                </a:cubicBezTo>
                <a:cubicBezTo>
                  <a:pt x="81" y="144"/>
                  <a:pt x="81" y="144"/>
                  <a:pt x="81" y="144"/>
                </a:cubicBezTo>
                <a:cubicBezTo>
                  <a:pt x="82" y="146"/>
                  <a:pt x="82" y="148"/>
                  <a:pt x="83" y="150"/>
                </a:cubicBezTo>
                <a:cubicBezTo>
                  <a:pt x="86" y="156"/>
                  <a:pt x="92" y="158"/>
                  <a:pt x="99" y="157"/>
                </a:cubicBezTo>
                <a:cubicBezTo>
                  <a:pt x="99" y="194"/>
                  <a:pt x="99" y="194"/>
                  <a:pt x="99" y="194"/>
                </a:cubicBezTo>
                <a:cubicBezTo>
                  <a:pt x="46" y="194"/>
                  <a:pt x="46" y="194"/>
                  <a:pt x="46" y="194"/>
                </a:cubicBezTo>
                <a:cubicBezTo>
                  <a:pt x="37" y="194"/>
                  <a:pt x="30" y="187"/>
                  <a:pt x="30" y="179"/>
                </a:cubicBezTo>
                <a:cubicBezTo>
                  <a:pt x="30" y="45"/>
                  <a:pt x="30" y="45"/>
                  <a:pt x="30" y="45"/>
                </a:cubicBezTo>
                <a:cubicBezTo>
                  <a:pt x="30" y="36"/>
                  <a:pt x="37" y="29"/>
                  <a:pt x="46" y="29"/>
                </a:cubicBezTo>
                <a:cubicBezTo>
                  <a:pt x="99" y="29"/>
                  <a:pt x="99" y="29"/>
                  <a:pt x="99" y="29"/>
                </a:cubicBezTo>
                <a:close/>
                <a:moveTo>
                  <a:pt x="99" y="93"/>
                </a:moveTo>
                <a:cubicBezTo>
                  <a:pt x="99" y="115"/>
                  <a:pt x="99" y="115"/>
                  <a:pt x="99" y="115"/>
                </a:cubicBezTo>
                <a:cubicBezTo>
                  <a:pt x="98" y="115"/>
                  <a:pt x="97" y="116"/>
                  <a:pt x="96" y="118"/>
                </a:cubicBezTo>
                <a:cubicBezTo>
                  <a:pt x="94" y="120"/>
                  <a:pt x="93" y="122"/>
                  <a:pt x="94" y="125"/>
                </a:cubicBezTo>
                <a:cubicBezTo>
                  <a:pt x="94" y="127"/>
                  <a:pt x="95" y="128"/>
                  <a:pt x="97" y="129"/>
                </a:cubicBezTo>
                <a:cubicBezTo>
                  <a:pt x="97" y="127"/>
                  <a:pt x="98" y="125"/>
                  <a:pt x="99" y="123"/>
                </a:cubicBezTo>
                <a:cubicBezTo>
                  <a:pt x="99" y="150"/>
                  <a:pt x="99" y="150"/>
                  <a:pt x="99" y="150"/>
                </a:cubicBezTo>
                <a:cubicBezTo>
                  <a:pt x="98" y="150"/>
                  <a:pt x="97" y="149"/>
                  <a:pt x="96" y="149"/>
                </a:cubicBezTo>
                <a:cubicBezTo>
                  <a:pt x="95" y="148"/>
                  <a:pt x="94" y="146"/>
                  <a:pt x="93" y="142"/>
                </a:cubicBezTo>
                <a:cubicBezTo>
                  <a:pt x="92" y="140"/>
                  <a:pt x="92" y="137"/>
                  <a:pt x="91" y="133"/>
                </a:cubicBezTo>
                <a:cubicBezTo>
                  <a:pt x="91" y="128"/>
                  <a:pt x="90" y="124"/>
                  <a:pt x="90" y="119"/>
                </a:cubicBezTo>
                <a:cubicBezTo>
                  <a:pt x="90" y="111"/>
                  <a:pt x="91" y="104"/>
                  <a:pt x="93" y="100"/>
                </a:cubicBezTo>
                <a:cubicBezTo>
                  <a:pt x="95" y="97"/>
                  <a:pt x="97" y="94"/>
                  <a:pt x="99" y="93"/>
                </a:cubicBez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87" name="Freeform 77"/>
          <p:cNvSpPr>
            <a:spLocks/>
          </p:cNvSpPr>
          <p:nvPr/>
        </p:nvSpPr>
        <p:spPr bwMode="auto">
          <a:xfrm>
            <a:off x="6129174" y="1728550"/>
            <a:ext cx="160693" cy="120222"/>
          </a:xfrm>
          <a:custGeom>
            <a:avLst/>
            <a:gdLst>
              <a:gd name="T0" fmla="*/ 69 w 98"/>
              <a:gd name="T1" fmla="*/ 0 h 74"/>
              <a:gd name="T2" fmla="*/ 49 w 98"/>
              <a:gd name="T3" fmla="*/ 8 h 74"/>
              <a:gd name="T4" fmla="*/ 30 w 98"/>
              <a:gd name="T5" fmla="*/ 0 h 74"/>
              <a:gd name="T6" fmla="*/ 0 w 98"/>
              <a:gd name="T7" fmla="*/ 29 h 74"/>
              <a:gd name="T8" fmla="*/ 51 w 98"/>
              <a:gd name="T9" fmla="*/ 74 h 74"/>
              <a:gd name="T10" fmla="*/ 98 w 98"/>
              <a:gd name="T11" fmla="*/ 29 h 74"/>
              <a:gd name="T12" fmla="*/ 69 w 98"/>
              <a:gd name="T13" fmla="*/ 0 h 74"/>
            </a:gdLst>
            <a:ahLst/>
            <a:cxnLst>
              <a:cxn ang="0">
                <a:pos x="T0" y="T1"/>
              </a:cxn>
              <a:cxn ang="0">
                <a:pos x="T2" y="T3"/>
              </a:cxn>
              <a:cxn ang="0">
                <a:pos x="T4" y="T5"/>
              </a:cxn>
              <a:cxn ang="0">
                <a:pos x="T6" y="T7"/>
              </a:cxn>
              <a:cxn ang="0">
                <a:pos x="T8" y="T9"/>
              </a:cxn>
              <a:cxn ang="0">
                <a:pos x="T10" y="T11"/>
              </a:cxn>
              <a:cxn ang="0">
                <a:pos x="T12" y="T13"/>
              </a:cxn>
            </a:cxnLst>
            <a:rect l="0" t="0" r="r" b="b"/>
            <a:pathLst>
              <a:path w="98" h="74">
                <a:moveTo>
                  <a:pt x="69" y="0"/>
                </a:moveTo>
                <a:cubicBezTo>
                  <a:pt x="61" y="0"/>
                  <a:pt x="54" y="3"/>
                  <a:pt x="49" y="8"/>
                </a:cubicBezTo>
                <a:cubicBezTo>
                  <a:pt x="44" y="3"/>
                  <a:pt x="37" y="0"/>
                  <a:pt x="30" y="0"/>
                </a:cubicBezTo>
                <a:cubicBezTo>
                  <a:pt x="13" y="0"/>
                  <a:pt x="0" y="13"/>
                  <a:pt x="0" y="29"/>
                </a:cubicBezTo>
                <a:cubicBezTo>
                  <a:pt x="0" y="47"/>
                  <a:pt x="15" y="74"/>
                  <a:pt x="51" y="74"/>
                </a:cubicBezTo>
                <a:cubicBezTo>
                  <a:pt x="88" y="74"/>
                  <a:pt x="98" y="45"/>
                  <a:pt x="98" y="29"/>
                </a:cubicBezTo>
                <a:cubicBezTo>
                  <a:pt x="98" y="13"/>
                  <a:pt x="85" y="0"/>
                  <a:pt x="69" y="0"/>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8" name="Freeform 78"/>
          <p:cNvSpPr>
            <a:spLocks/>
          </p:cNvSpPr>
          <p:nvPr/>
        </p:nvSpPr>
        <p:spPr bwMode="auto">
          <a:xfrm>
            <a:off x="6200592" y="1697602"/>
            <a:ext cx="44042" cy="54754"/>
          </a:xfrm>
          <a:custGeom>
            <a:avLst/>
            <a:gdLst>
              <a:gd name="T0" fmla="*/ 6 w 27"/>
              <a:gd name="T1" fmla="*/ 34 h 34"/>
              <a:gd name="T2" fmla="*/ 13 w 27"/>
              <a:gd name="T3" fmla="*/ 0 h 34"/>
              <a:gd name="T4" fmla="*/ 27 w 27"/>
              <a:gd name="T5" fmla="*/ 3 h 34"/>
              <a:gd name="T6" fmla="*/ 6 w 27"/>
              <a:gd name="T7" fmla="*/ 34 h 34"/>
            </a:gdLst>
            <a:ahLst/>
            <a:cxnLst>
              <a:cxn ang="0">
                <a:pos x="T0" y="T1"/>
              </a:cxn>
              <a:cxn ang="0">
                <a:pos x="T2" y="T3"/>
              </a:cxn>
              <a:cxn ang="0">
                <a:pos x="T4" y="T5"/>
              </a:cxn>
              <a:cxn ang="0">
                <a:pos x="T6" y="T7"/>
              </a:cxn>
            </a:cxnLst>
            <a:rect l="0" t="0" r="r" b="b"/>
            <a:pathLst>
              <a:path w="27" h="34">
                <a:moveTo>
                  <a:pt x="6" y="34"/>
                </a:moveTo>
                <a:cubicBezTo>
                  <a:pt x="0" y="22"/>
                  <a:pt x="4" y="9"/>
                  <a:pt x="13" y="0"/>
                </a:cubicBezTo>
                <a:cubicBezTo>
                  <a:pt x="27" y="3"/>
                  <a:pt x="27" y="3"/>
                  <a:pt x="27" y="3"/>
                </a:cubicBezTo>
                <a:cubicBezTo>
                  <a:pt x="14" y="10"/>
                  <a:pt x="6" y="18"/>
                  <a:pt x="6" y="34"/>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9" name="Freeform 79"/>
          <p:cNvSpPr>
            <a:spLocks noEditPoints="1"/>
          </p:cNvSpPr>
          <p:nvPr/>
        </p:nvSpPr>
        <p:spPr bwMode="auto">
          <a:xfrm>
            <a:off x="5950626" y="2699847"/>
            <a:ext cx="169025" cy="234492"/>
          </a:xfrm>
          <a:custGeom>
            <a:avLst/>
            <a:gdLst>
              <a:gd name="T0" fmla="*/ 87 w 103"/>
              <a:gd name="T1" fmla="*/ 88 h 143"/>
              <a:gd name="T2" fmla="*/ 103 w 103"/>
              <a:gd name="T3" fmla="*/ 112 h 143"/>
              <a:gd name="T4" fmla="*/ 102 w 103"/>
              <a:gd name="T5" fmla="*/ 143 h 143"/>
              <a:gd name="T6" fmla="*/ 87 w 103"/>
              <a:gd name="T7" fmla="*/ 137 h 143"/>
              <a:gd name="T8" fmla="*/ 87 w 103"/>
              <a:gd name="T9" fmla="*/ 134 h 143"/>
              <a:gd name="T10" fmla="*/ 91 w 103"/>
              <a:gd name="T11" fmla="*/ 136 h 143"/>
              <a:gd name="T12" fmla="*/ 100 w 103"/>
              <a:gd name="T13" fmla="*/ 130 h 143"/>
              <a:gd name="T14" fmla="*/ 100 w 103"/>
              <a:gd name="T15" fmla="*/ 113 h 143"/>
              <a:gd name="T16" fmla="*/ 100 w 103"/>
              <a:gd name="T17" fmla="*/ 113 h 143"/>
              <a:gd name="T18" fmla="*/ 99 w 103"/>
              <a:gd name="T19" fmla="*/ 111 h 143"/>
              <a:gd name="T20" fmla="*/ 92 w 103"/>
              <a:gd name="T21" fmla="*/ 110 h 143"/>
              <a:gd name="T22" fmla="*/ 90 w 103"/>
              <a:gd name="T23" fmla="*/ 116 h 143"/>
              <a:gd name="T24" fmla="*/ 87 w 103"/>
              <a:gd name="T25" fmla="*/ 115 h 143"/>
              <a:gd name="T26" fmla="*/ 87 w 103"/>
              <a:gd name="T27" fmla="*/ 88 h 143"/>
              <a:gd name="T28" fmla="*/ 73 w 103"/>
              <a:gd name="T29" fmla="*/ 132 h 143"/>
              <a:gd name="T30" fmla="*/ 32 w 103"/>
              <a:gd name="T31" fmla="*/ 70 h 143"/>
              <a:gd name="T32" fmla="*/ 28 w 103"/>
              <a:gd name="T33" fmla="*/ 68 h 143"/>
              <a:gd name="T34" fmla="*/ 28 w 103"/>
              <a:gd name="T35" fmla="*/ 67 h 143"/>
              <a:gd name="T36" fmla="*/ 28 w 103"/>
              <a:gd name="T37" fmla="*/ 63 h 143"/>
              <a:gd name="T38" fmla="*/ 29 w 103"/>
              <a:gd name="T39" fmla="*/ 65 h 143"/>
              <a:gd name="T40" fmla="*/ 34 w 103"/>
              <a:gd name="T41" fmla="*/ 66 h 143"/>
              <a:gd name="T42" fmla="*/ 41 w 103"/>
              <a:gd name="T43" fmla="*/ 61 h 143"/>
              <a:gd name="T44" fmla="*/ 41 w 103"/>
              <a:gd name="T45" fmla="*/ 61 h 143"/>
              <a:gd name="T46" fmla="*/ 37 w 103"/>
              <a:gd name="T47" fmla="*/ 59 h 143"/>
              <a:gd name="T48" fmla="*/ 28 w 103"/>
              <a:gd name="T49" fmla="*/ 45 h 143"/>
              <a:gd name="T50" fmla="*/ 28 w 103"/>
              <a:gd name="T51" fmla="*/ 26 h 143"/>
              <a:gd name="T52" fmla="*/ 39 w 103"/>
              <a:gd name="T53" fmla="*/ 19 h 143"/>
              <a:gd name="T54" fmla="*/ 44 w 103"/>
              <a:gd name="T55" fmla="*/ 21 h 143"/>
              <a:gd name="T56" fmla="*/ 61 w 103"/>
              <a:gd name="T57" fmla="*/ 46 h 143"/>
              <a:gd name="T58" fmla="*/ 61 w 103"/>
              <a:gd name="T59" fmla="*/ 50 h 143"/>
              <a:gd name="T60" fmla="*/ 87 w 103"/>
              <a:gd name="T61" fmla="*/ 88 h 143"/>
              <a:gd name="T62" fmla="*/ 87 w 103"/>
              <a:gd name="T63" fmla="*/ 115 h 143"/>
              <a:gd name="T64" fmla="*/ 84 w 103"/>
              <a:gd name="T65" fmla="*/ 116 h 143"/>
              <a:gd name="T66" fmla="*/ 82 w 103"/>
              <a:gd name="T67" fmla="*/ 122 h 143"/>
              <a:gd name="T68" fmla="*/ 75 w 103"/>
              <a:gd name="T69" fmla="*/ 121 h 143"/>
              <a:gd name="T70" fmla="*/ 74 w 103"/>
              <a:gd name="T71" fmla="*/ 128 h 143"/>
              <a:gd name="T72" fmla="*/ 75 w 103"/>
              <a:gd name="T73" fmla="*/ 130 h 143"/>
              <a:gd name="T74" fmla="*/ 87 w 103"/>
              <a:gd name="T75" fmla="*/ 134 h 143"/>
              <a:gd name="T76" fmla="*/ 87 w 103"/>
              <a:gd name="T77" fmla="*/ 137 h 143"/>
              <a:gd name="T78" fmla="*/ 73 w 103"/>
              <a:gd name="T79" fmla="*/ 132 h 143"/>
              <a:gd name="T80" fmla="*/ 28 w 103"/>
              <a:gd name="T81" fmla="*/ 4 h 143"/>
              <a:gd name="T82" fmla="*/ 28 w 103"/>
              <a:gd name="T83" fmla="*/ 24 h 143"/>
              <a:gd name="T84" fmla="*/ 36 w 103"/>
              <a:gd name="T85" fmla="*/ 15 h 143"/>
              <a:gd name="T86" fmla="*/ 32 w 103"/>
              <a:gd name="T87" fmla="*/ 8 h 143"/>
              <a:gd name="T88" fmla="*/ 28 w 103"/>
              <a:gd name="T89" fmla="*/ 4 h 143"/>
              <a:gd name="T90" fmla="*/ 28 w 103"/>
              <a:gd name="T91" fmla="*/ 67 h 143"/>
              <a:gd name="T92" fmla="*/ 11 w 103"/>
              <a:gd name="T93" fmla="*/ 43 h 143"/>
              <a:gd name="T94" fmla="*/ 11 w 103"/>
              <a:gd name="T95" fmla="*/ 37 h 143"/>
              <a:gd name="T96" fmla="*/ 5 w 103"/>
              <a:gd name="T97" fmla="*/ 27 h 143"/>
              <a:gd name="T98" fmla="*/ 9 w 103"/>
              <a:gd name="T99" fmla="*/ 4 h 143"/>
              <a:gd name="T100" fmla="*/ 28 w 103"/>
              <a:gd name="T101" fmla="*/ 4 h 143"/>
              <a:gd name="T102" fmla="*/ 28 w 103"/>
              <a:gd name="T103" fmla="*/ 24 h 143"/>
              <a:gd name="T104" fmla="*/ 21 w 103"/>
              <a:gd name="T105" fmla="*/ 31 h 143"/>
              <a:gd name="T106" fmla="*/ 28 w 103"/>
              <a:gd name="T107" fmla="*/ 26 h 143"/>
              <a:gd name="T108" fmla="*/ 28 w 103"/>
              <a:gd name="T109" fmla="*/ 45 h 143"/>
              <a:gd name="T110" fmla="*/ 22 w 103"/>
              <a:gd name="T111" fmla="*/ 37 h 143"/>
              <a:gd name="T112" fmla="*/ 22 w 103"/>
              <a:gd name="T113" fmla="*/ 33 h 143"/>
              <a:gd name="T114" fmla="*/ 15 w 103"/>
              <a:gd name="T115" fmla="*/ 37 h 143"/>
              <a:gd name="T116" fmla="*/ 14 w 103"/>
              <a:gd name="T117" fmla="*/ 43 h 143"/>
              <a:gd name="T118" fmla="*/ 28 w 103"/>
              <a:gd name="T119" fmla="*/ 63 h 143"/>
              <a:gd name="T120" fmla="*/ 28 w 103"/>
              <a:gd name="T121" fmla="*/ 6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3" h="143">
                <a:moveTo>
                  <a:pt x="87" y="88"/>
                </a:moveTo>
                <a:cubicBezTo>
                  <a:pt x="103" y="112"/>
                  <a:pt x="103" y="112"/>
                  <a:pt x="103" y="112"/>
                </a:cubicBezTo>
                <a:cubicBezTo>
                  <a:pt x="102" y="143"/>
                  <a:pt x="102" y="143"/>
                  <a:pt x="102" y="143"/>
                </a:cubicBezTo>
                <a:cubicBezTo>
                  <a:pt x="87" y="137"/>
                  <a:pt x="87" y="137"/>
                  <a:pt x="87" y="137"/>
                </a:cubicBezTo>
                <a:cubicBezTo>
                  <a:pt x="87" y="134"/>
                  <a:pt x="87" y="134"/>
                  <a:pt x="87" y="134"/>
                </a:cubicBezTo>
                <a:cubicBezTo>
                  <a:pt x="91" y="136"/>
                  <a:pt x="91" y="136"/>
                  <a:pt x="91" y="136"/>
                </a:cubicBezTo>
                <a:cubicBezTo>
                  <a:pt x="100" y="130"/>
                  <a:pt x="100" y="130"/>
                  <a:pt x="100" y="130"/>
                </a:cubicBezTo>
                <a:cubicBezTo>
                  <a:pt x="100" y="113"/>
                  <a:pt x="100" y="113"/>
                  <a:pt x="100" y="113"/>
                </a:cubicBezTo>
                <a:cubicBezTo>
                  <a:pt x="100" y="113"/>
                  <a:pt x="100" y="113"/>
                  <a:pt x="100" y="113"/>
                </a:cubicBezTo>
                <a:cubicBezTo>
                  <a:pt x="99" y="111"/>
                  <a:pt x="99" y="111"/>
                  <a:pt x="99" y="111"/>
                </a:cubicBezTo>
                <a:cubicBezTo>
                  <a:pt x="98" y="109"/>
                  <a:pt x="95" y="108"/>
                  <a:pt x="92" y="110"/>
                </a:cubicBezTo>
                <a:cubicBezTo>
                  <a:pt x="90" y="111"/>
                  <a:pt x="89" y="114"/>
                  <a:pt x="90" y="116"/>
                </a:cubicBezTo>
                <a:cubicBezTo>
                  <a:pt x="89" y="115"/>
                  <a:pt x="88" y="115"/>
                  <a:pt x="87" y="115"/>
                </a:cubicBezTo>
                <a:lnTo>
                  <a:pt x="87" y="88"/>
                </a:lnTo>
                <a:close/>
                <a:moveTo>
                  <a:pt x="73" y="132"/>
                </a:moveTo>
                <a:cubicBezTo>
                  <a:pt x="32" y="70"/>
                  <a:pt x="32" y="70"/>
                  <a:pt x="32" y="70"/>
                </a:cubicBezTo>
                <a:cubicBezTo>
                  <a:pt x="30" y="70"/>
                  <a:pt x="29" y="69"/>
                  <a:pt x="28" y="68"/>
                </a:cubicBezTo>
                <a:cubicBezTo>
                  <a:pt x="28" y="67"/>
                  <a:pt x="28" y="67"/>
                  <a:pt x="28" y="67"/>
                </a:cubicBezTo>
                <a:cubicBezTo>
                  <a:pt x="28" y="63"/>
                  <a:pt x="28" y="63"/>
                  <a:pt x="28" y="63"/>
                </a:cubicBezTo>
                <a:cubicBezTo>
                  <a:pt x="29" y="65"/>
                  <a:pt x="29" y="65"/>
                  <a:pt x="29" y="65"/>
                </a:cubicBezTo>
                <a:cubicBezTo>
                  <a:pt x="30" y="67"/>
                  <a:pt x="33" y="67"/>
                  <a:pt x="34" y="66"/>
                </a:cubicBezTo>
                <a:cubicBezTo>
                  <a:pt x="41" y="61"/>
                  <a:pt x="41" y="61"/>
                  <a:pt x="41" y="61"/>
                </a:cubicBezTo>
                <a:cubicBezTo>
                  <a:pt x="41" y="61"/>
                  <a:pt x="41" y="61"/>
                  <a:pt x="41" y="61"/>
                </a:cubicBezTo>
                <a:cubicBezTo>
                  <a:pt x="40" y="61"/>
                  <a:pt x="38" y="61"/>
                  <a:pt x="37" y="59"/>
                </a:cubicBezTo>
                <a:cubicBezTo>
                  <a:pt x="28" y="45"/>
                  <a:pt x="28" y="45"/>
                  <a:pt x="28" y="45"/>
                </a:cubicBezTo>
                <a:cubicBezTo>
                  <a:pt x="28" y="26"/>
                  <a:pt x="28" y="26"/>
                  <a:pt x="28" y="26"/>
                </a:cubicBezTo>
                <a:cubicBezTo>
                  <a:pt x="39" y="19"/>
                  <a:pt x="39" y="19"/>
                  <a:pt x="39" y="19"/>
                </a:cubicBezTo>
                <a:cubicBezTo>
                  <a:pt x="41" y="18"/>
                  <a:pt x="43" y="19"/>
                  <a:pt x="44" y="21"/>
                </a:cubicBezTo>
                <a:cubicBezTo>
                  <a:pt x="61" y="46"/>
                  <a:pt x="61" y="46"/>
                  <a:pt x="61" y="46"/>
                </a:cubicBezTo>
                <a:cubicBezTo>
                  <a:pt x="62" y="47"/>
                  <a:pt x="62" y="49"/>
                  <a:pt x="61" y="50"/>
                </a:cubicBezTo>
                <a:cubicBezTo>
                  <a:pt x="87" y="88"/>
                  <a:pt x="87" y="88"/>
                  <a:pt x="87" y="88"/>
                </a:cubicBezTo>
                <a:cubicBezTo>
                  <a:pt x="87" y="115"/>
                  <a:pt x="87" y="115"/>
                  <a:pt x="87" y="115"/>
                </a:cubicBezTo>
                <a:cubicBezTo>
                  <a:pt x="86" y="115"/>
                  <a:pt x="85" y="115"/>
                  <a:pt x="84" y="116"/>
                </a:cubicBezTo>
                <a:cubicBezTo>
                  <a:pt x="82" y="117"/>
                  <a:pt x="81" y="120"/>
                  <a:pt x="82" y="122"/>
                </a:cubicBezTo>
                <a:cubicBezTo>
                  <a:pt x="80" y="120"/>
                  <a:pt x="77" y="120"/>
                  <a:pt x="75" y="121"/>
                </a:cubicBezTo>
                <a:cubicBezTo>
                  <a:pt x="73" y="123"/>
                  <a:pt x="72" y="126"/>
                  <a:pt x="74" y="128"/>
                </a:cubicBezTo>
                <a:cubicBezTo>
                  <a:pt x="75" y="130"/>
                  <a:pt x="75" y="130"/>
                  <a:pt x="75" y="130"/>
                </a:cubicBezTo>
                <a:cubicBezTo>
                  <a:pt x="87" y="134"/>
                  <a:pt x="87" y="134"/>
                  <a:pt x="87" y="134"/>
                </a:cubicBezTo>
                <a:cubicBezTo>
                  <a:pt x="87" y="137"/>
                  <a:pt x="87" y="137"/>
                  <a:pt x="87" y="137"/>
                </a:cubicBezTo>
                <a:cubicBezTo>
                  <a:pt x="73" y="132"/>
                  <a:pt x="73" y="132"/>
                  <a:pt x="73" y="132"/>
                </a:cubicBezTo>
                <a:close/>
                <a:moveTo>
                  <a:pt x="28" y="4"/>
                </a:moveTo>
                <a:cubicBezTo>
                  <a:pt x="28" y="24"/>
                  <a:pt x="28" y="24"/>
                  <a:pt x="28" y="24"/>
                </a:cubicBezTo>
                <a:cubicBezTo>
                  <a:pt x="36" y="15"/>
                  <a:pt x="36" y="15"/>
                  <a:pt x="36" y="15"/>
                </a:cubicBezTo>
                <a:cubicBezTo>
                  <a:pt x="32" y="8"/>
                  <a:pt x="32" y="8"/>
                  <a:pt x="32" y="8"/>
                </a:cubicBezTo>
                <a:cubicBezTo>
                  <a:pt x="31" y="7"/>
                  <a:pt x="29" y="5"/>
                  <a:pt x="28" y="4"/>
                </a:cubicBezTo>
                <a:close/>
                <a:moveTo>
                  <a:pt x="28" y="67"/>
                </a:moveTo>
                <a:cubicBezTo>
                  <a:pt x="11" y="43"/>
                  <a:pt x="11" y="43"/>
                  <a:pt x="11" y="43"/>
                </a:cubicBezTo>
                <a:cubicBezTo>
                  <a:pt x="10" y="41"/>
                  <a:pt x="10" y="38"/>
                  <a:pt x="11" y="37"/>
                </a:cubicBezTo>
                <a:cubicBezTo>
                  <a:pt x="5" y="27"/>
                  <a:pt x="5" y="27"/>
                  <a:pt x="5" y="27"/>
                </a:cubicBezTo>
                <a:cubicBezTo>
                  <a:pt x="0" y="19"/>
                  <a:pt x="2" y="9"/>
                  <a:pt x="9" y="4"/>
                </a:cubicBezTo>
                <a:cubicBezTo>
                  <a:pt x="15" y="0"/>
                  <a:pt x="22" y="0"/>
                  <a:pt x="28" y="4"/>
                </a:cubicBezTo>
                <a:cubicBezTo>
                  <a:pt x="28" y="24"/>
                  <a:pt x="28" y="24"/>
                  <a:pt x="28" y="24"/>
                </a:cubicBezTo>
                <a:cubicBezTo>
                  <a:pt x="21" y="31"/>
                  <a:pt x="21" y="31"/>
                  <a:pt x="21" y="31"/>
                </a:cubicBezTo>
                <a:cubicBezTo>
                  <a:pt x="28" y="26"/>
                  <a:pt x="28" y="26"/>
                  <a:pt x="28" y="26"/>
                </a:cubicBezTo>
                <a:cubicBezTo>
                  <a:pt x="28" y="45"/>
                  <a:pt x="28" y="45"/>
                  <a:pt x="28" y="45"/>
                </a:cubicBezTo>
                <a:cubicBezTo>
                  <a:pt x="22" y="37"/>
                  <a:pt x="22" y="37"/>
                  <a:pt x="22" y="37"/>
                </a:cubicBezTo>
                <a:cubicBezTo>
                  <a:pt x="21" y="36"/>
                  <a:pt x="21" y="34"/>
                  <a:pt x="22" y="33"/>
                </a:cubicBezTo>
                <a:cubicBezTo>
                  <a:pt x="15" y="37"/>
                  <a:pt x="15" y="37"/>
                  <a:pt x="15" y="37"/>
                </a:cubicBezTo>
                <a:cubicBezTo>
                  <a:pt x="14" y="39"/>
                  <a:pt x="13" y="41"/>
                  <a:pt x="14" y="43"/>
                </a:cubicBezTo>
                <a:cubicBezTo>
                  <a:pt x="28" y="63"/>
                  <a:pt x="28" y="63"/>
                  <a:pt x="28" y="63"/>
                </a:cubicBezTo>
                <a:lnTo>
                  <a:pt x="28" y="67"/>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0" name="Freeform 80"/>
          <p:cNvSpPr>
            <a:spLocks noEditPoints="1"/>
          </p:cNvSpPr>
          <p:nvPr/>
        </p:nvSpPr>
        <p:spPr bwMode="auto">
          <a:xfrm>
            <a:off x="7249260" y="1497629"/>
            <a:ext cx="211876" cy="232112"/>
          </a:xfrm>
          <a:custGeom>
            <a:avLst/>
            <a:gdLst>
              <a:gd name="T0" fmla="*/ 101 w 130"/>
              <a:gd name="T1" fmla="*/ 65 h 142"/>
              <a:gd name="T2" fmla="*/ 97 w 130"/>
              <a:gd name="T3" fmla="*/ 81 h 142"/>
              <a:gd name="T4" fmla="*/ 97 w 130"/>
              <a:gd name="T5" fmla="*/ 94 h 142"/>
              <a:gd name="T6" fmla="*/ 100 w 130"/>
              <a:gd name="T7" fmla="*/ 95 h 142"/>
              <a:gd name="T8" fmla="*/ 111 w 130"/>
              <a:gd name="T9" fmla="*/ 112 h 142"/>
              <a:gd name="T10" fmla="*/ 97 w 130"/>
              <a:gd name="T11" fmla="*/ 103 h 142"/>
              <a:gd name="T12" fmla="*/ 97 w 130"/>
              <a:gd name="T13" fmla="*/ 28 h 142"/>
              <a:gd name="T14" fmla="*/ 111 w 130"/>
              <a:gd name="T15" fmla="*/ 19 h 142"/>
              <a:gd name="T16" fmla="*/ 100 w 130"/>
              <a:gd name="T17" fmla="*/ 35 h 142"/>
              <a:gd name="T18" fmla="*/ 97 w 130"/>
              <a:gd name="T19" fmla="*/ 36 h 142"/>
              <a:gd name="T20" fmla="*/ 127 w 130"/>
              <a:gd name="T21" fmla="*/ 62 h 142"/>
              <a:gd name="T22" fmla="*/ 108 w 130"/>
              <a:gd name="T23" fmla="*/ 65 h 142"/>
              <a:gd name="T24" fmla="*/ 127 w 130"/>
              <a:gd name="T25" fmla="*/ 69 h 142"/>
              <a:gd name="T26" fmla="*/ 127 w 130"/>
              <a:gd name="T27" fmla="*/ 62 h 142"/>
              <a:gd name="T28" fmla="*/ 67 w 130"/>
              <a:gd name="T29" fmla="*/ 142 h 142"/>
              <a:gd name="T30" fmla="*/ 85 w 130"/>
              <a:gd name="T31" fmla="*/ 95 h 142"/>
              <a:gd name="T32" fmla="*/ 97 w 130"/>
              <a:gd name="T33" fmla="*/ 50 h 142"/>
              <a:gd name="T34" fmla="*/ 65 w 130"/>
              <a:gd name="T35" fmla="*/ 37 h 142"/>
              <a:gd name="T36" fmla="*/ 93 w 130"/>
              <a:gd name="T37" fmla="*/ 65 h 142"/>
              <a:gd name="T38" fmla="*/ 79 w 130"/>
              <a:gd name="T39" fmla="*/ 90 h 142"/>
              <a:gd name="T40" fmla="*/ 78 w 130"/>
              <a:gd name="T41" fmla="*/ 110 h 142"/>
              <a:gd name="T42" fmla="*/ 65 w 130"/>
              <a:gd name="T43" fmla="*/ 142 h 142"/>
              <a:gd name="T44" fmla="*/ 97 w 130"/>
              <a:gd name="T45" fmla="*/ 36 h 142"/>
              <a:gd name="T46" fmla="*/ 95 w 130"/>
              <a:gd name="T47" fmla="*/ 31 h 142"/>
              <a:gd name="T48" fmla="*/ 97 w 130"/>
              <a:gd name="T49" fmla="*/ 94 h 142"/>
              <a:gd name="T50" fmla="*/ 95 w 130"/>
              <a:gd name="T51" fmla="*/ 100 h 142"/>
              <a:gd name="T52" fmla="*/ 97 w 130"/>
              <a:gd name="T53" fmla="*/ 94 h 142"/>
              <a:gd name="T54" fmla="*/ 65 w 130"/>
              <a:gd name="T55" fmla="*/ 0 h 142"/>
              <a:gd name="T56" fmla="*/ 68 w 130"/>
              <a:gd name="T57" fmla="*/ 3 h 142"/>
              <a:gd name="T58" fmla="*/ 65 w 130"/>
              <a:gd name="T59" fmla="*/ 23 h 142"/>
              <a:gd name="T60" fmla="*/ 65 w 130"/>
              <a:gd name="T61" fmla="*/ 23 h 142"/>
              <a:gd name="T62" fmla="*/ 32 w 130"/>
              <a:gd name="T63" fmla="*/ 50 h 142"/>
              <a:gd name="T64" fmla="*/ 45 w 130"/>
              <a:gd name="T65" fmla="*/ 96 h 142"/>
              <a:gd name="T66" fmla="*/ 63 w 130"/>
              <a:gd name="T67" fmla="*/ 142 h 142"/>
              <a:gd name="T68" fmla="*/ 65 w 130"/>
              <a:gd name="T69" fmla="*/ 110 h 142"/>
              <a:gd name="T70" fmla="*/ 52 w 130"/>
              <a:gd name="T71" fmla="*/ 93 h 142"/>
              <a:gd name="T72" fmla="*/ 36 w 130"/>
              <a:gd name="T73" fmla="*/ 65 h 142"/>
              <a:gd name="T74" fmla="*/ 65 w 130"/>
              <a:gd name="T75" fmla="*/ 37 h 142"/>
              <a:gd name="T76" fmla="*/ 65 w 130"/>
              <a:gd name="T77" fmla="*/ 29 h 142"/>
              <a:gd name="T78" fmla="*/ 65 w 130"/>
              <a:gd name="T79" fmla="*/ 0 h 142"/>
              <a:gd name="T80" fmla="*/ 62 w 130"/>
              <a:gd name="T81" fmla="*/ 20 h 142"/>
              <a:gd name="T82" fmla="*/ 65 w 130"/>
              <a:gd name="T83" fmla="*/ 0 h 142"/>
              <a:gd name="T84" fmla="*/ 32 w 130"/>
              <a:gd name="T85" fmla="*/ 94 h 142"/>
              <a:gd name="T86" fmla="*/ 35 w 130"/>
              <a:gd name="T87" fmla="*/ 100 h 142"/>
              <a:gd name="T88" fmla="*/ 32 w 130"/>
              <a:gd name="T89" fmla="*/ 36 h 142"/>
              <a:gd name="T90" fmla="*/ 35 w 130"/>
              <a:gd name="T91" fmla="*/ 31 h 142"/>
              <a:gd name="T92" fmla="*/ 32 w 130"/>
              <a:gd name="T93" fmla="*/ 36 h 142"/>
              <a:gd name="T94" fmla="*/ 29 w 130"/>
              <a:gd name="T95" fmla="*/ 65 h 142"/>
              <a:gd name="T96" fmla="*/ 32 w 130"/>
              <a:gd name="T97" fmla="*/ 50 h 142"/>
              <a:gd name="T98" fmla="*/ 32 w 130"/>
              <a:gd name="T99" fmla="*/ 36 h 142"/>
              <a:gd name="T100" fmla="*/ 30 w 130"/>
              <a:gd name="T101" fmla="*/ 35 h 142"/>
              <a:gd name="T102" fmla="*/ 19 w 130"/>
              <a:gd name="T103" fmla="*/ 19 h 142"/>
              <a:gd name="T104" fmla="*/ 32 w 130"/>
              <a:gd name="T105" fmla="*/ 28 h 142"/>
              <a:gd name="T106" fmla="*/ 32 w 130"/>
              <a:gd name="T107" fmla="*/ 103 h 142"/>
              <a:gd name="T108" fmla="*/ 19 w 130"/>
              <a:gd name="T109" fmla="*/ 112 h 142"/>
              <a:gd name="T110" fmla="*/ 30 w 130"/>
              <a:gd name="T111" fmla="*/ 95 h 142"/>
              <a:gd name="T112" fmla="*/ 32 w 130"/>
              <a:gd name="T113" fmla="*/ 94 h 142"/>
              <a:gd name="T114" fmla="*/ 22 w 130"/>
              <a:gd name="T115" fmla="*/ 65 h 142"/>
              <a:gd name="T116" fmla="*/ 3 w 130"/>
              <a:gd name="T117" fmla="*/ 62 h 142"/>
              <a:gd name="T118" fmla="*/ 3 w 130"/>
              <a:gd name="T119" fmla="*/ 69 h 142"/>
              <a:gd name="T120" fmla="*/ 22 w 130"/>
              <a:gd name="T121" fmla="*/ 65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0" h="142">
                <a:moveTo>
                  <a:pt x="97" y="81"/>
                </a:moveTo>
                <a:cubicBezTo>
                  <a:pt x="100" y="76"/>
                  <a:pt x="101" y="71"/>
                  <a:pt x="101" y="65"/>
                </a:cubicBezTo>
                <a:cubicBezTo>
                  <a:pt x="101" y="60"/>
                  <a:pt x="100" y="55"/>
                  <a:pt x="97" y="50"/>
                </a:cubicBezTo>
                <a:cubicBezTo>
                  <a:pt x="97" y="81"/>
                  <a:pt x="97" y="81"/>
                  <a:pt x="97" y="81"/>
                </a:cubicBezTo>
                <a:close/>
                <a:moveTo>
                  <a:pt x="97" y="103"/>
                </a:moveTo>
                <a:cubicBezTo>
                  <a:pt x="97" y="94"/>
                  <a:pt x="97" y="94"/>
                  <a:pt x="97" y="94"/>
                </a:cubicBezTo>
                <a:cubicBezTo>
                  <a:pt x="98" y="94"/>
                  <a:pt x="99" y="95"/>
                  <a:pt x="100" y="95"/>
                </a:cubicBezTo>
                <a:cubicBezTo>
                  <a:pt x="100" y="95"/>
                  <a:pt x="100" y="95"/>
                  <a:pt x="100" y="95"/>
                </a:cubicBezTo>
                <a:cubicBezTo>
                  <a:pt x="111" y="107"/>
                  <a:pt x="111" y="107"/>
                  <a:pt x="111" y="107"/>
                </a:cubicBezTo>
                <a:cubicBezTo>
                  <a:pt x="113" y="108"/>
                  <a:pt x="113" y="110"/>
                  <a:pt x="111" y="112"/>
                </a:cubicBezTo>
                <a:cubicBezTo>
                  <a:pt x="110" y="113"/>
                  <a:pt x="108" y="113"/>
                  <a:pt x="106" y="112"/>
                </a:cubicBezTo>
                <a:cubicBezTo>
                  <a:pt x="97" y="103"/>
                  <a:pt x="97" y="103"/>
                  <a:pt x="97" y="103"/>
                </a:cubicBezTo>
                <a:close/>
                <a:moveTo>
                  <a:pt x="97" y="36"/>
                </a:moveTo>
                <a:cubicBezTo>
                  <a:pt x="97" y="28"/>
                  <a:pt x="97" y="28"/>
                  <a:pt x="97" y="28"/>
                </a:cubicBezTo>
                <a:cubicBezTo>
                  <a:pt x="106" y="19"/>
                  <a:pt x="106" y="19"/>
                  <a:pt x="106" y="19"/>
                </a:cubicBezTo>
                <a:cubicBezTo>
                  <a:pt x="108" y="18"/>
                  <a:pt x="110" y="18"/>
                  <a:pt x="111" y="19"/>
                </a:cubicBezTo>
                <a:cubicBezTo>
                  <a:pt x="113" y="20"/>
                  <a:pt x="113" y="23"/>
                  <a:pt x="111" y="24"/>
                </a:cubicBezTo>
                <a:cubicBezTo>
                  <a:pt x="100" y="35"/>
                  <a:pt x="100" y="35"/>
                  <a:pt x="100" y="35"/>
                </a:cubicBezTo>
                <a:cubicBezTo>
                  <a:pt x="100" y="35"/>
                  <a:pt x="100" y="35"/>
                  <a:pt x="100" y="35"/>
                </a:cubicBezTo>
                <a:cubicBezTo>
                  <a:pt x="99" y="36"/>
                  <a:pt x="98" y="36"/>
                  <a:pt x="97" y="36"/>
                </a:cubicBezTo>
                <a:close/>
                <a:moveTo>
                  <a:pt x="127" y="62"/>
                </a:moveTo>
                <a:cubicBezTo>
                  <a:pt x="127" y="62"/>
                  <a:pt x="127" y="62"/>
                  <a:pt x="127" y="62"/>
                </a:cubicBezTo>
                <a:cubicBezTo>
                  <a:pt x="111" y="62"/>
                  <a:pt x="111" y="62"/>
                  <a:pt x="111" y="62"/>
                </a:cubicBezTo>
                <a:cubicBezTo>
                  <a:pt x="109" y="62"/>
                  <a:pt x="108" y="64"/>
                  <a:pt x="108" y="65"/>
                </a:cubicBezTo>
                <a:cubicBezTo>
                  <a:pt x="108" y="67"/>
                  <a:pt x="109" y="69"/>
                  <a:pt x="111" y="69"/>
                </a:cubicBezTo>
                <a:cubicBezTo>
                  <a:pt x="127" y="69"/>
                  <a:pt x="127" y="69"/>
                  <a:pt x="127" y="69"/>
                </a:cubicBezTo>
                <a:cubicBezTo>
                  <a:pt x="129" y="69"/>
                  <a:pt x="130" y="67"/>
                  <a:pt x="130" y="65"/>
                </a:cubicBezTo>
                <a:cubicBezTo>
                  <a:pt x="130" y="64"/>
                  <a:pt x="129" y="62"/>
                  <a:pt x="127" y="62"/>
                </a:cubicBezTo>
                <a:close/>
                <a:moveTo>
                  <a:pt x="65" y="142"/>
                </a:moveTo>
                <a:cubicBezTo>
                  <a:pt x="67" y="142"/>
                  <a:pt x="67" y="142"/>
                  <a:pt x="67" y="142"/>
                </a:cubicBezTo>
                <a:cubicBezTo>
                  <a:pt x="77" y="142"/>
                  <a:pt x="85" y="134"/>
                  <a:pt x="85" y="124"/>
                </a:cubicBezTo>
                <a:cubicBezTo>
                  <a:pt x="85" y="95"/>
                  <a:pt x="85" y="95"/>
                  <a:pt x="85" y="95"/>
                </a:cubicBezTo>
                <a:cubicBezTo>
                  <a:pt x="90" y="92"/>
                  <a:pt x="95" y="87"/>
                  <a:pt x="97" y="81"/>
                </a:cubicBezTo>
                <a:cubicBezTo>
                  <a:pt x="97" y="50"/>
                  <a:pt x="97" y="50"/>
                  <a:pt x="97" y="50"/>
                </a:cubicBezTo>
                <a:cubicBezTo>
                  <a:pt x="92" y="38"/>
                  <a:pt x="79" y="29"/>
                  <a:pt x="65" y="29"/>
                </a:cubicBezTo>
                <a:cubicBezTo>
                  <a:pt x="65" y="37"/>
                  <a:pt x="65" y="37"/>
                  <a:pt x="65" y="37"/>
                </a:cubicBezTo>
                <a:cubicBezTo>
                  <a:pt x="73" y="37"/>
                  <a:pt x="80" y="40"/>
                  <a:pt x="85" y="45"/>
                </a:cubicBezTo>
                <a:cubicBezTo>
                  <a:pt x="90" y="50"/>
                  <a:pt x="93" y="57"/>
                  <a:pt x="93" y="65"/>
                </a:cubicBezTo>
                <a:cubicBezTo>
                  <a:pt x="93" y="76"/>
                  <a:pt x="88" y="85"/>
                  <a:pt x="79" y="90"/>
                </a:cubicBezTo>
                <a:cubicBezTo>
                  <a:pt x="79" y="90"/>
                  <a:pt x="79" y="90"/>
                  <a:pt x="79" y="90"/>
                </a:cubicBezTo>
                <a:cubicBezTo>
                  <a:pt x="78" y="91"/>
                  <a:pt x="78" y="92"/>
                  <a:pt x="78" y="93"/>
                </a:cubicBezTo>
                <a:cubicBezTo>
                  <a:pt x="78" y="110"/>
                  <a:pt x="78" y="110"/>
                  <a:pt x="78" y="110"/>
                </a:cubicBezTo>
                <a:cubicBezTo>
                  <a:pt x="65" y="110"/>
                  <a:pt x="65" y="110"/>
                  <a:pt x="65" y="110"/>
                </a:cubicBezTo>
                <a:cubicBezTo>
                  <a:pt x="65" y="142"/>
                  <a:pt x="65" y="142"/>
                  <a:pt x="65" y="142"/>
                </a:cubicBezTo>
                <a:close/>
                <a:moveTo>
                  <a:pt x="97" y="28"/>
                </a:moveTo>
                <a:cubicBezTo>
                  <a:pt x="97" y="36"/>
                  <a:pt x="97" y="36"/>
                  <a:pt x="97" y="36"/>
                </a:cubicBezTo>
                <a:cubicBezTo>
                  <a:pt x="97" y="36"/>
                  <a:pt x="96" y="36"/>
                  <a:pt x="95" y="35"/>
                </a:cubicBezTo>
                <a:cubicBezTo>
                  <a:pt x="94" y="34"/>
                  <a:pt x="94" y="32"/>
                  <a:pt x="95" y="31"/>
                </a:cubicBezTo>
                <a:cubicBezTo>
                  <a:pt x="97" y="28"/>
                  <a:pt x="97" y="28"/>
                  <a:pt x="97" y="28"/>
                </a:cubicBezTo>
                <a:close/>
                <a:moveTo>
                  <a:pt x="97" y="94"/>
                </a:moveTo>
                <a:cubicBezTo>
                  <a:pt x="97" y="103"/>
                  <a:pt x="97" y="103"/>
                  <a:pt x="97" y="103"/>
                </a:cubicBezTo>
                <a:cubicBezTo>
                  <a:pt x="95" y="100"/>
                  <a:pt x="95" y="100"/>
                  <a:pt x="95" y="100"/>
                </a:cubicBezTo>
                <a:cubicBezTo>
                  <a:pt x="94" y="99"/>
                  <a:pt x="94" y="97"/>
                  <a:pt x="95" y="95"/>
                </a:cubicBezTo>
                <a:cubicBezTo>
                  <a:pt x="96" y="95"/>
                  <a:pt x="97" y="94"/>
                  <a:pt x="97" y="94"/>
                </a:cubicBezTo>
                <a:close/>
                <a:moveTo>
                  <a:pt x="65" y="23"/>
                </a:moveTo>
                <a:cubicBezTo>
                  <a:pt x="65" y="0"/>
                  <a:pt x="65" y="0"/>
                  <a:pt x="65" y="0"/>
                </a:cubicBezTo>
                <a:cubicBezTo>
                  <a:pt x="65" y="0"/>
                  <a:pt x="65" y="0"/>
                  <a:pt x="65" y="0"/>
                </a:cubicBezTo>
                <a:cubicBezTo>
                  <a:pt x="67" y="0"/>
                  <a:pt x="68" y="2"/>
                  <a:pt x="68" y="3"/>
                </a:cubicBezTo>
                <a:cubicBezTo>
                  <a:pt x="68" y="20"/>
                  <a:pt x="68" y="20"/>
                  <a:pt x="68" y="20"/>
                </a:cubicBezTo>
                <a:cubicBezTo>
                  <a:pt x="68" y="21"/>
                  <a:pt x="67" y="23"/>
                  <a:pt x="65" y="23"/>
                </a:cubicBezTo>
                <a:cubicBezTo>
                  <a:pt x="65" y="23"/>
                  <a:pt x="65" y="23"/>
                  <a:pt x="65" y="23"/>
                </a:cubicBezTo>
                <a:cubicBezTo>
                  <a:pt x="65" y="23"/>
                  <a:pt x="65" y="23"/>
                  <a:pt x="65" y="23"/>
                </a:cubicBezTo>
                <a:close/>
                <a:moveTo>
                  <a:pt x="65" y="29"/>
                </a:moveTo>
                <a:cubicBezTo>
                  <a:pt x="50" y="29"/>
                  <a:pt x="38" y="37"/>
                  <a:pt x="32" y="50"/>
                </a:cubicBezTo>
                <a:cubicBezTo>
                  <a:pt x="32" y="81"/>
                  <a:pt x="32" y="81"/>
                  <a:pt x="32" y="81"/>
                </a:cubicBezTo>
                <a:cubicBezTo>
                  <a:pt x="35" y="87"/>
                  <a:pt x="40" y="92"/>
                  <a:pt x="45" y="96"/>
                </a:cubicBezTo>
                <a:cubicBezTo>
                  <a:pt x="45" y="124"/>
                  <a:pt x="45" y="124"/>
                  <a:pt x="45" y="124"/>
                </a:cubicBezTo>
                <a:cubicBezTo>
                  <a:pt x="45" y="134"/>
                  <a:pt x="53" y="142"/>
                  <a:pt x="63" y="142"/>
                </a:cubicBezTo>
                <a:cubicBezTo>
                  <a:pt x="65" y="142"/>
                  <a:pt x="65" y="142"/>
                  <a:pt x="65" y="142"/>
                </a:cubicBezTo>
                <a:cubicBezTo>
                  <a:pt x="65" y="110"/>
                  <a:pt x="65" y="110"/>
                  <a:pt x="65" y="110"/>
                </a:cubicBezTo>
                <a:cubicBezTo>
                  <a:pt x="52" y="110"/>
                  <a:pt x="52" y="110"/>
                  <a:pt x="52" y="110"/>
                </a:cubicBezTo>
                <a:cubicBezTo>
                  <a:pt x="52" y="93"/>
                  <a:pt x="52" y="93"/>
                  <a:pt x="52" y="93"/>
                </a:cubicBezTo>
                <a:cubicBezTo>
                  <a:pt x="52" y="92"/>
                  <a:pt x="52" y="91"/>
                  <a:pt x="51" y="90"/>
                </a:cubicBezTo>
                <a:cubicBezTo>
                  <a:pt x="42" y="85"/>
                  <a:pt x="36" y="76"/>
                  <a:pt x="36" y="65"/>
                </a:cubicBezTo>
                <a:cubicBezTo>
                  <a:pt x="36" y="57"/>
                  <a:pt x="39" y="50"/>
                  <a:pt x="44" y="45"/>
                </a:cubicBezTo>
                <a:cubicBezTo>
                  <a:pt x="50" y="40"/>
                  <a:pt x="57" y="37"/>
                  <a:pt x="65" y="37"/>
                </a:cubicBezTo>
                <a:cubicBezTo>
                  <a:pt x="65" y="37"/>
                  <a:pt x="65" y="37"/>
                  <a:pt x="65" y="37"/>
                </a:cubicBezTo>
                <a:cubicBezTo>
                  <a:pt x="65" y="29"/>
                  <a:pt x="65" y="29"/>
                  <a:pt x="65" y="29"/>
                </a:cubicBezTo>
                <a:cubicBezTo>
                  <a:pt x="65" y="29"/>
                  <a:pt x="65" y="29"/>
                  <a:pt x="65" y="29"/>
                </a:cubicBezTo>
                <a:close/>
                <a:moveTo>
                  <a:pt x="65" y="0"/>
                </a:moveTo>
                <a:cubicBezTo>
                  <a:pt x="65" y="23"/>
                  <a:pt x="65" y="23"/>
                  <a:pt x="65" y="23"/>
                </a:cubicBezTo>
                <a:cubicBezTo>
                  <a:pt x="63" y="23"/>
                  <a:pt x="62" y="21"/>
                  <a:pt x="62" y="20"/>
                </a:cubicBezTo>
                <a:cubicBezTo>
                  <a:pt x="62" y="3"/>
                  <a:pt x="62" y="3"/>
                  <a:pt x="62" y="3"/>
                </a:cubicBezTo>
                <a:cubicBezTo>
                  <a:pt x="62" y="2"/>
                  <a:pt x="63" y="0"/>
                  <a:pt x="65" y="0"/>
                </a:cubicBezTo>
                <a:close/>
                <a:moveTo>
                  <a:pt x="32" y="103"/>
                </a:moveTo>
                <a:cubicBezTo>
                  <a:pt x="32" y="94"/>
                  <a:pt x="32" y="94"/>
                  <a:pt x="32" y="94"/>
                </a:cubicBezTo>
                <a:cubicBezTo>
                  <a:pt x="33" y="94"/>
                  <a:pt x="34" y="95"/>
                  <a:pt x="35" y="95"/>
                </a:cubicBezTo>
                <a:cubicBezTo>
                  <a:pt x="36" y="97"/>
                  <a:pt x="36" y="99"/>
                  <a:pt x="35" y="100"/>
                </a:cubicBezTo>
                <a:cubicBezTo>
                  <a:pt x="32" y="103"/>
                  <a:pt x="32" y="103"/>
                  <a:pt x="32" y="103"/>
                </a:cubicBezTo>
                <a:close/>
                <a:moveTo>
                  <a:pt x="32" y="36"/>
                </a:moveTo>
                <a:cubicBezTo>
                  <a:pt x="32" y="28"/>
                  <a:pt x="32" y="28"/>
                  <a:pt x="32" y="28"/>
                </a:cubicBezTo>
                <a:cubicBezTo>
                  <a:pt x="35" y="31"/>
                  <a:pt x="35" y="31"/>
                  <a:pt x="35" y="31"/>
                </a:cubicBezTo>
                <a:cubicBezTo>
                  <a:pt x="36" y="32"/>
                  <a:pt x="36" y="34"/>
                  <a:pt x="35" y="35"/>
                </a:cubicBezTo>
                <a:cubicBezTo>
                  <a:pt x="34" y="36"/>
                  <a:pt x="33" y="36"/>
                  <a:pt x="32" y="36"/>
                </a:cubicBezTo>
                <a:close/>
                <a:moveTo>
                  <a:pt x="32" y="50"/>
                </a:moveTo>
                <a:cubicBezTo>
                  <a:pt x="30" y="54"/>
                  <a:pt x="29" y="60"/>
                  <a:pt x="29" y="65"/>
                </a:cubicBezTo>
                <a:cubicBezTo>
                  <a:pt x="29" y="71"/>
                  <a:pt x="30" y="76"/>
                  <a:pt x="32" y="81"/>
                </a:cubicBezTo>
                <a:cubicBezTo>
                  <a:pt x="32" y="50"/>
                  <a:pt x="32" y="50"/>
                  <a:pt x="32" y="50"/>
                </a:cubicBezTo>
                <a:close/>
                <a:moveTo>
                  <a:pt x="32" y="28"/>
                </a:moveTo>
                <a:cubicBezTo>
                  <a:pt x="32" y="36"/>
                  <a:pt x="32" y="36"/>
                  <a:pt x="32" y="36"/>
                </a:cubicBezTo>
                <a:cubicBezTo>
                  <a:pt x="32" y="36"/>
                  <a:pt x="31" y="36"/>
                  <a:pt x="30" y="35"/>
                </a:cubicBezTo>
                <a:cubicBezTo>
                  <a:pt x="30" y="35"/>
                  <a:pt x="30" y="35"/>
                  <a:pt x="30" y="35"/>
                </a:cubicBezTo>
                <a:cubicBezTo>
                  <a:pt x="19" y="24"/>
                  <a:pt x="19" y="24"/>
                  <a:pt x="19" y="24"/>
                </a:cubicBezTo>
                <a:cubicBezTo>
                  <a:pt x="17" y="23"/>
                  <a:pt x="17" y="20"/>
                  <a:pt x="19" y="19"/>
                </a:cubicBezTo>
                <a:cubicBezTo>
                  <a:pt x="20" y="18"/>
                  <a:pt x="22" y="18"/>
                  <a:pt x="24" y="19"/>
                </a:cubicBezTo>
                <a:cubicBezTo>
                  <a:pt x="32" y="28"/>
                  <a:pt x="32" y="28"/>
                  <a:pt x="32" y="28"/>
                </a:cubicBezTo>
                <a:close/>
                <a:moveTo>
                  <a:pt x="32" y="94"/>
                </a:moveTo>
                <a:cubicBezTo>
                  <a:pt x="32" y="103"/>
                  <a:pt x="32" y="103"/>
                  <a:pt x="32" y="103"/>
                </a:cubicBezTo>
                <a:cubicBezTo>
                  <a:pt x="24" y="112"/>
                  <a:pt x="24" y="112"/>
                  <a:pt x="24" y="112"/>
                </a:cubicBezTo>
                <a:cubicBezTo>
                  <a:pt x="22" y="113"/>
                  <a:pt x="20" y="113"/>
                  <a:pt x="19" y="112"/>
                </a:cubicBezTo>
                <a:cubicBezTo>
                  <a:pt x="17" y="110"/>
                  <a:pt x="17" y="108"/>
                  <a:pt x="19" y="107"/>
                </a:cubicBezTo>
                <a:cubicBezTo>
                  <a:pt x="30" y="95"/>
                  <a:pt x="30" y="95"/>
                  <a:pt x="30" y="95"/>
                </a:cubicBezTo>
                <a:cubicBezTo>
                  <a:pt x="30" y="95"/>
                  <a:pt x="30" y="95"/>
                  <a:pt x="30" y="95"/>
                </a:cubicBezTo>
                <a:cubicBezTo>
                  <a:pt x="31" y="95"/>
                  <a:pt x="32" y="95"/>
                  <a:pt x="32" y="94"/>
                </a:cubicBezTo>
                <a:close/>
                <a:moveTo>
                  <a:pt x="22" y="65"/>
                </a:moveTo>
                <a:cubicBezTo>
                  <a:pt x="22" y="65"/>
                  <a:pt x="22" y="65"/>
                  <a:pt x="22" y="65"/>
                </a:cubicBezTo>
                <a:cubicBezTo>
                  <a:pt x="22" y="64"/>
                  <a:pt x="21" y="62"/>
                  <a:pt x="19" y="62"/>
                </a:cubicBezTo>
                <a:cubicBezTo>
                  <a:pt x="3" y="62"/>
                  <a:pt x="3" y="62"/>
                  <a:pt x="3" y="62"/>
                </a:cubicBezTo>
                <a:cubicBezTo>
                  <a:pt x="1" y="62"/>
                  <a:pt x="0" y="64"/>
                  <a:pt x="0" y="65"/>
                </a:cubicBezTo>
                <a:cubicBezTo>
                  <a:pt x="0" y="67"/>
                  <a:pt x="1" y="69"/>
                  <a:pt x="3" y="69"/>
                </a:cubicBezTo>
                <a:cubicBezTo>
                  <a:pt x="19" y="69"/>
                  <a:pt x="19" y="69"/>
                  <a:pt x="19" y="69"/>
                </a:cubicBezTo>
                <a:cubicBezTo>
                  <a:pt x="21" y="69"/>
                  <a:pt x="22" y="67"/>
                  <a:pt x="22" y="65"/>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1" name="Freeform 81"/>
          <p:cNvSpPr>
            <a:spLocks noEditPoints="1"/>
          </p:cNvSpPr>
          <p:nvPr/>
        </p:nvSpPr>
        <p:spPr bwMode="auto">
          <a:xfrm>
            <a:off x="6189879" y="1185766"/>
            <a:ext cx="320195" cy="460652"/>
          </a:xfrm>
          <a:custGeom>
            <a:avLst/>
            <a:gdLst>
              <a:gd name="T0" fmla="*/ 98 w 196"/>
              <a:gd name="T1" fmla="*/ 5 h 282"/>
              <a:gd name="T2" fmla="*/ 113 w 196"/>
              <a:gd name="T3" fmla="*/ 0 h 282"/>
              <a:gd name="T4" fmla="*/ 155 w 196"/>
              <a:gd name="T5" fmla="*/ 128 h 282"/>
              <a:gd name="T6" fmla="*/ 108 w 196"/>
              <a:gd name="T7" fmla="*/ 143 h 282"/>
              <a:gd name="T8" fmla="*/ 98 w 196"/>
              <a:gd name="T9" fmla="*/ 111 h 282"/>
              <a:gd name="T10" fmla="*/ 98 w 196"/>
              <a:gd name="T11" fmla="*/ 5 h 282"/>
              <a:gd name="T12" fmla="*/ 98 w 196"/>
              <a:gd name="T13" fmla="*/ 222 h 282"/>
              <a:gd name="T14" fmla="*/ 136 w 196"/>
              <a:gd name="T15" fmla="*/ 209 h 282"/>
              <a:gd name="T16" fmla="*/ 107 w 196"/>
              <a:gd name="T17" fmla="*/ 209 h 282"/>
              <a:gd name="T18" fmla="*/ 107 w 196"/>
              <a:gd name="T19" fmla="*/ 192 h 282"/>
              <a:gd name="T20" fmla="*/ 152 w 196"/>
              <a:gd name="T21" fmla="*/ 192 h 282"/>
              <a:gd name="T22" fmla="*/ 189 w 196"/>
              <a:gd name="T23" fmla="*/ 192 h 282"/>
              <a:gd name="T24" fmla="*/ 196 w 196"/>
              <a:gd name="T25" fmla="*/ 192 h 282"/>
              <a:gd name="T26" fmla="*/ 196 w 196"/>
              <a:gd name="T27" fmla="*/ 209 h 282"/>
              <a:gd name="T28" fmla="*/ 180 w 196"/>
              <a:gd name="T29" fmla="*/ 209 h 282"/>
              <a:gd name="T30" fmla="*/ 134 w 196"/>
              <a:gd name="T31" fmla="*/ 247 h 282"/>
              <a:gd name="T32" fmla="*/ 169 w 196"/>
              <a:gd name="T33" fmla="*/ 267 h 282"/>
              <a:gd name="T34" fmla="*/ 169 w 196"/>
              <a:gd name="T35" fmla="*/ 282 h 282"/>
              <a:gd name="T36" fmla="*/ 98 w 196"/>
              <a:gd name="T37" fmla="*/ 282 h 282"/>
              <a:gd name="T38" fmla="*/ 98 w 196"/>
              <a:gd name="T39" fmla="*/ 268 h 282"/>
              <a:gd name="T40" fmla="*/ 111 w 196"/>
              <a:gd name="T41" fmla="*/ 255 h 282"/>
              <a:gd name="T42" fmla="*/ 98 w 196"/>
              <a:gd name="T43" fmla="*/ 242 h 282"/>
              <a:gd name="T44" fmla="*/ 98 w 196"/>
              <a:gd name="T45" fmla="*/ 222 h 282"/>
              <a:gd name="T46" fmla="*/ 67 w 196"/>
              <a:gd name="T47" fmla="*/ 15 h 282"/>
              <a:gd name="T48" fmla="*/ 98 w 196"/>
              <a:gd name="T49" fmla="*/ 5 h 282"/>
              <a:gd name="T50" fmla="*/ 98 w 196"/>
              <a:gd name="T51" fmla="*/ 111 h 282"/>
              <a:gd name="T52" fmla="*/ 92 w 196"/>
              <a:gd name="T53" fmla="*/ 92 h 282"/>
              <a:gd name="T54" fmla="*/ 33 w 196"/>
              <a:gd name="T55" fmla="*/ 157 h 282"/>
              <a:gd name="T56" fmla="*/ 98 w 196"/>
              <a:gd name="T57" fmla="*/ 222 h 282"/>
              <a:gd name="T58" fmla="*/ 98 w 196"/>
              <a:gd name="T59" fmla="*/ 222 h 282"/>
              <a:gd name="T60" fmla="*/ 98 w 196"/>
              <a:gd name="T61" fmla="*/ 242 h 282"/>
              <a:gd name="T62" fmla="*/ 85 w 196"/>
              <a:gd name="T63" fmla="*/ 255 h 282"/>
              <a:gd name="T64" fmla="*/ 98 w 196"/>
              <a:gd name="T65" fmla="*/ 268 h 282"/>
              <a:gd name="T66" fmla="*/ 98 w 196"/>
              <a:gd name="T67" fmla="*/ 282 h 282"/>
              <a:gd name="T68" fmla="*/ 27 w 196"/>
              <a:gd name="T69" fmla="*/ 282 h 282"/>
              <a:gd name="T70" fmla="*/ 27 w 196"/>
              <a:gd name="T71" fmla="*/ 267 h 282"/>
              <a:gd name="T72" fmla="*/ 61 w 196"/>
              <a:gd name="T73" fmla="*/ 247 h 282"/>
              <a:gd name="T74" fmla="*/ 0 w 196"/>
              <a:gd name="T75" fmla="*/ 157 h 282"/>
              <a:gd name="T76" fmla="*/ 82 w 196"/>
              <a:gd name="T77" fmla="*/ 61 h 282"/>
              <a:gd name="T78" fmla="*/ 67 w 196"/>
              <a:gd name="T79" fmla="*/ 15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6" h="282">
                <a:moveTo>
                  <a:pt x="98" y="5"/>
                </a:moveTo>
                <a:cubicBezTo>
                  <a:pt x="113" y="0"/>
                  <a:pt x="113" y="0"/>
                  <a:pt x="113" y="0"/>
                </a:cubicBezTo>
                <a:cubicBezTo>
                  <a:pt x="155" y="128"/>
                  <a:pt x="155" y="128"/>
                  <a:pt x="155" y="128"/>
                </a:cubicBezTo>
                <a:cubicBezTo>
                  <a:pt x="108" y="143"/>
                  <a:pt x="108" y="143"/>
                  <a:pt x="108" y="143"/>
                </a:cubicBezTo>
                <a:cubicBezTo>
                  <a:pt x="98" y="111"/>
                  <a:pt x="98" y="111"/>
                  <a:pt x="98" y="111"/>
                </a:cubicBezTo>
                <a:cubicBezTo>
                  <a:pt x="98" y="5"/>
                  <a:pt x="98" y="5"/>
                  <a:pt x="98" y="5"/>
                </a:cubicBezTo>
                <a:close/>
                <a:moveTo>
                  <a:pt x="98" y="222"/>
                </a:moveTo>
                <a:cubicBezTo>
                  <a:pt x="112" y="222"/>
                  <a:pt x="125" y="217"/>
                  <a:pt x="136" y="209"/>
                </a:cubicBezTo>
                <a:cubicBezTo>
                  <a:pt x="107" y="209"/>
                  <a:pt x="107" y="209"/>
                  <a:pt x="107" y="209"/>
                </a:cubicBezTo>
                <a:cubicBezTo>
                  <a:pt x="107" y="192"/>
                  <a:pt x="107" y="192"/>
                  <a:pt x="107" y="192"/>
                </a:cubicBezTo>
                <a:cubicBezTo>
                  <a:pt x="152" y="192"/>
                  <a:pt x="152" y="192"/>
                  <a:pt x="152" y="192"/>
                </a:cubicBezTo>
                <a:cubicBezTo>
                  <a:pt x="189" y="192"/>
                  <a:pt x="189" y="192"/>
                  <a:pt x="189" y="192"/>
                </a:cubicBezTo>
                <a:cubicBezTo>
                  <a:pt x="196" y="192"/>
                  <a:pt x="196" y="192"/>
                  <a:pt x="196" y="192"/>
                </a:cubicBezTo>
                <a:cubicBezTo>
                  <a:pt x="196" y="209"/>
                  <a:pt x="196" y="209"/>
                  <a:pt x="196" y="209"/>
                </a:cubicBezTo>
                <a:cubicBezTo>
                  <a:pt x="180" y="209"/>
                  <a:pt x="180" y="209"/>
                  <a:pt x="180" y="209"/>
                </a:cubicBezTo>
                <a:cubicBezTo>
                  <a:pt x="169" y="226"/>
                  <a:pt x="153" y="239"/>
                  <a:pt x="134" y="247"/>
                </a:cubicBezTo>
                <a:cubicBezTo>
                  <a:pt x="154" y="251"/>
                  <a:pt x="169" y="257"/>
                  <a:pt x="169" y="267"/>
                </a:cubicBezTo>
                <a:cubicBezTo>
                  <a:pt x="169" y="282"/>
                  <a:pt x="169" y="282"/>
                  <a:pt x="169" y="282"/>
                </a:cubicBezTo>
                <a:cubicBezTo>
                  <a:pt x="98" y="282"/>
                  <a:pt x="98" y="282"/>
                  <a:pt x="98" y="282"/>
                </a:cubicBezTo>
                <a:cubicBezTo>
                  <a:pt x="98" y="268"/>
                  <a:pt x="98" y="268"/>
                  <a:pt x="98" y="268"/>
                </a:cubicBezTo>
                <a:cubicBezTo>
                  <a:pt x="105" y="268"/>
                  <a:pt x="111" y="262"/>
                  <a:pt x="111" y="255"/>
                </a:cubicBezTo>
                <a:cubicBezTo>
                  <a:pt x="111" y="248"/>
                  <a:pt x="105" y="242"/>
                  <a:pt x="98" y="242"/>
                </a:cubicBezTo>
                <a:lnTo>
                  <a:pt x="98" y="222"/>
                </a:lnTo>
                <a:close/>
                <a:moveTo>
                  <a:pt x="67" y="15"/>
                </a:moveTo>
                <a:cubicBezTo>
                  <a:pt x="98" y="5"/>
                  <a:pt x="98" y="5"/>
                  <a:pt x="98" y="5"/>
                </a:cubicBezTo>
                <a:cubicBezTo>
                  <a:pt x="98" y="111"/>
                  <a:pt x="98" y="111"/>
                  <a:pt x="98" y="111"/>
                </a:cubicBezTo>
                <a:cubicBezTo>
                  <a:pt x="92" y="92"/>
                  <a:pt x="92" y="92"/>
                  <a:pt x="92" y="92"/>
                </a:cubicBezTo>
                <a:cubicBezTo>
                  <a:pt x="59" y="95"/>
                  <a:pt x="33" y="123"/>
                  <a:pt x="33" y="157"/>
                </a:cubicBezTo>
                <a:cubicBezTo>
                  <a:pt x="33" y="193"/>
                  <a:pt x="62" y="222"/>
                  <a:pt x="98" y="222"/>
                </a:cubicBezTo>
                <a:cubicBezTo>
                  <a:pt x="98" y="222"/>
                  <a:pt x="98" y="222"/>
                  <a:pt x="98" y="222"/>
                </a:cubicBezTo>
                <a:cubicBezTo>
                  <a:pt x="98" y="242"/>
                  <a:pt x="98" y="242"/>
                  <a:pt x="98" y="242"/>
                </a:cubicBezTo>
                <a:cubicBezTo>
                  <a:pt x="91" y="242"/>
                  <a:pt x="85" y="248"/>
                  <a:pt x="85" y="255"/>
                </a:cubicBezTo>
                <a:cubicBezTo>
                  <a:pt x="85" y="262"/>
                  <a:pt x="91" y="268"/>
                  <a:pt x="98" y="268"/>
                </a:cubicBezTo>
                <a:cubicBezTo>
                  <a:pt x="98" y="282"/>
                  <a:pt x="98" y="282"/>
                  <a:pt x="98" y="282"/>
                </a:cubicBezTo>
                <a:cubicBezTo>
                  <a:pt x="27" y="282"/>
                  <a:pt x="27" y="282"/>
                  <a:pt x="27" y="282"/>
                </a:cubicBezTo>
                <a:cubicBezTo>
                  <a:pt x="27" y="267"/>
                  <a:pt x="27" y="267"/>
                  <a:pt x="27" y="267"/>
                </a:cubicBezTo>
                <a:cubicBezTo>
                  <a:pt x="27" y="257"/>
                  <a:pt x="41" y="251"/>
                  <a:pt x="61" y="247"/>
                </a:cubicBezTo>
                <a:cubicBezTo>
                  <a:pt x="26" y="233"/>
                  <a:pt x="0" y="198"/>
                  <a:pt x="0" y="157"/>
                </a:cubicBezTo>
                <a:cubicBezTo>
                  <a:pt x="0" y="108"/>
                  <a:pt x="36" y="68"/>
                  <a:pt x="82" y="61"/>
                </a:cubicBezTo>
                <a:lnTo>
                  <a:pt x="67" y="15"/>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2" name="Freeform 82"/>
          <p:cNvSpPr>
            <a:spLocks noEditPoints="1"/>
          </p:cNvSpPr>
          <p:nvPr/>
        </p:nvSpPr>
        <p:spPr bwMode="auto">
          <a:xfrm>
            <a:off x="6075609" y="1120299"/>
            <a:ext cx="184499" cy="163074"/>
          </a:xfrm>
          <a:custGeom>
            <a:avLst/>
            <a:gdLst>
              <a:gd name="T0" fmla="*/ 103 w 113"/>
              <a:gd name="T1" fmla="*/ 31 h 100"/>
              <a:gd name="T2" fmla="*/ 57 w 113"/>
              <a:gd name="T3" fmla="*/ 0 h 100"/>
              <a:gd name="T4" fmla="*/ 57 w 113"/>
              <a:gd name="T5" fmla="*/ 9 h 100"/>
              <a:gd name="T6" fmla="*/ 95 w 113"/>
              <a:gd name="T7" fmla="*/ 35 h 100"/>
              <a:gd name="T8" fmla="*/ 72 w 113"/>
              <a:gd name="T9" fmla="*/ 88 h 100"/>
              <a:gd name="T10" fmla="*/ 57 w 113"/>
              <a:gd name="T11" fmla="*/ 91 h 100"/>
              <a:gd name="T12" fmla="*/ 57 w 113"/>
              <a:gd name="T13" fmla="*/ 100 h 100"/>
              <a:gd name="T14" fmla="*/ 75 w 113"/>
              <a:gd name="T15" fmla="*/ 96 h 100"/>
              <a:gd name="T16" fmla="*/ 103 w 113"/>
              <a:gd name="T17" fmla="*/ 31 h 100"/>
              <a:gd name="T18" fmla="*/ 57 w 113"/>
              <a:gd name="T19" fmla="*/ 0 h 100"/>
              <a:gd name="T20" fmla="*/ 38 w 113"/>
              <a:gd name="T21" fmla="*/ 4 h 100"/>
              <a:gd name="T22" fmla="*/ 11 w 113"/>
              <a:gd name="T23" fmla="*/ 68 h 100"/>
              <a:gd name="T24" fmla="*/ 57 w 113"/>
              <a:gd name="T25" fmla="*/ 100 h 100"/>
              <a:gd name="T26" fmla="*/ 57 w 113"/>
              <a:gd name="T27" fmla="*/ 91 h 100"/>
              <a:gd name="T28" fmla="*/ 19 w 113"/>
              <a:gd name="T29" fmla="*/ 65 h 100"/>
              <a:gd name="T30" fmla="*/ 19 w 113"/>
              <a:gd name="T31" fmla="*/ 65 h 100"/>
              <a:gd name="T32" fmla="*/ 42 w 113"/>
              <a:gd name="T33" fmla="*/ 12 h 100"/>
              <a:gd name="T34" fmla="*/ 57 w 113"/>
              <a:gd name="T35" fmla="*/ 9 h 100"/>
              <a:gd name="T36" fmla="*/ 57 w 113"/>
              <a:gd name="T37"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100">
                <a:moveTo>
                  <a:pt x="103" y="31"/>
                </a:moveTo>
                <a:cubicBezTo>
                  <a:pt x="95" y="12"/>
                  <a:pt x="77" y="0"/>
                  <a:pt x="57" y="0"/>
                </a:cubicBezTo>
                <a:cubicBezTo>
                  <a:pt x="57" y="9"/>
                  <a:pt x="57" y="9"/>
                  <a:pt x="57" y="9"/>
                </a:cubicBezTo>
                <a:cubicBezTo>
                  <a:pt x="73" y="9"/>
                  <a:pt x="88" y="19"/>
                  <a:pt x="95" y="35"/>
                </a:cubicBezTo>
                <a:cubicBezTo>
                  <a:pt x="103" y="56"/>
                  <a:pt x="93" y="79"/>
                  <a:pt x="72" y="88"/>
                </a:cubicBezTo>
                <a:cubicBezTo>
                  <a:pt x="67" y="90"/>
                  <a:pt x="62" y="91"/>
                  <a:pt x="57" y="91"/>
                </a:cubicBezTo>
                <a:cubicBezTo>
                  <a:pt x="57" y="100"/>
                  <a:pt x="57" y="100"/>
                  <a:pt x="57" y="100"/>
                </a:cubicBezTo>
                <a:cubicBezTo>
                  <a:pt x="63" y="100"/>
                  <a:pt x="69" y="99"/>
                  <a:pt x="75" y="96"/>
                </a:cubicBezTo>
                <a:cubicBezTo>
                  <a:pt x="101" y="86"/>
                  <a:pt x="113" y="57"/>
                  <a:pt x="103" y="31"/>
                </a:cubicBezTo>
                <a:close/>
                <a:moveTo>
                  <a:pt x="57" y="0"/>
                </a:moveTo>
                <a:cubicBezTo>
                  <a:pt x="51" y="0"/>
                  <a:pt x="44" y="1"/>
                  <a:pt x="38" y="4"/>
                </a:cubicBezTo>
                <a:cubicBezTo>
                  <a:pt x="13" y="14"/>
                  <a:pt x="0" y="43"/>
                  <a:pt x="11" y="68"/>
                </a:cubicBezTo>
                <a:cubicBezTo>
                  <a:pt x="18" y="88"/>
                  <a:pt x="37" y="100"/>
                  <a:pt x="57" y="100"/>
                </a:cubicBezTo>
                <a:cubicBezTo>
                  <a:pt x="57" y="91"/>
                  <a:pt x="57" y="91"/>
                  <a:pt x="57" y="91"/>
                </a:cubicBezTo>
                <a:cubicBezTo>
                  <a:pt x="41" y="90"/>
                  <a:pt x="26" y="81"/>
                  <a:pt x="19" y="65"/>
                </a:cubicBezTo>
                <a:cubicBezTo>
                  <a:pt x="19" y="65"/>
                  <a:pt x="19" y="65"/>
                  <a:pt x="19" y="65"/>
                </a:cubicBezTo>
                <a:cubicBezTo>
                  <a:pt x="11" y="44"/>
                  <a:pt x="21" y="21"/>
                  <a:pt x="42" y="12"/>
                </a:cubicBezTo>
                <a:cubicBezTo>
                  <a:pt x="47" y="10"/>
                  <a:pt x="52" y="9"/>
                  <a:pt x="57" y="9"/>
                </a:cubicBezTo>
                <a:lnTo>
                  <a:pt x="57"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3" name="Freeform 83"/>
          <p:cNvSpPr>
            <a:spLocks/>
          </p:cNvSpPr>
          <p:nvPr/>
        </p:nvSpPr>
        <p:spPr bwMode="auto">
          <a:xfrm>
            <a:off x="6023235" y="1217905"/>
            <a:ext cx="80941" cy="51184"/>
          </a:xfrm>
          <a:custGeom>
            <a:avLst/>
            <a:gdLst>
              <a:gd name="T0" fmla="*/ 7 w 68"/>
              <a:gd name="T1" fmla="*/ 43 h 43"/>
              <a:gd name="T2" fmla="*/ 0 w 68"/>
              <a:gd name="T3" fmla="*/ 25 h 43"/>
              <a:gd name="T4" fmla="*/ 62 w 68"/>
              <a:gd name="T5" fmla="*/ 0 h 43"/>
              <a:gd name="T6" fmla="*/ 68 w 68"/>
              <a:gd name="T7" fmla="*/ 18 h 43"/>
              <a:gd name="T8" fmla="*/ 7 w 68"/>
              <a:gd name="T9" fmla="*/ 43 h 43"/>
            </a:gdLst>
            <a:ahLst/>
            <a:cxnLst>
              <a:cxn ang="0">
                <a:pos x="T0" y="T1"/>
              </a:cxn>
              <a:cxn ang="0">
                <a:pos x="T2" y="T3"/>
              </a:cxn>
              <a:cxn ang="0">
                <a:pos x="T4" y="T5"/>
              </a:cxn>
              <a:cxn ang="0">
                <a:pos x="T6" y="T7"/>
              </a:cxn>
              <a:cxn ang="0">
                <a:pos x="T8" y="T9"/>
              </a:cxn>
            </a:cxnLst>
            <a:rect l="0" t="0" r="r" b="b"/>
            <a:pathLst>
              <a:path w="68" h="43">
                <a:moveTo>
                  <a:pt x="7" y="43"/>
                </a:moveTo>
                <a:lnTo>
                  <a:pt x="0" y="25"/>
                </a:lnTo>
                <a:lnTo>
                  <a:pt x="62" y="0"/>
                </a:lnTo>
                <a:lnTo>
                  <a:pt x="68" y="18"/>
                </a:lnTo>
                <a:lnTo>
                  <a:pt x="7" y="43"/>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4" name="Freeform 84"/>
          <p:cNvSpPr>
            <a:spLocks/>
          </p:cNvSpPr>
          <p:nvPr/>
        </p:nvSpPr>
        <p:spPr bwMode="auto">
          <a:xfrm>
            <a:off x="5972052" y="1225047"/>
            <a:ext cx="109509" cy="66658"/>
          </a:xfrm>
          <a:custGeom>
            <a:avLst/>
            <a:gdLst>
              <a:gd name="T0" fmla="*/ 16 w 67"/>
              <a:gd name="T1" fmla="*/ 39 h 41"/>
              <a:gd name="T2" fmla="*/ 2 w 67"/>
              <a:gd name="T3" fmla="*/ 33 h 41"/>
              <a:gd name="T4" fmla="*/ 8 w 67"/>
              <a:gd name="T5" fmla="*/ 19 h 41"/>
              <a:gd name="T6" fmla="*/ 50 w 67"/>
              <a:gd name="T7" fmla="*/ 2 h 41"/>
              <a:gd name="T8" fmla="*/ 64 w 67"/>
              <a:gd name="T9" fmla="*/ 8 h 41"/>
              <a:gd name="T10" fmla="*/ 58 w 67"/>
              <a:gd name="T11" fmla="*/ 22 h 41"/>
              <a:gd name="T12" fmla="*/ 16 w 67"/>
              <a:gd name="T13" fmla="*/ 39 h 41"/>
            </a:gdLst>
            <a:ahLst/>
            <a:cxnLst>
              <a:cxn ang="0">
                <a:pos x="T0" y="T1"/>
              </a:cxn>
              <a:cxn ang="0">
                <a:pos x="T2" y="T3"/>
              </a:cxn>
              <a:cxn ang="0">
                <a:pos x="T4" y="T5"/>
              </a:cxn>
              <a:cxn ang="0">
                <a:pos x="T6" y="T7"/>
              </a:cxn>
              <a:cxn ang="0">
                <a:pos x="T8" y="T9"/>
              </a:cxn>
              <a:cxn ang="0">
                <a:pos x="T10" y="T11"/>
              </a:cxn>
              <a:cxn ang="0">
                <a:pos x="T12" y="T13"/>
              </a:cxn>
            </a:cxnLst>
            <a:rect l="0" t="0" r="r" b="b"/>
            <a:pathLst>
              <a:path w="67" h="41">
                <a:moveTo>
                  <a:pt x="16" y="39"/>
                </a:moveTo>
                <a:cubicBezTo>
                  <a:pt x="10" y="41"/>
                  <a:pt x="4" y="39"/>
                  <a:pt x="2" y="33"/>
                </a:cubicBezTo>
                <a:cubicBezTo>
                  <a:pt x="0" y="28"/>
                  <a:pt x="2" y="21"/>
                  <a:pt x="8" y="19"/>
                </a:cubicBezTo>
                <a:cubicBezTo>
                  <a:pt x="50" y="2"/>
                  <a:pt x="50" y="2"/>
                  <a:pt x="50" y="2"/>
                </a:cubicBezTo>
                <a:cubicBezTo>
                  <a:pt x="56" y="0"/>
                  <a:pt x="62" y="3"/>
                  <a:pt x="64" y="8"/>
                </a:cubicBezTo>
                <a:cubicBezTo>
                  <a:pt x="67" y="14"/>
                  <a:pt x="64" y="20"/>
                  <a:pt x="58" y="22"/>
                </a:cubicBezTo>
                <a:lnTo>
                  <a:pt x="16" y="39"/>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5" name="Freeform 85"/>
          <p:cNvSpPr>
            <a:spLocks noEditPoints="1"/>
          </p:cNvSpPr>
          <p:nvPr/>
        </p:nvSpPr>
        <p:spPr bwMode="auto">
          <a:xfrm>
            <a:off x="5908965" y="2093976"/>
            <a:ext cx="334479" cy="119032"/>
          </a:xfrm>
          <a:custGeom>
            <a:avLst/>
            <a:gdLst>
              <a:gd name="T0" fmla="*/ 142 w 205"/>
              <a:gd name="T1" fmla="*/ 5 h 73"/>
              <a:gd name="T2" fmla="*/ 157 w 205"/>
              <a:gd name="T3" fmla="*/ 2 h 73"/>
              <a:gd name="T4" fmla="*/ 164 w 205"/>
              <a:gd name="T5" fmla="*/ 5 h 73"/>
              <a:gd name="T6" fmla="*/ 179 w 205"/>
              <a:gd name="T7" fmla="*/ 2 h 73"/>
              <a:gd name="T8" fmla="*/ 202 w 205"/>
              <a:gd name="T9" fmla="*/ 18 h 73"/>
              <a:gd name="T10" fmla="*/ 187 w 205"/>
              <a:gd name="T11" fmla="*/ 42 h 73"/>
              <a:gd name="T12" fmla="*/ 177 w 205"/>
              <a:gd name="T13" fmla="*/ 43 h 73"/>
              <a:gd name="T14" fmla="*/ 166 w 205"/>
              <a:gd name="T15" fmla="*/ 18 h 73"/>
              <a:gd name="T16" fmla="*/ 172 w 205"/>
              <a:gd name="T17" fmla="*/ 45 h 73"/>
              <a:gd name="T18" fmla="*/ 167 w 205"/>
              <a:gd name="T19" fmla="*/ 50 h 73"/>
              <a:gd name="T20" fmla="*/ 142 w 205"/>
              <a:gd name="T21" fmla="*/ 55 h 73"/>
              <a:gd name="T22" fmla="*/ 142 w 205"/>
              <a:gd name="T23" fmla="*/ 20 h 73"/>
              <a:gd name="T24" fmla="*/ 158 w 205"/>
              <a:gd name="T25" fmla="*/ 17 h 73"/>
              <a:gd name="T26" fmla="*/ 163 w 205"/>
              <a:gd name="T27" fmla="*/ 19 h 73"/>
              <a:gd name="T28" fmla="*/ 161 w 205"/>
              <a:gd name="T29" fmla="*/ 9 h 73"/>
              <a:gd name="T30" fmla="*/ 155 w 205"/>
              <a:gd name="T31" fmla="*/ 5 h 73"/>
              <a:gd name="T32" fmla="*/ 142 w 205"/>
              <a:gd name="T33" fmla="*/ 8 h 73"/>
              <a:gd name="T34" fmla="*/ 142 w 205"/>
              <a:gd name="T35" fmla="*/ 5 h 73"/>
              <a:gd name="T36" fmla="*/ 28 w 205"/>
              <a:gd name="T37" fmla="*/ 30 h 73"/>
              <a:gd name="T38" fmla="*/ 116 w 205"/>
              <a:gd name="T39" fmla="*/ 13 h 73"/>
              <a:gd name="T40" fmla="*/ 121 w 205"/>
              <a:gd name="T41" fmla="*/ 9 h 73"/>
              <a:gd name="T42" fmla="*/ 142 w 205"/>
              <a:gd name="T43" fmla="*/ 5 h 73"/>
              <a:gd name="T44" fmla="*/ 142 w 205"/>
              <a:gd name="T45" fmla="*/ 8 h 73"/>
              <a:gd name="T46" fmla="*/ 124 w 205"/>
              <a:gd name="T47" fmla="*/ 11 h 73"/>
              <a:gd name="T48" fmla="*/ 120 w 205"/>
              <a:gd name="T49" fmla="*/ 17 h 73"/>
              <a:gd name="T50" fmla="*/ 122 w 205"/>
              <a:gd name="T51" fmla="*/ 28 h 73"/>
              <a:gd name="T52" fmla="*/ 122 w 205"/>
              <a:gd name="T53" fmla="*/ 28 h 73"/>
              <a:gd name="T54" fmla="*/ 126 w 205"/>
              <a:gd name="T55" fmla="*/ 24 h 73"/>
              <a:gd name="T56" fmla="*/ 142 w 205"/>
              <a:gd name="T57" fmla="*/ 20 h 73"/>
              <a:gd name="T58" fmla="*/ 142 w 205"/>
              <a:gd name="T59" fmla="*/ 55 h 73"/>
              <a:gd name="T60" fmla="*/ 130 w 205"/>
              <a:gd name="T61" fmla="*/ 57 h 73"/>
              <a:gd name="T62" fmla="*/ 125 w 205"/>
              <a:gd name="T63" fmla="*/ 56 h 73"/>
              <a:gd name="T64" fmla="*/ 35 w 205"/>
              <a:gd name="T65" fmla="*/ 73 h 73"/>
              <a:gd name="T66" fmla="*/ 28 w 205"/>
              <a:gd name="T67" fmla="*/ 70 h 73"/>
              <a:gd name="T68" fmla="*/ 28 w 205"/>
              <a:gd name="T69" fmla="*/ 67 h 73"/>
              <a:gd name="T70" fmla="*/ 35 w 205"/>
              <a:gd name="T71" fmla="*/ 70 h 73"/>
              <a:gd name="T72" fmla="*/ 35 w 205"/>
              <a:gd name="T73" fmla="*/ 70 h 73"/>
              <a:gd name="T74" fmla="*/ 37 w 205"/>
              <a:gd name="T75" fmla="*/ 70 h 73"/>
              <a:gd name="T76" fmla="*/ 42 w 205"/>
              <a:gd name="T77" fmla="*/ 62 h 73"/>
              <a:gd name="T78" fmla="*/ 36 w 205"/>
              <a:gd name="T79" fmla="*/ 57 h 73"/>
              <a:gd name="T80" fmla="*/ 40 w 205"/>
              <a:gd name="T81" fmla="*/ 50 h 73"/>
              <a:gd name="T82" fmla="*/ 34 w 205"/>
              <a:gd name="T83" fmla="*/ 45 h 73"/>
              <a:gd name="T84" fmla="*/ 37 w 205"/>
              <a:gd name="T85" fmla="*/ 38 h 73"/>
              <a:gd name="T86" fmla="*/ 30 w 205"/>
              <a:gd name="T87" fmla="*/ 33 h 73"/>
              <a:gd name="T88" fmla="*/ 28 w 205"/>
              <a:gd name="T89" fmla="*/ 33 h 73"/>
              <a:gd name="T90" fmla="*/ 28 w 205"/>
              <a:gd name="T91" fmla="*/ 34 h 73"/>
              <a:gd name="T92" fmla="*/ 28 w 205"/>
              <a:gd name="T93" fmla="*/ 30 h 73"/>
              <a:gd name="T94" fmla="*/ 26 w 205"/>
              <a:gd name="T95" fmla="*/ 31 h 73"/>
              <a:gd name="T96" fmla="*/ 28 w 205"/>
              <a:gd name="T97" fmla="*/ 30 h 73"/>
              <a:gd name="T98" fmla="*/ 28 w 205"/>
              <a:gd name="T99" fmla="*/ 34 h 73"/>
              <a:gd name="T100" fmla="*/ 13 w 205"/>
              <a:gd name="T101" fmla="*/ 49 h 73"/>
              <a:gd name="T102" fmla="*/ 15 w 205"/>
              <a:gd name="T103" fmla="*/ 62 h 73"/>
              <a:gd name="T104" fmla="*/ 28 w 205"/>
              <a:gd name="T105" fmla="*/ 67 h 73"/>
              <a:gd name="T106" fmla="*/ 28 w 205"/>
              <a:gd name="T107" fmla="*/ 70 h 73"/>
              <a:gd name="T108" fmla="*/ 0 w 205"/>
              <a:gd name="T109" fmla="*/ 58 h 73"/>
              <a:gd name="T110" fmla="*/ 26 w 205"/>
              <a:gd name="T111" fmla="*/ 31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05" h="73">
                <a:moveTo>
                  <a:pt x="142" y="5"/>
                </a:moveTo>
                <a:cubicBezTo>
                  <a:pt x="157" y="2"/>
                  <a:pt x="157" y="2"/>
                  <a:pt x="157" y="2"/>
                </a:cubicBezTo>
                <a:cubicBezTo>
                  <a:pt x="160" y="1"/>
                  <a:pt x="163" y="3"/>
                  <a:pt x="164" y="5"/>
                </a:cubicBezTo>
                <a:cubicBezTo>
                  <a:pt x="179" y="2"/>
                  <a:pt x="179" y="2"/>
                  <a:pt x="179" y="2"/>
                </a:cubicBezTo>
                <a:cubicBezTo>
                  <a:pt x="190" y="0"/>
                  <a:pt x="200" y="7"/>
                  <a:pt x="202" y="18"/>
                </a:cubicBezTo>
                <a:cubicBezTo>
                  <a:pt x="205" y="29"/>
                  <a:pt x="197" y="39"/>
                  <a:pt x="187" y="42"/>
                </a:cubicBezTo>
                <a:cubicBezTo>
                  <a:pt x="177" y="43"/>
                  <a:pt x="177" y="43"/>
                  <a:pt x="177" y="43"/>
                </a:cubicBezTo>
                <a:cubicBezTo>
                  <a:pt x="166" y="18"/>
                  <a:pt x="166" y="18"/>
                  <a:pt x="166" y="18"/>
                </a:cubicBezTo>
                <a:cubicBezTo>
                  <a:pt x="172" y="45"/>
                  <a:pt x="172" y="45"/>
                  <a:pt x="172" y="45"/>
                </a:cubicBezTo>
                <a:cubicBezTo>
                  <a:pt x="172" y="47"/>
                  <a:pt x="170" y="50"/>
                  <a:pt x="167" y="50"/>
                </a:cubicBezTo>
                <a:cubicBezTo>
                  <a:pt x="142" y="55"/>
                  <a:pt x="142" y="55"/>
                  <a:pt x="142" y="55"/>
                </a:cubicBezTo>
                <a:cubicBezTo>
                  <a:pt x="142" y="20"/>
                  <a:pt x="142" y="20"/>
                  <a:pt x="142" y="20"/>
                </a:cubicBezTo>
                <a:cubicBezTo>
                  <a:pt x="158" y="17"/>
                  <a:pt x="158" y="17"/>
                  <a:pt x="158" y="17"/>
                </a:cubicBezTo>
                <a:cubicBezTo>
                  <a:pt x="160" y="17"/>
                  <a:pt x="162" y="18"/>
                  <a:pt x="163" y="19"/>
                </a:cubicBezTo>
                <a:cubicBezTo>
                  <a:pt x="161" y="9"/>
                  <a:pt x="161" y="9"/>
                  <a:pt x="161" y="9"/>
                </a:cubicBezTo>
                <a:cubicBezTo>
                  <a:pt x="161" y="6"/>
                  <a:pt x="158" y="5"/>
                  <a:pt x="155" y="5"/>
                </a:cubicBezTo>
                <a:cubicBezTo>
                  <a:pt x="142" y="8"/>
                  <a:pt x="142" y="8"/>
                  <a:pt x="142" y="8"/>
                </a:cubicBezTo>
                <a:lnTo>
                  <a:pt x="142" y="5"/>
                </a:lnTo>
                <a:close/>
                <a:moveTo>
                  <a:pt x="28" y="30"/>
                </a:moveTo>
                <a:cubicBezTo>
                  <a:pt x="116" y="13"/>
                  <a:pt x="116" y="13"/>
                  <a:pt x="116" y="13"/>
                </a:cubicBezTo>
                <a:cubicBezTo>
                  <a:pt x="117" y="11"/>
                  <a:pt x="119" y="9"/>
                  <a:pt x="121" y="9"/>
                </a:cubicBezTo>
                <a:cubicBezTo>
                  <a:pt x="142" y="5"/>
                  <a:pt x="142" y="5"/>
                  <a:pt x="142" y="5"/>
                </a:cubicBezTo>
                <a:cubicBezTo>
                  <a:pt x="142" y="8"/>
                  <a:pt x="142" y="8"/>
                  <a:pt x="142" y="8"/>
                </a:cubicBezTo>
                <a:cubicBezTo>
                  <a:pt x="124" y="11"/>
                  <a:pt x="124" y="11"/>
                  <a:pt x="124" y="11"/>
                </a:cubicBezTo>
                <a:cubicBezTo>
                  <a:pt x="121" y="12"/>
                  <a:pt x="119" y="15"/>
                  <a:pt x="120" y="17"/>
                </a:cubicBezTo>
                <a:cubicBezTo>
                  <a:pt x="122" y="28"/>
                  <a:pt x="122" y="28"/>
                  <a:pt x="122" y="28"/>
                </a:cubicBezTo>
                <a:cubicBezTo>
                  <a:pt x="122" y="28"/>
                  <a:pt x="122" y="28"/>
                  <a:pt x="122" y="28"/>
                </a:cubicBezTo>
                <a:cubicBezTo>
                  <a:pt x="122" y="26"/>
                  <a:pt x="124" y="24"/>
                  <a:pt x="126" y="24"/>
                </a:cubicBezTo>
                <a:cubicBezTo>
                  <a:pt x="142" y="20"/>
                  <a:pt x="142" y="20"/>
                  <a:pt x="142" y="20"/>
                </a:cubicBezTo>
                <a:cubicBezTo>
                  <a:pt x="142" y="55"/>
                  <a:pt x="142" y="55"/>
                  <a:pt x="142" y="55"/>
                </a:cubicBezTo>
                <a:cubicBezTo>
                  <a:pt x="130" y="57"/>
                  <a:pt x="130" y="57"/>
                  <a:pt x="130" y="57"/>
                </a:cubicBezTo>
                <a:cubicBezTo>
                  <a:pt x="128" y="58"/>
                  <a:pt x="126" y="57"/>
                  <a:pt x="125" y="56"/>
                </a:cubicBezTo>
                <a:cubicBezTo>
                  <a:pt x="35" y="73"/>
                  <a:pt x="35" y="73"/>
                  <a:pt x="35" y="73"/>
                </a:cubicBezTo>
                <a:cubicBezTo>
                  <a:pt x="28" y="70"/>
                  <a:pt x="28" y="70"/>
                  <a:pt x="28" y="70"/>
                </a:cubicBezTo>
                <a:cubicBezTo>
                  <a:pt x="28" y="67"/>
                  <a:pt x="28" y="67"/>
                  <a:pt x="28" y="67"/>
                </a:cubicBezTo>
                <a:cubicBezTo>
                  <a:pt x="35" y="70"/>
                  <a:pt x="35" y="70"/>
                  <a:pt x="35" y="70"/>
                </a:cubicBezTo>
                <a:cubicBezTo>
                  <a:pt x="35" y="70"/>
                  <a:pt x="35" y="70"/>
                  <a:pt x="35" y="70"/>
                </a:cubicBezTo>
                <a:cubicBezTo>
                  <a:pt x="37" y="70"/>
                  <a:pt x="37" y="70"/>
                  <a:pt x="37" y="70"/>
                </a:cubicBezTo>
                <a:cubicBezTo>
                  <a:pt x="41" y="69"/>
                  <a:pt x="43" y="66"/>
                  <a:pt x="42" y="62"/>
                </a:cubicBezTo>
                <a:cubicBezTo>
                  <a:pt x="42" y="59"/>
                  <a:pt x="39" y="57"/>
                  <a:pt x="36" y="57"/>
                </a:cubicBezTo>
                <a:cubicBezTo>
                  <a:pt x="39" y="56"/>
                  <a:pt x="40" y="53"/>
                  <a:pt x="40" y="50"/>
                </a:cubicBezTo>
                <a:cubicBezTo>
                  <a:pt x="39" y="47"/>
                  <a:pt x="37" y="45"/>
                  <a:pt x="34" y="45"/>
                </a:cubicBezTo>
                <a:cubicBezTo>
                  <a:pt x="36" y="44"/>
                  <a:pt x="38" y="41"/>
                  <a:pt x="37" y="38"/>
                </a:cubicBezTo>
                <a:cubicBezTo>
                  <a:pt x="37" y="34"/>
                  <a:pt x="33" y="32"/>
                  <a:pt x="30" y="33"/>
                </a:cubicBezTo>
                <a:cubicBezTo>
                  <a:pt x="28" y="33"/>
                  <a:pt x="28" y="33"/>
                  <a:pt x="28" y="33"/>
                </a:cubicBezTo>
                <a:cubicBezTo>
                  <a:pt x="28" y="34"/>
                  <a:pt x="28" y="34"/>
                  <a:pt x="28" y="34"/>
                </a:cubicBezTo>
                <a:lnTo>
                  <a:pt x="28" y="30"/>
                </a:lnTo>
                <a:close/>
                <a:moveTo>
                  <a:pt x="26" y="31"/>
                </a:moveTo>
                <a:cubicBezTo>
                  <a:pt x="28" y="30"/>
                  <a:pt x="28" y="30"/>
                  <a:pt x="28" y="30"/>
                </a:cubicBezTo>
                <a:cubicBezTo>
                  <a:pt x="28" y="34"/>
                  <a:pt x="28" y="34"/>
                  <a:pt x="28" y="34"/>
                </a:cubicBezTo>
                <a:cubicBezTo>
                  <a:pt x="13" y="49"/>
                  <a:pt x="13" y="49"/>
                  <a:pt x="13" y="49"/>
                </a:cubicBezTo>
                <a:cubicBezTo>
                  <a:pt x="15" y="62"/>
                  <a:pt x="15" y="62"/>
                  <a:pt x="15" y="62"/>
                </a:cubicBezTo>
                <a:cubicBezTo>
                  <a:pt x="28" y="67"/>
                  <a:pt x="28" y="67"/>
                  <a:pt x="28" y="67"/>
                </a:cubicBezTo>
                <a:cubicBezTo>
                  <a:pt x="28" y="70"/>
                  <a:pt x="28" y="70"/>
                  <a:pt x="28" y="70"/>
                </a:cubicBezTo>
                <a:cubicBezTo>
                  <a:pt x="0" y="58"/>
                  <a:pt x="0" y="58"/>
                  <a:pt x="0" y="58"/>
                </a:cubicBezTo>
                <a:lnTo>
                  <a:pt x="26" y="31"/>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6" name="Freeform 86"/>
          <p:cNvSpPr>
            <a:spLocks/>
          </p:cNvSpPr>
          <p:nvPr/>
        </p:nvSpPr>
        <p:spPr bwMode="auto">
          <a:xfrm>
            <a:off x="7294492" y="2401078"/>
            <a:ext cx="184499" cy="236873"/>
          </a:xfrm>
          <a:custGeom>
            <a:avLst/>
            <a:gdLst>
              <a:gd name="T0" fmla="*/ 113 w 113"/>
              <a:gd name="T1" fmla="*/ 25 h 145"/>
              <a:gd name="T2" fmla="*/ 108 w 113"/>
              <a:gd name="T3" fmla="*/ 22 h 145"/>
              <a:gd name="T4" fmla="*/ 42 w 113"/>
              <a:gd name="T5" fmla="*/ 128 h 145"/>
              <a:gd name="T6" fmla="*/ 19 w 113"/>
              <a:gd name="T7" fmla="*/ 132 h 145"/>
              <a:gd name="T8" fmla="*/ 12 w 113"/>
              <a:gd name="T9" fmla="*/ 109 h 145"/>
              <a:gd name="T10" fmla="*/ 78 w 113"/>
              <a:gd name="T11" fmla="*/ 3 h 145"/>
              <a:gd name="T12" fmla="*/ 73 w 113"/>
              <a:gd name="T13" fmla="*/ 0 h 145"/>
              <a:gd name="T14" fmla="*/ 6 w 113"/>
              <a:gd name="T15" fmla="*/ 107 h 145"/>
              <a:gd name="T16" fmla="*/ 15 w 113"/>
              <a:gd name="T17" fmla="*/ 138 h 145"/>
              <a:gd name="T18" fmla="*/ 47 w 113"/>
              <a:gd name="T19" fmla="*/ 132 h 145"/>
              <a:gd name="T20" fmla="*/ 113 w 113"/>
              <a:gd name="T21" fmla="*/ 2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3" h="145">
                <a:moveTo>
                  <a:pt x="113" y="25"/>
                </a:moveTo>
                <a:cubicBezTo>
                  <a:pt x="108" y="22"/>
                  <a:pt x="108" y="22"/>
                  <a:pt x="108" y="22"/>
                </a:cubicBezTo>
                <a:cubicBezTo>
                  <a:pt x="42" y="128"/>
                  <a:pt x="42" y="128"/>
                  <a:pt x="42" y="128"/>
                </a:cubicBezTo>
                <a:cubicBezTo>
                  <a:pt x="38" y="135"/>
                  <a:pt x="27" y="137"/>
                  <a:pt x="19" y="132"/>
                </a:cubicBezTo>
                <a:cubicBezTo>
                  <a:pt x="11" y="127"/>
                  <a:pt x="8" y="117"/>
                  <a:pt x="12" y="109"/>
                </a:cubicBezTo>
                <a:cubicBezTo>
                  <a:pt x="78" y="3"/>
                  <a:pt x="78" y="3"/>
                  <a:pt x="78" y="3"/>
                </a:cubicBezTo>
                <a:cubicBezTo>
                  <a:pt x="73" y="0"/>
                  <a:pt x="73" y="0"/>
                  <a:pt x="73" y="0"/>
                </a:cubicBezTo>
                <a:cubicBezTo>
                  <a:pt x="6" y="107"/>
                  <a:pt x="6" y="107"/>
                  <a:pt x="6" y="107"/>
                </a:cubicBezTo>
                <a:cubicBezTo>
                  <a:pt x="0" y="117"/>
                  <a:pt x="4" y="131"/>
                  <a:pt x="15" y="138"/>
                </a:cubicBezTo>
                <a:cubicBezTo>
                  <a:pt x="26" y="145"/>
                  <a:pt x="40" y="142"/>
                  <a:pt x="47" y="132"/>
                </a:cubicBezTo>
                <a:lnTo>
                  <a:pt x="113" y="25"/>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7" name="Freeform 87"/>
          <p:cNvSpPr>
            <a:spLocks/>
          </p:cNvSpPr>
          <p:nvPr/>
        </p:nvSpPr>
        <p:spPr bwMode="auto">
          <a:xfrm>
            <a:off x="7399240" y="2392746"/>
            <a:ext cx="89274" cy="61896"/>
          </a:xfrm>
          <a:custGeom>
            <a:avLst/>
            <a:gdLst>
              <a:gd name="T0" fmla="*/ 54 w 55"/>
              <a:gd name="T1" fmla="*/ 35 h 38"/>
              <a:gd name="T2" fmla="*/ 48 w 55"/>
              <a:gd name="T3" fmla="*/ 37 h 38"/>
              <a:gd name="T4" fmla="*/ 3 w 55"/>
              <a:gd name="T5" fmla="*/ 9 h 38"/>
              <a:gd name="T6" fmla="*/ 2 w 55"/>
              <a:gd name="T7" fmla="*/ 3 h 38"/>
              <a:gd name="T8" fmla="*/ 8 w 55"/>
              <a:gd name="T9" fmla="*/ 1 h 38"/>
              <a:gd name="T10" fmla="*/ 53 w 55"/>
              <a:gd name="T11" fmla="*/ 29 h 38"/>
              <a:gd name="T12" fmla="*/ 54 w 55"/>
              <a:gd name="T13" fmla="*/ 35 h 38"/>
            </a:gdLst>
            <a:ahLst/>
            <a:cxnLst>
              <a:cxn ang="0">
                <a:pos x="T0" y="T1"/>
              </a:cxn>
              <a:cxn ang="0">
                <a:pos x="T2" y="T3"/>
              </a:cxn>
              <a:cxn ang="0">
                <a:pos x="T4" y="T5"/>
              </a:cxn>
              <a:cxn ang="0">
                <a:pos x="T6" y="T7"/>
              </a:cxn>
              <a:cxn ang="0">
                <a:pos x="T8" y="T9"/>
              </a:cxn>
              <a:cxn ang="0">
                <a:pos x="T10" y="T11"/>
              </a:cxn>
              <a:cxn ang="0">
                <a:pos x="T12" y="T13"/>
              </a:cxn>
            </a:cxnLst>
            <a:rect l="0" t="0" r="r" b="b"/>
            <a:pathLst>
              <a:path w="55" h="38">
                <a:moveTo>
                  <a:pt x="54" y="35"/>
                </a:moveTo>
                <a:cubicBezTo>
                  <a:pt x="53" y="37"/>
                  <a:pt x="50" y="38"/>
                  <a:pt x="48" y="37"/>
                </a:cubicBezTo>
                <a:cubicBezTo>
                  <a:pt x="3" y="9"/>
                  <a:pt x="3" y="9"/>
                  <a:pt x="3" y="9"/>
                </a:cubicBezTo>
                <a:cubicBezTo>
                  <a:pt x="1" y="7"/>
                  <a:pt x="0" y="5"/>
                  <a:pt x="2" y="3"/>
                </a:cubicBezTo>
                <a:cubicBezTo>
                  <a:pt x="3" y="1"/>
                  <a:pt x="6" y="0"/>
                  <a:pt x="8" y="1"/>
                </a:cubicBezTo>
                <a:cubicBezTo>
                  <a:pt x="53" y="29"/>
                  <a:pt x="53" y="29"/>
                  <a:pt x="53" y="29"/>
                </a:cubicBezTo>
                <a:cubicBezTo>
                  <a:pt x="55" y="31"/>
                  <a:pt x="55" y="33"/>
                  <a:pt x="54" y="35"/>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8" name="Freeform 88"/>
          <p:cNvSpPr>
            <a:spLocks/>
          </p:cNvSpPr>
          <p:nvPr/>
        </p:nvSpPr>
        <p:spPr bwMode="auto">
          <a:xfrm>
            <a:off x="7330201" y="2441549"/>
            <a:ext cx="122603" cy="170215"/>
          </a:xfrm>
          <a:custGeom>
            <a:avLst/>
            <a:gdLst>
              <a:gd name="T0" fmla="*/ 75 w 75"/>
              <a:gd name="T1" fmla="*/ 4 h 104"/>
              <a:gd name="T2" fmla="*/ 69 w 75"/>
              <a:gd name="T3" fmla="*/ 0 h 104"/>
              <a:gd name="T4" fmla="*/ 10 w 75"/>
              <a:gd name="T5" fmla="*/ 95 h 104"/>
              <a:gd name="T6" fmla="*/ 0 w 75"/>
              <a:gd name="T7" fmla="*/ 100 h 104"/>
              <a:gd name="T8" fmla="*/ 1 w 75"/>
              <a:gd name="T9" fmla="*/ 101 h 104"/>
              <a:gd name="T10" fmla="*/ 17 w 75"/>
              <a:gd name="T11" fmla="*/ 98 h 104"/>
              <a:gd name="T12" fmla="*/ 75 w 75"/>
              <a:gd name="T13" fmla="*/ 4 h 104"/>
            </a:gdLst>
            <a:ahLst/>
            <a:cxnLst>
              <a:cxn ang="0">
                <a:pos x="T0" y="T1"/>
              </a:cxn>
              <a:cxn ang="0">
                <a:pos x="T2" y="T3"/>
              </a:cxn>
              <a:cxn ang="0">
                <a:pos x="T4" y="T5"/>
              </a:cxn>
              <a:cxn ang="0">
                <a:pos x="T6" y="T7"/>
              </a:cxn>
              <a:cxn ang="0">
                <a:pos x="T8" y="T9"/>
              </a:cxn>
              <a:cxn ang="0">
                <a:pos x="T10" y="T11"/>
              </a:cxn>
              <a:cxn ang="0">
                <a:pos x="T12" y="T13"/>
              </a:cxn>
            </a:cxnLst>
            <a:rect l="0" t="0" r="r" b="b"/>
            <a:pathLst>
              <a:path w="75" h="104">
                <a:moveTo>
                  <a:pt x="75" y="4"/>
                </a:moveTo>
                <a:cubicBezTo>
                  <a:pt x="69" y="0"/>
                  <a:pt x="69" y="0"/>
                  <a:pt x="69" y="0"/>
                </a:cubicBezTo>
                <a:cubicBezTo>
                  <a:pt x="10" y="95"/>
                  <a:pt x="10" y="95"/>
                  <a:pt x="10" y="95"/>
                </a:cubicBezTo>
                <a:cubicBezTo>
                  <a:pt x="8" y="98"/>
                  <a:pt x="4" y="100"/>
                  <a:pt x="0" y="100"/>
                </a:cubicBezTo>
                <a:cubicBezTo>
                  <a:pt x="0" y="100"/>
                  <a:pt x="1" y="100"/>
                  <a:pt x="1" y="101"/>
                </a:cubicBezTo>
                <a:cubicBezTo>
                  <a:pt x="7" y="104"/>
                  <a:pt x="14" y="103"/>
                  <a:pt x="17" y="98"/>
                </a:cubicBezTo>
                <a:lnTo>
                  <a:pt x="75" y="4"/>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9" name="Freeform 89"/>
          <p:cNvSpPr>
            <a:spLocks noEditPoints="1"/>
          </p:cNvSpPr>
          <p:nvPr/>
        </p:nvSpPr>
        <p:spPr bwMode="auto">
          <a:xfrm>
            <a:off x="7044525" y="1472633"/>
            <a:ext cx="166644" cy="121412"/>
          </a:xfrm>
          <a:custGeom>
            <a:avLst/>
            <a:gdLst>
              <a:gd name="T0" fmla="*/ 84 w 102"/>
              <a:gd name="T1" fmla="*/ 71 h 74"/>
              <a:gd name="T2" fmla="*/ 79 w 102"/>
              <a:gd name="T3" fmla="*/ 69 h 74"/>
              <a:gd name="T4" fmla="*/ 79 w 102"/>
              <a:gd name="T5" fmla="*/ 69 h 74"/>
              <a:gd name="T6" fmla="*/ 79 w 102"/>
              <a:gd name="T7" fmla="*/ 52 h 74"/>
              <a:gd name="T8" fmla="*/ 86 w 102"/>
              <a:gd name="T9" fmla="*/ 49 h 74"/>
              <a:gd name="T10" fmla="*/ 90 w 102"/>
              <a:gd name="T11" fmla="*/ 38 h 74"/>
              <a:gd name="T12" fmla="*/ 79 w 102"/>
              <a:gd name="T13" fmla="*/ 31 h 74"/>
              <a:gd name="T14" fmla="*/ 85 w 102"/>
              <a:gd name="T15" fmla="*/ 20 h 74"/>
              <a:gd name="T16" fmla="*/ 79 w 102"/>
              <a:gd name="T17" fmla="*/ 16 h 74"/>
              <a:gd name="T18" fmla="*/ 72 w 102"/>
              <a:gd name="T19" fmla="*/ 3 h 74"/>
              <a:gd name="T20" fmla="*/ 79 w 102"/>
              <a:gd name="T21" fmla="*/ 16 h 74"/>
              <a:gd name="T22" fmla="*/ 72 w 102"/>
              <a:gd name="T23" fmla="*/ 21 h 74"/>
              <a:gd name="T24" fmla="*/ 72 w 102"/>
              <a:gd name="T25" fmla="*/ 9 h 74"/>
              <a:gd name="T26" fmla="*/ 79 w 102"/>
              <a:gd name="T27" fmla="*/ 73 h 74"/>
              <a:gd name="T28" fmla="*/ 72 w 102"/>
              <a:gd name="T29" fmla="*/ 69 h 74"/>
              <a:gd name="T30" fmla="*/ 79 w 102"/>
              <a:gd name="T31" fmla="*/ 73 h 74"/>
              <a:gd name="T32" fmla="*/ 79 w 102"/>
              <a:gd name="T33" fmla="*/ 34 h 74"/>
              <a:gd name="T34" fmla="*/ 75 w 102"/>
              <a:gd name="T35" fmla="*/ 45 h 74"/>
              <a:gd name="T36" fmla="*/ 79 w 102"/>
              <a:gd name="T37" fmla="*/ 52 h 74"/>
              <a:gd name="T38" fmla="*/ 72 w 102"/>
              <a:gd name="T39" fmla="*/ 25 h 74"/>
              <a:gd name="T40" fmla="*/ 79 w 102"/>
              <a:gd name="T41" fmla="*/ 31 h 74"/>
              <a:gd name="T42" fmla="*/ 72 w 102"/>
              <a:gd name="T43" fmla="*/ 3 h 74"/>
              <a:gd name="T44" fmla="*/ 71 w 102"/>
              <a:gd name="T45" fmla="*/ 8 h 74"/>
              <a:gd name="T46" fmla="*/ 66 w 102"/>
              <a:gd name="T47" fmla="*/ 2 h 74"/>
              <a:gd name="T48" fmla="*/ 66 w 102"/>
              <a:gd name="T49" fmla="*/ 73 h 74"/>
              <a:gd name="T50" fmla="*/ 67 w 102"/>
              <a:gd name="T51" fmla="*/ 65 h 74"/>
              <a:gd name="T52" fmla="*/ 72 w 102"/>
              <a:gd name="T53" fmla="*/ 74 h 74"/>
              <a:gd name="T54" fmla="*/ 72 w 102"/>
              <a:gd name="T55" fmla="*/ 21 h 74"/>
              <a:gd name="T56" fmla="*/ 72 w 102"/>
              <a:gd name="T57" fmla="*/ 52 h 74"/>
              <a:gd name="T58" fmla="*/ 66 w 102"/>
              <a:gd name="T59" fmla="*/ 57 h 74"/>
              <a:gd name="T60" fmla="*/ 69 w 102"/>
              <a:gd name="T61" fmla="*/ 16 h 74"/>
              <a:gd name="T62" fmla="*/ 22 w 102"/>
              <a:gd name="T63" fmla="*/ 10 h 74"/>
              <a:gd name="T64" fmla="*/ 66 w 102"/>
              <a:gd name="T65" fmla="*/ 5 h 74"/>
              <a:gd name="T66" fmla="*/ 64 w 102"/>
              <a:gd name="T67" fmla="*/ 6 h 74"/>
              <a:gd name="T68" fmla="*/ 66 w 102"/>
              <a:gd name="T69" fmla="*/ 16 h 74"/>
              <a:gd name="T70" fmla="*/ 66 w 102"/>
              <a:gd name="T71" fmla="*/ 64 h 74"/>
              <a:gd name="T72" fmla="*/ 37 w 102"/>
              <a:gd name="T73" fmla="*/ 57 h 74"/>
              <a:gd name="T74" fmla="*/ 22 w 102"/>
              <a:gd name="T75" fmla="*/ 49 h 74"/>
              <a:gd name="T76" fmla="*/ 27 w 102"/>
              <a:gd name="T77" fmla="*/ 48 h 74"/>
              <a:gd name="T78" fmla="*/ 22 w 102"/>
              <a:gd name="T79" fmla="*/ 27 h 74"/>
              <a:gd name="T80" fmla="*/ 2 w 102"/>
              <a:gd name="T81" fmla="*/ 41 h 74"/>
              <a:gd name="T82" fmla="*/ 22 w 102"/>
              <a:gd name="T83" fmla="*/ 10 h 74"/>
              <a:gd name="T84" fmla="*/ 17 w 102"/>
              <a:gd name="T85" fmla="*/ 28 h 74"/>
              <a:gd name="T86" fmla="*/ 22 w 102"/>
              <a:gd name="T87" fmla="*/ 49 h 74"/>
              <a:gd name="T88" fmla="*/ 2 w 102"/>
              <a:gd name="T89" fmla="*/ 4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2" h="74">
                <a:moveTo>
                  <a:pt x="79" y="7"/>
                </a:moveTo>
                <a:cubicBezTo>
                  <a:pt x="102" y="22"/>
                  <a:pt x="98" y="62"/>
                  <a:pt x="84" y="71"/>
                </a:cubicBezTo>
                <a:cubicBezTo>
                  <a:pt x="82" y="72"/>
                  <a:pt x="80" y="73"/>
                  <a:pt x="79" y="73"/>
                </a:cubicBezTo>
                <a:cubicBezTo>
                  <a:pt x="79" y="69"/>
                  <a:pt x="79" y="69"/>
                  <a:pt x="79" y="69"/>
                </a:cubicBezTo>
                <a:cubicBezTo>
                  <a:pt x="79" y="69"/>
                  <a:pt x="79" y="69"/>
                  <a:pt x="79" y="69"/>
                </a:cubicBezTo>
                <a:cubicBezTo>
                  <a:pt x="79" y="69"/>
                  <a:pt x="79" y="69"/>
                  <a:pt x="79" y="69"/>
                </a:cubicBezTo>
                <a:cubicBezTo>
                  <a:pt x="83" y="67"/>
                  <a:pt x="85" y="61"/>
                  <a:pt x="83" y="57"/>
                </a:cubicBezTo>
                <a:cubicBezTo>
                  <a:pt x="82" y="55"/>
                  <a:pt x="80" y="53"/>
                  <a:pt x="79" y="52"/>
                </a:cubicBezTo>
                <a:cubicBezTo>
                  <a:pt x="79" y="49"/>
                  <a:pt x="79" y="49"/>
                  <a:pt x="79" y="49"/>
                </a:cubicBezTo>
                <a:cubicBezTo>
                  <a:pt x="81" y="50"/>
                  <a:pt x="84" y="50"/>
                  <a:pt x="86" y="49"/>
                </a:cubicBezTo>
                <a:cubicBezTo>
                  <a:pt x="86" y="49"/>
                  <a:pt x="86" y="49"/>
                  <a:pt x="86" y="49"/>
                </a:cubicBezTo>
                <a:cubicBezTo>
                  <a:pt x="90" y="47"/>
                  <a:pt x="92" y="42"/>
                  <a:pt x="90" y="38"/>
                </a:cubicBezTo>
                <a:cubicBezTo>
                  <a:pt x="88" y="34"/>
                  <a:pt x="83" y="32"/>
                  <a:pt x="79" y="34"/>
                </a:cubicBezTo>
                <a:cubicBezTo>
                  <a:pt x="79" y="31"/>
                  <a:pt x="79" y="31"/>
                  <a:pt x="79" y="31"/>
                </a:cubicBezTo>
                <a:cubicBezTo>
                  <a:pt x="80" y="31"/>
                  <a:pt x="81" y="30"/>
                  <a:pt x="82" y="30"/>
                </a:cubicBezTo>
                <a:cubicBezTo>
                  <a:pt x="86" y="28"/>
                  <a:pt x="87" y="24"/>
                  <a:pt x="85" y="20"/>
                </a:cubicBezTo>
                <a:cubicBezTo>
                  <a:pt x="85" y="20"/>
                  <a:pt x="85" y="20"/>
                  <a:pt x="85" y="20"/>
                </a:cubicBezTo>
                <a:cubicBezTo>
                  <a:pt x="84" y="17"/>
                  <a:pt x="81" y="16"/>
                  <a:pt x="79" y="16"/>
                </a:cubicBezTo>
                <a:lnTo>
                  <a:pt x="79" y="7"/>
                </a:lnTo>
                <a:close/>
                <a:moveTo>
                  <a:pt x="72" y="3"/>
                </a:moveTo>
                <a:cubicBezTo>
                  <a:pt x="74" y="4"/>
                  <a:pt x="76" y="5"/>
                  <a:pt x="79" y="7"/>
                </a:cubicBezTo>
                <a:cubicBezTo>
                  <a:pt x="79" y="16"/>
                  <a:pt x="79" y="16"/>
                  <a:pt x="79" y="16"/>
                </a:cubicBezTo>
                <a:cubicBezTo>
                  <a:pt x="77" y="16"/>
                  <a:pt x="76" y="16"/>
                  <a:pt x="75" y="17"/>
                </a:cubicBezTo>
                <a:cubicBezTo>
                  <a:pt x="73" y="17"/>
                  <a:pt x="72" y="19"/>
                  <a:pt x="72" y="21"/>
                </a:cubicBezTo>
                <a:cubicBezTo>
                  <a:pt x="72" y="13"/>
                  <a:pt x="72" y="13"/>
                  <a:pt x="72" y="13"/>
                </a:cubicBezTo>
                <a:cubicBezTo>
                  <a:pt x="72" y="12"/>
                  <a:pt x="72" y="10"/>
                  <a:pt x="72" y="9"/>
                </a:cubicBezTo>
                <a:cubicBezTo>
                  <a:pt x="72" y="3"/>
                  <a:pt x="72" y="3"/>
                  <a:pt x="72" y="3"/>
                </a:cubicBezTo>
                <a:close/>
                <a:moveTo>
                  <a:pt x="79" y="73"/>
                </a:moveTo>
                <a:cubicBezTo>
                  <a:pt x="76" y="74"/>
                  <a:pt x="74" y="74"/>
                  <a:pt x="72" y="74"/>
                </a:cubicBezTo>
                <a:cubicBezTo>
                  <a:pt x="72" y="69"/>
                  <a:pt x="72" y="69"/>
                  <a:pt x="72" y="69"/>
                </a:cubicBezTo>
                <a:cubicBezTo>
                  <a:pt x="74" y="70"/>
                  <a:pt x="76" y="70"/>
                  <a:pt x="79" y="69"/>
                </a:cubicBezTo>
                <a:cubicBezTo>
                  <a:pt x="79" y="73"/>
                  <a:pt x="79" y="73"/>
                  <a:pt x="79" y="73"/>
                </a:cubicBezTo>
                <a:close/>
                <a:moveTo>
                  <a:pt x="79" y="31"/>
                </a:moveTo>
                <a:cubicBezTo>
                  <a:pt x="79" y="34"/>
                  <a:pt x="79" y="34"/>
                  <a:pt x="79" y="34"/>
                </a:cubicBezTo>
                <a:cubicBezTo>
                  <a:pt x="78" y="34"/>
                  <a:pt x="78" y="34"/>
                  <a:pt x="78" y="34"/>
                </a:cubicBezTo>
                <a:cubicBezTo>
                  <a:pt x="74" y="36"/>
                  <a:pt x="73" y="41"/>
                  <a:pt x="75" y="45"/>
                </a:cubicBezTo>
                <a:cubicBezTo>
                  <a:pt x="76" y="47"/>
                  <a:pt x="77" y="48"/>
                  <a:pt x="79" y="49"/>
                </a:cubicBezTo>
                <a:cubicBezTo>
                  <a:pt x="79" y="52"/>
                  <a:pt x="79" y="52"/>
                  <a:pt x="79" y="52"/>
                </a:cubicBezTo>
                <a:cubicBezTo>
                  <a:pt x="76" y="51"/>
                  <a:pt x="74" y="51"/>
                  <a:pt x="72" y="52"/>
                </a:cubicBezTo>
                <a:cubicBezTo>
                  <a:pt x="72" y="25"/>
                  <a:pt x="72" y="25"/>
                  <a:pt x="72" y="25"/>
                </a:cubicBezTo>
                <a:cubicBezTo>
                  <a:pt x="72" y="26"/>
                  <a:pt x="72" y="26"/>
                  <a:pt x="72" y="26"/>
                </a:cubicBezTo>
                <a:cubicBezTo>
                  <a:pt x="73" y="29"/>
                  <a:pt x="76" y="31"/>
                  <a:pt x="79" y="31"/>
                </a:cubicBezTo>
                <a:close/>
                <a:moveTo>
                  <a:pt x="66" y="2"/>
                </a:moveTo>
                <a:cubicBezTo>
                  <a:pt x="68" y="2"/>
                  <a:pt x="70" y="3"/>
                  <a:pt x="72" y="3"/>
                </a:cubicBezTo>
                <a:cubicBezTo>
                  <a:pt x="72" y="9"/>
                  <a:pt x="72" y="9"/>
                  <a:pt x="72" y="9"/>
                </a:cubicBezTo>
                <a:cubicBezTo>
                  <a:pt x="71" y="9"/>
                  <a:pt x="71" y="9"/>
                  <a:pt x="71" y="8"/>
                </a:cubicBezTo>
                <a:cubicBezTo>
                  <a:pt x="70" y="7"/>
                  <a:pt x="68" y="5"/>
                  <a:pt x="66" y="5"/>
                </a:cubicBezTo>
                <a:cubicBezTo>
                  <a:pt x="66" y="2"/>
                  <a:pt x="66" y="2"/>
                  <a:pt x="66" y="2"/>
                </a:cubicBezTo>
                <a:close/>
                <a:moveTo>
                  <a:pt x="72" y="74"/>
                </a:moveTo>
                <a:cubicBezTo>
                  <a:pt x="70" y="74"/>
                  <a:pt x="68" y="73"/>
                  <a:pt x="66" y="73"/>
                </a:cubicBezTo>
                <a:cubicBezTo>
                  <a:pt x="66" y="64"/>
                  <a:pt x="66" y="64"/>
                  <a:pt x="66" y="64"/>
                </a:cubicBezTo>
                <a:cubicBezTo>
                  <a:pt x="66" y="64"/>
                  <a:pt x="67" y="64"/>
                  <a:pt x="67" y="65"/>
                </a:cubicBezTo>
                <a:cubicBezTo>
                  <a:pt x="68" y="67"/>
                  <a:pt x="70" y="68"/>
                  <a:pt x="72" y="69"/>
                </a:cubicBezTo>
                <a:cubicBezTo>
                  <a:pt x="72" y="74"/>
                  <a:pt x="72" y="74"/>
                  <a:pt x="72" y="74"/>
                </a:cubicBezTo>
                <a:close/>
                <a:moveTo>
                  <a:pt x="72" y="13"/>
                </a:moveTo>
                <a:cubicBezTo>
                  <a:pt x="72" y="21"/>
                  <a:pt x="72" y="21"/>
                  <a:pt x="72" y="21"/>
                </a:cubicBezTo>
                <a:cubicBezTo>
                  <a:pt x="71" y="22"/>
                  <a:pt x="71" y="24"/>
                  <a:pt x="72" y="25"/>
                </a:cubicBezTo>
                <a:cubicBezTo>
                  <a:pt x="72" y="52"/>
                  <a:pt x="72" y="52"/>
                  <a:pt x="72" y="52"/>
                </a:cubicBezTo>
                <a:cubicBezTo>
                  <a:pt x="71" y="52"/>
                  <a:pt x="71" y="52"/>
                  <a:pt x="71" y="52"/>
                </a:cubicBezTo>
                <a:cubicBezTo>
                  <a:pt x="69" y="54"/>
                  <a:pt x="67" y="55"/>
                  <a:pt x="66" y="57"/>
                </a:cubicBezTo>
                <a:cubicBezTo>
                  <a:pt x="66" y="16"/>
                  <a:pt x="66" y="16"/>
                  <a:pt x="66" y="16"/>
                </a:cubicBezTo>
                <a:cubicBezTo>
                  <a:pt x="67" y="16"/>
                  <a:pt x="68" y="16"/>
                  <a:pt x="69" y="16"/>
                </a:cubicBezTo>
                <a:cubicBezTo>
                  <a:pt x="70" y="15"/>
                  <a:pt x="71" y="14"/>
                  <a:pt x="72" y="13"/>
                </a:cubicBezTo>
                <a:close/>
                <a:moveTo>
                  <a:pt x="22" y="10"/>
                </a:moveTo>
                <a:cubicBezTo>
                  <a:pt x="41" y="2"/>
                  <a:pt x="55" y="0"/>
                  <a:pt x="66" y="2"/>
                </a:cubicBezTo>
                <a:cubicBezTo>
                  <a:pt x="66" y="5"/>
                  <a:pt x="66" y="5"/>
                  <a:pt x="66" y="5"/>
                </a:cubicBezTo>
                <a:cubicBezTo>
                  <a:pt x="65" y="5"/>
                  <a:pt x="65" y="6"/>
                  <a:pt x="64" y="6"/>
                </a:cubicBezTo>
                <a:cubicBezTo>
                  <a:pt x="64" y="6"/>
                  <a:pt x="64" y="6"/>
                  <a:pt x="64" y="6"/>
                </a:cubicBezTo>
                <a:cubicBezTo>
                  <a:pt x="61" y="7"/>
                  <a:pt x="60" y="11"/>
                  <a:pt x="61" y="13"/>
                </a:cubicBezTo>
                <a:cubicBezTo>
                  <a:pt x="62" y="15"/>
                  <a:pt x="64" y="16"/>
                  <a:pt x="66" y="16"/>
                </a:cubicBezTo>
                <a:cubicBezTo>
                  <a:pt x="66" y="57"/>
                  <a:pt x="66" y="57"/>
                  <a:pt x="66" y="57"/>
                </a:cubicBezTo>
                <a:cubicBezTo>
                  <a:pt x="66" y="59"/>
                  <a:pt x="66" y="62"/>
                  <a:pt x="66" y="64"/>
                </a:cubicBezTo>
                <a:cubicBezTo>
                  <a:pt x="66" y="73"/>
                  <a:pt x="66" y="73"/>
                  <a:pt x="66" y="73"/>
                </a:cubicBezTo>
                <a:cubicBezTo>
                  <a:pt x="56" y="68"/>
                  <a:pt x="48" y="56"/>
                  <a:pt x="37" y="57"/>
                </a:cubicBezTo>
                <a:cubicBezTo>
                  <a:pt x="32" y="57"/>
                  <a:pt x="27" y="58"/>
                  <a:pt x="22" y="57"/>
                </a:cubicBezTo>
                <a:cubicBezTo>
                  <a:pt x="22" y="49"/>
                  <a:pt x="22" y="49"/>
                  <a:pt x="22" y="49"/>
                </a:cubicBezTo>
                <a:cubicBezTo>
                  <a:pt x="24" y="49"/>
                  <a:pt x="25" y="48"/>
                  <a:pt x="27" y="48"/>
                </a:cubicBezTo>
                <a:cubicBezTo>
                  <a:pt x="27" y="48"/>
                  <a:pt x="27" y="48"/>
                  <a:pt x="27" y="48"/>
                </a:cubicBezTo>
                <a:cubicBezTo>
                  <a:pt x="32" y="45"/>
                  <a:pt x="34" y="38"/>
                  <a:pt x="32" y="33"/>
                </a:cubicBezTo>
                <a:cubicBezTo>
                  <a:pt x="30" y="29"/>
                  <a:pt x="26" y="27"/>
                  <a:pt x="22" y="27"/>
                </a:cubicBezTo>
                <a:lnTo>
                  <a:pt x="22" y="10"/>
                </a:lnTo>
                <a:close/>
                <a:moveTo>
                  <a:pt x="2" y="41"/>
                </a:moveTo>
                <a:cubicBezTo>
                  <a:pt x="0" y="23"/>
                  <a:pt x="18" y="12"/>
                  <a:pt x="18" y="12"/>
                </a:cubicBezTo>
                <a:cubicBezTo>
                  <a:pt x="20" y="12"/>
                  <a:pt x="21" y="11"/>
                  <a:pt x="22" y="10"/>
                </a:cubicBezTo>
                <a:cubicBezTo>
                  <a:pt x="22" y="27"/>
                  <a:pt x="22" y="27"/>
                  <a:pt x="22" y="27"/>
                </a:cubicBezTo>
                <a:cubicBezTo>
                  <a:pt x="20" y="27"/>
                  <a:pt x="19" y="27"/>
                  <a:pt x="17" y="28"/>
                </a:cubicBezTo>
                <a:cubicBezTo>
                  <a:pt x="12" y="31"/>
                  <a:pt x="9" y="37"/>
                  <a:pt x="12" y="43"/>
                </a:cubicBezTo>
                <a:cubicBezTo>
                  <a:pt x="14" y="47"/>
                  <a:pt x="18" y="49"/>
                  <a:pt x="22" y="49"/>
                </a:cubicBezTo>
                <a:cubicBezTo>
                  <a:pt x="22" y="57"/>
                  <a:pt x="22" y="57"/>
                  <a:pt x="22" y="57"/>
                </a:cubicBezTo>
                <a:cubicBezTo>
                  <a:pt x="12" y="57"/>
                  <a:pt x="4" y="53"/>
                  <a:pt x="2" y="41"/>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0" name="Freeform 90"/>
          <p:cNvSpPr>
            <a:spLocks/>
          </p:cNvSpPr>
          <p:nvPr/>
        </p:nvSpPr>
        <p:spPr bwMode="auto">
          <a:xfrm>
            <a:off x="5655428" y="2267763"/>
            <a:ext cx="154741" cy="199973"/>
          </a:xfrm>
          <a:custGeom>
            <a:avLst/>
            <a:gdLst>
              <a:gd name="T0" fmla="*/ 0 w 95"/>
              <a:gd name="T1" fmla="*/ 21 h 123"/>
              <a:gd name="T2" fmla="*/ 4 w 95"/>
              <a:gd name="T3" fmla="*/ 19 h 123"/>
              <a:gd name="T4" fmla="*/ 59 w 95"/>
              <a:gd name="T5" fmla="*/ 109 h 123"/>
              <a:gd name="T6" fmla="*/ 79 w 95"/>
              <a:gd name="T7" fmla="*/ 112 h 123"/>
              <a:gd name="T8" fmla="*/ 85 w 95"/>
              <a:gd name="T9" fmla="*/ 93 h 123"/>
              <a:gd name="T10" fmla="*/ 29 w 95"/>
              <a:gd name="T11" fmla="*/ 3 h 123"/>
              <a:gd name="T12" fmla="*/ 34 w 95"/>
              <a:gd name="T13" fmla="*/ 0 h 123"/>
              <a:gd name="T14" fmla="*/ 90 w 95"/>
              <a:gd name="T15" fmla="*/ 91 h 123"/>
              <a:gd name="T16" fmla="*/ 82 w 95"/>
              <a:gd name="T17" fmla="*/ 117 h 123"/>
              <a:gd name="T18" fmla="*/ 56 w 95"/>
              <a:gd name="T19" fmla="*/ 112 h 123"/>
              <a:gd name="T20" fmla="*/ 0 w 95"/>
              <a:gd name="T21" fmla="*/ 21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 h="123">
                <a:moveTo>
                  <a:pt x="0" y="21"/>
                </a:moveTo>
                <a:cubicBezTo>
                  <a:pt x="4" y="19"/>
                  <a:pt x="4" y="19"/>
                  <a:pt x="4" y="19"/>
                </a:cubicBezTo>
                <a:cubicBezTo>
                  <a:pt x="59" y="109"/>
                  <a:pt x="59" y="109"/>
                  <a:pt x="59" y="109"/>
                </a:cubicBezTo>
                <a:cubicBezTo>
                  <a:pt x="63" y="115"/>
                  <a:pt x="72" y="117"/>
                  <a:pt x="79" y="112"/>
                </a:cubicBezTo>
                <a:cubicBezTo>
                  <a:pt x="87" y="108"/>
                  <a:pt x="89" y="99"/>
                  <a:pt x="85" y="93"/>
                </a:cubicBezTo>
                <a:cubicBezTo>
                  <a:pt x="29" y="3"/>
                  <a:pt x="29" y="3"/>
                  <a:pt x="29" y="3"/>
                </a:cubicBezTo>
                <a:cubicBezTo>
                  <a:pt x="34" y="0"/>
                  <a:pt x="34" y="0"/>
                  <a:pt x="34" y="0"/>
                </a:cubicBezTo>
                <a:cubicBezTo>
                  <a:pt x="90" y="91"/>
                  <a:pt x="90" y="91"/>
                  <a:pt x="90" y="91"/>
                </a:cubicBezTo>
                <a:cubicBezTo>
                  <a:pt x="95" y="100"/>
                  <a:pt x="92" y="111"/>
                  <a:pt x="82" y="117"/>
                </a:cubicBezTo>
                <a:cubicBezTo>
                  <a:pt x="73" y="123"/>
                  <a:pt x="61" y="121"/>
                  <a:pt x="56" y="112"/>
                </a:cubicBezTo>
                <a:lnTo>
                  <a:pt x="0" y="21"/>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1" name="Freeform 91"/>
          <p:cNvSpPr>
            <a:spLocks/>
          </p:cNvSpPr>
          <p:nvPr/>
        </p:nvSpPr>
        <p:spPr bwMode="auto">
          <a:xfrm>
            <a:off x="5645906" y="2260621"/>
            <a:ext cx="76180" cy="52374"/>
          </a:xfrm>
          <a:custGeom>
            <a:avLst/>
            <a:gdLst>
              <a:gd name="T0" fmla="*/ 1 w 47"/>
              <a:gd name="T1" fmla="*/ 30 h 32"/>
              <a:gd name="T2" fmla="*/ 6 w 47"/>
              <a:gd name="T3" fmla="*/ 31 h 32"/>
              <a:gd name="T4" fmla="*/ 44 w 47"/>
              <a:gd name="T5" fmla="*/ 7 h 32"/>
              <a:gd name="T6" fmla="*/ 46 w 47"/>
              <a:gd name="T7" fmla="*/ 2 h 32"/>
              <a:gd name="T8" fmla="*/ 41 w 47"/>
              <a:gd name="T9" fmla="*/ 1 h 32"/>
              <a:gd name="T10" fmla="*/ 2 w 47"/>
              <a:gd name="T11" fmla="*/ 25 h 32"/>
              <a:gd name="T12" fmla="*/ 1 w 47"/>
              <a:gd name="T13" fmla="*/ 30 h 32"/>
            </a:gdLst>
            <a:ahLst/>
            <a:cxnLst>
              <a:cxn ang="0">
                <a:pos x="T0" y="T1"/>
              </a:cxn>
              <a:cxn ang="0">
                <a:pos x="T2" y="T3"/>
              </a:cxn>
              <a:cxn ang="0">
                <a:pos x="T4" y="T5"/>
              </a:cxn>
              <a:cxn ang="0">
                <a:pos x="T6" y="T7"/>
              </a:cxn>
              <a:cxn ang="0">
                <a:pos x="T8" y="T9"/>
              </a:cxn>
              <a:cxn ang="0">
                <a:pos x="T10" y="T11"/>
              </a:cxn>
              <a:cxn ang="0">
                <a:pos x="T12" y="T13"/>
              </a:cxn>
            </a:cxnLst>
            <a:rect l="0" t="0" r="r" b="b"/>
            <a:pathLst>
              <a:path w="47" h="32">
                <a:moveTo>
                  <a:pt x="1" y="30"/>
                </a:moveTo>
                <a:cubicBezTo>
                  <a:pt x="2" y="32"/>
                  <a:pt x="4" y="32"/>
                  <a:pt x="6" y="31"/>
                </a:cubicBezTo>
                <a:cubicBezTo>
                  <a:pt x="44" y="7"/>
                  <a:pt x="44" y="7"/>
                  <a:pt x="44" y="7"/>
                </a:cubicBezTo>
                <a:cubicBezTo>
                  <a:pt x="46" y="6"/>
                  <a:pt x="47" y="4"/>
                  <a:pt x="46" y="2"/>
                </a:cubicBezTo>
                <a:cubicBezTo>
                  <a:pt x="45" y="1"/>
                  <a:pt x="42" y="0"/>
                  <a:pt x="41" y="1"/>
                </a:cubicBezTo>
                <a:cubicBezTo>
                  <a:pt x="2" y="25"/>
                  <a:pt x="2" y="25"/>
                  <a:pt x="2" y="25"/>
                </a:cubicBezTo>
                <a:cubicBezTo>
                  <a:pt x="1" y="26"/>
                  <a:pt x="0" y="28"/>
                  <a:pt x="1" y="30"/>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2" name="Freeform 92"/>
          <p:cNvSpPr>
            <a:spLocks/>
          </p:cNvSpPr>
          <p:nvPr/>
        </p:nvSpPr>
        <p:spPr bwMode="auto">
          <a:xfrm>
            <a:off x="5676854" y="2303472"/>
            <a:ext cx="104748" cy="144028"/>
          </a:xfrm>
          <a:custGeom>
            <a:avLst/>
            <a:gdLst>
              <a:gd name="T0" fmla="*/ 0 w 64"/>
              <a:gd name="T1" fmla="*/ 3 h 88"/>
              <a:gd name="T2" fmla="*/ 5 w 64"/>
              <a:gd name="T3" fmla="*/ 0 h 88"/>
              <a:gd name="T4" fmla="*/ 55 w 64"/>
              <a:gd name="T5" fmla="*/ 80 h 88"/>
              <a:gd name="T6" fmla="*/ 64 w 64"/>
              <a:gd name="T7" fmla="*/ 85 h 88"/>
              <a:gd name="T8" fmla="*/ 63 w 64"/>
              <a:gd name="T9" fmla="*/ 85 h 88"/>
              <a:gd name="T10" fmla="*/ 49 w 64"/>
              <a:gd name="T11" fmla="*/ 82 h 88"/>
              <a:gd name="T12" fmla="*/ 0 w 64"/>
              <a:gd name="T13" fmla="*/ 3 h 88"/>
            </a:gdLst>
            <a:ahLst/>
            <a:cxnLst>
              <a:cxn ang="0">
                <a:pos x="T0" y="T1"/>
              </a:cxn>
              <a:cxn ang="0">
                <a:pos x="T2" y="T3"/>
              </a:cxn>
              <a:cxn ang="0">
                <a:pos x="T4" y="T5"/>
              </a:cxn>
              <a:cxn ang="0">
                <a:pos x="T6" y="T7"/>
              </a:cxn>
              <a:cxn ang="0">
                <a:pos x="T8" y="T9"/>
              </a:cxn>
              <a:cxn ang="0">
                <a:pos x="T10" y="T11"/>
              </a:cxn>
              <a:cxn ang="0">
                <a:pos x="T12" y="T13"/>
              </a:cxn>
            </a:cxnLst>
            <a:rect l="0" t="0" r="r" b="b"/>
            <a:pathLst>
              <a:path w="64" h="88">
                <a:moveTo>
                  <a:pt x="0" y="3"/>
                </a:moveTo>
                <a:cubicBezTo>
                  <a:pt x="5" y="0"/>
                  <a:pt x="5" y="0"/>
                  <a:pt x="5" y="0"/>
                </a:cubicBezTo>
                <a:cubicBezTo>
                  <a:pt x="55" y="80"/>
                  <a:pt x="55" y="80"/>
                  <a:pt x="55" y="80"/>
                </a:cubicBezTo>
                <a:cubicBezTo>
                  <a:pt x="57" y="83"/>
                  <a:pt x="60" y="85"/>
                  <a:pt x="64" y="85"/>
                </a:cubicBezTo>
                <a:cubicBezTo>
                  <a:pt x="63" y="85"/>
                  <a:pt x="63" y="85"/>
                  <a:pt x="63" y="85"/>
                </a:cubicBezTo>
                <a:cubicBezTo>
                  <a:pt x="58" y="88"/>
                  <a:pt x="52" y="87"/>
                  <a:pt x="49" y="82"/>
                </a:cubicBezTo>
                <a:lnTo>
                  <a:pt x="0" y="3"/>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3" name="Freeform 93"/>
          <p:cNvSpPr>
            <a:spLocks noEditPoints="1"/>
          </p:cNvSpPr>
          <p:nvPr/>
        </p:nvSpPr>
        <p:spPr bwMode="auto">
          <a:xfrm>
            <a:off x="6675528" y="3505691"/>
            <a:ext cx="164263" cy="179738"/>
          </a:xfrm>
          <a:custGeom>
            <a:avLst/>
            <a:gdLst>
              <a:gd name="T0" fmla="*/ 78 w 101"/>
              <a:gd name="T1" fmla="*/ 51 h 110"/>
              <a:gd name="T2" fmla="*/ 75 w 101"/>
              <a:gd name="T3" fmla="*/ 63 h 110"/>
              <a:gd name="T4" fmla="*/ 75 w 101"/>
              <a:gd name="T5" fmla="*/ 73 h 110"/>
              <a:gd name="T6" fmla="*/ 77 w 101"/>
              <a:gd name="T7" fmla="*/ 74 h 110"/>
              <a:gd name="T8" fmla="*/ 86 w 101"/>
              <a:gd name="T9" fmla="*/ 86 h 110"/>
              <a:gd name="T10" fmla="*/ 75 w 101"/>
              <a:gd name="T11" fmla="*/ 80 h 110"/>
              <a:gd name="T12" fmla="*/ 75 w 101"/>
              <a:gd name="T13" fmla="*/ 22 h 110"/>
              <a:gd name="T14" fmla="*/ 86 w 101"/>
              <a:gd name="T15" fmla="*/ 15 h 110"/>
              <a:gd name="T16" fmla="*/ 77 w 101"/>
              <a:gd name="T17" fmla="*/ 28 h 110"/>
              <a:gd name="T18" fmla="*/ 75 w 101"/>
              <a:gd name="T19" fmla="*/ 28 h 110"/>
              <a:gd name="T20" fmla="*/ 98 w 101"/>
              <a:gd name="T21" fmla="*/ 48 h 110"/>
              <a:gd name="T22" fmla="*/ 83 w 101"/>
              <a:gd name="T23" fmla="*/ 51 h 110"/>
              <a:gd name="T24" fmla="*/ 98 w 101"/>
              <a:gd name="T25" fmla="*/ 53 h 110"/>
              <a:gd name="T26" fmla="*/ 98 w 101"/>
              <a:gd name="T27" fmla="*/ 48 h 110"/>
              <a:gd name="T28" fmla="*/ 52 w 101"/>
              <a:gd name="T29" fmla="*/ 110 h 110"/>
              <a:gd name="T30" fmla="*/ 66 w 101"/>
              <a:gd name="T31" fmla="*/ 74 h 110"/>
              <a:gd name="T32" fmla="*/ 75 w 101"/>
              <a:gd name="T33" fmla="*/ 39 h 110"/>
              <a:gd name="T34" fmla="*/ 50 w 101"/>
              <a:gd name="T35" fmla="*/ 29 h 110"/>
              <a:gd name="T36" fmla="*/ 72 w 101"/>
              <a:gd name="T37" fmla="*/ 51 h 110"/>
              <a:gd name="T38" fmla="*/ 62 w 101"/>
              <a:gd name="T39" fmla="*/ 70 h 110"/>
              <a:gd name="T40" fmla="*/ 60 w 101"/>
              <a:gd name="T41" fmla="*/ 85 h 110"/>
              <a:gd name="T42" fmla="*/ 50 w 101"/>
              <a:gd name="T43" fmla="*/ 110 h 110"/>
              <a:gd name="T44" fmla="*/ 75 w 101"/>
              <a:gd name="T45" fmla="*/ 28 h 110"/>
              <a:gd name="T46" fmla="*/ 74 w 101"/>
              <a:gd name="T47" fmla="*/ 24 h 110"/>
              <a:gd name="T48" fmla="*/ 75 w 101"/>
              <a:gd name="T49" fmla="*/ 73 h 110"/>
              <a:gd name="T50" fmla="*/ 74 w 101"/>
              <a:gd name="T51" fmla="*/ 78 h 110"/>
              <a:gd name="T52" fmla="*/ 75 w 101"/>
              <a:gd name="T53" fmla="*/ 73 h 110"/>
              <a:gd name="T54" fmla="*/ 50 w 101"/>
              <a:gd name="T55" fmla="*/ 0 h 110"/>
              <a:gd name="T56" fmla="*/ 53 w 101"/>
              <a:gd name="T57" fmla="*/ 3 h 110"/>
              <a:gd name="T58" fmla="*/ 50 w 101"/>
              <a:gd name="T59" fmla="*/ 18 h 110"/>
              <a:gd name="T60" fmla="*/ 50 w 101"/>
              <a:gd name="T61" fmla="*/ 23 h 110"/>
              <a:gd name="T62" fmla="*/ 25 w 101"/>
              <a:gd name="T63" fmla="*/ 63 h 110"/>
              <a:gd name="T64" fmla="*/ 35 w 101"/>
              <a:gd name="T65" fmla="*/ 96 h 110"/>
              <a:gd name="T66" fmla="*/ 50 w 101"/>
              <a:gd name="T67" fmla="*/ 110 h 110"/>
              <a:gd name="T68" fmla="*/ 41 w 101"/>
              <a:gd name="T69" fmla="*/ 85 h 110"/>
              <a:gd name="T70" fmla="*/ 39 w 101"/>
              <a:gd name="T71" fmla="*/ 70 h 110"/>
              <a:gd name="T72" fmla="*/ 34 w 101"/>
              <a:gd name="T73" fmla="*/ 35 h 110"/>
              <a:gd name="T74" fmla="*/ 50 w 101"/>
              <a:gd name="T75" fmla="*/ 23 h 110"/>
              <a:gd name="T76" fmla="*/ 50 w 101"/>
              <a:gd name="T77" fmla="*/ 18 h 110"/>
              <a:gd name="T78" fmla="*/ 48 w 101"/>
              <a:gd name="T79" fmla="*/ 3 h 110"/>
              <a:gd name="T80" fmla="*/ 25 w 101"/>
              <a:gd name="T81" fmla="*/ 80 h 110"/>
              <a:gd name="T82" fmla="*/ 27 w 101"/>
              <a:gd name="T83" fmla="*/ 74 h 110"/>
              <a:gd name="T84" fmla="*/ 25 w 101"/>
              <a:gd name="T85" fmla="*/ 80 h 110"/>
              <a:gd name="T86" fmla="*/ 25 w 101"/>
              <a:gd name="T87" fmla="*/ 22 h 110"/>
              <a:gd name="T88" fmla="*/ 27 w 101"/>
              <a:gd name="T89" fmla="*/ 28 h 110"/>
              <a:gd name="T90" fmla="*/ 25 w 101"/>
              <a:gd name="T91" fmla="*/ 39 h 110"/>
              <a:gd name="T92" fmla="*/ 25 w 101"/>
              <a:gd name="T93" fmla="*/ 63 h 110"/>
              <a:gd name="T94" fmla="*/ 25 w 101"/>
              <a:gd name="T95" fmla="*/ 22 h 110"/>
              <a:gd name="T96" fmla="*/ 23 w 101"/>
              <a:gd name="T97" fmla="*/ 28 h 110"/>
              <a:gd name="T98" fmla="*/ 15 w 101"/>
              <a:gd name="T99" fmla="*/ 19 h 110"/>
              <a:gd name="T100" fmla="*/ 18 w 101"/>
              <a:gd name="T101" fmla="*/ 15 h 110"/>
              <a:gd name="T102" fmla="*/ 25 w 101"/>
              <a:gd name="T103" fmla="*/ 73 h 110"/>
              <a:gd name="T104" fmla="*/ 18 w 101"/>
              <a:gd name="T105" fmla="*/ 86 h 110"/>
              <a:gd name="T106" fmla="*/ 15 w 101"/>
              <a:gd name="T107" fmla="*/ 83 h 110"/>
              <a:gd name="T108" fmla="*/ 23 w 101"/>
              <a:gd name="T109" fmla="*/ 74 h 110"/>
              <a:gd name="T110" fmla="*/ 18 w 101"/>
              <a:gd name="T111" fmla="*/ 51 h 110"/>
              <a:gd name="T112" fmla="*/ 15 w 101"/>
              <a:gd name="T113" fmla="*/ 48 h 110"/>
              <a:gd name="T114" fmla="*/ 0 w 101"/>
              <a:gd name="T115" fmla="*/ 51 h 110"/>
              <a:gd name="T116" fmla="*/ 15 w 101"/>
              <a:gd name="T117" fmla="*/ 53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10">
                <a:moveTo>
                  <a:pt x="75" y="63"/>
                </a:moveTo>
                <a:cubicBezTo>
                  <a:pt x="77" y="59"/>
                  <a:pt x="78" y="55"/>
                  <a:pt x="78" y="51"/>
                </a:cubicBezTo>
                <a:cubicBezTo>
                  <a:pt x="78" y="47"/>
                  <a:pt x="77" y="43"/>
                  <a:pt x="75" y="39"/>
                </a:cubicBezTo>
                <a:cubicBezTo>
                  <a:pt x="75" y="63"/>
                  <a:pt x="75" y="63"/>
                  <a:pt x="75" y="63"/>
                </a:cubicBezTo>
                <a:close/>
                <a:moveTo>
                  <a:pt x="75" y="80"/>
                </a:moveTo>
                <a:cubicBezTo>
                  <a:pt x="75" y="73"/>
                  <a:pt x="75" y="73"/>
                  <a:pt x="75" y="73"/>
                </a:cubicBezTo>
                <a:cubicBezTo>
                  <a:pt x="76" y="73"/>
                  <a:pt x="77" y="73"/>
                  <a:pt x="77" y="74"/>
                </a:cubicBezTo>
                <a:cubicBezTo>
                  <a:pt x="77" y="74"/>
                  <a:pt x="77" y="74"/>
                  <a:pt x="77" y="74"/>
                </a:cubicBezTo>
                <a:cubicBezTo>
                  <a:pt x="86" y="83"/>
                  <a:pt x="86" y="83"/>
                  <a:pt x="86" y="83"/>
                </a:cubicBezTo>
                <a:cubicBezTo>
                  <a:pt x="87" y="84"/>
                  <a:pt x="87" y="85"/>
                  <a:pt x="86" y="86"/>
                </a:cubicBezTo>
                <a:cubicBezTo>
                  <a:pt x="85" y="87"/>
                  <a:pt x="83" y="87"/>
                  <a:pt x="82" y="86"/>
                </a:cubicBezTo>
                <a:cubicBezTo>
                  <a:pt x="75" y="80"/>
                  <a:pt x="75" y="80"/>
                  <a:pt x="75" y="80"/>
                </a:cubicBezTo>
                <a:close/>
                <a:moveTo>
                  <a:pt x="75" y="28"/>
                </a:moveTo>
                <a:cubicBezTo>
                  <a:pt x="75" y="22"/>
                  <a:pt x="75" y="22"/>
                  <a:pt x="75" y="22"/>
                </a:cubicBezTo>
                <a:cubicBezTo>
                  <a:pt x="82" y="15"/>
                  <a:pt x="82" y="15"/>
                  <a:pt x="82" y="15"/>
                </a:cubicBezTo>
                <a:cubicBezTo>
                  <a:pt x="83" y="14"/>
                  <a:pt x="85" y="14"/>
                  <a:pt x="86" y="15"/>
                </a:cubicBezTo>
                <a:cubicBezTo>
                  <a:pt x="87" y="16"/>
                  <a:pt x="87" y="18"/>
                  <a:pt x="86" y="19"/>
                </a:cubicBezTo>
                <a:cubicBezTo>
                  <a:pt x="77" y="28"/>
                  <a:pt x="77" y="28"/>
                  <a:pt x="77" y="28"/>
                </a:cubicBezTo>
                <a:cubicBezTo>
                  <a:pt x="77" y="28"/>
                  <a:pt x="77" y="28"/>
                  <a:pt x="77" y="28"/>
                </a:cubicBezTo>
                <a:cubicBezTo>
                  <a:pt x="77" y="28"/>
                  <a:pt x="76" y="28"/>
                  <a:pt x="75" y="28"/>
                </a:cubicBezTo>
                <a:close/>
                <a:moveTo>
                  <a:pt x="98" y="48"/>
                </a:moveTo>
                <a:cubicBezTo>
                  <a:pt x="98" y="48"/>
                  <a:pt x="98" y="48"/>
                  <a:pt x="98" y="48"/>
                </a:cubicBezTo>
                <a:cubicBezTo>
                  <a:pt x="86" y="48"/>
                  <a:pt x="86" y="48"/>
                  <a:pt x="86" y="48"/>
                </a:cubicBezTo>
                <a:cubicBezTo>
                  <a:pt x="84" y="48"/>
                  <a:pt x="83" y="49"/>
                  <a:pt x="83" y="51"/>
                </a:cubicBezTo>
                <a:cubicBezTo>
                  <a:pt x="83" y="52"/>
                  <a:pt x="84" y="53"/>
                  <a:pt x="86" y="53"/>
                </a:cubicBezTo>
                <a:cubicBezTo>
                  <a:pt x="98" y="53"/>
                  <a:pt x="98" y="53"/>
                  <a:pt x="98" y="53"/>
                </a:cubicBezTo>
                <a:cubicBezTo>
                  <a:pt x="100" y="53"/>
                  <a:pt x="101" y="52"/>
                  <a:pt x="101" y="51"/>
                </a:cubicBezTo>
                <a:cubicBezTo>
                  <a:pt x="101" y="49"/>
                  <a:pt x="100" y="48"/>
                  <a:pt x="98" y="48"/>
                </a:cubicBezTo>
                <a:close/>
                <a:moveTo>
                  <a:pt x="50" y="110"/>
                </a:moveTo>
                <a:cubicBezTo>
                  <a:pt x="52" y="110"/>
                  <a:pt x="52" y="110"/>
                  <a:pt x="52" y="110"/>
                </a:cubicBezTo>
                <a:cubicBezTo>
                  <a:pt x="60" y="110"/>
                  <a:pt x="66" y="104"/>
                  <a:pt x="66" y="96"/>
                </a:cubicBezTo>
                <a:cubicBezTo>
                  <a:pt x="66" y="74"/>
                  <a:pt x="66" y="74"/>
                  <a:pt x="66" y="74"/>
                </a:cubicBezTo>
                <a:cubicBezTo>
                  <a:pt x="70" y="71"/>
                  <a:pt x="73" y="67"/>
                  <a:pt x="75" y="63"/>
                </a:cubicBezTo>
                <a:cubicBezTo>
                  <a:pt x="75" y="39"/>
                  <a:pt x="75" y="39"/>
                  <a:pt x="75" y="39"/>
                </a:cubicBezTo>
                <a:cubicBezTo>
                  <a:pt x="71" y="29"/>
                  <a:pt x="61" y="23"/>
                  <a:pt x="50" y="23"/>
                </a:cubicBezTo>
                <a:cubicBezTo>
                  <a:pt x="50" y="29"/>
                  <a:pt x="50" y="29"/>
                  <a:pt x="50" y="29"/>
                </a:cubicBezTo>
                <a:cubicBezTo>
                  <a:pt x="56" y="29"/>
                  <a:pt x="62" y="31"/>
                  <a:pt x="66" y="35"/>
                </a:cubicBezTo>
                <a:cubicBezTo>
                  <a:pt x="70" y="39"/>
                  <a:pt x="72" y="45"/>
                  <a:pt x="72" y="51"/>
                </a:cubicBezTo>
                <a:cubicBezTo>
                  <a:pt x="72" y="59"/>
                  <a:pt x="68" y="66"/>
                  <a:pt x="62" y="70"/>
                </a:cubicBezTo>
                <a:cubicBezTo>
                  <a:pt x="62" y="70"/>
                  <a:pt x="62" y="70"/>
                  <a:pt x="62" y="70"/>
                </a:cubicBezTo>
                <a:cubicBezTo>
                  <a:pt x="61" y="70"/>
                  <a:pt x="60" y="71"/>
                  <a:pt x="60" y="72"/>
                </a:cubicBezTo>
                <a:cubicBezTo>
                  <a:pt x="60" y="85"/>
                  <a:pt x="60" y="85"/>
                  <a:pt x="60" y="85"/>
                </a:cubicBezTo>
                <a:cubicBezTo>
                  <a:pt x="50" y="85"/>
                  <a:pt x="50" y="85"/>
                  <a:pt x="50" y="85"/>
                </a:cubicBezTo>
                <a:cubicBezTo>
                  <a:pt x="50" y="110"/>
                  <a:pt x="50" y="110"/>
                  <a:pt x="50" y="110"/>
                </a:cubicBezTo>
                <a:close/>
                <a:moveTo>
                  <a:pt x="75" y="22"/>
                </a:moveTo>
                <a:cubicBezTo>
                  <a:pt x="75" y="28"/>
                  <a:pt x="75" y="28"/>
                  <a:pt x="75" y="28"/>
                </a:cubicBezTo>
                <a:cubicBezTo>
                  <a:pt x="75" y="28"/>
                  <a:pt x="74" y="28"/>
                  <a:pt x="74" y="28"/>
                </a:cubicBezTo>
                <a:cubicBezTo>
                  <a:pt x="72" y="27"/>
                  <a:pt x="72" y="25"/>
                  <a:pt x="74" y="24"/>
                </a:cubicBezTo>
                <a:cubicBezTo>
                  <a:pt x="75" y="22"/>
                  <a:pt x="75" y="22"/>
                  <a:pt x="75" y="22"/>
                </a:cubicBezTo>
                <a:close/>
                <a:moveTo>
                  <a:pt x="75" y="73"/>
                </a:moveTo>
                <a:cubicBezTo>
                  <a:pt x="75" y="80"/>
                  <a:pt x="75" y="80"/>
                  <a:pt x="75" y="80"/>
                </a:cubicBezTo>
                <a:cubicBezTo>
                  <a:pt x="74" y="78"/>
                  <a:pt x="74" y="78"/>
                  <a:pt x="74" y="78"/>
                </a:cubicBezTo>
                <a:cubicBezTo>
                  <a:pt x="72" y="77"/>
                  <a:pt x="72" y="75"/>
                  <a:pt x="74" y="74"/>
                </a:cubicBezTo>
                <a:cubicBezTo>
                  <a:pt x="74" y="73"/>
                  <a:pt x="75" y="73"/>
                  <a:pt x="75" y="73"/>
                </a:cubicBezTo>
                <a:close/>
                <a:moveTo>
                  <a:pt x="50" y="18"/>
                </a:moveTo>
                <a:cubicBezTo>
                  <a:pt x="50" y="0"/>
                  <a:pt x="50" y="0"/>
                  <a:pt x="50" y="0"/>
                </a:cubicBezTo>
                <a:cubicBezTo>
                  <a:pt x="50" y="0"/>
                  <a:pt x="50" y="0"/>
                  <a:pt x="50" y="0"/>
                </a:cubicBezTo>
                <a:cubicBezTo>
                  <a:pt x="52" y="0"/>
                  <a:pt x="53" y="2"/>
                  <a:pt x="53" y="3"/>
                </a:cubicBezTo>
                <a:cubicBezTo>
                  <a:pt x="53" y="15"/>
                  <a:pt x="53" y="15"/>
                  <a:pt x="53" y="15"/>
                </a:cubicBezTo>
                <a:cubicBezTo>
                  <a:pt x="53" y="17"/>
                  <a:pt x="52" y="18"/>
                  <a:pt x="50" y="18"/>
                </a:cubicBezTo>
                <a:cubicBezTo>
                  <a:pt x="50" y="18"/>
                  <a:pt x="50" y="18"/>
                  <a:pt x="50" y="18"/>
                </a:cubicBezTo>
                <a:close/>
                <a:moveTo>
                  <a:pt x="50" y="23"/>
                </a:moveTo>
                <a:cubicBezTo>
                  <a:pt x="39" y="23"/>
                  <a:pt x="30" y="29"/>
                  <a:pt x="25" y="39"/>
                </a:cubicBezTo>
                <a:cubicBezTo>
                  <a:pt x="25" y="63"/>
                  <a:pt x="25" y="63"/>
                  <a:pt x="25" y="63"/>
                </a:cubicBezTo>
                <a:cubicBezTo>
                  <a:pt x="27" y="68"/>
                  <a:pt x="31" y="71"/>
                  <a:pt x="35" y="74"/>
                </a:cubicBezTo>
                <a:cubicBezTo>
                  <a:pt x="35" y="96"/>
                  <a:pt x="35" y="96"/>
                  <a:pt x="35" y="96"/>
                </a:cubicBezTo>
                <a:cubicBezTo>
                  <a:pt x="35" y="104"/>
                  <a:pt x="41" y="110"/>
                  <a:pt x="49" y="110"/>
                </a:cubicBezTo>
                <a:cubicBezTo>
                  <a:pt x="50" y="110"/>
                  <a:pt x="50" y="110"/>
                  <a:pt x="50" y="110"/>
                </a:cubicBezTo>
                <a:cubicBezTo>
                  <a:pt x="50" y="85"/>
                  <a:pt x="50" y="85"/>
                  <a:pt x="50" y="85"/>
                </a:cubicBezTo>
                <a:cubicBezTo>
                  <a:pt x="41" y="85"/>
                  <a:pt x="41" y="85"/>
                  <a:pt x="41" y="85"/>
                </a:cubicBezTo>
                <a:cubicBezTo>
                  <a:pt x="41" y="72"/>
                  <a:pt x="41" y="72"/>
                  <a:pt x="41" y="72"/>
                </a:cubicBezTo>
                <a:cubicBezTo>
                  <a:pt x="41" y="71"/>
                  <a:pt x="40" y="71"/>
                  <a:pt x="39" y="70"/>
                </a:cubicBezTo>
                <a:cubicBezTo>
                  <a:pt x="33" y="66"/>
                  <a:pt x="28" y="59"/>
                  <a:pt x="28" y="51"/>
                </a:cubicBezTo>
                <a:cubicBezTo>
                  <a:pt x="28" y="45"/>
                  <a:pt x="30" y="39"/>
                  <a:pt x="34" y="35"/>
                </a:cubicBezTo>
                <a:cubicBezTo>
                  <a:pt x="39" y="31"/>
                  <a:pt x="44" y="29"/>
                  <a:pt x="50" y="29"/>
                </a:cubicBezTo>
                <a:cubicBezTo>
                  <a:pt x="50" y="23"/>
                  <a:pt x="50" y="23"/>
                  <a:pt x="50" y="23"/>
                </a:cubicBezTo>
                <a:close/>
                <a:moveTo>
                  <a:pt x="50" y="0"/>
                </a:moveTo>
                <a:cubicBezTo>
                  <a:pt x="50" y="18"/>
                  <a:pt x="50" y="18"/>
                  <a:pt x="50" y="18"/>
                </a:cubicBezTo>
                <a:cubicBezTo>
                  <a:pt x="49" y="18"/>
                  <a:pt x="48" y="17"/>
                  <a:pt x="48" y="15"/>
                </a:cubicBezTo>
                <a:cubicBezTo>
                  <a:pt x="48" y="3"/>
                  <a:pt x="48" y="3"/>
                  <a:pt x="48" y="3"/>
                </a:cubicBezTo>
                <a:cubicBezTo>
                  <a:pt x="48" y="2"/>
                  <a:pt x="49" y="1"/>
                  <a:pt x="50" y="0"/>
                </a:cubicBezTo>
                <a:close/>
                <a:moveTo>
                  <a:pt x="25" y="80"/>
                </a:moveTo>
                <a:cubicBezTo>
                  <a:pt x="25" y="73"/>
                  <a:pt x="25" y="73"/>
                  <a:pt x="25" y="73"/>
                </a:cubicBezTo>
                <a:cubicBezTo>
                  <a:pt x="26" y="73"/>
                  <a:pt x="27" y="73"/>
                  <a:pt x="27" y="74"/>
                </a:cubicBezTo>
                <a:cubicBezTo>
                  <a:pt x="28" y="75"/>
                  <a:pt x="28" y="77"/>
                  <a:pt x="27" y="78"/>
                </a:cubicBezTo>
                <a:cubicBezTo>
                  <a:pt x="25" y="80"/>
                  <a:pt x="25" y="80"/>
                  <a:pt x="25" y="80"/>
                </a:cubicBezTo>
                <a:close/>
                <a:moveTo>
                  <a:pt x="25" y="28"/>
                </a:moveTo>
                <a:cubicBezTo>
                  <a:pt x="25" y="22"/>
                  <a:pt x="25" y="22"/>
                  <a:pt x="25" y="22"/>
                </a:cubicBezTo>
                <a:cubicBezTo>
                  <a:pt x="27" y="24"/>
                  <a:pt x="27" y="24"/>
                  <a:pt x="27" y="24"/>
                </a:cubicBezTo>
                <a:cubicBezTo>
                  <a:pt x="28" y="25"/>
                  <a:pt x="28" y="27"/>
                  <a:pt x="27" y="28"/>
                </a:cubicBezTo>
                <a:cubicBezTo>
                  <a:pt x="27" y="28"/>
                  <a:pt x="26" y="28"/>
                  <a:pt x="25" y="28"/>
                </a:cubicBezTo>
                <a:close/>
                <a:moveTo>
                  <a:pt x="25" y="39"/>
                </a:moveTo>
                <a:cubicBezTo>
                  <a:pt x="23" y="42"/>
                  <a:pt x="22" y="46"/>
                  <a:pt x="22" y="51"/>
                </a:cubicBezTo>
                <a:cubicBezTo>
                  <a:pt x="22" y="55"/>
                  <a:pt x="23" y="59"/>
                  <a:pt x="25" y="63"/>
                </a:cubicBezTo>
                <a:cubicBezTo>
                  <a:pt x="25" y="39"/>
                  <a:pt x="25" y="39"/>
                  <a:pt x="25" y="39"/>
                </a:cubicBezTo>
                <a:close/>
                <a:moveTo>
                  <a:pt x="25" y="22"/>
                </a:moveTo>
                <a:cubicBezTo>
                  <a:pt x="25" y="28"/>
                  <a:pt x="25" y="28"/>
                  <a:pt x="25" y="28"/>
                </a:cubicBezTo>
                <a:cubicBezTo>
                  <a:pt x="25" y="28"/>
                  <a:pt x="24" y="28"/>
                  <a:pt x="23" y="28"/>
                </a:cubicBezTo>
                <a:cubicBezTo>
                  <a:pt x="23" y="28"/>
                  <a:pt x="23" y="28"/>
                  <a:pt x="23" y="28"/>
                </a:cubicBezTo>
                <a:cubicBezTo>
                  <a:pt x="15" y="19"/>
                  <a:pt x="15" y="19"/>
                  <a:pt x="15" y="19"/>
                </a:cubicBezTo>
                <a:cubicBezTo>
                  <a:pt x="14" y="18"/>
                  <a:pt x="14" y="16"/>
                  <a:pt x="15" y="15"/>
                </a:cubicBezTo>
                <a:cubicBezTo>
                  <a:pt x="16" y="14"/>
                  <a:pt x="17" y="14"/>
                  <a:pt x="18" y="15"/>
                </a:cubicBezTo>
                <a:cubicBezTo>
                  <a:pt x="25" y="22"/>
                  <a:pt x="25" y="22"/>
                  <a:pt x="25" y="22"/>
                </a:cubicBezTo>
                <a:close/>
                <a:moveTo>
                  <a:pt x="25" y="73"/>
                </a:moveTo>
                <a:cubicBezTo>
                  <a:pt x="25" y="80"/>
                  <a:pt x="25" y="80"/>
                  <a:pt x="25" y="80"/>
                </a:cubicBezTo>
                <a:cubicBezTo>
                  <a:pt x="18" y="86"/>
                  <a:pt x="18" y="86"/>
                  <a:pt x="18" y="86"/>
                </a:cubicBezTo>
                <a:cubicBezTo>
                  <a:pt x="17" y="87"/>
                  <a:pt x="16" y="87"/>
                  <a:pt x="15" y="86"/>
                </a:cubicBezTo>
                <a:cubicBezTo>
                  <a:pt x="14" y="85"/>
                  <a:pt x="14" y="84"/>
                  <a:pt x="15" y="83"/>
                </a:cubicBezTo>
                <a:cubicBezTo>
                  <a:pt x="23" y="74"/>
                  <a:pt x="23" y="74"/>
                  <a:pt x="23" y="74"/>
                </a:cubicBezTo>
                <a:cubicBezTo>
                  <a:pt x="23" y="74"/>
                  <a:pt x="23" y="74"/>
                  <a:pt x="23" y="74"/>
                </a:cubicBezTo>
                <a:cubicBezTo>
                  <a:pt x="24" y="74"/>
                  <a:pt x="25" y="73"/>
                  <a:pt x="25" y="73"/>
                </a:cubicBezTo>
                <a:close/>
                <a:moveTo>
                  <a:pt x="18" y="51"/>
                </a:moveTo>
                <a:cubicBezTo>
                  <a:pt x="18" y="51"/>
                  <a:pt x="18" y="51"/>
                  <a:pt x="18" y="51"/>
                </a:cubicBezTo>
                <a:cubicBezTo>
                  <a:pt x="18" y="49"/>
                  <a:pt x="16" y="48"/>
                  <a:pt x="15" y="48"/>
                </a:cubicBezTo>
                <a:cubicBezTo>
                  <a:pt x="3" y="48"/>
                  <a:pt x="3" y="48"/>
                  <a:pt x="3" y="48"/>
                </a:cubicBezTo>
                <a:cubicBezTo>
                  <a:pt x="1" y="48"/>
                  <a:pt x="0" y="49"/>
                  <a:pt x="0" y="51"/>
                </a:cubicBezTo>
                <a:cubicBezTo>
                  <a:pt x="0" y="52"/>
                  <a:pt x="1" y="53"/>
                  <a:pt x="3" y="53"/>
                </a:cubicBezTo>
                <a:cubicBezTo>
                  <a:pt x="15" y="53"/>
                  <a:pt x="15" y="53"/>
                  <a:pt x="15" y="53"/>
                </a:cubicBezTo>
                <a:cubicBezTo>
                  <a:pt x="16" y="53"/>
                  <a:pt x="18" y="52"/>
                  <a:pt x="18" y="51"/>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4" name="Freeform 94"/>
          <p:cNvSpPr>
            <a:spLocks/>
          </p:cNvSpPr>
          <p:nvPr/>
        </p:nvSpPr>
        <p:spPr bwMode="auto">
          <a:xfrm>
            <a:off x="6476745" y="2321327"/>
            <a:ext cx="47613" cy="45232"/>
          </a:xfrm>
          <a:custGeom>
            <a:avLst/>
            <a:gdLst>
              <a:gd name="T0" fmla="*/ 28 w 29"/>
              <a:gd name="T1" fmla="*/ 16 h 28"/>
              <a:gd name="T2" fmla="*/ 12 w 29"/>
              <a:gd name="T3" fmla="*/ 27 h 28"/>
              <a:gd name="T4" fmla="*/ 1 w 29"/>
              <a:gd name="T5" fmla="*/ 12 h 28"/>
              <a:gd name="T6" fmla="*/ 17 w 29"/>
              <a:gd name="T7" fmla="*/ 1 h 28"/>
              <a:gd name="T8" fmla="*/ 28 w 29"/>
              <a:gd name="T9" fmla="*/ 16 h 28"/>
            </a:gdLst>
            <a:ahLst/>
            <a:cxnLst>
              <a:cxn ang="0">
                <a:pos x="T0" y="T1"/>
              </a:cxn>
              <a:cxn ang="0">
                <a:pos x="T2" y="T3"/>
              </a:cxn>
              <a:cxn ang="0">
                <a:pos x="T4" y="T5"/>
              </a:cxn>
              <a:cxn ang="0">
                <a:pos x="T6" y="T7"/>
              </a:cxn>
              <a:cxn ang="0">
                <a:pos x="T8" y="T9"/>
              </a:cxn>
            </a:cxnLst>
            <a:rect l="0" t="0" r="r" b="b"/>
            <a:pathLst>
              <a:path w="29" h="28">
                <a:moveTo>
                  <a:pt x="28" y="16"/>
                </a:moveTo>
                <a:cubicBezTo>
                  <a:pt x="26" y="23"/>
                  <a:pt x="19" y="28"/>
                  <a:pt x="12" y="27"/>
                </a:cubicBezTo>
                <a:cubicBezTo>
                  <a:pt x="5" y="26"/>
                  <a:pt x="0" y="19"/>
                  <a:pt x="1" y="12"/>
                </a:cubicBezTo>
                <a:cubicBezTo>
                  <a:pt x="3" y="4"/>
                  <a:pt x="10" y="0"/>
                  <a:pt x="17" y="1"/>
                </a:cubicBezTo>
                <a:cubicBezTo>
                  <a:pt x="24" y="2"/>
                  <a:pt x="29" y="9"/>
                  <a:pt x="28" y="16"/>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5" name="Freeform 95"/>
          <p:cNvSpPr>
            <a:spLocks/>
          </p:cNvSpPr>
          <p:nvPr/>
        </p:nvSpPr>
        <p:spPr bwMode="auto">
          <a:xfrm>
            <a:off x="6466032" y="2184441"/>
            <a:ext cx="44042" cy="147599"/>
          </a:xfrm>
          <a:custGeom>
            <a:avLst/>
            <a:gdLst>
              <a:gd name="T0" fmla="*/ 27 w 27"/>
              <a:gd name="T1" fmla="*/ 90 h 91"/>
              <a:gd name="T2" fmla="*/ 12 w 27"/>
              <a:gd name="T3" fmla="*/ 14 h 91"/>
              <a:gd name="T4" fmla="*/ 1 w 27"/>
              <a:gd name="T5" fmla="*/ 0 h 91"/>
              <a:gd name="T6" fmla="*/ 17 w 27"/>
              <a:gd name="T7" fmla="*/ 91 h 91"/>
              <a:gd name="T8" fmla="*/ 27 w 27"/>
              <a:gd name="T9" fmla="*/ 90 h 91"/>
            </a:gdLst>
            <a:ahLst/>
            <a:cxnLst>
              <a:cxn ang="0">
                <a:pos x="T0" y="T1"/>
              </a:cxn>
              <a:cxn ang="0">
                <a:pos x="T2" y="T3"/>
              </a:cxn>
              <a:cxn ang="0">
                <a:pos x="T4" y="T5"/>
              </a:cxn>
              <a:cxn ang="0">
                <a:pos x="T6" y="T7"/>
              </a:cxn>
              <a:cxn ang="0">
                <a:pos x="T8" y="T9"/>
              </a:cxn>
            </a:cxnLst>
            <a:rect l="0" t="0" r="r" b="b"/>
            <a:pathLst>
              <a:path w="27" h="91">
                <a:moveTo>
                  <a:pt x="27" y="90"/>
                </a:moveTo>
                <a:cubicBezTo>
                  <a:pt x="27" y="90"/>
                  <a:pt x="12" y="14"/>
                  <a:pt x="12" y="14"/>
                </a:cubicBezTo>
                <a:cubicBezTo>
                  <a:pt x="12" y="14"/>
                  <a:pt x="3" y="0"/>
                  <a:pt x="1" y="0"/>
                </a:cubicBezTo>
                <a:cubicBezTo>
                  <a:pt x="0" y="0"/>
                  <a:pt x="17" y="91"/>
                  <a:pt x="17" y="91"/>
                </a:cubicBezTo>
                <a:lnTo>
                  <a:pt x="27" y="9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6" name="Freeform 96"/>
          <p:cNvSpPr>
            <a:spLocks/>
          </p:cNvSpPr>
          <p:nvPr/>
        </p:nvSpPr>
        <p:spPr bwMode="auto">
          <a:xfrm>
            <a:off x="6496981" y="2208247"/>
            <a:ext cx="95225" cy="127364"/>
          </a:xfrm>
          <a:custGeom>
            <a:avLst/>
            <a:gdLst>
              <a:gd name="T0" fmla="*/ 1 w 80"/>
              <a:gd name="T1" fmla="*/ 99 h 107"/>
              <a:gd name="T2" fmla="*/ 60 w 80"/>
              <a:gd name="T3" fmla="*/ 13 h 107"/>
              <a:gd name="T4" fmla="*/ 80 w 80"/>
              <a:gd name="T5" fmla="*/ 0 h 107"/>
              <a:gd name="T6" fmla="*/ 71 w 80"/>
              <a:gd name="T7" fmla="*/ 21 h 107"/>
              <a:gd name="T8" fmla="*/ 12 w 80"/>
              <a:gd name="T9" fmla="*/ 107 h 107"/>
              <a:gd name="T10" fmla="*/ 0 w 80"/>
              <a:gd name="T11" fmla="*/ 100 h 107"/>
              <a:gd name="T12" fmla="*/ 1 w 80"/>
              <a:gd name="T13" fmla="*/ 99 h 107"/>
            </a:gdLst>
            <a:ahLst/>
            <a:cxnLst>
              <a:cxn ang="0">
                <a:pos x="T0" y="T1"/>
              </a:cxn>
              <a:cxn ang="0">
                <a:pos x="T2" y="T3"/>
              </a:cxn>
              <a:cxn ang="0">
                <a:pos x="T4" y="T5"/>
              </a:cxn>
              <a:cxn ang="0">
                <a:pos x="T6" y="T7"/>
              </a:cxn>
              <a:cxn ang="0">
                <a:pos x="T8" y="T9"/>
              </a:cxn>
              <a:cxn ang="0">
                <a:pos x="T10" y="T11"/>
              </a:cxn>
              <a:cxn ang="0">
                <a:pos x="T12" y="T13"/>
              </a:cxn>
            </a:cxnLst>
            <a:rect l="0" t="0" r="r" b="b"/>
            <a:pathLst>
              <a:path w="80" h="107">
                <a:moveTo>
                  <a:pt x="1" y="99"/>
                </a:moveTo>
                <a:lnTo>
                  <a:pt x="60" y="13"/>
                </a:lnTo>
                <a:lnTo>
                  <a:pt x="80" y="0"/>
                </a:lnTo>
                <a:lnTo>
                  <a:pt x="71" y="21"/>
                </a:lnTo>
                <a:lnTo>
                  <a:pt x="12" y="107"/>
                </a:lnTo>
                <a:lnTo>
                  <a:pt x="0" y="100"/>
                </a:lnTo>
                <a:lnTo>
                  <a:pt x="1" y="99"/>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7" name="Freeform 97"/>
          <p:cNvSpPr>
            <a:spLocks/>
          </p:cNvSpPr>
          <p:nvPr/>
        </p:nvSpPr>
        <p:spPr bwMode="auto">
          <a:xfrm>
            <a:off x="6488649" y="2355846"/>
            <a:ext cx="11903" cy="23806"/>
          </a:xfrm>
          <a:custGeom>
            <a:avLst/>
            <a:gdLst>
              <a:gd name="T0" fmla="*/ 2 w 7"/>
              <a:gd name="T1" fmla="*/ 3 h 15"/>
              <a:gd name="T2" fmla="*/ 5 w 7"/>
              <a:gd name="T3" fmla="*/ 1 h 15"/>
              <a:gd name="T4" fmla="*/ 7 w 7"/>
              <a:gd name="T5" fmla="*/ 3 h 15"/>
              <a:gd name="T6" fmla="*/ 5 w 7"/>
              <a:gd name="T7" fmla="*/ 13 h 15"/>
              <a:gd name="T8" fmla="*/ 3 w 7"/>
              <a:gd name="T9" fmla="*/ 15 h 15"/>
              <a:gd name="T10" fmla="*/ 1 w 7"/>
              <a:gd name="T11" fmla="*/ 12 h 15"/>
              <a:gd name="T12" fmla="*/ 2 w 7"/>
              <a:gd name="T13" fmla="*/ 3 h 15"/>
            </a:gdLst>
            <a:ahLst/>
            <a:cxnLst>
              <a:cxn ang="0">
                <a:pos x="T0" y="T1"/>
              </a:cxn>
              <a:cxn ang="0">
                <a:pos x="T2" y="T3"/>
              </a:cxn>
              <a:cxn ang="0">
                <a:pos x="T4" y="T5"/>
              </a:cxn>
              <a:cxn ang="0">
                <a:pos x="T6" y="T7"/>
              </a:cxn>
              <a:cxn ang="0">
                <a:pos x="T8" y="T9"/>
              </a:cxn>
              <a:cxn ang="0">
                <a:pos x="T10" y="T11"/>
              </a:cxn>
              <a:cxn ang="0">
                <a:pos x="T12" y="T13"/>
              </a:cxn>
            </a:cxnLst>
            <a:rect l="0" t="0" r="r" b="b"/>
            <a:pathLst>
              <a:path w="7" h="15">
                <a:moveTo>
                  <a:pt x="2" y="3"/>
                </a:moveTo>
                <a:cubicBezTo>
                  <a:pt x="3" y="1"/>
                  <a:pt x="4" y="0"/>
                  <a:pt x="5" y="1"/>
                </a:cubicBezTo>
                <a:cubicBezTo>
                  <a:pt x="6" y="1"/>
                  <a:pt x="7" y="2"/>
                  <a:pt x="7" y="3"/>
                </a:cubicBezTo>
                <a:cubicBezTo>
                  <a:pt x="5" y="13"/>
                  <a:pt x="5" y="13"/>
                  <a:pt x="5" y="13"/>
                </a:cubicBezTo>
                <a:cubicBezTo>
                  <a:pt x="5" y="14"/>
                  <a:pt x="4" y="15"/>
                  <a:pt x="3" y="15"/>
                </a:cubicBezTo>
                <a:cubicBezTo>
                  <a:pt x="1" y="15"/>
                  <a:pt x="0" y="13"/>
                  <a:pt x="1" y="12"/>
                </a:cubicBezTo>
                <a:lnTo>
                  <a:pt x="2" y="3"/>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8" name="Freeform 98"/>
          <p:cNvSpPr>
            <a:spLocks noEditPoints="1"/>
          </p:cNvSpPr>
          <p:nvPr/>
        </p:nvSpPr>
        <p:spPr bwMode="auto">
          <a:xfrm>
            <a:off x="6450559" y="1150057"/>
            <a:ext cx="165454" cy="177357"/>
          </a:xfrm>
          <a:custGeom>
            <a:avLst/>
            <a:gdLst>
              <a:gd name="T0" fmla="*/ 78 w 101"/>
              <a:gd name="T1" fmla="*/ 50 h 109"/>
              <a:gd name="T2" fmla="*/ 76 w 101"/>
              <a:gd name="T3" fmla="*/ 62 h 109"/>
              <a:gd name="T4" fmla="*/ 76 w 101"/>
              <a:gd name="T5" fmla="*/ 73 h 109"/>
              <a:gd name="T6" fmla="*/ 78 w 101"/>
              <a:gd name="T7" fmla="*/ 73 h 109"/>
              <a:gd name="T8" fmla="*/ 86 w 101"/>
              <a:gd name="T9" fmla="*/ 86 h 109"/>
              <a:gd name="T10" fmla="*/ 76 w 101"/>
              <a:gd name="T11" fmla="*/ 79 h 109"/>
              <a:gd name="T12" fmla="*/ 76 w 101"/>
              <a:gd name="T13" fmla="*/ 22 h 109"/>
              <a:gd name="T14" fmla="*/ 86 w 101"/>
              <a:gd name="T15" fmla="*/ 15 h 109"/>
              <a:gd name="T16" fmla="*/ 78 w 101"/>
              <a:gd name="T17" fmla="*/ 27 h 109"/>
              <a:gd name="T18" fmla="*/ 76 w 101"/>
              <a:gd name="T19" fmla="*/ 28 h 109"/>
              <a:gd name="T20" fmla="*/ 99 w 101"/>
              <a:gd name="T21" fmla="*/ 48 h 109"/>
              <a:gd name="T22" fmla="*/ 84 w 101"/>
              <a:gd name="T23" fmla="*/ 50 h 109"/>
              <a:gd name="T24" fmla="*/ 99 w 101"/>
              <a:gd name="T25" fmla="*/ 53 h 109"/>
              <a:gd name="T26" fmla="*/ 99 w 101"/>
              <a:gd name="T27" fmla="*/ 48 h 109"/>
              <a:gd name="T28" fmla="*/ 53 w 101"/>
              <a:gd name="T29" fmla="*/ 109 h 109"/>
              <a:gd name="T30" fmla="*/ 66 w 101"/>
              <a:gd name="T31" fmla="*/ 73 h 109"/>
              <a:gd name="T32" fmla="*/ 76 w 101"/>
              <a:gd name="T33" fmla="*/ 38 h 109"/>
              <a:gd name="T34" fmla="*/ 51 w 101"/>
              <a:gd name="T35" fmla="*/ 28 h 109"/>
              <a:gd name="T36" fmla="*/ 73 w 101"/>
              <a:gd name="T37" fmla="*/ 50 h 109"/>
              <a:gd name="T38" fmla="*/ 62 w 101"/>
              <a:gd name="T39" fmla="*/ 69 h 109"/>
              <a:gd name="T40" fmla="*/ 61 w 101"/>
              <a:gd name="T41" fmla="*/ 84 h 109"/>
              <a:gd name="T42" fmla="*/ 51 w 101"/>
              <a:gd name="T43" fmla="*/ 109 h 109"/>
              <a:gd name="T44" fmla="*/ 76 w 101"/>
              <a:gd name="T45" fmla="*/ 28 h 109"/>
              <a:gd name="T46" fmla="*/ 74 w 101"/>
              <a:gd name="T47" fmla="*/ 23 h 109"/>
              <a:gd name="T48" fmla="*/ 76 w 101"/>
              <a:gd name="T49" fmla="*/ 73 h 109"/>
              <a:gd name="T50" fmla="*/ 74 w 101"/>
              <a:gd name="T51" fmla="*/ 77 h 109"/>
              <a:gd name="T52" fmla="*/ 76 w 101"/>
              <a:gd name="T53" fmla="*/ 73 h 109"/>
              <a:gd name="T54" fmla="*/ 51 w 101"/>
              <a:gd name="T55" fmla="*/ 0 h 109"/>
              <a:gd name="T56" fmla="*/ 53 w 101"/>
              <a:gd name="T57" fmla="*/ 2 h 109"/>
              <a:gd name="T58" fmla="*/ 51 w 101"/>
              <a:gd name="T59" fmla="*/ 17 h 109"/>
              <a:gd name="T60" fmla="*/ 51 w 101"/>
              <a:gd name="T61" fmla="*/ 22 h 109"/>
              <a:gd name="T62" fmla="*/ 26 w 101"/>
              <a:gd name="T63" fmla="*/ 62 h 109"/>
              <a:gd name="T64" fmla="*/ 35 w 101"/>
              <a:gd name="T65" fmla="*/ 95 h 109"/>
              <a:gd name="T66" fmla="*/ 51 w 101"/>
              <a:gd name="T67" fmla="*/ 109 h 109"/>
              <a:gd name="T68" fmla="*/ 41 w 101"/>
              <a:gd name="T69" fmla="*/ 84 h 109"/>
              <a:gd name="T70" fmla="*/ 40 w 101"/>
              <a:gd name="T71" fmla="*/ 69 h 109"/>
              <a:gd name="T72" fmla="*/ 35 w 101"/>
              <a:gd name="T73" fmla="*/ 35 h 109"/>
              <a:gd name="T74" fmla="*/ 51 w 101"/>
              <a:gd name="T75" fmla="*/ 22 h 109"/>
              <a:gd name="T76" fmla="*/ 51 w 101"/>
              <a:gd name="T77" fmla="*/ 17 h 109"/>
              <a:gd name="T78" fmla="*/ 48 w 101"/>
              <a:gd name="T79" fmla="*/ 2 h 109"/>
              <a:gd name="T80" fmla="*/ 26 w 101"/>
              <a:gd name="T81" fmla="*/ 79 h 109"/>
              <a:gd name="T82" fmla="*/ 28 w 101"/>
              <a:gd name="T83" fmla="*/ 73 h 109"/>
              <a:gd name="T84" fmla="*/ 26 w 101"/>
              <a:gd name="T85" fmla="*/ 79 h 109"/>
              <a:gd name="T86" fmla="*/ 26 w 101"/>
              <a:gd name="T87" fmla="*/ 21 h 109"/>
              <a:gd name="T88" fmla="*/ 28 w 101"/>
              <a:gd name="T89" fmla="*/ 27 h 109"/>
              <a:gd name="T90" fmla="*/ 26 w 101"/>
              <a:gd name="T91" fmla="*/ 38 h 109"/>
              <a:gd name="T92" fmla="*/ 26 w 101"/>
              <a:gd name="T93" fmla="*/ 62 h 109"/>
              <a:gd name="T94" fmla="*/ 26 w 101"/>
              <a:gd name="T95" fmla="*/ 21 h 109"/>
              <a:gd name="T96" fmla="*/ 24 w 101"/>
              <a:gd name="T97" fmla="*/ 27 h 109"/>
              <a:gd name="T98" fmla="*/ 15 w 101"/>
              <a:gd name="T99" fmla="*/ 18 h 109"/>
              <a:gd name="T100" fmla="*/ 19 w 101"/>
              <a:gd name="T101" fmla="*/ 15 h 109"/>
              <a:gd name="T102" fmla="*/ 26 w 101"/>
              <a:gd name="T103" fmla="*/ 73 h 109"/>
              <a:gd name="T104" fmla="*/ 19 w 101"/>
              <a:gd name="T105" fmla="*/ 86 h 109"/>
              <a:gd name="T106" fmla="*/ 15 w 101"/>
              <a:gd name="T107" fmla="*/ 82 h 109"/>
              <a:gd name="T108" fmla="*/ 24 w 101"/>
              <a:gd name="T109" fmla="*/ 73 h 109"/>
              <a:gd name="T110" fmla="*/ 18 w 101"/>
              <a:gd name="T111" fmla="*/ 50 h 109"/>
              <a:gd name="T112" fmla="*/ 15 w 101"/>
              <a:gd name="T113" fmla="*/ 48 h 109"/>
              <a:gd name="T114" fmla="*/ 0 w 101"/>
              <a:gd name="T115" fmla="*/ 50 h 109"/>
              <a:gd name="T116" fmla="*/ 15 w 101"/>
              <a:gd name="T117" fmla="*/ 5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09">
                <a:moveTo>
                  <a:pt x="76" y="62"/>
                </a:moveTo>
                <a:cubicBezTo>
                  <a:pt x="78" y="58"/>
                  <a:pt x="78" y="54"/>
                  <a:pt x="78" y="50"/>
                </a:cubicBezTo>
                <a:cubicBezTo>
                  <a:pt x="78" y="46"/>
                  <a:pt x="78" y="42"/>
                  <a:pt x="76" y="38"/>
                </a:cubicBezTo>
                <a:cubicBezTo>
                  <a:pt x="76" y="62"/>
                  <a:pt x="76" y="62"/>
                  <a:pt x="76" y="62"/>
                </a:cubicBezTo>
                <a:close/>
                <a:moveTo>
                  <a:pt x="76" y="79"/>
                </a:moveTo>
                <a:cubicBezTo>
                  <a:pt x="76" y="73"/>
                  <a:pt x="76" y="73"/>
                  <a:pt x="76" y="73"/>
                </a:cubicBezTo>
                <a:cubicBezTo>
                  <a:pt x="77" y="73"/>
                  <a:pt x="77" y="73"/>
                  <a:pt x="78" y="73"/>
                </a:cubicBezTo>
                <a:cubicBezTo>
                  <a:pt x="78" y="73"/>
                  <a:pt x="78" y="73"/>
                  <a:pt x="78" y="73"/>
                </a:cubicBezTo>
                <a:cubicBezTo>
                  <a:pt x="86" y="82"/>
                  <a:pt x="86" y="82"/>
                  <a:pt x="86" y="82"/>
                </a:cubicBezTo>
                <a:cubicBezTo>
                  <a:pt x="87" y="83"/>
                  <a:pt x="87" y="85"/>
                  <a:pt x="86" y="86"/>
                </a:cubicBezTo>
                <a:cubicBezTo>
                  <a:pt x="85" y="87"/>
                  <a:pt x="84" y="87"/>
                  <a:pt x="83" y="86"/>
                </a:cubicBezTo>
                <a:cubicBezTo>
                  <a:pt x="76" y="79"/>
                  <a:pt x="76" y="79"/>
                  <a:pt x="76" y="79"/>
                </a:cubicBezTo>
                <a:close/>
                <a:moveTo>
                  <a:pt x="76" y="28"/>
                </a:moveTo>
                <a:cubicBezTo>
                  <a:pt x="76" y="22"/>
                  <a:pt x="76" y="22"/>
                  <a:pt x="76" y="22"/>
                </a:cubicBezTo>
                <a:cubicBezTo>
                  <a:pt x="83" y="15"/>
                  <a:pt x="83" y="15"/>
                  <a:pt x="83" y="15"/>
                </a:cubicBezTo>
                <a:cubicBezTo>
                  <a:pt x="84" y="14"/>
                  <a:pt x="85" y="14"/>
                  <a:pt x="86" y="15"/>
                </a:cubicBezTo>
                <a:cubicBezTo>
                  <a:pt x="87" y="16"/>
                  <a:pt x="87" y="17"/>
                  <a:pt x="86" y="18"/>
                </a:cubicBezTo>
                <a:cubicBezTo>
                  <a:pt x="78" y="27"/>
                  <a:pt x="78" y="27"/>
                  <a:pt x="78" y="27"/>
                </a:cubicBezTo>
                <a:cubicBezTo>
                  <a:pt x="78" y="27"/>
                  <a:pt x="78" y="27"/>
                  <a:pt x="78" y="27"/>
                </a:cubicBezTo>
                <a:cubicBezTo>
                  <a:pt x="77" y="28"/>
                  <a:pt x="77" y="28"/>
                  <a:pt x="76" y="28"/>
                </a:cubicBezTo>
                <a:close/>
                <a:moveTo>
                  <a:pt x="99" y="48"/>
                </a:moveTo>
                <a:cubicBezTo>
                  <a:pt x="99" y="48"/>
                  <a:pt x="99" y="48"/>
                  <a:pt x="99" y="48"/>
                </a:cubicBezTo>
                <a:cubicBezTo>
                  <a:pt x="86" y="48"/>
                  <a:pt x="86" y="48"/>
                  <a:pt x="86" y="48"/>
                </a:cubicBezTo>
                <a:cubicBezTo>
                  <a:pt x="85" y="48"/>
                  <a:pt x="84" y="49"/>
                  <a:pt x="84" y="50"/>
                </a:cubicBezTo>
                <a:cubicBezTo>
                  <a:pt x="84" y="52"/>
                  <a:pt x="85" y="53"/>
                  <a:pt x="86" y="53"/>
                </a:cubicBezTo>
                <a:cubicBezTo>
                  <a:pt x="99" y="53"/>
                  <a:pt x="99" y="53"/>
                  <a:pt x="99" y="53"/>
                </a:cubicBezTo>
                <a:cubicBezTo>
                  <a:pt x="100" y="53"/>
                  <a:pt x="101" y="52"/>
                  <a:pt x="101" y="50"/>
                </a:cubicBezTo>
                <a:cubicBezTo>
                  <a:pt x="101" y="49"/>
                  <a:pt x="100" y="48"/>
                  <a:pt x="99" y="48"/>
                </a:cubicBezTo>
                <a:close/>
                <a:moveTo>
                  <a:pt x="51" y="109"/>
                </a:moveTo>
                <a:cubicBezTo>
                  <a:pt x="53" y="109"/>
                  <a:pt x="53" y="109"/>
                  <a:pt x="53" y="109"/>
                </a:cubicBezTo>
                <a:cubicBezTo>
                  <a:pt x="60" y="109"/>
                  <a:pt x="66" y="103"/>
                  <a:pt x="66" y="95"/>
                </a:cubicBezTo>
                <a:cubicBezTo>
                  <a:pt x="66" y="73"/>
                  <a:pt x="66" y="73"/>
                  <a:pt x="66" y="73"/>
                </a:cubicBezTo>
                <a:cubicBezTo>
                  <a:pt x="70" y="70"/>
                  <a:pt x="74" y="67"/>
                  <a:pt x="76" y="62"/>
                </a:cubicBezTo>
                <a:cubicBezTo>
                  <a:pt x="76" y="38"/>
                  <a:pt x="76" y="38"/>
                  <a:pt x="76" y="38"/>
                </a:cubicBezTo>
                <a:cubicBezTo>
                  <a:pt x="71" y="29"/>
                  <a:pt x="62" y="22"/>
                  <a:pt x="51" y="22"/>
                </a:cubicBezTo>
                <a:cubicBezTo>
                  <a:pt x="51" y="28"/>
                  <a:pt x="51" y="28"/>
                  <a:pt x="51" y="28"/>
                </a:cubicBezTo>
                <a:cubicBezTo>
                  <a:pt x="57" y="28"/>
                  <a:pt x="62" y="31"/>
                  <a:pt x="66" y="35"/>
                </a:cubicBezTo>
                <a:cubicBezTo>
                  <a:pt x="70" y="39"/>
                  <a:pt x="73" y="44"/>
                  <a:pt x="73" y="50"/>
                </a:cubicBezTo>
                <a:cubicBezTo>
                  <a:pt x="73" y="58"/>
                  <a:pt x="68" y="65"/>
                  <a:pt x="62" y="69"/>
                </a:cubicBezTo>
                <a:cubicBezTo>
                  <a:pt x="62" y="69"/>
                  <a:pt x="62" y="69"/>
                  <a:pt x="62" y="69"/>
                </a:cubicBezTo>
                <a:cubicBezTo>
                  <a:pt x="61" y="70"/>
                  <a:pt x="61" y="71"/>
                  <a:pt x="61" y="72"/>
                </a:cubicBezTo>
                <a:cubicBezTo>
                  <a:pt x="61" y="84"/>
                  <a:pt x="61" y="84"/>
                  <a:pt x="61" y="84"/>
                </a:cubicBezTo>
                <a:cubicBezTo>
                  <a:pt x="51" y="84"/>
                  <a:pt x="51" y="84"/>
                  <a:pt x="51" y="84"/>
                </a:cubicBezTo>
                <a:cubicBezTo>
                  <a:pt x="51" y="109"/>
                  <a:pt x="51" y="109"/>
                  <a:pt x="51" y="109"/>
                </a:cubicBezTo>
                <a:close/>
                <a:moveTo>
                  <a:pt x="76" y="22"/>
                </a:moveTo>
                <a:cubicBezTo>
                  <a:pt x="76" y="28"/>
                  <a:pt x="76" y="28"/>
                  <a:pt x="76" y="28"/>
                </a:cubicBezTo>
                <a:cubicBezTo>
                  <a:pt x="75" y="28"/>
                  <a:pt x="75" y="28"/>
                  <a:pt x="74" y="27"/>
                </a:cubicBezTo>
                <a:cubicBezTo>
                  <a:pt x="73" y="26"/>
                  <a:pt x="73" y="24"/>
                  <a:pt x="74" y="23"/>
                </a:cubicBezTo>
                <a:cubicBezTo>
                  <a:pt x="76" y="22"/>
                  <a:pt x="76" y="22"/>
                  <a:pt x="76" y="22"/>
                </a:cubicBezTo>
                <a:close/>
                <a:moveTo>
                  <a:pt x="76" y="73"/>
                </a:moveTo>
                <a:cubicBezTo>
                  <a:pt x="76" y="79"/>
                  <a:pt x="76" y="79"/>
                  <a:pt x="76" y="79"/>
                </a:cubicBezTo>
                <a:cubicBezTo>
                  <a:pt x="74" y="77"/>
                  <a:pt x="74" y="77"/>
                  <a:pt x="74" y="77"/>
                </a:cubicBezTo>
                <a:cubicBezTo>
                  <a:pt x="73" y="76"/>
                  <a:pt x="73" y="74"/>
                  <a:pt x="74" y="73"/>
                </a:cubicBezTo>
                <a:cubicBezTo>
                  <a:pt x="75" y="73"/>
                  <a:pt x="75" y="73"/>
                  <a:pt x="76" y="73"/>
                </a:cubicBezTo>
                <a:close/>
                <a:moveTo>
                  <a:pt x="51" y="17"/>
                </a:moveTo>
                <a:cubicBezTo>
                  <a:pt x="51" y="0"/>
                  <a:pt x="51" y="0"/>
                  <a:pt x="51" y="0"/>
                </a:cubicBezTo>
                <a:cubicBezTo>
                  <a:pt x="51" y="0"/>
                  <a:pt x="51" y="0"/>
                  <a:pt x="51" y="0"/>
                </a:cubicBezTo>
                <a:cubicBezTo>
                  <a:pt x="52" y="0"/>
                  <a:pt x="53" y="1"/>
                  <a:pt x="53" y="2"/>
                </a:cubicBezTo>
                <a:cubicBezTo>
                  <a:pt x="53" y="15"/>
                  <a:pt x="53" y="15"/>
                  <a:pt x="53" y="15"/>
                </a:cubicBezTo>
                <a:cubicBezTo>
                  <a:pt x="53" y="16"/>
                  <a:pt x="52" y="17"/>
                  <a:pt x="51" y="17"/>
                </a:cubicBezTo>
                <a:cubicBezTo>
                  <a:pt x="51" y="17"/>
                  <a:pt x="51" y="17"/>
                  <a:pt x="51" y="17"/>
                </a:cubicBezTo>
                <a:close/>
                <a:moveTo>
                  <a:pt x="51" y="22"/>
                </a:moveTo>
                <a:cubicBezTo>
                  <a:pt x="40" y="22"/>
                  <a:pt x="30" y="29"/>
                  <a:pt x="26" y="38"/>
                </a:cubicBezTo>
                <a:cubicBezTo>
                  <a:pt x="26" y="62"/>
                  <a:pt x="26" y="62"/>
                  <a:pt x="26" y="62"/>
                </a:cubicBezTo>
                <a:cubicBezTo>
                  <a:pt x="28" y="67"/>
                  <a:pt x="31" y="71"/>
                  <a:pt x="35" y="74"/>
                </a:cubicBezTo>
                <a:cubicBezTo>
                  <a:pt x="35" y="95"/>
                  <a:pt x="35" y="95"/>
                  <a:pt x="35" y="95"/>
                </a:cubicBezTo>
                <a:cubicBezTo>
                  <a:pt x="35" y="103"/>
                  <a:pt x="42" y="109"/>
                  <a:pt x="49" y="109"/>
                </a:cubicBezTo>
                <a:cubicBezTo>
                  <a:pt x="51" y="109"/>
                  <a:pt x="51" y="109"/>
                  <a:pt x="51" y="109"/>
                </a:cubicBezTo>
                <a:cubicBezTo>
                  <a:pt x="51" y="84"/>
                  <a:pt x="51" y="84"/>
                  <a:pt x="51" y="84"/>
                </a:cubicBezTo>
                <a:cubicBezTo>
                  <a:pt x="41" y="84"/>
                  <a:pt x="41" y="84"/>
                  <a:pt x="41" y="84"/>
                </a:cubicBezTo>
                <a:cubicBezTo>
                  <a:pt x="41" y="72"/>
                  <a:pt x="41" y="72"/>
                  <a:pt x="41" y="72"/>
                </a:cubicBezTo>
                <a:cubicBezTo>
                  <a:pt x="41" y="71"/>
                  <a:pt x="41" y="70"/>
                  <a:pt x="40" y="69"/>
                </a:cubicBezTo>
                <a:cubicBezTo>
                  <a:pt x="33" y="66"/>
                  <a:pt x="28" y="58"/>
                  <a:pt x="28" y="50"/>
                </a:cubicBezTo>
                <a:cubicBezTo>
                  <a:pt x="28" y="44"/>
                  <a:pt x="31" y="39"/>
                  <a:pt x="35" y="35"/>
                </a:cubicBezTo>
                <a:cubicBezTo>
                  <a:pt x="39" y="31"/>
                  <a:pt x="44" y="28"/>
                  <a:pt x="51" y="28"/>
                </a:cubicBezTo>
                <a:cubicBezTo>
                  <a:pt x="51" y="22"/>
                  <a:pt x="51" y="22"/>
                  <a:pt x="51" y="22"/>
                </a:cubicBezTo>
                <a:close/>
                <a:moveTo>
                  <a:pt x="51" y="0"/>
                </a:moveTo>
                <a:cubicBezTo>
                  <a:pt x="51" y="17"/>
                  <a:pt x="51" y="17"/>
                  <a:pt x="51" y="17"/>
                </a:cubicBezTo>
                <a:cubicBezTo>
                  <a:pt x="49" y="17"/>
                  <a:pt x="48" y="16"/>
                  <a:pt x="48" y="15"/>
                </a:cubicBezTo>
                <a:cubicBezTo>
                  <a:pt x="48" y="2"/>
                  <a:pt x="48" y="2"/>
                  <a:pt x="48" y="2"/>
                </a:cubicBezTo>
                <a:cubicBezTo>
                  <a:pt x="48" y="1"/>
                  <a:pt x="49" y="0"/>
                  <a:pt x="51" y="0"/>
                </a:cubicBezTo>
                <a:close/>
                <a:moveTo>
                  <a:pt x="26" y="79"/>
                </a:moveTo>
                <a:cubicBezTo>
                  <a:pt x="26" y="73"/>
                  <a:pt x="26" y="73"/>
                  <a:pt x="26" y="73"/>
                </a:cubicBezTo>
                <a:cubicBezTo>
                  <a:pt x="26" y="73"/>
                  <a:pt x="27" y="73"/>
                  <a:pt x="28" y="73"/>
                </a:cubicBezTo>
                <a:cubicBezTo>
                  <a:pt x="29" y="74"/>
                  <a:pt x="29" y="76"/>
                  <a:pt x="28" y="77"/>
                </a:cubicBezTo>
                <a:cubicBezTo>
                  <a:pt x="26" y="79"/>
                  <a:pt x="26" y="79"/>
                  <a:pt x="26" y="79"/>
                </a:cubicBezTo>
                <a:close/>
                <a:moveTo>
                  <a:pt x="26" y="28"/>
                </a:moveTo>
                <a:cubicBezTo>
                  <a:pt x="26" y="21"/>
                  <a:pt x="26" y="21"/>
                  <a:pt x="26" y="21"/>
                </a:cubicBezTo>
                <a:cubicBezTo>
                  <a:pt x="28" y="23"/>
                  <a:pt x="28" y="23"/>
                  <a:pt x="28" y="23"/>
                </a:cubicBezTo>
                <a:cubicBezTo>
                  <a:pt x="29" y="24"/>
                  <a:pt x="29" y="26"/>
                  <a:pt x="28" y="27"/>
                </a:cubicBezTo>
                <a:cubicBezTo>
                  <a:pt x="27" y="28"/>
                  <a:pt x="26" y="28"/>
                  <a:pt x="26" y="28"/>
                </a:cubicBezTo>
                <a:close/>
                <a:moveTo>
                  <a:pt x="26" y="38"/>
                </a:moveTo>
                <a:cubicBezTo>
                  <a:pt x="24" y="42"/>
                  <a:pt x="23" y="46"/>
                  <a:pt x="23" y="50"/>
                </a:cubicBezTo>
                <a:cubicBezTo>
                  <a:pt x="23" y="55"/>
                  <a:pt x="24" y="59"/>
                  <a:pt x="26" y="62"/>
                </a:cubicBezTo>
                <a:cubicBezTo>
                  <a:pt x="26" y="38"/>
                  <a:pt x="26" y="38"/>
                  <a:pt x="26" y="38"/>
                </a:cubicBezTo>
                <a:close/>
                <a:moveTo>
                  <a:pt x="26" y="21"/>
                </a:moveTo>
                <a:cubicBezTo>
                  <a:pt x="26" y="28"/>
                  <a:pt x="26" y="28"/>
                  <a:pt x="26" y="28"/>
                </a:cubicBezTo>
                <a:cubicBezTo>
                  <a:pt x="25" y="28"/>
                  <a:pt x="24" y="27"/>
                  <a:pt x="24" y="27"/>
                </a:cubicBezTo>
                <a:cubicBezTo>
                  <a:pt x="24" y="27"/>
                  <a:pt x="24" y="27"/>
                  <a:pt x="24" y="27"/>
                </a:cubicBezTo>
                <a:cubicBezTo>
                  <a:pt x="15" y="18"/>
                  <a:pt x="15" y="18"/>
                  <a:pt x="15" y="18"/>
                </a:cubicBezTo>
                <a:cubicBezTo>
                  <a:pt x="14" y="17"/>
                  <a:pt x="14" y="16"/>
                  <a:pt x="15" y="15"/>
                </a:cubicBezTo>
                <a:cubicBezTo>
                  <a:pt x="16" y="14"/>
                  <a:pt x="18" y="14"/>
                  <a:pt x="19" y="15"/>
                </a:cubicBezTo>
                <a:cubicBezTo>
                  <a:pt x="26" y="21"/>
                  <a:pt x="26" y="21"/>
                  <a:pt x="26" y="21"/>
                </a:cubicBezTo>
                <a:close/>
                <a:moveTo>
                  <a:pt x="26" y="73"/>
                </a:moveTo>
                <a:cubicBezTo>
                  <a:pt x="26" y="79"/>
                  <a:pt x="26" y="79"/>
                  <a:pt x="26" y="79"/>
                </a:cubicBezTo>
                <a:cubicBezTo>
                  <a:pt x="19" y="86"/>
                  <a:pt x="19" y="86"/>
                  <a:pt x="19" y="86"/>
                </a:cubicBezTo>
                <a:cubicBezTo>
                  <a:pt x="18" y="87"/>
                  <a:pt x="16" y="87"/>
                  <a:pt x="15" y="86"/>
                </a:cubicBezTo>
                <a:cubicBezTo>
                  <a:pt x="14" y="85"/>
                  <a:pt x="14" y="83"/>
                  <a:pt x="15" y="82"/>
                </a:cubicBezTo>
                <a:cubicBezTo>
                  <a:pt x="24" y="73"/>
                  <a:pt x="24" y="73"/>
                  <a:pt x="24" y="73"/>
                </a:cubicBezTo>
                <a:cubicBezTo>
                  <a:pt x="24" y="73"/>
                  <a:pt x="24" y="73"/>
                  <a:pt x="24" y="73"/>
                </a:cubicBezTo>
                <a:cubicBezTo>
                  <a:pt x="24" y="73"/>
                  <a:pt x="25" y="73"/>
                  <a:pt x="26" y="73"/>
                </a:cubicBezTo>
                <a:close/>
                <a:moveTo>
                  <a:pt x="18" y="50"/>
                </a:moveTo>
                <a:cubicBezTo>
                  <a:pt x="18" y="50"/>
                  <a:pt x="18" y="50"/>
                  <a:pt x="18" y="50"/>
                </a:cubicBezTo>
                <a:cubicBezTo>
                  <a:pt x="18" y="49"/>
                  <a:pt x="17" y="48"/>
                  <a:pt x="15" y="48"/>
                </a:cubicBezTo>
                <a:cubicBezTo>
                  <a:pt x="3" y="48"/>
                  <a:pt x="3" y="48"/>
                  <a:pt x="3" y="48"/>
                </a:cubicBezTo>
                <a:cubicBezTo>
                  <a:pt x="2" y="48"/>
                  <a:pt x="0" y="49"/>
                  <a:pt x="0" y="50"/>
                </a:cubicBezTo>
                <a:cubicBezTo>
                  <a:pt x="0" y="52"/>
                  <a:pt x="2" y="53"/>
                  <a:pt x="3" y="53"/>
                </a:cubicBezTo>
                <a:cubicBezTo>
                  <a:pt x="15" y="53"/>
                  <a:pt x="15" y="53"/>
                  <a:pt x="15" y="53"/>
                </a:cubicBezTo>
                <a:cubicBezTo>
                  <a:pt x="17" y="53"/>
                  <a:pt x="18" y="52"/>
                  <a:pt x="18" y="50"/>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9" name="矩形 108"/>
          <p:cNvSpPr/>
          <p:nvPr/>
        </p:nvSpPr>
        <p:spPr>
          <a:xfrm>
            <a:off x="785786" y="714362"/>
            <a:ext cx="5109091" cy="461665"/>
          </a:xfrm>
          <a:prstGeom prst="rect">
            <a:avLst/>
          </a:prstGeom>
        </p:spPr>
        <p:txBody>
          <a:bodyPr wrap="none">
            <a:spAutoFit/>
          </a:bodyPr>
          <a:lstStyle/>
          <a:p>
            <a:r>
              <a:rPr lang="zh-CN" altLang="en-US" sz="2400" b="1" dirty="0" smtClean="0">
                <a:latin typeface="+mn-ea"/>
                <a:ea typeface="+mn-ea"/>
              </a:rPr>
              <a:t>四、其他个人出租不动产的政策适用</a:t>
            </a:r>
          </a:p>
        </p:txBody>
      </p:sp>
      <p:sp>
        <p:nvSpPr>
          <p:cNvPr id="110" name="Rectangle 1"/>
          <p:cNvSpPr>
            <a:spLocks noChangeArrowheads="1"/>
          </p:cNvSpPr>
          <p:nvPr/>
        </p:nvSpPr>
        <p:spPr bwMode="auto">
          <a:xfrm>
            <a:off x="285720" y="1142990"/>
            <a:ext cx="8572560" cy="378565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defTabSz="914400" eaLnBrk="0" fontAlgn="base" hangingPunct="0">
              <a:lnSpc>
                <a:spcPct val="150000"/>
              </a:lnSpc>
              <a:spcBef>
                <a:spcPct val="0"/>
              </a:spcBef>
              <a:spcAft>
                <a:spcPct val="0"/>
              </a:spcAft>
              <a:buFont typeface="Wingdings" pitchFamily="2" charset="2"/>
              <a:buChar char="Ø"/>
            </a:pPr>
            <a:r>
              <a:rPr lang="en-US" altLang="zh-CN" sz="1800" dirty="0" smtClean="0"/>
              <a:t> </a:t>
            </a:r>
            <a:r>
              <a:rPr lang="en-US" altLang="zh-CN" sz="2000" dirty="0" smtClean="0"/>
              <a:t>《</a:t>
            </a:r>
            <a:r>
              <a:rPr lang="zh-CN" altLang="en-US" sz="2000" dirty="0" smtClean="0"/>
              <a:t>财政部 国家税务总局关于建筑服务等营改增试点政策的通知</a:t>
            </a:r>
            <a:r>
              <a:rPr lang="en-US" altLang="zh-CN" sz="2000" dirty="0" smtClean="0"/>
              <a:t>》</a:t>
            </a:r>
            <a:r>
              <a:rPr lang="zh-CN" altLang="en-US" sz="2000" dirty="0" smtClean="0"/>
              <a:t> （财税（</a:t>
            </a:r>
            <a:r>
              <a:rPr lang="en-US" altLang="zh-CN" sz="2000" dirty="0" smtClean="0"/>
              <a:t>2017</a:t>
            </a:r>
            <a:r>
              <a:rPr lang="zh-CN" altLang="en-US" sz="2000" dirty="0" smtClean="0"/>
              <a:t>）</a:t>
            </a:r>
            <a:r>
              <a:rPr lang="en-US" altLang="zh-CN" sz="2000" dirty="0" smtClean="0"/>
              <a:t>058</a:t>
            </a:r>
            <a:r>
              <a:rPr lang="zh-CN" altLang="en-US" sz="2000" dirty="0" smtClean="0"/>
              <a:t>号）第二条： </a:t>
            </a:r>
            <a:r>
              <a:rPr lang="en-US" altLang="zh-CN" sz="2000" dirty="0" smtClean="0"/>
              <a:t>《</a:t>
            </a:r>
            <a:r>
              <a:rPr lang="zh-CN" altLang="en-US" sz="2000" dirty="0" smtClean="0"/>
              <a:t>营业税改征增值税试点实施办法</a:t>
            </a:r>
            <a:r>
              <a:rPr lang="en-US" altLang="zh-CN" sz="2000" dirty="0" smtClean="0"/>
              <a:t>》</a:t>
            </a:r>
            <a:r>
              <a:rPr lang="zh-CN" altLang="en-US" sz="2000" dirty="0" smtClean="0"/>
              <a:t>（</a:t>
            </a:r>
            <a:r>
              <a:rPr lang="zh-CN" altLang="en-US" sz="2000" dirty="0" smtClean="0">
                <a:hlinkClick r:id="" action="ppaction://hlinkfile"/>
              </a:rPr>
              <a:t>财税（</a:t>
            </a:r>
            <a:r>
              <a:rPr lang="en-US" altLang="zh-CN" sz="2000" dirty="0" smtClean="0">
                <a:hlinkClick r:id="" action="ppaction://hlinkfile"/>
              </a:rPr>
              <a:t>2016</a:t>
            </a:r>
            <a:r>
              <a:rPr lang="zh-CN" altLang="en-US" sz="2000" dirty="0" smtClean="0">
                <a:hlinkClick r:id="" action="ppaction://hlinkfile"/>
              </a:rPr>
              <a:t>）</a:t>
            </a:r>
            <a:r>
              <a:rPr lang="en-US" altLang="zh-CN" sz="2000" dirty="0" smtClean="0">
                <a:hlinkClick r:id="" action="ppaction://hlinkfile"/>
              </a:rPr>
              <a:t>36</a:t>
            </a:r>
            <a:r>
              <a:rPr lang="zh-CN" altLang="en-US" sz="2000" dirty="0" smtClean="0">
                <a:hlinkClick r:id="" action="ppaction://hlinkfile"/>
              </a:rPr>
              <a:t>号</a:t>
            </a:r>
            <a:r>
              <a:rPr lang="zh-CN" altLang="en-US" sz="2000" dirty="0" smtClean="0"/>
              <a:t>印发）第四十五条第（二）项修改为“纳税人提供</a:t>
            </a:r>
            <a:r>
              <a:rPr lang="zh-CN" altLang="en-US" sz="2000" b="1" dirty="0" smtClean="0"/>
              <a:t>租赁服务</a:t>
            </a:r>
            <a:r>
              <a:rPr lang="zh-CN" altLang="en-US" sz="2000" dirty="0" smtClean="0"/>
              <a:t>采取预收款方式的，其纳税义务发生时间为收到预收款的当天”。</a:t>
            </a:r>
            <a:r>
              <a:rPr lang="en-US" altLang="zh-CN" sz="2000" dirty="0" smtClean="0"/>
              <a:t>(</a:t>
            </a:r>
            <a:r>
              <a:rPr lang="zh-CN" altLang="en-US" sz="2000" dirty="0" smtClean="0"/>
              <a:t>新</a:t>
            </a:r>
            <a:r>
              <a:rPr lang="en-US" altLang="zh-CN" sz="2000" dirty="0" smtClean="0"/>
              <a:t>)</a:t>
            </a:r>
          </a:p>
          <a:p>
            <a:pPr lvl="0" defTabSz="914400" eaLnBrk="0" fontAlgn="base" hangingPunct="0">
              <a:lnSpc>
                <a:spcPct val="150000"/>
              </a:lnSpc>
              <a:spcBef>
                <a:spcPct val="0"/>
              </a:spcBef>
              <a:spcAft>
                <a:spcPct val="0"/>
              </a:spcAft>
              <a:buFont typeface="Wingdings" pitchFamily="2" charset="2"/>
              <a:buChar char="Ø"/>
            </a:pPr>
            <a:endParaRPr lang="en-US" altLang="zh-CN" sz="2000" dirty="0" smtClean="0"/>
          </a:p>
          <a:p>
            <a:pPr lvl="0" defTabSz="914400" eaLnBrk="0" fontAlgn="base" hangingPunct="0">
              <a:lnSpc>
                <a:spcPct val="150000"/>
              </a:lnSpc>
              <a:spcBef>
                <a:spcPct val="0"/>
              </a:spcBef>
              <a:spcAft>
                <a:spcPct val="0"/>
              </a:spcAft>
              <a:buFont typeface="Wingdings" pitchFamily="2" charset="2"/>
              <a:buChar char="Ø"/>
            </a:pPr>
            <a:r>
              <a:rPr lang="zh-CN" altLang="en-US" sz="2000" dirty="0" smtClean="0"/>
              <a:t> </a:t>
            </a:r>
            <a:r>
              <a:rPr lang="en-US" altLang="zh-CN" sz="2000" dirty="0" smtClean="0"/>
              <a:t>《</a:t>
            </a:r>
            <a:r>
              <a:rPr lang="zh-CN" altLang="en-US" sz="2000" dirty="0" smtClean="0"/>
              <a:t>营业税改征增值税试点实施办法</a:t>
            </a:r>
            <a:r>
              <a:rPr lang="en-US" altLang="zh-CN" sz="2000" dirty="0" smtClean="0"/>
              <a:t>》</a:t>
            </a:r>
            <a:r>
              <a:rPr lang="zh-CN" altLang="en-US" sz="2000" dirty="0" smtClean="0"/>
              <a:t>（</a:t>
            </a:r>
            <a:r>
              <a:rPr lang="zh-CN" altLang="en-US" sz="2000" dirty="0" smtClean="0">
                <a:hlinkClick r:id="" action="ppaction://hlinkfile"/>
              </a:rPr>
              <a:t>财税（</a:t>
            </a:r>
            <a:r>
              <a:rPr lang="en-US" altLang="zh-CN" sz="2000" dirty="0" smtClean="0">
                <a:hlinkClick r:id="" action="ppaction://hlinkfile"/>
              </a:rPr>
              <a:t>2016</a:t>
            </a:r>
            <a:r>
              <a:rPr lang="zh-CN" altLang="en-US" sz="2000" dirty="0" smtClean="0">
                <a:hlinkClick r:id="" action="ppaction://hlinkfile"/>
              </a:rPr>
              <a:t>）</a:t>
            </a:r>
            <a:r>
              <a:rPr lang="en-US" altLang="zh-CN" sz="2000" dirty="0" smtClean="0">
                <a:hlinkClick r:id="" action="ppaction://hlinkfile"/>
              </a:rPr>
              <a:t>36</a:t>
            </a:r>
            <a:r>
              <a:rPr lang="zh-CN" altLang="en-US" sz="2000" dirty="0" smtClean="0">
                <a:hlinkClick r:id="" action="ppaction://hlinkfile"/>
              </a:rPr>
              <a:t>号</a:t>
            </a:r>
            <a:r>
              <a:rPr lang="zh-CN" altLang="en-US" sz="2000" dirty="0" smtClean="0"/>
              <a:t>印发）第四十五条第（二）项：纳税人提供</a:t>
            </a:r>
            <a:r>
              <a:rPr lang="zh-CN" altLang="en-US" sz="2000" b="1" dirty="0" smtClean="0"/>
              <a:t>建筑服务、租赁服务</a:t>
            </a:r>
            <a:r>
              <a:rPr lang="zh-CN" altLang="en-US" sz="2000" dirty="0" smtClean="0"/>
              <a:t>采取预收款方式的，其纳税义务发生时间为收到预收款的当天。</a:t>
            </a:r>
            <a:r>
              <a:rPr lang="en-US" altLang="zh-CN" sz="2000" dirty="0" smtClean="0"/>
              <a:t>(</a:t>
            </a:r>
            <a:r>
              <a:rPr lang="zh-CN" altLang="en-US" sz="2000" dirty="0" smtClean="0"/>
              <a:t>旧</a:t>
            </a:r>
            <a:r>
              <a:rPr lang="en-US" altLang="zh-CN" sz="2000" dirty="0" smtClean="0"/>
              <a:t>)</a:t>
            </a:r>
            <a:endParaRPr lang="zh-CN" altLang="en-US" sz="2000" b="1" dirty="0" smtClean="0">
              <a:solidFill>
                <a:srgbClr val="FF0000"/>
              </a:solidFill>
              <a:latin typeface="+mn-ea"/>
              <a:ea typeface="+mn-ea"/>
              <a:cs typeface="仿宋_GB2312" charset="-122"/>
            </a:endParaRPr>
          </a:p>
        </p:txBody>
      </p:sp>
    </p:spTree>
    <p:extLst>
      <p:ext uri="{BB962C8B-B14F-4D97-AF65-F5344CB8AC3E}">
        <p14:creationId xmlns:p14="http://schemas.microsoft.com/office/powerpoint/2010/main" xmlns="" val="1800845609"/>
      </p:ext>
    </p:extLst>
  </p:cSld>
  <p:clrMapOvr>
    <a:masterClrMapping/>
  </p:clrMapOvr>
  <mc:AlternateContent xmlns:mc="http://schemas.openxmlformats.org/markup-compatibility/2006">
    <mc:Choice xmlns:p14="http://schemas.microsoft.com/office/powerpoint/2010/main" xmlns="" Requires="p14">
      <p:transition spd="slow" p14:dur="1400" advTm="0">
        <p14:doors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Effect transition="in" filter="barn(inVertical)">
                                      <p:cBhvr>
                                        <p:cTn id="19" dur="500"/>
                                        <p:tgtEl>
                                          <p:spTgt spid="8"/>
                                        </p:tgtEl>
                                      </p:cBhvr>
                                    </p:animEffect>
                                  </p:childTnLst>
                                </p:cTn>
                              </p:par>
                              <p:par>
                                <p:cTn id="20" presetID="16" presetClass="entr" presetSubtype="21" fill="hold" grpId="0" nodeType="withEffect">
                                  <p:stCondLst>
                                    <p:cond delay="0"/>
                                  </p:stCondLst>
                                  <p:iterate type="lt">
                                    <p:tmPct val="10000"/>
                                  </p:iterate>
                                  <p:childTnLst>
                                    <p:set>
                                      <p:cBhvr>
                                        <p:cTn id="21" dur="1" fill="hold">
                                          <p:stCondLst>
                                            <p:cond delay="0"/>
                                          </p:stCondLst>
                                        </p:cTn>
                                        <p:tgtEl>
                                          <p:spTgt spid="9"/>
                                        </p:tgtEl>
                                        <p:attrNameLst>
                                          <p:attrName>style.visibility</p:attrName>
                                        </p:attrNameLst>
                                      </p:cBhvr>
                                      <p:to>
                                        <p:strVal val="visible"/>
                                      </p:to>
                                    </p:set>
                                    <p:animEffect transition="in" filter="barn(inVertical)">
                                      <p:cBhvr>
                                        <p:cTn id="22" dur="500"/>
                                        <p:tgtEl>
                                          <p:spTgt spid="9"/>
                                        </p:tgtEl>
                                      </p:cBhvr>
                                    </p:animEffect>
                                  </p:childTnLst>
                                </p:cTn>
                              </p:par>
                            </p:childTnLst>
                          </p:cTn>
                        </p:par>
                        <p:par>
                          <p:cTn id="23" fill="hold">
                            <p:stCondLst>
                              <p:cond delay="800"/>
                            </p:stCondLst>
                            <p:childTnLst>
                              <p:par>
                                <p:cTn id="24" presetID="2" presetClass="entr" presetSubtype="4"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500" fill="hold"/>
                                        <p:tgtEl>
                                          <p:spTgt spid="12"/>
                                        </p:tgtEl>
                                        <p:attrNameLst>
                                          <p:attrName>ppt_x</p:attrName>
                                        </p:attrNameLst>
                                      </p:cBhvr>
                                      <p:tavLst>
                                        <p:tav tm="0">
                                          <p:val>
                                            <p:strVal val="#ppt_x"/>
                                          </p:val>
                                        </p:tav>
                                        <p:tav tm="100000">
                                          <p:val>
                                            <p:strVal val="#ppt_x"/>
                                          </p:val>
                                        </p:tav>
                                      </p:tavLst>
                                    </p:anim>
                                    <p:anim calcmode="lin" valueType="num">
                                      <p:cBhvr additive="base">
                                        <p:cTn id="27" dur="500" fill="hold"/>
                                        <p:tgtEl>
                                          <p:spTgt spid="12"/>
                                        </p:tgtEl>
                                        <p:attrNameLst>
                                          <p:attrName>ppt_y</p:attrName>
                                        </p:attrNameLst>
                                      </p:cBhvr>
                                      <p:tavLst>
                                        <p:tav tm="0">
                                          <p:val>
                                            <p:strVal val="1+#ppt_h/2"/>
                                          </p:val>
                                        </p:tav>
                                        <p:tav tm="100000">
                                          <p:val>
                                            <p:strVal val="#ppt_y"/>
                                          </p:val>
                                        </p:tav>
                                      </p:tavLst>
                                    </p:anim>
                                  </p:childTnLst>
                                </p:cTn>
                              </p:par>
                            </p:childTnLst>
                          </p:cTn>
                        </p:par>
                        <p:par>
                          <p:cTn id="28" fill="hold">
                            <p:stCondLst>
                              <p:cond delay="1300"/>
                            </p:stCondLst>
                            <p:childTnLst>
                              <p:par>
                                <p:cTn id="29" presetID="2" presetClass="entr" presetSubtype="4"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par>
                          <p:cTn id="33" fill="hold">
                            <p:stCondLst>
                              <p:cond delay="1800"/>
                            </p:stCondLst>
                            <p:childTnLst>
                              <p:par>
                                <p:cTn id="34" presetID="2" presetClass="entr" presetSubtype="4"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additive="base">
                                        <p:cTn id="36" dur="500" fill="hold"/>
                                        <p:tgtEl>
                                          <p:spTgt spid="11"/>
                                        </p:tgtEl>
                                        <p:attrNameLst>
                                          <p:attrName>ppt_x</p:attrName>
                                        </p:attrNameLst>
                                      </p:cBhvr>
                                      <p:tavLst>
                                        <p:tav tm="0">
                                          <p:val>
                                            <p:strVal val="#ppt_x"/>
                                          </p:val>
                                        </p:tav>
                                        <p:tav tm="100000">
                                          <p:val>
                                            <p:strVal val="#ppt_x"/>
                                          </p:val>
                                        </p:tav>
                                      </p:tavLst>
                                    </p:anim>
                                    <p:anim calcmode="lin" valueType="num">
                                      <p:cBhvr additive="base">
                                        <p:cTn id="37" dur="500" fill="hold"/>
                                        <p:tgtEl>
                                          <p:spTgt spid="11"/>
                                        </p:tgtEl>
                                        <p:attrNameLst>
                                          <p:attrName>ppt_y</p:attrName>
                                        </p:attrNameLst>
                                      </p:cBhvr>
                                      <p:tavLst>
                                        <p:tav tm="0">
                                          <p:val>
                                            <p:strVal val="1+#ppt_h/2"/>
                                          </p:val>
                                        </p:tav>
                                        <p:tav tm="100000">
                                          <p:val>
                                            <p:strVal val="#ppt_y"/>
                                          </p:val>
                                        </p:tav>
                                      </p:tavLst>
                                    </p:anim>
                                  </p:childTnLst>
                                </p:cTn>
                              </p:par>
                            </p:childTnLst>
                          </p:cTn>
                        </p:par>
                        <p:par>
                          <p:cTn id="38" fill="hold">
                            <p:stCondLst>
                              <p:cond delay="2300"/>
                            </p:stCondLst>
                            <p:childTnLst>
                              <p:par>
                                <p:cTn id="39" presetID="2" presetClass="entr" presetSubtype="2"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500" fill="hold"/>
                                        <p:tgtEl>
                                          <p:spTgt spid="13"/>
                                        </p:tgtEl>
                                        <p:attrNameLst>
                                          <p:attrName>ppt_x</p:attrName>
                                        </p:attrNameLst>
                                      </p:cBhvr>
                                      <p:tavLst>
                                        <p:tav tm="0">
                                          <p:val>
                                            <p:strVal val="1+#ppt_w/2"/>
                                          </p:val>
                                        </p:tav>
                                        <p:tav tm="100000">
                                          <p:val>
                                            <p:strVal val="#ppt_x"/>
                                          </p:val>
                                        </p:tav>
                                      </p:tavLst>
                                    </p:anim>
                                    <p:anim calcmode="lin" valueType="num">
                                      <p:cBhvr additive="base">
                                        <p:cTn id="42" dur="500" fill="hold"/>
                                        <p:tgtEl>
                                          <p:spTgt spid="13"/>
                                        </p:tgtEl>
                                        <p:attrNameLst>
                                          <p:attrName>ppt_y</p:attrName>
                                        </p:attrNameLst>
                                      </p:cBhvr>
                                      <p:tavLst>
                                        <p:tav tm="0">
                                          <p:val>
                                            <p:strVal val="#ppt_y"/>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additive="base">
                                        <p:cTn id="45" dur="500" fill="hold"/>
                                        <p:tgtEl>
                                          <p:spTgt spid="14"/>
                                        </p:tgtEl>
                                        <p:attrNameLst>
                                          <p:attrName>ppt_x</p:attrName>
                                        </p:attrNameLst>
                                      </p:cBhvr>
                                      <p:tavLst>
                                        <p:tav tm="0">
                                          <p:val>
                                            <p:strVal val="#ppt_x"/>
                                          </p:val>
                                        </p:tav>
                                        <p:tav tm="100000">
                                          <p:val>
                                            <p:strVal val="#ppt_x"/>
                                          </p:val>
                                        </p:tav>
                                      </p:tavLst>
                                    </p:anim>
                                    <p:anim calcmode="lin" valueType="num">
                                      <p:cBhvr additive="base">
                                        <p:cTn id="46" dur="500" fill="hold"/>
                                        <p:tgtEl>
                                          <p:spTgt spid="14"/>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additive="base">
                                        <p:cTn id="49" dur="500" fill="hold"/>
                                        <p:tgtEl>
                                          <p:spTgt spid="15"/>
                                        </p:tgtEl>
                                        <p:attrNameLst>
                                          <p:attrName>ppt_x</p:attrName>
                                        </p:attrNameLst>
                                      </p:cBhvr>
                                      <p:tavLst>
                                        <p:tav tm="0">
                                          <p:val>
                                            <p:strVal val="#ppt_x"/>
                                          </p:val>
                                        </p:tav>
                                        <p:tav tm="100000">
                                          <p:val>
                                            <p:strVal val="#ppt_x"/>
                                          </p:val>
                                        </p:tav>
                                      </p:tavLst>
                                    </p:anim>
                                    <p:anim calcmode="lin" valueType="num">
                                      <p:cBhvr additive="base">
                                        <p:cTn id="50" dur="500" fill="hold"/>
                                        <p:tgtEl>
                                          <p:spTgt spid="15"/>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16"/>
                                        </p:tgtEl>
                                        <p:attrNameLst>
                                          <p:attrName>style.visibility</p:attrName>
                                        </p:attrNameLst>
                                      </p:cBhvr>
                                      <p:to>
                                        <p:strVal val="visible"/>
                                      </p:to>
                                    </p:set>
                                    <p:anim calcmode="lin" valueType="num">
                                      <p:cBhvr additive="base">
                                        <p:cTn id="53" dur="500" fill="hold"/>
                                        <p:tgtEl>
                                          <p:spTgt spid="16"/>
                                        </p:tgtEl>
                                        <p:attrNameLst>
                                          <p:attrName>ppt_x</p:attrName>
                                        </p:attrNameLst>
                                      </p:cBhvr>
                                      <p:tavLst>
                                        <p:tav tm="0">
                                          <p:val>
                                            <p:strVal val="#ppt_x"/>
                                          </p:val>
                                        </p:tav>
                                        <p:tav tm="100000">
                                          <p:val>
                                            <p:strVal val="#ppt_x"/>
                                          </p:val>
                                        </p:tav>
                                      </p:tavLst>
                                    </p:anim>
                                    <p:anim calcmode="lin" valueType="num">
                                      <p:cBhvr additive="base">
                                        <p:cTn id="54" dur="500" fill="hold"/>
                                        <p:tgtEl>
                                          <p:spTgt spid="16"/>
                                        </p:tgtEl>
                                        <p:attrNameLst>
                                          <p:attrName>ppt_y</p:attrName>
                                        </p:attrNameLst>
                                      </p:cBhvr>
                                      <p:tavLst>
                                        <p:tav tm="0">
                                          <p:val>
                                            <p:strVal val="1+#ppt_h/2"/>
                                          </p:val>
                                        </p:tav>
                                        <p:tav tm="100000">
                                          <p:val>
                                            <p:strVal val="#ppt_y"/>
                                          </p:val>
                                        </p:tav>
                                      </p:tavLst>
                                    </p:anim>
                                  </p:childTnLst>
                                </p:cTn>
                              </p:par>
                              <p:par>
                                <p:cTn id="55" presetID="2" presetClass="entr" presetSubtype="3" fill="hold" grpId="0" nodeType="with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additive="base">
                                        <p:cTn id="57" dur="500" fill="hold"/>
                                        <p:tgtEl>
                                          <p:spTgt spid="17"/>
                                        </p:tgtEl>
                                        <p:attrNameLst>
                                          <p:attrName>ppt_x</p:attrName>
                                        </p:attrNameLst>
                                      </p:cBhvr>
                                      <p:tavLst>
                                        <p:tav tm="0">
                                          <p:val>
                                            <p:strVal val="1+#ppt_w/2"/>
                                          </p:val>
                                        </p:tav>
                                        <p:tav tm="100000">
                                          <p:val>
                                            <p:strVal val="#ppt_x"/>
                                          </p:val>
                                        </p:tav>
                                      </p:tavLst>
                                    </p:anim>
                                    <p:anim calcmode="lin" valueType="num">
                                      <p:cBhvr additive="base">
                                        <p:cTn id="58" dur="500" fill="hold"/>
                                        <p:tgtEl>
                                          <p:spTgt spid="17"/>
                                        </p:tgtEl>
                                        <p:attrNameLst>
                                          <p:attrName>ppt_y</p:attrName>
                                        </p:attrNameLst>
                                      </p:cBhvr>
                                      <p:tavLst>
                                        <p:tav tm="0">
                                          <p:val>
                                            <p:strVal val="0-#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18"/>
                                        </p:tgtEl>
                                        <p:attrNameLst>
                                          <p:attrName>style.visibility</p:attrName>
                                        </p:attrNameLst>
                                      </p:cBhvr>
                                      <p:to>
                                        <p:strVal val="visible"/>
                                      </p:to>
                                    </p:set>
                                    <p:anim calcmode="lin" valueType="num">
                                      <p:cBhvr additive="base">
                                        <p:cTn id="61" dur="500" fill="hold"/>
                                        <p:tgtEl>
                                          <p:spTgt spid="18"/>
                                        </p:tgtEl>
                                        <p:attrNameLst>
                                          <p:attrName>ppt_x</p:attrName>
                                        </p:attrNameLst>
                                      </p:cBhvr>
                                      <p:tavLst>
                                        <p:tav tm="0">
                                          <p:val>
                                            <p:strVal val="#ppt_x"/>
                                          </p:val>
                                        </p:tav>
                                        <p:tav tm="100000">
                                          <p:val>
                                            <p:strVal val="#ppt_x"/>
                                          </p:val>
                                        </p:tav>
                                      </p:tavLst>
                                    </p:anim>
                                    <p:anim calcmode="lin" valueType="num">
                                      <p:cBhvr additive="base">
                                        <p:cTn id="62" dur="500" fill="hold"/>
                                        <p:tgtEl>
                                          <p:spTgt spid="18"/>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9"/>
                                        </p:tgtEl>
                                        <p:attrNameLst>
                                          <p:attrName>style.visibility</p:attrName>
                                        </p:attrNameLst>
                                      </p:cBhvr>
                                      <p:to>
                                        <p:strVal val="visible"/>
                                      </p:to>
                                    </p:set>
                                    <p:anim calcmode="lin" valueType="num">
                                      <p:cBhvr additive="base">
                                        <p:cTn id="65" dur="500" fill="hold"/>
                                        <p:tgtEl>
                                          <p:spTgt spid="19"/>
                                        </p:tgtEl>
                                        <p:attrNameLst>
                                          <p:attrName>ppt_x</p:attrName>
                                        </p:attrNameLst>
                                      </p:cBhvr>
                                      <p:tavLst>
                                        <p:tav tm="0">
                                          <p:val>
                                            <p:strVal val="#ppt_x"/>
                                          </p:val>
                                        </p:tav>
                                        <p:tav tm="100000">
                                          <p:val>
                                            <p:strVal val="#ppt_x"/>
                                          </p:val>
                                        </p:tav>
                                      </p:tavLst>
                                    </p:anim>
                                    <p:anim calcmode="lin" valueType="num">
                                      <p:cBhvr additive="base">
                                        <p:cTn id="66" dur="500" fill="hold"/>
                                        <p:tgtEl>
                                          <p:spTgt spid="19"/>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20"/>
                                        </p:tgtEl>
                                        <p:attrNameLst>
                                          <p:attrName>style.visibility</p:attrName>
                                        </p:attrNameLst>
                                      </p:cBhvr>
                                      <p:to>
                                        <p:strVal val="visible"/>
                                      </p:to>
                                    </p:set>
                                    <p:anim calcmode="lin" valueType="num">
                                      <p:cBhvr additive="base">
                                        <p:cTn id="69" dur="500" fill="hold"/>
                                        <p:tgtEl>
                                          <p:spTgt spid="20"/>
                                        </p:tgtEl>
                                        <p:attrNameLst>
                                          <p:attrName>ppt_x</p:attrName>
                                        </p:attrNameLst>
                                      </p:cBhvr>
                                      <p:tavLst>
                                        <p:tav tm="0">
                                          <p:val>
                                            <p:strVal val="#ppt_x"/>
                                          </p:val>
                                        </p:tav>
                                        <p:tav tm="100000">
                                          <p:val>
                                            <p:strVal val="#ppt_x"/>
                                          </p:val>
                                        </p:tav>
                                      </p:tavLst>
                                    </p:anim>
                                    <p:anim calcmode="lin" valueType="num">
                                      <p:cBhvr additive="base">
                                        <p:cTn id="70" dur="500" fill="hold"/>
                                        <p:tgtEl>
                                          <p:spTgt spid="20"/>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21"/>
                                        </p:tgtEl>
                                        <p:attrNameLst>
                                          <p:attrName>style.visibility</p:attrName>
                                        </p:attrNameLst>
                                      </p:cBhvr>
                                      <p:to>
                                        <p:strVal val="visible"/>
                                      </p:to>
                                    </p:set>
                                    <p:anim calcmode="lin" valueType="num">
                                      <p:cBhvr additive="base">
                                        <p:cTn id="73" dur="500" fill="hold"/>
                                        <p:tgtEl>
                                          <p:spTgt spid="21"/>
                                        </p:tgtEl>
                                        <p:attrNameLst>
                                          <p:attrName>ppt_x</p:attrName>
                                        </p:attrNameLst>
                                      </p:cBhvr>
                                      <p:tavLst>
                                        <p:tav tm="0">
                                          <p:val>
                                            <p:strVal val="#ppt_x"/>
                                          </p:val>
                                        </p:tav>
                                        <p:tav tm="100000">
                                          <p:val>
                                            <p:strVal val="#ppt_x"/>
                                          </p:val>
                                        </p:tav>
                                      </p:tavLst>
                                    </p:anim>
                                    <p:anim calcmode="lin" valueType="num">
                                      <p:cBhvr additive="base">
                                        <p:cTn id="74" dur="500" fill="hold"/>
                                        <p:tgtEl>
                                          <p:spTgt spid="21"/>
                                        </p:tgtEl>
                                        <p:attrNameLst>
                                          <p:attrName>ppt_y</p:attrName>
                                        </p:attrNameLst>
                                      </p:cBhvr>
                                      <p:tavLst>
                                        <p:tav tm="0">
                                          <p:val>
                                            <p:strVal val="1+#ppt_h/2"/>
                                          </p:val>
                                        </p:tav>
                                        <p:tav tm="100000">
                                          <p:val>
                                            <p:strVal val="#ppt_y"/>
                                          </p:val>
                                        </p:tav>
                                      </p:tavLst>
                                    </p:anim>
                                  </p:childTnLst>
                                </p:cTn>
                              </p:par>
                              <p:par>
                                <p:cTn id="75" presetID="2" presetClass="entr" presetSubtype="6" fill="hold" nodeType="withEffect">
                                  <p:stCondLst>
                                    <p:cond delay="0"/>
                                  </p:stCondLst>
                                  <p:childTnLst>
                                    <p:set>
                                      <p:cBhvr>
                                        <p:cTn id="76" dur="1" fill="hold">
                                          <p:stCondLst>
                                            <p:cond delay="0"/>
                                          </p:stCondLst>
                                        </p:cTn>
                                        <p:tgtEl>
                                          <p:spTgt spid="3"/>
                                        </p:tgtEl>
                                        <p:attrNameLst>
                                          <p:attrName>style.visibility</p:attrName>
                                        </p:attrNameLst>
                                      </p:cBhvr>
                                      <p:to>
                                        <p:strVal val="visible"/>
                                      </p:to>
                                    </p:set>
                                    <p:anim calcmode="lin" valueType="num">
                                      <p:cBhvr additive="base">
                                        <p:cTn id="77" dur="500" fill="hold"/>
                                        <p:tgtEl>
                                          <p:spTgt spid="3"/>
                                        </p:tgtEl>
                                        <p:attrNameLst>
                                          <p:attrName>ppt_x</p:attrName>
                                        </p:attrNameLst>
                                      </p:cBhvr>
                                      <p:tavLst>
                                        <p:tav tm="0">
                                          <p:val>
                                            <p:strVal val="1+#ppt_w/2"/>
                                          </p:val>
                                        </p:tav>
                                        <p:tav tm="100000">
                                          <p:val>
                                            <p:strVal val="#ppt_x"/>
                                          </p:val>
                                        </p:tav>
                                      </p:tavLst>
                                    </p:anim>
                                    <p:anim calcmode="lin" valueType="num">
                                      <p:cBhvr additive="base">
                                        <p:cTn id="78" dur="500" fill="hold"/>
                                        <p:tgtEl>
                                          <p:spTgt spid="3"/>
                                        </p:tgtEl>
                                        <p:attrNameLst>
                                          <p:attrName>ppt_y</p:attrName>
                                        </p:attrNameLst>
                                      </p:cBhvr>
                                      <p:tavLst>
                                        <p:tav tm="0">
                                          <p:val>
                                            <p:strVal val="1+#ppt_h/2"/>
                                          </p:val>
                                        </p:tav>
                                        <p:tav tm="100000">
                                          <p:val>
                                            <p:strVal val="#ppt_y"/>
                                          </p:val>
                                        </p:tav>
                                      </p:tavLst>
                                    </p:anim>
                                  </p:childTnLst>
                                </p:cTn>
                              </p:par>
                              <p:par>
                                <p:cTn id="79" presetID="2" presetClass="entr" presetSubtype="6" fill="hold" grpId="0" nodeType="withEffect">
                                  <p:stCondLst>
                                    <p:cond delay="0"/>
                                  </p:stCondLst>
                                  <p:childTnLst>
                                    <p:set>
                                      <p:cBhvr>
                                        <p:cTn id="80" dur="1" fill="hold">
                                          <p:stCondLst>
                                            <p:cond delay="0"/>
                                          </p:stCondLst>
                                        </p:cTn>
                                        <p:tgtEl>
                                          <p:spTgt spid="29"/>
                                        </p:tgtEl>
                                        <p:attrNameLst>
                                          <p:attrName>style.visibility</p:attrName>
                                        </p:attrNameLst>
                                      </p:cBhvr>
                                      <p:to>
                                        <p:strVal val="visible"/>
                                      </p:to>
                                    </p:set>
                                    <p:anim calcmode="lin" valueType="num">
                                      <p:cBhvr additive="base">
                                        <p:cTn id="81" dur="500" fill="hold"/>
                                        <p:tgtEl>
                                          <p:spTgt spid="29"/>
                                        </p:tgtEl>
                                        <p:attrNameLst>
                                          <p:attrName>ppt_x</p:attrName>
                                        </p:attrNameLst>
                                      </p:cBhvr>
                                      <p:tavLst>
                                        <p:tav tm="0">
                                          <p:val>
                                            <p:strVal val="1+#ppt_w/2"/>
                                          </p:val>
                                        </p:tav>
                                        <p:tav tm="100000">
                                          <p:val>
                                            <p:strVal val="#ppt_x"/>
                                          </p:val>
                                        </p:tav>
                                      </p:tavLst>
                                    </p:anim>
                                    <p:anim calcmode="lin" valueType="num">
                                      <p:cBhvr additive="base">
                                        <p:cTn id="82" dur="500" fill="hold"/>
                                        <p:tgtEl>
                                          <p:spTgt spid="29"/>
                                        </p:tgtEl>
                                        <p:attrNameLst>
                                          <p:attrName>ppt_y</p:attrName>
                                        </p:attrNameLst>
                                      </p:cBhvr>
                                      <p:tavLst>
                                        <p:tav tm="0">
                                          <p:val>
                                            <p:strVal val="1+#ppt_h/2"/>
                                          </p:val>
                                        </p:tav>
                                        <p:tav tm="100000">
                                          <p:val>
                                            <p:strVal val="#ppt_y"/>
                                          </p:val>
                                        </p:tav>
                                      </p:tavLst>
                                    </p:anim>
                                  </p:childTnLst>
                                </p:cTn>
                              </p:par>
                              <p:par>
                                <p:cTn id="83" presetID="2" presetClass="entr" presetSubtype="4" fill="hold" grpId="0" nodeType="withEffect">
                                  <p:stCondLst>
                                    <p:cond delay="0"/>
                                  </p:stCondLst>
                                  <p:childTnLst>
                                    <p:set>
                                      <p:cBhvr>
                                        <p:cTn id="84" dur="1" fill="hold">
                                          <p:stCondLst>
                                            <p:cond delay="0"/>
                                          </p:stCondLst>
                                        </p:cTn>
                                        <p:tgtEl>
                                          <p:spTgt spid="30"/>
                                        </p:tgtEl>
                                        <p:attrNameLst>
                                          <p:attrName>style.visibility</p:attrName>
                                        </p:attrNameLst>
                                      </p:cBhvr>
                                      <p:to>
                                        <p:strVal val="visible"/>
                                      </p:to>
                                    </p:set>
                                    <p:anim calcmode="lin" valueType="num">
                                      <p:cBhvr additive="base">
                                        <p:cTn id="85" dur="500" fill="hold"/>
                                        <p:tgtEl>
                                          <p:spTgt spid="30"/>
                                        </p:tgtEl>
                                        <p:attrNameLst>
                                          <p:attrName>ppt_x</p:attrName>
                                        </p:attrNameLst>
                                      </p:cBhvr>
                                      <p:tavLst>
                                        <p:tav tm="0">
                                          <p:val>
                                            <p:strVal val="#ppt_x"/>
                                          </p:val>
                                        </p:tav>
                                        <p:tav tm="100000">
                                          <p:val>
                                            <p:strVal val="#ppt_x"/>
                                          </p:val>
                                        </p:tav>
                                      </p:tavLst>
                                    </p:anim>
                                    <p:anim calcmode="lin" valueType="num">
                                      <p:cBhvr additive="base">
                                        <p:cTn id="86" dur="500" fill="hold"/>
                                        <p:tgtEl>
                                          <p:spTgt spid="30"/>
                                        </p:tgtEl>
                                        <p:attrNameLst>
                                          <p:attrName>ppt_y</p:attrName>
                                        </p:attrNameLst>
                                      </p:cBhvr>
                                      <p:tavLst>
                                        <p:tav tm="0">
                                          <p:val>
                                            <p:strVal val="1+#ppt_h/2"/>
                                          </p:val>
                                        </p:tav>
                                        <p:tav tm="100000">
                                          <p:val>
                                            <p:strVal val="#ppt_y"/>
                                          </p:val>
                                        </p:tav>
                                      </p:tavLst>
                                    </p:anim>
                                  </p:childTnLst>
                                </p:cTn>
                              </p:par>
                              <p:par>
                                <p:cTn id="87" presetID="2" presetClass="entr" presetSubtype="4" fill="hold" grpId="0" nodeType="withEffect">
                                  <p:stCondLst>
                                    <p:cond delay="0"/>
                                  </p:stCondLst>
                                  <p:childTnLst>
                                    <p:set>
                                      <p:cBhvr>
                                        <p:cTn id="88" dur="1" fill="hold">
                                          <p:stCondLst>
                                            <p:cond delay="0"/>
                                          </p:stCondLst>
                                        </p:cTn>
                                        <p:tgtEl>
                                          <p:spTgt spid="31"/>
                                        </p:tgtEl>
                                        <p:attrNameLst>
                                          <p:attrName>style.visibility</p:attrName>
                                        </p:attrNameLst>
                                      </p:cBhvr>
                                      <p:to>
                                        <p:strVal val="visible"/>
                                      </p:to>
                                    </p:set>
                                    <p:anim calcmode="lin" valueType="num">
                                      <p:cBhvr additive="base">
                                        <p:cTn id="89" dur="500" fill="hold"/>
                                        <p:tgtEl>
                                          <p:spTgt spid="31"/>
                                        </p:tgtEl>
                                        <p:attrNameLst>
                                          <p:attrName>ppt_x</p:attrName>
                                        </p:attrNameLst>
                                      </p:cBhvr>
                                      <p:tavLst>
                                        <p:tav tm="0">
                                          <p:val>
                                            <p:strVal val="#ppt_x"/>
                                          </p:val>
                                        </p:tav>
                                        <p:tav tm="100000">
                                          <p:val>
                                            <p:strVal val="#ppt_x"/>
                                          </p:val>
                                        </p:tav>
                                      </p:tavLst>
                                    </p:anim>
                                    <p:anim calcmode="lin" valueType="num">
                                      <p:cBhvr additive="base">
                                        <p:cTn id="90" dur="500" fill="hold"/>
                                        <p:tgtEl>
                                          <p:spTgt spid="31"/>
                                        </p:tgtEl>
                                        <p:attrNameLst>
                                          <p:attrName>ppt_y</p:attrName>
                                        </p:attrNameLst>
                                      </p:cBhvr>
                                      <p:tavLst>
                                        <p:tav tm="0">
                                          <p:val>
                                            <p:strVal val="1+#ppt_h/2"/>
                                          </p:val>
                                        </p:tav>
                                        <p:tav tm="100000">
                                          <p:val>
                                            <p:strVal val="#ppt_y"/>
                                          </p:val>
                                        </p:tav>
                                      </p:tavLst>
                                    </p:anim>
                                  </p:childTnLst>
                                </p:cTn>
                              </p:par>
                              <p:par>
                                <p:cTn id="91" presetID="2" presetClass="entr" presetSubtype="4" fill="hold" grpId="0" nodeType="withEffect">
                                  <p:stCondLst>
                                    <p:cond delay="0"/>
                                  </p:stCondLst>
                                  <p:childTnLst>
                                    <p:set>
                                      <p:cBhvr>
                                        <p:cTn id="92" dur="1" fill="hold">
                                          <p:stCondLst>
                                            <p:cond delay="0"/>
                                          </p:stCondLst>
                                        </p:cTn>
                                        <p:tgtEl>
                                          <p:spTgt spid="32"/>
                                        </p:tgtEl>
                                        <p:attrNameLst>
                                          <p:attrName>style.visibility</p:attrName>
                                        </p:attrNameLst>
                                      </p:cBhvr>
                                      <p:to>
                                        <p:strVal val="visible"/>
                                      </p:to>
                                    </p:set>
                                    <p:anim calcmode="lin" valueType="num">
                                      <p:cBhvr additive="base">
                                        <p:cTn id="93" dur="500" fill="hold"/>
                                        <p:tgtEl>
                                          <p:spTgt spid="32"/>
                                        </p:tgtEl>
                                        <p:attrNameLst>
                                          <p:attrName>ppt_x</p:attrName>
                                        </p:attrNameLst>
                                      </p:cBhvr>
                                      <p:tavLst>
                                        <p:tav tm="0">
                                          <p:val>
                                            <p:strVal val="#ppt_x"/>
                                          </p:val>
                                        </p:tav>
                                        <p:tav tm="100000">
                                          <p:val>
                                            <p:strVal val="#ppt_x"/>
                                          </p:val>
                                        </p:tav>
                                      </p:tavLst>
                                    </p:anim>
                                    <p:anim calcmode="lin" valueType="num">
                                      <p:cBhvr additive="base">
                                        <p:cTn id="94" dur="500" fill="hold"/>
                                        <p:tgtEl>
                                          <p:spTgt spid="32"/>
                                        </p:tgtEl>
                                        <p:attrNameLst>
                                          <p:attrName>ppt_y</p:attrName>
                                        </p:attrNameLst>
                                      </p:cBhvr>
                                      <p:tavLst>
                                        <p:tav tm="0">
                                          <p:val>
                                            <p:strVal val="1+#ppt_h/2"/>
                                          </p:val>
                                        </p:tav>
                                        <p:tav tm="100000">
                                          <p:val>
                                            <p:strVal val="#ppt_y"/>
                                          </p:val>
                                        </p:tav>
                                      </p:tavLst>
                                    </p:anim>
                                  </p:childTnLst>
                                </p:cTn>
                              </p:par>
                              <p:par>
                                <p:cTn id="95" presetID="2" presetClass="entr" presetSubtype="4" fill="hold" grpId="0" nodeType="withEffect">
                                  <p:stCondLst>
                                    <p:cond delay="0"/>
                                  </p:stCondLst>
                                  <p:childTnLst>
                                    <p:set>
                                      <p:cBhvr>
                                        <p:cTn id="96" dur="1" fill="hold">
                                          <p:stCondLst>
                                            <p:cond delay="0"/>
                                          </p:stCondLst>
                                        </p:cTn>
                                        <p:tgtEl>
                                          <p:spTgt spid="33"/>
                                        </p:tgtEl>
                                        <p:attrNameLst>
                                          <p:attrName>style.visibility</p:attrName>
                                        </p:attrNameLst>
                                      </p:cBhvr>
                                      <p:to>
                                        <p:strVal val="visible"/>
                                      </p:to>
                                    </p:set>
                                    <p:anim calcmode="lin" valueType="num">
                                      <p:cBhvr additive="base">
                                        <p:cTn id="97" dur="500" fill="hold"/>
                                        <p:tgtEl>
                                          <p:spTgt spid="33"/>
                                        </p:tgtEl>
                                        <p:attrNameLst>
                                          <p:attrName>ppt_x</p:attrName>
                                        </p:attrNameLst>
                                      </p:cBhvr>
                                      <p:tavLst>
                                        <p:tav tm="0">
                                          <p:val>
                                            <p:strVal val="#ppt_x"/>
                                          </p:val>
                                        </p:tav>
                                        <p:tav tm="100000">
                                          <p:val>
                                            <p:strVal val="#ppt_x"/>
                                          </p:val>
                                        </p:tav>
                                      </p:tavLst>
                                    </p:anim>
                                    <p:anim calcmode="lin" valueType="num">
                                      <p:cBhvr additive="base">
                                        <p:cTn id="98" dur="500" fill="hold"/>
                                        <p:tgtEl>
                                          <p:spTgt spid="33"/>
                                        </p:tgtEl>
                                        <p:attrNameLst>
                                          <p:attrName>ppt_y</p:attrName>
                                        </p:attrNameLst>
                                      </p:cBhvr>
                                      <p:tavLst>
                                        <p:tav tm="0">
                                          <p:val>
                                            <p:strVal val="1+#ppt_h/2"/>
                                          </p:val>
                                        </p:tav>
                                        <p:tav tm="100000">
                                          <p:val>
                                            <p:strVal val="#ppt_y"/>
                                          </p:val>
                                        </p:tav>
                                      </p:tavLst>
                                    </p:anim>
                                  </p:childTnLst>
                                </p:cTn>
                              </p:par>
                              <p:par>
                                <p:cTn id="99" presetID="2" presetClass="entr" presetSubtype="4" fill="hold" grpId="0" nodeType="withEffect">
                                  <p:stCondLst>
                                    <p:cond delay="0"/>
                                  </p:stCondLst>
                                  <p:childTnLst>
                                    <p:set>
                                      <p:cBhvr>
                                        <p:cTn id="100" dur="1" fill="hold">
                                          <p:stCondLst>
                                            <p:cond delay="0"/>
                                          </p:stCondLst>
                                        </p:cTn>
                                        <p:tgtEl>
                                          <p:spTgt spid="34"/>
                                        </p:tgtEl>
                                        <p:attrNameLst>
                                          <p:attrName>style.visibility</p:attrName>
                                        </p:attrNameLst>
                                      </p:cBhvr>
                                      <p:to>
                                        <p:strVal val="visible"/>
                                      </p:to>
                                    </p:set>
                                    <p:anim calcmode="lin" valueType="num">
                                      <p:cBhvr additive="base">
                                        <p:cTn id="101" dur="500" fill="hold"/>
                                        <p:tgtEl>
                                          <p:spTgt spid="34"/>
                                        </p:tgtEl>
                                        <p:attrNameLst>
                                          <p:attrName>ppt_x</p:attrName>
                                        </p:attrNameLst>
                                      </p:cBhvr>
                                      <p:tavLst>
                                        <p:tav tm="0">
                                          <p:val>
                                            <p:strVal val="#ppt_x"/>
                                          </p:val>
                                        </p:tav>
                                        <p:tav tm="100000">
                                          <p:val>
                                            <p:strVal val="#ppt_x"/>
                                          </p:val>
                                        </p:tav>
                                      </p:tavLst>
                                    </p:anim>
                                    <p:anim calcmode="lin" valueType="num">
                                      <p:cBhvr additive="base">
                                        <p:cTn id="102" dur="500" fill="hold"/>
                                        <p:tgtEl>
                                          <p:spTgt spid="34"/>
                                        </p:tgtEl>
                                        <p:attrNameLst>
                                          <p:attrName>ppt_y</p:attrName>
                                        </p:attrNameLst>
                                      </p:cBhvr>
                                      <p:tavLst>
                                        <p:tav tm="0">
                                          <p:val>
                                            <p:strVal val="1+#ppt_h/2"/>
                                          </p:val>
                                        </p:tav>
                                        <p:tav tm="100000">
                                          <p:val>
                                            <p:strVal val="#ppt_y"/>
                                          </p:val>
                                        </p:tav>
                                      </p:tavLst>
                                    </p:anim>
                                  </p:childTnLst>
                                </p:cTn>
                              </p:par>
                              <p:par>
                                <p:cTn id="103" presetID="2" presetClass="entr" presetSubtype="4" fill="hold" grpId="0" nodeType="withEffect">
                                  <p:stCondLst>
                                    <p:cond delay="0"/>
                                  </p:stCondLst>
                                  <p:childTnLst>
                                    <p:set>
                                      <p:cBhvr>
                                        <p:cTn id="104" dur="1" fill="hold">
                                          <p:stCondLst>
                                            <p:cond delay="0"/>
                                          </p:stCondLst>
                                        </p:cTn>
                                        <p:tgtEl>
                                          <p:spTgt spid="35"/>
                                        </p:tgtEl>
                                        <p:attrNameLst>
                                          <p:attrName>style.visibility</p:attrName>
                                        </p:attrNameLst>
                                      </p:cBhvr>
                                      <p:to>
                                        <p:strVal val="visible"/>
                                      </p:to>
                                    </p:set>
                                    <p:anim calcmode="lin" valueType="num">
                                      <p:cBhvr additive="base">
                                        <p:cTn id="105" dur="500" fill="hold"/>
                                        <p:tgtEl>
                                          <p:spTgt spid="35"/>
                                        </p:tgtEl>
                                        <p:attrNameLst>
                                          <p:attrName>ppt_x</p:attrName>
                                        </p:attrNameLst>
                                      </p:cBhvr>
                                      <p:tavLst>
                                        <p:tav tm="0">
                                          <p:val>
                                            <p:strVal val="#ppt_x"/>
                                          </p:val>
                                        </p:tav>
                                        <p:tav tm="100000">
                                          <p:val>
                                            <p:strVal val="#ppt_x"/>
                                          </p:val>
                                        </p:tav>
                                      </p:tavLst>
                                    </p:anim>
                                    <p:anim calcmode="lin" valueType="num">
                                      <p:cBhvr additive="base">
                                        <p:cTn id="106" dur="500" fill="hold"/>
                                        <p:tgtEl>
                                          <p:spTgt spid="35"/>
                                        </p:tgtEl>
                                        <p:attrNameLst>
                                          <p:attrName>ppt_y</p:attrName>
                                        </p:attrNameLst>
                                      </p:cBhvr>
                                      <p:tavLst>
                                        <p:tav tm="0">
                                          <p:val>
                                            <p:strVal val="1+#ppt_h/2"/>
                                          </p:val>
                                        </p:tav>
                                        <p:tav tm="100000">
                                          <p:val>
                                            <p:strVal val="#ppt_y"/>
                                          </p:val>
                                        </p:tav>
                                      </p:tavLst>
                                    </p:anim>
                                  </p:childTnLst>
                                </p:cTn>
                              </p:par>
                              <p:par>
                                <p:cTn id="107" presetID="2" presetClass="entr" presetSubtype="4" fill="hold" grpId="0" nodeType="withEffect">
                                  <p:stCondLst>
                                    <p:cond delay="0"/>
                                  </p:stCondLst>
                                  <p:childTnLst>
                                    <p:set>
                                      <p:cBhvr>
                                        <p:cTn id="108" dur="1" fill="hold">
                                          <p:stCondLst>
                                            <p:cond delay="0"/>
                                          </p:stCondLst>
                                        </p:cTn>
                                        <p:tgtEl>
                                          <p:spTgt spid="36"/>
                                        </p:tgtEl>
                                        <p:attrNameLst>
                                          <p:attrName>style.visibility</p:attrName>
                                        </p:attrNameLst>
                                      </p:cBhvr>
                                      <p:to>
                                        <p:strVal val="visible"/>
                                      </p:to>
                                    </p:set>
                                    <p:anim calcmode="lin" valueType="num">
                                      <p:cBhvr additive="base">
                                        <p:cTn id="109" dur="500" fill="hold"/>
                                        <p:tgtEl>
                                          <p:spTgt spid="36"/>
                                        </p:tgtEl>
                                        <p:attrNameLst>
                                          <p:attrName>ppt_x</p:attrName>
                                        </p:attrNameLst>
                                      </p:cBhvr>
                                      <p:tavLst>
                                        <p:tav tm="0">
                                          <p:val>
                                            <p:strVal val="#ppt_x"/>
                                          </p:val>
                                        </p:tav>
                                        <p:tav tm="100000">
                                          <p:val>
                                            <p:strVal val="#ppt_x"/>
                                          </p:val>
                                        </p:tav>
                                      </p:tavLst>
                                    </p:anim>
                                    <p:anim calcmode="lin" valueType="num">
                                      <p:cBhvr additive="base">
                                        <p:cTn id="110" dur="500" fill="hold"/>
                                        <p:tgtEl>
                                          <p:spTgt spid="36"/>
                                        </p:tgtEl>
                                        <p:attrNameLst>
                                          <p:attrName>ppt_y</p:attrName>
                                        </p:attrNameLst>
                                      </p:cBhvr>
                                      <p:tavLst>
                                        <p:tav tm="0">
                                          <p:val>
                                            <p:strVal val="1+#ppt_h/2"/>
                                          </p:val>
                                        </p:tav>
                                        <p:tav tm="100000">
                                          <p:val>
                                            <p:strVal val="#ppt_y"/>
                                          </p:val>
                                        </p:tav>
                                      </p:tavLst>
                                    </p:anim>
                                  </p:childTnLst>
                                </p:cTn>
                              </p:par>
                              <p:par>
                                <p:cTn id="111" presetID="2" presetClass="entr" presetSubtype="1" fill="hold" grpId="0" nodeType="withEffect">
                                  <p:stCondLst>
                                    <p:cond delay="0"/>
                                  </p:stCondLst>
                                  <p:childTnLst>
                                    <p:set>
                                      <p:cBhvr>
                                        <p:cTn id="112" dur="1" fill="hold">
                                          <p:stCondLst>
                                            <p:cond delay="0"/>
                                          </p:stCondLst>
                                        </p:cTn>
                                        <p:tgtEl>
                                          <p:spTgt spid="37"/>
                                        </p:tgtEl>
                                        <p:attrNameLst>
                                          <p:attrName>style.visibility</p:attrName>
                                        </p:attrNameLst>
                                      </p:cBhvr>
                                      <p:to>
                                        <p:strVal val="visible"/>
                                      </p:to>
                                    </p:set>
                                    <p:anim calcmode="lin" valueType="num">
                                      <p:cBhvr additive="base">
                                        <p:cTn id="113" dur="500" fill="hold"/>
                                        <p:tgtEl>
                                          <p:spTgt spid="37"/>
                                        </p:tgtEl>
                                        <p:attrNameLst>
                                          <p:attrName>ppt_x</p:attrName>
                                        </p:attrNameLst>
                                      </p:cBhvr>
                                      <p:tavLst>
                                        <p:tav tm="0">
                                          <p:val>
                                            <p:strVal val="#ppt_x"/>
                                          </p:val>
                                        </p:tav>
                                        <p:tav tm="100000">
                                          <p:val>
                                            <p:strVal val="#ppt_x"/>
                                          </p:val>
                                        </p:tav>
                                      </p:tavLst>
                                    </p:anim>
                                    <p:anim calcmode="lin" valueType="num">
                                      <p:cBhvr additive="base">
                                        <p:cTn id="114" dur="500" fill="hold"/>
                                        <p:tgtEl>
                                          <p:spTgt spid="37"/>
                                        </p:tgtEl>
                                        <p:attrNameLst>
                                          <p:attrName>ppt_y</p:attrName>
                                        </p:attrNameLst>
                                      </p:cBhvr>
                                      <p:tavLst>
                                        <p:tav tm="0">
                                          <p:val>
                                            <p:strVal val="0-#ppt_h/2"/>
                                          </p:val>
                                        </p:tav>
                                        <p:tav tm="100000">
                                          <p:val>
                                            <p:strVal val="#ppt_y"/>
                                          </p:val>
                                        </p:tav>
                                      </p:tavLst>
                                    </p:anim>
                                  </p:childTnLst>
                                </p:cTn>
                              </p:par>
                              <p:par>
                                <p:cTn id="115" presetID="2" presetClass="entr" presetSubtype="4" fill="hold" grpId="0" nodeType="withEffect">
                                  <p:stCondLst>
                                    <p:cond delay="0"/>
                                  </p:stCondLst>
                                  <p:childTnLst>
                                    <p:set>
                                      <p:cBhvr>
                                        <p:cTn id="116" dur="1" fill="hold">
                                          <p:stCondLst>
                                            <p:cond delay="0"/>
                                          </p:stCondLst>
                                        </p:cTn>
                                        <p:tgtEl>
                                          <p:spTgt spid="38"/>
                                        </p:tgtEl>
                                        <p:attrNameLst>
                                          <p:attrName>style.visibility</p:attrName>
                                        </p:attrNameLst>
                                      </p:cBhvr>
                                      <p:to>
                                        <p:strVal val="visible"/>
                                      </p:to>
                                    </p:set>
                                    <p:anim calcmode="lin" valueType="num">
                                      <p:cBhvr additive="base">
                                        <p:cTn id="117" dur="500" fill="hold"/>
                                        <p:tgtEl>
                                          <p:spTgt spid="38"/>
                                        </p:tgtEl>
                                        <p:attrNameLst>
                                          <p:attrName>ppt_x</p:attrName>
                                        </p:attrNameLst>
                                      </p:cBhvr>
                                      <p:tavLst>
                                        <p:tav tm="0">
                                          <p:val>
                                            <p:strVal val="#ppt_x"/>
                                          </p:val>
                                        </p:tav>
                                        <p:tav tm="100000">
                                          <p:val>
                                            <p:strVal val="#ppt_x"/>
                                          </p:val>
                                        </p:tav>
                                      </p:tavLst>
                                    </p:anim>
                                    <p:anim calcmode="lin" valueType="num">
                                      <p:cBhvr additive="base">
                                        <p:cTn id="118" dur="500" fill="hold"/>
                                        <p:tgtEl>
                                          <p:spTgt spid="38"/>
                                        </p:tgtEl>
                                        <p:attrNameLst>
                                          <p:attrName>ppt_y</p:attrName>
                                        </p:attrNameLst>
                                      </p:cBhvr>
                                      <p:tavLst>
                                        <p:tav tm="0">
                                          <p:val>
                                            <p:strVal val="1+#ppt_h/2"/>
                                          </p:val>
                                        </p:tav>
                                        <p:tav tm="100000">
                                          <p:val>
                                            <p:strVal val="#ppt_y"/>
                                          </p:val>
                                        </p:tav>
                                      </p:tavLst>
                                    </p:anim>
                                  </p:childTnLst>
                                </p:cTn>
                              </p:par>
                              <p:par>
                                <p:cTn id="119" presetID="2" presetClass="entr" presetSubtype="9" fill="hold" grpId="0" nodeType="withEffect">
                                  <p:stCondLst>
                                    <p:cond delay="0"/>
                                  </p:stCondLst>
                                  <p:childTnLst>
                                    <p:set>
                                      <p:cBhvr>
                                        <p:cTn id="120" dur="1" fill="hold">
                                          <p:stCondLst>
                                            <p:cond delay="0"/>
                                          </p:stCondLst>
                                        </p:cTn>
                                        <p:tgtEl>
                                          <p:spTgt spid="39"/>
                                        </p:tgtEl>
                                        <p:attrNameLst>
                                          <p:attrName>style.visibility</p:attrName>
                                        </p:attrNameLst>
                                      </p:cBhvr>
                                      <p:to>
                                        <p:strVal val="visible"/>
                                      </p:to>
                                    </p:set>
                                    <p:anim calcmode="lin" valueType="num">
                                      <p:cBhvr additive="base">
                                        <p:cTn id="121" dur="500" fill="hold"/>
                                        <p:tgtEl>
                                          <p:spTgt spid="39"/>
                                        </p:tgtEl>
                                        <p:attrNameLst>
                                          <p:attrName>ppt_x</p:attrName>
                                        </p:attrNameLst>
                                      </p:cBhvr>
                                      <p:tavLst>
                                        <p:tav tm="0">
                                          <p:val>
                                            <p:strVal val="0-#ppt_w/2"/>
                                          </p:val>
                                        </p:tav>
                                        <p:tav tm="100000">
                                          <p:val>
                                            <p:strVal val="#ppt_x"/>
                                          </p:val>
                                        </p:tav>
                                      </p:tavLst>
                                    </p:anim>
                                    <p:anim calcmode="lin" valueType="num">
                                      <p:cBhvr additive="base">
                                        <p:cTn id="122" dur="500" fill="hold"/>
                                        <p:tgtEl>
                                          <p:spTgt spid="39"/>
                                        </p:tgtEl>
                                        <p:attrNameLst>
                                          <p:attrName>ppt_y</p:attrName>
                                        </p:attrNameLst>
                                      </p:cBhvr>
                                      <p:tavLst>
                                        <p:tav tm="0">
                                          <p:val>
                                            <p:strVal val="0-#ppt_h/2"/>
                                          </p:val>
                                        </p:tav>
                                        <p:tav tm="100000">
                                          <p:val>
                                            <p:strVal val="#ppt_y"/>
                                          </p:val>
                                        </p:tav>
                                      </p:tavLst>
                                    </p:anim>
                                  </p:childTnLst>
                                </p:cTn>
                              </p:par>
                              <p:par>
                                <p:cTn id="123" presetID="2" presetClass="entr" presetSubtype="4" fill="hold" grpId="0" nodeType="withEffect">
                                  <p:stCondLst>
                                    <p:cond delay="0"/>
                                  </p:stCondLst>
                                  <p:childTnLst>
                                    <p:set>
                                      <p:cBhvr>
                                        <p:cTn id="124" dur="1" fill="hold">
                                          <p:stCondLst>
                                            <p:cond delay="0"/>
                                          </p:stCondLst>
                                        </p:cTn>
                                        <p:tgtEl>
                                          <p:spTgt spid="40"/>
                                        </p:tgtEl>
                                        <p:attrNameLst>
                                          <p:attrName>style.visibility</p:attrName>
                                        </p:attrNameLst>
                                      </p:cBhvr>
                                      <p:to>
                                        <p:strVal val="visible"/>
                                      </p:to>
                                    </p:set>
                                    <p:anim calcmode="lin" valueType="num">
                                      <p:cBhvr additive="base">
                                        <p:cTn id="125" dur="500" fill="hold"/>
                                        <p:tgtEl>
                                          <p:spTgt spid="40"/>
                                        </p:tgtEl>
                                        <p:attrNameLst>
                                          <p:attrName>ppt_x</p:attrName>
                                        </p:attrNameLst>
                                      </p:cBhvr>
                                      <p:tavLst>
                                        <p:tav tm="0">
                                          <p:val>
                                            <p:strVal val="#ppt_x"/>
                                          </p:val>
                                        </p:tav>
                                        <p:tav tm="100000">
                                          <p:val>
                                            <p:strVal val="#ppt_x"/>
                                          </p:val>
                                        </p:tav>
                                      </p:tavLst>
                                    </p:anim>
                                    <p:anim calcmode="lin" valueType="num">
                                      <p:cBhvr additive="base">
                                        <p:cTn id="126" dur="500" fill="hold"/>
                                        <p:tgtEl>
                                          <p:spTgt spid="40"/>
                                        </p:tgtEl>
                                        <p:attrNameLst>
                                          <p:attrName>ppt_y</p:attrName>
                                        </p:attrNameLst>
                                      </p:cBhvr>
                                      <p:tavLst>
                                        <p:tav tm="0">
                                          <p:val>
                                            <p:strVal val="1+#ppt_h/2"/>
                                          </p:val>
                                        </p:tav>
                                        <p:tav tm="100000">
                                          <p:val>
                                            <p:strVal val="#ppt_y"/>
                                          </p:val>
                                        </p:tav>
                                      </p:tavLst>
                                    </p:anim>
                                  </p:childTnLst>
                                </p:cTn>
                              </p:par>
                              <p:par>
                                <p:cTn id="127" presetID="2" presetClass="entr" presetSubtype="9" fill="hold" grpId="0" nodeType="withEffect">
                                  <p:stCondLst>
                                    <p:cond delay="0"/>
                                  </p:stCondLst>
                                  <p:childTnLst>
                                    <p:set>
                                      <p:cBhvr>
                                        <p:cTn id="128" dur="1" fill="hold">
                                          <p:stCondLst>
                                            <p:cond delay="0"/>
                                          </p:stCondLst>
                                        </p:cTn>
                                        <p:tgtEl>
                                          <p:spTgt spid="41"/>
                                        </p:tgtEl>
                                        <p:attrNameLst>
                                          <p:attrName>style.visibility</p:attrName>
                                        </p:attrNameLst>
                                      </p:cBhvr>
                                      <p:to>
                                        <p:strVal val="visible"/>
                                      </p:to>
                                    </p:set>
                                    <p:anim calcmode="lin" valueType="num">
                                      <p:cBhvr additive="base">
                                        <p:cTn id="129" dur="500" fill="hold"/>
                                        <p:tgtEl>
                                          <p:spTgt spid="41"/>
                                        </p:tgtEl>
                                        <p:attrNameLst>
                                          <p:attrName>ppt_x</p:attrName>
                                        </p:attrNameLst>
                                      </p:cBhvr>
                                      <p:tavLst>
                                        <p:tav tm="0">
                                          <p:val>
                                            <p:strVal val="0-#ppt_w/2"/>
                                          </p:val>
                                        </p:tav>
                                        <p:tav tm="100000">
                                          <p:val>
                                            <p:strVal val="#ppt_x"/>
                                          </p:val>
                                        </p:tav>
                                      </p:tavLst>
                                    </p:anim>
                                    <p:anim calcmode="lin" valueType="num">
                                      <p:cBhvr additive="base">
                                        <p:cTn id="130" dur="500" fill="hold"/>
                                        <p:tgtEl>
                                          <p:spTgt spid="41"/>
                                        </p:tgtEl>
                                        <p:attrNameLst>
                                          <p:attrName>ppt_y</p:attrName>
                                        </p:attrNameLst>
                                      </p:cBhvr>
                                      <p:tavLst>
                                        <p:tav tm="0">
                                          <p:val>
                                            <p:strVal val="0-#ppt_h/2"/>
                                          </p:val>
                                        </p:tav>
                                        <p:tav tm="100000">
                                          <p:val>
                                            <p:strVal val="#ppt_y"/>
                                          </p:val>
                                        </p:tav>
                                      </p:tavLst>
                                    </p:anim>
                                  </p:childTnLst>
                                </p:cTn>
                              </p:par>
                              <p:par>
                                <p:cTn id="131" presetID="2" presetClass="entr" presetSubtype="12" fill="hold" nodeType="withEffect">
                                  <p:stCondLst>
                                    <p:cond delay="0"/>
                                  </p:stCondLst>
                                  <p:childTnLst>
                                    <p:set>
                                      <p:cBhvr>
                                        <p:cTn id="132" dur="1" fill="hold">
                                          <p:stCondLst>
                                            <p:cond delay="0"/>
                                          </p:stCondLst>
                                        </p:cTn>
                                        <p:tgtEl>
                                          <p:spTgt spid="5"/>
                                        </p:tgtEl>
                                        <p:attrNameLst>
                                          <p:attrName>style.visibility</p:attrName>
                                        </p:attrNameLst>
                                      </p:cBhvr>
                                      <p:to>
                                        <p:strVal val="visible"/>
                                      </p:to>
                                    </p:set>
                                    <p:anim calcmode="lin" valueType="num">
                                      <p:cBhvr additive="base">
                                        <p:cTn id="133" dur="500" fill="hold"/>
                                        <p:tgtEl>
                                          <p:spTgt spid="5"/>
                                        </p:tgtEl>
                                        <p:attrNameLst>
                                          <p:attrName>ppt_x</p:attrName>
                                        </p:attrNameLst>
                                      </p:cBhvr>
                                      <p:tavLst>
                                        <p:tav tm="0">
                                          <p:val>
                                            <p:strVal val="0-#ppt_w/2"/>
                                          </p:val>
                                        </p:tav>
                                        <p:tav tm="100000">
                                          <p:val>
                                            <p:strVal val="#ppt_x"/>
                                          </p:val>
                                        </p:tav>
                                      </p:tavLst>
                                    </p:anim>
                                    <p:anim calcmode="lin" valueType="num">
                                      <p:cBhvr additive="base">
                                        <p:cTn id="134" dur="500" fill="hold"/>
                                        <p:tgtEl>
                                          <p:spTgt spid="5"/>
                                        </p:tgtEl>
                                        <p:attrNameLst>
                                          <p:attrName>ppt_y</p:attrName>
                                        </p:attrNameLst>
                                      </p:cBhvr>
                                      <p:tavLst>
                                        <p:tav tm="0">
                                          <p:val>
                                            <p:strVal val="1+#ppt_h/2"/>
                                          </p:val>
                                        </p:tav>
                                        <p:tav tm="100000">
                                          <p:val>
                                            <p:strVal val="#ppt_y"/>
                                          </p:val>
                                        </p:tav>
                                      </p:tavLst>
                                    </p:anim>
                                  </p:childTnLst>
                                </p:cTn>
                              </p:par>
                              <p:par>
                                <p:cTn id="135" presetID="2" presetClass="entr" presetSubtype="4" fill="hold" grpId="0" nodeType="withEffect">
                                  <p:stCondLst>
                                    <p:cond delay="0"/>
                                  </p:stCondLst>
                                  <p:childTnLst>
                                    <p:set>
                                      <p:cBhvr>
                                        <p:cTn id="136" dur="1" fill="hold">
                                          <p:stCondLst>
                                            <p:cond delay="0"/>
                                          </p:stCondLst>
                                        </p:cTn>
                                        <p:tgtEl>
                                          <p:spTgt spid="51"/>
                                        </p:tgtEl>
                                        <p:attrNameLst>
                                          <p:attrName>style.visibility</p:attrName>
                                        </p:attrNameLst>
                                      </p:cBhvr>
                                      <p:to>
                                        <p:strVal val="visible"/>
                                      </p:to>
                                    </p:set>
                                    <p:anim calcmode="lin" valueType="num">
                                      <p:cBhvr additive="base">
                                        <p:cTn id="137" dur="500" fill="hold"/>
                                        <p:tgtEl>
                                          <p:spTgt spid="51"/>
                                        </p:tgtEl>
                                        <p:attrNameLst>
                                          <p:attrName>ppt_x</p:attrName>
                                        </p:attrNameLst>
                                      </p:cBhvr>
                                      <p:tavLst>
                                        <p:tav tm="0">
                                          <p:val>
                                            <p:strVal val="#ppt_x"/>
                                          </p:val>
                                        </p:tav>
                                        <p:tav tm="100000">
                                          <p:val>
                                            <p:strVal val="#ppt_x"/>
                                          </p:val>
                                        </p:tav>
                                      </p:tavLst>
                                    </p:anim>
                                    <p:anim calcmode="lin" valueType="num">
                                      <p:cBhvr additive="base">
                                        <p:cTn id="138" dur="500" fill="hold"/>
                                        <p:tgtEl>
                                          <p:spTgt spid="51"/>
                                        </p:tgtEl>
                                        <p:attrNameLst>
                                          <p:attrName>ppt_y</p:attrName>
                                        </p:attrNameLst>
                                      </p:cBhvr>
                                      <p:tavLst>
                                        <p:tav tm="0">
                                          <p:val>
                                            <p:strVal val="1+#ppt_h/2"/>
                                          </p:val>
                                        </p:tav>
                                        <p:tav tm="100000">
                                          <p:val>
                                            <p:strVal val="#ppt_y"/>
                                          </p:val>
                                        </p:tav>
                                      </p:tavLst>
                                    </p:anim>
                                  </p:childTnLst>
                                </p:cTn>
                              </p:par>
                              <p:par>
                                <p:cTn id="139" presetID="2" presetClass="entr" presetSubtype="4" fill="hold" grpId="0" nodeType="withEffect">
                                  <p:stCondLst>
                                    <p:cond delay="0"/>
                                  </p:stCondLst>
                                  <p:childTnLst>
                                    <p:set>
                                      <p:cBhvr>
                                        <p:cTn id="140" dur="1" fill="hold">
                                          <p:stCondLst>
                                            <p:cond delay="0"/>
                                          </p:stCondLst>
                                        </p:cTn>
                                        <p:tgtEl>
                                          <p:spTgt spid="52"/>
                                        </p:tgtEl>
                                        <p:attrNameLst>
                                          <p:attrName>style.visibility</p:attrName>
                                        </p:attrNameLst>
                                      </p:cBhvr>
                                      <p:to>
                                        <p:strVal val="visible"/>
                                      </p:to>
                                    </p:set>
                                    <p:anim calcmode="lin" valueType="num">
                                      <p:cBhvr additive="base">
                                        <p:cTn id="141" dur="500" fill="hold"/>
                                        <p:tgtEl>
                                          <p:spTgt spid="52"/>
                                        </p:tgtEl>
                                        <p:attrNameLst>
                                          <p:attrName>ppt_x</p:attrName>
                                        </p:attrNameLst>
                                      </p:cBhvr>
                                      <p:tavLst>
                                        <p:tav tm="0">
                                          <p:val>
                                            <p:strVal val="#ppt_x"/>
                                          </p:val>
                                        </p:tav>
                                        <p:tav tm="100000">
                                          <p:val>
                                            <p:strVal val="#ppt_x"/>
                                          </p:val>
                                        </p:tav>
                                      </p:tavLst>
                                    </p:anim>
                                    <p:anim calcmode="lin" valueType="num">
                                      <p:cBhvr additive="base">
                                        <p:cTn id="142" dur="500" fill="hold"/>
                                        <p:tgtEl>
                                          <p:spTgt spid="52"/>
                                        </p:tgtEl>
                                        <p:attrNameLst>
                                          <p:attrName>ppt_y</p:attrName>
                                        </p:attrNameLst>
                                      </p:cBhvr>
                                      <p:tavLst>
                                        <p:tav tm="0">
                                          <p:val>
                                            <p:strVal val="1+#ppt_h/2"/>
                                          </p:val>
                                        </p:tav>
                                        <p:tav tm="100000">
                                          <p:val>
                                            <p:strVal val="#ppt_y"/>
                                          </p:val>
                                        </p:tav>
                                      </p:tavLst>
                                    </p:anim>
                                  </p:childTnLst>
                                </p:cTn>
                              </p:par>
                              <p:par>
                                <p:cTn id="143" presetID="2" presetClass="entr" presetSubtype="4" fill="hold" grpId="0" nodeType="withEffect">
                                  <p:stCondLst>
                                    <p:cond delay="0"/>
                                  </p:stCondLst>
                                  <p:childTnLst>
                                    <p:set>
                                      <p:cBhvr>
                                        <p:cTn id="144" dur="1" fill="hold">
                                          <p:stCondLst>
                                            <p:cond delay="0"/>
                                          </p:stCondLst>
                                        </p:cTn>
                                        <p:tgtEl>
                                          <p:spTgt spid="53"/>
                                        </p:tgtEl>
                                        <p:attrNameLst>
                                          <p:attrName>style.visibility</p:attrName>
                                        </p:attrNameLst>
                                      </p:cBhvr>
                                      <p:to>
                                        <p:strVal val="visible"/>
                                      </p:to>
                                    </p:set>
                                    <p:anim calcmode="lin" valueType="num">
                                      <p:cBhvr additive="base">
                                        <p:cTn id="145" dur="500" fill="hold"/>
                                        <p:tgtEl>
                                          <p:spTgt spid="53"/>
                                        </p:tgtEl>
                                        <p:attrNameLst>
                                          <p:attrName>ppt_x</p:attrName>
                                        </p:attrNameLst>
                                      </p:cBhvr>
                                      <p:tavLst>
                                        <p:tav tm="0">
                                          <p:val>
                                            <p:strVal val="#ppt_x"/>
                                          </p:val>
                                        </p:tav>
                                        <p:tav tm="100000">
                                          <p:val>
                                            <p:strVal val="#ppt_x"/>
                                          </p:val>
                                        </p:tav>
                                      </p:tavLst>
                                    </p:anim>
                                    <p:anim calcmode="lin" valueType="num">
                                      <p:cBhvr additive="base">
                                        <p:cTn id="146" dur="500" fill="hold"/>
                                        <p:tgtEl>
                                          <p:spTgt spid="53"/>
                                        </p:tgtEl>
                                        <p:attrNameLst>
                                          <p:attrName>ppt_y</p:attrName>
                                        </p:attrNameLst>
                                      </p:cBhvr>
                                      <p:tavLst>
                                        <p:tav tm="0">
                                          <p:val>
                                            <p:strVal val="1+#ppt_h/2"/>
                                          </p:val>
                                        </p:tav>
                                        <p:tav tm="100000">
                                          <p:val>
                                            <p:strVal val="#ppt_y"/>
                                          </p:val>
                                        </p:tav>
                                      </p:tavLst>
                                    </p:anim>
                                  </p:childTnLst>
                                </p:cTn>
                              </p:par>
                              <p:par>
                                <p:cTn id="147" presetID="2" presetClass="entr" presetSubtype="4" fill="hold" grpId="0" nodeType="withEffect">
                                  <p:stCondLst>
                                    <p:cond delay="0"/>
                                  </p:stCondLst>
                                  <p:childTnLst>
                                    <p:set>
                                      <p:cBhvr>
                                        <p:cTn id="148" dur="1" fill="hold">
                                          <p:stCondLst>
                                            <p:cond delay="0"/>
                                          </p:stCondLst>
                                        </p:cTn>
                                        <p:tgtEl>
                                          <p:spTgt spid="54"/>
                                        </p:tgtEl>
                                        <p:attrNameLst>
                                          <p:attrName>style.visibility</p:attrName>
                                        </p:attrNameLst>
                                      </p:cBhvr>
                                      <p:to>
                                        <p:strVal val="visible"/>
                                      </p:to>
                                    </p:set>
                                    <p:anim calcmode="lin" valueType="num">
                                      <p:cBhvr additive="base">
                                        <p:cTn id="149" dur="500" fill="hold"/>
                                        <p:tgtEl>
                                          <p:spTgt spid="54"/>
                                        </p:tgtEl>
                                        <p:attrNameLst>
                                          <p:attrName>ppt_x</p:attrName>
                                        </p:attrNameLst>
                                      </p:cBhvr>
                                      <p:tavLst>
                                        <p:tav tm="0">
                                          <p:val>
                                            <p:strVal val="#ppt_x"/>
                                          </p:val>
                                        </p:tav>
                                        <p:tav tm="100000">
                                          <p:val>
                                            <p:strVal val="#ppt_x"/>
                                          </p:val>
                                        </p:tav>
                                      </p:tavLst>
                                    </p:anim>
                                    <p:anim calcmode="lin" valueType="num">
                                      <p:cBhvr additive="base">
                                        <p:cTn id="150" dur="500" fill="hold"/>
                                        <p:tgtEl>
                                          <p:spTgt spid="54"/>
                                        </p:tgtEl>
                                        <p:attrNameLst>
                                          <p:attrName>ppt_y</p:attrName>
                                        </p:attrNameLst>
                                      </p:cBhvr>
                                      <p:tavLst>
                                        <p:tav tm="0">
                                          <p:val>
                                            <p:strVal val="1+#ppt_h/2"/>
                                          </p:val>
                                        </p:tav>
                                        <p:tav tm="100000">
                                          <p:val>
                                            <p:strVal val="#ppt_y"/>
                                          </p:val>
                                        </p:tav>
                                      </p:tavLst>
                                    </p:anim>
                                  </p:childTnLst>
                                </p:cTn>
                              </p:par>
                              <p:par>
                                <p:cTn id="151" presetID="2" presetClass="entr" presetSubtype="12" fill="hold" grpId="0" nodeType="withEffect">
                                  <p:stCondLst>
                                    <p:cond delay="0"/>
                                  </p:stCondLst>
                                  <p:childTnLst>
                                    <p:set>
                                      <p:cBhvr>
                                        <p:cTn id="152" dur="1" fill="hold">
                                          <p:stCondLst>
                                            <p:cond delay="0"/>
                                          </p:stCondLst>
                                        </p:cTn>
                                        <p:tgtEl>
                                          <p:spTgt spid="55"/>
                                        </p:tgtEl>
                                        <p:attrNameLst>
                                          <p:attrName>style.visibility</p:attrName>
                                        </p:attrNameLst>
                                      </p:cBhvr>
                                      <p:to>
                                        <p:strVal val="visible"/>
                                      </p:to>
                                    </p:set>
                                    <p:anim calcmode="lin" valueType="num">
                                      <p:cBhvr additive="base">
                                        <p:cTn id="153" dur="500" fill="hold"/>
                                        <p:tgtEl>
                                          <p:spTgt spid="55"/>
                                        </p:tgtEl>
                                        <p:attrNameLst>
                                          <p:attrName>ppt_x</p:attrName>
                                        </p:attrNameLst>
                                      </p:cBhvr>
                                      <p:tavLst>
                                        <p:tav tm="0">
                                          <p:val>
                                            <p:strVal val="0-#ppt_w/2"/>
                                          </p:val>
                                        </p:tav>
                                        <p:tav tm="100000">
                                          <p:val>
                                            <p:strVal val="#ppt_x"/>
                                          </p:val>
                                        </p:tav>
                                      </p:tavLst>
                                    </p:anim>
                                    <p:anim calcmode="lin" valueType="num">
                                      <p:cBhvr additive="base">
                                        <p:cTn id="154" dur="500" fill="hold"/>
                                        <p:tgtEl>
                                          <p:spTgt spid="55"/>
                                        </p:tgtEl>
                                        <p:attrNameLst>
                                          <p:attrName>ppt_y</p:attrName>
                                        </p:attrNameLst>
                                      </p:cBhvr>
                                      <p:tavLst>
                                        <p:tav tm="0">
                                          <p:val>
                                            <p:strVal val="1+#ppt_h/2"/>
                                          </p:val>
                                        </p:tav>
                                        <p:tav tm="100000">
                                          <p:val>
                                            <p:strVal val="#ppt_y"/>
                                          </p:val>
                                        </p:tav>
                                      </p:tavLst>
                                    </p:anim>
                                  </p:childTnLst>
                                </p:cTn>
                              </p:par>
                              <p:par>
                                <p:cTn id="155" presetID="2" presetClass="entr" presetSubtype="4" fill="hold" grpId="0" nodeType="withEffect">
                                  <p:stCondLst>
                                    <p:cond delay="0"/>
                                  </p:stCondLst>
                                  <p:childTnLst>
                                    <p:set>
                                      <p:cBhvr>
                                        <p:cTn id="156" dur="1" fill="hold">
                                          <p:stCondLst>
                                            <p:cond delay="0"/>
                                          </p:stCondLst>
                                        </p:cTn>
                                        <p:tgtEl>
                                          <p:spTgt spid="56"/>
                                        </p:tgtEl>
                                        <p:attrNameLst>
                                          <p:attrName>style.visibility</p:attrName>
                                        </p:attrNameLst>
                                      </p:cBhvr>
                                      <p:to>
                                        <p:strVal val="visible"/>
                                      </p:to>
                                    </p:set>
                                    <p:anim calcmode="lin" valueType="num">
                                      <p:cBhvr additive="base">
                                        <p:cTn id="157" dur="500" fill="hold"/>
                                        <p:tgtEl>
                                          <p:spTgt spid="56"/>
                                        </p:tgtEl>
                                        <p:attrNameLst>
                                          <p:attrName>ppt_x</p:attrName>
                                        </p:attrNameLst>
                                      </p:cBhvr>
                                      <p:tavLst>
                                        <p:tav tm="0">
                                          <p:val>
                                            <p:strVal val="#ppt_x"/>
                                          </p:val>
                                        </p:tav>
                                        <p:tav tm="100000">
                                          <p:val>
                                            <p:strVal val="#ppt_x"/>
                                          </p:val>
                                        </p:tav>
                                      </p:tavLst>
                                    </p:anim>
                                    <p:anim calcmode="lin" valueType="num">
                                      <p:cBhvr additive="base">
                                        <p:cTn id="158" dur="500" fill="hold"/>
                                        <p:tgtEl>
                                          <p:spTgt spid="56"/>
                                        </p:tgtEl>
                                        <p:attrNameLst>
                                          <p:attrName>ppt_y</p:attrName>
                                        </p:attrNameLst>
                                      </p:cBhvr>
                                      <p:tavLst>
                                        <p:tav tm="0">
                                          <p:val>
                                            <p:strVal val="1+#ppt_h/2"/>
                                          </p:val>
                                        </p:tav>
                                        <p:tav tm="100000">
                                          <p:val>
                                            <p:strVal val="#ppt_y"/>
                                          </p:val>
                                        </p:tav>
                                      </p:tavLst>
                                    </p:anim>
                                  </p:childTnLst>
                                </p:cTn>
                              </p:par>
                              <p:par>
                                <p:cTn id="159" presetID="2" presetClass="entr" presetSubtype="4" fill="hold" grpId="0" nodeType="withEffect">
                                  <p:stCondLst>
                                    <p:cond delay="0"/>
                                  </p:stCondLst>
                                  <p:childTnLst>
                                    <p:set>
                                      <p:cBhvr>
                                        <p:cTn id="160" dur="1" fill="hold">
                                          <p:stCondLst>
                                            <p:cond delay="0"/>
                                          </p:stCondLst>
                                        </p:cTn>
                                        <p:tgtEl>
                                          <p:spTgt spid="57"/>
                                        </p:tgtEl>
                                        <p:attrNameLst>
                                          <p:attrName>style.visibility</p:attrName>
                                        </p:attrNameLst>
                                      </p:cBhvr>
                                      <p:to>
                                        <p:strVal val="visible"/>
                                      </p:to>
                                    </p:set>
                                    <p:anim calcmode="lin" valueType="num">
                                      <p:cBhvr additive="base">
                                        <p:cTn id="161" dur="500" fill="hold"/>
                                        <p:tgtEl>
                                          <p:spTgt spid="57"/>
                                        </p:tgtEl>
                                        <p:attrNameLst>
                                          <p:attrName>ppt_x</p:attrName>
                                        </p:attrNameLst>
                                      </p:cBhvr>
                                      <p:tavLst>
                                        <p:tav tm="0">
                                          <p:val>
                                            <p:strVal val="#ppt_x"/>
                                          </p:val>
                                        </p:tav>
                                        <p:tav tm="100000">
                                          <p:val>
                                            <p:strVal val="#ppt_x"/>
                                          </p:val>
                                        </p:tav>
                                      </p:tavLst>
                                    </p:anim>
                                    <p:anim calcmode="lin" valueType="num">
                                      <p:cBhvr additive="base">
                                        <p:cTn id="162" dur="500" fill="hold"/>
                                        <p:tgtEl>
                                          <p:spTgt spid="57"/>
                                        </p:tgtEl>
                                        <p:attrNameLst>
                                          <p:attrName>ppt_y</p:attrName>
                                        </p:attrNameLst>
                                      </p:cBhvr>
                                      <p:tavLst>
                                        <p:tav tm="0">
                                          <p:val>
                                            <p:strVal val="1+#ppt_h/2"/>
                                          </p:val>
                                        </p:tav>
                                        <p:tav tm="100000">
                                          <p:val>
                                            <p:strVal val="#ppt_y"/>
                                          </p:val>
                                        </p:tav>
                                      </p:tavLst>
                                    </p:anim>
                                  </p:childTnLst>
                                </p:cTn>
                              </p:par>
                              <p:par>
                                <p:cTn id="163" presetID="2" presetClass="entr" presetSubtype="4" fill="hold" grpId="0" nodeType="withEffect">
                                  <p:stCondLst>
                                    <p:cond delay="0"/>
                                  </p:stCondLst>
                                  <p:childTnLst>
                                    <p:set>
                                      <p:cBhvr>
                                        <p:cTn id="164" dur="1" fill="hold">
                                          <p:stCondLst>
                                            <p:cond delay="0"/>
                                          </p:stCondLst>
                                        </p:cTn>
                                        <p:tgtEl>
                                          <p:spTgt spid="58"/>
                                        </p:tgtEl>
                                        <p:attrNameLst>
                                          <p:attrName>style.visibility</p:attrName>
                                        </p:attrNameLst>
                                      </p:cBhvr>
                                      <p:to>
                                        <p:strVal val="visible"/>
                                      </p:to>
                                    </p:set>
                                    <p:anim calcmode="lin" valueType="num">
                                      <p:cBhvr additive="base">
                                        <p:cTn id="165" dur="500" fill="hold"/>
                                        <p:tgtEl>
                                          <p:spTgt spid="58"/>
                                        </p:tgtEl>
                                        <p:attrNameLst>
                                          <p:attrName>ppt_x</p:attrName>
                                        </p:attrNameLst>
                                      </p:cBhvr>
                                      <p:tavLst>
                                        <p:tav tm="0">
                                          <p:val>
                                            <p:strVal val="#ppt_x"/>
                                          </p:val>
                                        </p:tav>
                                        <p:tav tm="100000">
                                          <p:val>
                                            <p:strVal val="#ppt_x"/>
                                          </p:val>
                                        </p:tav>
                                      </p:tavLst>
                                    </p:anim>
                                    <p:anim calcmode="lin" valueType="num">
                                      <p:cBhvr additive="base">
                                        <p:cTn id="166" dur="500" fill="hold"/>
                                        <p:tgtEl>
                                          <p:spTgt spid="58"/>
                                        </p:tgtEl>
                                        <p:attrNameLst>
                                          <p:attrName>ppt_y</p:attrName>
                                        </p:attrNameLst>
                                      </p:cBhvr>
                                      <p:tavLst>
                                        <p:tav tm="0">
                                          <p:val>
                                            <p:strVal val="1+#ppt_h/2"/>
                                          </p:val>
                                        </p:tav>
                                        <p:tav tm="100000">
                                          <p:val>
                                            <p:strVal val="#ppt_y"/>
                                          </p:val>
                                        </p:tav>
                                      </p:tavLst>
                                    </p:anim>
                                  </p:childTnLst>
                                </p:cTn>
                              </p:par>
                              <p:par>
                                <p:cTn id="167" presetID="2" presetClass="entr" presetSubtype="8" fill="hold" nodeType="withEffect">
                                  <p:stCondLst>
                                    <p:cond delay="0"/>
                                  </p:stCondLst>
                                  <p:childTnLst>
                                    <p:set>
                                      <p:cBhvr>
                                        <p:cTn id="168" dur="1" fill="hold">
                                          <p:stCondLst>
                                            <p:cond delay="0"/>
                                          </p:stCondLst>
                                        </p:cTn>
                                        <p:tgtEl>
                                          <p:spTgt spid="22"/>
                                        </p:tgtEl>
                                        <p:attrNameLst>
                                          <p:attrName>style.visibility</p:attrName>
                                        </p:attrNameLst>
                                      </p:cBhvr>
                                      <p:to>
                                        <p:strVal val="visible"/>
                                      </p:to>
                                    </p:set>
                                    <p:anim calcmode="lin" valueType="num">
                                      <p:cBhvr additive="base">
                                        <p:cTn id="169" dur="500" fill="hold"/>
                                        <p:tgtEl>
                                          <p:spTgt spid="22"/>
                                        </p:tgtEl>
                                        <p:attrNameLst>
                                          <p:attrName>ppt_x</p:attrName>
                                        </p:attrNameLst>
                                      </p:cBhvr>
                                      <p:tavLst>
                                        <p:tav tm="0">
                                          <p:val>
                                            <p:strVal val="0-#ppt_w/2"/>
                                          </p:val>
                                        </p:tav>
                                        <p:tav tm="100000">
                                          <p:val>
                                            <p:strVal val="#ppt_x"/>
                                          </p:val>
                                        </p:tav>
                                      </p:tavLst>
                                    </p:anim>
                                    <p:anim calcmode="lin" valueType="num">
                                      <p:cBhvr additive="base">
                                        <p:cTn id="170" dur="500" fill="hold"/>
                                        <p:tgtEl>
                                          <p:spTgt spid="22"/>
                                        </p:tgtEl>
                                        <p:attrNameLst>
                                          <p:attrName>ppt_y</p:attrName>
                                        </p:attrNameLst>
                                      </p:cBhvr>
                                      <p:tavLst>
                                        <p:tav tm="0">
                                          <p:val>
                                            <p:strVal val="#ppt_y"/>
                                          </p:val>
                                        </p:tav>
                                        <p:tav tm="100000">
                                          <p:val>
                                            <p:strVal val="#ppt_y"/>
                                          </p:val>
                                        </p:tav>
                                      </p:tavLst>
                                    </p:anim>
                                  </p:childTnLst>
                                </p:cTn>
                              </p:par>
                              <p:par>
                                <p:cTn id="171" presetID="2" presetClass="entr" presetSubtype="4" fill="hold" grpId="0" nodeType="withEffect">
                                  <p:stCondLst>
                                    <p:cond delay="0"/>
                                  </p:stCondLst>
                                  <p:childTnLst>
                                    <p:set>
                                      <p:cBhvr>
                                        <p:cTn id="172" dur="1" fill="hold">
                                          <p:stCondLst>
                                            <p:cond delay="0"/>
                                          </p:stCondLst>
                                        </p:cTn>
                                        <p:tgtEl>
                                          <p:spTgt spid="62"/>
                                        </p:tgtEl>
                                        <p:attrNameLst>
                                          <p:attrName>style.visibility</p:attrName>
                                        </p:attrNameLst>
                                      </p:cBhvr>
                                      <p:to>
                                        <p:strVal val="visible"/>
                                      </p:to>
                                    </p:set>
                                    <p:anim calcmode="lin" valueType="num">
                                      <p:cBhvr additive="base">
                                        <p:cTn id="173" dur="500" fill="hold"/>
                                        <p:tgtEl>
                                          <p:spTgt spid="62"/>
                                        </p:tgtEl>
                                        <p:attrNameLst>
                                          <p:attrName>ppt_x</p:attrName>
                                        </p:attrNameLst>
                                      </p:cBhvr>
                                      <p:tavLst>
                                        <p:tav tm="0">
                                          <p:val>
                                            <p:strVal val="#ppt_x"/>
                                          </p:val>
                                        </p:tav>
                                        <p:tav tm="100000">
                                          <p:val>
                                            <p:strVal val="#ppt_x"/>
                                          </p:val>
                                        </p:tav>
                                      </p:tavLst>
                                    </p:anim>
                                    <p:anim calcmode="lin" valueType="num">
                                      <p:cBhvr additive="base">
                                        <p:cTn id="174" dur="500" fill="hold"/>
                                        <p:tgtEl>
                                          <p:spTgt spid="62"/>
                                        </p:tgtEl>
                                        <p:attrNameLst>
                                          <p:attrName>ppt_y</p:attrName>
                                        </p:attrNameLst>
                                      </p:cBhvr>
                                      <p:tavLst>
                                        <p:tav tm="0">
                                          <p:val>
                                            <p:strVal val="1+#ppt_h/2"/>
                                          </p:val>
                                        </p:tav>
                                        <p:tav tm="100000">
                                          <p:val>
                                            <p:strVal val="#ppt_y"/>
                                          </p:val>
                                        </p:tav>
                                      </p:tavLst>
                                    </p:anim>
                                  </p:childTnLst>
                                </p:cTn>
                              </p:par>
                              <p:par>
                                <p:cTn id="175" presetID="2" presetClass="entr" presetSubtype="4" fill="hold" grpId="0" nodeType="withEffect">
                                  <p:stCondLst>
                                    <p:cond delay="0"/>
                                  </p:stCondLst>
                                  <p:childTnLst>
                                    <p:set>
                                      <p:cBhvr>
                                        <p:cTn id="176" dur="1" fill="hold">
                                          <p:stCondLst>
                                            <p:cond delay="0"/>
                                          </p:stCondLst>
                                        </p:cTn>
                                        <p:tgtEl>
                                          <p:spTgt spid="63"/>
                                        </p:tgtEl>
                                        <p:attrNameLst>
                                          <p:attrName>style.visibility</p:attrName>
                                        </p:attrNameLst>
                                      </p:cBhvr>
                                      <p:to>
                                        <p:strVal val="visible"/>
                                      </p:to>
                                    </p:set>
                                    <p:anim calcmode="lin" valueType="num">
                                      <p:cBhvr additive="base">
                                        <p:cTn id="177" dur="500" fill="hold"/>
                                        <p:tgtEl>
                                          <p:spTgt spid="63"/>
                                        </p:tgtEl>
                                        <p:attrNameLst>
                                          <p:attrName>ppt_x</p:attrName>
                                        </p:attrNameLst>
                                      </p:cBhvr>
                                      <p:tavLst>
                                        <p:tav tm="0">
                                          <p:val>
                                            <p:strVal val="#ppt_x"/>
                                          </p:val>
                                        </p:tav>
                                        <p:tav tm="100000">
                                          <p:val>
                                            <p:strVal val="#ppt_x"/>
                                          </p:val>
                                        </p:tav>
                                      </p:tavLst>
                                    </p:anim>
                                    <p:anim calcmode="lin" valueType="num">
                                      <p:cBhvr additive="base">
                                        <p:cTn id="178" dur="500" fill="hold"/>
                                        <p:tgtEl>
                                          <p:spTgt spid="63"/>
                                        </p:tgtEl>
                                        <p:attrNameLst>
                                          <p:attrName>ppt_y</p:attrName>
                                        </p:attrNameLst>
                                      </p:cBhvr>
                                      <p:tavLst>
                                        <p:tav tm="0">
                                          <p:val>
                                            <p:strVal val="1+#ppt_h/2"/>
                                          </p:val>
                                        </p:tav>
                                        <p:tav tm="100000">
                                          <p:val>
                                            <p:strVal val="#ppt_y"/>
                                          </p:val>
                                        </p:tav>
                                      </p:tavLst>
                                    </p:anim>
                                  </p:childTnLst>
                                </p:cTn>
                              </p:par>
                              <p:par>
                                <p:cTn id="179" presetID="2" presetClass="entr" presetSubtype="4" fill="hold" grpId="0" nodeType="withEffect">
                                  <p:stCondLst>
                                    <p:cond delay="0"/>
                                  </p:stCondLst>
                                  <p:childTnLst>
                                    <p:set>
                                      <p:cBhvr>
                                        <p:cTn id="180" dur="1" fill="hold">
                                          <p:stCondLst>
                                            <p:cond delay="0"/>
                                          </p:stCondLst>
                                        </p:cTn>
                                        <p:tgtEl>
                                          <p:spTgt spid="64"/>
                                        </p:tgtEl>
                                        <p:attrNameLst>
                                          <p:attrName>style.visibility</p:attrName>
                                        </p:attrNameLst>
                                      </p:cBhvr>
                                      <p:to>
                                        <p:strVal val="visible"/>
                                      </p:to>
                                    </p:set>
                                    <p:anim calcmode="lin" valueType="num">
                                      <p:cBhvr additive="base">
                                        <p:cTn id="181" dur="500" fill="hold"/>
                                        <p:tgtEl>
                                          <p:spTgt spid="64"/>
                                        </p:tgtEl>
                                        <p:attrNameLst>
                                          <p:attrName>ppt_x</p:attrName>
                                        </p:attrNameLst>
                                      </p:cBhvr>
                                      <p:tavLst>
                                        <p:tav tm="0">
                                          <p:val>
                                            <p:strVal val="#ppt_x"/>
                                          </p:val>
                                        </p:tav>
                                        <p:tav tm="100000">
                                          <p:val>
                                            <p:strVal val="#ppt_x"/>
                                          </p:val>
                                        </p:tav>
                                      </p:tavLst>
                                    </p:anim>
                                    <p:anim calcmode="lin" valueType="num">
                                      <p:cBhvr additive="base">
                                        <p:cTn id="182" dur="500" fill="hold"/>
                                        <p:tgtEl>
                                          <p:spTgt spid="64"/>
                                        </p:tgtEl>
                                        <p:attrNameLst>
                                          <p:attrName>ppt_y</p:attrName>
                                        </p:attrNameLst>
                                      </p:cBhvr>
                                      <p:tavLst>
                                        <p:tav tm="0">
                                          <p:val>
                                            <p:strVal val="1+#ppt_h/2"/>
                                          </p:val>
                                        </p:tav>
                                        <p:tav tm="100000">
                                          <p:val>
                                            <p:strVal val="#ppt_y"/>
                                          </p:val>
                                        </p:tav>
                                      </p:tavLst>
                                    </p:anim>
                                  </p:childTnLst>
                                </p:cTn>
                              </p:par>
                              <p:par>
                                <p:cTn id="183" presetID="2" presetClass="entr" presetSubtype="4" fill="hold" grpId="0" nodeType="withEffect">
                                  <p:stCondLst>
                                    <p:cond delay="0"/>
                                  </p:stCondLst>
                                  <p:childTnLst>
                                    <p:set>
                                      <p:cBhvr>
                                        <p:cTn id="184" dur="1" fill="hold">
                                          <p:stCondLst>
                                            <p:cond delay="0"/>
                                          </p:stCondLst>
                                        </p:cTn>
                                        <p:tgtEl>
                                          <p:spTgt spid="65"/>
                                        </p:tgtEl>
                                        <p:attrNameLst>
                                          <p:attrName>style.visibility</p:attrName>
                                        </p:attrNameLst>
                                      </p:cBhvr>
                                      <p:to>
                                        <p:strVal val="visible"/>
                                      </p:to>
                                    </p:set>
                                    <p:anim calcmode="lin" valueType="num">
                                      <p:cBhvr additive="base">
                                        <p:cTn id="185" dur="500" fill="hold"/>
                                        <p:tgtEl>
                                          <p:spTgt spid="65"/>
                                        </p:tgtEl>
                                        <p:attrNameLst>
                                          <p:attrName>ppt_x</p:attrName>
                                        </p:attrNameLst>
                                      </p:cBhvr>
                                      <p:tavLst>
                                        <p:tav tm="0">
                                          <p:val>
                                            <p:strVal val="#ppt_x"/>
                                          </p:val>
                                        </p:tav>
                                        <p:tav tm="100000">
                                          <p:val>
                                            <p:strVal val="#ppt_x"/>
                                          </p:val>
                                        </p:tav>
                                      </p:tavLst>
                                    </p:anim>
                                    <p:anim calcmode="lin" valueType="num">
                                      <p:cBhvr additive="base">
                                        <p:cTn id="186" dur="500" fill="hold"/>
                                        <p:tgtEl>
                                          <p:spTgt spid="65"/>
                                        </p:tgtEl>
                                        <p:attrNameLst>
                                          <p:attrName>ppt_y</p:attrName>
                                        </p:attrNameLst>
                                      </p:cBhvr>
                                      <p:tavLst>
                                        <p:tav tm="0">
                                          <p:val>
                                            <p:strVal val="1+#ppt_h/2"/>
                                          </p:val>
                                        </p:tav>
                                        <p:tav tm="100000">
                                          <p:val>
                                            <p:strVal val="#ppt_y"/>
                                          </p:val>
                                        </p:tav>
                                      </p:tavLst>
                                    </p:anim>
                                  </p:childTnLst>
                                </p:cTn>
                              </p:par>
                              <p:par>
                                <p:cTn id="187" presetID="2" presetClass="entr" presetSubtype="4" fill="hold" grpId="0" nodeType="withEffect">
                                  <p:stCondLst>
                                    <p:cond delay="0"/>
                                  </p:stCondLst>
                                  <p:childTnLst>
                                    <p:set>
                                      <p:cBhvr>
                                        <p:cTn id="188" dur="1" fill="hold">
                                          <p:stCondLst>
                                            <p:cond delay="0"/>
                                          </p:stCondLst>
                                        </p:cTn>
                                        <p:tgtEl>
                                          <p:spTgt spid="66"/>
                                        </p:tgtEl>
                                        <p:attrNameLst>
                                          <p:attrName>style.visibility</p:attrName>
                                        </p:attrNameLst>
                                      </p:cBhvr>
                                      <p:to>
                                        <p:strVal val="visible"/>
                                      </p:to>
                                    </p:set>
                                    <p:anim calcmode="lin" valueType="num">
                                      <p:cBhvr additive="base">
                                        <p:cTn id="189" dur="500" fill="hold"/>
                                        <p:tgtEl>
                                          <p:spTgt spid="66"/>
                                        </p:tgtEl>
                                        <p:attrNameLst>
                                          <p:attrName>ppt_x</p:attrName>
                                        </p:attrNameLst>
                                      </p:cBhvr>
                                      <p:tavLst>
                                        <p:tav tm="0">
                                          <p:val>
                                            <p:strVal val="#ppt_x"/>
                                          </p:val>
                                        </p:tav>
                                        <p:tav tm="100000">
                                          <p:val>
                                            <p:strVal val="#ppt_x"/>
                                          </p:val>
                                        </p:tav>
                                      </p:tavLst>
                                    </p:anim>
                                    <p:anim calcmode="lin" valueType="num">
                                      <p:cBhvr additive="base">
                                        <p:cTn id="190" dur="500" fill="hold"/>
                                        <p:tgtEl>
                                          <p:spTgt spid="66"/>
                                        </p:tgtEl>
                                        <p:attrNameLst>
                                          <p:attrName>ppt_y</p:attrName>
                                        </p:attrNameLst>
                                      </p:cBhvr>
                                      <p:tavLst>
                                        <p:tav tm="0">
                                          <p:val>
                                            <p:strVal val="1+#ppt_h/2"/>
                                          </p:val>
                                        </p:tav>
                                        <p:tav tm="100000">
                                          <p:val>
                                            <p:strVal val="#ppt_y"/>
                                          </p:val>
                                        </p:tav>
                                      </p:tavLst>
                                    </p:anim>
                                  </p:childTnLst>
                                </p:cTn>
                              </p:par>
                              <p:par>
                                <p:cTn id="191" presetID="2" presetClass="entr" presetSubtype="8" fill="hold" grpId="0" nodeType="withEffect">
                                  <p:stCondLst>
                                    <p:cond delay="0"/>
                                  </p:stCondLst>
                                  <p:childTnLst>
                                    <p:set>
                                      <p:cBhvr>
                                        <p:cTn id="192" dur="1" fill="hold">
                                          <p:stCondLst>
                                            <p:cond delay="0"/>
                                          </p:stCondLst>
                                        </p:cTn>
                                        <p:tgtEl>
                                          <p:spTgt spid="67"/>
                                        </p:tgtEl>
                                        <p:attrNameLst>
                                          <p:attrName>style.visibility</p:attrName>
                                        </p:attrNameLst>
                                      </p:cBhvr>
                                      <p:to>
                                        <p:strVal val="visible"/>
                                      </p:to>
                                    </p:set>
                                    <p:anim calcmode="lin" valueType="num">
                                      <p:cBhvr additive="base">
                                        <p:cTn id="193" dur="500" fill="hold"/>
                                        <p:tgtEl>
                                          <p:spTgt spid="67"/>
                                        </p:tgtEl>
                                        <p:attrNameLst>
                                          <p:attrName>ppt_x</p:attrName>
                                        </p:attrNameLst>
                                      </p:cBhvr>
                                      <p:tavLst>
                                        <p:tav tm="0">
                                          <p:val>
                                            <p:strVal val="0-#ppt_w/2"/>
                                          </p:val>
                                        </p:tav>
                                        <p:tav tm="100000">
                                          <p:val>
                                            <p:strVal val="#ppt_x"/>
                                          </p:val>
                                        </p:tav>
                                      </p:tavLst>
                                    </p:anim>
                                    <p:anim calcmode="lin" valueType="num">
                                      <p:cBhvr additive="base">
                                        <p:cTn id="194" dur="500" fill="hold"/>
                                        <p:tgtEl>
                                          <p:spTgt spid="67"/>
                                        </p:tgtEl>
                                        <p:attrNameLst>
                                          <p:attrName>ppt_y</p:attrName>
                                        </p:attrNameLst>
                                      </p:cBhvr>
                                      <p:tavLst>
                                        <p:tav tm="0">
                                          <p:val>
                                            <p:strVal val="#ppt_y"/>
                                          </p:val>
                                        </p:tav>
                                        <p:tav tm="100000">
                                          <p:val>
                                            <p:strVal val="#ppt_y"/>
                                          </p:val>
                                        </p:tav>
                                      </p:tavLst>
                                    </p:anim>
                                  </p:childTnLst>
                                </p:cTn>
                              </p:par>
                              <p:par>
                                <p:cTn id="195" presetID="2" presetClass="entr" presetSubtype="4" fill="hold" grpId="0" nodeType="withEffect">
                                  <p:stCondLst>
                                    <p:cond delay="0"/>
                                  </p:stCondLst>
                                  <p:childTnLst>
                                    <p:set>
                                      <p:cBhvr>
                                        <p:cTn id="196" dur="1" fill="hold">
                                          <p:stCondLst>
                                            <p:cond delay="0"/>
                                          </p:stCondLst>
                                        </p:cTn>
                                        <p:tgtEl>
                                          <p:spTgt spid="68"/>
                                        </p:tgtEl>
                                        <p:attrNameLst>
                                          <p:attrName>style.visibility</p:attrName>
                                        </p:attrNameLst>
                                      </p:cBhvr>
                                      <p:to>
                                        <p:strVal val="visible"/>
                                      </p:to>
                                    </p:set>
                                    <p:anim calcmode="lin" valueType="num">
                                      <p:cBhvr additive="base">
                                        <p:cTn id="197" dur="500" fill="hold"/>
                                        <p:tgtEl>
                                          <p:spTgt spid="68"/>
                                        </p:tgtEl>
                                        <p:attrNameLst>
                                          <p:attrName>ppt_x</p:attrName>
                                        </p:attrNameLst>
                                      </p:cBhvr>
                                      <p:tavLst>
                                        <p:tav tm="0">
                                          <p:val>
                                            <p:strVal val="#ppt_x"/>
                                          </p:val>
                                        </p:tav>
                                        <p:tav tm="100000">
                                          <p:val>
                                            <p:strVal val="#ppt_x"/>
                                          </p:val>
                                        </p:tav>
                                      </p:tavLst>
                                    </p:anim>
                                    <p:anim calcmode="lin" valueType="num">
                                      <p:cBhvr additive="base">
                                        <p:cTn id="198" dur="500" fill="hold"/>
                                        <p:tgtEl>
                                          <p:spTgt spid="68"/>
                                        </p:tgtEl>
                                        <p:attrNameLst>
                                          <p:attrName>ppt_y</p:attrName>
                                        </p:attrNameLst>
                                      </p:cBhvr>
                                      <p:tavLst>
                                        <p:tav tm="0">
                                          <p:val>
                                            <p:strVal val="1+#ppt_h/2"/>
                                          </p:val>
                                        </p:tav>
                                        <p:tav tm="100000">
                                          <p:val>
                                            <p:strVal val="#ppt_y"/>
                                          </p:val>
                                        </p:tav>
                                      </p:tavLst>
                                    </p:anim>
                                  </p:childTnLst>
                                </p:cTn>
                              </p:par>
                              <p:par>
                                <p:cTn id="199" presetID="2" presetClass="entr" presetSubtype="4" fill="hold" grpId="0" nodeType="withEffect">
                                  <p:stCondLst>
                                    <p:cond delay="0"/>
                                  </p:stCondLst>
                                  <p:childTnLst>
                                    <p:set>
                                      <p:cBhvr>
                                        <p:cTn id="200" dur="1" fill="hold">
                                          <p:stCondLst>
                                            <p:cond delay="0"/>
                                          </p:stCondLst>
                                        </p:cTn>
                                        <p:tgtEl>
                                          <p:spTgt spid="69"/>
                                        </p:tgtEl>
                                        <p:attrNameLst>
                                          <p:attrName>style.visibility</p:attrName>
                                        </p:attrNameLst>
                                      </p:cBhvr>
                                      <p:to>
                                        <p:strVal val="visible"/>
                                      </p:to>
                                    </p:set>
                                    <p:anim calcmode="lin" valueType="num">
                                      <p:cBhvr additive="base">
                                        <p:cTn id="201" dur="500" fill="hold"/>
                                        <p:tgtEl>
                                          <p:spTgt spid="69"/>
                                        </p:tgtEl>
                                        <p:attrNameLst>
                                          <p:attrName>ppt_x</p:attrName>
                                        </p:attrNameLst>
                                      </p:cBhvr>
                                      <p:tavLst>
                                        <p:tav tm="0">
                                          <p:val>
                                            <p:strVal val="#ppt_x"/>
                                          </p:val>
                                        </p:tav>
                                        <p:tav tm="100000">
                                          <p:val>
                                            <p:strVal val="#ppt_x"/>
                                          </p:val>
                                        </p:tav>
                                      </p:tavLst>
                                    </p:anim>
                                    <p:anim calcmode="lin" valueType="num">
                                      <p:cBhvr additive="base">
                                        <p:cTn id="202" dur="500" fill="hold"/>
                                        <p:tgtEl>
                                          <p:spTgt spid="69"/>
                                        </p:tgtEl>
                                        <p:attrNameLst>
                                          <p:attrName>ppt_y</p:attrName>
                                        </p:attrNameLst>
                                      </p:cBhvr>
                                      <p:tavLst>
                                        <p:tav tm="0">
                                          <p:val>
                                            <p:strVal val="1+#ppt_h/2"/>
                                          </p:val>
                                        </p:tav>
                                        <p:tav tm="100000">
                                          <p:val>
                                            <p:strVal val="#ppt_y"/>
                                          </p:val>
                                        </p:tav>
                                      </p:tavLst>
                                    </p:anim>
                                  </p:childTnLst>
                                </p:cTn>
                              </p:par>
                              <p:par>
                                <p:cTn id="203" presetID="2" presetClass="entr" presetSubtype="4" fill="hold" grpId="0" nodeType="withEffect">
                                  <p:stCondLst>
                                    <p:cond delay="0"/>
                                  </p:stCondLst>
                                  <p:childTnLst>
                                    <p:set>
                                      <p:cBhvr>
                                        <p:cTn id="204" dur="1" fill="hold">
                                          <p:stCondLst>
                                            <p:cond delay="0"/>
                                          </p:stCondLst>
                                        </p:cTn>
                                        <p:tgtEl>
                                          <p:spTgt spid="70"/>
                                        </p:tgtEl>
                                        <p:attrNameLst>
                                          <p:attrName>style.visibility</p:attrName>
                                        </p:attrNameLst>
                                      </p:cBhvr>
                                      <p:to>
                                        <p:strVal val="visible"/>
                                      </p:to>
                                    </p:set>
                                    <p:anim calcmode="lin" valueType="num">
                                      <p:cBhvr additive="base">
                                        <p:cTn id="205" dur="500" fill="hold"/>
                                        <p:tgtEl>
                                          <p:spTgt spid="70"/>
                                        </p:tgtEl>
                                        <p:attrNameLst>
                                          <p:attrName>ppt_x</p:attrName>
                                        </p:attrNameLst>
                                      </p:cBhvr>
                                      <p:tavLst>
                                        <p:tav tm="0">
                                          <p:val>
                                            <p:strVal val="#ppt_x"/>
                                          </p:val>
                                        </p:tav>
                                        <p:tav tm="100000">
                                          <p:val>
                                            <p:strVal val="#ppt_x"/>
                                          </p:val>
                                        </p:tav>
                                      </p:tavLst>
                                    </p:anim>
                                    <p:anim calcmode="lin" valueType="num">
                                      <p:cBhvr additive="base">
                                        <p:cTn id="206" dur="500" fill="hold"/>
                                        <p:tgtEl>
                                          <p:spTgt spid="70"/>
                                        </p:tgtEl>
                                        <p:attrNameLst>
                                          <p:attrName>ppt_y</p:attrName>
                                        </p:attrNameLst>
                                      </p:cBhvr>
                                      <p:tavLst>
                                        <p:tav tm="0">
                                          <p:val>
                                            <p:strVal val="1+#ppt_h/2"/>
                                          </p:val>
                                        </p:tav>
                                        <p:tav tm="100000">
                                          <p:val>
                                            <p:strVal val="#ppt_y"/>
                                          </p:val>
                                        </p:tav>
                                      </p:tavLst>
                                    </p:anim>
                                  </p:childTnLst>
                                </p:cTn>
                              </p:par>
                              <p:par>
                                <p:cTn id="207" presetID="2" presetClass="entr" presetSubtype="4" fill="hold" grpId="0" nodeType="withEffect">
                                  <p:stCondLst>
                                    <p:cond delay="0"/>
                                  </p:stCondLst>
                                  <p:childTnLst>
                                    <p:set>
                                      <p:cBhvr>
                                        <p:cTn id="208" dur="1" fill="hold">
                                          <p:stCondLst>
                                            <p:cond delay="0"/>
                                          </p:stCondLst>
                                        </p:cTn>
                                        <p:tgtEl>
                                          <p:spTgt spid="71"/>
                                        </p:tgtEl>
                                        <p:attrNameLst>
                                          <p:attrName>style.visibility</p:attrName>
                                        </p:attrNameLst>
                                      </p:cBhvr>
                                      <p:to>
                                        <p:strVal val="visible"/>
                                      </p:to>
                                    </p:set>
                                    <p:anim calcmode="lin" valueType="num">
                                      <p:cBhvr additive="base">
                                        <p:cTn id="209" dur="500" fill="hold"/>
                                        <p:tgtEl>
                                          <p:spTgt spid="71"/>
                                        </p:tgtEl>
                                        <p:attrNameLst>
                                          <p:attrName>ppt_x</p:attrName>
                                        </p:attrNameLst>
                                      </p:cBhvr>
                                      <p:tavLst>
                                        <p:tav tm="0">
                                          <p:val>
                                            <p:strVal val="#ppt_x"/>
                                          </p:val>
                                        </p:tav>
                                        <p:tav tm="100000">
                                          <p:val>
                                            <p:strVal val="#ppt_x"/>
                                          </p:val>
                                        </p:tav>
                                      </p:tavLst>
                                    </p:anim>
                                    <p:anim calcmode="lin" valueType="num">
                                      <p:cBhvr additive="base">
                                        <p:cTn id="210" dur="500" fill="hold"/>
                                        <p:tgtEl>
                                          <p:spTgt spid="71"/>
                                        </p:tgtEl>
                                        <p:attrNameLst>
                                          <p:attrName>ppt_y</p:attrName>
                                        </p:attrNameLst>
                                      </p:cBhvr>
                                      <p:tavLst>
                                        <p:tav tm="0">
                                          <p:val>
                                            <p:strVal val="1+#ppt_h/2"/>
                                          </p:val>
                                        </p:tav>
                                        <p:tav tm="100000">
                                          <p:val>
                                            <p:strVal val="#ppt_y"/>
                                          </p:val>
                                        </p:tav>
                                      </p:tavLst>
                                    </p:anim>
                                  </p:childTnLst>
                                </p:cTn>
                              </p:par>
                              <p:par>
                                <p:cTn id="211" presetID="2" presetClass="entr" presetSubtype="4" fill="hold" grpId="0" nodeType="withEffect">
                                  <p:stCondLst>
                                    <p:cond delay="0"/>
                                  </p:stCondLst>
                                  <p:childTnLst>
                                    <p:set>
                                      <p:cBhvr>
                                        <p:cTn id="212" dur="1" fill="hold">
                                          <p:stCondLst>
                                            <p:cond delay="0"/>
                                          </p:stCondLst>
                                        </p:cTn>
                                        <p:tgtEl>
                                          <p:spTgt spid="72"/>
                                        </p:tgtEl>
                                        <p:attrNameLst>
                                          <p:attrName>style.visibility</p:attrName>
                                        </p:attrNameLst>
                                      </p:cBhvr>
                                      <p:to>
                                        <p:strVal val="visible"/>
                                      </p:to>
                                    </p:set>
                                    <p:anim calcmode="lin" valueType="num">
                                      <p:cBhvr additive="base">
                                        <p:cTn id="213" dur="500" fill="hold"/>
                                        <p:tgtEl>
                                          <p:spTgt spid="72"/>
                                        </p:tgtEl>
                                        <p:attrNameLst>
                                          <p:attrName>ppt_x</p:attrName>
                                        </p:attrNameLst>
                                      </p:cBhvr>
                                      <p:tavLst>
                                        <p:tav tm="0">
                                          <p:val>
                                            <p:strVal val="#ppt_x"/>
                                          </p:val>
                                        </p:tav>
                                        <p:tav tm="100000">
                                          <p:val>
                                            <p:strVal val="#ppt_x"/>
                                          </p:val>
                                        </p:tav>
                                      </p:tavLst>
                                    </p:anim>
                                    <p:anim calcmode="lin" valueType="num">
                                      <p:cBhvr additive="base">
                                        <p:cTn id="214" dur="500" fill="hold"/>
                                        <p:tgtEl>
                                          <p:spTgt spid="72"/>
                                        </p:tgtEl>
                                        <p:attrNameLst>
                                          <p:attrName>ppt_y</p:attrName>
                                        </p:attrNameLst>
                                      </p:cBhvr>
                                      <p:tavLst>
                                        <p:tav tm="0">
                                          <p:val>
                                            <p:strVal val="1+#ppt_h/2"/>
                                          </p:val>
                                        </p:tav>
                                        <p:tav tm="100000">
                                          <p:val>
                                            <p:strVal val="#ppt_y"/>
                                          </p:val>
                                        </p:tav>
                                      </p:tavLst>
                                    </p:anim>
                                  </p:childTnLst>
                                </p:cTn>
                              </p:par>
                              <p:par>
                                <p:cTn id="215" presetID="2" presetClass="entr" presetSubtype="4" fill="hold" grpId="0" nodeType="withEffect">
                                  <p:stCondLst>
                                    <p:cond delay="0"/>
                                  </p:stCondLst>
                                  <p:childTnLst>
                                    <p:set>
                                      <p:cBhvr>
                                        <p:cTn id="216" dur="1" fill="hold">
                                          <p:stCondLst>
                                            <p:cond delay="0"/>
                                          </p:stCondLst>
                                        </p:cTn>
                                        <p:tgtEl>
                                          <p:spTgt spid="73"/>
                                        </p:tgtEl>
                                        <p:attrNameLst>
                                          <p:attrName>style.visibility</p:attrName>
                                        </p:attrNameLst>
                                      </p:cBhvr>
                                      <p:to>
                                        <p:strVal val="visible"/>
                                      </p:to>
                                    </p:set>
                                    <p:anim calcmode="lin" valueType="num">
                                      <p:cBhvr additive="base">
                                        <p:cTn id="217" dur="500" fill="hold"/>
                                        <p:tgtEl>
                                          <p:spTgt spid="73"/>
                                        </p:tgtEl>
                                        <p:attrNameLst>
                                          <p:attrName>ppt_x</p:attrName>
                                        </p:attrNameLst>
                                      </p:cBhvr>
                                      <p:tavLst>
                                        <p:tav tm="0">
                                          <p:val>
                                            <p:strVal val="#ppt_x"/>
                                          </p:val>
                                        </p:tav>
                                        <p:tav tm="100000">
                                          <p:val>
                                            <p:strVal val="#ppt_x"/>
                                          </p:val>
                                        </p:tav>
                                      </p:tavLst>
                                    </p:anim>
                                    <p:anim calcmode="lin" valueType="num">
                                      <p:cBhvr additive="base">
                                        <p:cTn id="218" dur="500" fill="hold"/>
                                        <p:tgtEl>
                                          <p:spTgt spid="73"/>
                                        </p:tgtEl>
                                        <p:attrNameLst>
                                          <p:attrName>ppt_y</p:attrName>
                                        </p:attrNameLst>
                                      </p:cBhvr>
                                      <p:tavLst>
                                        <p:tav tm="0">
                                          <p:val>
                                            <p:strVal val="1+#ppt_h/2"/>
                                          </p:val>
                                        </p:tav>
                                        <p:tav tm="100000">
                                          <p:val>
                                            <p:strVal val="#ppt_y"/>
                                          </p:val>
                                        </p:tav>
                                      </p:tavLst>
                                    </p:anim>
                                  </p:childTnLst>
                                </p:cTn>
                              </p:par>
                              <p:par>
                                <p:cTn id="219" presetID="2" presetClass="entr" presetSubtype="4" fill="hold" grpId="0" nodeType="withEffect">
                                  <p:stCondLst>
                                    <p:cond delay="0"/>
                                  </p:stCondLst>
                                  <p:childTnLst>
                                    <p:set>
                                      <p:cBhvr>
                                        <p:cTn id="220" dur="1" fill="hold">
                                          <p:stCondLst>
                                            <p:cond delay="0"/>
                                          </p:stCondLst>
                                        </p:cTn>
                                        <p:tgtEl>
                                          <p:spTgt spid="74"/>
                                        </p:tgtEl>
                                        <p:attrNameLst>
                                          <p:attrName>style.visibility</p:attrName>
                                        </p:attrNameLst>
                                      </p:cBhvr>
                                      <p:to>
                                        <p:strVal val="visible"/>
                                      </p:to>
                                    </p:set>
                                    <p:anim calcmode="lin" valueType="num">
                                      <p:cBhvr additive="base">
                                        <p:cTn id="221" dur="500" fill="hold"/>
                                        <p:tgtEl>
                                          <p:spTgt spid="74"/>
                                        </p:tgtEl>
                                        <p:attrNameLst>
                                          <p:attrName>ppt_x</p:attrName>
                                        </p:attrNameLst>
                                      </p:cBhvr>
                                      <p:tavLst>
                                        <p:tav tm="0">
                                          <p:val>
                                            <p:strVal val="#ppt_x"/>
                                          </p:val>
                                        </p:tav>
                                        <p:tav tm="100000">
                                          <p:val>
                                            <p:strVal val="#ppt_x"/>
                                          </p:val>
                                        </p:tav>
                                      </p:tavLst>
                                    </p:anim>
                                    <p:anim calcmode="lin" valueType="num">
                                      <p:cBhvr additive="base">
                                        <p:cTn id="222" dur="500" fill="hold"/>
                                        <p:tgtEl>
                                          <p:spTgt spid="74"/>
                                        </p:tgtEl>
                                        <p:attrNameLst>
                                          <p:attrName>ppt_y</p:attrName>
                                        </p:attrNameLst>
                                      </p:cBhvr>
                                      <p:tavLst>
                                        <p:tav tm="0">
                                          <p:val>
                                            <p:strVal val="1+#ppt_h/2"/>
                                          </p:val>
                                        </p:tav>
                                        <p:tav tm="100000">
                                          <p:val>
                                            <p:strVal val="#ppt_y"/>
                                          </p:val>
                                        </p:tav>
                                      </p:tavLst>
                                    </p:anim>
                                  </p:childTnLst>
                                </p:cTn>
                              </p:par>
                              <p:par>
                                <p:cTn id="223" presetID="2" presetClass="entr" presetSubtype="4" fill="hold" grpId="0" nodeType="withEffect">
                                  <p:stCondLst>
                                    <p:cond delay="0"/>
                                  </p:stCondLst>
                                  <p:childTnLst>
                                    <p:set>
                                      <p:cBhvr>
                                        <p:cTn id="224" dur="1" fill="hold">
                                          <p:stCondLst>
                                            <p:cond delay="0"/>
                                          </p:stCondLst>
                                        </p:cTn>
                                        <p:tgtEl>
                                          <p:spTgt spid="75"/>
                                        </p:tgtEl>
                                        <p:attrNameLst>
                                          <p:attrName>style.visibility</p:attrName>
                                        </p:attrNameLst>
                                      </p:cBhvr>
                                      <p:to>
                                        <p:strVal val="visible"/>
                                      </p:to>
                                    </p:set>
                                    <p:anim calcmode="lin" valueType="num">
                                      <p:cBhvr additive="base">
                                        <p:cTn id="225" dur="500" fill="hold"/>
                                        <p:tgtEl>
                                          <p:spTgt spid="75"/>
                                        </p:tgtEl>
                                        <p:attrNameLst>
                                          <p:attrName>ppt_x</p:attrName>
                                        </p:attrNameLst>
                                      </p:cBhvr>
                                      <p:tavLst>
                                        <p:tav tm="0">
                                          <p:val>
                                            <p:strVal val="#ppt_x"/>
                                          </p:val>
                                        </p:tav>
                                        <p:tav tm="100000">
                                          <p:val>
                                            <p:strVal val="#ppt_x"/>
                                          </p:val>
                                        </p:tav>
                                      </p:tavLst>
                                    </p:anim>
                                    <p:anim calcmode="lin" valueType="num">
                                      <p:cBhvr additive="base">
                                        <p:cTn id="226" dur="500" fill="hold"/>
                                        <p:tgtEl>
                                          <p:spTgt spid="75"/>
                                        </p:tgtEl>
                                        <p:attrNameLst>
                                          <p:attrName>ppt_y</p:attrName>
                                        </p:attrNameLst>
                                      </p:cBhvr>
                                      <p:tavLst>
                                        <p:tav tm="0">
                                          <p:val>
                                            <p:strVal val="1+#ppt_h/2"/>
                                          </p:val>
                                        </p:tav>
                                        <p:tav tm="100000">
                                          <p:val>
                                            <p:strVal val="#ppt_y"/>
                                          </p:val>
                                        </p:tav>
                                      </p:tavLst>
                                    </p:anim>
                                  </p:childTnLst>
                                </p:cTn>
                              </p:par>
                              <p:par>
                                <p:cTn id="227" presetID="2" presetClass="entr" presetSubtype="4" fill="hold" grpId="0" nodeType="withEffect">
                                  <p:stCondLst>
                                    <p:cond delay="0"/>
                                  </p:stCondLst>
                                  <p:childTnLst>
                                    <p:set>
                                      <p:cBhvr>
                                        <p:cTn id="228" dur="1" fill="hold">
                                          <p:stCondLst>
                                            <p:cond delay="0"/>
                                          </p:stCondLst>
                                        </p:cTn>
                                        <p:tgtEl>
                                          <p:spTgt spid="76"/>
                                        </p:tgtEl>
                                        <p:attrNameLst>
                                          <p:attrName>style.visibility</p:attrName>
                                        </p:attrNameLst>
                                      </p:cBhvr>
                                      <p:to>
                                        <p:strVal val="visible"/>
                                      </p:to>
                                    </p:set>
                                    <p:anim calcmode="lin" valueType="num">
                                      <p:cBhvr additive="base">
                                        <p:cTn id="229" dur="500" fill="hold"/>
                                        <p:tgtEl>
                                          <p:spTgt spid="76"/>
                                        </p:tgtEl>
                                        <p:attrNameLst>
                                          <p:attrName>ppt_x</p:attrName>
                                        </p:attrNameLst>
                                      </p:cBhvr>
                                      <p:tavLst>
                                        <p:tav tm="0">
                                          <p:val>
                                            <p:strVal val="#ppt_x"/>
                                          </p:val>
                                        </p:tav>
                                        <p:tav tm="100000">
                                          <p:val>
                                            <p:strVal val="#ppt_x"/>
                                          </p:val>
                                        </p:tav>
                                      </p:tavLst>
                                    </p:anim>
                                    <p:anim calcmode="lin" valueType="num">
                                      <p:cBhvr additive="base">
                                        <p:cTn id="230" dur="500" fill="hold"/>
                                        <p:tgtEl>
                                          <p:spTgt spid="76"/>
                                        </p:tgtEl>
                                        <p:attrNameLst>
                                          <p:attrName>ppt_y</p:attrName>
                                        </p:attrNameLst>
                                      </p:cBhvr>
                                      <p:tavLst>
                                        <p:tav tm="0">
                                          <p:val>
                                            <p:strVal val="1+#ppt_h/2"/>
                                          </p:val>
                                        </p:tav>
                                        <p:tav tm="100000">
                                          <p:val>
                                            <p:strVal val="#ppt_y"/>
                                          </p:val>
                                        </p:tav>
                                      </p:tavLst>
                                    </p:anim>
                                  </p:childTnLst>
                                </p:cTn>
                              </p:par>
                              <p:par>
                                <p:cTn id="231" presetID="2" presetClass="entr" presetSubtype="4" fill="hold" grpId="0" nodeType="withEffect">
                                  <p:stCondLst>
                                    <p:cond delay="0"/>
                                  </p:stCondLst>
                                  <p:childTnLst>
                                    <p:set>
                                      <p:cBhvr>
                                        <p:cTn id="232" dur="1" fill="hold">
                                          <p:stCondLst>
                                            <p:cond delay="0"/>
                                          </p:stCondLst>
                                        </p:cTn>
                                        <p:tgtEl>
                                          <p:spTgt spid="77"/>
                                        </p:tgtEl>
                                        <p:attrNameLst>
                                          <p:attrName>style.visibility</p:attrName>
                                        </p:attrNameLst>
                                      </p:cBhvr>
                                      <p:to>
                                        <p:strVal val="visible"/>
                                      </p:to>
                                    </p:set>
                                    <p:anim calcmode="lin" valueType="num">
                                      <p:cBhvr additive="base">
                                        <p:cTn id="233" dur="500" fill="hold"/>
                                        <p:tgtEl>
                                          <p:spTgt spid="77"/>
                                        </p:tgtEl>
                                        <p:attrNameLst>
                                          <p:attrName>ppt_x</p:attrName>
                                        </p:attrNameLst>
                                      </p:cBhvr>
                                      <p:tavLst>
                                        <p:tav tm="0">
                                          <p:val>
                                            <p:strVal val="#ppt_x"/>
                                          </p:val>
                                        </p:tav>
                                        <p:tav tm="100000">
                                          <p:val>
                                            <p:strVal val="#ppt_x"/>
                                          </p:val>
                                        </p:tav>
                                      </p:tavLst>
                                    </p:anim>
                                    <p:anim calcmode="lin" valueType="num">
                                      <p:cBhvr additive="base">
                                        <p:cTn id="234" dur="500" fill="hold"/>
                                        <p:tgtEl>
                                          <p:spTgt spid="77"/>
                                        </p:tgtEl>
                                        <p:attrNameLst>
                                          <p:attrName>ppt_y</p:attrName>
                                        </p:attrNameLst>
                                      </p:cBhvr>
                                      <p:tavLst>
                                        <p:tav tm="0">
                                          <p:val>
                                            <p:strVal val="1+#ppt_h/2"/>
                                          </p:val>
                                        </p:tav>
                                        <p:tav tm="100000">
                                          <p:val>
                                            <p:strVal val="#ppt_y"/>
                                          </p:val>
                                        </p:tav>
                                      </p:tavLst>
                                    </p:anim>
                                  </p:childTnLst>
                                </p:cTn>
                              </p:par>
                              <p:par>
                                <p:cTn id="235" presetID="2" presetClass="entr" presetSubtype="4" fill="hold" grpId="0" nodeType="withEffect">
                                  <p:stCondLst>
                                    <p:cond delay="0"/>
                                  </p:stCondLst>
                                  <p:childTnLst>
                                    <p:set>
                                      <p:cBhvr>
                                        <p:cTn id="236" dur="1" fill="hold">
                                          <p:stCondLst>
                                            <p:cond delay="0"/>
                                          </p:stCondLst>
                                        </p:cTn>
                                        <p:tgtEl>
                                          <p:spTgt spid="78"/>
                                        </p:tgtEl>
                                        <p:attrNameLst>
                                          <p:attrName>style.visibility</p:attrName>
                                        </p:attrNameLst>
                                      </p:cBhvr>
                                      <p:to>
                                        <p:strVal val="visible"/>
                                      </p:to>
                                    </p:set>
                                    <p:anim calcmode="lin" valueType="num">
                                      <p:cBhvr additive="base">
                                        <p:cTn id="237" dur="500" fill="hold"/>
                                        <p:tgtEl>
                                          <p:spTgt spid="78"/>
                                        </p:tgtEl>
                                        <p:attrNameLst>
                                          <p:attrName>ppt_x</p:attrName>
                                        </p:attrNameLst>
                                      </p:cBhvr>
                                      <p:tavLst>
                                        <p:tav tm="0">
                                          <p:val>
                                            <p:strVal val="#ppt_x"/>
                                          </p:val>
                                        </p:tav>
                                        <p:tav tm="100000">
                                          <p:val>
                                            <p:strVal val="#ppt_x"/>
                                          </p:val>
                                        </p:tav>
                                      </p:tavLst>
                                    </p:anim>
                                    <p:anim calcmode="lin" valueType="num">
                                      <p:cBhvr additive="base">
                                        <p:cTn id="238" dur="500" fill="hold"/>
                                        <p:tgtEl>
                                          <p:spTgt spid="78"/>
                                        </p:tgtEl>
                                        <p:attrNameLst>
                                          <p:attrName>ppt_y</p:attrName>
                                        </p:attrNameLst>
                                      </p:cBhvr>
                                      <p:tavLst>
                                        <p:tav tm="0">
                                          <p:val>
                                            <p:strVal val="1+#ppt_h/2"/>
                                          </p:val>
                                        </p:tav>
                                        <p:tav tm="100000">
                                          <p:val>
                                            <p:strVal val="#ppt_y"/>
                                          </p:val>
                                        </p:tav>
                                      </p:tavLst>
                                    </p:anim>
                                  </p:childTnLst>
                                </p:cTn>
                              </p:par>
                              <p:par>
                                <p:cTn id="239" presetID="2" presetClass="entr" presetSubtype="4" fill="hold" grpId="0" nodeType="withEffect">
                                  <p:stCondLst>
                                    <p:cond delay="0"/>
                                  </p:stCondLst>
                                  <p:childTnLst>
                                    <p:set>
                                      <p:cBhvr>
                                        <p:cTn id="240" dur="1" fill="hold">
                                          <p:stCondLst>
                                            <p:cond delay="0"/>
                                          </p:stCondLst>
                                        </p:cTn>
                                        <p:tgtEl>
                                          <p:spTgt spid="79"/>
                                        </p:tgtEl>
                                        <p:attrNameLst>
                                          <p:attrName>style.visibility</p:attrName>
                                        </p:attrNameLst>
                                      </p:cBhvr>
                                      <p:to>
                                        <p:strVal val="visible"/>
                                      </p:to>
                                    </p:set>
                                    <p:anim calcmode="lin" valueType="num">
                                      <p:cBhvr additive="base">
                                        <p:cTn id="241" dur="500" fill="hold"/>
                                        <p:tgtEl>
                                          <p:spTgt spid="79"/>
                                        </p:tgtEl>
                                        <p:attrNameLst>
                                          <p:attrName>ppt_x</p:attrName>
                                        </p:attrNameLst>
                                      </p:cBhvr>
                                      <p:tavLst>
                                        <p:tav tm="0">
                                          <p:val>
                                            <p:strVal val="#ppt_x"/>
                                          </p:val>
                                        </p:tav>
                                        <p:tav tm="100000">
                                          <p:val>
                                            <p:strVal val="#ppt_x"/>
                                          </p:val>
                                        </p:tav>
                                      </p:tavLst>
                                    </p:anim>
                                    <p:anim calcmode="lin" valueType="num">
                                      <p:cBhvr additive="base">
                                        <p:cTn id="242" dur="500" fill="hold"/>
                                        <p:tgtEl>
                                          <p:spTgt spid="79"/>
                                        </p:tgtEl>
                                        <p:attrNameLst>
                                          <p:attrName>ppt_y</p:attrName>
                                        </p:attrNameLst>
                                      </p:cBhvr>
                                      <p:tavLst>
                                        <p:tav tm="0">
                                          <p:val>
                                            <p:strVal val="1+#ppt_h/2"/>
                                          </p:val>
                                        </p:tav>
                                        <p:tav tm="100000">
                                          <p:val>
                                            <p:strVal val="#ppt_y"/>
                                          </p:val>
                                        </p:tav>
                                      </p:tavLst>
                                    </p:anim>
                                  </p:childTnLst>
                                </p:cTn>
                              </p:par>
                              <p:par>
                                <p:cTn id="243" presetID="2" presetClass="entr" presetSubtype="4" fill="hold" grpId="0" nodeType="withEffect">
                                  <p:stCondLst>
                                    <p:cond delay="0"/>
                                  </p:stCondLst>
                                  <p:childTnLst>
                                    <p:set>
                                      <p:cBhvr>
                                        <p:cTn id="244" dur="1" fill="hold">
                                          <p:stCondLst>
                                            <p:cond delay="0"/>
                                          </p:stCondLst>
                                        </p:cTn>
                                        <p:tgtEl>
                                          <p:spTgt spid="80"/>
                                        </p:tgtEl>
                                        <p:attrNameLst>
                                          <p:attrName>style.visibility</p:attrName>
                                        </p:attrNameLst>
                                      </p:cBhvr>
                                      <p:to>
                                        <p:strVal val="visible"/>
                                      </p:to>
                                    </p:set>
                                    <p:anim calcmode="lin" valueType="num">
                                      <p:cBhvr additive="base">
                                        <p:cTn id="245" dur="500" fill="hold"/>
                                        <p:tgtEl>
                                          <p:spTgt spid="80"/>
                                        </p:tgtEl>
                                        <p:attrNameLst>
                                          <p:attrName>ppt_x</p:attrName>
                                        </p:attrNameLst>
                                      </p:cBhvr>
                                      <p:tavLst>
                                        <p:tav tm="0">
                                          <p:val>
                                            <p:strVal val="#ppt_x"/>
                                          </p:val>
                                        </p:tav>
                                        <p:tav tm="100000">
                                          <p:val>
                                            <p:strVal val="#ppt_x"/>
                                          </p:val>
                                        </p:tav>
                                      </p:tavLst>
                                    </p:anim>
                                    <p:anim calcmode="lin" valueType="num">
                                      <p:cBhvr additive="base">
                                        <p:cTn id="246" dur="500" fill="hold"/>
                                        <p:tgtEl>
                                          <p:spTgt spid="80"/>
                                        </p:tgtEl>
                                        <p:attrNameLst>
                                          <p:attrName>ppt_y</p:attrName>
                                        </p:attrNameLst>
                                      </p:cBhvr>
                                      <p:tavLst>
                                        <p:tav tm="0">
                                          <p:val>
                                            <p:strVal val="1+#ppt_h/2"/>
                                          </p:val>
                                        </p:tav>
                                        <p:tav tm="100000">
                                          <p:val>
                                            <p:strVal val="#ppt_y"/>
                                          </p:val>
                                        </p:tav>
                                      </p:tavLst>
                                    </p:anim>
                                  </p:childTnLst>
                                </p:cTn>
                              </p:par>
                              <p:par>
                                <p:cTn id="247" presetID="2" presetClass="entr" presetSubtype="4" fill="hold" grpId="0" nodeType="withEffect">
                                  <p:stCondLst>
                                    <p:cond delay="0"/>
                                  </p:stCondLst>
                                  <p:childTnLst>
                                    <p:set>
                                      <p:cBhvr>
                                        <p:cTn id="248" dur="1" fill="hold">
                                          <p:stCondLst>
                                            <p:cond delay="0"/>
                                          </p:stCondLst>
                                        </p:cTn>
                                        <p:tgtEl>
                                          <p:spTgt spid="81"/>
                                        </p:tgtEl>
                                        <p:attrNameLst>
                                          <p:attrName>style.visibility</p:attrName>
                                        </p:attrNameLst>
                                      </p:cBhvr>
                                      <p:to>
                                        <p:strVal val="visible"/>
                                      </p:to>
                                    </p:set>
                                    <p:anim calcmode="lin" valueType="num">
                                      <p:cBhvr additive="base">
                                        <p:cTn id="249" dur="500" fill="hold"/>
                                        <p:tgtEl>
                                          <p:spTgt spid="81"/>
                                        </p:tgtEl>
                                        <p:attrNameLst>
                                          <p:attrName>ppt_x</p:attrName>
                                        </p:attrNameLst>
                                      </p:cBhvr>
                                      <p:tavLst>
                                        <p:tav tm="0">
                                          <p:val>
                                            <p:strVal val="#ppt_x"/>
                                          </p:val>
                                        </p:tav>
                                        <p:tav tm="100000">
                                          <p:val>
                                            <p:strVal val="#ppt_x"/>
                                          </p:val>
                                        </p:tav>
                                      </p:tavLst>
                                    </p:anim>
                                    <p:anim calcmode="lin" valueType="num">
                                      <p:cBhvr additive="base">
                                        <p:cTn id="250" dur="500" fill="hold"/>
                                        <p:tgtEl>
                                          <p:spTgt spid="81"/>
                                        </p:tgtEl>
                                        <p:attrNameLst>
                                          <p:attrName>ppt_y</p:attrName>
                                        </p:attrNameLst>
                                      </p:cBhvr>
                                      <p:tavLst>
                                        <p:tav tm="0">
                                          <p:val>
                                            <p:strVal val="1+#ppt_h/2"/>
                                          </p:val>
                                        </p:tav>
                                        <p:tav tm="100000">
                                          <p:val>
                                            <p:strVal val="#ppt_y"/>
                                          </p:val>
                                        </p:tav>
                                      </p:tavLst>
                                    </p:anim>
                                  </p:childTnLst>
                                </p:cTn>
                              </p:par>
                              <p:par>
                                <p:cTn id="251" presetID="2" presetClass="entr" presetSubtype="1" fill="hold" grpId="0" nodeType="withEffect">
                                  <p:stCondLst>
                                    <p:cond delay="0"/>
                                  </p:stCondLst>
                                  <p:childTnLst>
                                    <p:set>
                                      <p:cBhvr>
                                        <p:cTn id="252" dur="1" fill="hold">
                                          <p:stCondLst>
                                            <p:cond delay="0"/>
                                          </p:stCondLst>
                                        </p:cTn>
                                        <p:tgtEl>
                                          <p:spTgt spid="82"/>
                                        </p:tgtEl>
                                        <p:attrNameLst>
                                          <p:attrName>style.visibility</p:attrName>
                                        </p:attrNameLst>
                                      </p:cBhvr>
                                      <p:to>
                                        <p:strVal val="visible"/>
                                      </p:to>
                                    </p:set>
                                    <p:anim calcmode="lin" valueType="num">
                                      <p:cBhvr additive="base">
                                        <p:cTn id="253" dur="500" fill="hold"/>
                                        <p:tgtEl>
                                          <p:spTgt spid="82"/>
                                        </p:tgtEl>
                                        <p:attrNameLst>
                                          <p:attrName>ppt_x</p:attrName>
                                        </p:attrNameLst>
                                      </p:cBhvr>
                                      <p:tavLst>
                                        <p:tav tm="0">
                                          <p:val>
                                            <p:strVal val="#ppt_x"/>
                                          </p:val>
                                        </p:tav>
                                        <p:tav tm="100000">
                                          <p:val>
                                            <p:strVal val="#ppt_x"/>
                                          </p:val>
                                        </p:tav>
                                      </p:tavLst>
                                    </p:anim>
                                    <p:anim calcmode="lin" valueType="num">
                                      <p:cBhvr additive="base">
                                        <p:cTn id="254" dur="500" fill="hold"/>
                                        <p:tgtEl>
                                          <p:spTgt spid="82"/>
                                        </p:tgtEl>
                                        <p:attrNameLst>
                                          <p:attrName>ppt_y</p:attrName>
                                        </p:attrNameLst>
                                      </p:cBhvr>
                                      <p:tavLst>
                                        <p:tav tm="0">
                                          <p:val>
                                            <p:strVal val="0-#ppt_h/2"/>
                                          </p:val>
                                        </p:tav>
                                        <p:tav tm="100000">
                                          <p:val>
                                            <p:strVal val="#ppt_y"/>
                                          </p:val>
                                        </p:tav>
                                      </p:tavLst>
                                    </p:anim>
                                  </p:childTnLst>
                                </p:cTn>
                              </p:par>
                              <p:par>
                                <p:cTn id="255" presetID="2" presetClass="entr" presetSubtype="4" fill="hold" grpId="0" nodeType="withEffect">
                                  <p:stCondLst>
                                    <p:cond delay="0"/>
                                  </p:stCondLst>
                                  <p:childTnLst>
                                    <p:set>
                                      <p:cBhvr>
                                        <p:cTn id="256" dur="1" fill="hold">
                                          <p:stCondLst>
                                            <p:cond delay="0"/>
                                          </p:stCondLst>
                                        </p:cTn>
                                        <p:tgtEl>
                                          <p:spTgt spid="83"/>
                                        </p:tgtEl>
                                        <p:attrNameLst>
                                          <p:attrName>style.visibility</p:attrName>
                                        </p:attrNameLst>
                                      </p:cBhvr>
                                      <p:to>
                                        <p:strVal val="visible"/>
                                      </p:to>
                                    </p:set>
                                    <p:anim calcmode="lin" valueType="num">
                                      <p:cBhvr additive="base">
                                        <p:cTn id="257" dur="500" fill="hold"/>
                                        <p:tgtEl>
                                          <p:spTgt spid="83"/>
                                        </p:tgtEl>
                                        <p:attrNameLst>
                                          <p:attrName>ppt_x</p:attrName>
                                        </p:attrNameLst>
                                      </p:cBhvr>
                                      <p:tavLst>
                                        <p:tav tm="0">
                                          <p:val>
                                            <p:strVal val="#ppt_x"/>
                                          </p:val>
                                        </p:tav>
                                        <p:tav tm="100000">
                                          <p:val>
                                            <p:strVal val="#ppt_x"/>
                                          </p:val>
                                        </p:tav>
                                      </p:tavLst>
                                    </p:anim>
                                    <p:anim calcmode="lin" valueType="num">
                                      <p:cBhvr additive="base">
                                        <p:cTn id="258" dur="500" fill="hold"/>
                                        <p:tgtEl>
                                          <p:spTgt spid="83"/>
                                        </p:tgtEl>
                                        <p:attrNameLst>
                                          <p:attrName>ppt_y</p:attrName>
                                        </p:attrNameLst>
                                      </p:cBhvr>
                                      <p:tavLst>
                                        <p:tav tm="0">
                                          <p:val>
                                            <p:strVal val="1+#ppt_h/2"/>
                                          </p:val>
                                        </p:tav>
                                        <p:tav tm="100000">
                                          <p:val>
                                            <p:strVal val="#ppt_y"/>
                                          </p:val>
                                        </p:tav>
                                      </p:tavLst>
                                    </p:anim>
                                  </p:childTnLst>
                                </p:cTn>
                              </p:par>
                              <p:par>
                                <p:cTn id="259" presetID="2" presetClass="entr" presetSubtype="4" fill="hold" grpId="0" nodeType="withEffect">
                                  <p:stCondLst>
                                    <p:cond delay="0"/>
                                  </p:stCondLst>
                                  <p:childTnLst>
                                    <p:set>
                                      <p:cBhvr>
                                        <p:cTn id="260" dur="1" fill="hold">
                                          <p:stCondLst>
                                            <p:cond delay="0"/>
                                          </p:stCondLst>
                                        </p:cTn>
                                        <p:tgtEl>
                                          <p:spTgt spid="84"/>
                                        </p:tgtEl>
                                        <p:attrNameLst>
                                          <p:attrName>style.visibility</p:attrName>
                                        </p:attrNameLst>
                                      </p:cBhvr>
                                      <p:to>
                                        <p:strVal val="visible"/>
                                      </p:to>
                                    </p:set>
                                    <p:anim calcmode="lin" valueType="num">
                                      <p:cBhvr additive="base">
                                        <p:cTn id="261" dur="500" fill="hold"/>
                                        <p:tgtEl>
                                          <p:spTgt spid="84"/>
                                        </p:tgtEl>
                                        <p:attrNameLst>
                                          <p:attrName>ppt_x</p:attrName>
                                        </p:attrNameLst>
                                      </p:cBhvr>
                                      <p:tavLst>
                                        <p:tav tm="0">
                                          <p:val>
                                            <p:strVal val="#ppt_x"/>
                                          </p:val>
                                        </p:tav>
                                        <p:tav tm="100000">
                                          <p:val>
                                            <p:strVal val="#ppt_x"/>
                                          </p:val>
                                        </p:tav>
                                      </p:tavLst>
                                    </p:anim>
                                    <p:anim calcmode="lin" valueType="num">
                                      <p:cBhvr additive="base">
                                        <p:cTn id="262" dur="500" fill="hold"/>
                                        <p:tgtEl>
                                          <p:spTgt spid="84"/>
                                        </p:tgtEl>
                                        <p:attrNameLst>
                                          <p:attrName>ppt_y</p:attrName>
                                        </p:attrNameLst>
                                      </p:cBhvr>
                                      <p:tavLst>
                                        <p:tav tm="0">
                                          <p:val>
                                            <p:strVal val="1+#ppt_h/2"/>
                                          </p:val>
                                        </p:tav>
                                        <p:tav tm="100000">
                                          <p:val>
                                            <p:strVal val="#ppt_y"/>
                                          </p:val>
                                        </p:tav>
                                      </p:tavLst>
                                    </p:anim>
                                  </p:childTnLst>
                                </p:cTn>
                              </p:par>
                              <p:par>
                                <p:cTn id="263" presetID="2" presetClass="entr" presetSubtype="3" fill="hold" grpId="0" nodeType="withEffect">
                                  <p:stCondLst>
                                    <p:cond delay="0"/>
                                  </p:stCondLst>
                                  <p:childTnLst>
                                    <p:set>
                                      <p:cBhvr>
                                        <p:cTn id="264" dur="1" fill="hold">
                                          <p:stCondLst>
                                            <p:cond delay="0"/>
                                          </p:stCondLst>
                                        </p:cTn>
                                        <p:tgtEl>
                                          <p:spTgt spid="85"/>
                                        </p:tgtEl>
                                        <p:attrNameLst>
                                          <p:attrName>style.visibility</p:attrName>
                                        </p:attrNameLst>
                                      </p:cBhvr>
                                      <p:to>
                                        <p:strVal val="visible"/>
                                      </p:to>
                                    </p:set>
                                    <p:anim calcmode="lin" valueType="num">
                                      <p:cBhvr additive="base">
                                        <p:cTn id="265" dur="500" fill="hold"/>
                                        <p:tgtEl>
                                          <p:spTgt spid="85"/>
                                        </p:tgtEl>
                                        <p:attrNameLst>
                                          <p:attrName>ppt_x</p:attrName>
                                        </p:attrNameLst>
                                      </p:cBhvr>
                                      <p:tavLst>
                                        <p:tav tm="0">
                                          <p:val>
                                            <p:strVal val="1+#ppt_w/2"/>
                                          </p:val>
                                        </p:tav>
                                        <p:tav tm="100000">
                                          <p:val>
                                            <p:strVal val="#ppt_x"/>
                                          </p:val>
                                        </p:tav>
                                      </p:tavLst>
                                    </p:anim>
                                    <p:anim calcmode="lin" valueType="num">
                                      <p:cBhvr additive="base">
                                        <p:cTn id="266" dur="500" fill="hold"/>
                                        <p:tgtEl>
                                          <p:spTgt spid="85"/>
                                        </p:tgtEl>
                                        <p:attrNameLst>
                                          <p:attrName>ppt_y</p:attrName>
                                        </p:attrNameLst>
                                      </p:cBhvr>
                                      <p:tavLst>
                                        <p:tav tm="0">
                                          <p:val>
                                            <p:strVal val="0-#ppt_h/2"/>
                                          </p:val>
                                        </p:tav>
                                        <p:tav tm="100000">
                                          <p:val>
                                            <p:strVal val="#ppt_y"/>
                                          </p:val>
                                        </p:tav>
                                      </p:tavLst>
                                    </p:anim>
                                  </p:childTnLst>
                                </p:cTn>
                              </p:par>
                              <p:par>
                                <p:cTn id="267" presetID="2" presetClass="entr" presetSubtype="2" fill="hold" grpId="0" nodeType="withEffect">
                                  <p:stCondLst>
                                    <p:cond delay="0"/>
                                  </p:stCondLst>
                                  <p:childTnLst>
                                    <p:set>
                                      <p:cBhvr>
                                        <p:cTn id="268" dur="1" fill="hold">
                                          <p:stCondLst>
                                            <p:cond delay="0"/>
                                          </p:stCondLst>
                                        </p:cTn>
                                        <p:tgtEl>
                                          <p:spTgt spid="86"/>
                                        </p:tgtEl>
                                        <p:attrNameLst>
                                          <p:attrName>style.visibility</p:attrName>
                                        </p:attrNameLst>
                                      </p:cBhvr>
                                      <p:to>
                                        <p:strVal val="visible"/>
                                      </p:to>
                                    </p:set>
                                    <p:anim calcmode="lin" valueType="num">
                                      <p:cBhvr additive="base">
                                        <p:cTn id="269" dur="500" fill="hold"/>
                                        <p:tgtEl>
                                          <p:spTgt spid="86"/>
                                        </p:tgtEl>
                                        <p:attrNameLst>
                                          <p:attrName>ppt_x</p:attrName>
                                        </p:attrNameLst>
                                      </p:cBhvr>
                                      <p:tavLst>
                                        <p:tav tm="0">
                                          <p:val>
                                            <p:strVal val="1+#ppt_w/2"/>
                                          </p:val>
                                        </p:tav>
                                        <p:tav tm="100000">
                                          <p:val>
                                            <p:strVal val="#ppt_x"/>
                                          </p:val>
                                        </p:tav>
                                      </p:tavLst>
                                    </p:anim>
                                    <p:anim calcmode="lin" valueType="num">
                                      <p:cBhvr additive="base">
                                        <p:cTn id="270" dur="500" fill="hold"/>
                                        <p:tgtEl>
                                          <p:spTgt spid="86"/>
                                        </p:tgtEl>
                                        <p:attrNameLst>
                                          <p:attrName>ppt_y</p:attrName>
                                        </p:attrNameLst>
                                      </p:cBhvr>
                                      <p:tavLst>
                                        <p:tav tm="0">
                                          <p:val>
                                            <p:strVal val="#ppt_y"/>
                                          </p:val>
                                        </p:tav>
                                        <p:tav tm="100000">
                                          <p:val>
                                            <p:strVal val="#ppt_y"/>
                                          </p:val>
                                        </p:tav>
                                      </p:tavLst>
                                    </p:anim>
                                  </p:childTnLst>
                                </p:cTn>
                              </p:par>
                              <p:par>
                                <p:cTn id="271" presetID="2" presetClass="entr" presetSubtype="12" fill="hold" grpId="0" nodeType="withEffect">
                                  <p:stCondLst>
                                    <p:cond delay="0"/>
                                  </p:stCondLst>
                                  <p:childTnLst>
                                    <p:set>
                                      <p:cBhvr>
                                        <p:cTn id="272" dur="1" fill="hold">
                                          <p:stCondLst>
                                            <p:cond delay="0"/>
                                          </p:stCondLst>
                                        </p:cTn>
                                        <p:tgtEl>
                                          <p:spTgt spid="87"/>
                                        </p:tgtEl>
                                        <p:attrNameLst>
                                          <p:attrName>style.visibility</p:attrName>
                                        </p:attrNameLst>
                                      </p:cBhvr>
                                      <p:to>
                                        <p:strVal val="visible"/>
                                      </p:to>
                                    </p:set>
                                    <p:anim calcmode="lin" valueType="num">
                                      <p:cBhvr additive="base">
                                        <p:cTn id="273" dur="500" fill="hold"/>
                                        <p:tgtEl>
                                          <p:spTgt spid="87"/>
                                        </p:tgtEl>
                                        <p:attrNameLst>
                                          <p:attrName>ppt_x</p:attrName>
                                        </p:attrNameLst>
                                      </p:cBhvr>
                                      <p:tavLst>
                                        <p:tav tm="0">
                                          <p:val>
                                            <p:strVal val="0-#ppt_w/2"/>
                                          </p:val>
                                        </p:tav>
                                        <p:tav tm="100000">
                                          <p:val>
                                            <p:strVal val="#ppt_x"/>
                                          </p:val>
                                        </p:tav>
                                      </p:tavLst>
                                    </p:anim>
                                    <p:anim calcmode="lin" valueType="num">
                                      <p:cBhvr additive="base">
                                        <p:cTn id="274" dur="500" fill="hold"/>
                                        <p:tgtEl>
                                          <p:spTgt spid="87"/>
                                        </p:tgtEl>
                                        <p:attrNameLst>
                                          <p:attrName>ppt_y</p:attrName>
                                        </p:attrNameLst>
                                      </p:cBhvr>
                                      <p:tavLst>
                                        <p:tav tm="0">
                                          <p:val>
                                            <p:strVal val="1+#ppt_h/2"/>
                                          </p:val>
                                        </p:tav>
                                        <p:tav tm="100000">
                                          <p:val>
                                            <p:strVal val="#ppt_y"/>
                                          </p:val>
                                        </p:tav>
                                      </p:tavLst>
                                    </p:anim>
                                  </p:childTnLst>
                                </p:cTn>
                              </p:par>
                              <p:par>
                                <p:cTn id="275" presetID="2" presetClass="entr" presetSubtype="4" fill="hold" grpId="0" nodeType="withEffect">
                                  <p:stCondLst>
                                    <p:cond delay="0"/>
                                  </p:stCondLst>
                                  <p:childTnLst>
                                    <p:set>
                                      <p:cBhvr>
                                        <p:cTn id="276" dur="1" fill="hold">
                                          <p:stCondLst>
                                            <p:cond delay="0"/>
                                          </p:stCondLst>
                                        </p:cTn>
                                        <p:tgtEl>
                                          <p:spTgt spid="88"/>
                                        </p:tgtEl>
                                        <p:attrNameLst>
                                          <p:attrName>style.visibility</p:attrName>
                                        </p:attrNameLst>
                                      </p:cBhvr>
                                      <p:to>
                                        <p:strVal val="visible"/>
                                      </p:to>
                                    </p:set>
                                    <p:anim calcmode="lin" valueType="num">
                                      <p:cBhvr additive="base">
                                        <p:cTn id="277" dur="500" fill="hold"/>
                                        <p:tgtEl>
                                          <p:spTgt spid="88"/>
                                        </p:tgtEl>
                                        <p:attrNameLst>
                                          <p:attrName>ppt_x</p:attrName>
                                        </p:attrNameLst>
                                      </p:cBhvr>
                                      <p:tavLst>
                                        <p:tav tm="0">
                                          <p:val>
                                            <p:strVal val="#ppt_x"/>
                                          </p:val>
                                        </p:tav>
                                        <p:tav tm="100000">
                                          <p:val>
                                            <p:strVal val="#ppt_x"/>
                                          </p:val>
                                        </p:tav>
                                      </p:tavLst>
                                    </p:anim>
                                    <p:anim calcmode="lin" valueType="num">
                                      <p:cBhvr additive="base">
                                        <p:cTn id="278" dur="500" fill="hold"/>
                                        <p:tgtEl>
                                          <p:spTgt spid="88"/>
                                        </p:tgtEl>
                                        <p:attrNameLst>
                                          <p:attrName>ppt_y</p:attrName>
                                        </p:attrNameLst>
                                      </p:cBhvr>
                                      <p:tavLst>
                                        <p:tav tm="0">
                                          <p:val>
                                            <p:strVal val="1+#ppt_h/2"/>
                                          </p:val>
                                        </p:tav>
                                        <p:tav tm="100000">
                                          <p:val>
                                            <p:strVal val="#ppt_y"/>
                                          </p:val>
                                        </p:tav>
                                      </p:tavLst>
                                    </p:anim>
                                  </p:childTnLst>
                                </p:cTn>
                              </p:par>
                              <p:par>
                                <p:cTn id="279" presetID="2" presetClass="entr" presetSubtype="4" fill="hold" grpId="0" nodeType="withEffect">
                                  <p:stCondLst>
                                    <p:cond delay="0"/>
                                  </p:stCondLst>
                                  <p:childTnLst>
                                    <p:set>
                                      <p:cBhvr>
                                        <p:cTn id="280" dur="1" fill="hold">
                                          <p:stCondLst>
                                            <p:cond delay="0"/>
                                          </p:stCondLst>
                                        </p:cTn>
                                        <p:tgtEl>
                                          <p:spTgt spid="89"/>
                                        </p:tgtEl>
                                        <p:attrNameLst>
                                          <p:attrName>style.visibility</p:attrName>
                                        </p:attrNameLst>
                                      </p:cBhvr>
                                      <p:to>
                                        <p:strVal val="visible"/>
                                      </p:to>
                                    </p:set>
                                    <p:anim calcmode="lin" valueType="num">
                                      <p:cBhvr additive="base">
                                        <p:cTn id="281" dur="500" fill="hold"/>
                                        <p:tgtEl>
                                          <p:spTgt spid="89"/>
                                        </p:tgtEl>
                                        <p:attrNameLst>
                                          <p:attrName>ppt_x</p:attrName>
                                        </p:attrNameLst>
                                      </p:cBhvr>
                                      <p:tavLst>
                                        <p:tav tm="0">
                                          <p:val>
                                            <p:strVal val="#ppt_x"/>
                                          </p:val>
                                        </p:tav>
                                        <p:tav tm="100000">
                                          <p:val>
                                            <p:strVal val="#ppt_x"/>
                                          </p:val>
                                        </p:tav>
                                      </p:tavLst>
                                    </p:anim>
                                    <p:anim calcmode="lin" valueType="num">
                                      <p:cBhvr additive="base">
                                        <p:cTn id="282" dur="500" fill="hold"/>
                                        <p:tgtEl>
                                          <p:spTgt spid="89"/>
                                        </p:tgtEl>
                                        <p:attrNameLst>
                                          <p:attrName>ppt_y</p:attrName>
                                        </p:attrNameLst>
                                      </p:cBhvr>
                                      <p:tavLst>
                                        <p:tav tm="0">
                                          <p:val>
                                            <p:strVal val="1+#ppt_h/2"/>
                                          </p:val>
                                        </p:tav>
                                        <p:tav tm="100000">
                                          <p:val>
                                            <p:strVal val="#ppt_y"/>
                                          </p:val>
                                        </p:tav>
                                      </p:tavLst>
                                    </p:anim>
                                  </p:childTnLst>
                                </p:cTn>
                              </p:par>
                              <p:par>
                                <p:cTn id="283" presetID="2" presetClass="entr" presetSubtype="4" fill="hold" grpId="0" nodeType="withEffect">
                                  <p:stCondLst>
                                    <p:cond delay="0"/>
                                  </p:stCondLst>
                                  <p:childTnLst>
                                    <p:set>
                                      <p:cBhvr>
                                        <p:cTn id="284" dur="1" fill="hold">
                                          <p:stCondLst>
                                            <p:cond delay="0"/>
                                          </p:stCondLst>
                                        </p:cTn>
                                        <p:tgtEl>
                                          <p:spTgt spid="90"/>
                                        </p:tgtEl>
                                        <p:attrNameLst>
                                          <p:attrName>style.visibility</p:attrName>
                                        </p:attrNameLst>
                                      </p:cBhvr>
                                      <p:to>
                                        <p:strVal val="visible"/>
                                      </p:to>
                                    </p:set>
                                    <p:anim calcmode="lin" valueType="num">
                                      <p:cBhvr additive="base">
                                        <p:cTn id="285" dur="500" fill="hold"/>
                                        <p:tgtEl>
                                          <p:spTgt spid="90"/>
                                        </p:tgtEl>
                                        <p:attrNameLst>
                                          <p:attrName>ppt_x</p:attrName>
                                        </p:attrNameLst>
                                      </p:cBhvr>
                                      <p:tavLst>
                                        <p:tav tm="0">
                                          <p:val>
                                            <p:strVal val="#ppt_x"/>
                                          </p:val>
                                        </p:tav>
                                        <p:tav tm="100000">
                                          <p:val>
                                            <p:strVal val="#ppt_x"/>
                                          </p:val>
                                        </p:tav>
                                      </p:tavLst>
                                    </p:anim>
                                    <p:anim calcmode="lin" valueType="num">
                                      <p:cBhvr additive="base">
                                        <p:cTn id="286" dur="500" fill="hold"/>
                                        <p:tgtEl>
                                          <p:spTgt spid="90"/>
                                        </p:tgtEl>
                                        <p:attrNameLst>
                                          <p:attrName>ppt_y</p:attrName>
                                        </p:attrNameLst>
                                      </p:cBhvr>
                                      <p:tavLst>
                                        <p:tav tm="0">
                                          <p:val>
                                            <p:strVal val="1+#ppt_h/2"/>
                                          </p:val>
                                        </p:tav>
                                        <p:tav tm="100000">
                                          <p:val>
                                            <p:strVal val="#ppt_y"/>
                                          </p:val>
                                        </p:tav>
                                      </p:tavLst>
                                    </p:anim>
                                  </p:childTnLst>
                                </p:cTn>
                              </p:par>
                              <p:par>
                                <p:cTn id="287" presetID="2" presetClass="entr" presetSubtype="8" fill="hold" grpId="0" nodeType="withEffect">
                                  <p:stCondLst>
                                    <p:cond delay="0"/>
                                  </p:stCondLst>
                                  <p:childTnLst>
                                    <p:set>
                                      <p:cBhvr>
                                        <p:cTn id="288" dur="1" fill="hold">
                                          <p:stCondLst>
                                            <p:cond delay="0"/>
                                          </p:stCondLst>
                                        </p:cTn>
                                        <p:tgtEl>
                                          <p:spTgt spid="91"/>
                                        </p:tgtEl>
                                        <p:attrNameLst>
                                          <p:attrName>style.visibility</p:attrName>
                                        </p:attrNameLst>
                                      </p:cBhvr>
                                      <p:to>
                                        <p:strVal val="visible"/>
                                      </p:to>
                                    </p:set>
                                    <p:anim calcmode="lin" valueType="num">
                                      <p:cBhvr additive="base">
                                        <p:cTn id="289" dur="500" fill="hold"/>
                                        <p:tgtEl>
                                          <p:spTgt spid="91"/>
                                        </p:tgtEl>
                                        <p:attrNameLst>
                                          <p:attrName>ppt_x</p:attrName>
                                        </p:attrNameLst>
                                      </p:cBhvr>
                                      <p:tavLst>
                                        <p:tav tm="0">
                                          <p:val>
                                            <p:strVal val="0-#ppt_w/2"/>
                                          </p:val>
                                        </p:tav>
                                        <p:tav tm="100000">
                                          <p:val>
                                            <p:strVal val="#ppt_x"/>
                                          </p:val>
                                        </p:tav>
                                      </p:tavLst>
                                    </p:anim>
                                    <p:anim calcmode="lin" valueType="num">
                                      <p:cBhvr additive="base">
                                        <p:cTn id="290" dur="500" fill="hold"/>
                                        <p:tgtEl>
                                          <p:spTgt spid="91"/>
                                        </p:tgtEl>
                                        <p:attrNameLst>
                                          <p:attrName>ppt_y</p:attrName>
                                        </p:attrNameLst>
                                      </p:cBhvr>
                                      <p:tavLst>
                                        <p:tav tm="0">
                                          <p:val>
                                            <p:strVal val="#ppt_y"/>
                                          </p:val>
                                        </p:tav>
                                        <p:tav tm="100000">
                                          <p:val>
                                            <p:strVal val="#ppt_y"/>
                                          </p:val>
                                        </p:tav>
                                      </p:tavLst>
                                    </p:anim>
                                  </p:childTnLst>
                                </p:cTn>
                              </p:par>
                              <p:par>
                                <p:cTn id="291" presetID="2" presetClass="entr" presetSubtype="4" fill="hold" grpId="0" nodeType="withEffect">
                                  <p:stCondLst>
                                    <p:cond delay="0"/>
                                  </p:stCondLst>
                                  <p:childTnLst>
                                    <p:set>
                                      <p:cBhvr>
                                        <p:cTn id="292" dur="1" fill="hold">
                                          <p:stCondLst>
                                            <p:cond delay="0"/>
                                          </p:stCondLst>
                                        </p:cTn>
                                        <p:tgtEl>
                                          <p:spTgt spid="92"/>
                                        </p:tgtEl>
                                        <p:attrNameLst>
                                          <p:attrName>style.visibility</p:attrName>
                                        </p:attrNameLst>
                                      </p:cBhvr>
                                      <p:to>
                                        <p:strVal val="visible"/>
                                      </p:to>
                                    </p:set>
                                    <p:anim calcmode="lin" valueType="num">
                                      <p:cBhvr additive="base">
                                        <p:cTn id="293" dur="500" fill="hold"/>
                                        <p:tgtEl>
                                          <p:spTgt spid="92"/>
                                        </p:tgtEl>
                                        <p:attrNameLst>
                                          <p:attrName>ppt_x</p:attrName>
                                        </p:attrNameLst>
                                      </p:cBhvr>
                                      <p:tavLst>
                                        <p:tav tm="0">
                                          <p:val>
                                            <p:strVal val="#ppt_x"/>
                                          </p:val>
                                        </p:tav>
                                        <p:tav tm="100000">
                                          <p:val>
                                            <p:strVal val="#ppt_x"/>
                                          </p:val>
                                        </p:tav>
                                      </p:tavLst>
                                    </p:anim>
                                    <p:anim calcmode="lin" valueType="num">
                                      <p:cBhvr additive="base">
                                        <p:cTn id="294" dur="500" fill="hold"/>
                                        <p:tgtEl>
                                          <p:spTgt spid="92"/>
                                        </p:tgtEl>
                                        <p:attrNameLst>
                                          <p:attrName>ppt_y</p:attrName>
                                        </p:attrNameLst>
                                      </p:cBhvr>
                                      <p:tavLst>
                                        <p:tav tm="0">
                                          <p:val>
                                            <p:strVal val="1+#ppt_h/2"/>
                                          </p:val>
                                        </p:tav>
                                        <p:tav tm="100000">
                                          <p:val>
                                            <p:strVal val="#ppt_y"/>
                                          </p:val>
                                        </p:tav>
                                      </p:tavLst>
                                    </p:anim>
                                  </p:childTnLst>
                                </p:cTn>
                              </p:par>
                              <p:par>
                                <p:cTn id="295" presetID="2" presetClass="entr" presetSubtype="4" fill="hold" grpId="0" nodeType="withEffect">
                                  <p:stCondLst>
                                    <p:cond delay="0"/>
                                  </p:stCondLst>
                                  <p:childTnLst>
                                    <p:set>
                                      <p:cBhvr>
                                        <p:cTn id="296" dur="1" fill="hold">
                                          <p:stCondLst>
                                            <p:cond delay="0"/>
                                          </p:stCondLst>
                                        </p:cTn>
                                        <p:tgtEl>
                                          <p:spTgt spid="93"/>
                                        </p:tgtEl>
                                        <p:attrNameLst>
                                          <p:attrName>style.visibility</p:attrName>
                                        </p:attrNameLst>
                                      </p:cBhvr>
                                      <p:to>
                                        <p:strVal val="visible"/>
                                      </p:to>
                                    </p:set>
                                    <p:anim calcmode="lin" valueType="num">
                                      <p:cBhvr additive="base">
                                        <p:cTn id="297" dur="500" fill="hold"/>
                                        <p:tgtEl>
                                          <p:spTgt spid="93"/>
                                        </p:tgtEl>
                                        <p:attrNameLst>
                                          <p:attrName>ppt_x</p:attrName>
                                        </p:attrNameLst>
                                      </p:cBhvr>
                                      <p:tavLst>
                                        <p:tav tm="0">
                                          <p:val>
                                            <p:strVal val="#ppt_x"/>
                                          </p:val>
                                        </p:tav>
                                        <p:tav tm="100000">
                                          <p:val>
                                            <p:strVal val="#ppt_x"/>
                                          </p:val>
                                        </p:tav>
                                      </p:tavLst>
                                    </p:anim>
                                    <p:anim calcmode="lin" valueType="num">
                                      <p:cBhvr additive="base">
                                        <p:cTn id="298" dur="500" fill="hold"/>
                                        <p:tgtEl>
                                          <p:spTgt spid="93"/>
                                        </p:tgtEl>
                                        <p:attrNameLst>
                                          <p:attrName>ppt_y</p:attrName>
                                        </p:attrNameLst>
                                      </p:cBhvr>
                                      <p:tavLst>
                                        <p:tav tm="0">
                                          <p:val>
                                            <p:strVal val="1+#ppt_h/2"/>
                                          </p:val>
                                        </p:tav>
                                        <p:tav tm="100000">
                                          <p:val>
                                            <p:strVal val="#ppt_y"/>
                                          </p:val>
                                        </p:tav>
                                      </p:tavLst>
                                    </p:anim>
                                  </p:childTnLst>
                                </p:cTn>
                              </p:par>
                              <p:par>
                                <p:cTn id="299" presetID="2" presetClass="entr" presetSubtype="4" fill="hold" grpId="0" nodeType="withEffect">
                                  <p:stCondLst>
                                    <p:cond delay="0"/>
                                  </p:stCondLst>
                                  <p:childTnLst>
                                    <p:set>
                                      <p:cBhvr>
                                        <p:cTn id="300" dur="1" fill="hold">
                                          <p:stCondLst>
                                            <p:cond delay="0"/>
                                          </p:stCondLst>
                                        </p:cTn>
                                        <p:tgtEl>
                                          <p:spTgt spid="94"/>
                                        </p:tgtEl>
                                        <p:attrNameLst>
                                          <p:attrName>style.visibility</p:attrName>
                                        </p:attrNameLst>
                                      </p:cBhvr>
                                      <p:to>
                                        <p:strVal val="visible"/>
                                      </p:to>
                                    </p:set>
                                    <p:anim calcmode="lin" valueType="num">
                                      <p:cBhvr additive="base">
                                        <p:cTn id="301" dur="500" fill="hold"/>
                                        <p:tgtEl>
                                          <p:spTgt spid="94"/>
                                        </p:tgtEl>
                                        <p:attrNameLst>
                                          <p:attrName>ppt_x</p:attrName>
                                        </p:attrNameLst>
                                      </p:cBhvr>
                                      <p:tavLst>
                                        <p:tav tm="0">
                                          <p:val>
                                            <p:strVal val="#ppt_x"/>
                                          </p:val>
                                        </p:tav>
                                        <p:tav tm="100000">
                                          <p:val>
                                            <p:strVal val="#ppt_x"/>
                                          </p:val>
                                        </p:tav>
                                      </p:tavLst>
                                    </p:anim>
                                    <p:anim calcmode="lin" valueType="num">
                                      <p:cBhvr additive="base">
                                        <p:cTn id="302" dur="500" fill="hold"/>
                                        <p:tgtEl>
                                          <p:spTgt spid="94"/>
                                        </p:tgtEl>
                                        <p:attrNameLst>
                                          <p:attrName>ppt_y</p:attrName>
                                        </p:attrNameLst>
                                      </p:cBhvr>
                                      <p:tavLst>
                                        <p:tav tm="0">
                                          <p:val>
                                            <p:strVal val="1+#ppt_h/2"/>
                                          </p:val>
                                        </p:tav>
                                        <p:tav tm="100000">
                                          <p:val>
                                            <p:strVal val="#ppt_y"/>
                                          </p:val>
                                        </p:tav>
                                      </p:tavLst>
                                    </p:anim>
                                  </p:childTnLst>
                                </p:cTn>
                              </p:par>
                              <p:par>
                                <p:cTn id="303" presetID="2" presetClass="entr" presetSubtype="4" fill="hold" grpId="0" nodeType="withEffect">
                                  <p:stCondLst>
                                    <p:cond delay="0"/>
                                  </p:stCondLst>
                                  <p:childTnLst>
                                    <p:set>
                                      <p:cBhvr>
                                        <p:cTn id="304" dur="1" fill="hold">
                                          <p:stCondLst>
                                            <p:cond delay="0"/>
                                          </p:stCondLst>
                                        </p:cTn>
                                        <p:tgtEl>
                                          <p:spTgt spid="95"/>
                                        </p:tgtEl>
                                        <p:attrNameLst>
                                          <p:attrName>style.visibility</p:attrName>
                                        </p:attrNameLst>
                                      </p:cBhvr>
                                      <p:to>
                                        <p:strVal val="visible"/>
                                      </p:to>
                                    </p:set>
                                    <p:anim calcmode="lin" valueType="num">
                                      <p:cBhvr additive="base">
                                        <p:cTn id="305" dur="500" fill="hold"/>
                                        <p:tgtEl>
                                          <p:spTgt spid="95"/>
                                        </p:tgtEl>
                                        <p:attrNameLst>
                                          <p:attrName>ppt_x</p:attrName>
                                        </p:attrNameLst>
                                      </p:cBhvr>
                                      <p:tavLst>
                                        <p:tav tm="0">
                                          <p:val>
                                            <p:strVal val="#ppt_x"/>
                                          </p:val>
                                        </p:tav>
                                        <p:tav tm="100000">
                                          <p:val>
                                            <p:strVal val="#ppt_x"/>
                                          </p:val>
                                        </p:tav>
                                      </p:tavLst>
                                    </p:anim>
                                    <p:anim calcmode="lin" valueType="num">
                                      <p:cBhvr additive="base">
                                        <p:cTn id="306" dur="500" fill="hold"/>
                                        <p:tgtEl>
                                          <p:spTgt spid="95"/>
                                        </p:tgtEl>
                                        <p:attrNameLst>
                                          <p:attrName>ppt_y</p:attrName>
                                        </p:attrNameLst>
                                      </p:cBhvr>
                                      <p:tavLst>
                                        <p:tav tm="0">
                                          <p:val>
                                            <p:strVal val="1+#ppt_h/2"/>
                                          </p:val>
                                        </p:tav>
                                        <p:tav tm="100000">
                                          <p:val>
                                            <p:strVal val="#ppt_y"/>
                                          </p:val>
                                        </p:tav>
                                      </p:tavLst>
                                    </p:anim>
                                  </p:childTnLst>
                                </p:cTn>
                              </p:par>
                              <p:par>
                                <p:cTn id="307" presetID="2" presetClass="entr" presetSubtype="4" fill="hold" grpId="0" nodeType="withEffect">
                                  <p:stCondLst>
                                    <p:cond delay="0"/>
                                  </p:stCondLst>
                                  <p:childTnLst>
                                    <p:set>
                                      <p:cBhvr>
                                        <p:cTn id="308" dur="1" fill="hold">
                                          <p:stCondLst>
                                            <p:cond delay="0"/>
                                          </p:stCondLst>
                                        </p:cTn>
                                        <p:tgtEl>
                                          <p:spTgt spid="96"/>
                                        </p:tgtEl>
                                        <p:attrNameLst>
                                          <p:attrName>style.visibility</p:attrName>
                                        </p:attrNameLst>
                                      </p:cBhvr>
                                      <p:to>
                                        <p:strVal val="visible"/>
                                      </p:to>
                                    </p:set>
                                    <p:anim calcmode="lin" valueType="num">
                                      <p:cBhvr additive="base">
                                        <p:cTn id="309" dur="500" fill="hold"/>
                                        <p:tgtEl>
                                          <p:spTgt spid="96"/>
                                        </p:tgtEl>
                                        <p:attrNameLst>
                                          <p:attrName>ppt_x</p:attrName>
                                        </p:attrNameLst>
                                      </p:cBhvr>
                                      <p:tavLst>
                                        <p:tav tm="0">
                                          <p:val>
                                            <p:strVal val="#ppt_x"/>
                                          </p:val>
                                        </p:tav>
                                        <p:tav tm="100000">
                                          <p:val>
                                            <p:strVal val="#ppt_x"/>
                                          </p:val>
                                        </p:tav>
                                      </p:tavLst>
                                    </p:anim>
                                    <p:anim calcmode="lin" valueType="num">
                                      <p:cBhvr additive="base">
                                        <p:cTn id="310" dur="500" fill="hold"/>
                                        <p:tgtEl>
                                          <p:spTgt spid="96"/>
                                        </p:tgtEl>
                                        <p:attrNameLst>
                                          <p:attrName>ppt_y</p:attrName>
                                        </p:attrNameLst>
                                      </p:cBhvr>
                                      <p:tavLst>
                                        <p:tav tm="0">
                                          <p:val>
                                            <p:strVal val="1+#ppt_h/2"/>
                                          </p:val>
                                        </p:tav>
                                        <p:tav tm="100000">
                                          <p:val>
                                            <p:strVal val="#ppt_y"/>
                                          </p:val>
                                        </p:tav>
                                      </p:tavLst>
                                    </p:anim>
                                  </p:childTnLst>
                                </p:cTn>
                              </p:par>
                              <p:par>
                                <p:cTn id="311" presetID="2" presetClass="entr" presetSubtype="4" fill="hold" grpId="0" nodeType="withEffect">
                                  <p:stCondLst>
                                    <p:cond delay="0"/>
                                  </p:stCondLst>
                                  <p:childTnLst>
                                    <p:set>
                                      <p:cBhvr>
                                        <p:cTn id="312" dur="1" fill="hold">
                                          <p:stCondLst>
                                            <p:cond delay="0"/>
                                          </p:stCondLst>
                                        </p:cTn>
                                        <p:tgtEl>
                                          <p:spTgt spid="97"/>
                                        </p:tgtEl>
                                        <p:attrNameLst>
                                          <p:attrName>style.visibility</p:attrName>
                                        </p:attrNameLst>
                                      </p:cBhvr>
                                      <p:to>
                                        <p:strVal val="visible"/>
                                      </p:to>
                                    </p:set>
                                    <p:anim calcmode="lin" valueType="num">
                                      <p:cBhvr additive="base">
                                        <p:cTn id="313" dur="500" fill="hold"/>
                                        <p:tgtEl>
                                          <p:spTgt spid="97"/>
                                        </p:tgtEl>
                                        <p:attrNameLst>
                                          <p:attrName>ppt_x</p:attrName>
                                        </p:attrNameLst>
                                      </p:cBhvr>
                                      <p:tavLst>
                                        <p:tav tm="0">
                                          <p:val>
                                            <p:strVal val="#ppt_x"/>
                                          </p:val>
                                        </p:tav>
                                        <p:tav tm="100000">
                                          <p:val>
                                            <p:strVal val="#ppt_x"/>
                                          </p:val>
                                        </p:tav>
                                      </p:tavLst>
                                    </p:anim>
                                    <p:anim calcmode="lin" valueType="num">
                                      <p:cBhvr additive="base">
                                        <p:cTn id="314" dur="500" fill="hold"/>
                                        <p:tgtEl>
                                          <p:spTgt spid="97"/>
                                        </p:tgtEl>
                                        <p:attrNameLst>
                                          <p:attrName>ppt_y</p:attrName>
                                        </p:attrNameLst>
                                      </p:cBhvr>
                                      <p:tavLst>
                                        <p:tav tm="0">
                                          <p:val>
                                            <p:strVal val="1+#ppt_h/2"/>
                                          </p:val>
                                        </p:tav>
                                        <p:tav tm="100000">
                                          <p:val>
                                            <p:strVal val="#ppt_y"/>
                                          </p:val>
                                        </p:tav>
                                      </p:tavLst>
                                    </p:anim>
                                  </p:childTnLst>
                                </p:cTn>
                              </p:par>
                              <p:par>
                                <p:cTn id="315" presetID="2" presetClass="entr" presetSubtype="4" fill="hold" grpId="0" nodeType="withEffect">
                                  <p:stCondLst>
                                    <p:cond delay="0"/>
                                  </p:stCondLst>
                                  <p:childTnLst>
                                    <p:set>
                                      <p:cBhvr>
                                        <p:cTn id="316" dur="1" fill="hold">
                                          <p:stCondLst>
                                            <p:cond delay="0"/>
                                          </p:stCondLst>
                                        </p:cTn>
                                        <p:tgtEl>
                                          <p:spTgt spid="98"/>
                                        </p:tgtEl>
                                        <p:attrNameLst>
                                          <p:attrName>style.visibility</p:attrName>
                                        </p:attrNameLst>
                                      </p:cBhvr>
                                      <p:to>
                                        <p:strVal val="visible"/>
                                      </p:to>
                                    </p:set>
                                    <p:anim calcmode="lin" valueType="num">
                                      <p:cBhvr additive="base">
                                        <p:cTn id="317" dur="500" fill="hold"/>
                                        <p:tgtEl>
                                          <p:spTgt spid="98"/>
                                        </p:tgtEl>
                                        <p:attrNameLst>
                                          <p:attrName>ppt_x</p:attrName>
                                        </p:attrNameLst>
                                      </p:cBhvr>
                                      <p:tavLst>
                                        <p:tav tm="0">
                                          <p:val>
                                            <p:strVal val="#ppt_x"/>
                                          </p:val>
                                        </p:tav>
                                        <p:tav tm="100000">
                                          <p:val>
                                            <p:strVal val="#ppt_x"/>
                                          </p:val>
                                        </p:tav>
                                      </p:tavLst>
                                    </p:anim>
                                    <p:anim calcmode="lin" valueType="num">
                                      <p:cBhvr additive="base">
                                        <p:cTn id="318" dur="500" fill="hold"/>
                                        <p:tgtEl>
                                          <p:spTgt spid="98"/>
                                        </p:tgtEl>
                                        <p:attrNameLst>
                                          <p:attrName>ppt_y</p:attrName>
                                        </p:attrNameLst>
                                      </p:cBhvr>
                                      <p:tavLst>
                                        <p:tav tm="0">
                                          <p:val>
                                            <p:strVal val="1+#ppt_h/2"/>
                                          </p:val>
                                        </p:tav>
                                        <p:tav tm="100000">
                                          <p:val>
                                            <p:strVal val="#ppt_y"/>
                                          </p:val>
                                        </p:tav>
                                      </p:tavLst>
                                    </p:anim>
                                  </p:childTnLst>
                                </p:cTn>
                              </p:par>
                              <p:par>
                                <p:cTn id="319" presetID="2" presetClass="entr" presetSubtype="4" fill="hold" grpId="0" nodeType="withEffect">
                                  <p:stCondLst>
                                    <p:cond delay="0"/>
                                  </p:stCondLst>
                                  <p:childTnLst>
                                    <p:set>
                                      <p:cBhvr>
                                        <p:cTn id="320" dur="1" fill="hold">
                                          <p:stCondLst>
                                            <p:cond delay="0"/>
                                          </p:stCondLst>
                                        </p:cTn>
                                        <p:tgtEl>
                                          <p:spTgt spid="99"/>
                                        </p:tgtEl>
                                        <p:attrNameLst>
                                          <p:attrName>style.visibility</p:attrName>
                                        </p:attrNameLst>
                                      </p:cBhvr>
                                      <p:to>
                                        <p:strVal val="visible"/>
                                      </p:to>
                                    </p:set>
                                    <p:anim calcmode="lin" valueType="num">
                                      <p:cBhvr additive="base">
                                        <p:cTn id="321" dur="500" fill="hold"/>
                                        <p:tgtEl>
                                          <p:spTgt spid="99"/>
                                        </p:tgtEl>
                                        <p:attrNameLst>
                                          <p:attrName>ppt_x</p:attrName>
                                        </p:attrNameLst>
                                      </p:cBhvr>
                                      <p:tavLst>
                                        <p:tav tm="0">
                                          <p:val>
                                            <p:strVal val="#ppt_x"/>
                                          </p:val>
                                        </p:tav>
                                        <p:tav tm="100000">
                                          <p:val>
                                            <p:strVal val="#ppt_x"/>
                                          </p:val>
                                        </p:tav>
                                      </p:tavLst>
                                    </p:anim>
                                    <p:anim calcmode="lin" valueType="num">
                                      <p:cBhvr additive="base">
                                        <p:cTn id="322" dur="500" fill="hold"/>
                                        <p:tgtEl>
                                          <p:spTgt spid="99"/>
                                        </p:tgtEl>
                                        <p:attrNameLst>
                                          <p:attrName>ppt_y</p:attrName>
                                        </p:attrNameLst>
                                      </p:cBhvr>
                                      <p:tavLst>
                                        <p:tav tm="0">
                                          <p:val>
                                            <p:strVal val="1+#ppt_h/2"/>
                                          </p:val>
                                        </p:tav>
                                        <p:tav tm="100000">
                                          <p:val>
                                            <p:strVal val="#ppt_y"/>
                                          </p:val>
                                        </p:tav>
                                      </p:tavLst>
                                    </p:anim>
                                  </p:childTnLst>
                                </p:cTn>
                              </p:par>
                              <p:par>
                                <p:cTn id="323" presetID="2" presetClass="entr" presetSubtype="4" fill="hold" grpId="0" nodeType="withEffect">
                                  <p:stCondLst>
                                    <p:cond delay="0"/>
                                  </p:stCondLst>
                                  <p:childTnLst>
                                    <p:set>
                                      <p:cBhvr>
                                        <p:cTn id="324" dur="1" fill="hold">
                                          <p:stCondLst>
                                            <p:cond delay="0"/>
                                          </p:stCondLst>
                                        </p:cTn>
                                        <p:tgtEl>
                                          <p:spTgt spid="100"/>
                                        </p:tgtEl>
                                        <p:attrNameLst>
                                          <p:attrName>style.visibility</p:attrName>
                                        </p:attrNameLst>
                                      </p:cBhvr>
                                      <p:to>
                                        <p:strVal val="visible"/>
                                      </p:to>
                                    </p:set>
                                    <p:anim calcmode="lin" valueType="num">
                                      <p:cBhvr additive="base">
                                        <p:cTn id="325" dur="500" fill="hold"/>
                                        <p:tgtEl>
                                          <p:spTgt spid="100"/>
                                        </p:tgtEl>
                                        <p:attrNameLst>
                                          <p:attrName>ppt_x</p:attrName>
                                        </p:attrNameLst>
                                      </p:cBhvr>
                                      <p:tavLst>
                                        <p:tav tm="0">
                                          <p:val>
                                            <p:strVal val="#ppt_x"/>
                                          </p:val>
                                        </p:tav>
                                        <p:tav tm="100000">
                                          <p:val>
                                            <p:strVal val="#ppt_x"/>
                                          </p:val>
                                        </p:tav>
                                      </p:tavLst>
                                    </p:anim>
                                    <p:anim calcmode="lin" valueType="num">
                                      <p:cBhvr additive="base">
                                        <p:cTn id="326" dur="500" fill="hold"/>
                                        <p:tgtEl>
                                          <p:spTgt spid="100"/>
                                        </p:tgtEl>
                                        <p:attrNameLst>
                                          <p:attrName>ppt_y</p:attrName>
                                        </p:attrNameLst>
                                      </p:cBhvr>
                                      <p:tavLst>
                                        <p:tav tm="0">
                                          <p:val>
                                            <p:strVal val="1+#ppt_h/2"/>
                                          </p:val>
                                        </p:tav>
                                        <p:tav tm="100000">
                                          <p:val>
                                            <p:strVal val="#ppt_y"/>
                                          </p:val>
                                        </p:tav>
                                      </p:tavLst>
                                    </p:anim>
                                  </p:childTnLst>
                                </p:cTn>
                              </p:par>
                              <p:par>
                                <p:cTn id="327" presetID="2" presetClass="entr" presetSubtype="4" fill="hold" grpId="0" nodeType="withEffect">
                                  <p:stCondLst>
                                    <p:cond delay="0"/>
                                  </p:stCondLst>
                                  <p:childTnLst>
                                    <p:set>
                                      <p:cBhvr>
                                        <p:cTn id="328" dur="1" fill="hold">
                                          <p:stCondLst>
                                            <p:cond delay="0"/>
                                          </p:stCondLst>
                                        </p:cTn>
                                        <p:tgtEl>
                                          <p:spTgt spid="101"/>
                                        </p:tgtEl>
                                        <p:attrNameLst>
                                          <p:attrName>style.visibility</p:attrName>
                                        </p:attrNameLst>
                                      </p:cBhvr>
                                      <p:to>
                                        <p:strVal val="visible"/>
                                      </p:to>
                                    </p:set>
                                    <p:anim calcmode="lin" valueType="num">
                                      <p:cBhvr additive="base">
                                        <p:cTn id="329" dur="500" fill="hold"/>
                                        <p:tgtEl>
                                          <p:spTgt spid="101"/>
                                        </p:tgtEl>
                                        <p:attrNameLst>
                                          <p:attrName>ppt_x</p:attrName>
                                        </p:attrNameLst>
                                      </p:cBhvr>
                                      <p:tavLst>
                                        <p:tav tm="0">
                                          <p:val>
                                            <p:strVal val="#ppt_x"/>
                                          </p:val>
                                        </p:tav>
                                        <p:tav tm="100000">
                                          <p:val>
                                            <p:strVal val="#ppt_x"/>
                                          </p:val>
                                        </p:tav>
                                      </p:tavLst>
                                    </p:anim>
                                    <p:anim calcmode="lin" valueType="num">
                                      <p:cBhvr additive="base">
                                        <p:cTn id="330" dur="500" fill="hold"/>
                                        <p:tgtEl>
                                          <p:spTgt spid="101"/>
                                        </p:tgtEl>
                                        <p:attrNameLst>
                                          <p:attrName>ppt_y</p:attrName>
                                        </p:attrNameLst>
                                      </p:cBhvr>
                                      <p:tavLst>
                                        <p:tav tm="0">
                                          <p:val>
                                            <p:strVal val="1+#ppt_h/2"/>
                                          </p:val>
                                        </p:tav>
                                        <p:tav tm="100000">
                                          <p:val>
                                            <p:strVal val="#ppt_y"/>
                                          </p:val>
                                        </p:tav>
                                      </p:tavLst>
                                    </p:anim>
                                  </p:childTnLst>
                                </p:cTn>
                              </p:par>
                              <p:par>
                                <p:cTn id="331" presetID="2" presetClass="entr" presetSubtype="4" fill="hold" grpId="0" nodeType="withEffect">
                                  <p:stCondLst>
                                    <p:cond delay="0"/>
                                  </p:stCondLst>
                                  <p:childTnLst>
                                    <p:set>
                                      <p:cBhvr>
                                        <p:cTn id="332" dur="1" fill="hold">
                                          <p:stCondLst>
                                            <p:cond delay="0"/>
                                          </p:stCondLst>
                                        </p:cTn>
                                        <p:tgtEl>
                                          <p:spTgt spid="102"/>
                                        </p:tgtEl>
                                        <p:attrNameLst>
                                          <p:attrName>style.visibility</p:attrName>
                                        </p:attrNameLst>
                                      </p:cBhvr>
                                      <p:to>
                                        <p:strVal val="visible"/>
                                      </p:to>
                                    </p:set>
                                    <p:anim calcmode="lin" valueType="num">
                                      <p:cBhvr additive="base">
                                        <p:cTn id="333" dur="500" fill="hold"/>
                                        <p:tgtEl>
                                          <p:spTgt spid="102"/>
                                        </p:tgtEl>
                                        <p:attrNameLst>
                                          <p:attrName>ppt_x</p:attrName>
                                        </p:attrNameLst>
                                      </p:cBhvr>
                                      <p:tavLst>
                                        <p:tav tm="0">
                                          <p:val>
                                            <p:strVal val="#ppt_x"/>
                                          </p:val>
                                        </p:tav>
                                        <p:tav tm="100000">
                                          <p:val>
                                            <p:strVal val="#ppt_x"/>
                                          </p:val>
                                        </p:tav>
                                      </p:tavLst>
                                    </p:anim>
                                    <p:anim calcmode="lin" valueType="num">
                                      <p:cBhvr additive="base">
                                        <p:cTn id="334" dur="500" fill="hold"/>
                                        <p:tgtEl>
                                          <p:spTgt spid="102"/>
                                        </p:tgtEl>
                                        <p:attrNameLst>
                                          <p:attrName>ppt_y</p:attrName>
                                        </p:attrNameLst>
                                      </p:cBhvr>
                                      <p:tavLst>
                                        <p:tav tm="0">
                                          <p:val>
                                            <p:strVal val="1+#ppt_h/2"/>
                                          </p:val>
                                        </p:tav>
                                        <p:tav tm="100000">
                                          <p:val>
                                            <p:strVal val="#ppt_y"/>
                                          </p:val>
                                        </p:tav>
                                      </p:tavLst>
                                    </p:anim>
                                  </p:childTnLst>
                                </p:cTn>
                              </p:par>
                              <p:par>
                                <p:cTn id="335" presetID="2" presetClass="entr" presetSubtype="4" fill="hold" grpId="0" nodeType="withEffect">
                                  <p:stCondLst>
                                    <p:cond delay="0"/>
                                  </p:stCondLst>
                                  <p:childTnLst>
                                    <p:set>
                                      <p:cBhvr>
                                        <p:cTn id="336" dur="1" fill="hold">
                                          <p:stCondLst>
                                            <p:cond delay="0"/>
                                          </p:stCondLst>
                                        </p:cTn>
                                        <p:tgtEl>
                                          <p:spTgt spid="103"/>
                                        </p:tgtEl>
                                        <p:attrNameLst>
                                          <p:attrName>style.visibility</p:attrName>
                                        </p:attrNameLst>
                                      </p:cBhvr>
                                      <p:to>
                                        <p:strVal val="visible"/>
                                      </p:to>
                                    </p:set>
                                    <p:anim calcmode="lin" valueType="num">
                                      <p:cBhvr additive="base">
                                        <p:cTn id="337" dur="500" fill="hold"/>
                                        <p:tgtEl>
                                          <p:spTgt spid="103"/>
                                        </p:tgtEl>
                                        <p:attrNameLst>
                                          <p:attrName>ppt_x</p:attrName>
                                        </p:attrNameLst>
                                      </p:cBhvr>
                                      <p:tavLst>
                                        <p:tav tm="0">
                                          <p:val>
                                            <p:strVal val="#ppt_x"/>
                                          </p:val>
                                        </p:tav>
                                        <p:tav tm="100000">
                                          <p:val>
                                            <p:strVal val="#ppt_x"/>
                                          </p:val>
                                        </p:tav>
                                      </p:tavLst>
                                    </p:anim>
                                    <p:anim calcmode="lin" valueType="num">
                                      <p:cBhvr additive="base">
                                        <p:cTn id="338" dur="500" fill="hold"/>
                                        <p:tgtEl>
                                          <p:spTgt spid="103"/>
                                        </p:tgtEl>
                                        <p:attrNameLst>
                                          <p:attrName>ppt_y</p:attrName>
                                        </p:attrNameLst>
                                      </p:cBhvr>
                                      <p:tavLst>
                                        <p:tav tm="0">
                                          <p:val>
                                            <p:strVal val="1+#ppt_h/2"/>
                                          </p:val>
                                        </p:tav>
                                        <p:tav tm="100000">
                                          <p:val>
                                            <p:strVal val="#ppt_y"/>
                                          </p:val>
                                        </p:tav>
                                      </p:tavLst>
                                    </p:anim>
                                  </p:childTnLst>
                                </p:cTn>
                              </p:par>
                              <p:par>
                                <p:cTn id="339" presetID="2" presetClass="entr" presetSubtype="4" fill="hold" grpId="0" nodeType="withEffect">
                                  <p:stCondLst>
                                    <p:cond delay="0"/>
                                  </p:stCondLst>
                                  <p:childTnLst>
                                    <p:set>
                                      <p:cBhvr>
                                        <p:cTn id="340" dur="1" fill="hold">
                                          <p:stCondLst>
                                            <p:cond delay="0"/>
                                          </p:stCondLst>
                                        </p:cTn>
                                        <p:tgtEl>
                                          <p:spTgt spid="104"/>
                                        </p:tgtEl>
                                        <p:attrNameLst>
                                          <p:attrName>style.visibility</p:attrName>
                                        </p:attrNameLst>
                                      </p:cBhvr>
                                      <p:to>
                                        <p:strVal val="visible"/>
                                      </p:to>
                                    </p:set>
                                    <p:anim calcmode="lin" valueType="num">
                                      <p:cBhvr additive="base">
                                        <p:cTn id="341" dur="500" fill="hold"/>
                                        <p:tgtEl>
                                          <p:spTgt spid="104"/>
                                        </p:tgtEl>
                                        <p:attrNameLst>
                                          <p:attrName>ppt_x</p:attrName>
                                        </p:attrNameLst>
                                      </p:cBhvr>
                                      <p:tavLst>
                                        <p:tav tm="0">
                                          <p:val>
                                            <p:strVal val="#ppt_x"/>
                                          </p:val>
                                        </p:tav>
                                        <p:tav tm="100000">
                                          <p:val>
                                            <p:strVal val="#ppt_x"/>
                                          </p:val>
                                        </p:tav>
                                      </p:tavLst>
                                    </p:anim>
                                    <p:anim calcmode="lin" valueType="num">
                                      <p:cBhvr additive="base">
                                        <p:cTn id="342" dur="500" fill="hold"/>
                                        <p:tgtEl>
                                          <p:spTgt spid="104"/>
                                        </p:tgtEl>
                                        <p:attrNameLst>
                                          <p:attrName>ppt_y</p:attrName>
                                        </p:attrNameLst>
                                      </p:cBhvr>
                                      <p:tavLst>
                                        <p:tav tm="0">
                                          <p:val>
                                            <p:strVal val="1+#ppt_h/2"/>
                                          </p:val>
                                        </p:tav>
                                        <p:tav tm="100000">
                                          <p:val>
                                            <p:strVal val="#ppt_y"/>
                                          </p:val>
                                        </p:tav>
                                      </p:tavLst>
                                    </p:anim>
                                  </p:childTnLst>
                                </p:cTn>
                              </p:par>
                              <p:par>
                                <p:cTn id="343" presetID="2" presetClass="entr" presetSubtype="4" fill="hold" grpId="0" nodeType="withEffect">
                                  <p:stCondLst>
                                    <p:cond delay="0"/>
                                  </p:stCondLst>
                                  <p:childTnLst>
                                    <p:set>
                                      <p:cBhvr>
                                        <p:cTn id="344" dur="1" fill="hold">
                                          <p:stCondLst>
                                            <p:cond delay="0"/>
                                          </p:stCondLst>
                                        </p:cTn>
                                        <p:tgtEl>
                                          <p:spTgt spid="105"/>
                                        </p:tgtEl>
                                        <p:attrNameLst>
                                          <p:attrName>style.visibility</p:attrName>
                                        </p:attrNameLst>
                                      </p:cBhvr>
                                      <p:to>
                                        <p:strVal val="visible"/>
                                      </p:to>
                                    </p:set>
                                    <p:anim calcmode="lin" valueType="num">
                                      <p:cBhvr additive="base">
                                        <p:cTn id="345" dur="500" fill="hold"/>
                                        <p:tgtEl>
                                          <p:spTgt spid="105"/>
                                        </p:tgtEl>
                                        <p:attrNameLst>
                                          <p:attrName>ppt_x</p:attrName>
                                        </p:attrNameLst>
                                      </p:cBhvr>
                                      <p:tavLst>
                                        <p:tav tm="0">
                                          <p:val>
                                            <p:strVal val="#ppt_x"/>
                                          </p:val>
                                        </p:tav>
                                        <p:tav tm="100000">
                                          <p:val>
                                            <p:strVal val="#ppt_x"/>
                                          </p:val>
                                        </p:tav>
                                      </p:tavLst>
                                    </p:anim>
                                    <p:anim calcmode="lin" valueType="num">
                                      <p:cBhvr additive="base">
                                        <p:cTn id="346" dur="500" fill="hold"/>
                                        <p:tgtEl>
                                          <p:spTgt spid="105"/>
                                        </p:tgtEl>
                                        <p:attrNameLst>
                                          <p:attrName>ppt_y</p:attrName>
                                        </p:attrNameLst>
                                      </p:cBhvr>
                                      <p:tavLst>
                                        <p:tav tm="0">
                                          <p:val>
                                            <p:strVal val="1+#ppt_h/2"/>
                                          </p:val>
                                        </p:tav>
                                        <p:tav tm="100000">
                                          <p:val>
                                            <p:strVal val="#ppt_y"/>
                                          </p:val>
                                        </p:tav>
                                      </p:tavLst>
                                    </p:anim>
                                  </p:childTnLst>
                                </p:cTn>
                              </p:par>
                              <p:par>
                                <p:cTn id="347" presetID="2" presetClass="entr" presetSubtype="4" fill="hold" grpId="0" nodeType="withEffect">
                                  <p:stCondLst>
                                    <p:cond delay="0"/>
                                  </p:stCondLst>
                                  <p:childTnLst>
                                    <p:set>
                                      <p:cBhvr>
                                        <p:cTn id="348" dur="1" fill="hold">
                                          <p:stCondLst>
                                            <p:cond delay="0"/>
                                          </p:stCondLst>
                                        </p:cTn>
                                        <p:tgtEl>
                                          <p:spTgt spid="106"/>
                                        </p:tgtEl>
                                        <p:attrNameLst>
                                          <p:attrName>style.visibility</p:attrName>
                                        </p:attrNameLst>
                                      </p:cBhvr>
                                      <p:to>
                                        <p:strVal val="visible"/>
                                      </p:to>
                                    </p:set>
                                    <p:anim calcmode="lin" valueType="num">
                                      <p:cBhvr additive="base">
                                        <p:cTn id="349" dur="500" fill="hold"/>
                                        <p:tgtEl>
                                          <p:spTgt spid="106"/>
                                        </p:tgtEl>
                                        <p:attrNameLst>
                                          <p:attrName>ppt_x</p:attrName>
                                        </p:attrNameLst>
                                      </p:cBhvr>
                                      <p:tavLst>
                                        <p:tav tm="0">
                                          <p:val>
                                            <p:strVal val="#ppt_x"/>
                                          </p:val>
                                        </p:tav>
                                        <p:tav tm="100000">
                                          <p:val>
                                            <p:strVal val="#ppt_x"/>
                                          </p:val>
                                        </p:tav>
                                      </p:tavLst>
                                    </p:anim>
                                    <p:anim calcmode="lin" valueType="num">
                                      <p:cBhvr additive="base">
                                        <p:cTn id="350" dur="500" fill="hold"/>
                                        <p:tgtEl>
                                          <p:spTgt spid="106"/>
                                        </p:tgtEl>
                                        <p:attrNameLst>
                                          <p:attrName>ppt_y</p:attrName>
                                        </p:attrNameLst>
                                      </p:cBhvr>
                                      <p:tavLst>
                                        <p:tav tm="0">
                                          <p:val>
                                            <p:strVal val="1+#ppt_h/2"/>
                                          </p:val>
                                        </p:tav>
                                        <p:tav tm="100000">
                                          <p:val>
                                            <p:strVal val="#ppt_y"/>
                                          </p:val>
                                        </p:tav>
                                      </p:tavLst>
                                    </p:anim>
                                  </p:childTnLst>
                                </p:cTn>
                              </p:par>
                              <p:par>
                                <p:cTn id="351" presetID="2" presetClass="entr" presetSubtype="4" fill="hold" grpId="0" nodeType="withEffect">
                                  <p:stCondLst>
                                    <p:cond delay="0"/>
                                  </p:stCondLst>
                                  <p:childTnLst>
                                    <p:set>
                                      <p:cBhvr>
                                        <p:cTn id="352" dur="1" fill="hold">
                                          <p:stCondLst>
                                            <p:cond delay="0"/>
                                          </p:stCondLst>
                                        </p:cTn>
                                        <p:tgtEl>
                                          <p:spTgt spid="107"/>
                                        </p:tgtEl>
                                        <p:attrNameLst>
                                          <p:attrName>style.visibility</p:attrName>
                                        </p:attrNameLst>
                                      </p:cBhvr>
                                      <p:to>
                                        <p:strVal val="visible"/>
                                      </p:to>
                                    </p:set>
                                    <p:anim calcmode="lin" valueType="num">
                                      <p:cBhvr additive="base">
                                        <p:cTn id="353" dur="500" fill="hold"/>
                                        <p:tgtEl>
                                          <p:spTgt spid="107"/>
                                        </p:tgtEl>
                                        <p:attrNameLst>
                                          <p:attrName>ppt_x</p:attrName>
                                        </p:attrNameLst>
                                      </p:cBhvr>
                                      <p:tavLst>
                                        <p:tav tm="0">
                                          <p:val>
                                            <p:strVal val="#ppt_x"/>
                                          </p:val>
                                        </p:tav>
                                        <p:tav tm="100000">
                                          <p:val>
                                            <p:strVal val="#ppt_x"/>
                                          </p:val>
                                        </p:tav>
                                      </p:tavLst>
                                    </p:anim>
                                    <p:anim calcmode="lin" valueType="num">
                                      <p:cBhvr additive="base">
                                        <p:cTn id="354" dur="500" fill="hold"/>
                                        <p:tgtEl>
                                          <p:spTgt spid="107"/>
                                        </p:tgtEl>
                                        <p:attrNameLst>
                                          <p:attrName>ppt_y</p:attrName>
                                        </p:attrNameLst>
                                      </p:cBhvr>
                                      <p:tavLst>
                                        <p:tav tm="0">
                                          <p:val>
                                            <p:strVal val="1+#ppt_h/2"/>
                                          </p:val>
                                        </p:tav>
                                        <p:tav tm="100000">
                                          <p:val>
                                            <p:strVal val="#ppt_y"/>
                                          </p:val>
                                        </p:tav>
                                      </p:tavLst>
                                    </p:anim>
                                  </p:childTnLst>
                                </p:cTn>
                              </p:par>
                              <p:par>
                                <p:cTn id="355" presetID="2" presetClass="entr" presetSubtype="4" fill="hold" grpId="0" nodeType="withEffect">
                                  <p:stCondLst>
                                    <p:cond delay="0"/>
                                  </p:stCondLst>
                                  <p:childTnLst>
                                    <p:set>
                                      <p:cBhvr>
                                        <p:cTn id="356" dur="1" fill="hold">
                                          <p:stCondLst>
                                            <p:cond delay="0"/>
                                          </p:stCondLst>
                                        </p:cTn>
                                        <p:tgtEl>
                                          <p:spTgt spid="108"/>
                                        </p:tgtEl>
                                        <p:attrNameLst>
                                          <p:attrName>style.visibility</p:attrName>
                                        </p:attrNameLst>
                                      </p:cBhvr>
                                      <p:to>
                                        <p:strVal val="visible"/>
                                      </p:to>
                                    </p:set>
                                    <p:anim calcmode="lin" valueType="num">
                                      <p:cBhvr additive="base">
                                        <p:cTn id="357" dur="500" fill="hold"/>
                                        <p:tgtEl>
                                          <p:spTgt spid="108"/>
                                        </p:tgtEl>
                                        <p:attrNameLst>
                                          <p:attrName>ppt_x</p:attrName>
                                        </p:attrNameLst>
                                      </p:cBhvr>
                                      <p:tavLst>
                                        <p:tav tm="0">
                                          <p:val>
                                            <p:strVal val="#ppt_x"/>
                                          </p:val>
                                        </p:tav>
                                        <p:tav tm="100000">
                                          <p:val>
                                            <p:strVal val="#ppt_x"/>
                                          </p:val>
                                        </p:tav>
                                      </p:tavLst>
                                    </p:anim>
                                    <p:anim calcmode="lin" valueType="num">
                                      <p:cBhvr additive="base">
                                        <p:cTn id="358" dur="500" fill="hold"/>
                                        <p:tgtEl>
                                          <p:spTgt spid="10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51" grpId="0" animBg="1"/>
      <p:bldP spid="52" grpId="0" animBg="1"/>
      <p:bldP spid="53" grpId="0" animBg="1"/>
      <p:bldP spid="54" grpId="0" animBg="1"/>
      <p:bldP spid="55" grpId="0" animBg="1"/>
      <p:bldP spid="56" grpId="0" animBg="1"/>
      <p:bldP spid="57" grpId="0" animBg="1"/>
      <p:bldP spid="58"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25254" y="486965"/>
            <a:ext cx="9365507"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144384" y="162118"/>
            <a:ext cx="625643" cy="684605"/>
            <a:chOff x="7414667" y="3750264"/>
            <a:chExt cx="871129" cy="953226"/>
          </a:xfrm>
        </p:grpSpPr>
        <p:sp>
          <p:nvSpPr>
            <p:cNvPr id="6" name="椭圆 5"/>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b="1">
                <a:solidFill>
                  <a:schemeClr val="tx1">
                    <a:lumMod val="75000"/>
                    <a:lumOff val="25000"/>
                  </a:schemeClr>
                </a:solidFill>
              </a:endParaRPr>
            </a:p>
          </p:txBody>
        </p:sp>
        <p:sp>
          <p:nvSpPr>
            <p:cNvPr id="7" name="文本框 6"/>
            <p:cNvSpPr txBox="1"/>
            <p:nvPr/>
          </p:nvSpPr>
          <p:spPr>
            <a:xfrm>
              <a:off x="7453736" y="3867837"/>
              <a:ext cx="792990" cy="835653"/>
            </a:xfrm>
            <a:prstGeom prst="rect">
              <a:avLst/>
            </a:prstGeom>
            <a:noFill/>
          </p:spPr>
          <p:txBody>
            <a:bodyPr wrap="square" rtlCol="0">
              <a:spAutoFit/>
            </a:bodyPr>
            <a:lstStyle/>
            <a:p>
              <a:pPr algn="ctr"/>
              <a:r>
                <a:rPr lang="en-US" altLang="zh-CN" sz="3300" b="1" dirty="0" smtClean="0">
                  <a:solidFill>
                    <a:srgbClr val="C10001"/>
                  </a:solidFill>
                  <a:effectLst>
                    <a:innerShdw blurRad="63500" dist="38100" dir="13500000">
                      <a:prstClr val="black">
                        <a:alpha val="50000"/>
                      </a:prstClr>
                    </a:innerShdw>
                  </a:effectLst>
                  <a:latin typeface="Akzidenz-Grotesk BQ Condensed" pitchFamily="2" charset="0"/>
                  <a:ea typeface="方正大黑简体" pitchFamily="65" charset="-122"/>
                </a:rPr>
                <a:t>3</a:t>
              </a:r>
              <a:endParaRPr lang="zh-CN" altLang="en-US" sz="3300" b="1" dirty="0">
                <a:solidFill>
                  <a:srgbClr val="C10001"/>
                </a:solidFill>
                <a:effectLst>
                  <a:innerShdw blurRad="63500" dist="38100" dir="13500000">
                    <a:prstClr val="black">
                      <a:alpha val="50000"/>
                    </a:prstClr>
                  </a:innerShdw>
                </a:effectLst>
                <a:latin typeface="Akzidenz-Grotesk BQ Condensed" pitchFamily="2" charset="0"/>
                <a:ea typeface="方正大黑简体" pitchFamily="65" charset="-122"/>
              </a:endParaRPr>
            </a:p>
          </p:txBody>
        </p:sp>
      </p:grpSp>
      <p:sp>
        <p:nvSpPr>
          <p:cNvPr id="8" name="文本框 7"/>
          <p:cNvSpPr txBox="1"/>
          <p:nvPr/>
        </p:nvSpPr>
        <p:spPr>
          <a:xfrm>
            <a:off x="594500" y="99019"/>
            <a:ext cx="3962999" cy="461665"/>
          </a:xfrm>
          <a:prstGeom prst="rect">
            <a:avLst/>
          </a:prstGeom>
          <a:noFill/>
        </p:spPr>
        <p:txBody>
          <a:bodyPr wrap="square" rtlCol="0">
            <a:spAutoFit/>
          </a:bodyPr>
          <a:lstStyle/>
          <a:p>
            <a:r>
              <a:rPr lang="zh-CN" altLang="en-US" sz="2400" dirty="0" smtClean="0">
                <a:solidFill>
                  <a:schemeClr val="tx1">
                    <a:lumMod val="75000"/>
                    <a:lumOff val="25000"/>
                  </a:schemeClr>
                </a:solidFill>
                <a:latin typeface="黑体" pitchFamily="49" charset="-122"/>
                <a:ea typeface="黑体" pitchFamily="49" charset="-122"/>
              </a:rPr>
              <a:t> </a:t>
            </a:r>
            <a:r>
              <a:rPr lang="zh-CN" altLang="en-US" sz="2400" b="1" dirty="0" smtClean="0">
                <a:solidFill>
                  <a:schemeClr val="tx1">
                    <a:lumMod val="75000"/>
                    <a:lumOff val="25000"/>
                  </a:schemeClr>
                </a:solidFill>
                <a:latin typeface="黑体" pitchFamily="49" charset="-122"/>
                <a:ea typeface="黑体" pitchFamily="49" charset="-122"/>
              </a:rPr>
              <a:t>口径解读</a:t>
            </a:r>
            <a:r>
              <a:rPr lang="zh-CN" altLang="en-US" sz="2400" b="1" dirty="0" smtClean="0">
                <a:latin typeface="黑体" pitchFamily="49" charset="-122"/>
                <a:ea typeface="黑体" pitchFamily="49" charset="-122"/>
                <a:cs typeface="+mn-ea"/>
                <a:sym typeface="+mn-lt"/>
              </a:rPr>
              <a:t>与申报</a:t>
            </a:r>
            <a:endParaRPr lang="zh-CN" altLang="en-US" sz="2400" b="1" dirty="0">
              <a:solidFill>
                <a:schemeClr val="tx1">
                  <a:lumMod val="75000"/>
                  <a:lumOff val="25000"/>
                </a:schemeClr>
              </a:solidFill>
              <a:latin typeface="黑体" pitchFamily="49" charset="-122"/>
              <a:ea typeface="黑体" pitchFamily="49" charset="-122"/>
            </a:endParaRPr>
          </a:p>
        </p:txBody>
      </p:sp>
      <p:sp>
        <p:nvSpPr>
          <p:cNvPr id="9" name="矩形 8"/>
          <p:cNvSpPr/>
          <p:nvPr/>
        </p:nvSpPr>
        <p:spPr>
          <a:xfrm>
            <a:off x="803879" y="498115"/>
            <a:ext cx="819455" cy="248209"/>
          </a:xfrm>
          <a:prstGeom prst="rect">
            <a:avLst/>
          </a:prstGeom>
        </p:spPr>
        <p:txBody>
          <a:bodyPr wrap="none">
            <a:spAutoFit/>
          </a:bodyPr>
          <a:lstStyle/>
          <a:p>
            <a:r>
              <a:rPr lang="zh-CN" altLang="en-US" sz="1013" spc="225" dirty="0">
                <a:solidFill>
                  <a:schemeClr val="tx1">
                    <a:lumMod val="75000"/>
                    <a:lumOff val="25000"/>
                  </a:schemeClr>
                </a:solidFill>
                <a:latin typeface="Akzidenz-Grotesk BQ Condensed" pitchFamily="2" charset="0"/>
              </a:rPr>
              <a:t>预</a:t>
            </a:r>
            <a:r>
              <a:rPr lang="zh-CN" altLang="en-US" sz="1013" spc="225" dirty="0" smtClean="0">
                <a:solidFill>
                  <a:schemeClr val="tx1">
                    <a:lumMod val="75000"/>
                    <a:lumOff val="25000"/>
                  </a:schemeClr>
                </a:solidFill>
                <a:latin typeface="Akzidenz-Grotesk BQ Condensed" pitchFamily="2" charset="0"/>
              </a:rPr>
              <a:t>缴税款</a:t>
            </a:r>
            <a:endParaRPr lang="zh-CN" altLang="en-US" sz="1013" spc="225" dirty="0">
              <a:solidFill>
                <a:schemeClr val="tx1">
                  <a:lumMod val="75000"/>
                  <a:lumOff val="25000"/>
                </a:schemeClr>
              </a:solidFill>
              <a:latin typeface="Akzidenz-Grotesk BQ Condensed" pitchFamily="2" charset="0"/>
            </a:endParaRPr>
          </a:p>
        </p:txBody>
      </p:sp>
      <p:sp>
        <p:nvSpPr>
          <p:cNvPr id="10" name="Freeform 6"/>
          <p:cNvSpPr>
            <a:spLocks/>
          </p:cNvSpPr>
          <p:nvPr/>
        </p:nvSpPr>
        <p:spPr bwMode="auto">
          <a:xfrm flipH="1">
            <a:off x="6153383" y="4159889"/>
            <a:ext cx="670226" cy="144190"/>
          </a:xfrm>
          <a:custGeom>
            <a:avLst/>
            <a:gdLst>
              <a:gd name="T0" fmla="*/ 20 w 23"/>
              <a:gd name="T1" fmla="*/ 0 h 5"/>
              <a:gd name="T2" fmla="*/ 3 w 23"/>
              <a:gd name="T3" fmla="*/ 0 h 5"/>
              <a:gd name="T4" fmla="*/ 0 w 23"/>
              <a:gd name="T5" fmla="*/ 2 h 5"/>
              <a:gd name="T6" fmla="*/ 3 w 23"/>
              <a:gd name="T7" fmla="*/ 5 h 5"/>
              <a:gd name="T8" fmla="*/ 20 w 23"/>
              <a:gd name="T9" fmla="*/ 5 h 5"/>
              <a:gd name="T10" fmla="*/ 23 w 23"/>
              <a:gd name="T11" fmla="*/ 2 h 5"/>
              <a:gd name="T12" fmla="*/ 20 w 2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23" h="5">
                <a:moveTo>
                  <a:pt x="20" y="0"/>
                </a:moveTo>
                <a:cubicBezTo>
                  <a:pt x="3" y="0"/>
                  <a:pt x="3" y="0"/>
                  <a:pt x="3" y="0"/>
                </a:cubicBezTo>
                <a:cubicBezTo>
                  <a:pt x="1" y="0"/>
                  <a:pt x="0" y="1"/>
                  <a:pt x="0" y="2"/>
                </a:cubicBezTo>
                <a:cubicBezTo>
                  <a:pt x="0" y="4"/>
                  <a:pt x="1" y="5"/>
                  <a:pt x="3" y="5"/>
                </a:cubicBezTo>
                <a:cubicBezTo>
                  <a:pt x="20" y="5"/>
                  <a:pt x="20" y="5"/>
                  <a:pt x="20" y="5"/>
                </a:cubicBezTo>
                <a:cubicBezTo>
                  <a:pt x="22" y="5"/>
                  <a:pt x="23" y="4"/>
                  <a:pt x="23" y="2"/>
                </a:cubicBezTo>
                <a:cubicBezTo>
                  <a:pt x="23" y="1"/>
                  <a:pt x="22" y="0"/>
                  <a:pt x="20" y="0"/>
                </a:cubicBez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3"/>
          </a:p>
        </p:txBody>
      </p:sp>
      <p:sp>
        <p:nvSpPr>
          <p:cNvPr id="11" name="Freeform 24"/>
          <p:cNvSpPr/>
          <p:nvPr/>
        </p:nvSpPr>
        <p:spPr>
          <a:xfrm flipH="1">
            <a:off x="5977713" y="3862085"/>
            <a:ext cx="1021563" cy="297804"/>
          </a:xfrm>
          <a:custGeom>
            <a:avLst/>
            <a:gdLst>
              <a:gd name="connsiteX0" fmla="*/ 0 w 2645228"/>
              <a:gd name="connsiteY0" fmla="*/ 0 h 496975"/>
              <a:gd name="connsiteX1" fmla="*/ 2645228 w 2645228"/>
              <a:gd name="connsiteY1" fmla="*/ 0 h 496975"/>
              <a:gd name="connsiteX2" fmla="*/ 2645228 w 2645228"/>
              <a:gd name="connsiteY2" fmla="*/ 56095 h 496975"/>
              <a:gd name="connsiteX3" fmla="*/ 2204348 w 2645228"/>
              <a:gd name="connsiteY3" fmla="*/ 496975 h 496975"/>
              <a:gd name="connsiteX4" fmla="*/ 440880 w 2645228"/>
              <a:gd name="connsiteY4" fmla="*/ 496975 h 496975"/>
              <a:gd name="connsiteX5" fmla="*/ 0 w 2645228"/>
              <a:gd name="connsiteY5" fmla="*/ 56095 h 496975"/>
              <a:gd name="connsiteX6" fmla="*/ 0 w 2645228"/>
              <a:gd name="connsiteY6" fmla="*/ 0 h 496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45228" h="496975">
                <a:moveTo>
                  <a:pt x="0" y="0"/>
                </a:moveTo>
                <a:lnTo>
                  <a:pt x="2645228" y="0"/>
                </a:lnTo>
                <a:lnTo>
                  <a:pt x="2645228" y="56095"/>
                </a:lnTo>
                <a:cubicBezTo>
                  <a:pt x="2645228" y="299586"/>
                  <a:pt x="2447839" y="496975"/>
                  <a:pt x="2204348" y="496975"/>
                </a:cubicBezTo>
                <a:lnTo>
                  <a:pt x="440880" y="496975"/>
                </a:lnTo>
                <a:cubicBezTo>
                  <a:pt x="197389" y="496975"/>
                  <a:pt x="0" y="299586"/>
                  <a:pt x="0" y="56095"/>
                </a:cubicBezTo>
                <a:lnTo>
                  <a:pt x="0" y="0"/>
                </a:lnTo>
                <a:close/>
              </a:path>
            </a:pathLst>
          </a:cu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2"/>
          </a:p>
        </p:txBody>
      </p:sp>
      <p:sp>
        <p:nvSpPr>
          <p:cNvPr id="12" name="Freeform 25"/>
          <p:cNvSpPr/>
          <p:nvPr/>
        </p:nvSpPr>
        <p:spPr>
          <a:xfrm flipH="1">
            <a:off x="6260643" y="4364187"/>
            <a:ext cx="455706" cy="97281"/>
          </a:xfrm>
          <a:custGeom>
            <a:avLst/>
            <a:gdLst>
              <a:gd name="connsiteX0" fmla="*/ 0 w 694404"/>
              <a:gd name="connsiteY0" fmla="*/ 0 h 288475"/>
              <a:gd name="connsiteX1" fmla="*/ 694404 w 694404"/>
              <a:gd name="connsiteY1" fmla="*/ 0 h 288475"/>
              <a:gd name="connsiteX2" fmla="*/ 693800 w 694404"/>
              <a:gd name="connsiteY2" fmla="*/ 5989 h 288475"/>
              <a:gd name="connsiteX3" fmla="*/ 347202 w 694404"/>
              <a:gd name="connsiteY3" fmla="*/ 288475 h 288475"/>
              <a:gd name="connsiteX4" fmla="*/ 604 w 694404"/>
              <a:gd name="connsiteY4" fmla="*/ 5989 h 288475"/>
              <a:gd name="connsiteX5" fmla="*/ 0 w 694404"/>
              <a:gd name="connsiteY5" fmla="*/ 0 h 288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4404" h="288475">
                <a:moveTo>
                  <a:pt x="0" y="0"/>
                </a:moveTo>
                <a:lnTo>
                  <a:pt x="694404" y="0"/>
                </a:lnTo>
                <a:lnTo>
                  <a:pt x="693800" y="5989"/>
                </a:lnTo>
                <a:cubicBezTo>
                  <a:pt x="660811" y="167204"/>
                  <a:pt x="518169" y="288475"/>
                  <a:pt x="347202" y="288475"/>
                </a:cubicBezTo>
                <a:cubicBezTo>
                  <a:pt x="176235" y="288475"/>
                  <a:pt x="33593" y="167204"/>
                  <a:pt x="604" y="5989"/>
                </a:cubicBezTo>
                <a:lnTo>
                  <a:pt x="0" y="0"/>
                </a:lnTo>
                <a:close/>
              </a:path>
            </a:pathLst>
          </a:cu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2"/>
          </a:p>
        </p:txBody>
      </p:sp>
      <p:sp>
        <p:nvSpPr>
          <p:cNvPr id="13" name="Freeform 5"/>
          <p:cNvSpPr>
            <a:spLocks/>
          </p:cNvSpPr>
          <p:nvPr/>
        </p:nvSpPr>
        <p:spPr bwMode="auto">
          <a:xfrm>
            <a:off x="6406517" y="3286673"/>
            <a:ext cx="133315" cy="393995"/>
          </a:xfrm>
          <a:custGeom>
            <a:avLst/>
            <a:gdLst>
              <a:gd name="T0" fmla="*/ 77 w 112"/>
              <a:gd name="T1" fmla="*/ 270 h 331"/>
              <a:gd name="T2" fmla="*/ 44 w 112"/>
              <a:gd name="T3" fmla="*/ 331 h 331"/>
              <a:gd name="T4" fmla="*/ 15 w 112"/>
              <a:gd name="T5" fmla="*/ 328 h 331"/>
              <a:gd name="T6" fmla="*/ 0 w 112"/>
              <a:gd name="T7" fmla="*/ 261 h 331"/>
              <a:gd name="T8" fmla="*/ 35 w 112"/>
              <a:gd name="T9" fmla="*/ 0 h 331"/>
              <a:gd name="T10" fmla="*/ 112 w 112"/>
              <a:gd name="T11" fmla="*/ 11 h 331"/>
              <a:gd name="T12" fmla="*/ 77 w 112"/>
              <a:gd name="T13" fmla="*/ 270 h 331"/>
            </a:gdLst>
            <a:ahLst/>
            <a:cxnLst>
              <a:cxn ang="0">
                <a:pos x="T0" y="T1"/>
              </a:cxn>
              <a:cxn ang="0">
                <a:pos x="T2" y="T3"/>
              </a:cxn>
              <a:cxn ang="0">
                <a:pos x="T4" y="T5"/>
              </a:cxn>
              <a:cxn ang="0">
                <a:pos x="T6" y="T7"/>
              </a:cxn>
              <a:cxn ang="0">
                <a:pos x="T8" y="T9"/>
              </a:cxn>
              <a:cxn ang="0">
                <a:pos x="T10" y="T11"/>
              </a:cxn>
              <a:cxn ang="0">
                <a:pos x="T12" y="T13"/>
              </a:cxn>
            </a:cxnLst>
            <a:rect l="0" t="0" r="r" b="b"/>
            <a:pathLst>
              <a:path w="112" h="331">
                <a:moveTo>
                  <a:pt x="77" y="270"/>
                </a:moveTo>
                <a:lnTo>
                  <a:pt x="44" y="331"/>
                </a:lnTo>
                <a:lnTo>
                  <a:pt x="15" y="328"/>
                </a:lnTo>
                <a:lnTo>
                  <a:pt x="0" y="261"/>
                </a:lnTo>
                <a:lnTo>
                  <a:pt x="35" y="0"/>
                </a:lnTo>
                <a:lnTo>
                  <a:pt x="112" y="11"/>
                </a:lnTo>
                <a:lnTo>
                  <a:pt x="77" y="27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4" name="Freeform 6"/>
          <p:cNvSpPr>
            <a:spLocks/>
          </p:cNvSpPr>
          <p:nvPr/>
        </p:nvSpPr>
        <p:spPr bwMode="auto">
          <a:xfrm>
            <a:off x="6444606" y="3216444"/>
            <a:ext cx="104748" cy="121412"/>
          </a:xfrm>
          <a:custGeom>
            <a:avLst/>
            <a:gdLst>
              <a:gd name="T0" fmla="*/ 58 w 64"/>
              <a:gd name="T1" fmla="*/ 48 h 74"/>
              <a:gd name="T2" fmla="*/ 27 w 64"/>
              <a:gd name="T3" fmla="*/ 72 h 74"/>
              <a:gd name="T4" fmla="*/ 26 w 64"/>
              <a:gd name="T5" fmla="*/ 72 h 74"/>
              <a:gd name="T6" fmla="*/ 2 w 64"/>
              <a:gd name="T7" fmla="*/ 41 h 74"/>
              <a:gd name="T8" fmla="*/ 6 w 64"/>
              <a:gd name="T9" fmla="*/ 15 h 74"/>
              <a:gd name="T10" fmla="*/ 35 w 64"/>
              <a:gd name="T11" fmla="*/ 7 h 74"/>
              <a:gd name="T12" fmla="*/ 36 w 64"/>
              <a:gd name="T13" fmla="*/ 7 h 74"/>
              <a:gd name="T14" fmla="*/ 62 w 64"/>
              <a:gd name="T15" fmla="*/ 22 h 74"/>
              <a:gd name="T16" fmla="*/ 58 w 64"/>
              <a:gd name="T17"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4">
                <a:moveTo>
                  <a:pt x="58" y="48"/>
                </a:moveTo>
                <a:cubicBezTo>
                  <a:pt x="56" y="63"/>
                  <a:pt x="42" y="74"/>
                  <a:pt x="27" y="72"/>
                </a:cubicBezTo>
                <a:cubicBezTo>
                  <a:pt x="26" y="72"/>
                  <a:pt x="26" y="72"/>
                  <a:pt x="26" y="72"/>
                </a:cubicBezTo>
                <a:cubicBezTo>
                  <a:pt x="11" y="70"/>
                  <a:pt x="0" y="56"/>
                  <a:pt x="2" y="41"/>
                </a:cubicBezTo>
                <a:cubicBezTo>
                  <a:pt x="6" y="15"/>
                  <a:pt x="6" y="15"/>
                  <a:pt x="6" y="15"/>
                </a:cubicBezTo>
                <a:cubicBezTo>
                  <a:pt x="8" y="0"/>
                  <a:pt x="20" y="5"/>
                  <a:pt x="35" y="7"/>
                </a:cubicBezTo>
                <a:cubicBezTo>
                  <a:pt x="36" y="7"/>
                  <a:pt x="36" y="7"/>
                  <a:pt x="36" y="7"/>
                </a:cubicBezTo>
                <a:cubicBezTo>
                  <a:pt x="51" y="9"/>
                  <a:pt x="64" y="7"/>
                  <a:pt x="62" y="22"/>
                </a:cubicBezTo>
                <a:lnTo>
                  <a:pt x="58" y="48"/>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5" name="Freeform 7"/>
          <p:cNvSpPr>
            <a:spLocks/>
          </p:cNvSpPr>
          <p:nvPr/>
        </p:nvSpPr>
        <p:spPr bwMode="auto">
          <a:xfrm>
            <a:off x="6432704" y="3260485"/>
            <a:ext cx="114270" cy="110700"/>
          </a:xfrm>
          <a:custGeom>
            <a:avLst/>
            <a:gdLst>
              <a:gd name="T0" fmla="*/ 85 w 96"/>
              <a:gd name="T1" fmla="*/ 93 h 93"/>
              <a:gd name="T2" fmla="*/ 0 w 96"/>
              <a:gd name="T3" fmla="*/ 81 h 93"/>
              <a:gd name="T4" fmla="*/ 11 w 96"/>
              <a:gd name="T5" fmla="*/ 0 h 93"/>
              <a:gd name="T6" fmla="*/ 96 w 96"/>
              <a:gd name="T7" fmla="*/ 12 h 93"/>
              <a:gd name="T8" fmla="*/ 85 w 96"/>
              <a:gd name="T9" fmla="*/ 93 h 93"/>
            </a:gdLst>
            <a:ahLst/>
            <a:cxnLst>
              <a:cxn ang="0">
                <a:pos x="T0" y="T1"/>
              </a:cxn>
              <a:cxn ang="0">
                <a:pos x="T2" y="T3"/>
              </a:cxn>
              <a:cxn ang="0">
                <a:pos x="T4" y="T5"/>
              </a:cxn>
              <a:cxn ang="0">
                <a:pos x="T6" y="T7"/>
              </a:cxn>
              <a:cxn ang="0">
                <a:pos x="T8" y="T9"/>
              </a:cxn>
            </a:cxnLst>
            <a:rect l="0" t="0" r="r" b="b"/>
            <a:pathLst>
              <a:path w="96" h="93">
                <a:moveTo>
                  <a:pt x="85" y="93"/>
                </a:moveTo>
                <a:lnTo>
                  <a:pt x="0" y="81"/>
                </a:lnTo>
                <a:lnTo>
                  <a:pt x="11" y="0"/>
                </a:lnTo>
                <a:lnTo>
                  <a:pt x="96" y="12"/>
                </a:lnTo>
                <a:lnTo>
                  <a:pt x="85" y="93"/>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6" name="Freeform 8"/>
          <p:cNvSpPr>
            <a:spLocks/>
          </p:cNvSpPr>
          <p:nvPr/>
        </p:nvSpPr>
        <p:spPr bwMode="auto">
          <a:xfrm>
            <a:off x="6424371" y="3666383"/>
            <a:ext cx="34520" cy="57135"/>
          </a:xfrm>
          <a:custGeom>
            <a:avLst/>
            <a:gdLst>
              <a:gd name="T0" fmla="*/ 0 w 21"/>
              <a:gd name="T1" fmla="*/ 5 h 35"/>
              <a:gd name="T2" fmla="*/ 5 w 21"/>
              <a:gd name="T3" fmla="*/ 26 h 35"/>
              <a:gd name="T4" fmla="*/ 21 w 21"/>
              <a:gd name="T5" fmla="*/ 9 h 35"/>
              <a:gd name="T6" fmla="*/ 0 w 21"/>
              <a:gd name="T7" fmla="*/ 5 h 35"/>
            </a:gdLst>
            <a:ahLst/>
            <a:cxnLst>
              <a:cxn ang="0">
                <a:pos x="T0" y="T1"/>
              </a:cxn>
              <a:cxn ang="0">
                <a:pos x="T2" y="T3"/>
              </a:cxn>
              <a:cxn ang="0">
                <a:pos x="T4" y="T5"/>
              </a:cxn>
              <a:cxn ang="0">
                <a:pos x="T6" y="T7"/>
              </a:cxn>
            </a:cxnLst>
            <a:rect l="0" t="0" r="r" b="b"/>
            <a:pathLst>
              <a:path w="21" h="35">
                <a:moveTo>
                  <a:pt x="0" y="5"/>
                </a:moveTo>
                <a:cubicBezTo>
                  <a:pt x="0" y="5"/>
                  <a:pt x="3" y="22"/>
                  <a:pt x="5" y="26"/>
                </a:cubicBezTo>
                <a:cubicBezTo>
                  <a:pt x="6" y="31"/>
                  <a:pt x="9" y="35"/>
                  <a:pt x="21" y="9"/>
                </a:cubicBezTo>
                <a:cubicBezTo>
                  <a:pt x="21" y="9"/>
                  <a:pt x="13" y="0"/>
                  <a:pt x="0" y="5"/>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7" name="Freeform 9"/>
          <p:cNvSpPr>
            <a:spLocks/>
          </p:cNvSpPr>
          <p:nvPr/>
        </p:nvSpPr>
        <p:spPr bwMode="auto">
          <a:xfrm>
            <a:off x="6544594" y="3285482"/>
            <a:ext cx="132125" cy="393995"/>
          </a:xfrm>
          <a:custGeom>
            <a:avLst/>
            <a:gdLst>
              <a:gd name="T0" fmla="*/ 75 w 111"/>
              <a:gd name="T1" fmla="*/ 269 h 331"/>
              <a:gd name="T2" fmla="*/ 44 w 111"/>
              <a:gd name="T3" fmla="*/ 331 h 331"/>
              <a:gd name="T4" fmla="*/ 15 w 111"/>
              <a:gd name="T5" fmla="*/ 326 h 331"/>
              <a:gd name="T6" fmla="*/ 0 w 111"/>
              <a:gd name="T7" fmla="*/ 259 h 331"/>
              <a:gd name="T8" fmla="*/ 34 w 111"/>
              <a:gd name="T9" fmla="*/ 0 h 331"/>
              <a:gd name="T10" fmla="*/ 111 w 111"/>
              <a:gd name="T11" fmla="*/ 9 h 331"/>
              <a:gd name="T12" fmla="*/ 75 w 111"/>
              <a:gd name="T13" fmla="*/ 269 h 331"/>
            </a:gdLst>
            <a:ahLst/>
            <a:cxnLst>
              <a:cxn ang="0">
                <a:pos x="T0" y="T1"/>
              </a:cxn>
              <a:cxn ang="0">
                <a:pos x="T2" y="T3"/>
              </a:cxn>
              <a:cxn ang="0">
                <a:pos x="T4" y="T5"/>
              </a:cxn>
              <a:cxn ang="0">
                <a:pos x="T6" y="T7"/>
              </a:cxn>
              <a:cxn ang="0">
                <a:pos x="T8" y="T9"/>
              </a:cxn>
              <a:cxn ang="0">
                <a:pos x="T10" y="T11"/>
              </a:cxn>
              <a:cxn ang="0">
                <a:pos x="T12" y="T13"/>
              </a:cxn>
            </a:cxnLst>
            <a:rect l="0" t="0" r="r" b="b"/>
            <a:pathLst>
              <a:path w="111" h="331">
                <a:moveTo>
                  <a:pt x="75" y="269"/>
                </a:moveTo>
                <a:lnTo>
                  <a:pt x="44" y="331"/>
                </a:lnTo>
                <a:lnTo>
                  <a:pt x="15" y="326"/>
                </a:lnTo>
                <a:lnTo>
                  <a:pt x="0" y="259"/>
                </a:lnTo>
                <a:lnTo>
                  <a:pt x="34" y="0"/>
                </a:lnTo>
                <a:lnTo>
                  <a:pt x="111" y="9"/>
                </a:lnTo>
                <a:lnTo>
                  <a:pt x="75" y="269"/>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8" name="Freeform 10"/>
          <p:cNvSpPr>
            <a:spLocks/>
          </p:cNvSpPr>
          <p:nvPr/>
        </p:nvSpPr>
        <p:spPr bwMode="auto">
          <a:xfrm>
            <a:off x="6581493" y="3212873"/>
            <a:ext cx="104748" cy="121412"/>
          </a:xfrm>
          <a:custGeom>
            <a:avLst/>
            <a:gdLst>
              <a:gd name="T0" fmla="*/ 58 w 64"/>
              <a:gd name="T1" fmla="*/ 48 h 74"/>
              <a:gd name="T2" fmla="*/ 27 w 64"/>
              <a:gd name="T3" fmla="*/ 72 h 74"/>
              <a:gd name="T4" fmla="*/ 26 w 64"/>
              <a:gd name="T5" fmla="*/ 72 h 74"/>
              <a:gd name="T6" fmla="*/ 2 w 64"/>
              <a:gd name="T7" fmla="*/ 41 h 74"/>
              <a:gd name="T8" fmla="*/ 6 w 64"/>
              <a:gd name="T9" fmla="*/ 15 h 74"/>
              <a:gd name="T10" fmla="*/ 35 w 64"/>
              <a:gd name="T11" fmla="*/ 7 h 74"/>
              <a:gd name="T12" fmla="*/ 36 w 64"/>
              <a:gd name="T13" fmla="*/ 7 h 74"/>
              <a:gd name="T14" fmla="*/ 61 w 64"/>
              <a:gd name="T15" fmla="*/ 23 h 74"/>
              <a:gd name="T16" fmla="*/ 58 w 64"/>
              <a:gd name="T17"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4">
                <a:moveTo>
                  <a:pt x="58" y="48"/>
                </a:moveTo>
                <a:cubicBezTo>
                  <a:pt x="56" y="64"/>
                  <a:pt x="42" y="74"/>
                  <a:pt x="27" y="72"/>
                </a:cubicBezTo>
                <a:cubicBezTo>
                  <a:pt x="26" y="72"/>
                  <a:pt x="26" y="72"/>
                  <a:pt x="26" y="72"/>
                </a:cubicBezTo>
                <a:cubicBezTo>
                  <a:pt x="11" y="70"/>
                  <a:pt x="0" y="56"/>
                  <a:pt x="2" y="41"/>
                </a:cubicBezTo>
                <a:cubicBezTo>
                  <a:pt x="6" y="15"/>
                  <a:pt x="6" y="15"/>
                  <a:pt x="6" y="15"/>
                </a:cubicBezTo>
                <a:cubicBezTo>
                  <a:pt x="8" y="0"/>
                  <a:pt x="20" y="5"/>
                  <a:pt x="35" y="7"/>
                </a:cubicBezTo>
                <a:cubicBezTo>
                  <a:pt x="36" y="7"/>
                  <a:pt x="36" y="7"/>
                  <a:pt x="36" y="7"/>
                </a:cubicBezTo>
                <a:cubicBezTo>
                  <a:pt x="51" y="9"/>
                  <a:pt x="64" y="7"/>
                  <a:pt x="61" y="23"/>
                </a:cubicBezTo>
                <a:lnTo>
                  <a:pt x="58" y="48"/>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9" name="Freeform 11"/>
          <p:cNvSpPr>
            <a:spLocks/>
          </p:cNvSpPr>
          <p:nvPr/>
        </p:nvSpPr>
        <p:spPr bwMode="auto">
          <a:xfrm>
            <a:off x="6570780" y="3259295"/>
            <a:ext cx="114270" cy="109509"/>
          </a:xfrm>
          <a:custGeom>
            <a:avLst/>
            <a:gdLst>
              <a:gd name="T0" fmla="*/ 85 w 96"/>
              <a:gd name="T1" fmla="*/ 92 h 92"/>
              <a:gd name="T2" fmla="*/ 0 w 96"/>
              <a:gd name="T3" fmla="*/ 81 h 92"/>
              <a:gd name="T4" fmla="*/ 11 w 96"/>
              <a:gd name="T5" fmla="*/ 0 h 92"/>
              <a:gd name="T6" fmla="*/ 96 w 96"/>
              <a:gd name="T7" fmla="*/ 11 h 92"/>
              <a:gd name="T8" fmla="*/ 85 w 96"/>
              <a:gd name="T9" fmla="*/ 92 h 92"/>
            </a:gdLst>
            <a:ahLst/>
            <a:cxnLst>
              <a:cxn ang="0">
                <a:pos x="T0" y="T1"/>
              </a:cxn>
              <a:cxn ang="0">
                <a:pos x="T2" y="T3"/>
              </a:cxn>
              <a:cxn ang="0">
                <a:pos x="T4" y="T5"/>
              </a:cxn>
              <a:cxn ang="0">
                <a:pos x="T6" y="T7"/>
              </a:cxn>
              <a:cxn ang="0">
                <a:pos x="T8" y="T9"/>
              </a:cxn>
            </a:cxnLst>
            <a:rect l="0" t="0" r="r" b="b"/>
            <a:pathLst>
              <a:path w="96" h="92">
                <a:moveTo>
                  <a:pt x="85" y="92"/>
                </a:moveTo>
                <a:lnTo>
                  <a:pt x="0" y="81"/>
                </a:lnTo>
                <a:lnTo>
                  <a:pt x="11" y="0"/>
                </a:lnTo>
                <a:lnTo>
                  <a:pt x="96" y="11"/>
                </a:lnTo>
                <a:lnTo>
                  <a:pt x="85" y="92"/>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20" name="Freeform 12"/>
          <p:cNvSpPr>
            <a:spLocks/>
          </p:cNvSpPr>
          <p:nvPr/>
        </p:nvSpPr>
        <p:spPr bwMode="auto">
          <a:xfrm>
            <a:off x="6562448" y="3662812"/>
            <a:ext cx="34520" cy="57135"/>
          </a:xfrm>
          <a:custGeom>
            <a:avLst/>
            <a:gdLst>
              <a:gd name="T0" fmla="*/ 0 w 21"/>
              <a:gd name="T1" fmla="*/ 6 h 35"/>
              <a:gd name="T2" fmla="*/ 5 w 21"/>
              <a:gd name="T3" fmla="*/ 27 h 35"/>
              <a:gd name="T4" fmla="*/ 21 w 21"/>
              <a:gd name="T5" fmla="*/ 10 h 35"/>
              <a:gd name="T6" fmla="*/ 0 w 21"/>
              <a:gd name="T7" fmla="*/ 6 h 35"/>
            </a:gdLst>
            <a:ahLst/>
            <a:cxnLst>
              <a:cxn ang="0">
                <a:pos x="T0" y="T1"/>
              </a:cxn>
              <a:cxn ang="0">
                <a:pos x="T2" y="T3"/>
              </a:cxn>
              <a:cxn ang="0">
                <a:pos x="T4" y="T5"/>
              </a:cxn>
              <a:cxn ang="0">
                <a:pos x="T6" y="T7"/>
              </a:cxn>
            </a:cxnLst>
            <a:rect l="0" t="0" r="r" b="b"/>
            <a:pathLst>
              <a:path w="21" h="35">
                <a:moveTo>
                  <a:pt x="0" y="6"/>
                </a:moveTo>
                <a:cubicBezTo>
                  <a:pt x="0" y="6"/>
                  <a:pt x="3" y="22"/>
                  <a:pt x="5" y="27"/>
                </a:cubicBezTo>
                <a:cubicBezTo>
                  <a:pt x="6" y="31"/>
                  <a:pt x="9" y="35"/>
                  <a:pt x="21" y="10"/>
                </a:cubicBezTo>
                <a:cubicBezTo>
                  <a:pt x="21" y="10"/>
                  <a:pt x="13" y="0"/>
                  <a:pt x="0" y="6"/>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21" name="Freeform 13"/>
          <p:cNvSpPr>
            <a:spLocks/>
          </p:cNvSpPr>
          <p:nvPr/>
        </p:nvSpPr>
        <p:spPr bwMode="auto">
          <a:xfrm>
            <a:off x="6664816" y="3287862"/>
            <a:ext cx="30948" cy="199973"/>
          </a:xfrm>
          <a:custGeom>
            <a:avLst/>
            <a:gdLst>
              <a:gd name="T0" fmla="*/ 4 w 19"/>
              <a:gd name="T1" fmla="*/ 0 h 122"/>
              <a:gd name="T2" fmla="*/ 19 w 19"/>
              <a:gd name="T3" fmla="*/ 16 h 122"/>
              <a:gd name="T4" fmla="*/ 7 w 19"/>
              <a:gd name="T5" fmla="*/ 115 h 122"/>
              <a:gd name="T6" fmla="*/ 0 w 19"/>
              <a:gd name="T7" fmla="*/ 121 h 122"/>
              <a:gd name="T8" fmla="*/ 10 w 19"/>
              <a:gd name="T9" fmla="*/ 43 h 122"/>
              <a:gd name="T10" fmla="*/ 5 w 19"/>
              <a:gd name="T11" fmla="*/ 34 h 122"/>
              <a:gd name="T12" fmla="*/ 4 w 19"/>
              <a:gd name="T13" fmla="*/ 0 h 122"/>
            </a:gdLst>
            <a:ahLst/>
            <a:cxnLst>
              <a:cxn ang="0">
                <a:pos x="T0" y="T1"/>
              </a:cxn>
              <a:cxn ang="0">
                <a:pos x="T2" y="T3"/>
              </a:cxn>
              <a:cxn ang="0">
                <a:pos x="T4" y="T5"/>
              </a:cxn>
              <a:cxn ang="0">
                <a:pos x="T6" y="T7"/>
              </a:cxn>
              <a:cxn ang="0">
                <a:pos x="T8" y="T9"/>
              </a:cxn>
              <a:cxn ang="0">
                <a:pos x="T10" y="T11"/>
              </a:cxn>
              <a:cxn ang="0">
                <a:pos x="T12" y="T13"/>
              </a:cxn>
            </a:cxnLst>
            <a:rect l="0" t="0" r="r" b="b"/>
            <a:pathLst>
              <a:path w="19" h="122">
                <a:moveTo>
                  <a:pt x="4" y="0"/>
                </a:moveTo>
                <a:cubicBezTo>
                  <a:pt x="4" y="0"/>
                  <a:pt x="18" y="10"/>
                  <a:pt x="19" y="16"/>
                </a:cubicBezTo>
                <a:cubicBezTo>
                  <a:pt x="19" y="21"/>
                  <a:pt x="7" y="115"/>
                  <a:pt x="7" y="115"/>
                </a:cubicBezTo>
                <a:cubicBezTo>
                  <a:pt x="7" y="115"/>
                  <a:pt x="8" y="122"/>
                  <a:pt x="0" y="121"/>
                </a:cubicBezTo>
                <a:cubicBezTo>
                  <a:pt x="10" y="43"/>
                  <a:pt x="10" y="43"/>
                  <a:pt x="10" y="43"/>
                </a:cubicBezTo>
                <a:cubicBezTo>
                  <a:pt x="5" y="34"/>
                  <a:pt x="5" y="34"/>
                  <a:pt x="5" y="34"/>
                </a:cubicBezTo>
                <a:cubicBezTo>
                  <a:pt x="4" y="0"/>
                  <a:pt x="4" y="0"/>
                  <a:pt x="4" y="0"/>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grpSp>
        <p:nvGrpSpPr>
          <p:cNvPr id="22" name="Group 123"/>
          <p:cNvGrpSpPr/>
          <p:nvPr/>
        </p:nvGrpSpPr>
        <p:grpSpPr>
          <a:xfrm>
            <a:off x="5738750" y="3195912"/>
            <a:ext cx="613013" cy="465414"/>
            <a:chOff x="7170738" y="4168775"/>
            <a:chExt cx="817563" cy="620713"/>
          </a:xfrm>
          <a:solidFill>
            <a:schemeClr val="tx2">
              <a:lumMod val="20000"/>
              <a:lumOff val="80000"/>
            </a:schemeClr>
          </a:solidFill>
        </p:grpSpPr>
        <p:sp>
          <p:nvSpPr>
            <p:cNvPr id="23" name="Freeform 14"/>
            <p:cNvSpPr>
              <a:spLocks/>
            </p:cNvSpPr>
            <p:nvPr/>
          </p:nvSpPr>
          <p:spPr bwMode="auto">
            <a:xfrm>
              <a:off x="7170738" y="4168775"/>
              <a:ext cx="785813" cy="354013"/>
            </a:xfrm>
            <a:custGeom>
              <a:avLst/>
              <a:gdLst>
                <a:gd name="T0" fmla="*/ 246 w 495"/>
                <a:gd name="T1" fmla="*/ 223 h 223"/>
                <a:gd name="T2" fmla="*/ 0 w 495"/>
                <a:gd name="T3" fmla="*/ 111 h 223"/>
                <a:gd name="T4" fmla="*/ 252 w 495"/>
                <a:gd name="T5" fmla="*/ 0 h 223"/>
                <a:gd name="T6" fmla="*/ 495 w 495"/>
                <a:gd name="T7" fmla="*/ 109 h 223"/>
                <a:gd name="T8" fmla="*/ 246 w 495"/>
                <a:gd name="T9" fmla="*/ 223 h 223"/>
              </a:gdLst>
              <a:ahLst/>
              <a:cxnLst>
                <a:cxn ang="0">
                  <a:pos x="T0" y="T1"/>
                </a:cxn>
                <a:cxn ang="0">
                  <a:pos x="T2" y="T3"/>
                </a:cxn>
                <a:cxn ang="0">
                  <a:pos x="T4" y="T5"/>
                </a:cxn>
                <a:cxn ang="0">
                  <a:pos x="T6" y="T7"/>
                </a:cxn>
                <a:cxn ang="0">
                  <a:pos x="T8" y="T9"/>
                </a:cxn>
              </a:cxnLst>
              <a:rect l="0" t="0" r="r" b="b"/>
              <a:pathLst>
                <a:path w="495" h="223">
                  <a:moveTo>
                    <a:pt x="246" y="223"/>
                  </a:moveTo>
                  <a:lnTo>
                    <a:pt x="0" y="111"/>
                  </a:lnTo>
                  <a:lnTo>
                    <a:pt x="252" y="0"/>
                  </a:lnTo>
                  <a:lnTo>
                    <a:pt x="495" y="109"/>
                  </a:lnTo>
                  <a:lnTo>
                    <a:pt x="246" y="22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24" name="Rectangle 15"/>
            <p:cNvSpPr>
              <a:spLocks noChangeArrowheads="1"/>
            </p:cNvSpPr>
            <p:nvPr/>
          </p:nvSpPr>
          <p:spPr bwMode="auto">
            <a:xfrm>
              <a:off x="7924800" y="4335463"/>
              <a:ext cx="23813" cy="25717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25" name="Oval 16"/>
            <p:cNvSpPr>
              <a:spLocks noChangeArrowheads="1"/>
            </p:cNvSpPr>
            <p:nvPr/>
          </p:nvSpPr>
          <p:spPr bwMode="auto">
            <a:xfrm>
              <a:off x="7897813" y="4564063"/>
              <a:ext cx="76200" cy="77788"/>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26" name="Freeform 17"/>
            <p:cNvSpPr>
              <a:spLocks/>
            </p:cNvSpPr>
            <p:nvPr/>
          </p:nvSpPr>
          <p:spPr bwMode="auto">
            <a:xfrm>
              <a:off x="7888288" y="4605338"/>
              <a:ext cx="55563" cy="171450"/>
            </a:xfrm>
            <a:custGeom>
              <a:avLst/>
              <a:gdLst>
                <a:gd name="T0" fmla="*/ 14 w 26"/>
                <a:gd name="T1" fmla="*/ 4 h 79"/>
                <a:gd name="T2" fmla="*/ 6 w 26"/>
                <a:gd name="T3" fmla="*/ 79 h 79"/>
                <a:gd name="T4" fmla="*/ 26 w 26"/>
                <a:gd name="T5" fmla="*/ 79 h 79"/>
                <a:gd name="T6" fmla="*/ 26 w 26"/>
                <a:gd name="T7" fmla="*/ 0 h 79"/>
                <a:gd name="T8" fmla="*/ 14 w 26"/>
                <a:gd name="T9" fmla="*/ 4 h 79"/>
              </a:gdLst>
              <a:ahLst/>
              <a:cxnLst>
                <a:cxn ang="0">
                  <a:pos x="T0" y="T1"/>
                </a:cxn>
                <a:cxn ang="0">
                  <a:pos x="T2" y="T3"/>
                </a:cxn>
                <a:cxn ang="0">
                  <a:pos x="T4" y="T5"/>
                </a:cxn>
                <a:cxn ang="0">
                  <a:pos x="T6" y="T7"/>
                </a:cxn>
                <a:cxn ang="0">
                  <a:pos x="T8" y="T9"/>
                </a:cxn>
              </a:cxnLst>
              <a:rect l="0" t="0" r="r" b="b"/>
              <a:pathLst>
                <a:path w="26" h="79">
                  <a:moveTo>
                    <a:pt x="14" y="4"/>
                  </a:moveTo>
                  <a:cubicBezTo>
                    <a:pt x="14" y="4"/>
                    <a:pt x="0" y="34"/>
                    <a:pt x="6" y="79"/>
                  </a:cubicBezTo>
                  <a:cubicBezTo>
                    <a:pt x="26" y="79"/>
                    <a:pt x="26" y="79"/>
                    <a:pt x="26" y="79"/>
                  </a:cubicBezTo>
                  <a:cubicBezTo>
                    <a:pt x="26" y="0"/>
                    <a:pt x="26" y="0"/>
                    <a:pt x="26" y="0"/>
                  </a:cubicBezTo>
                  <a:cubicBezTo>
                    <a:pt x="26" y="0"/>
                    <a:pt x="14" y="7"/>
                    <a:pt x="14"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27" name="Freeform 18"/>
            <p:cNvSpPr>
              <a:spLocks/>
            </p:cNvSpPr>
            <p:nvPr/>
          </p:nvSpPr>
          <p:spPr bwMode="auto">
            <a:xfrm>
              <a:off x="7932738" y="4605338"/>
              <a:ext cx="55563" cy="171450"/>
            </a:xfrm>
            <a:custGeom>
              <a:avLst/>
              <a:gdLst>
                <a:gd name="T0" fmla="*/ 11 w 25"/>
                <a:gd name="T1" fmla="*/ 4 h 79"/>
                <a:gd name="T2" fmla="*/ 20 w 25"/>
                <a:gd name="T3" fmla="*/ 79 h 79"/>
                <a:gd name="T4" fmla="*/ 0 w 25"/>
                <a:gd name="T5" fmla="*/ 79 h 79"/>
                <a:gd name="T6" fmla="*/ 0 w 25"/>
                <a:gd name="T7" fmla="*/ 0 h 79"/>
                <a:gd name="T8" fmla="*/ 11 w 25"/>
                <a:gd name="T9" fmla="*/ 4 h 79"/>
              </a:gdLst>
              <a:ahLst/>
              <a:cxnLst>
                <a:cxn ang="0">
                  <a:pos x="T0" y="T1"/>
                </a:cxn>
                <a:cxn ang="0">
                  <a:pos x="T2" y="T3"/>
                </a:cxn>
                <a:cxn ang="0">
                  <a:pos x="T4" y="T5"/>
                </a:cxn>
                <a:cxn ang="0">
                  <a:pos x="T6" y="T7"/>
                </a:cxn>
                <a:cxn ang="0">
                  <a:pos x="T8" y="T9"/>
                </a:cxn>
              </a:cxnLst>
              <a:rect l="0" t="0" r="r" b="b"/>
              <a:pathLst>
                <a:path w="25" h="79">
                  <a:moveTo>
                    <a:pt x="11" y="4"/>
                  </a:moveTo>
                  <a:cubicBezTo>
                    <a:pt x="11" y="4"/>
                    <a:pt x="25" y="34"/>
                    <a:pt x="20" y="79"/>
                  </a:cubicBezTo>
                  <a:cubicBezTo>
                    <a:pt x="0" y="79"/>
                    <a:pt x="0" y="79"/>
                    <a:pt x="0" y="79"/>
                  </a:cubicBezTo>
                  <a:cubicBezTo>
                    <a:pt x="0" y="0"/>
                    <a:pt x="0" y="0"/>
                    <a:pt x="0" y="0"/>
                  </a:cubicBezTo>
                  <a:cubicBezTo>
                    <a:pt x="0" y="0"/>
                    <a:pt x="11" y="7"/>
                    <a:pt x="11"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28" name="Freeform 19"/>
            <p:cNvSpPr>
              <a:spLocks/>
            </p:cNvSpPr>
            <p:nvPr/>
          </p:nvSpPr>
          <p:spPr bwMode="auto">
            <a:xfrm>
              <a:off x="7327900" y="4449763"/>
              <a:ext cx="455613" cy="339725"/>
            </a:xfrm>
            <a:custGeom>
              <a:avLst/>
              <a:gdLst>
                <a:gd name="T0" fmla="*/ 209 w 209"/>
                <a:gd name="T1" fmla="*/ 0 h 156"/>
                <a:gd name="T2" fmla="*/ 104 w 209"/>
                <a:gd name="T3" fmla="*/ 49 h 156"/>
                <a:gd name="T4" fmla="*/ 0 w 209"/>
                <a:gd name="T5" fmla="*/ 0 h 156"/>
                <a:gd name="T6" fmla="*/ 0 w 209"/>
                <a:gd name="T7" fmla="*/ 120 h 156"/>
                <a:gd name="T8" fmla="*/ 102 w 209"/>
                <a:gd name="T9" fmla="*/ 156 h 156"/>
                <a:gd name="T10" fmla="*/ 102 w 209"/>
                <a:gd name="T11" fmla="*/ 156 h 156"/>
                <a:gd name="T12" fmla="*/ 104 w 209"/>
                <a:gd name="T13" fmla="*/ 156 h 156"/>
                <a:gd name="T14" fmla="*/ 107 w 209"/>
                <a:gd name="T15" fmla="*/ 156 h 156"/>
                <a:gd name="T16" fmla="*/ 107 w 209"/>
                <a:gd name="T17" fmla="*/ 156 h 156"/>
                <a:gd name="T18" fmla="*/ 209 w 209"/>
                <a:gd name="T19" fmla="*/ 120 h 156"/>
                <a:gd name="T20" fmla="*/ 209 w 209"/>
                <a:gd name="T21"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9" h="156">
                  <a:moveTo>
                    <a:pt x="209" y="0"/>
                  </a:moveTo>
                  <a:cubicBezTo>
                    <a:pt x="209" y="1"/>
                    <a:pt x="121" y="41"/>
                    <a:pt x="104" y="49"/>
                  </a:cubicBezTo>
                  <a:cubicBezTo>
                    <a:pt x="87" y="41"/>
                    <a:pt x="0" y="1"/>
                    <a:pt x="0" y="0"/>
                  </a:cubicBezTo>
                  <a:cubicBezTo>
                    <a:pt x="0" y="120"/>
                    <a:pt x="0" y="120"/>
                    <a:pt x="0" y="120"/>
                  </a:cubicBezTo>
                  <a:cubicBezTo>
                    <a:pt x="28" y="150"/>
                    <a:pt x="84" y="155"/>
                    <a:pt x="102" y="156"/>
                  </a:cubicBezTo>
                  <a:cubicBezTo>
                    <a:pt x="102" y="156"/>
                    <a:pt x="102" y="156"/>
                    <a:pt x="102" y="156"/>
                  </a:cubicBezTo>
                  <a:cubicBezTo>
                    <a:pt x="102" y="156"/>
                    <a:pt x="103" y="156"/>
                    <a:pt x="104" y="156"/>
                  </a:cubicBezTo>
                  <a:cubicBezTo>
                    <a:pt x="106" y="156"/>
                    <a:pt x="107" y="156"/>
                    <a:pt x="107" y="156"/>
                  </a:cubicBezTo>
                  <a:cubicBezTo>
                    <a:pt x="107" y="156"/>
                    <a:pt x="107" y="156"/>
                    <a:pt x="107" y="156"/>
                  </a:cubicBezTo>
                  <a:cubicBezTo>
                    <a:pt x="125" y="155"/>
                    <a:pt x="181" y="150"/>
                    <a:pt x="209" y="120"/>
                  </a:cubicBezTo>
                  <a:lnTo>
                    <a:pt x="209"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grpSp>
      <p:sp>
        <p:nvSpPr>
          <p:cNvPr id="29" name="Freeform 20"/>
          <p:cNvSpPr>
            <a:spLocks noEditPoints="1"/>
          </p:cNvSpPr>
          <p:nvPr/>
        </p:nvSpPr>
        <p:spPr bwMode="auto">
          <a:xfrm>
            <a:off x="5240008" y="1607138"/>
            <a:ext cx="358285" cy="377330"/>
          </a:xfrm>
          <a:custGeom>
            <a:avLst/>
            <a:gdLst>
              <a:gd name="T0" fmla="*/ 168 w 219"/>
              <a:gd name="T1" fmla="*/ 224 h 231"/>
              <a:gd name="T2" fmla="*/ 197 w 219"/>
              <a:gd name="T3" fmla="*/ 212 h 231"/>
              <a:gd name="T4" fmla="*/ 168 w 219"/>
              <a:gd name="T5" fmla="*/ 132 h 231"/>
              <a:gd name="T6" fmla="*/ 168 w 219"/>
              <a:gd name="T7" fmla="*/ 150 h 231"/>
              <a:gd name="T8" fmla="*/ 192 w 219"/>
              <a:gd name="T9" fmla="*/ 190 h 231"/>
              <a:gd name="T10" fmla="*/ 168 w 219"/>
              <a:gd name="T11" fmla="*/ 209 h 231"/>
              <a:gd name="T12" fmla="*/ 168 w 219"/>
              <a:gd name="T13" fmla="*/ 224 h 231"/>
              <a:gd name="T14" fmla="*/ 168 w 219"/>
              <a:gd name="T15" fmla="*/ 203 h 231"/>
              <a:gd name="T16" fmla="*/ 168 w 219"/>
              <a:gd name="T17" fmla="*/ 157 h 231"/>
              <a:gd name="T18" fmla="*/ 181 w 219"/>
              <a:gd name="T19" fmla="*/ 187 h 231"/>
              <a:gd name="T20" fmla="*/ 168 w 219"/>
              <a:gd name="T21" fmla="*/ 203 h 231"/>
              <a:gd name="T22" fmla="*/ 146 w 219"/>
              <a:gd name="T23" fmla="*/ 112 h 231"/>
              <a:gd name="T24" fmla="*/ 141 w 219"/>
              <a:gd name="T25" fmla="*/ 98 h 231"/>
              <a:gd name="T26" fmla="*/ 141 w 219"/>
              <a:gd name="T27" fmla="*/ 44 h 231"/>
              <a:gd name="T28" fmla="*/ 146 w 219"/>
              <a:gd name="T29" fmla="*/ 37 h 231"/>
              <a:gd name="T30" fmla="*/ 148 w 219"/>
              <a:gd name="T31" fmla="*/ 37 h 231"/>
              <a:gd name="T32" fmla="*/ 148 w 219"/>
              <a:gd name="T33" fmla="*/ 14 h 231"/>
              <a:gd name="T34" fmla="*/ 146 w 219"/>
              <a:gd name="T35" fmla="*/ 14 h 231"/>
              <a:gd name="T36" fmla="*/ 146 w 219"/>
              <a:gd name="T37" fmla="*/ 13 h 231"/>
              <a:gd name="T38" fmla="*/ 114 w 219"/>
              <a:gd name="T39" fmla="*/ 0 h 231"/>
              <a:gd name="T40" fmla="*/ 81 w 219"/>
              <a:gd name="T41" fmla="*/ 13 h 231"/>
              <a:gd name="T42" fmla="*/ 81 w 219"/>
              <a:gd name="T43" fmla="*/ 14 h 231"/>
              <a:gd name="T44" fmla="*/ 80 w 219"/>
              <a:gd name="T45" fmla="*/ 14 h 231"/>
              <a:gd name="T46" fmla="*/ 80 w 219"/>
              <a:gd name="T47" fmla="*/ 37 h 231"/>
              <a:gd name="T48" fmla="*/ 81 w 219"/>
              <a:gd name="T49" fmla="*/ 37 h 231"/>
              <a:gd name="T50" fmla="*/ 90 w 219"/>
              <a:gd name="T51" fmla="*/ 45 h 231"/>
              <a:gd name="T52" fmla="*/ 90 w 219"/>
              <a:gd name="T53" fmla="*/ 98 h 231"/>
              <a:gd name="T54" fmla="*/ 83 w 219"/>
              <a:gd name="T55" fmla="*/ 112 h 231"/>
              <a:gd name="T56" fmla="*/ 31 w 219"/>
              <a:gd name="T57" fmla="*/ 212 h 231"/>
              <a:gd name="T58" fmla="*/ 114 w 219"/>
              <a:gd name="T59" fmla="*/ 230 h 231"/>
              <a:gd name="T60" fmla="*/ 168 w 219"/>
              <a:gd name="T61" fmla="*/ 224 h 231"/>
              <a:gd name="T62" fmla="*/ 168 w 219"/>
              <a:gd name="T63" fmla="*/ 209 h 231"/>
              <a:gd name="T64" fmla="*/ 144 w 219"/>
              <a:gd name="T65" fmla="*/ 212 h 231"/>
              <a:gd name="T66" fmla="*/ 144 w 219"/>
              <a:gd name="T67" fmla="*/ 212 h 231"/>
              <a:gd name="T68" fmla="*/ 168 w 219"/>
              <a:gd name="T69" fmla="*/ 203 h 231"/>
              <a:gd name="T70" fmla="*/ 168 w 219"/>
              <a:gd name="T71" fmla="*/ 157 h 231"/>
              <a:gd name="T72" fmla="*/ 149 w 219"/>
              <a:gd name="T73" fmla="*/ 134 h 231"/>
              <a:gd name="T74" fmla="*/ 168 w 219"/>
              <a:gd name="T75" fmla="*/ 150 h 231"/>
              <a:gd name="T76" fmla="*/ 168 w 219"/>
              <a:gd name="T77" fmla="*/ 132 h 231"/>
              <a:gd name="T78" fmla="*/ 146 w 219"/>
              <a:gd name="T79" fmla="*/ 1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9" h="231">
                <a:moveTo>
                  <a:pt x="168" y="224"/>
                </a:moveTo>
                <a:cubicBezTo>
                  <a:pt x="179" y="221"/>
                  <a:pt x="189" y="217"/>
                  <a:pt x="197" y="212"/>
                </a:cubicBezTo>
                <a:cubicBezTo>
                  <a:pt x="219" y="196"/>
                  <a:pt x="191" y="157"/>
                  <a:pt x="168" y="132"/>
                </a:cubicBezTo>
                <a:cubicBezTo>
                  <a:pt x="168" y="150"/>
                  <a:pt x="168" y="150"/>
                  <a:pt x="168" y="150"/>
                </a:cubicBezTo>
                <a:cubicBezTo>
                  <a:pt x="180" y="162"/>
                  <a:pt x="193" y="177"/>
                  <a:pt x="192" y="190"/>
                </a:cubicBezTo>
                <a:cubicBezTo>
                  <a:pt x="192" y="201"/>
                  <a:pt x="180" y="207"/>
                  <a:pt x="168" y="209"/>
                </a:cubicBezTo>
                <a:cubicBezTo>
                  <a:pt x="168" y="224"/>
                  <a:pt x="168" y="224"/>
                  <a:pt x="168" y="224"/>
                </a:cubicBezTo>
                <a:close/>
                <a:moveTo>
                  <a:pt x="168" y="203"/>
                </a:moveTo>
                <a:cubicBezTo>
                  <a:pt x="168" y="157"/>
                  <a:pt x="168" y="157"/>
                  <a:pt x="168" y="157"/>
                </a:cubicBezTo>
                <a:cubicBezTo>
                  <a:pt x="175" y="167"/>
                  <a:pt x="182" y="179"/>
                  <a:pt x="181" y="187"/>
                </a:cubicBezTo>
                <a:cubicBezTo>
                  <a:pt x="180" y="194"/>
                  <a:pt x="175" y="199"/>
                  <a:pt x="168" y="203"/>
                </a:cubicBezTo>
                <a:close/>
                <a:moveTo>
                  <a:pt x="146" y="112"/>
                </a:moveTo>
                <a:cubicBezTo>
                  <a:pt x="146" y="112"/>
                  <a:pt x="141" y="109"/>
                  <a:pt x="141" y="98"/>
                </a:cubicBezTo>
                <a:cubicBezTo>
                  <a:pt x="141" y="90"/>
                  <a:pt x="141" y="56"/>
                  <a:pt x="141" y="44"/>
                </a:cubicBezTo>
                <a:cubicBezTo>
                  <a:pt x="144" y="43"/>
                  <a:pt x="146" y="40"/>
                  <a:pt x="146" y="37"/>
                </a:cubicBezTo>
                <a:cubicBezTo>
                  <a:pt x="148" y="37"/>
                  <a:pt x="148" y="37"/>
                  <a:pt x="148" y="37"/>
                </a:cubicBezTo>
                <a:cubicBezTo>
                  <a:pt x="148" y="14"/>
                  <a:pt x="148" y="14"/>
                  <a:pt x="148" y="14"/>
                </a:cubicBezTo>
                <a:cubicBezTo>
                  <a:pt x="146" y="14"/>
                  <a:pt x="146" y="14"/>
                  <a:pt x="146" y="14"/>
                </a:cubicBezTo>
                <a:cubicBezTo>
                  <a:pt x="146" y="14"/>
                  <a:pt x="146" y="13"/>
                  <a:pt x="146" y="13"/>
                </a:cubicBezTo>
                <a:cubicBezTo>
                  <a:pt x="146" y="6"/>
                  <a:pt x="132" y="0"/>
                  <a:pt x="114" y="0"/>
                </a:cubicBezTo>
                <a:cubicBezTo>
                  <a:pt x="95" y="0"/>
                  <a:pt x="81" y="6"/>
                  <a:pt x="81" y="13"/>
                </a:cubicBezTo>
                <a:cubicBezTo>
                  <a:pt x="81" y="13"/>
                  <a:pt x="81" y="14"/>
                  <a:pt x="81" y="14"/>
                </a:cubicBezTo>
                <a:cubicBezTo>
                  <a:pt x="80" y="14"/>
                  <a:pt x="80" y="14"/>
                  <a:pt x="80" y="14"/>
                </a:cubicBezTo>
                <a:cubicBezTo>
                  <a:pt x="80" y="37"/>
                  <a:pt x="80" y="37"/>
                  <a:pt x="80" y="37"/>
                </a:cubicBezTo>
                <a:cubicBezTo>
                  <a:pt x="81" y="37"/>
                  <a:pt x="81" y="37"/>
                  <a:pt x="81" y="37"/>
                </a:cubicBezTo>
                <a:cubicBezTo>
                  <a:pt x="81" y="40"/>
                  <a:pt x="84" y="43"/>
                  <a:pt x="90" y="45"/>
                </a:cubicBezTo>
                <a:cubicBezTo>
                  <a:pt x="90" y="56"/>
                  <a:pt x="90" y="90"/>
                  <a:pt x="90" y="98"/>
                </a:cubicBezTo>
                <a:cubicBezTo>
                  <a:pt x="90" y="109"/>
                  <a:pt x="83" y="112"/>
                  <a:pt x="83" y="112"/>
                </a:cubicBezTo>
                <a:cubicBezTo>
                  <a:pt x="71" y="119"/>
                  <a:pt x="0" y="190"/>
                  <a:pt x="31" y="212"/>
                </a:cubicBezTo>
                <a:cubicBezTo>
                  <a:pt x="58" y="231"/>
                  <a:pt x="105" y="230"/>
                  <a:pt x="114" y="230"/>
                </a:cubicBezTo>
                <a:cubicBezTo>
                  <a:pt x="121" y="230"/>
                  <a:pt x="145" y="230"/>
                  <a:pt x="168" y="224"/>
                </a:cubicBezTo>
                <a:cubicBezTo>
                  <a:pt x="168" y="209"/>
                  <a:pt x="168" y="209"/>
                  <a:pt x="168" y="209"/>
                </a:cubicBezTo>
                <a:cubicBezTo>
                  <a:pt x="156" y="212"/>
                  <a:pt x="144" y="212"/>
                  <a:pt x="144" y="212"/>
                </a:cubicBezTo>
                <a:cubicBezTo>
                  <a:pt x="144" y="212"/>
                  <a:pt x="144" y="212"/>
                  <a:pt x="144" y="212"/>
                </a:cubicBezTo>
                <a:cubicBezTo>
                  <a:pt x="144" y="212"/>
                  <a:pt x="158" y="210"/>
                  <a:pt x="168" y="203"/>
                </a:cubicBezTo>
                <a:cubicBezTo>
                  <a:pt x="168" y="157"/>
                  <a:pt x="168" y="157"/>
                  <a:pt x="168" y="157"/>
                </a:cubicBezTo>
                <a:cubicBezTo>
                  <a:pt x="159" y="144"/>
                  <a:pt x="149" y="134"/>
                  <a:pt x="149" y="134"/>
                </a:cubicBezTo>
                <a:cubicBezTo>
                  <a:pt x="149" y="134"/>
                  <a:pt x="158" y="141"/>
                  <a:pt x="168" y="150"/>
                </a:cubicBezTo>
                <a:cubicBezTo>
                  <a:pt x="168" y="132"/>
                  <a:pt x="168" y="132"/>
                  <a:pt x="168" y="132"/>
                </a:cubicBezTo>
                <a:cubicBezTo>
                  <a:pt x="159" y="122"/>
                  <a:pt x="150" y="114"/>
                  <a:pt x="146" y="112"/>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0" name="Oval 21"/>
          <p:cNvSpPr>
            <a:spLocks noChangeArrowheads="1"/>
          </p:cNvSpPr>
          <p:nvPr/>
        </p:nvSpPr>
        <p:spPr bwMode="auto">
          <a:xfrm>
            <a:off x="7526604" y="1519054"/>
            <a:ext cx="105938" cy="105938"/>
          </a:xfrm>
          <a:prstGeom prst="ellipse">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1" name="Freeform 22"/>
          <p:cNvSpPr>
            <a:spLocks/>
          </p:cNvSpPr>
          <p:nvPr/>
        </p:nvSpPr>
        <p:spPr bwMode="auto">
          <a:xfrm>
            <a:off x="7564693" y="1597615"/>
            <a:ext cx="166644" cy="347572"/>
          </a:xfrm>
          <a:custGeom>
            <a:avLst/>
            <a:gdLst>
              <a:gd name="T0" fmla="*/ 0 w 102"/>
              <a:gd name="T1" fmla="*/ 6 h 213"/>
              <a:gd name="T2" fmla="*/ 68 w 102"/>
              <a:gd name="T3" fmla="*/ 184 h 213"/>
              <a:gd name="T4" fmla="*/ 99 w 102"/>
              <a:gd name="T5" fmla="*/ 213 h 213"/>
              <a:gd name="T6" fmla="*/ 23 w 102"/>
              <a:gd name="T7" fmla="*/ 0 h 213"/>
              <a:gd name="T8" fmla="*/ 0 w 102"/>
              <a:gd name="T9" fmla="*/ 6 h 213"/>
            </a:gdLst>
            <a:ahLst/>
            <a:cxnLst>
              <a:cxn ang="0">
                <a:pos x="T0" y="T1"/>
              </a:cxn>
              <a:cxn ang="0">
                <a:pos x="T2" y="T3"/>
              </a:cxn>
              <a:cxn ang="0">
                <a:pos x="T4" y="T5"/>
              </a:cxn>
              <a:cxn ang="0">
                <a:pos x="T6" y="T7"/>
              </a:cxn>
              <a:cxn ang="0">
                <a:pos x="T8" y="T9"/>
              </a:cxn>
            </a:cxnLst>
            <a:rect l="0" t="0" r="r" b="b"/>
            <a:pathLst>
              <a:path w="102" h="213">
                <a:moveTo>
                  <a:pt x="0" y="6"/>
                </a:moveTo>
                <a:cubicBezTo>
                  <a:pt x="0" y="7"/>
                  <a:pt x="68" y="184"/>
                  <a:pt x="68" y="184"/>
                </a:cubicBezTo>
                <a:cubicBezTo>
                  <a:pt x="68" y="184"/>
                  <a:pt x="96" y="213"/>
                  <a:pt x="99" y="213"/>
                </a:cubicBezTo>
                <a:cubicBezTo>
                  <a:pt x="102" y="213"/>
                  <a:pt x="23" y="0"/>
                  <a:pt x="23" y="0"/>
                </a:cubicBezTo>
                <a:lnTo>
                  <a:pt x="0" y="6"/>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2" name="Freeform 23"/>
          <p:cNvSpPr>
            <a:spLocks/>
          </p:cNvSpPr>
          <p:nvPr/>
        </p:nvSpPr>
        <p:spPr bwMode="auto">
          <a:xfrm>
            <a:off x="7418285" y="1597615"/>
            <a:ext cx="178547" cy="342811"/>
          </a:xfrm>
          <a:custGeom>
            <a:avLst/>
            <a:gdLst>
              <a:gd name="T0" fmla="*/ 149 w 150"/>
              <a:gd name="T1" fmla="*/ 14 h 288"/>
              <a:gd name="T2" fmla="*/ 40 w 150"/>
              <a:gd name="T3" fmla="*/ 248 h 288"/>
              <a:gd name="T4" fmla="*/ 0 w 150"/>
              <a:gd name="T5" fmla="*/ 288 h 288"/>
              <a:gd name="T6" fmla="*/ 11 w 150"/>
              <a:gd name="T7" fmla="*/ 233 h 288"/>
              <a:gd name="T8" fmla="*/ 117 w 150"/>
              <a:gd name="T9" fmla="*/ 0 h 288"/>
              <a:gd name="T10" fmla="*/ 150 w 150"/>
              <a:gd name="T11" fmla="*/ 11 h 288"/>
              <a:gd name="T12" fmla="*/ 149 w 150"/>
              <a:gd name="T13" fmla="*/ 14 h 288"/>
            </a:gdLst>
            <a:ahLst/>
            <a:cxnLst>
              <a:cxn ang="0">
                <a:pos x="T0" y="T1"/>
              </a:cxn>
              <a:cxn ang="0">
                <a:pos x="T2" y="T3"/>
              </a:cxn>
              <a:cxn ang="0">
                <a:pos x="T4" y="T5"/>
              </a:cxn>
              <a:cxn ang="0">
                <a:pos x="T6" y="T7"/>
              </a:cxn>
              <a:cxn ang="0">
                <a:pos x="T8" y="T9"/>
              </a:cxn>
              <a:cxn ang="0">
                <a:pos x="T10" y="T11"/>
              </a:cxn>
              <a:cxn ang="0">
                <a:pos x="T12" y="T13"/>
              </a:cxn>
            </a:cxnLst>
            <a:rect l="0" t="0" r="r" b="b"/>
            <a:pathLst>
              <a:path w="150" h="288">
                <a:moveTo>
                  <a:pt x="149" y="14"/>
                </a:moveTo>
                <a:lnTo>
                  <a:pt x="40" y="248"/>
                </a:lnTo>
                <a:lnTo>
                  <a:pt x="0" y="288"/>
                </a:lnTo>
                <a:lnTo>
                  <a:pt x="11" y="233"/>
                </a:lnTo>
                <a:lnTo>
                  <a:pt x="117" y="0"/>
                </a:lnTo>
                <a:lnTo>
                  <a:pt x="150" y="11"/>
                </a:lnTo>
                <a:lnTo>
                  <a:pt x="149" y="14"/>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3" name="Freeform 24"/>
          <p:cNvSpPr>
            <a:spLocks/>
          </p:cNvSpPr>
          <p:nvPr/>
        </p:nvSpPr>
        <p:spPr bwMode="auto">
          <a:xfrm>
            <a:off x="7574216" y="1480964"/>
            <a:ext cx="19045" cy="59516"/>
          </a:xfrm>
          <a:custGeom>
            <a:avLst/>
            <a:gdLst>
              <a:gd name="T0" fmla="*/ 12 w 12"/>
              <a:gd name="T1" fmla="*/ 30 h 36"/>
              <a:gd name="T2" fmla="*/ 6 w 12"/>
              <a:gd name="T3" fmla="*/ 36 h 36"/>
              <a:gd name="T4" fmla="*/ 0 w 12"/>
              <a:gd name="T5" fmla="*/ 30 h 36"/>
              <a:gd name="T6" fmla="*/ 0 w 12"/>
              <a:gd name="T7" fmla="*/ 6 h 36"/>
              <a:gd name="T8" fmla="*/ 6 w 12"/>
              <a:gd name="T9" fmla="*/ 0 h 36"/>
              <a:gd name="T10" fmla="*/ 12 w 12"/>
              <a:gd name="T11" fmla="*/ 6 h 36"/>
              <a:gd name="T12" fmla="*/ 12 w 12"/>
              <a:gd name="T13" fmla="*/ 30 h 36"/>
            </a:gdLst>
            <a:ahLst/>
            <a:cxnLst>
              <a:cxn ang="0">
                <a:pos x="T0" y="T1"/>
              </a:cxn>
              <a:cxn ang="0">
                <a:pos x="T2" y="T3"/>
              </a:cxn>
              <a:cxn ang="0">
                <a:pos x="T4" y="T5"/>
              </a:cxn>
              <a:cxn ang="0">
                <a:pos x="T6" y="T7"/>
              </a:cxn>
              <a:cxn ang="0">
                <a:pos x="T8" y="T9"/>
              </a:cxn>
              <a:cxn ang="0">
                <a:pos x="T10" y="T11"/>
              </a:cxn>
              <a:cxn ang="0">
                <a:pos x="T12" y="T13"/>
              </a:cxn>
            </a:cxnLst>
            <a:rect l="0" t="0" r="r" b="b"/>
            <a:pathLst>
              <a:path w="12" h="36">
                <a:moveTo>
                  <a:pt x="12" y="30"/>
                </a:moveTo>
                <a:cubicBezTo>
                  <a:pt x="12" y="33"/>
                  <a:pt x="10" y="36"/>
                  <a:pt x="6" y="36"/>
                </a:cubicBezTo>
                <a:cubicBezTo>
                  <a:pt x="3" y="36"/>
                  <a:pt x="0" y="33"/>
                  <a:pt x="0" y="30"/>
                </a:cubicBezTo>
                <a:cubicBezTo>
                  <a:pt x="0" y="6"/>
                  <a:pt x="0" y="6"/>
                  <a:pt x="0" y="6"/>
                </a:cubicBezTo>
                <a:cubicBezTo>
                  <a:pt x="0" y="3"/>
                  <a:pt x="3" y="0"/>
                  <a:pt x="6" y="0"/>
                </a:cubicBezTo>
                <a:cubicBezTo>
                  <a:pt x="10" y="0"/>
                  <a:pt x="12" y="3"/>
                  <a:pt x="12" y="6"/>
                </a:cubicBezTo>
                <a:lnTo>
                  <a:pt x="12" y="3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4" name="Freeform 25"/>
          <p:cNvSpPr>
            <a:spLocks noEditPoints="1"/>
          </p:cNvSpPr>
          <p:nvPr/>
        </p:nvSpPr>
        <p:spPr bwMode="auto">
          <a:xfrm>
            <a:off x="6721951" y="1225047"/>
            <a:ext cx="169025" cy="457081"/>
          </a:xfrm>
          <a:custGeom>
            <a:avLst/>
            <a:gdLst>
              <a:gd name="T0" fmla="*/ 51 w 103"/>
              <a:gd name="T1" fmla="*/ 280 h 280"/>
              <a:gd name="T2" fmla="*/ 103 w 103"/>
              <a:gd name="T3" fmla="*/ 140 h 280"/>
              <a:gd name="T4" fmla="*/ 51 w 103"/>
              <a:gd name="T5" fmla="*/ 0 h 280"/>
              <a:gd name="T6" fmla="*/ 51 w 103"/>
              <a:gd name="T7" fmla="*/ 22 h 280"/>
              <a:gd name="T8" fmla="*/ 94 w 103"/>
              <a:gd name="T9" fmla="*/ 140 h 280"/>
              <a:gd name="T10" fmla="*/ 51 w 103"/>
              <a:gd name="T11" fmla="*/ 257 h 280"/>
              <a:gd name="T12" fmla="*/ 51 w 103"/>
              <a:gd name="T13" fmla="*/ 280 h 280"/>
              <a:gd name="T14" fmla="*/ 51 w 103"/>
              <a:gd name="T15" fmla="*/ 0 h 280"/>
              <a:gd name="T16" fmla="*/ 0 w 103"/>
              <a:gd name="T17" fmla="*/ 140 h 280"/>
              <a:gd name="T18" fmla="*/ 51 w 103"/>
              <a:gd name="T19" fmla="*/ 280 h 280"/>
              <a:gd name="T20" fmla="*/ 51 w 103"/>
              <a:gd name="T21" fmla="*/ 280 h 280"/>
              <a:gd name="T22" fmla="*/ 51 w 103"/>
              <a:gd name="T23" fmla="*/ 257 h 280"/>
              <a:gd name="T24" fmla="*/ 51 w 103"/>
              <a:gd name="T25" fmla="*/ 257 h 280"/>
              <a:gd name="T26" fmla="*/ 51 w 103"/>
              <a:gd name="T27" fmla="*/ 257 h 280"/>
              <a:gd name="T28" fmla="*/ 8 w 103"/>
              <a:gd name="T29" fmla="*/ 140 h 280"/>
              <a:gd name="T30" fmla="*/ 51 w 103"/>
              <a:gd name="T31" fmla="*/ 22 h 280"/>
              <a:gd name="T32" fmla="*/ 51 w 103"/>
              <a:gd name="T33" fmla="*/ 22 h 280"/>
              <a:gd name="T34" fmla="*/ 51 w 103"/>
              <a:gd name="T35" fmla="*/ 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3" h="280">
                <a:moveTo>
                  <a:pt x="51" y="280"/>
                </a:moveTo>
                <a:cubicBezTo>
                  <a:pt x="80" y="280"/>
                  <a:pt x="103" y="217"/>
                  <a:pt x="103" y="140"/>
                </a:cubicBezTo>
                <a:cubicBezTo>
                  <a:pt x="103" y="62"/>
                  <a:pt x="80" y="0"/>
                  <a:pt x="51" y="0"/>
                </a:cubicBezTo>
                <a:cubicBezTo>
                  <a:pt x="51" y="22"/>
                  <a:pt x="51" y="22"/>
                  <a:pt x="51" y="22"/>
                </a:cubicBezTo>
                <a:cubicBezTo>
                  <a:pt x="75" y="22"/>
                  <a:pt x="94" y="75"/>
                  <a:pt x="94" y="140"/>
                </a:cubicBezTo>
                <a:cubicBezTo>
                  <a:pt x="94" y="204"/>
                  <a:pt x="75" y="257"/>
                  <a:pt x="51" y="257"/>
                </a:cubicBezTo>
                <a:lnTo>
                  <a:pt x="51" y="280"/>
                </a:lnTo>
                <a:close/>
                <a:moveTo>
                  <a:pt x="51" y="0"/>
                </a:moveTo>
                <a:cubicBezTo>
                  <a:pt x="23" y="0"/>
                  <a:pt x="0" y="62"/>
                  <a:pt x="0" y="140"/>
                </a:cubicBezTo>
                <a:cubicBezTo>
                  <a:pt x="0" y="217"/>
                  <a:pt x="23" y="280"/>
                  <a:pt x="51" y="280"/>
                </a:cubicBezTo>
                <a:cubicBezTo>
                  <a:pt x="51" y="280"/>
                  <a:pt x="51" y="280"/>
                  <a:pt x="51" y="280"/>
                </a:cubicBezTo>
                <a:cubicBezTo>
                  <a:pt x="51" y="257"/>
                  <a:pt x="51" y="257"/>
                  <a:pt x="51" y="257"/>
                </a:cubicBezTo>
                <a:cubicBezTo>
                  <a:pt x="51" y="257"/>
                  <a:pt x="51" y="257"/>
                  <a:pt x="51" y="257"/>
                </a:cubicBezTo>
                <a:cubicBezTo>
                  <a:pt x="51" y="257"/>
                  <a:pt x="51" y="257"/>
                  <a:pt x="51" y="257"/>
                </a:cubicBezTo>
                <a:cubicBezTo>
                  <a:pt x="27" y="257"/>
                  <a:pt x="8" y="204"/>
                  <a:pt x="8" y="140"/>
                </a:cubicBezTo>
                <a:cubicBezTo>
                  <a:pt x="8" y="75"/>
                  <a:pt x="27" y="22"/>
                  <a:pt x="51" y="22"/>
                </a:cubicBezTo>
                <a:cubicBezTo>
                  <a:pt x="51" y="22"/>
                  <a:pt x="51" y="22"/>
                  <a:pt x="51" y="22"/>
                </a:cubicBezTo>
                <a:cubicBezTo>
                  <a:pt x="51" y="0"/>
                  <a:pt x="51" y="0"/>
                  <a:pt x="51" y="0"/>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5" name="Freeform 26"/>
          <p:cNvSpPr>
            <a:spLocks noEditPoints="1"/>
          </p:cNvSpPr>
          <p:nvPr/>
        </p:nvSpPr>
        <p:spPr bwMode="auto">
          <a:xfrm>
            <a:off x="6576732" y="1369074"/>
            <a:ext cx="458272" cy="167835"/>
          </a:xfrm>
          <a:custGeom>
            <a:avLst/>
            <a:gdLst>
              <a:gd name="T0" fmla="*/ 280 w 280"/>
              <a:gd name="T1" fmla="*/ 52 h 103"/>
              <a:gd name="T2" fmla="*/ 140 w 280"/>
              <a:gd name="T3" fmla="*/ 0 h 103"/>
              <a:gd name="T4" fmla="*/ 140 w 280"/>
              <a:gd name="T5" fmla="*/ 8 h 103"/>
              <a:gd name="T6" fmla="*/ 257 w 280"/>
              <a:gd name="T7" fmla="*/ 52 h 103"/>
              <a:gd name="T8" fmla="*/ 140 w 280"/>
              <a:gd name="T9" fmla="*/ 95 h 103"/>
              <a:gd name="T10" fmla="*/ 140 w 280"/>
              <a:gd name="T11" fmla="*/ 103 h 103"/>
              <a:gd name="T12" fmla="*/ 280 w 280"/>
              <a:gd name="T13" fmla="*/ 52 h 103"/>
              <a:gd name="T14" fmla="*/ 140 w 280"/>
              <a:gd name="T15" fmla="*/ 0 h 103"/>
              <a:gd name="T16" fmla="*/ 140 w 280"/>
              <a:gd name="T17" fmla="*/ 0 h 103"/>
              <a:gd name="T18" fmla="*/ 0 w 280"/>
              <a:gd name="T19" fmla="*/ 52 h 103"/>
              <a:gd name="T20" fmla="*/ 140 w 280"/>
              <a:gd name="T21" fmla="*/ 103 h 103"/>
              <a:gd name="T22" fmla="*/ 140 w 280"/>
              <a:gd name="T23" fmla="*/ 103 h 103"/>
              <a:gd name="T24" fmla="*/ 140 w 280"/>
              <a:gd name="T25" fmla="*/ 95 h 103"/>
              <a:gd name="T26" fmla="*/ 140 w 280"/>
              <a:gd name="T27" fmla="*/ 95 h 103"/>
              <a:gd name="T28" fmla="*/ 23 w 280"/>
              <a:gd name="T29" fmla="*/ 52 h 103"/>
              <a:gd name="T30" fmla="*/ 23 w 280"/>
              <a:gd name="T31" fmla="*/ 52 h 103"/>
              <a:gd name="T32" fmla="*/ 140 w 280"/>
              <a:gd name="T33" fmla="*/ 8 h 103"/>
              <a:gd name="T34" fmla="*/ 140 w 280"/>
              <a:gd name="T35" fmla="*/ 8 h 103"/>
              <a:gd name="T36" fmla="*/ 140 w 280"/>
              <a:gd name="T37"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0" h="103">
                <a:moveTo>
                  <a:pt x="280" y="52"/>
                </a:moveTo>
                <a:cubicBezTo>
                  <a:pt x="280" y="23"/>
                  <a:pt x="217" y="0"/>
                  <a:pt x="140" y="0"/>
                </a:cubicBezTo>
                <a:cubicBezTo>
                  <a:pt x="140" y="8"/>
                  <a:pt x="140" y="8"/>
                  <a:pt x="140" y="8"/>
                </a:cubicBezTo>
                <a:cubicBezTo>
                  <a:pt x="205" y="8"/>
                  <a:pt x="257" y="28"/>
                  <a:pt x="257" y="52"/>
                </a:cubicBezTo>
                <a:cubicBezTo>
                  <a:pt x="257" y="75"/>
                  <a:pt x="205" y="95"/>
                  <a:pt x="140" y="95"/>
                </a:cubicBezTo>
                <a:cubicBezTo>
                  <a:pt x="140" y="103"/>
                  <a:pt x="140" y="103"/>
                  <a:pt x="140" y="103"/>
                </a:cubicBezTo>
                <a:cubicBezTo>
                  <a:pt x="217" y="103"/>
                  <a:pt x="280" y="80"/>
                  <a:pt x="280" y="52"/>
                </a:cubicBezTo>
                <a:close/>
                <a:moveTo>
                  <a:pt x="140" y="0"/>
                </a:moveTo>
                <a:cubicBezTo>
                  <a:pt x="140" y="0"/>
                  <a:pt x="140" y="0"/>
                  <a:pt x="140" y="0"/>
                </a:cubicBezTo>
                <a:cubicBezTo>
                  <a:pt x="63" y="0"/>
                  <a:pt x="0" y="23"/>
                  <a:pt x="0" y="52"/>
                </a:cubicBezTo>
                <a:cubicBezTo>
                  <a:pt x="0" y="80"/>
                  <a:pt x="63" y="103"/>
                  <a:pt x="140" y="103"/>
                </a:cubicBezTo>
                <a:cubicBezTo>
                  <a:pt x="140" y="103"/>
                  <a:pt x="140" y="103"/>
                  <a:pt x="140" y="103"/>
                </a:cubicBezTo>
                <a:cubicBezTo>
                  <a:pt x="140" y="95"/>
                  <a:pt x="140" y="95"/>
                  <a:pt x="140" y="95"/>
                </a:cubicBezTo>
                <a:cubicBezTo>
                  <a:pt x="140" y="95"/>
                  <a:pt x="140" y="95"/>
                  <a:pt x="140" y="95"/>
                </a:cubicBezTo>
                <a:cubicBezTo>
                  <a:pt x="75" y="95"/>
                  <a:pt x="23" y="75"/>
                  <a:pt x="23" y="52"/>
                </a:cubicBezTo>
                <a:cubicBezTo>
                  <a:pt x="23" y="52"/>
                  <a:pt x="23" y="52"/>
                  <a:pt x="23" y="52"/>
                </a:cubicBezTo>
                <a:cubicBezTo>
                  <a:pt x="23" y="28"/>
                  <a:pt x="75" y="8"/>
                  <a:pt x="140" y="8"/>
                </a:cubicBezTo>
                <a:cubicBezTo>
                  <a:pt x="140" y="8"/>
                  <a:pt x="140" y="8"/>
                  <a:pt x="140" y="8"/>
                </a:cubicBezTo>
                <a:lnTo>
                  <a:pt x="140"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6" name="Freeform 27"/>
          <p:cNvSpPr>
            <a:spLocks noEditPoints="1"/>
          </p:cNvSpPr>
          <p:nvPr/>
        </p:nvSpPr>
        <p:spPr bwMode="auto">
          <a:xfrm>
            <a:off x="6611251" y="1265518"/>
            <a:ext cx="389233" cy="373759"/>
          </a:xfrm>
          <a:custGeom>
            <a:avLst/>
            <a:gdLst>
              <a:gd name="T0" fmla="*/ 218 w 238"/>
              <a:gd name="T1" fmla="*/ 16 h 229"/>
              <a:gd name="T2" fmla="*/ 119 w 238"/>
              <a:gd name="T3" fmla="*/ 46 h 229"/>
              <a:gd name="T4" fmla="*/ 119 w 238"/>
              <a:gd name="T5" fmla="*/ 57 h 229"/>
              <a:gd name="T6" fmla="*/ 202 w 238"/>
              <a:gd name="T7" fmla="*/ 32 h 229"/>
              <a:gd name="T8" fmla="*/ 150 w 238"/>
              <a:gd name="T9" fmla="*/ 145 h 229"/>
              <a:gd name="T10" fmla="*/ 119 w 238"/>
              <a:gd name="T11" fmla="*/ 172 h 229"/>
              <a:gd name="T12" fmla="*/ 119 w 238"/>
              <a:gd name="T13" fmla="*/ 183 h 229"/>
              <a:gd name="T14" fmla="*/ 156 w 238"/>
              <a:gd name="T15" fmla="*/ 151 h 229"/>
              <a:gd name="T16" fmla="*/ 218 w 238"/>
              <a:gd name="T17" fmla="*/ 16 h 229"/>
              <a:gd name="T18" fmla="*/ 119 w 238"/>
              <a:gd name="T19" fmla="*/ 46 h 229"/>
              <a:gd name="T20" fmla="*/ 83 w 238"/>
              <a:gd name="T21" fmla="*/ 78 h 229"/>
              <a:gd name="T22" fmla="*/ 20 w 238"/>
              <a:gd name="T23" fmla="*/ 214 h 229"/>
              <a:gd name="T24" fmla="*/ 119 w 238"/>
              <a:gd name="T25" fmla="*/ 183 h 229"/>
              <a:gd name="T26" fmla="*/ 119 w 238"/>
              <a:gd name="T27" fmla="*/ 172 h 229"/>
              <a:gd name="T28" fmla="*/ 36 w 238"/>
              <a:gd name="T29" fmla="*/ 197 h 229"/>
              <a:gd name="T30" fmla="*/ 36 w 238"/>
              <a:gd name="T31" fmla="*/ 197 h 229"/>
              <a:gd name="T32" fmla="*/ 89 w 238"/>
              <a:gd name="T33" fmla="*/ 84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16"/>
                </a:moveTo>
                <a:cubicBezTo>
                  <a:pt x="202" y="0"/>
                  <a:pt x="162" y="13"/>
                  <a:pt x="119" y="46"/>
                </a:cubicBezTo>
                <a:cubicBezTo>
                  <a:pt x="119" y="57"/>
                  <a:pt x="119" y="57"/>
                  <a:pt x="119" y="57"/>
                </a:cubicBezTo>
                <a:cubicBezTo>
                  <a:pt x="155" y="30"/>
                  <a:pt x="189" y="19"/>
                  <a:pt x="202" y="32"/>
                </a:cubicBezTo>
                <a:cubicBezTo>
                  <a:pt x="219" y="49"/>
                  <a:pt x="195" y="99"/>
                  <a:pt x="150" y="145"/>
                </a:cubicBezTo>
                <a:cubicBezTo>
                  <a:pt x="140" y="155"/>
                  <a:pt x="129" y="164"/>
                  <a:pt x="119" y="172"/>
                </a:cubicBezTo>
                <a:cubicBezTo>
                  <a:pt x="119" y="183"/>
                  <a:pt x="119" y="183"/>
                  <a:pt x="119" y="183"/>
                </a:cubicBezTo>
                <a:cubicBezTo>
                  <a:pt x="131" y="174"/>
                  <a:pt x="144" y="163"/>
                  <a:pt x="156" y="151"/>
                </a:cubicBezTo>
                <a:cubicBezTo>
                  <a:pt x="210" y="96"/>
                  <a:pt x="238" y="36"/>
                  <a:pt x="218" y="16"/>
                </a:cubicBezTo>
                <a:close/>
                <a:moveTo>
                  <a:pt x="119" y="46"/>
                </a:moveTo>
                <a:cubicBezTo>
                  <a:pt x="107" y="55"/>
                  <a:pt x="95" y="66"/>
                  <a:pt x="83" y="78"/>
                </a:cubicBezTo>
                <a:cubicBezTo>
                  <a:pt x="28" y="133"/>
                  <a:pt x="0" y="193"/>
                  <a:pt x="20" y="214"/>
                </a:cubicBezTo>
                <a:cubicBezTo>
                  <a:pt x="36" y="229"/>
                  <a:pt x="76" y="216"/>
                  <a:pt x="119" y="183"/>
                </a:cubicBezTo>
                <a:cubicBezTo>
                  <a:pt x="119" y="172"/>
                  <a:pt x="119" y="172"/>
                  <a:pt x="119" y="172"/>
                </a:cubicBezTo>
                <a:cubicBezTo>
                  <a:pt x="83" y="199"/>
                  <a:pt x="49" y="211"/>
                  <a:pt x="36" y="197"/>
                </a:cubicBezTo>
                <a:cubicBezTo>
                  <a:pt x="36" y="197"/>
                  <a:pt x="36" y="197"/>
                  <a:pt x="36" y="197"/>
                </a:cubicBezTo>
                <a:cubicBezTo>
                  <a:pt x="19" y="181"/>
                  <a:pt x="43" y="130"/>
                  <a:pt x="89" y="84"/>
                </a:cubicBezTo>
                <a:cubicBezTo>
                  <a:pt x="99" y="74"/>
                  <a:pt x="109" y="65"/>
                  <a:pt x="119" y="57"/>
                </a:cubicBezTo>
                <a:lnTo>
                  <a:pt x="119" y="46"/>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7" name="Freeform 28"/>
          <p:cNvSpPr>
            <a:spLocks noEditPoints="1"/>
          </p:cNvSpPr>
          <p:nvPr/>
        </p:nvSpPr>
        <p:spPr bwMode="auto">
          <a:xfrm>
            <a:off x="6611251" y="1265518"/>
            <a:ext cx="389233" cy="373759"/>
          </a:xfrm>
          <a:custGeom>
            <a:avLst/>
            <a:gdLst>
              <a:gd name="T0" fmla="*/ 218 w 238"/>
              <a:gd name="T1" fmla="*/ 214 h 229"/>
              <a:gd name="T2" fmla="*/ 156 w 238"/>
              <a:gd name="T3" fmla="*/ 78 h 229"/>
              <a:gd name="T4" fmla="*/ 119 w 238"/>
              <a:gd name="T5" fmla="*/ 46 h 229"/>
              <a:gd name="T6" fmla="*/ 119 w 238"/>
              <a:gd name="T7" fmla="*/ 57 h 229"/>
              <a:gd name="T8" fmla="*/ 150 w 238"/>
              <a:gd name="T9" fmla="*/ 84 h 229"/>
              <a:gd name="T10" fmla="*/ 202 w 238"/>
              <a:gd name="T11" fmla="*/ 197 h 229"/>
              <a:gd name="T12" fmla="*/ 119 w 238"/>
              <a:gd name="T13" fmla="*/ 172 h 229"/>
              <a:gd name="T14" fmla="*/ 119 w 238"/>
              <a:gd name="T15" fmla="*/ 183 h 229"/>
              <a:gd name="T16" fmla="*/ 218 w 238"/>
              <a:gd name="T17" fmla="*/ 214 h 229"/>
              <a:gd name="T18" fmla="*/ 119 w 238"/>
              <a:gd name="T19" fmla="*/ 46 h 229"/>
              <a:gd name="T20" fmla="*/ 20 w 238"/>
              <a:gd name="T21" fmla="*/ 16 h 229"/>
              <a:gd name="T22" fmla="*/ 83 w 238"/>
              <a:gd name="T23" fmla="*/ 151 h 229"/>
              <a:gd name="T24" fmla="*/ 119 w 238"/>
              <a:gd name="T25" fmla="*/ 183 h 229"/>
              <a:gd name="T26" fmla="*/ 119 w 238"/>
              <a:gd name="T27" fmla="*/ 172 h 229"/>
              <a:gd name="T28" fmla="*/ 89 w 238"/>
              <a:gd name="T29" fmla="*/ 145 h 229"/>
              <a:gd name="T30" fmla="*/ 36 w 238"/>
              <a:gd name="T31" fmla="*/ 32 h 229"/>
              <a:gd name="T32" fmla="*/ 36 w 238"/>
              <a:gd name="T33" fmla="*/ 32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214"/>
                </a:moveTo>
                <a:cubicBezTo>
                  <a:pt x="238" y="193"/>
                  <a:pt x="210" y="133"/>
                  <a:pt x="156" y="78"/>
                </a:cubicBezTo>
                <a:cubicBezTo>
                  <a:pt x="144" y="66"/>
                  <a:pt x="131" y="55"/>
                  <a:pt x="119" y="46"/>
                </a:cubicBezTo>
                <a:cubicBezTo>
                  <a:pt x="119" y="57"/>
                  <a:pt x="119" y="57"/>
                  <a:pt x="119" y="57"/>
                </a:cubicBezTo>
                <a:cubicBezTo>
                  <a:pt x="129" y="65"/>
                  <a:pt x="140" y="74"/>
                  <a:pt x="150" y="84"/>
                </a:cubicBezTo>
                <a:cubicBezTo>
                  <a:pt x="195" y="130"/>
                  <a:pt x="219" y="181"/>
                  <a:pt x="202" y="197"/>
                </a:cubicBezTo>
                <a:cubicBezTo>
                  <a:pt x="189" y="211"/>
                  <a:pt x="155" y="199"/>
                  <a:pt x="119" y="172"/>
                </a:cubicBezTo>
                <a:cubicBezTo>
                  <a:pt x="119" y="183"/>
                  <a:pt x="119" y="183"/>
                  <a:pt x="119" y="183"/>
                </a:cubicBezTo>
                <a:cubicBezTo>
                  <a:pt x="162" y="216"/>
                  <a:pt x="202" y="229"/>
                  <a:pt x="218" y="214"/>
                </a:cubicBezTo>
                <a:close/>
                <a:moveTo>
                  <a:pt x="119" y="46"/>
                </a:moveTo>
                <a:cubicBezTo>
                  <a:pt x="76" y="13"/>
                  <a:pt x="36" y="0"/>
                  <a:pt x="20" y="16"/>
                </a:cubicBezTo>
                <a:cubicBezTo>
                  <a:pt x="0" y="36"/>
                  <a:pt x="28" y="96"/>
                  <a:pt x="83" y="151"/>
                </a:cubicBezTo>
                <a:cubicBezTo>
                  <a:pt x="95" y="163"/>
                  <a:pt x="107" y="174"/>
                  <a:pt x="119" y="183"/>
                </a:cubicBezTo>
                <a:cubicBezTo>
                  <a:pt x="119" y="172"/>
                  <a:pt x="119" y="172"/>
                  <a:pt x="119" y="172"/>
                </a:cubicBezTo>
                <a:cubicBezTo>
                  <a:pt x="109" y="164"/>
                  <a:pt x="99" y="155"/>
                  <a:pt x="89" y="145"/>
                </a:cubicBezTo>
                <a:cubicBezTo>
                  <a:pt x="43" y="99"/>
                  <a:pt x="19" y="49"/>
                  <a:pt x="36" y="32"/>
                </a:cubicBezTo>
                <a:cubicBezTo>
                  <a:pt x="36" y="32"/>
                  <a:pt x="36" y="32"/>
                  <a:pt x="36" y="32"/>
                </a:cubicBezTo>
                <a:cubicBezTo>
                  <a:pt x="49" y="19"/>
                  <a:pt x="83" y="30"/>
                  <a:pt x="119" y="57"/>
                </a:cubicBezTo>
                <a:lnTo>
                  <a:pt x="119" y="46"/>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8" name="Oval 29"/>
          <p:cNvSpPr>
            <a:spLocks noChangeArrowheads="1"/>
          </p:cNvSpPr>
          <p:nvPr/>
        </p:nvSpPr>
        <p:spPr bwMode="auto">
          <a:xfrm>
            <a:off x="6771944" y="1417878"/>
            <a:ext cx="70229" cy="70229"/>
          </a:xfrm>
          <a:prstGeom prst="ellipse">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9" name="Freeform 30"/>
          <p:cNvSpPr>
            <a:spLocks noEditPoints="1"/>
          </p:cNvSpPr>
          <p:nvPr/>
        </p:nvSpPr>
        <p:spPr bwMode="auto">
          <a:xfrm>
            <a:off x="7311156" y="1095302"/>
            <a:ext cx="192831" cy="365427"/>
          </a:xfrm>
          <a:custGeom>
            <a:avLst/>
            <a:gdLst>
              <a:gd name="T0" fmla="*/ 67 w 162"/>
              <a:gd name="T1" fmla="*/ 307 h 307"/>
              <a:gd name="T2" fmla="*/ 162 w 162"/>
              <a:gd name="T3" fmla="*/ 307 h 307"/>
              <a:gd name="T4" fmla="*/ 67 w 162"/>
              <a:gd name="T5" fmla="*/ 127 h 307"/>
              <a:gd name="T6" fmla="*/ 67 w 162"/>
              <a:gd name="T7" fmla="*/ 193 h 307"/>
              <a:gd name="T8" fmla="*/ 110 w 162"/>
              <a:gd name="T9" fmla="*/ 267 h 307"/>
              <a:gd name="T10" fmla="*/ 67 w 162"/>
              <a:gd name="T11" fmla="*/ 267 h 307"/>
              <a:gd name="T12" fmla="*/ 67 w 162"/>
              <a:gd name="T13" fmla="*/ 307 h 307"/>
              <a:gd name="T14" fmla="*/ 0 w 162"/>
              <a:gd name="T15" fmla="*/ 0 h 307"/>
              <a:gd name="T16" fmla="*/ 0 w 162"/>
              <a:gd name="T17" fmla="*/ 307 h 307"/>
              <a:gd name="T18" fmla="*/ 67 w 162"/>
              <a:gd name="T19" fmla="*/ 307 h 307"/>
              <a:gd name="T20" fmla="*/ 67 w 162"/>
              <a:gd name="T21" fmla="*/ 267 h 307"/>
              <a:gd name="T22" fmla="*/ 24 w 162"/>
              <a:gd name="T23" fmla="*/ 267 h 307"/>
              <a:gd name="T24" fmla="*/ 24 w 162"/>
              <a:gd name="T25" fmla="*/ 120 h 307"/>
              <a:gd name="T26" fmla="*/ 24 w 162"/>
              <a:gd name="T27" fmla="*/ 120 h 307"/>
              <a:gd name="T28" fmla="*/ 67 w 162"/>
              <a:gd name="T29" fmla="*/ 193 h 307"/>
              <a:gd name="T30" fmla="*/ 67 w 162"/>
              <a:gd name="T31" fmla="*/ 127 h 307"/>
              <a:gd name="T32" fmla="*/ 0 w 162"/>
              <a:gd name="T33" fmla="*/ 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2" h="307">
                <a:moveTo>
                  <a:pt x="67" y="307"/>
                </a:moveTo>
                <a:lnTo>
                  <a:pt x="162" y="307"/>
                </a:lnTo>
                <a:lnTo>
                  <a:pt x="67" y="127"/>
                </a:lnTo>
                <a:lnTo>
                  <a:pt x="67" y="193"/>
                </a:lnTo>
                <a:lnTo>
                  <a:pt x="110" y="267"/>
                </a:lnTo>
                <a:lnTo>
                  <a:pt x="67" y="267"/>
                </a:lnTo>
                <a:lnTo>
                  <a:pt x="67" y="307"/>
                </a:lnTo>
                <a:close/>
                <a:moveTo>
                  <a:pt x="0" y="0"/>
                </a:moveTo>
                <a:lnTo>
                  <a:pt x="0" y="307"/>
                </a:lnTo>
                <a:lnTo>
                  <a:pt x="67" y="307"/>
                </a:lnTo>
                <a:lnTo>
                  <a:pt x="67" y="267"/>
                </a:lnTo>
                <a:lnTo>
                  <a:pt x="24" y="267"/>
                </a:lnTo>
                <a:lnTo>
                  <a:pt x="24" y="120"/>
                </a:lnTo>
                <a:lnTo>
                  <a:pt x="24" y="120"/>
                </a:lnTo>
                <a:lnTo>
                  <a:pt x="67" y="193"/>
                </a:lnTo>
                <a:lnTo>
                  <a:pt x="67" y="127"/>
                </a:lnTo>
                <a:lnTo>
                  <a:pt x="0"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40" name="Rectangle 31"/>
          <p:cNvSpPr>
            <a:spLocks noChangeArrowheads="1"/>
          </p:cNvSpPr>
          <p:nvPr/>
        </p:nvSpPr>
        <p:spPr bwMode="auto">
          <a:xfrm>
            <a:off x="7214741" y="1094112"/>
            <a:ext cx="48803" cy="355905"/>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41" name="Freeform 32"/>
          <p:cNvSpPr>
            <a:spLocks noEditPoints="1"/>
          </p:cNvSpPr>
          <p:nvPr/>
        </p:nvSpPr>
        <p:spPr bwMode="auto">
          <a:xfrm>
            <a:off x="5634003" y="2886727"/>
            <a:ext cx="421372" cy="308292"/>
          </a:xfrm>
          <a:custGeom>
            <a:avLst/>
            <a:gdLst>
              <a:gd name="T0" fmla="*/ 213 w 258"/>
              <a:gd name="T1" fmla="*/ 31 h 189"/>
              <a:gd name="T2" fmla="*/ 204 w 258"/>
              <a:gd name="T3" fmla="*/ 69 h 189"/>
              <a:gd name="T4" fmla="*/ 228 w 258"/>
              <a:gd name="T5" fmla="*/ 109 h 189"/>
              <a:gd name="T6" fmla="*/ 204 w 258"/>
              <a:gd name="T7" fmla="*/ 146 h 189"/>
              <a:gd name="T8" fmla="*/ 204 w 258"/>
              <a:gd name="T9" fmla="*/ 27 h 189"/>
              <a:gd name="T10" fmla="*/ 91 w 258"/>
              <a:gd name="T11" fmla="*/ 14 h 189"/>
              <a:gd name="T12" fmla="*/ 97 w 258"/>
              <a:gd name="T13" fmla="*/ 15 h 189"/>
              <a:gd name="T14" fmla="*/ 91 w 258"/>
              <a:gd name="T15" fmla="*/ 42 h 189"/>
              <a:gd name="T16" fmla="*/ 91 w 258"/>
              <a:gd name="T17" fmla="*/ 162 h 189"/>
              <a:gd name="T18" fmla="*/ 166 w 258"/>
              <a:gd name="T19" fmla="*/ 145 h 189"/>
              <a:gd name="T20" fmla="*/ 204 w 258"/>
              <a:gd name="T21" fmla="*/ 125 h 189"/>
              <a:gd name="T22" fmla="*/ 191 w 258"/>
              <a:gd name="T23" fmla="*/ 122 h 189"/>
              <a:gd name="T24" fmla="*/ 204 w 258"/>
              <a:gd name="T25" fmla="*/ 69 h 189"/>
              <a:gd name="T26" fmla="*/ 91 w 258"/>
              <a:gd name="T27" fmla="*/ 6 h 189"/>
              <a:gd name="T28" fmla="*/ 78 w 258"/>
              <a:gd name="T29" fmla="*/ 24 h 189"/>
              <a:gd name="T30" fmla="*/ 91 w 258"/>
              <a:gd name="T31" fmla="*/ 14 h 189"/>
              <a:gd name="T32" fmla="*/ 78 w 258"/>
              <a:gd name="T33" fmla="*/ 188 h 189"/>
              <a:gd name="T34" fmla="*/ 91 w 258"/>
              <a:gd name="T35" fmla="*/ 162 h 189"/>
              <a:gd name="T36" fmla="*/ 78 w 258"/>
              <a:gd name="T37" fmla="*/ 176 h 189"/>
              <a:gd name="T38" fmla="*/ 91 w 258"/>
              <a:gd name="T39" fmla="*/ 42 h 189"/>
              <a:gd name="T40" fmla="*/ 80 w 258"/>
              <a:gd name="T41" fmla="*/ 134 h 189"/>
              <a:gd name="T42" fmla="*/ 78 w 258"/>
              <a:gd name="T43" fmla="*/ 64 h 189"/>
              <a:gd name="T44" fmla="*/ 78 w 258"/>
              <a:gd name="T45" fmla="*/ 33 h 189"/>
              <a:gd name="T46" fmla="*/ 91 w 258"/>
              <a:gd name="T47" fmla="*/ 42 h 189"/>
              <a:gd name="T48" fmla="*/ 60 w 258"/>
              <a:gd name="T49" fmla="*/ 18 h 189"/>
              <a:gd name="T50" fmla="*/ 68 w 258"/>
              <a:gd name="T51" fmla="*/ 42 h 189"/>
              <a:gd name="T52" fmla="*/ 78 w 258"/>
              <a:gd name="T53" fmla="*/ 33 h 189"/>
              <a:gd name="T54" fmla="*/ 78 w 258"/>
              <a:gd name="T55" fmla="*/ 9 h 189"/>
              <a:gd name="T56" fmla="*/ 78 w 258"/>
              <a:gd name="T57" fmla="*/ 188 h 189"/>
              <a:gd name="T58" fmla="*/ 60 w 258"/>
              <a:gd name="T59" fmla="*/ 176 h 189"/>
              <a:gd name="T60" fmla="*/ 78 w 258"/>
              <a:gd name="T61" fmla="*/ 64 h 189"/>
              <a:gd name="T62" fmla="*/ 60 w 258"/>
              <a:gd name="T63" fmla="*/ 134 h 189"/>
              <a:gd name="T64" fmla="*/ 70 w 258"/>
              <a:gd name="T65" fmla="*/ 116 h 189"/>
              <a:gd name="T66" fmla="*/ 60 w 258"/>
              <a:gd name="T67" fmla="*/ 87 h 189"/>
              <a:gd name="T68" fmla="*/ 76 w 258"/>
              <a:gd name="T69" fmla="*/ 68 h 189"/>
              <a:gd name="T70" fmla="*/ 60 w 258"/>
              <a:gd name="T71" fmla="*/ 18 h 189"/>
              <a:gd name="T72" fmla="*/ 60 w 258"/>
              <a:gd name="T73" fmla="*/ 187 h 189"/>
              <a:gd name="T74" fmla="*/ 59 w 258"/>
              <a:gd name="T75" fmla="*/ 175 h 189"/>
              <a:gd name="T76" fmla="*/ 49 w 258"/>
              <a:gd name="T77" fmla="*/ 144 h 189"/>
              <a:gd name="T78" fmla="*/ 60 w 258"/>
              <a:gd name="T79" fmla="*/ 125 h 189"/>
              <a:gd name="T80" fmla="*/ 41 w 258"/>
              <a:gd name="T81" fmla="*/ 125 h 189"/>
              <a:gd name="T82" fmla="*/ 60 w 258"/>
              <a:gd name="T83" fmla="*/ 87 h 189"/>
              <a:gd name="T84" fmla="*/ 51 w 258"/>
              <a:gd name="T85" fmla="*/ 76 h 189"/>
              <a:gd name="T86" fmla="*/ 43 w 258"/>
              <a:gd name="T87" fmla="*/ 51 h 189"/>
              <a:gd name="T88" fmla="*/ 60 w 258"/>
              <a:gd name="T89" fmla="*/ 1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8" h="189">
                <a:moveTo>
                  <a:pt x="253" y="104"/>
                </a:moveTo>
                <a:cubicBezTo>
                  <a:pt x="258" y="60"/>
                  <a:pt x="213" y="31"/>
                  <a:pt x="213" y="31"/>
                </a:cubicBezTo>
                <a:cubicBezTo>
                  <a:pt x="210" y="30"/>
                  <a:pt x="207" y="28"/>
                  <a:pt x="204" y="27"/>
                </a:cubicBezTo>
                <a:cubicBezTo>
                  <a:pt x="204" y="69"/>
                  <a:pt x="204" y="69"/>
                  <a:pt x="204" y="69"/>
                </a:cubicBezTo>
                <a:cubicBezTo>
                  <a:pt x="208" y="69"/>
                  <a:pt x="212" y="70"/>
                  <a:pt x="216" y="72"/>
                </a:cubicBezTo>
                <a:cubicBezTo>
                  <a:pt x="230" y="79"/>
                  <a:pt x="235" y="95"/>
                  <a:pt x="228" y="109"/>
                </a:cubicBezTo>
                <a:cubicBezTo>
                  <a:pt x="224" y="119"/>
                  <a:pt x="214" y="125"/>
                  <a:pt x="204" y="125"/>
                </a:cubicBezTo>
                <a:cubicBezTo>
                  <a:pt x="204" y="146"/>
                  <a:pt x="204" y="146"/>
                  <a:pt x="204" y="146"/>
                </a:cubicBezTo>
                <a:cubicBezTo>
                  <a:pt x="230" y="144"/>
                  <a:pt x="249" y="134"/>
                  <a:pt x="253" y="104"/>
                </a:cubicBezTo>
                <a:close/>
                <a:moveTo>
                  <a:pt x="204" y="27"/>
                </a:moveTo>
                <a:cubicBezTo>
                  <a:pt x="156" y="5"/>
                  <a:pt x="119" y="0"/>
                  <a:pt x="91" y="6"/>
                </a:cubicBezTo>
                <a:cubicBezTo>
                  <a:pt x="91" y="14"/>
                  <a:pt x="91" y="14"/>
                  <a:pt x="91" y="14"/>
                </a:cubicBezTo>
                <a:cubicBezTo>
                  <a:pt x="93" y="14"/>
                  <a:pt x="95" y="14"/>
                  <a:pt x="97" y="15"/>
                </a:cubicBezTo>
                <a:cubicBezTo>
                  <a:pt x="97" y="15"/>
                  <a:pt x="97" y="15"/>
                  <a:pt x="97" y="15"/>
                </a:cubicBezTo>
                <a:cubicBezTo>
                  <a:pt x="104" y="19"/>
                  <a:pt x="107" y="27"/>
                  <a:pt x="103" y="34"/>
                </a:cubicBezTo>
                <a:cubicBezTo>
                  <a:pt x="101" y="39"/>
                  <a:pt x="96" y="42"/>
                  <a:pt x="91" y="42"/>
                </a:cubicBezTo>
                <a:cubicBezTo>
                  <a:pt x="91" y="146"/>
                  <a:pt x="91" y="146"/>
                  <a:pt x="91" y="146"/>
                </a:cubicBezTo>
                <a:cubicBezTo>
                  <a:pt x="93" y="151"/>
                  <a:pt x="93" y="157"/>
                  <a:pt x="91" y="162"/>
                </a:cubicBezTo>
                <a:cubicBezTo>
                  <a:pt x="91" y="185"/>
                  <a:pt x="91" y="185"/>
                  <a:pt x="91" y="185"/>
                </a:cubicBezTo>
                <a:cubicBezTo>
                  <a:pt x="117" y="174"/>
                  <a:pt x="138" y="143"/>
                  <a:pt x="166" y="145"/>
                </a:cubicBezTo>
                <a:cubicBezTo>
                  <a:pt x="179" y="147"/>
                  <a:pt x="192" y="147"/>
                  <a:pt x="204" y="146"/>
                </a:cubicBezTo>
                <a:cubicBezTo>
                  <a:pt x="204" y="125"/>
                  <a:pt x="204" y="125"/>
                  <a:pt x="204" y="125"/>
                </a:cubicBezTo>
                <a:cubicBezTo>
                  <a:pt x="199" y="125"/>
                  <a:pt x="195" y="124"/>
                  <a:pt x="191" y="122"/>
                </a:cubicBezTo>
                <a:cubicBezTo>
                  <a:pt x="191" y="122"/>
                  <a:pt x="191" y="122"/>
                  <a:pt x="191" y="122"/>
                </a:cubicBezTo>
                <a:cubicBezTo>
                  <a:pt x="177" y="115"/>
                  <a:pt x="172" y="98"/>
                  <a:pt x="179" y="84"/>
                </a:cubicBezTo>
                <a:cubicBezTo>
                  <a:pt x="184" y="74"/>
                  <a:pt x="193" y="69"/>
                  <a:pt x="204" y="69"/>
                </a:cubicBezTo>
                <a:lnTo>
                  <a:pt x="204" y="27"/>
                </a:lnTo>
                <a:close/>
                <a:moveTo>
                  <a:pt x="91" y="6"/>
                </a:moveTo>
                <a:cubicBezTo>
                  <a:pt x="86" y="6"/>
                  <a:pt x="82" y="8"/>
                  <a:pt x="78" y="9"/>
                </a:cubicBezTo>
                <a:cubicBezTo>
                  <a:pt x="78" y="24"/>
                  <a:pt x="78" y="24"/>
                  <a:pt x="78" y="24"/>
                </a:cubicBezTo>
                <a:cubicBezTo>
                  <a:pt x="78" y="23"/>
                  <a:pt x="78" y="22"/>
                  <a:pt x="78" y="22"/>
                </a:cubicBezTo>
                <a:cubicBezTo>
                  <a:pt x="81" y="17"/>
                  <a:pt x="86" y="14"/>
                  <a:pt x="91" y="14"/>
                </a:cubicBezTo>
                <a:cubicBezTo>
                  <a:pt x="91" y="6"/>
                  <a:pt x="91" y="6"/>
                  <a:pt x="91" y="6"/>
                </a:cubicBezTo>
                <a:close/>
                <a:moveTo>
                  <a:pt x="78" y="188"/>
                </a:moveTo>
                <a:cubicBezTo>
                  <a:pt x="82" y="188"/>
                  <a:pt x="87" y="187"/>
                  <a:pt x="91" y="185"/>
                </a:cubicBezTo>
                <a:cubicBezTo>
                  <a:pt x="91" y="162"/>
                  <a:pt x="91" y="162"/>
                  <a:pt x="91" y="162"/>
                </a:cubicBezTo>
                <a:cubicBezTo>
                  <a:pt x="90" y="163"/>
                  <a:pt x="90" y="164"/>
                  <a:pt x="90" y="165"/>
                </a:cubicBezTo>
                <a:cubicBezTo>
                  <a:pt x="87" y="170"/>
                  <a:pt x="83" y="174"/>
                  <a:pt x="78" y="176"/>
                </a:cubicBezTo>
                <a:cubicBezTo>
                  <a:pt x="78" y="188"/>
                  <a:pt x="78" y="188"/>
                  <a:pt x="78" y="188"/>
                </a:cubicBezTo>
                <a:close/>
                <a:moveTo>
                  <a:pt x="91" y="42"/>
                </a:moveTo>
                <a:cubicBezTo>
                  <a:pt x="91" y="146"/>
                  <a:pt x="91" y="146"/>
                  <a:pt x="91" y="146"/>
                </a:cubicBezTo>
                <a:cubicBezTo>
                  <a:pt x="89" y="141"/>
                  <a:pt x="85" y="136"/>
                  <a:pt x="80" y="134"/>
                </a:cubicBezTo>
                <a:cubicBezTo>
                  <a:pt x="79" y="133"/>
                  <a:pt x="78" y="133"/>
                  <a:pt x="78" y="133"/>
                </a:cubicBezTo>
                <a:cubicBezTo>
                  <a:pt x="78" y="64"/>
                  <a:pt x="78" y="64"/>
                  <a:pt x="78" y="64"/>
                </a:cubicBezTo>
                <a:cubicBezTo>
                  <a:pt x="79" y="61"/>
                  <a:pt x="79" y="57"/>
                  <a:pt x="78" y="54"/>
                </a:cubicBezTo>
                <a:cubicBezTo>
                  <a:pt x="78" y="33"/>
                  <a:pt x="78" y="33"/>
                  <a:pt x="78" y="33"/>
                </a:cubicBezTo>
                <a:cubicBezTo>
                  <a:pt x="79" y="36"/>
                  <a:pt x="81" y="39"/>
                  <a:pt x="84" y="41"/>
                </a:cubicBezTo>
                <a:cubicBezTo>
                  <a:pt x="86" y="42"/>
                  <a:pt x="89" y="42"/>
                  <a:pt x="91" y="42"/>
                </a:cubicBezTo>
                <a:close/>
                <a:moveTo>
                  <a:pt x="78" y="9"/>
                </a:moveTo>
                <a:cubicBezTo>
                  <a:pt x="71" y="11"/>
                  <a:pt x="65" y="14"/>
                  <a:pt x="60" y="18"/>
                </a:cubicBezTo>
                <a:cubicBezTo>
                  <a:pt x="60" y="40"/>
                  <a:pt x="60" y="40"/>
                  <a:pt x="60" y="40"/>
                </a:cubicBezTo>
                <a:cubicBezTo>
                  <a:pt x="62" y="40"/>
                  <a:pt x="65" y="41"/>
                  <a:pt x="68" y="42"/>
                </a:cubicBezTo>
                <a:cubicBezTo>
                  <a:pt x="73" y="45"/>
                  <a:pt x="76" y="49"/>
                  <a:pt x="78" y="54"/>
                </a:cubicBezTo>
                <a:cubicBezTo>
                  <a:pt x="78" y="33"/>
                  <a:pt x="78" y="33"/>
                  <a:pt x="78" y="33"/>
                </a:cubicBezTo>
                <a:cubicBezTo>
                  <a:pt x="77" y="30"/>
                  <a:pt x="77" y="27"/>
                  <a:pt x="78" y="24"/>
                </a:cubicBezTo>
                <a:cubicBezTo>
                  <a:pt x="78" y="9"/>
                  <a:pt x="78" y="9"/>
                  <a:pt x="78" y="9"/>
                </a:cubicBezTo>
                <a:close/>
                <a:moveTo>
                  <a:pt x="60" y="187"/>
                </a:moveTo>
                <a:cubicBezTo>
                  <a:pt x="66" y="188"/>
                  <a:pt x="72" y="189"/>
                  <a:pt x="78" y="188"/>
                </a:cubicBezTo>
                <a:cubicBezTo>
                  <a:pt x="78" y="176"/>
                  <a:pt x="78" y="176"/>
                  <a:pt x="78" y="176"/>
                </a:cubicBezTo>
                <a:cubicBezTo>
                  <a:pt x="72" y="178"/>
                  <a:pt x="65" y="178"/>
                  <a:pt x="60" y="176"/>
                </a:cubicBezTo>
                <a:cubicBezTo>
                  <a:pt x="60" y="187"/>
                  <a:pt x="60" y="187"/>
                  <a:pt x="60" y="187"/>
                </a:cubicBezTo>
                <a:close/>
                <a:moveTo>
                  <a:pt x="78" y="64"/>
                </a:moveTo>
                <a:cubicBezTo>
                  <a:pt x="78" y="133"/>
                  <a:pt x="78" y="133"/>
                  <a:pt x="78" y="133"/>
                </a:cubicBezTo>
                <a:cubicBezTo>
                  <a:pt x="72" y="131"/>
                  <a:pt x="65" y="131"/>
                  <a:pt x="60" y="134"/>
                </a:cubicBezTo>
                <a:cubicBezTo>
                  <a:pt x="60" y="125"/>
                  <a:pt x="60" y="125"/>
                  <a:pt x="60" y="125"/>
                </a:cubicBezTo>
                <a:cubicBezTo>
                  <a:pt x="64" y="123"/>
                  <a:pt x="67" y="120"/>
                  <a:pt x="70" y="116"/>
                </a:cubicBezTo>
                <a:cubicBezTo>
                  <a:pt x="75" y="105"/>
                  <a:pt x="71" y="92"/>
                  <a:pt x="60" y="87"/>
                </a:cubicBezTo>
                <a:cubicBezTo>
                  <a:pt x="60" y="87"/>
                  <a:pt x="60" y="87"/>
                  <a:pt x="60" y="87"/>
                </a:cubicBezTo>
                <a:cubicBezTo>
                  <a:pt x="60" y="78"/>
                  <a:pt x="60" y="78"/>
                  <a:pt x="60" y="78"/>
                </a:cubicBezTo>
                <a:cubicBezTo>
                  <a:pt x="66" y="78"/>
                  <a:pt x="73" y="74"/>
                  <a:pt x="76" y="68"/>
                </a:cubicBezTo>
                <a:cubicBezTo>
                  <a:pt x="77" y="66"/>
                  <a:pt x="77" y="65"/>
                  <a:pt x="78" y="64"/>
                </a:cubicBezTo>
                <a:close/>
                <a:moveTo>
                  <a:pt x="60" y="18"/>
                </a:moveTo>
                <a:cubicBezTo>
                  <a:pt x="0" y="56"/>
                  <a:pt x="10" y="159"/>
                  <a:pt x="46" y="180"/>
                </a:cubicBezTo>
                <a:cubicBezTo>
                  <a:pt x="51" y="183"/>
                  <a:pt x="55" y="185"/>
                  <a:pt x="60" y="187"/>
                </a:cubicBezTo>
                <a:cubicBezTo>
                  <a:pt x="60" y="176"/>
                  <a:pt x="60" y="176"/>
                  <a:pt x="60" y="176"/>
                </a:cubicBezTo>
                <a:cubicBezTo>
                  <a:pt x="59" y="175"/>
                  <a:pt x="59" y="175"/>
                  <a:pt x="59" y="175"/>
                </a:cubicBezTo>
                <a:cubicBezTo>
                  <a:pt x="59" y="175"/>
                  <a:pt x="59" y="175"/>
                  <a:pt x="59" y="175"/>
                </a:cubicBezTo>
                <a:cubicBezTo>
                  <a:pt x="48" y="170"/>
                  <a:pt x="43" y="156"/>
                  <a:pt x="49" y="144"/>
                </a:cubicBezTo>
                <a:cubicBezTo>
                  <a:pt x="51" y="139"/>
                  <a:pt x="55" y="136"/>
                  <a:pt x="60" y="134"/>
                </a:cubicBezTo>
                <a:cubicBezTo>
                  <a:pt x="60" y="125"/>
                  <a:pt x="60" y="125"/>
                  <a:pt x="60" y="125"/>
                </a:cubicBezTo>
                <a:cubicBezTo>
                  <a:pt x="54" y="128"/>
                  <a:pt x="47" y="128"/>
                  <a:pt x="41" y="125"/>
                </a:cubicBezTo>
                <a:cubicBezTo>
                  <a:pt x="41" y="125"/>
                  <a:pt x="41" y="125"/>
                  <a:pt x="41" y="125"/>
                </a:cubicBezTo>
                <a:cubicBezTo>
                  <a:pt x="31" y="120"/>
                  <a:pt x="26" y="107"/>
                  <a:pt x="32" y="97"/>
                </a:cubicBezTo>
                <a:cubicBezTo>
                  <a:pt x="37" y="86"/>
                  <a:pt x="49" y="82"/>
                  <a:pt x="60" y="87"/>
                </a:cubicBezTo>
                <a:cubicBezTo>
                  <a:pt x="60" y="78"/>
                  <a:pt x="60" y="78"/>
                  <a:pt x="60" y="78"/>
                </a:cubicBezTo>
                <a:cubicBezTo>
                  <a:pt x="57" y="78"/>
                  <a:pt x="54" y="77"/>
                  <a:pt x="51" y="76"/>
                </a:cubicBezTo>
                <a:cubicBezTo>
                  <a:pt x="42" y="71"/>
                  <a:pt x="38" y="60"/>
                  <a:pt x="43" y="51"/>
                </a:cubicBezTo>
                <a:cubicBezTo>
                  <a:pt x="43" y="51"/>
                  <a:pt x="43" y="51"/>
                  <a:pt x="43" y="51"/>
                </a:cubicBezTo>
                <a:cubicBezTo>
                  <a:pt x="46" y="44"/>
                  <a:pt x="53" y="40"/>
                  <a:pt x="60" y="40"/>
                </a:cubicBezTo>
                <a:lnTo>
                  <a:pt x="60" y="18"/>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grpSp>
        <p:nvGrpSpPr>
          <p:cNvPr id="42" name="Group 127"/>
          <p:cNvGrpSpPr/>
          <p:nvPr/>
        </p:nvGrpSpPr>
        <p:grpSpPr>
          <a:xfrm>
            <a:off x="6818366" y="3195018"/>
            <a:ext cx="380902" cy="490410"/>
            <a:chOff x="8610600" y="4127500"/>
            <a:chExt cx="508001" cy="654050"/>
          </a:xfrm>
          <a:solidFill>
            <a:schemeClr val="tx2">
              <a:lumMod val="20000"/>
              <a:lumOff val="80000"/>
            </a:schemeClr>
          </a:solidFill>
        </p:grpSpPr>
        <p:sp>
          <p:nvSpPr>
            <p:cNvPr id="43" name="Freeform 33"/>
            <p:cNvSpPr>
              <a:spLocks/>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4" name="Freeform 34"/>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5" name="Freeform 35"/>
            <p:cNvSpPr>
              <a:spLocks/>
            </p:cNvSpPr>
            <p:nvPr/>
          </p:nvSpPr>
          <p:spPr bwMode="auto">
            <a:xfrm>
              <a:off x="8610600" y="4144963"/>
              <a:ext cx="496888" cy="433388"/>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6" name="Freeform 36"/>
            <p:cNvSpPr>
              <a:spLocks/>
            </p:cNvSpPr>
            <p:nvPr/>
          </p:nvSpPr>
          <p:spPr bwMode="auto">
            <a:xfrm>
              <a:off x="8729663" y="4613275"/>
              <a:ext cx="141288" cy="168275"/>
            </a:xfrm>
            <a:custGeom>
              <a:avLst/>
              <a:gdLst>
                <a:gd name="T0" fmla="*/ 45 w 65"/>
                <a:gd name="T1" fmla="*/ 5 h 77"/>
                <a:gd name="T2" fmla="*/ 45 w 65"/>
                <a:gd name="T3" fmla="*/ 28 h 77"/>
                <a:gd name="T4" fmla="*/ 25 w 65"/>
                <a:gd name="T5" fmla="*/ 45 h 77"/>
                <a:gd name="T6" fmla="*/ 1 w 65"/>
                <a:gd name="T7" fmla="*/ 64 h 77"/>
                <a:gd name="T8" fmla="*/ 65 w 65"/>
                <a:gd name="T9" fmla="*/ 77 h 77"/>
                <a:gd name="T10" fmla="*/ 65 w 65"/>
                <a:gd name="T11" fmla="*/ 0 h 77"/>
                <a:gd name="T12" fmla="*/ 45 w 65"/>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5" h="77">
                  <a:moveTo>
                    <a:pt x="45" y="5"/>
                  </a:moveTo>
                  <a:cubicBezTo>
                    <a:pt x="45" y="28"/>
                    <a:pt x="45" y="28"/>
                    <a:pt x="45" y="28"/>
                  </a:cubicBezTo>
                  <a:cubicBezTo>
                    <a:pt x="45" y="28"/>
                    <a:pt x="39" y="40"/>
                    <a:pt x="25" y="45"/>
                  </a:cubicBezTo>
                  <a:cubicBezTo>
                    <a:pt x="12" y="49"/>
                    <a:pt x="0" y="56"/>
                    <a:pt x="1" y="64"/>
                  </a:cubicBezTo>
                  <a:cubicBezTo>
                    <a:pt x="2" y="71"/>
                    <a:pt x="18" y="77"/>
                    <a:pt x="65" y="77"/>
                  </a:cubicBezTo>
                  <a:cubicBezTo>
                    <a:pt x="65" y="0"/>
                    <a:pt x="65" y="0"/>
                    <a:pt x="65" y="0"/>
                  </a:cubicBezTo>
                  <a:lnTo>
                    <a:pt x="45"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7" name="Freeform 37"/>
            <p:cNvSpPr>
              <a:spLocks/>
            </p:cNvSpPr>
            <p:nvPr/>
          </p:nvSpPr>
          <p:spPr bwMode="auto">
            <a:xfrm>
              <a:off x="8855075" y="4613275"/>
              <a:ext cx="134938" cy="168275"/>
            </a:xfrm>
            <a:custGeom>
              <a:avLst/>
              <a:gdLst>
                <a:gd name="T0" fmla="*/ 14 w 62"/>
                <a:gd name="T1" fmla="*/ 5 h 77"/>
                <a:gd name="T2" fmla="*/ 14 w 62"/>
                <a:gd name="T3" fmla="*/ 28 h 77"/>
                <a:gd name="T4" fmla="*/ 32 w 62"/>
                <a:gd name="T5" fmla="*/ 45 h 77"/>
                <a:gd name="T6" fmla="*/ 61 w 62"/>
                <a:gd name="T7" fmla="*/ 64 h 77"/>
                <a:gd name="T8" fmla="*/ 0 w 62"/>
                <a:gd name="T9" fmla="*/ 77 h 77"/>
                <a:gd name="T10" fmla="*/ 0 w 62"/>
                <a:gd name="T11" fmla="*/ 0 h 77"/>
                <a:gd name="T12" fmla="*/ 14 w 62"/>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2" h="77">
                  <a:moveTo>
                    <a:pt x="14" y="5"/>
                  </a:moveTo>
                  <a:cubicBezTo>
                    <a:pt x="14" y="28"/>
                    <a:pt x="14" y="28"/>
                    <a:pt x="14" y="28"/>
                  </a:cubicBezTo>
                  <a:cubicBezTo>
                    <a:pt x="14" y="28"/>
                    <a:pt x="19" y="40"/>
                    <a:pt x="32" y="45"/>
                  </a:cubicBezTo>
                  <a:cubicBezTo>
                    <a:pt x="46" y="49"/>
                    <a:pt x="62" y="56"/>
                    <a:pt x="61" y="64"/>
                  </a:cubicBezTo>
                  <a:cubicBezTo>
                    <a:pt x="60" y="71"/>
                    <a:pt x="34" y="77"/>
                    <a:pt x="0" y="77"/>
                  </a:cubicBezTo>
                  <a:cubicBezTo>
                    <a:pt x="0" y="0"/>
                    <a:pt x="0" y="0"/>
                    <a:pt x="0" y="0"/>
                  </a:cubicBezTo>
                  <a:lnTo>
                    <a:pt x="14"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8" name="Freeform 38"/>
            <p:cNvSpPr>
              <a:spLocks/>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9" name="Freeform 39"/>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50" name="Freeform 40"/>
            <p:cNvSpPr>
              <a:spLocks/>
            </p:cNvSpPr>
            <p:nvPr/>
          </p:nvSpPr>
          <p:spPr bwMode="auto">
            <a:xfrm>
              <a:off x="8610600" y="4144963"/>
              <a:ext cx="496888" cy="433388"/>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grpSp>
      <p:sp>
        <p:nvSpPr>
          <p:cNvPr id="51" name="Freeform 41"/>
          <p:cNvSpPr>
            <a:spLocks noEditPoints="1"/>
          </p:cNvSpPr>
          <p:nvPr/>
        </p:nvSpPr>
        <p:spPr bwMode="auto">
          <a:xfrm>
            <a:off x="7133800" y="2699847"/>
            <a:ext cx="321385" cy="292817"/>
          </a:xfrm>
          <a:custGeom>
            <a:avLst/>
            <a:gdLst>
              <a:gd name="T0" fmla="*/ 116 w 196"/>
              <a:gd name="T1" fmla="*/ 2 h 179"/>
              <a:gd name="T2" fmla="*/ 98 w 196"/>
              <a:gd name="T3" fmla="*/ 0 h 179"/>
              <a:gd name="T4" fmla="*/ 98 w 196"/>
              <a:gd name="T5" fmla="*/ 17 h 179"/>
              <a:gd name="T6" fmla="*/ 113 w 196"/>
              <a:gd name="T7" fmla="*/ 18 h 179"/>
              <a:gd name="T8" fmla="*/ 169 w 196"/>
              <a:gd name="T9" fmla="*/ 105 h 179"/>
              <a:gd name="T10" fmla="*/ 98 w 196"/>
              <a:gd name="T11" fmla="*/ 163 h 179"/>
              <a:gd name="T12" fmla="*/ 98 w 196"/>
              <a:gd name="T13" fmla="*/ 179 h 179"/>
              <a:gd name="T14" fmla="*/ 185 w 196"/>
              <a:gd name="T15" fmla="*/ 108 h 179"/>
              <a:gd name="T16" fmla="*/ 116 w 196"/>
              <a:gd name="T17" fmla="*/ 2 h 179"/>
              <a:gd name="T18" fmla="*/ 98 w 196"/>
              <a:gd name="T19" fmla="*/ 0 h 179"/>
              <a:gd name="T20" fmla="*/ 10 w 196"/>
              <a:gd name="T21" fmla="*/ 71 h 179"/>
              <a:gd name="T22" fmla="*/ 79 w 196"/>
              <a:gd name="T23" fmla="*/ 177 h 179"/>
              <a:gd name="T24" fmla="*/ 98 w 196"/>
              <a:gd name="T25" fmla="*/ 179 h 179"/>
              <a:gd name="T26" fmla="*/ 98 w 196"/>
              <a:gd name="T27" fmla="*/ 163 h 179"/>
              <a:gd name="T28" fmla="*/ 83 w 196"/>
              <a:gd name="T29" fmla="*/ 161 h 179"/>
              <a:gd name="T30" fmla="*/ 83 w 196"/>
              <a:gd name="T31" fmla="*/ 161 h 179"/>
              <a:gd name="T32" fmla="*/ 26 w 196"/>
              <a:gd name="T33" fmla="*/ 75 h 179"/>
              <a:gd name="T34" fmla="*/ 98 w 196"/>
              <a:gd name="T35" fmla="*/ 17 h 179"/>
              <a:gd name="T36" fmla="*/ 98 w 196"/>
              <a:gd name="T37"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6" h="179">
                <a:moveTo>
                  <a:pt x="116" y="2"/>
                </a:moveTo>
                <a:cubicBezTo>
                  <a:pt x="110" y="1"/>
                  <a:pt x="104" y="0"/>
                  <a:pt x="98" y="0"/>
                </a:cubicBezTo>
                <a:cubicBezTo>
                  <a:pt x="98" y="17"/>
                  <a:pt x="98" y="17"/>
                  <a:pt x="98" y="17"/>
                </a:cubicBezTo>
                <a:cubicBezTo>
                  <a:pt x="103" y="17"/>
                  <a:pt x="108" y="17"/>
                  <a:pt x="113" y="18"/>
                </a:cubicBezTo>
                <a:cubicBezTo>
                  <a:pt x="152" y="27"/>
                  <a:pt x="177" y="65"/>
                  <a:pt x="169" y="105"/>
                </a:cubicBezTo>
                <a:cubicBezTo>
                  <a:pt x="162" y="139"/>
                  <a:pt x="131" y="163"/>
                  <a:pt x="98" y="163"/>
                </a:cubicBezTo>
                <a:cubicBezTo>
                  <a:pt x="98" y="179"/>
                  <a:pt x="98" y="179"/>
                  <a:pt x="98" y="179"/>
                </a:cubicBezTo>
                <a:cubicBezTo>
                  <a:pt x="139" y="179"/>
                  <a:pt x="177" y="150"/>
                  <a:pt x="185" y="108"/>
                </a:cubicBezTo>
                <a:cubicBezTo>
                  <a:pt x="196" y="60"/>
                  <a:pt x="165" y="12"/>
                  <a:pt x="116" y="2"/>
                </a:cubicBezTo>
                <a:close/>
                <a:moveTo>
                  <a:pt x="98" y="0"/>
                </a:moveTo>
                <a:cubicBezTo>
                  <a:pt x="56" y="0"/>
                  <a:pt x="19" y="29"/>
                  <a:pt x="10" y="71"/>
                </a:cubicBezTo>
                <a:cubicBezTo>
                  <a:pt x="0" y="120"/>
                  <a:pt x="31" y="167"/>
                  <a:pt x="79" y="177"/>
                </a:cubicBezTo>
                <a:cubicBezTo>
                  <a:pt x="85" y="179"/>
                  <a:pt x="92" y="179"/>
                  <a:pt x="98" y="179"/>
                </a:cubicBezTo>
                <a:cubicBezTo>
                  <a:pt x="98" y="163"/>
                  <a:pt x="98" y="163"/>
                  <a:pt x="98" y="163"/>
                </a:cubicBezTo>
                <a:cubicBezTo>
                  <a:pt x="93" y="163"/>
                  <a:pt x="88" y="162"/>
                  <a:pt x="83" y="161"/>
                </a:cubicBezTo>
                <a:cubicBezTo>
                  <a:pt x="83" y="161"/>
                  <a:pt x="83" y="161"/>
                  <a:pt x="83" y="161"/>
                </a:cubicBezTo>
                <a:cubicBezTo>
                  <a:pt x="43" y="153"/>
                  <a:pt x="18" y="114"/>
                  <a:pt x="26" y="75"/>
                </a:cubicBezTo>
                <a:cubicBezTo>
                  <a:pt x="33" y="40"/>
                  <a:pt x="64" y="17"/>
                  <a:pt x="98" y="17"/>
                </a:cubicBezTo>
                <a:lnTo>
                  <a:pt x="98"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52" name="Freeform 42"/>
          <p:cNvSpPr>
            <a:spLocks/>
          </p:cNvSpPr>
          <p:nvPr/>
        </p:nvSpPr>
        <p:spPr bwMode="auto">
          <a:xfrm>
            <a:off x="7217122" y="2970048"/>
            <a:ext cx="69038" cy="148790"/>
          </a:xfrm>
          <a:custGeom>
            <a:avLst/>
            <a:gdLst>
              <a:gd name="T0" fmla="*/ 33 w 58"/>
              <a:gd name="T1" fmla="*/ 125 h 125"/>
              <a:gd name="T2" fmla="*/ 0 w 58"/>
              <a:gd name="T3" fmla="*/ 118 h 125"/>
              <a:gd name="T4" fmla="*/ 25 w 58"/>
              <a:gd name="T5" fmla="*/ 0 h 125"/>
              <a:gd name="T6" fmla="*/ 58 w 58"/>
              <a:gd name="T7" fmla="*/ 7 h 125"/>
              <a:gd name="T8" fmla="*/ 33 w 58"/>
              <a:gd name="T9" fmla="*/ 125 h 125"/>
            </a:gdLst>
            <a:ahLst/>
            <a:cxnLst>
              <a:cxn ang="0">
                <a:pos x="T0" y="T1"/>
              </a:cxn>
              <a:cxn ang="0">
                <a:pos x="T2" y="T3"/>
              </a:cxn>
              <a:cxn ang="0">
                <a:pos x="T4" y="T5"/>
              </a:cxn>
              <a:cxn ang="0">
                <a:pos x="T6" y="T7"/>
              </a:cxn>
              <a:cxn ang="0">
                <a:pos x="T8" y="T9"/>
              </a:cxn>
            </a:cxnLst>
            <a:rect l="0" t="0" r="r" b="b"/>
            <a:pathLst>
              <a:path w="58" h="125">
                <a:moveTo>
                  <a:pt x="33" y="125"/>
                </a:moveTo>
                <a:lnTo>
                  <a:pt x="0" y="118"/>
                </a:lnTo>
                <a:lnTo>
                  <a:pt x="25" y="0"/>
                </a:lnTo>
                <a:lnTo>
                  <a:pt x="58" y="7"/>
                </a:lnTo>
                <a:lnTo>
                  <a:pt x="33" y="125"/>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53" name="Freeform 43"/>
          <p:cNvSpPr>
            <a:spLocks/>
          </p:cNvSpPr>
          <p:nvPr/>
        </p:nvSpPr>
        <p:spPr bwMode="auto">
          <a:xfrm>
            <a:off x="7188554" y="3015280"/>
            <a:ext cx="97606" cy="201164"/>
          </a:xfrm>
          <a:custGeom>
            <a:avLst/>
            <a:gdLst>
              <a:gd name="T0" fmla="*/ 40 w 60"/>
              <a:gd name="T1" fmla="*/ 106 h 123"/>
              <a:gd name="T2" fmla="*/ 18 w 60"/>
              <a:gd name="T3" fmla="*/ 121 h 123"/>
              <a:gd name="T4" fmla="*/ 3 w 60"/>
              <a:gd name="T5" fmla="*/ 98 h 123"/>
              <a:gd name="T6" fmla="*/ 20 w 60"/>
              <a:gd name="T7" fmla="*/ 17 h 123"/>
              <a:gd name="T8" fmla="*/ 42 w 60"/>
              <a:gd name="T9" fmla="*/ 2 h 123"/>
              <a:gd name="T10" fmla="*/ 57 w 60"/>
              <a:gd name="T11" fmla="*/ 25 h 123"/>
              <a:gd name="T12" fmla="*/ 40 w 60"/>
              <a:gd name="T13" fmla="*/ 106 h 123"/>
            </a:gdLst>
            <a:ahLst/>
            <a:cxnLst>
              <a:cxn ang="0">
                <a:pos x="T0" y="T1"/>
              </a:cxn>
              <a:cxn ang="0">
                <a:pos x="T2" y="T3"/>
              </a:cxn>
              <a:cxn ang="0">
                <a:pos x="T4" y="T5"/>
              </a:cxn>
              <a:cxn ang="0">
                <a:pos x="T6" y="T7"/>
              </a:cxn>
              <a:cxn ang="0">
                <a:pos x="T8" y="T9"/>
              </a:cxn>
              <a:cxn ang="0">
                <a:pos x="T10" y="T11"/>
              </a:cxn>
              <a:cxn ang="0">
                <a:pos x="T12" y="T13"/>
              </a:cxn>
            </a:cxnLst>
            <a:rect l="0" t="0" r="r" b="b"/>
            <a:pathLst>
              <a:path w="60" h="123">
                <a:moveTo>
                  <a:pt x="40" y="106"/>
                </a:moveTo>
                <a:cubicBezTo>
                  <a:pt x="38" y="116"/>
                  <a:pt x="28" y="123"/>
                  <a:pt x="18" y="121"/>
                </a:cubicBezTo>
                <a:cubicBezTo>
                  <a:pt x="7" y="118"/>
                  <a:pt x="0" y="108"/>
                  <a:pt x="3" y="98"/>
                </a:cubicBezTo>
                <a:cubicBezTo>
                  <a:pt x="20" y="17"/>
                  <a:pt x="20" y="17"/>
                  <a:pt x="20" y="17"/>
                </a:cubicBezTo>
                <a:cubicBezTo>
                  <a:pt x="22" y="6"/>
                  <a:pt x="32" y="0"/>
                  <a:pt x="42" y="2"/>
                </a:cubicBezTo>
                <a:cubicBezTo>
                  <a:pt x="53" y="4"/>
                  <a:pt x="60" y="14"/>
                  <a:pt x="57" y="25"/>
                </a:cubicBezTo>
                <a:lnTo>
                  <a:pt x="40" y="106"/>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54" name="Freeform 45"/>
          <p:cNvSpPr>
            <a:spLocks noEditPoints="1"/>
          </p:cNvSpPr>
          <p:nvPr/>
        </p:nvSpPr>
        <p:spPr bwMode="auto">
          <a:xfrm>
            <a:off x="6180357" y="2756982"/>
            <a:ext cx="478507" cy="396375"/>
          </a:xfrm>
          <a:custGeom>
            <a:avLst/>
            <a:gdLst>
              <a:gd name="T0" fmla="*/ 199 w 293"/>
              <a:gd name="T1" fmla="*/ 192 h 242"/>
              <a:gd name="T2" fmla="*/ 219 w 293"/>
              <a:gd name="T3" fmla="*/ 205 h 242"/>
              <a:gd name="T4" fmla="*/ 219 w 293"/>
              <a:gd name="T5" fmla="*/ 214 h 242"/>
              <a:gd name="T6" fmla="*/ 199 w 293"/>
              <a:gd name="T7" fmla="*/ 214 h 242"/>
              <a:gd name="T8" fmla="*/ 219 w 293"/>
              <a:gd name="T9" fmla="*/ 242 h 242"/>
              <a:gd name="T10" fmla="*/ 242 w 293"/>
              <a:gd name="T11" fmla="*/ 216 h 242"/>
              <a:gd name="T12" fmla="*/ 199 w 293"/>
              <a:gd name="T13" fmla="*/ 170 h 242"/>
              <a:gd name="T14" fmla="*/ 293 w 293"/>
              <a:gd name="T15" fmla="*/ 147 h 242"/>
              <a:gd name="T16" fmla="*/ 269 w 293"/>
              <a:gd name="T17" fmla="*/ 0 h 242"/>
              <a:gd name="T18" fmla="*/ 199 w 293"/>
              <a:gd name="T19" fmla="*/ 16 h 242"/>
              <a:gd name="T20" fmla="*/ 275 w 293"/>
              <a:gd name="T21" fmla="*/ 35 h 242"/>
              <a:gd name="T22" fmla="*/ 256 w 293"/>
              <a:gd name="T23" fmla="*/ 154 h 242"/>
              <a:gd name="T24" fmla="*/ 199 w 293"/>
              <a:gd name="T25" fmla="*/ 170 h 242"/>
              <a:gd name="T26" fmla="*/ 175 w 293"/>
              <a:gd name="T27" fmla="*/ 192 h 242"/>
              <a:gd name="T28" fmla="*/ 199 w 293"/>
              <a:gd name="T29" fmla="*/ 170 h 242"/>
              <a:gd name="T30" fmla="*/ 146 w 293"/>
              <a:gd name="T31" fmla="*/ 154 h 242"/>
              <a:gd name="T32" fmla="*/ 199 w 293"/>
              <a:gd name="T33" fmla="*/ 242 h 242"/>
              <a:gd name="T34" fmla="*/ 179 w 293"/>
              <a:gd name="T35" fmla="*/ 214 h 242"/>
              <a:gd name="T36" fmla="*/ 179 w 293"/>
              <a:gd name="T37" fmla="*/ 205 h 242"/>
              <a:gd name="T38" fmla="*/ 199 w 293"/>
              <a:gd name="T39" fmla="*/ 192 h 242"/>
              <a:gd name="T40" fmla="*/ 146 w 293"/>
              <a:gd name="T41" fmla="*/ 0 h 242"/>
              <a:gd name="T42" fmla="*/ 199 w 293"/>
              <a:gd name="T43" fmla="*/ 16 h 242"/>
              <a:gd name="T44" fmla="*/ 146 w 293"/>
              <a:gd name="T45" fmla="*/ 0 h 242"/>
              <a:gd name="T46" fmla="*/ 0 w 293"/>
              <a:gd name="T47" fmla="*/ 24 h 242"/>
              <a:gd name="T48" fmla="*/ 23 w 293"/>
              <a:gd name="T49" fmla="*/ 170 h 242"/>
              <a:gd name="T50" fmla="*/ 117 w 293"/>
              <a:gd name="T51" fmla="*/ 192 h 242"/>
              <a:gd name="T52" fmla="*/ 52 w 293"/>
              <a:gd name="T53" fmla="*/ 216 h 242"/>
              <a:gd name="T54" fmla="*/ 75 w 293"/>
              <a:gd name="T55" fmla="*/ 242 h 242"/>
              <a:gd name="T56" fmla="*/ 146 w 293"/>
              <a:gd name="T57" fmla="*/ 154 h 242"/>
              <a:gd name="T58" fmla="*/ 37 w 293"/>
              <a:gd name="T59" fmla="*/ 154 h 242"/>
              <a:gd name="T60" fmla="*/ 17 w 293"/>
              <a:gd name="T61" fmla="*/ 35 h 242"/>
              <a:gd name="T62" fmla="*/ 146 w 293"/>
              <a:gd name="T63" fmla="*/ 16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3" h="242">
                <a:moveTo>
                  <a:pt x="219" y="192"/>
                </a:moveTo>
                <a:cubicBezTo>
                  <a:pt x="199" y="192"/>
                  <a:pt x="199" y="192"/>
                  <a:pt x="199" y="192"/>
                </a:cubicBezTo>
                <a:cubicBezTo>
                  <a:pt x="199" y="205"/>
                  <a:pt x="199" y="205"/>
                  <a:pt x="199" y="205"/>
                </a:cubicBezTo>
                <a:cubicBezTo>
                  <a:pt x="219" y="205"/>
                  <a:pt x="219" y="205"/>
                  <a:pt x="219" y="205"/>
                </a:cubicBezTo>
                <a:cubicBezTo>
                  <a:pt x="221" y="205"/>
                  <a:pt x="223" y="207"/>
                  <a:pt x="223" y="209"/>
                </a:cubicBezTo>
                <a:cubicBezTo>
                  <a:pt x="223" y="212"/>
                  <a:pt x="221" y="214"/>
                  <a:pt x="219" y="214"/>
                </a:cubicBezTo>
                <a:cubicBezTo>
                  <a:pt x="219" y="214"/>
                  <a:pt x="219" y="214"/>
                  <a:pt x="219" y="214"/>
                </a:cubicBezTo>
                <a:cubicBezTo>
                  <a:pt x="199" y="214"/>
                  <a:pt x="199" y="214"/>
                  <a:pt x="199" y="214"/>
                </a:cubicBezTo>
                <a:cubicBezTo>
                  <a:pt x="199" y="242"/>
                  <a:pt x="199" y="242"/>
                  <a:pt x="199" y="242"/>
                </a:cubicBezTo>
                <a:cubicBezTo>
                  <a:pt x="219" y="242"/>
                  <a:pt x="219" y="242"/>
                  <a:pt x="219" y="242"/>
                </a:cubicBezTo>
                <a:cubicBezTo>
                  <a:pt x="232" y="242"/>
                  <a:pt x="242" y="232"/>
                  <a:pt x="242" y="219"/>
                </a:cubicBezTo>
                <a:cubicBezTo>
                  <a:pt x="242" y="216"/>
                  <a:pt x="242" y="216"/>
                  <a:pt x="242" y="216"/>
                </a:cubicBezTo>
                <a:cubicBezTo>
                  <a:pt x="242" y="203"/>
                  <a:pt x="232" y="192"/>
                  <a:pt x="219" y="192"/>
                </a:cubicBezTo>
                <a:close/>
                <a:moveTo>
                  <a:pt x="199" y="170"/>
                </a:moveTo>
                <a:cubicBezTo>
                  <a:pt x="269" y="170"/>
                  <a:pt x="269" y="170"/>
                  <a:pt x="269" y="170"/>
                </a:cubicBezTo>
                <a:cubicBezTo>
                  <a:pt x="282" y="170"/>
                  <a:pt x="293" y="160"/>
                  <a:pt x="293" y="147"/>
                </a:cubicBezTo>
                <a:cubicBezTo>
                  <a:pt x="293" y="24"/>
                  <a:pt x="293" y="24"/>
                  <a:pt x="293" y="24"/>
                </a:cubicBezTo>
                <a:cubicBezTo>
                  <a:pt x="293" y="11"/>
                  <a:pt x="282" y="0"/>
                  <a:pt x="269" y="0"/>
                </a:cubicBezTo>
                <a:cubicBezTo>
                  <a:pt x="199" y="0"/>
                  <a:pt x="199" y="0"/>
                  <a:pt x="199" y="0"/>
                </a:cubicBezTo>
                <a:cubicBezTo>
                  <a:pt x="199" y="16"/>
                  <a:pt x="199" y="16"/>
                  <a:pt x="199" y="16"/>
                </a:cubicBezTo>
                <a:cubicBezTo>
                  <a:pt x="256" y="16"/>
                  <a:pt x="256" y="16"/>
                  <a:pt x="256" y="16"/>
                </a:cubicBezTo>
                <a:cubicBezTo>
                  <a:pt x="267" y="16"/>
                  <a:pt x="275" y="24"/>
                  <a:pt x="275" y="35"/>
                </a:cubicBezTo>
                <a:cubicBezTo>
                  <a:pt x="275" y="135"/>
                  <a:pt x="275" y="135"/>
                  <a:pt x="275" y="135"/>
                </a:cubicBezTo>
                <a:cubicBezTo>
                  <a:pt x="275" y="146"/>
                  <a:pt x="267" y="154"/>
                  <a:pt x="256" y="154"/>
                </a:cubicBezTo>
                <a:cubicBezTo>
                  <a:pt x="199" y="154"/>
                  <a:pt x="199" y="154"/>
                  <a:pt x="199" y="154"/>
                </a:cubicBezTo>
                <a:lnTo>
                  <a:pt x="199" y="170"/>
                </a:lnTo>
                <a:close/>
                <a:moveTo>
                  <a:pt x="199" y="192"/>
                </a:moveTo>
                <a:cubicBezTo>
                  <a:pt x="175" y="192"/>
                  <a:pt x="175" y="192"/>
                  <a:pt x="175" y="192"/>
                </a:cubicBezTo>
                <a:cubicBezTo>
                  <a:pt x="175" y="170"/>
                  <a:pt x="175" y="170"/>
                  <a:pt x="175" y="170"/>
                </a:cubicBezTo>
                <a:cubicBezTo>
                  <a:pt x="199" y="170"/>
                  <a:pt x="199" y="170"/>
                  <a:pt x="199" y="170"/>
                </a:cubicBezTo>
                <a:cubicBezTo>
                  <a:pt x="199" y="154"/>
                  <a:pt x="199" y="154"/>
                  <a:pt x="199" y="154"/>
                </a:cubicBezTo>
                <a:cubicBezTo>
                  <a:pt x="146" y="154"/>
                  <a:pt x="146" y="154"/>
                  <a:pt x="146" y="154"/>
                </a:cubicBezTo>
                <a:cubicBezTo>
                  <a:pt x="146" y="242"/>
                  <a:pt x="146" y="242"/>
                  <a:pt x="146" y="242"/>
                </a:cubicBezTo>
                <a:cubicBezTo>
                  <a:pt x="199" y="242"/>
                  <a:pt x="199" y="242"/>
                  <a:pt x="199" y="242"/>
                </a:cubicBezTo>
                <a:cubicBezTo>
                  <a:pt x="199" y="214"/>
                  <a:pt x="199" y="214"/>
                  <a:pt x="199" y="214"/>
                </a:cubicBezTo>
                <a:cubicBezTo>
                  <a:pt x="179" y="214"/>
                  <a:pt x="179" y="214"/>
                  <a:pt x="179" y="214"/>
                </a:cubicBezTo>
                <a:cubicBezTo>
                  <a:pt x="177" y="214"/>
                  <a:pt x="175" y="212"/>
                  <a:pt x="175" y="209"/>
                </a:cubicBezTo>
                <a:cubicBezTo>
                  <a:pt x="175" y="207"/>
                  <a:pt x="177" y="205"/>
                  <a:pt x="179" y="205"/>
                </a:cubicBezTo>
                <a:cubicBezTo>
                  <a:pt x="199" y="205"/>
                  <a:pt x="199" y="205"/>
                  <a:pt x="199" y="205"/>
                </a:cubicBezTo>
                <a:cubicBezTo>
                  <a:pt x="199" y="192"/>
                  <a:pt x="199" y="192"/>
                  <a:pt x="199" y="192"/>
                </a:cubicBezTo>
                <a:close/>
                <a:moveTo>
                  <a:pt x="199" y="0"/>
                </a:moveTo>
                <a:cubicBezTo>
                  <a:pt x="146" y="0"/>
                  <a:pt x="146" y="0"/>
                  <a:pt x="146" y="0"/>
                </a:cubicBezTo>
                <a:cubicBezTo>
                  <a:pt x="146" y="16"/>
                  <a:pt x="146" y="16"/>
                  <a:pt x="146" y="16"/>
                </a:cubicBezTo>
                <a:cubicBezTo>
                  <a:pt x="199" y="16"/>
                  <a:pt x="199" y="16"/>
                  <a:pt x="199" y="16"/>
                </a:cubicBezTo>
                <a:lnTo>
                  <a:pt x="199" y="0"/>
                </a:lnTo>
                <a:close/>
                <a:moveTo>
                  <a:pt x="146" y="0"/>
                </a:moveTo>
                <a:cubicBezTo>
                  <a:pt x="23" y="0"/>
                  <a:pt x="23" y="0"/>
                  <a:pt x="23" y="0"/>
                </a:cubicBezTo>
                <a:cubicBezTo>
                  <a:pt x="10" y="0"/>
                  <a:pt x="0" y="11"/>
                  <a:pt x="0" y="24"/>
                </a:cubicBezTo>
                <a:cubicBezTo>
                  <a:pt x="0" y="147"/>
                  <a:pt x="0" y="147"/>
                  <a:pt x="0" y="147"/>
                </a:cubicBezTo>
                <a:cubicBezTo>
                  <a:pt x="0" y="160"/>
                  <a:pt x="10" y="170"/>
                  <a:pt x="23" y="170"/>
                </a:cubicBezTo>
                <a:cubicBezTo>
                  <a:pt x="117" y="170"/>
                  <a:pt x="117" y="170"/>
                  <a:pt x="117" y="170"/>
                </a:cubicBezTo>
                <a:cubicBezTo>
                  <a:pt x="117" y="192"/>
                  <a:pt x="117" y="192"/>
                  <a:pt x="117" y="192"/>
                </a:cubicBezTo>
                <a:cubicBezTo>
                  <a:pt x="75" y="192"/>
                  <a:pt x="75" y="192"/>
                  <a:pt x="75" y="192"/>
                </a:cubicBezTo>
                <a:cubicBezTo>
                  <a:pt x="62" y="192"/>
                  <a:pt x="52" y="203"/>
                  <a:pt x="52" y="216"/>
                </a:cubicBezTo>
                <a:cubicBezTo>
                  <a:pt x="52" y="219"/>
                  <a:pt x="52" y="219"/>
                  <a:pt x="52" y="219"/>
                </a:cubicBezTo>
                <a:cubicBezTo>
                  <a:pt x="52" y="232"/>
                  <a:pt x="62" y="242"/>
                  <a:pt x="75" y="242"/>
                </a:cubicBezTo>
                <a:cubicBezTo>
                  <a:pt x="146" y="242"/>
                  <a:pt x="146" y="242"/>
                  <a:pt x="146" y="242"/>
                </a:cubicBezTo>
                <a:cubicBezTo>
                  <a:pt x="146" y="154"/>
                  <a:pt x="146" y="154"/>
                  <a:pt x="146" y="154"/>
                </a:cubicBezTo>
                <a:cubicBezTo>
                  <a:pt x="37" y="154"/>
                  <a:pt x="37" y="154"/>
                  <a:pt x="37" y="154"/>
                </a:cubicBezTo>
                <a:cubicBezTo>
                  <a:pt x="37" y="154"/>
                  <a:pt x="37" y="154"/>
                  <a:pt x="37" y="154"/>
                </a:cubicBezTo>
                <a:cubicBezTo>
                  <a:pt x="26" y="154"/>
                  <a:pt x="17" y="146"/>
                  <a:pt x="17" y="135"/>
                </a:cubicBezTo>
                <a:cubicBezTo>
                  <a:pt x="17" y="35"/>
                  <a:pt x="17" y="35"/>
                  <a:pt x="17" y="35"/>
                </a:cubicBezTo>
                <a:cubicBezTo>
                  <a:pt x="17" y="24"/>
                  <a:pt x="26" y="16"/>
                  <a:pt x="37" y="16"/>
                </a:cubicBezTo>
                <a:cubicBezTo>
                  <a:pt x="146" y="16"/>
                  <a:pt x="146" y="16"/>
                  <a:pt x="146" y="16"/>
                </a:cubicBezTo>
                <a:lnTo>
                  <a:pt x="146"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55" name="Freeform 46"/>
          <p:cNvSpPr>
            <a:spLocks noEditPoints="1"/>
          </p:cNvSpPr>
          <p:nvPr/>
        </p:nvSpPr>
        <p:spPr bwMode="auto">
          <a:xfrm>
            <a:off x="7026671" y="1967803"/>
            <a:ext cx="614203" cy="716570"/>
          </a:xfrm>
          <a:custGeom>
            <a:avLst/>
            <a:gdLst>
              <a:gd name="T0" fmla="*/ 376 w 376"/>
              <a:gd name="T1" fmla="*/ 43 h 438"/>
              <a:gd name="T2" fmla="*/ 324 w 376"/>
              <a:gd name="T3" fmla="*/ 32 h 438"/>
              <a:gd name="T4" fmla="*/ 334 w 376"/>
              <a:gd name="T5" fmla="*/ 54 h 438"/>
              <a:gd name="T6" fmla="*/ 324 w 376"/>
              <a:gd name="T7" fmla="*/ 59 h 438"/>
              <a:gd name="T8" fmla="*/ 272 w 376"/>
              <a:gd name="T9" fmla="*/ 63 h 438"/>
              <a:gd name="T10" fmla="*/ 304 w 376"/>
              <a:gd name="T11" fmla="*/ 98 h 438"/>
              <a:gd name="T12" fmla="*/ 256 w 376"/>
              <a:gd name="T13" fmla="*/ 81 h 438"/>
              <a:gd name="T14" fmla="*/ 271 w 376"/>
              <a:gd name="T15" fmla="*/ 103 h 438"/>
              <a:gd name="T16" fmla="*/ 241 w 376"/>
              <a:gd name="T17" fmla="*/ 100 h 438"/>
              <a:gd name="T18" fmla="*/ 256 w 376"/>
              <a:gd name="T19" fmla="*/ 122 h 438"/>
              <a:gd name="T20" fmla="*/ 226 w 376"/>
              <a:gd name="T21" fmla="*/ 119 h 438"/>
              <a:gd name="T22" fmla="*/ 240 w 376"/>
              <a:gd name="T23" fmla="*/ 140 h 438"/>
              <a:gd name="T24" fmla="*/ 210 w 376"/>
              <a:gd name="T25" fmla="*/ 138 h 438"/>
              <a:gd name="T26" fmla="*/ 242 w 376"/>
              <a:gd name="T27" fmla="*/ 173 h 438"/>
              <a:gd name="T28" fmla="*/ 195 w 376"/>
              <a:gd name="T29" fmla="*/ 156 h 438"/>
              <a:gd name="T30" fmla="*/ 210 w 376"/>
              <a:gd name="T31" fmla="*/ 178 h 438"/>
              <a:gd name="T32" fmla="*/ 180 w 376"/>
              <a:gd name="T33" fmla="*/ 175 h 438"/>
              <a:gd name="T34" fmla="*/ 194 w 376"/>
              <a:gd name="T35" fmla="*/ 197 h 438"/>
              <a:gd name="T36" fmla="*/ 164 w 376"/>
              <a:gd name="T37" fmla="*/ 194 h 438"/>
              <a:gd name="T38" fmla="*/ 179 w 376"/>
              <a:gd name="T39" fmla="*/ 215 h 438"/>
              <a:gd name="T40" fmla="*/ 149 w 376"/>
              <a:gd name="T41" fmla="*/ 213 h 438"/>
              <a:gd name="T42" fmla="*/ 181 w 376"/>
              <a:gd name="T43" fmla="*/ 248 h 438"/>
              <a:gd name="T44" fmla="*/ 134 w 376"/>
              <a:gd name="T45" fmla="*/ 232 h 438"/>
              <a:gd name="T46" fmla="*/ 148 w 376"/>
              <a:gd name="T47" fmla="*/ 253 h 438"/>
              <a:gd name="T48" fmla="*/ 118 w 376"/>
              <a:gd name="T49" fmla="*/ 250 h 438"/>
              <a:gd name="T50" fmla="*/ 133 w 376"/>
              <a:gd name="T51" fmla="*/ 272 h 438"/>
              <a:gd name="T52" fmla="*/ 103 w 376"/>
              <a:gd name="T53" fmla="*/ 269 h 438"/>
              <a:gd name="T54" fmla="*/ 117 w 376"/>
              <a:gd name="T55" fmla="*/ 290 h 438"/>
              <a:gd name="T56" fmla="*/ 88 w 376"/>
              <a:gd name="T57" fmla="*/ 288 h 438"/>
              <a:gd name="T58" fmla="*/ 119 w 376"/>
              <a:gd name="T59" fmla="*/ 323 h 438"/>
              <a:gd name="T60" fmla="*/ 72 w 376"/>
              <a:gd name="T61" fmla="*/ 307 h 438"/>
              <a:gd name="T62" fmla="*/ 87 w 376"/>
              <a:gd name="T63" fmla="*/ 328 h 438"/>
              <a:gd name="T64" fmla="*/ 57 w 376"/>
              <a:gd name="T65" fmla="*/ 325 h 438"/>
              <a:gd name="T66" fmla="*/ 71 w 376"/>
              <a:gd name="T67" fmla="*/ 347 h 438"/>
              <a:gd name="T68" fmla="*/ 42 w 376"/>
              <a:gd name="T69" fmla="*/ 344 h 438"/>
              <a:gd name="T70" fmla="*/ 56 w 376"/>
              <a:gd name="T71" fmla="*/ 366 h 438"/>
              <a:gd name="T72" fmla="*/ 26 w 376"/>
              <a:gd name="T73" fmla="*/ 363 h 438"/>
              <a:gd name="T74" fmla="*/ 58 w 376"/>
              <a:gd name="T75" fmla="*/ 398 h 438"/>
              <a:gd name="T76" fmla="*/ 0 w 376"/>
              <a:gd name="T77" fmla="*/ 395 h 438"/>
              <a:gd name="T78" fmla="*/ 324 w 376"/>
              <a:gd name="T79" fmla="*/ 106 h 438"/>
              <a:gd name="T80" fmla="*/ 316 w 376"/>
              <a:gd name="T81" fmla="*/ 56 h 438"/>
              <a:gd name="T82" fmla="*/ 324 w 376"/>
              <a:gd name="T83" fmla="*/ 32 h 438"/>
              <a:gd name="T84" fmla="*/ 323 w 376"/>
              <a:gd name="T85" fmla="*/ 0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6" h="438">
                <a:moveTo>
                  <a:pt x="324" y="106"/>
                </a:moveTo>
                <a:cubicBezTo>
                  <a:pt x="376" y="43"/>
                  <a:pt x="376" y="43"/>
                  <a:pt x="376" y="43"/>
                </a:cubicBezTo>
                <a:cubicBezTo>
                  <a:pt x="324" y="1"/>
                  <a:pt x="324" y="1"/>
                  <a:pt x="324" y="1"/>
                </a:cubicBezTo>
                <a:cubicBezTo>
                  <a:pt x="324" y="32"/>
                  <a:pt x="324" y="32"/>
                  <a:pt x="324" y="32"/>
                </a:cubicBezTo>
                <a:cubicBezTo>
                  <a:pt x="327" y="32"/>
                  <a:pt x="330" y="33"/>
                  <a:pt x="332" y="35"/>
                </a:cubicBezTo>
                <a:cubicBezTo>
                  <a:pt x="338" y="40"/>
                  <a:pt x="339" y="49"/>
                  <a:pt x="334" y="54"/>
                </a:cubicBezTo>
                <a:cubicBezTo>
                  <a:pt x="334" y="54"/>
                  <a:pt x="334" y="54"/>
                  <a:pt x="334" y="54"/>
                </a:cubicBezTo>
                <a:cubicBezTo>
                  <a:pt x="332" y="57"/>
                  <a:pt x="328" y="59"/>
                  <a:pt x="324" y="59"/>
                </a:cubicBezTo>
                <a:lnTo>
                  <a:pt x="324" y="106"/>
                </a:lnTo>
                <a:close/>
                <a:moveTo>
                  <a:pt x="272" y="63"/>
                </a:moveTo>
                <a:cubicBezTo>
                  <a:pt x="308" y="92"/>
                  <a:pt x="308" y="92"/>
                  <a:pt x="308" y="92"/>
                </a:cubicBezTo>
                <a:cubicBezTo>
                  <a:pt x="304" y="98"/>
                  <a:pt x="304" y="98"/>
                  <a:pt x="304" y="98"/>
                </a:cubicBezTo>
                <a:cubicBezTo>
                  <a:pt x="267" y="68"/>
                  <a:pt x="267" y="68"/>
                  <a:pt x="267" y="68"/>
                </a:cubicBezTo>
                <a:cubicBezTo>
                  <a:pt x="256" y="81"/>
                  <a:pt x="256" y="81"/>
                  <a:pt x="256" y="81"/>
                </a:cubicBezTo>
                <a:cubicBezTo>
                  <a:pt x="276" y="97"/>
                  <a:pt x="276" y="97"/>
                  <a:pt x="276" y="97"/>
                </a:cubicBezTo>
                <a:cubicBezTo>
                  <a:pt x="271" y="103"/>
                  <a:pt x="271" y="103"/>
                  <a:pt x="271" y="103"/>
                </a:cubicBezTo>
                <a:cubicBezTo>
                  <a:pt x="252" y="87"/>
                  <a:pt x="252" y="87"/>
                  <a:pt x="252" y="87"/>
                </a:cubicBezTo>
                <a:cubicBezTo>
                  <a:pt x="241" y="100"/>
                  <a:pt x="241" y="100"/>
                  <a:pt x="241" y="100"/>
                </a:cubicBezTo>
                <a:cubicBezTo>
                  <a:pt x="260" y="116"/>
                  <a:pt x="260" y="116"/>
                  <a:pt x="260" y="116"/>
                </a:cubicBezTo>
                <a:cubicBezTo>
                  <a:pt x="256" y="122"/>
                  <a:pt x="256" y="122"/>
                  <a:pt x="256" y="122"/>
                </a:cubicBezTo>
                <a:cubicBezTo>
                  <a:pt x="236" y="106"/>
                  <a:pt x="236" y="106"/>
                  <a:pt x="236" y="106"/>
                </a:cubicBezTo>
                <a:cubicBezTo>
                  <a:pt x="226" y="119"/>
                  <a:pt x="226" y="119"/>
                  <a:pt x="226" y="119"/>
                </a:cubicBezTo>
                <a:cubicBezTo>
                  <a:pt x="245" y="135"/>
                  <a:pt x="245" y="135"/>
                  <a:pt x="245" y="135"/>
                </a:cubicBezTo>
                <a:cubicBezTo>
                  <a:pt x="240" y="140"/>
                  <a:pt x="240" y="140"/>
                  <a:pt x="240" y="140"/>
                </a:cubicBezTo>
                <a:cubicBezTo>
                  <a:pt x="221" y="125"/>
                  <a:pt x="221" y="125"/>
                  <a:pt x="221" y="125"/>
                </a:cubicBezTo>
                <a:cubicBezTo>
                  <a:pt x="210" y="138"/>
                  <a:pt x="210" y="138"/>
                  <a:pt x="210" y="138"/>
                </a:cubicBezTo>
                <a:cubicBezTo>
                  <a:pt x="247" y="167"/>
                  <a:pt x="247" y="167"/>
                  <a:pt x="247" y="167"/>
                </a:cubicBezTo>
                <a:cubicBezTo>
                  <a:pt x="242" y="173"/>
                  <a:pt x="242" y="173"/>
                  <a:pt x="242" y="173"/>
                </a:cubicBezTo>
                <a:cubicBezTo>
                  <a:pt x="206" y="143"/>
                  <a:pt x="206" y="143"/>
                  <a:pt x="206" y="143"/>
                </a:cubicBezTo>
                <a:cubicBezTo>
                  <a:pt x="195" y="156"/>
                  <a:pt x="195" y="156"/>
                  <a:pt x="195" y="156"/>
                </a:cubicBezTo>
                <a:cubicBezTo>
                  <a:pt x="214" y="172"/>
                  <a:pt x="214" y="172"/>
                  <a:pt x="214" y="172"/>
                </a:cubicBezTo>
                <a:cubicBezTo>
                  <a:pt x="210" y="178"/>
                  <a:pt x="210" y="178"/>
                  <a:pt x="210" y="178"/>
                </a:cubicBezTo>
                <a:cubicBezTo>
                  <a:pt x="190" y="162"/>
                  <a:pt x="190" y="162"/>
                  <a:pt x="190" y="162"/>
                </a:cubicBezTo>
                <a:cubicBezTo>
                  <a:pt x="180" y="175"/>
                  <a:pt x="180" y="175"/>
                  <a:pt x="180" y="175"/>
                </a:cubicBezTo>
                <a:cubicBezTo>
                  <a:pt x="199" y="191"/>
                  <a:pt x="199" y="191"/>
                  <a:pt x="199" y="191"/>
                </a:cubicBezTo>
                <a:cubicBezTo>
                  <a:pt x="194" y="197"/>
                  <a:pt x="194" y="197"/>
                  <a:pt x="194" y="197"/>
                </a:cubicBezTo>
                <a:cubicBezTo>
                  <a:pt x="175" y="181"/>
                  <a:pt x="175" y="181"/>
                  <a:pt x="175" y="181"/>
                </a:cubicBezTo>
                <a:cubicBezTo>
                  <a:pt x="164" y="194"/>
                  <a:pt x="164" y="194"/>
                  <a:pt x="164" y="194"/>
                </a:cubicBezTo>
                <a:cubicBezTo>
                  <a:pt x="184" y="210"/>
                  <a:pt x="184" y="210"/>
                  <a:pt x="184" y="210"/>
                </a:cubicBezTo>
                <a:cubicBezTo>
                  <a:pt x="179" y="215"/>
                  <a:pt x="179" y="215"/>
                  <a:pt x="179" y="215"/>
                </a:cubicBezTo>
                <a:cubicBezTo>
                  <a:pt x="160" y="200"/>
                  <a:pt x="160" y="200"/>
                  <a:pt x="160" y="200"/>
                </a:cubicBezTo>
                <a:cubicBezTo>
                  <a:pt x="149" y="213"/>
                  <a:pt x="149" y="213"/>
                  <a:pt x="149" y="213"/>
                </a:cubicBezTo>
                <a:cubicBezTo>
                  <a:pt x="185" y="243"/>
                  <a:pt x="185" y="243"/>
                  <a:pt x="185" y="243"/>
                </a:cubicBezTo>
                <a:cubicBezTo>
                  <a:pt x="181" y="248"/>
                  <a:pt x="181" y="248"/>
                  <a:pt x="181" y="248"/>
                </a:cubicBezTo>
                <a:cubicBezTo>
                  <a:pt x="144" y="218"/>
                  <a:pt x="144" y="218"/>
                  <a:pt x="144" y="218"/>
                </a:cubicBezTo>
                <a:cubicBezTo>
                  <a:pt x="134" y="232"/>
                  <a:pt x="134" y="232"/>
                  <a:pt x="134" y="232"/>
                </a:cubicBezTo>
                <a:cubicBezTo>
                  <a:pt x="153" y="247"/>
                  <a:pt x="153" y="247"/>
                  <a:pt x="153" y="247"/>
                </a:cubicBezTo>
                <a:cubicBezTo>
                  <a:pt x="148" y="253"/>
                  <a:pt x="148" y="253"/>
                  <a:pt x="148" y="253"/>
                </a:cubicBezTo>
                <a:cubicBezTo>
                  <a:pt x="129" y="237"/>
                  <a:pt x="129" y="237"/>
                  <a:pt x="129" y="237"/>
                </a:cubicBezTo>
                <a:cubicBezTo>
                  <a:pt x="118" y="250"/>
                  <a:pt x="118" y="250"/>
                  <a:pt x="118" y="250"/>
                </a:cubicBezTo>
                <a:cubicBezTo>
                  <a:pt x="137" y="266"/>
                  <a:pt x="137" y="266"/>
                  <a:pt x="137" y="266"/>
                </a:cubicBezTo>
                <a:cubicBezTo>
                  <a:pt x="133" y="272"/>
                  <a:pt x="133" y="272"/>
                  <a:pt x="133" y="272"/>
                </a:cubicBezTo>
                <a:cubicBezTo>
                  <a:pt x="114" y="256"/>
                  <a:pt x="114" y="256"/>
                  <a:pt x="114" y="256"/>
                </a:cubicBezTo>
                <a:cubicBezTo>
                  <a:pt x="103" y="269"/>
                  <a:pt x="103" y="269"/>
                  <a:pt x="103" y="269"/>
                </a:cubicBezTo>
                <a:cubicBezTo>
                  <a:pt x="122" y="285"/>
                  <a:pt x="122" y="285"/>
                  <a:pt x="122" y="285"/>
                </a:cubicBezTo>
                <a:cubicBezTo>
                  <a:pt x="117" y="290"/>
                  <a:pt x="117" y="290"/>
                  <a:pt x="117" y="290"/>
                </a:cubicBezTo>
                <a:cubicBezTo>
                  <a:pt x="98" y="275"/>
                  <a:pt x="98" y="275"/>
                  <a:pt x="98" y="275"/>
                </a:cubicBezTo>
                <a:cubicBezTo>
                  <a:pt x="88" y="288"/>
                  <a:pt x="88" y="288"/>
                  <a:pt x="88" y="288"/>
                </a:cubicBezTo>
                <a:cubicBezTo>
                  <a:pt x="124" y="318"/>
                  <a:pt x="124" y="318"/>
                  <a:pt x="124" y="318"/>
                </a:cubicBezTo>
                <a:cubicBezTo>
                  <a:pt x="119" y="323"/>
                  <a:pt x="119" y="323"/>
                  <a:pt x="119" y="323"/>
                </a:cubicBezTo>
                <a:cubicBezTo>
                  <a:pt x="83" y="294"/>
                  <a:pt x="83" y="294"/>
                  <a:pt x="83" y="294"/>
                </a:cubicBezTo>
                <a:cubicBezTo>
                  <a:pt x="72" y="307"/>
                  <a:pt x="72" y="307"/>
                  <a:pt x="72" y="307"/>
                </a:cubicBezTo>
                <a:cubicBezTo>
                  <a:pt x="91" y="322"/>
                  <a:pt x="91" y="322"/>
                  <a:pt x="91" y="322"/>
                </a:cubicBezTo>
                <a:cubicBezTo>
                  <a:pt x="87" y="328"/>
                  <a:pt x="87" y="328"/>
                  <a:pt x="87" y="328"/>
                </a:cubicBezTo>
                <a:cubicBezTo>
                  <a:pt x="68" y="312"/>
                  <a:pt x="68" y="312"/>
                  <a:pt x="68" y="312"/>
                </a:cubicBezTo>
                <a:cubicBezTo>
                  <a:pt x="57" y="325"/>
                  <a:pt x="57" y="325"/>
                  <a:pt x="57" y="325"/>
                </a:cubicBezTo>
                <a:cubicBezTo>
                  <a:pt x="76" y="341"/>
                  <a:pt x="76" y="341"/>
                  <a:pt x="76" y="341"/>
                </a:cubicBezTo>
                <a:cubicBezTo>
                  <a:pt x="71" y="347"/>
                  <a:pt x="71" y="347"/>
                  <a:pt x="71" y="347"/>
                </a:cubicBezTo>
                <a:cubicBezTo>
                  <a:pt x="52" y="331"/>
                  <a:pt x="52" y="331"/>
                  <a:pt x="52" y="331"/>
                </a:cubicBezTo>
                <a:cubicBezTo>
                  <a:pt x="42" y="344"/>
                  <a:pt x="42" y="344"/>
                  <a:pt x="42" y="344"/>
                </a:cubicBezTo>
                <a:cubicBezTo>
                  <a:pt x="61" y="360"/>
                  <a:pt x="61" y="360"/>
                  <a:pt x="61" y="360"/>
                </a:cubicBezTo>
                <a:cubicBezTo>
                  <a:pt x="56" y="366"/>
                  <a:pt x="56" y="366"/>
                  <a:pt x="56" y="366"/>
                </a:cubicBezTo>
                <a:cubicBezTo>
                  <a:pt x="37" y="350"/>
                  <a:pt x="37" y="350"/>
                  <a:pt x="37" y="350"/>
                </a:cubicBezTo>
                <a:cubicBezTo>
                  <a:pt x="26" y="363"/>
                  <a:pt x="26" y="363"/>
                  <a:pt x="26" y="363"/>
                </a:cubicBezTo>
                <a:cubicBezTo>
                  <a:pt x="63" y="393"/>
                  <a:pt x="63" y="393"/>
                  <a:pt x="63" y="393"/>
                </a:cubicBezTo>
                <a:cubicBezTo>
                  <a:pt x="58" y="398"/>
                  <a:pt x="58" y="398"/>
                  <a:pt x="58" y="398"/>
                </a:cubicBezTo>
                <a:cubicBezTo>
                  <a:pt x="22" y="369"/>
                  <a:pt x="22" y="369"/>
                  <a:pt x="22" y="369"/>
                </a:cubicBezTo>
                <a:cubicBezTo>
                  <a:pt x="0" y="395"/>
                  <a:pt x="0" y="395"/>
                  <a:pt x="0" y="395"/>
                </a:cubicBezTo>
                <a:cubicBezTo>
                  <a:pt x="53" y="438"/>
                  <a:pt x="53" y="438"/>
                  <a:pt x="53" y="438"/>
                </a:cubicBezTo>
                <a:cubicBezTo>
                  <a:pt x="324" y="106"/>
                  <a:pt x="324" y="106"/>
                  <a:pt x="324" y="106"/>
                </a:cubicBezTo>
                <a:cubicBezTo>
                  <a:pt x="324" y="59"/>
                  <a:pt x="324" y="59"/>
                  <a:pt x="324" y="59"/>
                </a:cubicBezTo>
                <a:cubicBezTo>
                  <a:pt x="321" y="59"/>
                  <a:pt x="318" y="58"/>
                  <a:pt x="316" y="56"/>
                </a:cubicBezTo>
                <a:cubicBezTo>
                  <a:pt x="310" y="51"/>
                  <a:pt x="309" y="43"/>
                  <a:pt x="314" y="37"/>
                </a:cubicBezTo>
                <a:cubicBezTo>
                  <a:pt x="316" y="34"/>
                  <a:pt x="320" y="32"/>
                  <a:pt x="324" y="32"/>
                </a:cubicBezTo>
                <a:cubicBezTo>
                  <a:pt x="324" y="1"/>
                  <a:pt x="324" y="1"/>
                  <a:pt x="324" y="1"/>
                </a:cubicBezTo>
                <a:cubicBezTo>
                  <a:pt x="323" y="0"/>
                  <a:pt x="323" y="0"/>
                  <a:pt x="323" y="0"/>
                </a:cubicBezTo>
                <a:lnTo>
                  <a:pt x="272" y="63"/>
                </a:ln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56" name="Freeform 47"/>
          <p:cNvSpPr>
            <a:spLocks noEditPoints="1"/>
          </p:cNvSpPr>
          <p:nvPr/>
        </p:nvSpPr>
        <p:spPr bwMode="auto">
          <a:xfrm>
            <a:off x="7492084" y="2177299"/>
            <a:ext cx="265441" cy="521358"/>
          </a:xfrm>
          <a:custGeom>
            <a:avLst/>
            <a:gdLst>
              <a:gd name="T0" fmla="*/ 121 w 162"/>
              <a:gd name="T1" fmla="*/ 144 h 319"/>
              <a:gd name="T2" fmla="*/ 128 w 162"/>
              <a:gd name="T3" fmla="*/ 138 h 319"/>
              <a:gd name="T4" fmla="*/ 150 w 162"/>
              <a:gd name="T5" fmla="*/ 80 h 319"/>
              <a:gd name="T6" fmla="*/ 147 w 162"/>
              <a:gd name="T7" fmla="*/ 69 h 319"/>
              <a:gd name="T8" fmla="*/ 156 w 162"/>
              <a:gd name="T9" fmla="*/ 46 h 319"/>
              <a:gd name="T10" fmla="*/ 137 w 162"/>
              <a:gd name="T11" fmla="*/ 3 h 319"/>
              <a:gd name="T12" fmla="*/ 121 w 162"/>
              <a:gd name="T13" fmla="*/ 1 h 319"/>
              <a:gd name="T14" fmla="*/ 121 w 162"/>
              <a:gd name="T15" fmla="*/ 58 h 319"/>
              <a:gd name="T16" fmla="*/ 126 w 162"/>
              <a:gd name="T17" fmla="*/ 61 h 319"/>
              <a:gd name="T18" fmla="*/ 121 w 162"/>
              <a:gd name="T19" fmla="*/ 59 h 319"/>
              <a:gd name="T20" fmla="*/ 121 w 162"/>
              <a:gd name="T21" fmla="*/ 85 h 319"/>
              <a:gd name="T22" fmla="*/ 125 w 162"/>
              <a:gd name="T23" fmla="*/ 75 h 319"/>
              <a:gd name="T24" fmla="*/ 123 w 162"/>
              <a:gd name="T25" fmla="*/ 66 h 319"/>
              <a:gd name="T26" fmla="*/ 139 w 162"/>
              <a:gd name="T27" fmla="*/ 72 h 319"/>
              <a:gd name="T28" fmla="*/ 144 w 162"/>
              <a:gd name="T29" fmla="*/ 83 h 319"/>
              <a:gd name="T30" fmla="*/ 125 w 162"/>
              <a:gd name="T31" fmla="*/ 132 h 319"/>
              <a:gd name="T32" fmla="*/ 121 w 162"/>
              <a:gd name="T33" fmla="*/ 136 h 319"/>
              <a:gd name="T34" fmla="*/ 121 w 162"/>
              <a:gd name="T35" fmla="*/ 144 h 319"/>
              <a:gd name="T36" fmla="*/ 66 w 162"/>
              <a:gd name="T37" fmla="*/ 284 h 319"/>
              <a:gd name="T38" fmla="*/ 121 w 162"/>
              <a:gd name="T39" fmla="*/ 144 h 319"/>
              <a:gd name="T40" fmla="*/ 121 w 162"/>
              <a:gd name="T41" fmla="*/ 144 h 319"/>
              <a:gd name="T42" fmla="*/ 121 w 162"/>
              <a:gd name="T43" fmla="*/ 136 h 319"/>
              <a:gd name="T44" fmla="*/ 114 w 162"/>
              <a:gd name="T45" fmla="*/ 137 h 319"/>
              <a:gd name="T46" fmla="*/ 98 w 162"/>
              <a:gd name="T47" fmla="*/ 130 h 319"/>
              <a:gd name="T48" fmla="*/ 98 w 162"/>
              <a:gd name="T49" fmla="*/ 130 h 319"/>
              <a:gd name="T50" fmla="*/ 106 w 162"/>
              <a:gd name="T51" fmla="*/ 125 h 319"/>
              <a:gd name="T52" fmla="*/ 121 w 162"/>
              <a:gd name="T53" fmla="*/ 85 h 319"/>
              <a:gd name="T54" fmla="*/ 121 w 162"/>
              <a:gd name="T55" fmla="*/ 59 h 319"/>
              <a:gd name="T56" fmla="*/ 85 w 162"/>
              <a:gd name="T57" fmla="*/ 45 h 319"/>
              <a:gd name="T58" fmla="*/ 74 w 162"/>
              <a:gd name="T59" fmla="*/ 51 h 319"/>
              <a:gd name="T60" fmla="*/ 52 w 162"/>
              <a:gd name="T61" fmla="*/ 108 h 319"/>
              <a:gd name="T62" fmla="*/ 54 w 162"/>
              <a:gd name="T63" fmla="*/ 118 h 319"/>
              <a:gd name="T64" fmla="*/ 35 w 162"/>
              <a:gd name="T65" fmla="*/ 168 h 319"/>
              <a:gd name="T66" fmla="*/ 35 w 162"/>
              <a:gd name="T67" fmla="*/ 256 h 319"/>
              <a:gd name="T68" fmla="*/ 39 w 162"/>
              <a:gd name="T69" fmla="*/ 257 h 319"/>
              <a:gd name="T70" fmla="*/ 45 w 162"/>
              <a:gd name="T71" fmla="*/ 268 h 319"/>
              <a:gd name="T72" fmla="*/ 58 w 162"/>
              <a:gd name="T73" fmla="*/ 264 h 319"/>
              <a:gd name="T74" fmla="*/ 64 w 162"/>
              <a:gd name="T75" fmla="*/ 278 h 319"/>
              <a:gd name="T76" fmla="*/ 63 w 162"/>
              <a:gd name="T77" fmla="*/ 281 h 319"/>
              <a:gd name="T78" fmla="*/ 35 w 162"/>
              <a:gd name="T79" fmla="*/ 300 h 319"/>
              <a:gd name="T80" fmla="*/ 35 w 162"/>
              <a:gd name="T81" fmla="*/ 306 h 319"/>
              <a:gd name="T82" fmla="*/ 66 w 162"/>
              <a:gd name="T83" fmla="*/ 284 h 319"/>
              <a:gd name="T84" fmla="*/ 121 w 162"/>
              <a:gd name="T85" fmla="*/ 1 h 319"/>
              <a:gd name="T86" fmla="*/ 121 w 162"/>
              <a:gd name="T87" fmla="*/ 58 h 319"/>
              <a:gd name="T88" fmla="*/ 88 w 162"/>
              <a:gd name="T89" fmla="*/ 36 h 319"/>
              <a:gd name="T90" fmla="*/ 94 w 162"/>
              <a:gd name="T91" fmla="*/ 22 h 319"/>
              <a:gd name="T92" fmla="*/ 121 w 162"/>
              <a:gd name="T93" fmla="*/ 1 h 319"/>
              <a:gd name="T94" fmla="*/ 35 w 162"/>
              <a:gd name="T95" fmla="*/ 168 h 319"/>
              <a:gd name="T96" fmla="*/ 0 w 162"/>
              <a:gd name="T97" fmla="*/ 258 h 319"/>
              <a:gd name="T98" fmla="*/ 15 w 162"/>
              <a:gd name="T99" fmla="*/ 319 h 319"/>
              <a:gd name="T100" fmla="*/ 35 w 162"/>
              <a:gd name="T101" fmla="*/ 306 h 319"/>
              <a:gd name="T102" fmla="*/ 35 w 162"/>
              <a:gd name="T103" fmla="*/ 300 h 319"/>
              <a:gd name="T104" fmla="*/ 33 w 162"/>
              <a:gd name="T105" fmla="*/ 301 h 319"/>
              <a:gd name="T106" fmla="*/ 13 w 162"/>
              <a:gd name="T107" fmla="*/ 294 h 319"/>
              <a:gd name="T108" fmla="*/ 5 w 162"/>
              <a:gd name="T109" fmla="*/ 259 h 319"/>
              <a:gd name="T110" fmla="*/ 5 w 162"/>
              <a:gd name="T111" fmla="*/ 259 h 319"/>
              <a:gd name="T112" fmla="*/ 6 w 162"/>
              <a:gd name="T113" fmla="*/ 256 h 319"/>
              <a:gd name="T114" fmla="*/ 19 w 162"/>
              <a:gd name="T115" fmla="*/ 250 h 319"/>
              <a:gd name="T116" fmla="*/ 26 w 162"/>
              <a:gd name="T117" fmla="*/ 261 h 319"/>
              <a:gd name="T118" fmla="*/ 35 w 162"/>
              <a:gd name="T119" fmla="*/ 256 h 319"/>
              <a:gd name="T120" fmla="*/ 35 w 162"/>
              <a:gd name="T121" fmla="*/ 168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2" h="319">
                <a:moveTo>
                  <a:pt x="121" y="144"/>
                </a:moveTo>
                <a:cubicBezTo>
                  <a:pt x="124" y="143"/>
                  <a:pt x="127" y="141"/>
                  <a:pt x="128" y="138"/>
                </a:cubicBezTo>
                <a:cubicBezTo>
                  <a:pt x="150" y="80"/>
                  <a:pt x="150" y="80"/>
                  <a:pt x="150" y="80"/>
                </a:cubicBezTo>
                <a:cubicBezTo>
                  <a:pt x="152" y="76"/>
                  <a:pt x="150" y="71"/>
                  <a:pt x="147" y="69"/>
                </a:cubicBezTo>
                <a:cubicBezTo>
                  <a:pt x="156" y="46"/>
                  <a:pt x="156" y="46"/>
                  <a:pt x="156" y="46"/>
                </a:cubicBezTo>
                <a:cubicBezTo>
                  <a:pt x="162" y="29"/>
                  <a:pt x="154" y="9"/>
                  <a:pt x="137" y="3"/>
                </a:cubicBezTo>
                <a:cubicBezTo>
                  <a:pt x="132" y="1"/>
                  <a:pt x="126" y="0"/>
                  <a:pt x="121" y="1"/>
                </a:cubicBezTo>
                <a:cubicBezTo>
                  <a:pt x="121" y="58"/>
                  <a:pt x="121" y="58"/>
                  <a:pt x="121" y="58"/>
                </a:cubicBezTo>
                <a:cubicBezTo>
                  <a:pt x="126" y="61"/>
                  <a:pt x="126" y="61"/>
                  <a:pt x="126" y="61"/>
                </a:cubicBezTo>
                <a:cubicBezTo>
                  <a:pt x="121" y="59"/>
                  <a:pt x="121" y="59"/>
                  <a:pt x="121" y="59"/>
                </a:cubicBezTo>
                <a:cubicBezTo>
                  <a:pt x="121" y="85"/>
                  <a:pt x="121" y="85"/>
                  <a:pt x="121" y="85"/>
                </a:cubicBezTo>
                <a:cubicBezTo>
                  <a:pt x="125" y="75"/>
                  <a:pt x="125" y="75"/>
                  <a:pt x="125" y="75"/>
                </a:cubicBezTo>
                <a:cubicBezTo>
                  <a:pt x="126" y="72"/>
                  <a:pt x="126" y="68"/>
                  <a:pt x="123" y="66"/>
                </a:cubicBezTo>
                <a:cubicBezTo>
                  <a:pt x="139" y="72"/>
                  <a:pt x="139" y="72"/>
                  <a:pt x="139" y="72"/>
                </a:cubicBezTo>
                <a:cubicBezTo>
                  <a:pt x="143" y="73"/>
                  <a:pt x="146" y="78"/>
                  <a:pt x="144" y="83"/>
                </a:cubicBezTo>
                <a:cubicBezTo>
                  <a:pt x="125" y="132"/>
                  <a:pt x="125" y="132"/>
                  <a:pt x="125" y="132"/>
                </a:cubicBezTo>
                <a:cubicBezTo>
                  <a:pt x="124" y="134"/>
                  <a:pt x="123" y="135"/>
                  <a:pt x="121" y="136"/>
                </a:cubicBezTo>
                <a:lnTo>
                  <a:pt x="121" y="144"/>
                </a:lnTo>
                <a:close/>
                <a:moveTo>
                  <a:pt x="66" y="284"/>
                </a:moveTo>
                <a:cubicBezTo>
                  <a:pt x="121" y="144"/>
                  <a:pt x="121" y="144"/>
                  <a:pt x="121" y="144"/>
                </a:cubicBezTo>
                <a:cubicBezTo>
                  <a:pt x="121" y="144"/>
                  <a:pt x="121" y="144"/>
                  <a:pt x="121" y="144"/>
                </a:cubicBezTo>
                <a:cubicBezTo>
                  <a:pt x="121" y="136"/>
                  <a:pt x="121" y="136"/>
                  <a:pt x="121" y="136"/>
                </a:cubicBezTo>
                <a:cubicBezTo>
                  <a:pt x="119" y="137"/>
                  <a:pt x="117" y="137"/>
                  <a:pt x="114" y="137"/>
                </a:cubicBezTo>
                <a:cubicBezTo>
                  <a:pt x="98" y="130"/>
                  <a:pt x="98" y="130"/>
                  <a:pt x="98" y="130"/>
                </a:cubicBezTo>
                <a:cubicBezTo>
                  <a:pt x="98" y="130"/>
                  <a:pt x="98" y="130"/>
                  <a:pt x="98" y="130"/>
                </a:cubicBezTo>
                <a:cubicBezTo>
                  <a:pt x="102" y="130"/>
                  <a:pt x="105" y="128"/>
                  <a:pt x="106" y="125"/>
                </a:cubicBezTo>
                <a:cubicBezTo>
                  <a:pt x="121" y="85"/>
                  <a:pt x="121" y="85"/>
                  <a:pt x="121" y="85"/>
                </a:cubicBezTo>
                <a:cubicBezTo>
                  <a:pt x="121" y="59"/>
                  <a:pt x="121" y="59"/>
                  <a:pt x="121" y="59"/>
                </a:cubicBezTo>
                <a:cubicBezTo>
                  <a:pt x="85" y="45"/>
                  <a:pt x="85" y="45"/>
                  <a:pt x="85" y="45"/>
                </a:cubicBezTo>
                <a:cubicBezTo>
                  <a:pt x="80" y="44"/>
                  <a:pt x="76" y="47"/>
                  <a:pt x="74" y="51"/>
                </a:cubicBezTo>
                <a:cubicBezTo>
                  <a:pt x="52" y="108"/>
                  <a:pt x="52" y="108"/>
                  <a:pt x="52" y="108"/>
                </a:cubicBezTo>
                <a:cubicBezTo>
                  <a:pt x="51" y="112"/>
                  <a:pt x="52" y="115"/>
                  <a:pt x="54" y="118"/>
                </a:cubicBezTo>
                <a:cubicBezTo>
                  <a:pt x="35" y="168"/>
                  <a:pt x="35" y="168"/>
                  <a:pt x="35" y="168"/>
                </a:cubicBezTo>
                <a:cubicBezTo>
                  <a:pt x="35" y="256"/>
                  <a:pt x="35" y="256"/>
                  <a:pt x="35" y="256"/>
                </a:cubicBezTo>
                <a:cubicBezTo>
                  <a:pt x="36" y="256"/>
                  <a:pt x="37" y="257"/>
                  <a:pt x="39" y="257"/>
                </a:cubicBezTo>
                <a:cubicBezTo>
                  <a:pt x="43" y="259"/>
                  <a:pt x="46" y="264"/>
                  <a:pt x="45" y="268"/>
                </a:cubicBezTo>
                <a:cubicBezTo>
                  <a:pt x="48" y="264"/>
                  <a:pt x="53" y="263"/>
                  <a:pt x="58" y="264"/>
                </a:cubicBezTo>
                <a:cubicBezTo>
                  <a:pt x="63" y="267"/>
                  <a:pt x="66" y="273"/>
                  <a:pt x="64" y="278"/>
                </a:cubicBezTo>
                <a:cubicBezTo>
                  <a:pt x="63" y="281"/>
                  <a:pt x="63" y="281"/>
                  <a:pt x="63" y="281"/>
                </a:cubicBezTo>
                <a:cubicBezTo>
                  <a:pt x="35" y="300"/>
                  <a:pt x="35" y="300"/>
                  <a:pt x="35" y="300"/>
                </a:cubicBezTo>
                <a:cubicBezTo>
                  <a:pt x="35" y="306"/>
                  <a:pt x="35" y="306"/>
                  <a:pt x="35" y="306"/>
                </a:cubicBezTo>
                <a:cubicBezTo>
                  <a:pt x="66" y="284"/>
                  <a:pt x="66" y="284"/>
                  <a:pt x="66" y="284"/>
                </a:cubicBezTo>
                <a:close/>
                <a:moveTo>
                  <a:pt x="121" y="1"/>
                </a:moveTo>
                <a:cubicBezTo>
                  <a:pt x="121" y="58"/>
                  <a:pt x="121" y="58"/>
                  <a:pt x="121" y="58"/>
                </a:cubicBezTo>
                <a:cubicBezTo>
                  <a:pt x="88" y="36"/>
                  <a:pt x="88" y="36"/>
                  <a:pt x="88" y="36"/>
                </a:cubicBezTo>
                <a:cubicBezTo>
                  <a:pt x="94" y="22"/>
                  <a:pt x="94" y="22"/>
                  <a:pt x="94" y="22"/>
                </a:cubicBezTo>
                <a:cubicBezTo>
                  <a:pt x="98" y="10"/>
                  <a:pt x="109" y="2"/>
                  <a:pt x="121" y="1"/>
                </a:cubicBezTo>
                <a:close/>
                <a:moveTo>
                  <a:pt x="35" y="168"/>
                </a:moveTo>
                <a:cubicBezTo>
                  <a:pt x="0" y="258"/>
                  <a:pt x="0" y="258"/>
                  <a:pt x="0" y="258"/>
                </a:cubicBezTo>
                <a:cubicBezTo>
                  <a:pt x="15" y="319"/>
                  <a:pt x="15" y="319"/>
                  <a:pt x="15" y="319"/>
                </a:cubicBezTo>
                <a:cubicBezTo>
                  <a:pt x="35" y="306"/>
                  <a:pt x="35" y="306"/>
                  <a:pt x="35" y="306"/>
                </a:cubicBezTo>
                <a:cubicBezTo>
                  <a:pt x="35" y="300"/>
                  <a:pt x="35" y="300"/>
                  <a:pt x="35" y="300"/>
                </a:cubicBezTo>
                <a:cubicBezTo>
                  <a:pt x="33" y="301"/>
                  <a:pt x="33" y="301"/>
                  <a:pt x="33" y="301"/>
                </a:cubicBezTo>
                <a:cubicBezTo>
                  <a:pt x="13" y="294"/>
                  <a:pt x="13" y="294"/>
                  <a:pt x="13" y="294"/>
                </a:cubicBezTo>
                <a:cubicBezTo>
                  <a:pt x="5" y="259"/>
                  <a:pt x="5" y="259"/>
                  <a:pt x="5" y="259"/>
                </a:cubicBezTo>
                <a:cubicBezTo>
                  <a:pt x="5" y="259"/>
                  <a:pt x="5" y="259"/>
                  <a:pt x="5" y="259"/>
                </a:cubicBezTo>
                <a:cubicBezTo>
                  <a:pt x="6" y="256"/>
                  <a:pt x="6" y="256"/>
                  <a:pt x="6" y="256"/>
                </a:cubicBezTo>
                <a:cubicBezTo>
                  <a:pt x="8" y="250"/>
                  <a:pt x="14" y="248"/>
                  <a:pt x="19" y="250"/>
                </a:cubicBezTo>
                <a:cubicBezTo>
                  <a:pt x="24" y="251"/>
                  <a:pt x="27" y="256"/>
                  <a:pt x="26" y="261"/>
                </a:cubicBezTo>
                <a:cubicBezTo>
                  <a:pt x="28" y="258"/>
                  <a:pt x="31" y="256"/>
                  <a:pt x="35" y="256"/>
                </a:cubicBezTo>
                <a:lnTo>
                  <a:pt x="35" y="168"/>
                </a:ln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57" name="Freeform 48"/>
          <p:cNvSpPr>
            <a:spLocks noEditPoints="1"/>
          </p:cNvSpPr>
          <p:nvPr/>
        </p:nvSpPr>
        <p:spPr bwMode="auto">
          <a:xfrm>
            <a:off x="6566019" y="2243957"/>
            <a:ext cx="434465" cy="434465"/>
          </a:xfrm>
          <a:custGeom>
            <a:avLst/>
            <a:gdLst>
              <a:gd name="T0" fmla="*/ 133 w 266"/>
              <a:gd name="T1" fmla="*/ 0 h 266"/>
              <a:gd name="T2" fmla="*/ 133 w 266"/>
              <a:gd name="T3" fmla="*/ 0 h 266"/>
              <a:gd name="T4" fmla="*/ 133 w 266"/>
              <a:gd name="T5" fmla="*/ 35 h 266"/>
              <a:gd name="T6" fmla="*/ 150 w 266"/>
              <a:gd name="T7" fmla="*/ 24 h 266"/>
              <a:gd name="T8" fmla="*/ 242 w 266"/>
              <a:gd name="T9" fmla="*/ 117 h 266"/>
              <a:gd name="T10" fmla="*/ 231 w 266"/>
              <a:gd name="T11" fmla="*/ 133 h 266"/>
              <a:gd name="T12" fmla="*/ 242 w 266"/>
              <a:gd name="T13" fmla="*/ 149 h 266"/>
              <a:gd name="T14" fmla="*/ 150 w 266"/>
              <a:gd name="T15" fmla="*/ 242 h 266"/>
              <a:gd name="T16" fmla="*/ 150 w 266"/>
              <a:gd name="T17" fmla="*/ 242 h 266"/>
              <a:gd name="T18" fmla="*/ 133 w 266"/>
              <a:gd name="T19" fmla="*/ 231 h 266"/>
              <a:gd name="T20" fmla="*/ 133 w 266"/>
              <a:gd name="T21" fmla="*/ 266 h 266"/>
              <a:gd name="T22" fmla="*/ 133 w 266"/>
              <a:gd name="T23" fmla="*/ 266 h 266"/>
              <a:gd name="T24" fmla="*/ 266 w 266"/>
              <a:gd name="T25" fmla="*/ 133 h 266"/>
              <a:gd name="T26" fmla="*/ 133 w 266"/>
              <a:gd name="T27" fmla="*/ 0 h 266"/>
              <a:gd name="T28" fmla="*/ 133 w 266"/>
              <a:gd name="T29" fmla="*/ 0 h 266"/>
              <a:gd name="T30" fmla="*/ 133 w 266"/>
              <a:gd name="T31" fmla="*/ 0 h 266"/>
              <a:gd name="T32" fmla="*/ 0 w 266"/>
              <a:gd name="T33" fmla="*/ 133 h 266"/>
              <a:gd name="T34" fmla="*/ 133 w 266"/>
              <a:gd name="T35" fmla="*/ 266 h 266"/>
              <a:gd name="T36" fmla="*/ 133 w 266"/>
              <a:gd name="T37" fmla="*/ 266 h 266"/>
              <a:gd name="T38" fmla="*/ 133 w 266"/>
              <a:gd name="T39" fmla="*/ 231 h 266"/>
              <a:gd name="T40" fmla="*/ 133 w 266"/>
              <a:gd name="T41" fmla="*/ 231 h 266"/>
              <a:gd name="T42" fmla="*/ 117 w 266"/>
              <a:gd name="T43" fmla="*/ 242 h 266"/>
              <a:gd name="T44" fmla="*/ 24 w 266"/>
              <a:gd name="T45" fmla="*/ 149 h 266"/>
              <a:gd name="T46" fmla="*/ 35 w 266"/>
              <a:gd name="T47" fmla="*/ 133 h 266"/>
              <a:gd name="T48" fmla="*/ 24 w 266"/>
              <a:gd name="T49" fmla="*/ 117 h 266"/>
              <a:gd name="T50" fmla="*/ 117 w 266"/>
              <a:gd name="T51" fmla="*/ 24 h 266"/>
              <a:gd name="T52" fmla="*/ 133 w 266"/>
              <a:gd name="T53" fmla="*/ 35 h 266"/>
              <a:gd name="T54" fmla="*/ 133 w 266"/>
              <a:gd name="T55" fmla="*/ 35 h 266"/>
              <a:gd name="T56" fmla="*/ 133 w 266"/>
              <a:gd name="T57"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66" h="266">
                <a:moveTo>
                  <a:pt x="133" y="0"/>
                </a:moveTo>
                <a:cubicBezTo>
                  <a:pt x="133" y="0"/>
                  <a:pt x="133" y="0"/>
                  <a:pt x="133" y="0"/>
                </a:cubicBezTo>
                <a:cubicBezTo>
                  <a:pt x="133" y="35"/>
                  <a:pt x="133" y="35"/>
                  <a:pt x="133" y="35"/>
                </a:cubicBezTo>
                <a:cubicBezTo>
                  <a:pt x="141" y="35"/>
                  <a:pt x="147" y="30"/>
                  <a:pt x="150" y="24"/>
                </a:cubicBezTo>
                <a:cubicBezTo>
                  <a:pt x="197" y="31"/>
                  <a:pt x="235" y="69"/>
                  <a:pt x="242" y="117"/>
                </a:cubicBezTo>
                <a:cubicBezTo>
                  <a:pt x="236" y="119"/>
                  <a:pt x="231" y="125"/>
                  <a:pt x="231" y="133"/>
                </a:cubicBezTo>
                <a:cubicBezTo>
                  <a:pt x="231" y="140"/>
                  <a:pt x="236" y="147"/>
                  <a:pt x="242" y="149"/>
                </a:cubicBezTo>
                <a:cubicBezTo>
                  <a:pt x="235" y="197"/>
                  <a:pt x="197" y="235"/>
                  <a:pt x="150" y="242"/>
                </a:cubicBezTo>
                <a:cubicBezTo>
                  <a:pt x="150" y="242"/>
                  <a:pt x="150" y="242"/>
                  <a:pt x="150" y="242"/>
                </a:cubicBezTo>
                <a:cubicBezTo>
                  <a:pt x="147" y="236"/>
                  <a:pt x="141" y="231"/>
                  <a:pt x="133" y="231"/>
                </a:cubicBezTo>
                <a:cubicBezTo>
                  <a:pt x="133" y="266"/>
                  <a:pt x="133" y="266"/>
                  <a:pt x="133" y="266"/>
                </a:cubicBezTo>
                <a:cubicBezTo>
                  <a:pt x="133" y="266"/>
                  <a:pt x="133" y="266"/>
                  <a:pt x="133" y="266"/>
                </a:cubicBezTo>
                <a:cubicBezTo>
                  <a:pt x="207" y="266"/>
                  <a:pt x="266" y="206"/>
                  <a:pt x="266" y="133"/>
                </a:cubicBezTo>
                <a:cubicBezTo>
                  <a:pt x="266" y="59"/>
                  <a:pt x="207" y="0"/>
                  <a:pt x="133" y="0"/>
                </a:cubicBezTo>
                <a:close/>
                <a:moveTo>
                  <a:pt x="133" y="0"/>
                </a:moveTo>
                <a:cubicBezTo>
                  <a:pt x="133" y="0"/>
                  <a:pt x="133" y="0"/>
                  <a:pt x="133" y="0"/>
                </a:cubicBezTo>
                <a:cubicBezTo>
                  <a:pt x="60" y="0"/>
                  <a:pt x="0" y="59"/>
                  <a:pt x="0" y="133"/>
                </a:cubicBezTo>
                <a:cubicBezTo>
                  <a:pt x="0" y="206"/>
                  <a:pt x="60" y="266"/>
                  <a:pt x="133" y="266"/>
                </a:cubicBezTo>
                <a:cubicBezTo>
                  <a:pt x="133" y="266"/>
                  <a:pt x="133" y="266"/>
                  <a:pt x="133" y="266"/>
                </a:cubicBezTo>
                <a:cubicBezTo>
                  <a:pt x="133" y="231"/>
                  <a:pt x="133" y="231"/>
                  <a:pt x="133" y="231"/>
                </a:cubicBezTo>
                <a:cubicBezTo>
                  <a:pt x="133" y="231"/>
                  <a:pt x="133" y="231"/>
                  <a:pt x="133" y="231"/>
                </a:cubicBezTo>
                <a:cubicBezTo>
                  <a:pt x="126" y="231"/>
                  <a:pt x="120" y="236"/>
                  <a:pt x="117" y="242"/>
                </a:cubicBezTo>
                <a:cubicBezTo>
                  <a:pt x="69" y="235"/>
                  <a:pt x="31" y="197"/>
                  <a:pt x="24" y="149"/>
                </a:cubicBezTo>
                <a:cubicBezTo>
                  <a:pt x="31" y="147"/>
                  <a:pt x="35" y="140"/>
                  <a:pt x="35" y="133"/>
                </a:cubicBezTo>
                <a:cubicBezTo>
                  <a:pt x="35" y="125"/>
                  <a:pt x="31" y="119"/>
                  <a:pt x="24" y="117"/>
                </a:cubicBezTo>
                <a:cubicBezTo>
                  <a:pt x="31" y="69"/>
                  <a:pt x="69" y="31"/>
                  <a:pt x="117" y="24"/>
                </a:cubicBezTo>
                <a:cubicBezTo>
                  <a:pt x="120" y="30"/>
                  <a:pt x="126" y="35"/>
                  <a:pt x="133" y="35"/>
                </a:cubicBezTo>
                <a:cubicBezTo>
                  <a:pt x="133" y="35"/>
                  <a:pt x="133" y="35"/>
                  <a:pt x="133" y="35"/>
                </a:cubicBezTo>
                <a:lnTo>
                  <a:pt x="133"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58" name="Freeform 49"/>
          <p:cNvSpPr>
            <a:spLocks/>
          </p:cNvSpPr>
          <p:nvPr/>
        </p:nvSpPr>
        <p:spPr bwMode="auto">
          <a:xfrm>
            <a:off x="6645771" y="2382033"/>
            <a:ext cx="216637" cy="114270"/>
          </a:xfrm>
          <a:custGeom>
            <a:avLst/>
            <a:gdLst>
              <a:gd name="T0" fmla="*/ 124 w 133"/>
              <a:gd name="T1" fmla="*/ 0 h 70"/>
              <a:gd name="T2" fmla="*/ 93 w 133"/>
              <a:gd name="T3" fmla="*/ 30 h 70"/>
              <a:gd name="T4" fmla="*/ 84 w 133"/>
              <a:gd name="T5" fmla="*/ 28 h 70"/>
              <a:gd name="T6" fmla="*/ 65 w 133"/>
              <a:gd name="T7" fmla="*/ 42 h 70"/>
              <a:gd name="T8" fmla="*/ 0 w 133"/>
              <a:gd name="T9" fmla="*/ 42 h 70"/>
              <a:gd name="T10" fmla="*/ 0 w 133"/>
              <a:gd name="T11" fmla="*/ 56 h 70"/>
              <a:gd name="T12" fmla="*/ 65 w 133"/>
              <a:gd name="T13" fmla="*/ 56 h 70"/>
              <a:gd name="T14" fmla="*/ 84 w 133"/>
              <a:gd name="T15" fmla="*/ 70 h 70"/>
              <a:gd name="T16" fmla="*/ 105 w 133"/>
              <a:gd name="T17" fmla="*/ 49 h 70"/>
              <a:gd name="T18" fmla="*/ 103 w 133"/>
              <a:gd name="T19" fmla="*/ 40 h 70"/>
              <a:gd name="T20" fmla="*/ 133 w 133"/>
              <a:gd name="T21" fmla="*/ 9 h 70"/>
              <a:gd name="T22" fmla="*/ 124 w 133"/>
              <a:gd name="T23"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3" h="70">
                <a:moveTo>
                  <a:pt x="124" y="0"/>
                </a:moveTo>
                <a:cubicBezTo>
                  <a:pt x="93" y="30"/>
                  <a:pt x="93" y="30"/>
                  <a:pt x="93" y="30"/>
                </a:cubicBezTo>
                <a:cubicBezTo>
                  <a:pt x="91" y="29"/>
                  <a:pt x="88" y="28"/>
                  <a:pt x="84" y="28"/>
                </a:cubicBezTo>
                <a:cubicBezTo>
                  <a:pt x="75" y="28"/>
                  <a:pt x="67" y="34"/>
                  <a:pt x="65" y="42"/>
                </a:cubicBezTo>
                <a:cubicBezTo>
                  <a:pt x="0" y="42"/>
                  <a:pt x="0" y="42"/>
                  <a:pt x="0" y="42"/>
                </a:cubicBezTo>
                <a:cubicBezTo>
                  <a:pt x="0" y="56"/>
                  <a:pt x="0" y="56"/>
                  <a:pt x="0" y="56"/>
                </a:cubicBezTo>
                <a:cubicBezTo>
                  <a:pt x="65" y="56"/>
                  <a:pt x="65" y="56"/>
                  <a:pt x="65" y="56"/>
                </a:cubicBezTo>
                <a:cubicBezTo>
                  <a:pt x="67" y="64"/>
                  <a:pt x="75" y="70"/>
                  <a:pt x="84" y="70"/>
                </a:cubicBezTo>
                <a:cubicBezTo>
                  <a:pt x="96" y="70"/>
                  <a:pt x="105" y="60"/>
                  <a:pt x="105" y="49"/>
                </a:cubicBezTo>
                <a:cubicBezTo>
                  <a:pt x="105" y="46"/>
                  <a:pt x="104" y="43"/>
                  <a:pt x="103" y="40"/>
                </a:cubicBezTo>
                <a:cubicBezTo>
                  <a:pt x="133" y="9"/>
                  <a:pt x="133" y="9"/>
                  <a:pt x="133" y="9"/>
                </a:cubicBezTo>
                <a:lnTo>
                  <a:pt x="124"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grpSp>
        <p:nvGrpSpPr>
          <p:cNvPr id="59" name="Group 126"/>
          <p:cNvGrpSpPr/>
          <p:nvPr/>
        </p:nvGrpSpPr>
        <p:grpSpPr>
          <a:xfrm>
            <a:off x="6739805" y="2803404"/>
            <a:ext cx="340430" cy="323766"/>
            <a:chOff x="8505825" y="3605213"/>
            <a:chExt cx="454025" cy="431800"/>
          </a:xfrm>
          <a:solidFill>
            <a:schemeClr val="tx2">
              <a:lumMod val="20000"/>
              <a:lumOff val="80000"/>
            </a:schemeClr>
          </a:solidFill>
        </p:grpSpPr>
        <p:sp>
          <p:nvSpPr>
            <p:cNvPr id="60" name="Freeform 50"/>
            <p:cNvSpPr>
              <a:spLocks/>
            </p:cNvSpPr>
            <p:nvPr/>
          </p:nvSpPr>
          <p:spPr bwMode="auto">
            <a:xfrm>
              <a:off x="8505825" y="3694113"/>
              <a:ext cx="454025" cy="342900"/>
            </a:xfrm>
            <a:custGeom>
              <a:avLst/>
              <a:gdLst>
                <a:gd name="T0" fmla="*/ 146 w 208"/>
                <a:gd name="T1" fmla="*/ 0 h 157"/>
                <a:gd name="T2" fmla="*/ 104 w 208"/>
                <a:gd name="T3" fmla="*/ 15 h 157"/>
                <a:gd name="T4" fmla="*/ 62 w 208"/>
                <a:gd name="T5" fmla="*/ 0 h 157"/>
                <a:gd name="T6" fmla="*/ 0 w 208"/>
                <a:gd name="T7" fmla="*/ 60 h 157"/>
                <a:gd name="T8" fmla="*/ 107 w 208"/>
                <a:gd name="T9" fmla="*/ 157 h 157"/>
                <a:gd name="T10" fmla="*/ 208 w 208"/>
                <a:gd name="T11" fmla="*/ 60 h 157"/>
                <a:gd name="T12" fmla="*/ 146 w 208"/>
                <a:gd name="T13" fmla="*/ 0 h 157"/>
              </a:gdLst>
              <a:ahLst/>
              <a:cxnLst>
                <a:cxn ang="0">
                  <a:pos x="T0" y="T1"/>
                </a:cxn>
                <a:cxn ang="0">
                  <a:pos x="T2" y="T3"/>
                </a:cxn>
                <a:cxn ang="0">
                  <a:pos x="T4" y="T5"/>
                </a:cxn>
                <a:cxn ang="0">
                  <a:pos x="T6" y="T7"/>
                </a:cxn>
                <a:cxn ang="0">
                  <a:pos x="T8" y="T9"/>
                </a:cxn>
                <a:cxn ang="0">
                  <a:pos x="T10" y="T11"/>
                </a:cxn>
                <a:cxn ang="0">
                  <a:pos x="T12" y="T13"/>
                </a:cxn>
              </a:cxnLst>
              <a:rect l="0" t="0" r="r" b="b"/>
              <a:pathLst>
                <a:path w="208" h="157">
                  <a:moveTo>
                    <a:pt x="146" y="0"/>
                  </a:moveTo>
                  <a:cubicBezTo>
                    <a:pt x="130" y="0"/>
                    <a:pt x="115" y="6"/>
                    <a:pt x="104" y="15"/>
                  </a:cubicBezTo>
                  <a:cubicBezTo>
                    <a:pt x="93" y="6"/>
                    <a:pt x="78" y="0"/>
                    <a:pt x="62" y="0"/>
                  </a:cubicBezTo>
                  <a:cubicBezTo>
                    <a:pt x="28" y="0"/>
                    <a:pt x="0" y="27"/>
                    <a:pt x="0" y="60"/>
                  </a:cubicBezTo>
                  <a:cubicBezTo>
                    <a:pt x="0" y="98"/>
                    <a:pt x="31" y="157"/>
                    <a:pt x="107" y="157"/>
                  </a:cubicBezTo>
                  <a:cubicBezTo>
                    <a:pt x="185" y="157"/>
                    <a:pt x="208" y="95"/>
                    <a:pt x="208" y="60"/>
                  </a:cubicBezTo>
                  <a:cubicBezTo>
                    <a:pt x="208" y="27"/>
                    <a:pt x="180" y="0"/>
                    <a:pt x="146"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61" name="Freeform 51"/>
            <p:cNvSpPr>
              <a:spLocks/>
            </p:cNvSpPr>
            <p:nvPr/>
          </p:nvSpPr>
          <p:spPr bwMode="auto">
            <a:xfrm>
              <a:off x="8709025" y="3605213"/>
              <a:ext cx="123825" cy="157163"/>
            </a:xfrm>
            <a:custGeom>
              <a:avLst/>
              <a:gdLst>
                <a:gd name="T0" fmla="*/ 12 w 57"/>
                <a:gd name="T1" fmla="*/ 72 h 72"/>
                <a:gd name="T2" fmla="*/ 27 w 57"/>
                <a:gd name="T3" fmla="*/ 0 h 72"/>
                <a:gd name="T4" fmla="*/ 57 w 57"/>
                <a:gd name="T5" fmla="*/ 6 h 72"/>
                <a:gd name="T6" fmla="*/ 12 w 57"/>
                <a:gd name="T7" fmla="*/ 72 h 72"/>
              </a:gdLst>
              <a:ahLst/>
              <a:cxnLst>
                <a:cxn ang="0">
                  <a:pos x="T0" y="T1"/>
                </a:cxn>
                <a:cxn ang="0">
                  <a:pos x="T2" y="T3"/>
                </a:cxn>
                <a:cxn ang="0">
                  <a:pos x="T4" y="T5"/>
                </a:cxn>
                <a:cxn ang="0">
                  <a:pos x="T6" y="T7"/>
                </a:cxn>
              </a:cxnLst>
              <a:rect l="0" t="0" r="r" b="b"/>
              <a:pathLst>
                <a:path w="57" h="72">
                  <a:moveTo>
                    <a:pt x="12" y="72"/>
                  </a:moveTo>
                  <a:cubicBezTo>
                    <a:pt x="0" y="48"/>
                    <a:pt x="7" y="20"/>
                    <a:pt x="27" y="0"/>
                  </a:cubicBezTo>
                  <a:cubicBezTo>
                    <a:pt x="57" y="6"/>
                    <a:pt x="57" y="6"/>
                    <a:pt x="57" y="6"/>
                  </a:cubicBezTo>
                  <a:cubicBezTo>
                    <a:pt x="29" y="21"/>
                    <a:pt x="12" y="37"/>
                    <a:pt x="12" y="7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grpSp>
      <p:sp>
        <p:nvSpPr>
          <p:cNvPr id="62" name="Freeform 52"/>
          <p:cNvSpPr>
            <a:spLocks/>
          </p:cNvSpPr>
          <p:nvPr/>
        </p:nvSpPr>
        <p:spPr bwMode="auto">
          <a:xfrm>
            <a:off x="5689947" y="876284"/>
            <a:ext cx="509455" cy="414230"/>
          </a:xfrm>
          <a:custGeom>
            <a:avLst/>
            <a:gdLst>
              <a:gd name="T0" fmla="*/ 312 w 312"/>
              <a:gd name="T1" fmla="*/ 86 h 253"/>
              <a:gd name="T2" fmla="*/ 305 w 312"/>
              <a:gd name="T3" fmla="*/ 75 h 253"/>
              <a:gd name="T4" fmla="*/ 79 w 312"/>
              <a:gd name="T5" fmla="*/ 226 h 253"/>
              <a:gd name="T6" fmla="*/ 28 w 312"/>
              <a:gd name="T7" fmla="*/ 214 h 253"/>
              <a:gd name="T8" fmla="*/ 35 w 312"/>
              <a:gd name="T9" fmla="*/ 162 h 253"/>
              <a:gd name="T10" fmla="*/ 262 w 312"/>
              <a:gd name="T11" fmla="*/ 11 h 253"/>
              <a:gd name="T12" fmla="*/ 254 w 312"/>
              <a:gd name="T13" fmla="*/ 0 h 253"/>
              <a:gd name="T14" fmla="*/ 26 w 312"/>
              <a:gd name="T15" fmla="*/ 153 h 253"/>
              <a:gd name="T16" fmla="*/ 15 w 312"/>
              <a:gd name="T17" fmla="*/ 222 h 253"/>
              <a:gd name="T18" fmla="*/ 83 w 312"/>
              <a:gd name="T19" fmla="*/ 239 h 253"/>
              <a:gd name="T20" fmla="*/ 312 w 312"/>
              <a:gd name="T21" fmla="*/ 8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2" h="253">
                <a:moveTo>
                  <a:pt x="312" y="86"/>
                </a:moveTo>
                <a:cubicBezTo>
                  <a:pt x="305" y="75"/>
                  <a:pt x="305" y="75"/>
                  <a:pt x="305" y="75"/>
                </a:cubicBezTo>
                <a:cubicBezTo>
                  <a:pt x="79" y="226"/>
                  <a:pt x="79" y="226"/>
                  <a:pt x="79" y="226"/>
                </a:cubicBezTo>
                <a:cubicBezTo>
                  <a:pt x="63" y="237"/>
                  <a:pt x="40" y="231"/>
                  <a:pt x="28" y="214"/>
                </a:cubicBezTo>
                <a:cubicBezTo>
                  <a:pt x="16" y="196"/>
                  <a:pt x="19" y="173"/>
                  <a:pt x="35" y="162"/>
                </a:cubicBezTo>
                <a:cubicBezTo>
                  <a:pt x="262" y="11"/>
                  <a:pt x="262" y="11"/>
                  <a:pt x="262" y="11"/>
                </a:cubicBezTo>
                <a:cubicBezTo>
                  <a:pt x="254" y="0"/>
                  <a:pt x="254" y="0"/>
                  <a:pt x="254" y="0"/>
                </a:cubicBezTo>
                <a:cubicBezTo>
                  <a:pt x="26" y="153"/>
                  <a:pt x="26" y="153"/>
                  <a:pt x="26" y="153"/>
                </a:cubicBezTo>
                <a:cubicBezTo>
                  <a:pt x="4" y="167"/>
                  <a:pt x="0" y="198"/>
                  <a:pt x="15" y="222"/>
                </a:cubicBezTo>
                <a:cubicBezTo>
                  <a:pt x="31" y="246"/>
                  <a:pt x="62" y="253"/>
                  <a:pt x="83" y="239"/>
                </a:cubicBezTo>
                <a:lnTo>
                  <a:pt x="312" y="86"/>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3" name="Freeform 53"/>
          <p:cNvSpPr>
            <a:spLocks/>
          </p:cNvSpPr>
          <p:nvPr/>
        </p:nvSpPr>
        <p:spPr bwMode="auto">
          <a:xfrm>
            <a:off x="6076800" y="853669"/>
            <a:ext cx="140457" cy="192831"/>
          </a:xfrm>
          <a:custGeom>
            <a:avLst/>
            <a:gdLst>
              <a:gd name="T0" fmla="*/ 80 w 86"/>
              <a:gd name="T1" fmla="*/ 115 h 118"/>
              <a:gd name="T2" fmla="*/ 68 w 86"/>
              <a:gd name="T3" fmla="*/ 113 h 118"/>
              <a:gd name="T4" fmla="*/ 3 w 86"/>
              <a:gd name="T5" fmla="*/ 16 h 118"/>
              <a:gd name="T6" fmla="*/ 6 w 86"/>
              <a:gd name="T7" fmla="*/ 3 h 118"/>
              <a:gd name="T8" fmla="*/ 19 w 86"/>
              <a:gd name="T9" fmla="*/ 6 h 118"/>
              <a:gd name="T10" fmla="*/ 83 w 86"/>
              <a:gd name="T11" fmla="*/ 102 h 118"/>
              <a:gd name="T12" fmla="*/ 80 w 86"/>
              <a:gd name="T13" fmla="*/ 115 h 118"/>
            </a:gdLst>
            <a:ahLst/>
            <a:cxnLst>
              <a:cxn ang="0">
                <a:pos x="T0" y="T1"/>
              </a:cxn>
              <a:cxn ang="0">
                <a:pos x="T2" y="T3"/>
              </a:cxn>
              <a:cxn ang="0">
                <a:pos x="T4" y="T5"/>
              </a:cxn>
              <a:cxn ang="0">
                <a:pos x="T6" y="T7"/>
              </a:cxn>
              <a:cxn ang="0">
                <a:pos x="T8" y="T9"/>
              </a:cxn>
              <a:cxn ang="0">
                <a:pos x="T10" y="T11"/>
              </a:cxn>
              <a:cxn ang="0">
                <a:pos x="T12" y="T13"/>
              </a:cxn>
            </a:cxnLst>
            <a:rect l="0" t="0" r="r" b="b"/>
            <a:pathLst>
              <a:path w="86" h="118">
                <a:moveTo>
                  <a:pt x="80" y="115"/>
                </a:moveTo>
                <a:cubicBezTo>
                  <a:pt x="76" y="118"/>
                  <a:pt x="70" y="117"/>
                  <a:pt x="68" y="113"/>
                </a:cubicBezTo>
                <a:cubicBezTo>
                  <a:pt x="3" y="16"/>
                  <a:pt x="3" y="16"/>
                  <a:pt x="3" y="16"/>
                </a:cubicBezTo>
                <a:cubicBezTo>
                  <a:pt x="0" y="12"/>
                  <a:pt x="1" y="6"/>
                  <a:pt x="6" y="3"/>
                </a:cubicBezTo>
                <a:cubicBezTo>
                  <a:pt x="10" y="0"/>
                  <a:pt x="16" y="2"/>
                  <a:pt x="19" y="6"/>
                </a:cubicBezTo>
                <a:cubicBezTo>
                  <a:pt x="83" y="102"/>
                  <a:pt x="83" y="102"/>
                  <a:pt x="83" y="102"/>
                </a:cubicBezTo>
                <a:cubicBezTo>
                  <a:pt x="86" y="107"/>
                  <a:pt x="85" y="112"/>
                  <a:pt x="80" y="115"/>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4" name="Freeform 54"/>
          <p:cNvSpPr>
            <a:spLocks/>
          </p:cNvSpPr>
          <p:nvPr/>
        </p:nvSpPr>
        <p:spPr bwMode="auto">
          <a:xfrm>
            <a:off x="5756605" y="985793"/>
            <a:ext cx="385662" cy="252347"/>
          </a:xfrm>
          <a:custGeom>
            <a:avLst/>
            <a:gdLst>
              <a:gd name="T0" fmla="*/ 236 w 236"/>
              <a:gd name="T1" fmla="*/ 13 h 154"/>
              <a:gd name="T2" fmla="*/ 227 w 236"/>
              <a:gd name="T3" fmla="*/ 0 h 154"/>
              <a:gd name="T4" fmla="*/ 25 w 236"/>
              <a:gd name="T5" fmla="*/ 135 h 154"/>
              <a:gd name="T6" fmla="*/ 0 w 236"/>
              <a:gd name="T7" fmla="*/ 136 h 154"/>
              <a:gd name="T8" fmla="*/ 1 w 236"/>
              <a:gd name="T9" fmla="*/ 138 h 154"/>
              <a:gd name="T10" fmla="*/ 36 w 236"/>
              <a:gd name="T11" fmla="*/ 146 h 154"/>
              <a:gd name="T12" fmla="*/ 236 w 236"/>
              <a:gd name="T13" fmla="*/ 13 h 154"/>
            </a:gdLst>
            <a:ahLst/>
            <a:cxnLst>
              <a:cxn ang="0">
                <a:pos x="T0" y="T1"/>
              </a:cxn>
              <a:cxn ang="0">
                <a:pos x="T2" y="T3"/>
              </a:cxn>
              <a:cxn ang="0">
                <a:pos x="T4" y="T5"/>
              </a:cxn>
              <a:cxn ang="0">
                <a:pos x="T6" y="T7"/>
              </a:cxn>
              <a:cxn ang="0">
                <a:pos x="T8" y="T9"/>
              </a:cxn>
              <a:cxn ang="0">
                <a:pos x="T10" y="T11"/>
              </a:cxn>
              <a:cxn ang="0">
                <a:pos x="T12" y="T13"/>
              </a:cxn>
            </a:cxnLst>
            <a:rect l="0" t="0" r="r" b="b"/>
            <a:pathLst>
              <a:path w="236" h="154">
                <a:moveTo>
                  <a:pt x="236" y="13"/>
                </a:moveTo>
                <a:cubicBezTo>
                  <a:pt x="227" y="0"/>
                  <a:pt x="227" y="0"/>
                  <a:pt x="227" y="0"/>
                </a:cubicBezTo>
                <a:cubicBezTo>
                  <a:pt x="25" y="135"/>
                  <a:pt x="25" y="135"/>
                  <a:pt x="25" y="135"/>
                </a:cubicBezTo>
                <a:cubicBezTo>
                  <a:pt x="17" y="140"/>
                  <a:pt x="8" y="140"/>
                  <a:pt x="0" y="136"/>
                </a:cubicBezTo>
                <a:cubicBezTo>
                  <a:pt x="0" y="137"/>
                  <a:pt x="0" y="137"/>
                  <a:pt x="1" y="138"/>
                </a:cubicBezTo>
                <a:cubicBezTo>
                  <a:pt x="9" y="150"/>
                  <a:pt x="25" y="154"/>
                  <a:pt x="36" y="146"/>
                </a:cubicBezTo>
                <a:lnTo>
                  <a:pt x="236" y="13"/>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5" name="Freeform 55"/>
          <p:cNvSpPr>
            <a:spLocks noEditPoints="1"/>
          </p:cNvSpPr>
          <p:nvPr/>
        </p:nvSpPr>
        <p:spPr bwMode="auto">
          <a:xfrm>
            <a:off x="5442362" y="1207192"/>
            <a:ext cx="222589" cy="390423"/>
          </a:xfrm>
          <a:custGeom>
            <a:avLst/>
            <a:gdLst>
              <a:gd name="T0" fmla="*/ 59 w 136"/>
              <a:gd name="T1" fmla="*/ 203 h 239"/>
              <a:gd name="T2" fmla="*/ 54 w 136"/>
              <a:gd name="T3" fmla="*/ 203 h 239"/>
              <a:gd name="T4" fmla="*/ 54 w 136"/>
              <a:gd name="T5" fmla="*/ 239 h 239"/>
              <a:gd name="T6" fmla="*/ 72 w 136"/>
              <a:gd name="T7" fmla="*/ 226 h 239"/>
              <a:gd name="T8" fmla="*/ 59 w 136"/>
              <a:gd name="T9" fmla="*/ 203 h 239"/>
              <a:gd name="T10" fmla="*/ 54 w 136"/>
              <a:gd name="T11" fmla="*/ 187 h 239"/>
              <a:gd name="T12" fmla="*/ 54 w 136"/>
              <a:gd name="T13" fmla="*/ 82 h 239"/>
              <a:gd name="T14" fmla="*/ 81 w 136"/>
              <a:gd name="T15" fmla="*/ 74 h 239"/>
              <a:gd name="T16" fmla="*/ 97 w 136"/>
              <a:gd name="T17" fmla="*/ 13 h 239"/>
              <a:gd name="T18" fmla="*/ 114 w 136"/>
              <a:gd name="T19" fmla="*/ 2 h 239"/>
              <a:gd name="T20" fmla="*/ 124 w 136"/>
              <a:gd name="T21" fmla="*/ 20 h 239"/>
              <a:gd name="T22" fmla="*/ 109 w 136"/>
              <a:gd name="T23" fmla="*/ 81 h 239"/>
              <a:gd name="T24" fmla="*/ 130 w 136"/>
              <a:gd name="T25" fmla="*/ 134 h 239"/>
              <a:gd name="T26" fmla="*/ 122 w 136"/>
              <a:gd name="T27" fmla="*/ 164 h 239"/>
              <a:gd name="T28" fmla="*/ 122 w 136"/>
              <a:gd name="T29" fmla="*/ 164 h 239"/>
              <a:gd name="T30" fmla="*/ 136 w 136"/>
              <a:gd name="T31" fmla="*/ 187 h 239"/>
              <a:gd name="T32" fmla="*/ 131 w 136"/>
              <a:gd name="T33" fmla="*/ 207 h 239"/>
              <a:gd name="T34" fmla="*/ 54 w 136"/>
              <a:gd name="T35" fmla="*/ 187 h 239"/>
              <a:gd name="T36" fmla="*/ 54 w 136"/>
              <a:gd name="T37" fmla="*/ 203 h 239"/>
              <a:gd name="T38" fmla="*/ 36 w 136"/>
              <a:gd name="T39" fmla="*/ 216 h 239"/>
              <a:gd name="T40" fmla="*/ 50 w 136"/>
              <a:gd name="T41" fmla="*/ 239 h 239"/>
              <a:gd name="T42" fmla="*/ 54 w 136"/>
              <a:gd name="T43" fmla="*/ 239 h 239"/>
              <a:gd name="T44" fmla="*/ 54 w 136"/>
              <a:gd name="T45" fmla="*/ 203 h 239"/>
              <a:gd name="T46" fmla="*/ 54 w 136"/>
              <a:gd name="T47" fmla="*/ 82 h 239"/>
              <a:gd name="T48" fmla="*/ 54 w 136"/>
              <a:gd name="T49" fmla="*/ 187 h 239"/>
              <a:gd name="T50" fmla="*/ 0 w 136"/>
              <a:gd name="T51" fmla="*/ 173 h 239"/>
              <a:gd name="T52" fmla="*/ 5 w 136"/>
              <a:gd name="T53" fmla="*/ 152 h 239"/>
              <a:gd name="T54" fmla="*/ 29 w 136"/>
              <a:gd name="T55" fmla="*/ 140 h 239"/>
              <a:gd name="T56" fmla="*/ 37 w 136"/>
              <a:gd name="T57" fmla="*/ 109 h 239"/>
              <a:gd name="T58" fmla="*/ 54 w 136"/>
              <a:gd name="T59" fmla="*/ 82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6" h="239">
                <a:moveTo>
                  <a:pt x="59" y="203"/>
                </a:moveTo>
                <a:cubicBezTo>
                  <a:pt x="57" y="203"/>
                  <a:pt x="56" y="203"/>
                  <a:pt x="54" y="203"/>
                </a:cubicBezTo>
                <a:cubicBezTo>
                  <a:pt x="54" y="239"/>
                  <a:pt x="54" y="239"/>
                  <a:pt x="54" y="239"/>
                </a:cubicBezTo>
                <a:cubicBezTo>
                  <a:pt x="62" y="239"/>
                  <a:pt x="70" y="234"/>
                  <a:pt x="72" y="226"/>
                </a:cubicBezTo>
                <a:cubicBezTo>
                  <a:pt x="74" y="216"/>
                  <a:pt x="69" y="206"/>
                  <a:pt x="59" y="203"/>
                </a:cubicBezTo>
                <a:close/>
                <a:moveTo>
                  <a:pt x="54" y="187"/>
                </a:moveTo>
                <a:cubicBezTo>
                  <a:pt x="54" y="82"/>
                  <a:pt x="54" y="82"/>
                  <a:pt x="54" y="82"/>
                </a:cubicBezTo>
                <a:cubicBezTo>
                  <a:pt x="62" y="76"/>
                  <a:pt x="71" y="74"/>
                  <a:pt x="81" y="74"/>
                </a:cubicBezTo>
                <a:cubicBezTo>
                  <a:pt x="97" y="13"/>
                  <a:pt x="97" y="13"/>
                  <a:pt x="97" y="13"/>
                </a:cubicBezTo>
                <a:cubicBezTo>
                  <a:pt x="99" y="5"/>
                  <a:pt x="107" y="0"/>
                  <a:pt x="114" y="2"/>
                </a:cubicBezTo>
                <a:cubicBezTo>
                  <a:pt x="122" y="4"/>
                  <a:pt x="126" y="12"/>
                  <a:pt x="124" y="20"/>
                </a:cubicBezTo>
                <a:cubicBezTo>
                  <a:pt x="109" y="81"/>
                  <a:pt x="109" y="81"/>
                  <a:pt x="109" y="81"/>
                </a:cubicBezTo>
                <a:cubicBezTo>
                  <a:pt x="125" y="90"/>
                  <a:pt x="136" y="109"/>
                  <a:pt x="130" y="134"/>
                </a:cubicBezTo>
                <a:cubicBezTo>
                  <a:pt x="130" y="134"/>
                  <a:pt x="125" y="154"/>
                  <a:pt x="122" y="164"/>
                </a:cubicBezTo>
                <a:cubicBezTo>
                  <a:pt x="122" y="164"/>
                  <a:pt x="122" y="164"/>
                  <a:pt x="122" y="164"/>
                </a:cubicBezTo>
                <a:cubicBezTo>
                  <a:pt x="118" y="178"/>
                  <a:pt x="136" y="187"/>
                  <a:pt x="136" y="187"/>
                </a:cubicBezTo>
                <a:cubicBezTo>
                  <a:pt x="131" y="207"/>
                  <a:pt x="131" y="207"/>
                  <a:pt x="131" y="207"/>
                </a:cubicBezTo>
                <a:lnTo>
                  <a:pt x="54" y="187"/>
                </a:lnTo>
                <a:close/>
                <a:moveTo>
                  <a:pt x="54" y="203"/>
                </a:moveTo>
                <a:cubicBezTo>
                  <a:pt x="46" y="203"/>
                  <a:pt x="38" y="208"/>
                  <a:pt x="36" y="216"/>
                </a:cubicBezTo>
                <a:cubicBezTo>
                  <a:pt x="34" y="226"/>
                  <a:pt x="40" y="236"/>
                  <a:pt x="50" y="239"/>
                </a:cubicBezTo>
                <a:cubicBezTo>
                  <a:pt x="51" y="239"/>
                  <a:pt x="53" y="239"/>
                  <a:pt x="54" y="239"/>
                </a:cubicBezTo>
                <a:cubicBezTo>
                  <a:pt x="54" y="203"/>
                  <a:pt x="54" y="203"/>
                  <a:pt x="54" y="203"/>
                </a:cubicBezTo>
                <a:close/>
                <a:moveTo>
                  <a:pt x="54" y="82"/>
                </a:moveTo>
                <a:cubicBezTo>
                  <a:pt x="54" y="187"/>
                  <a:pt x="54" y="187"/>
                  <a:pt x="54" y="187"/>
                </a:cubicBezTo>
                <a:cubicBezTo>
                  <a:pt x="0" y="173"/>
                  <a:pt x="0" y="173"/>
                  <a:pt x="0" y="173"/>
                </a:cubicBezTo>
                <a:cubicBezTo>
                  <a:pt x="5" y="152"/>
                  <a:pt x="5" y="152"/>
                  <a:pt x="5" y="152"/>
                </a:cubicBezTo>
                <a:cubicBezTo>
                  <a:pt x="5" y="152"/>
                  <a:pt x="25" y="154"/>
                  <a:pt x="29" y="140"/>
                </a:cubicBezTo>
                <a:cubicBezTo>
                  <a:pt x="32" y="128"/>
                  <a:pt x="37" y="109"/>
                  <a:pt x="37" y="109"/>
                </a:cubicBezTo>
                <a:cubicBezTo>
                  <a:pt x="40" y="97"/>
                  <a:pt x="46" y="88"/>
                  <a:pt x="54" y="82"/>
                </a:cubicBez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66" name="Freeform 56"/>
          <p:cNvSpPr>
            <a:spLocks noEditPoints="1"/>
          </p:cNvSpPr>
          <p:nvPr/>
        </p:nvSpPr>
        <p:spPr bwMode="auto">
          <a:xfrm>
            <a:off x="5240008" y="2024939"/>
            <a:ext cx="416610" cy="453510"/>
          </a:xfrm>
          <a:custGeom>
            <a:avLst/>
            <a:gdLst>
              <a:gd name="T0" fmla="*/ 198 w 255"/>
              <a:gd name="T1" fmla="*/ 128 h 277"/>
              <a:gd name="T2" fmla="*/ 191 w 255"/>
              <a:gd name="T3" fmla="*/ 158 h 277"/>
              <a:gd name="T4" fmla="*/ 191 w 255"/>
              <a:gd name="T5" fmla="*/ 185 h 277"/>
              <a:gd name="T6" fmla="*/ 196 w 255"/>
              <a:gd name="T7" fmla="*/ 187 h 277"/>
              <a:gd name="T8" fmla="*/ 218 w 255"/>
              <a:gd name="T9" fmla="*/ 218 h 277"/>
              <a:gd name="T10" fmla="*/ 191 w 255"/>
              <a:gd name="T11" fmla="*/ 201 h 277"/>
              <a:gd name="T12" fmla="*/ 191 w 255"/>
              <a:gd name="T13" fmla="*/ 55 h 277"/>
              <a:gd name="T14" fmla="*/ 218 w 255"/>
              <a:gd name="T15" fmla="*/ 38 h 277"/>
              <a:gd name="T16" fmla="*/ 196 w 255"/>
              <a:gd name="T17" fmla="*/ 69 h 277"/>
              <a:gd name="T18" fmla="*/ 191 w 255"/>
              <a:gd name="T19" fmla="*/ 71 h 277"/>
              <a:gd name="T20" fmla="*/ 249 w 255"/>
              <a:gd name="T21" fmla="*/ 121 h 277"/>
              <a:gd name="T22" fmla="*/ 211 w 255"/>
              <a:gd name="T23" fmla="*/ 128 h 277"/>
              <a:gd name="T24" fmla="*/ 249 w 255"/>
              <a:gd name="T25" fmla="*/ 134 h 277"/>
              <a:gd name="T26" fmla="*/ 249 w 255"/>
              <a:gd name="T27" fmla="*/ 121 h 277"/>
              <a:gd name="T28" fmla="*/ 132 w 255"/>
              <a:gd name="T29" fmla="*/ 277 h 277"/>
              <a:gd name="T30" fmla="*/ 167 w 255"/>
              <a:gd name="T31" fmla="*/ 186 h 277"/>
              <a:gd name="T32" fmla="*/ 191 w 255"/>
              <a:gd name="T33" fmla="*/ 98 h 277"/>
              <a:gd name="T34" fmla="*/ 127 w 255"/>
              <a:gd name="T35" fmla="*/ 72 h 277"/>
              <a:gd name="T36" fmla="*/ 183 w 255"/>
              <a:gd name="T37" fmla="*/ 128 h 277"/>
              <a:gd name="T38" fmla="*/ 156 w 255"/>
              <a:gd name="T39" fmla="*/ 176 h 277"/>
              <a:gd name="T40" fmla="*/ 153 w 255"/>
              <a:gd name="T41" fmla="*/ 214 h 277"/>
              <a:gd name="T42" fmla="*/ 127 w 255"/>
              <a:gd name="T43" fmla="*/ 277 h 277"/>
              <a:gd name="T44" fmla="*/ 191 w 255"/>
              <a:gd name="T45" fmla="*/ 71 h 277"/>
              <a:gd name="T46" fmla="*/ 186 w 255"/>
              <a:gd name="T47" fmla="*/ 60 h 277"/>
              <a:gd name="T48" fmla="*/ 191 w 255"/>
              <a:gd name="T49" fmla="*/ 185 h 277"/>
              <a:gd name="T50" fmla="*/ 186 w 255"/>
              <a:gd name="T51" fmla="*/ 196 h 277"/>
              <a:gd name="T52" fmla="*/ 191 w 255"/>
              <a:gd name="T53" fmla="*/ 185 h 277"/>
              <a:gd name="T54" fmla="*/ 127 w 255"/>
              <a:gd name="T55" fmla="*/ 0 h 277"/>
              <a:gd name="T56" fmla="*/ 134 w 255"/>
              <a:gd name="T57" fmla="*/ 7 h 277"/>
              <a:gd name="T58" fmla="*/ 128 w 255"/>
              <a:gd name="T59" fmla="*/ 45 h 277"/>
              <a:gd name="T60" fmla="*/ 127 w 255"/>
              <a:gd name="T61" fmla="*/ 45 h 277"/>
              <a:gd name="T62" fmla="*/ 64 w 255"/>
              <a:gd name="T63" fmla="*/ 97 h 277"/>
              <a:gd name="T64" fmla="*/ 89 w 255"/>
              <a:gd name="T65" fmla="*/ 187 h 277"/>
              <a:gd name="T66" fmla="*/ 124 w 255"/>
              <a:gd name="T67" fmla="*/ 277 h 277"/>
              <a:gd name="T68" fmla="*/ 127 w 255"/>
              <a:gd name="T69" fmla="*/ 214 h 277"/>
              <a:gd name="T70" fmla="*/ 103 w 255"/>
              <a:gd name="T71" fmla="*/ 183 h 277"/>
              <a:gd name="T72" fmla="*/ 71 w 255"/>
              <a:gd name="T73" fmla="*/ 128 h 277"/>
              <a:gd name="T74" fmla="*/ 127 w 255"/>
              <a:gd name="T75" fmla="*/ 72 h 277"/>
              <a:gd name="T76" fmla="*/ 127 w 255"/>
              <a:gd name="T77" fmla="*/ 57 h 277"/>
              <a:gd name="T78" fmla="*/ 127 w 255"/>
              <a:gd name="T79" fmla="*/ 0 h 277"/>
              <a:gd name="T80" fmla="*/ 121 w 255"/>
              <a:gd name="T81" fmla="*/ 38 h 277"/>
              <a:gd name="T82" fmla="*/ 127 w 255"/>
              <a:gd name="T83" fmla="*/ 0 h 277"/>
              <a:gd name="T84" fmla="*/ 64 w 255"/>
              <a:gd name="T85" fmla="*/ 185 h 277"/>
              <a:gd name="T86" fmla="*/ 69 w 255"/>
              <a:gd name="T87" fmla="*/ 196 h 277"/>
              <a:gd name="T88" fmla="*/ 64 w 255"/>
              <a:gd name="T89" fmla="*/ 71 h 277"/>
              <a:gd name="T90" fmla="*/ 69 w 255"/>
              <a:gd name="T91" fmla="*/ 60 h 277"/>
              <a:gd name="T92" fmla="*/ 64 w 255"/>
              <a:gd name="T93" fmla="*/ 71 h 277"/>
              <a:gd name="T94" fmla="*/ 57 w 255"/>
              <a:gd name="T95" fmla="*/ 128 h 277"/>
              <a:gd name="T96" fmla="*/ 64 w 255"/>
              <a:gd name="T97" fmla="*/ 97 h 277"/>
              <a:gd name="T98" fmla="*/ 64 w 255"/>
              <a:gd name="T99" fmla="*/ 71 h 277"/>
              <a:gd name="T100" fmla="*/ 60 w 255"/>
              <a:gd name="T101" fmla="*/ 69 h 277"/>
              <a:gd name="T102" fmla="*/ 38 w 255"/>
              <a:gd name="T103" fmla="*/ 38 h 277"/>
              <a:gd name="T104" fmla="*/ 64 w 255"/>
              <a:gd name="T105" fmla="*/ 55 h 277"/>
              <a:gd name="T106" fmla="*/ 64 w 255"/>
              <a:gd name="T107" fmla="*/ 201 h 277"/>
              <a:gd name="T108" fmla="*/ 38 w 255"/>
              <a:gd name="T109" fmla="*/ 218 h 277"/>
              <a:gd name="T110" fmla="*/ 60 w 255"/>
              <a:gd name="T111" fmla="*/ 187 h 277"/>
              <a:gd name="T112" fmla="*/ 64 w 255"/>
              <a:gd name="T113" fmla="*/ 185 h 277"/>
              <a:gd name="T114" fmla="*/ 45 w 255"/>
              <a:gd name="T115" fmla="*/ 128 h 277"/>
              <a:gd name="T116" fmla="*/ 7 w 255"/>
              <a:gd name="T117" fmla="*/ 121 h 277"/>
              <a:gd name="T118" fmla="*/ 7 w 255"/>
              <a:gd name="T119" fmla="*/ 134 h 277"/>
              <a:gd name="T120" fmla="*/ 45 w 255"/>
              <a:gd name="T121" fmla="*/ 128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5" h="277">
                <a:moveTo>
                  <a:pt x="191" y="158"/>
                </a:moveTo>
                <a:cubicBezTo>
                  <a:pt x="195" y="149"/>
                  <a:pt x="198" y="139"/>
                  <a:pt x="198" y="128"/>
                </a:cubicBezTo>
                <a:cubicBezTo>
                  <a:pt x="198" y="117"/>
                  <a:pt x="195" y="107"/>
                  <a:pt x="191" y="98"/>
                </a:cubicBezTo>
                <a:cubicBezTo>
                  <a:pt x="191" y="158"/>
                  <a:pt x="191" y="158"/>
                  <a:pt x="191" y="158"/>
                </a:cubicBezTo>
                <a:close/>
                <a:moveTo>
                  <a:pt x="191" y="201"/>
                </a:moveTo>
                <a:cubicBezTo>
                  <a:pt x="191" y="185"/>
                  <a:pt x="191" y="185"/>
                  <a:pt x="191" y="185"/>
                </a:cubicBezTo>
                <a:cubicBezTo>
                  <a:pt x="193" y="185"/>
                  <a:pt x="194" y="185"/>
                  <a:pt x="196" y="187"/>
                </a:cubicBezTo>
                <a:cubicBezTo>
                  <a:pt x="196" y="187"/>
                  <a:pt x="196" y="187"/>
                  <a:pt x="196" y="187"/>
                </a:cubicBezTo>
                <a:cubicBezTo>
                  <a:pt x="218" y="209"/>
                  <a:pt x="218" y="209"/>
                  <a:pt x="218" y="209"/>
                </a:cubicBezTo>
                <a:cubicBezTo>
                  <a:pt x="220" y="211"/>
                  <a:pt x="220" y="216"/>
                  <a:pt x="218" y="218"/>
                </a:cubicBezTo>
                <a:cubicBezTo>
                  <a:pt x="215" y="221"/>
                  <a:pt x="211" y="221"/>
                  <a:pt x="209" y="218"/>
                </a:cubicBezTo>
                <a:cubicBezTo>
                  <a:pt x="191" y="201"/>
                  <a:pt x="191" y="201"/>
                  <a:pt x="191" y="201"/>
                </a:cubicBezTo>
                <a:close/>
                <a:moveTo>
                  <a:pt x="191" y="71"/>
                </a:moveTo>
                <a:cubicBezTo>
                  <a:pt x="191" y="55"/>
                  <a:pt x="191" y="55"/>
                  <a:pt x="191" y="55"/>
                </a:cubicBezTo>
                <a:cubicBezTo>
                  <a:pt x="209" y="38"/>
                  <a:pt x="209" y="38"/>
                  <a:pt x="209" y="38"/>
                </a:cubicBezTo>
                <a:cubicBezTo>
                  <a:pt x="211" y="35"/>
                  <a:pt x="215" y="35"/>
                  <a:pt x="218" y="38"/>
                </a:cubicBezTo>
                <a:cubicBezTo>
                  <a:pt x="220" y="40"/>
                  <a:pt x="220" y="44"/>
                  <a:pt x="218" y="47"/>
                </a:cubicBezTo>
                <a:cubicBezTo>
                  <a:pt x="196" y="69"/>
                  <a:pt x="196" y="69"/>
                  <a:pt x="196" y="69"/>
                </a:cubicBezTo>
                <a:cubicBezTo>
                  <a:pt x="196" y="69"/>
                  <a:pt x="196" y="69"/>
                  <a:pt x="196" y="69"/>
                </a:cubicBezTo>
                <a:cubicBezTo>
                  <a:pt x="194" y="71"/>
                  <a:pt x="193" y="71"/>
                  <a:pt x="191" y="71"/>
                </a:cubicBezTo>
                <a:close/>
                <a:moveTo>
                  <a:pt x="249" y="121"/>
                </a:moveTo>
                <a:cubicBezTo>
                  <a:pt x="249" y="121"/>
                  <a:pt x="249" y="121"/>
                  <a:pt x="249" y="121"/>
                </a:cubicBezTo>
                <a:cubicBezTo>
                  <a:pt x="217" y="121"/>
                  <a:pt x="217" y="121"/>
                  <a:pt x="217" y="121"/>
                </a:cubicBezTo>
                <a:cubicBezTo>
                  <a:pt x="214" y="121"/>
                  <a:pt x="211" y="124"/>
                  <a:pt x="211" y="128"/>
                </a:cubicBezTo>
                <a:cubicBezTo>
                  <a:pt x="211" y="132"/>
                  <a:pt x="214" y="134"/>
                  <a:pt x="217" y="134"/>
                </a:cubicBezTo>
                <a:cubicBezTo>
                  <a:pt x="249" y="134"/>
                  <a:pt x="249" y="134"/>
                  <a:pt x="249" y="134"/>
                </a:cubicBezTo>
                <a:cubicBezTo>
                  <a:pt x="252" y="134"/>
                  <a:pt x="255" y="132"/>
                  <a:pt x="255" y="128"/>
                </a:cubicBezTo>
                <a:cubicBezTo>
                  <a:pt x="255" y="124"/>
                  <a:pt x="252" y="121"/>
                  <a:pt x="249" y="121"/>
                </a:cubicBezTo>
                <a:close/>
                <a:moveTo>
                  <a:pt x="127" y="277"/>
                </a:moveTo>
                <a:cubicBezTo>
                  <a:pt x="132" y="277"/>
                  <a:pt x="132" y="277"/>
                  <a:pt x="132" y="277"/>
                </a:cubicBezTo>
                <a:cubicBezTo>
                  <a:pt x="151" y="277"/>
                  <a:pt x="167" y="262"/>
                  <a:pt x="167" y="242"/>
                </a:cubicBezTo>
                <a:cubicBezTo>
                  <a:pt x="167" y="186"/>
                  <a:pt x="167" y="186"/>
                  <a:pt x="167" y="186"/>
                </a:cubicBezTo>
                <a:cubicBezTo>
                  <a:pt x="177" y="179"/>
                  <a:pt x="186" y="169"/>
                  <a:pt x="191" y="158"/>
                </a:cubicBezTo>
                <a:cubicBezTo>
                  <a:pt x="191" y="98"/>
                  <a:pt x="191" y="98"/>
                  <a:pt x="191" y="98"/>
                </a:cubicBezTo>
                <a:cubicBezTo>
                  <a:pt x="180" y="74"/>
                  <a:pt x="156" y="57"/>
                  <a:pt x="127" y="57"/>
                </a:cubicBezTo>
                <a:cubicBezTo>
                  <a:pt x="127" y="72"/>
                  <a:pt x="127" y="72"/>
                  <a:pt x="127" y="72"/>
                </a:cubicBezTo>
                <a:cubicBezTo>
                  <a:pt x="143" y="72"/>
                  <a:pt x="157" y="78"/>
                  <a:pt x="167" y="88"/>
                </a:cubicBezTo>
                <a:cubicBezTo>
                  <a:pt x="177" y="98"/>
                  <a:pt x="183" y="112"/>
                  <a:pt x="183" y="128"/>
                </a:cubicBezTo>
                <a:cubicBezTo>
                  <a:pt x="183" y="148"/>
                  <a:pt x="172" y="166"/>
                  <a:pt x="156" y="176"/>
                </a:cubicBezTo>
                <a:cubicBezTo>
                  <a:pt x="156" y="176"/>
                  <a:pt x="156" y="176"/>
                  <a:pt x="156" y="176"/>
                </a:cubicBezTo>
                <a:cubicBezTo>
                  <a:pt x="154" y="177"/>
                  <a:pt x="153" y="180"/>
                  <a:pt x="153" y="182"/>
                </a:cubicBezTo>
                <a:cubicBezTo>
                  <a:pt x="153" y="214"/>
                  <a:pt x="153" y="214"/>
                  <a:pt x="153" y="214"/>
                </a:cubicBezTo>
                <a:cubicBezTo>
                  <a:pt x="127" y="214"/>
                  <a:pt x="127" y="214"/>
                  <a:pt x="127" y="214"/>
                </a:cubicBezTo>
                <a:cubicBezTo>
                  <a:pt x="127" y="277"/>
                  <a:pt x="127" y="277"/>
                  <a:pt x="127" y="277"/>
                </a:cubicBezTo>
                <a:close/>
                <a:moveTo>
                  <a:pt x="191" y="55"/>
                </a:moveTo>
                <a:cubicBezTo>
                  <a:pt x="191" y="71"/>
                  <a:pt x="191" y="71"/>
                  <a:pt x="191" y="71"/>
                </a:cubicBezTo>
                <a:cubicBezTo>
                  <a:pt x="189" y="71"/>
                  <a:pt x="188" y="71"/>
                  <a:pt x="186" y="69"/>
                </a:cubicBezTo>
                <a:cubicBezTo>
                  <a:pt x="184" y="67"/>
                  <a:pt x="184" y="63"/>
                  <a:pt x="186" y="60"/>
                </a:cubicBezTo>
                <a:cubicBezTo>
                  <a:pt x="191" y="55"/>
                  <a:pt x="191" y="55"/>
                  <a:pt x="191" y="55"/>
                </a:cubicBezTo>
                <a:close/>
                <a:moveTo>
                  <a:pt x="191" y="185"/>
                </a:moveTo>
                <a:cubicBezTo>
                  <a:pt x="191" y="201"/>
                  <a:pt x="191" y="201"/>
                  <a:pt x="191" y="201"/>
                </a:cubicBezTo>
                <a:cubicBezTo>
                  <a:pt x="186" y="196"/>
                  <a:pt x="186" y="196"/>
                  <a:pt x="186" y="196"/>
                </a:cubicBezTo>
                <a:cubicBezTo>
                  <a:pt x="184" y="193"/>
                  <a:pt x="184" y="189"/>
                  <a:pt x="186" y="187"/>
                </a:cubicBezTo>
                <a:cubicBezTo>
                  <a:pt x="188" y="185"/>
                  <a:pt x="189" y="185"/>
                  <a:pt x="191" y="185"/>
                </a:cubicBezTo>
                <a:close/>
                <a:moveTo>
                  <a:pt x="127" y="45"/>
                </a:moveTo>
                <a:cubicBezTo>
                  <a:pt x="127" y="0"/>
                  <a:pt x="127" y="0"/>
                  <a:pt x="127" y="0"/>
                </a:cubicBezTo>
                <a:cubicBezTo>
                  <a:pt x="127" y="0"/>
                  <a:pt x="128" y="0"/>
                  <a:pt x="128" y="0"/>
                </a:cubicBezTo>
                <a:cubicBezTo>
                  <a:pt x="131" y="0"/>
                  <a:pt x="134" y="3"/>
                  <a:pt x="134" y="7"/>
                </a:cubicBezTo>
                <a:cubicBezTo>
                  <a:pt x="134" y="38"/>
                  <a:pt x="134" y="38"/>
                  <a:pt x="134" y="38"/>
                </a:cubicBezTo>
                <a:cubicBezTo>
                  <a:pt x="134" y="42"/>
                  <a:pt x="131" y="45"/>
                  <a:pt x="128" y="45"/>
                </a:cubicBezTo>
                <a:cubicBezTo>
                  <a:pt x="128" y="45"/>
                  <a:pt x="128" y="45"/>
                  <a:pt x="128" y="45"/>
                </a:cubicBezTo>
                <a:cubicBezTo>
                  <a:pt x="128" y="45"/>
                  <a:pt x="127" y="45"/>
                  <a:pt x="127" y="45"/>
                </a:cubicBezTo>
                <a:close/>
                <a:moveTo>
                  <a:pt x="127" y="57"/>
                </a:moveTo>
                <a:cubicBezTo>
                  <a:pt x="99" y="57"/>
                  <a:pt x="75" y="74"/>
                  <a:pt x="64" y="97"/>
                </a:cubicBezTo>
                <a:cubicBezTo>
                  <a:pt x="64" y="159"/>
                  <a:pt x="64" y="159"/>
                  <a:pt x="64" y="159"/>
                </a:cubicBezTo>
                <a:cubicBezTo>
                  <a:pt x="70" y="170"/>
                  <a:pt x="78" y="180"/>
                  <a:pt x="89" y="187"/>
                </a:cubicBezTo>
                <a:cubicBezTo>
                  <a:pt x="89" y="242"/>
                  <a:pt x="89" y="242"/>
                  <a:pt x="89" y="242"/>
                </a:cubicBezTo>
                <a:cubicBezTo>
                  <a:pt x="89" y="262"/>
                  <a:pt x="104" y="277"/>
                  <a:pt x="124" y="277"/>
                </a:cubicBezTo>
                <a:cubicBezTo>
                  <a:pt x="127" y="277"/>
                  <a:pt x="127" y="277"/>
                  <a:pt x="127" y="277"/>
                </a:cubicBezTo>
                <a:cubicBezTo>
                  <a:pt x="127" y="214"/>
                  <a:pt x="127" y="214"/>
                  <a:pt x="127" y="214"/>
                </a:cubicBezTo>
                <a:cubicBezTo>
                  <a:pt x="103" y="214"/>
                  <a:pt x="103" y="214"/>
                  <a:pt x="103" y="214"/>
                </a:cubicBezTo>
                <a:cubicBezTo>
                  <a:pt x="103" y="183"/>
                  <a:pt x="103" y="183"/>
                  <a:pt x="103" y="183"/>
                </a:cubicBezTo>
                <a:cubicBezTo>
                  <a:pt x="103" y="180"/>
                  <a:pt x="102" y="178"/>
                  <a:pt x="100" y="176"/>
                </a:cubicBezTo>
                <a:cubicBezTo>
                  <a:pt x="83" y="167"/>
                  <a:pt x="71" y="149"/>
                  <a:pt x="71" y="128"/>
                </a:cubicBezTo>
                <a:cubicBezTo>
                  <a:pt x="71" y="112"/>
                  <a:pt x="78" y="98"/>
                  <a:pt x="88" y="88"/>
                </a:cubicBezTo>
                <a:cubicBezTo>
                  <a:pt x="98" y="78"/>
                  <a:pt x="112" y="72"/>
                  <a:pt x="127" y="72"/>
                </a:cubicBezTo>
                <a:cubicBezTo>
                  <a:pt x="127" y="72"/>
                  <a:pt x="127" y="72"/>
                  <a:pt x="127" y="72"/>
                </a:cubicBezTo>
                <a:cubicBezTo>
                  <a:pt x="127" y="57"/>
                  <a:pt x="127" y="57"/>
                  <a:pt x="127" y="57"/>
                </a:cubicBezTo>
                <a:cubicBezTo>
                  <a:pt x="127" y="57"/>
                  <a:pt x="127" y="57"/>
                  <a:pt x="127" y="57"/>
                </a:cubicBezTo>
                <a:close/>
                <a:moveTo>
                  <a:pt x="127" y="0"/>
                </a:moveTo>
                <a:cubicBezTo>
                  <a:pt x="127" y="45"/>
                  <a:pt x="127" y="45"/>
                  <a:pt x="127" y="45"/>
                </a:cubicBezTo>
                <a:cubicBezTo>
                  <a:pt x="124" y="45"/>
                  <a:pt x="121" y="42"/>
                  <a:pt x="121" y="38"/>
                </a:cubicBezTo>
                <a:cubicBezTo>
                  <a:pt x="121" y="7"/>
                  <a:pt x="121" y="7"/>
                  <a:pt x="121" y="7"/>
                </a:cubicBezTo>
                <a:cubicBezTo>
                  <a:pt x="121" y="4"/>
                  <a:pt x="124" y="1"/>
                  <a:pt x="127" y="0"/>
                </a:cubicBezTo>
                <a:close/>
                <a:moveTo>
                  <a:pt x="64" y="201"/>
                </a:moveTo>
                <a:cubicBezTo>
                  <a:pt x="64" y="185"/>
                  <a:pt x="64" y="185"/>
                  <a:pt x="64" y="185"/>
                </a:cubicBezTo>
                <a:cubicBezTo>
                  <a:pt x="66" y="185"/>
                  <a:pt x="68" y="185"/>
                  <a:pt x="69" y="187"/>
                </a:cubicBezTo>
                <a:cubicBezTo>
                  <a:pt x="72" y="189"/>
                  <a:pt x="72" y="193"/>
                  <a:pt x="69" y="196"/>
                </a:cubicBezTo>
                <a:cubicBezTo>
                  <a:pt x="64" y="201"/>
                  <a:pt x="64" y="201"/>
                  <a:pt x="64" y="201"/>
                </a:cubicBezTo>
                <a:close/>
                <a:moveTo>
                  <a:pt x="64" y="71"/>
                </a:moveTo>
                <a:cubicBezTo>
                  <a:pt x="64" y="55"/>
                  <a:pt x="64" y="55"/>
                  <a:pt x="64" y="55"/>
                </a:cubicBezTo>
                <a:cubicBezTo>
                  <a:pt x="69" y="60"/>
                  <a:pt x="69" y="60"/>
                  <a:pt x="69" y="60"/>
                </a:cubicBezTo>
                <a:cubicBezTo>
                  <a:pt x="72" y="63"/>
                  <a:pt x="72" y="67"/>
                  <a:pt x="69" y="69"/>
                </a:cubicBezTo>
                <a:cubicBezTo>
                  <a:pt x="68" y="71"/>
                  <a:pt x="66" y="71"/>
                  <a:pt x="64" y="71"/>
                </a:cubicBezTo>
                <a:close/>
                <a:moveTo>
                  <a:pt x="64" y="97"/>
                </a:moveTo>
                <a:cubicBezTo>
                  <a:pt x="59" y="106"/>
                  <a:pt x="57" y="117"/>
                  <a:pt x="57" y="128"/>
                </a:cubicBezTo>
                <a:cubicBezTo>
                  <a:pt x="57" y="139"/>
                  <a:pt x="59" y="149"/>
                  <a:pt x="64" y="159"/>
                </a:cubicBezTo>
                <a:cubicBezTo>
                  <a:pt x="64" y="97"/>
                  <a:pt x="64" y="97"/>
                  <a:pt x="64" y="97"/>
                </a:cubicBezTo>
                <a:close/>
                <a:moveTo>
                  <a:pt x="64" y="55"/>
                </a:moveTo>
                <a:cubicBezTo>
                  <a:pt x="64" y="71"/>
                  <a:pt x="64" y="71"/>
                  <a:pt x="64" y="71"/>
                </a:cubicBezTo>
                <a:cubicBezTo>
                  <a:pt x="62" y="71"/>
                  <a:pt x="61" y="70"/>
                  <a:pt x="60" y="69"/>
                </a:cubicBezTo>
                <a:cubicBezTo>
                  <a:pt x="60" y="69"/>
                  <a:pt x="60" y="69"/>
                  <a:pt x="60" y="69"/>
                </a:cubicBezTo>
                <a:cubicBezTo>
                  <a:pt x="38" y="47"/>
                  <a:pt x="38" y="47"/>
                  <a:pt x="38" y="47"/>
                </a:cubicBezTo>
                <a:cubicBezTo>
                  <a:pt x="35" y="44"/>
                  <a:pt x="35" y="40"/>
                  <a:pt x="38" y="38"/>
                </a:cubicBezTo>
                <a:cubicBezTo>
                  <a:pt x="40" y="35"/>
                  <a:pt x="44" y="35"/>
                  <a:pt x="47" y="38"/>
                </a:cubicBezTo>
                <a:cubicBezTo>
                  <a:pt x="64" y="55"/>
                  <a:pt x="64" y="55"/>
                  <a:pt x="64" y="55"/>
                </a:cubicBezTo>
                <a:close/>
                <a:moveTo>
                  <a:pt x="64" y="185"/>
                </a:moveTo>
                <a:cubicBezTo>
                  <a:pt x="64" y="201"/>
                  <a:pt x="64" y="201"/>
                  <a:pt x="64" y="201"/>
                </a:cubicBezTo>
                <a:cubicBezTo>
                  <a:pt x="47" y="218"/>
                  <a:pt x="47" y="218"/>
                  <a:pt x="47" y="218"/>
                </a:cubicBezTo>
                <a:cubicBezTo>
                  <a:pt x="44" y="221"/>
                  <a:pt x="40" y="221"/>
                  <a:pt x="38" y="218"/>
                </a:cubicBezTo>
                <a:cubicBezTo>
                  <a:pt x="35" y="216"/>
                  <a:pt x="35" y="211"/>
                  <a:pt x="38" y="209"/>
                </a:cubicBezTo>
                <a:cubicBezTo>
                  <a:pt x="60" y="187"/>
                  <a:pt x="60" y="187"/>
                  <a:pt x="60" y="187"/>
                </a:cubicBezTo>
                <a:cubicBezTo>
                  <a:pt x="60" y="187"/>
                  <a:pt x="60" y="187"/>
                  <a:pt x="60" y="187"/>
                </a:cubicBezTo>
                <a:cubicBezTo>
                  <a:pt x="61" y="185"/>
                  <a:pt x="62" y="185"/>
                  <a:pt x="64" y="185"/>
                </a:cubicBezTo>
                <a:close/>
                <a:moveTo>
                  <a:pt x="45" y="128"/>
                </a:moveTo>
                <a:cubicBezTo>
                  <a:pt x="45" y="128"/>
                  <a:pt x="45" y="128"/>
                  <a:pt x="45" y="128"/>
                </a:cubicBezTo>
                <a:cubicBezTo>
                  <a:pt x="45" y="124"/>
                  <a:pt x="42" y="121"/>
                  <a:pt x="38" y="121"/>
                </a:cubicBezTo>
                <a:cubicBezTo>
                  <a:pt x="7" y="121"/>
                  <a:pt x="7" y="121"/>
                  <a:pt x="7" y="121"/>
                </a:cubicBezTo>
                <a:cubicBezTo>
                  <a:pt x="3" y="121"/>
                  <a:pt x="0" y="124"/>
                  <a:pt x="0" y="128"/>
                </a:cubicBezTo>
                <a:cubicBezTo>
                  <a:pt x="0" y="132"/>
                  <a:pt x="3" y="134"/>
                  <a:pt x="7" y="134"/>
                </a:cubicBezTo>
                <a:cubicBezTo>
                  <a:pt x="38" y="134"/>
                  <a:pt x="38" y="134"/>
                  <a:pt x="38" y="134"/>
                </a:cubicBezTo>
                <a:cubicBezTo>
                  <a:pt x="42" y="134"/>
                  <a:pt x="45" y="132"/>
                  <a:pt x="45" y="128"/>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7" name="Freeform 57"/>
          <p:cNvSpPr>
            <a:spLocks noEditPoints="1"/>
          </p:cNvSpPr>
          <p:nvPr/>
        </p:nvSpPr>
        <p:spPr bwMode="auto">
          <a:xfrm>
            <a:off x="6776705" y="852478"/>
            <a:ext cx="396375" cy="389233"/>
          </a:xfrm>
          <a:custGeom>
            <a:avLst/>
            <a:gdLst>
              <a:gd name="T0" fmla="*/ 231 w 243"/>
              <a:gd name="T1" fmla="*/ 92 h 238"/>
              <a:gd name="T2" fmla="*/ 214 w 243"/>
              <a:gd name="T3" fmla="*/ 83 h 238"/>
              <a:gd name="T4" fmla="*/ 206 w 243"/>
              <a:gd name="T5" fmla="*/ 71 h 238"/>
              <a:gd name="T6" fmla="*/ 192 w 243"/>
              <a:gd name="T7" fmla="*/ 82 h 238"/>
              <a:gd name="T8" fmla="*/ 194 w 243"/>
              <a:gd name="T9" fmla="*/ 64 h 238"/>
              <a:gd name="T10" fmla="*/ 179 w 243"/>
              <a:gd name="T11" fmla="*/ 64 h 238"/>
              <a:gd name="T12" fmla="*/ 162 w 243"/>
              <a:gd name="T13" fmla="*/ 54 h 238"/>
              <a:gd name="T14" fmla="*/ 154 w 243"/>
              <a:gd name="T15" fmla="*/ 42 h 238"/>
              <a:gd name="T16" fmla="*/ 140 w 243"/>
              <a:gd name="T17" fmla="*/ 53 h 238"/>
              <a:gd name="T18" fmla="*/ 142 w 243"/>
              <a:gd name="T19" fmla="*/ 35 h 238"/>
              <a:gd name="T20" fmla="*/ 128 w 243"/>
              <a:gd name="T21" fmla="*/ 35 h 238"/>
              <a:gd name="T22" fmla="*/ 110 w 243"/>
              <a:gd name="T23" fmla="*/ 25 h 238"/>
              <a:gd name="T24" fmla="*/ 102 w 243"/>
              <a:gd name="T25" fmla="*/ 13 h 238"/>
              <a:gd name="T26" fmla="*/ 101 w 243"/>
              <a:gd name="T27" fmla="*/ 22 h 238"/>
              <a:gd name="T28" fmla="*/ 208 w 243"/>
              <a:gd name="T29" fmla="*/ 128 h 238"/>
              <a:gd name="T30" fmla="*/ 206 w 243"/>
              <a:gd name="T31" fmla="*/ 132 h 238"/>
              <a:gd name="T32" fmla="*/ 101 w 243"/>
              <a:gd name="T33" fmla="*/ 74 h 238"/>
              <a:gd name="T34" fmla="*/ 196 w 243"/>
              <a:gd name="T35" fmla="*/ 149 h 238"/>
              <a:gd name="T36" fmla="*/ 194 w 243"/>
              <a:gd name="T37" fmla="*/ 153 h 238"/>
              <a:gd name="T38" fmla="*/ 101 w 243"/>
              <a:gd name="T39" fmla="*/ 101 h 238"/>
              <a:gd name="T40" fmla="*/ 185 w 243"/>
              <a:gd name="T41" fmla="*/ 170 h 238"/>
              <a:gd name="T42" fmla="*/ 182 w 243"/>
              <a:gd name="T43" fmla="*/ 174 h 238"/>
              <a:gd name="T44" fmla="*/ 101 w 243"/>
              <a:gd name="T45" fmla="*/ 129 h 238"/>
              <a:gd name="T46" fmla="*/ 173 w 243"/>
              <a:gd name="T47" fmla="*/ 191 h 238"/>
              <a:gd name="T48" fmla="*/ 171 w 243"/>
              <a:gd name="T49" fmla="*/ 195 h 238"/>
              <a:gd name="T50" fmla="*/ 101 w 243"/>
              <a:gd name="T51" fmla="*/ 156 h 238"/>
              <a:gd name="T52" fmla="*/ 138 w 243"/>
              <a:gd name="T53" fmla="*/ 231 h 238"/>
              <a:gd name="T54" fmla="*/ 243 w 243"/>
              <a:gd name="T55" fmla="*/ 91 h 238"/>
              <a:gd name="T56" fmla="*/ 101 w 243"/>
              <a:gd name="T57" fmla="*/ 22 h 238"/>
              <a:gd name="T58" fmla="*/ 85 w 243"/>
              <a:gd name="T59" fmla="*/ 11 h 238"/>
              <a:gd name="T60" fmla="*/ 78 w 243"/>
              <a:gd name="T61" fmla="*/ 0 h 238"/>
              <a:gd name="T62" fmla="*/ 15 w 243"/>
              <a:gd name="T63" fmla="*/ 163 h 238"/>
              <a:gd name="T64" fmla="*/ 101 w 243"/>
              <a:gd name="T65" fmla="*/ 156 h 238"/>
              <a:gd name="T66" fmla="*/ 27 w 243"/>
              <a:gd name="T67" fmla="*/ 113 h 238"/>
              <a:gd name="T68" fmla="*/ 101 w 243"/>
              <a:gd name="T69" fmla="*/ 151 h 238"/>
              <a:gd name="T70" fmla="*/ 40 w 243"/>
              <a:gd name="T71" fmla="*/ 95 h 238"/>
              <a:gd name="T72" fmla="*/ 42 w 243"/>
              <a:gd name="T73" fmla="*/ 91 h 238"/>
              <a:gd name="T74" fmla="*/ 101 w 243"/>
              <a:gd name="T75" fmla="*/ 101 h 238"/>
              <a:gd name="T76" fmla="*/ 51 w 243"/>
              <a:gd name="T77" fmla="*/ 71 h 238"/>
              <a:gd name="T78" fmla="*/ 101 w 243"/>
              <a:gd name="T79" fmla="*/ 96 h 238"/>
              <a:gd name="T80" fmla="*/ 63 w 243"/>
              <a:gd name="T81" fmla="*/ 53 h 238"/>
              <a:gd name="T82" fmla="*/ 65 w 243"/>
              <a:gd name="T83" fmla="*/ 49 h 238"/>
              <a:gd name="T84" fmla="*/ 101 w 243"/>
              <a:gd name="T85" fmla="*/ 22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43" h="238">
                <a:moveTo>
                  <a:pt x="232" y="85"/>
                </a:moveTo>
                <a:cubicBezTo>
                  <a:pt x="233" y="87"/>
                  <a:pt x="233" y="90"/>
                  <a:pt x="231" y="92"/>
                </a:cubicBezTo>
                <a:cubicBezTo>
                  <a:pt x="229" y="97"/>
                  <a:pt x="223" y="99"/>
                  <a:pt x="218" y="96"/>
                </a:cubicBezTo>
                <a:cubicBezTo>
                  <a:pt x="213" y="94"/>
                  <a:pt x="212" y="88"/>
                  <a:pt x="214" y="83"/>
                </a:cubicBezTo>
                <a:cubicBezTo>
                  <a:pt x="216" y="81"/>
                  <a:pt x="218" y="79"/>
                  <a:pt x="220" y="78"/>
                </a:cubicBezTo>
                <a:cubicBezTo>
                  <a:pt x="206" y="71"/>
                  <a:pt x="206" y="71"/>
                  <a:pt x="206" y="71"/>
                </a:cubicBezTo>
                <a:cubicBezTo>
                  <a:pt x="207" y="73"/>
                  <a:pt x="207" y="76"/>
                  <a:pt x="205" y="78"/>
                </a:cubicBezTo>
                <a:cubicBezTo>
                  <a:pt x="203" y="83"/>
                  <a:pt x="197" y="84"/>
                  <a:pt x="192" y="82"/>
                </a:cubicBezTo>
                <a:cubicBezTo>
                  <a:pt x="188" y="79"/>
                  <a:pt x="186" y="73"/>
                  <a:pt x="188" y="69"/>
                </a:cubicBezTo>
                <a:cubicBezTo>
                  <a:pt x="190" y="66"/>
                  <a:pt x="192" y="65"/>
                  <a:pt x="194" y="64"/>
                </a:cubicBezTo>
                <a:cubicBezTo>
                  <a:pt x="180" y="56"/>
                  <a:pt x="180" y="56"/>
                  <a:pt x="180" y="56"/>
                </a:cubicBezTo>
                <a:cubicBezTo>
                  <a:pt x="181" y="59"/>
                  <a:pt x="181" y="61"/>
                  <a:pt x="179" y="64"/>
                </a:cubicBezTo>
                <a:cubicBezTo>
                  <a:pt x="177" y="68"/>
                  <a:pt x="171" y="70"/>
                  <a:pt x="166" y="67"/>
                </a:cubicBezTo>
                <a:cubicBezTo>
                  <a:pt x="161" y="65"/>
                  <a:pt x="160" y="59"/>
                  <a:pt x="162" y="54"/>
                </a:cubicBezTo>
                <a:cubicBezTo>
                  <a:pt x="164" y="52"/>
                  <a:pt x="166" y="50"/>
                  <a:pt x="168" y="50"/>
                </a:cubicBezTo>
                <a:cubicBezTo>
                  <a:pt x="154" y="42"/>
                  <a:pt x="154" y="42"/>
                  <a:pt x="154" y="42"/>
                </a:cubicBezTo>
                <a:cubicBezTo>
                  <a:pt x="155" y="44"/>
                  <a:pt x="155" y="47"/>
                  <a:pt x="153" y="49"/>
                </a:cubicBezTo>
                <a:cubicBezTo>
                  <a:pt x="151" y="54"/>
                  <a:pt x="145" y="56"/>
                  <a:pt x="140" y="53"/>
                </a:cubicBezTo>
                <a:cubicBezTo>
                  <a:pt x="136" y="50"/>
                  <a:pt x="134" y="45"/>
                  <a:pt x="136" y="40"/>
                </a:cubicBezTo>
                <a:cubicBezTo>
                  <a:pt x="138" y="37"/>
                  <a:pt x="140" y="36"/>
                  <a:pt x="142" y="35"/>
                </a:cubicBezTo>
                <a:cubicBezTo>
                  <a:pt x="128" y="28"/>
                  <a:pt x="128" y="28"/>
                  <a:pt x="128" y="28"/>
                </a:cubicBezTo>
                <a:cubicBezTo>
                  <a:pt x="129" y="30"/>
                  <a:pt x="129" y="33"/>
                  <a:pt x="128" y="35"/>
                </a:cubicBezTo>
                <a:cubicBezTo>
                  <a:pt x="125" y="40"/>
                  <a:pt x="119" y="41"/>
                  <a:pt x="114" y="39"/>
                </a:cubicBezTo>
                <a:cubicBezTo>
                  <a:pt x="110" y="36"/>
                  <a:pt x="108" y="30"/>
                  <a:pt x="110" y="25"/>
                </a:cubicBezTo>
                <a:cubicBezTo>
                  <a:pt x="112" y="23"/>
                  <a:pt x="114" y="22"/>
                  <a:pt x="116" y="21"/>
                </a:cubicBezTo>
                <a:cubicBezTo>
                  <a:pt x="102" y="13"/>
                  <a:pt x="102" y="13"/>
                  <a:pt x="102" y="13"/>
                </a:cubicBezTo>
                <a:cubicBezTo>
                  <a:pt x="103" y="16"/>
                  <a:pt x="103" y="18"/>
                  <a:pt x="102" y="21"/>
                </a:cubicBezTo>
                <a:cubicBezTo>
                  <a:pt x="101" y="21"/>
                  <a:pt x="101" y="22"/>
                  <a:pt x="101" y="22"/>
                </a:cubicBezTo>
                <a:cubicBezTo>
                  <a:pt x="101" y="69"/>
                  <a:pt x="101" y="69"/>
                  <a:pt x="101" y="69"/>
                </a:cubicBezTo>
                <a:cubicBezTo>
                  <a:pt x="208" y="128"/>
                  <a:pt x="208" y="128"/>
                  <a:pt x="208" y="128"/>
                </a:cubicBezTo>
                <a:cubicBezTo>
                  <a:pt x="209" y="129"/>
                  <a:pt x="209" y="130"/>
                  <a:pt x="209" y="131"/>
                </a:cubicBezTo>
                <a:cubicBezTo>
                  <a:pt x="208" y="132"/>
                  <a:pt x="207" y="133"/>
                  <a:pt x="206" y="132"/>
                </a:cubicBezTo>
                <a:cubicBezTo>
                  <a:pt x="206" y="132"/>
                  <a:pt x="206" y="132"/>
                  <a:pt x="206" y="132"/>
                </a:cubicBezTo>
                <a:cubicBezTo>
                  <a:pt x="101" y="74"/>
                  <a:pt x="101" y="74"/>
                  <a:pt x="101" y="74"/>
                </a:cubicBezTo>
                <a:cubicBezTo>
                  <a:pt x="101" y="96"/>
                  <a:pt x="101" y="96"/>
                  <a:pt x="101" y="96"/>
                </a:cubicBezTo>
                <a:cubicBezTo>
                  <a:pt x="196" y="149"/>
                  <a:pt x="196" y="149"/>
                  <a:pt x="196" y="149"/>
                </a:cubicBezTo>
                <a:cubicBezTo>
                  <a:pt x="197" y="150"/>
                  <a:pt x="198" y="151"/>
                  <a:pt x="197" y="152"/>
                </a:cubicBezTo>
                <a:cubicBezTo>
                  <a:pt x="197" y="153"/>
                  <a:pt x="195" y="154"/>
                  <a:pt x="194" y="153"/>
                </a:cubicBezTo>
                <a:cubicBezTo>
                  <a:pt x="194" y="153"/>
                  <a:pt x="194" y="153"/>
                  <a:pt x="194" y="153"/>
                </a:cubicBezTo>
                <a:cubicBezTo>
                  <a:pt x="101" y="101"/>
                  <a:pt x="101" y="101"/>
                  <a:pt x="101" y="101"/>
                </a:cubicBezTo>
                <a:cubicBezTo>
                  <a:pt x="101" y="124"/>
                  <a:pt x="101" y="124"/>
                  <a:pt x="101" y="124"/>
                </a:cubicBezTo>
                <a:cubicBezTo>
                  <a:pt x="185" y="170"/>
                  <a:pt x="185" y="170"/>
                  <a:pt x="185" y="170"/>
                </a:cubicBezTo>
                <a:cubicBezTo>
                  <a:pt x="186" y="171"/>
                  <a:pt x="186" y="172"/>
                  <a:pt x="186" y="173"/>
                </a:cubicBezTo>
                <a:cubicBezTo>
                  <a:pt x="185" y="174"/>
                  <a:pt x="184" y="175"/>
                  <a:pt x="182" y="174"/>
                </a:cubicBezTo>
                <a:cubicBezTo>
                  <a:pt x="182" y="174"/>
                  <a:pt x="182" y="174"/>
                  <a:pt x="182" y="174"/>
                </a:cubicBezTo>
                <a:cubicBezTo>
                  <a:pt x="101" y="129"/>
                  <a:pt x="101" y="129"/>
                  <a:pt x="101" y="129"/>
                </a:cubicBezTo>
                <a:cubicBezTo>
                  <a:pt x="101" y="151"/>
                  <a:pt x="101" y="151"/>
                  <a:pt x="101" y="151"/>
                </a:cubicBezTo>
                <a:cubicBezTo>
                  <a:pt x="173" y="191"/>
                  <a:pt x="173" y="191"/>
                  <a:pt x="173" y="191"/>
                </a:cubicBezTo>
                <a:cubicBezTo>
                  <a:pt x="174" y="192"/>
                  <a:pt x="174" y="193"/>
                  <a:pt x="174" y="194"/>
                </a:cubicBezTo>
                <a:cubicBezTo>
                  <a:pt x="173" y="196"/>
                  <a:pt x="172" y="196"/>
                  <a:pt x="171" y="195"/>
                </a:cubicBezTo>
                <a:cubicBezTo>
                  <a:pt x="171" y="195"/>
                  <a:pt x="171" y="195"/>
                  <a:pt x="171" y="195"/>
                </a:cubicBezTo>
                <a:cubicBezTo>
                  <a:pt x="101" y="156"/>
                  <a:pt x="101" y="156"/>
                  <a:pt x="101" y="156"/>
                </a:cubicBezTo>
                <a:cubicBezTo>
                  <a:pt x="101" y="210"/>
                  <a:pt x="101" y="210"/>
                  <a:pt x="101" y="210"/>
                </a:cubicBezTo>
                <a:cubicBezTo>
                  <a:pt x="138" y="231"/>
                  <a:pt x="138" y="231"/>
                  <a:pt x="138" y="231"/>
                </a:cubicBezTo>
                <a:cubicBezTo>
                  <a:pt x="150" y="238"/>
                  <a:pt x="164" y="233"/>
                  <a:pt x="171" y="222"/>
                </a:cubicBezTo>
                <a:cubicBezTo>
                  <a:pt x="243" y="91"/>
                  <a:pt x="243" y="91"/>
                  <a:pt x="243" y="91"/>
                </a:cubicBezTo>
                <a:lnTo>
                  <a:pt x="232" y="85"/>
                </a:lnTo>
                <a:close/>
                <a:moveTo>
                  <a:pt x="101" y="22"/>
                </a:moveTo>
                <a:cubicBezTo>
                  <a:pt x="98" y="26"/>
                  <a:pt x="93" y="27"/>
                  <a:pt x="88" y="24"/>
                </a:cubicBezTo>
                <a:cubicBezTo>
                  <a:pt x="84" y="22"/>
                  <a:pt x="82" y="16"/>
                  <a:pt x="85" y="11"/>
                </a:cubicBezTo>
                <a:cubicBezTo>
                  <a:pt x="86" y="9"/>
                  <a:pt x="88" y="7"/>
                  <a:pt x="90" y="6"/>
                </a:cubicBezTo>
                <a:cubicBezTo>
                  <a:pt x="78" y="0"/>
                  <a:pt x="78" y="0"/>
                  <a:pt x="78" y="0"/>
                </a:cubicBezTo>
                <a:cubicBezTo>
                  <a:pt x="6" y="130"/>
                  <a:pt x="6" y="130"/>
                  <a:pt x="6" y="130"/>
                </a:cubicBezTo>
                <a:cubicBezTo>
                  <a:pt x="0" y="142"/>
                  <a:pt x="4" y="157"/>
                  <a:pt x="15" y="163"/>
                </a:cubicBezTo>
                <a:cubicBezTo>
                  <a:pt x="101" y="210"/>
                  <a:pt x="101" y="210"/>
                  <a:pt x="101" y="210"/>
                </a:cubicBezTo>
                <a:cubicBezTo>
                  <a:pt x="101" y="156"/>
                  <a:pt x="101" y="156"/>
                  <a:pt x="101" y="156"/>
                </a:cubicBezTo>
                <a:cubicBezTo>
                  <a:pt x="28" y="116"/>
                  <a:pt x="28" y="116"/>
                  <a:pt x="28" y="116"/>
                </a:cubicBezTo>
                <a:cubicBezTo>
                  <a:pt x="27" y="116"/>
                  <a:pt x="27" y="114"/>
                  <a:pt x="27" y="113"/>
                </a:cubicBezTo>
                <a:cubicBezTo>
                  <a:pt x="28" y="112"/>
                  <a:pt x="29" y="112"/>
                  <a:pt x="30" y="112"/>
                </a:cubicBezTo>
                <a:cubicBezTo>
                  <a:pt x="101" y="151"/>
                  <a:pt x="101" y="151"/>
                  <a:pt x="101" y="151"/>
                </a:cubicBezTo>
                <a:cubicBezTo>
                  <a:pt x="101" y="129"/>
                  <a:pt x="101" y="129"/>
                  <a:pt x="101" y="129"/>
                </a:cubicBezTo>
                <a:cubicBezTo>
                  <a:pt x="40" y="95"/>
                  <a:pt x="40" y="95"/>
                  <a:pt x="40" y="95"/>
                </a:cubicBezTo>
                <a:cubicBezTo>
                  <a:pt x="39" y="95"/>
                  <a:pt x="38" y="93"/>
                  <a:pt x="39" y="92"/>
                </a:cubicBezTo>
                <a:cubicBezTo>
                  <a:pt x="40" y="91"/>
                  <a:pt x="41" y="91"/>
                  <a:pt x="42" y="91"/>
                </a:cubicBezTo>
                <a:cubicBezTo>
                  <a:pt x="101" y="124"/>
                  <a:pt x="101" y="124"/>
                  <a:pt x="101" y="124"/>
                </a:cubicBezTo>
                <a:cubicBezTo>
                  <a:pt x="101" y="101"/>
                  <a:pt x="101" y="101"/>
                  <a:pt x="101" y="101"/>
                </a:cubicBezTo>
                <a:cubicBezTo>
                  <a:pt x="51" y="74"/>
                  <a:pt x="51" y="74"/>
                  <a:pt x="51" y="74"/>
                </a:cubicBezTo>
                <a:cubicBezTo>
                  <a:pt x="50" y="74"/>
                  <a:pt x="50" y="72"/>
                  <a:pt x="51" y="71"/>
                </a:cubicBezTo>
                <a:cubicBezTo>
                  <a:pt x="51" y="70"/>
                  <a:pt x="53" y="70"/>
                  <a:pt x="54" y="70"/>
                </a:cubicBezTo>
                <a:cubicBezTo>
                  <a:pt x="101" y="96"/>
                  <a:pt x="101" y="96"/>
                  <a:pt x="101" y="96"/>
                </a:cubicBezTo>
                <a:cubicBezTo>
                  <a:pt x="101" y="74"/>
                  <a:pt x="101" y="74"/>
                  <a:pt x="101" y="74"/>
                </a:cubicBezTo>
                <a:cubicBezTo>
                  <a:pt x="63" y="53"/>
                  <a:pt x="63" y="53"/>
                  <a:pt x="63" y="53"/>
                </a:cubicBezTo>
                <a:cubicBezTo>
                  <a:pt x="62" y="53"/>
                  <a:pt x="62" y="51"/>
                  <a:pt x="62" y="50"/>
                </a:cubicBezTo>
                <a:cubicBezTo>
                  <a:pt x="63" y="49"/>
                  <a:pt x="64" y="49"/>
                  <a:pt x="65" y="49"/>
                </a:cubicBezTo>
                <a:cubicBezTo>
                  <a:pt x="101" y="69"/>
                  <a:pt x="101" y="69"/>
                  <a:pt x="101" y="69"/>
                </a:cubicBezTo>
                <a:lnTo>
                  <a:pt x="101" y="22"/>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8" name="Freeform 58"/>
          <p:cNvSpPr>
            <a:spLocks noEditPoints="1"/>
          </p:cNvSpPr>
          <p:nvPr/>
        </p:nvSpPr>
        <p:spPr bwMode="auto">
          <a:xfrm>
            <a:off x="5376514" y="2476273"/>
            <a:ext cx="385662" cy="390423"/>
          </a:xfrm>
          <a:custGeom>
            <a:avLst/>
            <a:gdLst>
              <a:gd name="T0" fmla="*/ 189 w 236"/>
              <a:gd name="T1" fmla="*/ 60 h 239"/>
              <a:gd name="T2" fmla="*/ 196 w 236"/>
              <a:gd name="T3" fmla="*/ 122 h 239"/>
              <a:gd name="T4" fmla="*/ 198 w 236"/>
              <a:gd name="T5" fmla="*/ 136 h 239"/>
              <a:gd name="T6" fmla="*/ 208 w 236"/>
              <a:gd name="T7" fmla="*/ 157 h 239"/>
              <a:gd name="T8" fmla="*/ 189 w 236"/>
              <a:gd name="T9" fmla="*/ 195 h 239"/>
              <a:gd name="T10" fmla="*/ 168 w 236"/>
              <a:gd name="T11" fmla="*/ 156 h 239"/>
              <a:gd name="T12" fmla="*/ 168 w 236"/>
              <a:gd name="T13" fmla="*/ 78 h 239"/>
              <a:gd name="T14" fmla="*/ 182 w 236"/>
              <a:gd name="T15" fmla="*/ 92 h 239"/>
              <a:gd name="T16" fmla="*/ 185 w 236"/>
              <a:gd name="T17" fmla="*/ 107 h 239"/>
              <a:gd name="T18" fmla="*/ 189 w 236"/>
              <a:gd name="T19" fmla="*/ 141 h 239"/>
              <a:gd name="T20" fmla="*/ 189 w 236"/>
              <a:gd name="T21" fmla="*/ 130 h 239"/>
              <a:gd name="T22" fmla="*/ 168 w 236"/>
              <a:gd name="T23" fmla="*/ 155 h 239"/>
              <a:gd name="T24" fmla="*/ 160 w 236"/>
              <a:gd name="T25" fmla="*/ 138 h 239"/>
              <a:gd name="T26" fmla="*/ 165 w 236"/>
              <a:gd name="T27" fmla="*/ 172 h 239"/>
              <a:gd name="T28" fmla="*/ 168 w 236"/>
              <a:gd name="T29" fmla="*/ 16 h 239"/>
              <a:gd name="T30" fmla="*/ 163 w 236"/>
              <a:gd name="T31" fmla="*/ 49 h 239"/>
              <a:gd name="T32" fmla="*/ 168 w 236"/>
              <a:gd name="T33" fmla="*/ 78 h 239"/>
              <a:gd name="T34" fmla="*/ 159 w 236"/>
              <a:gd name="T35" fmla="*/ 118 h 239"/>
              <a:gd name="T36" fmla="*/ 159 w 236"/>
              <a:gd name="T37" fmla="*/ 209 h 239"/>
              <a:gd name="T38" fmla="*/ 159 w 236"/>
              <a:gd name="T39" fmla="*/ 5 h 239"/>
              <a:gd name="T40" fmla="*/ 159 w 236"/>
              <a:gd name="T41" fmla="*/ 40 h 239"/>
              <a:gd name="T42" fmla="*/ 144 w 236"/>
              <a:gd name="T43" fmla="*/ 89 h 239"/>
              <a:gd name="T44" fmla="*/ 159 w 236"/>
              <a:gd name="T45" fmla="*/ 108 h 239"/>
              <a:gd name="T46" fmla="*/ 159 w 236"/>
              <a:gd name="T47" fmla="*/ 136 h 239"/>
              <a:gd name="T48" fmla="*/ 144 w 236"/>
              <a:gd name="T49" fmla="*/ 162 h 239"/>
              <a:gd name="T50" fmla="*/ 151 w 236"/>
              <a:gd name="T51" fmla="*/ 143 h 239"/>
              <a:gd name="T52" fmla="*/ 146 w 236"/>
              <a:gd name="T53" fmla="*/ 109 h 239"/>
              <a:gd name="T54" fmla="*/ 123 w 236"/>
              <a:gd name="T55" fmla="*/ 7 h 239"/>
              <a:gd name="T56" fmla="*/ 144 w 236"/>
              <a:gd name="T57" fmla="*/ 0 h 239"/>
              <a:gd name="T58" fmla="*/ 144 w 236"/>
              <a:gd name="T59" fmla="*/ 187 h 239"/>
              <a:gd name="T60" fmla="*/ 123 w 236"/>
              <a:gd name="T61" fmla="*/ 225 h 239"/>
              <a:gd name="T62" fmla="*/ 140 w 236"/>
              <a:gd name="T63" fmla="*/ 96 h 239"/>
              <a:gd name="T64" fmla="*/ 123 w 236"/>
              <a:gd name="T65" fmla="*/ 135 h 239"/>
              <a:gd name="T66" fmla="*/ 137 w 236"/>
              <a:gd name="T67" fmla="*/ 113 h 239"/>
              <a:gd name="T68" fmla="*/ 123 w 236"/>
              <a:gd name="T69" fmla="*/ 82 h 239"/>
              <a:gd name="T70" fmla="*/ 125 w 236"/>
              <a:gd name="T71" fmla="*/ 171 h 239"/>
              <a:gd name="T72" fmla="*/ 123 w 236"/>
              <a:gd name="T73" fmla="*/ 7 h 239"/>
              <a:gd name="T74" fmla="*/ 123 w 236"/>
              <a:gd name="T75" fmla="*/ 7 h 239"/>
              <a:gd name="T76" fmla="*/ 123 w 236"/>
              <a:gd name="T77" fmla="*/ 177 h 239"/>
              <a:gd name="T78" fmla="*/ 121 w 236"/>
              <a:gd name="T79" fmla="*/ 162 h 239"/>
              <a:gd name="T80" fmla="*/ 123 w 236"/>
              <a:gd name="T81" fmla="*/ 135 h 239"/>
              <a:gd name="T82" fmla="*/ 99 w 236"/>
              <a:gd name="T83" fmla="*/ 124 h 239"/>
              <a:gd name="T84" fmla="*/ 106 w 236"/>
              <a:gd name="T85" fmla="*/ 164 h 239"/>
              <a:gd name="T86" fmla="*/ 108 w 236"/>
              <a:gd name="T87" fmla="*/ 179 h 239"/>
              <a:gd name="T88" fmla="*/ 118 w 236"/>
              <a:gd name="T89" fmla="*/ 199 h 239"/>
              <a:gd name="T90" fmla="*/ 123 w 236"/>
              <a:gd name="T91" fmla="*/ 99 h 239"/>
              <a:gd name="T92" fmla="*/ 99 w 236"/>
              <a:gd name="T93" fmla="*/ 18 h 239"/>
              <a:gd name="T94" fmla="*/ 99 w 236"/>
              <a:gd name="T95" fmla="*/ 18 h 239"/>
              <a:gd name="T96" fmla="*/ 89 w 236"/>
              <a:gd name="T97" fmla="*/ 212 h 239"/>
              <a:gd name="T98" fmla="*/ 99 w 236"/>
              <a:gd name="T99" fmla="*/ 183 h 239"/>
              <a:gd name="T100" fmla="*/ 71 w 236"/>
              <a:gd name="T101" fmla="*/ 227 h 239"/>
              <a:gd name="T102" fmla="*/ 95 w 236"/>
              <a:gd name="T103" fmla="*/ 117 h 239"/>
              <a:gd name="T104" fmla="*/ 71 w 236"/>
              <a:gd name="T105" fmla="*/ 160 h 239"/>
              <a:gd name="T106" fmla="*/ 92 w 236"/>
              <a:gd name="T107" fmla="*/ 134 h 239"/>
              <a:gd name="T108" fmla="*/ 71 w 236"/>
              <a:gd name="T109" fmla="*/ 107 h 239"/>
              <a:gd name="T110" fmla="*/ 7 w 236"/>
              <a:gd name="T111" fmla="*/ 91 h 239"/>
              <a:gd name="T112" fmla="*/ 70 w 236"/>
              <a:gd name="T113" fmla="*/ 181 h 239"/>
              <a:gd name="T114" fmla="*/ 71 w 236"/>
              <a:gd name="T115" fmla="*/ 149 h 239"/>
              <a:gd name="T116" fmla="*/ 52 w 236"/>
              <a:gd name="T117" fmla="*/ 133 h 239"/>
              <a:gd name="T118" fmla="*/ 35 w 236"/>
              <a:gd name="T119" fmla="*/ 109 h 239"/>
              <a:gd name="T120" fmla="*/ 71 w 236"/>
              <a:gd name="T121" fmla="*/ 31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6" h="239">
                <a:moveTo>
                  <a:pt x="189" y="195"/>
                </a:moveTo>
                <a:cubicBezTo>
                  <a:pt x="216" y="182"/>
                  <a:pt x="216" y="182"/>
                  <a:pt x="216" y="182"/>
                </a:cubicBezTo>
                <a:cubicBezTo>
                  <a:pt x="230" y="176"/>
                  <a:pt x="236" y="159"/>
                  <a:pt x="229" y="146"/>
                </a:cubicBezTo>
                <a:cubicBezTo>
                  <a:pt x="189" y="60"/>
                  <a:pt x="189" y="60"/>
                  <a:pt x="189" y="60"/>
                </a:cubicBezTo>
                <a:cubicBezTo>
                  <a:pt x="189" y="107"/>
                  <a:pt x="189" y="107"/>
                  <a:pt x="189" y="107"/>
                </a:cubicBezTo>
                <a:cubicBezTo>
                  <a:pt x="190" y="108"/>
                  <a:pt x="190" y="108"/>
                  <a:pt x="190" y="109"/>
                </a:cubicBezTo>
                <a:cubicBezTo>
                  <a:pt x="196" y="122"/>
                  <a:pt x="196" y="122"/>
                  <a:pt x="196" y="122"/>
                </a:cubicBezTo>
                <a:cubicBezTo>
                  <a:pt x="196" y="122"/>
                  <a:pt x="196" y="122"/>
                  <a:pt x="196" y="122"/>
                </a:cubicBezTo>
                <a:cubicBezTo>
                  <a:pt x="197" y="124"/>
                  <a:pt x="196" y="126"/>
                  <a:pt x="194" y="127"/>
                </a:cubicBezTo>
                <a:cubicBezTo>
                  <a:pt x="189" y="130"/>
                  <a:pt x="189" y="130"/>
                  <a:pt x="189" y="130"/>
                </a:cubicBezTo>
                <a:cubicBezTo>
                  <a:pt x="189" y="141"/>
                  <a:pt x="189" y="141"/>
                  <a:pt x="189" y="141"/>
                </a:cubicBezTo>
                <a:cubicBezTo>
                  <a:pt x="198" y="136"/>
                  <a:pt x="198" y="136"/>
                  <a:pt x="198" y="136"/>
                </a:cubicBezTo>
                <a:cubicBezTo>
                  <a:pt x="201" y="135"/>
                  <a:pt x="203" y="136"/>
                  <a:pt x="204" y="138"/>
                </a:cubicBezTo>
                <a:cubicBezTo>
                  <a:pt x="210" y="151"/>
                  <a:pt x="210" y="151"/>
                  <a:pt x="210" y="151"/>
                </a:cubicBezTo>
                <a:cubicBezTo>
                  <a:pt x="210" y="151"/>
                  <a:pt x="210" y="151"/>
                  <a:pt x="210" y="151"/>
                </a:cubicBezTo>
                <a:cubicBezTo>
                  <a:pt x="211" y="153"/>
                  <a:pt x="210" y="156"/>
                  <a:pt x="208" y="157"/>
                </a:cubicBezTo>
                <a:cubicBezTo>
                  <a:pt x="189" y="166"/>
                  <a:pt x="189" y="166"/>
                  <a:pt x="189" y="166"/>
                </a:cubicBezTo>
                <a:lnTo>
                  <a:pt x="189" y="195"/>
                </a:lnTo>
                <a:close/>
                <a:moveTo>
                  <a:pt x="168" y="204"/>
                </a:moveTo>
                <a:cubicBezTo>
                  <a:pt x="189" y="195"/>
                  <a:pt x="189" y="195"/>
                  <a:pt x="189" y="195"/>
                </a:cubicBezTo>
                <a:cubicBezTo>
                  <a:pt x="189" y="166"/>
                  <a:pt x="189" y="166"/>
                  <a:pt x="189" y="166"/>
                </a:cubicBezTo>
                <a:cubicBezTo>
                  <a:pt x="180" y="170"/>
                  <a:pt x="180" y="170"/>
                  <a:pt x="180" y="170"/>
                </a:cubicBezTo>
                <a:cubicBezTo>
                  <a:pt x="178" y="171"/>
                  <a:pt x="175" y="170"/>
                  <a:pt x="174" y="168"/>
                </a:cubicBezTo>
                <a:cubicBezTo>
                  <a:pt x="168" y="156"/>
                  <a:pt x="168" y="156"/>
                  <a:pt x="168" y="156"/>
                </a:cubicBezTo>
                <a:cubicBezTo>
                  <a:pt x="168" y="204"/>
                  <a:pt x="168" y="204"/>
                  <a:pt x="168" y="204"/>
                </a:cubicBezTo>
                <a:close/>
                <a:moveTo>
                  <a:pt x="189" y="60"/>
                </a:moveTo>
                <a:cubicBezTo>
                  <a:pt x="168" y="16"/>
                  <a:pt x="168" y="16"/>
                  <a:pt x="168" y="16"/>
                </a:cubicBezTo>
                <a:cubicBezTo>
                  <a:pt x="168" y="78"/>
                  <a:pt x="168" y="78"/>
                  <a:pt x="168" y="78"/>
                </a:cubicBezTo>
                <a:cubicBezTo>
                  <a:pt x="171" y="77"/>
                  <a:pt x="171" y="77"/>
                  <a:pt x="171" y="77"/>
                </a:cubicBezTo>
                <a:cubicBezTo>
                  <a:pt x="173" y="76"/>
                  <a:pt x="175" y="77"/>
                  <a:pt x="176" y="79"/>
                </a:cubicBezTo>
                <a:cubicBezTo>
                  <a:pt x="182" y="92"/>
                  <a:pt x="182" y="92"/>
                  <a:pt x="182" y="92"/>
                </a:cubicBezTo>
                <a:cubicBezTo>
                  <a:pt x="182" y="92"/>
                  <a:pt x="182" y="92"/>
                  <a:pt x="182" y="92"/>
                </a:cubicBezTo>
                <a:cubicBezTo>
                  <a:pt x="183" y="94"/>
                  <a:pt x="182" y="97"/>
                  <a:pt x="180" y="98"/>
                </a:cubicBezTo>
                <a:cubicBezTo>
                  <a:pt x="168" y="103"/>
                  <a:pt x="168" y="103"/>
                  <a:pt x="168" y="103"/>
                </a:cubicBezTo>
                <a:cubicBezTo>
                  <a:pt x="168" y="114"/>
                  <a:pt x="168" y="114"/>
                  <a:pt x="168" y="114"/>
                </a:cubicBezTo>
                <a:cubicBezTo>
                  <a:pt x="185" y="107"/>
                  <a:pt x="185" y="107"/>
                  <a:pt x="185" y="107"/>
                </a:cubicBezTo>
                <a:cubicBezTo>
                  <a:pt x="186" y="106"/>
                  <a:pt x="188" y="106"/>
                  <a:pt x="189" y="107"/>
                </a:cubicBezTo>
                <a:cubicBezTo>
                  <a:pt x="189" y="60"/>
                  <a:pt x="189" y="60"/>
                  <a:pt x="189" y="60"/>
                </a:cubicBezTo>
                <a:close/>
                <a:moveTo>
                  <a:pt x="189" y="130"/>
                </a:moveTo>
                <a:cubicBezTo>
                  <a:pt x="189" y="141"/>
                  <a:pt x="189" y="141"/>
                  <a:pt x="189" y="141"/>
                </a:cubicBezTo>
                <a:cubicBezTo>
                  <a:pt x="170" y="150"/>
                  <a:pt x="170" y="150"/>
                  <a:pt x="170" y="150"/>
                </a:cubicBezTo>
                <a:cubicBezTo>
                  <a:pt x="169" y="150"/>
                  <a:pt x="169" y="151"/>
                  <a:pt x="168" y="151"/>
                </a:cubicBezTo>
                <a:cubicBezTo>
                  <a:pt x="168" y="139"/>
                  <a:pt x="168" y="139"/>
                  <a:pt x="168" y="139"/>
                </a:cubicBezTo>
                <a:lnTo>
                  <a:pt x="189" y="130"/>
                </a:lnTo>
                <a:close/>
                <a:moveTo>
                  <a:pt x="159" y="209"/>
                </a:moveTo>
                <a:cubicBezTo>
                  <a:pt x="168" y="204"/>
                  <a:pt x="168" y="204"/>
                  <a:pt x="168" y="204"/>
                </a:cubicBezTo>
                <a:cubicBezTo>
                  <a:pt x="168" y="156"/>
                  <a:pt x="168" y="156"/>
                  <a:pt x="168" y="156"/>
                </a:cubicBezTo>
                <a:cubicBezTo>
                  <a:pt x="168" y="155"/>
                  <a:pt x="168" y="155"/>
                  <a:pt x="168" y="155"/>
                </a:cubicBezTo>
                <a:cubicBezTo>
                  <a:pt x="168" y="154"/>
                  <a:pt x="168" y="152"/>
                  <a:pt x="168" y="151"/>
                </a:cubicBezTo>
                <a:cubicBezTo>
                  <a:pt x="168" y="139"/>
                  <a:pt x="168" y="139"/>
                  <a:pt x="168" y="139"/>
                </a:cubicBezTo>
                <a:cubicBezTo>
                  <a:pt x="166" y="141"/>
                  <a:pt x="166" y="141"/>
                  <a:pt x="166" y="141"/>
                </a:cubicBezTo>
                <a:cubicBezTo>
                  <a:pt x="164" y="142"/>
                  <a:pt x="161" y="141"/>
                  <a:pt x="160" y="138"/>
                </a:cubicBezTo>
                <a:cubicBezTo>
                  <a:pt x="159" y="136"/>
                  <a:pt x="159" y="136"/>
                  <a:pt x="159" y="136"/>
                </a:cubicBezTo>
                <a:cubicBezTo>
                  <a:pt x="159" y="160"/>
                  <a:pt x="159" y="160"/>
                  <a:pt x="159" y="160"/>
                </a:cubicBezTo>
                <a:cubicBezTo>
                  <a:pt x="165" y="172"/>
                  <a:pt x="165" y="172"/>
                  <a:pt x="165" y="172"/>
                </a:cubicBezTo>
                <a:cubicBezTo>
                  <a:pt x="165" y="172"/>
                  <a:pt x="165" y="172"/>
                  <a:pt x="165" y="172"/>
                </a:cubicBezTo>
                <a:cubicBezTo>
                  <a:pt x="166" y="175"/>
                  <a:pt x="165" y="177"/>
                  <a:pt x="163" y="178"/>
                </a:cubicBezTo>
                <a:cubicBezTo>
                  <a:pt x="159" y="180"/>
                  <a:pt x="159" y="180"/>
                  <a:pt x="159" y="180"/>
                </a:cubicBezTo>
                <a:cubicBezTo>
                  <a:pt x="159" y="209"/>
                  <a:pt x="159" y="209"/>
                  <a:pt x="159" y="209"/>
                </a:cubicBezTo>
                <a:close/>
                <a:moveTo>
                  <a:pt x="168" y="16"/>
                </a:moveTo>
                <a:cubicBezTo>
                  <a:pt x="168" y="15"/>
                  <a:pt x="168" y="15"/>
                  <a:pt x="168" y="15"/>
                </a:cubicBezTo>
                <a:cubicBezTo>
                  <a:pt x="166" y="11"/>
                  <a:pt x="163" y="7"/>
                  <a:pt x="159" y="5"/>
                </a:cubicBezTo>
                <a:cubicBezTo>
                  <a:pt x="159" y="40"/>
                  <a:pt x="159" y="40"/>
                  <a:pt x="159" y="40"/>
                </a:cubicBezTo>
                <a:cubicBezTo>
                  <a:pt x="163" y="49"/>
                  <a:pt x="163" y="49"/>
                  <a:pt x="163" y="49"/>
                </a:cubicBezTo>
                <a:cubicBezTo>
                  <a:pt x="163" y="49"/>
                  <a:pt x="163" y="49"/>
                  <a:pt x="163" y="49"/>
                </a:cubicBezTo>
                <a:cubicBezTo>
                  <a:pt x="166" y="55"/>
                  <a:pt x="164" y="61"/>
                  <a:pt x="159" y="65"/>
                </a:cubicBezTo>
                <a:cubicBezTo>
                  <a:pt x="159" y="82"/>
                  <a:pt x="159" y="82"/>
                  <a:pt x="159" y="82"/>
                </a:cubicBezTo>
                <a:cubicBezTo>
                  <a:pt x="168" y="78"/>
                  <a:pt x="168" y="78"/>
                  <a:pt x="168" y="78"/>
                </a:cubicBezTo>
                <a:cubicBezTo>
                  <a:pt x="168" y="16"/>
                  <a:pt x="168" y="16"/>
                  <a:pt x="168" y="16"/>
                </a:cubicBezTo>
                <a:close/>
                <a:moveTo>
                  <a:pt x="168" y="103"/>
                </a:moveTo>
                <a:cubicBezTo>
                  <a:pt x="168" y="114"/>
                  <a:pt x="168" y="114"/>
                  <a:pt x="168" y="114"/>
                </a:cubicBezTo>
                <a:cubicBezTo>
                  <a:pt x="159" y="118"/>
                  <a:pt x="159" y="118"/>
                  <a:pt x="159" y="118"/>
                </a:cubicBezTo>
                <a:cubicBezTo>
                  <a:pt x="159" y="108"/>
                  <a:pt x="159" y="108"/>
                  <a:pt x="159" y="108"/>
                </a:cubicBezTo>
                <a:lnTo>
                  <a:pt x="168" y="103"/>
                </a:lnTo>
                <a:close/>
                <a:moveTo>
                  <a:pt x="144" y="216"/>
                </a:moveTo>
                <a:cubicBezTo>
                  <a:pt x="159" y="209"/>
                  <a:pt x="159" y="209"/>
                  <a:pt x="159" y="209"/>
                </a:cubicBezTo>
                <a:cubicBezTo>
                  <a:pt x="159" y="180"/>
                  <a:pt x="159" y="180"/>
                  <a:pt x="159" y="180"/>
                </a:cubicBezTo>
                <a:cubicBezTo>
                  <a:pt x="144" y="187"/>
                  <a:pt x="144" y="187"/>
                  <a:pt x="144" y="187"/>
                </a:cubicBezTo>
                <a:cubicBezTo>
                  <a:pt x="144" y="216"/>
                  <a:pt x="144" y="216"/>
                  <a:pt x="144" y="216"/>
                </a:cubicBezTo>
                <a:close/>
                <a:moveTo>
                  <a:pt x="159" y="5"/>
                </a:moveTo>
                <a:cubicBezTo>
                  <a:pt x="155" y="2"/>
                  <a:pt x="149" y="0"/>
                  <a:pt x="144" y="0"/>
                </a:cubicBezTo>
                <a:cubicBezTo>
                  <a:pt x="144" y="22"/>
                  <a:pt x="144" y="22"/>
                  <a:pt x="144" y="22"/>
                </a:cubicBezTo>
                <a:cubicBezTo>
                  <a:pt x="148" y="23"/>
                  <a:pt x="152" y="25"/>
                  <a:pt x="154" y="30"/>
                </a:cubicBezTo>
                <a:cubicBezTo>
                  <a:pt x="159" y="40"/>
                  <a:pt x="159" y="40"/>
                  <a:pt x="159" y="40"/>
                </a:cubicBezTo>
                <a:cubicBezTo>
                  <a:pt x="159" y="5"/>
                  <a:pt x="159" y="5"/>
                  <a:pt x="159" y="5"/>
                </a:cubicBezTo>
                <a:close/>
                <a:moveTo>
                  <a:pt x="159" y="65"/>
                </a:moveTo>
                <a:cubicBezTo>
                  <a:pt x="159" y="82"/>
                  <a:pt x="159" y="82"/>
                  <a:pt x="159" y="82"/>
                </a:cubicBezTo>
                <a:cubicBezTo>
                  <a:pt x="144" y="89"/>
                  <a:pt x="144" y="89"/>
                  <a:pt x="144" y="89"/>
                </a:cubicBezTo>
                <a:cubicBezTo>
                  <a:pt x="144" y="72"/>
                  <a:pt x="144" y="72"/>
                  <a:pt x="144" y="72"/>
                </a:cubicBezTo>
                <a:cubicBezTo>
                  <a:pt x="157" y="66"/>
                  <a:pt x="157" y="66"/>
                  <a:pt x="157" y="66"/>
                </a:cubicBezTo>
                <a:cubicBezTo>
                  <a:pt x="158" y="66"/>
                  <a:pt x="159" y="66"/>
                  <a:pt x="159" y="65"/>
                </a:cubicBezTo>
                <a:close/>
                <a:moveTo>
                  <a:pt x="159" y="108"/>
                </a:moveTo>
                <a:cubicBezTo>
                  <a:pt x="159" y="118"/>
                  <a:pt x="159" y="118"/>
                  <a:pt x="159" y="118"/>
                </a:cubicBezTo>
                <a:cubicBezTo>
                  <a:pt x="156" y="120"/>
                  <a:pt x="156" y="120"/>
                  <a:pt x="156" y="120"/>
                </a:cubicBezTo>
                <a:cubicBezTo>
                  <a:pt x="154" y="121"/>
                  <a:pt x="153" y="123"/>
                  <a:pt x="154" y="126"/>
                </a:cubicBezTo>
                <a:cubicBezTo>
                  <a:pt x="159" y="136"/>
                  <a:pt x="159" y="136"/>
                  <a:pt x="159" y="136"/>
                </a:cubicBezTo>
                <a:cubicBezTo>
                  <a:pt x="159" y="160"/>
                  <a:pt x="159" y="160"/>
                  <a:pt x="159" y="160"/>
                </a:cubicBezTo>
                <a:cubicBezTo>
                  <a:pt x="159" y="159"/>
                  <a:pt x="159" y="159"/>
                  <a:pt x="159" y="159"/>
                </a:cubicBezTo>
                <a:cubicBezTo>
                  <a:pt x="158" y="157"/>
                  <a:pt x="155" y="156"/>
                  <a:pt x="153" y="157"/>
                </a:cubicBezTo>
                <a:cubicBezTo>
                  <a:pt x="144" y="162"/>
                  <a:pt x="144" y="162"/>
                  <a:pt x="144" y="162"/>
                </a:cubicBezTo>
                <a:cubicBezTo>
                  <a:pt x="144" y="151"/>
                  <a:pt x="144" y="151"/>
                  <a:pt x="144" y="151"/>
                </a:cubicBezTo>
                <a:cubicBezTo>
                  <a:pt x="149" y="148"/>
                  <a:pt x="149" y="148"/>
                  <a:pt x="149" y="148"/>
                </a:cubicBezTo>
                <a:cubicBezTo>
                  <a:pt x="151" y="147"/>
                  <a:pt x="152" y="145"/>
                  <a:pt x="151" y="143"/>
                </a:cubicBezTo>
                <a:cubicBezTo>
                  <a:pt x="151" y="143"/>
                  <a:pt x="151" y="143"/>
                  <a:pt x="151" y="143"/>
                </a:cubicBezTo>
                <a:cubicBezTo>
                  <a:pt x="145" y="130"/>
                  <a:pt x="145" y="130"/>
                  <a:pt x="145" y="130"/>
                </a:cubicBezTo>
                <a:cubicBezTo>
                  <a:pt x="145" y="129"/>
                  <a:pt x="144" y="129"/>
                  <a:pt x="144" y="128"/>
                </a:cubicBezTo>
                <a:cubicBezTo>
                  <a:pt x="144" y="104"/>
                  <a:pt x="144" y="104"/>
                  <a:pt x="144" y="104"/>
                </a:cubicBezTo>
                <a:cubicBezTo>
                  <a:pt x="146" y="109"/>
                  <a:pt x="146" y="109"/>
                  <a:pt x="146" y="109"/>
                </a:cubicBezTo>
                <a:cubicBezTo>
                  <a:pt x="147" y="111"/>
                  <a:pt x="150" y="112"/>
                  <a:pt x="152" y="111"/>
                </a:cubicBezTo>
                <a:lnTo>
                  <a:pt x="159" y="108"/>
                </a:lnTo>
                <a:close/>
                <a:moveTo>
                  <a:pt x="132" y="2"/>
                </a:moveTo>
                <a:cubicBezTo>
                  <a:pt x="123" y="7"/>
                  <a:pt x="123" y="7"/>
                  <a:pt x="123" y="7"/>
                </a:cubicBezTo>
                <a:cubicBezTo>
                  <a:pt x="123" y="30"/>
                  <a:pt x="123" y="30"/>
                  <a:pt x="123" y="30"/>
                </a:cubicBezTo>
                <a:cubicBezTo>
                  <a:pt x="137" y="23"/>
                  <a:pt x="137" y="23"/>
                  <a:pt x="137" y="23"/>
                </a:cubicBezTo>
                <a:cubicBezTo>
                  <a:pt x="139" y="22"/>
                  <a:pt x="142" y="22"/>
                  <a:pt x="144" y="22"/>
                </a:cubicBezTo>
                <a:cubicBezTo>
                  <a:pt x="144" y="0"/>
                  <a:pt x="144" y="0"/>
                  <a:pt x="144" y="0"/>
                </a:cubicBezTo>
                <a:cubicBezTo>
                  <a:pt x="140" y="0"/>
                  <a:pt x="136" y="1"/>
                  <a:pt x="132" y="2"/>
                </a:cubicBezTo>
                <a:close/>
                <a:moveTo>
                  <a:pt x="123" y="225"/>
                </a:moveTo>
                <a:cubicBezTo>
                  <a:pt x="144" y="216"/>
                  <a:pt x="144" y="216"/>
                  <a:pt x="144" y="216"/>
                </a:cubicBezTo>
                <a:cubicBezTo>
                  <a:pt x="144" y="187"/>
                  <a:pt x="144" y="187"/>
                  <a:pt x="144" y="187"/>
                </a:cubicBezTo>
                <a:cubicBezTo>
                  <a:pt x="135" y="191"/>
                  <a:pt x="135" y="191"/>
                  <a:pt x="135" y="191"/>
                </a:cubicBezTo>
                <a:cubicBezTo>
                  <a:pt x="133" y="192"/>
                  <a:pt x="130" y="191"/>
                  <a:pt x="129" y="189"/>
                </a:cubicBezTo>
                <a:cubicBezTo>
                  <a:pt x="123" y="177"/>
                  <a:pt x="123" y="177"/>
                  <a:pt x="123" y="177"/>
                </a:cubicBezTo>
                <a:cubicBezTo>
                  <a:pt x="123" y="225"/>
                  <a:pt x="123" y="225"/>
                  <a:pt x="123" y="225"/>
                </a:cubicBezTo>
                <a:close/>
                <a:moveTo>
                  <a:pt x="144" y="72"/>
                </a:moveTo>
                <a:cubicBezTo>
                  <a:pt x="144" y="89"/>
                  <a:pt x="144" y="89"/>
                  <a:pt x="144" y="89"/>
                </a:cubicBezTo>
                <a:cubicBezTo>
                  <a:pt x="142" y="90"/>
                  <a:pt x="142" y="90"/>
                  <a:pt x="142" y="90"/>
                </a:cubicBezTo>
                <a:cubicBezTo>
                  <a:pt x="140" y="91"/>
                  <a:pt x="139" y="94"/>
                  <a:pt x="140" y="96"/>
                </a:cubicBezTo>
                <a:cubicBezTo>
                  <a:pt x="144" y="104"/>
                  <a:pt x="144" y="104"/>
                  <a:pt x="144" y="104"/>
                </a:cubicBezTo>
                <a:cubicBezTo>
                  <a:pt x="144" y="128"/>
                  <a:pt x="144" y="128"/>
                  <a:pt x="144" y="128"/>
                </a:cubicBezTo>
                <a:cubicBezTo>
                  <a:pt x="143" y="127"/>
                  <a:pt x="141" y="127"/>
                  <a:pt x="139" y="128"/>
                </a:cubicBezTo>
                <a:cubicBezTo>
                  <a:pt x="123" y="135"/>
                  <a:pt x="123" y="135"/>
                  <a:pt x="123" y="135"/>
                </a:cubicBezTo>
                <a:cubicBezTo>
                  <a:pt x="123" y="125"/>
                  <a:pt x="123" y="125"/>
                  <a:pt x="123" y="125"/>
                </a:cubicBezTo>
                <a:cubicBezTo>
                  <a:pt x="135" y="119"/>
                  <a:pt x="135" y="119"/>
                  <a:pt x="135" y="119"/>
                </a:cubicBezTo>
                <a:cubicBezTo>
                  <a:pt x="137" y="118"/>
                  <a:pt x="138" y="115"/>
                  <a:pt x="137" y="113"/>
                </a:cubicBezTo>
                <a:cubicBezTo>
                  <a:pt x="137" y="113"/>
                  <a:pt x="137" y="113"/>
                  <a:pt x="137" y="113"/>
                </a:cubicBezTo>
                <a:cubicBezTo>
                  <a:pt x="131" y="100"/>
                  <a:pt x="131" y="100"/>
                  <a:pt x="131" y="100"/>
                </a:cubicBezTo>
                <a:cubicBezTo>
                  <a:pt x="130" y="98"/>
                  <a:pt x="128" y="97"/>
                  <a:pt x="126" y="98"/>
                </a:cubicBezTo>
                <a:cubicBezTo>
                  <a:pt x="123" y="99"/>
                  <a:pt x="123" y="99"/>
                  <a:pt x="123" y="99"/>
                </a:cubicBezTo>
                <a:cubicBezTo>
                  <a:pt x="123" y="82"/>
                  <a:pt x="123" y="82"/>
                  <a:pt x="123" y="82"/>
                </a:cubicBezTo>
                <a:cubicBezTo>
                  <a:pt x="144" y="72"/>
                  <a:pt x="144" y="72"/>
                  <a:pt x="144" y="72"/>
                </a:cubicBezTo>
                <a:close/>
                <a:moveTo>
                  <a:pt x="144" y="151"/>
                </a:moveTo>
                <a:cubicBezTo>
                  <a:pt x="144" y="162"/>
                  <a:pt x="144" y="162"/>
                  <a:pt x="144" y="162"/>
                </a:cubicBezTo>
                <a:cubicBezTo>
                  <a:pt x="125" y="171"/>
                  <a:pt x="125" y="171"/>
                  <a:pt x="125" y="171"/>
                </a:cubicBezTo>
                <a:cubicBezTo>
                  <a:pt x="124" y="171"/>
                  <a:pt x="124" y="172"/>
                  <a:pt x="123" y="172"/>
                </a:cubicBezTo>
                <a:cubicBezTo>
                  <a:pt x="123" y="161"/>
                  <a:pt x="123" y="161"/>
                  <a:pt x="123" y="161"/>
                </a:cubicBezTo>
                <a:lnTo>
                  <a:pt x="144" y="151"/>
                </a:lnTo>
                <a:close/>
                <a:moveTo>
                  <a:pt x="123" y="7"/>
                </a:moveTo>
                <a:cubicBezTo>
                  <a:pt x="99" y="18"/>
                  <a:pt x="99" y="18"/>
                  <a:pt x="99" y="18"/>
                </a:cubicBezTo>
                <a:cubicBezTo>
                  <a:pt x="99" y="41"/>
                  <a:pt x="99" y="41"/>
                  <a:pt x="99" y="41"/>
                </a:cubicBezTo>
                <a:cubicBezTo>
                  <a:pt x="123" y="30"/>
                  <a:pt x="123" y="30"/>
                  <a:pt x="123" y="30"/>
                </a:cubicBezTo>
                <a:cubicBezTo>
                  <a:pt x="123" y="7"/>
                  <a:pt x="123" y="7"/>
                  <a:pt x="123" y="7"/>
                </a:cubicBezTo>
                <a:close/>
                <a:moveTo>
                  <a:pt x="99" y="236"/>
                </a:moveTo>
                <a:cubicBezTo>
                  <a:pt x="100" y="236"/>
                  <a:pt x="102" y="235"/>
                  <a:pt x="103" y="235"/>
                </a:cubicBezTo>
                <a:cubicBezTo>
                  <a:pt x="123" y="225"/>
                  <a:pt x="123" y="225"/>
                  <a:pt x="123" y="225"/>
                </a:cubicBezTo>
                <a:cubicBezTo>
                  <a:pt x="123" y="177"/>
                  <a:pt x="123" y="177"/>
                  <a:pt x="123" y="177"/>
                </a:cubicBezTo>
                <a:cubicBezTo>
                  <a:pt x="123" y="176"/>
                  <a:pt x="123" y="176"/>
                  <a:pt x="123" y="176"/>
                </a:cubicBezTo>
                <a:cubicBezTo>
                  <a:pt x="122" y="175"/>
                  <a:pt x="123" y="174"/>
                  <a:pt x="123" y="172"/>
                </a:cubicBezTo>
                <a:cubicBezTo>
                  <a:pt x="123" y="161"/>
                  <a:pt x="123" y="161"/>
                  <a:pt x="123" y="161"/>
                </a:cubicBezTo>
                <a:cubicBezTo>
                  <a:pt x="121" y="162"/>
                  <a:pt x="121" y="162"/>
                  <a:pt x="121" y="162"/>
                </a:cubicBezTo>
                <a:cubicBezTo>
                  <a:pt x="119" y="163"/>
                  <a:pt x="116" y="162"/>
                  <a:pt x="115" y="159"/>
                </a:cubicBezTo>
                <a:cubicBezTo>
                  <a:pt x="109" y="147"/>
                  <a:pt x="109" y="147"/>
                  <a:pt x="109" y="147"/>
                </a:cubicBezTo>
                <a:cubicBezTo>
                  <a:pt x="108" y="145"/>
                  <a:pt x="109" y="142"/>
                  <a:pt x="111" y="141"/>
                </a:cubicBezTo>
                <a:cubicBezTo>
                  <a:pt x="123" y="135"/>
                  <a:pt x="123" y="135"/>
                  <a:pt x="123" y="135"/>
                </a:cubicBezTo>
                <a:cubicBezTo>
                  <a:pt x="123" y="125"/>
                  <a:pt x="123" y="125"/>
                  <a:pt x="123" y="125"/>
                </a:cubicBezTo>
                <a:cubicBezTo>
                  <a:pt x="107" y="132"/>
                  <a:pt x="107" y="132"/>
                  <a:pt x="107" y="132"/>
                </a:cubicBezTo>
                <a:cubicBezTo>
                  <a:pt x="105" y="133"/>
                  <a:pt x="102" y="132"/>
                  <a:pt x="101" y="130"/>
                </a:cubicBezTo>
                <a:cubicBezTo>
                  <a:pt x="99" y="124"/>
                  <a:pt x="99" y="124"/>
                  <a:pt x="99" y="124"/>
                </a:cubicBezTo>
                <a:cubicBezTo>
                  <a:pt x="99" y="150"/>
                  <a:pt x="99" y="150"/>
                  <a:pt x="99" y="150"/>
                </a:cubicBezTo>
                <a:cubicBezTo>
                  <a:pt x="99" y="150"/>
                  <a:pt x="99" y="151"/>
                  <a:pt x="100" y="151"/>
                </a:cubicBezTo>
                <a:cubicBezTo>
                  <a:pt x="106" y="164"/>
                  <a:pt x="106" y="164"/>
                  <a:pt x="106" y="164"/>
                </a:cubicBezTo>
                <a:cubicBezTo>
                  <a:pt x="106" y="164"/>
                  <a:pt x="106" y="164"/>
                  <a:pt x="106" y="164"/>
                </a:cubicBezTo>
                <a:cubicBezTo>
                  <a:pt x="107" y="166"/>
                  <a:pt x="106" y="169"/>
                  <a:pt x="104" y="170"/>
                </a:cubicBezTo>
                <a:cubicBezTo>
                  <a:pt x="99" y="172"/>
                  <a:pt x="99" y="172"/>
                  <a:pt x="99" y="172"/>
                </a:cubicBezTo>
                <a:cubicBezTo>
                  <a:pt x="99" y="183"/>
                  <a:pt x="99" y="183"/>
                  <a:pt x="99" y="183"/>
                </a:cubicBezTo>
                <a:cubicBezTo>
                  <a:pt x="108" y="179"/>
                  <a:pt x="108" y="179"/>
                  <a:pt x="108" y="179"/>
                </a:cubicBezTo>
                <a:cubicBezTo>
                  <a:pt x="110" y="178"/>
                  <a:pt x="113" y="179"/>
                  <a:pt x="114" y="181"/>
                </a:cubicBezTo>
                <a:cubicBezTo>
                  <a:pt x="120" y="194"/>
                  <a:pt x="120" y="194"/>
                  <a:pt x="120" y="194"/>
                </a:cubicBezTo>
                <a:cubicBezTo>
                  <a:pt x="120" y="194"/>
                  <a:pt x="120" y="194"/>
                  <a:pt x="120" y="194"/>
                </a:cubicBezTo>
                <a:cubicBezTo>
                  <a:pt x="121" y="196"/>
                  <a:pt x="120" y="198"/>
                  <a:pt x="118" y="199"/>
                </a:cubicBezTo>
                <a:cubicBezTo>
                  <a:pt x="99" y="208"/>
                  <a:pt x="99" y="208"/>
                  <a:pt x="99" y="208"/>
                </a:cubicBezTo>
                <a:cubicBezTo>
                  <a:pt x="99" y="236"/>
                  <a:pt x="99" y="236"/>
                  <a:pt x="99" y="236"/>
                </a:cubicBezTo>
                <a:close/>
                <a:moveTo>
                  <a:pt x="123" y="82"/>
                </a:moveTo>
                <a:cubicBezTo>
                  <a:pt x="123" y="99"/>
                  <a:pt x="123" y="99"/>
                  <a:pt x="123" y="99"/>
                </a:cubicBezTo>
                <a:cubicBezTo>
                  <a:pt x="99" y="111"/>
                  <a:pt x="99" y="111"/>
                  <a:pt x="99" y="111"/>
                </a:cubicBezTo>
                <a:cubicBezTo>
                  <a:pt x="99" y="94"/>
                  <a:pt x="99" y="94"/>
                  <a:pt x="99" y="94"/>
                </a:cubicBezTo>
                <a:lnTo>
                  <a:pt x="123" y="82"/>
                </a:lnTo>
                <a:close/>
                <a:moveTo>
                  <a:pt x="99" y="18"/>
                </a:moveTo>
                <a:cubicBezTo>
                  <a:pt x="71" y="31"/>
                  <a:pt x="71" y="31"/>
                  <a:pt x="71" y="31"/>
                </a:cubicBezTo>
                <a:cubicBezTo>
                  <a:pt x="71" y="54"/>
                  <a:pt x="71" y="54"/>
                  <a:pt x="71" y="54"/>
                </a:cubicBezTo>
                <a:cubicBezTo>
                  <a:pt x="99" y="41"/>
                  <a:pt x="99" y="41"/>
                  <a:pt x="99" y="41"/>
                </a:cubicBezTo>
                <a:cubicBezTo>
                  <a:pt x="99" y="18"/>
                  <a:pt x="99" y="18"/>
                  <a:pt x="99" y="18"/>
                </a:cubicBezTo>
                <a:close/>
                <a:moveTo>
                  <a:pt x="71" y="227"/>
                </a:moveTo>
                <a:cubicBezTo>
                  <a:pt x="77" y="235"/>
                  <a:pt x="88" y="239"/>
                  <a:pt x="99" y="236"/>
                </a:cubicBezTo>
                <a:cubicBezTo>
                  <a:pt x="99" y="208"/>
                  <a:pt x="99" y="208"/>
                  <a:pt x="99" y="208"/>
                </a:cubicBezTo>
                <a:cubicBezTo>
                  <a:pt x="89" y="212"/>
                  <a:pt x="89" y="212"/>
                  <a:pt x="89" y="212"/>
                </a:cubicBezTo>
                <a:cubicBezTo>
                  <a:pt x="87" y="213"/>
                  <a:pt x="85" y="213"/>
                  <a:pt x="84" y="210"/>
                </a:cubicBezTo>
                <a:cubicBezTo>
                  <a:pt x="78" y="197"/>
                  <a:pt x="78" y="197"/>
                  <a:pt x="78" y="197"/>
                </a:cubicBezTo>
                <a:cubicBezTo>
                  <a:pt x="77" y="195"/>
                  <a:pt x="78" y="193"/>
                  <a:pt x="80" y="192"/>
                </a:cubicBezTo>
                <a:cubicBezTo>
                  <a:pt x="99" y="183"/>
                  <a:pt x="99" y="183"/>
                  <a:pt x="99" y="183"/>
                </a:cubicBezTo>
                <a:cubicBezTo>
                  <a:pt x="99" y="172"/>
                  <a:pt x="99" y="172"/>
                  <a:pt x="99" y="172"/>
                </a:cubicBezTo>
                <a:cubicBezTo>
                  <a:pt x="75" y="183"/>
                  <a:pt x="75" y="183"/>
                  <a:pt x="75" y="183"/>
                </a:cubicBezTo>
                <a:cubicBezTo>
                  <a:pt x="74" y="184"/>
                  <a:pt x="72" y="183"/>
                  <a:pt x="71" y="182"/>
                </a:cubicBezTo>
                <a:cubicBezTo>
                  <a:pt x="71" y="227"/>
                  <a:pt x="71" y="227"/>
                  <a:pt x="71" y="227"/>
                </a:cubicBezTo>
                <a:close/>
                <a:moveTo>
                  <a:pt x="99" y="94"/>
                </a:moveTo>
                <a:cubicBezTo>
                  <a:pt x="99" y="111"/>
                  <a:pt x="99" y="111"/>
                  <a:pt x="99" y="111"/>
                </a:cubicBezTo>
                <a:cubicBezTo>
                  <a:pt x="97" y="111"/>
                  <a:pt x="97" y="111"/>
                  <a:pt x="97" y="111"/>
                </a:cubicBezTo>
                <a:cubicBezTo>
                  <a:pt x="95" y="112"/>
                  <a:pt x="94" y="115"/>
                  <a:pt x="95" y="117"/>
                </a:cubicBezTo>
                <a:cubicBezTo>
                  <a:pt x="99" y="124"/>
                  <a:pt x="99" y="124"/>
                  <a:pt x="99" y="124"/>
                </a:cubicBezTo>
                <a:cubicBezTo>
                  <a:pt x="99" y="150"/>
                  <a:pt x="99" y="150"/>
                  <a:pt x="99" y="150"/>
                </a:cubicBezTo>
                <a:cubicBezTo>
                  <a:pt x="97" y="149"/>
                  <a:pt x="96" y="148"/>
                  <a:pt x="94" y="149"/>
                </a:cubicBezTo>
                <a:cubicBezTo>
                  <a:pt x="71" y="160"/>
                  <a:pt x="71" y="160"/>
                  <a:pt x="71" y="160"/>
                </a:cubicBezTo>
                <a:cubicBezTo>
                  <a:pt x="71" y="149"/>
                  <a:pt x="71" y="149"/>
                  <a:pt x="71" y="149"/>
                </a:cubicBezTo>
                <a:cubicBezTo>
                  <a:pt x="90" y="140"/>
                  <a:pt x="90" y="140"/>
                  <a:pt x="90" y="140"/>
                </a:cubicBezTo>
                <a:cubicBezTo>
                  <a:pt x="92" y="139"/>
                  <a:pt x="93" y="136"/>
                  <a:pt x="92" y="134"/>
                </a:cubicBezTo>
                <a:cubicBezTo>
                  <a:pt x="92" y="134"/>
                  <a:pt x="92" y="134"/>
                  <a:pt x="92" y="134"/>
                </a:cubicBezTo>
                <a:cubicBezTo>
                  <a:pt x="86" y="122"/>
                  <a:pt x="86" y="122"/>
                  <a:pt x="86" y="122"/>
                </a:cubicBezTo>
                <a:cubicBezTo>
                  <a:pt x="85" y="119"/>
                  <a:pt x="82" y="118"/>
                  <a:pt x="80" y="119"/>
                </a:cubicBezTo>
                <a:cubicBezTo>
                  <a:pt x="71" y="124"/>
                  <a:pt x="71" y="124"/>
                  <a:pt x="71" y="124"/>
                </a:cubicBezTo>
                <a:cubicBezTo>
                  <a:pt x="71" y="107"/>
                  <a:pt x="71" y="107"/>
                  <a:pt x="71" y="107"/>
                </a:cubicBezTo>
                <a:lnTo>
                  <a:pt x="99" y="94"/>
                </a:lnTo>
                <a:close/>
                <a:moveTo>
                  <a:pt x="71" y="31"/>
                </a:moveTo>
                <a:cubicBezTo>
                  <a:pt x="20" y="55"/>
                  <a:pt x="20" y="55"/>
                  <a:pt x="20" y="55"/>
                </a:cubicBezTo>
                <a:cubicBezTo>
                  <a:pt x="6" y="62"/>
                  <a:pt x="0" y="78"/>
                  <a:pt x="7" y="91"/>
                </a:cubicBezTo>
                <a:cubicBezTo>
                  <a:pt x="68" y="222"/>
                  <a:pt x="68" y="222"/>
                  <a:pt x="68" y="222"/>
                </a:cubicBezTo>
                <a:cubicBezTo>
                  <a:pt x="69" y="223"/>
                  <a:pt x="70" y="225"/>
                  <a:pt x="71" y="227"/>
                </a:cubicBezTo>
                <a:cubicBezTo>
                  <a:pt x="71" y="182"/>
                  <a:pt x="71" y="182"/>
                  <a:pt x="71" y="182"/>
                </a:cubicBezTo>
                <a:cubicBezTo>
                  <a:pt x="71" y="182"/>
                  <a:pt x="70" y="181"/>
                  <a:pt x="70" y="181"/>
                </a:cubicBezTo>
                <a:cubicBezTo>
                  <a:pt x="64" y="168"/>
                  <a:pt x="64" y="168"/>
                  <a:pt x="64" y="168"/>
                </a:cubicBezTo>
                <a:cubicBezTo>
                  <a:pt x="63" y="166"/>
                  <a:pt x="64" y="163"/>
                  <a:pt x="66" y="162"/>
                </a:cubicBezTo>
                <a:cubicBezTo>
                  <a:pt x="71" y="160"/>
                  <a:pt x="71" y="160"/>
                  <a:pt x="71" y="160"/>
                </a:cubicBezTo>
                <a:cubicBezTo>
                  <a:pt x="71" y="149"/>
                  <a:pt x="71" y="149"/>
                  <a:pt x="71" y="149"/>
                </a:cubicBezTo>
                <a:cubicBezTo>
                  <a:pt x="62" y="153"/>
                  <a:pt x="62" y="153"/>
                  <a:pt x="62" y="153"/>
                </a:cubicBezTo>
                <a:cubicBezTo>
                  <a:pt x="60" y="154"/>
                  <a:pt x="57" y="153"/>
                  <a:pt x="56" y="151"/>
                </a:cubicBezTo>
                <a:cubicBezTo>
                  <a:pt x="50" y="138"/>
                  <a:pt x="50" y="138"/>
                  <a:pt x="50" y="138"/>
                </a:cubicBezTo>
                <a:cubicBezTo>
                  <a:pt x="49" y="136"/>
                  <a:pt x="50" y="134"/>
                  <a:pt x="52" y="133"/>
                </a:cubicBezTo>
                <a:cubicBezTo>
                  <a:pt x="71" y="124"/>
                  <a:pt x="71" y="124"/>
                  <a:pt x="71" y="124"/>
                </a:cubicBezTo>
                <a:cubicBezTo>
                  <a:pt x="71" y="107"/>
                  <a:pt x="71" y="107"/>
                  <a:pt x="71" y="107"/>
                </a:cubicBezTo>
                <a:cubicBezTo>
                  <a:pt x="53" y="115"/>
                  <a:pt x="53" y="115"/>
                  <a:pt x="53" y="115"/>
                </a:cubicBezTo>
                <a:cubicBezTo>
                  <a:pt x="46" y="118"/>
                  <a:pt x="38" y="116"/>
                  <a:pt x="35" y="109"/>
                </a:cubicBezTo>
                <a:cubicBezTo>
                  <a:pt x="26" y="89"/>
                  <a:pt x="26" y="89"/>
                  <a:pt x="26" y="89"/>
                </a:cubicBezTo>
                <a:cubicBezTo>
                  <a:pt x="23" y="83"/>
                  <a:pt x="26" y="75"/>
                  <a:pt x="33" y="72"/>
                </a:cubicBezTo>
                <a:cubicBezTo>
                  <a:pt x="71" y="54"/>
                  <a:pt x="71" y="54"/>
                  <a:pt x="71" y="54"/>
                </a:cubicBezTo>
                <a:lnTo>
                  <a:pt x="71" y="31"/>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9" name="Rectangle 59"/>
          <p:cNvSpPr>
            <a:spLocks noChangeArrowheads="1"/>
          </p:cNvSpPr>
          <p:nvPr/>
        </p:nvSpPr>
        <p:spPr bwMode="auto">
          <a:xfrm>
            <a:off x="6873120" y="2105880"/>
            <a:ext cx="47017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0" name="Rectangle 60"/>
          <p:cNvSpPr>
            <a:spLocks noChangeArrowheads="1"/>
          </p:cNvSpPr>
          <p:nvPr/>
        </p:nvSpPr>
        <p:spPr bwMode="auto">
          <a:xfrm>
            <a:off x="6892165" y="2058267"/>
            <a:ext cx="43208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1" name="Rectangle 61"/>
          <p:cNvSpPr>
            <a:spLocks noChangeArrowheads="1"/>
          </p:cNvSpPr>
          <p:nvPr/>
        </p:nvSpPr>
        <p:spPr bwMode="auto">
          <a:xfrm>
            <a:off x="7062380" y="2009464"/>
            <a:ext cx="9165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2" name="Rectangle 62"/>
          <p:cNvSpPr>
            <a:spLocks noChangeArrowheads="1"/>
          </p:cNvSpPr>
          <p:nvPr/>
        </p:nvSpPr>
        <p:spPr bwMode="auto">
          <a:xfrm>
            <a:off x="7079045" y="1834488"/>
            <a:ext cx="58326" cy="190450"/>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3" name="Rectangle 63"/>
          <p:cNvSpPr>
            <a:spLocks noChangeArrowheads="1"/>
          </p:cNvSpPr>
          <p:nvPr/>
        </p:nvSpPr>
        <p:spPr bwMode="auto">
          <a:xfrm>
            <a:off x="7062380" y="1824966"/>
            <a:ext cx="9165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4" name="Rectangle 64"/>
          <p:cNvSpPr>
            <a:spLocks noChangeArrowheads="1"/>
          </p:cNvSpPr>
          <p:nvPr/>
        </p:nvSpPr>
        <p:spPr bwMode="auto">
          <a:xfrm>
            <a:off x="7201647" y="2009464"/>
            <a:ext cx="89274"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5" name="Rectangle 65"/>
          <p:cNvSpPr>
            <a:spLocks noChangeArrowheads="1"/>
          </p:cNvSpPr>
          <p:nvPr/>
        </p:nvSpPr>
        <p:spPr bwMode="auto">
          <a:xfrm>
            <a:off x="7217121" y="1834488"/>
            <a:ext cx="57135" cy="190450"/>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6" name="Rectangle 66"/>
          <p:cNvSpPr>
            <a:spLocks noChangeArrowheads="1"/>
          </p:cNvSpPr>
          <p:nvPr/>
        </p:nvSpPr>
        <p:spPr bwMode="auto">
          <a:xfrm>
            <a:off x="7201647" y="1824966"/>
            <a:ext cx="89274"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7" name="Rectangle 67"/>
          <p:cNvSpPr>
            <a:spLocks noChangeArrowheads="1"/>
          </p:cNvSpPr>
          <p:nvPr/>
        </p:nvSpPr>
        <p:spPr bwMode="auto">
          <a:xfrm>
            <a:off x="6925494" y="2009464"/>
            <a:ext cx="9165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8" name="Rectangle 68"/>
          <p:cNvSpPr>
            <a:spLocks noChangeArrowheads="1"/>
          </p:cNvSpPr>
          <p:nvPr/>
        </p:nvSpPr>
        <p:spPr bwMode="auto">
          <a:xfrm>
            <a:off x="6940969" y="1834488"/>
            <a:ext cx="59516" cy="190450"/>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9" name="Rectangle 69"/>
          <p:cNvSpPr>
            <a:spLocks noChangeArrowheads="1"/>
          </p:cNvSpPr>
          <p:nvPr/>
        </p:nvSpPr>
        <p:spPr bwMode="auto">
          <a:xfrm>
            <a:off x="6925494" y="1824966"/>
            <a:ext cx="9165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0" name="Rectangle 70"/>
          <p:cNvSpPr>
            <a:spLocks noChangeArrowheads="1"/>
          </p:cNvSpPr>
          <p:nvPr/>
        </p:nvSpPr>
        <p:spPr bwMode="auto">
          <a:xfrm>
            <a:off x="6892165" y="1772592"/>
            <a:ext cx="43208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1" name="Freeform 71"/>
          <p:cNvSpPr>
            <a:spLocks/>
          </p:cNvSpPr>
          <p:nvPr/>
        </p:nvSpPr>
        <p:spPr bwMode="auto">
          <a:xfrm>
            <a:off x="6892165" y="1634515"/>
            <a:ext cx="432085" cy="138077"/>
          </a:xfrm>
          <a:custGeom>
            <a:avLst/>
            <a:gdLst>
              <a:gd name="T0" fmla="*/ 181 w 363"/>
              <a:gd name="T1" fmla="*/ 0 h 116"/>
              <a:gd name="T2" fmla="*/ 363 w 363"/>
              <a:gd name="T3" fmla="*/ 116 h 116"/>
              <a:gd name="T4" fmla="*/ 0 w 363"/>
              <a:gd name="T5" fmla="*/ 116 h 116"/>
              <a:gd name="T6" fmla="*/ 181 w 363"/>
              <a:gd name="T7" fmla="*/ 0 h 116"/>
            </a:gdLst>
            <a:ahLst/>
            <a:cxnLst>
              <a:cxn ang="0">
                <a:pos x="T0" y="T1"/>
              </a:cxn>
              <a:cxn ang="0">
                <a:pos x="T2" y="T3"/>
              </a:cxn>
              <a:cxn ang="0">
                <a:pos x="T4" y="T5"/>
              </a:cxn>
              <a:cxn ang="0">
                <a:pos x="T6" y="T7"/>
              </a:cxn>
            </a:cxnLst>
            <a:rect l="0" t="0" r="r" b="b"/>
            <a:pathLst>
              <a:path w="363" h="116">
                <a:moveTo>
                  <a:pt x="181" y="0"/>
                </a:moveTo>
                <a:lnTo>
                  <a:pt x="363" y="116"/>
                </a:lnTo>
                <a:lnTo>
                  <a:pt x="0" y="116"/>
                </a:lnTo>
                <a:lnTo>
                  <a:pt x="181"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2" name="Freeform 72"/>
          <p:cNvSpPr>
            <a:spLocks noEditPoints="1"/>
          </p:cNvSpPr>
          <p:nvPr/>
        </p:nvSpPr>
        <p:spPr bwMode="auto">
          <a:xfrm>
            <a:off x="5704231" y="1759498"/>
            <a:ext cx="599919" cy="391614"/>
          </a:xfrm>
          <a:custGeom>
            <a:avLst/>
            <a:gdLst>
              <a:gd name="T0" fmla="*/ 82 w 367"/>
              <a:gd name="T1" fmla="*/ 27 h 240"/>
              <a:gd name="T2" fmla="*/ 367 w 367"/>
              <a:gd name="T3" fmla="*/ 120 h 240"/>
              <a:gd name="T4" fmla="*/ 82 w 367"/>
              <a:gd name="T5" fmla="*/ 213 h 240"/>
              <a:gd name="T6" fmla="*/ 82 w 367"/>
              <a:gd name="T7" fmla="*/ 177 h 240"/>
              <a:gd name="T8" fmla="*/ 127 w 367"/>
              <a:gd name="T9" fmla="*/ 143 h 240"/>
              <a:gd name="T10" fmla="*/ 127 w 367"/>
              <a:gd name="T11" fmla="*/ 87 h 240"/>
              <a:gd name="T12" fmla="*/ 138 w 367"/>
              <a:gd name="T13" fmla="*/ 87 h 240"/>
              <a:gd name="T14" fmla="*/ 138 w 367"/>
              <a:gd name="T15" fmla="*/ 64 h 240"/>
              <a:gd name="T16" fmla="*/ 127 w 367"/>
              <a:gd name="T17" fmla="*/ 64 h 240"/>
              <a:gd name="T18" fmla="*/ 102 w 367"/>
              <a:gd name="T19" fmla="*/ 64 h 240"/>
              <a:gd name="T20" fmla="*/ 91 w 367"/>
              <a:gd name="T21" fmla="*/ 64 h 240"/>
              <a:gd name="T22" fmla="*/ 91 w 367"/>
              <a:gd name="T23" fmla="*/ 87 h 240"/>
              <a:gd name="T24" fmla="*/ 102 w 367"/>
              <a:gd name="T25" fmla="*/ 87 h 240"/>
              <a:gd name="T26" fmla="*/ 102 w 367"/>
              <a:gd name="T27" fmla="*/ 143 h 240"/>
              <a:gd name="T28" fmla="*/ 82 w 367"/>
              <a:gd name="T29" fmla="*/ 156 h 240"/>
              <a:gd name="T30" fmla="*/ 82 w 367"/>
              <a:gd name="T31" fmla="*/ 27 h 240"/>
              <a:gd name="T32" fmla="*/ 0 w 367"/>
              <a:gd name="T33" fmla="*/ 0 h 240"/>
              <a:gd name="T34" fmla="*/ 82 w 367"/>
              <a:gd name="T35" fmla="*/ 27 h 240"/>
              <a:gd name="T36" fmla="*/ 82 w 367"/>
              <a:gd name="T37" fmla="*/ 156 h 240"/>
              <a:gd name="T38" fmla="*/ 82 w 367"/>
              <a:gd name="T39" fmla="*/ 156 h 240"/>
              <a:gd name="T40" fmla="*/ 62 w 367"/>
              <a:gd name="T41" fmla="*/ 143 h 240"/>
              <a:gd name="T42" fmla="*/ 62 w 367"/>
              <a:gd name="T43" fmla="*/ 87 h 240"/>
              <a:gd name="T44" fmla="*/ 73 w 367"/>
              <a:gd name="T45" fmla="*/ 87 h 240"/>
              <a:gd name="T46" fmla="*/ 73 w 367"/>
              <a:gd name="T47" fmla="*/ 64 h 240"/>
              <a:gd name="T48" fmla="*/ 62 w 367"/>
              <a:gd name="T49" fmla="*/ 64 h 240"/>
              <a:gd name="T50" fmla="*/ 37 w 367"/>
              <a:gd name="T51" fmla="*/ 64 h 240"/>
              <a:gd name="T52" fmla="*/ 26 w 367"/>
              <a:gd name="T53" fmla="*/ 64 h 240"/>
              <a:gd name="T54" fmla="*/ 26 w 367"/>
              <a:gd name="T55" fmla="*/ 87 h 240"/>
              <a:gd name="T56" fmla="*/ 37 w 367"/>
              <a:gd name="T57" fmla="*/ 87 h 240"/>
              <a:gd name="T58" fmla="*/ 37 w 367"/>
              <a:gd name="T59" fmla="*/ 143 h 240"/>
              <a:gd name="T60" fmla="*/ 82 w 367"/>
              <a:gd name="T61" fmla="*/ 177 h 240"/>
              <a:gd name="T62" fmla="*/ 82 w 367"/>
              <a:gd name="T63" fmla="*/ 177 h 240"/>
              <a:gd name="T64" fmla="*/ 82 w 367"/>
              <a:gd name="T65" fmla="*/ 213 h 240"/>
              <a:gd name="T66" fmla="*/ 0 w 367"/>
              <a:gd name="T67" fmla="*/ 240 h 240"/>
              <a:gd name="T68" fmla="*/ 0 w 367"/>
              <a:gd name="T69"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67" h="240">
                <a:moveTo>
                  <a:pt x="82" y="27"/>
                </a:moveTo>
                <a:cubicBezTo>
                  <a:pt x="367" y="120"/>
                  <a:pt x="367" y="120"/>
                  <a:pt x="367" y="120"/>
                </a:cubicBezTo>
                <a:cubicBezTo>
                  <a:pt x="82" y="213"/>
                  <a:pt x="82" y="213"/>
                  <a:pt x="82" y="213"/>
                </a:cubicBezTo>
                <a:cubicBezTo>
                  <a:pt x="82" y="177"/>
                  <a:pt x="82" y="177"/>
                  <a:pt x="82" y="177"/>
                </a:cubicBezTo>
                <a:cubicBezTo>
                  <a:pt x="107" y="177"/>
                  <a:pt x="127" y="162"/>
                  <a:pt x="127" y="143"/>
                </a:cubicBezTo>
                <a:cubicBezTo>
                  <a:pt x="127" y="87"/>
                  <a:pt x="127" y="87"/>
                  <a:pt x="127" y="87"/>
                </a:cubicBezTo>
                <a:cubicBezTo>
                  <a:pt x="138" y="87"/>
                  <a:pt x="138" y="87"/>
                  <a:pt x="138" y="87"/>
                </a:cubicBezTo>
                <a:cubicBezTo>
                  <a:pt x="138" y="64"/>
                  <a:pt x="138" y="64"/>
                  <a:pt x="138" y="64"/>
                </a:cubicBezTo>
                <a:cubicBezTo>
                  <a:pt x="127" y="64"/>
                  <a:pt x="127" y="64"/>
                  <a:pt x="127" y="64"/>
                </a:cubicBezTo>
                <a:cubicBezTo>
                  <a:pt x="102" y="64"/>
                  <a:pt x="102" y="64"/>
                  <a:pt x="102" y="64"/>
                </a:cubicBezTo>
                <a:cubicBezTo>
                  <a:pt x="91" y="64"/>
                  <a:pt x="91" y="64"/>
                  <a:pt x="91" y="64"/>
                </a:cubicBezTo>
                <a:cubicBezTo>
                  <a:pt x="91" y="87"/>
                  <a:pt x="91" y="87"/>
                  <a:pt x="91" y="87"/>
                </a:cubicBezTo>
                <a:cubicBezTo>
                  <a:pt x="102" y="87"/>
                  <a:pt x="102" y="87"/>
                  <a:pt x="102" y="87"/>
                </a:cubicBezTo>
                <a:cubicBezTo>
                  <a:pt x="102" y="143"/>
                  <a:pt x="102" y="143"/>
                  <a:pt x="102" y="143"/>
                </a:cubicBezTo>
                <a:cubicBezTo>
                  <a:pt x="102" y="150"/>
                  <a:pt x="93" y="156"/>
                  <a:pt x="82" y="156"/>
                </a:cubicBezTo>
                <a:lnTo>
                  <a:pt x="82" y="27"/>
                </a:lnTo>
                <a:close/>
                <a:moveTo>
                  <a:pt x="0" y="0"/>
                </a:moveTo>
                <a:cubicBezTo>
                  <a:pt x="82" y="27"/>
                  <a:pt x="82" y="27"/>
                  <a:pt x="82" y="27"/>
                </a:cubicBezTo>
                <a:cubicBezTo>
                  <a:pt x="82" y="156"/>
                  <a:pt x="82" y="156"/>
                  <a:pt x="82" y="156"/>
                </a:cubicBezTo>
                <a:cubicBezTo>
                  <a:pt x="82" y="156"/>
                  <a:pt x="82" y="156"/>
                  <a:pt x="82" y="156"/>
                </a:cubicBezTo>
                <a:cubicBezTo>
                  <a:pt x="71" y="156"/>
                  <a:pt x="62" y="150"/>
                  <a:pt x="62" y="143"/>
                </a:cubicBezTo>
                <a:cubicBezTo>
                  <a:pt x="62" y="87"/>
                  <a:pt x="62" y="87"/>
                  <a:pt x="62" y="87"/>
                </a:cubicBezTo>
                <a:cubicBezTo>
                  <a:pt x="73" y="87"/>
                  <a:pt x="73" y="87"/>
                  <a:pt x="73" y="87"/>
                </a:cubicBezTo>
                <a:cubicBezTo>
                  <a:pt x="73" y="64"/>
                  <a:pt x="73" y="64"/>
                  <a:pt x="73" y="64"/>
                </a:cubicBezTo>
                <a:cubicBezTo>
                  <a:pt x="62" y="64"/>
                  <a:pt x="62" y="64"/>
                  <a:pt x="62" y="64"/>
                </a:cubicBezTo>
                <a:cubicBezTo>
                  <a:pt x="37" y="64"/>
                  <a:pt x="37" y="64"/>
                  <a:pt x="37" y="64"/>
                </a:cubicBezTo>
                <a:cubicBezTo>
                  <a:pt x="26" y="64"/>
                  <a:pt x="26" y="64"/>
                  <a:pt x="26" y="64"/>
                </a:cubicBezTo>
                <a:cubicBezTo>
                  <a:pt x="26" y="87"/>
                  <a:pt x="26" y="87"/>
                  <a:pt x="26" y="87"/>
                </a:cubicBezTo>
                <a:cubicBezTo>
                  <a:pt x="37" y="87"/>
                  <a:pt x="37" y="87"/>
                  <a:pt x="37" y="87"/>
                </a:cubicBezTo>
                <a:cubicBezTo>
                  <a:pt x="37" y="143"/>
                  <a:pt x="37" y="143"/>
                  <a:pt x="37" y="143"/>
                </a:cubicBezTo>
                <a:cubicBezTo>
                  <a:pt x="37" y="162"/>
                  <a:pt x="57" y="177"/>
                  <a:pt x="82" y="177"/>
                </a:cubicBezTo>
                <a:cubicBezTo>
                  <a:pt x="82" y="177"/>
                  <a:pt x="82" y="177"/>
                  <a:pt x="82" y="177"/>
                </a:cubicBezTo>
                <a:cubicBezTo>
                  <a:pt x="82" y="213"/>
                  <a:pt x="82" y="213"/>
                  <a:pt x="82" y="213"/>
                </a:cubicBezTo>
                <a:cubicBezTo>
                  <a:pt x="0" y="240"/>
                  <a:pt x="0" y="240"/>
                  <a:pt x="0" y="240"/>
                </a:cubicBezTo>
                <a:lnTo>
                  <a:pt x="0"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3" name="Freeform 73"/>
          <p:cNvSpPr>
            <a:spLocks noEditPoints="1"/>
          </p:cNvSpPr>
          <p:nvPr/>
        </p:nvSpPr>
        <p:spPr bwMode="auto">
          <a:xfrm>
            <a:off x="7027861" y="2189202"/>
            <a:ext cx="140457" cy="245205"/>
          </a:xfrm>
          <a:custGeom>
            <a:avLst/>
            <a:gdLst>
              <a:gd name="T0" fmla="*/ 37 w 86"/>
              <a:gd name="T1" fmla="*/ 128 h 150"/>
              <a:gd name="T2" fmla="*/ 34 w 86"/>
              <a:gd name="T3" fmla="*/ 127 h 150"/>
              <a:gd name="T4" fmla="*/ 34 w 86"/>
              <a:gd name="T5" fmla="*/ 150 h 150"/>
              <a:gd name="T6" fmla="*/ 45 w 86"/>
              <a:gd name="T7" fmla="*/ 142 h 150"/>
              <a:gd name="T8" fmla="*/ 37 w 86"/>
              <a:gd name="T9" fmla="*/ 128 h 150"/>
              <a:gd name="T10" fmla="*/ 34 w 86"/>
              <a:gd name="T11" fmla="*/ 118 h 150"/>
              <a:gd name="T12" fmla="*/ 34 w 86"/>
              <a:gd name="T13" fmla="*/ 51 h 150"/>
              <a:gd name="T14" fmla="*/ 51 w 86"/>
              <a:gd name="T15" fmla="*/ 46 h 150"/>
              <a:gd name="T16" fmla="*/ 61 w 86"/>
              <a:gd name="T17" fmla="*/ 8 h 150"/>
              <a:gd name="T18" fmla="*/ 72 w 86"/>
              <a:gd name="T19" fmla="*/ 1 h 150"/>
              <a:gd name="T20" fmla="*/ 78 w 86"/>
              <a:gd name="T21" fmla="*/ 12 h 150"/>
              <a:gd name="T22" fmla="*/ 69 w 86"/>
              <a:gd name="T23" fmla="*/ 51 h 150"/>
              <a:gd name="T24" fmla="*/ 82 w 86"/>
              <a:gd name="T25" fmla="*/ 84 h 150"/>
              <a:gd name="T26" fmla="*/ 77 w 86"/>
              <a:gd name="T27" fmla="*/ 103 h 150"/>
              <a:gd name="T28" fmla="*/ 77 w 86"/>
              <a:gd name="T29" fmla="*/ 103 h 150"/>
              <a:gd name="T30" fmla="*/ 86 w 86"/>
              <a:gd name="T31" fmla="*/ 117 h 150"/>
              <a:gd name="T32" fmla="*/ 83 w 86"/>
              <a:gd name="T33" fmla="*/ 130 h 150"/>
              <a:gd name="T34" fmla="*/ 34 w 86"/>
              <a:gd name="T35" fmla="*/ 118 h 150"/>
              <a:gd name="T36" fmla="*/ 34 w 86"/>
              <a:gd name="T37" fmla="*/ 127 h 150"/>
              <a:gd name="T38" fmla="*/ 23 w 86"/>
              <a:gd name="T39" fmla="*/ 136 h 150"/>
              <a:gd name="T40" fmla="*/ 31 w 86"/>
              <a:gd name="T41" fmla="*/ 150 h 150"/>
              <a:gd name="T42" fmla="*/ 34 w 86"/>
              <a:gd name="T43" fmla="*/ 150 h 150"/>
              <a:gd name="T44" fmla="*/ 34 w 86"/>
              <a:gd name="T45" fmla="*/ 127 h 150"/>
              <a:gd name="T46" fmla="*/ 34 w 86"/>
              <a:gd name="T47" fmla="*/ 51 h 150"/>
              <a:gd name="T48" fmla="*/ 34 w 86"/>
              <a:gd name="T49" fmla="*/ 118 h 150"/>
              <a:gd name="T50" fmla="*/ 0 w 86"/>
              <a:gd name="T51" fmla="*/ 109 h 150"/>
              <a:gd name="T52" fmla="*/ 3 w 86"/>
              <a:gd name="T53" fmla="*/ 96 h 150"/>
              <a:gd name="T54" fmla="*/ 18 w 86"/>
              <a:gd name="T55" fmla="*/ 88 h 150"/>
              <a:gd name="T56" fmla="*/ 23 w 86"/>
              <a:gd name="T57" fmla="*/ 69 h 150"/>
              <a:gd name="T58" fmla="*/ 34 w 86"/>
              <a:gd name="T59" fmla="*/ 51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6" h="150">
                <a:moveTo>
                  <a:pt x="37" y="128"/>
                </a:moveTo>
                <a:cubicBezTo>
                  <a:pt x="36" y="127"/>
                  <a:pt x="35" y="127"/>
                  <a:pt x="34" y="127"/>
                </a:cubicBezTo>
                <a:cubicBezTo>
                  <a:pt x="34" y="150"/>
                  <a:pt x="34" y="150"/>
                  <a:pt x="34" y="150"/>
                </a:cubicBezTo>
                <a:cubicBezTo>
                  <a:pt x="39" y="150"/>
                  <a:pt x="44" y="147"/>
                  <a:pt x="45" y="142"/>
                </a:cubicBezTo>
                <a:cubicBezTo>
                  <a:pt x="47" y="136"/>
                  <a:pt x="43" y="129"/>
                  <a:pt x="37" y="128"/>
                </a:cubicBezTo>
                <a:close/>
                <a:moveTo>
                  <a:pt x="34" y="118"/>
                </a:moveTo>
                <a:cubicBezTo>
                  <a:pt x="34" y="51"/>
                  <a:pt x="34" y="51"/>
                  <a:pt x="34" y="51"/>
                </a:cubicBezTo>
                <a:cubicBezTo>
                  <a:pt x="39" y="48"/>
                  <a:pt x="45" y="46"/>
                  <a:pt x="51" y="46"/>
                </a:cubicBezTo>
                <a:cubicBezTo>
                  <a:pt x="61" y="8"/>
                  <a:pt x="61" y="8"/>
                  <a:pt x="61" y="8"/>
                </a:cubicBezTo>
                <a:cubicBezTo>
                  <a:pt x="62" y="3"/>
                  <a:pt x="67" y="0"/>
                  <a:pt x="72" y="1"/>
                </a:cubicBezTo>
                <a:cubicBezTo>
                  <a:pt x="77" y="2"/>
                  <a:pt x="80" y="7"/>
                  <a:pt x="78" y="12"/>
                </a:cubicBezTo>
                <a:cubicBezTo>
                  <a:pt x="69" y="51"/>
                  <a:pt x="69" y="51"/>
                  <a:pt x="69" y="51"/>
                </a:cubicBezTo>
                <a:cubicBezTo>
                  <a:pt x="79" y="57"/>
                  <a:pt x="86" y="68"/>
                  <a:pt x="82" y="84"/>
                </a:cubicBezTo>
                <a:cubicBezTo>
                  <a:pt x="82" y="84"/>
                  <a:pt x="79" y="97"/>
                  <a:pt x="77" y="103"/>
                </a:cubicBezTo>
                <a:cubicBezTo>
                  <a:pt x="77" y="103"/>
                  <a:pt x="77" y="103"/>
                  <a:pt x="77" y="103"/>
                </a:cubicBezTo>
                <a:cubicBezTo>
                  <a:pt x="75" y="112"/>
                  <a:pt x="86" y="117"/>
                  <a:pt x="86" y="117"/>
                </a:cubicBezTo>
                <a:cubicBezTo>
                  <a:pt x="83" y="130"/>
                  <a:pt x="83" y="130"/>
                  <a:pt x="83" y="130"/>
                </a:cubicBezTo>
                <a:lnTo>
                  <a:pt x="34" y="118"/>
                </a:lnTo>
                <a:close/>
                <a:moveTo>
                  <a:pt x="34" y="127"/>
                </a:moveTo>
                <a:cubicBezTo>
                  <a:pt x="29" y="127"/>
                  <a:pt x="24" y="131"/>
                  <a:pt x="23" y="136"/>
                </a:cubicBezTo>
                <a:cubicBezTo>
                  <a:pt x="21" y="142"/>
                  <a:pt x="25" y="148"/>
                  <a:pt x="31" y="150"/>
                </a:cubicBezTo>
                <a:cubicBezTo>
                  <a:pt x="32" y="150"/>
                  <a:pt x="33" y="150"/>
                  <a:pt x="34" y="150"/>
                </a:cubicBezTo>
                <a:cubicBezTo>
                  <a:pt x="34" y="127"/>
                  <a:pt x="34" y="127"/>
                  <a:pt x="34" y="127"/>
                </a:cubicBezTo>
                <a:close/>
                <a:moveTo>
                  <a:pt x="34" y="51"/>
                </a:moveTo>
                <a:cubicBezTo>
                  <a:pt x="34" y="118"/>
                  <a:pt x="34" y="118"/>
                  <a:pt x="34" y="118"/>
                </a:cubicBezTo>
                <a:cubicBezTo>
                  <a:pt x="0" y="109"/>
                  <a:pt x="0" y="109"/>
                  <a:pt x="0" y="109"/>
                </a:cubicBezTo>
                <a:cubicBezTo>
                  <a:pt x="3" y="96"/>
                  <a:pt x="3" y="96"/>
                  <a:pt x="3" y="96"/>
                </a:cubicBezTo>
                <a:cubicBezTo>
                  <a:pt x="3" y="96"/>
                  <a:pt x="16" y="97"/>
                  <a:pt x="18" y="88"/>
                </a:cubicBezTo>
                <a:cubicBezTo>
                  <a:pt x="20" y="80"/>
                  <a:pt x="23" y="69"/>
                  <a:pt x="23" y="69"/>
                </a:cubicBezTo>
                <a:cubicBezTo>
                  <a:pt x="25" y="61"/>
                  <a:pt x="29" y="55"/>
                  <a:pt x="34" y="51"/>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4" name="Freeform 74"/>
          <p:cNvSpPr>
            <a:spLocks noEditPoints="1"/>
          </p:cNvSpPr>
          <p:nvPr/>
        </p:nvSpPr>
        <p:spPr bwMode="auto">
          <a:xfrm>
            <a:off x="5801836" y="1348840"/>
            <a:ext cx="282105" cy="345191"/>
          </a:xfrm>
          <a:custGeom>
            <a:avLst/>
            <a:gdLst>
              <a:gd name="T0" fmla="*/ 172 w 172"/>
              <a:gd name="T1" fmla="*/ 9 h 211"/>
              <a:gd name="T2" fmla="*/ 121 w 172"/>
              <a:gd name="T3" fmla="*/ 37 h 211"/>
              <a:gd name="T4" fmla="*/ 143 w 172"/>
              <a:gd name="T5" fmla="*/ 211 h 211"/>
              <a:gd name="T6" fmla="*/ 124 w 172"/>
              <a:gd name="T7" fmla="*/ 165 h 211"/>
              <a:gd name="T8" fmla="*/ 131 w 172"/>
              <a:gd name="T9" fmla="*/ 108 h 211"/>
              <a:gd name="T10" fmla="*/ 121 w 172"/>
              <a:gd name="T11" fmla="*/ 86 h 211"/>
              <a:gd name="T12" fmla="*/ 129 w 172"/>
              <a:gd name="T13" fmla="*/ 146 h 211"/>
              <a:gd name="T14" fmla="*/ 127 w 172"/>
              <a:gd name="T15" fmla="*/ 116 h 211"/>
              <a:gd name="T16" fmla="*/ 121 w 172"/>
              <a:gd name="T17" fmla="*/ 156 h 211"/>
              <a:gd name="T18" fmla="*/ 121 w 172"/>
              <a:gd name="T19" fmla="*/ 9 h 211"/>
              <a:gd name="T20" fmla="*/ 98 w 172"/>
              <a:gd name="T21" fmla="*/ 37 h 211"/>
              <a:gd name="T22" fmla="*/ 110 w 172"/>
              <a:gd name="T23" fmla="*/ 88 h 211"/>
              <a:gd name="T24" fmla="*/ 100 w 172"/>
              <a:gd name="T25" fmla="*/ 81 h 211"/>
              <a:gd name="T26" fmla="*/ 121 w 172"/>
              <a:gd name="T27" fmla="*/ 211 h 211"/>
              <a:gd name="T28" fmla="*/ 101 w 172"/>
              <a:gd name="T29" fmla="*/ 163 h 211"/>
              <a:gd name="T30" fmla="*/ 121 w 172"/>
              <a:gd name="T31" fmla="*/ 211 h 211"/>
              <a:gd name="T32" fmla="*/ 113 w 172"/>
              <a:gd name="T33" fmla="*/ 148 h 211"/>
              <a:gd name="T34" fmla="*/ 121 w 172"/>
              <a:gd name="T35" fmla="*/ 156 h 211"/>
              <a:gd name="T36" fmla="*/ 98 w 172"/>
              <a:gd name="T37" fmla="*/ 0 h 211"/>
              <a:gd name="T38" fmla="*/ 71 w 172"/>
              <a:gd name="T39" fmla="*/ 0 h 211"/>
              <a:gd name="T40" fmla="*/ 98 w 172"/>
              <a:gd name="T41" fmla="*/ 80 h 211"/>
              <a:gd name="T42" fmla="*/ 71 w 172"/>
              <a:gd name="T43" fmla="*/ 37 h 211"/>
              <a:gd name="T44" fmla="*/ 71 w 172"/>
              <a:gd name="T45" fmla="*/ 166 h 211"/>
              <a:gd name="T46" fmla="*/ 98 w 172"/>
              <a:gd name="T47" fmla="*/ 141 h 211"/>
              <a:gd name="T48" fmla="*/ 98 w 172"/>
              <a:gd name="T49" fmla="*/ 160 h 211"/>
              <a:gd name="T50" fmla="*/ 74 w 172"/>
              <a:gd name="T51" fmla="*/ 124 h 211"/>
              <a:gd name="T52" fmla="*/ 71 w 172"/>
              <a:gd name="T53" fmla="*/ 118 h 211"/>
              <a:gd name="T54" fmla="*/ 71 w 172"/>
              <a:gd name="T55" fmla="*/ 98 h 211"/>
              <a:gd name="T56" fmla="*/ 71 w 172"/>
              <a:gd name="T57" fmla="*/ 0 h 211"/>
              <a:gd name="T58" fmla="*/ 60 w 172"/>
              <a:gd name="T59" fmla="*/ 0 h 211"/>
              <a:gd name="T60" fmla="*/ 71 w 172"/>
              <a:gd name="T61" fmla="*/ 88 h 211"/>
              <a:gd name="T62" fmla="*/ 60 w 172"/>
              <a:gd name="T63" fmla="*/ 37 h 211"/>
              <a:gd name="T64" fmla="*/ 60 w 172"/>
              <a:gd name="T65" fmla="*/ 120 h 211"/>
              <a:gd name="T66" fmla="*/ 65 w 172"/>
              <a:gd name="T67" fmla="*/ 166 h 211"/>
              <a:gd name="T68" fmla="*/ 71 w 172"/>
              <a:gd name="T69" fmla="*/ 98 h 211"/>
              <a:gd name="T70" fmla="*/ 71 w 172"/>
              <a:gd name="T71" fmla="*/ 98 h 211"/>
              <a:gd name="T72" fmla="*/ 60 w 172"/>
              <a:gd name="T73" fmla="*/ 9 h 211"/>
              <a:gd name="T74" fmla="*/ 12 w 172"/>
              <a:gd name="T75" fmla="*/ 23 h 211"/>
              <a:gd name="T76" fmla="*/ 60 w 172"/>
              <a:gd name="T77" fmla="*/ 100 h 211"/>
              <a:gd name="T78" fmla="*/ 28 w 172"/>
              <a:gd name="T79" fmla="*/ 118 h 211"/>
              <a:gd name="T80" fmla="*/ 29 w 172"/>
              <a:gd name="T81" fmla="*/ 134 h 211"/>
              <a:gd name="T82" fmla="*/ 34 w 172"/>
              <a:gd name="T83" fmla="*/ 127 h 211"/>
              <a:gd name="T84" fmla="*/ 47 w 172"/>
              <a:gd name="T85" fmla="*/ 120 h 211"/>
              <a:gd name="T86" fmla="*/ 36 w 172"/>
              <a:gd name="T87" fmla="*/ 178 h 211"/>
              <a:gd name="T88" fmla="*/ 45 w 172"/>
              <a:gd name="T89" fmla="*/ 163 h 211"/>
              <a:gd name="T90" fmla="*/ 60 w 172"/>
              <a:gd name="T91" fmla="*/ 211 h 211"/>
              <a:gd name="T92" fmla="*/ 0 w 172"/>
              <a:gd name="T93" fmla="*/ 2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72" h="211">
                <a:moveTo>
                  <a:pt x="121" y="0"/>
                </a:moveTo>
                <a:cubicBezTo>
                  <a:pt x="172" y="0"/>
                  <a:pt x="172" y="0"/>
                  <a:pt x="172" y="0"/>
                </a:cubicBezTo>
                <a:cubicBezTo>
                  <a:pt x="172" y="9"/>
                  <a:pt x="172" y="9"/>
                  <a:pt x="172" y="9"/>
                </a:cubicBezTo>
                <a:cubicBezTo>
                  <a:pt x="121" y="9"/>
                  <a:pt x="121" y="9"/>
                  <a:pt x="121" y="9"/>
                </a:cubicBezTo>
                <a:cubicBezTo>
                  <a:pt x="121" y="0"/>
                  <a:pt x="121" y="0"/>
                  <a:pt x="121" y="0"/>
                </a:cubicBezTo>
                <a:close/>
                <a:moveTo>
                  <a:pt x="121" y="37"/>
                </a:moveTo>
                <a:cubicBezTo>
                  <a:pt x="172" y="37"/>
                  <a:pt x="172" y="37"/>
                  <a:pt x="172" y="37"/>
                </a:cubicBezTo>
                <a:cubicBezTo>
                  <a:pt x="172" y="183"/>
                  <a:pt x="172" y="183"/>
                  <a:pt x="172" y="183"/>
                </a:cubicBezTo>
                <a:cubicBezTo>
                  <a:pt x="172" y="198"/>
                  <a:pt x="159" y="211"/>
                  <a:pt x="143" y="211"/>
                </a:cubicBezTo>
                <a:cubicBezTo>
                  <a:pt x="121" y="211"/>
                  <a:pt x="121" y="211"/>
                  <a:pt x="121" y="211"/>
                </a:cubicBezTo>
                <a:cubicBezTo>
                  <a:pt x="121" y="166"/>
                  <a:pt x="121" y="166"/>
                  <a:pt x="121" y="166"/>
                </a:cubicBezTo>
                <a:cubicBezTo>
                  <a:pt x="122" y="166"/>
                  <a:pt x="123" y="166"/>
                  <a:pt x="124" y="165"/>
                </a:cubicBezTo>
                <a:cubicBezTo>
                  <a:pt x="130" y="163"/>
                  <a:pt x="134" y="159"/>
                  <a:pt x="138" y="153"/>
                </a:cubicBezTo>
                <a:cubicBezTo>
                  <a:pt x="142" y="145"/>
                  <a:pt x="145" y="137"/>
                  <a:pt x="145" y="128"/>
                </a:cubicBezTo>
                <a:cubicBezTo>
                  <a:pt x="145" y="115"/>
                  <a:pt x="140" y="108"/>
                  <a:pt x="131" y="108"/>
                </a:cubicBezTo>
                <a:cubicBezTo>
                  <a:pt x="128" y="108"/>
                  <a:pt x="125" y="109"/>
                  <a:pt x="121" y="111"/>
                </a:cubicBezTo>
                <a:cubicBezTo>
                  <a:pt x="127" y="85"/>
                  <a:pt x="127" y="85"/>
                  <a:pt x="127" y="85"/>
                </a:cubicBezTo>
                <a:cubicBezTo>
                  <a:pt x="121" y="86"/>
                  <a:pt x="121" y="86"/>
                  <a:pt x="121" y="86"/>
                </a:cubicBezTo>
                <a:cubicBezTo>
                  <a:pt x="121" y="37"/>
                  <a:pt x="121" y="37"/>
                  <a:pt x="121" y="37"/>
                </a:cubicBezTo>
                <a:close/>
                <a:moveTo>
                  <a:pt x="121" y="156"/>
                </a:moveTo>
                <a:cubicBezTo>
                  <a:pt x="123" y="155"/>
                  <a:pt x="126" y="152"/>
                  <a:pt x="129" y="146"/>
                </a:cubicBezTo>
                <a:cubicBezTo>
                  <a:pt x="131" y="140"/>
                  <a:pt x="133" y="134"/>
                  <a:pt x="133" y="129"/>
                </a:cubicBezTo>
                <a:cubicBezTo>
                  <a:pt x="133" y="123"/>
                  <a:pt x="132" y="119"/>
                  <a:pt x="129" y="117"/>
                </a:cubicBezTo>
                <a:cubicBezTo>
                  <a:pt x="129" y="117"/>
                  <a:pt x="128" y="116"/>
                  <a:pt x="127" y="116"/>
                </a:cubicBezTo>
                <a:cubicBezTo>
                  <a:pt x="126" y="116"/>
                  <a:pt x="124" y="117"/>
                  <a:pt x="123" y="117"/>
                </a:cubicBezTo>
                <a:cubicBezTo>
                  <a:pt x="122" y="117"/>
                  <a:pt x="121" y="117"/>
                  <a:pt x="121" y="118"/>
                </a:cubicBezTo>
                <a:lnTo>
                  <a:pt x="121" y="156"/>
                </a:lnTo>
                <a:close/>
                <a:moveTo>
                  <a:pt x="98" y="0"/>
                </a:moveTo>
                <a:cubicBezTo>
                  <a:pt x="121" y="0"/>
                  <a:pt x="121" y="0"/>
                  <a:pt x="121" y="0"/>
                </a:cubicBezTo>
                <a:cubicBezTo>
                  <a:pt x="121" y="9"/>
                  <a:pt x="121" y="9"/>
                  <a:pt x="121" y="9"/>
                </a:cubicBezTo>
                <a:cubicBezTo>
                  <a:pt x="98" y="9"/>
                  <a:pt x="98" y="9"/>
                  <a:pt x="98" y="9"/>
                </a:cubicBezTo>
                <a:cubicBezTo>
                  <a:pt x="98" y="0"/>
                  <a:pt x="98" y="0"/>
                  <a:pt x="98" y="0"/>
                </a:cubicBezTo>
                <a:close/>
                <a:moveTo>
                  <a:pt x="98" y="37"/>
                </a:moveTo>
                <a:cubicBezTo>
                  <a:pt x="121" y="37"/>
                  <a:pt x="121" y="37"/>
                  <a:pt x="121" y="37"/>
                </a:cubicBezTo>
                <a:cubicBezTo>
                  <a:pt x="121" y="86"/>
                  <a:pt x="121" y="86"/>
                  <a:pt x="121" y="86"/>
                </a:cubicBezTo>
                <a:cubicBezTo>
                  <a:pt x="110" y="88"/>
                  <a:pt x="110" y="88"/>
                  <a:pt x="110" y="88"/>
                </a:cubicBezTo>
                <a:cubicBezTo>
                  <a:pt x="98" y="141"/>
                  <a:pt x="98" y="141"/>
                  <a:pt x="98" y="141"/>
                </a:cubicBezTo>
                <a:cubicBezTo>
                  <a:pt x="98" y="90"/>
                  <a:pt x="98" y="90"/>
                  <a:pt x="98" y="90"/>
                </a:cubicBezTo>
                <a:cubicBezTo>
                  <a:pt x="100" y="81"/>
                  <a:pt x="100" y="81"/>
                  <a:pt x="100" y="81"/>
                </a:cubicBezTo>
                <a:cubicBezTo>
                  <a:pt x="100" y="81"/>
                  <a:pt x="99" y="81"/>
                  <a:pt x="98" y="80"/>
                </a:cubicBezTo>
                <a:cubicBezTo>
                  <a:pt x="98" y="37"/>
                  <a:pt x="98" y="37"/>
                  <a:pt x="98" y="37"/>
                </a:cubicBezTo>
                <a:close/>
                <a:moveTo>
                  <a:pt x="121" y="211"/>
                </a:moveTo>
                <a:cubicBezTo>
                  <a:pt x="98" y="211"/>
                  <a:pt x="98" y="211"/>
                  <a:pt x="98" y="211"/>
                </a:cubicBezTo>
                <a:cubicBezTo>
                  <a:pt x="98" y="160"/>
                  <a:pt x="98" y="160"/>
                  <a:pt x="98" y="160"/>
                </a:cubicBezTo>
                <a:cubicBezTo>
                  <a:pt x="99" y="161"/>
                  <a:pt x="100" y="162"/>
                  <a:pt x="101" y="163"/>
                </a:cubicBezTo>
                <a:cubicBezTo>
                  <a:pt x="103" y="166"/>
                  <a:pt x="107" y="167"/>
                  <a:pt x="112" y="167"/>
                </a:cubicBezTo>
                <a:cubicBezTo>
                  <a:pt x="115" y="167"/>
                  <a:pt x="118" y="167"/>
                  <a:pt x="121" y="166"/>
                </a:cubicBezTo>
                <a:cubicBezTo>
                  <a:pt x="121" y="211"/>
                  <a:pt x="121" y="211"/>
                  <a:pt x="121" y="211"/>
                </a:cubicBezTo>
                <a:close/>
                <a:moveTo>
                  <a:pt x="121" y="118"/>
                </a:moveTo>
                <a:cubicBezTo>
                  <a:pt x="120" y="118"/>
                  <a:pt x="120" y="118"/>
                  <a:pt x="120" y="119"/>
                </a:cubicBezTo>
                <a:cubicBezTo>
                  <a:pt x="113" y="148"/>
                  <a:pt x="113" y="148"/>
                  <a:pt x="113" y="148"/>
                </a:cubicBezTo>
                <a:cubicBezTo>
                  <a:pt x="113" y="149"/>
                  <a:pt x="113" y="150"/>
                  <a:pt x="113" y="151"/>
                </a:cubicBezTo>
                <a:cubicBezTo>
                  <a:pt x="113" y="154"/>
                  <a:pt x="115" y="156"/>
                  <a:pt x="119" y="156"/>
                </a:cubicBezTo>
                <a:cubicBezTo>
                  <a:pt x="120" y="156"/>
                  <a:pt x="120" y="156"/>
                  <a:pt x="121" y="156"/>
                </a:cubicBezTo>
                <a:lnTo>
                  <a:pt x="121" y="118"/>
                </a:lnTo>
                <a:close/>
                <a:moveTo>
                  <a:pt x="71" y="0"/>
                </a:moveTo>
                <a:cubicBezTo>
                  <a:pt x="98" y="0"/>
                  <a:pt x="98" y="0"/>
                  <a:pt x="98" y="0"/>
                </a:cubicBezTo>
                <a:cubicBezTo>
                  <a:pt x="98" y="9"/>
                  <a:pt x="98" y="9"/>
                  <a:pt x="98" y="9"/>
                </a:cubicBezTo>
                <a:cubicBezTo>
                  <a:pt x="71" y="9"/>
                  <a:pt x="71" y="9"/>
                  <a:pt x="71" y="9"/>
                </a:cubicBezTo>
                <a:cubicBezTo>
                  <a:pt x="71" y="0"/>
                  <a:pt x="71" y="0"/>
                  <a:pt x="71" y="0"/>
                </a:cubicBezTo>
                <a:close/>
                <a:moveTo>
                  <a:pt x="71" y="37"/>
                </a:moveTo>
                <a:cubicBezTo>
                  <a:pt x="98" y="37"/>
                  <a:pt x="98" y="37"/>
                  <a:pt x="98" y="37"/>
                </a:cubicBezTo>
                <a:cubicBezTo>
                  <a:pt x="98" y="80"/>
                  <a:pt x="98" y="80"/>
                  <a:pt x="98" y="80"/>
                </a:cubicBezTo>
                <a:cubicBezTo>
                  <a:pt x="96" y="80"/>
                  <a:pt x="94" y="80"/>
                  <a:pt x="91" y="80"/>
                </a:cubicBezTo>
                <a:cubicBezTo>
                  <a:pt x="85" y="80"/>
                  <a:pt x="78" y="83"/>
                  <a:pt x="71" y="88"/>
                </a:cubicBezTo>
                <a:cubicBezTo>
                  <a:pt x="71" y="37"/>
                  <a:pt x="71" y="37"/>
                  <a:pt x="71" y="37"/>
                </a:cubicBezTo>
                <a:close/>
                <a:moveTo>
                  <a:pt x="98" y="211"/>
                </a:moveTo>
                <a:cubicBezTo>
                  <a:pt x="71" y="211"/>
                  <a:pt x="71" y="211"/>
                  <a:pt x="71" y="211"/>
                </a:cubicBezTo>
                <a:cubicBezTo>
                  <a:pt x="71" y="166"/>
                  <a:pt x="71" y="166"/>
                  <a:pt x="71" y="166"/>
                </a:cubicBezTo>
                <a:cubicBezTo>
                  <a:pt x="82" y="166"/>
                  <a:pt x="82" y="166"/>
                  <a:pt x="82" y="166"/>
                </a:cubicBezTo>
                <a:cubicBezTo>
                  <a:pt x="98" y="90"/>
                  <a:pt x="98" y="90"/>
                  <a:pt x="98" y="90"/>
                </a:cubicBezTo>
                <a:cubicBezTo>
                  <a:pt x="98" y="141"/>
                  <a:pt x="98" y="141"/>
                  <a:pt x="98" y="141"/>
                </a:cubicBezTo>
                <a:cubicBezTo>
                  <a:pt x="97" y="146"/>
                  <a:pt x="97" y="146"/>
                  <a:pt x="97" y="146"/>
                </a:cubicBezTo>
                <a:cubicBezTo>
                  <a:pt x="97" y="148"/>
                  <a:pt x="97" y="150"/>
                  <a:pt x="97" y="152"/>
                </a:cubicBezTo>
                <a:cubicBezTo>
                  <a:pt x="97" y="155"/>
                  <a:pt x="97" y="158"/>
                  <a:pt x="98" y="160"/>
                </a:cubicBezTo>
                <a:cubicBezTo>
                  <a:pt x="98" y="211"/>
                  <a:pt x="98" y="211"/>
                  <a:pt x="98" y="211"/>
                </a:cubicBezTo>
                <a:close/>
                <a:moveTo>
                  <a:pt x="71" y="137"/>
                </a:moveTo>
                <a:cubicBezTo>
                  <a:pt x="74" y="124"/>
                  <a:pt x="74" y="124"/>
                  <a:pt x="74" y="124"/>
                </a:cubicBezTo>
                <a:cubicBezTo>
                  <a:pt x="73" y="124"/>
                  <a:pt x="72" y="124"/>
                  <a:pt x="71" y="123"/>
                </a:cubicBezTo>
                <a:cubicBezTo>
                  <a:pt x="71" y="137"/>
                  <a:pt x="71" y="137"/>
                  <a:pt x="71" y="137"/>
                </a:cubicBezTo>
                <a:close/>
                <a:moveTo>
                  <a:pt x="71" y="118"/>
                </a:moveTo>
                <a:cubicBezTo>
                  <a:pt x="73" y="118"/>
                  <a:pt x="74" y="119"/>
                  <a:pt x="75" y="119"/>
                </a:cubicBezTo>
                <a:cubicBezTo>
                  <a:pt x="82" y="88"/>
                  <a:pt x="82" y="88"/>
                  <a:pt x="82" y="88"/>
                </a:cubicBezTo>
                <a:cubicBezTo>
                  <a:pt x="79" y="90"/>
                  <a:pt x="75" y="93"/>
                  <a:pt x="71" y="98"/>
                </a:cubicBezTo>
                <a:lnTo>
                  <a:pt x="71" y="118"/>
                </a:lnTo>
                <a:close/>
                <a:moveTo>
                  <a:pt x="60" y="0"/>
                </a:moveTo>
                <a:cubicBezTo>
                  <a:pt x="71" y="0"/>
                  <a:pt x="71" y="0"/>
                  <a:pt x="71" y="0"/>
                </a:cubicBezTo>
                <a:cubicBezTo>
                  <a:pt x="71" y="9"/>
                  <a:pt x="71" y="9"/>
                  <a:pt x="71" y="9"/>
                </a:cubicBezTo>
                <a:cubicBezTo>
                  <a:pt x="60" y="9"/>
                  <a:pt x="60" y="9"/>
                  <a:pt x="60" y="9"/>
                </a:cubicBezTo>
                <a:cubicBezTo>
                  <a:pt x="60" y="0"/>
                  <a:pt x="60" y="0"/>
                  <a:pt x="60" y="0"/>
                </a:cubicBezTo>
                <a:close/>
                <a:moveTo>
                  <a:pt x="60" y="37"/>
                </a:moveTo>
                <a:cubicBezTo>
                  <a:pt x="71" y="37"/>
                  <a:pt x="71" y="37"/>
                  <a:pt x="71" y="37"/>
                </a:cubicBezTo>
                <a:cubicBezTo>
                  <a:pt x="71" y="88"/>
                  <a:pt x="71" y="88"/>
                  <a:pt x="71" y="88"/>
                </a:cubicBezTo>
                <a:cubicBezTo>
                  <a:pt x="71" y="89"/>
                  <a:pt x="71" y="89"/>
                  <a:pt x="71" y="89"/>
                </a:cubicBezTo>
                <a:cubicBezTo>
                  <a:pt x="67" y="92"/>
                  <a:pt x="64" y="96"/>
                  <a:pt x="60" y="100"/>
                </a:cubicBezTo>
                <a:cubicBezTo>
                  <a:pt x="60" y="37"/>
                  <a:pt x="60" y="37"/>
                  <a:pt x="60" y="37"/>
                </a:cubicBezTo>
                <a:close/>
                <a:moveTo>
                  <a:pt x="71" y="211"/>
                </a:moveTo>
                <a:cubicBezTo>
                  <a:pt x="60" y="211"/>
                  <a:pt x="60" y="211"/>
                  <a:pt x="60" y="211"/>
                </a:cubicBezTo>
                <a:cubicBezTo>
                  <a:pt x="60" y="120"/>
                  <a:pt x="60" y="120"/>
                  <a:pt x="60" y="120"/>
                </a:cubicBezTo>
                <a:cubicBezTo>
                  <a:pt x="64" y="121"/>
                  <a:pt x="68" y="122"/>
                  <a:pt x="71" y="123"/>
                </a:cubicBezTo>
                <a:cubicBezTo>
                  <a:pt x="71" y="137"/>
                  <a:pt x="71" y="137"/>
                  <a:pt x="71" y="137"/>
                </a:cubicBezTo>
                <a:cubicBezTo>
                  <a:pt x="65" y="166"/>
                  <a:pt x="65" y="166"/>
                  <a:pt x="65" y="166"/>
                </a:cubicBezTo>
                <a:cubicBezTo>
                  <a:pt x="71" y="166"/>
                  <a:pt x="71" y="166"/>
                  <a:pt x="71" y="166"/>
                </a:cubicBezTo>
                <a:cubicBezTo>
                  <a:pt x="71" y="211"/>
                  <a:pt x="71" y="211"/>
                  <a:pt x="71" y="211"/>
                </a:cubicBezTo>
                <a:close/>
                <a:moveTo>
                  <a:pt x="71" y="98"/>
                </a:moveTo>
                <a:cubicBezTo>
                  <a:pt x="68" y="102"/>
                  <a:pt x="65" y="108"/>
                  <a:pt x="61" y="115"/>
                </a:cubicBezTo>
                <a:cubicBezTo>
                  <a:pt x="65" y="116"/>
                  <a:pt x="68" y="117"/>
                  <a:pt x="71" y="118"/>
                </a:cubicBezTo>
                <a:lnTo>
                  <a:pt x="71" y="98"/>
                </a:lnTo>
                <a:close/>
                <a:moveTo>
                  <a:pt x="29" y="0"/>
                </a:moveTo>
                <a:cubicBezTo>
                  <a:pt x="60" y="0"/>
                  <a:pt x="60" y="0"/>
                  <a:pt x="60" y="0"/>
                </a:cubicBezTo>
                <a:cubicBezTo>
                  <a:pt x="60" y="9"/>
                  <a:pt x="60" y="9"/>
                  <a:pt x="60" y="9"/>
                </a:cubicBezTo>
                <a:cubicBezTo>
                  <a:pt x="26" y="9"/>
                  <a:pt x="26" y="9"/>
                  <a:pt x="26" y="9"/>
                </a:cubicBezTo>
                <a:cubicBezTo>
                  <a:pt x="18" y="9"/>
                  <a:pt x="12" y="15"/>
                  <a:pt x="12" y="23"/>
                </a:cubicBezTo>
                <a:cubicBezTo>
                  <a:pt x="12" y="23"/>
                  <a:pt x="12" y="23"/>
                  <a:pt x="12" y="23"/>
                </a:cubicBezTo>
                <a:cubicBezTo>
                  <a:pt x="12" y="30"/>
                  <a:pt x="18" y="37"/>
                  <a:pt x="26" y="37"/>
                </a:cubicBezTo>
                <a:cubicBezTo>
                  <a:pt x="60" y="37"/>
                  <a:pt x="60" y="37"/>
                  <a:pt x="60" y="37"/>
                </a:cubicBezTo>
                <a:cubicBezTo>
                  <a:pt x="60" y="100"/>
                  <a:pt x="60" y="100"/>
                  <a:pt x="60" y="100"/>
                </a:cubicBezTo>
                <a:cubicBezTo>
                  <a:pt x="57" y="104"/>
                  <a:pt x="54" y="109"/>
                  <a:pt x="51" y="114"/>
                </a:cubicBezTo>
                <a:cubicBezTo>
                  <a:pt x="48" y="114"/>
                  <a:pt x="46" y="113"/>
                  <a:pt x="45" y="113"/>
                </a:cubicBezTo>
                <a:cubicBezTo>
                  <a:pt x="38" y="113"/>
                  <a:pt x="32" y="115"/>
                  <a:pt x="28" y="118"/>
                </a:cubicBezTo>
                <a:cubicBezTo>
                  <a:pt x="23" y="120"/>
                  <a:pt x="21" y="124"/>
                  <a:pt x="21" y="128"/>
                </a:cubicBezTo>
                <a:cubicBezTo>
                  <a:pt x="21" y="130"/>
                  <a:pt x="22" y="131"/>
                  <a:pt x="23" y="133"/>
                </a:cubicBezTo>
                <a:cubicBezTo>
                  <a:pt x="24" y="134"/>
                  <a:pt x="26" y="134"/>
                  <a:pt x="29" y="134"/>
                </a:cubicBezTo>
                <a:cubicBezTo>
                  <a:pt x="30" y="134"/>
                  <a:pt x="31" y="134"/>
                  <a:pt x="33" y="133"/>
                </a:cubicBezTo>
                <a:cubicBezTo>
                  <a:pt x="34" y="132"/>
                  <a:pt x="35" y="131"/>
                  <a:pt x="35" y="130"/>
                </a:cubicBezTo>
                <a:cubicBezTo>
                  <a:pt x="35" y="129"/>
                  <a:pt x="34" y="128"/>
                  <a:pt x="34" y="127"/>
                </a:cubicBezTo>
                <a:cubicBezTo>
                  <a:pt x="34" y="127"/>
                  <a:pt x="33" y="126"/>
                  <a:pt x="33" y="126"/>
                </a:cubicBezTo>
                <a:cubicBezTo>
                  <a:pt x="34" y="124"/>
                  <a:pt x="35" y="123"/>
                  <a:pt x="38" y="122"/>
                </a:cubicBezTo>
                <a:cubicBezTo>
                  <a:pt x="40" y="121"/>
                  <a:pt x="43" y="120"/>
                  <a:pt x="47" y="120"/>
                </a:cubicBezTo>
                <a:cubicBezTo>
                  <a:pt x="44" y="125"/>
                  <a:pt x="42" y="129"/>
                  <a:pt x="40" y="134"/>
                </a:cubicBezTo>
                <a:cubicBezTo>
                  <a:pt x="33" y="148"/>
                  <a:pt x="30" y="159"/>
                  <a:pt x="30" y="167"/>
                </a:cubicBezTo>
                <a:cubicBezTo>
                  <a:pt x="30" y="173"/>
                  <a:pt x="32" y="176"/>
                  <a:pt x="36" y="178"/>
                </a:cubicBezTo>
                <a:cubicBezTo>
                  <a:pt x="37" y="179"/>
                  <a:pt x="41" y="180"/>
                  <a:pt x="45" y="180"/>
                </a:cubicBezTo>
                <a:cubicBezTo>
                  <a:pt x="44" y="178"/>
                  <a:pt x="44" y="176"/>
                  <a:pt x="44" y="173"/>
                </a:cubicBezTo>
                <a:cubicBezTo>
                  <a:pt x="44" y="170"/>
                  <a:pt x="44" y="167"/>
                  <a:pt x="45" y="163"/>
                </a:cubicBezTo>
                <a:cubicBezTo>
                  <a:pt x="47" y="150"/>
                  <a:pt x="52" y="136"/>
                  <a:pt x="59" y="120"/>
                </a:cubicBezTo>
                <a:cubicBezTo>
                  <a:pt x="59" y="120"/>
                  <a:pt x="60" y="120"/>
                  <a:pt x="60" y="120"/>
                </a:cubicBezTo>
                <a:cubicBezTo>
                  <a:pt x="60" y="211"/>
                  <a:pt x="60" y="211"/>
                  <a:pt x="60" y="211"/>
                </a:cubicBezTo>
                <a:cubicBezTo>
                  <a:pt x="29" y="211"/>
                  <a:pt x="29" y="211"/>
                  <a:pt x="29" y="211"/>
                </a:cubicBezTo>
                <a:cubicBezTo>
                  <a:pt x="13" y="211"/>
                  <a:pt x="0" y="198"/>
                  <a:pt x="0" y="183"/>
                </a:cubicBezTo>
                <a:cubicBezTo>
                  <a:pt x="0" y="29"/>
                  <a:pt x="0" y="29"/>
                  <a:pt x="0" y="29"/>
                </a:cubicBezTo>
                <a:cubicBezTo>
                  <a:pt x="0" y="13"/>
                  <a:pt x="13" y="0"/>
                  <a:pt x="29" y="0"/>
                </a:cubicBez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85" name="Freeform 75"/>
          <p:cNvSpPr>
            <a:spLocks noEditPoints="1"/>
          </p:cNvSpPr>
          <p:nvPr/>
        </p:nvSpPr>
        <p:spPr bwMode="auto">
          <a:xfrm>
            <a:off x="6344621" y="1711885"/>
            <a:ext cx="427323" cy="428513"/>
          </a:xfrm>
          <a:custGeom>
            <a:avLst/>
            <a:gdLst>
              <a:gd name="T0" fmla="*/ 249 w 261"/>
              <a:gd name="T1" fmla="*/ 220 h 262"/>
              <a:gd name="T2" fmla="*/ 261 w 261"/>
              <a:gd name="T3" fmla="*/ 70 h 262"/>
              <a:gd name="T4" fmla="*/ 249 w 261"/>
              <a:gd name="T5" fmla="*/ 70 h 262"/>
              <a:gd name="T6" fmla="*/ 249 w 261"/>
              <a:gd name="T7" fmla="*/ 154 h 262"/>
              <a:gd name="T8" fmla="*/ 227 w 261"/>
              <a:gd name="T9" fmla="*/ 180 h 262"/>
              <a:gd name="T10" fmla="*/ 209 w 261"/>
              <a:gd name="T11" fmla="*/ 262 h 262"/>
              <a:gd name="T12" fmla="*/ 209 w 261"/>
              <a:gd name="T13" fmla="*/ 262 h 262"/>
              <a:gd name="T14" fmla="*/ 209 w 261"/>
              <a:gd name="T15" fmla="*/ 15 h 262"/>
              <a:gd name="T16" fmla="*/ 203 w 261"/>
              <a:gd name="T17" fmla="*/ 28 h 262"/>
              <a:gd name="T18" fmla="*/ 209 w 261"/>
              <a:gd name="T19" fmla="*/ 50 h 262"/>
              <a:gd name="T20" fmla="*/ 201 w 261"/>
              <a:gd name="T21" fmla="*/ 120 h 262"/>
              <a:gd name="T22" fmla="*/ 209 w 261"/>
              <a:gd name="T23" fmla="*/ 197 h 262"/>
              <a:gd name="T24" fmla="*/ 209 w 261"/>
              <a:gd name="T25" fmla="*/ 197 h 262"/>
              <a:gd name="T26" fmla="*/ 195 w 261"/>
              <a:gd name="T27" fmla="*/ 232 h 262"/>
              <a:gd name="T28" fmla="*/ 168 w 261"/>
              <a:gd name="T29" fmla="*/ 36 h 262"/>
              <a:gd name="T30" fmla="*/ 195 w 261"/>
              <a:gd name="T31" fmla="*/ 20 h 262"/>
              <a:gd name="T32" fmla="*/ 195 w 261"/>
              <a:gd name="T33" fmla="*/ 50 h 262"/>
              <a:gd name="T34" fmla="*/ 195 w 261"/>
              <a:gd name="T35" fmla="*/ 120 h 262"/>
              <a:gd name="T36" fmla="*/ 168 w 261"/>
              <a:gd name="T37" fmla="*/ 220 h 262"/>
              <a:gd name="T38" fmla="*/ 192 w 261"/>
              <a:gd name="T39" fmla="*/ 249 h 262"/>
              <a:gd name="T40" fmla="*/ 168 w 261"/>
              <a:gd name="T41" fmla="*/ 21 h 262"/>
              <a:gd name="T42" fmla="*/ 168 w 261"/>
              <a:gd name="T43" fmla="*/ 44 h 262"/>
              <a:gd name="T44" fmla="*/ 135 w 261"/>
              <a:gd name="T45" fmla="*/ 120 h 262"/>
              <a:gd name="T46" fmla="*/ 167 w 261"/>
              <a:gd name="T47" fmla="*/ 198 h 262"/>
              <a:gd name="T48" fmla="*/ 167 w 261"/>
              <a:gd name="T49" fmla="*/ 167 h 262"/>
              <a:gd name="T50" fmla="*/ 130 w 261"/>
              <a:gd name="T51" fmla="*/ 147 h 262"/>
              <a:gd name="T52" fmla="*/ 93 w 261"/>
              <a:gd name="T53" fmla="*/ 44 h 262"/>
              <a:gd name="T54" fmla="*/ 130 w 261"/>
              <a:gd name="T55" fmla="*/ 0 h 262"/>
              <a:gd name="T56" fmla="*/ 126 w 261"/>
              <a:gd name="T57" fmla="*/ 120 h 262"/>
              <a:gd name="T58" fmla="*/ 130 w 261"/>
              <a:gd name="T59" fmla="*/ 159 h 262"/>
              <a:gd name="T60" fmla="*/ 130 w 261"/>
              <a:gd name="T61" fmla="*/ 179 h 262"/>
              <a:gd name="T62" fmla="*/ 130 w 261"/>
              <a:gd name="T63" fmla="*/ 198 h 262"/>
              <a:gd name="T64" fmla="*/ 93 w 261"/>
              <a:gd name="T65" fmla="*/ 3 h 262"/>
              <a:gd name="T66" fmla="*/ 93 w 261"/>
              <a:gd name="T67" fmla="*/ 36 h 262"/>
              <a:gd name="T68" fmla="*/ 67 w 261"/>
              <a:gd name="T69" fmla="*/ 20 h 262"/>
              <a:gd name="T70" fmla="*/ 67 w 261"/>
              <a:gd name="T71" fmla="*/ 70 h 262"/>
              <a:gd name="T72" fmla="*/ 92 w 261"/>
              <a:gd name="T73" fmla="*/ 147 h 262"/>
              <a:gd name="T74" fmla="*/ 92 w 261"/>
              <a:gd name="T75" fmla="*/ 179 h 262"/>
              <a:gd name="T76" fmla="*/ 93 w 261"/>
              <a:gd name="T77" fmla="*/ 198 h 262"/>
              <a:gd name="T78" fmla="*/ 67 w 261"/>
              <a:gd name="T79" fmla="*/ 171 h 262"/>
              <a:gd name="T80" fmla="*/ 69 w 261"/>
              <a:gd name="T81" fmla="*/ 232 h 262"/>
              <a:gd name="T82" fmla="*/ 58 w 261"/>
              <a:gd name="T83" fmla="*/ 28 h 262"/>
              <a:gd name="T84" fmla="*/ 67 w 261"/>
              <a:gd name="T85" fmla="*/ 9 h 262"/>
              <a:gd name="T86" fmla="*/ 67 w 261"/>
              <a:gd name="T87" fmla="*/ 120 h 262"/>
              <a:gd name="T88" fmla="*/ 67 w 261"/>
              <a:gd name="T89" fmla="*/ 188 h 262"/>
              <a:gd name="T90" fmla="*/ 67 w 261"/>
              <a:gd name="T91" fmla="*/ 232 h 262"/>
              <a:gd name="T92" fmla="*/ 67 w 261"/>
              <a:gd name="T93" fmla="*/ 232 h 262"/>
              <a:gd name="T94" fmla="*/ 52 w 261"/>
              <a:gd name="T95" fmla="*/ 50 h 262"/>
              <a:gd name="T96" fmla="*/ 12 w 261"/>
              <a:gd name="T97" fmla="*/ 220 h 262"/>
              <a:gd name="T98" fmla="*/ 52 w 261"/>
              <a:gd name="T99" fmla="*/ 232 h 262"/>
              <a:gd name="T100" fmla="*/ 52 w 261"/>
              <a:gd name="T101" fmla="*/ 232 h 262"/>
              <a:gd name="T102" fmla="*/ 12 w 261"/>
              <a:gd name="T103" fmla="*/ 114 h 262"/>
              <a:gd name="T104" fmla="*/ 0 w 261"/>
              <a:gd name="T105" fmla="*/ 104 h 262"/>
              <a:gd name="T106" fmla="*/ 12 w 261"/>
              <a:gd name="T107" fmla="*/ 154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61" h="262">
                <a:moveTo>
                  <a:pt x="249" y="220"/>
                </a:moveTo>
                <a:cubicBezTo>
                  <a:pt x="249" y="154"/>
                  <a:pt x="249" y="154"/>
                  <a:pt x="249" y="154"/>
                </a:cubicBezTo>
                <a:cubicBezTo>
                  <a:pt x="251" y="157"/>
                  <a:pt x="252" y="160"/>
                  <a:pt x="252" y="164"/>
                </a:cubicBezTo>
                <a:cubicBezTo>
                  <a:pt x="252" y="220"/>
                  <a:pt x="252" y="220"/>
                  <a:pt x="252" y="220"/>
                </a:cubicBezTo>
                <a:cubicBezTo>
                  <a:pt x="249" y="220"/>
                  <a:pt x="249" y="220"/>
                  <a:pt x="249" y="220"/>
                </a:cubicBezTo>
                <a:close/>
                <a:moveTo>
                  <a:pt x="249" y="114"/>
                </a:moveTo>
                <a:cubicBezTo>
                  <a:pt x="249" y="70"/>
                  <a:pt x="249" y="70"/>
                  <a:pt x="249" y="70"/>
                </a:cubicBezTo>
                <a:cubicBezTo>
                  <a:pt x="250" y="70"/>
                  <a:pt x="250" y="70"/>
                  <a:pt x="250" y="69"/>
                </a:cubicBezTo>
                <a:cubicBezTo>
                  <a:pt x="257" y="67"/>
                  <a:pt x="257" y="67"/>
                  <a:pt x="257" y="67"/>
                </a:cubicBezTo>
                <a:cubicBezTo>
                  <a:pt x="259" y="66"/>
                  <a:pt x="261" y="67"/>
                  <a:pt x="261" y="70"/>
                </a:cubicBezTo>
                <a:cubicBezTo>
                  <a:pt x="261" y="104"/>
                  <a:pt x="261" y="104"/>
                  <a:pt x="261" y="104"/>
                </a:cubicBezTo>
                <a:cubicBezTo>
                  <a:pt x="261" y="107"/>
                  <a:pt x="259" y="110"/>
                  <a:pt x="257" y="111"/>
                </a:cubicBezTo>
                <a:cubicBezTo>
                  <a:pt x="250" y="113"/>
                  <a:pt x="250" y="113"/>
                  <a:pt x="250" y="113"/>
                </a:cubicBezTo>
                <a:cubicBezTo>
                  <a:pt x="250" y="114"/>
                  <a:pt x="250" y="114"/>
                  <a:pt x="249" y="114"/>
                </a:cubicBezTo>
                <a:close/>
                <a:moveTo>
                  <a:pt x="249" y="70"/>
                </a:moveTo>
                <a:cubicBezTo>
                  <a:pt x="249" y="114"/>
                  <a:pt x="249" y="114"/>
                  <a:pt x="249" y="114"/>
                </a:cubicBezTo>
                <a:cubicBezTo>
                  <a:pt x="248" y="114"/>
                  <a:pt x="246" y="112"/>
                  <a:pt x="246" y="110"/>
                </a:cubicBezTo>
                <a:cubicBezTo>
                  <a:pt x="246" y="76"/>
                  <a:pt x="246" y="76"/>
                  <a:pt x="246" y="76"/>
                </a:cubicBezTo>
                <a:cubicBezTo>
                  <a:pt x="246" y="74"/>
                  <a:pt x="248" y="71"/>
                  <a:pt x="249" y="70"/>
                </a:cubicBezTo>
                <a:close/>
                <a:moveTo>
                  <a:pt x="249" y="154"/>
                </a:moveTo>
                <a:cubicBezTo>
                  <a:pt x="246" y="150"/>
                  <a:pt x="241" y="146"/>
                  <a:pt x="235" y="146"/>
                </a:cubicBezTo>
                <a:cubicBezTo>
                  <a:pt x="235" y="50"/>
                  <a:pt x="235" y="50"/>
                  <a:pt x="235" y="50"/>
                </a:cubicBezTo>
                <a:cubicBezTo>
                  <a:pt x="209" y="50"/>
                  <a:pt x="209" y="50"/>
                  <a:pt x="209" y="50"/>
                </a:cubicBezTo>
                <a:cubicBezTo>
                  <a:pt x="209" y="162"/>
                  <a:pt x="209" y="162"/>
                  <a:pt x="209" y="162"/>
                </a:cubicBezTo>
                <a:cubicBezTo>
                  <a:pt x="219" y="162"/>
                  <a:pt x="227" y="170"/>
                  <a:pt x="227" y="180"/>
                </a:cubicBezTo>
                <a:cubicBezTo>
                  <a:pt x="227" y="189"/>
                  <a:pt x="219" y="197"/>
                  <a:pt x="209" y="197"/>
                </a:cubicBezTo>
                <a:cubicBezTo>
                  <a:pt x="209" y="220"/>
                  <a:pt x="209" y="220"/>
                  <a:pt x="209" y="220"/>
                </a:cubicBezTo>
                <a:cubicBezTo>
                  <a:pt x="249" y="220"/>
                  <a:pt x="249" y="220"/>
                  <a:pt x="249" y="220"/>
                </a:cubicBezTo>
                <a:cubicBezTo>
                  <a:pt x="249" y="154"/>
                  <a:pt x="249" y="154"/>
                  <a:pt x="249" y="154"/>
                </a:cubicBezTo>
                <a:close/>
                <a:moveTo>
                  <a:pt x="209" y="262"/>
                </a:moveTo>
                <a:cubicBezTo>
                  <a:pt x="209" y="232"/>
                  <a:pt x="209" y="232"/>
                  <a:pt x="209" y="232"/>
                </a:cubicBezTo>
                <a:cubicBezTo>
                  <a:pt x="226" y="232"/>
                  <a:pt x="226" y="232"/>
                  <a:pt x="226" y="232"/>
                </a:cubicBezTo>
                <a:cubicBezTo>
                  <a:pt x="226" y="249"/>
                  <a:pt x="226" y="249"/>
                  <a:pt x="226" y="249"/>
                </a:cubicBezTo>
                <a:cubicBezTo>
                  <a:pt x="226" y="257"/>
                  <a:pt x="220" y="262"/>
                  <a:pt x="213" y="262"/>
                </a:cubicBezTo>
                <a:cubicBezTo>
                  <a:pt x="209" y="262"/>
                  <a:pt x="209" y="262"/>
                  <a:pt x="209" y="262"/>
                </a:cubicBezTo>
                <a:close/>
                <a:moveTo>
                  <a:pt x="209" y="44"/>
                </a:moveTo>
                <a:cubicBezTo>
                  <a:pt x="209" y="15"/>
                  <a:pt x="209" y="15"/>
                  <a:pt x="209" y="15"/>
                </a:cubicBezTo>
                <a:cubicBezTo>
                  <a:pt x="225" y="23"/>
                  <a:pt x="235" y="33"/>
                  <a:pt x="235" y="44"/>
                </a:cubicBezTo>
                <a:lnTo>
                  <a:pt x="209" y="44"/>
                </a:lnTo>
                <a:close/>
                <a:moveTo>
                  <a:pt x="209" y="15"/>
                </a:moveTo>
                <a:cubicBezTo>
                  <a:pt x="209" y="44"/>
                  <a:pt x="209" y="44"/>
                  <a:pt x="209" y="44"/>
                </a:cubicBezTo>
                <a:cubicBezTo>
                  <a:pt x="195" y="44"/>
                  <a:pt x="195" y="44"/>
                  <a:pt x="195" y="44"/>
                </a:cubicBezTo>
                <a:cubicBezTo>
                  <a:pt x="195" y="37"/>
                  <a:pt x="195" y="37"/>
                  <a:pt x="195" y="37"/>
                </a:cubicBezTo>
                <a:cubicBezTo>
                  <a:pt x="195" y="37"/>
                  <a:pt x="195" y="37"/>
                  <a:pt x="195" y="37"/>
                </a:cubicBezTo>
                <a:cubicBezTo>
                  <a:pt x="199" y="37"/>
                  <a:pt x="203" y="33"/>
                  <a:pt x="203" y="28"/>
                </a:cubicBezTo>
                <a:cubicBezTo>
                  <a:pt x="203" y="24"/>
                  <a:pt x="199" y="20"/>
                  <a:pt x="195" y="20"/>
                </a:cubicBezTo>
                <a:cubicBezTo>
                  <a:pt x="195" y="20"/>
                  <a:pt x="195" y="20"/>
                  <a:pt x="195" y="20"/>
                </a:cubicBezTo>
                <a:cubicBezTo>
                  <a:pt x="195" y="9"/>
                  <a:pt x="195" y="9"/>
                  <a:pt x="195" y="9"/>
                </a:cubicBezTo>
                <a:cubicBezTo>
                  <a:pt x="200" y="11"/>
                  <a:pt x="205" y="13"/>
                  <a:pt x="209" y="15"/>
                </a:cubicBezTo>
                <a:close/>
                <a:moveTo>
                  <a:pt x="209" y="50"/>
                </a:moveTo>
                <a:cubicBezTo>
                  <a:pt x="209" y="162"/>
                  <a:pt x="209" y="162"/>
                  <a:pt x="209" y="162"/>
                </a:cubicBezTo>
                <a:cubicBezTo>
                  <a:pt x="209" y="162"/>
                  <a:pt x="209" y="162"/>
                  <a:pt x="209" y="162"/>
                </a:cubicBezTo>
                <a:cubicBezTo>
                  <a:pt x="203" y="162"/>
                  <a:pt x="198" y="166"/>
                  <a:pt x="195" y="171"/>
                </a:cubicBezTo>
                <a:cubicBezTo>
                  <a:pt x="195" y="120"/>
                  <a:pt x="195" y="120"/>
                  <a:pt x="195" y="120"/>
                </a:cubicBezTo>
                <a:cubicBezTo>
                  <a:pt x="201" y="120"/>
                  <a:pt x="201" y="120"/>
                  <a:pt x="201" y="120"/>
                </a:cubicBezTo>
                <a:cubicBezTo>
                  <a:pt x="201" y="70"/>
                  <a:pt x="201" y="70"/>
                  <a:pt x="201" y="70"/>
                </a:cubicBezTo>
                <a:cubicBezTo>
                  <a:pt x="195" y="70"/>
                  <a:pt x="195" y="70"/>
                  <a:pt x="195" y="70"/>
                </a:cubicBezTo>
                <a:cubicBezTo>
                  <a:pt x="195" y="50"/>
                  <a:pt x="195" y="50"/>
                  <a:pt x="195" y="50"/>
                </a:cubicBezTo>
                <a:cubicBezTo>
                  <a:pt x="209" y="50"/>
                  <a:pt x="209" y="50"/>
                  <a:pt x="209" y="50"/>
                </a:cubicBezTo>
                <a:close/>
                <a:moveTo>
                  <a:pt x="209" y="197"/>
                </a:moveTo>
                <a:cubicBezTo>
                  <a:pt x="209" y="220"/>
                  <a:pt x="209" y="220"/>
                  <a:pt x="209" y="220"/>
                </a:cubicBezTo>
                <a:cubicBezTo>
                  <a:pt x="195" y="220"/>
                  <a:pt x="195" y="220"/>
                  <a:pt x="195" y="220"/>
                </a:cubicBezTo>
                <a:cubicBezTo>
                  <a:pt x="195" y="188"/>
                  <a:pt x="195" y="188"/>
                  <a:pt x="195" y="188"/>
                </a:cubicBezTo>
                <a:cubicBezTo>
                  <a:pt x="198" y="193"/>
                  <a:pt x="203" y="197"/>
                  <a:pt x="209" y="197"/>
                </a:cubicBezTo>
                <a:cubicBezTo>
                  <a:pt x="209" y="197"/>
                  <a:pt x="209" y="197"/>
                  <a:pt x="209" y="197"/>
                </a:cubicBezTo>
                <a:close/>
                <a:moveTo>
                  <a:pt x="209" y="232"/>
                </a:moveTo>
                <a:cubicBezTo>
                  <a:pt x="209" y="262"/>
                  <a:pt x="209" y="262"/>
                  <a:pt x="209" y="262"/>
                </a:cubicBezTo>
                <a:cubicBezTo>
                  <a:pt x="206" y="262"/>
                  <a:pt x="206" y="262"/>
                  <a:pt x="206" y="262"/>
                </a:cubicBezTo>
                <a:cubicBezTo>
                  <a:pt x="201" y="262"/>
                  <a:pt x="197" y="260"/>
                  <a:pt x="195" y="257"/>
                </a:cubicBezTo>
                <a:cubicBezTo>
                  <a:pt x="195" y="232"/>
                  <a:pt x="195" y="232"/>
                  <a:pt x="195" y="232"/>
                </a:cubicBezTo>
                <a:lnTo>
                  <a:pt x="209" y="232"/>
                </a:lnTo>
                <a:close/>
                <a:moveTo>
                  <a:pt x="171" y="20"/>
                </a:moveTo>
                <a:cubicBezTo>
                  <a:pt x="175" y="20"/>
                  <a:pt x="179" y="24"/>
                  <a:pt x="179" y="28"/>
                </a:cubicBezTo>
                <a:cubicBezTo>
                  <a:pt x="179" y="33"/>
                  <a:pt x="175" y="37"/>
                  <a:pt x="171" y="37"/>
                </a:cubicBezTo>
                <a:cubicBezTo>
                  <a:pt x="170" y="37"/>
                  <a:pt x="169" y="37"/>
                  <a:pt x="168" y="36"/>
                </a:cubicBezTo>
                <a:cubicBezTo>
                  <a:pt x="168" y="44"/>
                  <a:pt x="168" y="44"/>
                  <a:pt x="168" y="44"/>
                </a:cubicBezTo>
                <a:cubicBezTo>
                  <a:pt x="195" y="44"/>
                  <a:pt x="195" y="44"/>
                  <a:pt x="195" y="44"/>
                </a:cubicBezTo>
                <a:cubicBezTo>
                  <a:pt x="195" y="37"/>
                  <a:pt x="195" y="37"/>
                  <a:pt x="195" y="37"/>
                </a:cubicBezTo>
                <a:cubicBezTo>
                  <a:pt x="190" y="37"/>
                  <a:pt x="186" y="33"/>
                  <a:pt x="186" y="28"/>
                </a:cubicBezTo>
                <a:cubicBezTo>
                  <a:pt x="186" y="24"/>
                  <a:pt x="190" y="20"/>
                  <a:pt x="195" y="20"/>
                </a:cubicBezTo>
                <a:cubicBezTo>
                  <a:pt x="195" y="9"/>
                  <a:pt x="195" y="9"/>
                  <a:pt x="195" y="9"/>
                </a:cubicBezTo>
                <a:cubicBezTo>
                  <a:pt x="187" y="6"/>
                  <a:pt x="178" y="4"/>
                  <a:pt x="168" y="3"/>
                </a:cubicBezTo>
                <a:cubicBezTo>
                  <a:pt x="168" y="21"/>
                  <a:pt x="168" y="21"/>
                  <a:pt x="168" y="21"/>
                </a:cubicBezTo>
                <a:cubicBezTo>
                  <a:pt x="169" y="20"/>
                  <a:pt x="170" y="20"/>
                  <a:pt x="171" y="20"/>
                </a:cubicBezTo>
                <a:close/>
                <a:moveTo>
                  <a:pt x="195" y="50"/>
                </a:moveTo>
                <a:cubicBezTo>
                  <a:pt x="195" y="70"/>
                  <a:pt x="195" y="70"/>
                  <a:pt x="195" y="70"/>
                </a:cubicBezTo>
                <a:cubicBezTo>
                  <a:pt x="168" y="70"/>
                  <a:pt x="168" y="70"/>
                  <a:pt x="168" y="70"/>
                </a:cubicBezTo>
                <a:cubicBezTo>
                  <a:pt x="168" y="50"/>
                  <a:pt x="168" y="50"/>
                  <a:pt x="168" y="50"/>
                </a:cubicBezTo>
                <a:cubicBezTo>
                  <a:pt x="195" y="50"/>
                  <a:pt x="195" y="50"/>
                  <a:pt x="195" y="50"/>
                </a:cubicBezTo>
                <a:close/>
                <a:moveTo>
                  <a:pt x="195" y="120"/>
                </a:moveTo>
                <a:cubicBezTo>
                  <a:pt x="195" y="171"/>
                  <a:pt x="195" y="171"/>
                  <a:pt x="195" y="171"/>
                </a:cubicBezTo>
                <a:cubicBezTo>
                  <a:pt x="193" y="173"/>
                  <a:pt x="192" y="176"/>
                  <a:pt x="192" y="180"/>
                </a:cubicBezTo>
                <a:cubicBezTo>
                  <a:pt x="192" y="183"/>
                  <a:pt x="193" y="186"/>
                  <a:pt x="195" y="188"/>
                </a:cubicBezTo>
                <a:cubicBezTo>
                  <a:pt x="195" y="220"/>
                  <a:pt x="195" y="220"/>
                  <a:pt x="195" y="220"/>
                </a:cubicBezTo>
                <a:cubicBezTo>
                  <a:pt x="168" y="220"/>
                  <a:pt x="168" y="220"/>
                  <a:pt x="168" y="220"/>
                </a:cubicBezTo>
                <a:cubicBezTo>
                  <a:pt x="168" y="120"/>
                  <a:pt x="168" y="120"/>
                  <a:pt x="168" y="120"/>
                </a:cubicBezTo>
                <a:cubicBezTo>
                  <a:pt x="195" y="120"/>
                  <a:pt x="195" y="120"/>
                  <a:pt x="195" y="120"/>
                </a:cubicBezTo>
                <a:close/>
                <a:moveTo>
                  <a:pt x="195" y="232"/>
                </a:moveTo>
                <a:cubicBezTo>
                  <a:pt x="195" y="257"/>
                  <a:pt x="195" y="257"/>
                  <a:pt x="195" y="257"/>
                </a:cubicBezTo>
                <a:cubicBezTo>
                  <a:pt x="193" y="254"/>
                  <a:pt x="192" y="252"/>
                  <a:pt x="192" y="249"/>
                </a:cubicBezTo>
                <a:cubicBezTo>
                  <a:pt x="192" y="232"/>
                  <a:pt x="192" y="232"/>
                  <a:pt x="192" y="232"/>
                </a:cubicBezTo>
                <a:lnTo>
                  <a:pt x="195" y="232"/>
                </a:lnTo>
                <a:close/>
                <a:moveTo>
                  <a:pt x="168" y="36"/>
                </a:moveTo>
                <a:cubicBezTo>
                  <a:pt x="165" y="35"/>
                  <a:pt x="162" y="32"/>
                  <a:pt x="162" y="28"/>
                </a:cubicBezTo>
                <a:cubicBezTo>
                  <a:pt x="162" y="25"/>
                  <a:pt x="165" y="22"/>
                  <a:pt x="168" y="21"/>
                </a:cubicBezTo>
                <a:cubicBezTo>
                  <a:pt x="168" y="3"/>
                  <a:pt x="168" y="3"/>
                  <a:pt x="168" y="3"/>
                </a:cubicBezTo>
                <a:cubicBezTo>
                  <a:pt x="157" y="1"/>
                  <a:pt x="144" y="0"/>
                  <a:pt x="131" y="0"/>
                </a:cubicBezTo>
                <a:cubicBezTo>
                  <a:pt x="130" y="0"/>
                  <a:pt x="130" y="0"/>
                  <a:pt x="130" y="0"/>
                </a:cubicBezTo>
                <a:cubicBezTo>
                  <a:pt x="130" y="44"/>
                  <a:pt x="130" y="44"/>
                  <a:pt x="130" y="44"/>
                </a:cubicBezTo>
                <a:cubicBezTo>
                  <a:pt x="168" y="44"/>
                  <a:pt x="168" y="44"/>
                  <a:pt x="168" y="44"/>
                </a:cubicBezTo>
                <a:cubicBezTo>
                  <a:pt x="168" y="36"/>
                  <a:pt x="168" y="36"/>
                  <a:pt x="168" y="36"/>
                </a:cubicBezTo>
                <a:close/>
                <a:moveTo>
                  <a:pt x="168" y="50"/>
                </a:moveTo>
                <a:cubicBezTo>
                  <a:pt x="168" y="70"/>
                  <a:pt x="168" y="70"/>
                  <a:pt x="168" y="70"/>
                </a:cubicBezTo>
                <a:cubicBezTo>
                  <a:pt x="135" y="70"/>
                  <a:pt x="135" y="70"/>
                  <a:pt x="135" y="70"/>
                </a:cubicBezTo>
                <a:cubicBezTo>
                  <a:pt x="135" y="120"/>
                  <a:pt x="135" y="120"/>
                  <a:pt x="135" y="120"/>
                </a:cubicBezTo>
                <a:cubicBezTo>
                  <a:pt x="168" y="120"/>
                  <a:pt x="168" y="120"/>
                  <a:pt x="168" y="120"/>
                </a:cubicBezTo>
                <a:cubicBezTo>
                  <a:pt x="168" y="220"/>
                  <a:pt x="168" y="220"/>
                  <a:pt x="168" y="220"/>
                </a:cubicBezTo>
                <a:cubicBezTo>
                  <a:pt x="130" y="220"/>
                  <a:pt x="130" y="220"/>
                  <a:pt x="130" y="220"/>
                </a:cubicBezTo>
                <a:cubicBezTo>
                  <a:pt x="130" y="198"/>
                  <a:pt x="130" y="198"/>
                  <a:pt x="130" y="198"/>
                </a:cubicBezTo>
                <a:cubicBezTo>
                  <a:pt x="167" y="198"/>
                  <a:pt x="167" y="198"/>
                  <a:pt x="167" y="198"/>
                </a:cubicBezTo>
                <a:cubicBezTo>
                  <a:pt x="167" y="187"/>
                  <a:pt x="167" y="187"/>
                  <a:pt x="167" y="187"/>
                </a:cubicBezTo>
                <a:cubicBezTo>
                  <a:pt x="130" y="187"/>
                  <a:pt x="130" y="187"/>
                  <a:pt x="130" y="187"/>
                </a:cubicBezTo>
                <a:cubicBezTo>
                  <a:pt x="130" y="179"/>
                  <a:pt x="130" y="179"/>
                  <a:pt x="130" y="179"/>
                </a:cubicBezTo>
                <a:cubicBezTo>
                  <a:pt x="167" y="179"/>
                  <a:pt x="167" y="179"/>
                  <a:pt x="167" y="179"/>
                </a:cubicBezTo>
                <a:cubicBezTo>
                  <a:pt x="167" y="167"/>
                  <a:pt x="167" y="167"/>
                  <a:pt x="167" y="167"/>
                </a:cubicBezTo>
                <a:cubicBezTo>
                  <a:pt x="130" y="167"/>
                  <a:pt x="130" y="167"/>
                  <a:pt x="130" y="167"/>
                </a:cubicBezTo>
                <a:cubicBezTo>
                  <a:pt x="130" y="159"/>
                  <a:pt x="130" y="159"/>
                  <a:pt x="130" y="159"/>
                </a:cubicBezTo>
                <a:cubicBezTo>
                  <a:pt x="167" y="159"/>
                  <a:pt x="167" y="159"/>
                  <a:pt x="167" y="159"/>
                </a:cubicBezTo>
                <a:cubicBezTo>
                  <a:pt x="167" y="147"/>
                  <a:pt x="167" y="147"/>
                  <a:pt x="167" y="147"/>
                </a:cubicBezTo>
                <a:cubicBezTo>
                  <a:pt x="130" y="147"/>
                  <a:pt x="130" y="147"/>
                  <a:pt x="130" y="147"/>
                </a:cubicBezTo>
                <a:cubicBezTo>
                  <a:pt x="130" y="50"/>
                  <a:pt x="130" y="50"/>
                  <a:pt x="130" y="50"/>
                </a:cubicBezTo>
                <a:lnTo>
                  <a:pt x="168" y="50"/>
                </a:lnTo>
                <a:close/>
                <a:moveTo>
                  <a:pt x="130" y="0"/>
                </a:moveTo>
                <a:cubicBezTo>
                  <a:pt x="130" y="44"/>
                  <a:pt x="130" y="44"/>
                  <a:pt x="130" y="44"/>
                </a:cubicBezTo>
                <a:cubicBezTo>
                  <a:pt x="93" y="44"/>
                  <a:pt x="93" y="44"/>
                  <a:pt x="93" y="44"/>
                </a:cubicBezTo>
                <a:cubicBezTo>
                  <a:pt x="93" y="36"/>
                  <a:pt x="93" y="36"/>
                  <a:pt x="93" y="36"/>
                </a:cubicBezTo>
                <a:cubicBezTo>
                  <a:pt x="96" y="35"/>
                  <a:pt x="99" y="32"/>
                  <a:pt x="99" y="28"/>
                </a:cubicBezTo>
                <a:cubicBezTo>
                  <a:pt x="99" y="25"/>
                  <a:pt x="96" y="22"/>
                  <a:pt x="93" y="21"/>
                </a:cubicBezTo>
                <a:cubicBezTo>
                  <a:pt x="93" y="3"/>
                  <a:pt x="93" y="3"/>
                  <a:pt x="93" y="3"/>
                </a:cubicBezTo>
                <a:cubicBezTo>
                  <a:pt x="104" y="1"/>
                  <a:pt x="117" y="0"/>
                  <a:pt x="130" y="0"/>
                </a:cubicBezTo>
                <a:close/>
                <a:moveTo>
                  <a:pt x="130" y="50"/>
                </a:moveTo>
                <a:cubicBezTo>
                  <a:pt x="130" y="147"/>
                  <a:pt x="130" y="147"/>
                  <a:pt x="130" y="147"/>
                </a:cubicBezTo>
                <a:cubicBezTo>
                  <a:pt x="93" y="147"/>
                  <a:pt x="93" y="147"/>
                  <a:pt x="93" y="147"/>
                </a:cubicBezTo>
                <a:cubicBezTo>
                  <a:pt x="93" y="120"/>
                  <a:pt x="93" y="120"/>
                  <a:pt x="93" y="120"/>
                </a:cubicBezTo>
                <a:cubicBezTo>
                  <a:pt x="126" y="120"/>
                  <a:pt x="126" y="120"/>
                  <a:pt x="126" y="120"/>
                </a:cubicBezTo>
                <a:cubicBezTo>
                  <a:pt x="126" y="70"/>
                  <a:pt x="126" y="70"/>
                  <a:pt x="126" y="70"/>
                </a:cubicBezTo>
                <a:cubicBezTo>
                  <a:pt x="93" y="70"/>
                  <a:pt x="93" y="70"/>
                  <a:pt x="93" y="70"/>
                </a:cubicBezTo>
                <a:cubicBezTo>
                  <a:pt x="93" y="50"/>
                  <a:pt x="93" y="50"/>
                  <a:pt x="93" y="50"/>
                </a:cubicBezTo>
                <a:cubicBezTo>
                  <a:pt x="130" y="50"/>
                  <a:pt x="130" y="50"/>
                  <a:pt x="130" y="50"/>
                </a:cubicBezTo>
                <a:close/>
                <a:moveTo>
                  <a:pt x="130" y="159"/>
                </a:moveTo>
                <a:cubicBezTo>
                  <a:pt x="130" y="167"/>
                  <a:pt x="130" y="167"/>
                  <a:pt x="130" y="167"/>
                </a:cubicBezTo>
                <a:cubicBezTo>
                  <a:pt x="93" y="167"/>
                  <a:pt x="93" y="167"/>
                  <a:pt x="93" y="167"/>
                </a:cubicBezTo>
                <a:cubicBezTo>
                  <a:pt x="93" y="159"/>
                  <a:pt x="93" y="159"/>
                  <a:pt x="93" y="159"/>
                </a:cubicBezTo>
                <a:cubicBezTo>
                  <a:pt x="130" y="159"/>
                  <a:pt x="130" y="159"/>
                  <a:pt x="130" y="159"/>
                </a:cubicBezTo>
                <a:close/>
                <a:moveTo>
                  <a:pt x="130" y="179"/>
                </a:moveTo>
                <a:cubicBezTo>
                  <a:pt x="130" y="187"/>
                  <a:pt x="130" y="187"/>
                  <a:pt x="130" y="187"/>
                </a:cubicBezTo>
                <a:cubicBezTo>
                  <a:pt x="93" y="187"/>
                  <a:pt x="93" y="187"/>
                  <a:pt x="93" y="187"/>
                </a:cubicBezTo>
                <a:cubicBezTo>
                  <a:pt x="93" y="179"/>
                  <a:pt x="93" y="179"/>
                  <a:pt x="93" y="179"/>
                </a:cubicBezTo>
                <a:cubicBezTo>
                  <a:pt x="130" y="179"/>
                  <a:pt x="130" y="179"/>
                  <a:pt x="130" y="179"/>
                </a:cubicBezTo>
                <a:close/>
                <a:moveTo>
                  <a:pt x="130" y="198"/>
                </a:moveTo>
                <a:cubicBezTo>
                  <a:pt x="130" y="220"/>
                  <a:pt x="130" y="220"/>
                  <a:pt x="130" y="220"/>
                </a:cubicBezTo>
                <a:cubicBezTo>
                  <a:pt x="93" y="220"/>
                  <a:pt x="93" y="220"/>
                  <a:pt x="93" y="220"/>
                </a:cubicBezTo>
                <a:cubicBezTo>
                  <a:pt x="93" y="198"/>
                  <a:pt x="93" y="198"/>
                  <a:pt x="93" y="198"/>
                </a:cubicBezTo>
                <a:lnTo>
                  <a:pt x="130" y="198"/>
                </a:lnTo>
                <a:close/>
                <a:moveTo>
                  <a:pt x="93" y="3"/>
                </a:moveTo>
                <a:cubicBezTo>
                  <a:pt x="93" y="21"/>
                  <a:pt x="93" y="21"/>
                  <a:pt x="93" y="21"/>
                </a:cubicBezTo>
                <a:cubicBezTo>
                  <a:pt x="92" y="20"/>
                  <a:pt x="92" y="20"/>
                  <a:pt x="91" y="20"/>
                </a:cubicBezTo>
                <a:cubicBezTo>
                  <a:pt x="86" y="20"/>
                  <a:pt x="83" y="24"/>
                  <a:pt x="83" y="28"/>
                </a:cubicBezTo>
                <a:cubicBezTo>
                  <a:pt x="83" y="33"/>
                  <a:pt x="86" y="37"/>
                  <a:pt x="91" y="37"/>
                </a:cubicBezTo>
                <a:cubicBezTo>
                  <a:pt x="92" y="37"/>
                  <a:pt x="92" y="37"/>
                  <a:pt x="93" y="36"/>
                </a:cubicBezTo>
                <a:cubicBezTo>
                  <a:pt x="93" y="44"/>
                  <a:pt x="93" y="44"/>
                  <a:pt x="93" y="44"/>
                </a:cubicBezTo>
                <a:cubicBezTo>
                  <a:pt x="67" y="44"/>
                  <a:pt x="67" y="44"/>
                  <a:pt x="67" y="44"/>
                </a:cubicBezTo>
                <a:cubicBezTo>
                  <a:pt x="67" y="37"/>
                  <a:pt x="67" y="37"/>
                  <a:pt x="67" y="37"/>
                </a:cubicBezTo>
                <a:cubicBezTo>
                  <a:pt x="71" y="37"/>
                  <a:pt x="75" y="33"/>
                  <a:pt x="75" y="28"/>
                </a:cubicBezTo>
                <a:cubicBezTo>
                  <a:pt x="75" y="24"/>
                  <a:pt x="71" y="20"/>
                  <a:pt x="67" y="20"/>
                </a:cubicBezTo>
                <a:cubicBezTo>
                  <a:pt x="67" y="9"/>
                  <a:pt x="67" y="9"/>
                  <a:pt x="67" y="9"/>
                </a:cubicBezTo>
                <a:cubicBezTo>
                  <a:pt x="75" y="6"/>
                  <a:pt x="84" y="4"/>
                  <a:pt x="93" y="3"/>
                </a:cubicBezTo>
                <a:close/>
                <a:moveTo>
                  <a:pt x="93" y="50"/>
                </a:moveTo>
                <a:cubicBezTo>
                  <a:pt x="93" y="70"/>
                  <a:pt x="93" y="70"/>
                  <a:pt x="93" y="70"/>
                </a:cubicBezTo>
                <a:cubicBezTo>
                  <a:pt x="67" y="70"/>
                  <a:pt x="67" y="70"/>
                  <a:pt x="67" y="70"/>
                </a:cubicBezTo>
                <a:cubicBezTo>
                  <a:pt x="67" y="50"/>
                  <a:pt x="67" y="50"/>
                  <a:pt x="67" y="50"/>
                </a:cubicBezTo>
                <a:cubicBezTo>
                  <a:pt x="93" y="50"/>
                  <a:pt x="93" y="50"/>
                  <a:pt x="93" y="50"/>
                </a:cubicBezTo>
                <a:close/>
                <a:moveTo>
                  <a:pt x="93" y="120"/>
                </a:moveTo>
                <a:cubicBezTo>
                  <a:pt x="93" y="147"/>
                  <a:pt x="93" y="147"/>
                  <a:pt x="93" y="147"/>
                </a:cubicBezTo>
                <a:cubicBezTo>
                  <a:pt x="92" y="147"/>
                  <a:pt x="92" y="147"/>
                  <a:pt x="92" y="147"/>
                </a:cubicBezTo>
                <a:cubicBezTo>
                  <a:pt x="92" y="159"/>
                  <a:pt x="92" y="159"/>
                  <a:pt x="92" y="159"/>
                </a:cubicBezTo>
                <a:cubicBezTo>
                  <a:pt x="93" y="159"/>
                  <a:pt x="93" y="159"/>
                  <a:pt x="93" y="159"/>
                </a:cubicBezTo>
                <a:cubicBezTo>
                  <a:pt x="93" y="167"/>
                  <a:pt x="93" y="167"/>
                  <a:pt x="93" y="167"/>
                </a:cubicBezTo>
                <a:cubicBezTo>
                  <a:pt x="92" y="167"/>
                  <a:pt x="92" y="167"/>
                  <a:pt x="92" y="167"/>
                </a:cubicBezTo>
                <a:cubicBezTo>
                  <a:pt x="92" y="179"/>
                  <a:pt x="92" y="179"/>
                  <a:pt x="92" y="179"/>
                </a:cubicBezTo>
                <a:cubicBezTo>
                  <a:pt x="93" y="179"/>
                  <a:pt x="93" y="179"/>
                  <a:pt x="93" y="179"/>
                </a:cubicBezTo>
                <a:cubicBezTo>
                  <a:pt x="93" y="187"/>
                  <a:pt x="93" y="187"/>
                  <a:pt x="93" y="187"/>
                </a:cubicBezTo>
                <a:cubicBezTo>
                  <a:pt x="92" y="187"/>
                  <a:pt x="92" y="187"/>
                  <a:pt x="92" y="187"/>
                </a:cubicBezTo>
                <a:cubicBezTo>
                  <a:pt x="92" y="198"/>
                  <a:pt x="92" y="198"/>
                  <a:pt x="92" y="198"/>
                </a:cubicBezTo>
                <a:cubicBezTo>
                  <a:pt x="93" y="198"/>
                  <a:pt x="93" y="198"/>
                  <a:pt x="93" y="198"/>
                </a:cubicBezTo>
                <a:cubicBezTo>
                  <a:pt x="93" y="220"/>
                  <a:pt x="93" y="220"/>
                  <a:pt x="93" y="220"/>
                </a:cubicBezTo>
                <a:cubicBezTo>
                  <a:pt x="67" y="220"/>
                  <a:pt x="67" y="220"/>
                  <a:pt x="67" y="220"/>
                </a:cubicBezTo>
                <a:cubicBezTo>
                  <a:pt x="67" y="188"/>
                  <a:pt x="67" y="188"/>
                  <a:pt x="67" y="188"/>
                </a:cubicBezTo>
                <a:cubicBezTo>
                  <a:pt x="68" y="186"/>
                  <a:pt x="69" y="183"/>
                  <a:pt x="69" y="180"/>
                </a:cubicBezTo>
                <a:cubicBezTo>
                  <a:pt x="69" y="176"/>
                  <a:pt x="68" y="173"/>
                  <a:pt x="67" y="171"/>
                </a:cubicBezTo>
                <a:cubicBezTo>
                  <a:pt x="67" y="120"/>
                  <a:pt x="67" y="120"/>
                  <a:pt x="67" y="120"/>
                </a:cubicBezTo>
                <a:cubicBezTo>
                  <a:pt x="93" y="120"/>
                  <a:pt x="93" y="120"/>
                  <a:pt x="93" y="120"/>
                </a:cubicBezTo>
                <a:close/>
                <a:moveTo>
                  <a:pt x="67" y="257"/>
                </a:moveTo>
                <a:cubicBezTo>
                  <a:pt x="67" y="232"/>
                  <a:pt x="67" y="232"/>
                  <a:pt x="67" y="232"/>
                </a:cubicBezTo>
                <a:cubicBezTo>
                  <a:pt x="69" y="232"/>
                  <a:pt x="69" y="232"/>
                  <a:pt x="69" y="232"/>
                </a:cubicBezTo>
                <a:cubicBezTo>
                  <a:pt x="69" y="249"/>
                  <a:pt x="69" y="249"/>
                  <a:pt x="69" y="249"/>
                </a:cubicBezTo>
                <a:cubicBezTo>
                  <a:pt x="69" y="252"/>
                  <a:pt x="68" y="254"/>
                  <a:pt x="67" y="257"/>
                </a:cubicBezTo>
                <a:close/>
                <a:moveTo>
                  <a:pt x="67" y="9"/>
                </a:moveTo>
                <a:cubicBezTo>
                  <a:pt x="67" y="20"/>
                  <a:pt x="67" y="20"/>
                  <a:pt x="67" y="20"/>
                </a:cubicBezTo>
                <a:cubicBezTo>
                  <a:pt x="62" y="20"/>
                  <a:pt x="58" y="24"/>
                  <a:pt x="58" y="28"/>
                </a:cubicBezTo>
                <a:cubicBezTo>
                  <a:pt x="58" y="33"/>
                  <a:pt x="62" y="37"/>
                  <a:pt x="67" y="37"/>
                </a:cubicBezTo>
                <a:cubicBezTo>
                  <a:pt x="67" y="44"/>
                  <a:pt x="67" y="44"/>
                  <a:pt x="67" y="44"/>
                </a:cubicBezTo>
                <a:cubicBezTo>
                  <a:pt x="52" y="44"/>
                  <a:pt x="52" y="44"/>
                  <a:pt x="52" y="44"/>
                </a:cubicBezTo>
                <a:cubicBezTo>
                  <a:pt x="52" y="15"/>
                  <a:pt x="52" y="15"/>
                  <a:pt x="52" y="15"/>
                </a:cubicBezTo>
                <a:cubicBezTo>
                  <a:pt x="56" y="13"/>
                  <a:pt x="61" y="11"/>
                  <a:pt x="67" y="9"/>
                </a:cubicBezTo>
                <a:close/>
                <a:moveTo>
                  <a:pt x="67" y="50"/>
                </a:moveTo>
                <a:cubicBezTo>
                  <a:pt x="67" y="70"/>
                  <a:pt x="67" y="70"/>
                  <a:pt x="67" y="70"/>
                </a:cubicBezTo>
                <a:cubicBezTo>
                  <a:pt x="60" y="70"/>
                  <a:pt x="60" y="70"/>
                  <a:pt x="60" y="70"/>
                </a:cubicBezTo>
                <a:cubicBezTo>
                  <a:pt x="60" y="120"/>
                  <a:pt x="60" y="120"/>
                  <a:pt x="60" y="120"/>
                </a:cubicBezTo>
                <a:cubicBezTo>
                  <a:pt x="67" y="120"/>
                  <a:pt x="67" y="120"/>
                  <a:pt x="67" y="120"/>
                </a:cubicBezTo>
                <a:cubicBezTo>
                  <a:pt x="67" y="171"/>
                  <a:pt x="67" y="171"/>
                  <a:pt x="67" y="171"/>
                </a:cubicBezTo>
                <a:cubicBezTo>
                  <a:pt x="64" y="166"/>
                  <a:pt x="58" y="162"/>
                  <a:pt x="52" y="162"/>
                </a:cubicBezTo>
                <a:cubicBezTo>
                  <a:pt x="52" y="50"/>
                  <a:pt x="52" y="50"/>
                  <a:pt x="52" y="50"/>
                </a:cubicBezTo>
                <a:cubicBezTo>
                  <a:pt x="67" y="50"/>
                  <a:pt x="67" y="50"/>
                  <a:pt x="67" y="50"/>
                </a:cubicBezTo>
                <a:close/>
                <a:moveTo>
                  <a:pt x="67" y="188"/>
                </a:moveTo>
                <a:cubicBezTo>
                  <a:pt x="67" y="220"/>
                  <a:pt x="67" y="220"/>
                  <a:pt x="67" y="220"/>
                </a:cubicBezTo>
                <a:cubicBezTo>
                  <a:pt x="52" y="220"/>
                  <a:pt x="52" y="220"/>
                  <a:pt x="52" y="220"/>
                </a:cubicBezTo>
                <a:cubicBezTo>
                  <a:pt x="52" y="197"/>
                  <a:pt x="52" y="197"/>
                  <a:pt x="52" y="197"/>
                </a:cubicBezTo>
                <a:cubicBezTo>
                  <a:pt x="58" y="197"/>
                  <a:pt x="64" y="193"/>
                  <a:pt x="67" y="188"/>
                </a:cubicBezTo>
                <a:close/>
                <a:moveTo>
                  <a:pt x="67" y="232"/>
                </a:moveTo>
                <a:cubicBezTo>
                  <a:pt x="67" y="257"/>
                  <a:pt x="67" y="257"/>
                  <a:pt x="67" y="257"/>
                </a:cubicBezTo>
                <a:cubicBezTo>
                  <a:pt x="64" y="260"/>
                  <a:pt x="60" y="262"/>
                  <a:pt x="56" y="262"/>
                </a:cubicBezTo>
                <a:cubicBezTo>
                  <a:pt x="52" y="262"/>
                  <a:pt x="52" y="262"/>
                  <a:pt x="52" y="262"/>
                </a:cubicBezTo>
                <a:cubicBezTo>
                  <a:pt x="52" y="232"/>
                  <a:pt x="52" y="232"/>
                  <a:pt x="52" y="232"/>
                </a:cubicBezTo>
                <a:lnTo>
                  <a:pt x="67" y="232"/>
                </a:lnTo>
                <a:close/>
                <a:moveTo>
                  <a:pt x="52" y="15"/>
                </a:moveTo>
                <a:cubicBezTo>
                  <a:pt x="52" y="44"/>
                  <a:pt x="52" y="44"/>
                  <a:pt x="52" y="44"/>
                </a:cubicBezTo>
                <a:cubicBezTo>
                  <a:pt x="27" y="44"/>
                  <a:pt x="27" y="44"/>
                  <a:pt x="27" y="44"/>
                </a:cubicBezTo>
                <a:cubicBezTo>
                  <a:pt x="27" y="33"/>
                  <a:pt x="36" y="23"/>
                  <a:pt x="52" y="15"/>
                </a:cubicBezTo>
                <a:close/>
                <a:moveTo>
                  <a:pt x="52" y="50"/>
                </a:moveTo>
                <a:cubicBezTo>
                  <a:pt x="52" y="162"/>
                  <a:pt x="52" y="162"/>
                  <a:pt x="52" y="162"/>
                </a:cubicBezTo>
                <a:cubicBezTo>
                  <a:pt x="42" y="162"/>
                  <a:pt x="35" y="170"/>
                  <a:pt x="35" y="180"/>
                </a:cubicBezTo>
                <a:cubicBezTo>
                  <a:pt x="35" y="189"/>
                  <a:pt x="42" y="197"/>
                  <a:pt x="52" y="197"/>
                </a:cubicBezTo>
                <a:cubicBezTo>
                  <a:pt x="52" y="220"/>
                  <a:pt x="52" y="220"/>
                  <a:pt x="52" y="220"/>
                </a:cubicBezTo>
                <a:cubicBezTo>
                  <a:pt x="12" y="220"/>
                  <a:pt x="12" y="220"/>
                  <a:pt x="12" y="220"/>
                </a:cubicBezTo>
                <a:cubicBezTo>
                  <a:pt x="12" y="154"/>
                  <a:pt x="12" y="154"/>
                  <a:pt x="12" y="154"/>
                </a:cubicBezTo>
                <a:cubicBezTo>
                  <a:pt x="15" y="150"/>
                  <a:pt x="21" y="146"/>
                  <a:pt x="27" y="146"/>
                </a:cubicBezTo>
                <a:cubicBezTo>
                  <a:pt x="27" y="50"/>
                  <a:pt x="27" y="50"/>
                  <a:pt x="27" y="50"/>
                </a:cubicBezTo>
                <a:cubicBezTo>
                  <a:pt x="52" y="50"/>
                  <a:pt x="52" y="50"/>
                  <a:pt x="52" y="50"/>
                </a:cubicBezTo>
                <a:close/>
                <a:moveTo>
                  <a:pt x="52" y="232"/>
                </a:moveTo>
                <a:cubicBezTo>
                  <a:pt x="52" y="262"/>
                  <a:pt x="52" y="262"/>
                  <a:pt x="52" y="262"/>
                </a:cubicBezTo>
                <a:cubicBezTo>
                  <a:pt x="48" y="262"/>
                  <a:pt x="48" y="262"/>
                  <a:pt x="48" y="262"/>
                </a:cubicBezTo>
                <a:cubicBezTo>
                  <a:pt x="41" y="262"/>
                  <a:pt x="35" y="257"/>
                  <a:pt x="35" y="249"/>
                </a:cubicBezTo>
                <a:cubicBezTo>
                  <a:pt x="35" y="232"/>
                  <a:pt x="35" y="232"/>
                  <a:pt x="35" y="232"/>
                </a:cubicBezTo>
                <a:cubicBezTo>
                  <a:pt x="52" y="232"/>
                  <a:pt x="52" y="232"/>
                  <a:pt x="52" y="232"/>
                </a:cubicBezTo>
                <a:close/>
                <a:moveTo>
                  <a:pt x="12" y="114"/>
                </a:moveTo>
                <a:cubicBezTo>
                  <a:pt x="14" y="114"/>
                  <a:pt x="15" y="112"/>
                  <a:pt x="15" y="110"/>
                </a:cubicBezTo>
                <a:cubicBezTo>
                  <a:pt x="15" y="76"/>
                  <a:pt x="15" y="76"/>
                  <a:pt x="15" y="76"/>
                </a:cubicBezTo>
                <a:cubicBezTo>
                  <a:pt x="15" y="74"/>
                  <a:pt x="14" y="71"/>
                  <a:pt x="12" y="70"/>
                </a:cubicBezTo>
                <a:lnTo>
                  <a:pt x="12" y="114"/>
                </a:lnTo>
                <a:close/>
                <a:moveTo>
                  <a:pt x="12" y="70"/>
                </a:moveTo>
                <a:cubicBezTo>
                  <a:pt x="12" y="114"/>
                  <a:pt x="12" y="114"/>
                  <a:pt x="12" y="114"/>
                </a:cubicBezTo>
                <a:cubicBezTo>
                  <a:pt x="12" y="114"/>
                  <a:pt x="11" y="114"/>
                  <a:pt x="11" y="113"/>
                </a:cubicBezTo>
                <a:cubicBezTo>
                  <a:pt x="4" y="111"/>
                  <a:pt x="4" y="111"/>
                  <a:pt x="4" y="111"/>
                </a:cubicBezTo>
                <a:cubicBezTo>
                  <a:pt x="2" y="110"/>
                  <a:pt x="0" y="107"/>
                  <a:pt x="0" y="104"/>
                </a:cubicBezTo>
                <a:cubicBezTo>
                  <a:pt x="0" y="70"/>
                  <a:pt x="0" y="70"/>
                  <a:pt x="0" y="70"/>
                </a:cubicBezTo>
                <a:cubicBezTo>
                  <a:pt x="0" y="67"/>
                  <a:pt x="2" y="66"/>
                  <a:pt x="4" y="67"/>
                </a:cubicBezTo>
                <a:cubicBezTo>
                  <a:pt x="11" y="69"/>
                  <a:pt x="11" y="69"/>
                  <a:pt x="11" y="69"/>
                </a:cubicBezTo>
                <a:cubicBezTo>
                  <a:pt x="11" y="70"/>
                  <a:pt x="12" y="70"/>
                  <a:pt x="12" y="70"/>
                </a:cubicBezTo>
                <a:close/>
                <a:moveTo>
                  <a:pt x="12" y="154"/>
                </a:moveTo>
                <a:cubicBezTo>
                  <a:pt x="12" y="220"/>
                  <a:pt x="12" y="220"/>
                  <a:pt x="12" y="220"/>
                </a:cubicBezTo>
                <a:cubicBezTo>
                  <a:pt x="9" y="220"/>
                  <a:pt x="9" y="220"/>
                  <a:pt x="9" y="220"/>
                </a:cubicBezTo>
                <a:cubicBezTo>
                  <a:pt x="9" y="164"/>
                  <a:pt x="9" y="164"/>
                  <a:pt x="9" y="164"/>
                </a:cubicBezTo>
                <a:cubicBezTo>
                  <a:pt x="9" y="160"/>
                  <a:pt x="10" y="157"/>
                  <a:pt x="12" y="154"/>
                </a:cubicBez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86" name="Freeform 76"/>
          <p:cNvSpPr>
            <a:spLocks noEditPoints="1"/>
          </p:cNvSpPr>
          <p:nvPr/>
        </p:nvSpPr>
        <p:spPr bwMode="auto">
          <a:xfrm>
            <a:off x="5918487" y="2264192"/>
            <a:ext cx="482078" cy="365427"/>
          </a:xfrm>
          <a:custGeom>
            <a:avLst/>
            <a:gdLst>
              <a:gd name="T0" fmla="*/ 271 w 295"/>
              <a:gd name="T1" fmla="*/ 0 h 224"/>
              <a:gd name="T2" fmla="*/ 277 w 295"/>
              <a:gd name="T3" fmla="*/ 35 h 224"/>
              <a:gd name="T4" fmla="*/ 224 w 295"/>
              <a:gd name="T5" fmla="*/ 224 h 224"/>
              <a:gd name="T6" fmla="*/ 248 w 295"/>
              <a:gd name="T7" fmla="*/ 188 h 224"/>
              <a:gd name="T8" fmla="*/ 249 w 295"/>
              <a:gd name="T9" fmla="*/ 29 h 224"/>
              <a:gd name="T10" fmla="*/ 224 w 295"/>
              <a:gd name="T11" fmla="*/ 194 h 224"/>
              <a:gd name="T12" fmla="*/ 224 w 295"/>
              <a:gd name="T13" fmla="*/ 16 h 224"/>
              <a:gd name="T14" fmla="*/ 224 w 295"/>
              <a:gd name="T15" fmla="*/ 208 h 224"/>
              <a:gd name="T16" fmla="*/ 224 w 295"/>
              <a:gd name="T17" fmla="*/ 179 h 224"/>
              <a:gd name="T18" fmla="*/ 224 w 295"/>
              <a:gd name="T19" fmla="*/ 194 h 224"/>
              <a:gd name="T20" fmla="*/ 201 w 295"/>
              <a:gd name="T21" fmla="*/ 128 h 224"/>
              <a:gd name="T22" fmla="*/ 203 w 295"/>
              <a:gd name="T23" fmla="*/ 98 h 224"/>
              <a:gd name="T24" fmla="*/ 195 w 295"/>
              <a:gd name="T25" fmla="*/ 67 h 224"/>
              <a:gd name="T26" fmla="*/ 187 w 295"/>
              <a:gd name="T27" fmla="*/ 128 h 224"/>
              <a:gd name="T28" fmla="*/ 187 w 295"/>
              <a:gd name="T29" fmla="*/ 100 h 224"/>
              <a:gd name="T30" fmla="*/ 190 w 295"/>
              <a:gd name="T31" fmla="*/ 75 h 224"/>
              <a:gd name="T32" fmla="*/ 187 w 295"/>
              <a:gd name="T33" fmla="*/ 0 h 224"/>
              <a:gd name="T34" fmla="*/ 187 w 295"/>
              <a:gd name="T35" fmla="*/ 0 h 224"/>
              <a:gd name="T36" fmla="*/ 147 w 295"/>
              <a:gd name="T37" fmla="*/ 208 h 224"/>
              <a:gd name="T38" fmla="*/ 182 w 295"/>
              <a:gd name="T39" fmla="*/ 67 h 224"/>
              <a:gd name="T40" fmla="*/ 168 w 295"/>
              <a:gd name="T41" fmla="*/ 109 h 224"/>
              <a:gd name="T42" fmla="*/ 187 w 295"/>
              <a:gd name="T43" fmla="*/ 194 h 224"/>
              <a:gd name="T44" fmla="*/ 148 w 295"/>
              <a:gd name="T45" fmla="*/ 125 h 224"/>
              <a:gd name="T46" fmla="*/ 147 w 295"/>
              <a:gd name="T47" fmla="*/ 106 h 224"/>
              <a:gd name="T48" fmla="*/ 184 w 295"/>
              <a:gd name="T49" fmla="*/ 70 h 224"/>
              <a:gd name="T50" fmla="*/ 187 w 295"/>
              <a:gd name="T51" fmla="*/ 91 h 224"/>
              <a:gd name="T52" fmla="*/ 179 w 295"/>
              <a:gd name="T53" fmla="*/ 116 h 224"/>
              <a:gd name="T54" fmla="*/ 187 w 295"/>
              <a:gd name="T55" fmla="*/ 100 h 224"/>
              <a:gd name="T56" fmla="*/ 147 w 295"/>
              <a:gd name="T57" fmla="*/ 16 h 224"/>
              <a:gd name="T58" fmla="*/ 147 w 295"/>
              <a:gd name="T59" fmla="*/ 208 h 224"/>
              <a:gd name="T60" fmla="*/ 147 w 295"/>
              <a:gd name="T61" fmla="*/ 106 h 224"/>
              <a:gd name="T62" fmla="*/ 127 w 295"/>
              <a:gd name="T63" fmla="*/ 121 h 224"/>
              <a:gd name="T64" fmla="*/ 147 w 295"/>
              <a:gd name="T65" fmla="*/ 137 h 224"/>
              <a:gd name="T66" fmla="*/ 102 w 295"/>
              <a:gd name="T67" fmla="*/ 156 h 224"/>
              <a:gd name="T68" fmla="*/ 109 w 295"/>
              <a:gd name="T69" fmla="*/ 113 h 224"/>
              <a:gd name="T70" fmla="*/ 100 w 295"/>
              <a:gd name="T71" fmla="*/ 93 h 224"/>
              <a:gd name="T72" fmla="*/ 111 w 295"/>
              <a:gd name="T73" fmla="*/ 97 h 224"/>
              <a:gd name="T74" fmla="*/ 99 w 295"/>
              <a:gd name="T75" fmla="*/ 88 h 224"/>
              <a:gd name="T76" fmla="*/ 101 w 295"/>
              <a:gd name="T77" fmla="*/ 150 h 224"/>
              <a:gd name="T78" fmla="*/ 99 w 295"/>
              <a:gd name="T79" fmla="*/ 123 h 224"/>
              <a:gd name="T80" fmla="*/ 0 w 295"/>
              <a:gd name="T81" fmla="*/ 23 h 224"/>
              <a:gd name="T82" fmla="*/ 99 w 295"/>
              <a:gd name="T83" fmla="*/ 208 h 224"/>
              <a:gd name="T84" fmla="*/ 17 w 295"/>
              <a:gd name="T85" fmla="*/ 35 h 224"/>
              <a:gd name="T86" fmla="*/ 99 w 295"/>
              <a:gd name="T87" fmla="*/ 29 h 224"/>
              <a:gd name="T88" fmla="*/ 79 w 295"/>
              <a:gd name="T89" fmla="*/ 129 h 224"/>
              <a:gd name="T90" fmla="*/ 99 w 295"/>
              <a:gd name="T91" fmla="*/ 157 h 224"/>
              <a:gd name="T92" fmla="*/ 30 w 295"/>
              <a:gd name="T93" fmla="*/ 45 h 224"/>
              <a:gd name="T94" fmla="*/ 99 w 295"/>
              <a:gd name="T95" fmla="*/ 115 h 224"/>
              <a:gd name="T96" fmla="*/ 99 w 295"/>
              <a:gd name="T97" fmla="*/ 123 h 224"/>
              <a:gd name="T98" fmla="*/ 91 w 295"/>
              <a:gd name="T99" fmla="*/ 133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95" h="224">
                <a:moveTo>
                  <a:pt x="271" y="224"/>
                </a:moveTo>
                <a:cubicBezTo>
                  <a:pt x="284" y="224"/>
                  <a:pt x="295" y="213"/>
                  <a:pt x="295" y="200"/>
                </a:cubicBezTo>
                <a:cubicBezTo>
                  <a:pt x="295" y="23"/>
                  <a:pt x="295" y="23"/>
                  <a:pt x="295" y="23"/>
                </a:cubicBezTo>
                <a:cubicBezTo>
                  <a:pt x="295" y="10"/>
                  <a:pt x="284" y="0"/>
                  <a:pt x="271" y="0"/>
                </a:cubicBezTo>
                <a:cubicBezTo>
                  <a:pt x="224" y="0"/>
                  <a:pt x="224" y="0"/>
                  <a:pt x="224" y="0"/>
                </a:cubicBezTo>
                <a:cubicBezTo>
                  <a:pt x="224" y="16"/>
                  <a:pt x="224" y="16"/>
                  <a:pt x="224" y="16"/>
                </a:cubicBezTo>
                <a:cubicBezTo>
                  <a:pt x="258" y="16"/>
                  <a:pt x="258" y="16"/>
                  <a:pt x="258" y="16"/>
                </a:cubicBezTo>
                <a:cubicBezTo>
                  <a:pt x="268" y="16"/>
                  <a:pt x="277" y="24"/>
                  <a:pt x="277" y="35"/>
                </a:cubicBezTo>
                <a:cubicBezTo>
                  <a:pt x="277" y="189"/>
                  <a:pt x="277" y="189"/>
                  <a:pt x="277" y="189"/>
                </a:cubicBezTo>
                <a:cubicBezTo>
                  <a:pt x="277" y="199"/>
                  <a:pt x="268" y="208"/>
                  <a:pt x="258" y="208"/>
                </a:cubicBezTo>
                <a:cubicBezTo>
                  <a:pt x="224" y="208"/>
                  <a:pt x="224" y="208"/>
                  <a:pt x="224" y="208"/>
                </a:cubicBezTo>
                <a:cubicBezTo>
                  <a:pt x="224" y="224"/>
                  <a:pt x="224" y="224"/>
                  <a:pt x="224" y="224"/>
                </a:cubicBezTo>
                <a:cubicBezTo>
                  <a:pt x="271" y="224"/>
                  <a:pt x="271" y="224"/>
                  <a:pt x="271" y="224"/>
                </a:cubicBezTo>
                <a:close/>
                <a:moveTo>
                  <a:pt x="224" y="194"/>
                </a:moveTo>
                <a:cubicBezTo>
                  <a:pt x="224" y="188"/>
                  <a:pt x="224" y="188"/>
                  <a:pt x="224" y="188"/>
                </a:cubicBezTo>
                <a:cubicBezTo>
                  <a:pt x="248" y="188"/>
                  <a:pt x="248" y="188"/>
                  <a:pt x="248" y="188"/>
                </a:cubicBezTo>
                <a:cubicBezTo>
                  <a:pt x="248" y="179"/>
                  <a:pt x="248" y="179"/>
                  <a:pt x="248" y="179"/>
                </a:cubicBezTo>
                <a:cubicBezTo>
                  <a:pt x="224" y="179"/>
                  <a:pt x="224" y="179"/>
                  <a:pt x="224" y="179"/>
                </a:cubicBezTo>
                <a:cubicBezTo>
                  <a:pt x="224" y="29"/>
                  <a:pt x="224" y="29"/>
                  <a:pt x="224" y="29"/>
                </a:cubicBezTo>
                <a:cubicBezTo>
                  <a:pt x="249" y="29"/>
                  <a:pt x="249" y="29"/>
                  <a:pt x="249" y="29"/>
                </a:cubicBezTo>
                <a:cubicBezTo>
                  <a:pt x="257" y="29"/>
                  <a:pt x="264" y="36"/>
                  <a:pt x="264" y="45"/>
                </a:cubicBezTo>
                <a:cubicBezTo>
                  <a:pt x="264" y="179"/>
                  <a:pt x="264" y="179"/>
                  <a:pt x="264" y="179"/>
                </a:cubicBezTo>
                <a:cubicBezTo>
                  <a:pt x="264" y="187"/>
                  <a:pt x="257" y="194"/>
                  <a:pt x="249" y="194"/>
                </a:cubicBezTo>
                <a:lnTo>
                  <a:pt x="224" y="194"/>
                </a:lnTo>
                <a:close/>
                <a:moveTo>
                  <a:pt x="224" y="0"/>
                </a:moveTo>
                <a:cubicBezTo>
                  <a:pt x="187" y="0"/>
                  <a:pt x="187" y="0"/>
                  <a:pt x="187" y="0"/>
                </a:cubicBezTo>
                <a:cubicBezTo>
                  <a:pt x="187" y="16"/>
                  <a:pt x="187" y="16"/>
                  <a:pt x="187" y="16"/>
                </a:cubicBezTo>
                <a:cubicBezTo>
                  <a:pt x="224" y="16"/>
                  <a:pt x="224" y="16"/>
                  <a:pt x="224" y="16"/>
                </a:cubicBezTo>
                <a:cubicBezTo>
                  <a:pt x="224" y="0"/>
                  <a:pt x="224" y="0"/>
                  <a:pt x="224" y="0"/>
                </a:cubicBezTo>
                <a:close/>
                <a:moveTo>
                  <a:pt x="187" y="224"/>
                </a:moveTo>
                <a:cubicBezTo>
                  <a:pt x="224" y="224"/>
                  <a:pt x="224" y="224"/>
                  <a:pt x="224" y="224"/>
                </a:cubicBezTo>
                <a:cubicBezTo>
                  <a:pt x="224" y="208"/>
                  <a:pt x="224" y="208"/>
                  <a:pt x="224" y="208"/>
                </a:cubicBezTo>
                <a:cubicBezTo>
                  <a:pt x="187" y="208"/>
                  <a:pt x="187" y="208"/>
                  <a:pt x="187" y="208"/>
                </a:cubicBezTo>
                <a:cubicBezTo>
                  <a:pt x="187" y="224"/>
                  <a:pt x="187" y="224"/>
                  <a:pt x="187" y="224"/>
                </a:cubicBezTo>
                <a:close/>
                <a:moveTo>
                  <a:pt x="224" y="29"/>
                </a:moveTo>
                <a:cubicBezTo>
                  <a:pt x="224" y="179"/>
                  <a:pt x="224" y="179"/>
                  <a:pt x="224" y="179"/>
                </a:cubicBezTo>
                <a:cubicBezTo>
                  <a:pt x="200" y="179"/>
                  <a:pt x="200" y="179"/>
                  <a:pt x="200" y="179"/>
                </a:cubicBezTo>
                <a:cubicBezTo>
                  <a:pt x="200" y="188"/>
                  <a:pt x="200" y="188"/>
                  <a:pt x="200" y="188"/>
                </a:cubicBezTo>
                <a:cubicBezTo>
                  <a:pt x="224" y="188"/>
                  <a:pt x="224" y="188"/>
                  <a:pt x="224" y="188"/>
                </a:cubicBezTo>
                <a:cubicBezTo>
                  <a:pt x="224" y="194"/>
                  <a:pt x="224" y="194"/>
                  <a:pt x="224" y="194"/>
                </a:cubicBezTo>
                <a:cubicBezTo>
                  <a:pt x="187" y="194"/>
                  <a:pt x="187" y="194"/>
                  <a:pt x="187" y="194"/>
                </a:cubicBezTo>
                <a:cubicBezTo>
                  <a:pt x="187" y="135"/>
                  <a:pt x="187" y="135"/>
                  <a:pt x="187" y="135"/>
                </a:cubicBezTo>
                <a:cubicBezTo>
                  <a:pt x="188" y="135"/>
                  <a:pt x="189" y="134"/>
                  <a:pt x="189" y="134"/>
                </a:cubicBezTo>
                <a:cubicBezTo>
                  <a:pt x="194" y="133"/>
                  <a:pt x="197" y="131"/>
                  <a:pt x="201" y="128"/>
                </a:cubicBezTo>
                <a:cubicBezTo>
                  <a:pt x="204" y="124"/>
                  <a:pt x="206" y="121"/>
                  <a:pt x="207" y="117"/>
                </a:cubicBezTo>
                <a:cubicBezTo>
                  <a:pt x="208" y="115"/>
                  <a:pt x="208" y="113"/>
                  <a:pt x="208" y="111"/>
                </a:cubicBezTo>
                <a:cubicBezTo>
                  <a:pt x="208" y="109"/>
                  <a:pt x="208" y="107"/>
                  <a:pt x="207" y="104"/>
                </a:cubicBezTo>
                <a:cubicBezTo>
                  <a:pt x="207" y="102"/>
                  <a:pt x="205" y="100"/>
                  <a:pt x="203" y="98"/>
                </a:cubicBezTo>
                <a:cubicBezTo>
                  <a:pt x="200" y="96"/>
                  <a:pt x="197" y="94"/>
                  <a:pt x="193" y="94"/>
                </a:cubicBezTo>
                <a:cubicBezTo>
                  <a:pt x="197" y="91"/>
                  <a:pt x="199" y="88"/>
                  <a:pt x="201" y="85"/>
                </a:cubicBezTo>
                <a:cubicBezTo>
                  <a:pt x="202" y="81"/>
                  <a:pt x="202" y="78"/>
                  <a:pt x="201" y="74"/>
                </a:cubicBezTo>
                <a:cubicBezTo>
                  <a:pt x="200" y="71"/>
                  <a:pt x="198" y="69"/>
                  <a:pt x="195" y="67"/>
                </a:cubicBezTo>
                <a:cubicBezTo>
                  <a:pt x="193" y="66"/>
                  <a:pt x="190" y="66"/>
                  <a:pt x="187" y="66"/>
                </a:cubicBezTo>
                <a:cubicBezTo>
                  <a:pt x="187" y="29"/>
                  <a:pt x="187" y="29"/>
                  <a:pt x="187" y="29"/>
                </a:cubicBezTo>
                <a:cubicBezTo>
                  <a:pt x="224" y="29"/>
                  <a:pt x="224" y="29"/>
                  <a:pt x="224" y="29"/>
                </a:cubicBezTo>
                <a:close/>
                <a:moveTo>
                  <a:pt x="187" y="128"/>
                </a:moveTo>
                <a:cubicBezTo>
                  <a:pt x="187" y="128"/>
                  <a:pt x="188" y="128"/>
                  <a:pt x="188" y="128"/>
                </a:cubicBezTo>
                <a:cubicBezTo>
                  <a:pt x="191" y="127"/>
                  <a:pt x="193" y="125"/>
                  <a:pt x="194" y="122"/>
                </a:cubicBezTo>
                <a:cubicBezTo>
                  <a:pt x="195" y="118"/>
                  <a:pt x="195" y="115"/>
                  <a:pt x="194" y="111"/>
                </a:cubicBezTo>
                <a:cubicBezTo>
                  <a:pt x="193" y="106"/>
                  <a:pt x="191" y="103"/>
                  <a:pt x="187" y="100"/>
                </a:cubicBezTo>
                <a:cubicBezTo>
                  <a:pt x="187" y="128"/>
                  <a:pt x="187" y="128"/>
                  <a:pt x="187" y="128"/>
                </a:cubicBezTo>
                <a:close/>
                <a:moveTo>
                  <a:pt x="187" y="91"/>
                </a:moveTo>
                <a:cubicBezTo>
                  <a:pt x="189" y="87"/>
                  <a:pt x="190" y="84"/>
                  <a:pt x="190" y="80"/>
                </a:cubicBezTo>
                <a:cubicBezTo>
                  <a:pt x="190" y="78"/>
                  <a:pt x="190" y="77"/>
                  <a:pt x="190" y="75"/>
                </a:cubicBezTo>
                <a:cubicBezTo>
                  <a:pt x="189" y="74"/>
                  <a:pt x="189" y="72"/>
                  <a:pt x="188" y="71"/>
                </a:cubicBezTo>
                <a:cubicBezTo>
                  <a:pt x="187" y="71"/>
                  <a:pt x="187" y="71"/>
                  <a:pt x="187" y="71"/>
                </a:cubicBezTo>
                <a:lnTo>
                  <a:pt x="187" y="91"/>
                </a:lnTo>
                <a:close/>
                <a:moveTo>
                  <a:pt x="187" y="0"/>
                </a:moveTo>
                <a:cubicBezTo>
                  <a:pt x="147" y="0"/>
                  <a:pt x="147" y="0"/>
                  <a:pt x="147" y="0"/>
                </a:cubicBezTo>
                <a:cubicBezTo>
                  <a:pt x="147" y="16"/>
                  <a:pt x="147" y="16"/>
                  <a:pt x="147" y="16"/>
                </a:cubicBezTo>
                <a:cubicBezTo>
                  <a:pt x="187" y="16"/>
                  <a:pt x="187" y="16"/>
                  <a:pt x="187" y="16"/>
                </a:cubicBezTo>
                <a:cubicBezTo>
                  <a:pt x="187" y="0"/>
                  <a:pt x="187" y="0"/>
                  <a:pt x="187" y="0"/>
                </a:cubicBezTo>
                <a:close/>
                <a:moveTo>
                  <a:pt x="147" y="224"/>
                </a:moveTo>
                <a:cubicBezTo>
                  <a:pt x="187" y="224"/>
                  <a:pt x="187" y="224"/>
                  <a:pt x="187" y="224"/>
                </a:cubicBezTo>
                <a:cubicBezTo>
                  <a:pt x="187" y="208"/>
                  <a:pt x="187" y="208"/>
                  <a:pt x="187" y="208"/>
                </a:cubicBezTo>
                <a:cubicBezTo>
                  <a:pt x="147" y="208"/>
                  <a:pt x="147" y="208"/>
                  <a:pt x="147" y="208"/>
                </a:cubicBezTo>
                <a:cubicBezTo>
                  <a:pt x="147" y="224"/>
                  <a:pt x="147" y="224"/>
                  <a:pt x="147" y="224"/>
                </a:cubicBezTo>
                <a:close/>
                <a:moveTo>
                  <a:pt x="187" y="29"/>
                </a:moveTo>
                <a:cubicBezTo>
                  <a:pt x="187" y="66"/>
                  <a:pt x="187" y="66"/>
                  <a:pt x="187" y="66"/>
                </a:cubicBezTo>
                <a:cubicBezTo>
                  <a:pt x="185" y="66"/>
                  <a:pt x="184" y="66"/>
                  <a:pt x="182" y="67"/>
                </a:cubicBezTo>
                <a:cubicBezTo>
                  <a:pt x="176" y="68"/>
                  <a:pt x="172" y="71"/>
                  <a:pt x="169" y="75"/>
                </a:cubicBezTo>
                <a:cubicBezTo>
                  <a:pt x="167" y="80"/>
                  <a:pt x="166" y="84"/>
                  <a:pt x="167" y="88"/>
                </a:cubicBezTo>
                <a:cubicBezTo>
                  <a:pt x="168" y="93"/>
                  <a:pt x="172" y="97"/>
                  <a:pt x="177" y="98"/>
                </a:cubicBezTo>
                <a:cubicBezTo>
                  <a:pt x="173" y="101"/>
                  <a:pt x="169" y="105"/>
                  <a:pt x="168" y="109"/>
                </a:cubicBezTo>
                <a:cubicBezTo>
                  <a:pt x="166" y="113"/>
                  <a:pt x="165" y="117"/>
                  <a:pt x="167" y="122"/>
                </a:cubicBezTo>
                <a:cubicBezTo>
                  <a:pt x="168" y="126"/>
                  <a:pt x="170" y="130"/>
                  <a:pt x="175" y="133"/>
                </a:cubicBezTo>
                <a:cubicBezTo>
                  <a:pt x="178" y="135"/>
                  <a:pt x="182" y="135"/>
                  <a:pt x="187" y="135"/>
                </a:cubicBezTo>
                <a:cubicBezTo>
                  <a:pt x="187" y="194"/>
                  <a:pt x="187" y="194"/>
                  <a:pt x="187" y="194"/>
                </a:cubicBezTo>
                <a:cubicBezTo>
                  <a:pt x="147" y="194"/>
                  <a:pt x="147" y="194"/>
                  <a:pt x="147" y="194"/>
                </a:cubicBezTo>
                <a:cubicBezTo>
                  <a:pt x="147" y="137"/>
                  <a:pt x="147" y="137"/>
                  <a:pt x="147" y="137"/>
                </a:cubicBezTo>
                <a:cubicBezTo>
                  <a:pt x="148" y="137"/>
                  <a:pt x="148" y="137"/>
                  <a:pt x="148" y="137"/>
                </a:cubicBezTo>
                <a:cubicBezTo>
                  <a:pt x="148" y="125"/>
                  <a:pt x="148" y="125"/>
                  <a:pt x="148" y="125"/>
                </a:cubicBezTo>
                <a:cubicBezTo>
                  <a:pt x="159" y="123"/>
                  <a:pt x="159" y="123"/>
                  <a:pt x="159" y="123"/>
                </a:cubicBezTo>
                <a:cubicBezTo>
                  <a:pt x="158" y="112"/>
                  <a:pt x="158" y="112"/>
                  <a:pt x="158" y="112"/>
                </a:cubicBezTo>
                <a:cubicBezTo>
                  <a:pt x="147" y="115"/>
                  <a:pt x="147" y="115"/>
                  <a:pt x="147" y="115"/>
                </a:cubicBezTo>
                <a:cubicBezTo>
                  <a:pt x="147" y="106"/>
                  <a:pt x="147" y="106"/>
                  <a:pt x="147" y="106"/>
                </a:cubicBezTo>
                <a:cubicBezTo>
                  <a:pt x="147" y="29"/>
                  <a:pt x="147" y="29"/>
                  <a:pt x="147" y="29"/>
                </a:cubicBezTo>
                <a:cubicBezTo>
                  <a:pt x="187" y="29"/>
                  <a:pt x="187" y="29"/>
                  <a:pt x="187" y="29"/>
                </a:cubicBezTo>
                <a:close/>
                <a:moveTo>
                  <a:pt x="187" y="71"/>
                </a:moveTo>
                <a:cubicBezTo>
                  <a:pt x="186" y="70"/>
                  <a:pt x="185" y="70"/>
                  <a:pt x="184" y="70"/>
                </a:cubicBezTo>
                <a:cubicBezTo>
                  <a:pt x="181" y="71"/>
                  <a:pt x="179" y="73"/>
                  <a:pt x="178" y="76"/>
                </a:cubicBezTo>
                <a:cubicBezTo>
                  <a:pt x="177" y="78"/>
                  <a:pt x="177" y="81"/>
                  <a:pt x="178" y="83"/>
                </a:cubicBezTo>
                <a:cubicBezTo>
                  <a:pt x="179" y="88"/>
                  <a:pt x="181" y="91"/>
                  <a:pt x="185" y="93"/>
                </a:cubicBezTo>
                <a:cubicBezTo>
                  <a:pt x="186" y="92"/>
                  <a:pt x="187" y="91"/>
                  <a:pt x="187" y="91"/>
                </a:cubicBezTo>
                <a:cubicBezTo>
                  <a:pt x="187" y="71"/>
                  <a:pt x="187" y="71"/>
                  <a:pt x="187" y="71"/>
                </a:cubicBezTo>
                <a:close/>
                <a:moveTo>
                  <a:pt x="187" y="100"/>
                </a:moveTo>
                <a:cubicBezTo>
                  <a:pt x="187" y="100"/>
                  <a:pt x="186" y="100"/>
                  <a:pt x="186" y="99"/>
                </a:cubicBezTo>
                <a:cubicBezTo>
                  <a:pt x="181" y="104"/>
                  <a:pt x="179" y="110"/>
                  <a:pt x="179" y="116"/>
                </a:cubicBezTo>
                <a:cubicBezTo>
                  <a:pt x="179" y="118"/>
                  <a:pt x="179" y="120"/>
                  <a:pt x="180" y="121"/>
                </a:cubicBezTo>
                <a:cubicBezTo>
                  <a:pt x="180" y="124"/>
                  <a:pt x="182" y="126"/>
                  <a:pt x="183" y="127"/>
                </a:cubicBezTo>
                <a:cubicBezTo>
                  <a:pt x="184" y="128"/>
                  <a:pt x="186" y="128"/>
                  <a:pt x="187" y="128"/>
                </a:cubicBezTo>
                <a:lnTo>
                  <a:pt x="187" y="100"/>
                </a:lnTo>
                <a:close/>
                <a:moveTo>
                  <a:pt x="147" y="0"/>
                </a:moveTo>
                <a:cubicBezTo>
                  <a:pt x="99" y="0"/>
                  <a:pt x="99" y="0"/>
                  <a:pt x="99" y="0"/>
                </a:cubicBezTo>
                <a:cubicBezTo>
                  <a:pt x="99" y="16"/>
                  <a:pt x="99" y="16"/>
                  <a:pt x="99" y="16"/>
                </a:cubicBezTo>
                <a:cubicBezTo>
                  <a:pt x="147" y="16"/>
                  <a:pt x="147" y="16"/>
                  <a:pt x="147" y="16"/>
                </a:cubicBezTo>
                <a:cubicBezTo>
                  <a:pt x="147" y="0"/>
                  <a:pt x="147" y="0"/>
                  <a:pt x="147" y="0"/>
                </a:cubicBezTo>
                <a:close/>
                <a:moveTo>
                  <a:pt x="99" y="224"/>
                </a:moveTo>
                <a:cubicBezTo>
                  <a:pt x="147" y="224"/>
                  <a:pt x="147" y="224"/>
                  <a:pt x="147" y="224"/>
                </a:cubicBezTo>
                <a:cubicBezTo>
                  <a:pt x="147" y="208"/>
                  <a:pt x="147" y="208"/>
                  <a:pt x="147" y="208"/>
                </a:cubicBezTo>
                <a:cubicBezTo>
                  <a:pt x="99" y="208"/>
                  <a:pt x="99" y="208"/>
                  <a:pt x="99" y="208"/>
                </a:cubicBezTo>
                <a:cubicBezTo>
                  <a:pt x="99" y="224"/>
                  <a:pt x="99" y="224"/>
                  <a:pt x="99" y="224"/>
                </a:cubicBezTo>
                <a:close/>
                <a:moveTo>
                  <a:pt x="147" y="29"/>
                </a:moveTo>
                <a:cubicBezTo>
                  <a:pt x="147" y="106"/>
                  <a:pt x="147" y="106"/>
                  <a:pt x="147" y="106"/>
                </a:cubicBezTo>
                <a:cubicBezTo>
                  <a:pt x="147" y="104"/>
                  <a:pt x="147" y="104"/>
                  <a:pt x="147" y="104"/>
                </a:cubicBezTo>
                <a:cubicBezTo>
                  <a:pt x="137" y="107"/>
                  <a:pt x="137" y="107"/>
                  <a:pt x="137" y="107"/>
                </a:cubicBezTo>
                <a:cubicBezTo>
                  <a:pt x="138" y="118"/>
                  <a:pt x="138" y="118"/>
                  <a:pt x="138" y="118"/>
                </a:cubicBezTo>
                <a:cubicBezTo>
                  <a:pt x="127" y="121"/>
                  <a:pt x="127" y="121"/>
                  <a:pt x="127" y="121"/>
                </a:cubicBezTo>
                <a:cubicBezTo>
                  <a:pt x="127" y="131"/>
                  <a:pt x="127" y="131"/>
                  <a:pt x="127" y="131"/>
                </a:cubicBezTo>
                <a:cubicBezTo>
                  <a:pt x="138" y="128"/>
                  <a:pt x="138" y="128"/>
                  <a:pt x="138" y="128"/>
                </a:cubicBezTo>
                <a:cubicBezTo>
                  <a:pt x="138" y="139"/>
                  <a:pt x="138" y="139"/>
                  <a:pt x="138" y="139"/>
                </a:cubicBezTo>
                <a:cubicBezTo>
                  <a:pt x="147" y="137"/>
                  <a:pt x="147" y="137"/>
                  <a:pt x="147" y="137"/>
                </a:cubicBezTo>
                <a:cubicBezTo>
                  <a:pt x="147" y="194"/>
                  <a:pt x="147" y="194"/>
                  <a:pt x="147" y="194"/>
                </a:cubicBezTo>
                <a:cubicBezTo>
                  <a:pt x="99" y="194"/>
                  <a:pt x="99" y="194"/>
                  <a:pt x="99" y="194"/>
                </a:cubicBezTo>
                <a:cubicBezTo>
                  <a:pt x="99" y="157"/>
                  <a:pt x="99" y="157"/>
                  <a:pt x="99" y="157"/>
                </a:cubicBezTo>
                <a:cubicBezTo>
                  <a:pt x="100" y="157"/>
                  <a:pt x="101" y="157"/>
                  <a:pt x="102" y="156"/>
                </a:cubicBezTo>
                <a:cubicBezTo>
                  <a:pt x="109" y="155"/>
                  <a:pt x="113" y="151"/>
                  <a:pt x="117" y="145"/>
                </a:cubicBezTo>
                <a:cubicBezTo>
                  <a:pt x="120" y="139"/>
                  <a:pt x="121" y="132"/>
                  <a:pt x="119" y="124"/>
                </a:cubicBezTo>
                <a:cubicBezTo>
                  <a:pt x="118" y="120"/>
                  <a:pt x="116" y="117"/>
                  <a:pt x="114" y="115"/>
                </a:cubicBezTo>
                <a:cubicBezTo>
                  <a:pt x="112" y="114"/>
                  <a:pt x="111" y="113"/>
                  <a:pt x="109" y="113"/>
                </a:cubicBezTo>
                <a:cubicBezTo>
                  <a:pt x="108" y="112"/>
                  <a:pt x="105" y="113"/>
                  <a:pt x="103" y="113"/>
                </a:cubicBezTo>
                <a:cubicBezTo>
                  <a:pt x="101" y="114"/>
                  <a:pt x="100" y="114"/>
                  <a:pt x="99" y="115"/>
                </a:cubicBezTo>
                <a:cubicBezTo>
                  <a:pt x="99" y="93"/>
                  <a:pt x="99" y="93"/>
                  <a:pt x="99" y="93"/>
                </a:cubicBezTo>
                <a:cubicBezTo>
                  <a:pt x="100" y="93"/>
                  <a:pt x="100" y="93"/>
                  <a:pt x="100" y="93"/>
                </a:cubicBezTo>
                <a:cubicBezTo>
                  <a:pt x="102" y="93"/>
                  <a:pt x="103" y="93"/>
                  <a:pt x="104" y="94"/>
                </a:cubicBezTo>
                <a:cubicBezTo>
                  <a:pt x="105" y="94"/>
                  <a:pt x="106" y="95"/>
                  <a:pt x="106" y="97"/>
                </a:cubicBezTo>
                <a:cubicBezTo>
                  <a:pt x="106" y="98"/>
                  <a:pt x="106" y="99"/>
                  <a:pt x="105" y="100"/>
                </a:cubicBezTo>
                <a:cubicBezTo>
                  <a:pt x="108" y="99"/>
                  <a:pt x="110" y="98"/>
                  <a:pt x="111" y="97"/>
                </a:cubicBezTo>
                <a:cubicBezTo>
                  <a:pt x="112" y="95"/>
                  <a:pt x="112" y="93"/>
                  <a:pt x="111" y="92"/>
                </a:cubicBezTo>
                <a:cubicBezTo>
                  <a:pt x="111" y="90"/>
                  <a:pt x="110" y="89"/>
                  <a:pt x="107" y="88"/>
                </a:cubicBezTo>
                <a:cubicBezTo>
                  <a:pt x="105" y="87"/>
                  <a:pt x="103" y="87"/>
                  <a:pt x="100" y="88"/>
                </a:cubicBezTo>
                <a:cubicBezTo>
                  <a:pt x="99" y="88"/>
                  <a:pt x="99" y="88"/>
                  <a:pt x="99" y="88"/>
                </a:cubicBezTo>
                <a:cubicBezTo>
                  <a:pt x="99" y="29"/>
                  <a:pt x="99" y="29"/>
                  <a:pt x="99" y="29"/>
                </a:cubicBezTo>
                <a:cubicBezTo>
                  <a:pt x="147" y="29"/>
                  <a:pt x="147" y="29"/>
                  <a:pt x="147" y="29"/>
                </a:cubicBezTo>
                <a:close/>
                <a:moveTo>
                  <a:pt x="99" y="150"/>
                </a:moveTo>
                <a:cubicBezTo>
                  <a:pt x="100" y="150"/>
                  <a:pt x="101" y="150"/>
                  <a:pt x="101" y="150"/>
                </a:cubicBezTo>
                <a:cubicBezTo>
                  <a:pt x="105" y="149"/>
                  <a:pt x="107" y="146"/>
                  <a:pt x="109" y="142"/>
                </a:cubicBezTo>
                <a:cubicBezTo>
                  <a:pt x="110" y="137"/>
                  <a:pt x="111" y="133"/>
                  <a:pt x="110" y="129"/>
                </a:cubicBezTo>
                <a:cubicBezTo>
                  <a:pt x="108" y="123"/>
                  <a:pt x="106" y="120"/>
                  <a:pt x="103" y="121"/>
                </a:cubicBezTo>
                <a:cubicBezTo>
                  <a:pt x="101" y="121"/>
                  <a:pt x="100" y="122"/>
                  <a:pt x="99" y="123"/>
                </a:cubicBezTo>
                <a:lnTo>
                  <a:pt x="99" y="150"/>
                </a:lnTo>
                <a:close/>
                <a:moveTo>
                  <a:pt x="99" y="0"/>
                </a:moveTo>
                <a:cubicBezTo>
                  <a:pt x="23" y="0"/>
                  <a:pt x="23" y="0"/>
                  <a:pt x="23" y="0"/>
                </a:cubicBezTo>
                <a:cubicBezTo>
                  <a:pt x="10" y="0"/>
                  <a:pt x="0" y="10"/>
                  <a:pt x="0" y="23"/>
                </a:cubicBezTo>
                <a:cubicBezTo>
                  <a:pt x="0" y="200"/>
                  <a:pt x="0" y="200"/>
                  <a:pt x="0" y="200"/>
                </a:cubicBezTo>
                <a:cubicBezTo>
                  <a:pt x="0" y="213"/>
                  <a:pt x="10" y="224"/>
                  <a:pt x="23" y="224"/>
                </a:cubicBezTo>
                <a:cubicBezTo>
                  <a:pt x="99" y="224"/>
                  <a:pt x="99" y="224"/>
                  <a:pt x="99" y="224"/>
                </a:cubicBezTo>
                <a:cubicBezTo>
                  <a:pt x="99" y="208"/>
                  <a:pt x="99" y="208"/>
                  <a:pt x="99" y="208"/>
                </a:cubicBezTo>
                <a:cubicBezTo>
                  <a:pt x="37" y="208"/>
                  <a:pt x="37" y="208"/>
                  <a:pt x="37" y="208"/>
                </a:cubicBezTo>
                <a:cubicBezTo>
                  <a:pt x="37" y="208"/>
                  <a:pt x="37" y="208"/>
                  <a:pt x="37" y="208"/>
                </a:cubicBezTo>
                <a:cubicBezTo>
                  <a:pt x="26" y="208"/>
                  <a:pt x="17" y="199"/>
                  <a:pt x="17" y="189"/>
                </a:cubicBezTo>
                <a:cubicBezTo>
                  <a:pt x="17" y="35"/>
                  <a:pt x="17" y="35"/>
                  <a:pt x="17" y="35"/>
                </a:cubicBezTo>
                <a:cubicBezTo>
                  <a:pt x="17" y="24"/>
                  <a:pt x="26" y="16"/>
                  <a:pt x="37" y="16"/>
                </a:cubicBezTo>
                <a:cubicBezTo>
                  <a:pt x="99" y="16"/>
                  <a:pt x="99" y="16"/>
                  <a:pt x="99" y="16"/>
                </a:cubicBezTo>
                <a:cubicBezTo>
                  <a:pt x="99" y="0"/>
                  <a:pt x="99" y="0"/>
                  <a:pt x="99" y="0"/>
                </a:cubicBezTo>
                <a:close/>
                <a:moveTo>
                  <a:pt x="99" y="29"/>
                </a:moveTo>
                <a:cubicBezTo>
                  <a:pt x="99" y="88"/>
                  <a:pt x="99" y="88"/>
                  <a:pt x="99" y="88"/>
                </a:cubicBezTo>
                <a:cubicBezTo>
                  <a:pt x="93" y="89"/>
                  <a:pt x="89" y="93"/>
                  <a:pt x="85" y="97"/>
                </a:cubicBezTo>
                <a:cubicBezTo>
                  <a:pt x="82" y="102"/>
                  <a:pt x="80" y="109"/>
                  <a:pt x="79" y="116"/>
                </a:cubicBezTo>
                <a:cubicBezTo>
                  <a:pt x="78" y="120"/>
                  <a:pt x="78" y="124"/>
                  <a:pt x="79" y="129"/>
                </a:cubicBezTo>
                <a:cubicBezTo>
                  <a:pt x="79" y="134"/>
                  <a:pt x="80" y="138"/>
                  <a:pt x="81" y="142"/>
                </a:cubicBezTo>
                <a:cubicBezTo>
                  <a:pt x="81" y="144"/>
                  <a:pt x="81" y="144"/>
                  <a:pt x="81" y="144"/>
                </a:cubicBezTo>
                <a:cubicBezTo>
                  <a:pt x="82" y="146"/>
                  <a:pt x="82" y="148"/>
                  <a:pt x="83" y="150"/>
                </a:cubicBezTo>
                <a:cubicBezTo>
                  <a:pt x="86" y="156"/>
                  <a:pt x="92" y="158"/>
                  <a:pt x="99" y="157"/>
                </a:cubicBezTo>
                <a:cubicBezTo>
                  <a:pt x="99" y="194"/>
                  <a:pt x="99" y="194"/>
                  <a:pt x="99" y="194"/>
                </a:cubicBezTo>
                <a:cubicBezTo>
                  <a:pt x="46" y="194"/>
                  <a:pt x="46" y="194"/>
                  <a:pt x="46" y="194"/>
                </a:cubicBezTo>
                <a:cubicBezTo>
                  <a:pt x="37" y="194"/>
                  <a:pt x="30" y="187"/>
                  <a:pt x="30" y="179"/>
                </a:cubicBezTo>
                <a:cubicBezTo>
                  <a:pt x="30" y="45"/>
                  <a:pt x="30" y="45"/>
                  <a:pt x="30" y="45"/>
                </a:cubicBezTo>
                <a:cubicBezTo>
                  <a:pt x="30" y="36"/>
                  <a:pt x="37" y="29"/>
                  <a:pt x="46" y="29"/>
                </a:cubicBezTo>
                <a:cubicBezTo>
                  <a:pt x="99" y="29"/>
                  <a:pt x="99" y="29"/>
                  <a:pt x="99" y="29"/>
                </a:cubicBezTo>
                <a:close/>
                <a:moveTo>
                  <a:pt x="99" y="93"/>
                </a:moveTo>
                <a:cubicBezTo>
                  <a:pt x="99" y="115"/>
                  <a:pt x="99" y="115"/>
                  <a:pt x="99" y="115"/>
                </a:cubicBezTo>
                <a:cubicBezTo>
                  <a:pt x="98" y="115"/>
                  <a:pt x="97" y="116"/>
                  <a:pt x="96" y="118"/>
                </a:cubicBezTo>
                <a:cubicBezTo>
                  <a:pt x="94" y="120"/>
                  <a:pt x="93" y="122"/>
                  <a:pt x="94" y="125"/>
                </a:cubicBezTo>
                <a:cubicBezTo>
                  <a:pt x="94" y="127"/>
                  <a:pt x="95" y="128"/>
                  <a:pt x="97" y="129"/>
                </a:cubicBezTo>
                <a:cubicBezTo>
                  <a:pt x="97" y="127"/>
                  <a:pt x="98" y="125"/>
                  <a:pt x="99" y="123"/>
                </a:cubicBezTo>
                <a:cubicBezTo>
                  <a:pt x="99" y="150"/>
                  <a:pt x="99" y="150"/>
                  <a:pt x="99" y="150"/>
                </a:cubicBezTo>
                <a:cubicBezTo>
                  <a:pt x="98" y="150"/>
                  <a:pt x="97" y="149"/>
                  <a:pt x="96" y="149"/>
                </a:cubicBezTo>
                <a:cubicBezTo>
                  <a:pt x="95" y="148"/>
                  <a:pt x="94" y="146"/>
                  <a:pt x="93" y="142"/>
                </a:cubicBezTo>
                <a:cubicBezTo>
                  <a:pt x="92" y="140"/>
                  <a:pt x="92" y="137"/>
                  <a:pt x="91" y="133"/>
                </a:cubicBezTo>
                <a:cubicBezTo>
                  <a:pt x="91" y="128"/>
                  <a:pt x="90" y="124"/>
                  <a:pt x="90" y="119"/>
                </a:cubicBezTo>
                <a:cubicBezTo>
                  <a:pt x="90" y="111"/>
                  <a:pt x="91" y="104"/>
                  <a:pt x="93" y="100"/>
                </a:cubicBezTo>
                <a:cubicBezTo>
                  <a:pt x="95" y="97"/>
                  <a:pt x="97" y="94"/>
                  <a:pt x="99" y="93"/>
                </a:cubicBez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87" name="Freeform 77"/>
          <p:cNvSpPr>
            <a:spLocks/>
          </p:cNvSpPr>
          <p:nvPr/>
        </p:nvSpPr>
        <p:spPr bwMode="auto">
          <a:xfrm>
            <a:off x="6129174" y="1728550"/>
            <a:ext cx="160693" cy="120222"/>
          </a:xfrm>
          <a:custGeom>
            <a:avLst/>
            <a:gdLst>
              <a:gd name="T0" fmla="*/ 69 w 98"/>
              <a:gd name="T1" fmla="*/ 0 h 74"/>
              <a:gd name="T2" fmla="*/ 49 w 98"/>
              <a:gd name="T3" fmla="*/ 8 h 74"/>
              <a:gd name="T4" fmla="*/ 30 w 98"/>
              <a:gd name="T5" fmla="*/ 0 h 74"/>
              <a:gd name="T6" fmla="*/ 0 w 98"/>
              <a:gd name="T7" fmla="*/ 29 h 74"/>
              <a:gd name="T8" fmla="*/ 51 w 98"/>
              <a:gd name="T9" fmla="*/ 74 h 74"/>
              <a:gd name="T10" fmla="*/ 98 w 98"/>
              <a:gd name="T11" fmla="*/ 29 h 74"/>
              <a:gd name="T12" fmla="*/ 69 w 98"/>
              <a:gd name="T13" fmla="*/ 0 h 74"/>
            </a:gdLst>
            <a:ahLst/>
            <a:cxnLst>
              <a:cxn ang="0">
                <a:pos x="T0" y="T1"/>
              </a:cxn>
              <a:cxn ang="0">
                <a:pos x="T2" y="T3"/>
              </a:cxn>
              <a:cxn ang="0">
                <a:pos x="T4" y="T5"/>
              </a:cxn>
              <a:cxn ang="0">
                <a:pos x="T6" y="T7"/>
              </a:cxn>
              <a:cxn ang="0">
                <a:pos x="T8" y="T9"/>
              </a:cxn>
              <a:cxn ang="0">
                <a:pos x="T10" y="T11"/>
              </a:cxn>
              <a:cxn ang="0">
                <a:pos x="T12" y="T13"/>
              </a:cxn>
            </a:cxnLst>
            <a:rect l="0" t="0" r="r" b="b"/>
            <a:pathLst>
              <a:path w="98" h="74">
                <a:moveTo>
                  <a:pt x="69" y="0"/>
                </a:moveTo>
                <a:cubicBezTo>
                  <a:pt x="61" y="0"/>
                  <a:pt x="54" y="3"/>
                  <a:pt x="49" y="8"/>
                </a:cubicBezTo>
                <a:cubicBezTo>
                  <a:pt x="44" y="3"/>
                  <a:pt x="37" y="0"/>
                  <a:pt x="30" y="0"/>
                </a:cubicBezTo>
                <a:cubicBezTo>
                  <a:pt x="13" y="0"/>
                  <a:pt x="0" y="13"/>
                  <a:pt x="0" y="29"/>
                </a:cubicBezTo>
                <a:cubicBezTo>
                  <a:pt x="0" y="47"/>
                  <a:pt x="15" y="74"/>
                  <a:pt x="51" y="74"/>
                </a:cubicBezTo>
                <a:cubicBezTo>
                  <a:pt x="88" y="74"/>
                  <a:pt x="98" y="45"/>
                  <a:pt x="98" y="29"/>
                </a:cubicBezTo>
                <a:cubicBezTo>
                  <a:pt x="98" y="13"/>
                  <a:pt x="85" y="0"/>
                  <a:pt x="69" y="0"/>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8" name="Freeform 78"/>
          <p:cNvSpPr>
            <a:spLocks/>
          </p:cNvSpPr>
          <p:nvPr/>
        </p:nvSpPr>
        <p:spPr bwMode="auto">
          <a:xfrm>
            <a:off x="6200592" y="1697602"/>
            <a:ext cx="44042" cy="54754"/>
          </a:xfrm>
          <a:custGeom>
            <a:avLst/>
            <a:gdLst>
              <a:gd name="T0" fmla="*/ 6 w 27"/>
              <a:gd name="T1" fmla="*/ 34 h 34"/>
              <a:gd name="T2" fmla="*/ 13 w 27"/>
              <a:gd name="T3" fmla="*/ 0 h 34"/>
              <a:gd name="T4" fmla="*/ 27 w 27"/>
              <a:gd name="T5" fmla="*/ 3 h 34"/>
              <a:gd name="T6" fmla="*/ 6 w 27"/>
              <a:gd name="T7" fmla="*/ 34 h 34"/>
            </a:gdLst>
            <a:ahLst/>
            <a:cxnLst>
              <a:cxn ang="0">
                <a:pos x="T0" y="T1"/>
              </a:cxn>
              <a:cxn ang="0">
                <a:pos x="T2" y="T3"/>
              </a:cxn>
              <a:cxn ang="0">
                <a:pos x="T4" y="T5"/>
              </a:cxn>
              <a:cxn ang="0">
                <a:pos x="T6" y="T7"/>
              </a:cxn>
            </a:cxnLst>
            <a:rect l="0" t="0" r="r" b="b"/>
            <a:pathLst>
              <a:path w="27" h="34">
                <a:moveTo>
                  <a:pt x="6" y="34"/>
                </a:moveTo>
                <a:cubicBezTo>
                  <a:pt x="0" y="22"/>
                  <a:pt x="4" y="9"/>
                  <a:pt x="13" y="0"/>
                </a:cubicBezTo>
                <a:cubicBezTo>
                  <a:pt x="27" y="3"/>
                  <a:pt x="27" y="3"/>
                  <a:pt x="27" y="3"/>
                </a:cubicBezTo>
                <a:cubicBezTo>
                  <a:pt x="14" y="10"/>
                  <a:pt x="6" y="18"/>
                  <a:pt x="6" y="34"/>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9" name="Freeform 79"/>
          <p:cNvSpPr>
            <a:spLocks noEditPoints="1"/>
          </p:cNvSpPr>
          <p:nvPr/>
        </p:nvSpPr>
        <p:spPr bwMode="auto">
          <a:xfrm>
            <a:off x="5950626" y="2699847"/>
            <a:ext cx="169025" cy="234492"/>
          </a:xfrm>
          <a:custGeom>
            <a:avLst/>
            <a:gdLst>
              <a:gd name="T0" fmla="*/ 87 w 103"/>
              <a:gd name="T1" fmla="*/ 88 h 143"/>
              <a:gd name="T2" fmla="*/ 103 w 103"/>
              <a:gd name="T3" fmla="*/ 112 h 143"/>
              <a:gd name="T4" fmla="*/ 102 w 103"/>
              <a:gd name="T5" fmla="*/ 143 h 143"/>
              <a:gd name="T6" fmla="*/ 87 w 103"/>
              <a:gd name="T7" fmla="*/ 137 h 143"/>
              <a:gd name="T8" fmla="*/ 87 w 103"/>
              <a:gd name="T9" fmla="*/ 134 h 143"/>
              <a:gd name="T10" fmla="*/ 91 w 103"/>
              <a:gd name="T11" fmla="*/ 136 h 143"/>
              <a:gd name="T12" fmla="*/ 100 w 103"/>
              <a:gd name="T13" fmla="*/ 130 h 143"/>
              <a:gd name="T14" fmla="*/ 100 w 103"/>
              <a:gd name="T15" fmla="*/ 113 h 143"/>
              <a:gd name="T16" fmla="*/ 100 w 103"/>
              <a:gd name="T17" fmla="*/ 113 h 143"/>
              <a:gd name="T18" fmla="*/ 99 w 103"/>
              <a:gd name="T19" fmla="*/ 111 h 143"/>
              <a:gd name="T20" fmla="*/ 92 w 103"/>
              <a:gd name="T21" fmla="*/ 110 h 143"/>
              <a:gd name="T22" fmla="*/ 90 w 103"/>
              <a:gd name="T23" fmla="*/ 116 h 143"/>
              <a:gd name="T24" fmla="*/ 87 w 103"/>
              <a:gd name="T25" fmla="*/ 115 h 143"/>
              <a:gd name="T26" fmla="*/ 87 w 103"/>
              <a:gd name="T27" fmla="*/ 88 h 143"/>
              <a:gd name="T28" fmla="*/ 73 w 103"/>
              <a:gd name="T29" fmla="*/ 132 h 143"/>
              <a:gd name="T30" fmla="*/ 32 w 103"/>
              <a:gd name="T31" fmla="*/ 70 h 143"/>
              <a:gd name="T32" fmla="*/ 28 w 103"/>
              <a:gd name="T33" fmla="*/ 68 h 143"/>
              <a:gd name="T34" fmla="*/ 28 w 103"/>
              <a:gd name="T35" fmla="*/ 67 h 143"/>
              <a:gd name="T36" fmla="*/ 28 w 103"/>
              <a:gd name="T37" fmla="*/ 63 h 143"/>
              <a:gd name="T38" fmla="*/ 29 w 103"/>
              <a:gd name="T39" fmla="*/ 65 h 143"/>
              <a:gd name="T40" fmla="*/ 34 w 103"/>
              <a:gd name="T41" fmla="*/ 66 h 143"/>
              <a:gd name="T42" fmla="*/ 41 w 103"/>
              <a:gd name="T43" fmla="*/ 61 h 143"/>
              <a:gd name="T44" fmla="*/ 41 w 103"/>
              <a:gd name="T45" fmla="*/ 61 h 143"/>
              <a:gd name="T46" fmla="*/ 37 w 103"/>
              <a:gd name="T47" fmla="*/ 59 h 143"/>
              <a:gd name="T48" fmla="*/ 28 w 103"/>
              <a:gd name="T49" fmla="*/ 45 h 143"/>
              <a:gd name="T50" fmla="*/ 28 w 103"/>
              <a:gd name="T51" fmla="*/ 26 h 143"/>
              <a:gd name="T52" fmla="*/ 39 w 103"/>
              <a:gd name="T53" fmla="*/ 19 h 143"/>
              <a:gd name="T54" fmla="*/ 44 w 103"/>
              <a:gd name="T55" fmla="*/ 21 h 143"/>
              <a:gd name="T56" fmla="*/ 61 w 103"/>
              <a:gd name="T57" fmla="*/ 46 h 143"/>
              <a:gd name="T58" fmla="*/ 61 w 103"/>
              <a:gd name="T59" fmla="*/ 50 h 143"/>
              <a:gd name="T60" fmla="*/ 87 w 103"/>
              <a:gd name="T61" fmla="*/ 88 h 143"/>
              <a:gd name="T62" fmla="*/ 87 w 103"/>
              <a:gd name="T63" fmla="*/ 115 h 143"/>
              <a:gd name="T64" fmla="*/ 84 w 103"/>
              <a:gd name="T65" fmla="*/ 116 h 143"/>
              <a:gd name="T66" fmla="*/ 82 w 103"/>
              <a:gd name="T67" fmla="*/ 122 h 143"/>
              <a:gd name="T68" fmla="*/ 75 w 103"/>
              <a:gd name="T69" fmla="*/ 121 h 143"/>
              <a:gd name="T70" fmla="*/ 74 w 103"/>
              <a:gd name="T71" fmla="*/ 128 h 143"/>
              <a:gd name="T72" fmla="*/ 75 w 103"/>
              <a:gd name="T73" fmla="*/ 130 h 143"/>
              <a:gd name="T74" fmla="*/ 87 w 103"/>
              <a:gd name="T75" fmla="*/ 134 h 143"/>
              <a:gd name="T76" fmla="*/ 87 w 103"/>
              <a:gd name="T77" fmla="*/ 137 h 143"/>
              <a:gd name="T78" fmla="*/ 73 w 103"/>
              <a:gd name="T79" fmla="*/ 132 h 143"/>
              <a:gd name="T80" fmla="*/ 28 w 103"/>
              <a:gd name="T81" fmla="*/ 4 h 143"/>
              <a:gd name="T82" fmla="*/ 28 w 103"/>
              <a:gd name="T83" fmla="*/ 24 h 143"/>
              <a:gd name="T84" fmla="*/ 36 w 103"/>
              <a:gd name="T85" fmla="*/ 15 h 143"/>
              <a:gd name="T86" fmla="*/ 32 w 103"/>
              <a:gd name="T87" fmla="*/ 8 h 143"/>
              <a:gd name="T88" fmla="*/ 28 w 103"/>
              <a:gd name="T89" fmla="*/ 4 h 143"/>
              <a:gd name="T90" fmla="*/ 28 w 103"/>
              <a:gd name="T91" fmla="*/ 67 h 143"/>
              <a:gd name="T92" fmla="*/ 11 w 103"/>
              <a:gd name="T93" fmla="*/ 43 h 143"/>
              <a:gd name="T94" fmla="*/ 11 w 103"/>
              <a:gd name="T95" fmla="*/ 37 h 143"/>
              <a:gd name="T96" fmla="*/ 5 w 103"/>
              <a:gd name="T97" fmla="*/ 27 h 143"/>
              <a:gd name="T98" fmla="*/ 9 w 103"/>
              <a:gd name="T99" fmla="*/ 4 h 143"/>
              <a:gd name="T100" fmla="*/ 28 w 103"/>
              <a:gd name="T101" fmla="*/ 4 h 143"/>
              <a:gd name="T102" fmla="*/ 28 w 103"/>
              <a:gd name="T103" fmla="*/ 24 h 143"/>
              <a:gd name="T104" fmla="*/ 21 w 103"/>
              <a:gd name="T105" fmla="*/ 31 h 143"/>
              <a:gd name="T106" fmla="*/ 28 w 103"/>
              <a:gd name="T107" fmla="*/ 26 h 143"/>
              <a:gd name="T108" fmla="*/ 28 w 103"/>
              <a:gd name="T109" fmla="*/ 45 h 143"/>
              <a:gd name="T110" fmla="*/ 22 w 103"/>
              <a:gd name="T111" fmla="*/ 37 h 143"/>
              <a:gd name="T112" fmla="*/ 22 w 103"/>
              <a:gd name="T113" fmla="*/ 33 h 143"/>
              <a:gd name="T114" fmla="*/ 15 w 103"/>
              <a:gd name="T115" fmla="*/ 37 h 143"/>
              <a:gd name="T116" fmla="*/ 14 w 103"/>
              <a:gd name="T117" fmla="*/ 43 h 143"/>
              <a:gd name="T118" fmla="*/ 28 w 103"/>
              <a:gd name="T119" fmla="*/ 63 h 143"/>
              <a:gd name="T120" fmla="*/ 28 w 103"/>
              <a:gd name="T121" fmla="*/ 6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3" h="143">
                <a:moveTo>
                  <a:pt x="87" y="88"/>
                </a:moveTo>
                <a:cubicBezTo>
                  <a:pt x="103" y="112"/>
                  <a:pt x="103" y="112"/>
                  <a:pt x="103" y="112"/>
                </a:cubicBezTo>
                <a:cubicBezTo>
                  <a:pt x="102" y="143"/>
                  <a:pt x="102" y="143"/>
                  <a:pt x="102" y="143"/>
                </a:cubicBezTo>
                <a:cubicBezTo>
                  <a:pt x="87" y="137"/>
                  <a:pt x="87" y="137"/>
                  <a:pt x="87" y="137"/>
                </a:cubicBezTo>
                <a:cubicBezTo>
                  <a:pt x="87" y="134"/>
                  <a:pt x="87" y="134"/>
                  <a:pt x="87" y="134"/>
                </a:cubicBezTo>
                <a:cubicBezTo>
                  <a:pt x="91" y="136"/>
                  <a:pt x="91" y="136"/>
                  <a:pt x="91" y="136"/>
                </a:cubicBezTo>
                <a:cubicBezTo>
                  <a:pt x="100" y="130"/>
                  <a:pt x="100" y="130"/>
                  <a:pt x="100" y="130"/>
                </a:cubicBezTo>
                <a:cubicBezTo>
                  <a:pt x="100" y="113"/>
                  <a:pt x="100" y="113"/>
                  <a:pt x="100" y="113"/>
                </a:cubicBezTo>
                <a:cubicBezTo>
                  <a:pt x="100" y="113"/>
                  <a:pt x="100" y="113"/>
                  <a:pt x="100" y="113"/>
                </a:cubicBezTo>
                <a:cubicBezTo>
                  <a:pt x="99" y="111"/>
                  <a:pt x="99" y="111"/>
                  <a:pt x="99" y="111"/>
                </a:cubicBezTo>
                <a:cubicBezTo>
                  <a:pt x="98" y="109"/>
                  <a:pt x="95" y="108"/>
                  <a:pt x="92" y="110"/>
                </a:cubicBezTo>
                <a:cubicBezTo>
                  <a:pt x="90" y="111"/>
                  <a:pt x="89" y="114"/>
                  <a:pt x="90" y="116"/>
                </a:cubicBezTo>
                <a:cubicBezTo>
                  <a:pt x="89" y="115"/>
                  <a:pt x="88" y="115"/>
                  <a:pt x="87" y="115"/>
                </a:cubicBezTo>
                <a:lnTo>
                  <a:pt x="87" y="88"/>
                </a:lnTo>
                <a:close/>
                <a:moveTo>
                  <a:pt x="73" y="132"/>
                </a:moveTo>
                <a:cubicBezTo>
                  <a:pt x="32" y="70"/>
                  <a:pt x="32" y="70"/>
                  <a:pt x="32" y="70"/>
                </a:cubicBezTo>
                <a:cubicBezTo>
                  <a:pt x="30" y="70"/>
                  <a:pt x="29" y="69"/>
                  <a:pt x="28" y="68"/>
                </a:cubicBezTo>
                <a:cubicBezTo>
                  <a:pt x="28" y="67"/>
                  <a:pt x="28" y="67"/>
                  <a:pt x="28" y="67"/>
                </a:cubicBezTo>
                <a:cubicBezTo>
                  <a:pt x="28" y="63"/>
                  <a:pt x="28" y="63"/>
                  <a:pt x="28" y="63"/>
                </a:cubicBezTo>
                <a:cubicBezTo>
                  <a:pt x="29" y="65"/>
                  <a:pt x="29" y="65"/>
                  <a:pt x="29" y="65"/>
                </a:cubicBezTo>
                <a:cubicBezTo>
                  <a:pt x="30" y="67"/>
                  <a:pt x="33" y="67"/>
                  <a:pt x="34" y="66"/>
                </a:cubicBezTo>
                <a:cubicBezTo>
                  <a:pt x="41" y="61"/>
                  <a:pt x="41" y="61"/>
                  <a:pt x="41" y="61"/>
                </a:cubicBezTo>
                <a:cubicBezTo>
                  <a:pt x="41" y="61"/>
                  <a:pt x="41" y="61"/>
                  <a:pt x="41" y="61"/>
                </a:cubicBezTo>
                <a:cubicBezTo>
                  <a:pt x="40" y="61"/>
                  <a:pt x="38" y="61"/>
                  <a:pt x="37" y="59"/>
                </a:cubicBezTo>
                <a:cubicBezTo>
                  <a:pt x="28" y="45"/>
                  <a:pt x="28" y="45"/>
                  <a:pt x="28" y="45"/>
                </a:cubicBezTo>
                <a:cubicBezTo>
                  <a:pt x="28" y="26"/>
                  <a:pt x="28" y="26"/>
                  <a:pt x="28" y="26"/>
                </a:cubicBezTo>
                <a:cubicBezTo>
                  <a:pt x="39" y="19"/>
                  <a:pt x="39" y="19"/>
                  <a:pt x="39" y="19"/>
                </a:cubicBezTo>
                <a:cubicBezTo>
                  <a:pt x="41" y="18"/>
                  <a:pt x="43" y="19"/>
                  <a:pt x="44" y="21"/>
                </a:cubicBezTo>
                <a:cubicBezTo>
                  <a:pt x="61" y="46"/>
                  <a:pt x="61" y="46"/>
                  <a:pt x="61" y="46"/>
                </a:cubicBezTo>
                <a:cubicBezTo>
                  <a:pt x="62" y="47"/>
                  <a:pt x="62" y="49"/>
                  <a:pt x="61" y="50"/>
                </a:cubicBezTo>
                <a:cubicBezTo>
                  <a:pt x="87" y="88"/>
                  <a:pt x="87" y="88"/>
                  <a:pt x="87" y="88"/>
                </a:cubicBezTo>
                <a:cubicBezTo>
                  <a:pt x="87" y="115"/>
                  <a:pt x="87" y="115"/>
                  <a:pt x="87" y="115"/>
                </a:cubicBezTo>
                <a:cubicBezTo>
                  <a:pt x="86" y="115"/>
                  <a:pt x="85" y="115"/>
                  <a:pt x="84" y="116"/>
                </a:cubicBezTo>
                <a:cubicBezTo>
                  <a:pt x="82" y="117"/>
                  <a:pt x="81" y="120"/>
                  <a:pt x="82" y="122"/>
                </a:cubicBezTo>
                <a:cubicBezTo>
                  <a:pt x="80" y="120"/>
                  <a:pt x="77" y="120"/>
                  <a:pt x="75" y="121"/>
                </a:cubicBezTo>
                <a:cubicBezTo>
                  <a:pt x="73" y="123"/>
                  <a:pt x="72" y="126"/>
                  <a:pt x="74" y="128"/>
                </a:cubicBezTo>
                <a:cubicBezTo>
                  <a:pt x="75" y="130"/>
                  <a:pt x="75" y="130"/>
                  <a:pt x="75" y="130"/>
                </a:cubicBezTo>
                <a:cubicBezTo>
                  <a:pt x="87" y="134"/>
                  <a:pt x="87" y="134"/>
                  <a:pt x="87" y="134"/>
                </a:cubicBezTo>
                <a:cubicBezTo>
                  <a:pt x="87" y="137"/>
                  <a:pt x="87" y="137"/>
                  <a:pt x="87" y="137"/>
                </a:cubicBezTo>
                <a:cubicBezTo>
                  <a:pt x="73" y="132"/>
                  <a:pt x="73" y="132"/>
                  <a:pt x="73" y="132"/>
                </a:cubicBezTo>
                <a:close/>
                <a:moveTo>
                  <a:pt x="28" y="4"/>
                </a:moveTo>
                <a:cubicBezTo>
                  <a:pt x="28" y="24"/>
                  <a:pt x="28" y="24"/>
                  <a:pt x="28" y="24"/>
                </a:cubicBezTo>
                <a:cubicBezTo>
                  <a:pt x="36" y="15"/>
                  <a:pt x="36" y="15"/>
                  <a:pt x="36" y="15"/>
                </a:cubicBezTo>
                <a:cubicBezTo>
                  <a:pt x="32" y="8"/>
                  <a:pt x="32" y="8"/>
                  <a:pt x="32" y="8"/>
                </a:cubicBezTo>
                <a:cubicBezTo>
                  <a:pt x="31" y="7"/>
                  <a:pt x="29" y="5"/>
                  <a:pt x="28" y="4"/>
                </a:cubicBezTo>
                <a:close/>
                <a:moveTo>
                  <a:pt x="28" y="67"/>
                </a:moveTo>
                <a:cubicBezTo>
                  <a:pt x="11" y="43"/>
                  <a:pt x="11" y="43"/>
                  <a:pt x="11" y="43"/>
                </a:cubicBezTo>
                <a:cubicBezTo>
                  <a:pt x="10" y="41"/>
                  <a:pt x="10" y="38"/>
                  <a:pt x="11" y="37"/>
                </a:cubicBezTo>
                <a:cubicBezTo>
                  <a:pt x="5" y="27"/>
                  <a:pt x="5" y="27"/>
                  <a:pt x="5" y="27"/>
                </a:cubicBezTo>
                <a:cubicBezTo>
                  <a:pt x="0" y="19"/>
                  <a:pt x="2" y="9"/>
                  <a:pt x="9" y="4"/>
                </a:cubicBezTo>
                <a:cubicBezTo>
                  <a:pt x="15" y="0"/>
                  <a:pt x="22" y="0"/>
                  <a:pt x="28" y="4"/>
                </a:cubicBezTo>
                <a:cubicBezTo>
                  <a:pt x="28" y="24"/>
                  <a:pt x="28" y="24"/>
                  <a:pt x="28" y="24"/>
                </a:cubicBezTo>
                <a:cubicBezTo>
                  <a:pt x="21" y="31"/>
                  <a:pt x="21" y="31"/>
                  <a:pt x="21" y="31"/>
                </a:cubicBezTo>
                <a:cubicBezTo>
                  <a:pt x="28" y="26"/>
                  <a:pt x="28" y="26"/>
                  <a:pt x="28" y="26"/>
                </a:cubicBezTo>
                <a:cubicBezTo>
                  <a:pt x="28" y="45"/>
                  <a:pt x="28" y="45"/>
                  <a:pt x="28" y="45"/>
                </a:cubicBezTo>
                <a:cubicBezTo>
                  <a:pt x="22" y="37"/>
                  <a:pt x="22" y="37"/>
                  <a:pt x="22" y="37"/>
                </a:cubicBezTo>
                <a:cubicBezTo>
                  <a:pt x="21" y="36"/>
                  <a:pt x="21" y="34"/>
                  <a:pt x="22" y="33"/>
                </a:cubicBezTo>
                <a:cubicBezTo>
                  <a:pt x="15" y="37"/>
                  <a:pt x="15" y="37"/>
                  <a:pt x="15" y="37"/>
                </a:cubicBezTo>
                <a:cubicBezTo>
                  <a:pt x="14" y="39"/>
                  <a:pt x="13" y="41"/>
                  <a:pt x="14" y="43"/>
                </a:cubicBezTo>
                <a:cubicBezTo>
                  <a:pt x="28" y="63"/>
                  <a:pt x="28" y="63"/>
                  <a:pt x="28" y="63"/>
                </a:cubicBezTo>
                <a:lnTo>
                  <a:pt x="28" y="67"/>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0" name="Freeform 80"/>
          <p:cNvSpPr>
            <a:spLocks noEditPoints="1"/>
          </p:cNvSpPr>
          <p:nvPr/>
        </p:nvSpPr>
        <p:spPr bwMode="auto">
          <a:xfrm>
            <a:off x="7249260" y="1497629"/>
            <a:ext cx="211876" cy="232112"/>
          </a:xfrm>
          <a:custGeom>
            <a:avLst/>
            <a:gdLst>
              <a:gd name="T0" fmla="*/ 101 w 130"/>
              <a:gd name="T1" fmla="*/ 65 h 142"/>
              <a:gd name="T2" fmla="*/ 97 w 130"/>
              <a:gd name="T3" fmla="*/ 81 h 142"/>
              <a:gd name="T4" fmla="*/ 97 w 130"/>
              <a:gd name="T5" fmla="*/ 94 h 142"/>
              <a:gd name="T6" fmla="*/ 100 w 130"/>
              <a:gd name="T7" fmla="*/ 95 h 142"/>
              <a:gd name="T8" fmla="*/ 111 w 130"/>
              <a:gd name="T9" fmla="*/ 112 h 142"/>
              <a:gd name="T10" fmla="*/ 97 w 130"/>
              <a:gd name="T11" fmla="*/ 103 h 142"/>
              <a:gd name="T12" fmla="*/ 97 w 130"/>
              <a:gd name="T13" fmla="*/ 28 h 142"/>
              <a:gd name="T14" fmla="*/ 111 w 130"/>
              <a:gd name="T15" fmla="*/ 19 h 142"/>
              <a:gd name="T16" fmla="*/ 100 w 130"/>
              <a:gd name="T17" fmla="*/ 35 h 142"/>
              <a:gd name="T18" fmla="*/ 97 w 130"/>
              <a:gd name="T19" fmla="*/ 36 h 142"/>
              <a:gd name="T20" fmla="*/ 127 w 130"/>
              <a:gd name="T21" fmla="*/ 62 h 142"/>
              <a:gd name="T22" fmla="*/ 108 w 130"/>
              <a:gd name="T23" fmla="*/ 65 h 142"/>
              <a:gd name="T24" fmla="*/ 127 w 130"/>
              <a:gd name="T25" fmla="*/ 69 h 142"/>
              <a:gd name="T26" fmla="*/ 127 w 130"/>
              <a:gd name="T27" fmla="*/ 62 h 142"/>
              <a:gd name="T28" fmla="*/ 67 w 130"/>
              <a:gd name="T29" fmla="*/ 142 h 142"/>
              <a:gd name="T30" fmla="*/ 85 w 130"/>
              <a:gd name="T31" fmla="*/ 95 h 142"/>
              <a:gd name="T32" fmla="*/ 97 w 130"/>
              <a:gd name="T33" fmla="*/ 50 h 142"/>
              <a:gd name="T34" fmla="*/ 65 w 130"/>
              <a:gd name="T35" fmla="*/ 37 h 142"/>
              <a:gd name="T36" fmla="*/ 93 w 130"/>
              <a:gd name="T37" fmla="*/ 65 h 142"/>
              <a:gd name="T38" fmla="*/ 79 w 130"/>
              <a:gd name="T39" fmla="*/ 90 h 142"/>
              <a:gd name="T40" fmla="*/ 78 w 130"/>
              <a:gd name="T41" fmla="*/ 110 h 142"/>
              <a:gd name="T42" fmla="*/ 65 w 130"/>
              <a:gd name="T43" fmla="*/ 142 h 142"/>
              <a:gd name="T44" fmla="*/ 97 w 130"/>
              <a:gd name="T45" fmla="*/ 36 h 142"/>
              <a:gd name="T46" fmla="*/ 95 w 130"/>
              <a:gd name="T47" fmla="*/ 31 h 142"/>
              <a:gd name="T48" fmla="*/ 97 w 130"/>
              <a:gd name="T49" fmla="*/ 94 h 142"/>
              <a:gd name="T50" fmla="*/ 95 w 130"/>
              <a:gd name="T51" fmla="*/ 100 h 142"/>
              <a:gd name="T52" fmla="*/ 97 w 130"/>
              <a:gd name="T53" fmla="*/ 94 h 142"/>
              <a:gd name="T54" fmla="*/ 65 w 130"/>
              <a:gd name="T55" fmla="*/ 0 h 142"/>
              <a:gd name="T56" fmla="*/ 68 w 130"/>
              <a:gd name="T57" fmla="*/ 3 h 142"/>
              <a:gd name="T58" fmla="*/ 65 w 130"/>
              <a:gd name="T59" fmla="*/ 23 h 142"/>
              <a:gd name="T60" fmla="*/ 65 w 130"/>
              <a:gd name="T61" fmla="*/ 23 h 142"/>
              <a:gd name="T62" fmla="*/ 32 w 130"/>
              <a:gd name="T63" fmla="*/ 50 h 142"/>
              <a:gd name="T64" fmla="*/ 45 w 130"/>
              <a:gd name="T65" fmla="*/ 96 h 142"/>
              <a:gd name="T66" fmla="*/ 63 w 130"/>
              <a:gd name="T67" fmla="*/ 142 h 142"/>
              <a:gd name="T68" fmla="*/ 65 w 130"/>
              <a:gd name="T69" fmla="*/ 110 h 142"/>
              <a:gd name="T70" fmla="*/ 52 w 130"/>
              <a:gd name="T71" fmla="*/ 93 h 142"/>
              <a:gd name="T72" fmla="*/ 36 w 130"/>
              <a:gd name="T73" fmla="*/ 65 h 142"/>
              <a:gd name="T74" fmla="*/ 65 w 130"/>
              <a:gd name="T75" fmla="*/ 37 h 142"/>
              <a:gd name="T76" fmla="*/ 65 w 130"/>
              <a:gd name="T77" fmla="*/ 29 h 142"/>
              <a:gd name="T78" fmla="*/ 65 w 130"/>
              <a:gd name="T79" fmla="*/ 0 h 142"/>
              <a:gd name="T80" fmla="*/ 62 w 130"/>
              <a:gd name="T81" fmla="*/ 20 h 142"/>
              <a:gd name="T82" fmla="*/ 65 w 130"/>
              <a:gd name="T83" fmla="*/ 0 h 142"/>
              <a:gd name="T84" fmla="*/ 32 w 130"/>
              <a:gd name="T85" fmla="*/ 94 h 142"/>
              <a:gd name="T86" fmla="*/ 35 w 130"/>
              <a:gd name="T87" fmla="*/ 100 h 142"/>
              <a:gd name="T88" fmla="*/ 32 w 130"/>
              <a:gd name="T89" fmla="*/ 36 h 142"/>
              <a:gd name="T90" fmla="*/ 35 w 130"/>
              <a:gd name="T91" fmla="*/ 31 h 142"/>
              <a:gd name="T92" fmla="*/ 32 w 130"/>
              <a:gd name="T93" fmla="*/ 36 h 142"/>
              <a:gd name="T94" fmla="*/ 29 w 130"/>
              <a:gd name="T95" fmla="*/ 65 h 142"/>
              <a:gd name="T96" fmla="*/ 32 w 130"/>
              <a:gd name="T97" fmla="*/ 50 h 142"/>
              <a:gd name="T98" fmla="*/ 32 w 130"/>
              <a:gd name="T99" fmla="*/ 36 h 142"/>
              <a:gd name="T100" fmla="*/ 30 w 130"/>
              <a:gd name="T101" fmla="*/ 35 h 142"/>
              <a:gd name="T102" fmla="*/ 19 w 130"/>
              <a:gd name="T103" fmla="*/ 19 h 142"/>
              <a:gd name="T104" fmla="*/ 32 w 130"/>
              <a:gd name="T105" fmla="*/ 28 h 142"/>
              <a:gd name="T106" fmla="*/ 32 w 130"/>
              <a:gd name="T107" fmla="*/ 103 h 142"/>
              <a:gd name="T108" fmla="*/ 19 w 130"/>
              <a:gd name="T109" fmla="*/ 112 h 142"/>
              <a:gd name="T110" fmla="*/ 30 w 130"/>
              <a:gd name="T111" fmla="*/ 95 h 142"/>
              <a:gd name="T112" fmla="*/ 32 w 130"/>
              <a:gd name="T113" fmla="*/ 94 h 142"/>
              <a:gd name="T114" fmla="*/ 22 w 130"/>
              <a:gd name="T115" fmla="*/ 65 h 142"/>
              <a:gd name="T116" fmla="*/ 3 w 130"/>
              <a:gd name="T117" fmla="*/ 62 h 142"/>
              <a:gd name="T118" fmla="*/ 3 w 130"/>
              <a:gd name="T119" fmla="*/ 69 h 142"/>
              <a:gd name="T120" fmla="*/ 22 w 130"/>
              <a:gd name="T121" fmla="*/ 65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0" h="142">
                <a:moveTo>
                  <a:pt x="97" y="81"/>
                </a:moveTo>
                <a:cubicBezTo>
                  <a:pt x="100" y="76"/>
                  <a:pt x="101" y="71"/>
                  <a:pt x="101" y="65"/>
                </a:cubicBezTo>
                <a:cubicBezTo>
                  <a:pt x="101" y="60"/>
                  <a:pt x="100" y="55"/>
                  <a:pt x="97" y="50"/>
                </a:cubicBezTo>
                <a:cubicBezTo>
                  <a:pt x="97" y="81"/>
                  <a:pt x="97" y="81"/>
                  <a:pt x="97" y="81"/>
                </a:cubicBezTo>
                <a:close/>
                <a:moveTo>
                  <a:pt x="97" y="103"/>
                </a:moveTo>
                <a:cubicBezTo>
                  <a:pt x="97" y="94"/>
                  <a:pt x="97" y="94"/>
                  <a:pt x="97" y="94"/>
                </a:cubicBezTo>
                <a:cubicBezTo>
                  <a:pt x="98" y="94"/>
                  <a:pt x="99" y="95"/>
                  <a:pt x="100" y="95"/>
                </a:cubicBezTo>
                <a:cubicBezTo>
                  <a:pt x="100" y="95"/>
                  <a:pt x="100" y="95"/>
                  <a:pt x="100" y="95"/>
                </a:cubicBezTo>
                <a:cubicBezTo>
                  <a:pt x="111" y="107"/>
                  <a:pt x="111" y="107"/>
                  <a:pt x="111" y="107"/>
                </a:cubicBezTo>
                <a:cubicBezTo>
                  <a:pt x="113" y="108"/>
                  <a:pt x="113" y="110"/>
                  <a:pt x="111" y="112"/>
                </a:cubicBezTo>
                <a:cubicBezTo>
                  <a:pt x="110" y="113"/>
                  <a:pt x="108" y="113"/>
                  <a:pt x="106" y="112"/>
                </a:cubicBezTo>
                <a:cubicBezTo>
                  <a:pt x="97" y="103"/>
                  <a:pt x="97" y="103"/>
                  <a:pt x="97" y="103"/>
                </a:cubicBezTo>
                <a:close/>
                <a:moveTo>
                  <a:pt x="97" y="36"/>
                </a:moveTo>
                <a:cubicBezTo>
                  <a:pt x="97" y="28"/>
                  <a:pt x="97" y="28"/>
                  <a:pt x="97" y="28"/>
                </a:cubicBezTo>
                <a:cubicBezTo>
                  <a:pt x="106" y="19"/>
                  <a:pt x="106" y="19"/>
                  <a:pt x="106" y="19"/>
                </a:cubicBezTo>
                <a:cubicBezTo>
                  <a:pt x="108" y="18"/>
                  <a:pt x="110" y="18"/>
                  <a:pt x="111" y="19"/>
                </a:cubicBezTo>
                <a:cubicBezTo>
                  <a:pt x="113" y="20"/>
                  <a:pt x="113" y="23"/>
                  <a:pt x="111" y="24"/>
                </a:cubicBezTo>
                <a:cubicBezTo>
                  <a:pt x="100" y="35"/>
                  <a:pt x="100" y="35"/>
                  <a:pt x="100" y="35"/>
                </a:cubicBezTo>
                <a:cubicBezTo>
                  <a:pt x="100" y="35"/>
                  <a:pt x="100" y="35"/>
                  <a:pt x="100" y="35"/>
                </a:cubicBezTo>
                <a:cubicBezTo>
                  <a:pt x="99" y="36"/>
                  <a:pt x="98" y="36"/>
                  <a:pt x="97" y="36"/>
                </a:cubicBezTo>
                <a:close/>
                <a:moveTo>
                  <a:pt x="127" y="62"/>
                </a:moveTo>
                <a:cubicBezTo>
                  <a:pt x="127" y="62"/>
                  <a:pt x="127" y="62"/>
                  <a:pt x="127" y="62"/>
                </a:cubicBezTo>
                <a:cubicBezTo>
                  <a:pt x="111" y="62"/>
                  <a:pt x="111" y="62"/>
                  <a:pt x="111" y="62"/>
                </a:cubicBezTo>
                <a:cubicBezTo>
                  <a:pt x="109" y="62"/>
                  <a:pt x="108" y="64"/>
                  <a:pt x="108" y="65"/>
                </a:cubicBezTo>
                <a:cubicBezTo>
                  <a:pt x="108" y="67"/>
                  <a:pt x="109" y="69"/>
                  <a:pt x="111" y="69"/>
                </a:cubicBezTo>
                <a:cubicBezTo>
                  <a:pt x="127" y="69"/>
                  <a:pt x="127" y="69"/>
                  <a:pt x="127" y="69"/>
                </a:cubicBezTo>
                <a:cubicBezTo>
                  <a:pt x="129" y="69"/>
                  <a:pt x="130" y="67"/>
                  <a:pt x="130" y="65"/>
                </a:cubicBezTo>
                <a:cubicBezTo>
                  <a:pt x="130" y="64"/>
                  <a:pt x="129" y="62"/>
                  <a:pt x="127" y="62"/>
                </a:cubicBezTo>
                <a:close/>
                <a:moveTo>
                  <a:pt x="65" y="142"/>
                </a:moveTo>
                <a:cubicBezTo>
                  <a:pt x="67" y="142"/>
                  <a:pt x="67" y="142"/>
                  <a:pt x="67" y="142"/>
                </a:cubicBezTo>
                <a:cubicBezTo>
                  <a:pt x="77" y="142"/>
                  <a:pt x="85" y="134"/>
                  <a:pt x="85" y="124"/>
                </a:cubicBezTo>
                <a:cubicBezTo>
                  <a:pt x="85" y="95"/>
                  <a:pt x="85" y="95"/>
                  <a:pt x="85" y="95"/>
                </a:cubicBezTo>
                <a:cubicBezTo>
                  <a:pt x="90" y="92"/>
                  <a:pt x="95" y="87"/>
                  <a:pt x="97" y="81"/>
                </a:cubicBezTo>
                <a:cubicBezTo>
                  <a:pt x="97" y="50"/>
                  <a:pt x="97" y="50"/>
                  <a:pt x="97" y="50"/>
                </a:cubicBezTo>
                <a:cubicBezTo>
                  <a:pt x="92" y="38"/>
                  <a:pt x="79" y="29"/>
                  <a:pt x="65" y="29"/>
                </a:cubicBezTo>
                <a:cubicBezTo>
                  <a:pt x="65" y="37"/>
                  <a:pt x="65" y="37"/>
                  <a:pt x="65" y="37"/>
                </a:cubicBezTo>
                <a:cubicBezTo>
                  <a:pt x="73" y="37"/>
                  <a:pt x="80" y="40"/>
                  <a:pt x="85" y="45"/>
                </a:cubicBezTo>
                <a:cubicBezTo>
                  <a:pt x="90" y="50"/>
                  <a:pt x="93" y="57"/>
                  <a:pt x="93" y="65"/>
                </a:cubicBezTo>
                <a:cubicBezTo>
                  <a:pt x="93" y="76"/>
                  <a:pt x="88" y="85"/>
                  <a:pt x="79" y="90"/>
                </a:cubicBezTo>
                <a:cubicBezTo>
                  <a:pt x="79" y="90"/>
                  <a:pt x="79" y="90"/>
                  <a:pt x="79" y="90"/>
                </a:cubicBezTo>
                <a:cubicBezTo>
                  <a:pt x="78" y="91"/>
                  <a:pt x="78" y="92"/>
                  <a:pt x="78" y="93"/>
                </a:cubicBezTo>
                <a:cubicBezTo>
                  <a:pt x="78" y="110"/>
                  <a:pt x="78" y="110"/>
                  <a:pt x="78" y="110"/>
                </a:cubicBezTo>
                <a:cubicBezTo>
                  <a:pt x="65" y="110"/>
                  <a:pt x="65" y="110"/>
                  <a:pt x="65" y="110"/>
                </a:cubicBezTo>
                <a:cubicBezTo>
                  <a:pt x="65" y="142"/>
                  <a:pt x="65" y="142"/>
                  <a:pt x="65" y="142"/>
                </a:cubicBezTo>
                <a:close/>
                <a:moveTo>
                  <a:pt x="97" y="28"/>
                </a:moveTo>
                <a:cubicBezTo>
                  <a:pt x="97" y="36"/>
                  <a:pt x="97" y="36"/>
                  <a:pt x="97" y="36"/>
                </a:cubicBezTo>
                <a:cubicBezTo>
                  <a:pt x="97" y="36"/>
                  <a:pt x="96" y="36"/>
                  <a:pt x="95" y="35"/>
                </a:cubicBezTo>
                <a:cubicBezTo>
                  <a:pt x="94" y="34"/>
                  <a:pt x="94" y="32"/>
                  <a:pt x="95" y="31"/>
                </a:cubicBezTo>
                <a:cubicBezTo>
                  <a:pt x="97" y="28"/>
                  <a:pt x="97" y="28"/>
                  <a:pt x="97" y="28"/>
                </a:cubicBezTo>
                <a:close/>
                <a:moveTo>
                  <a:pt x="97" y="94"/>
                </a:moveTo>
                <a:cubicBezTo>
                  <a:pt x="97" y="103"/>
                  <a:pt x="97" y="103"/>
                  <a:pt x="97" y="103"/>
                </a:cubicBezTo>
                <a:cubicBezTo>
                  <a:pt x="95" y="100"/>
                  <a:pt x="95" y="100"/>
                  <a:pt x="95" y="100"/>
                </a:cubicBezTo>
                <a:cubicBezTo>
                  <a:pt x="94" y="99"/>
                  <a:pt x="94" y="97"/>
                  <a:pt x="95" y="95"/>
                </a:cubicBezTo>
                <a:cubicBezTo>
                  <a:pt x="96" y="95"/>
                  <a:pt x="97" y="94"/>
                  <a:pt x="97" y="94"/>
                </a:cubicBezTo>
                <a:close/>
                <a:moveTo>
                  <a:pt x="65" y="23"/>
                </a:moveTo>
                <a:cubicBezTo>
                  <a:pt x="65" y="0"/>
                  <a:pt x="65" y="0"/>
                  <a:pt x="65" y="0"/>
                </a:cubicBezTo>
                <a:cubicBezTo>
                  <a:pt x="65" y="0"/>
                  <a:pt x="65" y="0"/>
                  <a:pt x="65" y="0"/>
                </a:cubicBezTo>
                <a:cubicBezTo>
                  <a:pt x="67" y="0"/>
                  <a:pt x="68" y="2"/>
                  <a:pt x="68" y="3"/>
                </a:cubicBezTo>
                <a:cubicBezTo>
                  <a:pt x="68" y="20"/>
                  <a:pt x="68" y="20"/>
                  <a:pt x="68" y="20"/>
                </a:cubicBezTo>
                <a:cubicBezTo>
                  <a:pt x="68" y="21"/>
                  <a:pt x="67" y="23"/>
                  <a:pt x="65" y="23"/>
                </a:cubicBezTo>
                <a:cubicBezTo>
                  <a:pt x="65" y="23"/>
                  <a:pt x="65" y="23"/>
                  <a:pt x="65" y="23"/>
                </a:cubicBezTo>
                <a:cubicBezTo>
                  <a:pt x="65" y="23"/>
                  <a:pt x="65" y="23"/>
                  <a:pt x="65" y="23"/>
                </a:cubicBezTo>
                <a:close/>
                <a:moveTo>
                  <a:pt x="65" y="29"/>
                </a:moveTo>
                <a:cubicBezTo>
                  <a:pt x="50" y="29"/>
                  <a:pt x="38" y="37"/>
                  <a:pt x="32" y="50"/>
                </a:cubicBezTo>
                <a:cubicBezTo>
                  <a:pt x="32" y="81"/>
                  <a:pt x="32" y="81"/>
                  <a:pt x="32" y="81"/>
                </a:cubicBezTo>
                <a:cubicBezTo>
                  <a:pt x="35" y="87"/>
                  <a:pt x="40" y="92"/>
                  <a:pt x="45" y="96"/>
                </a:cubicBezTo>
                <a:cubicBezTo>
                  <a:pt x="45" y="124"/>
                  <a:pt x="45" y="124"/>
                  <a:pt x="45" y="124"/>
                </a:cubicBezTo>
                <a:cubicBezTo>
                  <a:pt x="45" y="134"/>
                  <a:pt x="53" y="142"/>
                  <a:pt x="63" y="142"/>
                </a:cubicBezTo>
                <a:cubicBezTo>
                  <a:pt x="65" y="142"/>
                  <a:pt x="65" y="142"/>
                  <a:pt x="65" y="142"/>
                </a:cubicBezTo>
                <a:cubicBezTo>
                  <a:pt x="65" y="110"/>
                  <a:pt x="65" y="110"/>
                  <a:pt x="65" y="110"/>
                </a:cubicBezTo>
                <a:cubicBezTo>
                  <a:pt x="52" y="110"/>
                  <a:pt x="52" y="110"/>
                  <a:pt x="52" y="110"/>
                </a:cubicBezTo>
                <a:cubicBezTo>
                  <a:pt x="52" y="93"/>
                  <a:pt x="52" y="93"/>
                  <a:pt x="52" y="93"/>
                </a:cubicBezTo>
                <a:cubicBezTo>
                  <a:pt x="52" y="92"/>
                  <a:pt x="52" y="91"/>
                  <a:pt x="51" y="90"/>
                </a:cubicBezTo>
                <a:cubicBezTo>
                  <a:pt x="42" y="85"/>
                  <a:pt x="36" y="76"/>
                  <a:pt x="36" y="65"/>
                </a:cubicBezTo>
                <a:cubicBezTo>
                  <a:pt x="36" y="57"/>
                  <a:pt x="39" y="50"/>
                  <a:pt x="44" y="45"/>
                </a:cubicBezTo>
                <a:cubicBezTo>
                  <a:pt x="50" y="40"/>
                  <a:pt x="57" y="37"/>
                  <a:pt x="65" y="37"/>
                </a:cubicBezTo>
                <a:cubicBezTo>
                  <a:pt x="65" y="37"/>
                  <a:pt x="65" y="37"/>
                  <a:pt x="65" y="37"/>
                </a:cubicBezTo>
                <a:cubicBezTo>
                  <a:pt x="65" y="29"/>
                  <a:pt x="65" y="29"/>
                  <a:pt x="65" y="29"/>
                </a:cubicBezTo>
                <a:cubicBezTo>
                  <a:pt x="65" y="29"/>
                  <a:pt x="65" y="29"/>
                  <a:pt x="65" y="29"/>
                </a:cubicBezTo>
                <a:close/>
                <a:moveTo>
                  <a:pt x="65" y="0"/>
                </a:moveTo>
                <a:cubicBezTo>
                  <a:pt x="65" y="23"/>
                  <a:pt x="65" y="23"/>
                  <a:pt x="65" y="23"/>
                </a:cubicBezTo>
                <a:cubicBezTo>
                  <a:pt x="63" y="23"/>
                  <a:pt x="62" y="21"/>
                  <a:pt x="62" y="20"/>
                </a:cubicBezTo>
                <a:cubicBezTo>
                  <a:pt x="62" y="3"/>
                  <a:pt x="62" y="3"/>
                  <a:pt x="62" y="3"/>
                </a:cubicBezTo>
                <a:cubicBezTo>
                  <a:pt x="62" y="2"/>
                  <a:pt x="63" y="0"/>
                  <a:pt x="65" y="0"/>
                </a:cubicBezTo>
                <a:close/>
                <a:moveTo>
                  <a:pt x="32" y="103"/>
                </a:moveTo>
                <a:cubicBezTo>
                  <a:pt x="32" y="94"/>
                  <a:pt x="32" y="94"/>
                  <a:pt x="32" y="94"/>
                </a:cubicBezTo>
                <a:cubicBezTo>
                  <a:pt x="33" y="94"/>
                  <a:pt x="34" y="95"/>
                  <a:pt x="35" y="95"/>
                </a:cubicBezTo>
                <a:cubicBezTo>
                  <a:pt x="36" y="97"/>
                  <a:pt x="36" y="99"/>
                  <a:pt x="35" y="100"/>
                </a:cubicBezTo>
                <a:cubicBezTo>
                  <a:pt x="32" y="103"/>
                  <a:pt x="32" y="103"/>
                  <a:pt x="32" y="103"/>
                </a:cubicBezTo>
                <a:close/>
                <a:moveTo>
                  <a:pt x="32" y="36"/>
                </a:moveTo>
                <a:cubicBezTo>
                  <a:pt x="32" y="28"/>
                  <a:pt x="32" y="28"/>
                  <a:pt x="32" y="28"/>
                </a:cubicBezTo>
                <a:cubicBezTo>
                  <a:pt x="35" y="31"/>
                  <a:pt x="35" y="31"/>
                  <a:pt x="35" y="31"/>
                </a:cubicBezTo>
                <a:cubicBezTo>
                  <a:pt x="36" y="32"/>
                  <a:pt x="36" y="34"/>
                  <a:pt x="35" y="35"/>
                </a:cubicBezTo>
                <a:cubicBezTo>
                  <a:pt x="34" y="36"/>
                  <a:pt x="33" y="36"/>
                  <a:pt x="32" y="36"/>
                </a:cubicBezTo>
                <a:close/>
                <a:moveTo>
                  <a:pt x="32" y="50"/>
                </a:moveTo>
                <a:cubicBezTo>
                  <a:pt x="30" y="54"/>
                  <a:pt x="29" y="60"/>
                  <a:pt x="29" y="65"/>
                </a:cubicBezTo>
                <a:cubicBezTo>
                  <a:pt x="29" y="71"/>
                  <a:pt x="30" y="76"/>
                  <a:pt x="32" y="81"/>
                </a:cubicBezTo>
                <a:cubicBezTo>
                  <a:pt x="32" y="50"/>
                  <a:pt x="32" y="50"/>
                  <a:pt x="32" y="50"/>
                </a:cubicBezTo>
                <a:close/>
                <a:moveTo>
                  <a:pt x="32" y="28"/>
                </a:moveTo>
                <a:cubicBezTo>
                  <a:pt x="32" y="36"/>
                  <a:pt x="32" y="36"/>
                  <a:pt x="32" y="36"/>
                </a:cubicBezTo>
                <a:cubicBezTo>
                  <a:pt x="32" y="36"/>
                  <a:pt x="31" y="36"/>
                  <a:pt x="30" y="35"/>
                </a:cubicBezTo>
                <a:cubicBezTo>
                  <a:pt x="30" y="35"/>
                  <a:pt x="30" y="35"/>
                  <a:pt x="30" y="35"/>
                </a:cubicBezTo>
                <a:cubicBezTo>
                  <a:pt x="19" y="24"/>
                  <a:pt x="19" y="24"/>
                  <a:pt x="19" y="24"/>
                </a:cubicBezTo>
                <a:cubicBezTo>
                  <a:pt x="17" y="23"/>
                  <a:pt x="17" y="20"/>
                  <a:pt x="19" y="19"/>
                </a:cubicBezTo>
                <a:cubicBezTo>
                  <a:pt x="20" y="18"/>
                  <a:pt x="22" y="18"/>
                  <a:pt x="24" y="19"/>
                </a:cubicBezTo>
                <a:cubicBezTo>
                  <a:pt x="32" y="28"/>
                  <a:pt x="32" y="28"/>
                  <a:pt x="32" y="28"/>
                </a:cubicBezTo>
                <a:close/>
                <a:moveTo>
                  <a:pt x="32" y="94"/>
                </a:moveTo>
                <a:cubicBezTo>
                  <a:pt x="32" y="103"/>
                  <a:pt x="32" y="103"/>
                  <a:pt x="32" y="103"/>
                </a:cubicBezTo>
                <a:cubicBezTo>
                  <a:pt x="24" y="112"/>
                  <a:pt x="24" y="112"/>
                  <a:pt x="24" y="112"/>
                </a:cubicBezTo>
                <a:cubicBezTo>
                  <a:pt x="22" y="113"/>
                  <a:pt x="20" y="113"/>
                  <a:pt x="19" y="112"/>
                </a:cubicBezTo>
                <a:cubicBezTo>
                  <a:pt x="17" y="110"/>
                  <a:pt x="17" y="108"/>
                  <a:pt x="19" y="107"/>
                </a:cubicBezTo>
                <a:cubicBezTo>
                  <a:pt x="30" y="95"/>
                  <a:pt x="30" y="95"/>
                  <a:pt x="30" y="95"/>
                </a:cubicBezTo>
                <a:cubicBezTo>
                  <a:pt x="30" y="95"/>
                  <a:pt x="30" y="95"/>
                  <a:pt x="30" y="95"/>
                </a:cubicBezTo>
                <a:cubicBezTo>
                  <a:pt x="31" y="95"/>
                  <a:pt x="32" y="95"/>
                  <a:pt x="32" y="94"/>
                </a:cubicBezTo>
                <a:close/>
                <a:moveTo>
                  <a:pt x="22" y="65"/>
                </a:moveTo>
                <a:cubicBezTo>
                  <a:pt x="22" y="65"/>
                  <a:pt x="22" y="65"/>
                  <a:pt x="22" y="65"/>
                </a:cubicBezTo>
                <a:cubicBezTo>
                  <a:pt x="22" y="64"/>
                  <a:pt x="21" y="62"/>
                  <a:pt x="19" y="62"/>
                </a:cubicBezTo>
                <a:cubicBezTo>
                  <a:pt x="3" y="62"/>
                  <a:pt x="3" y="62"/>
                  <a:pt x="3" y="62"/>
                </a:cubicBezTo>
                <a:cubicBezTo>
                  <a:pt x="1" y="62"/>
                  <a:pt x="0" y="64"/>
                  <a:pt x="0" y="65"/>
                </a:cubicBezTo>
                <a:cubicBezTo>
                  <a:pt x="0" y="67"/>
                  <a:pt x="1" y="69"/>
                  <a:pt x="3" y="69"/>
                </a:cubicBezTo>
                <a:cubicBezTo>
                  <a:pt x="19" y="69"/>
                  <a:pt x="19" y="69"/>
                  <a:pt x="19" y="69"/>
                </a:cubicBezTo>
                <a:cubicBezTo>
                  <a:pt x="21" y="69"/>
                  <a:pt x="22" y="67"/>
                  <a:pt x="22" y="65"/>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1" name="Freeform 81"/>
          <p:cNvSpPr>
            <a:spLocks noEditPoints="1"/>
          </p:cNvSpPr>
          <p:nvPr/>
        </p:nvSpPr>
        <p:spPr bwMode="auto">
          <a:xfrm>
            <a:off x="6189879" y="1185766"/>
            <a:ext cx="320195" cy="460652"/>
          </a:xfrm>
          <a:custGeom>
            <a:avLst/>
            <a:gdLst>
              <a:gd name="T0" fmla="*/ 98 w 196"/>
              <a:gd name="T1" fmla="*/ 5 h 282"/>
              <a:gd name="T2" fmla="*/ 113 w 196"/>
              <a:gd name="T3" fmla="*/ 0 h 282"/>
              <a:gd name="T4" fmla="*/ 155 w 196"/>
              <a:gd name="T5" fmla="*/ 128 h 282"/>
              <a:gd name="T6" fmla="*/ 108 w 196"/>
              <a:gd name="T7" fmla="*/ 143 h 282"/>
              <a:gd name="T8" fmla="*/ 98 w 196"/>
              <a:gd name="T9" fmla="*/ 111 h 282"/>
              <a:gd name="T10" fmla="*/ 98 w 196"/>
              <a:gd name="T11" fmla="*/ 5 h 282"/>
              <a:gd name="T12" fmla="*/ 98 w 196"/>
              <a:gd name="T13" fmla="*/ 222 h 282"/>
              <a:gd name="T14" fmla="*/ 136 w 196"/>
              <a:gd name="T15" fmla="*/ 209 h 282"/>
              <a:gd name="T16" fmla="*/ 107 w 196"/>
              <a:gd name="T17" fmla="*/ 209 h 282"/>
              <a:gd name="T18" fmla="*/ 107 w 196"/>
              <a:gd name="T19" fmla="*/ 192 h 282"/>
              <a:gd name="T20" fmla="*/ 152 w 196"/>
              <a:gd name="T21" fmla="*/ 192 h 282"/>
              <a:gd name="T22" fmla="*/ 189 w 196"/>
              <a:gd name="T23" fmla="*/ 192 h 282"/>
              <a:gd name="T24" fmla="*/ 196 w 196"/>
              <a:gd name="T25" fmla="*/ 192 h 282"/>
              <a:gd name="T26" fmla="*/ 196 w 196"/>
              <a:gd name="T27" fmla="*/ 209 h 282"/>
              <a:gd name="T28" fmla="*/ 180 w 196"/>
              <a:gd name="T29" fmla="*/ 209 h 282"/>
              <a:gd name="T30" fmla="*/ 134 w 196"/>
              <a:gd name="T31" fmla="*/ 247 h 282"/>
              <a:gd name="T32" fmla="*/ 169 w 196"/>
              <a:gd name="T33" fmla="*/ 267 h 282"/>
              <a:gd name="T34" fmla="*/ 169 w 196"/>
              <a:gd name="T35" fmla="*/ 282 h 282"/>
              <a:gd name="T36" fmla="*/ 98 w 196"/>
              <a:gd name="T37" fmla="*/ 282 h 282"/>
              <a:gd name="T38" fmla="*/ 98 w 196"/>
              <a:gd name="T39" fmla="*/ 268 h 282"/>
              <a:gd name="T40" fmla="*/ 111 w 196"/>
              <a:gd name="T41" fmla="*/ 255 h 282"/>
              <a:gd name="T42" fmla="*/ 98 w 196"/>
              <a:gd name="T43" fmla="*/ 242 h 282"/>
              <a:gd name="T44" fmla="*/ 98 w 196"/>
              <a:gd name="T45" fmla="*/ 222 h 282"/>
              <a:gd name="T46" fmla="*/ 67 w 196"/>
              <a:gd name="T47" fmla="*/ 15 h 282"/>
              <a:gd name="T48" fmla="*/ 98 w 196"/>
              <a:gd name="T49" fmla="*/ 5 h 282"/>
              <a:gd name="T50" fmla="*/ 98 w 196"/>
              <a:gd name="T51" fmla="*/ 111 h 282"/>
              <a:gd name="T52" fmla="*/ 92 w 196"/>
              <a:gd name="T53" fmla="*/ 92 h 282"/>
              <a:gd name="T54" fmla="*/ 33 w 196"/>
              <a:gd name="T55" fmla="*/ 157 h 282"/>
              <a:gd name="T56" fmla="*/ 98 w 196"/>
              <a:gd name="T57" fmla="*/ 222 h 282"/>
              <a:gd name="T58" fmla="*/ 98 w 196"/>
              <a:gd name="T59" fmla="*/ 222 h 282"/>
              <a:gd name="T60" fmla="*/ 98 w 196"/>
              <a:gd name="T61" fmla="*/ 242 h 282"/>
              <a:gd name="T62" fmla="*/ 85 w 196"/>
              <a:gd name="T63" fmla="*/ 255 h 282"/>
              <a:gd name="T64" fmla="*/ 98 w 196"/>
              <a:gd name="T65" fmla="*/ 268 h 282"/>
              <a:gd name="T66" fmla="*/ 98 w 196"/>
              <a:gd name="T67" fmla="*/ 282 h 282"/>
              <a:gd name="T68" fmla="*/ 27 w 196"/>
              <a:gd name="T69" fmla="*/ 282 h 282"/>
              <a:gd name="T70" fmla="*/ 27 w 196"/>
              <a:gd name="T71" fmla="*/ 267 h 282"/>
              <a:gd name="T72" fmla="*/ 61 w 196"/>
              <a:gd name="T73" fmla="*/ 247 h 282"/>
              <a:gd name="T74" fmla="*/ 0 w 196"/>
              <a:gd name="T75" fmla="*/ 157 h 282"/>
              <a:gd name="T76" fmla="*/ 82 w 196"/>
              <a:gd name="T77" fmla="*/ 61 h 282"/>
              <a:gd name="T78" fmla="*/ 67 w 196"/>
              <a:gd name="T79" fmla="*/ 15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6" h="282">
                <a:moveTo>
                  <a:pt x="98" y="5"/>
                </a:moveTo>
                <a:cubicBezTo>
                  <a:pt x="113" y="0"/>
                  <a:pt x="113" y="0"/>
                  <a:pt x="113" y="0"/>
                </a:cubicBezTo>
                <a:cubicBezTo>
                  <a:pt x="155" y="128"/>
                  <a:pt x="155" y="128"/>
                  <a:pt x="155" y="128"/>
                </a:cubicBezTo>
                <a:cubicBezTo>
                  <a:pt x="108" y="143"/>
                  <a:pt x="108" y="143"/>
                  <a:pt x="108" y="143"/>
                </a:cubicBezTo>
                <a:cubicBezTo>
                  <a:pt x="98" y="111"/>
                  <a:pt x="98" y="111"/>
                  <a:pt x="98" y="111"/>
                </a:cubicBezTo>
                <a:cubicBezTo>
                  <a:pt x="98" y="5"/>
                  <a:pt x="98" y="5"/>
                  <a:pt x="98" y="5"/>
                </a:cubicBezTo>
                <a:close/>
                <a:moveTo>
                  <a:pt x="98" y="222"/>
                </a:moveTo>
                <a:cubicBezTo>
                  <a:pt x="112" y="222"/>
                  <a:pt x="125" y="217"/>
                  <a:pt x="136" y="209"/>
                </a:cubicBezTo>
                <a:cubicBezTo>
                  <a:pt x="107" y="209"/>
                  <a:pt x="107" y="209"/>
                  <a:pt x="107" y="209"/>
                </a:cubicBezTo>
                <a:cubicBezTo>
                  <a:pt x="107" y="192"/>
                  <a:pt x="107" y="192"/>
                  <a:pt x="107" y="192"/>
                </a:cubicBezTo>
                <a:cubicBezTo>
                  <a:pt x="152" y="192"/>
                  <a:pt x="152" y="192"/>
                  <a:pt x="152" y="192"/>
                </a:cubicBezTo>
                <a:cubicBezTo>
                  <a:pt x="189" y="192"/>
                  <a:pt x="189" y="192"/>
                  <a:pt x="189" y="192"/>
                </a:cubicBezTo>
                <a:cubicBezTo>
                  <a:pt x="196" y="192"/>
                  <a:pt x="196" y="192"/>
                  <a:pt x="196" y="192"/>
                </a:cubicBezTo>
                <a:cubicBezTo>
                  <a:pt x="196" y="209"/>
                  <a:pt x="196" y="209"/>
                  <a:pt x="196" y="209"/>
                </a:cubicBezTo>
                <a:cubicBezTo>
                  <a:pt x="180" y="209"/>
                  <a:pt x="180" y="209"/>
                  <a:pt x="180" y="209"/>
                </a:cubicBezTo>
                <a:cubicBezTo>
                  <a:pt x="169" y="226"/>
                  <a:pt x="153" y="239"/>
                  <a:pt x="134" y="247"/>
                </a:cubicBezTo>
                <a:cubicBezTo>
                  <a:pt x="154" y="251"/>
                  <a:pt x="169" y="257"/>
                  <a:pt x="169" y="267"/>
                </a:cubicBezTo>
                <a:cubicBezTo>
                  <a:pt x="169" y="282"/>
                  <a:pt x="169" y="282"/>
                  <a:pt x="169" y="282"/>
                </a:cubicBezTo>
                <a:cubicBezTo>
                  <a:pt x="98" y="282"/>
                  <a:pt x="98" y="282"/>
                  <a:pt x="98" y="282"/>
                </a:cubicBezTo>
                <a:cubicBezTo>
                  <a:pt x="98" y="268"/>
                  <a:pt x="98" y="268"/>
                  <a:pt x="98" y="268"/>
                </a:cubicBezTo>
                <a:cubicBezTo>
                  <a:pt x="105" y="268"/>
                  <a:pt x="111" y="262"/>
                  <a:pt x="111" y="255"/>
                </a:cubicBezTo>
                <a:cubicBezTo>
                  <a:pt x="111" y="248"/>
                  <a:pt x="105" y="242"/>
                  <a:pt x="98" y="242"/>
                </a:cubicBezTo>
                <a:lnTo>
                  <a:pt x="98" y="222"/>
                </a:lnTo>
                <a:close/>
                <a:moveTo>
                  <a:pt x="67" y="15"/>
                </a:moveTo>
                <a:cubicBezTo>
                  <a:pt x="98" y="5"/>
                  <a:pt x="98" y="5"/>
                  <a:pt x="98" y="5"/>
                </a:cubicBezTo>
                <a:cubicBezTo>
                  <a:pt x="98" y="111"/>
                  <a:pt x="98" y="111"/>
                  <a:pt x="98" y="111"/>
                </a:cubicBezTo>
                <a:cubicBezTo>
                  <a:pt x="92" y="92"/>
                  <a:pt x="92" y="92"/>
                  <a:pt x="92" y="92"/>
                </a:cubicBezTo>
                <a:cubicBezTo>
                  <a:pt x="59" y="95"/>
                  <a:pt x="33" y="123"/>
                  <a:pt x="33" y="157"/>
                </a:cubicBezTo>
                <a:cubicBezTo>
                  <a:pt x="33" y="193"/>
                  <a:pt x="62" y="222"/>
                  <a:pt x="98" y="222"/>
                </a:cubicBezTo>
                <a:cubicBezTo>
                  <a:pt x="98" y="222"/>
                  <a:pt x="98" y="222"/>
                  <a:pt x="98" y="222"/>
                </a:cubicBezTo>
                <a:cubicBezTo>
                  <a:pt x="98" y="242"/>
                  <a:pt x="98" y="242"/>
                  <a:pt x="98" y="242"/>
                </a:cubicBezTo>
                <a:cubicBezTo>
                  <a:pt x="91" y="242"/>
                  <a:pt x="85" y="248"/>
                  <a:pt x="85" y="255"/>
                </a:cubicBezTo>
                <a:cubicBezTo>
                  <a:pt x="85" y="262"/>
                  <a:pt x="91" y="268"/>
                  <a:pt x="98" y="268"/>
                </a:cubicBezTo>
                <a:cubicBezTo>
                  <a:pt x="98" y="282"/>
                  <a:pt x="98" y="282"/>
                  <a:pt x="98" y="282"/>
                </a:cubicBezTo>
                <a:cubicBezTo>
                  <a:pt x="27" y="282"/>
                  <a:pt x="27" y="282"/>
                  <a:pt x="27" y="282"/>
                </a:cubicBezTo>
                <a:cubicBezTo>
                  <a:pt x="27" y="267"/>
                  <a:pt x="27" y="267"/>
                  <a:pt x="27" y="267"/>
                </a:cubicBezTo>
                <a:cubicBezTo>
                  <a:pt x="27" y="257"/>
                  <a:pt x="41" y="251"/>
                  <a:pt x="61" y="247"/>
                </a:cubicBezTo>
                <a:cubicBezTo>
                  <a:pt x="26" y="233"/>
                  <a:pt x="0" y="198"/>
                  <a:pt x="0" y="157"/>
                </a:cubicBezTo>
                <a:cubicBezTo>
                  <a:pt x="0" y="108"/>
                  <a:pt x="36" y="68"/>
                  <a:pt x="82" y="61"/>
                </a:cubicBezTo>
                <a:lnTo>
                  <a:pt x="67" y="15"/>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2" name="Freeform 82"/>
          <p:cNvSpPr>
            <a:spLocks noEditPoints="1"/>
          </p:cNvSpPr>
          <p:nvPr/>
        </p:nvSpPr>
        <p:spPr bwMode="auto">
          <a:xfrm>
            <a:off x="6075609" y="1120299"/>
            <a:ext cx="184499" cy="163074"/>
          </a:xfrm>
          <a:custGeom>
            <a:avLst/>
            <a:gdLst>
              <a:gd name="T0" fmla="*/ 103 w 113"/>
              <a:gd name="T1" fmla="*/ 31 h 100"/>
              <a:gd name="T2" fmla="*/ 57 w 113"/>
              <a:gd name="T3" fmla="*/ 0 h 100"/>
              <a:gd name="T4" fmla="*/ 57 w 113"/>
              <a:gd name="T5" fmla="*/ 9 h 100"/>
              <a:gd name="T6" fmla="*/ 95 w 113"/>
              <a:gd name="T7" fmla="*/ 35 h 100"/>
              <a:gd name="T8" fmla="*/ 72 w 113"/>
              <a:gd name="T9" fmla="*/ 88 h 100"/>
              <a:gd name="T10" fmla="*/ 57 w 113"/>
              <a:gd name="T11" fmla="*/ 91 h 100"/>
              <a:gd name="T12" fmla="*/ 57 w 113"/>
              <a:gd name="T13" fmla="*/ 100 h 100"/>
              <a:gd name="T14" fmla="*/ 75 w 113"/>
              <a:gd name="T15" fmla="*/ 96 h 100"/>
              <a:gd name="T16" fmla="*/ 103 w 113"/>
              <a:gd name="T17" fmla="*/ 31 h 100"/>
              <a:gd name="T18" fmla="*/ 57 w 113"/>
              <a:gd name="T19" fmla="*/ 0 h 100"/>
              <a:gd name="T20" fmla="*/ 38 w 113"/>
              <a:gd name="T21" fmla="*/ 4 h 100"/>
              <a:gd name="T22" fmla="*/ 11 w 113"/>
              <a:gd name="T23" fmla="*/ 68 h 100"/>
              <a:gd name="T24" fmla="*/ 57 w 113"/>
              <a:gd name="T25" fmla="*/ 100 h 100"/>
              <a:gd name="T26" fmla="*/ 57 w 113"/>
              <a:gd name="T27" fmla="*/ 91 h 100"/>
              <a:gd name="T28" fmla="*/ 19 w 113"/>
              <a:gd name="T29" fmla="*/ 65 h 100"/>
              <a:gd name="T30" fmla="*/ 19 w 113"/>
              <a:gd name="T31" fmla="*/ 65 h 100"/>
              <a:gd name="T32" fmla="*/ 42 w 113"/>
              <a:gd name="T33" fmla="*/ 12 h 100"/>
              <a:gd name="T34" fmla="*/ 57 w 113"/>
              <a:gd name="T35" fmla="*/ 9 h 100"/>
              <a:gd name="T36" fmla="*/ 57 w 113"/>
              <a:gd name="T37"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100">
                <a:moveTo>
                  <a:pt x="103" y="31"/>
                </a:moveTo>
                <a:cubicBezTo>
                  <a:pt x="95" y="12"/>
                  <a:pt x="77" y="0"/>
                  <a:pt x="57" y="0"/>
                </a:cubicBezTo>
                <a:cubicBezTo>
                  <a:pt x="57" y="9"/>
                  <a:pt x="57" y="9"/>
                  <a:pt x="57" y="9"/>
                </a:cubicBezTo>
                <a:cubicBezTo>
                  <a:pt x="73" y="9"/>
                  <a:pt x="88" y="19"/>
                  <a:pt x="95" y="35"/>
                </a:cubicBezTo>
                <a:cubicBezTo>
                  <a:pt x="103" y="56"/>
                  <a:pt x="93" y="79"/>
                  <a:pt x="72" y="88"/>
                </a:cubicBezTo>
                <a:cubicBezTo>
                  <a:pt x="67" y="90"/>
                  <a:pt x="62" y="91"/>
                  <a:pt x="57" y="91"/>
                </a:cubicBezTo>
                <a:cubicBezTo>
                  <a:pt x="57" y="100"/>
                  <a:pt x="57" y="100"/>
                  <a:pt x="57" y="100"/>
                </a:cubicBezTo>
                <a:cubicBezTo>
                  <a:pt x="63" y="100"/>
                  <a:pt x="69" y="99"/>
                  <a:pt x="75" y="96"/>
                </a:cubicBezTo>
                <a:cubicBezTo>
                  <a:pt x="101" y="86"/>
                  <a:pt x="113" y="57"/>
                  <a:pt x="103" y="31"/>
                </a:cubicBezTo>
                <a:close/>
                <a:moveTo>
                  <a:pt x="57" y="0"/>
                </a:moveTo>
                <a:cubicBezTo>
                  <a:pt x="51" y="0"/>
                  <a:pt x="44" y="1"/>
                  <a:pt x="38" y="4"/>
                </a:cubicBezTo>
                <a:cubicBezTo>
                  <a:pt x="13" y="14"/>
                  <a:pt x="0" y="43"/>
                  <a:pt x="11" y="68"/>
                </a:cubicBezTo>
                <a:cubicBezTo>
                  <a:pt x="18" y="88"/>
                  <a:pt x="37" y="100"/>
                  <a:pt x="57" y="100"/>
                </a:cubicBezTo>
                <a:cubicBezTo>
                  <a:pt x="57" y="91"/>
                  <a:pt x="57" y="91"/>
                  <a:pt x="57" y="91"/>
                </a:cubicBezTo>
                <a:cubicBezTo>
                  <a:pt x="41" y="90"/>
                  <a:pt x="26" y="81"/>
                  <a:pt x="19" y="65"/>
                </a:cubicBezTo>
                <a:cubicBezTo>
                  <a:pt x="19" y="65"/>
                  <a:pt x="19" y="65"/>
                  <a:pt x="19" y="65"/>
                </a:cubicBezTo>
                <a:cubicBezTo>
                  <a:pt x="11" y="44"/>
                  <a:pt x="21" y="21"/>
                  <a:pt x="42" y="12"/>
                </a:cubicBezTo>
                <a:cubicBezTo>
                  <a:pt x="47" y="10"/>
                  <a:pt x="52" y="9"/>
                  <a:pt x="57" y="9"/>
                </a:cubicBezTo>
                <a:lnTo>
                  <a:pt x="57"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3" name="Freeform 83"/>
          <p:cNvSpPr>
            <a:spLocks/>
          </p:cNvSpPr>
          <p:nvPr/>
        </p:nvSpPr>
        <p:spPr bwMode="auto">
          <a:xfrm>
            <a:off x="6023235" y="1217905"/>
            <a:ext cx="80941" cy="51184"/>
          </a:xfrm>
          <a:custGeom>
            <a:avLst/>
            <a:gdLst>
              <a:gd name="T0" fmla="*/ 7 w 68"/>
              <a:gd name="T1" fmla="*/ 43 h 43"/>
              <a:gd name="T2" fmla="*/ 0 w 68"/>
              <a:gd name="T3" fmla="*/ 25 h 43"/>
              <a:gd name="T4" fmla="*/ 62 w 68"/>
              <a:gd name="T5" fmla="*/ 0 h 43"/>
              <a:gd name="T6" fmla="*/ 68 w 68"/>
              <a:gd name="T7" fmla="*/ 18 h 43"/>
              <a:gd name="T8" fmla="*/ 7 w 68"/>
              <a:gd name="T9" fmla="*/ 43 h 43"/>
            </a:gdLst>
            <a:ahLst/>
            <a:cxnLst>
              <a:cxn ang="0">
                <a:pos x="T0" y="T1"/>
              </a:cxn>
              <a:cxn ang="0">
                <a:pos x="T2" y="T3"/>
              </a:cxn>
              <a:cxn ang="0">
                <a:pos x="T4" y="T5"/>
              </a:cxn>
              <a:cxn ang="0">
                <a:pos x="T6" y="T7"/>
              </a:cxn>
              <a:cxn ang="0">
                <a:pos x="T8" y="T9"/>
              </a:cxn>
            </a:cxnLst>
            <a:rect l="0" t="0" r="r" b="b"/>
            <a:pathLst>
              <a:path w="68" h="43">
                <a:moveTo>
                  <a:pt x="7" y="43"/>
                </a:moveTo>
                <a:lnTo>
                  <a:pt x="0" y="25"/>
                </a:lnTo>
                <a:lnTo>
                  <a:pt x="62" y="0"/>
                </a:lnTo>
                <a:lnTo>
                  <a:pt x="68" y="18"/>
                </a:lnTo>
                <a:lnTo>
                  <a:pt x="7" y="43"/>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4" name="Freeform 84"/>
          <p:cNvSpPr>
            <a:spLocks/>
          </p:cNvSpPr>
          <p:nvPr/>
        </p:nvSpPr>
        <p:spPr bwMode="auto">
          <a:xfrm>
            <a:off x="5972052" y="1225047"/>
            <a:ext cx="109509" cy="66658"/>
          </a:xfrm>
          <a:custGeom>
            <a:avLst/>
            <a:gdLst>
              <a:gd name="T0" fmla="*/ 16 w 67"/>
              <a:gd name="T1" fmla="*/ 39 h 41"/>
              <a:gd name="T2" fmla="*/ 2 w 67"/>
              <a:gd name="T3" fmla="*/ 33 h 41"/>
              <a:gd name="T4" fmla="*/ 8 w 67"/>
              <a:gd name="T5" fmla="*/ 19 h 41"/>
              <a:gd name="T6" fmla="*/ 50 w 67"/>
              <a:gd name="T7" fmla="*/ 2 h 41"/>
              <a:gd name="T8" fmla="*/ 64 w 67"/>
              <a:gd name="T9" fmla="*/ 8 h 41"/>
              <a:gd name="T10" fmla="*/ 58 w 67"/>
              <a:gd name="T11" fmla="*/ 22 h 41"/>
              <a:gd name="T12" fmla="*/ 16 w 67"/>
              <a:gd name="T13" fmla="*/ 39 h 41"/>
            </a:gdLst>
            <a:ahLst/>
            <a:cxnLst>
              <a:cxn ang="0">
                <a:pos x="T0" y="T1"/>
              </a:cxn>
              <a:cxn ang="0">
                <a:pos x="T2" y="T3"/>
              </a:cxn>
              <a:cxn ang="0">
                <a:pos x="T4" y="T5"/>
              </a:cxn>
              <a:cxn ang="0">
                <a:pos x="T6" y="T7"/>
              </a:cxn>
              <a:cxn ang="0">
                <a:pos x="T8" y="T9"/>
              </a:cxn>
              <a:cxn ang="0">
                <a:pos x="T10" y="T11"/>
              </a:cxn>
              <a:cxn ang="0">
                <a:pos x="T12" y="T13"/>
              </a:cxn>
            </a:cxnLst>
            <a:rect l="0" t="0" r="r" b="b"/>
            <a:pathLst>
              <a:path w="67" h="41">
                <a:moveTo>
                  <a:pt x="16" y="39"/>
                </a:moveTo>
                <a:cubicBezTo>
                  <a:pt x="10" y="41"/>
                  <a:pt x="4" y="39"/>
                  <a:pt x="2" y="33"/>
                </a:cubicBezTo>
                <a:cubicBezTo>
                  <a:pt x="0" y="28"/>
                  <a:pt x="2" y="21"/>
                  <a:pt x="8" y="19"/>
                </a:cubicBezTo>
                <a:cubicBezTo>
                  <a:pt x="50" y="2"/>
                  <a:pt x="50" y="2"/>
                  <a:pt x="50" y="2"/>
                </a:cubicBezTo>
                <a:cubicBezTo>
                  <a:pt x="56" y="0"/>
                  <a:pt x="62" y="3"/>
                  <a:pt x="64" y="8"/>
                </a:cubicBezTo>
                <a:cubicBezTo>
                  <a:pt x="67" y="14"/>
                  <a:pt x="64" y="20"/>
                  <a:pt x="58" y="22"/>
                </a:cubicBezTo>
                <a:lnTo>
                  <a:pt x="16" y="39"/>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5" name="Freeform 85"/>
          <p:cNvSpPr>
            <a:spLocks noEditPoints="1"/>
          </p:cNvSpPr>
          <p:nvPr/>
        </p:nvSpPr>
        <p:spPr bwMode="auto">
          <a:xfrm>
            <a:off x="5908965" y="2093976"/>
            <a:ext cx="334479" cy="119032"/>
          </a:xfrm>
          <a:custGeom>
            <a:avLst/>
            <a:gdLst>
              <a:gd name="T0" fmla="*/ 142 w 205"/>
              <a:gd name="T1" fmla="*/ 5 h 73"/>
              <a:gd name="T2" fmla="*/ 157 w 205"/>
              <a:gd name="T3" fmla="*/ 2 h 73"/>
              <a:gd name="T4" fmla="*/ 164 w 205"/>
              <a:gd name="T5" fmla="*/ 5 h 73"/>
              <a:gd name="T6" fmla="*/ 179 w 205"/>
              <a:gd name="T7" fmla="*/ 2 h 73"/>
              <a:gd name="T8" fmla="*/ 202 w 205"/>
              <a:gd name="T9" fmla="*/ 18 h 73"/>
              <a:gd name="T10" fmla="*/ 187 w 205"/>
              <a:gd name="T11" fmla="*/ 42 h 73"/>
              <a:gd name="T12" fmla="*/ 177 w 205"/>
              <a:gd name="T13" fmla="*/ 43 h 73"/>
              <a:gd name="T14" fmla="*/ 166 w 205"/>
              <a:gd name="T15" fmla="*/ 18 h 73"/>
              <a:gd name="T16" fmla="*/ 172 w 205"/>
              <a:gd name="T17" fmla="*/ 45 h 73"/>
              <a:gd name="T18" fmla="*/ 167 w 205"/>
              <a:gd name="T19" fmla="*/ 50 h 73"/>
              <a:gd name="T20" fmla="*/ 142 w 205"/>
              <a:gd name="T21" fmla="*/ 55 h 73"/>
              <a:gd name="T22" fmla="*/ 142 w 205"/>
              <a:gd name="T23" fmla="*/ 20 h 73"/>
              <a:gd name="T24" fmla="*/ 158 w 205"/>
              <a:gd name="T25" fmla="*/ 17 h 73"/>
              <a:gd name="T26" fmla="*/ 163 w 205"/>
              <a:gd name="T27" fmla="*/ 19 h 73"/>
              <a:gd name="T28" fmla="*/ 161 w 205"/>
              <a:gd name="T29" fmla="*/ 9 h 73"/>
              <a:gd name="T30" fmla="*/ 155 w 205"/>
              <a:gd name="T31" fmla="*/ 5 h 73"/>
              <a:gd name="T32" fmla="*/ 142 w 205"/>
              <a:gd name="T33" fmla="*/ 8 h 73"/>
              <a:gd name="T34" fmla="*/ 142 w 205"/>
              <a:gd name="T35" fmla="*/ 5 h 73"/>
              <a:gd name="T36" fmla="*/ 28 w 205"/>
              <a:gd name="T37" fmla="*/ 30 h 73"/>
              <a:gd name="T38" fmla="*/ 116 w 205"/>
              <a:gd name="T39" fmla="*/ 13 h 73"/>
              <a:gd name="T40" fmla="*/ 121 w 205"/>
              <a:gd name="T41" fmla="*/ 9 h 73"/>
              <a:gd name="T42" fmla="*/ 142 w 205"/>
              <a:gd name="T43" fmla="*/ 5 h 73"/>
              <a:gd name="T44" fmla="*/ 142 w 205"/>
              <a:gd name="T45" fmla="*/ 8 h 73"/>
              <a:gd name="T46" fmla="*/ 124 w 205"/>
              <a:gd name="T47" fmla="*/ 11 h 73"/>
              <a:gd name="T48" fmla="*/ 120 w 205"/>
              <a:gd name="T49" fmla="*/ 17 h 73"/>
              <a:gd name="T50" fmla="*/ 122 w 205"/>
              <a:gd name="T51" fmla="*/ 28 h 73"/>
              <a:gd name="T52" fmla="*/ 122 w 205"/>
              <a:gd name="T53" fmla="*/ 28 h 73"/>
              <a:gd name="T54" fmla="*/ 126 w 205"/>
              <a:gd name="T55" fmla="*/ 24 h 73"/>
              <a:gd name="T56" fmla="*/ 142 w 205"/>
              <a:gd name="T57" fmla="*/ 20 h 73"/>
              <a:gd name="T58" fmla="*/ 142 w 205"/>
              <a:gd name="T59" fmla="*/ 55 h 73"/>
              <a:gd name="T60" fmla="*/ 130 w 205"/>
              <a:gd name="T61" fmla="*/ 57 h 73"/>
              <a:gd name="T62" fmla="*/ 125 w 205"/>
              <a:gd name="T63" fmla="*/ 56 h 73"/>
              <a:gd name="T64" fmla="*/ 35 w 205"/>
              <a:gd name="T65" fmla="*/ 73 h 73"/>
              <a:gd name="T66" fmla="*/ 28 w 205"/>
              <a:gd name="T67" fmla="*/ 70 h 73"/>
              <a:gd name="T68" fmla="*/ 28 w 205"/>
              <a:gd name="T69" fmla="*/ 67 h 73"/>
              <a:gd name="T70" fmla="*/ 35 w 205"/>
              <a:gd name="T71" fmla="*/ 70 h 73"/>
              <a:gd name="T72" fmla="*/ 35 w 205"/>
              <a:gd name="T73" fmla="*/ 70 h 73"/>
              <a:gd name="T74" fmla="*/ 37 w 205"/>
              <a:gd name="T75" fmla="*/ 70 h 73"/>
              <a:gd name="T76" fmla="*/ 42 w 205"/>
              <a:gd name="T77" fmla="*/ 62 h 73"/>
              <a:gd name="T78" fmla="*/ 36 w 205"/>
              <a:gd name="T79" fmla="*/ 57 h 73"/>
              <a:gd name="T80" fmla="*/ 40 w 205"/>
              <a:gd name="T81" fmla="*/ 50 h 73"/>
              <a:gd name="T82" fmla="*/ 34 w 205"/>
              <a:gd name="T83" fmla="*/ 45 h 73"/>
              <a:gd name="T84" fmla="*/ 37 w 205"/>
              <a:gd name="T85" fmla="*/ 38 h 73"/>
              <a:gd name="T86" fmla="*/ 30 w 205"/>
              <a:gd name="T87" fmla="*/ 33 h 73"/>
              <a:gd name="T88" fmla="*/ 28 w 205"/>
              <a:gd name="T89" fmla="*/ 33 h 73"/>
              <a:gd name="T90" fmla="*/ 28 w 205"/>
              <a:gd name="T91" fmla="*/ 34 h 73"/>
              <a:gd name="T92" fmla="*/ 28 w 205"/>
              <a:gd name="T93" fmla="*/ 30 h 73"/>
              <a:gd name="T94" fmla="*/ 26 w 205"/>
              <a:gd name="T95" fmla="*/ 31 h 73"/>
              <a:gd name="T96" fmla="*/ 28 w 205"/>
              <a:gd name="T97" fmla="*/ 30 h 73"/>
              <a:gd name="T98" fmla="*/ 28 w 205"/>
              <a:gd name="T99" fmla="*/ 34 h 73"/>
              <a:gd name="T100" fmla="*/ 13 w 205"/>
              <a:gd name="T101" fmla="*/ 49 h 73"/>
              <a:gd name="T102" fmla="*/ 15 w 205"/>
              <a:gd name="T103" fmla="*/ 62 h 73"/>
              <a:gd name="T104" fmla="*/ 28 w 205"/>
              <a:gd name="T105" fmla="*/ 67 h 73"/>
              <a:gd name="T106" fmla="*/ 28 w 205"/>
              <a:gd name="T107" fmla="*/ 70 h 73"/>
              <a:gd name="T108" fmla="*/ 0 w 205"/>
              <a:gd name="T109" fmla="*/ 58 h 73"/>
              <a:gd name="T110" fmla="*/ 26 w 205"/>
              <a:gd name="T111" fmla="*/ 31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05" h="73">
                <a:moveTo>
                  <a:pt x="142" y="5"/>
                </a:moveTo>
                <a:cubicBezTo>
                  <a:pt x="157" y="2"/>
                  <a:pt x="157" y="2"/>
                  <a:pt x="157" y="2"/>
                </a:cubicBezTo>
                <a:cubicBezTo>
                  <a:pt x="160" y="1"/>
                  <a:pt x="163" y="3"/>
                  <a:pt x="164" y="5"/>
                </a:cubicBezTo>
                <a:cubicBezTo>
                  <a:pt x="179" y="2"/>
                  <a:pt x="179" y="2"/>
                  <a:pt x="179" y="2"/>
                </a:cubicBezTo>
                <a:cubicBezTo>
                  <a:pt x="190" y="0"/>
                  <a:pt x="200" y="7"/>
                  <a:pt x="202" y="18"/>
                </a:cubicBezTo>
                <a:cubicBezTo>
                  <a:pt x="205" y="29"/>
                  <a:pt x="197" y="39"/>
                  <a:pt x="187" y="42"/>
                </a:cubicBezTo>
                <a:cubicBezTo>
                  <a:pt x="177" y="43"/>
                  <a:pt x="177" y="43"/>
                  <a:pt x="177" y="43"/>
                </a:cubicBezTo>
                <a:cubicBezTo>
                  <a:pt x="166" y="18"/>
                  <a:pt x="166" y="18"/>
                  <a:pt x="166" y="18"/>
                </a:cubicBezTo>
                <a:cubicBezTo>
                  <a:pt x="172" y="45"/>
                  <a:pt x="172" y="45"/>
                  <a:pt x="172" y="45"/>
                </a:cubicBezTo>
                <a:cubicBezTo>
                  <a:pt x="172" y="47"/>
                  <a:pt x="170" y="50"/>
                  <a:pt x="167" y="50"/>
                </a:cubicBezTo>
                <a:cubicBezTo>
                  <a:pt x="142" y="55"/>
                  <a:pt x="142" y="55"/>
                  <a:pt x="142" y="55"/>
                </a:cubicBezTo>
                <a:cubicBezTo>
                  <a:pt x="142" y="20"/>
                  <a:pt x="142" y="20"/>
                  <a:pt x="142" y="20"/>
                </a:cubicBezTo>
                <a:cubicBezTo>
                  <a:pt x="158" y="17"/>
                  <a:pt x="158" y="17"/>
                  <a:pt x="158" y="17"/>
                </a:cubicBezTo>
                <a:cubicBezTo>
                  <a:pt x="160" y="17"/>
                  <a:pt x="162" y="18"/>
                  <a:pt x="163" y="19"/>
                </a:cubicBezTo>
                <a:cubicBezTo>
                  <a:pt x="161" y="9"/>
                  <a:pt x="161" y="9"/>
                  <a:pt x="161" y="9"/>
                </a:cubicBezTo>
                <a:cubicBezTo>
                  <a:pt x="161" y="6"/>
                  <a:pt x="158" y="5"/>
                  <a:pt x="155" y="5"/>
                </a:cubicBezTo>
                <a:cubicBezTo>
                  <a:pt x="142" y="8"/>
                  <a:pt x="142" y="8"/>
                  <a:pt x="142" y="8"/>
                </a:cubicBezTo>
                <a:lnTo>
                  <a:pt x="142" y="5"/>
                </a:lnTo>
                <a:close/>
                <a:moveTo>
                  <a:pt x="28" y="30"/>
                </a:moveTo>
                <a:cubicBezTo>
                  <a:pt x="116" y="13"/>
                  <a:pt x="116" y="13"/>
                  <a:pt x="116" y="13"/>
                </a:cubicBezTo>
                <a:cubicBezTo>
                  <a:pt x="117" y="11"/>
                  <a:pt x="119" y="9"/>
                  <a:pt x="121" y="9"/>
                </a:cubicBezTo>
                <a:cubicBezTo>
                  <a:pt x="142" y="5"/>
                  <a:pt x="142" y="5"/>
                  <a:pt x="142" y="5"/>
                </a:cubicBezTo>
                <a:cubicBezTo>
                  <a:pt x="142" y="8"/>
                  <a:pt x="142" y="8"/>
                  <a:pt x="142" y="8"/>
                </a:cubicBezTo>
                <a:cubicBezTo>
                  <a:pt x="124" y="11"/>
                  <a:pt x="124" y="11"/>
                  <a:pt x="124" y="11"/>
                </a:cubicBezTo>
                <a:cubicBezTo>
                  <a:pt x="121" y="12"/>
                  <a:pt x="119" y="15"/>
                  <a:pt x="120" y="17"/>
                </a:cubicBezTo>
                <a:cubicBezTo>
                  <a:pt x="122" y="28"/>
                  <a:pt x="122" y="28"/>
                  <a:pt x="122" y="28"/>
                </a:cubicBezTo>
                <a:cubicBezTo>
                  <a:pt x="122" y="28"/>
                  <a:pt x="122" y="28"/>
                  <a:pt x="122" y="28"/>
                </a:cubicBezTo>
                <a:cubicBezTo>
                  <a:pt x="122" y="26"/>
                  <a:pt x="124" y="24"/>
                  <a:pt x="126" y="24"/>
                </a:cubicBezTo>
                <a:cubicBezTo>
                  <a:pt x="142" y="20"/>
                  <a:pt x="142" y="20"/>
                  <a:pt x="142" y="20"/>
                </a:cubicBezTo>
                <a:cubicBezTo>
                  <a:pt x="142" y="55"/>
                  <a:pt x="142" y="55"/>
                  <a:pt x="142" y="55"/>
                </a:cubicBezTo>
                <a:cubicBezTo>
                  <a:pt x="130" y="57"/>
                  <a:pt x="130" y="57"/>
                  <a:pt x="130" y="57"/>
                </a:cubicBezTo>
                <a:cubicBezTo>
                  <a:pt x="128" y="58"/>
                  <a:pt x="126" y="57"/>
                  <a:pt x="125" y="56"/>
                </a:cubicBezTo>
                <a:cubicBezTo>
                  <a:pt x="35" y="73"/>
                  <a:pt x="35" y="73"/>
                  <a:pt x="35" y="73"/>
                </a:cubicBezTo>
                <a:cubicBezTo>
                  <a:pt x="28" y="70"/>
                  <a:pt x="28" y="70"/>
                  <a:pt x="28" y="70"/>
                </a:cubicBezTo>
                <a:cubicBezTo>
                  <a:pt x="28" y="67"/>
                  <a:pt x="28" y="67"/>
                  <a:pt x="28" y="67"/>
                </a:cubicBezTo>
                <a:cubicBezTo>
                  <a:pt x="35" y="70"/>
                  <a:pt x="35" y="70"/>
                  <a:pt x="35" y="70"/>
                </a:cubicBezTo>
                <a:cubicBezTo>
                  <a:pt x="35" y="70"/>
                  <a:pt x="35" y="70"/>
                  <a:pt x="35" y="70"/>
                </a:cubicBezTo>
                <a:cubicBezTo>
                  <a:pt x="37" y="70"/>
                  <a:pt x="37" y="70"/>
                  <a:pt x="37" y="70"/>
                </a:cubicBezTo>
                <a:cubicBezTo>
                  <a:pt x="41" y="69"/>
                  <a:pt x="43" y="66"/>
                  <a:pt x="42" y="62"/>
                </a:cubicBezTo>
                <a:cubicBezTo>
                  <a:pt x="42" y="59"/>
                  <a:pt x="39" y="57"/>
                  <a:pt x="36" y="57"/>
                </a:cubicBezTo>
                <a:cubicBezTo>
                  <a:pt x="39" y="56"/>
                  <a:pt x="40" y="53"/>
                  <a:pt x="40" y="50"/>
                </a:cubicBezTo>
                <a:cubicBezTo>
                  <a:pt x="39" y="47"/>
                  <a:pt x="37" y="45"/>
                  <a:pt x="34" y="45"/>
                </a:cubicBezTo>
                <a:cubicBezTo>
                  <a:pt x="36" y="44"/>
                  <a:pt x="38" y="41"/>
                  <a:pt x="37" y="38"/>
                </a:cubicBezTo>
                <a:cubicBezTo>
                  <a:pt x="37" y="34"/>
                  <a:pt x="33" y="32"/>
                  <a:pt x="30" y="33"/>
                </a:cubicBezTo>
                <a:cubicBezTo>
                  <a:pt x="28" y="33"/>
                  <a:pt x="28" y="33"/>
                  <a:pt x="28" y="33"/>
                </a:cubicBezTo>
                <a:cubicBezTo>
                  <a:pt x="28" y="34"/>
                  <a:pt x="28" y="34"/>
                  <a:pt x="28" y="34"/>
                </a:cubicBezTo>
                <a:lnTo>
                  <a:pt x="28" y="30"/>
                </a:lnTo>
                <a:close/>
                <a:moveTo>
                  <a:pt x="26" y="31"/>
                </a:moveTo>
                <a:cubicBezTo>
                  <a:pt x="28" y="30"/>
                  <a:pt x="28" y="30"/>
                  <a:pt x="28" y="30"/>
                </a:cubicBezTo>
                <a:cubicBezTo>
                  <a:pt x="28" y="34"/>
                  <a:pt x="28" y="34"/>
                  <a:pt x="28" y="34"/>
                </a:cubicBezTo>
                <a:cubicBezTo>
                  <a:pt x="13" y="49"/>
                  <a:pt x="13" y="49"/>
                  <a:pt x="13" y="49"/>
                </a:cubicBezTo>
                <a:cubicBezTo>
                  <a:pt x="15" y="62"/>
                  <a:pt x="15" y="62"/>
                  <a:pt x="15" y="62"/>
                </a:cubicBezTo>
                <a:cubicBezTo>
                  <a:pt x="28" y="67"/>
                  <a:pt x="28" y="67"/>
                  <a:pt x="28" y="67"/>
                </a:cubicBezTo>
                <a:cubicBezTo>
                  <a:pt x="28" y="70"/>
                  <a:pt x="28" y="70"/>
                  <a:pt x="28" y="70"/>
                </a:cubicBezTo>
                <a:cubicBezTo>
                  <a:pt x="0" y="58"/>
                  <a:pt x="0" y="58"/>
                  <a:pt x="0" y="58"/>
                </a:cubicBezTo>
                <a:lnTo>
                  <a:pt x="26" y="31"/>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6" name="Freeform 86"/>
          <p:cNvSpPr>
            <a:spLocks/>
          </p:cNvSpPr>
          <p:nvPr/>
        </p:nvSpPr>
        <p:spPr bwMode="auto">
          <a:xfrm>
            <a:off x="7294492" y="2401078"/>
            <a:ext cx="184499" cy="236873"/>
          </a:xfrm>
          <a:custGeom>
            <a:avLst/>
            <a:gdLst>
              <a:gd name="T0" fmla="*/ 113 w 113"/>
              <a:gd name="T1" fmla="*/ 25 h 145"/>
              <a:gd name="T2" fmla="*/ 108 w 113"/>
              <a:gd name="T3" fmla="*/ 22 h 145"/>
              <a:gd name="T4" fmla="*/ 42 w 113"/>
              <a:gd name="T5" fmla="*/ 128 h 145"/>
              <a:gd name="T6" fmla="*/ 19 w 113"/>
              <a:gd name="T7" fmla="*/ 132 h 145"/>
              <a:gd name="T8" fmla="*/ 12 w 113"/>
              <a:gd name="T9" fmla="*/ 109 h 145"/>
              <a:gd name="T10" fmla="*/ 78 w 113"/>
              <a:gd name="T11" fmla="*/ 3 h 145"/>
              <a:gd name="T12" fmla="*/ 73 w 113"/>
              <a:gd name="T13" fmla="*/ 0 h 145"/>
              <a:gd name="T14" fmla="*/ 6 w 113"/>
              <a:gd name="T15" fmla="*/ 107 h 145"/>
              <a:gd name="T16" fmla="*/ 15 w 113"/>
              <a:gd name="T17" fmla="*/ 138 h 145"/>
              <a:gd name="T18" fmla="*/ 47 w 113"/>
              <a:gd name="T19" fmla="*/ 132 h 145"/>
              <a:gd name="T20" fmla="*/ 113 w 113"/>
              <a:gd name="T21" fmla="*/ 2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3" h="145">
                <a:moveTo>
                  <a:pt x="113" y="25"/>
                </a:moveTo>
                <a:cubicBezTo>
                  <a:pt x="108" y="22"/>
                  <a:pt x="108" y="22"/>
                  <a:pt x="108" y="22"/>
                </a:cubicBezTo>
                <a:cubicBezTo>
                  <a:pt x="42" y="128"/>
                  <a:pt x="42" y="128"/>
                  <a:pt x="42" y="128"/>
                </a:cubicBezTo>
                <a:cubicBezTo>
                  <a:pt x="38" y="135"/>
                  <a:pt x="27" y="137"/>
                  <a:pt x="19" y="132"/>
                </a:cubicBezTo>
                <a:cubicBezTo>
                  <a:pt x="11" y="127"/>
                  <a:pt x="8" y="117"/>
                  <a:pt x="12" y="109"/>
                </a:cubicBezTo>
                <a:cubicBezTo>
                  <a:pt x="78" y="3"/>
                  <a:pt x="78" y="3"/>
                  <a:pt x="78" y="3"/>
                </a:cubicBezTo>
                <a:cubicBezTo>
                  <a:pt x="73" y="0"/>
                  <a:pt x="73" y="0"/>
                  <a:pt x="73" y="0"/>
                </a:cubicBezTo>
                <a:cubicBezTo>
                  <a:pt x="6" y="107"/>
                  <a:pt x="6" y="107"/>
                  <a:pt x="6" y="107"/>
                </a:cubicBezTo>
                <a:cubicBezTo>
                  <a:pt x="0" y="117"/>
                  <a:pt x="4" y="131"/>
                  <a:pt x="15" y="138"/>
                </a:cubicBezTo>
                <a:cubicBezTo>
                  <a:pt x="26" y="145"/>
                  <a:pt x="40" y="142"/>
                  <a:pt x="47" y="132"/>
                </a:cubicBezTo>
                <a:lnTo>
                  <a:pt x="113" y="25"/>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7" name="Freeform 87"/>
          <p:cNvSpPr>
            <a:spLocks/>
          </p:cNvSpPr>
          <p:nvPr/>
        </p:nvSpPr>
        <p:spPr bwMode="auto">
          <a:xfrm>
            <a:off x="7399240" y="2392746"/>
            <a:ext cx="89274" cy="61896"/>
          </a:xfrm>
          <a:custGeom>
            <a:avLst/>
            <a:gdLst>
              <a:gd name="T0" fmla="*/ 54 w 55"/>
              <a:gd name="T1" fmla="*/ 35 h 38"/>
              <a:gd name="T2" fmla="*/ 48 w 55"/>
              <a:gd name="T3" fmla="*/ 37 h 38"/>
              <a:gd name="T4" fmla="*/ 3 w 55"/>
              <a:gd name="T5" fmla="*/ 9 h 38"/>
              <a:gd name="T6" fmla="*/ 2 w 55"/>
              <a:gd name="T7" fmla="*/ 3 h 38"/>
              <a:gd name="T8" fmla="*/ 8 w 55"/>
              <a:gd name="T9" fmla="*/ 1 h 38"/>
              <a:gd name="T10" fmla="*/ 53 w 55"/>
              <a:gd name="T11" fmla="*/ 29 h 38"/>
              <a:gd name="T12" fmla="*/ 54 w 55"/>
              <a:gd name="T13" fmla="*/ 35 h 38"/>
            </a:gdLst>
            <a:ahLst/>
            <a:cxnLst>
              <a:cxn ang="0">
                <a:pos x="T0" y="T1"/>
              </a:cxn>
              <a:cxn ang="0">
                <a:pos x="T2" y="T3"/>
              </a:cxn>
              <a:cxn ang="0">
                <a:pos x="T4" y="T5"/>
              </a:cxn>
              <a:cxn ang="0">
                <a:pos x="T6" y="T7"/>
              </a:cxn>
              <a:cxn ang="0">
                <a:pos x="T8" y="T9"/>
              </a:cxn>
              <a:cxn ang="0">
                <a:pos x="T10" y="T11"/>
              </a:cxn>
              <a:cxn ang="0">
                <a:pos x="T12" y="T13"/>
              </a:cxn>
            </a:cxnLst>
            <a:rect l="0" t="0" r="r" b="b"/>
            <a:pathLst>
              <a:path w="55" h="38">
                <a:moveTo>
                  <a:pt x="54" y="35"/>
                </a:moveTo>
                <a:cubicBezTo>
                  <a:pt x="53" y="37"/>
                  <a:pt x="50" y="38"/>
                  <a:pt x="48" y="37"/>
                </a:cubicBezTo>
                <a:cubicBezTo>
                  <a:pt x="3" y="9"/>
                  <a:pt x="3" y="9"/>
                  <a:pt x="3" y="9"/>
                </a:cubicBezTo>
                <a:cubicBezTo>
                  <a:pt x="1" y="7"/>
                  <a:pt x="0" y="5"/>
                  <a:pt x="2" y="3"/>
                </a:cubicBezTo>
                <a:cubicBezTo>
                  <a:pt x="3" y="1"/>
                  <a:pt x="6" y="0"/>
                  <a:pt x="8" y="1"/>
                </a:cubicBezTo>
                <a:cubicBezTo>
                  <a:pt x="53" y="29"/>
                  <a:pt x="53" y="29"/>
                  <a:pt x="53" y="29"/>
                </a:cubicBezTo>
                <a:cubicBezTo>
                  <a:pt x="55" y="31"/>
                  <a:pt x="55" y="33"/>
                  <a:pt x="54" y="35"/>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8" name="Freeform 88"/>
          <p:cNvSpPr>
            <a:spLocks/>
          </p:cNvSpPr>
          <p:nvPr/>
        </p:nvSpPr>
        <p:spPr bwMode="auto">
          <a:xfrm>
            <a:off x="7330201" y="2441549"/>
            <a:ext cx="122603" cy="170215"/>
          </a:xfrm>
          <a:custGeom>
            <a:avLst/>
            <a:gdLst>
              <a:gd name="T0" fmla="*/ 75 w 75"/>
              <a:gd name="T1" fmla="*/ 4 h 104"/>
              <a:gd name="T2" fmla="*/ 69 w 75"/>
              <a:gd name="T3" fmla="*/ 0 h 104"/>
              <a:gd name="T4" fmla="*/ 10 w 75"/>
              <a:gd name="T5" fmla="*/ 95 h 104"/>
              <a:gd name="T6" fmla="*/ 0 w 75"/>
              <a:gd name="T7" fmla="*/ 100 h 104"/>
              <a:gd name="T8" fmla="*/ 1 w 75"/>
              <a:gd name="T9" fmla="*/ 101 h 104"/>
              <a:gd name="T10" fmla="*/ 17 w 75"/>
              <a:gd name="T11" fmla="*/ 98 h 104"/>
              <a:gd name="T12" fmla="*/ 75 w 75"/>
              <a:gd name="T13" fmla="*/ 4 h 104"/>
            </a:gdLst>
            <a:ahLst/>
            <a:cxnLst>
              <a:cxn ang="0">
                <a:pos x="T0" y="T1"/>
              </a:cxn>
              <a:cxn ang="0">
                <a:pos x="T2" y="T3"/>
              </a:cxn>
              <a:cxn ang="0">
                <a:pos x="T4" y="T5"/>
              </a:cxn>
              <a:cxn ang="0">
                <a:pos x="T6" y="T7"/>
              </a:cxn>
              <a:cxn ang="0">
                <a:pos x="T8" y="T9"/>
              </a:cxn>
              <a:cxn ang="0">
                <a:pos x="T10" y="T11"/>
              </a:cxn>
              <a:cxn ang="0">
                <a:pos x="T12" y="T13"/>
              </a:cxn>
            </a:cxnLst>
            <a:rect l="0" t="0" r="r" b="b"/>
            <a:pathLst>
              <a:path w="75" h="104">
                <a:moveTo>
                  <a:pt x="75" y="4"/>
                </a:moveTo>
                <a:cubicBezTo>
                  <a:pt x="69" y="0"/>
                  <a:pt x="69" y="0"/>
                  <a:pt x="69" y="0"/>
                </a:cubicBezTo>
                <a:cubicBezTo>
                  <a:pt x="10" y="95"/>
                  <a:pt x="10" y="95"/>
                  <a:pt x="10" y="95"/>
                </a:cubicBezTo>
                <a:cubicBezTo>
                  <a:pt x="8" y="98"/>
                  <a:pt x="4" y="100"/>
                  <a:pt x="0" y="100"/>
                </a:cubicBezTo>
                <a:cubicBezTo>
                  <a:pt x="0" y="100"/>
                  <a:pt x="1" y="100"/>
                  <a:pt x="1" y="101"/>
                </a:cubicBezTo>
                <a:cubicBezTo>
                  <a:pt x="7" y="104"/>
                  <a:pt x="14" y="103"/>
                  <a:pt x="17" y="98"/>
                </a:cubicBezTo>
                <a:lnTo>
                  <a:pt x="75" y="4"/>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9" name="Freeform 89"/>
          <p:cNvSpPr>
            <a:spLocks noEditPoints="1"/>
          </p:cNvSpPr>
          <p:nvPr/>
        </p:nvSpPr>
        <p:spPr bwMode="auto">
          <a:xfrm>
            <a:off x="7044525" y="1472633"/>
            <a:ext cx="166644" cy="121412"/>
          </a:xfrm>
          <a:custGeom>
            <a:avLst/>
            <a:gdLst>
              <a:gd name="T0" fmla="*/ 84 w 102"/>
              <a:gd name="T1" fmla="*/ 71 h 74"/>
              <a:gd name="T2" fmla="*/ 79 w 102"/>
              <a:gd name="T3" fmla="*/ 69 h 74"/>
              <a:gd name="T4" fmla="*/ 79 w 102"/>
              <a:gd name="T5" fmla="*/ 69 h 74"/>
              <a:gd name="T6" fmla="*/ 79 w 102"/>
              <a:gd name="T7" fmla="*/ 52 h 74"/>
              <a:gd name="T8" fmla="*/ 86 w 102"/>
              <a:gd name="T9" fmla="*/ 49 h 74"/>
              <a:gd name="T10" fmla="*/ 90 w 102"/>
              <a:gd name="T11" fmla="*/ 38 h 74"/>
              <a:gd name="T12" fmla="*/ 79 w 102"/>
              <a:gd name="T13" fmla="*/ 31 h 74"/>
              <a:gd name="T14" fmla="*/ 85 w 102"/>
              <a:gd name="T15" fmla="*/ 20 h 74"/>
              <a:gd name="T16" fmla="*/ 79 w 102"/>
              <a:gd name="T17" fmla="*/ 16 h 74"/>
              <a:gd name="T18" fmla="*/ 72 w 102"/>
              <a:gd name="T19" fmla="*/ 3 h 74"/>
              <a:gd name="T20" fmla="*/ 79 w 102"/>
              <a:gd name="T21" fmla="*/ 16 h 74"/>
              <a:gd name="T22" fmla="*/ 72 w 102"/>
              <a:gd name="T23" fmla="*/ 21 h 74"/>
              <a:gd name="T24" fmla="*/ 72 w 102"/>
              <a:gd name="T25" fmla="*/ 9 h 74"/>
              <a:gd name="T26" fmla="*/ 79 w 102"/>
              <a:gd name="T27" fmla="*/ 73 h 74"/>
              <a:gd name="T28" fmla="*/ 72 w 102"/>
              <a:gd name="T29" fmla="*/ 69 h 74"/>
              <a:gd name="T30" fmla="*/ 79 w 102"/>
              <a:gd name="T31" fmla="*/ 73 h 74"/>
              <a:gd name="T32" fmla="*/ 79 w 102"/>
              <a:gd name="T33" fmla="*/ 34 h 74"/>
              <a:gd name="T34" fmla="*/ 75 w 102"/>
              <a:gd name="T35" fmla="*/ 45 h 74"/>
              <a:gd name="T36" fmla="*/ 79 w 102"/>
              <a:gd name="T37" fmla="*/ 52 h 74"/>
              <a:gd name="T38" fmla="*/ 72 w 102"/>
              <a:gd name="T39" fmla="*/ 25 h 74"/>
              <a:gd name="T40" fmla="*/ 79 w 102"/>
              <a:gd name="T41" fmla="*/ 31 h 74"/>
              <a:gd name="T42" fmla="*/ 72 w 102"/>
              <a:gd name="T43" fmla="*/ 3 h 74"/>
              <a:gd name="T44" fmla="*/ 71 w 102"/>
              <a:gd name="T45" fmla="*/ 8 h 74"/>
              <a:gd name="T46" fmla="*/ 66 w 102"/>
              <a:gd name="T47" fmla="*/ 2 h 74"/>
              <a:gd name="T48" fmla="*/ 66 w 102"/>
              <a:gd name="T49" fmla="*/ 73 h 74"/>
              <a:gd name="T50" fmla="*/ 67 w 102"/>
              <a:gd name="T51" fmla="*/ 65 h 74"/>
              <a:gd name="T52" fmla="*/ 72 w 102"/>
              <a:gd name="T53" fmla="*/ 74 h 74"/>
              <a:gd name="T54" fmla="*/ 72 w 102"/>
              <a:gd name="T55" fmla="*/ 21 h 74"/>
              <a:gd name="T56" fmla="*/ 72 w 102"/>
              <a:gd name="T57" fmla="*/ 52 h 74"/>
              <a:gd name="T58" fmla="*/ 66 w 102"/>
              <a:gd name="T59" fmla="*/ 57 h 74"/>
              <a:gd name="T60" fmla="*/ 69 w 102"/>
              <a:gd name="T61" fmla="*/ 16 h 74"/>
              <a:gd name="T62" fmla="*/ 22 w 102"/>
              <a:gd name="T63" fmla="*/ 10 h 74"/>
              <a:gd name="T64" fmla="*/ 66 w 102"/>
              <a:gd name="T65" fmla="*/ 5 h 74"/>
              <a:gd name="T66" fmla="*/ 64 w 102"/>
              <a:gd name="T67" fmla="*/ 6 h 74"/>
              <a:gd name="T68" fmla="*/ 66 w 102"/>
              <a:gd name="T69" fmla="*/ 16 h 74"/>
              <a:gd name="T70" fmla="*/ 66 w 102"/>
              <a:gd name="T71" fmla="*/ 64 h 74"/>
              <a:gd name="T72" fmla="*/ 37 w 102"/>
              <a:gd name="T73" fmla="*/ 57 h 74"/>
              <a:gd name="T74" fmla="*/ 22 w 102"/>
              <a:gd name="T75" fmla="*/ 49 h 74"/>
              <a:gd name="T76" fmla="*/ 27 w 102"/>
              <a:gd name="T77" fmla="*/ 48 h 74"/>
              <a:gd name="T78" fmla="*/ 22 w 102"/>
              <a:gd name="T79" fmla="*/ 27 h 74"/>
              <a:gd name="T80" fmla="*/ 2 w 102"/>
              <a:gd name="T81" fmla="*/ 41 h 74"/>
              <a:gd name="T82" fmla="*/ 22 w 102"/>
              <a:gd name="T83" fmla="*/ 10 h 74"/>
              <a:gd name="T84" fmla="*/ 17 w 102"/>
              <a:gd name="T85" fmla="*/ 28 h 74"/>
              <a:gd name="T86" fmla="*/ 22 w 102"/>
              <a:gd name="T87" fmla="*/ 49 h 74"/>
              <a:gd name="T88" fmla="*/ 2 w 102"/>
              <a:gd name="T89" fmla="*/ 4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2" h="74">
                <a:moveTo>
                  <a:pt x="79" y="7"/>
                </a:moveTo>
                <a:cubicBezTo>
                  <a:pt x="102" y="22"/>
                  <a:pt x="98" y="62"/>
                  <a:pt x="84" y="71"/>
                </a:cubicBezTo>
                <a:cubicBezTo>
                  <a:pt x="82" y="72"/>
                  <a:pt x="80" y="73"/>
                  <a:pt x="79" y="73"/>
                </a:cubicBezTo>
                <a:cubicBezTo>
                  <a:pt x="79" y="69"/>
                  <a:pt x="79" y="69"/>
                  <a:pt x="79" y="69"/>
                </a:cubicBezTo>
                <a:cubicBezTo>
                  <a:pt x="79" y="69"/>
                  <a:pt x="79" y="69"/>
                  <a:pt x="79" y="69"/>
                </a:cubicBezTo>
                <a:cubicBezTo>
                  <a:pt x="79" y="69"/>
                  <a:pt x="79" y="69"/>
                  <a:pt x="79" y="69"/>
                </a:cubicBezTo>
                <a:cubicBezTo>
                  <a:pt x="83" y="67"/>
                  <a:pt x="85" y="61"/>
                  <a:pt x="83" y="57"/>
                </a:cubicBezTo>
                <a:cubicBezTo>
                  <a:pt x="82" y="55"/>
                  <a:pt x="80" y="53"/>
                  <a:pt x="79" y="52"/>
                </a:cubicBezTo>
                <a:cubicBezTo>
                  <a:pt x="79" y="49"/>
                  <a:pt x="79" y="49"/>
                  <a:pt x="79" y="49"/>
                </a:cubicBezTo>
                <a:cubicBezTo>
                  <a:pt x="81" y="50"/>
                  <a:pt x="84" y="50"/>
                  <a:pt x="86" y="49"/>
                </a:cubicBezTo>
                <a:cubicBezTo>
                  <a:pt x="86" y="49"/>
                  <a:pt x="86" y="49"/>
                  <a:pt x="86" y="49"/>
                </a:cubicBezTo>
                <a:cubicBezTo>
                  <a:pt x="90" y="47"/>
                  <a:pt x="92" y="42"/>
                  <a:pt x="90" y="38"/>
                </a:cubicBezTo>
                <a:cubicBezTo>
                  <a:pt x="88" y="34"/>
                  <a:pt x="83" y="32"/>
                  <a:pt x="79" y="34"/>
                </a:cubicBezTo>
                <a:cubicBezTo>
                  <a:pt x="79" y="31"/>
                  <a:pt x="79" y="31"/>
                  <a:pt x="79" y="31"/>
                </a:cubicBezTo>
                <a:cubicBezTo>
                  <a:pt x="80" y="31"/>
                  <a:pt x="81" y="30"/>
                  <a:pt x="82" y="30"/>
                </a:cubicBezTo>
                <a:cubicBezTo>
                  <a:pt x="86" y="28"/>
                  <a:pt x="87" y="24"/>
                  <a:pt x="85" y="20"/>
                </a:cubicBezTo>
                <a:cubicBezTo>
                  <a:pt x="85" y="20"/>
                  <a:pt x="85" y="20"/>
                  <a:pt x="85" y="20"/>
                </a:cubicBezTo>
                <a:cubicBezTo>
                  <a:pt x="84" y="17"/>
                  <a:pt x="81" y="16"/>
                  <a:pt x="79" y="16"/>
                </a:cubicBezTo>
                <a:lnTo>
                  <a:pt x="79" y="7"/>
                </a:lnTo>
                <a:close/>
                <a:moveTo>
                  <a:pt x="72" y="3"/>
                </a:moveTo>
                <a:cubicBezTo>
                  <a:pt x="74" y="4"/>
                  <a:pt x="76" y="5"/>
                  <a:pt x="79" y="7"/>
                </a:cubicBezTo>
                <a:cubicBezTo>
                  <a:pt x="79" y="16"/>
                  <a:pt x="79" y="16"/>
                  <a:pt x="79" y="16"/>
                </a:cubicBezTo>
                <a:cubicBezTo>
                  <a:pt x="77" y="16"/>
                  <a:pt x="76" y="16"/>
                  <a:pt x="75" y="17"/>
                </a:cubicBezTo>
                <a:cubicBezTo>
                  <a:pt x="73" y="17"/>
                  <a:pt x="72" y="19"/>
                  <a:pt x="72" y="21"/>
                </a:cubicBezTo>
                <a:cubicBezTo>
                  <a:pt x="72" y="13"/>
                  <a:pt x="72" y="13"/>
                  <a:pt x="72" y="13"/>
                </a:cubicBezTo>
                <a:cubicBezTo>
                  <a:pt x="72" y="12"/>
                  <a:pt x="72" y="10"/>
                  <a:pt x="72" y="9"/>
                </a:cubicBezTo>
                <a:cubicBezTo>
                  <a:pt x="72" y="3"/>
                  <a:pt x="72" y="3"/>
                  <a:pt x="72" y="3"/>
                </a:cubicBezTo>
                <a:close/>
                <a:moveTo>
                  <a:pt x="79" y="73"/>
                </a:moveTo>
                <a:cubicBezTo>
                  <a:pt x="76" y="74"/>
                  <a:pt x="74" y="74"/>
                  <a:pt x="72" y="74"/>
                </a:cubicBezTo>
                <a:cubicBezTo>
                  <a:pt x="72" y="69"/>
                  <a:pt x="72" y="69"/>
                  <a:pt x="72" y="69"/>
                </a:cubicBezTo>
                <a:cubicBezTo>
                  <a:pt x="74" y="70"/>
                  <a:pt x="76" y="70"/>
                  <a:pt x="79" y="69"/>
                </a:cubicBezTo>
                <a:cubicBezTo>
                  <a:pt x="79" y="73"/>
                  <a:pt x="79" y="73"/>
                  <a:pt x="79" y="73"/>
                </a:cubicBezTo>
                <a:close/>
                <a:moveTo>
                  <a:pt x="79" y="31"/>
                </a:moveTo>
                <a:cubicBezTo>
                  <a:pt x="79" y="34"/>
                  <a:pt x="79" y="34"/>
                  <a:pt x="79" y="34"/>
                </a:cubicBezTo>
                <a:cubicBezTo>
                  <a:pt x="78" y="34"/>
                  <a:pt x="78" y="34"/>
                  <a:pt x="78" y="34"/>
                </a:cubicBezTo>
                <a:cubicBezTo>
                  <a:pt x="74" y="36"/>
                  <a:pt x="73" y="41"/>
                  <a:pt x="75" y="45"/>
                </a:cubicBezTo>
                <a:cubicBezTo>
                  <a:pt x="76" y="47"/>
                  <a:pt x="77" y="48"/>
                  <a:pt x="79" y="49"/>
                </a:cubicBezTo>
                <a:cubicBezTo>
                  <a:pt x="79" y="52"/>
                  <a:pt x="79" y="52"/>
                  <a:pt x="79" y="52"/>
                </a:cubicBezTo>
                <a:cubicBezTo>
                  <a:pt x="76" y="51"/>
                  <a:pt x="74" y="51"/>
                  <a:pt x="72" y="52"/>
                </a:cubicBezTo>
                <a:cubicBezTo>
                  <a:pt x="72" y="25"/>
                  <a:pt x="72" y="25"/>
                  <a:pt x="72" y="25"/>
                </a:cubicBezTo>
                <a:cubicBezTo>
                  <a:pt x="72" y="26"/>
                  <a:pt x="72" y="26"/>
                  <a:pt x="72" y="26"/>
                </a:cubicBezTo>
                <a:cubicBezTo>
                  <a:pt x="73" y="29"/>
                  <a:pt x="76" y="31"/>
                  <a:pt x="79" y="31"/>
                </a:cubicBezTo>
                <a:close/>
                <a:moveTo>
                  <a:pt x="66" y="2"/>
                </a:moveTo>
                <a:cubicBezTo>
                  <a:pt x="68" y="2"/>
                  <a:pt x="70" y="3"/>
                  <a:pt x="72" y="3"/>
                </a:cubicBezTo>
                <a:cubicBezTo>
                  <a:pt x="72" y="9"/>
                  <a:pt x="72" y="9"/>
                  <a:pt x="72" y="9"/>
                </a:cubicBezTo>
                <a:cubicBezTo>
                  <a:pt x="71" y="9"/>
                  <a:pt x="71" y="9"/>
                  <a:pt x="71" y="8"/>
                </a:cubicBezTo>
                <a:cubicBezTo>
                  <a:pt x="70" y="7"/>
                  <a:pt x="68" y="5"/>
                  <a:pt x="66" y="5"/>
                </a:cubicBezTo>
                <a:cubicBezTo>
                  <a:pt x="66" y="2"/>
                  <a:pt x="66" y="2"/>
                  <a:pt x="66" y="2"/>
                </a:cubicBezTo>
                <a:close/>
                <a:moveTo>
                  <a:pt x="72" y="74"/>
                </a:moveTo>
                <a:cubicBezTo>
                  <a:pt x="70" y="74"/>
                  <a:pt x="68" y="73"/>
                  <a:pt x="66" y="73"/>
                </a:cubicBezTo>
                <a:cubicBezTo>
                  <a:pt x="66" y="64"/>
                  <a:pt x="66" y="64"/>
                  <a:pt x="66" y="64"/>
                </a:cubicBezTo>
                <a:cubicBezTo>
                  <a:pt x="66" y="64"/>
                  <a:pt x="67" y="64"/>
                  <a:pt x="67" y="65"/>
                </a:cubicBezTo>
                <a:cubicBezTo>
                  <a:pt x="68" y="67"/>
                  <a:pt x="70" y="68"/>
                  <a:pt x="72" y="69"/>
                </a:cubicBezTo>
                <a:cubicBezTo>
                  <a:pt x="72" y="74"/>
                  <a:pt x="72" y="74"/>
                  <a:pt x="72" y="74"/>
                </a:cubicBezTo>
                <a:close/>
                <a:moveTo>
                  <a:pt x="72" y="13"/>
                </a:moveTo>
                <a:cubicBezTo>
                  <a:pt x="72" y="21"/>
                  <a:pt x="72" y="21"/>
                  <a:pt x="72" y="21"/>
                </a:cubicBezTo>
                <a:cubicBezTo>
                  <a:pt x="71" y="22"/>
                  <a:pt x="71" y="24"/>
                  <a:pt x="72" y="25"/>
                </a:cubicBezTo>
                <a:cubicBezTo>
                  <a:pt x="72" y="52"/>
                  <a:pt x="72" y="52"/>
                  <a:pt x="72" y="52"/>
                </a:cubicBezTo>
                <a:cubicBezTo>
                  <a:pt x="71" y="52"/>
                  <a:pt x="71" y="52"/>
                  <a:pt x="71" y="52"/>
                </a:cubicBezTo>
                <a:cubicBezTo>
                  <a:pt x="69" y="54"/>
                  <a:pt x="67" y="55"/>
                  <a:pt x="66" y="57"/>
                </a:cubicBezTo>
                <a:cubicBezTo>
                  <a:pt x="66" y="16"/>
                  <a:pt x="66" y="16"/>
                  <a:pt x="66" y="16"/>
                </a:cubicBezTo>
                <a:cubicBezTo>
                  <a:pt x="67" y="16"/>
                  <a:pt x="68" y="16"/>
                  <a:pt x="69" y="16"/>
                </a:cubicBezTo>
                <a:cubicBezTo>
                  <a:pt x="70" y="15"/>
                  <a:pt x="71" y="14"/>
                  <a:pt x="72" y="13"/>
                </a:cubicBezTo>
                <a:close/>
                <a:moveTo>
                  <a:pt x="22" y="10"/>
                </a:moveTo>
                <a:cubicBezTo>
                  <a:pt x="41" y="2"/>
                  <a:pt x="55" y="0"/>
                  <a:pt x="66" y="2"/>
                </a:cubicBezTo>
                <a:cubicBezTo>
                  <a:pt x="66" y="5"/>
                  <a:pt x="66" y="5"/>
                  <a:pt x="66" y="5"/>
                </a:cubicBezTo>
                <a:cubicBezTo>
                  <a:pt x="65" y="5"/>
                  <a:pt x="65" y="6"/>
                  <a:pt x="64" y="6"/>
                </a:cubicBezTo>
                <a:cubicBezTo>
                  <a:pt x="64" y="6"/>
                  <a:pt x="64" y="6"/>
                  <a:pt x="64" y="6"/>
                </a:cubicBezTo>
                <a:cubicBezTo>
                  <a:pt x="61" y="7"/>
                  <a:pt x="60" y="11"/>
                  <a:pt x="61" y="13"/>
                </a:cubicBezTo>
                <a:cubicBezTo>
                  <a:pt x="62" y="15"/>
                  <a:pt x="64" y="16"/>
                  <a:pt x="66" y="16"/>
                </a:cubicBezTo>
                <a:cubicBezTo>
                  <a:pt x="66" y="57"/>
                  <a:pt x="66" y="57"/>
                  <a:pt x="66" y="57"/>
                </a:cubicBezTo>
                <a:cubicBezTo>
                  <a:pt x="66" y="59"/>
                  <a:pt x="66" y="62"/>
                  <a:pt x="66" y="64"/>
                </a:cubicBezTo>
                <a:cubicBezTo>
                  <a:pt x="66" y="73"/>
                  <a:pt x="66" y="73"/>
                  <a:pt x="66" y="73"/>
                </a:cubicBezTo>
                <a:cubicBezTo>
                  <a:pt x="56" y="68"/>
                  <a:pt x="48" y="56"/>
                  <a:pt x="37" y="57"/>
                </a:cubicBezTo>
                <a:cubicBezTo>
                  <a:pt x="32" y="57"/>
                  <a:pt x="27" y="58"/>
                  <a:pt x="22" y="57"/>
                </a:cubicBezTo>
                <a:cubicBezTo>
                  <a:pt x="22" y="49"/>
                  <a:pt x="22" y="49"/>
                  <a:pt x="22" y="49"/>
                </a:cubicBezTo>
                <a:cubicBezTo>
                  <a:pt x="24" y="49"/>
                  <a:pt x="25" y="48"/>
                  <a:pt x="27" y="48"/>
                </a:cubicBezTo>
                <a:cubicBezTo>
                  <a:pt x="27" y="48"/>
                  <a:pt x="27" y="48"/>
                  <a:pt x="27" y="48"/>
                </a:cubicBezTo>
                <a:cubicBezTo>
                  <a:pt x="32" y="45"/>
                  <a:pt x="34" y="38"/>
                  <a:pt x="32" y="33"/>
                </a:cubicBezTo>
                <a:cubicBezTo>
                  <a:pt x="30" y="29"/>
                  <a:pt x="26" y="27"/>
                  <a:pt x="22" y="27"/>
                </a:cubicBezTo>
                <a:lnTo>
                  <a:pt x="22" y="10"/>
                </a:lnTo>
                <a:close/>
                <a:moveTo>
                  <a:pt x="2" y="41"/>
                </a:moveTo>
                <a:cubicBezTo>
                  <a:pt x="0" y="23"/>
                  <a:pt x="18" y="12"/>
                  <a:pt x="18" y="12"/>
                </a:cubicBezTo>
                <a:cubicBezTo>
                  <a:pt x="20" y="12"/>
                  <a:pt x="21" y="11"/>
                  <a:pt x="22" y="10"/>
                </a:cubicBezTo>
                <a:cubicBezTo>
                  <a:pt x="22" y="27"/>
                  <a:pt x="22" y="27"/>
                  <a:pt x="22" y="27"/>
                </a:cubicBezTo>
                <a:cubicBezTo>
                  <a:pt x="20" y="27"/>
                  <a:pt x="19" y="27"/>
                  <a:pt x="17" y="28"/>
                </a:cubicBezTo>
                <a:cubicBezTo>
                  <a:pt x="12" y="31"/>
                  <a:pt x="9" y="37"/>
                  <a:pt x="12" y="43"/>
                </a:cubicBezTo>
                <a:cubicBezTo>
                  <a:pt x="14" y="47"/>
                  <a:pt x="18" y="49"/>
                  <a:pt x="22" y="49"/>
                </a:cubicBezTo>
                <a:cubicBezTo>
                  <a:pt x="22" y="57"/>
                  <a:pt x="22" y="57"/>
                  <a:pt x="22" y="57"/>
                </a:cubicBezTo>
                <a:cubicBezTo>
                  <a:pt x="12" y="57"/>
                  <a:pt x="4" y="53"/>
                  <a:pt x="2" y="41"/>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0" name="Freeform 90"/>
          <p:cNvSpPr>
            <a:spLocks/>
          </p:cNvSpPr>
          <p:nvPr/>
        </p:nvSpPr>
        <p:spPr bwMode="auto">
          <a:xfrm>
            <a:off x="5655428" y="2267763"/>
            <a:ext cx="154741" cy="199973"/>
          </a:xfrm>
          <a:custGeom>
            <a:avLst/>
            <a:gdLst>
              <a:gd name="T0" fmla="*/ 0 w 95"/>
              <a:gd name="T1" fmla="*/ 21 h 123"/>
              <a:gd name="T2" fmla="*/ 4 w 95"/>
              <a:gd name="T3" fmla="*/ 19 h 123"/>
              <a:gd name="T4" fmla="*/ 59 w 95"/>
              <a:gd name="T5" fmla="*/ 109 h 123"/>
              <a:gd name="T6" fmla="*/ 79 w 95"/>
              <a:gd name="T7" fmla="*/ 112 h 123"/>
              <a:gd name="T8" fmla="*/ 85 w 95"/>
              <a:gd name="T9" fmla="*/ 93 h 123"/>
              <a:gd name="T10" fmla="*/ 29 w 95"/>
              <a:gd name="T11" fmla="*/ 3 h 123"/>
              <a:gd name="T12" fmla="*/ 34 w 95"/>
              <a:gd name="T13" fmla="*/ 0 h 123"/>
              <a:gd name="T14" fmla="*/ 90 w 95"/>
              <a:gd name="T15" fmla="*/ 91 h 123"/>
              <a:gd name="T16" fmla="*/ 82 w 95"/>
              <a:gd name="T17" fmla="*/ 117 h 123"/>
              <a:gd name="T18" fmla="*/ 56 w 95"/>
              <a:gd name="T19" fmla="*/ 112 h 123"/>
              <a:gd name="T20" fmla="*/ 0 w 95"/>
              <a:gd name="T21" fmla="*/ 21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 h="123">
                <a:moveTo>
                  <a:pt x="0" y="21"/>
                </a:moveTo>
                <a:cubicBezTo>
                  <a:pt x="4" y="19"/>
                  <a:pt x="4" y="19"/>
                  <a:pt x="4" y="19"/>
                </a:cubicBezTo>
                <a:cubicBezTo>
                  <a:pt x="59" y="109"/>
                  <a:pt x="59" y="109"/>
                  <a:pt x="59" y="109"/>
                </a:cubicBezTo>
                <a:cubicBezTo>
                  <a:pt x="63" y="115"/>
                  <a:pt x="72" y="117"/>
                  <a:pt x="79" y="112"/>
                </a:cubicBezTo>
                <a:cubicBezTo>
                  <a:pt x="87" y="108"/>
                  <a:pt x="89" y="99"/>
                  <a:pt x="85" y="93"/>
                </a:cubicBezTo>
                <a:cubicBezTo>
                  <a:pt x="29" y="3"/>
                  <a:pt x="29" y="3"/>
                  <a:pt x="29" y="3"/>
                </a:cubicBezTo>
                <a:cubicBezTo>
                  <a:pt x="34" y="0"/>
                  <a:pt x="34" y="0"/>
                  <a:pt x="34" y="0"/>
                </a:cubicBezTo>
                <a:cubicBezTo>
                  <a:pt x="90" y="91"/>
                  <a:pt x="90" y="91"/>
                  <a:pt x="90" y="91"/>
                </a:cubicBezTo>
                <a:cubicBezTo>
                  <a:pt x="95" y="100"/>
                  <a:pt x="92" y="111"/>
                  <a:pt x="82" y="117"/>
                </a:cubicBezTo>
                <a:cubicBezTo>
                  <a:pt x="73" y="123"/>
                  <a:pt x="61" y="121"/>
                  <a:pt x="56" y="112"/>
                </a:cubicBezTo>
                <a:lnTo>
                  <a:pt x="0" y="21"/>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1" name="Freeform 91"/>
          <p:cNvSpPr>
            <a:spLocks/>
          </p:cNvSpPr>
          <p:nvPr/>
        </p:nvSpPr>
        <p:spPr bwMode="auto">
          <a:xfrm>
            <a:off x="5645906" y="2260621"/>
            <a:ext cx="76180" cy="52374"/>
          </a:xfrm>
          <a:custGeom>
            <a:avLst/>
            <a:gdLst>
              <a:gd name="T0" fmla="*/ 1 w 47"/>
              <a:gd name="T1" fmla="*/ 30 h 32"/>
              <a:gd name="T2" fmla="*/ 6 w 47"/>
              <a:gd name="T3" fmla="*/ 31 h 32"/>
              <a:gd name="T4" fmla="*/ 44 w 47"/>
              <a:gd name="T5" fmla="*/ 7 h 32"/>
              <a:gd name="T6" fmla="*/ 46 w 47"/>
              <a:gd name="T7" fmla="*/ 2 h 32"/>
              <a:gd name="T8" fmla="*/ 41 w 47"/>
              <a:gd name="T9" fmla="*/ 1 h 32"/>
              <a:gd name="T10" fmla="*/ 2 w 47"/>
              <a:gd name="T11" fmla="*/ 25 h 32"/>
              <a:gd name="T12" fmla="*/ 1 w 47"/>
              <a:gd name="T13" fmla="*/ 30 h 32"/>
            </a:gdLst>
            <a:ahLst/>
            <a:cxnLst>
              <a:cxn ang="0">
                <a:pos x="T0" y="T1"/>
              </a:cxn>
              <a:cxn ang="0">
                <a:pos x="T2" y="T3"/>
              </a:cxn>
              <a:cxn ang="0">
                <a:pos x="T4" y="T5"/>
              </a:cxn>
              <a:cxn ang="0">
                <a:pos x="T6" y="T7"/>
              </a:cxn>
              <a:cxn ang="0">
                <a:pos x="T8" y="T9"/>
              </a:cxn>
              <a:cxn ang="0">
                <a:pos x="T10" y="T11"/>
              </a:cxn>
              <a:cxn ang="0">
                <a:pos x="T12" y="T13"/>
              </a:cxn>
            </a:cxnLst>
            <a:rect l="0" t="0" r="r" b="b"/>
            <a:pathLst>
              <a:path w="47" h="32">
                <a:moveTo>
                  <a:pt x="1" y="30"/>
                </a:moveTo>
                <a:cubicBezTo>
                  <a:pt x="2" y="32"/>
                  <a:pt x="4" y="32"/>
                  <a:pt x="6" y="31"/>
                </a:cubicBezTo>
                <a:cubicBezTo>
                  <a:pt x="44" y="7"/>
                  <a:pt x="44" y="7"/>
                  <a:pt x="44" y="7"/>
                </a:cubicBezTo>
                <a:cubicBezTo>
                  <a:pt x="46" y="6"/>
                  <a:pt x="47" y="4"/>
                  <a:pt x="46" y="2"/>
                </a:cubicBezTo>
                <a:cubicBezTo>
                  <a:pt x="45" y="1"/>
                  <a:pt x="42" y="0"/>
                  <a:pt x="41" y="1"/>
                </a:cubicBezTo>
                <a:cubicBezTo>
                  <a:pt x="2" y="25"/>
                  <a:pt x="2" y="25"/>
                  <a:pt x="2" y="25"/>
                </a:cubicBezTo>
                <a:cubicBezTo>
                  <a:pt x="1" y="26"/>
                  <a:pt x="0" y="28"/>
                  <a:pt x="1" y="30"/>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2" name="Freeform 92"/>
          <p:cNvSpPr>
            <a:spLocks/>
          </p:cNvSpPr>
          <p:nvPr/>
        </p:nvSpPr>
        <p:spPr bwMode="auto">
          <a:xfrm>
            <a:off x="5676854" y="2303472"/>
            <a:ext cx="104748" cy="144028"/>
          </a:xfrm>
          <a:custGeom>
            <a:avLst/>
            <a:gdLst>
              <a:gd name="T0" fmla="*/ 0 w 64"/>
              <a:gd name="T1" fmla="*/ 3 h 88"/>
              <a:gd name="T2" fmla="*/ 5 w 64"/>
              <a:gd name="T3" fmla="*/ 0 h 88"/>
              <a:gd name="T4" fmla="*/ 55 w 64"/>
              <a:gd name="T5" fmla="*/ 80 h 88"/>
              <a:gd name="T6" fmla="*/ 64 w 64"/>
              <a:gd name="T7" fmla="*/ 85 h 88"/>
              <a:gd name="T8" fmla="*/ 63 w 64"/>
              <a:gd name="T9" fmla="*/ 85 h 88"/>
              <a:gd name="T10" fmla="*/ 49 w 64"/>
              <a:gd name="T11" fmla="*/ 82 h 88"/>
              <a:gd name="T12" fmla="*/ 0 w 64"/>
              <a:gd name="T13" fmla="*/ 3 h 88"/>
            </a:gdLst>
            <a:ahLst/>
            <a:cxnLst>
              <a:cxn ang="0">
                <a:pos x="T0" y="T1"/>
              </a:cxn>
              <a:cxn ang="0">
                <a:pos x="T2" y="T3"/>
              </a:cxn>
              <a:cxn ang="0">
                <a:pos x="T4" y="T5"/>
              </a:cxn>
              <a:cxn ang="0">
                <a:pos x="T6" y="T7"/>
              </a:cxn>
              <a:cxn ang="0">
                <a:pos x="T8" y="T9"/>
              </a:cxn>
              <a:cxn ang="0">
                <a:pos x="T10" y="T11"/>
              </a:cxn>
              <a:cxn ang="0">
                <a:pos x="T12" y="T13"/>
              </a:cxn>
            </a:cxnLst>
            <a:rect l="0" t="0" r="r" b="b"/>
            <a:pathLst>
              <a:path w="64" h="88">
                <a:moveTo>
                  <a:pt x="0" y="3"/>
                </a:moveTo>
                <a:cubicBezTo>
                  <a:pt x="5" y="0"/>
                  <a:pt x="5" y="0"/>
                  <a:pt x="5" y="0"/>
                </a:cubicBezTo>
                <a:cubicBezTo>
                  <a:pt x="55" y="80"/>
                  <a:pt x="55" y="80"/>
                  <a:pt x="55" y="80"/>
                </a:cubicBezTo>
                <a:cubicBezTo>
                  <a:pt x="57" y="83"/>
                  <a:pt x="60" y="85"/>
                  <a:pt x="64" y="85"/>
                </a:cubicBezTo>
                <a:cubicBezTo>
                  <a:pt x="63" y="85"/>
                  <a:pt x="63" y="85"/>
                  <a:pt x="63" y="85"/>
                </a:cubicBezTo>
                <a:cubicBezTo>
                  <a:pt x="58" y="88"/>
                  <a:pt x="52" y="87"/>
                  <a:pt x="49" y="82"/>
                </a:cubicBezTo>
                <a:lnTo>
                  <a:pt x="0" y="3"/>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3" name="Freeform 93"/>
          <p:cNvSpPr>
            <a:spLocks noEditPoints="1"/>
          </p:cNvSpPr>
          <p:nvPr/>
        </p:nvSpPr>
        <p:spPr bwMode="auto">
          <a:xfrm>
            <a:off x="6675528" y="3505691"/>
            <a:ext cx="164263" cy="179738"/>
          </a:xfrm>
          <a:custGeom>
            <a:avLst/>
            <a:gdLst>
              <a:gd name="T0" fmla="*/ 78 w 101"/>
              <a:gd name="T1" fmla="*/ 51 h 110"/>
              <a:gd name="T2" fmla="*/ 75 w 101"/>
              <a:gd name="T3" fmla="*/ 63 h 110"/>
              <a:gd name="T4" fmla="*/ 75 w 101"/>
              <a:gd name="T5" fmla="*/ 73 h 110"/>
              <a:gd name="T6" fmla="*/ 77 w 101"/>
              <a:gd name="T7" fmla="*/ 74 h 110"/>
              <a:gd name="T8" fmla="*/ 86 w 101"/>
              <a:gd name="T9" fmla="*/ 86 h 110"/>
              <a:gd name="T10" fmla="*/ 75 w 101"/>
              <a:gd name="T11" fmla="*/ 80 h 110"/>
              <a:gd name="T12" fmla="*/ 75 w 101"/>
              <a:gd name="T13" fmla="*/ 22 h 110"/>
              <a:gd name="T14" fmla="*/ 86 w 101"/>
              <a:gd name="T15" fmla="*/ 15 h 110"/>
              <a:gd name="T16" fmla="*/ 77 w 101"/>
              <a:gd name="T17" fmla="*/ 28 h 110"/>
              <a:gd name="T18" fmla="*/ 75 w 101"/>
              <a:gd name="T19" fmla="*/ 28 h 110"/>
              <a:gd name="T20" fmla="*/ 98 w 101"/>
              <a:gd name="T21" fmla="*/ 48 h 110"/>
              <a:gd name="T22" fmla="*/ 83 w 101"/>
              <a:gd name="T23" fmla="*/ 51 h 110"/>
              <a:gd name="T24" fmla="*/ 98 w 101"/>
              <a:gd name="T25" fmla="*/ 53 h 110"/>
              <a:gd name="T26" fmla="*/ 98 w 101"/>
              <a:gd name="T27" fmla="*/ 48 h 110"/>
              <a:gd name="T28" fmla="*/ 52 w 101"/>
              <a:gd name="T29" fmla="*/ 110 h 110"/>
              <a:gd name="T30" fmla="*/ 66 w 101"/>
              <a:gd name="T31" fmla="*/ 74 h 110"/>
              <a:gd name="T32" fmla="*/ 75 w 101"/>
              <a:gd name="T33" fmla="*/ 39 h 110"/>
              <a:gd name="T34" fmla="*/ 50 w 101"/>
              <a:gd name="T35" fmla="*/ 29 h 110"/>
              <a:gd name="T36" fmla="*/ 72 w 101"/>
              <a:gd name="T37" fmla="*/ 51 h 110"/>
              <a:gd name="T38" fmla="*/ 62 w 101"/>
              <a:gd name="T39" fmla="*/ 70 h 110"/>
              <a:gd name="T40" fmla="*/ 60 w 101"/>
              <a:gd name="T41" fmla="*/ 85 h 110"/>
              <a:gd name="T42" fmla="*/ 50 w 101"/>
              <a:gd name="T43" fmla="*/ 110 h 110"/>
              <a:gd name="T44" fmla="*/ 75 w 101"/>
              <a:gd name="T45" fmla="*/ 28 h 110"/>
              <a:gd name="T46" fmla="*/ 74 w 101"/>
              <a:gd name="T47" fmla="*/ 24 h 110"/>
              <a:gd name="T48" fmla="*/ 75 w 101"/>
              <a:gd name="T49" fmla="*/ 73 h 110"/>
              <a:gd name="T50" fmla="*/ 74 w 101"/>
              <a:gd name="T51" fmla="*/ 78 h 110"/>
              <a:gd name="T52" fmla="*/ 75 w 101"/>
              <a:gd name="T53" fmla="*/ 73 h 110"/>
              <a:gd name="T54" fmla="*/ 50 w 101"/>
              <a:gd name="T55" fmla="*/ 0 h 110"/>
              <a:gd name="T56" fmla="*/ 53 w 101"/>
              <a:gd name="T57" fmla="*/ 3 h 110"/>
              <a:gd name="T58" fmla="*/ 50 w 101"/>
              <a:gd name="T59" fmla="*/ 18 h 110"/>
              <a:gd name="T60" fmla="*/ 50 w 101"/>
              <a:gd name="T61" fmla="*/ 23 h 110"/>
              <a:gd name="T62" fmla="*/ 25 w 101"/>
              <a:gd name="T63" fmla="*/ 63 h 110"/>
              <a:gd name="T64" fmla="*/ 35 w 101"/>
              <a:gd name="T65" fmla="*/ 96 h 110"/>
              <a:gd name="T66" fmla="*/ 50 w 101"/>
              <a:gd name="T67" fmla="*/ 110 h 110"/>
              <a:gd name="T68" fmla="*/ 41 w 101"/>
              <a:gd name="T69" fmla="*/ 85 h 110"/>
              <a:gd name="T70" fmla="*/ 39 w 101"/>
              <a:gd name="T71" fmla="*/ 70 h 110"/>
              <a:gd name="T72" fmla="*/ 34 w 101"/>
              <a:gd name="T73" fmla="*/ 35 h 110"/>
              <a:gd name="T74" fmla="*/ 50 w 101"/>
              <a:gd name="T75" fmla="*/ 23 h 110"/>
              <a:gd name="T76" fmla="*/ 50 w 101"/>
              <a:gd name="T77" fmla="*/ 18 h 110"/>
              <a:gd name="T78" fmla="*/ 48 w 101"/>
              <a:gd name="T79" fmla="*/ 3 h 110"/>
              <a:gd name="T80" fmla="*/ 25 w 101"/>
              <a:gd name="T81" fmla="*/ 80 h 110"/>
              <a:gd name="T82" fmla="*/ 27 w 101"/>
              <a:gd name="T83" fmla="*/ 74 h 110"/>
              <a:gd name="T84" fmla="*/ 25 w 101"/>
              <a:gd name="T85" fmla="*/ 80 h 110"/>
              <a:gd name="T86" fmla="*/ 25 w 101"/>
              <a:gd name="T87" fmla="*/ 22 h 110"/>
              <a:gd name="T88" fmla="*/ 27 w 101"/>
              <a:gd name="T89" fmla="*/ 28 h 110"/>
              <a:gd name="T90" fmla="*/ 25 w 101"/>
              <a:gd name="T91" fmla="*/ 39 h 110"/>
              <a:gd name="T92" fmla="*/ 25 w 101"/>
              <a:gd name="T93" fmla="*/ 63 h 110"/>
              <a:gd name="T94" fmla="*/ 25 w 101"/>
              <a:gd name="T95" fmla="*/ 22 h 110"/>
              <a:gd name="T96" fmla="*/ 23 w 101"/>
              <a:gd name="T97" fmla="*/ 28 h 110"/>
              <a:gd name="T98" fmla="*/ 15 w 101"/>
              <a:gd name="T99" fmla="*/ 19 h 110"/>
              <a:gd name="T100" fmla="*/ 18 w 101"/>
              <a:gd name="T101" fmla="*/ 15 h 110"/>
              <a:gd name="T102" fmla="*/ 25 w 101"/>
              <a:gd name="T103" fmla="*/ 73 h 110"/>
              <a:gd name="T104" fmla="*/ 18 w 101"/>
              <a:gd name="T105" fmla="*/ 86 h 110"/>
              <a:gd name="T106" fmla="*/ 15 w 101"/>
              <a:gd name="T107" fmla="*/ 83 h 110"/>
              <a:gd name="T108" fmla="*/ 23 w 101"/>
              <a:gd name="T109" fmla="*/ 74 h 110"/>
              <a:gd name="T110" fmla="*/ 18 w 101"/>
              <a:gd name="T111" fmla="*/ 51 h 110"/>
              <a:gd name="T112" fmla="*/ 15 w 101"/>
              <a:gd name="T113" fmla="*/ 48 h 110"/>
              <a:gd name="T114" fmla="*/ 0 w 101"/>
              <a:gd name="T115" fmla="*/ 51 h 110"/>
              <a:gd name="T116" fmla="*/ 15 w 101"/>
              <a:gd name="T117" fmla="*/ 53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10">
                <a:moveTo>
                  <a:pt x="75" y="63"/>
                </a:moveTo>
                <a:cubicBezTo>
                  <a:pt x="77" y="59"/>
                  <a:pt x="78" y="55"/>
                  <a:pt x="78" y="51"/>
                </a:cubicBezTo>
                <a:cubicBezTo>
                  <a:pt x="78" y="47"/>
                  <a:pt x="77" y="43"/>
                  <a:pt x="75" y="39"/>
                </a:cubicBezTo>
                <a:cubicBezTo>
                  <a:pt x="75" y="63"/>
                  <a:pt x="75" y="63"/>
                  <a:pt x="75" y="63"/>
                </a:cubicBezTo>
                <a:close/>
                <a:moveTo>
                  <a:pt x="75" y="80"/>
                </a:moveTo>
                <a:cubicBezTo>
                  <a:pt x="75" y="73"/>
                  <a:pt x="75" y="73"/>
                  <a:pt x="75" y="73"/>
                </a:cubicBezTo>
                <a:cubicBezTo>
                  <a:pt x="76" y="73"/>
                  <a:pt x="77" y="73"/>
                  <a:pt x="77" y="74"/>
                </a:cubicBezTo>
                <a:cubicBezTo>
                  <a:pt x="77" y="74"/>
                  <a:pt x="77" y="74"/>
                  <a:pt x="77" y="74"/>
                </a:cubicBezTo>
                <a:cubicBezTo>
                  <a:pt x="86" y="83"/>
                  <a:pt x="86" y="83"/>
                  <a:pt x="86" y="83"/>
                </a:cubicBezTo>
                <a:cubicBezTo>
                  <a:pt x="87" y="84"/>
                  <a:pt x="87" y="85"/>
                  <a:pt x="86" y="86"/>
                </a:cubicBezTo>
                <a:cubicBezTo>
                  <a:pt x="85" y="87"/>
                  <a:pt x="83" y="87"/>
                  <a:pt x="82" y="86"/>
                </a:cubicBezTo>
                <a:cubicBezTo>
                  <a:pt x="75" y="80"/>
                  <a:pt x="75" y="80"/>
                  <a:pt x="75" y="80"/>
                </a:cubicBezTo>
                <a:close/>
                <a:moveTo>
                  <a:pt x="75" y="28"/>
                </a:moveTo>
                <a:cubicBezTo>
                  <a:pt x="75" y="22"/>
                  <a:pt x="75" y="22"/>
                  <a:pt x="75" y="22"/>
                </a:cubicBezTo>
                <a:cubicBezTo>
                  <a:pt x="82" y="15"/>
                  <a:pt x="82" y="15"/>
                  <a:pt x="82" y="15"/>
                </a:cubicBezTo>
                <a:cubicBezTo>
                  <a:pt x="83" y="14"/>
                  <a:pt x="85" y="14"/>
                  <a:pt x="86" y="15"/>
                </a:cubicBezTo>
                <a:cubicBezTo>
                  <a:pt x="87" y="16"/>
                  <a:pt x="87" y="18"/>
                  <a:pt x="86" y="19"/>
                </a:cubicBezTo>
                <a:cubicBezTo>
                  <a:pt x="77" y="28"/>
                  <a:pt x="77" y="28"/>
                  <a:pt x="77" y="28"/>
                </a:cubicBezTo>
                <a:cubicBezTo>
                  <a:pt x="77" y="28"/>
                  <a:pt x="77" y="28"/>
                  <a:pt x="77" y="28"/>
                </a:cubicBezTo>
                <a:cubicBezTo>
                  <a:pt x="77" y="28"/>
                  <a:pt x="76" y="28"/>
                  <a:pt x="75" y="28"/>
                </a:cubicBezTo>
                <a:close/>
                <a:moveTo>
                  <a:pt x="98" y="48"/>
                </a:moveTo>
                <a:cubicBezTo>
                  <a:pt x="98" y="48"/>
                  <a:pt x="98" y="48"/>
                  <a:pt x="98" y="48"/>
                </a:cubicBezTo>
                <a:cubicBezTo>
                  <a:pt x="86" y="48"/>
                  <a:pt x="86" y="48"/>
                  <a:pt x="86" y="48"/>
                </a:cubicBezTo>
                <a:cubicBezTo>
                  <a:pt x="84" y="48"/>
                  <a:pt x="83" y="49"/>
                  <a:pt x="83" y="51"/>
                </a:cubicBezTo>
                <a:cubicBezTo>
                  <a:pt x="83" y="52"/>
                  <a:pt x="84" y="53"/>
                  <a:pt x="86" y="53"/>
                </a:cubicBezTo>
                <a:cubicBezTo>
                  <a:pt x="98" y="53"/>
                  <a:pt x="98" y="53"/>
                  <a:pt x="98" y="53"/>
                </a:cubicBezTo>
                <a:cubicBezTo>
                  <a:pt x="100" y="53"/>
                  <a:pt x="101" y="52"/>
                  <a:pt x="101" y="51"/>
                </a:cubicBezTo>
                <a:cubicBezTo>
                  <a:pt x="101" y="49"/>
                  <a:pt x="100" y="48"/>
                  <a:pt x="98" y="48"/>
                </a:cubicBezTo>
                <a:close/>
                <a:moveTo>
                  <a:pt x="50" y="110"/>
                </a:moveTo>
                <a:cubicBezTo>
                  <a:pt x="52" y="110"/>
                  <a:pt x="52" y="110"/>
                  <a:pt x="52" y="110"/>
                </a:cubicBezTo>
                <a:cubicBezTo>
                  <a:pt x="60" y="110"/>
                  <a:pt x="66" y="104"/>
                  <a:pt x="66" y="96"/>
                </a:cubicBezTo>
                <a:cubicBezTo>
                  <a:pt x="66" y="74"/>
                  <a:pt x="66" y="74"/>
                  <a:pt x="66" y="74"/>
                </a:cubicBezTo>
                <a:cubicBezTo>
                  <a:pt x="70" y="71"/>
                  <a:pt x="73" y="67"/>
                  <a:pt x="75" y="63"/>
                </a:cubicBezTo>
                <a:cubicBezTo>
                  <a:pt x="75" y="39"/>
                  <a:pt x="75" y="39"/>
                  <a:pt x="75" y="39"/>
                </a:cubicBezTo>
                <a:cubicBezTo>
                  <a:pt x="71" y="29"/>
                  <a:pt x="61" y="23"/>
                  <a:pt x="50" y="23"/>
                </a:cubicBezTo>
                <a:cubicBezTo>
                  <a:pt x="50" y="29"/>
                  <a:pt x="50" y="29"/>
                  <a:pt x="50" y="29"/>
                </a:cubicBezTo>
                <a:cubicBezTo>
                  <a:pt x="56" y="29"/>
                  <a:pt x="62" y="31"/>
                  <a:pt x="66" y="35"/>
                </a:cubicBezTo>
                <a:cubicBezTo>
                  <a:pt x="70" y="39"/>
                  <a:pt x="72" y="45"/>
                  <a:pt x="72" y="51"/>
                </a:cubicBezTo>
                <a:cubicBezTo>
                  <a:pt x="72" y="59"/>
                  <a:pt x="68" y="66"/>
                  <a:pt x="62" y="70"/>
                </a:cubicBezTo>
                <a:cubicBezTo>
                  <a:pt x="62" y="70"/>
                  <a:pt x="62" y="70"/>
                  <a:pt x="62" y="70"/>
                </a:cubicBezTo>
                <a:cubicBezTo>
                  <a:pt x="61" y="70"/>
                  <a:pt x="60" y="71"/>
                  <a:pt x="60" y="72"/>
                </a:cubicBezTo>
                <a:cubicBezTo>
                  <a:pt x="60" y="85"/>
                  <a:pt x="60" y="85"/>
                  <a:pt x="60" y="85"/>
                </a:cubicBezTo>
                <a:cubicBezTo>
                  <a:pt x="50" y="85"/>
                  <a:pt x="50" y="85"/>
                  <a:pt x="50" y="85"/>
                </a:cubicBezTo>
                <a:cubicBezTo>
                  <a:pt x="50" y="110"/>
                  <a:pt x="50" y="110"/>
                  <a:pt x="50" y="110"/>
                </a:cubicBezTo>
                <a:close/>
                <a:moveTo>
                  <a:pt x="75" y="22"/>
                </a:moveTo>
                <a:cubicBezTo>
                  <a:pt x="75" y="28"/>
                  <a:pt x="75" y="28"/>
                  <a:pt x="75" y="28"/>
                </a:cubicBezTo>
                <a:cubicBezTo>
                  <a:pt x="75" y="28"/>
                  <a:pt x="74" y="28"/>
                  <a:pt x="74" y="28"/>
                </a:cubicBezTo>
                <a:cubicBezTo>
                  <a:pt x="72" y="27"/>
                  <a:pt x="72" y="25"/>
                  <a:pt x="74" y="24"/>
                </a:cubicBezTo>
                <a:cubicBezTo>
                  <a:pt x="75" y="22"/>
                  <a:pt x="75" y="22"/>
                  <a:pt x="75" y="22"/>
                </a:cubicBezTo>
                <a:close/>
                <a:moveTo>
                  <a:pt x="75" y="73"/>
                </a:moveTo>
                <a:cubicBezTo>
                  <a:pt x="75" y="80"/>
                  <a:pt x="75" y="80"/>
                  <a:pt x="75" y="80"/>
                </a:cubicBezTo>
                <a:cubicBezTo>
                  <a:pt x="74" y="78"/>
                  <a:pt x="74" y="78"/>
                  <a:pt x="74" y="78"/>
                </a:cubicBezTo>
                <a:cubicBezTo>
                  <a:pt x="72" y="77"/>
                  <a:pt x="72" y="75"/>
                  <a:pt x="74" y="74"/>
                </a:cubicBezTo>
                <a:cubicBezTo>
                  <a:pt x="74" y="73"/>
                  <a:pt x="75" y="73"/>
                  <a:pt x="75" y="73"/>
                </a:cubicBezTo>
                <a:close/>
                <a:moveTo>
                  <a:pt x="50" y="18"/>
                </a:moveTo>
                <a:cubicBezTo>
                  <a:pt x="50" y="0"/>
                  <a:pt x="50" y="0"/>
                  <a:pt x="50" y="0"/>
                </a:cubicBezTo>
                <a:cubicBezTo>
                  <a:pt x="50" y="0"/>
                  <a:pt x="50" y="0"/>
                  <a:pt x="50" y="0"/>
                </a:cubicBezTo>
                <a:cubicBezTo>
                  <a:pt x="52" y="0"/>
                  <a:pt x="53" y="2"/>
                  <a:pt x="53" y="3"/>
                </a:cubicBezTo>
                <a:cubicBezTo>
                  <a:pt x="53" y="15"/>
                  <a:pt x="53" y="15"/>
                  <a:pt x="53" y="15"/>
                </a:cubicBezTo>
                <a:cubicBezTo>
                  <a:pt x="53" y="17"/>
                  <a:pt x="52" y="18"/>
                  <a:pt x="50" y="18"/>
                </a:cubicBezTo>
                <a:cubicBezTo>
                  <a:pt x="50" y="18"/>
                  <a:pt x="50" y="18"/>
                  <a:pt x="50" y="18"/>
                </a:cubicBezTo>
                <a:close/>
                <a:moveTo>
                  <a:pt x="50" y="23"/>
                </a:moveTo>
                <a:cubicBezTo>
                  <a:pt x="39" y="23"/>
                  <a:pt x="30" y="29"/>
                  <a:pt x="25" y="39"/>
                </a:cubicBezTo>
                <a:cubicBezTo>
                  <a:pt x="25" y="63"/>
                  <a:pt x="25" y="63"/>
                  <a:pt x="25" y="63"/>
                </a:cubicBezTo>
                <a:cubicBezTo>
                  <a:pt x="27" y="68"/>
                  <a:pt x="31" y="71"/>
                  <a:pt x="35" y="74"/>
                </a:cubicBezTo>
                <a:cubicBezTo>
                  <a:pt x="35" y="96"/>
                  <a:pt x="35" y="96"/>
                  <a:pt x="35" y="96"/>
                </a:cubicBezTo>
                <a:cubicBezTo>
                  <a:pt x="35" y="104"/>
                  <a:pt x="41" y="110"/>
                  <a:pt x="49" y="110"/>
                </a:cubicBezTo>
                <a:cubicBezTo>
                  <a:pt x="50" y="110"/>
                  <a:pt x="50" y="110"/>
                  <a:pt x="50" y="110"/>
                </a:cubicBezTo>
                <a:cubicBezTo>
                  <a:pt x="50" y="85"/>
                  <a:pt x="50" y="85"/>
                  <a:pt x="50" y="85"/>
                </a:cubicBezTo>
                <a:cubicBezTo>
                  <a:pt x="41" y="85"/>
                  <a:pt x="41" y="85"/>
                  <a:pt x="41" y="85"/>
                </a:cubicBezTo>
                <a:cubicBezTo>
                  <a:pt x="41" y="72"/>
                  <a:pt x="41" y="72"/>
                  <a:pt x="41" y="72"/>
                </a:cubicBezTo>
                <a:cubicBezTo>
                  <a:pt x="41" y="71"/>
                  <a:pt x="40" y="71"/>
                  <a:pt x="39" y="70"/>
                </a:cubicBezTo>
                <a:cubicBezTo>
                  <a:pt x="33" y="66"/>
                  <a:pt x="28" y="59"/>
                  <a:pt x="28" y="51"/>
                </a:cubicBezTo>
                <a:cubicBezTo>
                  <a:pt x="28" y="45"/>
                  <a:pt x="30" y="39"/>
                  <a:pt x="34" y="35"/>
                </a:cubicBezTo>
                <a:cubicBezTo>
                  <a:pt x="39" y="31"/>
                  <a:pt x="44" y="29"/>
                  <a:pt x="50" y="29"/>
                </a:cubicBezTo>
                <a:cubicBezTo>
                  <a:pt x="50" y="23"/>
                  <a:pt x="50" y="23"/>
                  <a:pt x="50" y="23"/>
                </a:cubicBezTo>
                <a:close/>
                <a:moveTo>
                  <a:pt x="50" y="0"/>
                </a:moveTo>
                <a:cubicBezTo>
                  <a:pt x="50" y="18"/>
                  <a:pt x="50" y="18"/>
                  <a:pt x="50" y="18"/>
                </a:cubicBezTo>
                <a:cubicBezTo>
                  <a:pt x="49" y="18"/>
                  <a:pt x="48" y="17"/>
                  <a:pt x="48" y="15"/>
                </a:cubicBezTo>
                <a:cubicBezTo>
                  <a:pt x="48" y="3"/>
                  <a:pt x="48" y="3"/>
                  <a:pt x="48" y="3"/>
                </a:cubicBezTo>
                <a:cubicBezTo>
                  <a:pt x="48" y="2"/>
                  <a:pt x="49" y="1"/>
                  <a:pt x="50" y="0"/>
                </a:cubicBezTo>
                <a:close/>
                <a:moveTo>
                  <a:pt x="25" y="80"/>
                </a:moveTo>
                <a:cubicBezTo>
                  <a:pt x="25" y="73"/>
                  <a:pt x="25" y="73"/>
                  <a:pt x="25" y="73"/>
                </a:cubicBezTo>
                <a:cubicBezTo>
                  <a:pt x="26" y="73"/>
                  <a:pt x="27" y="73"/>
                  <a:pt x="27" y="74"/>
                </a:cubicBezTo>
                <a:cubicBezTo>
                  <a:pt x="28" y="75"/>
                  <a:pt x="28" y="77"/>
                  <a:pt x="27" y="78"/>
                </a:cubicBezTo>
                <a:cubicBezTo>
                  <a:pt x="25" y="80"/>
                  <a:pt x="25" y="80"/>
                  <a:pt x="25" y="80"/>
                </a:cubicBezTo>
                <a:close/>
                <a:moveTo>
                  <a:pt x="25" y="28"/>
                </a:moveTo>
                <a:cubicBezTo>
                  <a:pt x="25" y="22"/>
                  <a:pt x="25" y="22"/>
                  <a:pt x="25" y="22"/>
                </a:cubicBezTo>
                <a:cubicBezTo>
                  <a:pt x="27" y="24"/>
                  <a:pt x="27" y="24"/>
                  <a:pt x="27" y="24"/>
                </a:cubicBezTo>
                <a:cubicBezTo>
                  <a:pt x="28" y="25"/>
                  <a:pt x="28" y="27"/>
                  <a:pt x="27" y="28"/>
                </a:cubicBezTo>
                <a:cubicBezTo>
                  <a:pt x="27" y="28"/>
                  <a:pt x="26" y="28"/>
                  <a:pt x="25" y="28"/>
                </a:cubicBezTo>
                <a:close/>
                <a:moveTo>
                  <a:pt x="25" y="39"/>
                </a:moveTo>
                <a:cubicBezTo>
                  <a:pt x="23" y="42"/>
                  <a:pt x="22" y="46"/>
                  <a:pt x="22" y="51"/>
                </a:cubicBezTo>
                <a:cubicBezTo>
                  <a:pt x="22" y="55"/>
                  <a:pt x="23" y="59"/>
                  <a:pt x="25" y="63"/>
                </a:cubicBezTo>
                <a:cubicBezTo>
                  <a:pt x="25" y="39"/>
                  <a:pt x="25" y="39"/>
                  <a:pt x="25" y="39"/>
                </a:cubicBezTo>
                <a:close/>
                <a:moveTo>
                  <a:pt x="25" y="22"/>
                </a:moveTo>
                <a:cubicBezTo>
                  <a:pt x="25" y="28"/>
                  <a:pt x="25" y="28"/>
                  <a:pt x="25" y="28"/>
                </a:cubicBezTo>
                <a:cubicBezTo>
                  <a:pt x="25" y="28"/>
                  <a:pt x="24" y="28"/>
                  <a:pt x="23" y="28"/>
                </a:cubicBezTo>
                <a:cubicBezTo>
                  <a:pt x="23" y="28"/>
                  <a:pt x="23" y="28"/>
                  <a:pt x="23" y="28"/>
                </a:cubicBezTo>
                <a:cubicBezTo>
                  <a:pt x="15" y="19"/>
                  <a:pt x="15" y="19"/>
                  <a:pt x="15" y="19"/>
                </a:cubicBezTo>
                <a:cubicBezTo>
                  <a:pt x="14" y="18"/>
                  <a:pt x="14" y="16"/>
                  <a:pt x="15" y="15"/>
                </a:cubicBezTo>
                <a:cubicBezTo>
                  <a:pt x="16" y="14"/>
                  <a:pt x="17" y="14"/>
                  <a:pt x="18" y="15"/>
                </a:cubicBezTo>
                <a:cubicBezTo>
                  <a:pt x="25" y="22"/>
                  <a:pt x="25" y="22"/>
                  <a:pt x="25" y="22"/>
                </a:cubicBezTo>
                <a:close/>
                <a:moveTo>
                  <a:pt x="25" y="73"/>
                </a:moveTo>
                <a:cubicBezTo>
                  <a:pt x="25" y="80"/>
                  <a:pt x="25" y="80"/>
                  <a:pt x="25" y="80"/>
                </a:cubicBezTo>
                <a:cubicBezTo>
                  <a:pt x="18" y="86"/>
                  <a:pt x="18" y="86"/>
                  <a:pt x="18" y="86"/>
                </a:cubicBezTo>
                <a:cubicBezTo>
                  <a:pt x="17" y="87"/>
                  <a:pt x="16" y="87"/>
                  <a:pt x="15" y="86"/>
                </a:cubicBezTo>
                <a:cubicBezTo>
                  <a:pt x="14" y="85"/>
                  <a:pt x="14" y="84"/>
                  <a:pt x="15" y="83"/>
                </a:cubicBezTo>
                <a:cubicBezTo>
                  <a:pt x="23" y="74"/>
                  <a:pt x="23" y="74"/>
                  <a:pt x="23" y="74"/>
                </a:cubicBezTo>
                <a:cubicBezTo>
                  <a:pt x="23" y="74"/>
                  <a:pt x="23" y="74"/>
                  <a:pt x="23" y="74"/>
                </a:cubicBezTo>
                <a:cubicBezTo>
                  <a:pt x="24" y="74"/>
                  <a:pt x="25" y="73"/>
                  <a:pt x="25" y="73"/>
                </a:cubicBezTo>
                <a:close/>
                <a:moveTo>
                  <a:pt x="18" y="51"/>
                </a:moveTo>
                <a:cubicBezTo>
                  <a:pt x="18" y="51"/>
                  <a:pt x="18" y="51"/>
                  <a:pt x="18" y="51"/>
                </a:cubicBezTo>
                <a:cubicBezTo>
                  <a:pt x="18" y="49"/>
                  <a:pt x="16" y="48"/>
                  <a:pt x="15" y="48"/>
                </a:cubicBezTo>
                <a:cubicBezTo>
                  <a:pt x="3" y="48"/>
                  <a:pt x="3" y="48"/>
                  <a:pt x="3" y="48"/>
                </a:cubicBezTo>
                <a:cubicBezTo>
                  <a:pt x="1" y="48"/>
                  <a:pt x="0" y="49"/>
                  <a:pt x="0" y="51"/>
                </a:cubicBezTo>
                <a:cubicBezTo>
                  <a:pt x="0" y="52"/>
                  <a:pt x="1" y="53"/>
                  <a:pt x="3" y="53"/>
                </a:cubicBezTo>
                <a:cubicBezTo>
                  <a:pt x="15" y="53"/>
                  <a:pt x="15" y="53"/>
                  <a:pt x="15" y="53"/>
                </a:cubicBezTo>
                <a:cubicBezTo>
                  <a:pt x="16" y="53"/>
                  <a:pt x="18" y="52"/>
                  <a:pt x="18" y="51"/>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4" name="Freeform 94"/>
          <p:cNvSpPr>
            <a:spLocks/>
          </p:cNvSpPr>
          <p:nvPr/>
        </p:nvSpPr>
        <p:spPr bwMode="auto">
          <a:xfrm>
            <a:off x="6476745" y="2321327"/>
            <a:ext cx="47613" cy="45232"/>
          </a:xfrm>
          <a:custGeom>
            <a:avLst/>
            <a:gdLst>
              <a:gd name="T0" fmla="*/ 28 w 29"/>
              <a:gd name="T1" fmla="*/ 16 h 28"/>
              <a:gd name="T2" fmla="*/ 12 w 29"/>
              <a:gd name="T3" fmla="*/ 27 h 28"/>
              <a:gd name="T4" fmla="*/ 1 w 29"/>
              <a:gd name="T5" fmla="*/ 12 h 28"/>
              <a:gd name="T6" fmla="*/ 17 w 29"/>
              <a:gd name="T7" fmla="*/ 1 h 28"/>
              <a:gd name="T8" fmla="*/ 28 w 29"/>
              <a:gd name="T9" fmla="*/ 16 h 28"/>
            </a:gdLst>
            <a:ahLst/>
            <a:cxnLst>
              <a:cxn ang="0">
                <a:pos x="T0" y="T1"/>
              </a:cxn>
              <a:cxn ang="0">
                <a:pos x="T2" y="T3"/>
              </a:cxn>
              <a:cxn ang="0">
                <a:pos x="T4" y="T5"/>
              </a:cxn>
              <a:cxn ang="0">
                <a:pos x="T6" y="T7"/>
              </a:cxn>
              <a:cxn ang="0">
                <a:pos x="T8" y="T9"/>
              </a:cxn>
            </a:cxnLst>
            <a:rect l="0" t="0" r="r" b="b"/>
            <a:pathLst>
              <a:path w="29" h="28">
                <a:moveTo>
                  <a:pt x="28" y="16"/>
                </a:moveTo>
                <a:cubicBezTo>
                  <a:pt x="26" y="23"/>
                  <a:pt x="19" y="28"/>
                  <a:pt x="12" y="27"/>
                </a:cubicBezTo>
                <a:cubicBezTo>
                  <a:pt x="5" y="26"/>
                  <a:pt x="0" y="19"/>
                  <a:pt x="1" y="12"/>
                </a:cubicBezTo>
                <a:cubicBezTo>
                  <a:pt x="3" y="4"/>
                  <a:pt x="10" y="0"/>
                  <a:pt x="17" y="1"/>
                </a:cubicBezTo>
                <a:cubicBezTo>
                  <a:pt x="24" y="2"/>
                  <a:pt x="29" y="9"/>
                  <a:pt x="28" y="16"/>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5" name="Freeform 95"/>
          <p:cNvSpPr>
            <a:spLocks/>
          </p:cNvSpPr>
          <p:nvPr/>
        </p:nvSpPr>
        <p:spPr bwMode="auto">
          <a:xfrm>
            <a:off x="6466032" y="2184441"/>
            <a:ext cx="44042" cy="147599"/>
          </a:xfrm>
          <a:custGeom>
            <a:avLst/>
            <a:gdLst>
              <a:gd name="T0" fmla="*/ 27 w 27"/>
              <a:gd name="T1" fmla="*/ 90 h 91"/>
              <a:gd name="T2" fmla="*/ 12 w 27"/>
              <a:gd name="T3" fmla="*/ 14 h 91"/>
              <a:gd name="T4" fmla="*/ 1 w 27"/>
              <a:gd name="T5" fmla="*/ 0 h 91"/>
              <a:gd name="T6" fmla="*/ 17 w 27"/>
              <a:gd name="T7" fmla="*/ 91 h 91"/>
              <a:gd name="T8" fmla="*/ 27 w 27"/>
              <a:gd name="T9" fmla="*/ 90 h 91"/>
            </a:gdLst>
            <a:ahLst/>
            <a:cxnLst>
              <a:cxn ang="0">
                <a:pos x="T0" y="T1"/>
              </a:cxn>
              <a:cxn ang="0">
                <a:pos x="T2" y="T3"/>
              </a:cxn>
              <a:cxn ang="0">
                <a:pos x="T4" y="T5"/>
              </a:cxn>
              <a:cxn ang="0">
                <a:pos x="T6" y="T7"/>
              </a:cxn>
              <a:cxn ang="0">
                <a:pos x="T8" y="T9"/>
              </a:cxn>
            </a:cxnLst>
            <a:rect l="0" t="0" r="r" b="b"/>
            <a:pathLst>
              <a:path w="27" h="91">
                <a:moveTo>
                  <a:pt x="27" y="90"/>
                </a:moveTo>
                <a:cubicBezTo>
                  <a:pt x="27" y="90"/>
                  <a:pt x="12" y="14"/>
                  <a:pt x="12" y="14"/>
                </a:cubicBezTo>
                <a:cubicBezTo>
                  <a:pt x="12" y="14"/>
                  <a:pt x="3" y="0"/>
                  <a:pt x="1" y="0"/>
                </a:cubicBezTo>
                <a:cubicBezTo>
                  <a:pt x="0" y="0"/>
                  <a:pt x="17" y="91"/>
                  <a:pt x="17" y="91"/>
                </a:cubicBezTo>
                <a:lnTo>
                  <a:pt x="27" y="9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6" name="Freeform 96"/>
          <p:cNvSpPr>
            <a:spLocks/>
          </p:cNvSpPr>
          <p:nvPr/>
        </p:nvSpPr>
        <p:spPr bwMode="auto">
          <a:xfrm>
            <a:off x="6496981" y="2208247"/>
            <a:ext cx="95225" cy="127364"/>
          </a:xfrm>
          <a:custGeom>
            <a:avLst/>
            <a:gdLst>
              <a:gd name="T0" fmla="*/ 1 w 80"/>
              <a:gd name="T1" fmla="*/ 99 h 107"/>
              <a:gd name="T2" fmla="*/ 60 w 80"/>
              <a:gd name="T3" fmla="*/ 13 h 107"/>
              <a:gd name="T4" fmla="*/ 80 w 80"/>
              <a:gd name="T5" fmla="*/ 0 h 107"/>
              <a:gd name="T6" fmla="*/ 71 w 80"/>
              <a:gd name="T7" fmla="*/ 21 h 107"/>
              <a:gd name="T8" fmla="*/ 12 w 80"/>
              <a:gd name="T9" fmla="*/ 107 h 107"/>
              <a:gd name="T10" fmla="*/ 0 w 80"/>
              <a:gd name="T11" fmla="*/ 100 h 107"/>
              <a:gd name="T12" fmla="*/ 1 w 80"/>
              <a:gd name="T13" fmla="*/ 99 h 107"/>
            </a:gdLst>
            <a:ahLst/>
            <a:cxnLst>
              <a:cxn ang="0">
                <a:pos x="T0" y="T1"/>
              </a:cxn>
              <a:cxn ang="0">
                <a:pos x="T2" y="T3"/>
              </a:cxn>
              <a:cxn ang="0">
                <a:pos x="T4" y="T5"/>
              </a:cxn>
              <a:cxn ang="0">
                <a:pos x="T6" y="T7"/>
              </a:cxn>
              <a:cxn ang="0">
                <a:pos x="T8" y="T9"/>
              </a:cxn>
              <a:cxn ang="0">
                <a:pos x="T10" y="T11"/>
              </a:cxn>
              <a:cxn ang="0">
                <a:pos x="T12" y="T13"/>
              </a:cxn>
            </a:cxnLst>
            <a:rect l="0" t="0" r="r" b="b"/>
            <a:pathLst>
              <a:path w="80" h="107">
                <a:moveTo>
                  <a:pt x="1" y="99"/>
                </a:moveTo>
                <a:lnTo>
                  <a:pt x="60" y="13"/>
                </a:lnTo>
                <a:lnTo>
                  <a:pt x="80" y="0"/>
                </a:lnTo>
                <a:lnTo>
                  <a:pt x="71" y="21"/>
                </a:lnTo>
                <a:lnTo>
                  <a:pt x="12" y="107"/>
                </a:lnTo>
                <a:lnTo>
                  <a:pt x="0" y="100"/>
                </a:lnTo>
                <a:lnTo>
                  <a:pt x="1" y="99"/>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7" name="Freeform 97"/>
          <p:cNvSpPr>
            <a:spLocks/>
          </p:cNvSpPr>
          <p:nvPr/>
        </p:nvSpPr>
        <p:spPr bwMode="auto">
          <a:xfrm>
            <a:off x="6488649" y="2355846"/>
            <a:ext cx="11903" cy="23806"/>
          </a:xfrm>
          <a:custGeom>
            <a:avLst/>
            <a:gdLst>
              <a:gd name="T0" fmla="*/ 2 w 7"/>
              <a:gd name="T1" fmla="*/ 3 h 15"/>
              <a:gd name="T2" fmla="*/ 5 w 7"/>
              <a:gd name="T3" fmla="*/ 1 h 15"/>
              <a:gd name="T4" fmla="*/ 7 w 7"/>
              <a:gd name="T5" fmla="*/ 3 h 15"/>
              <a:gd name="T6" fmla="*/ 5 w 7"/>
              <a:gd name="T7" fmla="*/ 13 h 15"/>
              <a:gd name="T8" fmla="*/ 3 w 7"/>
              <a:gd name="T9" fmla="*/ 15 h 15"/>
              <a:gd name="T10" fmla="*/ 1 w 7"/>
              <a:gd name="T11" fmla="*/ 12 h 15"/>
              <a:gd name="T12" fmla="*/ 2 w 7"/>
              <a:gd name="T13" fmla="*/ 3 h 15"/>
            </a:gdLst>
            <a:ahLst/>
            <a:cxnLst>
              <a:cxn ang="0">
                <a:pos x="T0" y="T1"/>
              </a:cxn>
              <a:cxn ang="0">
                <a:pos x="T2" y="T3"/>
              </a:cxn>
              <a:cxn ang="0">
                <a:pos x="T4" y="T5"/>
              </a:cxn>
              <a:cxn ang="0">
                <a:pos x="T6" y="T7"/>
              </a:cxn>
              <a:cxn ang="0">
                <a:pos x="T8" y="T9"/>
              </a:cxn>
              <a:cxn ang="0">
                <a:pos x="T10" y="T11"/>
              </a:cxn>
              <a:cxn ang="0">
                <a:pos x="T12" y="T13"/>
              </a:cxn>
            </a:cxnLst>
            <a:rect l="0" t="0" r="r" b="b"/>
            <a:pathLst>
              <a:path w="7" h="15">
                <a:moveTo>
                  <a:pt x="2" y="3"/>
                </a:moveTo>
                <a:cubicBezTo>
                  <a:pt x="3" y="1"/>
                  <a:pt x="4" y="0"/>
                  <a:pt x="5" y="1"/>
                </a:cubicBezTo>
                <a:cubicBezTo>
                  <a:pt x="6" y="1"/>
                  <a:pt x="7" y="2"/>
                  <a:pt x="7" y="3"/>
                </a:cubicBezTo>
                <a:cubicBezTo>
                  <a:pt x="5" y="13"/>
                  <a:pt x="5" y="13"/>
                  <a:pt x="5" y="13"/>
                </a:cubicBezTo>
                <a:cubicBezTo>
                  <a:pt x="5" y="14"/>
                  <a:pt x="4" y="15"/>
                  <a:pt x="3" y="15"/>
                </a:cubicBezTo>
                <a:cubicBezTo>
                  <a:pt x="1" y="15"/>
                  <a:pt x="0" y="13"/>
                  <a:pt x="1" y="12"/>
                </a:cubicBezTo>
                <a:lnTo>
                  <a:pt x="2" y="3"/>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8" name="Freeform 98"/>
          <p:cNvSpPr>
            <a:spLocks noEditPoints="1"/>
          </p:cNvSpPr>
          <p:nvPr/>
        </p:nvSpPr>
        <p:spPr bwMode="auto">
          <a:xfrm>
            <a:off x="6450559" y="1150057"/>
            <a:ext cx="165454" cy="177357"/>
          </a:xfrm>
          <a:custGeom>
            <a:avLst/>
            <a:gdLst>
              <a:gd name="T0" fmla="*/ 78 w 101"/>
              <a:gd name="T1" fmla="*/ 50 h 109"/>
              <a:gd name="T2" fmla="*/ 76 w 101"/>
              <a:gd name="T3" fmla="*/ 62 h 109"/>
              <a:gd name="T4" fmla="*/ 76 w 101"/>
              <a:gd name="T5" fmla="*/ 73 h 109"/>
              <a:gd name="T6" fmla="*/ 78 w 101"/>
              <a:gd name="T7" fmla="*/ 73 h 109"/>
              <a:gd name="T8" fmla="*/ 86 w 101"/>
              <a:gd name="T9" fmla="*/ 86 h 109"/>
              <a:gd name="T10" fmla="*/ 76 w 101"/>
              <a:gd name="T11" fmla="*/ 79 h 109"/>
              <a:gd name="T12" fmla="*/ 76 w 101"/>
              <a:gd name="T13" fmla="*/ 22 h 109"/>
              <a:gd name="T14" fmla="*/ 86 w 101"/>
              <a:gd name="T15" fmla="*/ 15 h 109"/>
              <a:gd name="T16" fmla="*/ 78 w 101"/>
              <a:gd name="T17" fmla="*/ 27 h 109"/>
              <a:gd name="T18" fmla="*/ 76 w 101"/>
              <a:gd name="T19" fmla="*/ 28 h 109"/>
              <a:gd name="T20" fmla="*/ 99 w 101"/>
              <a:gd name="T21" fmla="*/ 48 h 109"/>
              <a:gd name="T22" fmla="*/ 84 w 101"/>
              <a:gd name="T23" fmla="*/ 50 h 109"/>
              <a:gd name="T24" fmla="*/ 99 w 101"/>
              <a:gd name="T25" fmla="*/ 53 h 109"/>
              <a:gd name="T26" fmla="*/ 99 w 101"/>
              <a:gd name="T27" fmla="*/ 48 h 109"/>
              <a:gd name="T28" fmla="*/ 53 w 101"/>
              <a:gd name="T29" fmla="*/ 109 h 109"/>
              <a:gd name="T30" fmla="*/ 66 w 101"/>
              <a:gd name="T31" fmla="*/ 73 h 109"/>
              <a:gd name="T32" fmla="*/ 76 w 101"/>
              <a:gd name="T33" fmla="*/ 38 h 109"/>
              <a:gd name="T34" fmla="*/ 51 w 101"/>
              <a:gd name="T35" fmla="*/ 28 h 109"/>
              <a:gd name="T36" fmla="*/ 73 w 101"/>
              <a:gd name="T37" fmla="*/ 50 h 109"/>
              <a:gd name="T38" fmla="*/ 62 w 101"/>
              <a:gd name="T39" fmla="*/ 69 h 109"/>
              <a:gd name="T40" fmla="*/ 61 w 101"/>
              <a:gd name="T41" fmla="*/ 84 h 109"/>
              <a:gd name="T42" fmla="*/ 51 w 101"/>
              <a:gd name="T43" fmla="*/ 109 h 109"/>
              <a:gd name="T44" fmla="*/ 76 w 101"/>
              <a:gd name="T45" fmla="*/ 28 h 109"/>
              <a:gd name="T46" fmla="*/ 74 w 101"/>
              <a:gd name="T47" fmla="*/ 23 h 109"/>
              <a:gd name="T48" fmla="*/ 76 w 101"/>
              <a:gd name="T49" fmla="*/ 73 h 109"/>
              <a:gd name="T50" fmla="*/ 74 w 101"/>
              <a:gd name="T51" fmla="*/ 77 h 109"/>
              <a:gd name="T52" fmla="*/ 76 w 101"/>
              <a:gd name="T53" fmla="*/ 73 h 109"/>
              <a:gd name="T54" fmla="*/ 51 w 101"/>
              <a:gd name="T55" fmla="*/ 0 h 109"/>
              <a:gd name="T56" fmla="*/ 53 w 101"/>
              <a:gd name="T57" fmla="*/ 2 h 109"/>
              <a:gd name="T58" fmla="*/ 51 w 101"/>
              <a:gd name="T59" fmla="*/ 17 h 109"/>
              <a:gd name="T60" fmla="*/ 51 w 101"/>
              <a:gd name="T61" fmla="*/ 22 h 109"/>
              <a:gd name="T62" fmla="*/ 26 w 101"/>
              <a:gd name="T63" fmla="*/ 62 h 109"/>
              <a:gd name="T64" fmla="*/ 35 w 101"/>
              <a:gd name="T65" fmla="*/ 95 h 109"/>
              <a:gd name="T66" fmla="*/ 51 w 101"/>
              <a:gd name="T67" fmla="*/ 109 h 109"/>
              <a:gd name="T68" fmla="*/ 41 w 101"/>
              <a:gd name="T69" fmla="*/ 84 h 109"/>
              <a:gd name="T70" fmla="*/ 40 w 101"/>
              <a:gd name="T71" fmla="*/ 69 h 109"/>
              <a:gd name="T72" fmla="*/ 35 w 101"/>
              <a:gd name="T73" fmla="*/ 35 h 109"/>
              <a:gd name="T74" fmla="*/ 51 w 101"/>
              <a:gd name="T75" fmla="*/ 22 h 109"/>
              <a:gd name="T76" fmla="*/ 51 w 101"/>
              <a:gd name="T77" fmla="*/ 17 h 109"/>
              <a:gd name="T78" fmla="*/ 48 w 101"/>
              <a:gd name="T79" fmla="*/ 2 h 109"/>
              <a:gd name="T80" fmla="*/ 26 w 101"/>
              <a:gd name="T81" fmla="*/ 79 h 109"/>
              <a:gd name="T82" fmla="*/ 28 w 101"/>
              <a:gd name="T83" fmla="*/ 73 h 109"/>
              <a:gd name="T84" fmla="*/ 26 w 101"/>
              <a:gd name="T85" fmla="*/ 79 h 109"/>
              <a:gd name="T86" fmla="*/ 26 w 101"/>
              <a:gd name="T87" fmla="*/ 21 h 109"/>
              <a:gd name="T88" fmla="*/ 28 w 101"/>
              <a:gd name="T89" fmla="*/ 27 h 109"/>
              <a:gd name="T90" fmla="*/ 26 w 101"/>
              <a:gd name="T91" fmla="*/ 38 h 109"/>
              <a:gd name="T92" fmla="*/ 26 w 101"/>
              <a:gd name="T93" fmla="*/ 62 h 109"/>
              <a:gd name="T94" fmla="*/ 26 w 101"/>
              <a:gd name="T95" fmla="*/ 21 h 109"/>
              <a:gd name="T96" fmla="*/ 24 w 101"/>
              <a:gd name="T97" fmla="*/ 27 h 109"/>
              <a:gd name="T98" fmla="*/ 15 w 101"/>
              <a:gd name="T99" fmla="*/ 18 h 109"/>
              <a:gd name="T100" fmla="*/ 19 w 101"/>
              <a:gd name="T101" fmla="*/ 15 h 109"/>
              <a:gd name="T102" fmla="*/ 26 w 101"/>
              <a:gd name="T103" fmla="*/ 73 h 109"/>
              <a:gd name="T104" fmla="*/ 19 w 101"/>
              <a:gd name="T105" fmla="*/ 86 h 109"/>
              <a:gd name="T106" fmla="*/ 15 w 101"/>
              <a:gd name="T107" fmla="*/ 82 h 109"/>
              <a:gd name="T108" fmla="*/ 24 w 101"/>
              <a:gd name="T109" fmla="*/ 73 h 109"/>
              <a:gd name="T110" fmla="*/ 18 w 101"/>
              <a:gd name="T111" fmla="*/ 50 h 109"/>
              <a:gd name="T112" fmla="*/ 15 w 101"/>
              <a:gd name="T113" fmla="*/ 48 h 109"/>
              <a:gd name="T114" fmla="*/ 0 w 101"/>
              <a:gd name="T115" fmla="*/ 50 h 109"/>
              <a:gd name="T116" fmla="*/ 15 w 101"/>
              <a:gd name="T117" fmla="*/ 5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09">
                <a:moveTo>
                  <a:pt x="76" y="62"/>
                </a:moveTo>
                <a:cubicBezTo>
                  <a:pt x="78" y="58"/>
                  <a:pt x="78" y="54"/>
                  <a:pt x="78" y="50"/>
                </a:cubicBezTo>
                <a:cubicBezTo>
                  <a:pt x="78" y="46"/>
                  <a:pt x="78" y="42"/>
                  <a:pt x="76" y="38"/>
                </a:cubicBezTo>
                <a:cubicBezTo>
                  <a:pt x="76" y="62"/>
                  <a:pt x="76" y="62"/>
                  <a:pt x="76" y="62"/>
                </a:cubicBezTo>
                <a:close/>
                <a:moveTo>
                  <a:pt x="76" y="79"/>
                </a:moveTo>
                <a:cubicBezTo>
                  <a:pt x="76" y="73"/>
                  <a:pt x="76" y="73"/>
                  <a:pt x="76" y="73"/>
                </a:cubicBezTo>
                <a:cubicBezTo>
                  <a:pt x="77" y="73"/>
                  <a:pt x="77" y="73"/>
                  <a:pt x="78" y="73"/>
                </a:cubicBezTo>
                <a:cubicBezTo>
                  <a:pt x="78" y="73"/>
                  <a:pt x="78" y="73"/>
                  <a:pt x="78" y="73"/>
                </a:cubicBezTo>
                <a:cubicBezTo>
                  <a:pt x="86" y="82"/>
                  <a:pt x="86" y="82"/>
                  <a:pt x="86" y="82"/>
                </a:cubicBezTo>
                <a:cubicBezTo>
                  <a:pt x="87" y="83"/>
                  <a:pt x="87" y="85"/>
                  <a:pt x="86" y="86"/>
                </a:cubicBezTo>
                <a:cubicBezTo>
                  <a:pt x="85" y="87"/>
                  <a:pt x="84" y="87"/>
                  <a:pt x="83" y="86"/>
                </a:cubicBezTo>
                <a:cubicBezTo>
                  <a:pt x="76" y="79"/>
                  <a:pt x="76" y="79"/>
                  <a:pt x="76" y="79"/>
                </a:cubicBezTo>
                <a:close/>
                <a:moveTo>
                  <a:pt x="76" y="28"/>
                </a:moveTo>
                <a:cubicBezTo>
                  <a:pt x="76" y="22"/>
                  <a:pt x="76" y="22"/>
                  <a:pt x="76" y="22"/>
                </a:cubicBezTo>
                <a:cubicBezTo>
                  <a:pt x="83" y="15"/>
                  <a:pt x="83" y="15"/>
                  <a:pt x="83" y="15"/>
                </a:cubicBezTo>
                <a:cubicBezTo>
                  <a:pt x="84" y="14"/>
                  <a:pt x="85" y="14"/>
                  <a:pt x="86" y="15"/>
                </a:cubicBezTo>
                <a:cubicBezTo>
                  <a:pt x="87" y="16"/>
                  <a:pt x="87" y="17"/>
                  <a:pt x="86" y="18"/>
                </a:cubicBezTo>
                <a:cubicBezTo>
                  <a:pt x="78" y="27"/>
                  <a:pt x="78" y="27"/>
                  <a:pt x="78" y="27"/>
                </a:cubicBezTo>
                <a:cubicBezTo>
                  <a:pt x="78" y="27"/>
                  <a:pt x="78" y="27"/>
                  <a:pt x="78" y="27"/>
                </a:cubicBezTo>
                <a:cubicBezTo>
                  <a:pt x="77" y="28"/>
                  <a:pt x="77" y="28"/>
                  <a:pt x="76" y="28"/>
                </a:cubicBezTo>
                <a:close/>
                <a:moveTo>
                  <a:pt x="99" y="48"/>
                </a:moveTo>
                <a:cubicBezTo>
                  <a:pt x="99" y="48"/>
                  <a:pt x="99" y="48"/>
                  <a:pt x="99" y="48"/>
                </a:cubicBezTo>
                <a:cubicBezTo>
                  <a:pt x="86" y="48"/>
                  <a:pt x="86" y="48"/>
                  <a:pt x="86" y="48"/>
                </a:cubicBezTo>
                <a:cubicBezTo>
                  <a:pt x="85" y="48"/>
                  <a:pt x="84" y="49"/>
                  <a:pt x="84" y="50"/>
                </a:cubicBezTo>
                <a:cubicBezTo>
                  <a:pt x="84" y="52"/>
                  <a:pt x="85" y="53"/>
                  <a:pt x="86" y="53"/>
                </a:cubicBezTo>
                <a:cubicBezTo>
                  <a:pt x="99" y="53"/>
                  <a:pt x="99" y="53"/>
                  <a:pt x="99" y="53"/>
                </a:cubicBezTo>
                <a:cubicBezTo>
                  <a:pt x="100" y="53"/>
                  <a:pt x="101" y="52"/>
                  <a:pt x="101" y="50"/>
                </a:cubicBezTo>
                <a:cubicBezTo>
                  <a:pt x="101" y="49"/>
                  <a:pt x="100" y="48"/>
                  <a:pt x="99" y="48"/>
                </a:cubicBezTo>
                <a:close/>
                <a:moveTo>
                  <a:pt x="51" y="109"/>
                </a:moveTo>
                <a:cubicBezTo>
                  <a:pt x="53" y="109"/>
                  <a:pt x="53" y="109"/>
                  <a:pt x="53" y="109"/>
                </a:cubicBezTo>
                <a:cubicBezTo>
                  <a:pt x="60" y="109"/>
                  <a:pt x="66" y="103"/>
                  <a:pt x="66" y="95"/>
                </a:cubicBezTo>
                <a:cubicBezTo>
                  <a:pt x="66" y="73"/>
                  <a:pt x="66" y="73"/>
                  <a:pt x="66" y="73"/>
                </a:cubicBezTo>
                <a:cubicBezTo>
                  <a:pt x="70" y="70"/>
                  <a:pt x="74" y="67"/>
                  <a:pt x="76" y="62"/>
                </a:cubicBezTo>
                <a:cubicBezTo>
                  <a:pt x="76" y="38"/>
                  <a:pt x="76" y="38"/>
                  <a:pt x="76" y="38"/>
                </a:cubicBezTo>
                <a:cubicBezTo>
                  <a:pt x="71" y="29"/>
                  <a:pt x="62" y="22"/>
                  <a:pt x="51" y="22"/>
                </a:cubicBezTo>
                <a:cubicBezTo>
                  <a:pt x="51" y="28"/>
                  <a:pt x="51" y="28"/>
                  <a:pt x="51" y="28"/>
                </a:cubicBezTo>
                <a:cubicBezTo>
                  <a:pt x="57" y="28"/>
                  <a:pt x="62" y="31"/>
                  <a:pt x="66" y="35"/>
                </a:cubicBezTo>
                <a:cubicBezTo>
                  <a:pt x="70" y="39"/>
                  <a:pt x="73" y="44"/>
                  <a:pt x="73" y="50"/>
                </a:cubicBezTo>
                <a:cubicBezTo>
                  <a:pt x="73" y="58"/>
                  <a:pt x="68" y="65"/>
                  <a:pt x="62" y="69"/>
                </a:cubicBezTo>
                <a:cubicBezTo>
                  <a:pt x="62" y="69"/>
                  <a:pt x="62" y="69"/>
                  <a:pt x="62" y="69"/>
                </a:cubicBezTo>
                <a:cubicBezTo>
                  <a:pt x="61" y="70"/>
                  <a:pt x="61" y="71"/>
                  <a:pt x="61" y="72"/>
                </a:cubicBezTo>
                <a:cubicBezTo>
                  <a:pt x="61" y="84"/>
                  <a:pt x="61" y="84"/>
                  <a:pt x="61" y="84"/>
                </a:cubicBezTo>
                <a:cubicBezTo>
                  <a:pt x="51" y="84"/>
                  <a:pt x="51" y="84"/>
                  <a:pt x="51" y="84"/>
                </a:cubicBezTo>
                <a:cubicBezTo>
                  <a:pt x="51" y="109"/>
                  <a:pt x="51" y="109"/>
                  <a:pt x="51" y="109"/>
                </a:cubicBezTo>
                <a:close/>
                <a:moveTo>
                  <a:pt x="76" y="22"/>
                </a:moveTo>
                <a:cubicBezTo>
                  <a:pt x="76" y="28"/>
                  <a:pt x="76" y="28"/>
                  <a:pt x="76" y="28"/>
                </a:cubicBezTo>
                <a:cubicBezTo>
                  <a:pt x="75" y="28"/>
                  <a:pt x="75" y="28"/>
                  <a:pt x="74" y="27"/>
                </a:cubicBezTo>
                <a:cubicBezTo>
                  <a:pt x="73" y="26"/>
                  <a:pt x="73" y="24"/>
                  <a:pt x="74" y="23"/>
                </a:cubicBezTo>
                <a:cubicBezTo>
                  <a:pt x="76" y="22"/>
                  <a:pt x="76" y="22"/>
                  <a:pt x="76" y="22"/>
                </a:cubicBezTo>
                <a:close/>
                <a:moveTo>
                  <a:pt x="76" y="73"/>
                </a:moveTo>
                <a:cubicBezTo>
                  <a:pt x="76" y="79"/>
                  <a:pt x="76" y="79"/>
                  <a:pt x="76" y="79"/>
                </a:cubicBezTo>
                <a:cubicBezTo>
                  <a:pt x="74" y="77"/>
                  <a:pt x="74" y="77"/>
                  <a:pt x="74" y="77"/>
                </a:cubicBezTo>
                <a:cubicBezTo>
                  <a:pt x="73" y="76"/>
                  <a:pt x="73" y="74"/>
                  <a:pt x="74" y="73"/>
                </a:cubicBezTo>
                <a:cubicBezTo>
                  <a:pt x="75" y="73"/>
                  <a:pt x="75" y="73"/>
                  <a:pt x="76" y="73"/>
                </a:cubicBezTo>
                <a:close/>
                <a:moveTo>
                  <a:pt x="51" y="17"/>
                </a:moveTo>
                <a:cubicBezTo>
                  <a:pt x="51" y="0"/>
                  <a:pt x="51" y="0"/>
                  <a:pt x="51" y="0"/>
                </a:cubicBezTo>
                <a:cubicBezTo>
                  <a:pt x="51" y="0"/>
                  <a:pt x="51" y="0"/>
                  <a:pt x="51" y="0"/>
                </a:cubicBezTo>
                <a:cubicBezTo>
                  <a:pt x="52" y="0"/>
                  <a:pt x="53" y="1"/>
                  <a:pt x="53" y="2"/>
                </a:cubicBezTo>
                <a:cubicBezTo>
                  <a:pt x="53" y="15"/>
                  <a:pt x="53" y="15"/>
                  <a:pt x="53" y="15"/>
                </a:cubicBezTo>
                <a:cubicBezTo>
                  <a:pt x="53" y="16"/>
                  <a:pt x="52" y="17"/>
                  <a:pt x="51" y="17"/>
                </a:cubicBezTo>
                <a:cubicBezTo>
                  <a:pt x="51" y="17"/>
                  <a:pt x="51" y="17"/>
                  <a:pt x="51" y="17"/>
                </a:cubicBezTo>
                <a:close/>
                <a:moveTo>
                  <a:pt x="51" y="22"/>
                </a:moveTo>
                <a:cubicBezTo>
                  <a:pt x="40" y="22"/>
                  <a:pt x="30" y="29"/>
                  <a:pt x="26" y="38"/>
                </a:cubicBezTo>
                <a:cubicBezTo>
                  <a:pt x="26" y="62"/>
                  <a:pt x="26" y="62"/>
                  <a:pt x="26" y="62"/>
                </a:cubicBezTo>
                <a:cubicBezTo>
                  <a:pt x="28" y="67"/>
                  <a:pt x="31" y="71"/>
                  <a:pt x="35" y="74"/>
                </a:cubicBezTo>
                <a:cubicBezTo>
                  <a:pt x="35" y="95"/>
                  <a:pt x="35" y="95"/>
                  <a:pt x="35" y="95"/>
                </a:cubicBezTo>
                <a:cubicBezTo>
                  <a:pt x="35" y="103"/>
                  <a:pt x="42" y="109"/>
                  <a:pt x="49" y="109"/>
                </a:cubicBezTo>
                <a:cubicBezTo>
                  <a:pt x="51" y="109"/>
                  <a:pt x="51" y="109"/>
                  <a:pt x="51" y="109"/>
                </a:cubicBezTo>
                <a:cubicBezTo>
                  <a:pt x="51" y="84"/>
                  <a:pt x="51" y="84"/>
                  <a:pt x="51" y="84"/>
                </a:cubicBezTo>
                <a:cubicBezTo>
                  <a:pt x="41" y="84"/>
                  <a:pt x="41" y="84"/>
                  <a:pt x="41" y="84"/>
                </a:cubicBezTo>
                <a:cubicBezTo>
                  <a:pt x="41" y="72"/>
                  <a:pt x="41" y="72"/>
                  <a:pt x="41" y="72"/>
                </a:cubicBezTo>
                <a:cubicBezTo>
                  <a:pt x="41" y="71"/>
                  <a:pt x="41" y="70"/>
                  <a:pt x="40" y="69"/>
                </a:cubicBezTo>
                <a:cubicBezTo>
                  <a:pt x="33" y="66"/>
                  <a:pt x="28" y="58"/>
                  <a:pt x="28" y="50"/>
                </a:cubicBezTo>
                <a:cubicBezTo>
                  <a:pt x="28" y="44"/>
                  <a:pt x="31" y="39"/>
                  <a:pt x="35" y="35"/>
                </a:cubicBezTo>
                <a:cubicBezTo>
                  <a:pt x="39" y="31"/>
                  <a:pt x="44" y="28"/>
                  <a:pt x="51" y="28"/>
                </a:cubicBezTo>
                <a:cubicBezTo>
                  <a:pt x="51" y="22"/>
                  <a:pt x="51" y="22"/>
                  <a:pt x="51" y="22"/>
                </a:cubicBezTo>
                <a:close/>
                <a:moveTo>
                  <a:pt x="51" y="0"/>
                </a:moveTo>
                <a:cubicBezTo>
                  <a:pt x="51" y="17"/>
                  <a:pt x="51" y="17"/>
                  <a:pt x="51" y="17"/>
                </a:cubicBezTo>
                <a:cubicBezTo>
                  <a:pt x="49" y="17"/>
                  <a:pt x="48" y="16"/>
                  <a:pt x="48" y="15"/>
                </a:cubicBezTo>
                <a:cubicBezTo>
                  <a:pt x="48" y="2"/>
                  <a:pt x="48" y="2"/>
                  <a:pt x="48" y="2"/>
                </a:cubicBezTo>
                <a:cubicBezTo>
                  <a:pt x="48" y="1"/>
                  <a:pt x="49" y="0"/>
                  <a:pt x="51" y="0"/>
                </a:cubicBezTo>
                <a:close/>
                <a:moveTo>
                  <a:pt x="26" y="79"/>
                </a:moveTo>
                <a:cubicBezTo>
                  <a:pt x="26" y="73"/>
                  <a:pt x="26" y="73"/>
                  <a:pt x="26" y="73"/>
                </a:cubicBezTo>
                <a:cubicBezTo>
                  <a:pt x="26" y="73"/>
                  <a:pt x="27" y="73"/>
                  <a:pt x="28" y="73"/>
                </a:cubicBezTo>
                <a:cubicBezTo>
                  <a:pt x="29" y="74"/>
                  <a:pt x="29" y="76"/>
                  <a:pt x="28" y="77"/>
                </a:cubicBezTo>
                <a:cubicBezTo>
                  <a:pt x="26" y="79"/>
                  <a:pt x="26" y="79"/>
                  <a:pt x="26" y="79"/>
                </a:cubicBezTo>
                <a:close/>
                <a:moveTo>
                  <a:pt x="26" y="28"/>
                </a:moveTo>
                <a:cubicBezTo>
                  <a:pt x="26" y="21"/>
                  <a:pt x="26" y="21"/>
                  <a:pt x="26" y="21"/>
                </a:cubicBezTo>
                <a:cubicBezTo>
                  <a:pt x="28" y="23"/>
                  <a:pt x="28" y="23"/>
                  <a:pt x="28" y="23"/>
                </a:cubicBezTo>
                <a:cubicBezTo>
                  <a:pt x="29" y="24"/>
                  <a:pt x="29" y="26"/>
                  <a:pt x="28" y="27"/>
                </a:cubicBezTo>
                <a:cubicBezTo>
                  <a:pt x="27" y="28"/>
                  <a:pt x="26" y="28"/>
                  <a:pt x="26" y="28"/>
                </a:cubicBezTo>
                <a:close/>
                <a:moveTo>
                  <a:pt x="26" y="38"/>
                </a:moveTo>
                <a:cubicBezTo>
                  <a:pt x="24" y="42"/>
                  <a:pt x="23" y="46"/>
                  <a:pt x="23" y="50"/>
                </a:cubicBezTo>
                <a:cubicBezTo>
                  <a:pt x="23" y="55"/>
                  <a:pt x="24" y="59"/>
                  <a:pt x="26" y="62"/>
                </a:cubicBezTo>
                <a:cubicBezTo>
                  <a:pt x="26" y="38"/>
                  <a:pt x="26" y="38"/>
                  <a:pt x="26" y="38"/>
                </a:cubicBezTo>
                <a:close/>
                <a:moveTo>
                  <a:pt x="26" y="21"/>
                </a:moveTo>
                <a:cubicBezTo>
                  <a:pt x="26" y="28"/>
                  <a:pt x="26" y="28"/>
                  <a:pt x="26" y="28"/>
                </a:cubicBezTo>
                <a:cubicBezTo>
                  <a:pt x="25" y="28"/>
                  <a:pt x="24" y="27"/>
                  <a:pt x="24" y="27"/>
                </a:cubicBezTo>
                <a:cubicBezTo>
                  <a:pt x="24" y="27"/>
                  <a:pt x="24" y="27"/>
                  <a:pt x="24" y="27"/>
                </a:cubicBezTo>
                <a:cubicBezTo>
                  <a:pt x="15" y="18"/>
                  <a:pt x="15" y="18"/>
                  <a:pt x="15" y="18"/>
                </a:cubicBezTo>
                <a:cubicBezTo>
                  <a:pt x="14" y="17"/>
                  <a:pt x="14" y="16"/>
                  <a:pt x="15" y="15"/>
                </a:cubicBezTo>
                <a:cubicBezTo>
                  <a:pt x="16" y="14"/>
                  <a:pt x="18" y="14"/>
                  <a:pt x="19" y="15"/>
                </a:cubicBezTo>
                <a:cubicBezTo>
                  <a:pt x="26" y="21"/>
                  <a:pt x="26" y="21"/>
                  <a:pt x="26" y="21"/>
                </a:cubicBezTo>
                <a:close/>
                <a:moveTo>
                  <a:pt x="26" y="73"/>
                </a:moveTo>
                <a:cubicBezTo>
                  <a:pt x="26" y="79"/>
                  <a:pt x="26" y="79"/>
                  <a:pt x="26" y="79"/>
                </a:cubicBezTo>
                <a:cubicBezTo>
                  <a:pt x="19" y="86"/>
                  <a:pt x="19" y="86"/>
                  <a:pt x="19" y="86"/>
                </a:cubicBezTo>
                <a:cubicBezTo>
                  <a:pt x="18" y="87"/>
                  <a:pt x="16" y="87"/>
                  <a:pt x="15" y="86"/>
                </a:cubicBezTo>
                <a:cubicBezTo>
                  <a:pt x="14" y="85"/>
                  <a:pt x="14" y="83"/>
                  <a:pt x="15" y="82"/>
                </a:cubicBezTo>
                <a:cubicBezTo>
                  <a:pt x="24" y="73"/>
                  <a:pt x="24" y="73"/>
                  <a:pt x="24" y="73"/>
                </a:cubicBezTo>
                <a:cubicBezTo>
                  <a:pt x="24" y="73"/>
                  <a:pt x="24" y="73"/>
                  <a:pt x="24" y="73"/>
                </a:cubicBezTo>
                <a:cubicBezTo>
                  <a:pt x="24" y="73"/>
                  <a:pt x="25" y="73"/>
                  <a:pt x="26" y="73"/>
                </a:cubicBezTo>
                <a:close/>
                <a:moveTo>
                  <a:pt x="18" y="50"/>
                </a:moveTo>
                <a:cubicBezTo>
                  <a:pt x="18" y="50"/>
                  <a:pt x="18" y="50"/>
                  <a:pt x="18" y="50"/>
                </a:cubicBezTo>
                <a:cubicBezTo>
                  <a:pt x="18" y="49"/>
                  <a:pt x="17" y="48"/>
                  <a:pt x="15" y="48"/>
                </a:cubicBezTo>
                <a:cubicBezTo>
                  <a:pt x="3" y="48"/>
                  <a:pt x="3" y="48"/>
                  <a:pt x="3" y="48"/>
                </a:cubicBezTo>
                <a:cubicBezTo>
                  <a:pt x="2" y="48"/>
                  <a:pt x="0" y="49"/>
                  <a:pt x="0" y="50"/>
                </a:cubicBezTo>
                <a:cubicBezTo>
                  <a:pt x="0" y="52"/>
                  <a:pt x="2" y="53"/>
                  <a:pt x="3" y="53"/>
                </a:cubicBezTo>
                <a:cubicBezTo>
                  <a:pt x="15" y="53"/>
                  <a:pt x="15" y="53"/>
                  <a:pt x="15" y="53"/>
                </a:cubicBezTo>
                <a:cubicBezTo>
                  <a:pt x="17" y="53"/>
                  <a:pt x="18" y="52"/>
                  <a:pt x="18" y="50"/>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9" name="矩形 108"/>
          <p:cNvSpPr/>
          <p:nvPr/>
        </p:nvSpPr>
        <p:spPr>
          <a:xfrm>
            <a:off x="785786" y="857238"/>
            <a:ext cx="3877985" cy="461665"/>
          </a:xfrm>
          <a:prstGeom prst="rect">
            <a:avLst/>
          </a:prstGeom>
        </p:spPr>
        <p:txBody>
          <a:bodyPr wrap="none">
            <a:spAutoFit/>
          </a:bodyPr>
          <a:lstStyle/>
          <a:p>
            <a:r>
              <a:rPr lang="zh-CN" altLang="en-US" sz="2400" b="1" dirty="0" smtClean="0">
                <a:latin typeface="+mn-ea"/>
                <a:ea typeface="+mn-ea"/>
              </a:rPr>
              <a:t>五、预缴增值税的税收优惠</a:t>
            </a:r>
            <a:endParaRPr lang="zh-CN" altLang="en-US" sz="2400" b="1" dirty="0">
              <a:latin typeface="+mn-ea"/>
              <a:ea typeface="+mn-ea"/>
            </a:endParaRPr>
          </a:p>
        </p:txBody>
      </p:sp>
      <p:sp>
        <p:nvSpPr>
          <p:cNvPr id="110" name="矩形 109"/>
          <p:cNvSpPr/>
          <p:nvPr/>
        </p:nvSpPr>
        <p:spPr>
          <a:xfrm>
            <a:off x="714348" y="1214429"/>
            <a:ext cx="7881012" cy="4247317"/>
          </a:xfrm>
          <a:prstGeom prst="rect">
            <a:avLst/>
          </a:prstGeom>
        </p:spPr>
        <p:txBody>
          <a:bodyPr wrap="square">
            <a:spAutoFit/>
          </a:bodyPr>
          <a:lstStyle/>
          <a:p>
            <a:pPr>
              <a:lnSpc>
                <a:spcPct val="150000"/>
              </a:lnSpc>
              <a:buFont typeface="Wingdings" pitchFamily="2" charset="2"/>
              <a:buChar char="Ø"/>
            </a:pPr>
            <a:r>
              <a:rPr lang="zh-CN" altLang="en-US" sz="1800" b="1" dirty="0" smtClean="0">
                <a:solidFill>
                  <a:srgbClr val="FF0000"/>
                </a:solidFill>
                <a:latin typeface="+mn-ea"/>
                <a:ea typeface="+mn-ea"/>
              </a:rPr>
              <a:t>公告明确：</a:t>
            </a:r>
            <a:r>
              <a:rPr lang="zh-CN" altLang="en-US" sz="1800" dirty="0" smtClean="0">
                <a:latin typeface="+mn-ea"/>
                <a:ea typeface="+mn-ea"/>
              </a:rPr>
              <a:t>按照现行规定应当预缴增值税税款的小规模纳税人，凡在预缴地实现的月销售额未超过</a:t>
            </a:r>
            <a:r>
              <a:rPr lang="en-US" altLang="en-US" sz="1800" dirty="0" smtClean="0">
                <a:latin typeface="+mn-ea"/>
                <a:ea typeface="+mn-ea"/>
              </a:rPr>
              <a:t>10</a:t>
            </a:r>
            <a:r>
              <a:rPr lang="zh-CN" altLang="en-US" sz="1800" dirty="0" smtClean="0">
                <a:latin typeface="+mn-ea"/>
                <a:ea typeface="+mn-ea"/>
              </a:rPr>
              <a:t>万元的，当期无需预缴税款。本公告下发前已经预缴税款的，可以向预缴地主管税务机关申请退还。</a:t>
            </a:r>
            <a:endParaRPr lang="en-US" altLang="zh-CN" sz="1800" dirty="0" smtClean="0">
              <a:latin typeface="+mn-ea"/>
              <a:ea typeface="+mn-ea"/>
            </a:endParaRPr>
          </a:p>
          <a:p>
            <a:pPr>
              <a:lnSpc>
                <a:spcPct val="150000"/>
              </a:lnSpc>
              <a:buFont typeface="Wingdings" pitchFamily="2" charset="2"/>
              <a:buChar char="Ø"/>
            </a:pPr>
            <a:endParaRPr lang="en-US" altLang="zh-CN" sz="1800" dirty="0" smtClean="0">
              <a:latin typeface="+mn-ea"/>
              <a:ea typeface="+mn-ea"/>
            </a:endParaRPr>
          </a:p>
          <a:p>
            <a:pPr>
              <a:lnSpc>
                <a:spcPct val="150000"/>
              </a:lnSpc>
              <a:buFont typeface="Wingdings" pitchFamily="2" charset="2"/>
              <a:buChar char="Ø"/>
            </a:pPr>
            <a:r>
              <a:rPr lang="zh-CN" altLang="en-US" sz="1800" b="1" dirty="0" smtClean="0">
                <a:solidFill>
                  <a:srgbClr val="FF0000"/>
                </a:solidFill>
                <a:latin typeface="+mn-ea"/>
                <a:ea typeface="+mn-ea"/>
              </a:rPr>
              <a:t>适用范围：</a:t>
            </a:r>
            <a:r>
              <a:rPr lang="zh-CN" altLang="en-US" sz="1800" dirty="0" smtClean="0">
                <a:latin typeface="+mn-ea"/>
                <a:ea typeface="+mn-ea"/>
              </a:rPr>
              <a:t>跨地区提供建筑服务、销售不动产、出租不动产等等</a:t>
            </a:r>
            <a:endParaRPr lang="en-US" altLang="zh-CN" sz="1800" dirty="0" smtClean="0">
              <a:latin typeface="+mn-ea"/>
              <a:ea typeface="+mn-ea"/>
            </a:endParaRPr>
          </a:p>
          <a:p>
            <a:pPr>
              <a:lnSpc>
                <a:spcPct val="150000"/>
              </a:lnSpc>
              <a:buFont typeface="Wingdings" pitchFamily="2" charset="2"/>
              <a:buChar char="Ø"/>
            </a:pPr>
            <a:endParaRPr lang="en-US" altLang="zh-CN" sz="1800" dirty="0" smtClean="0">
              <a:latin typeface="+mn-ea"/>
              <a:ea typeface="+mn-ea"/>
            </a:endParaRPr>
          </a:p>
          <a:p>
            <a:pPr>
              <a:lnSpc>
                <a:spcPct val="150000"/>
              </a:lnSpc>
              <a:buFont typeface="Wingdings" pitchFamily="2" charset="2"/>
              <a:buChar char="Ø"/>
            </a:pPr>
            <a:r>
              <a:rPr lang="zh-CN" altLang="en-US" sz="1800" b="1" dirty="0" smtClean="0">
                <a:solidFill>
                  <a:srgbClr val="FF0000"/>
                </a:solidFill>
                <a:latin typeface="+mn-ea"/>
              </a:rPr>
              <a:t>注意：</a:t>
            </a:r>
            <a:r>
              <a:rPr lang="zh-CN" altLang="en-US" sz="1800" dirty="0" smtClean="0">
                <a:latin typeface="+mn-ea"/>
              </a:rPr>
              <a:t>在项目地实现的月销售额未超过</a:t>
            </a:r>
            <a:r>
              <a:rPr lang="en-US" altLang="en-US" sz="1800" dirty="0" smtClean="0">
                <a:latin typeface="+mn-ea"/>
              </a:rPr>
              <a:t>10</a:t>
            </a:r>
            <a:r>
              <a:rPr lang="zh-CN" altLang="en-US" sz="1800" dirty="0" smtClean="0">
                <a:latin typeface="+mn-ea"/>
              </a:rPr>
              <a:t>万元的，但是需要开具增值税专用发票的，分两种情况处理：自行开具专用发票的，不需在预缴地缴税；需要在项目地代开专用发票的，需要缴税。</a:t>
            </a:r>
            <a:endParaRPr lang="en-US" altLang="zh-CN" sz="1800" dirty="0" smtClean="0">
              <a:latin typeface="+mn-ea"/>
            </a:endParaRPr>
          </a:p>
          <a:p>
            <a:pPr>
              <a:lnSpc>
                <a:spcPct val="150000"/>
              </a:lnSpc>
              <a:buFont typeface="Wingdings" pitchFamily="2" charset="2"/>
              <a:buChar char="Ø"/>
            </a:pPr>
            <a:endParaRPr lang="zh-CN" altLang="en-US" sz="1800" dirty="0">
              <a:latin typeface="+mn-ea"/>
              <a:ea typeface="+mn-ea"/>
            </a:endParaRPr>
          </a:p>
        </p:txBody>
      </p:sp>
    </p:spTree>
    <p:extLst>
      <p:ext uri="{BB962C8B-B14F-4D97-AF65-F5344CB8AC3E}">
        <p14:creationId xmlns:p14="http://schemas.microsoft.com/office/powerpoint/2010/main" xmlns="" val="1800845609"/>
      </p:ext>
    </p:extLst>
  </p:cSld>
  <p:clrMapOvr>
    <a:masterClrMapping/>
  </p:clrMapOvr>
  <mc:AlternateContent xmlns:mc="http://schemas.openxmlformats.org/markup-compatibility/2006">
    <mc:Choice xmlns:p14="http://schemas.microsoft.com/office/powerpoint/2010/main" xmlns="" Requires="p14">
      <p:transition spd="slow" p14:dur="1400" advTm="0">
        <p14:doors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Effect transition="in" filter="barn(inVertical)">
                                      <p:cBhvr>
                                        <p:cTn id="19" dur="500"/>
                                        <p:tgtEl>
                                          <p:spTgt spid="8"/>
                                        </p:tgtEl>
                                      </p:cBhvr>
                                    </p:animEffect>
                                  </p:childTnLst>
                                </p:cTn>
                              </p:par>
                              <p:par>
                                <p:cTn id="20" presetID="16" presetClass="entr" presetSubtype="21" fill="hold" grpId="0" nodeType="withEffect">
                                  <p:stCondLst>
                                    <p:cond delay="0"/>
                                  </p:stCondLst>
                                  <p:iterate type="lt">
                                    <p:tmPct val="10000"/>
                                  </p:iterate>
                                  <p:childTnLst>
                                    <p:set>
                                      <p:cBhvr>
                                        <p:cTn id="21" dur="1" fill="hold">
                                          <p:stCondLst>
                                            <p:cond delay="0"/>
                                          </p:stCondLst>
                                        </p:cTn>
                                        <p:tgtEl>
                                          <p:spTgt spid="9"/>
                                        </p:tgtEl>
                                        <p:attrNameLst>
                                          <p:attrName>style.visibility</p:attrName>
                                        </p:attrNameLst>
                                      </p:cBhvr>
                                      <p:to>
                                        <p:strVal val="visible"/>
                                      </p:to>
                                    </p:set>
                                    <p:animEffect transition="in" filter="barn(inVertical)">
                                      <p:cBhvr>
                                        <p:cTn id="22" dur="500"/>
                                        <p:tgtEl>
                                          <p:spTgt spid="9"/>
                                        </p:tgtEl>
                                      </p:cBhvr>
                                    </p:animEffect>
                                  </p:childTnLst>
                                </p:cTn>
                              </p:par>
                            </p:childTnLst>
                          </p:cTn>
                        </p:par>
                        <p:par>
                          <p:cTn id="23" fill="hold">
                            <p:stCondLst>
                              <p:cond delay="800"/>
                            </p:stCondLst>
                            <p:childTnLst>
                              <p:par>
                                <p:cTn id="24" presetID="2" presetClass="entr" presetSubtype="4"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500" fill="hold"/>
                                        <p:tgtEl>
                                          <p:spTgt spid="12"/>
                                        </p:tgtEl>
                                        <p:attrNameLst>
                                          <p:attrName>ppt_x</p:attrName>
                                        </p:attrNameLst>
                                      </p:cBhvr>
                                      <p:tavLst>
                                        <p:tav tm="0">
                                          <p:val>
                                            <p:strVal val="#ppt_x"/>
                                          </p:val>
                                        </p:tav>
                                        <p:tav tm="100000">
                                          <p:val>
                                            <p:strVal val="#ppt_x"/>
                                          </p:val>
                                        </p:tav>
                                      </p:tavLst>
                                    </p:anim>
                                    <p:anim calcmode="lin" valueType="num">
                                      <p:cBhvr additive="base">
                                        <p:cTn id="27" dur="500" fill="hold"/>
                                        <p:tgtEl>
                                          <p:spTgt spid="12"/>
                                        </p:tgtEl>
                                        <p:attrNameLst>
                                          <p:attrName>ppt_y</p:attrName>
                                        </p:attrNameLst>
                                      </p:cBhvr>
                                      <p:tavLst>
                                        <p:tav tm="0">
                                          <p:val>
                                            <p:strVal val="1+#ppt_h/2"/>
                                          </p:val>
                                        </p:tav>
                                        <p:tav tm="100000">
                                          <p:val>
                                            <p:strVal val="#ppt_y"/>
                                          </p:val>
                                        </p:tav>
                                      </p:tavLst>
                                    </p:anim>
                                  </p:childTnLst>
                                </p:cTn>
                              </p:par>
                            </p:childTnLst>
                          </p:cTn>
                        </p:par>
                        <p:par>
                          <p:cTn id="28" fill="hold">
                            <p:stCondLst>
                              <p:cond delay="1300"/>
                            </p:stCondLst>
                            <p:childTnLst>
                              <p:par>
                                <p:cTn id="29" presetID="2" presetClass="entr" presetSubtype="4"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par>
                          <p:cTn id="33" fill="hold">
                            <p:stCondLst>
                              <p:cond delay="1800"/>
                            </p:stCondLst>
                            <p:childTnLst>
                              <p:par>
                                <p:cTn id="34" presetID="2" presetClass="entr" presetSubtype="4"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additive="base">
                                        <p:cTn id="36" dur="500" fill="hold"/>
                                        <p:tgtEl>
                                          <p:spTgt spid="11"/>
                                        </p:tgtEl>
                                        <p:attrNameLst>
                                          <p:attrName>ppt_x</p:attrName>
                                        </p:attrNameLst>
                                      </p:cBhvr>
                                      <p:tavLst>
                                        <p:tav tm="0">
                                          <p:val>
                                            <p:strVal val="#ppt_x"/>
                                          </p:val>
                                        </p:tav>
                                        <p:tav tm="100000">
                                          <p:val>
                                            <p:strVal val="#ppt_x"/>
                                          </p:val>
                                        </p:tav>
                                      </p:tavLst>
                                    </p:anim>
                                    <p:anim calcmode="lin" valueType="num">
                                      <p:cBhvr additive="base">
                                        <p:cTn id="37" dur="500" fill="hold"/>
                                        <p:tgtEl>
                                          <p:spTgt spid="11"/>
                                        </p:tgtEl>
                                        <p:attrNameLst>
                                          <p:attrName>ppt_y</p:attrName>
                                        </p:attrNameLst>
                                      </p:cBhvr>
                                      <p:tavLst>
                                        <p:tav tm="0">
                                          <p:val>
                                            <p:strVal val="1+#ppt_h/2"/>
                                          </p:val>
                                        </p:tav>
                                        <p:tav tm="100000">
                                          <p:val>
                                            <p:strVal val="#ppt_y"/>
                                          </p:val>
                                        </p:tav>
                                      </p:tavLst>
                                    </p:anim>
                                  </p:childTnLst>
                                </p:cTn>
                              </p:par>
                            </p:childTnLst>
                          </p:cTn>
                        </p:par>
                        <p:par>
                          <p:cTn id="38" fill="hold">
                            <p:stCondLst>
                              <p:cond delay="2300"/>
                            </p:stCondLst>
                            <p:childTnLst>
                              <p:par>
                                <p:cTn id="39" presetID="2" presetClass="entr" presetSubtype="2"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500" fill="hold"/>
                                        <p:tgtEl>
                                          <p:spTgt spid="13"/>
                                        </p:tgtEl>
                                        <p:attrNameLst>
                                          <p:attrName>ppt_x</p:attrName>
                                        </p:attrNameLst>
                                      </p:cBhvr>
                                      <p:tavLst>
                                        <p:tav tm="0">
                                          <p:val>
                                            <p:strVal val="1+#ppt_w/2"/>
                                          </p:val>
                                        </p:tav>
                                        <p:tav tm="100000">
                                          <p:val>
                                            <p:strVal val="#ppt_x"/>
                                          </p:val>
                                        </p:tav>
                                      </p:tavLst>
                                    </p:anim>
                                    <p:anim calcmode="lin" valueType="num">
                                      <p:cBhvr additive="base">
                                        <p:cTn id="42" dur="500" fill="hold"/>
                                        <p:tgtEl>
                                          <p:spTgt spid="13"/>
                                        </p:tgtEl>
                                        <p:attrNameLst>
                                          <p:attrName>ppt_y</p:attrName>
                                        </p:attrNameLst>
                                      </p:cBhvr>
                                      <p:tavLst>
                                        <p:tav tm="0">
                                          <p:val>
                                            <p:strVal val="#ppt_y"/>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additive="base">
                                        <p:cTn id="45" dur="500" fill="hold"/>
                                        <p:tgtEl>
                                          <p:spTgt spid="14"/>
                                        </p:tgtEl>
                                        <p:attrNameLst>
                                          <p:attrName>ppt_x</p:attrName>
                                        </p:attrNameLst>
                                      </p:cBhvr>
                                      <p:tavLst>
                                        <p:tav tm="0">
                                          <p:val>
                                            <p:strVal val="#ppt_x"/>
                                          </p:val>
                                        </p:tav>
                                        <p:tav tm="100000">
                                          <p:val>
                                            <p:strVal val="#ppt_x"/>
                                          </p:val>
                                        </p:tav>
                                      </p:tavLst>
                                    </p:anim>
                                    <p:anim calcmode="lin" valueType="num">
                                      <p:cBhvr additive="base">
                                        <p:cTn id="46" dur="500" fill="hold"/>
                                        <p:tgtEl>
                                          <p:spTgt spid="14"/>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additive="base">
                                        <p:cTn id="49" dur="500" fill="hold"/>
                                        <p:tgtEl>
                                          <p:spTgt spid="15"/>
                                        </p:tgtEl>
                                        <p:attrNameLst>
                                          <p:attrName>ppt_x</p:attrName>
                                        </p:attrNameLst>
                                      </p:cBhvr>
                                      <p:tavLst>
                                        <p:tav tm="0">
                                          <p:val>
                                            <p:strVal val="#ppt_x"/>
                                          </p:val>
                                        </p:tav>
                                        <p:tav tm="100000">
                                          <p:val>
                                            <p:strVal val="#ppt_x"/>
                                          </p:val>
                                        </p:tav>
                                      </p:tavLst>
                                    </p:anim>
                                    <p:anim calcmode="lin" valueType="num">
                                      <p:cBhvr additive="base">
                                        <p:cTn id="50" dur="500" fill="hold"/>
                                        <p:tgtEl>
                                          <p:spTgt spid="15"/>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16"/>
                                        </p:tgtEl>
                                        <p:attrNameLst>
                                          <p:attrName>style.visibility</p:attrName>
                                        </p:attrNameLst>
                                      </p:cBhvr>
                                      <p:to>
                                        <p:strVal val="visible"/>
                                      </p:to>
                                    </p:set>
                                    <p:anim calcmode="lin" valueType="num">
                                      <p:cBhvr additive="base">
                                        <p:cTn id="53" dur="500" fill="hold"/>
                                        <p:tgtEl>
                                          <p:spTgt spid="16"/>
                                        </p:tgtEl>
                                        <p:attrNameLst>
                                          <p:attrName>ppt_x</p:attrName>
                                        </p:attrNameLst>
                                      </p:cBhvr>
                                      <p:tavLst>
                                        <p:tav tm="0">
                                          <p:val>
                                            <p:strVal val="#ppt_x"/>
                                          </p:val>
                                        </p:tav>
                                        <p:tav tm="100000">
                                          <p:val>
                                            <p:strVal val="#ppt_x"/>
                                          </p:val>
                                        </p:tav>
                                      </p:tavLst>
                                    </p:anim>
                                    <p:anim calcmode="lin" valueType="num">
                                      <p:cBhvr additive="base">
                                        <p:cTn id="54" dur="500" fill="hold"/>
                                        <p:tgtEl>
                                          <p:spTgt spid="16"/>
                                        </p:tgtEl>
                                        <p:attrNameLst>
                                          <p:attrName>ppt_y</p:attrName>
                                        </p:attrNameLst>
                                      </p:cBhvr>
                                      <p:tavLst>
                                        <p:tav tm="0">
                                          <p:val>
                                            <p:strVal val="1+#ppt_h/2"/>
                                          </p:val>
                                        </p:tav>
                                        <p:tav tm="100000">
                                          <p:val>
                                            <p:strVal val="#ppt_y"/>
                                          </p:val>
                                        </p:tav>
                                      </p:tavLst>
                                    </p:anim>
                                  </p:childTnLst>
                                </p:cTn>
                              </p:par>
                              <p:par>
                                <p:cTn id="55" presetID="2" presetClass="entr" presetSubtype="3" fill="hold" grpId="0" nodeType="with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additive="base">
                                        <p:cTn id="57" dur="500" fill="hold"/>
                                        <p:tgtEl>
                                          <p:spTgt spid="17"/>
                                        </p:tgtEl>
                                        <p:attrNameLst>
                                          <p:attrName>ppt_x</p:attrName>
                                        </p:attrNameLst>
                                      </p:cBhvr>
                                      <p:tavLst>
                                        <p:tav tm="0">
                                          <p:val>
                                            <p:strVal val="1+#ppt_w/2"/>
                                          </p:val>
                                        </p:tav>
                                        <p:tav tm="100000">
                                          <p:val>
                                            <p:strVal val="#ppt_x"/>
                                          </p:val>
                                        </p:tav>
                                      </p:tavLst>
                                    </p:anim>
                                    <p:anim calcmode="lin" valueType="num">
                                      <p:cBhvr additive="base">
                                        <p:cTn id="58" dur="500" fill="hold"/>
                                        <p:tgtEl>
                                          <p:spTgt spid="17"/>
                                        </p:tgtEl>
                                        <p:attrNameLst>
                                          <p:attrName>ppt_y</p:attrName>
                                        </p:attrNameLst>
                                      </p:cBhvr>
                                      <p:tavLst>
                                        <p:tav tm="0">
                                          <p:val>
                                            <p:strVal val="0-#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18"/>
                                        </p:tgtEl>
                                        <p:attrNameLst>
                                          <p:attrName>style.visibility</p:attrName>
                                        </p:attrNameLst>
                                      </p:cBhvr>
                                      <p:to>
                                        <p:strVal val="visible"/>
                                      </p:to>
                                    </p:set>
                                    <p:anim calcmode="lin" valueType="num">
                                      <p:cBhvr additive="base">
                                        <p:cTn id="61" dur="500" fill="hold"/>
                                        <p:tgtEl>
                                          <p:spTgt spid="18"/>
                                        </p:tgtEl>
                                        <p:attrNameLst>
                                          <p:attrName>ppt_x</p:attrName>
                                        </p:attrNameLst>
                                      </p:cBhvr>
                                      <p:tavLst>
                                        <p:tav tm="0">
                                          <p:val>
                                            <p:strVal val="#ppt_x"/>
                                          </p:val>
                                        </p:tav>
                                        <p:tav tm="100000">
                                          <p:val>
                                            <p:strVal val="#ppt_x"/>
                                          </p:val>
                                        </p:tav>
                                      </p:tavLst>
                                    </p:anim>
                                    <p:anim calcmode="lin" valueType="num">
                                      <p:cBhvr additive="base">
                                        <p:cTn id="62" dur="500" fill="hold"/>
                                        <p:tgtEl>
                                          <p:spTgt spid="18"/>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9"/>
                                        </p:tgtEl>
                                        <p:attrNameLst>
                                          <p:attrName>style.visibility</p:attrName>
                                        </p:attrNameLst>
                                      </p:cBhvr>
                                      <p:to>
                                        <p:strVal val="visible"/>
                                      </p:to>
                                    </p:set>
                                    <p:anim calcmode="lin" valueType="num">
                                      <p:cBhvr additive="base">
                                        <p:cTn id="65" dur="500" fill="hold"/>
                                        <p:tgtEl>
                                          <p:spTgt spid="19"/>
                                        </p:tgtEl>
                                        <p:attrNameLst>
                                          <p:attrName>ppt_x</p:attrName>
                                        </p:attrNameLst>
                                      </p:cBhvr>
                                      <p:tavLst>
                                        <p:tav tm="0">
                                          <p:val>
                                            <p:strVal val="#ppt_x"/>
                                          </p:val>
                                        </p:tav>
                                        <p:tav tm="100000">
                                          <p:val>
                                            <p:strVal val="#ppt_x"/>
                                          </p:val>
                                        </p:tav>
                                      </p:tavLst>
                                    </p:anim>
                                    <p:anim calcmode="lin" valueType="num">
                                      <p:cBhvr additive="base">
                                        <p:cTn id="66" dur="500" fill="hold"/>
                                        <p:tgtEl>
                                          <p:spTgt spid="19"/>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20"/>
                                        </p:tgtEl>
                                        <p:attrNameLst>
                                          <p:attrName>style.visibility</p:attrName>
                                        </p:attrNameLst>
                                      </p:cBhvr>
                                      <p:to>
                                        <p:strVal val="visible"/>
                                      </p:to>
                                    </p:set>
                                    <p:anim calcmode="lin" valueType="num">
                                      <p:cBhvr additive="base">
                                        <p:cTn id="69" dur="500" fill="hold"/>
                                        <p:tgtEl>
                                          <p:spTgt spid="20"/>
                                        </p:tgtEl>
                                        <p:attrNameLst>
                                          <p:attrName>ppt_x</p:attrName>
                                        </p:attrNameLst>
                                      </p:cBhvr>
                                      <p:tavLst>
                                        <p:tav tm="0">
                                          <p:val>
                                            <p:strVal val="#ppt_x"/>
                                          </p:val>
                                        </p:tav>
                                        <p:tav tm="100000">
                                          <p:val>
                                            <p:strVal val="#ppt_x"/>
                                          </p:val>
                                        </p:tav>
                                      </p:tavLst>
                                    </p:anim>
                                    <p:anim calcmode="lin" valueType="num">
                                      <p:cBhvr additive="base">
                                        <p:cTn id="70" dur="500" fill="hold"/>
                                        <p:tgtEl>
                                          <p:spTgt spid="20"/>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21"/>
                                        </p:tgtEl>
                                        <p:attrNameLst>
                                          <p:attrName>style.visibility</p:attrName>
                                        </p:attrNameLst>
                                      </p:cBhvr>
                                      <p:to>
                                        <p:strVal val="visible"/>
                                      </p:to>
                                    </p:set>
                                    <p:anim calcmode="lin" valueType="num">
                                      <p:cBhvr additive="base">
                                        <p:cTn id="73" dur="500" fill="hold"/>
                                        <p:tgtEl>
                                          <p:spTgt spid="21"/>
                                        </p:tgtEl>
                                        <p:attrNameLst>
                                          <p:attrName>ppt_x</p:attrName>
                                        </p:attrNameLst>
                                      </p:cBhvr>
                                      <p:tavLst>
                                        <p:tav tm="0">
                                          <p:val>
                                            <p:strVal val="#ppt_x"/>
                                          </p:val>
                                        </p:tav>
                                        <p:tav tm="100000">
                                          <p:val>
                                            <p:strVal val="#ppt_x"/>
                                          </p:val>
                                        </p:tav>
                                      </p:tavLst>
                                    </p:anim>
                                    <p:anim calcmode="lin" valueType="num">
                                      <p:cBhvr additive="base">
                                        <p:cTn id="74" dur="500" fill="hold"/>
                                        <p:tgtEl>
                                          <p:spTgt spid="21"/>
                                        </p:tgtEl>
                                        <p:attrNameLst>
                                          <p:attrName>ppt_y</p:attrName>
                                        </p:attrNameLst>
                                      </p:cBhvr>
                                      <p:tavLst>
                                        <p:tav tm="0">
                                          <p:val>
                                            <p:strVal val="1+#ppt_h/2"/>
                                          </p:val>
                                        </p:tav>
                                        <p:tav tm="100000">
                                          <p:val>
                                            <p:strVal val="#ppt_y"/>
                                          </p:val>
                                        </p:tav>
                                      </p:tavLst>
                                    </p:anim>
                                  </p:childTnLst>
                                </p:cTn>
                              </p:par>
                              <p:par>
                                <p:cTn id="75" presetID="2" presetClass="entr" presetSubtype="6" fill="hold" nodeType="withEffect">
                                  <p:stCondLst>
                                    <p:cond delay="0"/>
                                  </p:stCondLst>
                                  <p:childTnLst>
                                    <p:set>
                                      <p:cBhvr>
                                        <p:cTn id="76" dur="1" fill="hold">
                                          <p:stCondLst>
                                            <p:cond delay="0"/>
                                          </p:stCondLst>
                                        </p:cTn>
                                        <p:tgtEl>
                                          <p:spTgt spid="22"/>
                                        </p:tgtEl>
                                        <p:attrNameLst>
                                          <p:attrName>style.visibility</p:attrName>
                                        </p:attrNameLst>
                                      </p:cBhvr>
                                      <p:to>
                                        <p:strVal val="visible"/>
                                      </p:to>
                                    </p:set>
                                    <p:anim calcmode="lin" valueType="num">
                                      <p:cBhvr additive="base">
                                        <p:cTn id="77" dur="500" fill="hold"/>
                                        <p:tgtEl>
                                          <p:spTgt spid="22"/>
                                        </p:tgtEl>
                                        <p:attrNameLst>
                                          <p:attrName>ppt_x</p:attrName>
                                        </p:attrNameLst>
                                      </p:cBhvr>
                                      <p:tavLst>
                                        <p:tav tm="0">
                                          <p:val>
                                            <p:strVal val="1+#ppt_w/2"/>
                                          </p:val>
                                        </p:tav>
                                        <p:tav tm="100000">
                                          <p:val>
                                            <p:strVal val="#ppt_x"/>
                                          </p:val>
                                        </p:tav>
                                      </p:tavLst>
                                    </p:anim>
                                    <p:anim calcmode="lin" valueType="num">
                                      <p:cBhvr additive="base">
                                        <p:cTn id="78" dur="500" fill="hold"/>
                                        <p:tgtEl>
                                          <p:spTgt spid="22"/>
                                        </p:tgtEl>
                                        <p:attrNameLst>
                                          <p:attrName>ppt_y</p:attrName>
                                        </p:attrNameLst>
                                      </p:cBhvr>
                                      <p:tavLst>
                                        <p:tav tm="0">
                                          <p:val>
                                            <p:strVal val="1+#ppt_h/2"/>
                                          </p:val>
                                        </p:tav>
                                        <p:tav tm="100000">
                                          <p:val>
                                            <p:strVal val="#ppt_y"/>
                                          </p:val>
                                        </p:tav>
                                      </p:tavLst>
                                    </p:anim>
                                  </p:childTnLst>
                                </p:cTn>
                              </p:par>
                              <p:par>
                                <p:cTn id="79" presetID="2" presetClass="entr" presetSubtype="6" fill="hold" grpId="0" nodeType="withEffect">
                                  <p:stCondLst>
                                    <p:cond delay="0"/>
                                  </p:stCondLst>
                                  <p:childTnLst>
                                    <p:set>
                                      <p:cBhvr>
                                        <p:cTn id="80" dur="1" fill="hold">
                                          <p:stCondLst>
                                            <p:cond delay="0"/>
                                          </p:stCondLst>
                                        </p:cTn>
                                        <p:tgtEl>
                                          <p:spTgt spid="29"/>
                                        </p:tgtEl>
                                        <p:attrNameLst>
                                          <p:attrName>style.visibility</p:attrName>
                                        </p:attrNameLst>
                                      </p:cBhvr>
                                      <p:to>
                                        <p:strVal val="visible"/>
                                      </p:to>
                                    </p:set>
                                    <p:anim calcmode="lin" valueType="num">
                                      <p:cBhvr additive="base">
                                        <p:cTn id="81" dur="500" fill="hold"/>
                                        <p:tgtEl>
                                          <p:spTgt spid="29"/>
                                        </p:tgtEl>
                                        <p:attrNameLst>
                                          <p:attrName>ppt_x</p:attrName>
                                        </p:attrNameLst>
                                      </p:cBhvr>
                                      <p:tavLst>
                                        <p:tav tm="0">
                                          <p:val>
                                            <p:strVal val="1+#ppt_w/2"/>
                                          </p:val>
                                        </p:tav>
                                        <p:tav tm="100000">
                                          <p:val>
                                            <p:strVal val="#ppt_x"/>
                                          </p:val>
                                        </p:tav>
                                      </p:tavLst>
                                    </p:anim>
                                    <p:anim calcmode="lin" valueType="num">
                                      <p:cBhvr additive="base">
                                        <p:cTn id="82" dur="500" fill="hold"/>
                                        <p:tgtEl>
                                          <p:spTgt spid="29"/>
                                        </p:tgtEl>
                                        <p:attrNameLst>
                                          <p:attrName>ppt_y</p:attrName>
                                        </p:attrNameLst>
                                      </p:cBhvr>
                                      <p:tavLst>
                                        <p:tav tm="0">
                                          <p:val>
                                            <p:strVal val="1+#ppt_h/2"/>
                                          </p:val>
                                        </p:tav>
                                        <p:tav tm="100000">
                                          <p:val>
                                            <p:strVal val="#ppt_y"/>
                                          </p:val>
                                        </p:tav>
                                      </p:tavLst>
                                    </p:anim>
                                  </p:childTnLst>
                                </p:cTn>
                              </p:par>
                              <p:par>
                                <p:cTn id="83" presetID="2" presetClass="entr" presetSubtype="4" fill="hold" grpId="0" nodeType="withEffect">
                                  <p:stCondLst>
                                    <p:cond delay="0"/>
                                  </p:stCondLst>
                                  <p:childTnLst>
                                    <p:set>
                                      <p:cBhvr>
                                        <p:cTn id="84" dur="1" fill="hold">
                                          <p:stCondLst>
                                            <p:cond delay="0"/>
                                          </p:stCondLst>
                                        </p:cTn>
                                        <p:tgtEl>
                                          <p:spTgt spid="30"/>
                                        </p:tgtEl>
                                        <p:attrNameLst>
                                          <p:attrName>style.visibility</p:attrName>
                                        </p:attrNameLst>
                                      </p:cBhvr>
                                      <p:to>
                                        <p:strVal val="visible"/>
                                      </p:to>
                                    </p:set>
                                    <p:anim calcmode="lin" valueType="num">
                                      <p:cBhvr additive="base">
                                        <p:cTn id="85" dur="500" fill="hold"/>
                                        <p:tgtEl>
                                          <p:spTgt spid="30"/>
                                        </p:tgtEl>
                                        <p:attrNameLst>
                                          <p:attrName>ppt_x</p:attrName>
                                        </p:attrNameLst>
                                      </p:cBhvr>
                                      <p:tavLst>
                                        <p:tav tm="0">
                                          <p:val>
                                            <p:strVal val="#ppt_x"/>
                                          </p:val>
                                        </p:tav>
                                        <p:tav tm="100000">
                                          <p:val>
                                            <p:strVal val="#ppt_x"/>
                                          </p:val>
                                        </p:tav>
                                      </p:tavLst>
                                    </p:anim>
                                    <p:anim calcmode="lin" valueType="num">
                                      <p:cBhvr additive="base">
                                        <p:cTn id="86" dur="500" fill="hold"/>
                                        <p:tgtEl>
                                          <p:spTgt spid="30"/>
                                        </p:tgtEl>
                                        <p:attrNameLst>
                                          <p:attrName>ppt_y</p:attrName>
                                        </p:attrNameLst>
                                      </p:cBhvr>
                                      <p:tavLst>
                                        <p:tav tm="0">
                                          <p:val>
                                            <p:strVal val="1+#ppt_h/2"/>
                                          </p:val>
                                        </p:tav>
                                        <p:tav tm="100000">
                                          <p:val>
                                            <p:strVal val="#ppt_y"/>
                                          </p:val>
                                        </p:tav>
                                      </p:tavLst>
                                    </p:anim>
                                  </p:childTnLst>
                                </p:cTn>
                              </p:par>
                              <p:par>
                                <p:cTn id="87" presetID="2" presetClass="entr" presetSubtype="4" fill="hold" grpId="0" nodeType="withEffect">
                                  <p:stCondLst>
                                    <p:cond delay="0"/>
                                  </p:stCondLst>
                                  <p:childTnLst>
                                    <p:set>
                                      <p:cBhvr>
                                        <p:cTn id="88" dur="1" fill="hold">
                                          <p:stCondLst>
                                            <p:cond delay="0"/>
                                          </p:stCondLst>
                                        </p:cTn>
                                        <p:tgtEl>
                                          <p:spTgt spid="31"/>
                                        </p:tgtEl>
                                        <p:attrNameLst>
                                          <p:attrName>style.visibility</p:attrName>
                                        </p:attrNameLst>
                                      </p:cBhvr>
                                      <p:to>
                                        <p:strVal val="visible"/>
                                      </p:to>
                                    </p:set>
                                    <p:anim calcmode="lin" valueType="num">
                                      <p:cBhvr additive="base">
                                        <p:cTn id="89" dur="500" fill="hold"/>
                                        <p:tgtEl>
                                          <p:spTgt spid="31"/>
                                        </p:tgtEl>
                                        <p:attrNameLst>
                                          <p:attrName>ppt_x</p:attrName>
                                        </p:attrNameLst>
                                      </p:cBhvr>
                                      <p:tavLst>
                                        <p:tav tm="0">
                                          <p:val>
                                            <p:strVal val="#ppt_x"/>
                                          </p:val>
                                        </p:tav>
                                        <p:tav tm="100000">
                                          <p:val>
                                            <p:strVal val="#ppt_x"/>
                                          </p:val>
                                        </p:tav>
                                      </p:tavLst>
                                    </p:anim>
                                    <p:anim calcmode="lin" valueType="num">
                                      <p:cBhvr additive="base">
                                        <p:cTn id="90" dur="500" fill="hold"/>
                                        <p:tgtEl>
                                          <p:spTgt spid="31"/>
                                        </p:tgtEl>
                                        <p:attrNameLst>
                                          <p:attrName>ppt_y</p:attrName>
                                        </p:attrNameLst>
                                      </p:cBhvr>
                                      <p:tavLst>
                                        <p:tav tm="0">
                                          <p:val>
                                            <p:strVal val="1+#ppt_h/2"/>
                                          </p:val>
                                        </p:tav>
                                        <p:tav tm="100000">
                                          <p:val>
                                            <p:strVal val="#ppt_y"/>
                                          </p:val>
                                        </p:tav>
                                      </p:tavLst>
                                    </p:anim>
                                  </p:childTnLst>
                                </p:cTn>
                              </p:par>
                              <p:par>
                                <p:cTn id="91" presetID="2" presetClass="entr" presetSubtype="4" fill="hold" grpId="0" nodeType="withEffect">
                                  <p:stCondLst>
                                    <p:cond delay="0"/>
                                  </p:stCondLst>
                                  <p:childTnLst>
                                    <p:set>
                                      <p:cBhvr>
                                        <p:cTn id="92" dur="1" fill="hold">
                                          <p:stCondLst>
                                            <p:cond delay="0"/>
                                          </p:stCondLst>
                                        </p:cTn>
                                        <p:tgtEl>
                                          <p:spTgt spid="32"/>
                                        </p:tgtEl>
                                        <p:attrNameLst>
                                          <p:attrName>style.visibility</p:attrName>
                                        </p:attrNameLst>
                                      </p:cBhvr>
                                      <p:to>
                                        <p:strVal val="visible"/>
                                      </p:to>
                                    </p:set>
                                    <p:anim calcmode="lin" valueType="num">
                                      <p:cBhvr additive="base">
                                        <p:cTn id="93" dur="500" fill="hold"/>
                                        <p:tgtEl>
                                          <p:spTgt spid="32"/>
                                        </p:tgtEl>
                                        <p:attrNameLst>
                                          <p:attrName>ppt_x</p:attrName>
                                        </p:attrNameLst>
                                      </p:cBhvr>
                                      <p:tavLst>
                                        <p:tav tm="0">
                                          <p:val>
                                            <p:strVal val="#ppt_x"/>
                                          </p:val>
                                        </p:tav>
                                        <p:tav tm="100000">
                                          <p:val>
                                            <p:strVal val="#ppt_x"/>
                                          </p:val>
                                        </p:tav>
                                      </p:tavLst>
                                    </p:anim>
                                    <p:anim calcmode="lin" valueType="num">
                                      <p:cBhvr additive="base">
                                        <p:cTn id="94" dur="500" fill="hold"/>
                                        <p:tgtEl>
                                          <p:spTgt spid="32"/>
                                        </p:tgtEl>
                                        <p:attrNameLst>
                                          <p:attrName>ppt_y</p:attrName>
                                        </p:attrNameLst>
                                      </p:cBhvr>
                                      <p:tavLst>
                                        <p:tav tm="0">
                                          <p:val>
                                            <p:strVal val="1+#ppt_h/2"/>
                                          </p:val>
                                        </p:tav>
                                        <p:tav tm="100000">
                                          <p:val>
                                            <p:strVal val="#ppt_y"/>
                                          </p:val>
                                        </p:tav>
                                      </p:tavLst>
                                    </p:anim>
                                  </p:childTnLst>
                                </p:cTn>
                              </p:par>
                              <p:par>
                                <p:cTn id="95" presetID="2" presetClass="entr" presetSubtype="4" fill="hold" grpId="0" nodeType="withEffect">
                                  <p:stCondLst>
                                    <p:cond delay="0"/>
                                  </p:stCondLst>
                                  <p:childTnLst>
                                    <p:set>
                                      <p:cBhvr>
                                        <p:cTn id="96" dur="1" fill="hold">
                                          <p:stCondLst>
                                            <p:cond delay="0"/>
                                          </p:stCondLst>
                                        </p:cTn>
                                        <p:tgtEl>
                                          <p:spTgt spid="33"/>
                                        </p:tgtEl>
                                        <p:attrNameLst>
                                          <p:attrName>style.visibility</p:attrName>
                                        </p:attrNameLst>
                                      </p:cBhvr>
                                      <p:to>
                                        <p:strVal val="visible"/>
                                      </p:to>
                                    </p:set>
                                    <p:anim calcmode="lin" valueType="num">
                                      <p:cBhvr additive="base">
                                        <p:cTn id="97" dur="500" fill="hold"/>
                                        <p:tgtEl>
                                          <p:spTgt spid="33"/>
                                        </p:tgtEl>
                                        <p:attrNameLst>
                                          <p:attrName>ppt_x</p:attrName>
                                        </p:attrNameLst>
                                      </p:cBhvr>
                                      <p:tavLst>
                                        <p:tav tm="0">
                                          <p:val>
                                            <p:strVal val="#ppt_x"/>
                                          </p:val>
                                        </p:tav>
                                        <p:tav tm="100000">
                                          <p:val>
                                            <p:strVal val="#ppt_x"/>
                                          </p:val>
                                        </p:tav>
                                      </p:tavLst>
                                    </p:anim>
                                    <p:anim calcmode="lin" valueType="num">
                                      <p:cBhvr additive="base">
                                        <p:cTn id="98" dur="500" fill="hold"/>
                                        <p:tgtEl>
                                          <p:spTgt spid="33"/>
                                        </p:tgtEl>
                                        <p:attrNameLst>
                                          <p:attrName>ppt_y</p:attrName>
                                        </p:attrNameLst>
                                      </p:cBhvr>
                                      <p:tavLst>
                                        <p:tav tm="0">
                                          <p:val>
                                            <p:strVal val="1+#ppt_h/2"/>
                                          </p:val>
                                        </p:tav>
                                        <p:tav tm="100000">
                                          <p:val>
                                            <p:strVal val="#ppt_y"/>
                                          </p:val>
                                        </p:tav>
                                      </p:tavLst>
                                    </p:anim>
                                  </p:childTnLst>
                                </p:cTn>
                              </p:par>
                              <p:par>
                                <p:cTn id="99" presetID="2" presetClass="entr" presetSubtype="4" fill="hold" grpId="0" nodeType="withEffect">
                                  <p:stCondLst>
                                    <p:cond delay="0"/>
                                  </p:stCondLst>
                                  <p:childTnLst>
                                    <p:set>
                                      <p:cBhvr>
                                        <p:cTn id="100" dur="1" fill="hold">
                                          <p:stCondLst>
                                            <p:cond delay="0"/>
                                          </p:stCondLst>
                                        </p:cTn>
                                        <p:tgtEl>
                                          <p:spTgt spid="34"/>
                                        </p:tgtEl>
                                        <p:attrNameLst>
                                          <p:attrName>style.visibility</p:attrName>
                                        </p:attrNameLst>
                                      </p:cBhvr>
                                      <p:to>
                                        <p:strVal val="visible"/>
                                      </p:to>
                                    </p:set>
                                    <p:anim calcmode="lin" valueType="num">
                                      <p:cBhvr additive="base">
                                        <p:cTn id="101" dur="500" fill="hold"/>
                                        <p:tgtEl>
                                          <p:spTgt spid="34"/>
                                        </p:tgtEl>
                                        <p:attrNameLst>
                                          <p:attrName>ppt_x</p:attrName>
                                        </p:attrNameLst>
                                      </p:cBhvr>
                                      <p:tavLst>
                                        <p:tav tm="0">
                                          <p:val>
                                            <p:strVal val="#ppt_x"/>
                                          </p:val>
                                        </p:tav>
                                        <p:tav tm="100000">
                                          <p:val>
                                            <p:strVal val="#ppt_x"/>
                                          </p:val>
                                        </p:tav>
                                      </p:tavLst>
                                    </p:anim>
                                    <p:anim calcmode="lin" valueType="num">
                                      <p:cBhvr additive="base">
                                        <p:cTn id="102" dur="500" fill="hold"/>
                                        <p:tgtEl>
                                          <p:spTgt spid="34"/>
                                        </p:tgtEl>
                                        <p:attrNameLst>
                                          <p:attrName>ppt_y</p:attrName>
                                        </p:attrNameLst>
                                      </p:cBhvr>
                                      <p:tavLst>
                                        <p:tav tm="0">
                                          <p:val>
                                            <p:strVal val="1+#ppt_h/2"/>
                                          </p:val>
                                        </p:tav>
                                        <p:tav tm="100000">
                                          <p:val>
                                            <p:strVal val="#ppt_y"/>
                                          </p:val>
                                        </p:tav>
                                      </p:tavLst>
                                    </p:anim>
                                  </p:childTnLst>
                                </p:cTn>
                              </p:par>
                              <p:par>
                                <p:cTn id="103" presetID="2" presetClass="entr" presetSubtype="4" fill="hold" grpId="0" nodeType="withEffect">
                                  <p:stCondLst>
                                    <p:cond delay="0"/>
                                  </p:stCondLst>
                                  <p:childTnLst>
                                    <p:set>
                                      <p:cBhvr>
                                        <p:cTn id="104" dur="1" fill="hold">
                                          <p:stCondLst>
                                            <p:cond delay="0"/>
                                          </p:stCondLst>
                                        </p:cTn>
                                        <p:tgtEl>
                                          <p:spTgt spid="35"/>
                                        </p:tgtEl>
                                        <p:attrNameLst>
                                          <p:attrName>style.visibility</p:attrName>
                                        </p:attrNameLst>
                                      </p:cBhvr>
                                      <p:to>
                                        <p:strVal val="visible"/>
                                      </p:to>
                                    </p:set>
                                    <p:anim calcmode="lin" valueType="num">
                                      <p:cBhvr additive="base">
                                        <p:cTn id="105" dur="500" fill="hold"/>
                                        <p:tgtEl>
                                          <p:spTgt spid="35"/>
                                        </p:tgtEl>
                                        <p:attrNameLst>
                                          <p:attrName>ppt_x</p:attrName>
                                        </p:attrNameLst>
                                      </p:cBhvr>
                                      <p:tavLst>
                                        <p:tav tm="0">
                                          <p:val>
                                            <p:strVal val="#ppt_x"/>
                                          </p:val>
                                        </p:tav>
                                        <p:tav tm="100000">
                                          <p:val>
                                            <p:strVal val="#ppt_x"/>
                                          </p:val>
                                        </p:tav>
                                      </p:tavLst>
                                    </p:anim>
                                    <p:anim calcmode="lin" valueType="num">
                                      <p:cBhvr additive="base">
                                        <p:cTn id="106" dur="500" fill="hold"/>
                                        <p:tgtEl>
                                          <p:spTgt spid="35"/>
                                        </p:tgtEl>
                                        <p:attrNameLst>
                                          <p:attrName>ppt_y</p:attrName>
                                        </p:attrNameLst>
                                      </p:cBhvr>
                                      <p:tavLst>
                                        <p:tav tm="0">
                                          <p:val>
                                            <p:strVal val="1+#ppt_h/2"/>
                                          </p:val>
                                        </p:tav>
                                        <p:tav tm="100000">
                                          <p:val>
                                            <p:strVal val="#ppt_y"/>
                                          </p:val>
                                        </p:tav>
                                      </p:tavLst>
                                    </p:anim>
                                  </p:childTnLst>
                                </p:cTn>
                              </p:par>
                              <p:par>
                                <p:cTn id="107" presetID="2" presetClass="entr" presetSubtype="4" fill="hold" grpId="0" nodeType="withEffect">
                                  <p:stCondLst>
                                    <p:cond delay="0"/>
                                  </p:stCondLst>
                                  <p:childTnLst>
                                    <p:set>
                                      <p:cBhvr>
                                        <p:cTn id="108" dur="1" fill="hold">
                                          <p:stCondLst>
                                            <p:cond delay="0"/>
                                          </p:stCondLst>
                                        </p:cTn>
                                        <p:tgtEl>
                                          <p:spTgt spid="36"/>
                                        </p:tgtEl>
                                        <p:attrNameLst>
                                          <p:attrName>style.visibility</p:attrName>
                                        </p:attrNameLst>
                                      </p:cBhvr>
                                      <p:to>
                                        <p:strVal val="visible"/>
                                      </p:to>
                                    </p:set>
                                    <p:anim calcmode="lin" valueType="num">
                                      <p:cBhvr additive="base">
                                        <p:cTn id="109" dur="500" fill="hold"/>
                                        <p:tgtEl>
                                          <p:spTgt spid="36"/>
                                        </p:tgtEl>
                                        <p:attrNameLst>
                                          <p:attrName>ppt_x</p:attrName>
                                        </p:attrNameLst>
                                      </p:cBhvr>
                                      <p:tavLst>
                                        <p:tav tm="0">
                                          <p:val>
                                            <p:strVal val="#ppt_x"/>
                                          </p:val>
                                        </p:tav>
                                        <p:tav tm="100000">
                                          <p:val>
                                            <p:strVal val="#ppt_x"/>
                                          </p:val>
                                        </p:tav>
                                      </p:tavLst>
                                    </p:anim>
                                    <p:anim calcmode="lin" valueType="num">
                                      <p:cBhvr additive="base">
                                        <p:cTn id="110" dur="500" fill="hold"/>
                                        <p:tgtEl>
                                          <p:spTgt spid="36"/>
                                        </p:tgtEl>
                                        <p:attrNameLst>
                                          <p:attrName>ppt_y</p:attrName>
                                        </p:attrNameLst>
                                      </p:cBhvr>
                                      <p:tavLst>
                                        <p:tav tm="0">
                                          <p:val>
                                            <p:strVal val="1+#ppt_h/2"/>
                                          </p:val>
                                        </p:tav>
                                        <p:tav tm="100000">
                                          <p:val>
                                            <p:strVal val="#ppt_y"/>
                                          </p:val>
                                        </p:tav>
                                      </p:tavLst>
                                    </p:anim>
                                  </p:childTnLst>
                                </p:cTn>
                              </p:par>
                              <p:par>
                                <p:cTn id="111" presetID="2" presetClass="entr" presetSubtype="1" fill="hold" grpId="0" nodeType="withEffect">
                                  <p:stCondLst>
                                    <p:cond delay="0"/>
                                  </p:stCondLst>
                                  <p:childTnLst>
                                    <p:set>
                                      <p:cBhvr>
                                        <p:cTn id="112" dur="1" fill="hold">
                                          <p:stCondLst>
                                            <p:cond delay="0"/>
                                          </p:stCondLst>
                                        </p:cTn>
                                        <p:tgtEl>
                                          <p:spTgt spid="37"/>
                                        </p:tgtEl>
                                        <p:attrNameLst>
                                          <p:attrName>style.visibility</p:attrName>
                                        </p:attrNameLst>
                                      </p:cBhvr>
                                      <p:to>
                                        <p:strVal val="visible"/>
                                      </p:to>
                                    </p:set>
                                    <p:anim calcmode="lin" valueType="num">
                                      <p:cBhvr additive="base">
                                        <p:cTn id="113" dur="500" fill="hold"/>
                                        <p:tgtEl>
                                          <p:spTgt spid="37"/>
                                        </p:tgtEl>
                                        <p:attrNameLst>
                                          <p:attrName>ppt_x</p:attrName>
                                        </p:attrNameLst>
                                      </p:cBhvr>
                                      <p:tavLst>
                                        <p:tav tm="0">
                                          <p:val>
                                            <p:strVal val="#ppt_x"/>
                                          </p:val>
                                        </p:tav>
                                        <p:tav tm="100000">
                                          <p:val>
                                            <p:strVal val="#ppt_x"/>
                                          </p:val>
                                        </p:tav>
                                      </p:tavLst>
                                    </p:anim>
                                    <p:anim calcmode="lin" valueType="num">
                                      <p:cBhvr additive="base">
                                        <p:cTn id="114" dur="500" fill="hold"/>
                                        <p:tgtEl>
                                          <p:spTgt spid="37"/>
                                        </p:tgtEl>
                                        <p:attrNameLst>
                                          <p:attrName>ppt_y</p:attrName>
                                        </p:attrNameLst>
                                      </p:cBhvr>
                                      <p:tavLst>
                                        <p:tav tm="0">
                                          <p:val>
                                            <p:strVal val="0-#ppt_h/2"/>
                                          </p:val>
                                        </p:tav>
                                        <p:tav tm="100000">
                                          <p:val>
                                            <p:strVal val="#ppt_y"/>
                                          </p:val>
                                        </p:tav>
                                      </p:tavLst>
                                    </p:anim>
                                  </p:childTnLst>
                                </p:cTn>
                              </p:par>
                              <p:par>
                                <p:cTn id="115" presetID="2" presetClass="entr" presetSubtype="4" fill="hold" grpId="0" nodeType="withEffect">
                                  <p:stCondLst>
                                    <p:cond delay="0"/>
                                  </p:stCondLst>
                                  <p:childTnLst>
                                    <p:set>
                                      <p:cBhvr>
                                        <p:cTn id="116" dur="1" fill="hold">
                                          <p:stCondLst>
                                            <p:cond delay="0"/>
                                          </p:stCondLst>
                                        </p:cTn>
                                        <p:tgtEl>
                                          <p:spTgt spid="38"/>
                                        </p:tgtEl>
                                        <p:attrNameLst>
                                          <p:attrName>style.visibility</p:attrName>
                                        </p:attrNameLst>
                                      </p:cBhvr>
                                      <p:to>
                                        <p:strVal val="visible"/>
                                      </p:to>
                                    </p:set>
                                    <p:anim calcmode="lin" valueType="num">
                                      <p:cBhvr additive="base">
                                        <p:cTn id="117" dur="500" fill="hold"/>
                                        <p:tgtEl>
                                          <p:spTgt spid="38"/>
                                        </p:tgtEl>
                                        <p:attrNameLst>
                                          <p:attrName>ppt_x</p:attrName>
                                        </p:attrNameLst>
                                      </p:cBhvr>
                                      <p:tavLst>
                                        <p:tav tm="0">
                                          <p:val>
                                            <p:strVal val="#ppt_x"/>
                                          </p:val>
                                        </p:tav>
                                        <p:tav tm="100000">
                                          <p:val>
                                            <p:strVal val="#ppt_x"/>
                                          </p:val>
                                        </p:tav>
                                      </p:tavLst>
                                    </p:anim>
                                    <p:anim calcmode="lin" valueType="num">
                                      <p:cBhvr additive="base">
                                        <p:cTn id="118" dur="500" fill="hold"/>
                                        <p:tgtEl>
                                          <p:spTgt spid="38"/>
                                        </p:tgtEl>
                                        <p:attrNameLst>
                                          <p:attrName>ppt_y</p:attrName>
                                        </p:attrNameLst>
                                      </p:cBhvr>
                                      <p:tavLst>
                                        <p:tav tm="0">
                                          <p:val>
                                            <p:strVal val="1+#ppt_h/2"/>
                                          </p:val>
                                        </p:tav>
                                        <p:tav tm="100000">
                                          <p:val>
                                            <p:strVal val="#ppt_y"/>
                                          </p:val>
                                        </p:tav>
                                      </p:tavLst>
                                    </p:anim>
                                  </p:childTnLst>
                                </p:cTn>
                              </p:par>
                              <p:par>
                                <p:cTn id="119" presetID="2" presetClass="entr" presetSubtype="9" fill="hold" grpId="0" nodeType="withEffect">
                                  <p:stCondLst>
                                    <p:cond delay="0"/>
                                  </p:stCondLst>
                                  <p:childTnLst>
                                    <p:set>
                                      <p:cBhvr>
                                        <p:cTn id="120" dur="1" fill="hold">
                                          <p:stCondLst>
                                            <p:cond delay="0"/>
                                          </p:stCondLst>
                                        </p:cTn>
                                        <p:tgtEl>
                                          <p:spTgt spid="39"/>
                                        </p:tgtEl>
                                        <p:attrNameLst>
                                          <p:attrName>style.visibility</p:attrName>
                                        </p:attrNameLst>
                                      </p:cBhvr>
                                      <p:to>
                                        <p:strVal val="visible"/>
                                      </p:to>
                                    </p:set>
                                    <p:anim calcmode="lin" valueType="num">
                                      <p:cBhvr additive="base">
                                        <p:cTn id="121" dur="500" fill="hold"/>
                                        <p:tgtEl>
                                          <p:spTgt spid="39"/>
                                        </p:tgtEl>
                                        <p:attrNameLst>
                                          <p:attrName>ppt_x</p:attrName>
                                        </p:attrNameLst>
                                      </p:cBhvr>
                                      <p:tavLst>
                                        <p:tav tm="0">
                                          <p:val>
                                            <p:strVal val="0-#ppt_w/2"/>
                                          </p:val>
                                        </p:tav>
                                        <p:tav tm="100000">
                                          <p:val>
                                            <p:strVal val="#ppt_x"/>
                                          </p:val>
                                        </p:tav>
                                      </p:tavLst>
                                    </p:anim>
                                    <p:anim calcmode="lin" valueType="num">
                                      <p:cBhvr additive="base">
                                        <p:cTn id="122" dur="500" fill="hold"/>
                                        <p:tgtEl>
                                          <p:spTgt spid="39"/>
                                        </p:tgtEl>
                                        <p:attrNameLst>
                                          <p:attrName>ppt_y</p:attrName>
                                        </p:attrNameLst>
                                      </p:cBhvr>
                                      <p:tavLst>
                                        <p:tav tm="0">
                                          <p:val>
                                            <p:strVal val="0-#ppt_h/2"/>
                                          </p:val>
                                        </p:tav>
                                        <p:tav tm="100000">
                                          <p:val>
                                            <p:strVal val="#ppt_y"/>
                                          </p:val>
                                        </p:tav>
                                      </p:tavLst>
                                    </p:anim>
                                  </p:childTnLst>
                                </p:cTn>
                              </p:par>
                              <p:par>
                                <p:cTn id="123" presetID="2" presetClass="entr" presetSubtype="4" fill="hold" grpId="0" nodeType="withEffect">
                                  <p:stCondLst>
                                    <p:cond delay="0"/>
                                  </p:stCondLst>
                                  <p:childTnLst>
                                    <p:set>
                                      <p:cBhvr>
                                        <p:cTn id="124" dur="1" fill="hold">
                                          <p:stCondLst>
                                            <p:cond delay="0"/>
                                          </p:stCondLst>
                                        </p:cTn>
                                        <p:tgtEl>
                                          <p:spTgt spid="40"/>
                                        </p:tgtEl>
                                        <p:attrNameLst>
                                          <p:attrName>style.visibility</p:attrName>
                                        </p:attrNameLst>
                                      </p:cBhvr>
                                      <p:to>
                                        <p:strVal val="visible"/>
                                      </p:to>
                                    </p:set>
                                    <p:anim calcmode="lin" valueType="num">
                                      <p:cBhvr additive="base">
                                        <p:cTn id="125" dur="500" fill="hold"/>
                                        <p:tgtEl>
                                          <p:spTgt spid="40"/>
                                        </p:tgtEl>
                                        <p:attrNameLst>
                                          <p:attrName>ppt_x</p:attrName>
                                        </p:attrNameLst>
                                      </p:cBhvr>
                                      <p:tavLst>
                                        <p:tav tm="0">
                                          <p:val>
                                            <p:strVal val="#ppt_x"/>
                                          </p:val>
                                        </p:tav>
                                        <p:tav tm="100000">
                                          <p:val>
                                            <p:strVal val="#ppt_x"/>
                                          </p:val>
                                        </p:tav>
                                      </p:tavLst>
                                    </p:anim>
                                    <p:anim calcmode="lin" valueType="num">
                                      <p:cBhvr additive="base">
                                        <p:cTn id="126" dur="500" fill="hold"/>
                                        <p:tgtEl>
                                          <p:spTgt spid="40"/>
                                        </p:tgtEl>
                                        <p:attrNameLst>
                                          <p:attrName>ppt_y</p:attrName>
                                        </p:attrNameLst>
                                      </p:cBhvr>
                                      <p:tavLst>
                                        <p:tav tm="0">
                                          <p:val>
                                            <p:strVal val="1+#ppt_h/2"/>
                                          </p:val>
                                        </p:tav>
                                        <p:tav tm="100000">
                                          <p:val>
                                            <p:strVal val="#ppt_y"/>
                                          </p:val>
                                        </p:tav>
                                      </p:tavLst>
                                    </p:anim>
                                  </p:childTnLst>
                                </p:cTn>
                              </p:par>
                              <p:par>
                                <p:cTn id="127" presetID="2" presetClass="entr" presetSubtype="9" fill="hold" grpId="0" nodeType="withEffect">
                                  <p:stCondLst>
                                    <p:cond delay="0"/>
                                  </p:stCondLst>
                                  <p:childTnLst>
                                    <p:set>
                                      <p:cBhvr>
                                        <p:cTn id="128" dur="1" fill="hold">
                                          <p:stCondLst>
                                            <p:cond delay="0"/>
                                          </p:stCondLst>
                                        </p:cTn>
                                        <p:tgtEl>
                                          <p:spTgt spid="41"/>
                                        </p:tgtEl>
                                        <p:attrNameLst>
                                          <p:attrName>style.visibility</p:attrName>
                                        </p:attrNameLst>
                                      </p:cBhvr>
                                      <p:to>
                                        <p:strVal val="visible"/>
                                      </p:to>
                                    </p:set>
                                    <p:anim calcmode="lin" valueType="num">
                                      <p:cBhvr additive="base">
                                        <p:cTn id="129" dur="500" fill="hold"/>
                                        <p:tgtEl>
                                          <p:spTgt spid="41"/>
                                        </p:tgtEl>
                                        <p:attrNameLst>
                                          <p:attrName>ppt_x</p:attrName>
                                        </p:attrNameLst>
                                      </p:cBhvr>
                                      <p:tavLst>
                                        <p:tav tm="0">
                                          <p:val>
                                            <p:strVal val="0-#ppt_w/2"/>
                                          </p:val>
                                        </p:tav>
                                        <p:tav tm="100000">
                                          <p:val>
                                            <p:strVal val="#ppt_x"/>
                                          </p:val>
                                        </p:tav>
                                      </p:tavLst>
                                    </p:anim>
                                    <p:anim calcmode="lin" valueType="num">
                                      <p:cBhvr additive="base">
                                        <p:cTn id="130" dur="500" fill="hold"/>
                                        <p:tgtEl>
                                          <p:spTgt spid="41"/>
                                        </p:tgtEl>
                                        <p:attrNameLst>
                                          <p:attrName>ppt_y</p:attrName>
                                        </p:attrNameLst>
                                      </p:cBhvr>
                                      <p:tavLst>
                                        <p:tav tm="0">
                                          <p:val>
                                            <p:strVal val="0-#ppt_h/2"/>
                                          </p:val>
                                        </p:tav>
                                        <p:tav tm="100000">
                                          <p:val>
                                            <p:strVal val="#ppt_y"/>
                                          </p:val>
                                        </p:tav>
                                      </p:tavLst>
                                    </p:anim>
                                  </p:childTnLst>
                                </p:cTn>
                              </p:par>
                              <p:par>
                                <p:cTn id="131" presetID="2" presetClass="entr" presetSubtype="12" fill="hold" nodeType="withEffect">
                                  <p:stCondLst>
                                    <p:cond delay="0"/>
                                  </p:stCondLst>
                                  <p:childTnLst>
                                    <p:set>
                                      <p:cBhvr>
                                        <p:cTn id="132" dur="1" fill="hold">
                                          <p:stCondLst>
                                            <p:cond delay="0"/>
                                          </p:stCondLst>
                                        </p:cTn>
                                        <p:tgtEl>
                                          <p:spTgt spid="42"/>
                                        </p:tgtEl>
                                        <p:attrNameLst>
                                          <p:attrName>style.visibility</p:attrName>
                                        </p:attrNameLst>
                                      </p:cBhvr>
                                      <p:to>
                                        <p:strVal val="visible"/>
                                      </p:to>
                                    </p:set>
                                    <p:anim calcmode="lin" valueType="num">
                                      <p:cBhvr additive="base">
                                        <p:cTn id="133" dur="500" fill="hold"/>
                                        <p:tgtEl>
                                          <p:spTgt spid="42"/>
                                        </p:tgtEl>
                                        <p:attrNameLst>
                                          <p:attrName>ppt_x</p:attrName>
                                        </p:attrNameLst>
                                      </p:cBhvr>
                                      <p:tavLst>
                                        <p:tav tm="0">
                                          <p:val>
                                            <p:strVal val="0-#ppt_w/2"/>
                                          </p:val>
                                        </p:tav>
                                        <p:tav tm="100000">
                                          <p:val>
                                            <p:strVal val="#ppt_x"/>
                                          </p:val>
                                        </p:tav>
                                      </p:tavLst>
                                    </p:anim>
                                    <p:anim calcmode="lin" valueType="num">
                                      <p:cBhvr additive="base">
                                        <p:cTn id="134" dur="500" fill="hold"/>
                                        <p:tgtEl>
                                          <p:spTgt spid="42"/>
                                        </p:tgtEl>
                                        <p:attrNameLst>
                                          <p:attrName>ppt_y</p:attrName>
                                        </p:attrNameLst>
                                      </p:cBhvr>
                                      <p:tavLst>
                                        <p:tav tm="0">
                                          <p:val>
                                            <p:strVal val="1+#ppt_h/2"/>
                                          </p:val>
                                        </p:tav>
                                        <p:tav tm="100000">
                                          <p:val>
                                            <p:strVal val="#ppt_y"/>
                                          </p:val>
                                        </p:tav>
                                      </p:tavLst>
                                    </p:anim>
                                  </p:childTnLst>
                                </p:cTn>
                              </p:par>
                              <p:par>
                                <p:cTn id="135" presetID="2" presetClass="entr" presetSubtype="4" fill="hold" grpId="0" nodeType="withEffect">
                                  <p:stCondLst>
                                    <p:cond delay="0"/>
                                  </p:stCondLst>
                                  <p:childTnLst>
                                    <p:set>
                                      <p:cBhvr>
                                        <p:cTn id="136" dur="1" fill="hold">
                                          <p:stCondLst>
                                            <p:cond delay="0"/>
                                          </p:stCondLst>
                                        </p:cTn>
                                        <p:tgtEl>
                                          <p:spTgt spid="51"/>
                                        </p:tgtEl>
                                        <p:attrNameLst>
                                          <p:attrName>style.visibility</p:attrName>
                                        </p:attrNameLst>
                                      </p:cBhvr>
                                      <p:to>
                                        <p:strVal val="visible"/>
                                      </p:to>
                                    </p:set>
                                    <p:anim calcmode="lin" valueType="num">
                                      <p:cBhvr additive="base">
                                        <p:cTn id="137" dur="500" fill="hold"/>
                                        <p:tgtEl>
                                          <p:spTgt spid="51"/>
                                        </p:tgtEl>
                                        <p:attrNameLst>
                                          <p:attrName>ppt_x</p:attrName>
                                        </p:attrNameLst>
                                      </p:cBhvr>
                                      <p:tavLst>
                                        <p:tav tm="0">
                                          <p:val>
                                            <p:strVal val="#ppt_x"/>
                                          </p:val>
                                        </p:tav>
                                        <p:tav tm="100000">
                                          <p:val>
                                            <p:strVal val="#ppt_x"/>
                                          </p:val>
                                        </p:tav>
                                      </p:tavLst>
                                    </p:anim>
                                    <p:anim calcmode="lin" valueType="num">
                                      <p:cBhvr additive="base">
                                        <p:cTn id="138" dur="500" fill="hold"/>
                                        <p:tgtEl>
                                          <p:spTgt spid="51"/>
                                        </p:tgtEl>
                                        <p:attrNameLst>
                                          <p:attrName>ppt_y</p:attrName>
                                        </p:attrNameLst>
                                      </p:cBhvr>
                                      <p:tavLst>
                                        <p:tav tm="0">
                                          <p:val>
                                            <p:strVal val="1+#ppt_h/2"/>
                                          </p:val>
                                        </p:tav>
                                        <p:tav tm="100000">
                                          <p:val>
                                            <p:strVal val="#ppt_y"/>
                                          </p:val>
                                        </p:tav>
                                      </p:tavLst>
                                    </p:anim>
                                  </p:childTnLst>
                                </p:cTn>
                              </p:par>
                              <p:par>
                                <p:cTn id="139" presetID="2" presetClass="entr" presetSubtype="4" fill="hold" grpId="0" nodeType="withEffect">
                                  <p:stCondLst>
                                    <p:cond delay="0"/>
                                  </p:stCondLst>
                                  <p:childTnLst>
                                    <p:set>
                                      <p:cBhvr>
                                        <p:cTn id="140" dur="1" fill="hold">
                                          <p:stCondLst>
                                            <p:cond delay="0"/>
                                          </p:stCondLst>
                                        </p:cTn>
                                        <p:tgtEl>
                                          <p:spTgt spid="52"/>
                                        </p:tgtEl>
                                        <p:attrNameLst>
                                          <p:attrName>style.visibility</p:attrName>
                                        </p:attrNameLst>
                                      </p:cBhvr>
                                      <p:to>
                                        <p:strVal val="visible"/>
                                      </p:to>
                                    </p:set>
                                    <p:anim calcmode="lin" valueType="num">
                                      <p:cBhvr additive="base">
                                        <p:cTn id="141" dur="500" fill="hold"/>
                                        <p:tgtEl>
                                          <p:spTgt spid="52"/>
                                        </p:tgtEl>
                                        <p:attrNameLst>
                                          <p:attrName>ppt_x</p:attrName>
                                        </p:attrNameLst>
                                      </p:cBhvr>
                                      <p:tavLst>
                                        <p:tav tm="0">
                                          <p:val>
                                            <p:strVal val="#ppt_x"/>
                                          </p:val>
                                        </p:tav>
                                        <p:tav tm="100000">
                                          <p:val>
                                            <p:strVal val="#ppt_x"/>
                                          </p:val>
                                        </p:tav>
                                      </p:tavLst>
                                    </p:anim>
                                    <p:anim calcmode="lin" valueType="num">
                                      <p:cBhvr additive="base">
                                        <p:cTn id="142" dur="500" fill="hold"/>
                                        <p:tgtEl>
                                          <p:spTgt spid="52"/>
                                        </p:tgtEl>
                                        <p:attrNameLst>
                                          <p:attrName>ppt_y</p:attrName>
                                        </p:attrNameLst>
                                      </p:cBhvr>
                                      <p:tavLst>
                                        <p:tav tm="0">
                                          <p:val>
                                            <p:strVal val="1+#ppt_h/2"/>
                                          </p:val>
                                        </p:tav>
                                        <p:tav tm="100000">
                                          <p:val>
                                            <p:strVal val="#ppt_y"/>
                                          </p:val>
                                        </p:tav>
                                      </p:tavLst>
                                    </p:anim>
                                  </p:childTnLst>
                                </p:cTn>
                              </p:par>
                              <p:par>
                                <p:cTn id="143" presetID="2" presetClass="entr" presetSubtype="4" fill="hold" grpId="0" nodeType="withEffect">
                                  <p:stCondLst>
                                    <p:cond delay="0"/>
                                  </p:stCondLst>
                                  <p:childTnLst>
                                    <p:set>
                                      <p:cBhvr>
                                        <p:cTn id="144" dur="1" fill="hold">
                                          <p:stCondLst>
                                            <p:cond delay="0"/>
                                          </p:stCondLst>
                                        </p:cTn>
                                        <p:tgtEl>
                                          <p:spTgt spid="53"/>
                                        </p:tgtEl>
                                        <p:attrNameLst>
                                          <p:attrName>style.visibility</p:attrName>
                                        </p:attrNameLst>
                                      </p:cBhvr>
                                      <p:to>
                                        <p:strVal val="visible"/>
                                      </p:to>
                                    </p:set>
                                    <p:anim calcmode="lin" valueType="num">
                                      <p:cBhvr additive="base">
                                        <p:cTn id="145" dur="500" fill="hold"/>
                                        <p:tgtEl>
                                          <p:spTgt spid="53"/>
                                        </p:tgtEl>
                                        <p:attrNameLst>
                                          <p:attrName>ppt_x</p:attrName>
                                        </p:attrNameLst>
                                      </p:cBhvr>
                                      <p:tavLst>
                                        <p:tav tm="0">
                                          <p:val>
                                            <p:strVal val="#ppt_x"/>
                                          </p:val>
                                        </p:tav>
                                        <p:tav tm="100000">
                                          <p:val>
                                            <p:strVal val="#ppt_x"/>
                                          </p:val>
                                        </p:tav>
                                      </p:tavLst>
                                    </p:anim>
                                    <p:anim calcmode="lin" valueType="num">
                                      <p:cBhvr additive="base">
                                        <p:cTn id="146" dur="500" fill="hold"/>
                                        <p:tgtEl>
                                          <p:spTgt spid="53"/>
                                        </p:tgtEl>
                                        <p:attrNameLst>
                                          <p:attrName>ppt_y</p:attrName>
                                        </p:attrNameLst>
                                      </p:cBhvr>
                                      <p:tavLst>
                                        <p:tav tm="0">
                                          <p:val>
                                            <p:strVal val="1+#ppt_h/2"/>
                                          </p:val>
                                        </p:tav>
                                        <p:tav tm="100000">
                                          <p:val>
                                            <p:strVal val="#ppt_y"/>
                                          </p:val>
                                        </p:tav>
                                      </p:tavLst>
                                    </p:anim>
                                  </p:childTnLst>
                                </p:cTn>
                              </p:par>
                              <p:par>
                                <p:cTn id="147" presetID="2" presetClass="entr" presetSubtype="4" fill="hold" grpId="0" nodeType="withEffect">
                                  <p:stCondLst>
                                    <p:cond delay="0"/>
                                  </p:stCondLst>
                                  <p:childTnLst>
                                    <p:set>
                                      <p:cBhvr>
                                        <p:cTn id="148" dur="1" fill="hold">
                                          <p:stCondLst>
                                            <p:cond delay="0"/>
                                          </p:stCondLst>
                                        </p:cTn>
                                        <p:tgtEl>
                                          <p:spTgt spid="54"/>
                                        </p:tgtEl>
                                        <p:attrNameLst>
                                          <p:attrName>style.visibility</p:attrName>
                                        </p:attrNameLst>
                                      </p:cBhvr>
                                      <p:to>
                                        <p:strVal val="visible"/>
                                      </p:to>
                                    </p:set>
                                    <p:anim calcmode="lin" valueType="num">
                                      <p:cBhvr additive="base">
                                        <p:cTn id="149" dur="500" fill="hold"/>
                                        <p:tgtEl>
                                          <p:spTgt spid="54"/>
                                        </p:tgtEl>
                                        <p:attrNameLst>
                                          <p:attrName>ppt_x</p:attrName>
                                        </p:attrNameLst>
                                      </p:cBhvr>
                                      <p:tavLst>
                                        <p:tav tm="0">
                                          <p:val>
                                            <p:strVal val="#ppt_x"/>
                                          </p:val>
                                        </p:tav>
                                        <p:tav tm="100000">
                                          <p:val>
                                            <p:strVal val="#ppt_x"/>
                                          </p:val>
                                        </p:tav>
                                      </p:tavLst>
                                    </p:anim>
                                    <p:anim calcmode="lin" valueType="num">
                                      <p:cBhvr additive="base">
                                        <p:cTn id="150" dur="500" fill="hold"/>
                                        <p:tgtEl>
                                          <p:spTgt spid="54"/>
                                        </p:tgtEl>
                                        <p:attrNameLst>
                                          <p:attrName>ppt_y</p:attrName>
                                        </p:attrNameLst>
                                      </p:cBhvr>
                                      <p:tavLst>
                                        <p:tav tm="0">
                                          <p:val>
                                            <p:strVal val="1+#ppt_h/2"/>
                                          </p:val>
                                        </p:tav>
                                        <p:tav tm="100000">
                                          <p:val>
                                            <p:strVal val="#ppt_y"/>
                                          </p:val>
                                        </p:tav>
                                      </p:tavLst>
                                    </p:anim>
                                  </p:childTnLst>
                                </p:cTn>
                              </p:par>
                              <p:par>
                                <p:cTn id="151" presetID="2" presetClass="entr" presetSubtype="12" fill="hold" grpId="0" nodeType="withEffect">
                                  <p:stCondLst>
                                    <p:cond delay="0"/>
                                  </p:stCondLst>
                                  <p:childTnLst>
                                    <p:set>
                                      <p:cBhvr>
                                        <p:cTn id="152" dur="1" fill="hold">
                                          <p:stCondLst>
                                            <p:cond delay="0"/>
                                          </p:stCondLst>
                                        </p:cTn>
                                        <p:tgtEl>
                                          <p:spTgt spid="55"/>
                                        </p:tgtEl>
                                        <p:attrNameLst>
                                          <p:attrName>style.visibility</p:attrName>
                                        </p:attrNameLst>
                                      </p:cBhvr>
                                      <p:to>
                                        <p:strVal val="visible"/>
                                      </p:to>
                                    </p:set>
                                    <p:anim calcmode="lin" valueType="num">
                                      <p:cBhvr additive="base">
                                        <p:cTn id="153" dur="500" fill="hold"/>
                                        <p:tgtEl>
                                          <p:spTgt spid="55"/>
                                        </p:tgtEl>
                                        <p:attrNameLst>
                                          <p:attrName>ppt_x</p:attrName>
                                        </p:attrNameLst>
                                      </p:cBhvr>
                                      <p:tavLst>
                                        <p:tav tm="0">
                                          <p:val>
                                            <p:strVal val="0-#ppt_w/2"/>
                                          </p:val>
                                        </p:tav>
                                        <p:tav tm="100000">
                                          <p:val>
                                            <p:strVal val="#ppt_x"/>
                                          </p:val>
                                        </p:tav>
                                      </p:tavLst>
                                    </p:anim>
                                    <p:anim calcmode="lin" valueType="num">
                                      <p:cBhvr additive="base">
                                        <p:cTn id="154" dur="500" fill="hold"/>
                                        <p:tgtEl>
                                          <p:spTgt spid="55"/>
                                        </p:tgtEl>
                                        <p:attrNameLst>
                                          <p:attrName>ppt_y</p:attrName>
                                        </p:attrNameLst>
                                      </p:cBhvr>
                                      <p:tavLst>
                                        <p:tav tm="0">
                                          <p:val>
                                            <p:strVal val="1+#ppt_h/2"/>
                                          </p:val>
                                        </p:tav>
                                        <p:tav tm="100000">
                                          <p:val>
                                            <p:strVal val="#ppt_y"/>
                                          </p:val>
                                        </p:tav>
                                      </p:tavLst>
                                    </p:anim>
                                  </p:childTnLst>
                                </p:cTn>
                              </p:par>
                              <p:par>
                                <p:cTn id="155" presetID="2" presetClass="entr" presetSubtype="4" fill="hold" grpId="0" nodeType="withEffect">
                                  <p:stCondLst>
                                    <p:cond delay="0"/>
                                  </p:stCondLst>
                                  <p:childTnLst>
                                    <p:set>
                                      <p:cBhvr>
                                        <p:cTn id="156" dur="1" fill="hold">
                                          <p:stCondLst>
                                            <p:cond delay="0"/>
                                          </p:stCondLst>
                                        </p:cTn>
                                        <p:tgtEl>
                                          <p:spTgt spid="56"/>
                                        </p:tgtEl>
                                        <p:attrNameLst>
                                          <p:attrName>style.visibility</p:attrName>
                                        </p:attrNameLst>
                                      </p:cBhvr>
                                      <p:to>
                                        <p:strVal val="visible"/>
                                      </p:to>
                                    </p:set>
                                    <p:anim calcmode="lin" valueType="num">
                                      <p:cBhvr additive="base">
                                        <p:cTn id="157" dur="500" fill="hold"/>
                                        <p:tgtEl>
                                          <p:spTgt spid="56"/>
                                        </p:tgtEl>
                                        <p:attrNameLst>
                                          <p:attrName>ppt_x</p:attrName>
                                        </p:attrNameLst>
                                      </p:cBhvr>
                                      <p:tavLst>
                                        <p:tav tm="0">
                                          <p:val>
                                            <p:strVal val="#ppt_x"/>
                                          </p:val>
                                        </p:tav>
                                        <p:tav tm="100000">
                                          <p:val>
                                            <p:strVal val="#ppt_x"/>
                                          </p:val>
                                        </p:tav>
                                      </p:tavLst>
                                    </p:anim>
                                    <p:anim calcmode="lin" valueType="num">
                                      <p:cBhvr additive="base">
                                        <p:cTn id="158" dur="500" fill="hold"/>
                                        <p:tgtEl>
                                          <p:spTgt spid="56"/>
                                        </p:tgtEl>
                                        <p:attrNameLst>
                                          <p:attrName>ppt_y</p:attrName>
                                        </p:attrNameLst>
                                      </p:cBhvr>
                                      <p:tavLst>
                                        <p:tav tm="0">
                                          <p:val>
                                            <p:strVal val="1+#ppt_h/2"/>
                                          </p:val>
                                        </p:tav>
                                        <p:tav tm="100000">
                                          <p:val>
                                            <p:strVal val="#ppt_y"/>
                                          </p:val>
                                        </p:tav>
                                      </p:tavLst>
                                    </p:anim>
                                  </p:childTnLst>
                                </p:cTn>
                              </p:par>
                              <p:par>
                                <p:cTn id="159" presetID="2" presetClass="entr" presetSubtype="4" fill="hold" grpId="0" nodeType="withEffect">
                                  <p:stCondLst>
                                    <p:cond delay="0"/>
                                  </p:stCondLst>
                                  <p:childTnLst>
                                    <p:set>
                                      <p:cBhvr>
                                        <p:cTn id="160" dur="1" fill="hold">
                                          <p:stCondLst>
                                            <p:cond delay="0"/>
                                          </p:stCondLst>
                                        </p:cTn>
                                        <p:tgtEl>
                                          <p:spTgt spid="57"/>
                                        </p:tgtEl>
                                        <p:attrNameLst>
                                          <p:attrName>style.visibility</p:attrName>
                                        </p:attrNameLst>
                                      </p:cBhvr>
                                      <p:to>
                                        <p:strVal val="visible"/>
                                      </p:to>
                                    </p:set>
                                    <p:anim calcmode="lin" valueType="num">
                                      <p:cBhvr additive="base">
                                        <p:cTn id="161" dur="500" fill="hold"/>
                                        <p:tgtEl>
                                          <p:spTgt spid="57"/>
                                        </p:tgtEl>
                                        <p:attrNameLst>
                                          <p:attrName>ppt_x</p:attrName>
                                        </p:attrNameLst>
                                      </p:cBhvr>
                                      <p:tavLst>
                                        <p:tav tm="0">
                                          <p:val>
                                            <p:strVal val="#ppt_x"/>
                                          </p:val>
                                        </p:tav>
                                        <p:tav tm="100000">
                                          <p:val>
                                            <p:strVal val="#ppt_x"/>
                                          </p:val>
                                        </p:tav>
                                      </p:tavLst>
                                    </p:anim>
                                    <p:anim calcmode="lin" valueType="num">
                                      <p:cBhvr additive="base">
                                        <p:cTn id="162" dur="500" fill="hold"/>
                                        <p:tgtEl>
                                          <p:spTgt spid="57"/>
                                        </p:tgtEl>
                                        <p:attrNameLst>
                                          <p:attrName>ppt_y</p:attrName>
                                        </p:attrNameLst>
                                      </p:cBhvr>
                                      <p:tavLst>
                                        <p:tav tm="0">
                                          <p:val>
                                            <p:strVal val="1+#ppt_h/2"/>
                                          </p:val>
                                        </p:tav>
                                        <p:tav tm="100000">
                                          <p:val>
                                            <p:strVal val="#ppt_y"/>
                                          </p:val>
                                        </p:tav>
                                      </p:tavLst>
                                    </p:anim>
                                  </p:childTnLst>
                                </p:cTn>
                              </p:par>
                              <p:par>
                                <p:cTn id="163" presetID="2" presetClass="entr" presetSubtype="4" fill="hold" grpId="0" nodeType="withEffect">
                                  <p:stCondLst>
                                    <p:cond delay="0"/>
                                  </p:stCondLst>
                                  <p:childTnLst>
                                    <p:set>
                                      <p:cBhvr>
                                        <p:cTn id="164" dur="1" fill="hold">
                                          <p:stCondLst>
                                            <p:cond delay="0"/>
                                          </p:stCondLst>
                                        </p:cTn>
                                        <p:tgtEl>
                                          <p:spTgt spid="58"/>
                                        </p:tgtEl>
                                        <p:attrNameLst>
                                          <p:attrName>style.visibility</p:attrName>
                                        </p:attrNameLst>
                                      </p:cBhvr>
                                      <p:to>
                                        <p:strVal val="visible"/>
                                      </p:to>
                                    </p:set>
                                    <p:anim calcmode="lin" valueType="num">
                                      <p:cBhvr additive="base">
                                        <p:cTn id="165" dur="500" fill="hold"/>
                                        <p:tgtEl>
                                          <p:spTgt spid="58"/>
                                        </p:tgtEl>
                                        <p:attrNameLst>
                                          <p:attrName>ppt_x</p:attrName>
                                        </p:attrNameLst>
                                      </p:cBhvr>
                                      <p:tavLst>
                                        <p:tav tm="0">
                                          <p:val>
                                            <p:strVal val="#ppt_x"/>
                                          </p:val>
                                        </p:tav>
                                        <p:tav tm="100000">
                                          <p:val>
                                            <p:strVal val="#ppt_x"/>
                                          </p:val>
                                        </p:tav>
                                      </p:tavLst>
                                    </p:anim>
                                    <p:anim calcmode="lin" valueType="num">
                                      <p:cBhvr additive="base">
                                        <p:cTn id="166" dur="500" fill="hold"/>
                                        <p:tgtEl>
                                          <p:spTgt spid="58"/>
                                        </p:tgtEl>
                                        <p:attrNameLst>
                                          <p:attrName>ppt_y</p:attrName>
                                        </p:attrNameLst>
                                      </p:cBhvr>
                                      <p:tavLst>
                                        <p:tav tm="0">
                                          <p:val>
                                            <p:strVal val="1+#ppt_h/2"/>
                                          </p:val>
                                        </p:tav>
                                        <p:tav tm="100000">
                                          <p:val>
                                            <p:strVal val="#ppt_y"/>
                                          </p:val>
                                        </p:tav>
                                      </p:tavLst>
                                    </p:anim>
                                  </p:childTnLst>
                                </p:cTn>
                              </p:par>
                              <p:par>
                                <p:cTn id="167" presetID="2" presetClass="entr" presetSubtype="8" fill="hold" nodeType="withEffect">
                                  <p:stCondLst>
                                    <p:cond delay="0"/>
                                  </p:stCondLst>
                                  <p:childTnLst>
                                    <p:set>
                                      <p:cBhvr>
                                        <p:cTn id="168" dur="1" fill="hold">
                                          <p:stCondLst>
                                            <p:cond delay="0"/>
                                          </p:stCondLst>
                                        </p:cTn>
                                        <p:tgtEl>
                                          <p:spTgt spid="59"/>
                                        </p:tgtEl>
                                        <p:attrNameLst>
                                          <p:attrName>style.visibility</p:attrName>
                                        </p:attrNameLst>
                                      </p:cBhvr>
                                      <p:to>
                                        <p:strVal val="visible"/>
                                      </p:to>
                                    </p:set>
                                    <p:anim calcmode="lin" valueType="num">
                                      <p:cBhvr additive="base">
                                        <p:cTn id="169" dur="500" fill="hold"/>
                                        <p:tgtEl>
                                          <p:spTgt spid="59"/>
                                        </p:tgtEl>
                                        <p:attrNameLst>
                                          <p:attrName>ppt_x</p:attrName>
                                        </p:attrNameLst>
                                      </p:cBhvr>
                                      <p:tavLst>
                                        <p:tav tm="0">
                                          <p:val>
                                            <p:strVal val="0-#ppt_w/2"/>
                                          </p:val>
                                        </p:tav>
                                        <p:tav tm="100000">
                                          <p:val>
                                            <p:strVal val="#ppt_x"/>
                                          </p:val>
                                        </p:tav>
                                      </p:tavLst>
                                    </p:anim>
                                    <p:anim calcmode="lin" valueType="num">
                                      <p:cBhvr additive="base">
                                        <p:cTn id="170" dur="500" fill="hold"/>
                                        <p:tgtEl>
                                          <p:spTgt spid="59"/>
                                        </p:tgtEl>
                                        <p:attrNameLst>
                                          <p:attrName>ppt_y</p:attrName>
                                        </p:attrNameLst>
                                      </p:cBhvr>
                                      <p:tavLst>
                                        <p:tav tm="0">
                                          <p:val>
                                            <p:strVal val="#ppt_y"/>
                                          </p:val>
                                        </p:tav>
                                        <p:tav tm="100000">
                                          <p:val>
                                            <p:strVal val="#ppt_y"/>
                                          </p:val>
                                        </p:tav>
                                      </p:tavLst>
                                    </p:anim>
                                  </p:childTnLst>
                                </p:cTn>
                              </p:par>
                              <p:par>
                                <p:cTn id="171" presetID="2" presetClass="entr" presetSubtype="4" fill="hold" grpId="0" nodeType="withEffect">
                                  <p:stCondLst>
                                    <p:cond delay="0"/>
                                  </p:stCondLst>
                                  <p:childTnLst>
                                    <p:set>
                                      <p:cBhvr>
                                        <p:cTn id="172" dur="1" fill="hold">
                                          <p:stCondLst>
                                            <p:cond delay="0"/>
                                          </p:stCondLst>
                                        </p:cTn>
                                        <p:tgtEl>
                                          <p:spTgt spid="62"/>
                                        </p:tgtEl>
                                        <p:attrNameLst>
                                          <p:attrName>style.visibility</p:attrName>
                                        </p:attrNameLst>
                                      </p:cBhvr>
                                      <p:to>
                                        <p:strVal val="visible"/>
                                      </p:to>
                                    </p:set>
                                    <p:anim calcmode="lin" valueType="num">
                                      <p:cBhvr additive="base">
                                        <p:cTn id="173" dur="500" fill="hold"/>
                                        <p:tgtEl>
                                          <p:spTgt spid="62"/>
                                        </p:tgtEl>
                                        <p:attrNameLst>
                                          <p:attrName>ppt_x</p:attrName>
                                        </p:attrNameLst>
                                      </p:cBhvr>
                                      <p:tavLst>
                                        <p:tav tm="0">
                                          <p:val>
                                            <p:strVal val="#ppt_x"/>
                                          </p:val>
                                        </p:tav>
                                        <p:tav tm="100000">
                                          <p:val>
                                            <p:strVal val="#ppt_x"/>
                                          </p:val>
                                        </p:tav>
                                      </p:tavLst>
                                    </p:anim>
                                    <p:anim calcmode="lin" valueType="num">
                                      <p:cBhvr additive="base">
                                        <p:cTn id="174" dur="500" fill="hold"/>
                                        <p:tgtEl>
                                          <p:spTgt spid="62"/>
                                        </p:tgtEl>
                                        <p:attrNameLst>
                                          <p:attrName>ppt_y</p:attrName>
                                        </p:attrNameLst>
                                      </p:cBhvr>
                                      <p:tavLst>
                                        <p:tav tm="0">
                                          <p:val>
                                            <p:strVal val="1+#ppt_h/2"/>
                                          </p:val>
                                        </p:tav>
                                        <p:tav tm="100000">
                                          <p:val>
                                            <p:strVal val="#ppt_y"/>
                                          </p:val>
                                        </p:tav>
                                      </p:tavLst>
                                    </p:anim>
                                  </p:childTnLst>
                                </p:cTn>
                              </p:par>
                              <p:par>
                                <p:cTn id="175" presetID="2" presetClass="entr" presetSubtype="4" fill="hold" grpId="0" nodeType="withEffect">
                                  <p:stCondLst>
                                    <p:cond delay="0"/>
                                  </p:stCondLst>
                                  <p:childTnLst>
                                    <p:set>
                                      <p:cBhvr>
                                        <p:cTn id="176" dur="1" fill="hold">
                                          <p:stCondLst>
                                            <p:cond delay="0"/>
                                          </p:stCondLst>
                                        </p:cTn>
                                        <p:tgtEl>
                                          <p:spTgt spid="63"/>
                                        </p:tgtEl>
                                        <p:attrNameLst>
                                          <p:attrName>style.visibility</p:attrName>
                                        </p:attrNameLst>
                                      </p:cBhvr>
                                      <p:to>
                                        <p:strVal val="visible"/>
                                      </p:to>
                                    </p:set>
                                    <p:anim calcmode="lin" valueType="num">
                                      <p:cBhvr additive="base">
                                        <p:cTn id="177" dur="500" fill="hold"/>
                                        <p:tgtEl>
                                          <p:spTgt spid="63"/>
                                        </p:tgtEl>
                                        <p:attrNameLst>
                                          <p:attrName>ppt_x</p:attrName>
                                        </p:attrNameLst>
                                      </p:cBhvr>
                                      <p:tavLst>
                                        <p:tav tm="0">
                                          <p:val>
                                            <p:strVal val="#ppt_x"/>
                                          </p:val>
                                        </p:tav>
                                        <p:tav tm="100000">
                                          <p:val>
                                            <p:strVal val="#ppt_x"/>
                                          </p:val>
                                        </p:tav>
                                      </p:tavLst>
                                    </p:anim>
                                    <p:anim calcmode="lin" valueType="num">
                                      <p:cBhvr additive="base">
                                        <p:cTn id="178" dur="500" fill="hold"/>
                                        <p:tgtEl>
                                          <p:spTgt spid="63"/>
                                        </p:tgtEl>
                                        <p:attrNameLst>
                                          <p:attrName>ppt_y</p:attrName>
                                        </p:attrNameLst>
                                      </p:cBhvr>
                                      <p:tavLst>
                                        <p:tav tm="0">
                                          <p:val>
                                            <p:strVal val="1+#ppt_h/2"/>
                                          </p:val>
                                        </p:tav>
                                        <p:tav tm="100000">
                                          <p:val>
                                            <p:strVal val="#ppt_y"/>
                                          </p:val>
                                        </p:tav>
                                      </p:tavLst>
                                    </p:anim>
                                  </p:childTnLst>
                                </p:cTn>
                              </p:par>
                              <p:par>
                                <p:cTn id="179" presetID="2" presetClass="entr" presetSubtype="4" fill="hold" grpId="0" nodeType="withEffect">
                                  <p:stCondLst>
                                    <p:cond delay="0"/>
                                  </p:stCondLst>
                                  <p:childTnLst>
                                    <p:set>
                                      <p:cBhvr>
                                        <p:cTn id="180" dur="1" fill="hold">
                                          <p:stCondLst>
                                            <p:cond delay="0"/>
                                          </p:stCondLst>
                                        </p:cTn>
                                        <p:tgtEl>
                                          <p:spTgt spid="64"/>
                                        </p:tgtEl>
                                        <p:attrNameLst>
                                          <p:attrName>style.visibility</p:attrName>
                                        </p:attrNameLst>
                                      </p:cBhvr>
                                      <p:to>
                                        <p:strVal val="visible"/>
                                      </p:to>
                                    </p:set>
                                    <p:anim calcmode="lin" valueType="num">
                                      <p:cBhvr additive="base">
                                        <p:cTn id="181" dur="500" fill="hold"/>
                                        <p:tgtEl>
                                          <p:spTgt spid="64"/>
                                        </p:tgtEl>
                                        <p:attrNameLst>
                                          <p:attrName>ppt_x</p:attrName>
                                        </p:attrNameLst>
                                      </p:cBhvr>
                                      <p:tavLst>
                                        <p:tav tm="0">
                                          <p:val>
                                            <p:strVal val="#ppt_x"/>
                                          </p:val>
                                        </p:tav>
                                        <p:tav tm="100000">
                                          <p:val>
                                            <p:strVal val="#ppt_x"/>
                                          </p:val>
                                        </p:tav>
                                      </p:tavLst>
                                    </p:anim>
                                    <p:anim calcmode="lin" valueType="num">
                                      <p:cBhvr additive="base">
                                        <p:cTn id="182" dur="500" fill="hold"/>
                                        <p:tgtEl>
                                          <p:spTgt spid="64"/>
                                        </p:tgtEl>
                                        <p:attrNameLst>
                                          <p:attrName>ppt_y</p:attrName>
                                        </p:attrNameLst>
                                      </p:cBhvr>
                                      <p:tavLst>
                                        <p:tav tm="0">
                                          <p:val>
                                            <p:strVal val="1+#ppt_h/2"/>
                                          </p:val>
                                        </p:tav>
                                        <p:tav tm="100000">
                                          <p:val>
                                            <p:strVal val="#ppt_y"/>
                                          </p:val>
                                        </p:tav>
                                      </p:tavLst>
                                    </p:anim>
                                  </p:childTnLst>
                                </p:cTn>
                              </p:par>
                              <p:par>
                                <p:cTn id="183" presetID="2" presetClass="entr" presetSubtype="4" fill="hold" grpId="0" nodeType="withEffect">
                                  <p:stCondLst>
                                    <p:cond delay="0"/>
                                  </p:stCondLst>
                                  <p:childTnLst>
                                    <p:set>
                                      <p:cBhvr>
                                        <p:cTn id="184" dur="1" fill="hold">
                                          <p:stCondLst>
                                            <p:cond delay="0"/>
                                          </p:stCondLst>
                                        </p:cTn>
                                        <p:tgtEl>
                                          <p:spTgt spid="65"/>
                                        </p:tgtEl>
                                        <p:attrNameLst>
                                          <p:attrName>style.visibility</p:attrName>
                                        </p:attrNameLst>
                                      </p:cBhvr>
                                      <p:to>
                                        <p:strVal val="visible"/>
                                      </p:to>
                                    </p:set>
                                    <p:anim calcmode="lin" valueType="num">
                                      <p:cBhvr additive="base">
                                        <p:cTn id="185" dur="500" fill="hold"/>
                                        <p:tgtEl>
                                          <p:spTgt spid="65"/>
                                        </p:tgtEl>
                                        <p:attrNameLst>
                                          <p:attrName>ppt_x</p:attrName>
                                        </p:attrNameLst>
                                      </p:cBhvr>
                                      <p:tavLst>
                                        <p:tav tm="0">
                                          <p:val>
                                            <p:strVal val="#ppt_x"/>
                                          </p:val>
                                        </p:tav>
                                        <p:tav tm="100000">
                                          <p:val>
                                            <p:strVal val="#ppt_x"/>
                                          </p:val>
                                        </p:tav>
                                      </p:tavLst>
                                    </p:anim>
                                    <p:anim calcmode="lin" valueType="num">
                                      <p:cBhvr additive="base">
                                        <p:cTn id="186" dur="500" fill="hold"/>
                                        <p:tgtEl>
                                          <p:spTgt spid="65"/>
                                        </p:tgtEl>
                                        <p:attrNameLst>
                                          <p:attrName>ppt_y</p:attrName>
                                        </p:attrNameLst>
                                      </p:cBhvr>
                                      <p:tavLst>
                                        <p:tav tm="0">
                                          <p:val>
                                            <p:strVal val="1+#ppt_h/2"/>
                                          </p:val>
                                        </p:tav>
                                        <p:tav tm="100000">
                                          <p:val>
                                            <p:strVal val="#ppt_y"/>
                                          </p:val>
                                        </p:tav>
                                      </p:tavLst>
                                    </p:anim>
                                  </p:childTnLst>
                                </p:cTn>
                              </p:par>
                              <p:par>
                                <p:cTn id="187" presetID="2" presetClass="entr" presetSubtype="4" fill="hold" grpId="0" nodeType="withEffect">
                                  <p:stCondLst>
                                    <p:cond delay="0"/>
                                  </p:stCondLst>
                                  <p:childTnLst>
                                    <p:set>
                                      <p:cBhvr>
                                        <p:cTn id="188" dur="1" fill="hold">
                                          <p:stCondLst>
                                            <p:cond delay="0"/>
                                          </p:stCondLst>
                                        </p:cTn>
                                        <p:tgtEl>
                                          <p:spTgt spid="66"/>
                                        </p:tgtEl>
                                        <p:attrNameLst>
                                          <p:attrName>style.visibility</p:attrName>
                                        </p:attrNameLst>
                                      </p:cBhvr>
                                      <p:to>
                                        <p:strVal val="visible"/>
                                      </p:to>
                                    </p:set>
                                    <p:anim calcmode="lin" valueType="num">
                                      <p:cBhvr additive="base">
                                        <p:cTn id="189" dur="500" fill="hold"/>
                                        <p:tgtEl>
                                          <p:spTgt spid="66"/>
                                        </p:tgtEl>
                                        <p:attrNameLst>
                                          <p:attrName>ppt_x</p:attrName>
                                        </p:attrNameLst>
                                      </p:cBhvr>
                                      <p:tavLst>
                                        <p:tav tm="0">
                                          <p:val>
                                            <p:strVal val="#ppt_x"/>
                                          </p:val>
                                        </p:tav>
                                        <p:tav tm="100000">
                                          <p:val>
                                            <p:strVal val="#ppt_x"/>
                                          </p:val>
                                        </p:tav>
                                      </p:tavLst>
                                    </p:anim>
                                    <p:anim calcmode="lin" valueType="num">
                                      <p:cBhvr additive="base">
                                        <p:cTn id="190" dur="500" fill="hold"/>
                                        <p:tgtEl>
                                          <p:spTgt spid="66"/>
                                        </p:tgtEl>
                                        <p:attrNameLst>
                                          <p:attrName>ppt_y</p:attrName>
                                        </p:attrNameLst>
                                      </p:cBhvr>
                                      <p:tavLst>
                                        <p:tav tm="0">
                                          <p:val>
                                            <p:strVal val="1+#ppt_h/2"/>
                                          </p:val>
                                        </p:tav>
                                        <p:tav tm="100000">
                                          <p:val>
                                            <p:strVal val="#ppt_y"/>
                                          </p:val>
                                        </p:tav>
                                      </p:tavLst>
                                    </p:anim>
                                  </p:childTnLst>
                                </p:cTn>
                              </p:par>
                              <p:par>
                                <p:cTn id="191" presetID="2" presetClass="entr" presetSubtype="8" fill="hold" grpId="0" nodeType="withEffect">
                                  <p:stCondLst>
                                    <p:cond delay="0"/>
                                  </p:stCondLst>
                                  <p:childTnLst>
                                    <p:set>
                                      <p:cBhvr>
                                        <p:cTn id="192" dur="1" fill="hold">
                                          <p:stCondLst>
                                            <p:cond delay="0"/>
                                          </p:stCondLst>
                                        </p:cTn>
                                        <p:tgtEl>
                                          <p:spTgt spid="67"/>
                                        </p:tgtEl>
                                        <p:attrNameLst>
                                          <p:attrName>style.visibility</p:attrName>
                                        </p:attrNameLst>
                                      </p:cBhvr>
                                      <p:to>
                                        <p:strVal val="visible"/>
                                      </p:to>
                                    </p:set>
                                    <p:anim calcmode="lin" valueType="num">
                                      <p:cBhvr additive="base">
                                        <p:cTn id="193" dur="500" fill="hold"/>
                                        <p:tgtEl>
                                          <p:spTgt spid="67"/>
                                        </p:tgtEl>
                                        <p:attrNameLst>
                                          <p:attrName>ppt_x</p:attrName>
                                        </p:attrNameLst>
                                      </p:cBhvr>
                                      <p:tavLst>
                                        <p:tav tm="0">
                                          <p:val>
                                            <p:strVal val="0-#ppt_w/2"/>
                                          </p:val>
                                        </p:tav>
                                        <p:tav tm="100000">
                                          <p:val>
                                            <p:strVal val="#ppt_x"/>
                                          </p:val>
                                        </p:tav>
                                      </p:tavLst>
                                    </p:anim>
                                    <p:anim calcmode="lin" valueType="num">
                                      <p:cBhvr additive="base">
                                        <p:cTn id="194" dur="500" fill="hold"/>
                                        <p:tgtEl>
                                          <p:spTgt spid="67"/>
                                        </p:tgtEl>
                                        <p:attrNameLst>
                                          <p:attrName>ppt_y</p:attrName>
                                        </p:attrNameLst>
                                      </p:cBhvr>
                                      <p:tavLst>
                                        <p:tav tm="0">
                                          <p:val>
                                            <p:strVal val="#ppt_y"/>
                                          </p:val>
                                        </p:tav>
                                        <p:tav tm="100000">
                                          <p:val>
                                            <p:strVal val="#ppt_y"/>
                                          </p:val>
                                        </p:tav>
                                      </p:tavLst>
                                    </p:anim>
                                  </p:childTnLst>
                                </p:cTn>
                              </p:par>
                              <p:par>
                                <p:cTn id="195" presetID="2" presetClass="entr" presetSubtype="4" fill="hold" grpId="0" nodeType="withEffect">
                                  <p:stCondLst>
                                    <p:cond delay="0"/>
                                  </p:stCondLst>
                                  <p:childTnLst>
                                    <p:set>
                                      <p:cBhvr>
                                        <p:cTn id="196" dur="1" fill="hold">
                                          <p:stCondLst>
                                            <p:cond delay="0"/>
                                          </p:stCondLst>
                                        </p:cTn>
                                        <p:tgtEl>
                                          <p:spTgt spid="68"/>
                                        </p:tgtEl>
                                        <p:attrNameLst>
                                          <p:attrName>style.visibility</p:attrName>
                                        </p:attrNameLst>
                                      </p:cBhvr>
                                      <p:to>
                                        <p:strVal val="visible"/>
                                      </p:to>
                                    </p:set>
                                    <p:anim calcmode="lin" valueType="num">
                                      <p:cBhvr additive="base">
                                        <p:cTn id="197" dur="500" fill="hold"/>
                                        <p:tgtEl>
                                          <p:spTgt spid="68"/>
                                        </p:tgtEl>
                                        <p:attrNameLst>
                                          <p:attrName>ppt_x</p:attrName>
                                        </p:attrNameLst>
                                      </p:cBhvr>
                                      <p:tavLst>
                                        <p:tav tm="0">
                                          <p:val>
                                            <p:strVal val="#ppt_x"/>
                                          </p:val>
                                        </p:tav>
                                        <p:tav tm="100000">
                                          <p:val>
                                            <p:strVal val="#ppt_x"/>
                                          </p:val>
                                        </p:tav>
                                      </p:tavLst>
                                    </p:anim>
                                    <p:anim calcmode="lin" valueType="num">
                                      <p:cBhvr additive="base">
                                        <p:cTn id="198" dur="500" fill="hold"/>
                                        <p:tgtEl>
                                          <p:spTgt spid="68"/>
                                        </p:tgtEl>
                                        <p:attrNameLst>
                                          <p:attrName>ppt_y</p:attrName>
                                        </p:attrNameLst>
                                      </p:cBhvr>
                                      <p:tavLst>
                                        <p:tav tm="0">
                                          <p:val>
                                            <p:strVal val="1+#ppt_h/2"/>
                                          </p:val>
                                        </p:tav>
                                        <p:tav tm="100000">
                                          <p:val>
                                            <p:strVal val="#ppt_y"/>
                                          </p:val>
                                        </p:tav>
                                      </p:tavLst>
                                    </p:anim>
                                  </p:childTnLst>
                                </p:cTn>
                              </p:par>
                              <p:par>
                                <p:cTn id="199" presetID="2" presetClass="entr" presetSubtype="4" fill="hold" grpId="0" nodeType="withEffect">
                                  <p:stCondLst>
                                    <p:cond delay="0"/>
                                  </p:stCondLst>
                                  <p:childTnLst>
                                    <p:set>
                                      <p:cBhvr>
                                        <p:cTn id="200" dur="1" fill="hold">
                                          <p:stCondLst>
                                            <p:cond delay="0"/>
                                          </p:stCondLst>
                                        </p:cTn>
                                        <p:tgtEl>
                                          <p:spTgt spid="69"/>
                                        </p:tgtEl>
                                        <p:attrNameLst>
                                          <p:attrName>style.visibility</p:attrName>
                                        </p:attrNameLst>
                                      </p:cBhvr>
                                      <p:to>
                                        <p:strVal val="visible"/>
                                      </p:to>
                                    </p:set>
                                    <p:anim calcmode="lin" valueType="num">
                                      <p:cBhvr additive="base">
                                        <p:cTn id="201" dur="500" fill="hold"/>
                                        <p:tgtEl>
                                          <p:spTgt spid="69"/>
                                        </p:tgtEl>
                                        <p:attrNameLst>
                                          <p:attrName>ppt_x</p:attrName>
                                        </p:attrNameLst>
                                      </p:cBhvr>
                                      <p:tavLst>
                                        <p:tav tm="0">
                                          <p:val>
                                            <p:strVal val="#ppt_x"/>
                                          </p:val>
                                        </p:tav>
                                        <p:tav tm="100000">
                                          <p:val>
                                            <p:strVal val="#ppt_x"/>
                                          </p:val>
                                        </p:tav>
                                      </p:tavLst>
                                    </p:anim>
                                    <p:anim calcmode="lin" valueType="num">
                                      <p:cBhvr additive="base">
                                        <p:cTn id="202" dur="500" fill="hold"/>
                                        <p:tgtEl>
                                          <p:spTgt spid="69"/>
                                        </p:tgtEl>
                                        <p:attrNameLst>
                                          <p:attrName>ppt_y</p:attrName>
                                        </p:attrNameLst>
                                      </p:cBhvr>
                                      <p:tavLst>
                                        <p:tav tm="0">
                                          <p:val>
                                            <p:strVal val="1+#ppt_h/2"/>
                                          </p:val>
                                        </p:tav>
                                        <p:tav tm="100000">
                                          <p:val>
                                            <p:strVal val="#ppt_y"/>
                                          </p:val>
                                        </p:tav>
                                      </p:tavLst>
                                    </p:anim>
                                  </p:childTnLst>
                                </p:cTn>
                              </p:par>
                              <p:par>
                                <p:cTn id="203" presetID="2" presetClass="entr" presetSubtype="4" fill="hold" grpId="0" nodeType="withEffect">
                                  <p:stCondLst>
                                    <p:cond delay="0"/>
                                  </p:stCondLst>
                                  <p:childTnLst>
                                    <p:set>
                                      <p:cBhvr>
                                        <p:cTn id="204" dur="1" fill="hold">
                                          <p:stCondLst>
                                            <p:cond delay="0"/>
                                          </p:stCondLst>
                                        </p:cTn>
                                        <p:tgtEl>
                                          <p:spTgt spid="70"/>
                                        </p:tgtEl>
                                        <p:attrNameLst>
                                          <p:attrName>style.visibility</p:attrName>
                                        </p:attrNameLst>
                                      </p:cBhvr>
                                      <p:to>
                                        <p:strVal val="visible"/>
                                      </p:to>
                                    </p:set>
                                    <p:anim calcmode="lin" valueType="num">
                                      <p:cBhvr additive="base">
                                        <p:cTn id="205" dur="500" fill="hold"/>
                                        <p:tgtEl>
                                          <p:spTgt spid="70"/>
                                        </p:tgtEl>
                                        <p:attrNameLst>
                                          <p:attrName>ppt_x</p:attrName>
                                        </p:attrNameLst>
                                      </p:cBhvr>
                                      <p:tavLst>
                                        <p:tav tm="0">
                                          <p:val>
                                            <p:strVal val="#ppt_x"/>
                                          </p:val>
                                        </p:tav>
                                        <p:tav tm="100000">
                                          <p:val>
                                            <p:strVal val="#ppt_x"/>
                                          </p:val>
                                        </p:tav>
                                      </p:tavLst>
                                    </p:anim>
                                    <p:anim calcmode="lin" valueType="num">
                                      <p:cBhvr additive="base">
                                        <p:cTn id="206" dur="500" fill="hold"/>
                                        <p:tgtEl>
                                          <p:spTgt spid="70"/>
                                        </p:tgtEl>
                                        <p:attrNameLst>
                                          <p:attrName>ppt_y</p:attrName>
                                        </p:attrNameLst>
                                      </p:cBhvr>
                                      <p:tavLst>
                                        <p:tav tm="0">
                                          <p:val>
                                            <p:strVal val="1+#ppt_h/2"/>
                                          </p:val>
                                        </p:tav>
                                        <p:tav tm="100000">
                                          <p:val>
                                            <p:strVal val="#ppt_y"/>
                                          </p:val>
                                        </p:tav>
                                      </p:tavLst>
                                    </p:anim>
                                  </p:childTnLst>
                                </p:cTn>
                              </p:par>
                              <p:par>
                                <p:cTn id="207" presetID="2" presetClass="entr" presetSubtype="4" fill="hold" grpId="0" nodeType="withEffect">
                                  <p:stCondLst>
                                    <p:cond delay="0"/>
                                  </p:stCondLst>
                                  <p:childTnLst>
                                    <p:set>
                                      <p:cBhvr>
                                        <p:cTn id="208" dur="1" fill="hold">
                                          <p:stCondLst>
                                            <p:cond delay="0"/>
                                          </p:stCondLst>
                                        </p:cTn>
                                        <p:tgtEl>
                                          <p:spTgt spid="71"/>
                                        </p:tgtEl>
                                        <p:attrNameLst>
                                          <p:attrName>style.visibility</p:attrName>
                                        </p:attrNameLst>
                                      </p:cBhvr>
                                      <p:to>
                                        <p:strVal val="visible"/>
                                      </p:to>
                                    </p:set>
                                    <p:anim calcmode="lin" valueType="num">
                                      <p:cBhvr additive="base">
                                        <p:cTn id="209" dur="500" fill="hold"/>
                                        <p:tgtEl>
                                          <p:spTgt spid="71"/>
                                        </p:tgtEl>
                                        <p:attrNameLst>
                                          <p:attrName>ppt_x</p:attrName>
                                        </p:attrNameLst>
                                      </p:cBhvr>
                                      <p:tavLst>
                                        <p:tav tm="0">
                                          <p:val>
                                            <p:strVal val="#ppt_x"/>
                                          </p:val>
                                        </p:tav>
                                        <p:tav tm="100000">
                                          <p:val>
                                            <p:strVal val="#ppt_x"/>
                                          </p:val>
                                        </p:tav>
                                      </p:tavLst>
                                    </p:anim>
                                    <p:anim calcmode="lin" valueType="num">
                                      <p:cBhvr additive="base">
                                        <p:cTn id="210" dur="500" fill="hold"/>
                                        <p:tgtEl>
                                          <p:spTgt spid="71"/>
                                        </p:tgtEl>
                                        <p:attrNameLst>
                                          <p:attrName>ppt_y</p:attrName>
                                        </p:attrNameLst>
                                      </p:cBhvr>
                                      <p:tavLst>
                                        <p:tav tm="0">
                                          <p:val>
                                            <p:strVal val="1+#ppt_h/2"/>
                                          </p:val>
                                        </p:tav>
                                        <p:tav tm="100000">
                                          <p:val>
                                            <p:strVal val="#ppt_y"/>
                                          </p:val>
                                        </p:tav>
                                      </p:tavLst>
                                    </p:anim>
                                  </p:childTnLst>
                                </p:cTn>
                              </p:par>
                              <p:par>
                                <p:cTn id="211" presetID="2" presetClass="entr" presetSubtype="4" fill="hold" grpId="0" nodeType="withEffect">
                                  <p:stCondLst>
                                    <p:cond delay="0"/>
                                  </p:stCondLst>
                                  <p:childTnLst>
                                    <p:set>
                                      <p:cBhvr>
                                        <p:cTn id="212" dur="1" fill="hold">
                                          <p:stCondLst>
                                            <p:cond delay="0"/>
                                          </p:stCondLst>
                                        </p:cTn>
                                        <p:tgtEl>
                                          <p:spTgt spid="72"/>
                                        </p:tgtEl>
                                        <p:attrNameLst>
                                          <p:attrName>style.visibility</p:attrName>
                                        </p:attrNameLst>
                                      </p:cBhvr>
                                      <p:to>
                                        <p:strVal val="visible"/>
                                      </p:to>
                                    </p:set>
                                    <p:anim calcmode="lin" valueType="num">
                                      <p:cBhvr additive="base">
                                        <p:cTn id="213" dur="500" fill="hold"/>
                                        <p:tgtEl>
                                          <p:spTgt spid="72"/>
                                        </p:tgtEl>
                                        <p:attrNameLst>
                                          <p:attrName>ppt_x</p:attrName>
                                        </p:attrNameLst>
                                      </p:cBhvr>
                                      <p:tavLst>
                                        <p:tav tm="0">
                                          <p:val>
                                            <p:strVal val="#ppt_x"/>
                                          </p:val>
                                        </p:tav>
                                        <p:tav tm="100000">
                                          <p:val>
                                            <p:strVal val="#ppt_x"/>
                                          </p:val>
                                        </p:tav>
                                      </p:tavLst>
                                    </p:anim>
                                    <p:anim calcmode="lin" valueType="num">
                                      <p:cBhvr additive="base">
                                        <p:cTn id="214" dur="500" fill="hold"/>
                                        <p:tgtEl>
                                          <p:spTgt spid="72"/>
                                        </p:tgtEl>
                                        <p:attrNameLst>
                                          <p:attrName>ppt_y</p:attrName>
                                        </p:attrNameLst>
                                      </p:cBhvr>
                                      <p:tavLst>
                                        <p:tav tm="0">
                                          <p:val>
                                            <p:strVal val="1+#ppt_h/2"/>
                                          </p:val>
                                        </p:tav>
                                        <p:tav tm="100000">
                                          <p:val>
                                            <p:strVal val="#ppt_y"/>
                                          </p:val>
                                        </p:tav>
                                      </p:tavLst>
                                    </p:anim>
                                  </p:childTnLst>
                                </p:cTn>
                              </p:par>
                              <p:par>
                                <p:cTn id="215" presetID="2" presetClass="entr" presetSubtype="4" fill="hold" grpId="0" nodeType="withEffect">
                                  <p:stCondLst>
                                    <p:cond delay="0"/>
                                  </p:stCondLst>
                                  <p:childTnLst>
                                    <p:set>
                                      <p:cBhvr>
                                        <p:cTn id="216" dur="1" fill="hold">
                                          <p:stCondLst>
                                            <p:cond delay="0"/>
                                          </p:stCondLst>
                                        </p:cTn>
                                        <p:tgtEl>
                                          <p:spTgt spid="73"/>
                                        </p:tgtEl>
                                        <p:attrNameLst>
                                          <p:attrName>style.visibility</p:attrName>
                                        </p:attrNameLst>
                                      </p:cBhvr>
                                      <p:to>
                                        <p:strVal val="visible"/>
                                      </p:to>
                                    </p:set>
                                    <p:anim calcmode="lin" valueType="num">
                                      <p:cBhvr additive="base">
                                        <p:cTn id="217" dur="500" fill="hold"/>
                                        <p:tgtEl>
                                          <p:spTgt spid="73"/>
                                        </p:tgtEl>
                                        <p:attrNameLst>
                                          <p:attrName>ppt_x</p:attrName>
                                        </p:attrNameLst>
                                      </p:cBhvr>
                                      <p:tavLst>
                                        <p:tav tm="0">
                                          <p:val>
                                            <p:strVal val="#ppt_x"/>
                                          </p:val>
                                        </p:tav>
                                        <p:tav tm="100000">
                                          <p:val>
                                            <p:strVal val="#ppt_x"/>
                                          </p:val>
                                        </p:tav>
                                      </p:tavLst>
                                    </p:anim>
                                    <p:anim calcmode="lin" valueType="num">
                                      <p:cBhvr additive="base">
                                        <p:cTn id="218" dur="500" fill="hold"/>
                                        <p:tgtEl>
                                          <p:spTgt spid="73"/>
                                        </p:tgtEl>
                                        <p:attrNameLst>
                                          <p:attrName>ppt_y</p:attrName>
                                        </p:attrNameLst>
                                      </p:cBhvr>
                                      <p:tavLst>
                                        <p:tav tm="0">
                                          <p:val>
                                            <p:strVal val="1+#ppt_h/2"/>
                                          </p:val>
                                        </p:tav>
                                        <p:tav tm="100000">
                                          <p:val>
                                            <p:strVal val="#ppt_y"/>
                                          </p:val>
                                        </p:tav>
                                      </p:tavLst>
                                    </p:anim>
                                  </p:childTnLst>
                                </p:cTn>
                              </p:par>
                              <p:par>
                                <p:cTn id="219" presetID="2" presetClass="entr" presetSubtype="4" fill="hold" grpId="0" nodeType="withEffect">
                                  <p:stCondLst>
                                    <p:cond delay="0"/>
                                  </p:stCondLst>
                                  <p:childTnLst>
                                    <p:set>
                                      <p:cBhvr>
                                        <p:cTn id="220" dur="1" fill="hold">
                                          <p:stCondLst>
                                            <p:cond delay="0"/>
                                          </p:stCondLst>
                                        </p:cTn>
                                        <p:tgtEl>
                                          <p:spTgt spid="74"/>
                                        </p:tgtEl>
                                        <p:attrNameLst>
                                          <p:attrName>style.visibility</p:attrName>
                                        </p:attrNameLst>
                                      </p:cBhvr>
                                      <p:to>
                                        <p:strVal val="visible"/>
                                      </p:to>
                                    </p:set>
                                    <p:anim calcmode="lin" valueType="num">
                                      <p:cBhvr additive="base">
                                        <p:cTn id="221" dur="500" fill="hold"/>
                                        <p:tgtEl>
                                          <p:spTgt spid="74"/>
                                        </p:tgtEl>
                                        <p:attrNameLst>
                                          <p:attrName>ppt_x</p:attrName>
                                        </p:attrNameLst>
                                      </p:cBhvr>
                                      <p:tavLst>
                                        <p:tav tm="0">
                                          <p:val>
                                            <p:strVal val="#ppt_x"/>
                                          </p:val>
                                        </p:tav>
                                        <p:tav tm="100000">
                                          <p:val>
                                            <p:strVal val="#ppt_x"/>
                                          </p:val>
                                        </p:tav>
                                      </p:tavLst>
                                    </p:anim>
                                    <p:anim calcmode="lin" valueType="num">
                                      <p:cBhvr additive="base">
                                        <p:cTn id="222" dur="500" fill="hold"/>
                                        <p:tgtEl>
                                          <p:spTgt spid="74"/>
                                        </p:tgtEl>
                                        <p:attrNameLst>
                                          <p:attrName>ppt_y</p:attrName>
                                        </p:attrNameLst>
                                      </p:cBhvr>
                                      <p:tavLst>
                                        <p:tav tm="0">
                                          <p:val>
                                            <p:strVal val="1+#ppt_h/2"/>
                                          </p:val>
                                        </p:tav>
                                        <p:tav tm="100000">
                                          <p:val>
                                            <p:strVal val="#ppt_y"/>
                                          </p:val>
                                        </p:tav>
                                      </p:tavLst>
                                    </p:anim>
                                  </p:childTnLst>
                                </p:cTn>
                              </p:par>
                              <p:par>
                                <p:cTn id="223" presetID="2" presetClass="entr" presetSubtype="4" fill="hold" grpId="0" nodeType="withEffect">
                                  <p:stCondLst>
                                    <p:cond delay="0"/>
                                  </p:stCondLst>
                                  <p:childTnLst>
                                    <p:set>
                                      <p:cBhvr>
                                        <p:cTn id="224" dur="1" fill="hold">
                                          <p:stCondLst>
                                            <p:cond delay="0"/>
                                          </p:stCondLst>
                                        </p:cTn>
                                        <p:tgtEl>
                                          <p:spTgt spid="75"/>
                                        </p:tgtEl>
                                        <p:attrNameLst>
                                          <p:attrName>style.visibility</p:attrName>
                                        </p:attrNameLst>
                                      </p:cBhvr>
                                      <p:to>
                                        <p:strVal val="visible"/>
                                      </p:to>
                                    </p:set>
                                    <p:anim calcmode="lin" valueType="num">
                                      <p:cBhvr additive="base">
                                        <p:cTn id="225" dur="500" fill="hold"/>
                                        <p:tgtEl>
                                          <p:spTgt spid="75"/>
                                        </p:tgtEl>
                                        <p:attrNameLst>
                                          <p:attrName>ppt_x</p:attrName>
                                        </p:attrNameLst>
                                      </p:cBhvr>
                                      <p:tavLst>
                                        <p:tav tm="0">
                                          <p:val>
                                            <p:strVal val="#ppt_x"/>
                                          </p:val>
                                        </p:tav>
                                        <p:tav tm="100000">
                                          <p:val>
                                            <p:strVal val="#ppt_x"/>
                                          </p:val>
                                        </p:tav>
                                      </p:tavLst>
                                    </p:anim>
                                    <p:anim calcmode="lin" valueType="num">
                                      <p:cBhvr additive="base">
                                        <p:cTn id="226" dur="500" fill="hold"/>
                                        <p:tgtEl>
                                          <p:spTgt spid="75"/>
                                        </p:tgtEl>
                                        <p:attrNameLst>
                                          <p:attrName>ppt_y</p:attrName>
                                        </p:attrNameLst>
                                      </p:cBhvr>
                                      <p:tavLst>
                                        <p:tav tm="0">
                                          <p:val>
                                            <p:strVal val="1+#ppt_h/2"/>
                                          </p:val>
                                        </p:tav>
                                        <p:tav tm="100000">
                                          <p:val>
                                            <p:strVal val="#ppt_y"/>
                                          </p:val>
                                        </p:tav>
                                      </p:tavLst>
                                    </p:anim>
                                  </p:childTnLst>
                                </p:cTn>
                              </p:par>
                              <p:par>
                                <p:cTn id="227" presetID="2" presetClass="entr" presetSubtype="4" fill="hold" grpId="0" nodeType="withEffect">
                                  <p:stCondLst>
                                    <p:cond delay="0"/>
                                  </p:stCondLst>
                                  <p:childTnLst>
                                    <p:set>
                                      <p:cBhvr>
                                        <p:cTn id="228" dur="1" fill="hold">
                                          <p:stCondLst>
                                            <p:cond delay="0"/>
                                          </p:stCondLst>
                                        </p:cTn>
                                        <p:tgtEl>
                                          <p:spTgt spid="76"/>
                                        </p:tgtEl>
                                        <p:attrNameLst>
                                          <p:attrName>style.visibility</p:attrName>
                                        </p:attrNameLst>
                                      </p:cBhvr>
                                      <p:to>
                                        <p:strVal val="visible"/>
                                      </p:to>
                                    </p:set>
                                    <p:anim calcmode="lin" valueType="num">
                                      <p:cBhvr additive="base">
                                        <p:cTn id="229" dur="500" fill="hold"/>
                                        <p:tgtEl>
                                          <p:spTgt spid="76"/>
                                        </p:tgtEl>
                                        <p:attrNameLst>
                                          <p:attrName>ppt_x</p:attrName>
                                        </p:attrNameLst>
                                      </p:cBhvr>
                                      <p:tavLst>
                                        <p:tav tm="0">
                                          <p:val>
                                            <p:strVal val="#ppt_x"/>
                                          </p:val>
                                        </p:tav>
                                        <p:tav tm="100000">
                                          <p:val>
                                            <p:strVal val="#ppt_x"/>
                                          </p:val>
                                        </p:tav>
                                      </p:tavLst>
                                    </p:anim>
                                    <p:anim calcmode="lin" valueType="num">
                                      <p:cBhvr additive="base">
                                        <p:cTn id="230" dur="500" fill="hold"/>
                                        <p:tgtEl>
                                          <p:spTgt spid="76"/>
                                        </p:tgtEl>
                                        <p:attrNameLst>
                                          <p:attrName>ppt_y</p:attrName>
                                        </p:attrNameLst>
                                      </p:cBhvr>
                                      <p:tavLst>
                                        <p:tav tm="0">
                                          <p:val>
                                            <p:strVal val="1+#ppt_h/2"/>
                                          </p:val>
                                        </p:tav>
                                        <p:tav tm="100000">
                                          <p:val>
                                            <p:strVal val="#ppt_y"/>
                                          </p:val>
                                        </p:tav>
                                      </p:tavLst>
                                    </p:anim>
                                  </p:childTnLst>
                                </p:cTn>
                              </p:par>
                              <p:par>
                                <p:cTn id="231" presetID="2" presetClass="entr" presetSubtype="4" fill="hold" grpId="0" nodeType="withEffect">
                                  <p:stCondLst>
                                    <p:cond delay="0"/>
                                  </p:stCondLst>
                                  <p:childTnLst>
                                    <p:set>
                                      <p:cBhvr>
                                        <p:cTn id="232" dur="1" fill="hold">
                                          <p:stCondLst>
                                            <p:cond delay="0"/>
                                          </p:stCondLst>
                                        </p:cTn>
                                        <p:tgtEl>
                                          <p:spTgt spid="77"/>
                                        </p:tgtEl>
                                        <p:attrNameLst>
                                          <p:attrName>style.visibility</p:attrName>
                                        </p:attrNameLst>
                                      </p:cBhvr>
                                      <p:to>
                                        <p:strVal val="visible"/>
                                      </p:to>
                                    </p:set>
                                    <p:anim calcmode="lin" valueType="num">
                                      <p:cBhvr additive="base">
                                        <p:cTn id="233" dur="500" fill="hold"/>
                                        <p:tgtEl>
                                          <p:spTgt spid="77"/>
                                        </p:tgtEl>
                                        <p:attrNameLst>
                                          <p:attrName>ppt_x</p:attrName>
                                        </p:attrNameLst>
                                      </p:cBhvr>
                                      <p:tavLst>
                                        <p:tav tm="0">
                                          <p:val>
                                            <p:strVal val="#ppt_x"/>
                                          </p:val>
                                        </p:tav>
                                        <p:tav tm="100000">
                                          <p:val>
                                            <p:strVal val="#ppt_x"/>
                                          </p:val>
                                        </p:tav>
                                      </p:tavLst>
                                    </p:anim>
                                    <p:anim calcmode="lin" valueType="num">
                                      <p:cBhvr additive="base">
                                        <p:cTn id="234" dur="500" fill="hold"/>
                                        <p:tgtEl>
                                          <p:spTgt spid="77"/>
                                        </p:tgtEl>
                                        <p:attrNameLst>
                                          <p:attrName>ppt_y</p:attrName>
                                        </p:attrNameLst>
                                      </p:cBhvr>
                                      <p:tavLst>
                                        <p:tav tm="0">
                                          <p:val>
                                            <p:strVal val="1+#ppt_h/2"/>
                                          </p:val>
                                        </p:tav>
                                        <p:tav tm="100000">
                                          <p:val>
                                            <p:strVal val="#ppt_y"/>
                                          </p:val>
                                        </p:tav>
                                      </p:tavLst>
                                    </p:anim>
                                  </p:childTnLst>
                                </p:cTn>
                              </p:par>
                              <p:par>
                                <p:cTn id="235" presetID="2" presetClass="entr" presetSubtype="4" fill="hold" grpId="0" nodeType="withEffect">
                                  <p:stCondLst>
                                    <p:cond delay="0"/>
                                  </p:stCondLst>
                                  <p:childTnLst>
                                    <p:set>
                                      <p:cBhvr>
                                        <p:cTn id="236" dur="1" fill="hold">
                                          <p:stCondLst>
                                            <p:cond delay="0"/>
                                          </p:stCondLst>
                                        </p:cTn>
                                        <p:tgtEl>
                                          <p:spTgt spid="78"/>
                                        </p:tgtEl>
                                        <p:attrNameLst>
                                          <p:attrName>style.visibility</p:attrName>
                                        </p:attrNameLst>
                                      </p:cBhvr>
                                      <p:to>
                                        <p:strVal val="visible"/>
                                      </p:to>
                                    </p:set>
                                    <p:anim calcmode="lin" valueType="num">
                                      <p:cBhvr additive="base">
                                        <p:cTn id="237" dur="500" fill="hold"/>
                                        <p:tgtEl>
                                          <p:spTgt spid="78"/>
                                        </p:tgtEl>
                                        <p:attrNameLst>
                                          <p:attrName>ppt_x</p:attrName>
                                        </p:attrNameLst>
                                      </p:cBhvr>
                                      <p:tavLst>
                                        <p:tav tm="0">
                                          <p:val>
                                            <p:strVal val="#ppt_x"/>
                                          </p:val>
                                        </p:tav>
                                        <p:tav tm="100000">
                                          <p:val>
                                            <p:strVal val="#ppt_x"/>
                                          </p:val>
                                        </p:tav>
                                      </p:tavLst>
                                    </p:anim>
                                    <p:anim calcmode="lin" valueType="num">
                                      <p:cBhvr additive="base">
                                        <p:cTn id="238" dur="500" fill="hold"/>
                                        <p:tgtEl>
                                          <p:spTgt spid="78"/>
                                        </p:tgtEl>
                                        <p:attrNameLst>
                                          <p:attrName>ppt_y</p:attrName>
                                        </p:attrNameLst>
                                      </p:cBhvr>
                                      <p:tavLst>
                                        <p:tav tm="0">
                                          <p:val>
                                            <p:strVal val="1+#ppt_h/2"/>
                                          </p:val>
                                        </p:tav>
                                        <p:tav tm="100000">
                                          <p:val>
                                            <p:strVal val="#ppt_y"/>
                                          </p:val>
                                        </p:tav>
                                      </p:tavLst>
                                    </p:anim>
                                  </p:childTnLst>
                                </p:cTn>
                              </p:par>
                              <p:par>
                                <p:cTn id="239" presetID="2" presetClass="entr" presetSubtype="4" fill="hold" grpId="0" nodeType="withEffect">
                                  <p:stCondLst>
                                    <p:cond delay="0"/>
                                  </p:stCondLst>
                                  <p:childTnLst>
                                    <p:set>
                                      <p:cBhvr>
                                        <p:cTn id="240" dur="1" fill="hold">
                                          <p:stCondLst>
                                            <p:cond delay="0"/>
                                          </p:stCondLst>
                                        </p:cTn>
                                        <p:tgtEl>
                                          <p:spTgt spid="79"/>
                                        </p:tgtEl>
                                        <p:attrNameLst>
                                          <p:attrName>style.visibility</p:attrName>
                                        </p:attrNameLst>
                                      </p:cBhvr>
                                      <p:to>
                                        <p:strVal val="visible"/>
                                      </p:to>
                                    </p:set>
                                    <p:anim calcmode="lin" valueType="num">
                                      <p:cBhvr additive="base">
                                        <p:cTn id="241" dur="500" fill="hold"/>
                                        <p:tgtEl>
                                          <p:spTgt spid="79"/>
                                        </p:tgtEl>
                                        <p:attrNameLst>
                                          <p:attrName>ppt_x</p:attrName>
                                        </p:attrNameLst>
                                      </p:cBhvr>
                                      <p:tavLst>
                                        <p:tav tm="0">
                                          <p:val>
                                            <p:strVal val="#ppt_x"/>
                                          </p:val>
                                        </p:tav>
                                        <p:tav tm="100000">
                                          <p:val>
                                            <p:strVal val="#ppt_x"/>
                                          </p:val>
                                        </p:tav>
                                      </p:tavLst>
                                    </p:anim>
                                    <p:anim calcmode="lin" valueType="num">
                                      <p:cBhvr additive="base">
                                        <p:cTn id="242" dur="500" fill="hold"/>
                                        <p:tgtEl>
                                          <p:spTgt spid="79"/>
                                        </p:tgtEl>
                                        <p:attrNameLst>
                                          <p:attrName>ppt_y</p:attrName>
                                        </p:attrNameLst>
                                      </p:cBhvr>
                                      <p:tavLst>
                                        <p:tav tm="0">
                                          <p:val>
                                            <p:strVal val="1+#ppt_h/2"/>
                                          </p:val>
                                        </p:tav>
                                        <p:tav tm="100000">
                                          <p:val>
                                            <p:strVal val="#ppt_y"/>
                                          </p:val>
                                        </p:tav>
                                      </p:tavLst>
                                    </p:anim>
                                  </p:childTnLst>
                                </p:cTn>
                              </p:par>
                              <p:par>
                                <p:cTn id="243" presetID="2" presetClass="entr" presetSubtype="4" fill="hold" grpId="0" nodeType="withEffect">
                                  <p:stCondLst>
                                    <p:cond delay="0"/>
                                  </p:stCondLst>
                                  <p:childTnLst>
                                    <p:set>
                                      <p:cBhvr>
                                        <p:cTn id="244" dur="1" fill="hold">
                                          <p:stCondLst>
                                            <p:cond delay="0"/>
                                          </p:stCondLst>
                                        </p:cTn>
                                        <p:tgtEl>
                                          <p:spTgt spid="80"/>
                                        </p:tgtEl>
                                        <p:attrNameLst>
                                          <p:attrName>style.visibility</p:attrName>
                                        </p:attrNameLst>
                                      </p:cBhvr>
                                      <p:to>
                                        <p:strVal val="visible"/>
                                      </p:to>
                                    </p:set>
                                    <p:anim calcmode="lin" valueType="num">
                                      <p:cBhvr additive="base">
                                        <p:cTn id="245" dur="500" fill="hold"/>
                                        <p:tgtEl>
                                          <p:spTgt spid="80"/>
                                        </p:tgtEl>
                                        <p:attrNameLst>
                                          <p:attrName>ppt_x</p:attrName>
                                        </p:attrNameLst>
                                      </p:cBhvr>
                                      <p:tavLst>
                                        <p:tav tm="0">
                                          <p:val>
                                            <p:strVal val="#ppt_x"/>
                                          </p:val>
                                        </p:tav>
                                        <p:tav tm="100000">
                                          <p:val>
                                            <p:strVal val="#ppt_x"/>
                                          </p:val>
                                        </p:tav>
                                      </p:tavLst>
                                    </p:anim>
                                    <p:anim calcmode="lin" valueType="num">
                                      <p:cBhvr additive="base">
                                        <p:cTn id="246" dur="500" fill="hold"/>
                                        <p:tgtEl>
                                          <p:spTgt spid="80"/>
                                        </p:tgtEl>
                                        <p:attrNameLst>
                                          <p:attrName>ppt_y</p:attrName>
                                        </p:attrNameLst>
                                      </p:cBhvr>
                                      <p:tavLst>
                                        <p:tav tm="0">
                                          <p:val>
                                            <p:strVal val="1+#ppt_h/2"/>
                                          </p:val>
                                        </p:tav>
                                        <p:tav tm="100000">
                                          <p:val>
                                            <p:strVal val="#ppt_y"/>
                                          </p:val>
                                        </p:tav>
                                      </p:tavLst>
                                    </p:anim>
                                  </p:childTnLst>
                                </p:cTn>
                              </p:par>
                              <p:par>
                                <p:cTn id="247" presetID="2" presetClass="entr" presetSubtype="4" fill="hold" grpId="0" nodeType="withEffect">
                                  <p:stCondLst>
                                    <p:cond delay="0"/>
                                  </p:stCondLst>
                                  <p:childTnLst>
                                    <p:set>
                                      <p:cBhvr>
                                        <p:cTn id="248" dur="1" fill="hold">
                                          <p:stCondLst>
                                            <p:cond delay="0"/>
                                          </p:stCondLst>
                                        </p:cTn>
                                        <p:tgtEl>
                                          <p:spTgt spid="81"/>
                                        </p:tgtEl>
                                        <p:attrNameLst>
                                          <p:attrName>style.visibility</p:attrName>
                                        </p:attrNameLst>
                                      </p:cBhvr>
                                      <p:to>
                                        <p:strVal val="visible"/>
                                      </p:to>
                                    </p:set>
                                    <p:anim calcmode="lin" valueType="num">
                                      <p:cBhvr additive="base">
                                        <p:cTn id="249" dur="500" fill="hold"/>
                                        <p:tgtEl>
                                          <p:spTgt spid="81"/>
                                        </p:tgtEl>
                                        <p:attrNameLst>
                                          <p:attrName>ppt_x</p:attrName>
                                        </p:attrNameLst>
                                      </p:cBhvr>
                                      <p:tavLst>
                                        <p:tav tm="0">
                                          <p:val>
                                            <p:strVal val="#ppt_x"/>
                                          </p:val>
                                        </p:tav>
                                        <p:tav tm="100000">
                                          <p:val>
                                            <p:strVal val="#ppt_x"/>
                                          </p:val>
                                        </p:tav>
                                      </p:tavLst>
                                    </p:anim>
                                    <p:anim calcmode="lin" valueType="num">
                                      <p:cBhvr additive="base">
                                        <p:cTn id="250" dur="500" fill="hold"/>
                                        <p:tgtEl>
                                          <p:spTgt spid="81"/>
                                        </p:tgtEl>
                                        <p:attrNameLst>
                                          <p:attrName>ppt_y</p:attrName>
                                        </p:attrNameLst>
                                      </p:cBhvr>
                                      <p:tavLst>
                                        <p:tav tm="0">
                                          <p:val>
                                            <p:strVal val="1+#ppt_h/2"/>
                                          </p:val>
                                        </p:tav>
                                        <p:tav tm="100000">
                                          <p:val>
                                            <p:strVal val="#ppt_y"/>
                                          </p:val>
                                        </p:tav>
                                      </p:tavLst>
                                    </p:anim>
                                  </p:childTnLst>
                                </p:cTn>
                              </p:par>
                              <p:par>
                                <p:cTn id="251" presetID="2" presetClass="entr" presetSubtype="1" fill="hold" grpId="0" nodeType="withEffect">
                                  <p:stCondLst>
                                    <p:cond delay="0"/>
                                  </p:stCondLst>
                                  <p:childTnLst>
                                    <p:set>
                                      <p:cBhvr>
                                        <p:cTn id="252" dur="1" fill="hold">
                                          <p:stCondLst>
                                            <p:cond delay="0"/>
                                          </p:stCondLst>
                                        </p:cTn>
                                        <p:tgtEl>
                                          <p:spTgt spid="82"/>
                                        </p:tgtEl>
                                        <p:attrNameLst>
                                          <p:attrName>style.visibility</p:attrName>
                                        </p:attrNameLst>
                                      </p:cBhvr>
                                      <p:to>
                                        <p:strVal val="visible"/>
                                      </p:to>
                                    </p:set>
                                    <p:anim calcmode="lin" valueType="num">
                                      <p:cBhvr additive="base">
                                        <p:cTn id="253" dur="500" fill="hold"/>
                                        <p:tgtEl>
                                          <p:spTgt spid="82"/>
                                        </p:tgtEl>
                                        <p:attrNameLst>
                                          <p:attrName>ppt_x</p:attrName>
                                        </p:attrNameLst>
                                      </p:cBhvr>
                                      <p:tavLst>
                                        <p:tav tm="0">
                                          <p:val>
                                            <p:strVal val="#ppt_x"/>
                                          </p:val>
                                        </p:tav>
                                        <p:tav tm="100000">
                                          <p:val>
                                            <p:strVal val="#ppt_x"/>
                                          </p:val>
                                        </p:tav>
                                      </p:tavLst>
                                    </p:anim>
                                    <p:anim calcmode="lin" valueType="num">
                                      <p:cBhvr additive="base">
                                        <p:cTn id="254" dur="500" fill="hold"/>
                                        <p:tgtEl>
                                          <p:spTgt spid="82"/>
                                        </p:tgtEl>
                                        <p:attrNameLst>
                                          <p:attrName>ppt_y</p:attrName>
                                        </p:attrNameLst>
                                      </p:cBhvr>
                                      <p:tavLst>
                                        <p:tav tm="0">
                                          <p:val>
                                            <p:strVal val="0-#ppt_h/2"/>
                                          </p:val>
                                        </p:tav>
                                        <p:tav tm="100000">
                                          <p:val>
                                            <p:strVal val="#ppt_y"/>
                                          </p:val>
                                        </p:tav>
                                      </p:tavLst>
                                    </p:anim>
                                  </p:childTnLst>
                                </p:cTn>
                              </p:par>
                              <p:par>
                                <p:cTn id="255" presetID="2" presetClass="entr" presetSubtype="4" fill="hold" grpId="0" nodeType="withEffect">
                                  <p:stCondLst>
                                    <p:cond delay="0"/>
                                  </p:stCondLst>
                                  <p:childTnLst>
                                    <p:set>
                                      <p:cBhvr>
                                        <p:cTn id="256" dur="1" fill="hold">
                                          <p:stCondLst>
                                            <p:cond delay="0"/>
                                          </p:stCondLst>
                                        </p:cTn>
                                        <p:tgtEl>
                                          <p:spTgt spid="83"/>
                                        </p:tgtEl>
                                        <p:attrNameLst>
                                          <p:attrName>style.visibility</p:attrName>
                                        </p:attrNameLst>
                                      </p:cBhvr>
                                      <p:to>
                                        <p:strVal val="visible"/>
                                      </p:to>
                                    </p:set>
                                    <p:anim calcmode="lin" valueType="num">
                                      <p:cBhvr additive="base">
                                        <p:cTn id="257" dur="500" fill="hold"/>
                                        <p:tgtEl>
                                          <p:spTgt spid="83"/>
                                        </p:tgtEl>
                                        <p:attrNameLst>
                                          <p:attrName>ppt_x</p:attrName>
                                        </p:attrNameLst>
                                      </p:cBhvr>
                                      <p:tavLst>
                                        <p:tav tm="0">
                                          <p:val>
                                            <p:strVal val="#ppt_x"/>
                                          </p:val>
                                        </p:tav>
                                        <p:tav tm="100000">
                                          <p:val>
                                            <p:strVal val="#ppt_x"/>
                                          </p:val>
                                        </p:tav>
                                      </p:tavLst>
                                    </p:anim>
                                    <p:anim calcmode="lin" valueType="num">
                                      <p:cBhvr additive="base">
                                        <p:cTn id="258" dur="500" fill="hold"/>
                                        <p:tgtEl>
                                          <p:spTgt spid="83"/>
                                        </p:tgtEl>
                                        <p:attrNameLst>
                                          <p:attrName>ppt_y</p:attrName>
                                        </p:attrNameLst>
                                      </p:cBhvr>
                                      <p:tavLst>
                                        <p:tav tm="0">
                                          <p:val>
                                            <p:strVal val="1+#ppt_h/2"/>
                                          </p:val>
                                        </p:tav>
                                        <p:tav tm="100000">
                                          <p:val>
                                            <p:strVal val="#ppt_y"/>
                                          </p:val>
                                        </p:tav>
                                      </p:tavLst>
                                    </p:anim>
                                  </p:childTnLst>
                                </p:cTn>
                              </p:par>
                              <p:par>
                                <p:cTn id="259" presetID="2" presetClass="entr" presetSubtype="4" fill="hold" grpId="0" nodeType="withEffect">
                                  <p:stCondLst>
                                    <p:cond delay="0"/>
                                  </p:stCondLst>
                                  <p:childTnLst>
                                    <p:set>
                                      <p:cBhvr>
                                        <p:cTn id="260" dur="1" fill="hold">
                                          <p:stCondLst>
                                            <p:cond delay="0"/>
                                          </p:stCondLst>
                                        </p:cTn>
                                        <p:tgtEl>
                                          <p:spTgt spid="84"/>
                                        </p:tgtEl>
                                        <p:attrNameLst>
                                          <p:attrName>style.visibility</p:attrName>
                                        </p:attrNameLst>
                                      </p:cBhvr>
                                      <p:to>
                                        <p:strVal val="visible"/>
                                      </p:to>
                                    </p:set>
                                    <p:anim calcmode="lin" valueType="num">
                                      <p:cBhvr additive="base">
                                        <p:cTn id="261" dur="500" fill="hold"/>
                                        <p:tgtEl>
                                          <p:spTgt spid="84"/>
                                        </p:tgtEl>
                                        <p:attrNameLst>
                                          <p:attrName>ppt_x</p:attrName>
                                        </p:attrNameLst>
                                      </p:cBhvr>
                                      <p:tavLst>
                                        <p:tav tm="0">
                                          <p:val>
                                            <p:strVal val="#ppt_x"/>
                                          </p:val>
                                        </p:tav>
                                        <p:tav tm="100000">
                                          <p:val>
                                            <p:strVal val="#ppt_x"/>
                                          </p:val>
                                        </p:tav>
                                      </p:tavLst>
                                    </p:anim>
                                    <p:anim calcmode="lin" valueType="num">
                                      <p:cBhvr additive="base">
                                        <p:cTn id="262" dur="500" fill="hold"/>
                                        <p:tgtEl>
                                          <p:spTgt spid="84"/>
                                        </p:tgtEl>
                                        <p:attrNameLst>
                                          <p:attrName>ppt_y</p:attrName>
                                        </p:attrNameLst>
                                      </p:cBhvr>
                                      <p:tavLst>
                                        <p:tav tm="0">
                                          <p:val>
                                            <p:strVal val="1+#ppt_h/2"/>
                                          </p:val>
                                        </p:tav>
                                        <p:tav tm="100000">
                                          <p:val>
                                            <p:strVal val="#ppt_y"/>
                                          </p:val>
                                        </p:tav>
                                      </p:tavLst>
                                    </p:anim>
                                  </p:childTnLst>
                                </p:cTn>
                              </p:par>
                              <p:par>
                                <p:cTn id="263" presetID="2" presetClass="entr" presetSubtype="3" fill="hold" grpId="0" nodeType="withEffect">
                                  <p:stCondLst>
                                    <p:cond delay="0"/>
                                  </p:stCondLst>
                                  <p:childTnLst>
                                    <p:set>
                                      <p:cBhvr>
                                        <p:cTn id="264" dur="1" fill="hold">
                                          <p:stCondLst>
                                            <p:cond delay="0"/>
                                          </p:stCondLst>
                                        </p:cTn>
                                        <p:tgtEl>
                                          <p:spTgt spid="85"/>
                                        </p:tgtEl>
                                        <p:attrNameLst>
                                          <p:attrName>style.visibility</p:attrName>
                                        </p:attrNameLst>
                                      </p:cBhvr>
                                      <p:to>
                                        <p:strVal val="visible"/>
                                      </p:to>
                                    </p:set>
                                    <p:anim calcmode="lin" valueType="num">
                                      <p:cBhvr additive="base">
                                        <p:cTn id="265" dur="500" fill="hold"/>
                                        <p:tgtEl>
                                          <p:spTgt spid="85"/>
                                        </p:tgtEl>
                                        <p:attrNameLst>
                                          <p:attrName>ppt_x</p:attrName>
                                        </p:attrNameLst>
                                      </p:cBhvr>
                                      <p:tavLst>
                                        <p:tav tm="0">
                                          <p:val>
                                            <p:strVal val="1+#ppt_w/2"/>
                                          </p:val>
                                        </p:tav>
                                        <p:tav tm="100000">
                                          <p:val>
                                            <p:strVal val="#ppt_x"/>
                                          </p:val>
                                        </p:tav>
                                      </p:tavLst>
                                    </p:anim>
                                    <p:anim calcmode="lin" valueType="num">
                                      <p:cBhvr additive="base">
                                        <p:cTn id="266" dur="500" fill="hold"/>
                                        <p:tgtEl>
                                          <p:spTgt spid="85"/>
                                        </p:tgtEl>
                                        <p:attrNameLst>
                                          <p:attrName>ppt_y</p:attrName>
                                        </p:attrNameLst>
                                      </p:cBhvr>
                                      <p:tavLst>
                                        <p:tav tm="0">
                                          <p:val>
                                            <p:strVal val="0-#ppt_h/2"/>
                                          </p:val>
                                        </p:tav>
                                        <p:tav tm="100000">
                                          <p:val>
                                            <p:strVal val="#ppt_y"/>
                                          </p:val>
                                        </p:tav>
                                      </p:tavLst>
                                    </p:anim>
                                  </p:childTnLst>
                                </p:cTn>
                              </p:par>
                              <p:par>
                                <p:cTn id="267" presetID="2" presetClass="entr" presetSubtype="2" fill="hold" grpId="0" nodeType="withEffect">
                                  <p:stCondLst>
                                    <p:cond delay="0"/>
                                  </p:stCondLst>
                                  <p:childTnLst>
                                    <p:set>
                                      <p:cBhvr>
                                        <p:cTn id="268" dur="1" fill="hold">
                                          <p:stCondLst>
                                            <p:cond delay="0"/>
                                          </p:stCondLst>
                                        </p:cTn>
                                        <p:tgtEl>
                                          <p:spTgt spid="86"/>
                                        </p:tgtEl>
                                        <p:attrNameLst>
                                          <p:attrName>style.visibility</p:attrName>
                                        </p:attrNameLst>
                                      </p:cBhvr>
                                      <p:to>
                                        <p:strVal val="visible"/>
                                      </p:to>
                                    </p:set>
                                    <p:anim calcmode="lin" valueType="num">
                                      <p:cBhvr additive="base">
                                        <p:cTn id="269" dur="500" fill="hold"/>
                                        <p:tgtEl>
                                          <p:spTgt spid="86"/>
                                        </p:tgtEl>
                                        <p:attrNameLst>
                                          <p:attrName>ppt_x</p:attrName>
                                        </p:attrNameLst>
                                      </p:cBhvr>
                                      <p:tavLst>
                                        <p:tav tm="0">
                                          <p:val>
                                            <p:strVal val="1+#ppt_w/2"/>
                                          </p:val>
                                        </p:tav>
                                        <p:tav tm="100000">
                                          <p:val>
                                            <p:strVal val="#ppt_x"/>
                                          </p:val>
                                        </p:tav>
                                      </p:tavLst>
                                    </p:anim>
                                    <p:anim calcmode="lin" valueType="num">
                                      <p:cBhvr additive="base">
                                        <p:cTn id="270" dur="500" fill="hold"/>
                                        <p:tgtEl>
                                          <p:spTgt spid="86"/>
                                        </p:tgtEl>
                                        <p:attrNameLst>
                                          <p:attrName>ppt_y</p:attrName>
                                        </p:attrNameLst>
                                      </p:cBhvr>
                                      <p:tavLst>
                                        <p:tav tm="0">
                                          <p:val>
                                            <p:strVal val="#ppt_y"/>
                                          </p:val>
                                        </p:tav>
                                        <p:tav tm="100000">
                                          <p:val>
                                            <p:strVal val="#ppt_y"/>
                                          </p:val>
                                        </p:tav>
                                      </p:tavLst>
                                    </p:anim>
                                  </p:childTnLst>
                                </p:cTn>
                              </p:par>
                              <p:par>
                                <p:cTn id="271" presetID="2" presetClass="entr" presetSubtype="12" fill="hold" grpId="0" nodeType="withEffect">
                                  <p:stCondLst>
                                    <p:cond delay="0"/>
                                  </p:stCondLst>
                                  <p:childTnLst>
                                    <p:set>
                                      <p:cBhvr>
                                        <p:cTn id="272" dur="1" fill="hold">
                                          <p:stCondLst>
                                            <p:cond delay="0"/>
                                          </p:stCondLst>
                                        </p:cTn>
                                        <p:tgtEl>
                                          <p:spTgt spid="87"/>
                                        </p:tgtEl>
                                        <p:attrNameLst>
                                          <p:attrName>style.visibility</p:attrName>
                                        </p:attrNameLst>
                                      </p:cBhvr>
                                      <p:to>
                                        <p:strVal val="visible"/>
                                      </p:to>
                                    </p:set>
                                    <p:anim calcmode="lin" valueType="num">
                                      <p:cBhvr additive="base">
                                        <p:cTn id="273" dur="500" fill="hold"/>
                                        <p:tgtEl>
                                          <p:spTgt spid="87"/>
                                        </p:tgtEl>
                                        <p:attrNameLst>
                                          <p:attrName>ppt_x</p:attrName>
                                        </p:attrNameLst>
                                      </p:cBhvr>
                                      <p:tavLst>
                                        <p:tav tm="0">
                                          <p:val>
                                            <p:strVal val="0-#ppt_w/2"/>
                                          </p:val>
                                        </p:tav>
                                        <p:tav tm="100000">
                                          <p:val>
                                            <p:strVal val="#ppt_x"/>
                                          </p:val>
                                        </p:tav>
                                      </p:tavLst>
                                    </p:anim>
                                    <p:anim calcmode="lin" valueType="num">
                                      <p:cBhvr additive="base">
                                        <p:cTn id="274" dur="500" fill="hold"/>
                                        <p:tgtEl>
                                          <p:spTgt spid="87"/>
                                        </p:tgtEl>
                                        <p:attrNameLst>
                                          <p:attrName>ppt_y</p:attrName>
                                        </p:attrNameLst>
                                      </p:cBhvr>
                                      <p:tavLst>
                                        <p:tav tm="0">
                                          <p:val>
                                            <p:strVal val="1+#ppt_h/2"/>
                                          </p:val>
                                        </p:tav>
                                        <p:tav tm="100000">
                                          <p:val>
                                            <p:strVal val="#ppt_y"/>
                                          </p:val>
                                        </p:tav>
                                      </p:tavLst>
                                    </p:anim>
                                  </p:childTnLst>
                                </p:cTn>
                              </p:par>
                              <p:par>
                                <p:cTn id="275" presetID="2" presetClass="entr" presetSubtype="4" fill="hold" grpId="0" nodeType="withEffect">
                                  <p:stCondLst>
                                    <p:cond delay="0"/>
                                  </p:stCondLst>
                                  <p:childTnLst>
                                    <p:set>
                                      <p:cBhvr>
                                        <p:cTn id="276" dur="1" fill="hold">
                                          <p:stCondLst>
                                            <p:cond delay="0"/>
                                          </p:stCondLst>
                                        </p:cTn>
                                        <p:tgtEl>
                                          <p:spTgt spid="88"/>
                                        </p:tgtEl>
                                        <p:attrNameLst>
                                          <p:attrName>style.visibility</p:attrName>
                                        </p:attrNameLst>
                                      </p:cBhvr>
                                      <p:to>
                                        <p:strVal val="visible"/>
                                      </p:to>
                                    </p:set>
                                    <p:anim calcmode="lin" valueType="num">
                                      <p:cBhvr additive="base">
                                        <p:cTn id="277" dur="500" fill="hold"/>
                                        <p:tgtEl>
                                          <p:spTgt spid="88"/>
                                        </p:tgtEl>
                                        <p:attrNameLst>
                                          <p:attrName>ppt_x</p:attrName>
                                        </p:attrNameLst>
                                      </p:cBhvr>
                                      <p:tavLst>
                                        <p:tav tm="0">
                                          <p:val>
                                            <p:strVal val="#ppt_x"/>
                                          </p:val>
                                        </p:tav>
                                        <p:tav tm="100000">
                                          <p:val>
                                            <p:strVal val="#ppt_x"/>
                                          </p:val>
                                        </p:tav>
                                      </p:tavLst>
                                    </p:anim>
                                    <p:anim calcmode="lin" valueType="num">
                                      <p:cBhvr additive="base">
                                        <p:cTn id="278" dur="500" fill="hold"/>
                                        <p:tgtEl>
                                          <p:spTgt spid="88"/>
                                        </p:tgtEl>
                                        <p:attrNameLst>
                                          <p:attrName>ppt_y</p:attrName>
                                        </p:attrNameLst>
                                      </p:cBhvr>
                                      <p:tavLst>
                                        <p:tav tm="0">
                                          <p:val>
                                            <p:strVal val="1+#ppt_h/2"/>
                                          </p:val>
                                        </p:tav>
                                        <p:tav tm="100000">
                                          <p:val>
                                            <p:strVal val="#ppt_y"/>
                                          </p:val>
                                        </p:tav>
                                      </p:tavLst>
                                    </p:anim>
                                  </p:childTnLst>
                                </p:cTn>
                              </p:par>
                              <p:par>
                                <p:cTn id="279" presetID="2" presetClass="entr" presetSubtype="4" fill="hold" grpId="0" nodeType="withEffect">
                                  <p:stCondLst>
                                    <p:cond delay="0"/>
                                  </p:stCondLst>
                                  <p:childTnLst>
                                    <p:set>
                                      <p:cBhvr>
                                        <p:cTn id="280" dur="1" fill="hold">
                                          <p:stCondLst>
                                            <p:cond delay="0"/>
                                          </p:stCondLst>
                                        </p:cTn>
                                        <p:tgtEl>
                                          <p:spTgt spid="89"/>
                                        </p:tgtEl>
                                        <p:attrNameLst>
                                          <p:attrName>style.visibility</p:attrName>
                                        </p:attrNameLst>
                                      </p:cBhvr>
                                      <p:to>
                                        <p:strVal val="visible"/>
                                      </p:to>
                                    </p:set>
                                    <p:anim calcmode="lin" valueType="num">
                                      <p:cBhvr additive="base">
                                        <p:cTn id="281" dur="500" fill="hold"/>
                                        <p:tgtEl>
                                          <p:spTgt spid="89"/>
                                        </p:tgtEl>
                                        <p:attrNameLst>
                                          <p:attrName>ppt_x</p:attrName>
                                        </p:attrNameLst>
                                      </p:cBhvr>
                                      <p:tavLst>
                                        <p:tav tm="0">
                                          <p:val>
                                            <p:strVal val="#ppt_x"/>
                                          </p:val>
                                        </p:tav>
                                        <p:tav tm="100000">
                                          <p:val>
                                            <p:strVal val="#ppt_x"/>
                                          </p:val>
                                        </p:tav>
                                      </p:tavLst>
                                    </p:anim>
                                    <p:anim calcmode="lin" valueType="num">
                                      <p:cBhvr additive="base">
                                        <p:cTn id="282" dur="500" fill="hold"/>
                                        <p:tgtEl>
                                          <p:spTgt spid="89"/>
                                        </p:tgtEl>
                                        <p:attrNameLst>
                                          <p:attrName>ppt_y</p:attrName>
                                        </p:attrNameLst>
                                      </p:cBhvr>
                                      <p:tavLst>
                                        <p:tav tm="0">
                                          <p:val>
                                            <p:strVal val="1+#ppt_h/2"/>
                                          </p:val>
                                        </p:tav>
                                        <p:tav tm="100000">
                                          <p:val>
                                            <p:strVal val="#ppt_y"/>
                                          </p:val>
                                        </p:tav>
                                      </p:tavLst>
                                    </p:anim>
                                  </p:childTnLst>
                                </p:cTn>
                              </p:par>
                              <p:par>
                                <p:cTn id="283" presetID="2" presetClass="entr" presetSubtype="4" fill="hold" grpId="0" nodeType="withEffect">
                                  <p:stCondLst>
                                    <p:cond delay="0"/>
                                  </p:stCondLst>
                                  <p:childTnLst>
                                    <p:set>
                                      <p:cBhvr>
                                        <p:cTn id="284" dur="1" fill="hold">
                                          <p:stCondLst>
                                            <p:cond delay="0"/>
                                          </p:stCondLst>
                                        </p:cTn>
                                        <p:tgtEl>
                                          <p:spTgt spid="90"/>
                                        </p:tgtEl>
                                        <p:attrNameLst>
                                          <p:attrName>style.visibility</p:attrName>
                                        </p:attrNameLst>
                                      </p:cBhvr>
                                      <p:to>
                                        <p:strVal val="visible"/>
                                      </p:to>
                                    </p:set>
                                    <p:anim calcmode="lin" valueType="num">
                                      <p:cBhvr additive="base">
                                        <p:cTn id="285" dur="500" fill="hold"/>
                                        <p:tgtEl>
                                          <p:spTgt spid="90"/>
                                        </p:tgtEl>
                                        <p:attrNameLst>
                                          <p:attrName>ppt_x</p:attrName>
                                        </p:attrNameLst>
                                      </p:cBhvr>
                                      <p:tavLst>
                                        <p:tav tm="0">
                                          <p:val>
                                            <p:strVal val="#ppt_x"/>
                                          </p:val>
                                        </p:tav>
                                        <p:tav tm="100000">
                                          <p:val>
                                            <p:strVal val="#ppt_x"/>
                                          </p:val>
                                        </p:tav>
                                      </p:tavLst>
                                    </p:anim>
                                    <p:anim calcmode="lin" valueType="num">
                                      <p:cBhvr additive="base">
                                        <p:cTn id="286" dur="500" fill="hold"/>
                                        <p:tgtEl>
                                          <p:spTgt spid="90"/>
                                        </p:tgtEl>
                                        <p:attrNameLst>
                                          <p:attrName>ppt_y</p:attrName>
                                        </p:attrNameLst>
                                      </p:cBhvr>
                                      <p:tavLst>
                                        <p:tav tm="0">
                                          <p:val>
                                            <p:strVal val="1+#ppt_h/2"/>
                                          </p:val>
                                        </p:tav>
                                        <p:tav tm="100000">
                                          <p:val>
                                            <p:strVal val="#ppt_y"/>
                                          </p:val>
                                        </p:tav>
                                      </p:tavLst>
                                    </p:anim>
                                  </p:childTnLst>
                                </p:cTn>
                              </p:par>
                              <p:par>
                                <p:cTn id="287" presetID="2" presetClass="entr" presetSubtype="8" fill="hold" grpId="0" nodeType="withEffect">
                                  <p:stCondLst>
                                    <p:cond delay="0"/>
                                  </p:stCondLst>
                                  <p:childTnLst>
                                    <p:set>
                                      <p:cBhvr>
                                        <p:cTn id="288" dur="1" fill="hold">
                                          <p:stCondLst>
                                            <p:cond delay="0"/>
                                          </p:stCondLst>
                                        </p:cTn>
                                        <p:tgtEl>
                                          <p:spTgt spid="91"/>
                                        </p:tgtEl>
                                        <p:attrNameLst>
                                          <p:attrName>style.visibility</p:attrName>
                                        </p:attrNameLst>
                                      </p:cBhvr>
                                      <p:to>
                                        <p:strVal val="visible"/>
                                      </p:to>
                                    </p:set>
                                    <p:anim calcmode="lin" valueType="num">
                                      <p:cBhvr additive="base">
                                        <p:cTn id="289" dur="500" fill="hold"/>
                                        <p:tgtEl>
                                          <p:spTgt spid="91"/>
                                        </p:tgtEl>
                                        <p:attrNameLst>
                                          <p:attrName>ppt_x</p:attrName>
                                        </p:attrNameLst>
                                      </p:cBhvr>
                                      <p:tavLst>
                                        <p:tav tm="0">
                                          <p:val>
                                            <p:strVal val="0-#ppt_w/2"/>
                                          </p:val>
                                        </p:tav>
                                        <p:tav tm="100000">
                                          <p:val>
                                            <p:strVal val="#ppt_x"/>
                                          </p:val>
                                        </p:tav>
                                      </p:tavLst>
                                    </p:anim>
                                    <p:anim calcmode="lin" valueType="num">
                                      <p:cBhvr additive="base">
                                        <p:cTn id="290" dur="500" fill="hold"/>
                                        <p:tgtEl>
                                          <p:spTgt spid="91"/>
                                        </p:tgtEl>
                                        <p:attrNameLst>
                                          <p:attrName>ppt_y</p:attrName>
                                        </p:attrNameLst>
                                      </p:cBhvr>
                                      <p:tavLst>
                                        <p:tav tm="0">
                                          <p:val>
                                            <p:strVal val="#ppt_y"/>
                                          </p:val>
                                        </p:tav>
                                        <p:tav tm="100000">
                                          <p:val>
                                            <p:strVal val="#ppt_y"/>
                                          </p:val>
                                        </p:tav>
                                      </p:tavLst>
                                    </p:anim>
                                  </p:childTnLst>
                                </p:cTn>
                              </p:par>
                              <p:par>
                                <p:cTn id="291" presetID="2" presetClass="entr" presetSubtype="4" fill="hold" grpId="0" nodeType="withEffect">
                                  <p:stCondLst>
                                    <p:cond delay="0"/>
                                  </p:stCondLst>
                                  <p:childTnLst>
                                    <p:set>
                                      <p:cBhvr>
                                        <p:cTn id="292" dur="1" fill="hold">
                                          <p:stCondLst>
                                            <p:cond delay="0"/>
                                          </p:stCondLst>
                                        </p:cTn>
                                        <p:tgtEl>
                                          <p:spTgt spid="92"/>
                                        </p:tgtEl>
                                        <p:attrNameLst>
                                          <p:attrName>style.visibility</p:attrName>
                                        </p:attrNameLst>
                                      </p:cBhvr>
                                      <p:to>
                                        <p:strVal val="visible"/>
                                      </p:to>
                                    </p:set>
                                    <p:anim calcmode="lin" valueType="num">
                                      <p:cBhvr additive="base">
                                        <p:cTn id="293" dur="500" fill="hold"/>
                                        <p:tgtEl>
                                          <p:spTgt spid="92"/>
                                        </p:tgtEl>
                                        <p:attrNameLst>
                                          <p:attrName>ppt_x</p:attrName>
                                        </p:attrNameLst>
                                      </p:cBhvr>
                                      <p:tavLst>
                                        <p:tav tm="0">
                                          <p:val>
                                            <p:strVal val="#ppt_x"/>
                                          </p:val>
                                        </p:tav>
                                        <p:tav tm="100000">
                                          <p:val>
                                            <p:strVal val="#ppt_x"/>
                                          </p:val>
                                        </p:tav>
                                      </p:tavLst>
                                    </p:anim>
                                    <p:anim calcmode="lin" valueType="num">
                                      <p:cBhvr additive="base">
                                        <p:cTn id="294" dur="500" fill="hold"/>
                                        <p:tgtEl>
                                          <p:spTgt spid="92"/>
                                        </p:tgtEl>
                                        <p:attrNameLst>
                                          <p:attrName>ppt_y</p:attrName>
                                        </p:attrNameLst>
                                      </p:cBhvr>
                                      <p:tavLst>
                                        <p:tav tm="0">
                                          <p:val>
                                            <p:strVal val="1+#ppt_h/2"/>
                                          </p:val>
                                        </p:tav>
                                        <p:tav tm="100000">
                                          <p:val>
                                            <p:strVal val="#ppt_y"/>
                                          </p:val>
                                        </p:tav>
                                      </p:tavLst>
                                    </p:anim>
                                  </p:childTnLst>
                                </p:cTn>
                              </p:par>
                              <p:par>
                                <p:cTn id="295" presetID="2" presetClass="entr" presetSubtype="4" fill="hold" grpId="0" nodeType="withEffect">
                                  <p:stCondLst>
                                    <p:cond delay="0"/>
                                  </p:stCondLst>
                                  <p:childTnLst>
                                    <p:set>
                                      <p:cBhvr>
                                        <p:cTn id="296" dur="1" fill="hold">
                                          <p:stCondLst>
                                            <p:cond delay="0"/>
                                          </p:stCondLst>
                                        </p:cTn>
                                        <p:tgtEl>
                                          <p:spTgt spid="93"/>
                                        </p:tgtEl>
                                        <p:attrNameLst>
                                          <p:attrName>style.visibility</p:attrName>
                                        </p:attrNameLst>
                                      </p:cBhvr>
                                      <p:to>
                                        <p:strVal val="visible"/>
                                      </p:to>
                                    </p:set>
                                    <p:anim calcmode="lin" valueType="num">
                                      <p:cBhvr additive="base">
                                        <p:cTn id="297" dur="500" fill="hold"/>
                                        <p:tgtEl>
                                          <p:spTgt spid="93"/>
                                        </p:tgtEl>
                                        <p:attrNameLst>
                                          <p:attrName>ppt_x</p:attrName>
                                        </p:attrNameLst>
                                      </p:cBhvr>
                                      <p:tavLst>
                                        <p:tav tm="0">
                                          <p:val>
                                            <p:strVal val="#ppt_x"/>
                                          </p:val>
                                        </p:tav>
                                        <p:tav tm="100000">
                                          <p:val>
                                            <p:strVal val="#ppt_x"/>
                                          </p:val>
                                        </p:tav>
                                      </p:tavLst>
                                    </p:anim>
                                    <p:anim calcmode="lin" valueType="num">
                                      <p:cBhvr additive="base">
                                        <p:cTn id="298" dur="500" fill="hold"/>
                                        <p:tgtEl>
                                          <p:spTgt spid="93"/>
                                        </p:tgtEl>
                                        <p:attrNameLst>
                                          <p:attrName>ppt_y</p:attrName>
                                        </p:attrNameLst>
                                      </p:cBhvr>
                                      <p:tavLst>
                                        <p:tav tm="0">
                                          <p:val>
                                            <p:strVal val="1+#ppt_h/2"/>
                                          </p:val>
                                        </p:tav>
                                        <p:tav tm="100000">
                                          <p:val>
                                            <p:strVal val="#ppt_y"/>
                                          </p:val>
                                        </p:tav>
                                      </p:tavLst>
                                    </p:anim>
                                  </p:childTnLst>
                                </p:cTn>
                              </p:par>
                              <p:par>
                                <p:cTn id="299" presetID="2" presetClass="entr" presetSubtype="4" fill="hold" grpId="0" nodeType="withEffect">
                                  <p:stCondLst>
                                    <p:cond delay="0"/>
                                  </p:stCondLst>
                                  <p:childTnLst>
                                    <p:set>
                                      <p:cBhvr>
                                        <p:cTn id="300" dur="1" fill="hold">
                                          <p:stCondLst>
                                            <p:cond delay="0"/>
                                          </p:stCondLst>
                                        </p:cTn>
                                        <p:tgtEl>
                                          <p:spTgt spid="94"/>
                                        </p:tgtEl>
                                        <p:attrNameLst>
                                          <p:attrName>style.visibility</p:attrName>
                                        </p:attrNameLst>
                                      </p:cBhvr>
                                      <p:to>
                                        <p:strVal val="visible"/>
                                      </p:to>
                                    </p:set>
                                    <p:anim calcmode="lin" valueType="num">
                                      <p:cBhvr additive="base">
                                        <p:cTn id="301" dur="500" fill="hold"/>
                                        <p:tgtEl>
                                          <p:spTgt spid="94"/>
                                        </p:tgtEl>
                                        <p:attrNameLst>
                                          <p:attrName>ppt_x</p:attrName>
                                        </p:attrNameLst>
                                      </p:cBhvr>
                                      <p:tavLst>
                                        <p:tav tm="0">
                                          <p:val>
                                            <p:strVal val="#ppt_x"/>
                                          </p:val>
                                        </p:tav>
                                        <p:tav tm="100000">
                                          <p:val>
                                            <p:strVal val="#ppt_x"/>
                                          </p:val>
                                        </p:tav>
                                      </p:tavLst>
                                    </p:anim>
                                    <p:anim calcmode="lin" valueType="num">
                                      <p:cBhvr additive="base">
                                        <p:cTn id="302" dur="500" fill="hold"/>
                                        <p:tgtEl>
                                          <p:spTgt spid="94"/>
                                        </p:tgtEl>
                                        <p:attrNameLst>
                                          <p:attrName>ppt_y</p:attrName>
                                        </p:attrNameLst>
                                      </p:cBhvr>
                                      <p:tavLst>
                                        <p:tav tm="0">
                                          <p:val>
                                            <p:strVal val="1+#ppt_h/2"/>
                                          </p:val>
                                        </p:tav>
                                        <p:tav tm="100000">
                                          <p:val>
                                            <p:strVal val="#ppt_y"/>
                                          </p:val>
                                        </p:tav>
                                      </p:tavLst>
                                    </p:anim>
                                  </p:childTnLst>
                                </p:cTn>
                              </p:par>
                              <p:par>
                                <p:cTn id="303" presetID="2" presetClass="entr" presetSubtype="4" fill="hold" grpId="0" nodeType="withEffect">
                                  <p:stCondLst>
                                    <p:cond delay="0"/>
                                  </p:stCondLst>
                                  <p:childTnLst>
                                    <p:set>
                                      <p:cBhvr>
                                        <p:cTn id="304" dur="1" fill="hold">
                                          <p:stCondLst>
                                            <p:cond delay="0"/>
                                          </p:stCondLst>
                                        </p:cTn>
                                        <p:tgtEl>
                                          <p:spTgt spid="95"/>
                                        </p:tgtEl>
                                        <p:attrNameLst>
                                          <p:attrName>style.visibility</p:attrName>
                                        </p:attrNameLst>
                                      </p:cBhvr>
                                      <p:to>
                                        <p:strVal val="visible"/>
                                      </p:to>
                                    </p:set>
                                    <p:anim calcmode="lin" valueType="num">
                                      <p:cBhvr additive="base">
                                        <p:cTn id="305" dur="500" fill="hold"/>
                                        <p:tgtEl>
                                          <p:spTgt spid="95"/>
                                        </p:tgtEl>
                                        <p:attrNameLst>
                                          <p:attrName>ppt_x</p:attrName>
                                        </p:attrNameLst>
                                      </p:cBhvr>
                                      <p:tavLst>
                                        <p:tav tm="0">
                                          <p:val>
                                            <p:strVal val="#ppt_x"/>
                                          </p:val>
                                        </p:tav>
                                        <p:tav tm="100000">
                                          <p:val>
                                            <p:strVal val="#ppt_x"/>
                                          </p:val>
                                        </p:tav>
                                      </p:tavLst>
                                    </p:anim>
                                    <p:anim calcmode="lin" valueType="num">
                                      <p:cBhvr additive="base">
                                        <p:cTn id="306" dur="500" fill="hold"/>
                                        <p:tgtEl>
                                          <p:spTgt spid="95"/>
                                        </p:tgtEl>
                                        <p:attrNameLst>
                                          <p:attrName>ppt_y</p:attrName>
                                        </p:attrNameLst>
                                      </p:cBhvr>
                                      <p:tavLst>
                                        <p:tav tm="0">
                                          <p:val>
                                            <p:strVal val="1+#ppt_h/2"/>
                                          </p:val>
                                        </p:tav>
                                        <p:tav tm="100000">
                                          <p:val>
                                            <p:strVal val="#ppt_y"/>
                                          </p:val>
                                        </p:tav>
                                      </p:tavLst>
                                    </p:anim>
                                  </p:childTnLst>
                                </p:cTn>
                              </p:par>
                              <p:par>
                                <p:cTn id="307" presetID="2" presetClass="entr" presetSubtype="4" fill="hold" grpId="0" nodeType="withEffect">
                                  <p:stCondLst>
                                    <p:cond delay="0"/>
                                  </p:stCondLst>
                                  <p:childTnLst>
                                    <p:set>
                                      <p:cBhvr>
                                        <p:cTn id="308" dur="1" fill="hold">
                                          <p:stCondLst>
                                            <p:cond delay="0"/>
                                          </p:stCondLst>
                                        </p:cTn>
                                        <p:tgtEl>
                                          <p:spTgt spid="96"/>
                                        </p:tgtEl>
                                        <p:attrNameLst>
                                          <p:attrName>style.visibility</p:attrName>
                                        </p:attrNameLst>
                                      </p:cBhvr>
                                      <p:to>
                                        <p:strVal val="visible"/>
                                      </p:to>
                                    </p:set>
                                    <p:anim calcmode="lin" valueType="num">
                                      <p:cBhvr additive="base">
                                        <p:cTn id="309" dur="500" fill="hold"/>
                                        <p:tgtEl>
                                          <p:spTgt spid="96"/>
                                        </p:tgtEl>
                                        <p:attrNameLst>
                                          <p:attrName>ppt_x</p:attrName>
                                        </p:attrNameLst>
                                      </p:cBhvr>
                                      <p:tavLst>
                                        <p:tav tm="0">
                                          <p:val>
                                            <p:strVal val="#ppt_x"/>
                                          </p:val>
                                        </p:tav>
                                        <p:tav tm="100000">
                                          <p:val>
                                            <p:strVal val="#ppt_x"/>
                                          </p:val>
                                        </p:tav>
                                      </p:tavLst>
                                    </p:anim>
                                    <p:anim calcmode="lin" valueType="num">
                                      <p:cBhvr additive="base">
                                        <p:cTn id="310" dur="500" fill="hold"/>
                                        <p:tgtEl>
                                          <p:spTgt spid="96"/>
                                        </p:tgtEl>
                                        <p:attrNameLst>
                                          <p:attrName>ppt_y</p:attrName>
                                        </p:attrNameLst>
                                      </p:cBhvr>
                                      <p:tavLst>
                                        <p:tav tm="0">
                                          <p:val>
                                            <p:strVal val="1+#ppt_h/2"/>
                                          </p:val>
                                        </p:tav>
                                        <p:tav tm="100000">
                                          <p:val>
                                            <p:strVal val="#ppt_y"/>
                                          </p:val>
                                        </p:tav>
                                      </p:tavLst>
                                    </p:anim>
                                  </p:childTnLst>
                                </p:cTn>
                              </p:par>
                              <p:par>
                                <p:cTn id="311" presetID="2" presetClass="entr" presetSubtype="4" fill="hold" grpId="0" nodeType="withEffect">
                                  <p:stCondLst>
                                    <p:cond delay="0"/>
                                  </p:stCondLst>
                                  <p:childTnLst>
                                    <p:set>
                                      <p:cBhvr>
                                        <p:cTn id="312" dur="1" fill="hold">
                                          <p:stCondLst>
                                            <p:cond delay="0"/>
                                          </p:stCondLst>
                                        </p:cTn>
                                        <p:tgtEl>
                                          <p:spTgt spid="97"/>
                                        </p:tgtEl>
                                        <p:attrNameLst>
                                          <p:attrName>style.visibility</p:attrName>
                                        </p:attrNameLst>
                                      </p:cBhvr>
                                      <p:to>
                                        <p:strVal val="visible"/>
                                      </p:to>
                                    </p:set>
                                    <p:anim calcmode="lin" valueType="num">
                                      <p:cBhvr additive="base">
                                        <p:cTn id="313" dur="500" fill="hold"/>
                                        <p:tgtEl>
                                          <p:spTgt spid="97"/>
                                        </p:tgtEl>
                                        <p:attrNameLst>
                                          <p:attrName>ppt_x</p:attrName>
                                        </p:attrNameLst>
                                      </p:cBhvr>
                                      <p:tavLst>
                                        <p:tav tm="0">
                                          <p:val>
                                            <p:strVal val="#ppt_x"/>
                                          </p:val>
                                        </p:tav>
                                        <p:tav tm="100000">
                                          <p:val>
                                            <p:strVal val="#ppt_x"/>
                                          </p:val>
                                        </p:tav>
                                      </p:tavLst>
                                    </p:anim>
                                    <p:anim calcmode="lin" valueType="num">
                                      <p:cBhvr additive="base">
                                        <p:cTn id="314" dur="500" fill="hold"/>
                                        <p:tgtEl>
                                          <p:spTgt spid="97"/>
                                        </p:tgtEl>
                                        <p:attrNameLst>
                                          <p:attrName>ppt_y</p:attrName>
                                        </p:attrNameLst>
                                      </p:cBhvr>
                                      <p:tavLst>
                                        <p:tav tm="0">
                                          <p:val>
                                            <p:strVal val="1+#ppt_h/2"/>
                                          </p:val>
                                        </p:tav>
                                        <p:tav tm="100000">
                                          <p:val>
                                            <p:strVal val="#ppt_y"/>
                                          </p:val>
                                        </p:tav>
                                      </p:tavLst>
                                    </p:anim>
                                  </p:childTnLst>
                                </p:cTn>
                              </p:par>
                              <p:par>
                                <p:cTn id="315" presetID="2" presetClass="entr" presetSubtype="4" fill="hold" grpId="0" nodeType="withEffect">
                                  <p:stCondLst>
                                    <p:cond delay="0"/>
                                  </p:stCondLst>
                                  <p:childTnLst>
                                    <p:set>
                                      <p:cBhvr>
                                        <p:cTn id="316" dur="1" fill="hold">
                                          <p:stCondLst>
                                            <p:cond delay="0"/>
                                          </p:stCondLst>
                                        </p:cTn>
                                        <p:tgtEl>
                                          <p:spTgt spid="98"/>
                                        </p:tgtEl>
                                        <p:attrNameLst>
                                          <p:attrName>style.visibility</p:attrName>
                                        </p:attrNameLst>
                                      </p:cBhvr>
                                      <p:to>
                                        <p:strVal val="visible"/>
                                      </p:to>
                                    </p:set>
                                    <p:anim calcmode="lin" valueType="num">
                                      <p:cBhvr additive="base">
                                        <p:cTn id="317" dur="500" fill="hold"/>
                                        <p:tgtEl>
                                          <p:spTgt spid="98"/>
                                        </p:tgtEl>
                                        <p:attrNameLst>
                                          <p:attrName>ppt_x</p:attrName>
                                        </p:attrNameLst>
                                      </p:cBhvr>
                                      <p:tavLst>
                                        <p:tav tm="0">
                                          <p:val>
                                            <p:strVal val="#ppt_x"/>
                                          </p:val>
                                        </p:tav>
                                        <p:tav tm="100000">
                                          <p:val>
                                            <p:strVal val="#ppt_x"/>
                                          </p:val>
                                        </p:tav>
                                      </p:tavLst>
                                    </p:anim>
                                    <p:anim calcmode="lin" valueType="num">
                                      <p:cBhvr additive="base">
                                        <p:cTn id="318" dur="500" fill="hold"/>
                                        <p:tgtEl>
                                          <p:spTgt spid="98"/>
                                        </p:tgtEl>
                                        <p:attrNameLst>
                                          <p:attrName>ppt_y</p:attrName>
                                        </p:attrNameLst>
                                      </p:cBhvr>
                                      <p:tavLst>
                                        <p:tav tm="0">
                                          <p:val>
                                            <p:strVal val="1+#ppt_h/2"/>
                                          </p:val>
                                        </p:tav>
                                        <p:tav tm="100000">
                                          <p:val>
                                            <p:strVal val="#ppt_y"/>
                                          </p:val>
                                        </p:tav>
                                      </p:tavLst>
                                    </p:anim>
                                  </p:childTnLst>
                                </p:cTn>
                              </p:par>
                              <p:par>
                                <p:cTn id="319" presetID="2" presetClass="entr" presetSubtype="4" fill="hold" grpId="0" nodeType="withEffect">
                                  <p:stCondLst>
                                    <p:cond delay="0"/>
                                  </p:stCondLst>
                                  <p:childTnLst>
                                    <p:set>
                                      <p:cBhvr>
                                        <p:cTn id="320" dur="1" fill="hold">
                                          <p:stCondLst>
                                            <p:cond delay="0"/>
                                          </p:stCondLst>
                                        </p:cTn>
                                        <p:tgtEl>
                                          <p:spTgt spid="99"/>
                                        </p:tgtEl>
                                        <p:attrNameLst>
                                          <p:attrName>style.visibility</p:attrName>
                                        </p:attrNameLst>
                                      </p:cBhvr>
                                      <p:to>
                                        <p:strVal val="visible"/>
                                      </p:to>
                                    </p:set>
                                    <p:anim calcmode="lin" valueType="num">
                                      <p:cBhvr additive="base">
                                        <p:cTn id="321" dur="500" fill="hold"/>
                                        <p:tgtEl>
                                          <p:spTgt spid="99"/>
                                        </p:tgtEl>
                                        <p:attrNameLst>
                                          <p:attrName>ppt_x</p:attrName>
                                        </p:attrNameLst>
                                      </p:cBhvr>
                                      <p:tavLst>
                                        <p:tav tm="0">
                                          <p:val>
                                            <p:strVal val="#ppt_x"/>
                                          </p:val>
                                        </p:tav>
                                        <p:tav tm="100000">
                                          <p:val>
                                            <p:strVal val="#ppt_x"/>
                                          </p:val>
                                        </p:tav>
                                      </p:tavLst>
                                    </p:anim>
                                    <p:anim calcmode="lin" valueType="num">
                                      <p:cBhvr additive="base">
                                        <p:cTn id="322" dur="500" fill="hold"/>
                                        <p:tgtEl>
                                          <p:spTgt spid="99"/>
                                        </p:tgtEl>
                                        <p:attrNameLst>
                                          <p:attrName>ppt_y</p:attrName>
                                        </p:attrNameLst>
                                      </p:cBhvr>
                                      <p:tavLst>
                                        <p:tav tm="0">
                                          <p:val>
                                            <p:strVal val="1+#ppt_h/2"/>
                                          </p:val>
                                        </p:tav>
                                        <p:tav tm="100000">
                                          <p:val>
                                            <p:strVal val="#ppt_y"/>
                                          </p:val>
                                        </p:tav>
                                      </p:tavLst>
                                    </p:anim>
                                  </p:childTnLst>
                                </p:cTn>
                              </p:par>
                              <p:par>
                                <p:cTn id="323" presetID="2" presetClass="entr" presetSubtype="4" fill="hold" grpId="0" nodeType="withEffect">
                                  <p:stCondLst>
                                    <p:cond delay="0"/>
                                  </p:stCondLst>
                                  <p:childTnLst>
                                    <p:set>
                                      <p:cBhvr>
                                        <p:cTn id="324" dur="1" fill="hold">
                                          <p:stCondLst>
                                            <p:cond delay="0"/>
                                          </p:stCondLst>
                                        </p:cTn>
                                        <p:tgtEl>
                                          <p:spTgt spid="100"/>
                                        </p:tgtEl>
                                        <p:attrNameLst>
                                          <p:attrName>style.visibility</p:attrName>
                                        </p:attrNameLst>
                                      </p:cBhvr>
                                      <p:to>
                                        <p:strVal val="visible"/>
                                      </p:to>
                                    </p:set>
                                    <p:anim calcmode="lin" valueType="num">
                                      <p:cBhvr additive="base">
                                        <p:cTn id="325" dur="500" fill="hold"/>
                                        <p:tgtEl>
                                          <p:spTgt spid="100"/>
                                        </p:tgtEl>
                                        <p:attrNameLst>
                                          <p:attrName>ppt_x</p:attrName>
                                        </p:attrNameLst>
                                      </p:cBhvr>
                                      <p:tavLst>
                                        <p:tav tm="0">
                                          <p:val>
                                            <p:strVal val="#ppt_x"/>
                                          </p:val>
                                        </p:tav>
                                        <p:tav tm="100000">
                                          <p:val>
                                            <p:strVal val="#ppt_x"/>
                                          </p:val>
                                        </p:tav>
                                      </p:tavLst>
                                    </p:anim>
                                    <p:anim calcmode="lin" valueType="num">
                                      <p:cBhvr additive="base">
                                        <p:cTn id="326" dur="500" fill="hold"/>
                                        <p:tgtEl>
                                          <p:spTgt spid="100"/>
                                        </p:tgtEl>
                                        <p:attrNameLst>
                                          <p:attrName>ppt_y</p:attrName>
                                        </p:attrNameLst>
                                      </p:cBhvr>
                                      <p:tavLst>
                                        <p:tav tm="0">
                                          <p:val>
                                            <p:strVal val="1+#ppt_h/2"/>
                                          </p:val>
                                        </p:tav>
                                        <p:tav tm="100000">
                                          <p:val>
                                            <p:strVal val="#ppt_y"/>
                                          </p:val>
                                        </p:tav>
                                      </p:tavLst>
                                    </p:anim>
                                  </p:childTnLst>
                                </p:cTn>
                              </p:par>
                              <p:par>
                                <p:cTn id="327" presetID="2" presetClass="entr" presetSubtype="4" fill="hold" grpId="0" nodeType="withEffect">
                                  <p:stCondLst>
                                    <p:cond delay="0"/>
                                  </p:stCondLst>
                                  <p:childTnLst>
                                    <p:set>
                                      <p:cBhvr>
                                        <p:cTn id="328" dur="1" fill="hold">
                                          <p:stCondLst>
                                            <p:cond delay="0"/>
                                          </p:stCondLst>
                                        </p:cTn>
                                        <p:tgtEl>
                                          <p:spTgt spid="101"/>
                                        </p:tgtEl>
                                        <p:attrNameLst>
                                          <p:attrName>style.visibility</p:attrName>
                                        </p:attrNameLst>
                                      </p:cBhvr>
                                      <p:to>
                                        <p:strVal val="visible"/>
                                      </p:to>
                                    </p:set>
                                    <p:anim calcmode="lin" valueType="num">
                                      <p:cBhvr additive="base">
                                        <p:cTn id="329" dur="500" fill="hold"/>
                                        <p:tgtEl>
                                          <p:spTgt spid="101"/>
                                        </p:tgtEl>
                                        <p:attrNameLst>
                                          <p:attrName>ppt_x</p:attrName>
                                        </p:attrNameLst>
                                      </p:cBhvr>
                                      <p:tavLst>
                                        <p:tav tm="0">
                                          <p:val>
                                            <p:strVal val="#ppt_x"/>
                                          </p:val>
                                        </p:tav>
                                        <p:tav tm="100000">
                                          <p:val>
                                            <p:strVal val="#ppt_x"/>
                                          </p:val>
                                        </p:tav>
                                      </p:tavLst>
                                    </p:anim>
                                    <p:anim calcmode="lin" valueType="num">
                                      <p:cBhvr additive="base">
                                        <p:cTn id="330" dur="500" fill="hold"/>
                                        <p:tgtEl>
                                          <p:spTgt spid="101"/>
                                        </p:tgtEl>
                                        <p:attrNameLst>
                                          <p:attrName>ppt_y</p:attrName>
                                        </p:attrNameLst>
                                      </p:cBhvr>
                                      <p:tavLst>
                                        <p:tav tm="0">
                                          <p:val>
                                            <p:strVal val="1+#ppt_h/2"/>
                                          </p:val>
                                        </p:tav>
                                        <p:tav tm="100000">
                                          <p:val>
                                            <p:strVal val="#ppt_y"/>
                                          </p:val>
                                        </p:tav>
                                      </p:tavLst>
                                    </p:anim>
                                  </p:childTnLst>
                                </p:cTn>
                              </p:par>
                              <p:par>
                                <p:cTn id="331" presetID="2" presetClass="entr" presetSubtype="4" fill="hold" grpId="0" nodeType="withEffect">
                                  <p:stCondLst>
                                    <p:cond delay="0"/>
                                  </p:stCondLst>
                                  <p:childTnLst>
                                    <p:set>
                                      <p:cBhvr>
                                        <p:cTn id="332" dur="1" fill="hold">
                                          <p:stCondLst>
                                            <p:cond delay="0"/>
                                          </p:stCondLst>
                                        </p:cTn>
                                        <p:tgtEl>
                                          <p:spTgt spid="102"/>
                                        </p:tgtEl>
                                        <p:attrNameLst>
                                          <p:attrName>style.visibility</p:attrName>
                                        </p:attrNameLst>
                                      </p:cBhvr>
                                      <p:to>
                                        <p:strVal val="visible"/>
                                      </p:to>
                                    </p:set>
                                    <p:anim calcmode="lin" valueType="num">
                                      <p:cBhvr additive="base">
                                        <p:cTn id="333" dur="500" fill="hold"/>
                                        <p:tgtEl>
                                          <p:spTgt spid="102"/>
                                        </p:tgtEl>
                                        <p:attrNameLst>
                                          <p:attrName>ppt_x</p:attrName>
                                        </p:attrNameLst>
                                      </p:cBhvr>
                                      <p:tavLst>
                                        <p:tav tm="0">
                                          <p:val>
                                            <p:strVal val="#ppt_x"/>
                                          </p:val>
                                        </p:tav>
                                        <p:tav tm="100000">
                                          <p:val>
                                            <p:strVal val="#ppt_x"/>
                                          </p:val>
                                        </p:tav>
                                      </p:tavLst>
                                    </p:anim>
                                    <p:anim calcmode="lin" valueType="num">
                                      <p:cBhvr additive="base">
                                        <p:cTn id="334" dur="500" fill="hold"/>
                                        <p:tgtEl>
                                          <p:spTgt spid="102"/>
                                        </p:tgtEl>
                                        <p:attrNameLst>
                                          <p:attrName>ppt_y</p:attrName>
                                        </p:attrNameLst>
                                      </p:cBhvr>
                                      <p:tavLst>
                                        <p:tav tm="0">
                                          <p:val>
                                            <p:strVal val="1+#ppt_h/2"/>
                                          </p:val>
                                        </p:tav>
                                        <p:tav tm="100000">
                                          <p:val>
                                            <p:strVal val="#ppt_y"/>
                                          </p:val>
                                        </p:tav>
                                      </p:tavLst>
                                    </p:anim>
                                  </p:childTnLst>
                                </p:cTn>
                              </p:par>
                              <p:par>
                                <p:cTn id="335" presetID="2" presetClass="entr" presetSubtype="4" fill="hold" grpId="0" nodeType="withEffect">
                                  <p:stCondLst>
                                    <p:cond delay="0"/>
                                  </p:stCondLst>
                                  <p:childTnLst>
                                    <p:set>
                                      <p:cBhvr>
                                        <p:cTn id="336" dur="1" fill="hold">
                                          <p:stCondLst>
                                            <p:cond delay="0"/>
                                          </p:stCondLst>
                                        </p:cTn>
                                        <p:tgtEl>
                                          <p:spTgt spid="103"/>
                                        </p:tgtEl>
                                        <p:attrNameLst>
                                          <p:attrName>style.visibility</p:attrName>
                                        </p:attrNameLst>
                                      </p:cBhvr>
                                      <p:to>
                                        <p:strVal val="visible"/>
                                      </p:to>
                                    </p:set>
                                    <p:anim calcmode="lin" valueType="num">
                                      <p:cBhvr additive="base">
                                        <p:cTn id="337" dur="500" fill="hold"/>
                                        <p:tgtEl>
                                          <p:spTgt spid="103"/>
                                        </p:tgtEl>
                                        <p:attrNameLst>
                                          <p:attrName>ppt_x</p:attrName>
                                        </p:attrNameLst>
                                      </p:cBhvr>
                                      <p:tavLst>
                                        <p:tav tm="0">
                                          <p:val>
                                            <p:strVal val="#ppt_x"/>
                                          </p:val>
                                        </p:tav>
                                        <p:tav tm="100000">
                                          <p:val>
                                            <p:strVal val="#ppt_x"/>
                                          </p:val>
                                        </p:tav>
                                      </p:tavLst>
                                    </p:anim>
                                    <p:anim calcmode="lin" valueType="num">
                                      <p:cBhvr additive="base">
                                        <p:cTn id="338" dur="500" fill="hold"/>
                                        <p:tgtEl>
                                          <p:spTgt spid="103"/>
                                        </p:tgtEl>
                                        <p:attrNameLst>
                                          <p:attrName>ppt_y</p:attrName>
                                        </p:attrNameLst>
                                      </p:cBhvr>
                                      <p:tavLst>
                                        <p:tav tm="0">
                                          <p:val>
                                            <p:strVal val="1+#ppt_h/2"/>
                                          </p:val>
                                        </p:tav>
                                        <p:tav tm="100000">
                                          <p:val>
                                            <p:strVal val="#ppt_y"/>
                                          </p:val>
                                        </p:tav>
                                      </p:tavLst>
                                    </p:anim>
                                  </p:childTnLst>
                                </p:cTn>
                              </p:par>
                              <p:par>
                                <p:cTn id="339" presetID="2" presetClass="entr" presetSubtype="4" fill="hold" grpId="0" nodeType="withEffect">
                                  <p:stCondLst>
                                    <p:cond delay="0"/>
                                  </p:stCondLst>
                                  <p:childTnLst>
                                    <p:set>
                                      <p:cBhvr>
                                        <p:cTn id="340" dur="1" fill="hold">
                                          <p:stCondLst>
                                            <p:cond delay="0"/>
                                          </p:stCondLst>
                                        </p:cTn>
                                        <p:tgtEl>
                                          <p:spTgt spid="104"/>
                                        </p:tgtEl>
                                        <p:attrNameLst>
                                          <p:attrName>style.visibility</p:attrName>
                                        </p:attrNameLst>
                                      </p:cBhvr>
                                      <p:to>
                                        <p:strVal val="visible"/>
                                      </p:to>
                                    </p:set>
                                    <p:anim calcmode="lin" valueType="num">
                                      <p:cBhvr additive="base">
                                        <p:cTn id="341" dur="500" fill="hold"/>
                                        <p:tgtEl>
                                          <p:spTgt spid="104"/>
                                        </p:tgtEl>
                                        <p:attrNameLst>
                                          <p:attrName>ppt_x</p:attrName>
                                        </p:attrNameLst>
                                      </p:cBhvr>
                                      <p:tavLst>
                                        <p:tav tm="0">
                                          <p:val>
                                            <p:strVal val="#ppt_x"/>
                                          </p:val>
                                        </p:tav>
                                        <p:tav tm="100000">
                                          <p:val>
                                            <p:strVal val="#ppt_x"/>
                                          </p:val>
                                        </p:tav>
                                      </p:tavLst>
                                    </p:anim>
                                    <p:anim calcmode="lin" valueType="num">
                                      <p:cBhvr additive="base">
                                        <p:cTn id="342" dur="500" fill="hold"/>
                                        <p:tgtEl>
                                          <p:spTgt spid="104"/>
                                        </p:tgtEl>
                                        <p:attrNameLst>
                                          <p:attrName>ppt_y</p:attrName>
                                        </p:attrNameLst>
                                      </p:cBhvr>
                                      <p:tavLst>
                                        <p:tav tm="0">
                                          <p:val>
                                            <p:strVal val="1+#ppt_h/2"/>
                                          </p:val>
                                        </p:tav>
                                        <p:tav tm="100000">
                                          <p:val>
                                            <p:strVal val="#ppt_y"/>
                                          </p:val>
                                        </p:tav>
                                      </p:tavLst>
                                    </p:anim>
                                  </p:childTnLst>
                                </p:cTn>
                              </p:par>
                              <p:par>
                                <p:cTn id="343" presetID="2" presetClass="entr" presetSubtype="4" fill="hold" grpId="0" nodeType="withEffect">
                                  <p:stCondLst>
                                    <p:cond delay="0"/>
                                  </p:stCondLst>
                                  <p:childTnLst>
                                    <p:set>
                                      <p:cBhvr>
                                        <p:cTn id="344" dur="1" fill="hold">
                                          <p:stCondLst>
                                            <p:cond delay="0"/>
                                          </p:stCondLst>
                                        </p:cTn>
                                        <p:tgtEl>
                                          <p:spTgt spid="105"/>
                                        </p:tgtEl>
                                        <p:attrNameLst>
                                          <p:attrName>style.visibility</p:attrName>
                                        </p:attrNameLst>
                                      </p:cBhvr>
                                      <p:to>
                                        <p:strVal val="visible"/>
                                      </p:to>
                                    </p:set>
                                    <p:anim calcmode="lin" valueType="num">
                                      <p:cBhvr additive="base">
                                        <p:cTn id="345" dur="500" fill="hold"/>
                                        <p:tgtEl>
                                          <p:spTgt spid="105"/>
                                        </p:tgtEl>
                                        <p:attrNameLst>
                                          <p:attrName>ppt_x</p:attrName>
                                        </p:attrNameLst>
                                      </p:cBhvr>
                                      <p:tavLst>
                                        <p:tav tm="0">
                                          <p:val>
                                            <p:strVal val="#ppt_x"/>
                                          </p:val>
                                        </p:tav>
                                        <p:tav tm="100000">
                                          <p:val>
                                            <p:strVal val="#ppt_x"/>
                                          </p:val>
                                        </p:tav>
                                      </p:tavLst>
                                    </p:anim>
                                    <p:anim calcmode="lin" valueType="num">
                                      <p:cBhvr additive="base">
                                        <p:cTn id="346" dur="500" fill="hold"/>
                                        <p:tgtEl>
                                          <p:spTgt spid="105"/>
                                        </p:tgtEl>
                                        <p:attrNameLst>
                                          <p:attrName>ppt_y</p:attrName>
                                        </p:attrNameLst>
                                      </p:cBhvr>
                                      <p:tavLst>
                                        <p:tav tm="0">
                                          <p:val>
                                            <p:strVal val="1+#ppt_h/2"/>
                                          </p:val>
                                        </p:tav>
                                        <p:tav tm="100000">
                                          <p:val>
                                            <p:strVal val="#ppt_y"/>
                                          </p:val>
                                        </p:tav>
                                      </p:tavLst>
                                    </p:anim>
                                  </p:childTnLst>
                                </p:cTn>
                              </p:par>
                              <p:par>
                                <p:cTn id="347" presetID="2" presetClass="entr" presetSubtype="4" fill="hold" grpId="0" nodeType="withEffect">
                                  <p:stCondLst>
                                    <p:cond delay="0"/>
                                  </p:stCondLst>
                                  <p:childTnLst>
                                    <p:set>
                                      <p:cBhvr>
                                        <p:cTn id="348" dur="1" fill="hold">
                                          <p:stCondLst>
                                            <p:cond delay="0"/>
                                          </p:stCondLst>
                                        </p:cTn>
                                        <p:tgtEl>
                                          <p:spTgt spid="106"/>
                                        </p:tgtEl>
                                        <p:attrNameLst>
                                          <p:attrName>style.visibility</p:attrName>
                                        </p:attrNameLst>
                                      </p:cBhvr>
                                      <p:to>
                                        <p:strVal val="visible"/>
                                      </p:to>
                                    </p:set>
                                    <p:anim calcmode="lin" valueType="num">
                                      <p:cBhvr additive="base">
                                        <p:cTn id="349" dur="500" fill="hold"/>
                                        <p:tgtEl>
                                          <p:spTgt spid="106"/>
                                        </p:tgtEl>
                                        <p:attrNameLst>
                                          <p:attrName>ppt_x</p:attrName>
                                        </p:attrNameLst>
                                      </p:cBhvr>
                                      <p:tavLst>
                                        <p:tav tm="0">
                                          <p:val>
                                            <p:strVal val="#ppt_x"/>
                                          </p:val>
                                        </p:tav>
                                        <p:tav tm="100000">
                                          <p:val>
                                            <p:strVal val="#ppt_x"/>
                                          </p:val>
                                        </p:tav>
                                      </p:tavLst>
                                    </p:anim>
                                    <p:anim calcmode="lin" valueType="num">
                                      <p:cBhvr additive="base">
                                        <p:cTn id="350" dur="500" fill="hold"/>
                                        <p:tgtEl>
                                          <p:spTgt spid="106"/>
                                        </p:tgtEl>
                                        <p:attrNameLst>
                                          <p:attrName>ppt_y</p:attrName>
                                        </p:attrNameLst>
                                      </p:cBhvr>
                                      <p:tavLst>
                                        <p:tav tm="0">
                                          <p:val>
                                            <p:strVal val="1+#ppt_h/2"/>
                                          </p:val>
                                        </p:tav>
                                        <p:tav tm="100000">
                                          <p:val>
                                            <p:strVal val="#ppt_y"/>
                                          </p:val>
                                        </p:tav>
                                      </p:tavLst>
                                    </p:anim>
                                  </p:childTnLst>
                                </p:cTn>
                              </p:par>
                              <p:par>
                                <p:cTn id="351" presetID="2" presetClass="entr" presetSubtype="4" fill="hold" grpId="0" nodeType="withEffect">
                                  <p:stCondLst>
                                    <p:cond delay="0"/>
                                  </p:stCondLst>
                                  <p:childTnLst>
                                    <p:set>
                                      <p:cBhvr>
                                        <p:cTn id="352" dur="1" fill="hold">
                                          <p:stCondLst>
                                            <p:cond delay="0"/>
                                          </p:stCondLst>
                                        </p:cTn>
                                        <p:tgtEl>
                                          <p:spTgt spid="107"/>
                                        </p:tgtEl>
                                        <p:attrNameLst>
                                          <p:attrName>style.visibility</p:attrName>
                                        </p:attrNameLst>
                                      </p:cBhvr>
                                      <p:to>
                                        <p:strVal val="visible"/>
                                      </p:to>
                                    </p:set>
                                    <p:anim calcmode="lin" valueType="num">
                                      <p:cBhvr additive="base">
                                        <p:cTn id="353" dur="500" fill="hold"/>
                                        <p:tgtEl>
                                          <p:spTgt spid="107"/>
                                        </p:tgtEl>
                                        <p:attrNameLst>
                                          <p:attrName>ppt_x</p:attrName>
                                        </p:attrNameLst>
                                      </p:cBhvr>
                                      <p:tavLst>
                                        <p:tav tm="0">
                                          <p:val>
                                            <p:strVal val="#ppt_x"/>
                                          </p:val>
                                        </p:tav>
                                        <p:tav tm="100000">
                                          <p:val>
                                            <p:strVal val="#ppt_x"/>
                                          </p:val>
                                        </p:tav>
                                      </p:tavLst>
                                    </p:anim>
                                    <p:anim calcmode="lin" valueType="num">
                                      <p:cBhvr additive="base">
                                        <p:cTn id="354" dur="500" fill="hold"/>
                                        <p:tgtEl>
                                          <p:spTgt spid="107"/>
                                        </p:tgtEl>
                                        <p:attrNameLst>
                                          <p:attrName>ppt_y</p:attrName>
                                        </p:attrNameLst>
                                      </p:cBhvr>
                                      <p:tavLst>
                                        <p:tav tm="0">
                                          <p:val>
                                            <p:strVal val="1+#ppt_h/2"/>
                                          </p:val>
                                        </p:tav>
                                        <p:tav tm="100000">
                                          <p:val>
                                            <p:strVal val="#ppt_y"/>
                                          </p:val>
                                        </p:tav>
                                      </p:tavLst>
                                    </p:anim>
                                  </p:childTnLst>
                                </p:cTn>
                              </p:par>
                              <p:par>
                                <p:cTn id="355" presetID="2" presetClass="entr" presetSubtype="4" fill="hold" grpId="0" nodeType="withEffect">
                                  <p:stCondLst>
                                    <p:cond delay="0"/>
                                  </p:stCondLst>
                                  <p:childTnLst>
                                    <p:set>
                                      <p:cBhvr>
                                        <p:cTn id="356" dur="1" fill="hold">
                                          <p:stCondLst>
                                            <p:cond delay="0"/>
                                          </p:stCondLst>
                                        </p:cTn>
                                        <p:tgtEl>
                                          <p:spTgt spid="108"/>
                                        </p:tgtEl>
                                        <p:attrNameLst>
                                          <p:attrName>style.visibility</p:attrName>
                                        </p:attrNameLst>
                                      </p:cBhvr>
                                      <p:to>
                                        <p:strVal val="visible"/>
                                      </p:to>
                                    </p:set>
                                    <p:anim calcmode="lin" valueType="num">
                                      <p:cBhvr additive="base">
                                        <p:cTn id="357" dur="500" fill="hold"/>
                                        <p:tgtEl>
                                          <p:spTgt spid="108"/>
                                        </p:tgtEl>
                                        <p:attrNameLst>
                                          <p:attrName>ppt_x</p:attrName>
                                        </p:attrNameLst>
                                      </p:cBhvr>
                                      <p:tavLst>
                                        <p:tav tm="0">
                                          <p:val>
                                            <p:strVal val="#ppt_x"/>
                                          </p:val>
                                        </p:tav>
                                        <p:tav tm="100000">
                                          <p:val>
                                            <p:strVal val="#ppt_x"/>
                                          </p:val>
                                        </p:tav>
                                      </p:tavLst>
                                    </p:anim>
                                    <p:anim calcmode="lin" valueType="num">
                                      <p:cBhvr additive="base">
                                        <p:cTn id="358" dur="500" fill="hold"/>
                                        <p:tgtEl>
                                          <p:spTgt spid="10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51" grpId="0" animBg="1"/>
      <p:bldP spid="52" grpId="0" animBg="1"/>
      <p:bldP spid="53" grpId="0" animBg="1"/>
      <p:bldP spid="54" grpId="0" animBg="1"/>
      <p:bldP spid="55" grpId="0" animBg="1"/>
      <p:bldP spid="56" grpId="0" animBg="1"/>
      <p:bldP spid="57" grpId="0" animBg="1"/>
      <p:bldP spid="58"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screen">
            <a:extLst>
              <a:ext uri="{28A0092B-C50C-407E-A947-70E740481C1C}">
                <a14:useLocalDpi xmlns:a14="http://schemas.microsoft.com/office/drawing/2010/main" xmlns=""/>
              </a:ext>
            </a:extLst>
          </a:blip>
          <a:srcRect/>
          <a:stretch/>
        </p:blipFill>
        <p:spPr>
          <a:xfrm>
            <a:off x="0" y="1779662"/>
            <a:ext cx="9144000" cy="2513562"/>
          </a:xfrm>
          <a:prstGeom prst="rect">
            <a:avLst/>
          </a:prstGeom>
        </p:spPr>
      </p:pic>
      <p:grpSp>
        <p:nvGrpSpPr>
          <p:cNvPr id="2" name="组合 4"/>
          <p:cNvGrpSpPr/>
          <p:nvPr/>
        </p:nvGrpSpPr>
        <p:grpSpPr>
          <a:xfrm>
            <a:off x="1135772" y="721796"/>
            <a:ext cx="1929964" cy="1929964"/>
            <a:chOff x="1763688" y="645596"/>
            <a:chExt cx="1929964" cy="1929964"/>
          </a:xfrm>
        </p:grpSpPr>
        <p:pic>
          <p:nvPicPr>
            <p:cNvPr id="6" name="Picture 3" descr="C:\Users\Administrator\Desktop\微立体创业计划\002.png"/>
            <p:cNvPicPr>
              <a:picLocks noChangeAspect="1" noChangeArrowheads="1"/>
            </p:cNvPicPr>
            <p:nvPr/>
          </p:nvPicPr>
          <p:blipFill>
            <a:blip r:embed="rId3" cstate="screen">
              <a:extLst>
                <a:ext uri="{28A0092B-C50C-407E-A947-70E740481C1C}">
                  <a14:useLocalDpi xmlns:a14="http://schemas.microsoft.com/office/drawing/2010/main" xmlns=""/>
                </a:ext>
              </a:extLst>
            </a:blip>
            <a:srcRect/>
            <a:stretch>
              <a:fillRect/>
            </a:stretch>
          </p:blipFill>
          <p:spPr bwMode="auto">
            <a:xfrm>
              <a:off x="1763688" y="645596"/>
              <a:ext cx="1929964" cy="1929964"/>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xmlns="">
                  <a:solidFill>
                    <a:srgbClr val="FFFFFF"/>
                  </a:solidFill>
                </a14:hiddenFill>
              </a:ext>
            </a:extLst>
          </p:spPr>
        </p:pic>
        <p:sp>
          <p:nvSpPr>
            <p:cNvPr id="7" name="TextBox 5"/>
            <p:cNvSpPr txBox="1"/>
            <p:nvPr/>
          </p:nvSpPr>
          <p:spPr>
            <a:xfrm>
              <a:off x="2093231" y="893766"/>
              <a:ext cx="1109954" cy="1446550"/>
            </a:xfrm>
            <a:prstGeom prst="rect">
              <a:avLst/>
            </a:prstGeom>
            <a:noFill/>
          </p:spPr>
          <p:txBody>
            <a:bodyPr wrap="square" rtlCol="0">
              <a:spAutoFit/>
            </a:bodyPr>
            <a:lstStyle/>
            <a:p>
              <a:r>
                <a:rPr lang="zh-CN" altLang="en-US" sz="8800" b="1" dirty="0" smtClean="0">
                  <a:solidFill>
                    <a:srgbClr val="AC0000"/>
                  </a:solidFill>
                  <a:effectLst>
                    <a:outerShdw blurRad="38100" dist="38100" dir="2700000" algn="tl">
                      <a:srgbClr val="000000">
                        <a:alpha val="43137"/>
                      </a:srgbClr>
                    </a:outerShdw>
                  </a:effectLst>
                  <a:latin typeface="Britannic Bold" panose="020B0903060703020204" pitchFamily="34" charset="0"/>
                </a:rPr>
                <a:t>前</a:t>
              </a:r>
              <a:endParaRPr lang="zh-CN" altLang="en-US" sz="8800" b="1" dirty="0">
                <a:solidFill>
                  <a:srgbClr val="AC0000"/>
                </a:solidFill>
                <a:effectLst>
                  <a:outerShdw blurRad="38100" dist="38100" dir="2700000" algn="tl">
                    <a:srgbClr val="000000">
                      <a:alpha val="43137"/>
                    </a:srgbClr>
                  </a:outerShdw>
                </a:effectLst>
                <a:latin typeface="Britannic Bold" panose="020B0903060703020204" pitchFamily="34" charset="0"/>
              </a:endParaRPr>
            </a:p>
          </p:txBody>
        </p:sp>
      </p:grpSp>
      <p:grpSp>
        <p:nvGrpSpPr>
          <p:cNvPr id="3" name="组合 13"/>
          <p:cNvGrpSpPr/>
          <p:nvPr/>
        </p:nvGrpSpPr>
        <p:grpSpPr>
          <a:xfrm>
            <a:off x="6004033" y="721796"/>
            <a:ext cx="1942890" cy="1942890"/>
            <a:chOff x="1763688" y="645596"/>
            <a:chExt cx="1942890" cy="1942890"/>
          </a:xfrm>
        </p:grpSpPr>
        <p:pic>
          <p:nvPicPr>
            <p:cNvPr id="15" name="Picture 3" descr="C:\Users\Administrator\Desktop\微立体创业计划\002.png"/>
            <p:cNvPicPr>
              <a:picLocks noChangeAspect="1" noChangeArrowheads="1"/>
            </p:cNvPicPr>
            <p:nvPr/>
          </p:nvPicPr>
          <p:blipFill>
            <a:blip r:embed="rId3" cstate="screen">
              <a:extLst>
                <a:ext uri="{28A0092B-C50C-407E-A947-70E740481C1C}">
                  <a14:useLocalDpi xmlns:a14="http://schemas.microsoft.com/office/drawing/2010/main" xmlns=""/>
                </a:ext>
              </a:extLst>
            </a:blip>
            <a:srcRect/>
            <a:stretch>
              <a:fillRect/>
            </a:stretch>
          </p:blipFill>
          <p:spPr bwMode="auto">
            <a:xfrm>
              <a:off x="1763688" y="645596"/>
              <a:ext cx="1942890" cy="1942890"/>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xmlns="">
                  <a:solidFill>
                    <a:srgbClr val="FFFFFF"/>
                  </a:solidFill>
                </a14:hiddenFill>
              </a:ext>
            </a:extLst>
          </p:spPr>
        </p:pic>
        <p:sp>
          <p:nvSpPr>
            <p:cNvPr id="16" name="TextBox 15"/>
            <p:cNvSpPr txBox="1"/>
            <p:nvPr/>
          </p:nvSpPr>
          <p:spPr>
            <a:xfrm>
              <a:off x="2084255" y="893766"/>
              <a:ext cx="1118930" cy="1446550"/>
            </a:xfrm>
            <a:prstGeom prst="rect">
              <a:avLst/>
            </a:prstGeom>
            <a:noFill/>
          </p:spPr>
          <p:txBody>
            <a:bodyPr wrap="square" rtlCol="0">
              <a:spAutoFit/>
            </a:bodyPr>
            <a:lstStyle/>
            <a:p>
              <a:r>
                <a:rPr lang="zh-CN" altLang="en-US" sz="8800" b="1" dirty="0" smtClean="0">
                  <a:solidFill>
                    <a:srgbClr val="AC0000"/>
                  </a:solidFill>
                  <a:effectLst>
                    <a:outerShdw blurRad="38100" dist="38100" dir="2700000" algn="tl">
                      <a:srgbClr val="000000">
                        <a:alpha val="43137"/>
                      </a:srgbClr>
                    </a:outerShdw>
                  </a:effectLst>
                  <a:latin typeface="Britannic Bold" panose="020B0903060703020204" pitchFamily="34" charset="0"/>
                </a:rPr>
                <a:t>言</a:t>
              </a:r>
              <a:endParaRPr lang="zh-CN" altLang="en-US" sz="8800" b="1" dirty="0">
                <a:solidFill>
                  <a:srgbClr val="AC0000"/>
                </a:solidFill>
                <a:effectLst>
                  <a:outerShdw blurRad="38100" dist="38100" dir="2700000" algn="tl">
                    <a:srgbClr val="000000">
                      <a:alpha val="43137"/>
                    </a:srgbClr>
                  </a:outerShdw>
                </a:effectLst>
                <a:latin typeface="Britannic Bold" panose="020B0903060703020204" pitchFamily="34" charset="0"/>
              </a:endParaRPr>
            </a:p>
          </p:txBody>
        </p:sp>
      </p:grpSp>
    </p:spTree>
    <p:extLst>
      <p:ext uri="{BB962C8B-B14F-4D97-AF65-F5344CB8AC3E}">
        <p14:creationId xmlns:p14="http://schemas.microsoft.com/office/powerpoint/2010/main" xmlns="" val="1458929746"/>
      </p:ext>
    </p:extLst>
  </p:cSld>
  <p:clrMapOvr>
    <a:masterClrMapping/>
  </p:clrMapOvr>
  <mc:AlternateContent xmlns:mc="http://schemas.openxmlformats.org/markup-compatibility/2006">
    <mc:Choice xmlns:p14="http://schemas.microsoft.com/office/powerpoint/2010/main" xmlns="" Requires="p14">
      <p:transition spd="slow" p14:dur="4000" advTm="0">
        <p14:vortex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Horizontal)">
                                      <p:cBhvr>
                                        <p:cTn id="7" dur="500"/>
                                        <p:tgtEl>
                                          <p:spTgt spid="4"/>
                                        </p:tgtEl>
                                      </p:cBhvr>
                                    </p:animEffect>
                                  </p:childTnLst>
                                </p:cTn>
                              </p:par>
                            </p:childTnLst>
                          </p:cTn>
                        </p:par>
                        <p:par>
                          <p:cTn id="8" fill="hold">
                            <p:stCondLst>
                              <p:cond delay="500"/>
                            </p:stCondLst>
                            <p:childTnLst>
                              <p:par>
                                <p:cTn id="9" presetID="23" presetClass="entr" presetSubtype="52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 calcmode="lin" valueType="num">
                                      <p:cBhvr>
                                        <p:cTn id="13" dur="500" fill="hold"/>
                                        <p:tgtEl>
                                          <p:spTgt spid="2"/>
                                        </p:tgtEl>
                                        <p:attrNameLst>
                                          <p:attrName>ppt_x</p:attrName>
                                        </p:attrNameLst>
                                      </p:cBhvr>
                                      <p:tavLst>
                                        <p:tav tm="0">
                                          <p:val>
                                            <p:fltVal val="0.5"/>
                                          </p:val>
                                        </p:tav>
                                        <p:tav tm="100000">
                                          <p:val>
                                            <p:strVal val="#ppt_x"/>
                                          </p:val>
                                        </p:tav>
                                      </p:tavLst>
                                    </p:anim>
                                    <p:anim calcmode="lin" valueType="num">
                                      <p:cBhvr>
                                        <p:cTn id="14" dur="500" fill="hold"/>
                                        <p:tgtEl>
                                          <p:spTgt spid="2"/>
                                        </p:tgtEl>
                                        <p:attrNameLst>
                                          <p:attrName>ppt_y</p:attrName>
                                        </p:attrNameLst>
                                      </p:cBhvr>
                                      <p:tavLst>
                                        <p:tav tm="0">
                                          <p:val>
                                            <p:fltVal val="0.5"/>
                                          </p:val>
                                        </p:tav>
                                        <p:tav tm="100000">
                                          <p:val>
                                            <p:strVal val="#ppt_y"/>
                                          </p:val>
                                        </p:tav>
                                      </p:tavLst>
                                    </p:anim>
                                  </p:childTnLst>
                                </p:cTn>
                              </p:par>
                            </p:childTnLst>
                          </p:cTn>
                        </p:par>
                        <p:par>
                          <p:cTn id="15" fill="hold">
                            <p:stCondLst>
                              <p:cond delay="1000"/>
                            </p:stCondLst>
                            <p:childTnLst>
                              <p:par>
                                <p:cTn id="16" presetID="23" presetClass="entr" presetSubtype="528"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500" fill="hold"/>
                                        <p:tgtEl>
                                          <p:spTgt spid="3"/>
                                        </p:tgtEl>
                                        <p:attrNameLst>
                                          <p:attrName>ppt_w</p:attrName>
                                        </p:attrNameLst>
                                      </p:cBhvr>
                                      <p:tavLst>
                                        <p:tav tm="0">
                                          <p:val>
                                            <p:fltVal val="0"/>
                                          </p:val>
                                        </p:tav>
                                        <p:tav tm="100000">
                                          <p:val>
                                            <p:strVal val="#ppt_w"/>
                                          </p:val>
                                        </p:tav>
                                      </p:tavLst>
                                    </p:anim>
                                    <p:anim calcmode="lin" valueType="num">
                                      <p:cBhvr>
                                        <p:cTn id="19" dur="500" fill="hold"/>
                                        <p:tgtEl>
                                          <p:spTgt spid="3"/>
                                        </p:tgtEl>
                                        <p:attrNameLst>
                                          <p:attrName>ppt_h</p:attrName>
                                        </p:attrNameLst>
                                      </p:cBhvr>
                                      <p:tavLst>
                                        <p:tav tm="0">
                                          <p:val>
                                            <p:fltVal val="0"/>
                                          </p:val>
                                        </p:tav>
                                        <p:tav tm="100000">
                                          <p:val>
                                            <p:strVal val="#ppt_h"/>
                                          </p:val>
                                        </p:tav>
                                      </p:tavLst>
                                    </p:anim>
                                    <p:anim calcmode="lin" valueType="num">
                                      <p:cBhvr>
                                        <p:cTn id="20" dur="500" fill="hold"/>
                                        <p:tgtEl>
                                          <p:spTgt spid="3"/>
                                        </p:tgtEl>
                                        <p:attrNameLst>
                                          <p:attrName>ppt_x</p:attrName>
                                        </p:attrNameLst>
                                      </p:cBhvr>
                                      <p:tavLst>
                                        <p:tav tm="0">
                                          <p:val>
                                            <p:fltVal val="0.5"/>
                                          </p:val>
                                        </p:tav>
                                        <p:tav tm="100000">
                                          <p:val>
                                            <p:strVal val="#ppt_x"/>
                                          </p:val>
                                        </p:tav>
                                      </p:tavLst>
                                    </p:anim>
                                    <p:anim calcmode="lin" valueType="num">
                                      <p:cBhvr>
                                        <p:cTn id="21" dur="500" fill="hold"/>
                                        <p:tgtEl>
                                          <p:spTgt spid="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25254" y="486965"/>
            <a:ext cx="9365507"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144384" y="162118"/>
            <a:ext cx="625643" cy="684605"/>
            <a:chOff x="7414667" y="3750264"/>
            <a:chExt cx="871129" cy="953226"/>
          </a:xfrm>
        </p:grpSpPr>
        <p:sp>
          <p:nvSpPr>
            <p:cNvPr id="6" name="椭圆 5"/>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b="1">
                <a:solidFill>
                  <a:schemeClr val="tx1">
                    <a:lumMod val="75000"/>
                    <a:lumOff val="25000"/>
                  </a:schemeClr>
                </a:solidFill>
              </a:endParaRPr>
            </a:p>
          </p:txBody>
        </p:sp>
        <p:sp>
          <p:nvSpPr>
            <p:cNvPr id="7" name="文本框 6"/>
            <p:cNvSpPr txBox="1"/>
            <p:nvPr/>
          </p:nvSpPr>
          <p:spPr>
            <a:xfrm>
              <a:off x="7453736" y="3867837"/>
              <a:ext cx="792990" cy="835653"/>
            </a:xfrm>
            <a:prstGeom prst="rect">
              <a:avLst/>
            </a:prstGeom>
            <a:noFill/>
          </p:spPr>
          <p:txBody>
            <a:bodyPr wrap="square" rtlCol="0">
              <a:spAutoFit/>
            </a:bodyPr>
            <a:lstStyle/>
            <a:p>
              <a:pPr algn="ctr"/>
              <a:r>
                <a:rPr lang="en-US" altLang="zh-CN" sz="3300" b="1" dirty="0" smtClean="0">
                  <a:solidFill>
                    <a:srgbClr val="C10001"/>
                  </a:solidFill>
                  <a:effectLst>
                    <a:innerShdw blurRad="63500" dist="38100" dir="13500000">
                      <a:prstClr val="black">
                        <a:alpha val="50000"/>
                      </a:prstClr>
                    </a:innerShdw>
                  </a:effectLst>
                  <a:latin typeface="Akzidenz-Grotesk BQ Condensed" pitchFamily="2" charset="0"/>
                  <a:ea typeface="方正大黑简体" pitchFamily="65" charset="-122"/>
                </a:rPr>
                <a:t>3</a:t>
              </a:r>
              <a:endParaRPr lang="zh-CN" altLang="en-US" sz="3300" b="1" dirty="0">
                <a:solidFill>
                  <a:srgbClr val="C10001"/>
                </a:solidFill>
                <a:effectLst>
                  <a:innerShdw blurRad="63500" dist="38100" dir="13500000">
                    <a:prstClr val="black">
                      <a:alpha val="50000"/>
                    </a:prstClr>
                  </a:innerShdw>
                </a:effectLst>
                <a:latin typeface="Akzidenz-Grotesk BQ Condensed" pitchFamily="2" charset="0"/>
                <a:ea typeface="方正大黑简体" pitchFamily="65" charset="-122"/>
              </a:endParaRPr>
            </a:p>
          </p:txBody>
        </p:sp>
      </p:grpSp>
      <p:sp>
        <p:nvSpPr>
          <p:cNvPr id="8" name="文本框 7"/>
          <p:cNvSpPr txBox="1"/>
          <p:nvPr/>
        </p:nvSpPr>
        <p:spPr>
          <a:xfrm>
            <a:off x="594500" y="99019"/>
            <a:ext cx="3962999" cy="461665"/>
          </a:xfrm>
          <a:prstGeom prst="rect">
            <a:avLst/>
          </a:prstGeom>
          <a:noFill/>
        </p:spPr>
        <p:txBody>
          <a:bodyPr wrap="square" rtlCol="0">
            <a:spAutoFit/>
          </a:bodyPr>
          <a:lstStyle/>
          <a:p>
            <a:r>
              <a:rPr lang="zh-CN" altLang="en-US" sz="2400" dirty="0" smtClean="0">
                <a:solidFill>
                  <a:schemeClr val="tx1">
                    <a:lumMod val="75000"/>
                    <a:lumOff val="25000"/>
                  </a:schemeClr>
                </a:solidFill>
                <a:latin typeface="黑体" pitchFamily="49" charset="-122"/>
                <a:ea typeface="黑体" pitchFamily="49" charset="-122"/>
              </a:rPr>
              <a:t> </a:t>
            </a:r>
            <a:r>
              <a:rPr lang="zh-CN" altLang="en-US" sz="2400" b="1" dirty="0" smtClean="0">
                <a:solidFill>
                  <a:schemeClr val="tx1">
                    <a:lumMod val="75000"/>
                    <a:lumOff val="25000"/>
                  </a:schemeClr>
                </a:solidFill>
                <a:latin typeface="黑体" pitchFamily="49" charset="-122"/>
                <a:ea typeface="黑体" pitchFamily="49" charset="-122"/>
              </a:rPr>
              <a:t>口径解读</a:t>
            </a:r>
            <a:r>
              <a:rPr lang="zh-CN" altLang="en-US" sz="2400" b="1" dirty="0" smtClean="0">
                <a:latin typeface="黑体" pitchFamily="49" charset="-122"/>
                <a:ea typeface="黑体" pitchFamily="49" charset="-122"/>
                <a:cs typeface="+mn-ea"/>
                <a:sym typeface="+mn-lt"/>
              </a:rPr>
              <a:t>与申报</a:t>
            </a:r>
            <a:endParaRPr lang="zh-CN" altLang="en-US" sz="2400" b="1" dirty="0">
              <a:solidFill>
                <a:schemeClr val="tx1">
                  <a:lumMod val="75000"/>
                  <a:lumOff val="25000"/>
                </a:schemeClr>
              </a:solidFill>
              <a:latin typeface="黑体" pitchFamily="49" charset="-122"/>
              <a:ea typeface="黑体" pitchFamily="49" charset="-122"/>
            </a:endParaRPr>
          </a:p>
        </p:txBody>
      </p:sp>
      <p:sp>
        <p:nvSpPr>
          <p:cNvPr id="9" name="矩形 8"/>
          <p:cNvSpPr/>
          <p:nvPr/>
        </p:nvSpPr>
        <p:spPr>
          <a:xfrm>
            <a:off x="803879" y="498115"/>
            <a:ext cx="978153" cy="248209"/>
          </a:xfrm>
          <a:prstGeom prst="rect">
            <a:avLst/>
          </a:prstGeom>
        </p:spPr>
        <p:txBody>
          <a:bodyPr wrap="none">
            <a:spAutoFit/>
          </a:bodyPr>
          <a:lstStyle/>
          <a:p>
            <a:r>
              <a:rPr lang="zh-CN" altLang="en-US" sz="1013" spc="225" dirty="0">
                <a:solidFill>
                  <a:schemeClr val="tx1">
                    <a:lumMod val="75000"/>
                    <a:lumOff val="25000"/>
                  </a:schemeClr>
                </a:solidFill>
                <a:latin typeface="Akzidenz-Grotesk BQ Condensed" pitchFamily="2" charset="0"/>
              </a:rPr>
              <a:t>销售不动产</a:t>
            </a:r>
          </a:p>
        </p:txBody>
      </p:sp>
      <p:sp>
        <p:nvSpPr>
          <p:cNvPr id="10" name="Freeform 6"/>
          <p:cNvSpPr>
            <a:spLocks/>
          </p:cNvSpPr>
          <p:nvPr/>
        </p:nvSpPr>
        <p:spPr bwMode="auto">
          <a:xfrm flipH="1">
            <a:off x="6153383" y="4159889"/>
            <a:ext cx="670226" cy="144190"/>
          </a:xfrm>
          <a:custGeom>
            <a:avLst/>
            <a:gdLst>
              <a:gd name="T0" fmla="*/ 20 w 23"/>
              <a:gd name="T1" fmla="*/ 0 h 5"/>
              <a:gd name="T2" fmla="*/ 3 w 23"/>
              <a:gd name="T3" fmla="*/ 0 h 5"/>
              <a:gd name="T4" fmla="*/ 0 w 23"/>
              <a:gd name="T5" fmla="*/ 2 h 5"/>
              <a:gd name="T6" fmla="*/ 3 w 23"/>
              <a:gd name="T7" fmla="*/ 5 h 5"/>
              <a:gd name="T8" fmla="*/ 20 w 23"/>
              <a:gd name="T9" fmla="*/ 5 h 5"/>
              <a:gd name="T10" fmla="*/ 23 w 23"/>
              <a:gd name="T11" fmla="*/ 2 h 5"/>
              <a:gd name="T12" fmla="*/ 20 w 2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23" h="5">
                <a:moveTo>
                  <a:pt x="20" y="0"/>
                </a:moveTo>
                <a:cubicBezTo>
                  <a:pt x="3" y="0"/>
                  <a:pt x="3" y="0"/>
                  <a:pt x="3" y="0"/>
                </a:cubicBezTo>
                <a:cubicBezTo>
                  <a:pt x="1" y="0"/>
                  <a:pt x="0" y="1"/>
                  <a:pt x="0" y="2"/>
                </a:cubicBezTo>
                <a:cubicBezTo>
                  <a:pt x="0" y="4"/>
                  <a:pt x="1" y="5"/>
                  <a:pt x="3" y="5"/>
                </a:cubicBezTo>
                <a:cubicBezTo>
                  <a:pt x="20" y="5"/>
                  <a:pt x="20" y="5"/>
                  <a:pt x="20" y="5"/>
                </a:cubicBezTo>
                <a:cubicBezTo>
                  <a:pt x="22" y="5"/>
                  <a:pt x="23" y="4"/>
                  <a:pt x="23" y="2"/>
                </a:cubicBezTo>
                <a:cubicBezTo>
                  <a:pt x="23" y="1"/>
                  <a:pt x="22" y="0"/>
                  <a:pt x="20" y="0"/>
                </a:cubicBez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3"/>
          </a:p>
        </p:txBody>
      </p:sp>
      <p:sp>
        <p:nvSpPr>
          <p:cNvPr id="11" name="Freeform 24"/>
          <p:cNvSpPr/>
          <p:nvPr/>
        </p:nvSpPr>
        <p:spPr>
          <a:xfrm flipH="1">
            <a:off x="5977713" y="3862085"/>
            <a:ext cx="1021563" cy="297804"/>
          </a:xfrm>
          <a:custGeom>
            <a:avLst/>
            <a:gdLst>
              <a:gd name="connsiteX0" fmla="*/ 0 w 2645228"/>
              <a:gd name="connsiteY0" fmla="*/ 0 h 496975"/>
              <a:gd name="connsiteX1" fmla="*/ 2645228 w 2645228"/>
              <a:gd name="connsiteY1" fmla="*/ 0 h 496975"/>
              <a:gd name="connsiteX2" fmla="*/ 2645228 w 2645228"/>
              <a:gd name="connsiteY2" fmla="*/ 56095 h 496975"/>
              <a:gd name="connsiteX3" fmla="*/ 2204348 w 2645228"/>
              <a:gd name="connsiteY3" fmla="*/ 496975 h 496975"/>
              <a:gd name="connsiteX4" fmla="*/ 440880 w 2645228"/>
              <a:gd name="connsiteY4" fmla="*/ 496975 h 496975"/>
              <a:gd name="connsiteX5" fmla="*/ 0 w 2645228"/>
              <a:gd name="connsiteY5" fmla="*/ 56095 h 496975"/>
              <a:gd name="connsiteX6" fmla="*/ 0 w 2645228"/>
              <a:gd name="connsiteY6" fmla="*/ 0 h 496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45228" h="496975">
                <a:moveTo>
                  <a:pt x="0" y="0"/>
                </a:moveTo>
                <a:lnTo>
                  <a:pt x="2645228" y="0"/>
                </a:lnTo>
                <a:lnTo>
                  <a:pt x="2645228" y="56095"/>
                </a:lnTo>
                <a:cubicBezTo>
                  <a:pt x="2645228" y="299586"/>
                  <a:pt x="2447839" y="496975"/>
                  <a:pt x="2204348" y="496975"/>
                </a:cubicBezTo>
                <a:lnTo>
                  <a:pt x="440880" y="496975"/>
                </a:lnTo>
                <a:cubicBezTo>
                  <a:pt x="197389" y="496975"/>
                  <a:pt x="0" y="299586"/>
                  <a:pt x="0" y="56095"/>
                </a:cubicBezTo>
                <a:lnTo>
                  <a:pt x="0" y="0"/>
                </a:lnTo>
                <a:close/>
              </a:path>
            </a:pathLst>
          </a:cu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2"/>
          </a:p>
        </p:txBody>
      </p:sp>
      <p:sp>
        <p:nvSpPr>
          <p:cNvPr id="12" name="Freeform 25"/>
          <p:cNvSpPr/>
          <p:nvPr/>
        </p:nvSpPr>
        <p:spPr>
          <a:xfrm flipH="1">
            <a:off x="6260643" y="4364187"/>
            <a:ext cx="455706" cy="97281"/>
          </a:xfrm>
          <a:custGeom>
            <a:avLst/>
            <a:gdLst>
              <a:gd name="connsiteX0" fmla="*/ 0 w 694404"/>
              <a:gd name="connsiteY0" fmla="*/ 0 h 288475"/>
              <a:gd name="connsiteX1" fmla="*/ 694404 w 694404"/>
              <a:gd name="connsiteY1" fmla="*/ 0 h 288475"/>
              <a:gd name="connsiteX2" fmla="*/ 693800 w 694404"/>
              <a:gd name="connsiteY2" fmla="*/ 5989 h 288475"/>
              <a:gd name="connsiteX3" fmla="*/ 347202 w 694404"/>
              <a:gd name="connsiteY3" fmla="*/ 288475 h 288475"/>
              <a:gd name="connsiteX4" fmla="*/ 604 w 694404"/>
              <a:gd name="connsiteY4" fmla="*/ 5989 h 288475"/>
              <a:gd name="connsiteX5" fmla="*/ 0 w 694404"/>
              <a:gd name="connsiteY5" fmla="*/ 0 h 288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4404" h="288475">
                <a:moveTo>
                  <a:pt x="0" y="0"/>
                </a:moveTo>
                <a:lnTo>
                  <a:pt x="694404" y="0"/>
                </a:lnTo>
                <a:lnTo>
                  <a:pt x="693800" y="5989"/>
                </a:lnTo>
                <a:cubicBezTo>
                  <a:pt x="660811" y="167204"/>
                  <a:pt x="518169" y="288475"/>
                  <a:pt x="347202" y="288475"/>
                </a:cubicBezTo>
                <a:cubicBezTo>
                  <a:pt x="176235" y="288475"/>
                  <a:pt x="33593" y="167204"/>
                  <a:pt x="604" y="5989"/>
                </a:cubicBezTo>
                <a:lnTo>
                  <a:pt x="0" y="0"/>
                </a:lnTo>
                <a:close/>
              </a:path>
            </a:pathLst>
          </a:cu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2"/>
          </a:p>
        </p:txBody>
      </p:sp>
      <p:sp>
        <p:nvSpPr>
          <p:cNvPr id="13" name="Freeform 5"/>
          <p:cNvSpPr>
            <a:spLocks/>
          </p:cNvSpPr>
          <p:nvPr/>
        </p:nvSpPr>
        <p:spPr bwMode="auto">
          <a:xfrm>
            <a:off x="6406517" y="3286673"/>
            <a:ext cx="133315" cy="393995"/>
          </a:xfrm>
          <a:custGeom>
            <a:avLst/>
            <a:gdLst>
              <a:gd name="T0" fmla="*/ 77 w 112"/>
              <a:gd name="T1" fmla="*/ 270 h 331"/>
              <a:gd name="T2" fmla="*/ 44 w 112"/>
              <a:gd name="T3" fmla="*/ 331 h 331"/>
              <a:gd name="T4" fmla="*/ 15 w 112"/>
              <a:gd name="T5" fmla="*/ 328 h 331"/>
              <a:gd name="T6" fmla="*/ 0 w 112"/>
              <a:gd name="T7" fmla="*/ 261 h 331"/>
              <a:gd name="T8" fmla="*/ 35 w 112"/>
              <a:gd name="T9" fmla="*/ 0 h 331"/>
              <a:gd name="T10" fmla="*/ 112 w 112"/>
              <a:gd name="T11" fmla="*/ 11 h 331"/>
              <a:gd name="T12" fmla="*/ 77 w 112"/>
              <a:gd name="T13" fmla="*/ 270 h 331"/>
            </a:gdLst>
            <a:ahLst/>
            <a:cxnLst>
              <a:cxn ang="0">
                <a:pos x="T0" y="T1"/>
              </a:cxn>
              <a:cxn ang="0">
                <a:pos x="T2" y="T3"/>
              </a:cxn>
              <a:cxn ang="0">
                <a:pos x="T4" y="T5"/>
              </a:cxn>
              <a:cxn ang="0">
                <a:pos x="T6" y="T7"/>
              </a:cxn>
              <a:cxn ang="0">
                <a:pos x="T8" y="T9"/>
              </a:cxn>
              <a:cxn ang="0">
                <a:pos x="T10" y="T11"/>
              </a:cxn>
              <a:cxn ang="0">
                <a:pos x="T12" y="T13"/>
              </a:cxn>
            </a:cxnLst>
            <a:rect l="0" t="0" r="r" b="b"/>
            <a:pathLst>
              <a:path w="112" h="331">
                <a:moveTo>
                  <a:pt x="77" y="270"/>
                </a:moveTo>
                <a:lnTo>
                  <a:pt x="44" y="331"/>
                </a:lnTo>
                <a:lnTo>
                  <a:pt x="15" y="328"/>
                </a:lnTo>
                <a:lnTo>
                  <a:pt x="0" y="261"/>
                </a:lnTo>
                <a:lnTo>
                  <a:pt x="35" y="0"/>
                </a:lnTo>
                <a:lnTo>
                  <a:pt x="112" y="11"/>
                </a:lnTo>
                <a:lnTo>
                  <a:pt x="77" y="27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4" name="Freeform 6"/>
          <p:cNvSpPr>
            <a:spLocks/>
          </p:cNvSpPr>
          <p:nvPr/>
        </p:nvSpPr>
        <p:spPr bwMode="auto">
          <a:xfrm>
            <a:off x="6444606" y="3216444"/>
            <a:ext cx="104748" cy="121412"/>
          </a:xfrm>
          <a:custGeom>
            <a:avLst/>
            <a:gdLst>
              <a:gd name="T0" fmla="*/ 58 w 64"/>
              <a:gd name="T1" fmla="*/ 48 h 74"/>
              <a:gd name="T2" fmla="*/ 27 w 64"/>
              <a:gd name="T3" fmla="*/ 72 h 74"/>
              <a:gd name="T4" fmla="*/ 26 w 64"/>
              <a:gd name="T5" fmla="*/ 72 h 74"/>
              <a:gd name="T6" fmla="*/ 2 w 64"/>
              <a:gd name="T7" fmla="*/ 41 h 74"/>
              <a:gd name="T8" fmla="*/ 6 w 64"/>
              <a:gd name="T9" fmla="*/ 15 h 74"/>
              <a:gd name="T10" fmla="*/ 35 w 64"/>
              <a:gd name="T11" fmla="*/ 7 h 74"/>
              <a:gd name="T12" fmla="*/ 36 w 64"/>
              <a:gd name="T13" fmla="*/ 7 h 74"/>
              <a:gd name="T14" fmla="*/ 62 w 64"/>
              <a:gd name="T15" fmla="*/ 22 h 74"/>
              <a:gd name="T16" fmla="*/ 58 w 64"/>
              <a:gd name="T17"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4">
                <a:moveTo>
                  <a:pt x="58" y="48"/>
                </a:moveTo>
                <a:cubicBezTo>
                  <a:pt x="56" y="63"/>
                  <a:pt x="42" y="74"/>
                  <a:pt x="27" y="72"/>
                </a:cubicBezTo>
                <a:cubicBezTo>
                  <a:pt x="26" y="72"/>
                  <a:pt x="26" y="72"/>
                  <a:pt x="26" y="72"/>
                </a:cubicBezTo>
                <a:cubicBezTo>
                  <a:pt x="11" y="70"/>
                  <a:pt x="0" y="56"/>
                  <a:pt x="2" y="41"/>
                </a:cubicBezTo>
                <a:cubicBezTo>
                  <a:pt x="6" y="15"/>
                  <a:pt x="6" y="15"/>
                  <a:pt x="6" y="15"/>
                </a:cubicBezTo>
                <a:cubicBezTo>
                  <a:pt x="8" y="0"/>
                  <a:pt x="20" y="5"/>
                  <a:pt x="35" y="7"/>
                </a:cubicBezTo>
                <a:cubicBezTo>
                  <a:pt x="36" y="7"/>
                  <a:pt x="36" y="7"/>
                  <a:pt x="36" y="7"/>
                </a:cubicBezTo>
                <a:cubicBezTo>
                  <a:pt x="51" y="9"/>
                  <a:pt x="64" y="7"/>
                  <a:pt x="62" y="22"/>
                </a:cubicBezTo>
                <a:lnTo>
                  <a:pt x="58" y="48"/>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5" name="Freeform 7"/>
          <p:cNvSpPr>
            <a:spLocks/>
          </p:cNvSpPr>
          <p:nvPr/>
        </p:nvSpPr>
        <p:spPr bwMode="auto">
          <a:xfrm>
            <a:off x="6432704" y="3260485"/>
            <a:ext cx="114270" cy="110700"/>
          </a:xfrm>
          <a:custGeom>
            <a:avLst/>
            <a:gdLst>
              <a:gd name="T0" fmla="*/ 85 w 96"/>
              <a:gd name="T1" fmla="*/ 93 h 93"/>
              <a:gd name="T2" fmla="*/ 0 w 96"/>
              <a:gd name="T3" fmla="*/ 81 h 93"/>
              <a:gd name="T4" fmla="*/ 11 w 96"/>
              <a:gd name="T5" fmla="*/ 0 h 93"/>
              <a:gd name="T6" fmla="*/ 96 w 96"/>
              <a:gd name="T7" fmla="*/ 12 h 93"/>
              <a:gd name="T8" fmla="*/ 85 w 96"/>
              <a:gd name="T9" fmla="*/ 93 h 93"/>
            </a:gdLst>
            <a:ahLst/>
            <a:cxnLst>
              <a:cxn ang="0">
                <a:pos x="T0" y="T1"/>
              </a:cxn>
              <a:cxn ang="0">
                <a:pos x="T2" y="T3"/>
              </a:cxn>
              <a:cxn ang="0">
                <a:pos x="T4" y="T5"/>
              </a:cxn>
              <a:cxn ang="0">
                <a:pos x="T6" y="T7"/>
              </a:cxn>
              <a:cxn ang="0">
                <a:pos x="T8" y="T9"/>
              </a:cxn>
            </a:cxnLst>
            <a:rect l="0" t="0" r="r" b="b"/>
            <a:pathLst>
              <a:path w="96" h="93">
                <a:moveTo>
                  <a:pt x="85" y="93"/>
                </a:moveTo>
                <a:lnTo>
                  <a:pt x="0" y="81"/>
                </a:lnTo>
                <a:lnTo>
                  <a:pt x="11" y="0"/>
                </a:lnTo>
                <a:lnTo>
                  <a:pt x="96" y="12"/>
                </a:lnTo>
                <a:lnTo>
                  <a:pt x="85" y="93"/>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6" name="Freeform 8"/>
          <p:cNvSpPr>
            <a:spLocks/>
          </p:cNvSpPr>
          <p:nvPr/>
        </p:nvSpPr>
        <p:spPr bwMode="auto">
          <a:xfrm>
            <a:off x="6424371" y="3666383"/>
            <a:ext cx="34520" cy="57135"/>
          </a:xfrm>
          <a:custGeom>
            <a:avLst/>
            <a:gdLst>
              <a:gd name="T0" fmla="*/ 0 w 21"/>
              <a:gd name="T1" fmla="*/ 5 h 35"/>
              <a:gd name="T2" fmla="*/ 5 w 21"/>
              <a:gd name="T3" fmla="*/ 26 h 35"/>
              <a:gd name="T4" fmla="*/ 21 w 21"/>
              <a:gd name="T5" fmla="*/ 9 h 35"/>
              <a:gd name="T6" fmla="*/ 0 w 21"/>
              <a:gd name="T7" fmla="*/ 5 h 35"/>
            </a:gdLst>
            <a:ahLst/>
            <a:cxnLst>
              <a:cxn ang="0">
                <a:pos x="T0" y="T1"/>
              </a:cxn>
              <a:cxn ang="0">
                <a:pos x="T2" y="T3"/>
              </a:cxn>
              <a:cxn ang="0">
                <a:pos x="T4" y="T5"/>
              </a:cxn>
              <a:cxn ang="0">
                <a:pos x="T6" y="T7"/>
              </a:cxn>
            </a:cxnLst>
            <a:rect l="0" t="0" r="r" b="b"/>
            <a:pathLst>
              <a:path w="21" h="35">
                <a:moveTo>
                  <a:pt x="0" y="5"/>
                </a:moveTo>
                <a:cubicBezTo>
                  <a:pt x="0" y="5"/>
                  <a:pt x="3" y="22"/>
                  <a:pt x="5" y="26"/>
                </a:cubicBezTo>
                <a:cubicBezTo>
                  <a:pt x="6" y="31"/>
                  <a:pt x="9" y="35"/>
                  <a:pt x="21" y="9"/>
                </a:cubicBezTo>
                <a:cubicBezTo>
                  <a:pt x="21" y="9"/>
                  <a:pt x="13" y="0"/>
                  <a:pt x="0" y="5"/>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7" name="Freeform 9"/>
          <p:cNvSpPr>
            <a:spLocks/>
          </p:cNvSpPr>
          <p:nvPr/>
        </p:nvSpPr>
        <p:spPr bwMode="auto">
          <a:xfrm>
            <a:off x="6544594" y="3285482"/>
            <a:ext cx="132125" cy="393995"/>
          </a:xfrm>
          <a:custGeom>
            <a:avLst/>
            <a:gdLst>
              <a:gd name="T0" fmla="*/ 75 w 111"/>
              <a:gd name="T1" fmla="*/ 269 h 331"/>
              <a:gd name="T2" fmla="*/ 44 w 111"/>
              <a:gd name="T3" fmla="*/ 331 h 331"/>
              <a:gd name="T4" fmla="*/ 15 w 111"/>
              <a:gd name="T5" fmla="*/ 326 h 331"/>
              <a:gd name="T6" fmla="*/ 0 w 111"/>
              <a:gd name="T7" fmla="*/ 259 h 331"/>
              <a:gd name="T8" fmla="*/ 34 w 111"/>
              <a:gd name="T9" fmla="*/ 0 h 331"/>
              <a:gd name="T10" fmla="*/ 111 w 111"/>
              <a:gd name="T11" fmla="*/ 9 h 331"/>
              <a:gd name="T12" fmla="*/ 75 w 111"/>
              <a:gd name="T13" fmla="*/ 269 h 331"/>
            </a:gdLst>
            <a:ahLst/>
            <a:cxnLst>
              <a:cxn ang="0">
                <a:pos x="T0" y="T1"/>
              </a:cxn>
              <a:cxn ang="0">
                <a:pos x="T2" y="T3"/>
              </a:cxn>
              <a:cxn ang="0">
                <a:pos x="T4" y="T5"/>
              </a:cxn>
              <a:cxn ang="0">
                <a:pos x="T6" y="T7"/>
              </a:cxn>
              <a:cxn ang="0">
                <a:pos x="T8" y="T9"/>
              </a:cxn>
              <a:cxn ang="0">
                <a:pos x="T10" y="T11"/>
              </a:cxn>
              <a:cxn ang="0">
                <a:pos x="T12" y="T13"/>
              </a:cxn>
            </a:cxnLst>
            <a:rect l="0" t="0" r="r" b="b"/>
            <a:pathLst>
              <a:path w="111" h="331">
                <a:moveTo>
                  <a:pt x="75" y="269"/>
                </a:moveTo>
                <a:lnTo>
                  <a:pt x="44" y="331"/>
                </a:lnTo>
                <a:lnTo>
                  <a:pt x="15" y="326"/>
                </a:lnTo>
                <a:lnTo>
                  <a:pt x="0" y="259"/>
                </a:lnTo>
                <a:lnTo>
                  <a:pt x="34" y="0"/>
                </a:lnTo>
                <a:lnTo>
                  <a:pt x="111" y="9"/>
                </a:lnTo>
                <a:lnTo>
                  <a:pt x="75" y="269"/>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8" name="Freeform 10"/>
          <p:cNvSpPr>
            <a:spLocks/>
          </p:cNvSpPr>
          <p:nvPr/>
        </p:nvSpPr>
        <p:spPr bwMode="auto">
          <a:xfrm>
            <a:off x="6581493" y="3212873"/>
            <a:ext cx="104748" cy="121412"/>
          </a:xfrm>
          <a:custGeom>
            <a:avLst/>
            <a:gdLst>
              <a:gd name="T0" fmla="*/ 58 w 64"/>
              <a:gd name="T1" fmla="*/ 48 h 74"/>
              <a:gd name="T2" fmla="*/ 27 w 64"/>
              <a:gd name="T3" fmla="*/ 72 h 74"/>
              <a:gd name="T4" fmla="*/ 26 w 64"/>
              <a:gd name="T5" fmla="*/ 72 h 74"/>
              <a:gd name="T6" fmla="*/ 2 w 64"/>
              <a:gd name="T7" fmla="*/ 41 h 74"/>
              <a:gd name="T8" fmla="*/ 6 w 64"/>
              <a:gd name="T9" fmla="*/ 15 h 74"/>
              <a:gd name="T10" fmla="*/ 35 w 64"/>
              <a:gd name="T11" fmla="*/ 7 h 74"/>
              <a:gd name="T12" fmla="*/ 36 w 64"/>
              <a:gd name="T13" fmla="*/ 7 h 74"/>
              <a:gd name="T14" fmla="*/ 61 w 64"/>
              <a:gd name="T15" fmla="*/ 23 h 74"/>
              <a:gd name="T16" fmla="*/ 58 w 64"/>
              <a:gd name="T17"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4">
                <a:moveTo>
                  <a:pt x="58" y="48"/>
                </a:moveTo>
                <a:cubicBezTo>
                  <a:pt x="56" y="64"/>
                  <a:pt x="42" y="74"/>
                  <a:pt x="27" y="72"/>
                </a:cubicBezTo>
                <a:cubicBezTo>
                  <a:pt x="26" y="72"/>
                  <a:pt x="26" y="72"/>
                  <a:pt x="26" y="72"/>
                </a:cubicBezTo>
                <a:cubicBezTo>
                  <a:pt x="11" y="70"/>
                  <a:pt x="0" y="56"/>
                  <a:pt x="2" y="41"/>
                </a:cubicBezTo>
                <a:cubicBezTo>
                  <a:pt x="6" y="15"/>
                  <a:pt x="6" y="15"/>
                  <a:pt x="6" y="15"/>
                </a:cubicBezTo>
                <a:cubicBezTo>
                  <a:pt x="8" y="0"/>
                  <a:pt x="20" y="5"/>
                  <a:pt x="35" y="7"/>
                </a:cubicBezTo>
                <a:cubicBezTo>
                  <a:pt x="36" y="7"/>
                  <a:pt x="36" y="7"/>
                  <a:pt x="36" y="7"/>
                </a:cubicBezTo>
                <a:cubicBezTo>
                  <a:pt x="51" y="9"/>
                  <a:pt x="64" y="7"/>
                  <a:pt x="61" y="23"/>
                </a:cubicBezTo>
                <a:lnTo>
                  <a:pt x="58" y="48"/>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9" name="Freeform 11"/>
          <p:cNvSpPr>
            <a:spLocks/>
          </p:cNvSpPr>
          <p:nvPr/>
        </p:nvSpPr>
        <p:spPr bwMode="auto">
          <a:xfrm>
            <a:off x="6570780" y="3259295"/>
            <a:ext cx="114270" cy="109509"/>
          </a:xfrm>
          <a:custGeom>
            <a:avLst/>
            <a:gdLst>
              <a:gd name="T0" fmla="*/ 85 w 96"/>
              <a:gd name="T1" fmla="*/ 92 h 92"/>
              <a:gd name="T2" fmla="*/ 0 w 96"/>
              <a:gd name="T3" fmla="*/ 81 h 92"/>
              <a:gd name="T4" fmla="*/ 11 w 96"/>
              <a:gd name="T5" fmla="*/ 0 h 92"/>
              <a:gd name="T6" fmla="*/ 96 w 96"/>
              <a:gd name="T7" fmla="*/ 11 h 92"/>
              <a:gd name="T8" fmla="*/ 85 w 96"/>
              <a:gd name="T9" fmla="*/ 92 h 92"/>
            </a:gdLst>
            <a:ahLst/>
            <a:cxnLst>
              <a:cxn ang="0">
                <a:pos x="T0" y="T1"/>
              </a:cxn>
              <a:cxn ang="0">
                <a:pos x="T2" y="T3"/>
              </a:cxn>
              <a:cxn ang="0">
                <a:pos x="T4" y="T5"/>
              </a:cxn>
              <a:cxn ang="0">
                <a:pos x="T6" y="T7"/>
              </a:cxn>
              <a:cxn ang="0">
                <a:pos x="T8" y="T9"/>
              </a:cxn>
            </a:cxnLst>
            <a:rect l="0" t="0" r="r" b="b"/>
            <a:pathLst>
              <a:path w="96" h="92">
                <a:moveTo>
                  <a:pt x="85" y="92"/>
                </a:moveTo>
                <a:lnTo>
                  <a:pt x="0" y="81"/>
                </a:lnTo>
                <a:lnTo>
                  <a:pt x="11" y="0"/>
                </a:lnTo>
                <a:lnTo>
                  <a:pt x="96" y="11"/>
                </a:lnTo>
                <a:lnTo>
                  <a:pt x="85" y="92"/>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20" name="Freeform 12"/>
          <p:cNvSpPr>
            <a:spLocks/>
          </p:cNvSpPr>
          <p:nvPr/>
        </p:nvSpPr>
        <p:spPr bwMode="auto">
          <a:xfrm>
            <a:off x="6562448" y="3662812"/>
            <a:ext cx="34520" cy="57135"/>
          </a:xfrm>
          <a:custGeom>
            <a:avLst/>
            <a:gdLst>
              <a:gd name="T0" fmla="*/ 0 w 21"/>
              <a:gd name="T1" fmla="*/ 6 h 35"/>
              <a:gd name="T2" fmla="*/ 5 w 21"/>
              <a:gd name="T3" fmla="*/ 27 h 35"/>
              <a:gd name="T4" fmla="*/ 21 w 21"/>
              <a:gd name="T5" fmla="*/ 10 h 35"/>
              <a:gd name="T6" fmla="*/ 0 w 21"/>
              <a:gd name="T7" fmla="*/ 6 h 35"/>
            </a:gdLst>
            <a:ahLst/>
            <a:cxnLst>
              <a:cxn ang="0">
                <a:pos x="T0" y="T1"/>
              </a:cxn>
              <a:cxn ang="0">
                <a:pos x="T2" y="T3"/>
              </a:cxn>
              <a:cxn ang="0">
                <a:pos x="T4" y="T5"/>
              </a:cxn>
              <a:cxn ang="0">
                <a:pos x="T6" y="T7"/>
              </a:cxn>
            </a:cxnLst>
            <a:rect l="0" t="0" r="r" b="b"/>
            <a:pathLst>
              <a:path w="21" h="35">
                <a:moveTo>
                  <a:pt x="0" y="6"/>
                </a:moveTo>
                <a:cubicBezTo>
                  <a:pt x="0" y="6"/>
                  <a:pt x="3" y="22"/>
                  <a:pt x="5" y="27"/>
                </a:cubicBezTo>
                <a:cubicBezTo>
                  <a:pt x="6" y="31"/>
                  <a:pt x="9" y="35"/>
                  <a:pt x="21" y="10"/>
                </a:cubicBezTo>
                <a:cubicBezTo>
                  <a:pt x="21" y="10"/>
                  <a:pt x="13" y="0"/>
                  <a:pt x="0" y="6"/>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21" name="Freeform 13"/>
          <p:cNvSpPr>
            <a:spLocks/>
          </p:cNvSpPr>
          <p:nvPr/>
        </p:nvSpPr>
        <p:spPr bwMode="auto">
          <a:xfrm>
            <a:off x="6664816" y="3287862"/>
            <a:ext cx="30948" cy="199973"/>
          </a:xfrm>
          <a:custGeom>
            <a:avLst/>
            <a:gdLst>
              <a:gd name="T0" fmla="*/ 4 w 19"/>
              <a:gd name="T1" fmla="*/ 0 h 122"/>
              <a:gd name="T2" fmla="*/ 19 w 19"/>
              <a:gd name="T3" fmla="*/ 16 h 122"/>
              <a:gd name="T4" fmla="*/ 7 w 19"/>
              <a:gd name="T5" fmla="*/ 115 h 122"/>
              <a:gd name="T6" fmla="*/ 0 w 19"/>
              <a:gd name="T7" fmla="*/ 121 h 122"/>
              <a:gd name="T8" fmla="*/ 10 w 19"/>
              <a:gd name="T9" fmla="*/ 43 h 122"/>
              <a:gd name="T10" fmla="*/ 5 w 19"/>
              <a:gd name="T11" fmla="*/ 34 h 122"/>
              <a:gd name="T12" fmla="*/ 4 w 19"/>
              <a:gd name="T13" fmla="*/ 0 h 122"/>
            </a:gdLst>
            <a:ahLst/>
            <a:cxnLst>
              <a:cxn ang="0">
                <a:pos x="T0" y="T1"/>
              </a:cxn>
              <a:cxn ang="0">
                <a:pos x="T2" y="T3"/>
              </a:cxn>
              <a:cxn ang="0">
                <a:pos x="T4" y="T5"/>
              </a:cxn>
              <a:cxn ang="0">
                <a:pos x="T6" y="T7"/>
              </a:cxn>
              <a:cxn ang="0">
                <a:pos x="T8" y="T9"/>
              </a:cxn>
              <a:cxn ang="0">
                <a:pos x="T10" y="T11"/>
              </a:cxn>
              <a:cxn ang="0">
                <a:pos x="T12" y="T13"/>
              </a:cxn>
            </a:cxnLst>
            <a:rect l="0" t="0" r="r" b="b"/>
            <a:pathLst>
              <a:path w="19" h="122">
                <a:moveTo>
                  <a:pt x="4" y="0"/>
                </a:moveTo>
                <a:cubicBezTo>
                  <a:pt x="4" y="0"/>
                  <a:pt x="18" y="10"/>
                  <a:pt x="19" y="16"/>
                </a:cubicBezTo>
                <a:cubicBezTo>
                  <a:pt x="19" y="21"/>
                  <a:pt x="7" y="115"/>
                  <a:pt x="7" y="115"/>
                </a:cubicBezTo>
                <a:cubicBezTo>
                  <a:pt x="7" y="115"/>
                  <a:pt x="8" y="122"/>
                  <a:pt x="0" y="121"/>
                </a:cubicBezTo>
                <a:cubicBezTo>
                  <a:pt x="10" y="43"/>
                  <a:pt x="10" y="43"/>
                  <a:pt x="10" y="43"/>
                </a:cubicBezTo>
                <a:cubicBezTo>
                  <a:pt x="5" y="34"/>
                  <a:pt x="5" y="34"/>
                  <a:pt x="5" y="34"/>
                </a:cubicBezTo>
                <a:cubicBezTo>
                  <a:pt x="4" y="0"/>
                  <a:pt x="4" y="0"/>
                  <a:pt x="4" y="0"/>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grpSp>
        <p:nvGrpSpPr>
          <p:cNvPr id="22" name="Group 123"/>
          <p:cNvGrpSpPr/>
          <p:nvPr/>
        </p:nvGrpSpPr>
        <p:grpSpPr>
          <a:xfrm>
            <a:off x="5738750" y="3195912"/>
            <a:ext cx="613013" cy="465414"/>
            <a:chOff x="7170738" y="4168775"/>
            <a:chExt cx="817563" cy="620713"/>
          </a:xfrm>
          <a:solidFill>
            <a:schemeClr val="tx2">
              <a:lumMod val="20000"/>
              <a:lumOff val="80000"/>
            </a:schemeClr>
          </a:solidFill>
        </p:grpSpPr>
        <p:sp>
          <p:nvSpPr>
            <p:cNvPr id="23" name="Freeform 14"/>
            <p:cNvSpPr>
              <a:spLocks/>
            </p:cNvSpPr>
            <p:nvPr/>
          </p:nvSpPr>
          <p:spPr bwMode="auto">
            <a:xfrm>
              <a:off x="7170738" y="4168775"/>
              <a:ext cx="785813" cy="354013"/>
            </a:xfrm>
            <a:custGeom>
              <a:avLst/>
              <a:gdLst>
                <a:gd name="T0" fmla="*/ 246 w 495"/>
                <a:gd name="T1" fmla="*/ 223 h 223"/>
                <a:gd name="T2" fmla="*/ 0 w 495"/>
                <a:gd name="T3" fmla="*/ 111 h 223"/>
                <a:gd name="T4" fmla="*/ 252 w 495"/>
                <a:gd name="T5" fmla="*/ 0 h 223"/>
                <a:gd name="T6" fmla="*/ 495 w 495"/>
                <a:gd name="T7" fmla="*/ 109 h 223"/>
                <a:gd name="T8" fmla="*/ 246 w 495"/>
                <a:gd name="T9" fmla="*/ 223 h 223"/>
              </a:gdLst>
              <a:ahLst/>
              <a:cxnLst>
                <a:cxn ang="0">
                  <a:pos x="T0" y="T1"/>
                </a:cxn>
                <a:cxn ang="0">
                  <a:pos x="T2" y="T3"/>
                </a:cxn>
                <a:cxn ang="0">
                  <a:pos x="T4" y="T5"/>
                </a:cxn>
                <a:cxn ang="0">
                  <a:pos x="T6" y="T7"/>
                </a:cxn>
                <a:cxn ang="0">
                  <a:pos x="T8" y="T9"/>
                </a:cxn>
              </a:cxnLst>
              <a:rect l="0" t="0" r="r" b="b"/>
              <a:pathLst>
                <a:path w="495" h="223">
                  <a:moveTo>
                    <a:pt x="246" y="223"/>
                  </a:moveTo>
                  <a:lnTo>
                    <a:pt x="0" y="111"/>
                  </a:lnTo>
                  <a:lnTo>
                    <a:pt x="252" y="0"/>
                  </a:lnTo>
                  <a:lnTo>
                    <a:pt x="495" y="109"/>
                  </a:lnTo>
                  <a:lnTo>
                    <a:pt x="246" y="22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24" name="Rectangle 15"/>
            <p:cNvSpPr>
              <a:spLocks noChangeArrowheads="1"/>
            </p:cNvSpPr>
            <p:nvPr/>
          </p:nvSpPr>
          <p:spPr bwMode="auto">
            <a:xfrm>
              <a:off x="7924800" y="4335463"/>
              <a:ext cx="23813" cy="25717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25" name="Oval 16"/>
            <p:cNvSpPr>
              <a:spLocks noChangeArrowheads="1"/>
            </p:cNvSpPr>
            <p:nvPr/>
          </p:nvSpPr>
          <p:spPr bwMode="auto">
            <a:xfrm>
              <a:off x="7897813" y="4564063"/>
              <a:ext cx="76200" cy="77788"/>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26" name="Freeform 17"/>
            <p:cNvSpPr>
              <a:spLocks/>
            </p:cNvSpPr>
            <p:nvPr/>
          </p:nvSpPr>
          <p:spPr bwMode="auto">
            <a:xfrm>
              <a:off x="7888288" y="4605338"/>
              <a:ext cx="55563" cy="171450"/>
            </a:xfrm>
            <a:custGeom>
              <a:avLst/>
              <a:gdLst>
                <a:gd name="T0" fmla="*/ 14 w 26"/>
                <a:gd name="T1" fmla="*/ 4 h 79"/>
                <a:gd name="T2" fmla="*/ 6 w 26"/>
                <a:gd name="T3" fmla="*/ 79 h 79"/>
                <a:gd name="T4" fmla="*/ 26 w 26"/>
                <a:gd name="T5" fmla="*/ 79 h 79"/>
                <a:gd name="T6" fmla="*/ 26 w 26"/>
                <a:gd name="T7" fmla="*/ 0 h 79"/>
                <a:gd name="T8" fmla="*/ 14 w 26"/>
                <a:gd name="T9" fmla="*/ 4 h 79"/>
              </a:gdLst>
              <a:ahLst/>
              <a:cxnLst>
                <a:cxn ang="0">
                  <a:pos x="T0" y="T1"/>
                </a:cxn>
                <a:cxn ang="0">
                  <a:pos x="T2" y="T3"/>
                </a:cxn>
                <a:cxn ang="0">
                  <a:pos x="T4" y="T5"/>
                </a:cxn>
                <a:cxn ang="0">
                  <a:pos x="T6" y="T7"/>
                </a:cxn>
                <a:cxn ang="0">
                  <a:pos x="T8" y="T9"/>
                </a:cxn>
              </a:cxnLst>
              <a:rect l="0" t="0" r="r" b="b"/>
              <a:pathLst>
                <a:path w="26" h="79">
                  <a:moveTo>
                    <a:pt x="14" y="4"/>
                  </a:moveTo>
                  <a:cubicBezTo>
                    <a:pt x="14" y="4"/>
                    <a:pt x="0" y="34"/>
                    <a:pt x="6" y="79"/>
                  </a:cubicBezTo>
                  <a:cubicBezTo>
                    <a:pt x="26" y="79"/>
                    <a:pt x="26" y="79"/>
                    <a:pt x="26" y="79"/>
                  </a:cubicBezTo>
                  <a:cubicBezTo>
                    <a:pt x="26" y="0"/>
                    <a:pt x="26" y="0"/>
                    <a:pt x="26" y="0"/>
                  </a:cubicBezTo>
                  <a:cubicBezTo>
                    <a:pt x="26" y="0"/>
                    <a:pt x="14" y="7"/>
                    <a:pt x="14"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27" name="Freeform 18"/>
            <p:cNvSpPr>
              <a:spLocks/>
            </p:cNvSpPr>
            <p:nvPr/>
          </p:nvSpPr>
          <p:spPr bwMode="auto">
            <a:xfrm>
              <a:off x="7932738" y="4605338"/>
              <a:ext cx="55563" cy="171450"/>
            </a:xfrm>
            <a:custGeom>
              <a:avLst/>
              <a:gdLst>
                <a:gd name="T0" fmla="*/ 11 w 25"/>
                <a:gd name="T1" fmla="*/ 4 h 79"/>
                <a:gd name="T2" fmla="*/ 20 w 25"/>
                <a:gd name="T3" fmla="*/ 79 h 79"/>
                <a:gd name="T4" fmla="*/ 0 w 25"/>
                <a:gd name="T5" fmla="*/ 79 h 79"/>
                <a:gd name="T6" fmla="*/ 0 w 25"/>
                <a:gd name="T7" fmla="*/ 0 h 79"/>
                <a:gd name="T8" fmla="*/ 11 w 25"/>
                <a:gd name="T9" fmla="*/ 4 h 79"/>
              </a:gdLst>
              <a:ahLst/>
              <a:cxnLst>
                <a:cxn ang="0">
                  <a:pos x="T0" y="T1"/>
                </a:cxn>
                <a:cxn ang="0">
                  <a:pos x="T2" y="T3"/>
                </a:cxn>
                <a:cxn ang="0">
                  <a:pos x="T4" y="T5"/>
                </a:cxn>
                <a:cxn ang="0">
                  <a:pos x="T6" y="T7"/>
                </a:cxn>
                <a:cxn ang="0">
                  <a:pos x="T8" y="T9"/>
                </a:cxn>
              </a:cxnLst>
              <a:rect l="0" t="0" r="r" b="b"/>
              <a:pathLst>
                <a:path w="25" h="79">
                  <a:moveTo>
                    <a:pt x="11" y="4"/>
                  </a:moveTo>
                  <a:cubicBezTo>
                    <a:pt x="11" y="4"/>
                    <a:pt x="25" y="34"/>
                    <a:pt x="20" y="79"/>
                  </a:cubicBezTo>
                  <a:cubicBezTo>
                    <a:pt x="0" y="79"/>
                    <a:pt x="0" y="79"/>
                    <a:pt x="0" y="79"/>
                  </a:cubicBezTo>
                  <a:cubicBezTo>
                    <a:pt x="0" y="0"/>
                    <a:pt x="0" y="0"/>
                    <a:pt x="0" y="0"/>
                  </a:cubicBezTo>
                  <a:cubicBezTo>
                    <a:pt x="0" y="0"/>
                    <a:pt x="11" y="7"/>
                    <a:pt x="11"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28" name="Freeform 19"/>
            <p:cNvSpPr>
              <a:spLocks/>
            </p:cNvSpPr>
            <p:nvPr/>
          </p:nvSpPr>
          <p:spPr bwMode="auto">
            <a:xfrm>
              <a:off x="7327900" y="4449763"/>
              <a:ext cx="455613" cy="339725"/>
            </a:xfrm>
            <a:custGeom>
              <a:avLst/>
              <a:gdLst>
                <a:gd name="T0" fmla="*/ 209 w 209"/>
                <a:gd name="T1" fmla="*/ 0 h 156"/>
                <a:gd name="T2" fmla="*/ 104 w 209"/>
                <a:gd name="T3" fmla="*/ 49 h 156"/>
                <a:gd name="T4" fmla="*/ 0 w 209"/>
                <a:gd name="T5" fmla="*/ 0 h 156"/>
                <a:gd name="T6" fmla="*/ 0 w 209"/>
                <a:gd name="T7" fmla="*/ 120 h 156"/>
                <a:gd name="T8" fmla="*/ 102 w 209"/>
                <a:gd name="T9" fmla="*/ 156 h 156"/>
                <a:gd name="T10" fmla="*/ 102 w 209"/>
                <a:gd name="T11" fmla="*/ 156 h 156"/>
                <a:gd name="T12" fmla="*/ 104 w 209"/>
                <a:gd name="T13" fmla="*/ 156 h 156"/>
                <a:gd name="T14" fmla="*/ 107 w 209"/>
                <a:gd name="T15" fmla="*/ 156 h 156"/>
                <a:gd name="T16" fmla="*/ 107 w 209"/>
                <a:gd name="T17" fmla="*/ 156 h 156"/>
                <a:gd name="T18" fmla="*/ 209 w 209"/>
                <a:gd name="T19" fmla="*/ 120 h 156"/>
                <a:gd name="T20" fmla="*/ 209 w 209"/>
                <a:gd name="T21"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9" h="156">
                  <a:moveTo>
                    <a:pt x="209" y="0"/>
                  </a:moveTo>
                  <a:cubicBezTo>
                    <a:pt x="209" y="1"/>
                    <a:pt x="121" y="41"/>
                    <a:pt x="104" y="49"/>
                  </a:cubicBezTo>
                  <a:cubicBezTo>
                    <a:pt x="87" y="41"/>
                    <a:pt x="0" y="1"/>
                    <a:pt x="0" y="0"/>
                  </a:cubicBezTo>
                  <a:cubicBezTo>
                    <a:pt x="0" y="120"/>
                    <a:pt x="0" y="120"/>
                    <a:pt x="0" y="120"/>
                  </a:cubicBezTo>
                  <a:cubicBezTo>
                    <a:pt x="28" y="150"/>
                    <a:pt x="84" y="155"/>
                    <a:pt x="102" y="156"/>
                  </a:cubicBezTo>
                  <a:cubicBezTo>
                    <a:pt x="102" y="156"/>
                    <a:pt x="102" y="156"/>
                    <a:pt x="102" y="156"/>
                  </a:cubicBezTo>
                  <a:cubicBezTo>
                    <a:pt x="102" y="156"/>
                    <a:pt x="103" y="156"/>
                    <a:pt x="104" y="156"/>
                  </a:cubicBezTo>
                  <a:cubicBezTo>
                    <a:pt x="106" y="156"/>
                    <a:pt x="107" y="156"/>
                    <a:pt x="107" y="156"/>
                  </a:cubicBezTo>
                  <a:cubicBezTo>
                    <a:pt x="107" y="156"/>
                    <a:pt x="107" y="156"/>
                    <a:pt x="107" y="156"/>
                  </a:cubicBezTo>
                  <a:cubicBezTo>
                    <a:pt x="125" y="155"/>
                    <a:pt x="181" y="150"/>
                    <a:pt x="209" y="120"/>
                  </a:cubicBezTo>
                  <a:lnTo>
                    <a:pt x="209"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grpSp>
      <p:sp>
        <p:nvSpPr>
          <p:cNvPr id="29" name="Freeform 20"/>
          <p:cNvSpPr>
            <a:spLocks noEditPoints="1"/>
          </p:cNvSpPr>
          <p:nvPr/>
        </p:nvSpPr>
        <p:spPr bwMode="auto">
          <a:xfrm>
            <a:off x="5240008" y="1607138"/>
            <a:ext cx="358285" cy="377330"/>
          </a:xfrm>
          <a:custGeom>
            <a:avLst/>
            <a:gdLst>
              <a:gd name="T0" fmla="*/ 168 w 219"/>
              <a:gd name="T1" fmla="*/ 224 h 231"/>
              <a:gd name="T2" fmla="*/ 197 w 219"/>
              <a:gd name="T3" fmla="*/ 212 h 231"/>
              <a:gd name="T4" fmla="*/ 168 w 219"/>
              <a:gd name="T5" fmla="*/ 132 h 231"/>
              <a:gd name="T6" fmla="*/ 168 w 219"/>
              <a:gd name="T7" fmla="*/ 150 h 231"/>
              <a:gd name="T8" fmla="*/ 192 w 219"/>
              <a:gd name="T9" fmla="*/ 190 h 231"/>
              <a:gd name="T10" fmla="*/ 168 w 219"/>
              <a:gd name="T11" fmla="*/ 209 h 231"/>
              <a:gd name="T12" fmla="*/ 168 w 219"/>
              <a:gd name="T13" fmla="*/ 224 h 231"/>
              <a:gd name="T14" fmla="*/ 168 w 219"/>
              <a:gd name="T15" fmla="*/ 203 h 231"/>
              <a:gd name="T16" fmla="*/ 168 w 219"/>
              <a:gd name="T17" fmla="*/ 157 h 231"/>
              <a:gd name="T18" fmla="*/ 181 w 219"/>
              <a:gd name="T19" fmla="*/ 187 h 231"/>
              <a:gd name="T20" fmla="*/ 168 w 219"/>
              <a:gd name="T21" fmla="*/ 203 h 231"/>
              <a:gd name="T22" fmla="*/ 146 w 219"/>
              <a:gd name="T23" fmla="*/ 112 h 231"/>
              <a:gd name="T24" fmla="*/ 141 w 219"/>
              <a:gd name="T25" fmla="*/ 98 h 231"/>
              <a:gd name="T26" fmla="*/ 141 w 219"/>
              <a:gd name="T27" fmla="*/ 44 h 231"/>
              <a:gd name="T28" fmla="*/ 146 w 219"/>
              <a:gd name="T29" fmla="*/ 37 h 231"/>
              <a:gd name="T30" fmla="*/ 148 w 219"/>
              <a:gd name="T31" fmla="*/ 37 h 231"/>
              <a:gd name="T32" fmla="*/ 148 w 219"/>
              <a:gd name="T33" fmla="*/ 14 h 231"/>
              <a:gd name="T34" fmla="*/ 146 w 219"/>
              <a:gd name="T35" fmla="*/ 14 h 231"/>
              <a:gd name="T36" fmla="*/ 146 w 219"/>
              <a:gd name="T37" fmla="*/ 13 h 231"/>
              <a:gd name="T38" fmla="*/ 114 w 219"/>
              <a:gd name="T39" fmla="*/ 0 h 231"/>
              <a:gd name="T40" fmla="*/ 81 w 219"/>
              <a:gd name="T41" fmla="*/ 13 h 231"/>
              <a:gd name="T42" fmla="*/ 81 w 219"/>
              <a:gd name="T43" fmla="*/ 14 h 231"/>
              <a:gd name="T44" fmla="*/ 80 w 219"/>
              <a:gd name="T45" fmla="*/ 14 h 231"/>
              <a:gd name="T46" fmla="*/ 80 w 219"/>
              <a:gd name="T47" fmla="*/ 37 h 231"/>
              <a:gd name="T48" fmla="*/ 81 w 219"/>
              <a:gd name="T49" fmla="*/ 37 h 231"/>
              <a:gd name="T50" fmla="*/ 90 w 219"/>
              <a:gd name="T51" fmla="*/ 45 h 231"/>
              <a:gd name="T52" fmla="*/ 90 w 219"/>
              <a:gd name="T53" fmla="*/ 98 h 231"/>
              <a:gd name="T54" fmla="*/ 83 w 219"/>
              <a:gd name="T55" fmla="*/ 112 h 231"/>
              <a:gd name="T56" fmla="*/ 31 w 219"/>
              <a:gd name="T57" fmla="*/ 212 h 231"/>
              <a:gd name="T58" fmla="*/ 114 w 219"/>
              <a:gd name="T59" fmla="*/ 230 h 231"/>
              <a:gd name="T60" fmla="*/ 168 w 219"/>
              <a:gd name="T61" fmla="*/ 224 h 231"/>
              <a:gd name="T62" fmla="*/ 168 w 219"/>
              <a:gd name="T63" fmla="*/ 209 h 231"/>
              <a:gd name="T64" fmla="*/ 144 w 219"/>
              <a:gd name="T65" fmla="*/ 212 h 231"/>
              <a:gd name="T66" fmla="*/ 144 w 219"/>
              <a:gd name="T67" fmla="*/ 212 h 231"/>
              <a:gd name="T68" fmla="*/ 168 w 219"/>
              <a:gd name="T69" fmla="*/ 203 h 231"/>
              <a:gd name="T70" fmla="*/ 168 w 219"/>
              <a:gd name="T71" fmla="*/ 157 h 231"/>
              <a:gd name="T72" fmla="*/ 149 w 219"/>
              <a:gd name="T73" fmla="*/ 134 h 231"/>
              <a:gd name="T74" fmla="*/ 168 w 219"/>
              <a:gd name="T75" fmla="*/ 150 h 231"/>
              <a:gd name="T76" fmla="*/ 168 w 219"/>
              <a:gd name="T77" fmla="*/ 132 h 231"/>
              <a:gd name="T78" fmla="*/ 146 w 219"/>
              <a:gd name="T79" fmla="*/ 1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9" h="231">
                <a:moveTo>
                  <a:pt x="168" y="224"/>
                </a:moveTo>
                <a:cubicBezTo>
                  <a:pt x="179" y="221"/>
                  <a:pt x="189" y="217"/>
                  <a:pt x="197" y="212"/>
                </a:cubicBezTo>
                <a:cubicBezTo>
                  <a:pt x="219" y="196"/>
                  <a:pt x="191" y="157"/>
                  <a:pt x="168" y="132"/>
                </a:cubicBezTo>
                <a:cubicBezTo>
                  <a:pt x="168" y="150"/>
                  <a:pt x="168" y="150"/>
                  <a:pt x="168" y="150"/>
                </a:cubicBezTo>
                <a:cubicBezTo>
                  <a:pt x="180" y="162"/>
                  <a:pt x="193" y="177"/>
                  <a:pt x="192" y="190"/>
                </a:cubicBezTo>
                <a:cubicBezTo>
                  <a:pt x="192" y="201"/>
                  <a:pt x="180" y="207"/>
                  <a:pt x="168" y="209"/>
                </a:cubicBezTo>
                <a:cubicBezTo>
                  <a:pt x="168" y="224"/>
                  <a:pt x="168" y="224"/>
                  <a:pt x="168" y="224"/>
                </a:cubicBezTo>
                <a:close/>
                <a:moveTo>
                  <a:pt x="168" y="203"/>
                </a:moveTo>
                <a:cubicBezTo>
                  <a:pt x="168" y="157"/>
                  <a:pt x="168" y="157"/>
                  <a:pt x="168" y="157"/>
                </a:cubicBezTo>
                <a:cubicBezTo>
                  <a:pt x="175" y="167"/>
                  <a:pt x="182" y="179"/>
                  <a:pt x="181" y="187"/>
                </a:cubicBezTo>
                <a:cubicBezTo>
                  <a:pt x="180" y="194"/>
                  <a:pt x="175" y="199"/>
                  <a:pt x="168" y="203"/>
                </a:cubicBezTo>
                <a:close/>
                <a:moveTo>
                  <a:pt x="146" y="112"/>
                </a:moveTo>
                <a:cubicBezTo>
                  <a:pt x="146" y="112"/>
                  <a:pt x="141" y="109"/>
                  <a:pt x="141" y="98"/>
                </a:cubicBezTo>
                <a:cubicBezTo>
                  <a:pt x="141" y="90"/>
                  <a:pt x="141" y="56"/>
                  <a:pt x="141" y="44"/>
                </a:cubicBezTo>
                <a:cubicBezTo>
                  <a:pt x="144" y="43"/>
                  <a:pt x="146" y="40"/>
                  <a:pt x="146" y="37"/>
                </a:cubicBezTo>
                <a:cubicBezTo>
                  <a:pt x="148" y="37"/>
                  <a:pt x="148" y="37"/>
                  <a:pt x="148" y="37"/>
                </a:cubicBezTo>
                <a:cubicBezTo>
                  <a:pt x="148" y="14"/>
                  <a:pt x="148" y="14"/>
                  <a:pt x="148" y="14"/>
                </a:cubicBezTo>
                <a:cubicBezTo>
                  <a:pt x="146" y="14"/>
                  <a:pt x="146" y="14"/>
                  <a:pt x="146" y="14"/>
                </a:cubicBezTo>
                <a:cubicBezTo>
                  <a:pt x="146" y="14"/>
                  <a:pt x="146" y="13"/>
                  <a:pt x="146" y="13"/>
                </a:cubicBezTo>
                <a:cubicBezTo>
                  <a:pt x="146" y="6"/>
                  <a:pt x="132" y="0"/>
                  <a:pt x="114" y="0"/>
                </a:cubicBezTo>
                <a:cubicBezTo>
                  <a:pt x="95" y="0"/>
                  <a:pt x="81" y="6"/>
                  <a:pt x="81" y="13"/>
                </a:cubicBezTo>
                <a:cubicBezTo>
                  <a:pt x="81" y="13"/>
                  <a:pt x="81" y="14"/>
                  <a:pt x="81" y="14"/>
                </a:cubicBezTo>
                <a:cubicBezTo>
                  <a:pt x="80" y="14"/>
                  <a:pt x="80" y="14"/>
                  <a:pt x="80" y="14"/>
                </a:cubicBezTo>
                <a:cubicBezTo>
                  <a:pt x="80" y="37"/>
                  <a:pt x="80" y="37"/>
                  <a:pt x="80" y="37"/>
                </a:cubicBezTo>
                <a:cubicBezTo>
                  <a:pt x="81" y="37"/>
                  <a:pt x="81" y="37"/>
                  <a:pt x="81" y="37"/>
                </a:cubicBezTo>
                <a:cubicBezTo>
                  <a:pt x="81" y="40"/>
                  <a:pt x="84" y="43"/>
                  <a:pt x="90" y="45"/>
                </a:cubicBezTo>
                <a:cubicBezTo>
                  <a:pt x="90" y="56"/>
                  <a:pt x="90" y="90"/>
                  <a:pt x="90" y="98"/>
                </a:cubicBezTo>
                <a:cubicBezTo>
                  <a:pt x="90" y="109"/>
                  <a:pt x="83" y="112"/>
                  <a:pt x="83" y="112"/>
                </a:cubicBezTo>
                <a:cubicBezTo>
                  <a:pt x="71" y="119"/>
                  <a:pt x="0" y="190"/>
                  <a:pt x="31" y="212"/>
                </a:cubicBezTo>
                <a:cubicBezTo>
                  <a:pt x="58" y="231"/>
                  <a:pt x="105" y="230"/>
                  <a:pt x="114" y="230"/>
                </a:cubicBezTo>
                <a:cubicBezTo>
                  <a:pt x="121" y="230"/>
                  <a:pt x="145" y="230"/>
                  <a:pt x="168" y="224"/>
                </a:cubicBezTo>
                <a:cubicBezTo>
                  <a:pt x="168" y="209"/>
                  <a:pt x="168" y="209"/>
                  <a:pt x="168" y="209"/>
                </a:cubicBezTo>
                <a:cubicBezTo>
                  <a:pt x="156" y="212"/>
                  <a:pt x="144" y="212"/>
                  <a:pt x="144" y="212"/>
                </a:cubicBezTo>
                <a:cubicBezTo>
                  <a:pt x="144" y="212"/>
                  <a:pt x="144" y="212"/>
                  <a:pt x="144" y="212"/>
                </a:cubicBezTo>
                <a:cubicBezTo>
                  <a:pt x="144" y="212"/>
                  <a:pt x="158" y="210"/>
                  <a:pt x="168" y="203"/>
                </a:cubicBezTo>
                <a:cubicBezTo>
                  <a:pt x="168" y="157"/>
                  <a:pt x="168" y="157"/>
                  <a:pt x="168" y="157"/>
                </a:cubicBezTo>
                <a:cubicBezTo>
                  <a:pt x="159" y="144"/>
                  <a:pt x="149" y="134"/>
                  <a:pt x="149" y="134"/>
                </a:cubicBezTo>
                <a:cubicBezTo>
                  <a:pt x="149" y="134"/>
                  <a:pt x="158" y="141"/>
                  <a:pt x="168" y="150"/>
                </a:cubicBezTo>
                <a:cubicBezTo>
                  <a:pt x="168" y="132"/>
                  <a:pt x="168" y="132"/>
                  <a:pt x="168" y="132"/>
                </a:cubicBezTo>
                <a:cubicBezTo>
                  <a:pt x="159" y="122"/>
                  <a:pt x="150" y="114"/>
                  <a:pt x="146" y="112"/>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0" name="Oval 21"/>
          <p:cNvSpPr>
            <a:spLocks noChangeArrowheads="1"/>
          </p:cNvSpPr>
          <p:nvPr/>
        </p:nvSpPr>
        <p:spPr bwMode="auto">
          <a:xfrm>
            <a:off x="7526604" y="1519054"/>
            <a:ext cx="105938" cy="105938"/>
          </a:xfrm>
          <a:prstGeom prst="ellipse">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1" name="Freeform 22"/>
          <p:cNvSpPr>
            <a:spLocks/>
          </p:cNvSpPr>
          <p:nvPr/>
        </p:nvSpPr>
        <p:spPr bwMode="auto">
          <a:xfrm>
            <a:off x="7564693" y="1597615"/>
            <a:ext cx="166644" cy="347572"/>
          </a:xfrm>
          <a:custGeom>
            <a:avLst/>
            <a:gdLst>
              <a:gd name="T0" fmla="*/ 0 w 102"/>
              <a:gd name="T1" fmla="*/ 6 h 213"/>
              <a:gd name="T2" fmla="*/ 68 w 102"/>
              <a:gd name="T3" fmla="*/ 184 h 213"/>
              <a:gd name="T4" fmla="*/ 99 w 102"/>
              <a:gd name="T5" fmla="*/ 213 h 213"/>
              <a:gd name="T6" fmla="*/ 23 w 102"/>
              <a:gd name="T7" fmla="*/ 0 h 213"/>
              <a:gd name="T8" fmla="*/ 0 w 102"/>
              <a:gd name="T9" fmla="*/ 6 h 213"/>
            </a:gdLst>
            <a:ahLst/>
            <a:cxnLst>
              <a:cxn ang="0">
                <a:pos x="T0" y="T1"/>
              </a:cxn>
              <a:cxn ang="0">
                <a:pos x="T2" y="T3"/>
              </a:cxn>
              <a:cxn ang="0">
                <a:pos x="T4" y="T5"/>
              </a:cxn>
              <a:cxn ang="0">
                <a:pos x="T6" y="T7"/>
              </a:cxn>
              <a:cxn ang="0">
                <a:pos x="T8" y="T9"/>
              </a:cxn>
            </a:cxnLst>
            <a:rect l="0" t="0" r="r" b="b"/>
            <a:pathLst>
              <a:path w="102" h="213">
                <a:moveTo>
                  <a:pt x="0" y="6"/>
                </a:moveTo>
                <a:cubicBezTo>
                  <a:pt x="0" y="7"/>
                  <a:pt x="68" y="184"/>
                  <a:pt x="68" y="184"/>
                </a:cubicBezTo>
                <a:cubicBezTo>
                  <a:pt x="68" y="184"/>
                  <a:pt x="96" y="213"/>
                  <a:pt x="99" y="213"/>
                </a:cubicBezTo>
                <a:cubicBezTo>
                  <a:pt x="102" y="213"/>
                  <a:pt x="23" y="0"/>
                  <a:pt x="23" y="0"/>
                </a:cubicBezTo>
                <a:lnTo>
                  <a:pt x="0" y="6"/>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2" name="Freeform 23"/>
          <p:cNvSpPr>
            <a:spLocks/>
          </p:cNvSpPr>
          <p:nvPr/>
        </p:nvSpPr>
        <p:spPr bwMode="auto">
          <a:xfrm>
            <a:off x="7418285" y="1597615"/>
            <a:ext cx="178547" cy="342811"/>
          </a:xfrm>
          <a:custGeom>
            <a:avLst/>
            <a:gdLst>
              <a:gd name="T0" fmla="*/ 149 w 150"/>
              <a:gd name="T1" fmla="*/ 14 h 288"/>
              <a:gd name="T2" fmla="*/ 40 w 150"/>
              <a:gd name="T3" fmla="*/ 248 h 288"/>
              <a:gd name="T4" fmla="*/ 0 w 150"/>
              <a:gd name="T5" fmla="*/ 288 h 288"/>
              <a:gd name="T6" fmla="*/ 11 w 150"/>
              <a:gd name="T7" fmla="*/ 233 h 288"/>
              <a:gd name="T8" fmla="*/ 117 w 150"/>
              <a:gd name="T9" fmla="*/ 0 h 288"/>
              <a:gd name="T10" fmla="*/ 150 w 150"/>
              <a:gd name="T11" fmla="*/ 11 h 288"/>
              <a:gd name="T12" fmla="*/ 149 w 150"/>
              <a:gd name="T13" fmla="*/ 14 h 288"/>
            </a:gdLst>
            <a:ahLst/>
            <a:cxnLst>
              <a:cxn ang="0">
                <a:pos x="T0" y="T1"/>
              </a:cxn>
              <a:cxn ang="0">
                <a:pos x="T2" y="T3"/>
              </a:cxn>
              <a:cxn ang="0">
                <a:pos x="T4" y="T5"/>
              </a:cxn>
              <a:cxn ang="0">
                <a:pos x="T6" y="T7"/>
              </a:cxn>
              <a:cxn ang="0">
                <a:pos x="T8" y="T9"/>
              </a:cxn>
              <a:cxn ang="0">
                <a:pos x="T10" y="T11"/>
              </a:cxn>
              <a:cxn ang="0">
                <a:pos x="T12" y="T13"/>
              </a:cxn>
            </a:cxnLst>
            <a:rect l="0" t="0" r="r" b="b"/>
            <a:pathLst>
              <a:path w="150" h="288">
                <a:moveTo>
                  <a:pt x="149" y="14"/>
                </a:moveTo>
                <a:lnTo>
                  <a:pt x="40" y="248"/>
                </a:lnTo>
                <a:lnTo>
                  <a:pt x="0" y="288"/>
                </a:lnTo>
                <a:lnTo>
                  <a:pt x="11" y="233"/>
                </a:lnTo>
                <a:lnTo>
                  <a:pt x="117" y="0"/>
                </a:lnTo>
                <a:lnTo>
                  <a:pt x="150" y="11"/>
                </a:lnTo>
                <a:lnTo>
                  <a:pt x="149" y="14"/>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3" name="Freeform 24"/>
          <p:cNvSpPr>
            <a:spLocks/>
          </p:cNvSpPr>
          <p:nvPr/>
        </p:nvSpPr>
        <p:spPr bwMode="auto">
          <a:xfrm>
            <a:off x="7574216" y="1480964"/>
            <a:ext cx="19045" cy="59516"/>
          </a:xfrm>
          <a:custGeom>
            <a:avLst/>
            <a:gdLst>
              <a:gd name="T0" fmla="*/ 12 w 12"/>
              <a:gd name="T1" fmla="*/ 30 h 36"/>
              <a:gd name="T2" fmla="*/ 6 w 12"/>
              <a:gd name="T3" fmla="*/ 36 h 36"/>
              <a:gd name="T4" fmla="*/ 0 w 12"/>
              <a:gd name="T5" fmla="*/ 30 h 36"/>
              <a:gd name="T6" fmla="*/ 0 w 12"/>
              <a:gd name="T7" fmla="*/ 6 h 36"/>
              <a:gd name="T8" fmla="*/ 6 w 12"/>
              <a:gd name="T9" fmla="*/ 0 h 36"/>
              <a:gd name="T10" fmla="*/ 12 w 12"/>
              <a:gd name="T11" fmla="*/ 6 h 36"/>
              <a:gd name="T12" fmla="*/ 12 w 12"/>
              <a:gd name="T13" fmla="*/ 30 h 36"/>
            </a:gdLst>
            <a:ahLst/>
            <a:cxnLst>
              <a:cxn ang="0">
                <a:pos x="T0" y="T1"/>
              </a:cxn>
              <a:cxn ang="0">
                <a:pos x="T2" y="T3"/>
              </a:cxn>
              <a:cxn ang="0">
                <a:pos x="T4" y="T5"/>
              </a:cxn>
              <a:cxn ang="0">
                <a:pos x="T6" y="T7"/>
              </a:cxn>
              <a:cxn ang="0">
                <a:pos x="T8" y="T9"/>
              </a:cxn>
              <a:cxn ang="0">
                <a:pos x="T10" y="T11"/>
              </a:cxn>
              <a:cxn ang="0">
                <a:pos x="T12" y="T13"/>
              </a:cxn>
            </a:cxnLst>
            <a:rect l="0" t="0" r="r" b="b"/>
            <a:pathLst>
              <a:path w="12" h="36">
                <a:moveTo>
                  <a:pt x="12" y="30"/>
                </a:moveTo>
                <a:cubicBezTo>
                  <a:pt x="12" y="33"/>
                  <a:pt x="10" y="36"/>
                  <a:pt x="6" y="36"/>
                </a:cubicBezTo>
                <a:cubicBezTo>
                  <a:pt x="3" y="36"/>
                  <a:pt x="0" y="33"/>
                  <a:pt x="0" y="30"/>
                </a:cubicBezTo>
                <a:cubicBezTo>
                  <a:pt x="0" y="6"/>
                  <a:pt x="0" y="6"/>
                  <a:pt x="0" y="6"/>
                </a:cubicBezTo>
                <a:cubicBezTo>
                  <a:pt x="0" y="3"/>
                  <a:pt x="3" y="0"/>
                  <a:pt x="6" y="0"/>
                </a:cubicBezTo>
                <a:cubicBezTo>
                  <a:pt x="10" y="0"/>
                  <a:pt x="12" y="3"/>
                  <a:pt x="12" y="6"/>
                </a:cubicBezTo>
                <a:lnTo>
                  <a:pt x="12" y="3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4" name="Freeform 25"/>
          <p:cNvSpPr>
            <a:spLocks noEditPoints="1"/>
          </p:cNvSpPr>
          <p:nvPr/>
        </p:nvSpPr>
        <p:spPr bwMode="auto">
          <a:xfrm>
            <a:off x="6721951" y="1225047"/>
            <a:ext cx="169025" cy="457081"/>
          </a:xfrm>
          <a:custGeom>
            <a:avLst/>
            <a:gdLst>
              <a:gd name="T0" fmla="*/ 51 w 103"/>
              <a:gd name="T1" fmla="*/ 280 h 280"/>
              <a:gd name="T2" fmla="*/ 103 w 103"/>
              <a:gd name="T3" fmla="*/ 140 h 280"/>
              <a:gd name="T4" fmla="*/ 51 w 103"/>
              <a:gd name="T5" fmla="*/ 0 h 280"/>
              <a:gd name="T6" fmla="*/ 51 w 103"/>
              <a:gd name="T7" fmla="*/ 22 h 280"/>
              <a:gd name="T8" fmla="*/ 94 w 103"/>
              <a:gd name="T9" fmla="*/ 140 h 280"/>
              <a:gd name="T10" fmla="*/ 51 w 103"/>
              <a:gd name="T11" fmla="*/ 257 h 280"/>
              <a:gd name="T12" fmla="*/ 51 w 103"/>
              <a:gd name="T13" fmla="*/ 280 h 280"/>
              <a:gd name="T14" fmla="*/ 51 w 103"/>
              <a:gd name="T15" fmla="*/ 0 h 280"/>
              <a:gd name="T16" fmla="*/ 0 w 103"/>
              <a:gd name="T17" fmla="*/ 140 h 280"/>
              <a:gd name="T18" fmla="*/ 51 w 103"/>
              <a:gd name="T19" fmla="*/ 280 h 280"/>
              <a:gd name="T20" fmla="*/ 51 w 103"/>
              <a:gd name="T21" fmla="*/ 280 h 280"/>
              <a:gd name="T22" fmla="*/ 51 w 103"/>
              <a:gd name="T23" fmla="*/ 257 h 280"/>
              <a:gd name="T24" fmla="*/ 51 w 103"/>
              <a:gd name="T25" fmla="*/ 257 h 280"/>
              <a:gd name="T26" fmla="*/ 51 w 103"/>
              <a:gd name="T27" fmla="*/ 257 h 280"/>
              <a:gd name="T28" fmla="*/ 8 w 103"/>
              <a:gd name="T29" fmla="*/ 140 h 280"/>
              <a:gd name="T30" fmla="*/ 51 w 103"/>
              <a:gd name="T31" fmla="*/ 22 h 280"/>
              <a:gd name="T32" fmla="*/ 51 w 103"/>
              <a:gd name="T33" fmla="*/ 22 h 280"/>
              <a:gd name="T34" fmla="*/ 51 w 103"/>
              <a:gd name="T35" fmla="*/ 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3" h="280">
                <a:moveTo>
                  <a:pt x="51" y="280"/>
                </a:moveTo>
                <a:cubicBezTo>
                  <a:pt x="80" y="280"/>
                  <a:pt x="103" y="217"/>
                  <a:pt x="103" y="140"/>
                </a:cubicBezTo>
                <a:cubicBezTo>
                  <a:pt x="103" y="62"/>
                  <a:pt x="80" y="0"/>
                  <a:pt x="51" y="0"/>
                </a:cubicBezTo>
                <a:cubicBezTo>
                  <a:pt x="51" y="22"/>
                  <a:pt x="51" y="22"/>
                  <a:pt x="51" y="22"/>
                </a:cubicBezTo>
                <a:cubicBezTo>
                  <a:pt x="75" y="22"/>
                  <a:pt x="94" y="75"/>
                  <a:pt x="94" y="140"/>
                </a:cubicBezTo>
                <a:cubicBezTo>
                  <a:pt x="94" y="204"/>
                  <a:pt x="75" y="257"/>
                  <a:pt x="51" y="257"/>
                </a:cubicBezTo>
                <a:lnTo>
                  <a:pt x="51" y="280"/>
                </a:lnTo>
                <a:close/>
                <a:moveTo>
                  <a:pt x="51" y="0"/>
                </a:moveTo>
                <a:cubicBezTo>
                  <a:pt x="23" y="0"/>
                  <a:pt x="0" y="62"/>
                  <a:pt x="0" y="140"/>
                </a:cubicBezTo>
                <a:cubicBezTo>
                  <a:pt x="0" y="217"/>
                  <a:pt x="23" y="280"/>
                  <a:pt x="51" y="280"/>
                </a:cubicBezTo>
                <a:cubicBezTo>
                  <a:pt x="51" y="280"/>
                  <a:pt x="51" y="280"/>
                  <a:pt x="51" y="280"/>
                </a:cubicBezTo>
                <a:cubicBezTo>
                  <a:pt x="51" y="257"/>
                  <a:pt x="51" y="257"/>
                  <a:pt x="51" y="257"/>
                </a:cubicBezTo>
                <a:cubicBezTo>
                  <a:pt x="51" y="257"/>
                  <a:pt x="51" y="257"/>
                  <a:pt x="51" y="257"/>
                </a:cubicBezTo>
                <a:cubicBezTo>
                  <a:pt x="51" y="257"/>
                  <a:pt x="51" y="257"/>
                  <a:pt x="51" y="257"/>
                </a:cubicBezTo>
                <a:cubicBezTo>
                  <a:pt x="27" y="257"/>
                  <a:pt x="8" y="204"/>
                  <a:pt x="8" y="140"/>
                </a:cubicBezTo>
                <a:cubicBezTo>
                  <a:pt x="8" y="75"/>
                  <a:pt x="27" y="22"/>
                  <a:pt x="51" y="22"/>
                </a:cubicBezTo>
                <a:cubicBezTo>
                  <a:pt x="51" y="22"/>
                  <a:pt x="51" y="22"/>
                  <a:pt x="51" y="22"/>
                </a:cubicBezTo>
                <a:cubicBezTo>
                  <a:pt x="51" y="0"/>
                  <a:pt x="51" y="0"/>
                  <a:pt x="51" y="0"/>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5" name="Freeform 26"/>
          <p:cNvSpPr>
            <a:spLocks noEditPoints="1"/>
          </p:cNvSpPr>
          <p:nvPr/>
        </p:nvSpPr>
        <p:spPr bwMode="auto">
          <a:xfrm>
            <a:off x="6576732" y="1369074"/>
            <a:ext cx="458272" cy="167835"/>
          </a:xfrm>
          <a:custGeom>
            <a:avLst/>
            <a:gdLst>
              <a:gd name="T0" fmla="*/ 280 w 280"/>
              <a:gd name="T1" fmla="*/ 52 h 103"/>
              <a:gd name="T2" fmla="*/ 140 w 280"/>
              <a:gd name="T3" fmla="*/ 0 h 103"/>
              <a:gd name="T4" fmla="*/ 140 w 280"/>
              <a:gd name="T5" fmla="*/ 8 h 103"/>
              <a:gd name="T6" fmla="*/ 257 w 280"/>
              <a:gd name="T7" fmla="*/ 52 h 103"/>
              <a:gd name="T8" fmla="*/ 140 w 280"/>
              <a:gd name="T9" fmla="*/ 95 h 103"/>
              <a:gd name="T10" fmla="*/ 140 w 280"/>
              <a:gd name="T11" fmla="*/ 103 h 103"/>
              <a:gd name="T12" fmla="*/ 280 w 280"/>
              <a:gd name="T13" fmla="*/ 52 h 103"/>
              <a:gd name="T14" fmla="*/ 140 w 280"/>
              <a:gd name="T15" fmla="*/ 0 h 103"/>
              <a:gd name="T16" fmla="*/ 140 w 280"/>
              <a:gd name="T17" fmla="*/ 0 h 103"/>
              <a:gd name="T18" fmla="*/ 0 w 280"/>
              <a:gd name="T19" fmla="*/ 52 h 103"/>
              <a:gd name="T20" fmla="*/ 140 w 280"/>
              <a:gd name="T21" fmla="*/ 103 h 103"/>
              <a:gd name="T22" fmla="*/ 140 w 280"/>
              <a:gd name="T23" fmla="*/ 103 h 103"/>
              <a:gd name="T24" fmla="*/ 140 w 280"/>
              <a:gd name="T25" fmla="*/ 95 h 103"/>
              <a:gd name="T26" fmla="*/ 140 w 280"/>
              <a:gd name="T27" fmla="*/ 95 h 103"/>
              <a:gd name="T28" fmla="*/ 23 w 280"/>
              <a:gd name="T29" fmla="*/ 52 h 103"/>
              <a:gd name="T30" fmla="*/ 23 w 280"/>
              <a:gd name="T31" fmla="*/ 52 h 103"/>
              <a:gd name="T32" fmla="*/ 140 w 280"/>
              <a:gd name="T33" fmla="*/ 8 h 103"/>
              <a:gd name="T34" fmla="*/ 140 w 280"/>
              <a:gd name="T35" fmla="*/ 8 h 103"/>
              <a:gd name="T36" fmla="*/ 140 w 280"/>
              <a:gd name="T37"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0" h="103">
                <a:moveTo>
                  <a:pt x="280" y="52"/>
                </a:moveTo>
                <a:cubicBezTo>
                  <a:pt x="280" y="23"/>
                  <a:pt x="217" y="0"/>
                  <a:pt x="140" y="0"/>
                </a:cubicBezTo>
                <a:cubicBezTo>
                  <a:pt x="140" y="8"/>
                  <a:pt x="140" y="8"/>
                  <a:pt x="140" y="8"/>
                </a:cubicBezTo>
                <a:cubicBezTo>
                  <a:pt x="205" y="8"/>
                  <a:pt x="257" y="28"/>
                  <a:pt x="257" y="52"/>
                </a:cubicBezTo>
                <a:cubicBezTo>
                  <a:pt x="257" y="75"/>
                  <a:pt x="205" y="95"/>
                  <a:pt x="140" y="95"/>
                </a:cubicBezTo>
                <a:cubicBezTo>
                  <a:pt x="140" y="103"/>
                  <a:pt x="140" y="103"/>
                  <a:pt x="140" y="103"/>
                </a:cubicBezTo>
                <a:cubicBezTo>
                  <a:pt x="217" y="103"/>
                  <a:pt x="280" y="80"/>
                  <a:pt x="280" y="52"/>
                </a:cubicBezTo>
                <a:close/>
                <a:moveTo>
                  <a:pt x="140" y="0"/>
                </a:moveTo>
                <a:cubicBezTo>
                  <a:pt x="140" y="0"/>
                  <a:pt x="140" y="0"/>
                  <a:pt x="140" y="0"/>
                </a:cubicBezTo>
                <a:cubicBezTo>
                  <a:pt x="63" y="0"/>
                  <a:pt x="0" y="23"/>
                  <a:pt x="0" y="52"/>
                </a:cubicBezTo>
                <a:cubicBezTo>
                  <a:pt x="0" y="80"/>
                  <a:pt x="63" y="103"/>
                  <a:pt x="140" y="103"/>
                </a:cubicBezTo>
                <a:cubicBezTo>
                  <a:pt x="140" y="103"/>
                  <a:pt x="140" y="103"/>
                  <a:pt x="140" y="103"/>
                </a:cubicBezTo>
                <a:cubicBezTo>
                  <a:pt x="140" y="95"/>
                  <a:pt x="140" y="95"/>
                  <a:pt x="140" y="95"/>
                </a:cubicBezTo>
                <a:cubicBezTo>
                  <a:pt x="140" y="95"/>
                  <a:pt x="140" y="95"/>
                  <a:pt x="140" y="95"/>
                </a:cubicBezTo>
                <a:cubicBezTo>
                  <a:pt x="75" y="95"/>
                  <a:pt x="23" y="75"/>
                  <a:pt x="23" y="52"/>
                </a:cubicBezTo>
                <a:cubicBezTo>
                  <a:pt x="23" y="52"/>
                  <a:pt x="23" y="52"/>
                  <a:pt x="23" y="52"/>
                </a:cubicBezTo>
                <a:cubicBezTo>
                  <a:pt x="23" y="28"/>
                  <a:pt x="75" y="8"/>
                  <a:pt x="140" y="8"/>
                </a:cubicBezTo>
                <a:cubicBezTo>
                  <a:pt x="140" y="8"/>
                  <a:pt x="140" y="8"/>
                  <a:pt x="140" y="8"/>
                </a:cubicBezTo>
                <a:lnTo>
                  <a:pt x="140"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6" name="Freeform 27"/>
          <p:cNvSpPr>
            <a:spLocks noEditPoints="1"/>
          </p:cNvSpPr>
          <p:nvPr/>
        </p:nvSpPr>
        <p:spPr bwMode="auto">
          <a:xfrm>
            <a:off x="6611251" y="1265518"/>
            <a:ext cx="389233" cy="373759"/>
          </a:xfrm>
          <a:custGeom>
            <a:avLst/>
            <a:gdLst>
              <a:gd name="T0" fmla="*/ 218 w 238"/>
              <a:gd name="T1" fmla="*/ 16 h 229"/>
              <a:gd name="T2" fmla="*/ 119 w 238"/>
              <a:gd name="T3" fmla="*/ 46 h 229"/>
              <a:gd name="T4" fmla="*/ 119 w 238"/>
              <a:gd name="T5" fmla="*/ 57 h 229"/>
              <a:gd name="T6" fmla="*/ 202 w 238"/>
              <a:gd name="T7" fmla="*/ 32 h 229"/>
              <a:gd name="T8" fmla="*/ 150 w 238"/>
              <a:gd name="T9" fmla="*/ 145 h 229"/>
              <a:gd name="T10" fmla="*/ 119 w 238"/>
              <a:gd name="T11" fmla="*/ 172 h 229"/>
              <a:gd name="T12" fmla="*/ 119 w 238"/>
              <a:gd name="T13" fmla="*/ 183 h 229"/>
              <a:gd name="T14" fmla="*/ 156 w 238"/>
              <a:gd name="T15" fmla="*/ 151 h 229"/>
              <a:gd name="T16" fmla="*/ 218 w 238"/>
              <a:gd name="T17" fmla="*/ 16 h 229"/>
              <a:gd name="T18" fmla="*/ 119 w 238"/>
              <a:gd name="T19" fmla="*/ 46 h 229"/>
              <a:gd name="T20" fmla="*/ 83 w 238"/>
              <a:gd name="T21" fmla="*/ 78 h 229"/>
              <a:gd name="T22" fmla="*/ 20 w 238"/>
              <a:gd name="T23" fmla="*/ 214 h 229"/>
              <a:gd name="T24" fmla="*/ 119 w 238"/>
              <a:gd name="T25" fmla="*/ 183 h 229"/>
              <a:gd name="T26" fmla="*/ 119 w 238"/>
              <a:gd name="T27" fmla="*/ 172 h 229"/>
              <a:gd name="T28" fmla="*/ 36 w 238"/>
              <a:gd name="T29" fmla="*/ 197 h 229"/>
              <a:gd name="T30" fmla="*/ 36 w 238"/>
              <a:gd name="T31" fmla="*/ 197 h 229"/>
              <a:gd name="T32" fmla="*/ 89 w 238"/>
              <a:gd name="T33" fmla="*/ 84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16"/>
                </a:moveTo>
                <a:cubicBezTo>
                  <a:pt x="202" y="0"/>
                  <a:pt x="162" y="13"/>
                  <a:pt x="119" y="46"/>
                </a:cubicBezTo>
                <a:cubicBezTo>
                  <a:pt x="119" y="57"/>
                  <a:pt x="119" y="57"/>
                  <a:pt x="119" y="57"/>
                </a:cubicBezTo>
                <a:cubicBezTo>
                  <a:pt x="155" y="30"/>
                  <a:pt x="189" y="19"/>
                  <a:pt x="202" y="32"/>
                </a:cubicBezTo>
                <a:cubicBezTo>
                  <a:pt x="219" y="49"/>
                  <a:pt x="195" y="99"/>
                  <a:pt x="150" y="145"/>
                </a:cubicBezTo>
                <a:cubicBezTo>
                  <a:pt x="140" y="155"/>
                  <a:pt x="129" y="164"/>
                  <a:pt x="119" y="172"/>
                </a:cubicBezTo>
                <a:cubicBezTo>
                  <a:pt x="119" y="183"/>
                  <a:pt x="119" y="183"/>
                  <a:pt x="119" y="183"/>
                </a:cubicBezTo>
                <a:cubicBezTo>
                  <a:pt x="131" y="174"/>
                  <a:pt x="144" y="163"/>
                  <a:pt x="156" y="151"/>
                </a:cubicBezTo>
                <a:cubicBezTo>
                  <a:pt x="210" y="96"/>
                  <a:pt x="238" y="36"/>
                  <a:pt x="218" y="16"/>
                </a:cubicBezTo>
                <a:close/>
                <a:moveTo>
                  <a:pt x="119" y="46"/>
                </a:moveTo>
                <a:cubicBezTo>
                  <a:pt x="107" y="55"/>
                  <a:pt x="95" y="66"/>
                  <a:pt x="83" y="78"/>
                </a:cubicBezTo>
                <a:cubicBezTo>
                  <a:pt x="28" y="133"/>
                  <a:pt x="0" y="193"/>
                  <a:pt x="20" y="214"/>
                </a:cubicBezTo>
                <a:cubicBezTo>
                  <a:pt x="36" y="229"/>
                  <a:pt x="76" y="216"/>
                  <a:pt x="119" y="183"/>
                </a:cubicBezTo>
                <a:cubicBezTo>
                  <a:pt x="119" y="172"/>
                  <a:pt x="119" y="172"/>
                  <a:pt x="119" y="172"/>
                </a:cubicBezTo>
                <a:cubicBezTo>
                  <a:pt x="83" y="199"/>
                  <a:pt x="49" y="211"/>
                  <a:pt x="36" y="197"/>
                </a:cubicBezTo>
                <a:cubicBezTo>
                  <a:pt x="36" y="197"/>
                  <a:pt x="36" y="197"/>
                  <a:pt x="36" y="197"/>
                </a:cubicBezTo>
                <a:cubicBezTo>
                  <a:pt x="19" y="181"/>
                  <a:pt x="43" y="130"/>
                  <a:pt x="89" y="84"/>
                </a:cubicBezTo>
                <a:cubicBezTo>
                  <a:pt x="99" y="74"/>
                  <a:pt x="109" y="65"/>
                  <a:pt x="119" y="57"/>
                </a:cubicBezTo>
                <a:lnTo>
                  <a:pt x="119" y="46"/>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7" name="Freeform 28"/>
          <p:cNvSpPr>
            <a:spLocks noEditPoints="1"/>
          </p:cNvSpPr>
          <p:nvPr/>
        </p:nvSpPr>
        <p:spPr bwMode="auto">
          <a:xfrm>
            <a:off x="6611251" y="1265518"/>
            <a:ext cx="389233" cy="373759"/>
          </a:xfrm>
          <a:custGeom>
            <a:avLst/>
            <a:gdLst>
              <a:gd name="T0" fmla="*/ 218 w 238"/>
              <a:gd name="T1" fmla="*/ 214 h 229"/>
              <a:gd name="T2" fmla="*/ 156 w 238"/>
              <a:gd name="T3" fmla="*/ 78 h 229"/>
              <a:gd name="T4" fmla="*/ 119 w 238"/>
              <a:gd name="T5" fmla="*/ 46 h 229"/>
              <a:gd name="T6" fmla="*/ 119 w 238"/>
              <a:gd name="T7" fmla="*/ 57 h 229"/>
              <a:gd name="T8" fmla="*/ 150 w 238"/>
              <a:gd name="T9" fmla="*/ 84 h 229"/>
              <a:gd name="T10" fmla="*/ 202 w 238"/>
              <a:gd name="T11" fmla="*/ 197 h 229"/>
              <a:gd name="T12" fmla="*/ 119 w 238"/>
              <a:gd name="T13" fmla="*/ 172 h 229"/>
              <a:gd name="T14" fmla="*/ 119 w 238"/>
              <a:gd name="T15" fmla="*/ 183 h 229"/>
              <a:gd name="T16" fmla="*/ 218 w 238"/>
              <a:gd name="T17" fmla="*/ 214 h 229"/>
              <a:gd name="T18" fmla="*/ 119 w 238"/>
              <a:gd name="T19" fmla="*/ 46 h 229"/>
              <a:gd name="T20" fmla="*/ 20 w 238"/>
              <a:gd name="T21" fmla="*/ 16 h 229"/>
              <a:gd name="T22" fmla="*/ 83 w 238"/>
              <a:gd name="T23" fmla="*/ 151 h 229"/>
              <a:gd name="T24" fmla="*/ 119 w 238"/>
              <a:gd name="T25" fmla="*/ 183 h 229"/>
              <a:gd name="T26" fmla="*/ 119 w 238"/>
              <a:gd name="T27" fmla="*/ 172 h 229"/>
              <a:gd name="T28" fmla="*/ 89 w 238"/>
              <a:gd name="T29" fmla="*/ 145 h 229"/>
              <a:gd name="T30" fmla="*/ 36 w 238"/>
              <a:gd name="T31" fmla="*/ 32 h 229"/>
              <a:gd name="T32" fmla="*/ 36 w 238"/>
              <a:gd name="T33" fmla="*/ 32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214"/>
                </a:moveTo>
                <a:cubicBezTo>
                  <a:pt x="238" y="193"/>
                  <a:pt x="210" y="133"/>
                  <a:pt x="156" y="78"/>
                </a:cubicBezTo>
                <a:cubicBezTo>
                  <a:pt x="144" y="66"/>
                  <a:pt x="131" y="55"/>
                  <a:pt x="119" y="46"/>
                </a:cubicBezTo>
                <a:cubicBezTo>
                  <a:pt x="119" y="57"/>
                  <a:pt x="119" y="57"/>
                  <a:pt x="119" y="57"/>
                </a:cubicBezTo>
                <a:cubicBezTo>
                  <a:pt x="129" y="65"/>
                  <a:pt x="140" y="74"/>
                  <a:pt x="150" y="84"/>
                </a:cubicBezTo>
                <a:cubicBezTo>
                  <a:pt x="195" y="130"/>
                  <a:pt x="219" y="181"/>
                  <a:pt x="202" y="197"/>
                </a:cubicBezTo>
                <a:cubicBezTo>
                  <a:pt x="189" y="211"/>
                  <a:pt x="155" y="199"/>
                  <a:pt x="119" y="172"/>
                </a:cubicBezTo>
                <a:cubicBezTo>
                  <a:pt x="119" y="183"/>
                  <a:pt x="119" y="183"/>
                  <a:pt x="119" y="183"/>
                </a:cubicBezTo>
                <a:cubicBezTo>
                  <a:pt x="162" y="216"/>
                  <a:pt x="202" y="229"/>
                  <a:pt x="218" y="214"/>
                </a:cubicBezTo>
                <a:close/>
                <a:moveTo>
                  <a:pt x="119" y="46"/>
                </a:moveTo>
                <a:cubicBezTo>
                  <a:pt x="76" y="13"/>
                  <a:pt x="36" y="0"/>
                  <a:pt x="20" y="16"/>
                </a:cubicBezTo>
                <a:cubicBezTo>
                  <a:pt x="0" y="36"/>
                  <a:pt x="28" y="96"/>
                  <a:pt x="83" y="151"/>
                </a:cubicBezTo>
                <a:cubicBezTo>
                  <a:pt x="95" y="163"/>
                  <a:pt x="107" y="174"/>
                  <a:pt x="119" y="183"/>
                </a:cubicBezTo>
                <a:cubicBezTo>
                  <a:pt x="119" y="172"/>
                  <a:pt x="119" y="172"/>
                  <a:pt x="119" y="172"/>
                </a:cubicBezTo>
                <a:cubicBezTo>
                  <a:pt x="109" y="164"/>
                  <a:pt x="99" y="155"/>
                  <a:pt x="89" y="145"/>
                </a:cubicBezTo>
                <a:cubicBezTo>
                  <a:pt x="43" y="99"/>
                  <a:pt x="19" y="49"/>
                  <a:pt x="36" y="32"/>
                </a:cubicBezTo>
                <a:cubicBezTo>
                  <a:pt x="36" y="32"/>
                  <a:pt x="36" y="32"/>
                  <a:pt x="36" y="32"/>
                </a:cubicBezTo>
                <a:cubicBezTo>
                  <a:pt x="49" y="19"/>
                  <a:pt x="83" y="30"/>
                  <a:pt x="119" y="57"/>
                </a:cubicBezTo>
                <a:lnTo>
                  <a:pt x="119" y="46"/>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8" name="Oval 29"/>
          <p:cNvSpPr>
            <a:spLocks noChangeArrowheads="1"/>
          </p:cNvSpPr>
          <p:nvPr/>
        </p:nvSpPr>
        <p:spPr bwMode="auto">
          <a:xfrm>
            <a:off x="6771944" y="1417878"/>
            <a:ext cx="70229" cy="70229"/>
          </a:xfrm>
          <a:prstGeom prst="ellipse">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9" name="Freeform 30"/>
          <p:cNvSpPr>
            <a:spLocks noEditPoints="1"/>
          </p:cNvSpPr>
          <p:nvPr/>
        </p:nvSpPr>
        <p:spPr bwMode="auto">
          <a:xfrm>
            <a:off x="7311156" y="1095302"/>
            <a:ext cx="192831" cy="365427"/>
          </a:xfrm>
          <a:custGeom>
            <a:avLst/>
            <a:gdLst>
              <a:gd name="T0" fmla="*/ 67 w 162"/>
              <a:gd name="T1" fmla="*/ 307 h 307"/>
              <a:gd name="T2" fmla="*/ 162 w 162"/>
              <a:gd name="T3" fmla="*/ 307 h 307"/>
              <a:gd name="T4" fmla="*/ 67 w 162"/>
              <a:gd name="T5" fmla="*/ 127 h 307"/>
              <a:gd name="T6" fmla="*/ 67 w 162"/>
              <a:gd name="T7" fmla="*/ 193 h 307"/>
              <a:gd name="T8" fmla="*/ 110 w 162"/>
              <a:gd name="T9" fmla="*/ 267 h 307"/>
              <a:gd name="T10" fmla="*/ 67 w 162"/>
              <a:gd name="T11" fmla="*/ 267 h 307"/>
              <a:gd name="T12" fmla="*/ 67 w 162"/>
              <a:gd name="T13" fmla="*/ 307 h 307"/>
              <a:gd name="T14" fmla="*/ 0 w 162"/>
              <a:gd name="T15" fmla="*/ 0 h 307"/>
              <a:gd name="T16" fmla="*/ 0 w 162"/>
              <a:gd name="T17" fmla="*/ 307 h 307"/>
              <a:gd name="T18" fmla="*/ 67 w 162"/>
              <a:gd name="T19" fmla="*/ 307 h 307"/>
              <a:gd name="T20" fmla="*/ 67 w 162"/>
              <a:gd name="T21" fmla="*/ 267 h 307"/>
              <a:gd name="T22" fmla="*/ 24 w 162"/>
              <a:gd name="T23" fmla="*/ 267 h 307"/>
              <a:gd name="T24" fmla="*/ 24 w 162"/>
              <a:gd name="T25" fmla="*/ 120 h 307"/>
              <a:gd name="T26" fmla="*/ 24 w 162"/>
              <a:gd name="T27" fmla="*/ 120 h 307"/>
              <a:gd name="T28" fmla="*/ 67 w 162"/>
              <a:gd name="T29" fmla="*/ 193 h 307"/>
              <a:gd name="T30" fmla="*/ 67 w 162"/>
              <a:gd name="T31" fmla="*/ 127 h 307"/>
              <a:gd name="T32" fmla="*/ 0 w 162"/>
              <a:gd name="T33" fmla="*/ 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2" h="307">
                <a:moveTo>
                  <a:pt x="67" y="307"/>
                </a:moveTo>
                <a:lnTo>
                  <a:pt x="162" y="307"/>
                </a:lnTo>
                <a:lnTo>
                  <a:pt x="67" y="127"/>
                </a:lnTo>
                <a:lnTo>
                  <a:pt x="67" y="193"/>
                </a:lnTo>
                <a:lnTo>
                  <a:pt x="110" y="267"/>
                </a:lnTo>
                <a:lnTo>
                  <a:pt x="67" y="267"/>
                </a:lnTo>
                <a:lnTo>
                  <a:pt x="67" y="307"/>
                </a:lnTo>
                <a:close/>
                <a:moveTo>
                  <a:pt x="0" y="0"/>
                </a:moveTo>
                <a:lnTo>
                  <a:pt x="0" y="307"/>
                </a:lnTo>
                <a:lnTo>
                  <a:pt x="67" y="307"/>
                </a:lnTo>
                <a:lnTo>
                  <a:pt x="67" y="267"/>
                </a:lnTo>
                <a:lnTo>
                  <a:pt x="24" y="267"/>
                </a:lnTo>
                <a:lnTo>
                  <a:pt x="24" y="120"/>
                </a:lnTo>
                <a:lnTo>
                  <a:pt x="24" y="120"/>
                </a:lnTo>
                <a:lnTo>
                  <a:pt x="67" y="193"/>
                </a:lnTo>
                <a:lnTo>
                  <a:pt x="67" y="127"/>
                </a:lnTo>
                <a:lnTo>
                  <a:pt x="0"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40" name="Rectangle 31"/>
          <p:cNvSpPr>
            <a:spLocks noChangeArrowheads="1"/>
          </p:cNvSpPr>
          <p:nvPr/>
        </p:nvSpPr>
        <p:spPr bwMode="auto">
          <a:xfrm>
            <a:off x="7214741" y="1094112"/>
            <a:ext cx="48803" cy="355905"/>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41" name="Freeform 32"/>
          <p:cNvSpPr>
            <a:spLocks noEditPoints="1"/>
          </p:cNvSpPr>
          <p:nvPr/>
        </p:nvSpPr>
        <p:spPr bwMode="auto">
          <a:xfrm>
            <a:off x="5634003" y="2886727"/>
            <a:ext cx="421372" cy="308292"/>
          </a:xfrm>
          <a:custGeom>
            <a:avLst/>
            <a:gdLst>
              <a:gd name="T0" fmla="*/ 213 w 258"/>
              <a:gd name="T1" fmla="*/ 31 h 189"/>
              <a:gd name="T2" fmla="*/ 204 w 258"/>
              <a:gd name="T3" fmla="*/ 69 h 189"/>
              <a:gd name="T4" fmla="*/ 228 w 258"/>
              <a:gd name="T5" fmla="*/ 109 h 189"/>
              <a:gd name="T6" fmla="*/ 204 w 258"/>
              <a:gd name="T7" fmla="*/ 146 h 189"/>
              <a:gd name="T8" fmla="*/ 204 w 258"/>
              <a:gd name="T9" fmla="*/ 27 h 189"/>
              <a:gd name="T10" fmla="*/ 91 w 258"/>
              <a:gd name="T11" fmla="*/ 14 h 189"/>
              <a:gd name="T12" fmla="*/ 97 w 258"/>
              <a:gd name="T13" fmla="*/ 15 h 189"/>
              <a:gd name="T14" fmla="*/ 91 w 258"/>
              <a:gd name="T15" fmla="*/ 42 h 189"/>
              <a:gd name="T16" fmla="*/ 91 w 258"/>
              <a:gd name="T17" fmla="*/ 162 h 189"/>
              <a:gd name="T18" fmla="*/ 166 w 258"/>
              <a:gd name="T19" fmla="*/ 145 h 189"/>
              <a:gd name="T20" fmla="*/ 204 w 258"/>
              <a:gd name="T21" fmla="*/ 125 h 189"/>
              <a:gd name="T22" fmla="*/ 191 w 258"/>
              <a:gd name="T23" fmla="*/ 122 h 189"/>
              <a:gd name="T24" fmla="*/ 204 w 258"/>
              <a:gd name="T25" fmla="*/ 69 h 189"/>
              <a:gd name="T26" fmla="*/ 91 w 258"/>
              <a:gd name="T27" fmla="*/ 6 h 189"/>
              <a:gd name="T28" fmla="*/ 78 w 258"/>
              <a:gd name="T29" fmla="*/ 24 h 189"/>
              <a:gd name="T30" fmla="*/ 91 w 258"/>
              <a:gd name="T31" fmla="*/ 14 h 189"/>
              <a:gd name="T32" fmla="*/ 78 w 258"/>
              <a:gd name="T33" fmla="*/ 188 h 189"/>
              <a:gd name="T34" fmla="*/ 91 w 258"/>
              <a:gd name="T35" fmla="*/ 162 h 189"/>
              <a:gd name="T36" fmla="*/ 78 w 258"/>
              <a:gd name="T37" fmla="*/ 176 h 189"/>
              <a:gd name="T38" fmla="*/ 91 w 258"/>
              <a:gd name="T39" fmla="*/ 42 h 189"/>
              <a:gd name="T40" fmla="*/ 80 w 258"/>
              <a:gd name="T41" fmla="*/ 134 h 189"/>
              <a:gd name="T42" fmla="*/ 78 w 258"/>
              <a:gd name="T43" fmla="*/ 64 h 189"/>
              <a:gd name="T44" fmla="*/ 78 w 258"/>
              <a:gd name="T45" fmla="*/ 33 h 189"/>
              <a:gd name="T46" fmla="*/ 91 w 258"/>
              <a:gd name="T47" fmla="*/ 42 h 189"/>
              <a:gd name="T48" fmla="*/ 60 w 258"/>
              <a:gd name="T49" fmla="*/ 18 h 189"/>
              <a:gd name="T50" fmla="*/ 68 w 258"/>
              <a:gd name="T51" fmla="*/ 42 h 189"/>
              <a:gd name="T52" fmla="*/ 78 w 258"/>
              <a:gd name="T53" fmla="*/ 33 h 189"/>
              <a:gd name="T54" fmla="*/ 78 w 258"/>
              <a:gd name="T55" fmla="*/ 9 h 189"/>
              <a:gd name="T56" fmla="*/ 78 w 258"/>
              <a:gd name="T57" fmla="*/ 188 h 189"/>
              <a:gd name="T58" fmla="*/ 60 w 258"/>
              <a:gd name="T59" fmla="*/ 176 h 189"/>
              <a:gd name="T60" fmla="*/ 78 w 258"/>
              <a:gd name="T61" fmla="*/ 64 h 189"/>
              <a:gd name="T62" fmla="*/ 60 w 258"/>
              <a:gd name="T63" fmla="*/ 134 h 189"/>
              <a:gd name="T64" fmla="*/ 70 w 258"/>
              <a:gd name="T65" fmla="*/ 116 h 189"/>
              <a:gd name="T66" fmla="*/ 60 w 258"/>
              <a:gd name="T67" fmla="*/ 87 h 189"/>
              <a:gd name="T68" fmla="*/ 76 w 258"/>
              <a:gd name="T69" fmla="*/ 68 h 189"/>
              <a:gd name="T70" fmla="*/ 60 w 258"/>
              <a:gd name="T71" fmla="*/ 18 h 189"/>
              <a:gd name="T72" fmla="*/ 60 w 258"/>
              <a:gd name="T73" fmla="*/ 187 h 189"/>
              <a:gd name="T74" fmla="*/ 59 w 258"/>
              <a:gd name="T75" fmla="*/ 175 h 189"/>
              <a:gd name="T76" fmla="*/ 49 w 258"/>
              <a:gd name="T77" fmla="*/ 144 h 189"/>
              <a:gd name="T78" fmla="*/ 60 w 258"/>
              <a:gd name="T79" fmla="*/ 125 h 189"/>
              <a:gd name="T80" fmla="*/ 41 w 258"/>
              <a:gd name="T81" fmla="*/ 125 h 189"/>
              <a:gd name="T82" fmla="*/ 60 w 258"/>
              <a:gd name="T83" fmla="*/ 87 h 189"/>
              <a:gd name="T84" fmla="*/ 51 w 258"/>
              <a:gd name="T85" fmla="*/ 76 h 189"/>
              <a:gd name="T86" fmla="*/ 43 w 258"/>
              <a:gd name="T87" fmla="*/ 51 h 189"/>
              <a:gd name="T88" fmla="*/ 60 w 258"/>
              <a:gd name="T89" fmla="*/ 1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8" h="189">
                <a:moveTo>
                  <a:pt x="253" y="104"/>
                </a:moveTo>
                <a:cubicBezTo>
                  <a:pt x="258" y="60"/>
                  <a:pt x="213" y="31"/>
                  <a:pt x="213" y="31"/>
                </a:cubicBezTo>
                <a:cubicBezTo>
                  <a:pt x="210" y="30"/>
                  <a:pt x="207" y="28"/>
                  <a:pt x="204" y="27"/>
                </a:cubicBezTo>
                <a:cubicBezTo>
                  <a:pt x="204" y="69"/>
                  <a:pt x="204" y="69"/>
                  <a:pt x="204" y="69"/>
                </a:cubicBezTo>
                <a:cubicBezTo>
                  <a:pt x="208" y="69"/>
                  <a:pt x="212" y="70"/>
                  <a:pt x="216" y="72"/>
                </a:cubicBezTo>
                <a:cubicBezTo>
                  <a:pt x="230" y="79"/>
                  <a:pt x="235" y="95"/>
                  <a:pt x="228" y="109"/>
                </a:cubicBezTo>
                <a:cubicBezTo>
                  <a:pt x="224" y="119"/>
                  <a:pt x="214" y="125"/>
                  <a:pt x="204" y="125"/>
                </a:cubicBezTo>
                <a:cubicBezTo>
                  <a:pt x="204" y="146"/>
                  <a:pt x="204" y="146"/>
                  <a:pt x="204" y="146"/>
                </a:cubicBezTo>
                <a:cubicBezTo>
                  <a:pt x="230" y="144"/>
                  <a:pt x="249" y="134"/>
                  <a:pt x="253" y="104"/>
                </a:cubicBezTo>
                <a:close/>
                <a:moveTo>
                  <a:pt x="204" y="27"/>
                </a:moveTo>
                <a:cubicBezTo>
                  <a:pt x="156" y="5"/>
                  <a:pt x="119" y="0"/>
                  <a:pt x="91" y="6"/>
                </a:cubicBezTo>
                <a:cubicBezTo>
                  <a:pt x="91" y="14"/>
                  <a:pt x="91" y="14"/>
                  <a:pt x="91" y="14"/>
                </a:cubicBezTo>
                <a:cubicBezTo>
                  <a:pt x="93" y="14"/>
                  <a:pt x="95" y="14"/>
                  <a:pt x="97" y="15"/>
                </a:cubicBezTo>
                <a:cubicBezTo>
                  <a:pt x="97" y="15"/>
                  <a:pt x="97" y="15"/>
                  <a:pt x="97" y="15"/>
                </a:cubicBezTo>
                <a:cubicBezTo>
                  <a:pt x="104" y="19"/>
                  <a:pt x="107" y="27"/>
                  <a:pt x="103" y="34"/>
                </a:cubicBezTo>
                <a:cubicBezTo>
                  <a:pt x="101" y="39"/>
                  <a:pt x="96" y="42"/>
                  <a:pt x="91" y="42"/>
                </a:cubicBezTo>
                <a:cubicBezTo>
                  <a:pt x="91" y="146"/>
                  <a:pt x="91" y="146"/>
                  <a:pt x="91" y="146"/>
                </a:cubicBezTo>
                <a:cubicBezTo>
                  <a:pt x="93" y="151"/>
                  <a:pt x="93" y="157"/>
                  <a:pt x="91" y="162"/>
                </a:cubicBezTo>
                <a:cubicBezTo>
                  <a:pt x="91" y="185"/>
                  <a:pt x="91" y="185"/>
                  <a:pt x="91" y="185"/>
                </a:cubicBezTo>
                <a:cubicBezTo>
                  <a:pt x="117" y="174"/>
                  <a:pt x="138" y="143"/>
                  <a:pt x="166" y="145"/>
                </a:cubicBezTo>
                <a:cubicBezTo>
                  <a:pt x="179" y="147"/>
                  <a:pt x="192" y="147"/>
                  <a:pt x="204" y="146"/>
                </a:cubicBezTo>
                <a:cubicBezTo>
                  <a:pt x="204" y="125"/>
                  <a:pt x="204" y="125"/>
                  <a:pt x="204" y="125"/>
                </a:cubicBezTo>
                <a:cubicBezTo>
                  <a:pt x="199" y="125"/>
                  <a:pt x="195" y="124"/>
                  <a:pt x="191" y="122"/>
                </a:cubicBezTo>
                <a:cubicBezTo>
                  <a:pt x="191" y="122"/>
                  <a:pt x="191" y="122"/>
                  <a:pt x="191" y="122"/>
                </a:cubicBezTo>
                <a:cubicBezTo>
                  <a:pt x="177" y="115"/>
                  <a:pt x="172" y="98"/>
                  <a:pt x="179" y="84"/>
                </a:cubicBezTo>
                <a:cubicBezTo>
                  <a:pt x="184" y="74"/>
                  <a:pt x="193" y="69"/>
                  <a:pt x="204" y="69"/>
                </a:cubicBezTo>
                <a:lnTo>
                  <a:pt x="204" y="27"/>
                </a:lnTo>
                <a:close/>
                <a:moveTo>
                  <a:pt x="91" y="6"/>
                </a:moveTo>
                <a:cubicBezTo>
                  <a:pt x="86" y="6"/>
                  <a:pt x="82" y="8"/>
                  <a:pt x="78" y="9"/>
                </a:cubicBezTo>
                <a:cubicBezTo>
                  <a:pt x="78" y="24"/>
                  <a:pt x="78" y="24"/>
                  <a:pt x="78" y="24"/>
                </a:cubicBezTo>
                <a:cubicBezTo>
                  <a:pt x="78" y="23"/>
                  <a:pt x="78" y="22"/>
                  <a:pt x="78" y="22"/>
                </a:cubicBezTo>
                <a:cubicBezTo>
                  <a:pt x="81" y="17"/>
                  <a:pt x="86" y="14"/>
                  <a:pt x="91" y="14"/>
                </a:cubicBezTo>
                <a:cubicBezTo>
                  <a:pt x="91" y="6"/>
                  <a:pt x="91" y="6"/>
                  <a:pt x="91" y="6"/>
                </a:cubicBezTo>
                <a:close/>
                <a:moveTo>
                  <a:pt x="78" y="188"/>
                </a:moveTo>
                <a:cubicBezTo>
                  <a:pt x="82" y="188"/>
                  <a:pt x="87" y="187"/>
                  <a:pt x="91" y="185"/>
                </a:cubicBezTo>
                <a:cubicBezTo>
                  <a:pt x="91" y="162"/>
                  <a:pt x="91" y="162"/>
                  <a:pt x="91" y="162"/>
                </a:cubicBezTo>
                <a:cubicBezTo>
                  <a:pt x="90" y="163"/>
                  <a:pt x="90" y="164"/>
                  <a:pt x="90" y="165"/>
                </a:cubicBezTo>
                <a:cubicBezTo>
                  <a:pt x="87" y="170"/>
                  <a:pt x="83" y="174"/>
                  <a:pt x="78" y="176"/>
                </a:cubicBezTo>
                <a:cubicBezTo>
                  <a:pt x="78" y="188"/>
                  <a:pt x="78" y="188"/>
                  <a:pt x="78" y="188"/>
                </a:cubicBezTo>
                <a:close/>
                <a:moveTo>
                  <a:pt x="91" y="42"/>
                </a:moveTo>
                <a:cubicBezTo>
                  <a:pt x="91" y="146"/>
                  <a:pt x="91" y="146"/>
                  <a:pt x="91" y="146"/>
                </a:cubicBezTo>
                <a:cubicBezTo>
                  <a:pt x="89" y="141"/>
                  <a:pt x="85" y="136"/>
                  <a:pt x="80" y="134"/>
                </a:cubicBezTo>
                <a:cubicBezTo>
                  <a:pt x="79" y="133"/>
                  <a:pt x="78" y="133"/>
                  <a:pt x="78" y="133"/>
                </a:cubicBezTo>
                <a:cubicBezTo>
                  <a:pt x="78" y="64"/>
                  <a:pt x="78" y="64"/>
                  <a:pt x="78" y="64"/>
                </a:cubicBezTo>
                <a:cubicBezTo>
                  <a:pt x="79" y="61"/>
                  <a:pt x="79" y="57"/>
                  <a:pt x="78" y="54"/>
                </a:cubicBezTo>
                <a:cubicBezTo>
                  <a:pt x="78" y="33"/>
                  <a:pt x="78" y="33"/>
                  <a:pt x="78" y="33"/>
                </a:cubicBezTo>
                <a:cubicBezTo>
                  <a:pt x="79" y="36"/>
                  <a:pt x="81" y="39"/>
                  <a:pt x="84" y="41"/>
                </a:cubicBezTo>
                <a:cubicBezTo>
                  <a:pt x="86" y="42"/>
                  <a:pt x="89" y="42"/>
                  <a:pt x="91" y="42"/>
                </a:cubicBezTo>
                <a:close/>
                <a:moveTo>
                  <a:pt x="78" y="9"/>
                </a:moveTo>
                <a:cubicBezTo>
                  <a:pt x="71" y="11"/>
                  <a:pt x="65" y="14"/>
                  <a:pt x="60" y="18"/>
                </a:cubicBezTo>
                <a:cubicBezTo>
                  <a:pt x="60" y="40"/>
                  <a:pt x="60" y="40"/>
                  <a:pt x="60" y="40"/>
                </a:cubicBezTo>
                <a:cubicBezTo>
                  <a:pt x="62" y="40"/>
                  <a:pt x="65" y="41"/>
                  <a:pt x="68" y="42"/>
                </a:cubicBezTo>
                <a:cubicBezTo>
                  <a:pt x="73" y="45"/>
                  <a:pt x="76" y="49"/>
                  <a:pt x="78" y="54"/>
                </a:cubicBezTo>
                <a:cubicBezTo>
                  <a:pt x="78" y="33"/>
                  <a:pt x="78" y="33"/>
                  <a:pt x="78" y="33"/>
                </a:cubicBezTo>
                <a:cubicBezTo>
                  <a:pt x="77" y="30"/>
                  <a:pt x="77" y="27"/>
                  <a:pt x="78" y="24"/>
                </a:cubicBezTo>
                <a:cubicBezTo>
                  <a:pt x="78" y="9"/>
                  <a:pt x="78" y="9"/>
                  <a:pt x="78" y="9"/>
                </a:cubicBezTo>
                <a:close/>
                <a:moveTo>
                  <a:pt x="60" y="187"/>
                </a:moveTo>
                <a:cubicBezTo>
                  <a:pt x="66" y="188"/>
                  <a:pt x="72" y="189"/>
                  <a:pt x="78" y="188"/>
                </a:cubicBezTo>
                <a:cubicBezTo>
                  <a:pt x="78" y="176"/>
                  <a:pt x="78" y="176"/>
                  <a:pt x="78" y="176"/>
                </a:cubicBezTo>
                <a:cubicBezTo>
                  <a:pt x="72" y="178"/>
                  <a:pt x="65" y="178"/>
                  <a:pt x="60" y="176"/>
                </a:cubicBezTo>
                <a:cubicBezTo>
                  <a:pt x="60" y="187"/>
                  <a:pt x="60" y="187"/>
                  <a:pt x="60" y="187"/>
                </a:cubicBezTo>
                <a:close/>
                <a:moveTo>
                  <a:pt x="78" y="64"/>
                </a:moveTo>
                <a:cubicBezTo>
                  <a:pt x="78" y="133"/>
                  <a:pt x="78" y="133"/>
                  <a:pt x="78" y="133"/>
                </a:cubicBezTo>
                <a:cubicBezTo>
                  <a:pt x="72" y="131"/>
                  <a:pt x="65" y="131"/>
                  <a:pt x="60" y="134"/>
                </a:cubicBezTo>
                <a:cubicBezTo>
                  <a:pt x="60" y="125"/>
                  <a:pt x="60" y="125"/>
                  <a:pt x="60" y="125"/>
                </a:cubicBezTo>
                <a:cubicBezTo>
                  <a:pt x="64" y="123"/>
                  <a:pt x="67" y="120"/>
                  <a:pt x="70" y="116"/>
                </a:cubicBezTo>
                <a:cubicBezTo>
                  <a:pt x="75" y="105"/>
                  <a:pt x="71" y="92"/>
                  <a:pt x="60" y="87"/>
                </a:cubicBezTo>
                <a:cubicBezTo>
                  <a:pt x="60" y="87"/>
                  <a:pt x="60" y="87"/>
                  <a:pt x="60" y="87"/>
                </a:cubicBezTo>
                <a:cubicBezTo>
                  <a:pt x="60" y="78"/>
                  <a:pt x="60" y="78"/>
                  <a:pt x="60" y="78"/>
                </a:cubicBezTo>
                <a:cubicBezTo>
                  <a:pt x="66" y="78"/>
                  <a:pt x="73" y="74"/>
                  <a:pt x="76" y="68"/>
                </a:cubicBezTo>
                <a:cubicBezTo>
                  <a:pt x="77" y="66"/>
                  <a:pt x="77" y="65"/>
                  <a:pt x="78" y="64"/>
                </a:cubicBezTo>
                <a:close/>
                <a:moveTo>
                  <a:pt x="60" y="18"/>
                </a:moveTo>
                <a:cubicBezTo>
                  <a:pt x="0" y="56"/>
                  <a:pt x="10" y="159"/>
                  <a:pt x="46" y="180"/>
                </a:cubicBezTo>
                <a:cubicBezTo>
                  <a:pt x="51" y="183"/>
                  <a:pt x="55" y="185"/>
                  <a:pt x="60" y="187"/>
                </a:cubicBezTo>
                <a:cubicBezTo>
                  <a:pt x="60" y="176"/>
                  <a:pt x="60" y="176"/>
                  <a:pt x="60" y="176"/>
                </a:cubicBezTo>
                <a:cubicBezTo>
                  <a:pt x="59" y="175"/>
                  <a:pt x="59" y="175"/>
                  <a:pt x="59" y="175"/>
                </a:cubicBezTo>
                <a:cubicBezTo>
                  <a:pt x="59" y="175"/>
                  <a:pt x="59" y="175"/>
                  <a:pt x="59" y="175"/>
                </a:cubicBezTo>
                <a:cubicBezTo>
                  <a:pt x="48" y="170"/>
                  <a:pt x="43" y="156"/>
                  <a:pt x="49" y="144"/>
                </a:cubicBezTo>
                <a:cubicBezTo>
                  <a:pt x="51" y="139"/>
                  <a:pt x="55" y="136"/>
                  <a:pt x="60" y="134"/>
                </a:cubicBezTo>
                <a:cubicBezTo>
                  <a:pt x="60" y="125"/>
                  <a:pt x="60" y="125"/>
                  <a:pt x="60" y="125"/>
                </a:cubicBezTo>
                <a:cubicBezTo>
                  <a:pt x="54" y="128"/>
                  <a:pt x="47" y="128"/>
                  <a:pt x="41" y="125"/>
                </a:cubicBezTo>
                <a:cubicBezTo>
                  <a:pt x="41" y="125"/>
                  <a:pt x="41" y="125"/>
                  <a:pt x="41" y="125"/>
                </a:cubicBezTo>
                <a:cubicBezTo>
                  <a:pt x="31" y="120"/>
                  <a:pt x="26" y="107"/>
                  <a:pt x="32" y="97"/>
                </a:cubicBezTo>
                <a:cubicBezTo>
                  <a:pt x="37" y="86"/>
                  <a:pt x="49" y="82"/>
                  <a:pt x="60" y="87"/>
                </a:cubicBezTo>
                <a:cubicBezTo>
                  <a:pt x="60" y="78"/>
                  <a:pt x="60" y="78"/>
                  <a:pt x="60" y="78"/>
                </a:cubicBezTo>
                <a:cubicBezTo>
                  <a:pt x="57" y="78"/>
                  <a:pt x="54" y="77"/>
                  <a:pt x="51" y="76"/>
                </a:cubicBezTo>
                <a:cubicBezTo>
                  <a:pt x="42" y="71"/>
                  <a:pt x="38" y="60"/>
                  <a:pt x="43" y="51"/>
                </a:cubicBezTo>
                <a:cubicBezTo>
                  <a:pt x="43" y="51"/>
                  <a:pt x="43" y="51"/>
                  <a:pt x="43" y="51"/>
                </a:cubicBezTo>
                <a:cubicBezTo>
                  <a:pt x="46" y="44"/>
                  <a:pt x="53" y="40"/>
                  <a:pt x="60" y="40"/>
                </a:cubicBezTo>
                <a:lnTo>
                  <a:pt x="60" y="18"/>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grpSp>
        <p:nvGrpSpPr>
          <p:cNvPr id="42" name="Group 127"/>
          <p:cNvGrpSpPr/>
          <p:nvPr/>
        </p:nvGrpSpPr>
        <p:grpSpPr>
          <a:xfrm>
            <a:off x="6818366" y="3195018"/>
            <a:ext cx="380902" cy="490410"/>
            <a:chOff x="8610600" y="4127500"/>
            <a:chExt cx="508001" cy="654050"/>
          </a:xfrm>
          <a:solidFill>
            <a:schemeClr val="tx2">
              <a:lumMod val="20000"/>
              <a:lumOff val="80000"/>
            </a:schemeClr>
          </a:solidFill>
        </p:grpSpPr>
        <p:sp>
          <p:nvSpPr>
            <p:cNvPr id="43" name="Freeform 33"/>
            <p:cNvSpPr>
              <a:spLocks/>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4" name="Freeform 34"/>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5" name="Freeform 35"/>
            <p:cNvSpPr>
              <a:spLocks/>
            </p:cNvSpPr>
            <p:nvPr/>
          </p:nvSpPr>
          <p:spPr bwMode="auto">
            <a:xfrm>
              <a:off x="8610600" y="4144963"/>
              <a:ext cx="496888" cy="433388"/>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6" name="Freeform 36"/>
            <p:cNvSpPr>
              <a:spLocks/>
            </p:cNvSpPr>
            <p:nvPr/>
          </p:nvSpPr>
          <p:spPr bwMode="auto">
            <a:xfrm>
              <a:off x="8729663" y="4613275"/>
              <a:ext cx="141288" cy="168275"/>
            </a:xfrm>
            <a:custGeom>
              <a:avLst/>
              <a:gdLst>
                <a:gd name="T0" fmla="*/ 45 w 65"/>
                <a:gd name="T1" fmla="*/ 5 h 77"/>
                <a:gd name="T2" fmla="*/ 45 w 65"/>
                <a:gd name="T3" fmla="*/ 28 h 77"/>
                <a:gd name="T4" fmla="*/ 25 w 65"/>
                <a:gd name="T5" fmla="*/ 45 h 77"/>
                <a:gd name="T6" fmla="*/ 1 w 65"/>
                <a:gd name="T7" fmla="*/ 64 h 77"/>
                <a:gd name="T8" fmla="*/ 65 w 65"/>
                <a:gd name="T9" fmla="*/ 77 h 77"/>
                <a:gd name="T10" fmla="*/ 65 w 65"/>
                <a:gd name="T11" fmla="*/ 0 h 77"/>
                <a:gd name="T12" fmla="*/ 45 w 65"/>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5" h="77">
                  <a:moveTo>
                    <a:pt x="45" y="5"/>
                  </a:moveTo>
                  <a:cubicBezTo>
                    <a:pt x="45" y="28"/>
                    <a:pt x="45" y="28"/>
                    <a:pt x="45" y="28"/>
                  </a:cubicBezTo>
                  <a:cubicBezTo>
                    <a:pt x="45" y="28"/>
                    <a:pt x="39" y="40"/>
                    <a:pt x="25" y="45"/>
                  </a:cubicBezTo>
                  <a:cubicBezTo>
                    <a:pt x="12" y="49"/>
                    <a:pt x="0" y="56"/>
                    <a:pt x="1" y="64"/>
                  </a:cubicBezTo>
                  <a:cubicBezTo>
                    <a:pt x="2" y="71"/>
                    <a:pt x="18" y="77"/>
                    <a:pt x="65" y="77"/>
                  </a:cubicBezTo>
                  <a:cubicBezTo>
                    <a:pt x="65" y="0"/>
                    <a:pt x="65" y="0"/>
                    <a:pt x="65" y="0"/>
                  </a:cubicBezTo>
                  <a:lnTo>
                    <a:pt x="45"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7" name="Freeform 37"/>
            <p:cNvSpPr>
              <a:spLocks/>
            </p:cNvSpPr>
            <p:nvPr/>
          </p:nvSpPr>
          <p:spPr bwMode="auto">
            <a:xfrm>
              <a:off x="8855075" y="4613275"/>
              <a:ext cx="134938" cy="168275"/>
            </a:xfrm>
            <a:custGeom>
              <a:avLst/>
              <a:gdLst>
                <a:gd name="T0" fmla="*/ 14 w 62"/>
                <a:gd name="T1" fmla="*/ 5 h 77"/>
                <a:gd name="T2" fmla="*/ 14 w 62"/>
                <a:gd name="T3" fmla="*/ 28 h 77"/>
                <a:gd name="T4" fmla="*/ 32 w 62"/>
                <a:gd name="T5" fmla="*/ 45 h 77"/>
                <a:gd name="T6" fmla="*/ 61 w 62"/>
                <a:gd name="T7" fmla="*/ 64 h 77"/>
                <a:gd name="T8" fmla="*/ 0 w 62"/>
                <a:gd name="T9" fmla="*/ 77 h 77"/>
                <a:gd name="T10" fmla="*/ 0 w 62"/>
                <a:gd name="T11" fmla="*/ 0 h 77"/>
                <a:gd name="T12" fmla="*/ 14 w 62"/>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2" h="77">
                  <a:moveTo>
                    <a:pt x="14" y="5"/>
                  </a:moveTo>
                  <a:cubicBezTo>
                    <a:pt x="14" y="28"/>
                    <a:pt x="14" y="28"/>
                    <a:pt x="14" y="28"/>
                  </a:cubicBezTo>
                  <a:cubicBezTo>
                    <a:pt x="14" y="28"/>
                    <a:pt x="19" y="40"/>
                    <a:pt x="32" y="45"/>
                  </a:cubicBezTo>
                  <a:cubicBezTo>
                    <a:pt x="46" y="49"/>
                    <a:pt x="62" y="56"/>
                    <a:pt x="61" y="64"/>
                  </a:cubicBezTo>
                  <a:cubicBezTo>
                    <a:pt x="60" y="71"/>
                    <a:pt x="34" y="77"/>
                    <a:pt x="0" y="77"/>
                  </a:cubicBezTo>
                  <a:cubicBezTo>
                    <a:pt x="0" y="0"/>
                    <a:pt x="0" y="0"/>
                    <a:pt x="0" y="0"/>
                  </a:cubicBezTo>
                  <a:lnTo>
                    <a:pt x="14"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8" name="Freeform 38"/>
            <p:cNvSpPr>
              <a:spLocks/>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9" name="Freeform 39"/>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50" name="Freeform 40"/>
            <p:cNvSpPr>
              <a:spLocks/>
            </p:cNvSpPr>
            <p:nvPr/>
          </p:nvSpPr>
          <p:spPr bwMode="auto">
            <a:xfrm>
              <a:off x="8610600" y="4144963"/>
              <a:ext cx="496888" cy="433388"/>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grpSp>
      <p:sp>
        <p:nvSpPr>
          <p:cNvPr id="51" name="Freeform 41"/>
          <p:cNvSpPr>
            <a:spLocks noEditPoints="1"/>
          </p:cNvSpPr>
          <p:nvPr/>
        </p:nvSpPr>
        <p:spPr bwMode="auto">
          <a:xfrm>
            <a:off x="7133800" y="2699847"/>
            <a:ext cx="321385" cy="292817"/>
          </a:xfrm>
          <a:custGeom>
            <a:avLst/>
            <a:gdLst>
              <a:gd name="T0" fmla="*/ 116 w 196"/>
              <a:gd name="T1" fmla="*/ 2 h 179"/>
              <a:gd name="T2" fmla="*/ 98 w 196"/>
              <a:gd name="T3" fmla="*/ 0 h 179"/>
              <a:gd name="T4" fmla="*/ 98 w 196"/>
              <a:gd name="T5" fmla="*/ 17 h 179"/>
              <a:gd name="T6" fmla="*/ 113 w 196"/>
              <a:gd name="T7" fmla="*/ 18 h 179"/>
              <a:gd name="T8" fmla="*/ 169 w 196"/>
              <a:gd name="T9" fmla="*/ 105 h 179"/>
              <a:gd name="T10" fmla="*/ 98 w 196"/>
              <a:gd name="T11" fmla="*/ 163 h 179"/>
              <a:gd name="T12" fmla="*/ 98 w 196"/>
              <a:gd name="T13" fmla="*/ 179 h 179"/>
              <a:gd name="T14" fmla="*/ 185 w 196"/>
              <a:gd name="T15" fmla="*/ 108 h 179"/>
              <a:gd name="T16" fmla="*/ 116 w 196"/>
              <a:gd name="T17" fmla="*/ 2 h 179"/>
              <a:gd name="T18" fmla="*/ 98 w 196"/>
              <a:gd name="T19" fmla="*/ 0 h 179"/>
              <a:gd name="T20" fmla="*/ 10 w 196"/>
              <a:gd name="T21" fmla="*/ 71 h 179"/>
              <a:gd name="T22" fmla="*/ 79 w 196"/>
              <a:gd name="T23" fmla="*/ 177 h 179"/>
              <a:gd name="T24" fmla="*/ 98 w 196"/>
              <a:gd name="T25" fmla="*/ 179 h 179"/>
              <a:gd name="T26" fmla="*/ 98 w 196"/>
              <a:gd name="T27" fmla="*/ 163 h 179"/>
              <a:gd name="T28" fmla="*/ 83 w 196"/>
              <a:gd name="T29" fmla="*/ 161 h 179"/>
              <a:gd name="T30" fmla="*/ 83 w 196"/>
              <a:gd name="T31" fmla="*/ 161 h 179"/>
              <a:gd name="T32" fmla="*/ 26 w 196"/>
              <a:gd name="T33" fmla="*/ 75 h 179"/>
              <a:gd name="T34" fmla="*/ 98 w 196"/>
              <a:gd name="T35" fmla="*/ 17 h 179"/>
              <a:gd name="T36" fmla="*/ 98 w 196"/>
              <a:gd name="T37"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6" h="179">
                <a:moveTo>
                  <a:pt x="116" y="2"/>
                </a:moveTo>
                <a:cubicBezTo>
                  <a:pt x="110" y="1"/>
                  <a:pt x="104" y="0"/>
                  <a:pt x="98" y="0"/>
                </a:cubicBezTo>
                <a:cubicBezTo>
                  <a:pt x="98" y="17"/>
                  <a:pt x="98" y="17"/>
                  <a:pt x="98" y="17"/>
                </a:cubicBezTo>
                <a:cubicBezTo>
                  <a:pt x="103" y="17"/>
                  <a:pt x="108" y="17"/>
                  <a:pt x="113" y="18"/>
                </a:cubicBezTo>
                <a:cubicBezTo>
                  <a:pt x="152" y="27"/>
                  <a:pt x="177" y="65"/>
                  <a:pt x="169" y="105"/>
                </a:cubicBezTo>
                <a:cubicBezTo>
                  <a:pt x="162" y="139"/>
                  <a:pt x="131" y="163"/>
                  <a:pt x="98" y="163"/>
                </a:cubicBezTo>
                <a:cubicBezTo>
                  <a:pt x="98" y="179"/>
                  <a:pt x="98" y="179"/>
                  <a:pt x="98" y="179"/>
                </a:cubicBezTo>
                <a:cubicBezTo>
                  <a:pt x="139" y="179"/>
                  <a:pt x="177" y="150"/>
                  <a:pt x="185" y="108"/>
                </a:cubicBezTo>
                <a:cubicBezTo>
                  <a:pt x="196" y="60"/>
                  <a:pt x="165" y="12"/>
                  <a:pt x="116" y="2"/>
                </a:cubicBezTo>
                <a:close/>
                <a:moveTo>
                  <a:pt x="98" y="0"/>
                </a:moveTo>
                <a:cubicBezTo>
                  <a:pt x="56" y="0"/>
                  <a:pt x="19" y="29"/>
                  <a:pt x="10" y="71"/>
                </a:cubicBezTo>
                <a:cubicBezTo>
                  <a:pt x="0" y="120"/>
                  <a:pt x="31" y="167"/>
                  <a:pt x="79" y="177"/>
                </a:cubicBezTo>
                <a:cubicBezTo>
                  <a:pt x="85" y="179"/>
                  <a:pt x="92" y="179"/>
                  <a:pt x="98" y="179"/>
                </a:cubicBezTo>
                <a:cubicBezTo>
                  <a:pt x="98" y="163"/>
                  <a:pt x="98" y="163"/>
                  <a:pt x="98" y="163"/>
                </a:cubicBezTo>
                <a:cubicBezTo>
                  <a:pt x="93" y="163"/>
                  <a:pt x="88" y="162"/>
                  <a:pt x="83" y="161"/>
                </a:cubicBezTo>
                <a:cubicBezTo>
                  <a:pt x="83" y="161"/>
                  <a:pt x="83" y="161"/>
                  <a:pt x="83" y="161"/>
                </a:cubicBezTo>
                <a:cubicBezTo>
                  <a:pt x="43" y="153"/>
                  <a:pt x="18" y="114"/>
                  <a:pt x="26" y="75"/>
                </a:cubicBezTo>
                <a:cubicBezTo>
                  <a:pt x="33" y="40"/>
                  <a:pt x="64" y="17"/>
                  <a:pt x="98" y="17"/>
                </a:cubicBezTo>
                <a:lnTo>
                  <a:pt x="98"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52" name="Freeform 42"/>
          <p:cNvSpPr>
            <a:spLocks/>
          </p:cNvSpPr>
          <p:nvPr/>
        </p:nvSpPr>
        <p:spPr bwMode="auto">
          <a:xfrm>
            <a:off x="7217122" y="2970048"/>
            <a:ext cx="69038" cy="148790"/>
          </a:xfrm>
          <a:custGeom>
            <a:avLst/>
            <a:gdLst>
              <a:gd name="T0" fmla="*/ 33 w 58"/>
              <a:gd name="T1" fmla="*/ 125 h 125"/>
              <a:gd name="T2" fmla="*/ 0 w 58"/>
              <a:gd name="T3" fmla="*/ 118 h 125"/>
              <a:gd name="T4" fmla="*/ 25 w 58"/>
              <a:gd name="T5" fmla="*/ 0 h 125"/>
              <a:gd name="T6" fmla="*/ 58 w 58"/>
              <a:gd name="T7" fmla="*/ 7 h 125"/>
              <a:gd name="T8" fmla="*/ 33 w 58"/>
              <a:gd name="T9" fmla="*/ 125 h 125"/>
            </a:gdLst>
            <a:ahLst/>
            <a:cxnLst>
              <a:cxn ang="0">
                <a:pos x="T0" y="T1"/>
              </a:cxn>
              <a:cxn ang="0">
                <a:pos x="T2" y="T3"/>
              </a:cxn>
              <a:cxn ang="0">
                <a:pos x="T4" y="T5"/>
              </a:cxn>
              <a:cxn ang="0">
                <a:pos x="T6" y="T7"/>
              </a:cxn>
              <a:cxn ang="0">
                <a:pos x="T8" y="T9"/>
              </a:cxn>
            </a:cxnLst>
            <a:rect l="0" t="0" r="r" b="b"/>
            <a:pathLst>
              <a:path w="58" h="125">
                <a:moveTo>
                  <a:pt x="33" y="125"/>
                </a:moveTo>
                <a:lnTo>
                  <a:pt x="0" y="118"/>
                </a:lnTo>
                <a:lnTo>
                  <a:pt x="25" y="0"/>
                </a:lnTo>
                <a:lnTo>
                  <a:pt x="58" y="7"/>
                </a:lnTo>
                <a:lnTo>
                  <a:pt x="33" y="125"/>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53" name="Freeform 43"/>
          <p:cNvSpPr>
            <a:spLocks/>
          </p:cNvSpPr>
          <p:nvPr/>
        </p:nvSpPr>
        <p:spPr bwMode="auto">
          <a:xfrm>
            <a:off x="7188554" y="3015280"/>
            <a:ext cx="97606" cy="201164"/>
          </a:xfrm>
          <a:custGeom>
            <a:avLst/>
            <a:gdLst>
              <a:gd name="T0" fmla="*/ 40 w 60"/>
              <a:gd name="T1" fmla="*/ 106 h 123"/>
              <a:gd name="T2" fmla="*/ 18 w 60"/>
              <a:gd name="T3" fmla="*/ 121 h 123"/>
              <a:gd name="T4" fmla="*/ 3 w 60"/>
              <a:gd name="T5" fmla="*/ 98 h 123"/>
              <a:gd name="T6" fmla="*/ 20 w 60"/>
              <a:gd name="T7" fmla="*/ 17 h 123"/>
              <a:gd name="T8" fmla="*/ 42 w 60"/>
              <a:gd name="T9" fmla="*/ 2 h 123"/>
              <a:gd name="T10" fmla="*/ 57 w 60"/>
              <a:gd name="T11" fmla="*/ 25 h 123"/>
              <a:gd name="T12" fmla="*/ 40 w 60"/>
              <a:gd name="T13" fmla="*/ 106 h 123"/>
            </a:gdLst>
            <a:ahLst/>
            <a:cxnLst>
              <a:cxn ang="0">
                <a:pos x="T0" y="T1"/>
              </a:cxn>
              <a:cxn ang="0">
                <a:pos x="T2" y="T3"/>
              </a:cxn>
              <a:cxn ang="0">
                <a:pos x="T4" y="T5"/>
              </a:cxn>
              <a:cxn ang="0">
                <a:pos x="T6" y="T7"/>
              </a:cxn>
              <a:cxn ang="0">
                <a:pos x="T8" y="T9"/>
              </a:cxn>
              <a:cxn ang="0">
                <a:pos x="T10" y="T11"/>
              </a:cxn>
              <a:cxn ang="0">
                <a:pos x="T12" y="T13"/>
              </a:cxn>
            </a:cxnLst>
            <a:rect l="0" t="0" r="r" b="b"/>
            <a:pathLst>
              <a:path w="60" h="123">
                <a:moveTo>
                  <a:pt x="40" y="106"/>
                </a:moveTo>
                <a:cubicBezTo>
                  <a:pt x="38" y="116"/>
                  <a:pt x="28" y="123"/>
                  <a:pt x="18" y="121"/>
                </a:cubicBezTo>
                <a:cubicBezTo>
                  <a:pt x="7" y="118"/>
                  <a:pt x="0" y="108"/>
                  <a:pt x="3" y="98"/>
                </a:cubicBezTo>
                <a:cubicBezTo>
                  <a:pt x="20" y="17"/>
                  <a:pt x="20" y="17"/>
                  <a:pt x="20" y="17"/>
                </a:cubicBezTo>
                <a:cubicBezTo>
                  <a:pt x="22" y="6"/>
                  <a:pt x="32" y="0"/>
                  <a:pt x="42" y="2"/>
                </a:cubicBezTo>
                <a:cubicBezTo>
                  <a:pt x="53" y="4"/>
                  <a:pt x="60" y="14"/>
                  <a:pt x="57" y="25"/>
                </a:cubicBezTo>
                <a:lnTo>
                  <a:pt x="40" y="106"/>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54" name="Freeform 45"/>
          <p:cNvSpPr>
            <a:spLocks noEditPoints="1"/>
          </p:cNvSpPr>
          <p:nvPr/>
        </p:nvSpPr>
        <p:spPr bwMode="auto">
          <a:xfrm>
            <a:off x="6180357" y="2756982"/>
            <a:ext cx="478507" cy="396375"/>
          </a:xfrm>
          <a:custGeom>
            <a:avLst/>
            <a:gdLst>
              <a:gd name="T0" fmla="*/ 199 w 293"/>
              <a:gd name="T1" fmla="*/ 192 h 242"/>
              <a:gd name="T2" fmla="*/ 219 w 293"/>
              <a:gd name="T3" fmla="*/ 205 h 242"/>
              <a:gd name="T4" fmla="*/ 219 w 293"/>
              <a:gd name="T5" fmla="*/ 214 h 242"/>
              <a:gd name="T6" fmla="*/ 199 w 293"/>
              <a:gd name="T7" fmla="*/ 214 h 242"/>
              <a:gd name="T8" fmla="*/ 219 w 293"/>
              <a:gd name="T9" fmla="*/ 242 h 242"/>
              <a:gd name="T10" fmla="*/ 242 w 293"/>
              <a:gd name="T11" fmla="*/ 216 h 242"/>
              <a:gd name="T12" fmla="*/ 199 w 293"/>
              <a:gd name="T13" fmla="*/ 170 h 242"/>
              <a:gd name="T14" fmla="*/ 293 w 293"/>
              <a:gd name="T15" fmla="*/ 147 h 242"/>
              <a:gd name="T16" fmla="*/ 269 w 293"/>
              <a:gd name="T17" fmla="*/ 0 h 242"/>
              <a:gd name="T18" fmla="*/ 199 w 293"/>
              <a:gd name="T19" fmla="*/ 16 h 242"/>
              <a:gd name="T20" fmla="*/ 275 w 293"/>
              <a:gd name="T21" fmla="*/ 35 h 242"/>
              <a:gd name="T22" fmla="*/ 256 w 293"/>
              <a:gd name="T23" fmla="*/ 154 h 242"/>
              <a:gd name="T24" fmla="*/ 199 w 293"/>
              <a:gd name="T25" fmla="*/ 170 h 242"/>
              <a:gd name="T26" fmla="*/ 175 w 293"/>
              <a:gd name="T27" fmla="*/ 192 h 242"/>
              <a:gd name="T28" fmla="*/ 199 w 293"/>
              <a:gd name="T29" fmla="*/ 170 h 242"/>
              <a:gd name="T30" fmla="*/ 146 w 293"/>
              <a:gd name="T31" fmla="*/ 154 h 242"/>
              <a:gd name="T32" fmla="*/ 199 w 293"/>
              <a:gd name="T33" fmla="*/ 242 h 242"/>
              <a:gd name="T34" fmla="*/ 179 w 293"/>
              <a:gd name="T35" fmla="*/ 214 h 242"/>
              <a:gd name="T36" fmla="*/ 179 w 293"/>
              <a:gd name="T37" fmla="*/ 205 h 242"/>
              <a:gd name="T38" fmla="*/ 199 w 293"/>
              <a:gd name="T39" fmla="*/ 192 h 242"/>
              <a:gd name="T40" fmla="*/ 146 w 293"/>
              <a:gd name="T41" fmla="*/ 0 h 242"/>
              <a:gd name="T42" fmla="*/ 199 w 293"/>
              <a:gd name="T43" fmla="*/ 16 h 242"/>
              <a:gd name="T44" fmla="*/ 146 w 293"/>
              <a:gd name="T45" fmla="*/ 0 h 242"/>
              <a:gd name="T46" fmla="*/ 0 w 293"/>
              <a:gd name="T47" fmla="*/ 24 h 242"/>
              <a:gd name="T48" fmla="*/ 23 w 293"/>
              <a:gd name="T49" fmla="*/ 170 h 242"/>
              <a:gd name="T50" fmla="*/ 117 w 293"/>
              <a:gd name="T51" fmla="*/ 192 h 242"/>
              <a:gd name="T52" fmla="*/ 52 w 293"/>
              <a:gd name="T53" fmla="*/ 216 h 242"/>
              <a:gd name="T54" fmla="*/ 75 w 293"/>
              <a:gd name="T55" fmla="*/ 242 h 242"/>
              <a:gd name="T56" fmla="*/ 146 w 293"/>
              <a:gd name="T57" fmla="*/ 154 h 242"/>
              <a:gd name="T58" fmla="*/ 37 w 293"/>
              <a:gd name="T59" fmla="*/ 154 h 242"/>
              <a:gd name="T60" fmla="*/ 17 w 293"/>
              <a:gd name="T61" fmla="*/ 35 h 242"/>
              <a:gd name="T62" fmla="*/ 146 w 293"/>
              <a:gd name="T63" fmla="*/ 16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3" h="242">
                <a:moveTo>
                  <a:pt x="219" y="192"/>
                </a:moveTo>
                <a:cubicBezTo>
                  <a:pt x="199" y="192"/>
                  <a:pt x="199" y="192"/>
                  <a:pt x="199" y="192"/>
                </a:cubicBezTo>
                <a:cubicBezTo>
                  <a:pt x="199" y="205"/>
                  <a:pt x="199" y="205"/>
                  <a:pt x="199" y="205"/>
                </a:cubicBezTo>
                <a:cubicBezTo>
                  <a:pt x="219" y="205"/>
                  <a:pt x="219" y="205"/>
                  <a:pt x="219" y="205"/>
                </a:cubicBezTo>
                <a:cubicBezTo>
                  <a:pt x="221" y="205"/>
                  <a:pt x="223" y="207"/>
                  <a:pt x="223" y="209"/>
                </a:cubicBezTo>
                <a:cubicBezTo>
                  <a:pt x="223" y="212"/>
                  <a:pt x="221" y="214"/>
                  <a:pt x="219" y="214"/>
                </a:cubicBezTo>
                <a:cubicBezTo>
                  <a:pt x="219" y="214"/>
                  <a:pt x="219" y="214"/>
                  <a:pt x="219" y="214"/>
                </a:cubicBezTo>
                <a:cubicBezTo>
                  <a:pt x="199" y="214"/>
                  <a:pt x="199" y="214"/>
                  <a:pt x="199" y="214"/>
                </a:cubicBezTo>
                <a:cubicBezTo>
                  <a:pt x="199" y="242"/>
                  <a:pt x="199" y="242"/>
                  <a:pt x="199" y="242"/>
                </a:cubicBezTo>
                <a:cubicBezTo>
                  <a:pt x="219" y="242"/>
                  <a:pt x="219" y="242"/>
                  <a:pt x="219" y="242"/>
                </a:cubicBezTo>
                <a:cubicBezTo>
                  <a:pt x="232" y="242"/>
                  <a:pt x="242" y="232"/>
                  <a:pt x="242" y="219"/>
                </a:cubicBezTo>
                <a:cubicBezTo>
                  <a:pt x="242" y="216"/>
                  <a:pt x="242" y="216"/>
                  <a:pt x="242" y="216"/>
                </a:cubicBezTo>
                <a:cubicBezTo>
                  <a:pt x="242" y="203"/>
                  <a:pt x="232" y="192"/>
                  <a:pt x="219" y="192"/>
                </a:cubicBezTo>
                <a:close/>
                <a:moveTo>
                  <a:pt x="199" y="170"/>
                </a:moveTo>
                <a:cubicBezTo>
                  <a:pt x="269" y="170"/>
                  <a:pt x="269" y="170"/>
                  <a:pt x="269" y="170"/>
                </a:cubicBezTo>
                <a:cubicBezTo>
                  <a:pt x="282" y="170"/>
                  <a:pt x="293" y="160"/>
                  <a:pt x="293" y="147"/>
                </a:cubicBezTo>
                <a:cubicBezTo>
                  <a:pt x="293" y="24"/>
                  <a:pt x="293" y="24"/>
                  <a:pt x="293" y="24"/>
                </a:cubicBezTo>
                <a:cubicBezTo>
                  <a:pt x="293" y="11"/>
                  <a:pt x="282" y="0"/>
                  <a:pt x="269" y="0"/>
                </a:cubicBezTo>
                <a:cubicBezTo>
                  <a:pt x="199" y="0"/>
                  <a:pt x="199" y="0"/>
                  <a:pt x="199" y="0"/>
                </a:cubicBezTo>
                <a:cubicBezTo>
                  <a:pt x="199" y="16"/>
                  <a:pt x="199" y="16"/>
                  <a:pt x="199" y="16"/>
                </a:cubicBezTo>
                <a:cubicBezTo>
                  <a:pt x="256" y="16"/>
                  <a:pt x="256" y="16"/>
                  <a:pt x="256" y="16"/>
                </a:cubicBezTo>
                <a:cubicBezTo>
                  <a:pt x="267" y="16"/>
                  <a:pt x="275" y="24"/>
                  <a:pt x="275" y="35"/>
                </a:cubicBezTo>
                <a:cubicBezTo>
                  <a:pt x="275" y="135"/>
                  <a:pt x="275" y="135"/>
                  <a:pt x="275" y="135"/>
                </a:cubicBezTo>
                <a:cubicBezTo>
                  <a:pt x="275" y="146"/>
                  <a:pt x="267" y="154"/>
                  <a:pt x="256" y="154"/>
                </a:cubicBezTo>
                <a:cubicBezTo>
                  <a:pt x="199" y="154"/>
                  <a:pt x="199" y="154"/>
                  <a:pt x="199" y="154"/>
                </a:cubicBezTo>
                <a:lnTo>
                  <a:pt x="199" y="170"/>
                </a:lnTo>
                <a:close/>
                <a:moveTo>
                  <a:pt x="199" y="192"/>
                </a:moveTo>
                <a:cubicBezTo>
                  <a:pt x="175" y="192"/>
                  <a:pt x="175" y="192"/>
                  <a:pt x="175" y="192"/>
                </a:cubicBezTo>
                <a:cubicBezTo>
                  <a:pt x="175" y="170"/>
                  <a:pt x="175" y="170"/>
                  <a:pt x="175" y="170"/>
                </a:cubicBezTo>
                <a:cubicBezTo>
                  <a:pt x="199" y="170"/>
                  <a:pt x="199" y="170"/>
                  <a:pt x="199" y="170"/>
                </a:cubicBezTo>
                <a:cubicBezTo>
                  <a:pt x="199" y="154"/>
                  <a:pt x="199" y="154"/>
                  <a:pt x="199" y="154"/>
                </a:cubicBezTo>
                <a:cubicBezTo>
                  <a:pt x="146" y="154"/>
                  <a:pt x="146" y="154"/>
                  <a:pt x="146" y="154"/>
                </a:cubicBezTo>
                <a:cubicBezTo>
                  <a:pt x="146" y="242"/>
                  <a:pt x="146" y="242"/>
                  <a:pt x="146" y="242"/>
                </a:cubicBezTo>
                <a:cubicBezTo>
                  <a:pt x="199" y="242"/>
                  <a:pt x="199" y="242"/>
                  <a:pt x="199" y="242"/>
                </a:cubicBezTo>
                <a:cubicBezTo>
                  <a:pt x="199" y="214"/>
                  <a:pt x="199" y="214"/>
                  <a:pt x="199" y="214"/>
                </a:cubicBezTo>
                <a:cubicBezTo>
                  <a:pt x="179" y="214"/>
                  <a:pt x="179" y="214"/>
                  <a:pt x="179" y="214"/>
                </a:cubicBezTo>
                <a:cubicBezTo>
                  <a:pt x="177" y="214"/>
                  <a:pt x="175" y="212"/>
                  <a:pt x="175" y="209"/>
                </a:cubicBezTo>
                <a:cubicBezTo>
                  <a:pt x="175" y="207"/>
                  <a:pt x="177" y="205"/>
                  <a:pt x="179" y="205"/>
                </a:cubicBezTo>
                <a:cubicBezTo>
                  <a:pt x="199" y="205"/>
                  <a:pt x="199" y="205"/>
                  <a:pt x="199" y="205"/>
                </a:cubicBezTo>
                <a:cubicBezTo>
                  <a:pt x="199" y="192"/>
                  <a:pt x="199" y="192"/>
                  <a:pt x="199" y="192"/>
                </a:cubicBezTo>
                <a:close/>
                <a:moveTo>
                  <a:pt x="199" y="0"/>
                </a:moveTo>
                <a:cubicBezTo>
                  <a:pt x="146" y="0"/>
                  <a:pt x="146" y="0"/>
                  <a:pt x="146" y="0"/>
                </a:cubicBezTo>
                <a:cubicBezTo>
                  <a:pt x="146" y="16"/>
                  <a:pt x="146" y="16"/>
                  <a:pt x="146" y="16"/>
                </a:cubicBezTo>
                <a:cubicBezTo>
                  <a:pt x="199" y="16"/>
                  <a:pt x="199" y="16"/>
                  <a:pt x="199" y="16"/>
                </a:cubicBezTo>
                <a:lnTo>
                  <a:pt x="199" y="0"/>
                </a:lnTo>
                <a:close/>
                <a:moveTo>
                  <a:pt x="146" y="0"/>
                </a:moveTo>
                <a:cubicBezTo>
                  <a:pt x="23" y="0"/>
                  <a:pt x="23" y="0"/>
                  <a:pt x="23" y="0"/>
                </a:cubicBezTo>
                <a:cubicBezTo>
                  <a:pt x="10" y="0"/>
                  <a:pt x="0" y="11"/>
                  <a:pt x="0" y="24"/>
                </a:cubicBezTo>
                <a:cubicBezTo>
                  <a:pt x="0" y="147"/>
                  <a:pt x="0" y="147"/>
                  <a:pt x="0" y="147"/>
                </a:cubicBezTo>
                <a:cubicBezTo>
                  <a:pt x="0" y="160"/>
                  <a:pt x="10" y="170"/>
                  <a:pt x="23" y="170"/>
                </a:cubicBezTo>
                <a:cubicBezTo>
                  <a:pt x="117" y="170"/>
                  <a:pt x="117" y="170"/>
                  <a:pt x="117" y="170"/>
                </a:cubicBezTo>
                <a:cubicBezTo>
                  <a:pt x="117" y="192"/>
                  <a:pt x="117" y="192"/>
                  <a:pt x="117" y="192"/>
                </a:cubicBezTo>
                <a:cubicBezTo>
                  <a:pt x="75" y="192"/>
                  <a:pt x="75" y="192"/>
                  <a:pt x="75" y="192"/>
                </a:cubicBezTo>
                <a:cubicBezTo>
                  <a:pt x="62" y="192"/>
                  <a:pt x="52" y="203"/>
                  <a:pt x="52" y="216"/>
                </a:cubicBezTo>
                <a:cubicBezTo>
                  <a:pt x="52" y="219"/>
                  <a:pt x="52" y="219"/>
                  <a:pt x="52" y="219"/>
                </a:cubicBezTo>
                <a:cubicBezTo>
                  <a:pt x="52" y="232"/>
                  <a:pt x="62" y="242"/>
                  <a:pt x="75" y="242"/>
                </a:cubicBezTo>
                <a:cubicBezTo>
                  <a:pt x="146" y="242"/>
                  <a:pt x="146" y="242"/>
                  <a:pt x="146" y="242"/>
                </a:cubicBezTo>
                <a:cubicBezTo>
                  <a:pt x="146" y="154"/>
                  <a:pt x="146" y="154"/>
                  <a:pt x="146" y="154"/>
                </a:cubicBezTo>
                <a:cubicBezTo>
                  <a:pt x="37" y="154"/>
                  <a:pt x="37" y="154"/>
                  <a:pt x="37" y="154"/>
                </a:cubicBezTo>
                <a:cubicBezTo>
                  <a:pt x="37" y="154"/>
                  <a:pt x="37" y="154"/>
                  <a:pt x="37" y="154"/>
                </a:cubicBezTo>
                <a:cubicBezTo>
                  <a:pt x="26" y="154"/>
                  <a:pt x="17" y="146"/>
                  <a:pt x="17" y="135"/>
                </a:cubicBezTo>
                <a:cubicBezTo>
                  <a:pt x="17" y="35"/>
                  <a:pt x="17" y="35"/>
                  <a:pt x="17" y="35"/>
                </a:cubicBezTo>
                <a:cubicBezTo>
                  <a:pt x="17" y="24"/>
                  <a:pt x="26" y="16"/>
                  <a:pt x="37" y="16"/>
                </a:cubicBezTo>
                <a:cubicBezTo>
                  <a:pt x="146" y="16"/>
                  <a:pt x="146" y="16"/>
                  <a:pt x="146" y="16"/>
                </a:cubicBezTo>
                <a:lnTo>
                  <a:pt x="146"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55" name="Freeform 46"/>
          <p:cNvSpPr>
            <a:spLocks noEditPoints="1"/>
          </p:cNvSpPr>
          <p:nvPr/>
        </p:nvSpPr>
        <p:spPr bwMode="auto">
          <a:xfrm>
            <a:off x="7026671" y="1967803"/>
            <a:ext cx="614203" cy="716570"/>
          </a:xfrm>
          <a:custGeom>
            <a:avLst/>
            <a:gdLst>
              <a:gd name="T0" fmla="*/ 376 w 376"/>
              <a:gd name="T1" fmla="*/ 43 h 438"/>
              <a:gd name="T2" fmla="*/ 324 w 376"/>
              <a:gd name="T3" fmla="*/ 32 h 438"/>
              <a:gd name="T4" fmla="*/ 334 w 376"/>
              <a:gd name="T5" fmla="*/ 54 h 438"/>
              <a:gd name="T6" fmla="*/ 324 w 376"/>
              <a:gd name="T7" fmla="*/ 59 h 438"/>
              <a:gd name="T8" fmla="*/ 272 w 376"/>
              <a:gd name="T9" fmla="*/ 63 h 438"/>
              <a:gd name="T10" fmla="*/ 304 w 376"/>
              <a:gd name="T11" fmla="*/ 98 h 438"/>
              <a:gd name="T12" fmla="*/ 256 w 376"/>
              <a:gd name="T13" fmla="*/ 81 h 438"/>
              <a:gd name="T14" fmla="*/ 271 w 376"/>
              <a:gd name="T15" fmla="*/ 103 h 438"/>
              <a:gd name="T16" fmla="*/ 241 w 376"/>
              <a:gd name="T17" fmla="*/ 100 h 438"/>
              <a:gd name="T18" fmla="*/ 256 w 376"/>
              <a:gd name="T19" fmla="*/ 122 h 438"/>
              <a:gd name="T20" fmla="*/ 226 w 376"/>
              <a:gd name="T21" fmla="*/ 119 h 438"/>
              <a:gd name="T22" fmla="*/ 240 w 376"/>
              <a:gd name="T23" fmla="*/ 140 h 438"/>
              <a:gd name="T24" fmla="*/ 210 w 376"/>
              <a:gd name="T25" fmla="*/ 138 h 438"/>
              <a:gd name="T26" fmla="*/ 242 w 376"/>
              <a:gd name="T27" fmla="*/ 173 h 438"/>
              <a:gd name="T28" fmla="*/ 195 w 376"/>
              <a:gd name="T29" fmla="*/ 156 h 438"/>
              <a:gd name="T30" fmla="*/ 210 w 376"/>
              <a:gd name="T31" fmla="*/ 178 h 438"/>
              <a:gd name="T32" fmla="*/ 180 w 376"/>
              <a:gd name="T33" fmla="*/ 175 h 438"/>
              <a:gd name="T34" fmla="*/ 194 w 376"/>
              <a:gd name="T35" fmla="*/ 197 h 438"/>
              <a:gd name="T36" fmla="*/ 164 w 376"/>
              <a:gd name="T37" fmla="*/ 194 h 438"/>
              <a:gd name="T38" fmla="*/ 179 w 376"/>
              <a:gd name="T39" fmla="*/ 215 h 438"/>
              <a:gd name="T40" fmla="*/ 149 w 376"/>
              <a:gd name="T41" fmla="*/ 213 h 438"/>
              <a:gd name="T42" fmla="*/ 181 w 376"/>
              <a:gd name="T43" fmla="*/ 248 h 438"/>
              <a:gd name="T44" fmla="*/ 134 w 376"/>
              <a:gd name="T45" fmla="*/ 232 h 438"/>
              <a:gd name="T46" fmla="*/ 148 w 376"/>
              <a:gd name="T47" fmla="*/ 253 h 438"/>
              <a:gd name="T48" fmla="*/ 118 w 376"/>
              <a:gd name="T49" fmla="*/ 250 h 438"/>
              <a:gd name="T50" fmla="*/ 133 w 376"/>
              <a:gd name="T51" fmla="*/ 272 h 438"/>
              <a:gd name="T52" fmla="*/ 103 w 376"/>
              <a:gd name="T53" fmla="*/ 269 h 438"/>
              <a:gd name="T54" fmla="*/ 117 w 376"/>
              <a:gd name="T55" fmla="*/ 290 h 438"/>
              <a:gd name="T56" fmla="*/ 88 w 376"/>
              <a:gd name="T57" fmla="*/ 288 h 438"/>
              <a:gd name="T58" fmla="*/ 119 w 376"/>
              <a:gd name="T59" fmla="*/ 323 h 438"/>
              <a:gd name="T60" fmla="*/ 72 w 376"/>
              <a:gd name="T61" fmla="*/ 307 h 438"/>
              <a:gd name="T62" fmla="*/ 87 w 376"/>
              <a:gd name="T63" fmla="*/ 328 h 438"/>
              <a:gd name="T64" fmla="*/ 57 w 376"/>
              <a:gd name="T65" fmla="*/ 325 h 438"/>
              <a:gd name="T66" fmla="*/ 71 w 376"/>
              <a:gd name="T67" fmla="*/ 347 h 438"/>
              <a:gd name="T68" fmla="*/ 42 w 376"/>
              <a:gd name="T69" fmla="*/ 344 h 438"/>
              <a:gd name="T70" fmla="*/ 56 w 376"/>
              <a:gd name="T71" fmla="*/ 366 h 438"/>
              <a:gd name="T72" fmla="*/ 26 w 376"/>
              <a:gd name="T73" fmla="*/ 363 h 438"/>
              <a:gd name="T74" fmla="*/ 58 w 376"/>
              <a:gd name="T75" fmla="*/ 398 h 438"/>
              <a:gd name="T76" fmla="*/ 0 w 376"/>
              <a:gd name="T77" fmla="*/ 395 h 438"/>
              <a:gd name="T78" fmla="*/ 324 w 376"/>
              <a:gd name="T79" fmla="*/ 106 h 438"/>
              <a:gd name="T80" fmla="*/ 316 w 376"/>
              <a:gd name="T81" fmla="*/ 56 h 438"/>
              <a:gd name="T82" fmla="*/ 324 w 376"/>
              <a:gd name="T83" fmla="*/ 32 h 438"/>
              <a:gd name="T84" fmla="*/ 323 w 376"/>
              <a:gd name="T85" fmla="*/ 0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6" h="438">
                <a:moveTo>
                  <a:pt x="324" y="106"/>
                </a:moveTo>
                <a:cubicBezTo>
                  <a:pt x="376" y="43"/>
                  <a:pt x="376" y="43"/>
                  <a:pt x="376" y="43"/>
                </a:cubicBezTo>
                <a:cubicBezTo>
                  <a:pt x="324" y="1"/>
                  <a:pt x="324" y="1"/>
                  <a:pt x="324" y="1"/>
                </a:cubicBezTo>
                <a:cubicBezTo>
                  <a:pt x="324" y="32"/>
                  <a:pt x="324" y="32"/>
                  <a:pt x="324" y="32"/>
                </a:cubicBezTo>
                <a:cubicBezTo>
                  <a:pt x="327" y="32"/>
                  <a:pt x="330" y="33"/>
                  <a:pt x="332" y="35"/>
                </a:cubicBezTo>
                <a:cubicBezTo>
                  <a:pt x="338" y="40"/>
                  <a:pt x="339" y="49"/>
                  <a:pt x="334" y="54"/>
                </a:cubicBezTo>
                <a:cubicBezTo>
                  <a:pt x="334" y="54"/>
                  <a:pt x="334" y="54"/>
                  <a:pt x="334" y="54"/>
                </a:cubicBezTo>
                <a:cubicBezTo>
                  <a:pt x="332" y="57"/>
                  <a:pt x="328" y="59"/>
                  <a:pt x="324" y="59"/>
                </a:cubicBezTo>
                <a:lnTo>
                  <a:pt x="324" y="106"/>
                </a:lnTo>
                <a:close/>
                <a:moveTo>
                  <a:pt x="272" y="63"/>
                </a:moveTo>
                <a:cubicBezTo>
                  <a:pt x="308" y="92"/>
                  <a:pt x="308" y="92"/>
                  <a:pt x="308" y="92"/>
                </a:cubicBezTo>
                <a:cubicBezTo>
                  <a:pt x="304" y="98"/>
                  <a:pt x="304" y="98"/>
                  <a:pt x="304" y="98"/>
                </a:cubicBezTo>
                <a:cubicBezTo>
                  <a:pt x="267" y="68"/>
                  <a:pt x="267" y="68"/>
                  <a:pt x="267" y="68"/>
                </a:cubicBezTo>
                <a:cubicBezTo>
                  <a:pt x="256" y="81"/>
                  <a:pt x="256" y="81"/>
                  <a:pt x="256" y="81"/>
                </a:cubicBezTo>
                <a:cubicBezTo>
                  <a:pt x="276" y="97"/>
                  <a:pt x="276" y="97"/>
                  <a:pt x="276" y="97"/>
                </a:cubicBezTo>
                <a:cubicBezTo>
                  <a:pt x="271" y="103"/>
                  <a:pt x="271" y="103"/>
                  <a:pt x="271" y="103"/>
                </a:cubicBezTo>
                <a:cubicBezTo>
                  <a:pt x="252" y="87"/>
                  <a:pt x="252" y="87"/>
                  <a:pt x="252" y="87"/>
                </a:cubicBezTo>
                <a:cubicBezTo>
                  <a:pt x="241" y="100"/>
                  <a:pt x="241" y="100"/>
                  <a:pt x="241" y="100"/>
                </a:cubicBezTo>
                <a:cubicBezTo>
                  <a:pt x="260" y="116"/>
                  <a:pt x="260" y="116"/>
                  <a:pt x="260" y="116"/>
                </a:cubicBezTo>
                <a:cubicBezTo>
                  <a:pt x="256" y="122"/>
                  <a:pt x="256" y="122"/>
                  <a:pt x="256" y="122"/>
                </a:cubicBezTo>
                <a:cubicBezTo>
                  <a:pt x="236" y="106"/>
                  <a:pt x="236" y="106"/>
                  <a:pt x="236" y="106"/>
                </a:cubicBezTo>
                <a:cubicBezTo>
                  <a:pt x="226" y="119"/>
                  <a:pt x="226" y="119"/>
                  <a:pt x="226" y="119"/>
                </a:cubicBezTo>
                <a:cubicBezTo>
                  <a:pt x="245" y="135"/>
                  <a:pt x="245" y="135"/>
                  <a:pt x="245" y="135"/>
                </a:cubicBezTo>
                <a:cubicBezTo>
                  <a:pt x="240" y="140"/>
                  <a:pt x="240" y="140"/>
                  <a:pt x="240" y="140"/>
                </a:cubicBezTo>
                <a:cubicBezTo>
                  <a:pt x="221" y="125"/>
                  <a:pt x="221" y="125"/>
                  <a:pt x="221" y="125"/>
                </a:cubicBezTo>
                <a:cubicBezTo>
                  <a:pt x="210" y="138"/>
                  <a:pt x="210" y="138"/>
                  <a:pt x="210" y="138"/>
                </a:cubicBezTo>
                <a:cubicBezTo>
                  <a:pt x="247" y="167"/>
                  <a:pt x="247" y="167"/>
                  <a:pt x="247" y="167"/>
                </a:cubicBezTo>
                <a:cubicBezTo>
                  <a:pt x="242" y="173"/>
                  <a:pt x="242" y="173"/>
                  <a:pt x="242" y="173"/>
                </a:cubicBezTo>
                <a:cubicBezTo>
                  <a:pt x="206" y="143"/>
                  <a:pt x="206" y="143"/>
                  <a:pt x="206" y="143"/>
                </a:cubicBezTo>
                <a:cubicBezTo>
                  <a:pt x="195" y="156"/>
                  <a:pt x="195" y="156"/>
                  <a:pt x="195" y="156"/>
                </a:cubicBezTo>
                <a:cubicBezTo>
                  <a:pt x="214" y="172"/>
                  <a:pt x="214" y="172"/>
                  <a:pt x="214" y="172"/>
                </a:cubicBezTo>
                <a:cubicBezTo>
                  <a:pt x="210" y="178"/>
                  <a:pt x="210" y="178"/>
                  <a:pt x="210" y="178"/>
                </a:cubicBezTo>
                <a:cubicBezTo>
                  <a:pt x="190" y="162"/>
                  <a:pt x="190" y="162"/>
                  <a:pt x="190" y="162"/>
                </a:cubicBezTo>
                <a:cubicBezTo>
                  <a:pt x="180" y="175"/>
                  <a:pt x="180" y="175"/>
                  <a:pt x="180" y="175"/>
                </a:cubicBezTo>
                <a:cubicBezTo>
                  <a:pt x="199" y="191"/>
                  <a:pt x="199" y="191"/>
                  <a:pt x="199" y="191"/>
                </a:cubicBezTo>
                <a:cubicBezTo>
                  <a:pt x="194" y="197"/>
                  <a:pt x="194" y="197"/>
                  <a:pt x="194" y="197"/>
                </a:cubicBezTo>
                <a:cubicBezTo>
                  <a:pt x="175" y="181"/>
                  <a:pt x="175" y="181"/>
                  <a:pt x="175" y="181"/>
                </a:cubicBezTo>
                <a:cubicBezTo>
                  <a:pt x="164" y="194"/>
                  <a:pt x="164" y="194"/>
                  <a:pt x="164" y="194"/>
                </a:cubicBezTo>
                <a:cubicBezTo>
                  <a:pt x="184" y="210"/>
                  <a:pt x="184" y="210"/>
                  <a:pt x="184" y="210"/>
                </a:cubicBezTo>
                <a:cubicBezTo>
                  <a:pt x="179" y="215"/>
                  <a:pt x="179" y="215"/>
                  <a:pt x="179" y="215"/>
                </a:cubicBezTo>
                <a:cubicBezTo>
                  <a:pt x="160" y="200"/>
                  <a:pt x="160" y="200"/>
                  <a:pt x="160" y="200"/>
                </a:cubicBezTo>
                <a:cubicBezTo>
                  <a:pt x="149" y="213"/>
                  <a:pt x="149" y="213"/>
                  <a:pt x="149" y="213"/>
                </a:cubicBezTo>
                <a:cubicBezTo>
                  <a:pt x="185" y="243"/>
                  <a:pt x="185" y="243"/>
                  <a:pt x="185" y="243"/>
                </a:cubicBezTo>
                <a:cubicBezTo>
                  <a:pt x="181" y="248"/>
                  <a:pt x="181" y="248"/>
                  <a:pt x="181" y="248"/>
                </a:cubicBezTo>
                <a:cubicBezTo>
                  <a:pt x="144" y="218"/>
                  <a:pt x="144" y="218"/>
                  <a:pt x="144" y="218"/>
                </a:cubicBezTo>
                <a:cubicBezTo>
                  <a:pt x="134" y="232"/>
                  <a:pt x="134" y="232"/>
                  <a:pt x="134" y="232"/>
                </a:cubicBezTo>
                <a:cubicBezTo>
                  <a:pt x="153" y="247"/>
                  <a:pt x="153" y="247"/>
                  <a:pt x="153" y="247"/>
                </a:cubicBezTo>
                <a:cubicBezTo>
                  <a:pt x="148" y="253"/>
                  <a:pt x="148" y="253"/>
                  <a:pt x="148" y="253"/>
                </a:cubicBezTo>
                <a:cubicBezTo>
                  <a:pt x="129" y="237"/>
                  <a:pt x="129" y="237"/>
                  <a:pt x="129" y="237"/>
                </a:cubicBezTo>
                <a:cubicBezTo>
                  <a:pt x="118" y="250"/>
                  <a:pt x="118" y="250"/>
                  <a:pt x="118" y="250"/>
                </a:cubicBezTo>
                <a:cubicBezTo>
                  <a:pt x="137" y="266"/>
                  <a:pt x="137" y="266"/>
                  <a:pt x="137" y="266"/>
                </a:cubicBezTo>
                <a:cubicBezTo>
                  <a:pt x="133" y="272"/>
                  <a:pt x="133" y="272"/>
                  <a:pt x="133" y="272"/>
                </a:cubicBezTo>
                <a:cubicBezTo>
                  <a:pt x="114" y="256"/>
                  <a:pt x="114" y="256"/>
                  <a:pt x="114" y="256"/>
                </a:cubicBezTo>
                <a:cubicBezTo>
                  <a:pt x="103" y="269"/>
                  <a:pt x="103" y="269"/>
                  <a:pt x="103" y="269"/>
                </a:cubicBezTo>
                <a:cubicBezTo>
                  <a:pt x="122" y="285"/>
                  <a:pt x="122" y="285"/>
                  <a:pt x="122" y="285"/>
                </a:cubicBezTo>
                <a:cubicBezTo>
                  <a:pt x="117" y="290"/>
                  <a:pt x="117" y="290"/>
                  <a:pt x="117" y="290"/>
                </a:cubicBezTo>
                <a:cubicBezTo>
                  <a:pt x="98" y="275"/>
                  <a:pt x="98" y="275"/>
                  <a:pt x="98" y="275"/>
                </a:cubicBezTo>
                <a:cubicBezTo>
                  <a:pt x="88" y="288"/>
                  <a:pt x="88" y="288"/>
                  <a:pt x="88" y="288"/>
                </a:cubicBezTo>
                <a:cubicBezTo>
                  <a:pt x="124" y="318"/>
                  <a:pt x="124" y="318"/>
                  <a:pt x="124" y="318"/>
                </a:cubicBezTo>
                <a:cubicBezTo>
                  <a:pt x="119" y="323"/>
                  <a:pt x="119" y="323"/>
                  <a:pt x="119" y="323"/>
                </a:cubicBezTo>
                <a:cubicBezTo>
                  <a:pt x="83" y="294"/>
                  <a:pt x="83" y="294"/>
                  <a:pt x="83" y="294"/>
                </a:cubicBezTo>
                <a:cubicBezTo>
                  <a:pt x="72" y="307"/>
                  <a:pt x="72" y="307"/>
                  <a:pt x="72" y="307"/>
                </a:cubicBezTo>
                <a:cubicBezTo>
                  <a:pt x="91" y="322"/>
                  <a:pt x="91" y="322"/>
                  <a:pt x="91" y="322"/>
                </a:cubicBezTo>
                <a:cubicBezTo>
                  <a:pt x="87" y="328"/>
                  <a:pt x="87" y="328"/>
                  <a:pt x="87" y="328"/>
                </a:cubicBezTo>
                <a:cubicBezTo>
                  <a:pt x="68" y="312"/>
                  <a:pt x="68" y="312"/>
                  <a:pt x="68" y="312"/>
                </a:cubicBezTo>
                <a:cubicBezTo>
                  <a:pt x="57" y="325"/>
                  <a:pt x="57" y="325"/>
                  <a:pt x="57" y="325"/>
                </a:cubicBezTo>
                <a:cubicBezTo>
                  <a:pt x="76" y="341"/>
                  <a:pt x="76" y="341"/>
                  <a:pt x="76" y="341"/>
                </a:cubicBezTo>
                <a:cubicBezTo>
                  <a:pt x="71" y="347"/>
                  <a:pt x="71" y="347"/>
                  <a:pt x="71" y="347"/>
                </a:cubicBezTo>
                <a:cubicBezTo>
                  <a:pt x="52" y="331"/>
                  <a:pt x="52" y="331"/>
                  <a:pt x="52" y="331"/>
                </a:cubicBezTo>
                <a:cubicBezTo>
                  <a:pt x="42" y="344"/>
                  <a:pt x="42" y="344"/>
                  <a:pt x="42" y="344"/>
                </a:cubicBezTo>
                <a:cubicBezTo>
                  <a:pt x="61" y="360"/>
                  <a:pt x="61" y="360"/>
                  <a:pt x="61" y="360"/>
                </a:cubicBezTo>
                <a:cubicBezTo>
                  <a:pt x="56" y="366"/>
                  <a:pt x="56" y="366"/>
                  <a:pt x="56" y="366"/>
                </a:cubicBezTo>
                <a:cubicBezTo>
                  <a:pt x="37" y="350"/>
                  <a:pt x="37" y="350"/>
                  <a:pt x="37" y="350"/>
                </a:cubicBezTo>
                <a:cubicBezTo>
                  <a:pt x="26" y="363"/>
                  <a:pt x="26" y="363"/>
                  <a:pt x="26" y="363"/>
                </a:cubicBezTo>
                <a:cubicBezTo>
                  <a:pt x="63" y="393"/>
                  <a:pt x="63" y="393"/>
                  <a:pt x="63" y="393"/>
                </a:cubicBezTo>
                <a:cubicBezTo>
                  <a:pt x="58" y="398"/>
                  <a:pt x="58" y="398"/>
                  <a:pt x="58" y="398"/>
                </a:cubicBezTo>
                <a:cubicBezTo>
                  <a:pt x="22" y="369"/>
                  <a:pt x="22" y="369"/>
                  <a:pt x="22" y="369"/>
                </a:cubicBezTo>
                <a:cubicBezTo>
                  <a:pt x="0" y="395"/>
                  <a:pt x="0" y="395"/>
                  <a:pt x="0" y="395"/>
                </a:cubicBezTo>
                <a:cubicBezTo>
                  <a:pt x="53" y="438"/>
                  <a:pt x="53" y="438"/>
                  <a:pt x="53" y="438"/>
                </a:cubicBezTo>
                <a:cubicBezTo>
                  <a:pt x="324" y="106"/>
                  <a:pt x="324" y="106"/>
                  <a:pt x="324" y="106"/>
                </a:cubicBezTo>
                <a:cubicBezTo>
                  <a:pt x="324" y="59"/>
                  <a:pt x="324" y="59"/>
                  <a:pt x="324" y="59"/>
                </a:cubicBezTo>
                <a:cubicBezTo>
                  <a:pt x="321" y="59"/>
                  <a:pt x="318" y="58"/>
                  <a:pt x="316" y="56"/>
                </a:cubicBezTo>
                <a:cubicBezTo>
                  <a:pt x="310" y="51"/>
                  <a:pt x="309" y="43"/>
                  <a:pt x="314" y="37"/>
                </a:cubicBezTo>
                <a:cubicBezTo>
                  <a:pt x="316" y="34"/>
                  <a:pt x="320" y="32"/>
                  <a:pt x="324" y="32"/>
                </a:cubicBezTo>
                <a:cubicBezTo>
                  <a:pt x="324" y="1"/>
                  <a:pt x="324" y="1"/>
                  <a:pt x="324" y="1"/>
                </a:cubicBezTo>
                <a:cubicBezTo>
                  <a:pt x="323" y="0"/>
                  <a:pt x="323" y="0"/>
                  <a:pt x="323" y="0"/>
                </a:cubicBezTo>
                <a:lnTo>
                  <a:pt x="272" y="63"/>
                </a:ln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56" name="Freeform 47"/>
          <p:cNvSpPr>
            <a:spLocks noEditPoints="1"/>
          </p:cNvSpPr>
          <p:nvPr/>
        </p:nvSpPr>
        <p:spPr bwMode="auto">
          <a:xfrm>
            <a:off x="7492084" y="2177299"/>
            <a:ext cx="265441" cy="521358"/>
          </a:xfrm>
          <a:custGeom>
            <a:avLst/>
            <a:gdLst>
              <a:gd name="T0" fmla="*/ 121 w 162"/>
              <a:gd name="T1" fmla="*/ 144 h 319"/>
              <a:gd name="T2" fmla="*/ 128 w 162"/>
              <a:gd name="T3" fmla="*/ 138 h 319"/>
              <a:gd name="T4" fmla="*/ 150 w 162"/>
              <a:gd name="T5" fmla="*/ 80 h 319"/>
              <a:gd name="T6" fmla="*/ 147 w 162"/>
              <a:gd name="T7" fmla="*/ 69 h 319"/>
              <a:gd name="T8" fmla="*/ 156 w 162"/>
              <a:gd name="T9" fmla="*/ 46 h 319"/>
              <a:gd name="T10" fmla="*/ 137 w 162"/>
              <a:gd name="T11" fmla="*/ 3 h 319"/>
              <a:gd name="T12" fmla="*/ 121 w 162"/>
              <a:gd name="T13" fmla="*/ 1 h 319"/>
              <a:gd name="T14" fmla="*/ 121 w 162"/>
              <a:gd name="T15" fmla="*/ 58 h 319"/>
              <a:gd name="T16" fmla="*/ 126 w 162"/>
              <a:gd name="T17" fmla="*/ 61 h 319"/>
              <a:gd name="T18" fmla="*/ 121 w 162"/>
              <a:gd name="T19" fmla="*/ 59 h 319"/>
              <a:gd name="T20" fmla="*/ 121 w 162"/>
              <a:gd name="T21" fmla="*/ 85 h 319"/>
              <a:gd name="T22" fmla="*/ 125 w 162"/>
              <a:gd name="T23" fmla="*/ 75 h 319"/>
              <a:gd name="T24" fmla="*/ 123 w 162"/>
              <a:gd name="T25" fmla="*/ 66 h 319"/>
              <a:gd name="T26" fmla="*/ 139 w 162"/>
              <a:gd name="T27" fmla="*/ 72 h 319"/>
              <a:gd name="T28" fmla="*/ 144 w 162"/>
              <a:gd name="T29" fmla="*/ 83 h 319"/>
              <a:gd name="T30" fmla="*/ 125 w 162"/>
              <a:gd name="T31" fmla="*/ 132 h 319"/>
              <a:gd name="T32" fmla="*/ 121 w 162"/>
              <a:gd name="T33" fmla="*/ 136 h 319"/>
              <a:gd name="T34" fmla="*/ 121 w 162"/>
              <a:gd name="T35" fmla="*/ 144 h 319"/>
              <a:gd name="T36" fmla="*/ 66 w 162"/>
              <a:gd name="T37" fmla="*/ 284 h 319"/>
              <a:gd name="T38" fmla="*/ 121 w 162"/>
              <a:gd name="T39" fmla="*/ 144 h 319"/>
              <a:gd name="T40" fmla="*/ 121 w 162"/>
              <a:gd name="T41" fmla="*/ 144 h 319"/>
              <a:gd name="T42" fmla="*/ 121 w 162"/>
              <a:gd name="T43" fmla="*/ 136 h 319"/>
              <a:gd name="T44" fmla="*/ 114 w 162"/>
              <a:gd name="T45" fmla="*/ 137 h 319"/>
              <a:gd name="T46" fmla="*/ 98 w 162"/>
              <a:gd name="T47" fmla="*/ 130 h 319"/>
              <a:gd name="T48" fmla="*/ 98 w 162"/>
              <a:gd name="T49" fmla="*/ 130 h 319"/>
              <a:gd name="T50" fmla="*/ 106 w 162"/>
              <a:gd name="T51" fmla="*/ 125 h 319"/>
              <a:gd name="T52" fmla="*/ 121 w 162"/>
              <a:gd name="T53" fmla="*/ 85 h 319"/>
              <a:gd name="T54" fmla="*/ 121 w 162"/>
              <a:gd name="T55" fmla="*/ 59 h 319"/>
              <a:gd name="T56" fmla="*/ 85 w 162"/>
              <a:gd name="T57" fmla="*/ 45 h 319"/>
              <a:gd name="T58" fmla="*/ 74 w 162"/>
              <a:gd name="T59" fmla="*/ 51 h 319"/>
              <a:gd name="T60" fmla="*/ 52 w 162"/>
              <a:gd name="T61" fmla="*/ 108 h 319"/>
              <a:gd name="T62" fmla="*/ 54 w 162"/>
              <a:gd name="T63" fmla="*/ 118 h 319"/>
              <a:gd name="T64" fmla="*/ 35 w 162"/>
              <a:gd name="T65" fmla="*/ 168 h 319"/>
              <a:gd name="T66" fmla="*/ 35 w 162"/>
              <a:gd name="T67" fmla="*/ 256 h 319"/>
              <a:gd name="T68" fmla="*/ 39 w 162"/>
              <a:gd name="T69" fmla="*/ 257 h 319"/>
              <a:gd name="T70" fmla="*/ 45 w 162"/>
              <a:gd name="T71" fmla="*/ 268 h 319"/>
              <a:gd name="T72" fmla="*/ 58 w 162"/>
              <a:gd name="T73" fmla="*/ 264 h 319"/>
              <a:gd name="T74" fmla="*/ 64 w 162"/>
              <a:gd name="T75" fmla="*/ 278 h 319"/>
              <a:gd name="T76" fmla="*/ 63 w 162"/>
              <a:gd name="T77" fmla="*/ 281 h 319"/>
              <a:gd name="T78" fmla="*/ 35 w 162"/>
              <a:gd name="T79" fmla="*/ 300 h 319"/>
              <a:gd name="T80" fmla="*/ 35 w 162"/>
              <a:gd name="T81" fmla="*/ 306 h 319"/>
              <a:gd name="T82" fmla="*/ 66 w 162"/>
              <a:gd name="T83" fmla="*/ 284 h 319"/>
              <a:gd name="T84" fmla="*/ 121 w 162"/>
              <a:gd name="T85" fmla="*/ 1 h 319"/>
              <a:gd name="T86" fmla="*/ 121 w 162"/>
              <a:gd name="T87" fmla="*/ 58 h 319"/>
              <a:gd name="T88" fmla="*/ 88 w 162"/>
              <a:gd name="T89" fmla="*/ 36 h 319"/>
              <a:gd name="T90" fmla="*/ 94 w 162"/>
              <a:gd name="T91" fmla="*/ 22 h 319"/>
              <a:gd name="T92" fmla="*/ 121 w 162"/>
              <a:gd name="T93" fmla="*/ 1 h 319"/>
              <a:gd name="T94" fmla="*/ 35 w 162"/>
              <a:gd name="T95" fmla="*/ 168 h 319"/>
              <a:gd name="T96" fmla="*/ 0 w 162"/>
              <a:gd name="T97" fmla="*/ 258 h 319"/>
              <a:gd name="T98" fmla="*/ 15 w 162"/>
              <a:gd name="T99" fmla="*/ 319 h 319"/>
              <a:gd name="T100" fmla="*/ 35 w 162"/>
              <a:gd name="T101" fmla="*/ 306 h 319"/>
              <a:gd name="T102" fmla="*/ 35 w 162"/>
              <a:gd name="T103" fmla="*/ 300 h 319"/>
              <a:gd name="T104" fmla="*/ 33 w 162"/>
              <a:gd name="T105" fmla="*/ 301 h 319"/>
              <a:gd name="T106" fmla="*/ 13 w 162"/>
              <a:gd name="T107" fmla="*/ 294 h 319"/>
              <a:gd name="T108" fmla="*/ 5 w 162"/>
              <a:gd name="T109" fmla="*/ 259 h 319"/>
              <a:gd name="T110" fmla="*/ 5 w 162"/>
              <a:gd name="T111" fmla="*/ 259 h 319"/>
              <a:gd name="T112" fmla="*/ 6 w 162"/>
              <a:gd name="T113" fmla="*/ 256 h 319"/>
              <a:gd name="T114" fmla="*/ 19 w 162"/>
              <a:gd name="T115" fmla="*/ 250 h 319"/>
              <a:gd name="T116" fmla="*/ 26 w 162"/>
              <a:gd name="T117" fmla="*/ 261 h 319"/>
              <a:gd name="T118" fmla="*/ 35 w 162"/>
              <a:gd name="T119" fmla="*/ 256 h 319"/>
              <a:gd name="T120" fmla="*/ 35 w 162"/>
              <a:gd name="T121" fmla="*/ 168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2" h="319">
                <a:moveTo>
                  <a:pt x="121" y="144"/>
                </a:moveTo>
                <a:cubicBezTo>
                  <a:pt x="124" y="143"/>
                  <a:pt x="127" y="141"/>
                  <a:pt x="128" y="138"/>
                </a:cubicBezTo>
                <a:cubicBezTo>
                  <a:pt x="150" y="80"/>
                  <a:pt x="150" y="80"/>
                  <a:pt x="150" y="80"/>
                </a:cubicBezTo>
                <a:cubicBezTo>
                  <a:pt x="152" y="76"/>
                  <a:pt x="150" y="71"/>
                  <a:pt x="147" y="69"/>
                </a:cubicBezTo>
                <a:cubicBezTo>
                  <a:pt x="156" y="46"/>
                  <a:pt x="156" y="46"/>
                  <a:pt x="156" y="46"/>
                </a:cubicBezTo>
                <a:cubicBezTo>
                  <a:pt x="162" y="29"/>
                  <a:pt x="154" y="9"/>
                  <a:pt x="137" y="3"/>
                </a:cubicBezTo>
                <a:cubicBezTo>
                  <a:pt x="132" y="1"/>
                  <a:pt x="126" y="0"/>
                  <a:pt x="121" y="1"/>
                </a:cubicBezTo>
                <a:cubicBezTo>
                  <a:pt x="121" y="58"/>
                  <a:pt x="121" y="58"/>
                  <a:pt x="121" y="58"/>
                </a:cubicBezTo>
                <a:cubicBezTo>
                  <a:pt x="126" y="61"/>
                  <a:pt x="126" y="61"/>
                  <a:pt x="126" y="61"/>
                </a:cubicBezTo>
                <a:cubicBezTo>
                  <a:pt x="121" y="59"/>
                  <a:pt x="121" y="59"/>
                  <a:pt x="121" y="59"/>
                </a:cubicBezTo>
                <a:cubicBezTo>
                  <a:pt x="121" y="85"/>
                  <a:pt x="121" y="85"/>
                  <a:pt x="121" y="85"/>
                </a:cubicBezTo>
                <a:cubicBezTo>
                  <a:pt x="125" y="75"/>
                  <a:pt x="125" y="75"/>
                  <a:pt x="125" y="75"/>
                </a:cubicBezTo>
                <a:cubicBezTo>
                  <a:pt x="126" y="72"/>
                  <a:pt x="126" y="68"/>
                  <a:pt x="123" y="66"/>
                </a:cubicBezTo>
                <a:cubicBezTo>
                  <a:pt x="139" y="72"/>
                  <a:pt x="139" y="72"/>
                  <a:pt x="139" y="72"/>
                </a:cubicBezTo>
                <a:cubicBezTo>
                  <a:pt x="143" y="73"/>
                  <a:pt x="146" y="78"/>
                  <a:pt x="144" y="83"/>
                </a:cubicBezTo>
                <a:cubicBezTo>
                  <a:pt x="125" y="132"/>
                  <a:pt x="125" y="132"/>
                  <a:pt x="125" y="132"/>
                </a:cubicBezTo>
                <a:cubicBezTo>
                  <a:pt x="124" y="134"/>
                  <a:pt x="123" y="135"/>
                  <a:pt x="121" y="136"/>
                </a:cubicBezTo>
                <a:lnTo>
                  <a:pt x="121" y="144"/>
                </a:lnTo>
                <a:close/>
                <a:moveTo>
                  <a:pt x="66" y="284"/>
                </a:moveTo>
                <a:cubicBezTo>
                  <a:pt x="121" y="144"/>
                  <a:pt x="121" y="144"/>
                  <a:pt x="121" y="144"/>
                </a:cubicBezTo>
                <a:cubicBezTo>
                  <a:pt x="121" y="144"/>
                  <a:pt x="121" y="144"/>
                  <a:pt x="121" y="144"/>
                </a:cubicBezTo>
                <a:cubicBezTo>
                  <a:pt x="121" y="136"/>
                  <a:pt x="121" y="136"/>
                  <a:pt x="121" y="136"/>
                </a:cubicBezTo>
                <a:cubicBezTo>
                  <a:pt x="119" y="137"/>
                  <a:pt x="117" y="137"/>
                  <a:pt x="114" y="137"/>
                </a:cubicBezTo>
                <a:cubicBezTo>
                  <a:pt x="98" y="130"/>
                  <a:pt x="98" y="130"/>
                  <a:pt x="98" y="130"/>
                </a:cubicBezTo>
                <a:cubicBezTo>
                  <a:pt x="98" y="130"/>
                  <a:pt x="98" y="130"/>
                  <a:pt x="98" y="130"/>
                </a:cubicBezTo>
                <a:cubicBezTo>
                  <a:pt x="102" y="130"/>
                  <a:pt x="105" y="128"/>
                  <a:pt x="106" y="125"/>
                </a:cubicBezTo>
                <a:cubicBezTo>
                  <a:pt x="121" y="85"/>
                  <a:pt x="121" y="85"/>
                  <a:pt x="121" y="85"/>
                </a:cubicBezTo>
                <a:cubicBezTo>
                  <a:pt x="121" y="59"/>
                  <a:pt x="121" y="59"/>
                  <a:pt x="121" y="59"/>
                </a:cubicBezTo>
                <a:cubicBezTo>
                  <a:pt x="85" y="45"/>
                  <a:pt x="85" y="45"/>
                  <a:pt x="85" y="45"/>
                </a:cubicBezTo>
                <a:cubicBezTo>
                  <a:pt x="80" y="44"/>
                  <a:pt x="76" y="47"/>
                  <a:pt x="74" y="51"/>
                </a:cubicBezTo>
                <a:cubicBezTo>
                  <a:pt x="52" y="108"/>
                  <a:pt x="52" y="108"/>
                  <a:pt x="52" y="108"/>
                </a:cubicBezTo>
                <a:cubicBezTo>
                  <a:pt x="51" y="112"/>
                  <a:pt x="52" y="115"/>
                  <a:pt x="54" y="118"/>
                </a:cubicBezTo>
                <a:cubicBezTo>
                  <a:pt x="35" y="168"/>
                  <a:pt x="35" y="168"/>
                  <a:pt x="35" y="168"/>
                </a:cubicBezTo>
                <a:cubicBezTo>
                  <a:pt x="35" y="256"/>
                  <a:pt x="35" y="256"/>
                  <a:pt x="35" y="256"/>
                </a:cubicBezTo>
                <a:cubicBezTo>
                  <a:pt x="36" y="256"/>
                  <a:pt x="37" y="257"/>
                  <a:pt x="39" y="257"/>
                </a:cubicBezTo>
                <a:cubicBezTo>
                  <a:pt x="43" y="259"/>
                  <a:pt x="46" y="264"/>
                  <a:pt x="45" y="268"/>
                </a:cubicBezTo>
                <a:cubicBezTo>
                  <a:pt x="48" y="264"/>
                  <a:pt x="53" y="263"/>
                  <a:pt x="58" y="264"/>
                </a:cubicBezTo>
                <a:cubicBezTo>
                  <a:pt x="63" y="267"/>
                  <a:pt x="66" y="273"/>
                  <a:pt x="64" y="278"/>
                </a:cubicBezTo>
                <a:cubicBezTo>
                  <a:pt x="63" y="281"/>
                  <a:pt x="63" y="281"/>
                  <a:pt x="63" y="281"/>
                </a:cubicBezTo>
                <a:cubicBezTo>
                  <a:pt x="35" y="300"/>
                  <a:pt x="35" y="300"/>
                  <a:pt x="35" y="300"/>
                </a:cubicBezTo>
                <a:cubicBezTo>
                  <a:pt x="35" y="306"/>
                  <a:pt x="35" y="306"/>
                  <a:pt x="35" y="306"/>
                </a:cubicBezTo>
                <a:cubicBezTo>
                  <a:pt x="66" y="284"/>
                  <a:pt x="66" y="284"/>
                  <a:pt x="66" y="284"/>
                </a:cubicBezTo>
                <a:close/>
                <a:moveTo>
                  <a:pt x="121" y="1"/>
                </a:moveTo>
                <a:cubicBezTo>
                  <a:pt x="121" y="58"/>
                  <a:pt x="121" y="58"/>
                  <a:pt x="121" y="58"/>
                </a:cubicBezTo>
                <a:cubicBezTo>
                  <a:pt x="88" y="36"/>
                  <a:pt x="88" y="36"/>
                  <a:pt x="88" y="36"/>
                </a:cubicBezTo>
                <a:cubicBezTo>
                  <a:pt x="94" y="22"/>
                  <a:pt x="94" y="22"/>
                  <a:pt x="94" y="22"/>
                </a:cubicBezTo>
                <a:cubicBezTo>
                  <a:pt x="98" y="10"/>
                  <a:pt x="109" y="2"/>
                  <a:pt x="121" y="1"/>
                </a:cubicBezTo>
                <a:close/>
                <a:moveTo>
                  <a:pt x="35" y="168"/>
                </a:moveTo>
                <a:cubicBezTo>
                  <a:pt x="0" y="258"/>
                  <a:pt x="0" y="258"/>
                  <a:pt x="0" y="258"/>
                </a:cubicBezTo>
                <a:cubicBezTo>
                  <a:pt x="15" y="319"/>
                  <a:pt x="15" y="319"/>
                  <a:pt x="15" y="319"/>
                </a:cubicBezTo>
                <a:cubicBezTo>
                  <a:pt x="35" y="306"/>
                  <a:pt x="35" y="306"/>
                  <a:pt x="35" y="306"/>
                </a:cubicBezTo>
                <a:cubicBezTo>
                  <a:pt x="35" y="300"/>
                  <a:pt x="35" y="300"/>
                  <a:pt x="35" y="300"/>
                </a:cubicBezTo>
                <a:cubicBezTo>
                  <a:pt x="33" y="301"/>
                  <a:pt x="33" y="301"/>
                  <a:pt x="33" y="301"/>
                </a:cubicBezTo>
                <a:cubicBezTo>
                  <a:pt x="13" y="294"/>
                  <a:pt x="13" y="294"/>
                  <a:pt x="13" y="294"/>
                </a:cubicBezTo>
                <a:cubicBezTo>
                  <a:pt x="5" y="259"/>
                  <a:pt x="5" y="259"/>
                  <a:pt x="5" y="259"/>
                </a:cubicBezTo>
                <a:cubicBezTo>
                  <a:pt x="5" y="259"/>
                  <a:pt x="5" y="259"/>
                  <a:pt x="5" y="259"/>
                </a:cubicBezTo>
                <a:cubicBezTo>
                  <a:pt x="6" y="256"/>
                  <a:pt x="6" y="256"/>
                  <a:pt x="6" y="256"/>
                </a:cubicBezTo>
                <a:cubicBezTo>
                  <a:pt x="8" y="250"/>
                  <a:pt x="14" y="248"/>
                  <a:pt x="19" y="250"/>
                </a:cubicBezTo>
                <a:cubicBezTo>
                  <a:pt x="24" y="251"/>
                  <a:pt x="27" y="256"/>
                  <a:pt x="26" y="261"/>
                </a:cubicBezTo>
                <a:cubicBezTo>
                  <a:pt x="28" y="258"/>
                  <a:pt x="31" y="256"/>
                  <a:pt x="35" y="256"/>
                </a:cubicBezTo>
                <a:lnTo>
                  <a:pt x="35" y="168"/>
                </a:ln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57" name="Freeform 48"/>
          <p:cNvSpPr>
            <a:spLocks noEditPoints="1"/>
          </p:cNvSpPr>
          <p:nvPr/>
        </p:nvSpPr>
        <p:spPr bwMode="auto">
          <a:xfrm>
            <a:off x="6566019" y="2243957"/>
            <a:ext cx="434465" cy="434465"/>
          </a:xfrm>
          <a:custGeom>
            <a:avLst/>
            <a:gdLst>
              <a:gd name="T0" fmla="*/ 133 w 266"/>
              <a:gd name="T1" fmla="*/ 0 h 266"/>
              <a:gd name="T2" fmla="*/ 133 w 266"/>
              <a:gd name="T3" fmla="*/ 0 h 266"/>
              <a:gd name="T4" fmla="*/ 133 w 266"/>
              <a:gd name="T5" fmla="*/ 35 h 266"/>
              <a:gd name="T6" fmla="*/ 150 w 266"/>
              <a:gd name="T7" fmla="*/ 24 h 266"/>
              <a:gd name="T8" fmla="*/ 242 w 266"/>
              <a:gd name="T9" fmla="*/ 117 h 266"/>
              <a:gd name="T10" fmla="*/ 231 w 266"/>
              <a:gd name="T11" fmla="*/ 133 h 266"/>
              <a:gd name="T12" fmla="*/ 242 w 266"/>
              <a:gd name="T13" fmla="*/ 149 h 266"/>
              <a:gd name="T14" fmla="*/ 150 w 266"/>
              <a:gd name="T15" fmla="*/ 242 h 266"/>
              <a:gd name="T16" fmla="*/ 150 w 266"/>
              <a:gd name="T17" fmla="*/ 242 h 266"/>
              <a:gd name="T18" fmla="*/ 133 w 266"/>
              <a:gd name="T19" fmla="*/ 231 h 266"/>
              <a:gd name="T20" fmla="*/ 133 w 266"/>
              <a:gd name="T21" fmla="*/ 266 h 266"/>
              <a:gd name="T22" fmla="*/ 133 w 266"/>
              <a:gd name="T23" fmla="*/ 266 h 266"/>
              <a:gd name="T24" fmla="*/ 266 w 266"/>
              <a:gd name="T25" fmla="*/ 133 h 266"/>
              <a:gd name="T26" fmla="*/ 133 w 266"/>
              <a:gd name="T27" fmla="*/ 0 h 266"/>
              <a:gd name="T28" fmla="*/ 133 w 266"/>
              <a:gd name="T29" fmla="*/ 0 h 266"/>
              <a:gd name="T30" fmla="*/ 133 w 266"/>
              <a:gd name="T31" fmla="*/ 0 h 266"/>
              <a:gd name="T32" fmla="*/ 0 w 266"/>
              <a:gd name="T33" fmla="*/ 133 h 266"/>
              <a:gd name="T34" fmla="*/ 133 w 266"/>
              <a:gd name="T35" fmla="*/ 266 h 266"/>
              <a:gd name="T36" fmla="*/ 133 w 266"/>
              <a:gd name="T37" fmla="*/ 266 h 266"/>
              <a:gd name="T38" fmla="*/ 133 w 266"/>
              <a:gd name="T39" fmla="*/ 231 h 266"/>
              <a:gd name="T40" fmla="*/ 133 w 266"/>
              <a:gd name="T41" fmla="*/ 231 h 266"/>
              <a:gd name="T42" fmla="*/ 117 w 266"/>
              <a:gd name="T43" fmla="*/ 242 h 266"/>
              <a:gd name="T44" fmla="*/ 24 w 266"/>
              <a:gd name="T45" fmla="*/ 149 h 266"/>
              <a:gd name="T46" fmla="*/ 35 w 266"/>
              <a:gd name="T47" fmla="*/ 133 h 266"/>
              <a:gd name="T48" fmla="*/ 24 w 266"/>
              <a:gd name="T49" fmla="*/ 117 h 266"/>
              <a:gd name="T50" fmla="*/ 117 w 266"/>
              <a:gd name="T51" fmla="*/ 24 h 266"/>
              <a:gd name="T52" fmla="*/ 133 w 266"/>
              <a:gd name="T53" fmla="*/ 35 h 266"/>
              <a:gd name="T54" fmla="*/ 133 w 266"/>
              <a:gd name="T55" fmla="*/ 35 h 266"/>
              <a:gd name="T56" fmla="*/ 133 w 266"/>
              <a:gd name="T57"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66" h="266">
                <a:moveTo>
                  <a:pt x="133" y="0"/>
                </a:moveTo>
                <a:cubicBezTo>
                  <a:pt x="133" y="0"/>
                  <a:pt x="133" y="0"/>
                  <a:pt x="133" y="0"/>
                </a:cubicBezTo>
                <a:cubicBezTo>
                  <a:pt x="133" y="35"/>
                  <a:pt x="133" y="35"/>
                  <a:pt x="133" y="35"/>
                </a:cubicBezTo>
                <a:cubicBezTo>
                  <a:pt x="141" y="35"/>
                  <a:pt x="147" y="30"/>
                  <a:pt x="150" y="24"/>
                </a:cubicBezTo>
                <a:cubicBezTo>
                  <a:pt x="197" y="31"/>
                  <a:pt x="235" y="69"/>
                  <a:pt x="242" y="117"/>
                </a:cubicBezTo>
                <a:cubicBezTo>
                  <a:pt x="236" y="119"/>
                  <a:pt x="231" y="125"/>
                  <a:pt x="231" y="133"/>
                </a:cubicBezTo>
                <a:cubicBezTo>
                  <a:pt x="231" y="140"/>
                  <a:pt x="236" y="147"/>
                  <a:pt x="242" y="149"/>
                </a:cubicBezTo>
                <a:cubicBezTo>
                  <a:pt x="235" y="197"/>
                  <a:pt x="197" y="235"/>
                  <a:pt x="150" y="242"/>
                </a:cubicBezTo>
                <a:cubicBezTo>
                  <a:pt x="150" y="242"/>
                  <a:pt x="150" y="242"/>
                  <a:pt x="150" y="242"/>
                </a:cubicBezTo>
                <a:cubicBezTo>
                  <a:pt x="147" y="236"/>
                  <a:pt x="141" y="231"/>
                  <a:pt x="133" y="231"/>
                </a:cubicBezTo>
                <a:cubicBezTo>
                  <a:pt x="133" y="266"/>
                  <a:pt x="133" y="266"/>
                  <a:pt x="133" y="266"/>
                </a:cubicBezTo>
                <a:cubicBezTo>
                  <a:pt x="133" y="266"/>
                  <a:pt x="133" y="266"/>
                  <a:pt x="133" y="266"/>
                </a:cubicBezTo>
                <a:cubicBezTo>
                  <a:pt x="207" y="266"/>
                  <a:pt x="266" y="206"/>
                  <a:pt x="266" y="133"/>
                </a:cubicBezTo>
                <a:cubicBezTo>
                  <a:pt x="266" y="59"/>
                  <a:pt x="207" y="0"/>
                  <a:pt x="133" y="0"/>
                </a:cubicBezTo>
                <a:close/>
                <a:moveTo>
                  <a:pt x="133" y="0"/>
                </a:moveTo>
                <a:cubicBezTo>
                  <a:pt x="133" y="0"/>
                  <a:pt x="133" y="0"/>
                  <a:pt x="133" y="0"/>
                </a:cubicBezTo>
                <a:cubicBezTo>
                  <a:pt x="60" y="0"/>
                  <a:pt x="0" y="59"/>
                  <a:pt x="0" y="133"/>
                </a:cubicBezTo>
                <a:cubicBezTo>
                  <a:pt x="0" y="206"/>
                  <a:pt x="60" y="266"/>
                  <a:pt x="133" y="266"/>
                </a:cubicBezTo>
                <a:cubicBezTo>
                  <a:pt x="133" y="266"/>
                  <a:pt x="133" y="266"/>
                  <a:pt x="133" y="266"/>
                </a:cubicBezTo>
                <a:cubicBezTo>
                  <a:pt x="133" y="231"/>
                  <a:pt x="133" y="231"/>
                  <a:pt x="133" y="231"/>
                </a:cubicBezTo>
                <a:cubicBezTo>
                  <a:pt x="133" y="231"/>
                  <a:pt x="133" y="231"/>
                  <a:pt x="133" y="231"/>
                </a:cubicBezTo>
                <a:cubicBezTo>
                  <a:pt x="126" y="231"/>
                  <a:pt x="120" y="236"/>
                  <a:pt x="117" y="242"/>
                </a:cubicBezTo>
                <a:cubicBezTo>
                  <a:pt x="69" y="235"/>
                  <a:pt x="31" y="197"/>
                  <a:pt x="24" y="149"/>
                </a:cubicBezTo>
                <a:cubicBezTo>
                  <a:pt x="31" y="147"/>
                  <a:pt x="35" y="140"/>
                  <a:pt x="35" y="133"/>
                </a:cubicBezTo>
                <a:cubicBezTo>
                  <a:pt x="35" y="125"/>
                  <a:pt x="31" y="119"/>
                  <a:pt x="24" y="117"/>
                </a:cubicBezTo>
                <a:cubicBezTo>
                  <a:pt x="31" y="69"/>
                  <a:pt x="69" y="31"/>
                  <a:pt x="117" y="24"/>
                </a:cubicBezTo>
                <a:cubicBezTo>
                  <a:pt x="120" y="30"/>
                  <a:pt x="126" y="35"/>
                  <a:pt x="133" y="35"/>
                </a:cubicBezTo>
                <a:cubicBezTo>
                  <a:pt x="133" y="35"/>
                  <a:pt x="133" y="35"/>
                  <a:pt x="133" y="35"/>
                </a:cubicBezTo>
                <a:lnTo>
                  <a:pt x="133"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58" name="Freeform 49"/>
          <p:cNvSpPr>
            <a:spLocks/>
          </p:cNvSpPr>
          <p:nvPr/>
        </p:nvSpPr>
        <p:spPr bwMode="auto">
          <a:xfrm>
            <a:off x="6645771" y="2382033"/>
            <a:ext cx="216637" cy="114270"/>
          </a:xfrm>
          <a:custGeom>
            <a:avLst/>
            <a:gdLst>
              <a:gd name="T0" fmla="*/ 124 w 133"/>
              <a:gd name="T1" fmla="*/ 0 h 70"/>
              <a:gd name="T2" fmla="*/ 93 w 133"/>
              <a:gd name="T3" fmla="*/ 30 h 70"/>
              <a:gd name="T4" fmla="*/ 84 w 133"/>
              <a:gd name="T5" fmla="*/ 28 h 70"/>
              <a:gd name="T6" fmla="*/ 65 w 133"/>
              <a:gd name="T7" fmla="*/ 42 h 70"/>
              <a:gd name="T8" fmla="*/ 0 w 133"/>
              <a:gd name="T9" fmla="*/ 42 h 70"/>
              <a:gd name="T10" fmla="*/ 0 w 133"/>
              <a:gd name="T11" fmla="*/ 56 h 70"/>
              <a:gd name="T12" fmla="*/ 65 w 133"/>
              <a:gd name="T13" fmla="*/ 56 h 70"/>
              <a:gd name="T14" fmla="*/ 84 w 133"/>
              <a:gd name="T15" fmla="*/ 70 h 70"/>
              <a:gd name="T16" fmla="*/ 105 w 133"/>
              <a:gd name="T17" fmla="*/ 49 h 70"/>
              <a:gd name="T18" fmla="*/ 103 w 133"/>
              <a:gd name="T19" fmla="*/ 40 h 70"/>
              <a:gd name="T20" fmla="*/ 133 w 133"/>
              <a:gd name="T21" fmla="*/ 9 h 70"/>
              <a:gd name="T22" fmla="*/ 124 w 133"/>
              <a:gd name="T23"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3" h="70">
                <a:moveTo>
                  <a:pt x="124" y="0"/>
                </a:moveTo>
                <a:cubicBezTo>
                  <a:pt x="93" y="30"/>
                  <a:pt x="93" y="30"/>
                  <a:pt x="93" y="30"/>
                </a:cubicBezTo>
                <a:cubicBezTo>
                  <a:pt x="91" y="29"/>
                  <a:pt x="88" y="28"/>
                  <a:pt x="84" y="28"/>
                </a:cubicBezTo>
                <a:cubicBezTo>
                  <a:pt x="75" y="28"/>
                  <a:pt x="67" y="34"/>
                  <a:pt x="65" y="42"/>
                </a:cubicBezTo>
                <a:cubicBezTo>
                  <a:pt x="0" y="42"/>
                  <a:pt x="0" y="42"/>
                  <a:pt x="0" y="42"/>
                </a:cubicBezTo>
                <a:cubicBezTo>
                  <a:pt x="0" y="56"/>
                  <a:pt x="0" y="56"/>
                  <a:pt x="0" y="56"/>
                </a:cubicBezTo>
                <a:cubicBezTo>
                  <a:pt x="65" y="56"/>
                  <a:pt x="65" y="56"/>
                  <a:pt x="65" y="56"/>
                </a:cubicBezTo>
                <a:cubicBezTo>
                  <a:pt x="67" y="64"/>
                  <a:pt x="75" y="70"/>
                  <a:pt x="84" y="70"/>
                </a:cubicBezTo>
                <a:cubicBezTo>
                  <a:pt x="96" y="70"/>
                  <a:pt x="105" y="60"/>
                  <a:pt x="105" y="49"/>
                </a:cubicBezTo>
                <a:cubicBezTo>
                  <a:pt x="105" y="46"/>
                  <a:pt x="104" y="43"/>
                  <a:pt x="103" y="40"/>
                </a:cubicBezTo>
                <a:cubicBezTo>
                  <a:pt x="133" y="9"/>
                  <a:pt x="133" y="9"/>
                  <a:pt x="133" y="9"/>
                </a:cubicBezTo>
                <a:lnTo>
                  <a:pt x="124"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grpSp>
        <p:nvGrpSpPr>
          <p:cNvPr id="59" name="Group 126"/>
          <p:cNvGrpSpPr/>
          <p:nvPr/>
        </p:nvGrpSpPr>
        <p:grpSpPr>
          <a:xfrm>
            <a:off x="6739805" y="2803404"/>
            <a:ext cx="340430" cy="323766"/>
            <a:chOff x="8505825" y="3605213"/>
            <a:chExt cx="454025" cy="431800"/>
          </a:xfrm>
          <a:solidFill>
            <a:schemeClr val="tx2">
              <a:lumMod val="20000"/>
              <a:lumOff val="80000"/>
            </a:schemeClr>
          </a:solidFill>
        </p:grpSpPr>
        <p:sp>
          <p:nvSpPr>
            <p:cNvPr id="60" name="Freeform 50"/>
            <p:cNvSpPr>
              <a:spLocks/>
            </p:cNvSpPr>
            <p:nvPr/>
          </p:nvSpPr>
          <p:spPr bwMode="auto">
            <a:xfrm>
              <a:off x="8505825" y="3694113"/>
              <a:ext cx="454025" cy="342900"/>
            </a:xfrm>
            <a:custGeom>
              <a:avLst/>
              <a:gdLst>
                <a:gd name="T0" fmla="*/ 146 w 208"/>
                <a:gd name="T1" fmla="*/ 0 h 157"/>
                <a:gd name="T2" fmla="*/ 104 w 208"/>
                <a:gd name="T3" fmla="*/ 15 h 157"/>
                <a:gd name="T4" fmla="*/ 62 w 208"/>
                <a:gd name="T5" fmla="*/ 0 h 157"/>
                <a:gd name="T6" fmla="*/ 0 w 208"/>
                <a:gd name="T7" fmla="*/ 60 h 157"/>
                <a:gd name="T8" fmla="*/ 107 w 208"/>
                <a:gd name="T9" fmla="*/ 157 h 157"/>
                <a:gd name="T10" fmla="*/ 208 w 208"/>
                <a:gd name="T11" fmla="*/ 60 h 157"/>
                <a:gd name="T12" fmla="*/ 146 w 208"/>
                <a:gd name="T13" fmla="*/ 0 h 157"/>
              </a:gdLst>
              <a:ahLst/>
              <a:cxnLst>
                <a:cxn ang="0">
                  <a:pos x="T0" y="T1"/>
                </a:cxn>
                <a:cxn ang="0">
                  <a:pos x="T2" y="T3"/>
                </a:cxn>
                <a:cxn ang="0">
                  <a:pos x="T4" y="T5"/>
                </a:cxn>
                <a:cxn ang="0">
                  <a:pos x="T6" y="T7"/>
                </a:cxn>
                <a:cxn ang="0">
                  <a:pos x="T8" y="T9"/>
                </a:cxn>
                <a:cxn ang="0">
                  <a:pos x="T10" y="T11"/>
                </a:cxn>
                <a:cxn ang="0">
                  <a:pos x="T12" y="T13"/>
                </a:cxn>
              </a:cxnLst>
              <a:rect l="0" t="0" r="r" b="b"/>
              <a:pathLst>
                <a:path w="208" h="157">
                  <a:moveTo>
                    <a:pt x="146" y="0"/>
                  </a:moveTo>
                  <a:cubicBezTo>
                    <a:pt x="130" y="0"/>
                    <a:pt x="115" y="6"/>
                    <a:pt x="104" y="15"/>
                  </a:cubicBezTo>
                  <a:cubicBezTo>
                    <a:pt x="93" y="6"/>
                    <a:pt x="78" y="0"/>
                    <a:pt x="62" y="0"/>
                  </a:cubicBezTo>
                  <a:cubicBezTo>
                    <a:pt x="28" y="0"/>
                    <a:pt x="0" y="27"/>
                    <a:pt x="0" y="60"/>
                  </a:cubicBezTo>
                  <a:cubicBezTo>
                    <a:pt x="0" y="98"/>
                    <a:pt x="31" y="157"/>
                    <a:pt x="107" y="157"/>
                  </a:cubicBezTo>
                  <a:cubicBezTo>
                    <a:pt x="185" y="157"/>
                    <a:pt x="208" y="95"/>
                    <a:pt x="208" y="60"/>
                  </a:cubicBezTo>
                  <a:cubicBezTo>
                    <a:pt x="208" y="27"/>
                    <a:pt x="180" y="0"/>
                    <a:pt x="146"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61" name="Freeform 51"/>
            <p:cNvSpPr>
              <a:spLocks/>
            </p:cNvSpPr>
            <p:nvPr/>
          </p:nvSpPr>
          <p:spPr bwMode="auto">
            <a:xfrm>
              <a:off x="8709025" y="3605213"/>
              <a:ext cx="123825" cy="157163"/>
            </a:xfrm>
            <a:custGeom>
              <a:avLst/>
              <a:gdLst>
                <a:gd name="T0" fmla="*/ 12 w 57"/>
                <a:gd name="T1" fmla="*/ 72 h 72"/>
                <a:gd name="T2" fmla="*/ 27 w 57"/>
                <a:gd name="T3" fmla="*/ 0 h 72"/>
                <a:gd name="T4" fmla="*/ 57 w 57"/>
                <a:gd name="T5" fmla="*/ 6 h 72"/>
                <a:gd name="T6" fmla="*/ 12 w 57"/>
                <a:gd name="T7" fmla="*/ 72 h 72"/>
              </a:gdLst>
              <a:ahLst/>
              <a:cxnLst>
                <a:cxn ang="0">
                  <a:pos x="T0" y="T1"/>
                </a:cxn>
                <a:cxn ang="0">
                  <a:pos x="T2" y="T3"/>
                </a:cxn>
                <a:cxn ang="0">
                  <a:pos x="T4" y="T5"/>
                </a:cxn>
                <a:cxn ang="0">
                  <a:pos x="T6" y="T7"/>
                </a:cxn>
              </a:cxnLst>
              <a:rect l="0" t="0" r="r" b="b"/>
              <a:pathLst>
                <a:path w="57" h="72">
                  <a:moveTo>
                    <a:pt x="12" y="72"/>
                  </a:moveTo>
                  <a:cubicBezTo>
                    <a:pt x="0" y="48"/>
                    <a:pt x="7" y="20"/>
                    <a:pt x="27" y="0"/>
                  </a:cubicBezTo>
                  <a:cubicBezTo>
                    <a:pt x="57" y="6"/>
                    <a:pt x="57" y="6"/>
                    <a:pt x="57" y="6"/>
                  </a:cubicBezTo>
                  <a:cubicBezTo>
                    <a:pt x="29" y="21"/>
                    <a:pt x="12" y="37"/>
                    <a:pt x="12" y="7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grpSp>
      <p:sp>
        <p:nvSpPr>
          <p:cNvPr id="62" name="Freeform 52"/>
          <p:cNvSpPr>
            <a:spLocks/>
          </p:cNvSpPr>
          <p:nvPr/>
        </p:nvSpPr>
        <p:spPr bwMode="auto">
          <a:xfrm>
            <a:off x="5689947" y="876284"/>
            <a:ext cx="509455" cy="414230"/>
          </a:xfrm>
          <a:custGeom>
            <a:avLst/>
            <a:gdLst>
              <a:gd name="T0" fmla="*/ 312 w 312"/>
              <a:gd name="T1" fmla="*/ 86 h 253"/>
              <a:gd name="T2" fmla="*/ 305 w 312"/>
              <a:gd name="T3" fmla="*/ 75 h 253"/>
              <a:gd name="T4" fmla="*/ 79 w 312"/>
              <a:gd name="T5" fmla="*/ 226 h 253"/>
              <a:gd name="T6" fmla="*/ 28 w 312"/>
              <a:gd name="T7" fmla="*/ 214 h 253"/>
              <a:gd name="T8" fmla="*/ 35 w 312"/>
              <a:gd name="T9" fmla="*/ 162 h 253"/>
              <a:gd name="T10" fmla="*/ 262 w 312"/>
              <a:gd name="T11" fmla="*/ 11 h 253"/>
              <a:gd name="T12" fmla="*/ 254 w 312"/>
              <a:gd name="T13" fmla="*/ 0 h 253"/>
              <a:gd name="T14" fmla="*/ 26 w 312"/>
              <a:gd name="T15" fmla="*/ 153 h 253"/>
              <a:gd name="T16" fmla="*/ 15 w 312"/>
              <a:gd name="T17" fmla="*/ 222 h 253"/>
              <a:gd name="T18" fmla="*/ 83 w 312"/>
              <a:gd name="T19" fmla="*/ 239 h 253"/>
              <a:gd name="T20" fmla="*/ 312 w 312"/>
              <a:gd name="T21" fmla="*/ 8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2" h="253">
                <a:moveTo>
                  <a:pt x="312" y="86"/>
                </a:moveTo>
                <a:cubicBezTo>
                  <a:pt x="305" y="75"/>
                  <a:pt x="305" y="75"/>
                  <a:pt x="305" y="75"/>
                </a:cubicBezTo>
                <a:cubicBezTo>
                  <a:pt x="79" y="226"/>
                  <a:pt x="79" y="226"/>
                  <a:pt x="79" y="226"/>
                </a:cubicBezTo>
                <a:cubicBezTo>
                  <a:pt x="63" y="237"/>
                  <a:pt x="40" y="231"/>
                  <a:pt x="28" y="214"/>
                </a:cubicBezTo>
                <a:cubicBezTo>
                  <a:pt x="16" y="196"/>
                  <a:pt x="19" y="173"/>
                  <a:pt x="35" y="162"/>
                </a:cubicBezTo>
                <a:cubicBezTo>
                  <a:pt x="262" y="11"/>
                  <a:pt x="262" y="11"/>
                  <a:pt x="262" y="11"/>
                </a:cubicBezTo>
                <a:cubicBezTo>
                  <a:pt x="254" y="0"/>
                  <a:pt x="254" y="0"/>
                  <a:pt x="254" y="0"/>
                </a:cubicBezTo>
                <a:cubicBezTo>
                  <a:pt x="26" y="153"/>
                  <a:pt x="26" y="153"/>
                  <a:pt x="26" y="153"/>
                </a:cubicBezTo>
                <a:cubicBezTo>
                  <a:pt x="4" y="167"/>
                  <a:pt x="0" y="198"/>
                  <a:pt x="15" y="222"/>
                </a:cubicBezTo>
                <a:cubicBezTo>
                  <a:pt x="31" y="246"/>
                  <a:pt x="62" y="253"/>
                  <a:pt x="83" y="239"/>
                </a:cubicBezTo>
                <a:lnTo>
                  <a:pt x="312" y="86"/>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3" name="Freeform 53"/>
          <p:cNvSpPr>
            <a:spLocks/>
          </p:cNvSpPr>
          <p:nvPr/>
        </p:nvSpPr>
        <p:spPr bwMode="auto">
          <a:xfrm>
            <a:off x="6076800" y="853669"/>
            <a:ext cx="140457" cy="192831"/>
          </a:xfrm>
          <a:custGeom>
            <a:avLst/>
            <a:gdLst>
              <a:gd name="T0" fmla="*/ 80 w 86"/>
              <a:gd name="T1" fmla="*/ 115 h 118"/>
              <a:gd name="T2" fmla="*/ 68 w 86"/>
              <a:gd name="T3" fmla="*/ 113 h 118"/>
              <a:gd name="T4" fmla="*/ 3 w 86"/>
              <a:gd name="T5" fmla="*/ 16 h 118"/>
              <a:gd name="T6" fmla="*/ 6 w 86"/>
              <a:gd name="T7" fmla="*/ 3 h 118"/>
              <a:gd name="T8" fmla="*/ 19 w 86"/>
              <a:gd name="T9" fmla="*/ 6 h 118"/>
              <a:gd name="T10" fmla="*/ 83 w 86"/>
              <a:gd name="T11" fmla="*/ 102 h 118"/>
              <a:gd name="T12" fmla="*/ 80 w 86"/>
              <a:gd name="T13" fmla="*/ 115 h 118"/>
            </a:gdLst>
            <a:ahLst/>
            <a:cxnLst>
              <a:cxn ang="0">
                <a:pos x="T0" y="T1"/>
              </a:cxn>
              <a:cxn ang="0">
                <a:pos x="T2" y="T3"/>
              </a:cxn>
              <a:cxn ang="0">
                <a:pos x="T4" y="T5"/>
              </a:cxn>
              <a:cxn ang="0">
                <a:pos x="T6" y="T7"/>
              </a:cxn>
              <a:cxn ang="0">
                <a:pos x="T8" y="T9"/>
              </a:cxn>
              <a:cxn ang="0">
                <a:pos x="T10" y="T11"/>
              </a:cxn>
              <a:cxn ang="0">
                <a:pos x="T12" y="T13"/>
              </a:cxn>
            </a:cxnLst>
            <a:rect l="0" t="0" r="r" b="b"/>
            <a:pathLst>
              <a:path w="86" h="118">
                <a:moveTo>
                  <a:pt x="80" y="115"/>
                </a:moveTo>
                <a:cubicBezTo>
                  <a:pt x="76" y="118"/>
                  <a:pt x="70" y="117"/>
                  <a:pt x="68" y="113"/>
                </a:cubicBezTo>
                <a:cubicBezTo>
                  <a:pt x="3" y="16"/>
                  <a:pt x="3" y="16"/>
                  <a:pt x="3" y="16"/>
                </a:cubicBezTo>
                <a:cubicBezTo>
                  <a:pt x="0" y="12"/>
                  <a:pt x="1" y="6"/>
                  <a:pt x="6" y="3"/>
                </a:cubicBezTo>
                <a:cubicBezTo>
                  <a:pt x="10" y="0"/>
                  <a:pt x="16" y="2"/>
                  <a:pt x="19" y="6"/>
                </a:cubicBezTo>
                <a:cubicBezTo>
                  <a:pt x="83" y="102"/>
                  <a:pt x="83" y="102"/>
                  <a:pt x="83" y="102"/>
                </a:cubicBezTo>
                <a:cubicBezTo>
                  <a:pt x="86" y="107"/>
                  <a:pt x="85" y="112"/>
                  <a:pt x="80" y="115"/>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4" name="Freeform 54"/>
          <p:cNvSpPr>
            <a:spLocks/>
          </p:cNvSpPr>
          <p:nvPr/>
        </p:nvSpPr>
        <p:spPr bwMode="auto">
          <a:xfrm>
            <a:off x="5756605" y="985793"/>
            <a:ext cx="385662" cy="252347"/>
          </a:xfrm>
          <a:custGeom>
            <a:avLst/>
            <a:gdLst>
              <a:gd name="T0" fmla="*/ 236 w 236"/>
              <a:gd name="T1" fmla="*/ 13 h 154"/>
              <a:gd name="T2" fmla="*/ 227 w 236"/>
              <a:gd name="T3" fmla="*/ 0 h 154"/>
              <a:gd name="T4" fmla="*/ 25 w 236"/>
              <a:gd name="T5" fmla="*/ 135 h 154"/>
              <a:gd name="T6" fmla="*/ 0 w 236"/>
              <a:gd name="T7" fmla="*/ 136 h 154"/>
              <a:gd name="T8" fmla="*/ 1 w 236"/>
              <a:gd name="T9" fmla="*/ 138 h 154"/>
              <a:gd name="T10" fmla="*/ 36 w 236"/>
              <a:gd name="T11" fmla="*/ 146 h 154"/>
              <a:gd name="T12" fmla="*/ 236 w 236"/>
              <a:gd name="T13" fmla="*/ 13 h 154"/>
            </a:gdLst>
            <a:ahLst/>
            <a:cxnLst>
              <a:cxn ang="0">
                <a:pos x="T0" y="T1"/>
              </a:cxn>
              <a:cxn ang="0">
                <a:pos x="T2" y="T3"/>
              </a:cxn>
              <a:cxn ang="0">
                <a:pos x="T4" y="T5"/>
              </a:cxn>
              <a:cxn ang="0">
                <a:pos x="T6" y="T7"/>
              </a:cxn>
              <a:cxn ang="0">
                <a:pos x="T8" y="T9"/>
              </a:cxn>
              <a:cxn ang="0">
                <a:pos x="T10" y="T11"/>
              </a:cxn>
              <a:cxn ang="0">
                <a:pos x="T12" y="T13"/>
              </a:cxn>
            </a:cxnLst>
            <a:rect l="0" t="0" r="r" b="b"/>
            <a:pathLst>
              <a:path w="236" h="154">
                <a:moveTo>
                  <a:pt x="236" y="13"/>
                </a:moveTo>
                <a:cubicBezTo>
                  <a:pt x="227" y="0"/>
                  <a:pt x="227" y="0"/>
                  <a:pt x="227" y="0"/>
                </a:cubicBezTo>
                <a:cubicBezTo>
                  <a:pt x="25" y="135"/>
                  <a:pt x="25" y="135"/>
                  <a:pt x="25" y="135"/>
                </a:cubicBezTo>
                <a:cubicBezTo>
                  <a:pt x="17" y="140"/>
                  <a:pt x="8" y="140"/>
                  <a:pt x="0" y="136"/>
                </a:cubicBezTo>
                <a:cubicBezTo>
                  <a:pt x="0" y="137"/>
                  <a:pt x="0" y="137"/>
                  <a:pt x="1" y="138"/>
                </a:cubicBezTo>
                <a:cubicBezTo>
                  <a:pt x="9" y="150"/>
                  <a:pt x="25" y="154"/>
                  <a:pt x="36" y="146"/>
                </a:cubicBezTo>
                <a:lnTo>
                  <a:pt x="236" y="13"/>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5" name="Freeform 55"/>
          <p:cNvSpPr>
            <a:spLocks noEditPoints="1"/>
          </p:cNvSpPr>
          <p:nvPr/>
        </p:nvSpPr>
        <p:spPr bwMode="auto">
          <a:xfrm>
            <a:off x="5442362" y="1207192"/>
            <a:ext cx="222589" cy="390423"/>
          </a:xfrm>
          <a:custGeom>
            <a:avLst/>
            <a:gdLst>
              <a:gd name="T0" fmla="*/ 59 w 136"/>
              <a:gd name="T1" fmla="*/ 203 h 239"/>
              <a:gd name="T2" fmla="*/ 54 w 136"/>
              <a:gd name="T3" fmla="*/ 203 h 239"/>
              <a:gd name="T4" fmla="*/ 54 w 136"/>
              <a:gd name="T5" fmla="*/ 239 h 239"/>
              <a:gd name="T6" fmla="*/ 72 w 136"/>
              <a:gd name="T7" fmla="*/ 226 h 239"/>
              <a:gd name="T8" fmla="*/ 59 w 136"/>
              <a:gd name="T9" fmla="*/ 203 h 239"/>
              <a:gd name="T10" fmla="*/ 54 w 136"/>
              <a:gd name="T11" fmla="*/ 187 h 239"/>
              <a:gd name="T12" fmla="*/ 54 w 136"/>
              <a:gd name="T13" fmla="*/ 82 h 239"/>
              <a:gd name="T14" fmla="*/ 81 w 136"/>
              <a:gd name="T15" fmla="*/ 74 h 239"/>
              <a:gd name="T16" fmla="*/ 97 w 136"/>
              <a:gd name="T17" fmla="*/ 13 h 239"/>
              <a:gd name="T18" fmla="*/ 114 w 136"/>
              <a:gd name="T19" fmla="*/ 2 h 239"/>
              <a:gd name="T20" fmla="*/ 124 w 136"/>
              <a:gd name="T21" fmla="*/ 20 h 239"/>
              <a:gd name="T22" fmla="*/ 109 w 136"/>
              <a:gd name="T23" fmla="*/ 81 h 239"/>
              <a:gd name="T24" fmla="*/ 130 w 136"/>
              <a:gd name="T25" fmla="*/ 134 h 239"/>
              <a:gd name="T26" fmla="*/ 122 w 136"/>
              <a:gd name="T27" fmla="*/ 164 h 239"/>
              <a:gd name="T28" fmla="*/ 122 w 136"/>
              <a:gd name="T29" fmla="*/ 164 h 239"/>
              <a:gd name="T30" fmla="*/ 136 w 136"/>
              <a:gd name="T31" fmla="*/ 187 h 239"/>
              <a:gd name="T32" fmla="*/ 131 w 136"/>
              <a:gd name="T33" fmla="*/ 207 h 239"/>
              <a:gd name="T34" fmla="*/ 54 w 136"/>
              <a:gd name="T35" fmla="*/ 187 h 239"/>
              <a:gd name="T36" fmla="*/ 54 w 136"/>
              <a:gd name="T37" fmla="*/ 203 h 239"/>
              <a:gd name="T38" fmla="*/ 36 w 136"/>
              <a:gd name="T39" fmla="*/ 216 h 239"/>
              <a:gd name="T40" fmla="*/ 50 w 136"/>
              <a:gd name="T41" fmla="*/ 239 h 239"/>
              <a:gd name="T42" fmla="*/ 54 w 136"/>
              <a:gd name="T43" fmla="*/ 239 h 239"/>
              <a:gd name="T44" fmla="*/ 54 w 136"/>
              <a:gd name="T45" fmla="*/ 203 h 239"/>
              <a:gd name="T46" fmla="*/ 54 w 136"/>
              <a:gd name="T47" fmla="*/ 82 h 239"/>
              <a:gd name="T48" fmla="*/ 54 w 136"/>
              <a:gd name="T49" fmla="*/ 187 h 239"/>
              <a:gd name="T50" fmla="*/ 0 w 136"/>
              <a:gd name="T51" fmla="*/ 173 h 239"/>
              <a:gd name="T52" fmla="*/ 5 w 136"/>
              <a:gd name="T53" fmla="*/ 152 h 239"/>
              <a:gd name="T54" fmla="*/ 29 w 136"/>
              <a:gd name="T55" fmla="*/ 140 h 239"/>
              <a:gd name="T56" fmla="*/ 37 w 136"/>
              <a:gd name="T57" fmla="*/ 109 h 239"/>
              <a:gd name="T58" fmla="*/ 54 w 136"/>
              <a:gd name="T59" fmla="*/ 82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6" h="239">
                <a:moveTo>
                  <a:pt x="59" y="203"/>
                </a:moveTo>
                <a:cubicBezTo>
                  <a:pt x="57" y="203"/>
                  <a:pt x="56" y="203"/>
                  <a:pt x="54" y="203"/>
                </a:cubicBezTo>
                <a:cubicBezTo>
                  <a:pt x="54" y="239"/>
                  <a:pt x="54" y="239"/>
                  <a:pt x="54" y="239"/>
                </a:cubicBezTo>
                <a:cubicBezTo>
                  <a:pt x="62" y="239"/>
                  <a:pt x="70" y="234"/>
                  <a:pt x="72" y="226"/>
                </a:cubicBezTo>
                <a:cubicBezTo>
                  <a:pt x="74" y="216"/>
                  <a:pt x="69" y="206"/>
                  <a:pt x="59" y="203"/>
                </a:cubicBezTo>
                <a:close/>
                <a:moveTo>
                  <a:pt x="54" y="187"/>
                </a:moveTo>
                <a:cubicBezTo>
                  <a:pt x="54" y="82"/>
                  <a:pt x="54" y="82"/>
                  <a:pt x="54" y="82"/>
                </a:cubicBezTo>
                <a:cubicBezTo>
                  <a:pt x="62" y="76"/>
                  <a:pt x="71" y="74"/>
                  <a:pt x="81" y="74"/>
                </a:cubicBezTo>
                <a:cubicBezTo>
                  <a:pt x="97" y="13"/>
                  <a:pt x="97" y="13"/>
                  <a:pt x="97" y="13"/>
                </a:cubicBezTo>
                <a:cubicBezTo>
                  <a:pt x="99" y="5"/>
                  <a:pt x="107" y="0"/>
                  <a:pt x="114" y="2"/>
                </a:cubicBezTo>
                <a:cubicBezTo>
                  <a:pt x="122" y="4"/>
                  <a:pt x="126" y="12"/>
                  <a:pt x="124" y="20"/>
                </a:cubicBezTo>
                <a:cubicBezTo>
                  <a:pt x="109" y="81"/>
                  <a:pt x="109" y="81"/>
                  <a:pt x="109" y="81"/>
                </a:cubicBezTo>
                <a:cubicBezTo>
                  <a:pt x="125" y="90"/>
                  <a:pt x="136" y="109"/>
                  <a:pt x="130" y="134"/>
                </a:cubicBezTo>
                <a:cubicBezTo>
                  <a:pt x="130" y="134"/>
                  <a:pt x="125" y="154"/>
                  <a:pt x="122" y="164"/>
                </a:cubicBezTo>
                <a:cubicBezTo>
                  <a:pt x="122" y="164"/>
                  <a:pt x="122" y="164"/>
                  <a:pt x="122" y="164"/>
                </a:cubicBezTo>
                <a:cubicBezTo>
                  <a:pt x="118" y="178"/>
                  <a:pt x="136" y="187"/>
                  <a:pt x="136" y="187"/>
                </a:cubicBezTo>
                <a:cubicBezTo>
                  <a:pt x="131" y="207"/>
                  <a:pt x="131" y="207"/>
                  <a:pt x="131" y="207"/>
                </a:cubicBezTo>
                <a:lnTo>
                  <a:pt x="54" y="187"/>
                </a:lnTo>
                <a:close/>
                <a:moveTo>
                  <a:pt x="54" y="203"/>
                </a:moveTo>
                <a:cubicBezTo>
                  <a:pt x="46" y="203"/>
                  <a:pt x="38" y="208"/>
                  <a:pt x="36" y="216"/>
                </a:cubicBezTo>
                <a:cubicBezTo>
                  <a:pt x="34" y="226"/>
                  <a:pt x="40" y="236"/>
                  <a:pt x="50" y="239"/>
                </a:cubicBezTo>
                <a:cubicBezTo>
                  <a:pt x="51" y="239"/>
                  <a:pt x="53" y="239"/>
                  <a:pt x="54" y="239"/>
                </a:cubicBezTo>
                <a:cubicBezTo>
                  <a:pt x="54" y="203"/>
                  <a:pt x="54" y="203"/>
                  <a:pt x="54" y="203"/>
                </a:cubicBezTo>
                <a:close/>
                <a:moveTo>
                  <a:pt x="54" y="82"/>
                </a:moveTo>
                <a:cubicBezTo>
                  <a:pt x="54" y="187"/>
                  <a:pt x="54" y="187"/>
                  <a:pt x="54" y="187"/>
                </a:cubicBezTo>
                <a:cubicBezTo>
                  <a:pt x="0" y="173"/>
                  <a:pt x="0" y="173"/>
                  <a:pt x="0" y="173"/>
                </a:cubicBezTo>
                <a:cubicBezTo>
                  <a:pt x="5" y="152"/>
                  <a:pt x="5" y="152"/>
                  <a:pt x="5" y="152"/>
                </a:cubicBezTo>
                <a:cubicBezTo>
                  <a:pt x="5" y="152"/>
                  <a:pt x="25" y="154"/>
                  <a:pt x="29" y="140"/>
                </a:cubicBezTo>
                <a:cubicBezTo>
                  <a:pt x="32" y="128"/>
                  <a:pt x="37" y="109"/>
                  <a:pt x="37" y="109"/>
                </a:cubicBezTo>
                <a:cubicBezTo>
                  <a:pt x="40" y="97"/>
                  <a:pt x="46" y="88"/>
                  <a:pt x="54" y="82"/>
                </a:cubicBez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66" name="Freeform 56"/>
          <p:cNvSpPr>
            <a:spLocks noEditPoints="1"/>
          </p:cNvSpPr>
          <p:nvPr/>
        </p:nvSpPr>
        <p:spPr bwMode="auto">
          <a:xfrm>
            <a:off x="5240008" y="2024939"/>
            <a:ext cx="416610" cy="453510"/>
          </a:xfrm>
          <a:custGeom>
            <a:avLst/>
            <a:gdLst>
              <a:gd name="T0" fmla="*/ 198 w 255"/>
              <a:gd name="T1" fmla="*/ 128 h 277"/>
              <a:gd name="T2" fmla="*/ 191 w 255"/>
              <a:gd name="T3" fmla="*/ 158 h 277"/>
              <a:gd name="T4" fmla="*/ 191 w 255"/>
              <a:gd name="T5" fmla="*/ 185 h 277"/>
              <a:gd name="T6" fmla="*/ 196 w 255"/>
              <a:gd name="T7" fmla="*/ 187 h 277"/>
              <a:gd name="T8" fmla="*/ 218 w 255"/>
              <a:gd name="T9" fmla="*/ 218 h 277"/>
              <a:gd name="T10" fmla="*/ 191 w 255"/>
              <a:gd name="T11" fmla="*/ 201 h 277"/>
              <a:gd name="T12" fmla="*/ 191 w 255"/>
              <a:gd name="T13" fmla="*/ 55 h 277"/>
              <a:gd name="T14" fmla="*/ 218 w 255"/>
              <a:gd name="T15" fmla="*/ 38 h 277"/>
              <a:gd name="T16" fmla="*/ 196 w 255"/>
              <a:gd name="T17" fmla="*/ 69 h 277"/>
              <a:gd name="T18" fmla="*/ 191 w 255"/>
              <a:gd name="T19" fmla="*/ 71 h 277"/>
              <a:gd name="T20" fmla="*/ 249 w 255"/>
              <a:gd name="T21" fmla="*/ 121 h 277"/>
              <a:gd name="T22" fmla="*/ 211 w 255"/>
              <a:gd name="T23" fmla="*/ 128 h 277"/>
              <a:gd name="T24" fmla="*/ 249 w 255"/>
              <a:gd name="T25" fmla="*/ 134 h 277"/>
              <a:gd name="T26" fmla="*/ 249 w 255"/>
              <a:gd name="T27" fmla="*/ 121 h 277"/>
              <a:gd name="T28" fmla="*/ 132 w 255"/>
              <a:gd name="T29" fmla="*/ 277 h 277"/>
              <a:gd name="T30" fmla="*/ 167 w 255"/>
              <a:gd name="T31" fmla="*/ 186 h 277"/>
              <a:gd name="T32" fmla="*/ 191 w 255"/>
              <a:gd name="T33" fmla="*/ 98 h 277"/>
              <a:gd name="T34" fmla="*/ 127 w 255"/>
              <a:gd name="T35" fmla="*/ 72 h 277"/>
              <a:gd name="T36" fmla="*/ 183 w 255"/>
              <a:gd name="T37" fmla="*/ 128 h 277"/>
              <a:gd name="T38" fmla="*/ 156 w 255"/>
              <a:gd name="T39" fmla="*/ 176 h 277"/>
              <a:gd name="T40" fmla="*/ 153 w 255"/>
              <a:gd name="T41" fmla="*/ 214 h 277"/>
              <a:gd name="T42" fmla="*/ 127 w 255"/>
              <a:gd name="T43" fmla="*/ 277 h 277"/>
              <a:gd name="T44" fmla="*/ 191 w 255"/>
              <a:gd name="T45" fmla="*/ 71 h 277"/>
              <a:gd name="T46" fmla="*/ 186 w 255"/>
              <a:gd name="T47" fmla="*/ 60 h 277"/>
              <a:gd name="T48" fmla="*/ 191 w 255"/>
              <a:gd name="T49" fmla="*/ 185 h 277"/>
              <a:gd name="T50" fmla="*/ 186 w 255"/>
              <a:gd name="T51" fmla="*/ 196 h 277"/>
              <a:gd name="T52" fmla="*/ 191 w 255"/>
              <a:gd name="T53" fmla="*/ 185 h 277"/>
              <a:gd name="T54" fmla="*/ 127 w 255"/>
              <a:gd name="T55" fmla="*/ 0 h 277"/>
              <a:gd name="T56" fmla="*/ 134 w 255"/>
              <a:gd name="T57" fmla="*/ 7 h 277"/>
              <a:gd name="T58" fmla="*/ 128 w 255"/>
              <a:gd name="T59" fmla="*/ 45 h 277"/>
              <a:gd name="T60" fmla="*/ 127 w 255"/>
              <a:gd name="T61" fmla="*/ 45 h 277"/>
              <a:gd name="T62" fmla="*/ 64 w 255"/>
              <a:gd name="T63" fmla="*/ 97 h 277"/>
              <a:gd name="T64" fmla="*/ 89 w 255"/>
              <a:gd name="T65" fmla="*/ 187 h 277"/>
              <a:gd name="T66" fmla="*/ 124 w 255"/>
              <a:gd name="T67" fmla="*/ 277 h 277"/>
              <a:gd name="T68" fmla="*/ 127 w 255"/>
              <a:gd name="T69" fmla="*/ 214 h 277"/>
              <a:gd name="T70" fmla="*/ 103 w 255"/>
              <a:gd name="T71" fmla="*/ 183 h 277"/>
              <a:gd name="T72" fmla="*/ 71 w 255"/>
              <a:gd name="T73" fmla="*/ 128 h 277"/>
              <a:gd name="T74" fmla="*/ 127 w 255"/>
              <a:gd name="T75" fmla="*/ 72 h 277"/>
              <a:gd name="T76" fmla="*/ 127 w 255"/>
              <a:gd name="T77" fmla="*/ 57 h 277"/>
              <a:gd name="T78" fmla="*/ 127 w 255"/>
              <a:gd name="T79" fmla="*/ 0 h 277"/>
              <a:gd name="T80" fmla="*/ 121 w 255"/>
              <a:gd name="T81" fmla="*/ 38 h 277"/>
              <a:gd name="T82" fmla="*/ 127 w 255"/>
              <a:gd name="T83" fmla="*/ 0 h 277"/>
              <a:gd name="T84" fmla="*/ 64 w 255"/>
              <a:gd name="T85" fmla="*/ 185 h 277"/>
              <a:gd name="T86" fmla="*/ 69 w 255"/>
              <a:gd name="T87" fmla="*/ 196 h 277"/>
              <a:gd name="T88" fmla="*/ 64 w 255"/>
              <a:gd name="T89" fmla="*/ 71 h 277"/>
              <a:gd name="T90" fmla="*/ 69 w 255"/>
              <a:gd name="T91" fmla="*/ 60 h 277"/>
              <a:gd name="T92" fmla="*/ 64 w 255"/>
              <a:gd name="T93" fmla="*/ 71 h 277"/>
              <a:gd name="T94" fmla="*/ 57 w 255"/>
              <a:gd name="T95" fmla="*/ 128 h 277"/>
              <a:gd name="T96" fmla="*/ 64 w 255"/>
              <a:gd name="T97" fmla="*/ 97 h 277"/>
              <a:gd name="T98" fmla="*/ 64 w 255"/>
              <a:gd name="T99" fmla="*/ 71 h 277"/>
              <a:gd name="T100" fmla="*/ 60 w 255"/>
              <a:gd name="T101" fmla="*/ 69 h 277"/>
              <a:gd name="T102" fmla="*/ 38 w 255"/>
              <a:gd name="T103" fmla="*/ 38 h 277"/>
              <a:gd name="T104" fmla="*/ 64 w 255"/>
              <a:gd name="T105" fmla="*/ 55 h 277"/>
              <a:gd name="T106" fmla="*/ 64 w 255"/>
              <a:gd name="T107" fmla="*/ 201 h 277"/>
              <a:gd name="T108" fmla="*/ 38 w 255"/>
              <a:gd name="T109" fmla="*/ 218 h 277"/>
              <a:gd name="T110" fmla="*/ 60 w 255"/>
              <a:gd name="T111" fmla="*/ 187 h 277"/>
              <a:gd name="T112" fmla="*/ 64 w 255"/>
              <a:gd name="T113" fmla="*/ 185 h 277"/>
              <a:gd name="T114" fmla="*/ 45 w 255"/>
              <a:gd name="T115" fmla="*/ 128 h 277"/>
              <a:gd name="T116" fmla="*/ 7 w 255"/>
              <a:gd name="T117" fmla="*/ 121 h 277"/>
              <a:gd name="T118" fmla="*/ 7 w 255"/>
              <a:gd name="T119" fmla="*/ 134 h 277"/>
              <a:gd name="T120" fmla="*/ 45 w 255"/>
              <a:gd name="T121" fmla="*/ 128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5" h="277">
                <a:moveTo>
                  <a:pt x="191" y="158"/>
                </a:moveTo>
                <a:cubicBezTo>
                  <a:pt x="195" y="149"/>
                  <a:pt x="198" y="139"/>
                  <a:pt x="198" y="128"/>
                </a:cubicBezTo>
                <a:cubicBezTo>
                  <a:pt x="198" y="117"/>
                  <a:pt x="195" y="107"/>
                  <a:pt x="191" y="98"/>
                </a:cubicBezTo>
                <a:cubicBezTo>
                  <a:pt x="191" y="158"/>
                  <a:pt x="191" y="158"/>
                  <a:pt x="191" y="158"/>
                </a:cubicBezTo>
                <a:close/>
                <a:moveTo>
                  <a:pt x="191" y="201"/>
                </a:moveTo>
                <a:cubicBezTo>
                  <a:pt x="191" y="185"/>
                  <a:pt x="191" y="185"/>
                  <a:pt x="191" y="185"/>
                </a:cubicBezTo>
                <a:cubicBezTo>
                  <a:pt x="193" y="185"/>
                  <a:pt x="194" y="185"/>
                  <a:pt x="196" y="187"/>
                </a:cubicBezTo>
                <a:cubicBezTo>
                  <a:pt x="196" y="187"/>
                  <a:pt x="196" y="187"/>
                  <a:pt x="196" y="187"/>
                </a:cubicBezTo>
                <a:cubicBezTo>
                  <a:pt x="218" y="209"/>
                  <a:pt x="218" y="209"/>
                  <a:pt x="218" y="209"/>
                </a:cubicBezTo>
                <a:cubicBezTo>
                  <a:pt x="220" y="211"/>
                  <a:pt x="220" y="216"/>
                  <a:pt x="218" y="218"/>
                </a:cubicBezTo>
                <a:cubicBezTo>
                  <a:pt x="215" y="221"/>
                  <a:pt x="211" y="221"/>
                  <a:pt x="209" y="218"/>
                </a:cubicBezTo>
                <a:cubicBezTo>
                  <a:pt x="191" y="201"/>
                  <a:pt x="191" y="201"/>
                  <a:pt x="191" y="201"/>
                </a:cubicBezTo>
                <a:close/>
                <a:moveTo>
                  <a:pt x="191" y="71"/>
                </a:moveTo>
                <a:cubicBezTo>
                  <a:pt x="191" y="55"/>
                  <a:pt x="191" y="55"/>
                  <a:pt x="191" y="55"/>
                </a:cubicBezTo>
                <a:cubicBezTo>
                  <a:pt x="209" y="38"/>
                  <a:pt x="209" y="38"/>
                  <a:pt x="209" y="38"/>
                </a:cubicBezTo>
                <a:cubicBezTo>
                  <a:pt x="211" y="35"/>
                  <a:pt x="215" y="35"/>
                  <a:pt x="218" y="38"/>
                </a:cubicBezTo>
                <a:cubicBezTo>
                  <a:pt x="220" y="40"/>
                  <a:pt x="220" y="44"/>
                  <a:pt x="218" y="47"/>
                </a:cubicBezTo>
                <a:cubicBezTo>
                  <a:pt x="196" y="69"/>
                  <a:pt x="196" y="69"/>
                  <a:pt x="196" y="69"/>
                </a:cubicBezTo>
                <a:cubicBezTo>
                  <a:pt x="196" y="69"/>
                  <a:pt x="196" y="69"/>
                  <a:pt x="196" y="69"/>
                </a:cubicBezTo>
                <a:cubicBezTo>
                  <a:pt x="194" y="71"/>
                  <a:pt x="193" y="71"/>
                  <a:pt x="191" y="71"/>
                </a:cubicBezTo>
                <a:close/>
                <a:moveTo>
                  <a:pt x="249" y="121"/>
                </a:moveTo>
                <a:cubicBezTo>
                  <a:pt x="249" y="121"/>
                  <a:pt x="249" y="121"/>
                  <a:pt x="249" y="121"/>
                </a:cubicBezTo>
                <a:cubicBezTo>
                  <a:pt x="217" y="121"/>
                  <a:pt x="217" y="121"/>
                  <a:pt x="217" y="121"/>
                </a:cubicBezTo>
                <a:cubicBezTo>
                  <a:pt x="214" y="121"/>
                  <a:pt x="211" y="124"/>
                  <a:pt x="211" y="128"/>
                </a:cubicBezTo>
                <a:cubicBezTo>
                  <a:pt x="211" y="132"/>
                  <a:pt x="214" y="134"/>
                  <a:pt x="217" y="134"/>
                </a:cubicBezTo>
                <a:cubicBezTo>
                  <a:pt x="249" y="134"/>
                  <a:pt x="249" y="134"/>
                  <a:pt x="249" y="134"/>
                </a:cubicBezTo>
                <a:cubicBezTo>
                  <a:pt x="252" y="134"/>
                  <a:pt x="255" y="132"/>
                  <a:pt x="255" y="128"/>
                </a:cubicBezTo>
                <a:cubicBezTo>
                  <a:pt x="255" y="124"/>
                  <a:pt x="252" y="121"/>
                  <a:pt x="249" y="121"/>
                </a:cubicBezTo>
                <a:close/>
                <a:moveTo>
                  <a:pt x="127" y="277"/>
                </a:moveTo>
                <a:cubicBezTo>
                  <a:pt x="132" y="277"/>
                  <a:pt x="132" y="277"/>
                  <a:pt x="132" y="277"/>
                </a:cubicBezTo>
                <a:cubicBezTo>
                  <a:pt x="151" y="277"/>
                  <a:pt x="167" y="262"/>
                  <a:pt x="167" y="242"/>
                </a:cubicBezTo>
                <a:cubicBezTo>
                  <a:pt x="167" y="186"/>
                  <a:pt x="167" y="186"/>
                  <a:pt x="167" y="186"/>
                </a:cubicBezTo>
                <a:cubicBezTo>
                  <a:pt x="177" y="179"/>
                  <a:pt x="186" y="169"/>
                  <a:pt x="191" y="158"/>
                </a:cubicBezTo>
                <a:cubicBezTo>
                  <a:pt x="191" y="98"/>
                  <a:pt x="191" y="98"/>
                  <a:pt x="191" y="98"/>
                </a:cubicBezTo>
                <a:cubicBezTo>
                  <a:pt x="180" y="74"/>
                  <a:pt x="156" y="57"/>
                  <a:pt x="127" y="57"/>
                </a:cubicBezTo>
                <a:cubicBezTo>
                  <a:pt x="127" y="72"/>
                  <a:pt x="127" y="72"/>
                  <a:pt x="127" y="72"/>
                </a:cubicBezTo>
                <a:cubicBezTo>
                  <a:pt x="143" y="72"/>
                  <a:pt x="157" y="78"/>
                  <a:pt x="167" y="88"/>
                </a:cubicBezTo>
                <a:cubicBezTo>
                  <a:pt x="177" y="98"/>
                  <a:pt x="183" y="112"/>
                  <a:pt x="183" y="128"/>
                </a:cubicBezTo>
                <a:cubicBezTo>
                  <a:pt x="183" y="148"/>
                  <a:pt x="172" y="166"/>
                  <a:pt x="156" y="176"/>
                </a:cubicBezTo>
                <a:cubicBezTo>
                  <a:pt x="156" y="176"/>
                  <a:pt x="156" y="176"/>
                  <a:pt x="156" y="176"/>
                </a:cubicBezTo>
                <a:cubicBezTo>
                  <a:pt x="154" y="177"/>
                  <a:pt x="153" y="180"/>
                  <a:pt x="153" y="182"/>
                </a:cubicBezTo>
                <a:cubicBezTo>
                  <a:pt x="153" y="214"/>
                  <a:pt x="153" y="214"/>
                  <a:pt x="153" y="214"/>
                </a:cubicBezTo>
                <a:cubicBezTo>
                  <a:pt x="127" y="214"/>
                  <a:pt x="127" y="214"/>
                  <a:pt x="127" y="214"/>
                </a:cubicBezTo>
                <a:cubicBezTo>
                  <a:pt x="127" y="277"/>
                  <a:pt x="127" y="277"/>
                  <a:pt x="127" y="277"/>
                </a:cubicBezTo>
                <a:close/>
                <a:moveTo>
                  <a:pt x="191" y="55"/>
                </a:moveTo>
                <a:cubicBezTo>
                  <a:pt x="191" y="71"/>
                  <a:pt x="191" y="71"/>
                  <a:pt x="191" y="71"/>
                </a:cubicBezTo>
                <a:cubicBezTo>
                  <a:pt x="189" y="71"/>
                  <a:pt x="188" y="71"/>
                  <a:pt x="186" y="69"/>
                </a:cubicBezTo>
                <a:cubicBezTo>
                  <a:pt x="184" y="67"/>
                  <a:pt x="184" y="63"/>
                  <a:pt x="186" y="60"/>
                </a:cubicBezTo>
                <a:cubicBezTo>
                  <a:pt x="191" y="55"/>
                  <a:pt x="191" y="55"/>
                  <a:pt x="191" y="55"/>
                </a:cubicBezTo>
                <a:close/>
                <a:moveTo>
                  <a:pt x="191" y="185"/>
                </a:moveTo>
                <a:cubicBezTo>
                  <a:pt x="191" y="201"/>
                  <a:pt x="191" y="201"/>
                  <a:pt x="191" y="201"/>
                </a:cubicBezTo>
                <a:cubicBezTo>
                  <a:pt x="186" y="196"/>
                  <a:pt x="186" y="196"/>
                  <a:pt x="186" y="196"/>
                </a:cubicBezTo>
                <a:cubicBezTo>
                  <a:pt x="184" y="193"/>
                  <a:pt x="184" y="189"/>
                  <a:pt x="186" y="187"/>
                </a:cubicBezTo>
                <a:cubicBezTo>
                  <a:pt x="188" y="185"/>
                  <a:pt x="189" y="185"/>
                  <a:pt x="191" y="185"/>
                </a:cubicBezTo>
                <a:close/>
                <a:moveTo>
                  <a:pt x="127" y="45"/>
                </a:moveTo>
                <a:cubicBezTo>
                  <a:pt x="127" y="0"/>
                  <a:pt x="127" y="0"/>
                  <a:pt x="127" y="0"/>
                </a:cubicBezTo>
                <a:cubicBezTo>
                  <a:pt x="127" y="0"/>
                  <a:pt x="128" y="0"/>
                  <a:pt x="128" y="0"/>
                </a:cubicBezTo>
                <a:cubicBezTo>
                  <a:pt x="131" y="0"/>
                  <a:pt x="134" y="3"/>
                  <a:pt x="134" y="7"/>
                </a:cubicBezTo>
                <a:cubicBezTo>
                  <a:pt x="134" y="38"/>
                  <a:pt x="134" y="38"/>
                  <a:pt x="134" y="38"/>
                </a:cubicBezTo>
                <a:cubicBezTo>
                  <a:pt x="134" y="42"/>
                  <a:pt x="131" y="45"/>
                  <a:pt x="128" y="45"/>
                </a:cubicBezTo>
                <a:cubicBezTo>
                  <a:pt x="128" y="45"/>
                  <a:pt x="128" y="45"/>
                  <a:pt x="128" y="45"/>
                </a:cubicBezTo>
                <a:cubicBezTo>
                  <a:pt x="128" y="45"/>
                  <a:pt x="127" y="45"/>
                  <a:pt x="127" y="45"/>
                </a:cubicBezTo>
                <a:close/>
                <a:moveTo>
                  <a:pt x="127" y="57"/>
                </a:moveTo>
                <a:cubicBezTo>
                  <a:pt x="99" y="57"/>
                  <a:pt x="75" y="74"/>
                  <a:pt x="64" y="97"/>
                </a:cubicBezTo>
                <a:cubicBezTo>
                  <a:pt x="64" y="159"/>
                  <a:pt x="64" y="159"/>
                  <a:pt x="64" y="159"/>
                </a:cubicBezTo>
                <a:cubicBezTo>
                  <a:pt x="70" y="170"/>
                  <a:pt x="78" y="180"/>
                  <a:pt x="89" y="187"/>
                </a:cubicBezTo>
                <a:cubicBezTo>
                  <a:pt x="89" y="242"/>
                  <a:pt x="89" y="242"/>
                  <a:pt x="89" y="242"/>
                </a:cubicBezTo>
                <a:cubicBezTo>
                  <a:pt x="89" y="262"/>
                  <a:pt x="104" y="277"/>
                  <a:pt x="124" y="277"/>
                </a:cubicBezTo>
                <a:cubicBezTo>
                  <a:pt x="127" y="277"/>
                  <a:pt x="127" y="277"/>
                  <a:pt x="127" y="277"/>
                </a:cubicBezTo>
                <a:cubicBezTo>
                  <a:pt x="127" y="214"/>
                  <a:pt x="127" y="214"/>
                  <a:pt x="127" y="214"/>
                </a:cubicBezTo>
                <a:cubicBezTo>
                  <a:pt x="103" y="214"/>
                  <a:pt x="103" y="214"/>
                  <a:pt x="103" y="214"/>
                </a:cubicBezTo>
                <a:cubicBezTo>
                  <a:pt x="103" y="183"/>
                  <a:pt x="103" y="183"/>
                  <a:pt x="103" y="183"/>
                </a:cubicBezTo>
                <a:cubicBezTo>
                  <a:pt x="103" y="180"/>
                  <a:pt x="102" y="178"/>
                  <a:pt x="100" y="176"/>
                </a:cubicBezTo>
                <a:cubicBezTo>
                  <a:pt x="83" y="167"/>
                  <a:pt x="71" y="149"/>
                  <a:pt x="71" y="128"/>
                </a:cubicBezTo>
                <a:cubicBezTo>
                  <a:pt x="71" y="112"/>
                  <a:pt x="78" y="98"/>
                  <a:pt x="88" y="88"/>
                </a:cubicBezTo>
                <a:cubicBezTo>
                  <a:pt x="98" y="78"/>
                  <a:pt x="112" y="72"/>
                  <a:pt x="127" y="72"/>
                </a:cubicBezTo>
                <a:cubicBezTo>
                  <a:pt x="127" y="72"/>
                  <a:pt x="127" y="72"/>
                  <a:pt x="127" y="72"/>
                </a:cubicBezTo>
                <a:cubicBezTo>
                  <a:pt x="127" y="57"/>
                  <a:pt x="127" y="57"/>
                  <a:pt x="127" y="57"/>
                </a:cubicBezTo>
                <a:cubicBezTo>
                  <a:pt x="127" y="57"/>
                  <a:pt x="127" y="57"/>
                  <a:pt x="127" y="57"/>
                </a:cubicBezTo>
                <a:close/>
                <a:moveTo>
                  <a:pt x="127" y="0"/>
                </a:moveTo>
                <a:cubicBezTo>
                  <a:pt x="127" y="45"/>
                  <a:pt x="127" y="45"/>
                  <a:pt x="127" y="45"/>
                </a:cubicBezTo>
                <a:cubicBezTo>
                  <a:pt x="124" y="45"/>
                  <a:pt x="121" y="42"/>
                  <a:pt x="121" y="38"/>
                </a:cubicBezTo>
                <a:cubicBezTo>
                  <a:pt x="121" y="7"/>
                  <a:pt x="121" y="7"/>
                  <a:pt x="121" y="7"/>
                </a:cubicBezTo>
                <a:cubicBezTo>
                  <a:pt x="121" y="4"/>
                  <a:pt x="124" y="1"/>
                  <a:pt x="127" y="0"/>
                </a:cubicBezTo>
                <a:close/>
                <a:moveTo>
                  <a:pt x="64" y="201"/>
                </a:moveTo>
                <a:cubicBezTo>
                  <a:pt x="64" y="185"/>
                  <a:pt x="64" y="185"/>
                  <a:pt x="64" y="185"/>
                </a:cubicBezTo>
                <a:cubicBezTo>
                  <a:pt x="66" y="185"/>
                  <a:pt x="68" y="185"/>
                  <a:pt x="69" y="187"/>
                </a:cubicBezTo>
                <a:cubicBezTo>
                  <a:pt x="72" y="189"/>
                  <a:pt x="72" y="193"/>
                  <a:pt x="69" y="196"/>
                </a:cubicBezTo>
                <a:cubicBezTo>
                  <a:pt x="64" y="201"/>
                  <a:pt x="64" y="201"/>
                  <a:pt x="64" y="201"/>
                </a:cubicBezTo>
                <a:close/>
                <a:moveTo>
                  <a:pt x="64" y="71"/>
                </a:moveTo>
                <a:cubicBezTo>
                  <a:pt x="64" y="55"/>
                  <a:pt x="64" y="55"/>
                  <a:pt x="64" y="55"/>
                </a:cubicBezTo>
                <a:cubicBezTo>
                  <a:pt x="69" y="60"/>
                  <a:pt x="69" y="60"/>
                  <a:pt x="69" y="60"/>
                </a:cubicBezTo>
                <a:cubicBezTo>
                  <a:pt x="72" y="63"/>
                  <a:pt x="72" y="67"/>
                  <a:pt x="69" y="69"/>
                </a:cubicBezTo>
                <a:cubicBezTo>
                  <a:pt x="68" y="71"/>
                  <a:pt x="66" y="71"/>
                  <a:pt x="64" y="71"/>
                </a:cubicBezTo>
                <a:close/>
                <a:moveTo>
                  <a:pt x="64" y="97"/>
                </a:moveTo>
                <a:cubicBezTo>
                  <a:pt x="59" y="106"/>
                  <a:pt x="57" y="117"/>
                  <a:pt x="57" y="128"/>
                </a:cubicBezTo>
                <a:cubicBezTo>
                  <a:pt x="57" y="139"/>
                  <a:pt x="59" y="149"/>
                  <a:pt x="64" y="159"/>
                </a:cubicBezTo>
                <a:cubicBezTo>
                  <a:pt x="64" y="97"/>
                  <a:pt x="64" y="97"/>
                  <a:pt x="64" y="97"/>
                </a:cubicBezTo>
                <a:close/>
                <a:moveTo>
                  <a:pt x="64" y="55"/>
                </a:moveTo>
                <a:cubicBezTo>
                  <a:pt x="64" y="71"/>
                  <a:pt x="64" y="71"/>
                  <a:pt x="64" y="71"/>
                </a:cubicBezTo>
                <a:cubicBezTo>
                  <a:pt x="62" y="71"/>
                  <a:pt x="61" y="70"/>
                  <a:pt x="60" y="69"/>
                </a:cubicBezTo>
                <a:cubicBezTo>
                  <a:pt x="60" y="69"/>
                  <a:pt x="60" y="69"/>
                  <a:pt x="60" y="69"/>
                </a:cubicBezTo>
                <a:cubicBezTo>
                  <a:pt x="38" y="47"/>
                  <a:pt x="38" y="47"/>
                  <a:pt x="38" y="47"/>
                </a:cubicBezTo>
                <a:cubicBezTo>
                  <a:pt x="35" y="44"/>
                  <a:pt x="35" y="40"/>
                  <a:pt x="38" y="38"/>
                </a:cubicBezTo>
                <a:cubicBezTo>
                  <a:pt x="40" y="35"/>
                  <a:pt x="44" y="35"/>
                  <a:pt x="47" y="38"/>
                </a:cubicBezTo>
                <a:cubicBezTo>
                  <a:pt x="64" y="55"/>
                  <a:pt x="64" y="55"/>
                  <a:pt x="64" y="55"/>
                </a:cubicBezTo>
                <a:close/>
                <a:moveTo>
                  <a:pt x="64" y="185"/>
                </a:moveTo>
                <a:cubicBezTo>
                  <a:pt x="64" y="201"/>
                  <a:pt x="64" y="201"/>
                  <a:pt x="64" y="201"/>
                </a:cubicBezTo>
                <a:cubicBezTo>
                  <a:pt x="47" y="218"/>
                  <a:pt x="47" y="218"/>
                  <a:pt x="47" y="218"/>
                </a:cubicBezTo>
                <a:cubicBezTo>
                  <a:pt x="44" y="221"/>
                  <a:pt x="40" y="221"/>
                  <a:pt x="38" y="218"/>
                </a:cubicBezTo>
                <a:cubicBezTo>
                  <a:pt x="35" y="216"/>
                  <a:pt x="35" y="211"/>
                  <a:pt x="38" y="209"/>
                </a:cubicBezTo>
                <a:cubicBezTo>
                  <a:pt x="60" y="187"/>
                  <a:pt x="60" y="187"/>
                  <a:pt x="60" y="187"/>
                </a:cubicBezTo>
                <a:cubicBezTo>
                  <a:pt x="60" y="187"/>
                  <a:pt x="60" y="187"/>
                  <a:pt x="60" y="187"/>
                </a:cubicBezTo>
                <a:cubicBezTo>
                  <a:pt x="61" y="185"/>
                  <a:pt x="62" y="185"/>
                  <a:pt x="64" y="185"/>
                </a:cubicBezTo>
                <a:close/>
                <a:moveTo>
                  <a:pt x="45" y="128"/>
                </a:moveTo>
                <a:cubicBezTo>
                  <a:pt x="45" y="128"/>
                  <a:pt x="45" y="128"/>
                  <a:pt x="45" y="128"/>
                </a:cubicBezTo>
                <a:cubicBezTo>
                  <a:pt x="45" y="124"/>
                  <a:pt x="42" y="121"/>
                  <a:pt x="38" y="121"/>
                </a:cubicBezTo>
                <a:cubicBezTo>
                  <a:pt x="7" y="121"/>
                  <a:pt x="7" y="121"/>
                  <a:pt x="7" y="121"/>
                </a:cubicBezTo>
                <a:cubicBezTo>
                  <a:pt x="3" y="121"/>
                  <a:pt x="0" y="124"/>
                  <a:pt x="0" y="128"/>
                </a:cubicBezTo>
                <a:cubicBezTo>
                  <a:pt x="0" y="132"/>
                  <a:pt x="3" y="134"/>
                  <a:pt x="7" y="134"/>
                </a:cubicBezTo>
                <a:cubicBezTo>
                  <a:pt x="38" y="134"/>
                  <a:pt x="38" y="134"/>
                  <a:pt x="38" y="134"/>
                </a:cubicBezTo>
                <a:cubicBezTo>
                  <a:pt x="42" y="134"/>
                  <a:pt x="45" y="132"/>
                  <a:pt x="45" y="128"/>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7" name="Freeform 57"/>
          <p:cNvSpPr>
            <a:spLocks noEditPoints="1"/>
          </p:cNvSpPr>
          <p:nvPr/>
        </p:nvSpPr>
        <p:spPr bwMode="auto">
          <a:xfrm>
            <a:off x="6776705" y="852478"/>
            <a:ext cx="396375" cy="389233"/>
          </a:xfrm>
          <a:custGeom>
            <a:avLst/>
            <a:gdLst>
              <a:gd name="T0" fmla="*/ 231 w 243"/>
              <a:gd name="T1" fmla="*/ 92 h 238"/>
              <a:gd name="T2" fmla="*/ 214 w 243"/>
              <a:gd name="T3" fmla="*/ 83 h 238"/>
              <a:gd name="T4" fmla="*/ 206 w 243"/>
              <a:gd name="T5" fmla="*/ 71 h 238"/>
              <a:gd name="T6" fmla="*/ 192 w 243"/>
              <a:gd name="T7" fmla="*/ 82 h 238"/>
              <a:gd name="T8" fmla="*/ 194 w 243"/>
              <a:gd name="T9" fmla="*/ 64 h 238"/>
              <a:gd name="T10" fmla="*/ 179 w 243"/>
              <a:gd name="T11" fmla="*/ 64 h 238"/>
              <a:gd name="T12" fmla="*/ 162 w 243"/>
              <a:gd name="T13" fmla="*/ 54 h 238"/>
              <a:gd name="T14" fmla="*/ 154 w 243"/>
              <a:gd name="T15" fmla="*/ 42 h 238"/>
              <a:gd name="T16" fmla="*/ 140 w 243"/>
              <a:gd name="T17" fmla="*/ 53 h 238"/>
              <a:gd name="T18" fmla="*/ 142 w 243"/>
              <a:gd name="T19" fmla="*/ 35 h 238"/>
              <a:gd name="T20" fmla="*/ 128 w 243"/>
              <a:gd name="T21" fmla="*/ 35 h 238"/>
              <a:gd name="T22" fmla="*/ 110 w 243"/>
              <a:gd name="T23" fmla="*/ 25 h 238"/>
              <a:gd name="T24" fmla="*/ 102 w 243"/>
              <a:gd name="T25" fmla="*/ 13 h 238"/>
              <a:gd name="T26" fmla="*/ 101 w 243"/>
              <a:gd name="T27" fmla="*/ 22 h 238"/>
              <a:gd name="T28" fmla="*/ 208 w 243"/>
              <a:gd name="T29" fmla="*/ 128 h 238"/>
              <a:gd name="T30" fmla="*/ 206 w 243"/>
              <a:gd name="T31" fmla="*/ 132 h 238"/>
              <a:gd name="T32" fmla="*/ 101 w 243"/>
              <a:gd name="T33" fmla="*/ 74 h 238"/>
              <a:gd name="T34" fmla="*/ 196 w 243"/>
              <a:gd name="T35" fmla="*/ 149 h 238"/>
              <a:gd name="T36" fmla="*/ 194 w 243"/>
              <a:gd name="T37" fmla="*/ 153 h 238"/>
              <a:gd name="T38" fmla="*/ 101 w 243"/>
              <a:gd name="T39" fmla="*/ 101 h 238"/>
              <a:gd name="T40" fmla="*/ 185 w 243"/>
              <a:gd name="T41" fmla="*/ 170 h 238"/>
              <a:gd name="T42" fmla="*/ 182 w 243"/>
              <a:gd name="T43" fmla="*/ 174 h 238"/>
              <a:gd name="T44" fmla="*/ 101 w 243"/>
              <a:gd name="T45" fmla="*/ 129 h 238"/>
              <a:gd name="T46" fmla="*/ 173 w 243"/>
              <a:gd name="T47" fmla="*/ 191 h 238"/>
              <a:gd name="T48" fmla="*/ 171 w 243"/>
              <a:gd name="T49" fmla="*/ 195 h 238"/>
              <a:gd name="T50" fmla="*/ 101 w 243"/>
              <a:gd name="T51" fmla="*/ 156 h 238"/>
              <a:gd name="T52" fmla="*/ 138 w 243"/>
              <a:gd name="T53" fmla="*/ 231 h 238"/>
              <a:gd name="T54" fmla="*/ 243 w 243"/>
              <a:gd name="T55" fmla="*/ 91 h 238"/>
              <a:gd name="T56" fmla="*/ 101 w 243"/>
              <a:gd name="T57" fmla="*/ 22 h 238"/>
              <a:gd name="T58" fmla="*/ 85 w 243"/>
              <a:gd name="T59" fmla="*/ 11 h 238"/>
              <a:gd name="T60" fmla="*/ 78 w 243"/>
              <a:gd name="T61" fmla="*/ 0 h 238"/>
              <a:gd name="T62" fmla="*/ 15 w 243"/>
              <a:gd name="T63" fmla="*/ 163 h 238"/>
              <a:gd name="T64" fmla="*/ 101 w 243"/>
              <a:gd name="T65" fmla="*/ 156 h 238"/>
              <a:gd name="T66" fmla="*/ 27 w 243"/>
              <a:gd name="T67" fmla="*/ 113 h 238"/>
              <a:gd name="T68" fmla="*/ 101 w 243"/>
              <a:gd name="T69" fmla="*/ 151 h 238"/>
              <a:gd name="T70" fmla="*/ 40 w 243"/>
              <a:gd name="T71" fmla="*/ 95 h 238"/>
              <a:gd name="T72" fmla="*/ 42 w 243"/>
              <a:gd name="T73" fmla="*/ 91 h 238"/>
              <a:gd name="T74" fmla="*/ 101 w 243"/>
              <a:gd name="T75" fmla="*/ 101 h 238"/>
              <a:gd name="T76" fmla="*/ 51 w 243"/>
              <a:gd name="T77" fmla="*/ 71 h 238"/>
              <a:gd name="T78" fmla="*/ 101 w 243"/>
              <a:gd name="T79" fmla="*/ 96 h 238"/>
              <a:gd name="T80" fmla="*/ 63 w 243"/>
              <a:gd name="T81" fmla="*/ 53 h 238"/>
              <a:gd name="T82" fmla="*/ 65 w 243"/>
              <a:gd name="T83" fmla="*/ 49 h 238"/>
              <a:gd name="T84" fmla="*/ 101 w 243"/>
              <a:gd name="T85" fmla="*/ 22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43" h="238">
                <a:moveTo>
                  <a:pt x="232" y="85"/>
                </a:moveTo>
                <a:cubicBezTo>
                  <a:pt x="233" y="87"/>
                  <a:pt x="233" y="90"/>
                  <a:pt x="231" y="92"/>
                </a:cubicBezTo>
                <a:cubicBezTo>
                  <a:pt x="229" y="97"/>
                  <a:pt x="223" y="99"/>
                  <a:pt x="218" y="96"/>
                </a:cubicBezTo>
                <a:cubicBezTo>
                  <a:pt x="213" y="94"/>
                  <a:pt x="212" y="88"/>
                  <a:pt x="214" y="83"/>
                </a:cubicBezTo>
                <a:cubicBezTo>
                  <a:pt x="216" y="81"/>
                  <a:pt x="218" y="79"/>
                  <a:pt x="220" y="78"/>
                </a:cubicBezTo>
                <a:cubicBezTo>
                  <a:pt x="206" y="71"/>
                  <a:pt x="206" y="71"/>
                  <a:pt x="206" y="71"/>
                </a:cubicBezTo>
                <a:cubicBezTo>
                  <a:pt x="207" y="73"/>
                  <a:pt x="207" y="76"/>
                  <a:pt x="205" y="78"/>
                </a:cubicBezTo>
                <a:cubicBezTo>
                  <a:pt x="203" y="83"/>
                  <a:pt x="197" y="84"/>
                  <a:pt x="192" y="82"/>
                </a:cubicBezTo>
                <a:cubicBezTo>
                  <a:pt x="188" y="79"/>
                  <a:pt x="186" y="73"/>
                  <a:pt x="188" y="69"/>
                </a:cubicBezTo>
                <a:cubicBezTo>
                  <a:pt x="190" y="66"/>
                  <a:pt x="192" y="65"/>
                  <a:pt x="194" y="64"/>
                </a:cubicBezTo>
                <a:cubicBezTo>
                  <a:pt x="180" y="56"/>
                  <a:pt x="180" y="56"/>
                  <a:pt x="180" y="56"/>
                </a:cubicBezTo>
                <a:cubicBezTo>
                  <a:pt x="181" y="59"/>
                  <a:pt x="181" y="61"/>
                  <a:pt x="179" y="64"/>
                </a:cubicBezTo>
                <a:cubicBezTo>
                  <a:pt x="177" y="68"/>
                  <a:pt x="171" y="70"/>
                  <a:pt x="166" y="67"/>
                </a:cubicBezTo>
                <a:cubicBezTo>
                  <a:pt x="161" y="65"/>
                  <a:pt x="160" y="59"/>
                  <a:pt x="162" y="54"/>
                </a:cubicBezTo>
                <a:cubicBezTo>
                  <a:pt x="164" y="52"/>
                  <a:pt x="166" y="50"/>
                  <a:pt x="168" y="50"/>
                </a:cubicBezTo>
                <a:cubicBezTo>
                  <a:pt x="154" y="42"/>
                  <a:pt x="154" y="42"/>
                  <a:pt x="154" y="42"/>
                </a:cubicBezTo>
                <a:cubicBezTo>
                  <a:pt x="155" y="44"/>
                  <a:pt x="155" y="47"/>
                  <a:pt x="153" y="49"/>
                </a:cubicBezTo>
                <a:cubicBezTo>
                  <a:pt x="151" y="54"/>
                  <a:pt x="145" y="56"/>
                  <a:pt x="140" y="53"/>
                </a:cubicBezTo>
                <a:cubicBezTo>
                  <a:pt x="136" y="50"/>
                  <a:pt x="134" y="45"/>
                  <a:pt x="136" y="40"/>
                </a:cubicBezTo>
                <a:cubicBezTo>
                  <a:pt x="138" y="37"/>
                  <a:pt x="140" y="36"/>
                  <a:pt x="142" y="35"/>
                </a:cubicBezTo>
                <a:cubicBezTo>
                  <a:pt x="128" y="28"/>
                  <a:pt x="128" y="28"/>
                  <a:pt x="128" y="28"/>
                </a:cubicBezTo>
                <a:cubicBezTo>
                  <a:pt x="129" y="30"/>
                  <a:pt x="129" y="33"/>
                  <a:pt x="128" y="35"/>
                </a:cubicBezTo>
                <a:cubicBezTo>
                  <a:pt x="125" y="40"/>
                  <a:pt x="119" y="41"/>
                  <a:pt x="114" y="39"/>
                </a:cubicBezTo>
                <a:cubicBezTo>
                  <a:pt x="110" y="36"/>
                  <a:pt x="108" y="30"/>
                  <a:pt x="110" y="25"/>
                </a:cubicBezTo>
                <a:cubicBezTo>
                  <a:pt x="112" y="23"/>
                  <a:pt x="114" y="22"/>
                  <a:pt x="116" y="21"/>
                </a:cubicBezTo>
                <a:cubicBezTo>
                  <a:pt x="102" y="13"/>
                  <a:pt x="102" y="13"/>
                  <a:pt x="102" y="13"/>
                </a:cubicBezTo>
                <a:cubicBezTo>
                  <a:pt x="103" y="16"/>
                  <a:pt x="103" y="18"/>
                  <a:pt x="102" y="21"/>
                </a:cubicBezTo>
                <a:cubicBezTo>
                  <a:pt x="101" y="21"/>
                  <a:pt x="101" y="22"/>
                  <a:pt x="101" y="22"/>
                </a:cubicBezTo>
                <a:cubicBezTo>
                  <a:pt x="101" y="69"/>
                  <a:pt x="101" y="69"/>
                  <a:pt x="101" y="69"/>
                </a:cubicBezTo>
                <a:cubicBezTo>
                  <a:pt x="208" y="128"/>
                  <a:pt x="208" y="128"/>
                  <a:pt x="208" y="128"/>
                </a:cubicBezTo>
                <a:cubicBezTo>
                  <a:pt x="209" y="129"/>
                  <a:pt x="209" y="130"/>
                  <a:pt x="209" y="131"/>
                </a:cubicBezTo>
                <a:cubicBezTo>
                  <a:pt x="208" y="132"/>
                  <a:pt x="207" y="133"/>
                  <a:pt x="206" y="132"/>
                </a:cubicBezTo>
                <a:cubicBezTo>
                  <a:pt x="206" y="132"/>
                  <a:pt x="206" y="132"/>
                  <a:pt x="206" y="132"/>
                </a:cubicBezTo>
                <a:cubicBezTo>
                  <a:pt x="101" y="74"/>
                  <a:pt x="101" y="74"/>
                  <a:pt x="101" y="74"/>
                </a:cubicBezTo>
                <a:cubicBezTo>
                  <a:pt x="101" y="96"/>
                  <a:pt x="101" y="96"/>
                  <a:pt x="101" y="96"/>
                </a:cubicBezTo>
                <a:cubicBezTo>
                  <a:pt x="196" y="149"/>
                  <a:pt x="196" y="149"/>
                  <a:pt x="196" y="149"/>
                </a:cubicBezTo>
                <a:cubicBezTo>
                  <a:pt x="197" y="150"/>
                  <a:pt x="198" y="151"/>
                  <a:pt x="197" y="152"/>
                </a:cubicBezTo>
                <a:cubicBezTo>
                  <a:pt x="197" y="153"/>
                  <a:pt x="195" y="154"/>
                  <a:pt x="194" y="153"/>
                </a:cubicBezTo>
                <a:cubicBezTo>
                  <a:pt x="194" y="153"/>
                  <a:pt x="194" y="153"/>
                  <a:pt x="194" y="153"/>
                </a:cubicBezTo>
                <a:cubicBezTo>
                  <a:pt x="101" y="101"/>
                  <a:pt x="101" y="101"/>
                  <a:pt x="101" y="101"/>
                </a:cubicBezTo>
                <a:cubicBezTo>
                  <a:pt x="101" y="124"/>
                  <a:pt x="101" y="124"/>
                  <a:pt x="101" y="124"/>
                </a:cubicBezTo>
                <a:cubicBezTo>
                  <a:pt x="185" y="170"/>
                  <a:pt x="185" y="170"/>
                  <a:pt x="185" y="170"/>
                </a:cubicBezTo>
                <a:cubicBezTo>
                  <a:pt x="186" y="171"/>
                  <a:pt x="186" y="172"/>
                  <a:pt x="186" y="173"/>
                </a:cubicBezTo>
                <a:cubicBezTo>
                  <a:pt x="185" y="174"/>
                  <a:pt x="184" y="175"/>
                  <a:pt x="182" y="174"/>
                </a:cubicBezTo>
                <a:cubicBezTo>
                  <a:pt x="182" y="174"/>
                  <a:pt x="182" y="174"/>
                  <a:pt x="182" y="174"/>
                </a:cubicBezTo>
                <a:cubicBezTo>
                  <a:pt x="101" y="129"/>
                  <a:pt x="101" y="129"/>
                  <a:pt x="101" y="129"/>
                </a:cubicBezTo>
                <a:cubicBezTo>
                  <a:pt x="101" y="151"/>
                  <a:pt x="101" y="151"/>
                  <a:pt x="101" y="151"/>
                </a:cubicBezTo>
                <a:cubicBezTo>
                  <a:pt x="173" y="191"/>
                  <a:pt x="173" y="191"/>
                  <a:pt x="173" y="191"/>
                </a:cubicBezTo>
                <a:cubicBezTo>
                  <a:pt x="174" y="192"/>
                  <a:pt x="174" y="193"/>
                  <a:pt x="174" y="194"/>
                </a:cubicBezTo>
                <a:cubicBezTo>
                  <a:pt x="173" y="196"/>
                  <a:pt x="172" y="196"/>
                  <a:pt x="171" y="195"/>
                </a:cubicBezTo>
                <a:cubicBezTo>
                  <a:pt x="171" y="195"/>
                  <a:pt x="171" y="195"/>
                  <a:pt x="171" y="195"/>
                </a:cubicBezTo>
                <a:cubicBezTo>
                  <a:pt x="101" y="156"/>
                  <a:pt x="101" y="156"/>
                  <a:pt x="101" y="156"/>
                </a:cubicBezTo>
                <a:cubicBezTo>
                  <a:pt x="101" y="210"/>
                  <a:pt x="101" y="210"/>
                  <a:pt x="101" y="210"/>
                </a:cubicBezTo>
                <a:cubicBezTo>
                  <a:pt x="138" y="231"/>
                  <a:pt x="138" y="231"/>
                  <a:pt x="138" y="231"/>
                </a:cubicBezTo>
                <a:cubicBezTo>
                  <a:pt x="150" y="238"/>
                  <a:pt x="164" y="233"/>
                  <a:pt x="171" y="222"/>
                </a:cubicBezTo>
                <a:cubicBezTo>
                  <a:pt x="243" y="91"/>
                  <a:pt x="243" y="91"/>
                  <a:pt x="243" y="91"/>
                </a:cubicBezTo>
                <a:lnTo>
                  <a:pt x="232" y="85"/>
                </a:lnTo>
                <a:close/>
                <a:moveTo>
                  <a:pt x="101" y="22"/>
                </a:moveTo>
                <a:cubicBezTo>
                  <a:pt x="98" y="26"/>
                  <a:pt x="93" y="27"/>
                  <a:pt x="88" y="24"/>
                </a:cubicBezTo>
                <a:cubicBezTo>
                  <a:pt x="84" y="22"/>
                  <a:pt x="82" y="16"/>
                  <a:pt x="85" y="11"/>
                </a:cubicBezTo>
                <a:cubicBezTo>
                  <a:pt x="86" y="9"/>
                  <a:pt x="88" y="7"/>
                  <a:pt x="90" y="6"/>
                </a:cubicBezTo>
                <a:cubicBezTo>
                  <a:pt x="78" y="0"/>
                  <a:pt x="78" y="0"/>
                  <a:pt x="78" y="0"/>
                </a:cubicBezTo>
                <a:cubicBezTo>
                  <a:pt x="6" y="130"/>
                  <a:pt x="6" y="130"/>
                  <a:pt x="6" y="130"/>
                </a:cubicBezTo>
                <a:cubicBezTo>
                  <a:pt x="0" y="142"/>
                  <a:pt x="4" y="157"/>
                  <a:pt x="15" y="163"/>
                </a:cubicBezTo>
                <a:cubicBezTo>
                  <a:pt x="101" y="210"/>
                  <a:pt x="101" y="210"/>
                  <a:pt x="101" y="210"/>
                </a:cubicBezTo>
                <a:cubicBezTo>
                  <a:pt x="101" y="156"/>
                  <a:pt x="101" y="156"/>
                  <a:pt x="101" y="156"/>
                </a:cubicBezTo>
                <a:cubicBezTo>
                  <a:pt x="28" y="116"/>
                  <a:pt x="28" y="116"/>
                  <a:pt x="28" y="116"/>
                </a:cubicBezTo>
                <a:cubicBezTo>
                  <a:pt x="27" y="116"/>
                  <a:pt x="27" y="114"/>
                  <a:pt x="27" y="113"/>
                </a:cubicBezTo>
                <a:cubicBezTo>
                  <a:pt x="28" y="112"/>
                  <a:pt x="29" y="112"/>
                  <a:pt x="30" y="112"/>
                </a:cubicBezTo>
                <a:cubicBezTo>
                  <a:pt x="101" y="151"/>
                  <a:pt x="101" y="151"/>
                  <a:pt x="101" y="151"/>
                </a:cubicBezTo>
                <a:cubicBezTo>
                  <a:pt x="101" y="129"/>
                  <a:pt x="101" y="129"/>
                  <a:pt x="101" y="129"/>
                </a:cubicBezTo>
                <a:cubicBezTo>
                  <a:pt x="40" y="95"/>
                  <a:pt x="40" y="95"/>
                  <a:pt x="40" y="95"/>
                </a:cubicBezTo>
                <a:cubicBezTo>
                  <a:pt x="39" y="95"/>
                  <a:pt x="38" y="93"/>
                  <a:pt x="39" y="92"/>
                </a:cubicBezTo>
                <a:cubicBezTo>
                  <a:pt x="40" y="91"/>
                  <a:pt x="41" y="91"/>
                  <a:pt x="42" y="91"/>
                </a:cubicBezTo>
                <a:cubicBezTo>
                  <a:pt x="101" y="124"/>
                  <a:pt x="101" y="124"/>
                  <a:pt x="101" y="124"/>
                </a:cubicBezTo>
                <a:cubicBezTo>
                  <a:pt x="101" y="101"/>
                  <a:pt x="101" y="101"/>
                  <a:pt x="101" y="101"/>
                </a:cubicBezTo>
                <a:cubicBezTo>
                  <a:pt x="51" y="74"/>
                  <a:pt x="51" y="74"/>
                  <a:pt x="51" y="74"/>
                </a:cubicBezTo>
                <a:cubicBezTo>
                  <a:pt x="50" y="74"/>
                  <a:pt x="50" y="72"/>
                  <a:pt x="51" y="71"/>
                </a:cubicBezTo>
                <a:cubicBezTo>
                  <a:pt x="51" y="70"/>
                  <a:pt x="53" y="70"/>
                  <a:pt x="54" y="70"/>
                </a:cubicBezTo>
                <a:cubicBezTo>
                  <a:pt x="101" y="96"/>
                  <a:pt x="101" y="96"/>
                  <a:pt x="101" y="96"/>
                </a:cubicBezTo>
                <a:cubicBezTo>
                  <a:pt x="101" y="74"/>
                  <a:pt x="101" y="74"/>
                  <a:pt x="101" y="74"/>
                </a:cubicBezTo>
                <a:cubicBezTo>
                  <a:pt x="63" y="53"/>
                  <a:pt x="63" y="53"/>
                  <a:pt x="63" y="53"/>
                </a:cubicBezTo>
                <a:cubicBezTo>
                  <a:pt x="62" y="53"/>
                  <a:pt x="62" y="51"/>
                  <a:pt x="62" y="50"/>
                </a:cubicBezTo>
                <a:cubicBezTo>
                  <a:pt x="63" y="49"/>
                  <a:pt x="64" y="49"/>
                  <a:pt x="65" y="49"/>
                </a:cubicBezTo>
                <a:cubicBezTo>
                  <a:pt x="101" y="69"/>
                  <a:pt x="101" y="69"/>
                  <a:pt x="101" y="69"/>
                </a:cubicBezTo>
                <a:lnTo>
                  <a:pt x="101" y="22"/>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8" name="Freeform 58"/>
          <p:cNvSpPr>
            <a:spLocks noEditPoints="1"/>
          </p:cNvSpPr>
          <p:nvPr/>
        </p:nvSpPr>
        <p:spPr bwMode="auto">
          <a:xfrm>
            <a:off x="5376514" y="2476273"/>
            <a:ext cx="385662" cy="390423"/>
          </a:xfrm>
          <a:custGeom>
            <a:avLst/>
            <a:gdLst>
              <a:gd name="T0" fmla="*/ 189 w 236"/>
              <a:gd name="T1" fmla="*/ 60 h 239"/>
              <a:gd name="T2" fmla="*/ 196 w 236"/>
              <a:gd name="T3" fmla="*/ 122 h 239"/>
              <a:gd name="T4" fmla="*/ 198 w 236"/>
              <a:gd name="T5" fmla="*/ 136 h 239"/>
              <a:gd name="T6" fmla="*/ 208 w 236"/>
              <a:gd name="T7" fmla="*/ 157 h 239"/>
              <a:gd name="T8" fmla="*/ 189 w 236"/>
              <a:gd name="T9" fmla="*/ 195 h 239"/>
              <a:gd name="T10" fmla="*/ 168 w 236"/>
              <a:gd name="T11" fmla="*/ 156 h 239"/>
              <a:gd name="T12" fmla="*/ 168 w 236"/>
              <a:gd name="T13" fmla="*/ 78 h 239"/>
              <a:gd name="T14" fmla="*/ 182 w 236"/>
              <a:gd name="T15" fmla="*/ 92 h 239"/>
              <a:gd name="T16" fmla="*/ 185 w 236"/>
              <a:gd name="T17" fmla="*/ 107 h 239"/>
              <a:gd name="T18" fmla="*/ 189 w 236"/>
              <a:gd name="T19" fmla="*/ 141 h 239"/>
              <a:gd name="T20" fmla="*/ 189 w 236"/>
              <a:gd name="T21" fmla="*/ 130 h 239"/>
              <a:gd name="T22" fmla="*/ 168 w 236"/>
              <a:gd name="T23" fmla="*/ 155 h 239"/>
              <a:gd name="T24" fmla="*/ 160 w 236"/>
              <a:gd name="T25" fmla="*/ 138 h 239"/>
              <a:gd name="T26" fmla="*/ 165 w 236"/>
              <a:gd name="T27" fmla="*/ 172 h 239"/>
              <a:gd name="T28" fmla="*/ 168 w 236"/>
              <a:gd name="T29" fmla="*/ 16 h 239"/>
              <a:gd name="T30" fmla="*/ 163 w 236"/>
              <a:gd name="T31" fmla="*/ 49 h 239"/>
              <a:gd name="T32" fmla="*/ 168 w 236"/>
              <a:gd name="T33" fmla="*/ 78 h 239"/>
              <a:gd name="T34" fmla="*/ 159 w 236"/>
              <a:gd name="T35" fmla="*/ 118 h 239"/>
              <a:gd name="T36" fmla="*/ 159 w 236"/>
              <a:gd name="T37" fmla="*/ 209 h 239"/>
              <a:gd name="T38" fmla="*/ 159 w 236"/>
              <a:gd name="T39" fmla="*/ 5 h 239"/>
              <a:gd name="T40" fmla="*/ 159 w 236"/>
              <a:gd name="T41" fmla="*/ 40 h 239"/>
              <a:gd name="T42" fmla="*/ 144 w 236"/>
              <a:gd name="T43" fmla="*/ 89 h 239"/>
              <a:gd name="T44" fmla="*/ 159 w 236"/>
              <a:gd name="T45" fmla="*/ 108 h 239"/>
              <a:gd name="T46" fmla="*/ 159 w 236"/>
              <a:gd name="T47" fmla="*/ 136 h 239"/>
              <a:gd name="T48" fmla="*/ 144 w 236"/>
              <a:gd name="T49" fmla="*/ 162 h 239"/>
              <a:gd name="T50" fmla="*/ 151 w 236"/>
              <a:gd name="T51" fmla="*/ 143 h 239"/>
              <a:gd name="T52" fmla="*/ 146 w 236"/>
              <a:gd name="T53" fmla="*/ 109 h 239"/>
              <a:gd name="T54" fmla="*/ 123 w 236"/>
              <a:gd name="T55" fmla="*/ 7 h 239"/>
              <a:gd name="T56" fmla="*/ 144 w 236"/>
              <a:gd name="T57" fmla="*/ 0 h 239"/>
              <a:gd name="T58" fmla="*/ 144 w 236"/>
              <a:gd name="T59" fmla="*/ 187 h 239"/>
              <a:gd name="T60" fmla="*/ 123 w 236"/>
              <a:gd name="T61" fmla="*/ 225 h 239"/>
              <a:gd name="T62" fmla="*/ 140 w 236"/>
              <a:gd name="T63" fmla="*/ 96 h 239"/>
              <a:gd name="T64" fmla="*/ 123 w 236"/>
              <a:gd name="T65" fmla="*/ 135 h 239"/>
              <a:gd name="T66" fmla="*/ 137 w 236"/>
              <a:gd name="T67" fmla="*/ 113 h 239"/>
              <a:gd name="T68" fmla="*/ 123 w 236"/>
              <a:gd name="T69" fmla="*/ 82 h 239"/>
              <a:gd name="T70" fmla="*/ 125 w 236"/>
              <a:gd name="T71" fmla="*/ 171 h 239"/>
              <a:gd name="T72" fmla="*/ 123 w 236"/>
              <a:gd name="T73" fmla="*/ 7 h 239"/>
              <a:gd name="T74" fmla="*/ 123 w 236"/>
              <a:gd name="T75" fmla="*/ 7 h 239"/>
              <a:gd name="T76" fmla="*/ 123 w 236"/>
              <a:gd name="T77" fmla="*/ 177 h 239"/>
              <a:gd name="T78" fmla="*/ 121 w 236"/>
              <a:gd name="T79" fmla="*/ 162 h 239"/>
              <a:gd name="T80" fmla="*/ 123 w 236"/>
              <a:gd name="T81" fmla="*/ 135 h 239"/>
              <a:gd name="T82" fmla="*/ 99 w 236"/>
              <a:gd name="T83" fmla="*/ 124 h 239"/>
              <a:gd name="T84" fmla="*/ 106 w 236"/>
              <a:gd name="T85" fmla="*/ 164 h 239"/>
              <a:gd name="T86" fmla="*/ 108 w 236"/>
              <a:gd name="T87" fmla="*/ 179 h 239"/>
              <a:gd name="T88" fmla="*/ 118 w 236"/>
              <a:gd name="T89" fmla="*/ 199 h 239"/>
              <a:gd name="T90" fmla="*/ 123 w 236"/>
              <a:gd name="T91" fmla="*/ 99 h 239"/>
              <a:gd name="T92" fmla="*/ 99 w 236"/>
              <a:gd name="T93" fmla="*/ 18 h 239"/>
              <a:gd name="T94" fmla="*/ 99 w 236"/>
              <a:gd name="T95" fmla="*/ 18 h 239"/>
              <a:gd name="T96" fmla="*/ 89 w 236"/>
              <a:gd name="T97" fmla="*/ 212 h 239"/>
              <a:gd name="T98" fmla="*/ 99 w 236"/>
              <a:gd name="T99" fmla="*/ 183 h 239"/>
              <a:gd name="T100" fmla="*/ 71 w 236"/>
              <a:gd name="T101" fmla="*/ 227 h 239"/>
              <a:gd name="T102" fmla="*/ 95 w 236"/>
              <a:gd name="T103" fmla="*/ 117 h 239"/>
              <a:gd name="T104" fmla="*/ 71 w 236"/>
              <a:gd name="T105" fmla="*/ 160 h 239"/>
              <a:gd name="T106" fmla="*/ 92 w 236"/>
              <a:gd name="T107" fmla="*/ 134 h 239"/>
              <a:gd name="T108" fmla="*/ 71 w 236"/>
              <a:gd name="T109" fmla="*/ 107 h 239"/>
              <a:gd name="T110" fmla="*/ 7 w 236"/>
              <a:gd name="T111" fmla="*/ 91 h 239"/>
              <a:gd name="T112" fmla="*/ 70 w 236"/>
              <a:gd name="T113" fmla="*/ 181 h 239"/>
              <a:gd name="T114" fmla="*/ 71 w 236"/>
              <a:gd name="T115" fmla="*/ 149 h 239"/>
              <a:gd name="T116" fmla="*/ 52 w 236"/>
              <a:gd name="T117" fmla="*/ 133 h 239"/>
              <a:gd name="T118" fmla="*/ 35 w 236"/>
              <a:gd name="T119" fmla="*/ 109 h 239"/>
              <a:gd name="T120" fmla="*/ 71 w 236"/>
              <a:gd name="T121" fmla="*/ 31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6" h="239">
                <a:moveTo>
                  <a:pt x="189" y="195"/>
                </a:moveTo>
                <a:cubicBezTo>
                  <a:pt x="216" y="182"/>
                  <a:pt x="216" y="182"/>
                  <a:pt x="216" y="182"/>
                </a:cubicBezTo>
                <a:cubicBezTo>
                  <a:pt x="230" y="176"/>
                  <a:pt x="236" y="159"/>
                  <a:pt x="229" y="146"/>
                </a:cubicBezTo>
                <a:cubicBezTo>
                  <a:pt x="189" y="60"/>
                  <a:pt x="189" y="60"/>
                  <a:pt x="189" y="60"/>
                </a:cubicBezTo>
                <a:cubicBezTo>
                  <a:pt x="189" y="107"/>
                  <a:pt x="189" y="107"/>
                  <a:pt x="189" y="107"/>
                </a:cubicBezTo>
                <a:cubicBezTo>
                  <a:pt x="190" y="108"/>
                  <a:pt x="190" y="108"/>
                  <a:pt x="190" y="109"/>
                </a:cubicBezTo>
                <a:cubicBezTo>
                  <a:pt x="196" y="122"/>
                  <a:pt x="196" y="122"/>
                  <a:pt x="196" y="122"/>
                </a:cubicBezTo>
                <a:cubicBezTo>
                  <a:pt x="196" y="122"/>
                  <a:pt x="196" y="122"/>
                  <a:pt x="196" y="122"/>
                </a:cubicBezTo>
                <a:cubicBezTo>
                  <a:pt x="197" y="124"/>
                  <a:pt x="196" y="126"/>
                  <a:pt x="194" y="127"/>
                </a:cubicBezTo>
                <a:cubicBezTo>
                  <a:pt x="189" y="130"/>
                  <a:pt x="189" y="130"/>
                  <a:pt x="189" y="130"/>
                </a:cubicBezTo>
                <a:cubicBezTo>
                  <a:pt x="189" y="141"/>
                  <a:pt x="189" y="141"/>
                  <a:pt x="189" y="141"/>
                </a:cubicBezTo>
                <a:cubicBezTo>
                  <a:pt x="198" y="136"/>
                  <a:pt x="198" y="136"/>
                  <a:pt x="198" y="136"/>
                </a:cubicBezTo>
                <a:cubicBezTo>
                  <a:pt x="201" y="135"/>
                  <a:pt x="203" y="136"/>
                  <a:pt x="204" y="138"/>
                </a:cubicBezTo>
                <a:cubicBezTo>
                  <a:pt x="210" y="151"/>
                  <a:pt x="210" y="151"/>
                  <a:pt x="210" y="151"/>
                </a:cubicBezTo>
                <a:cubicBezTo>
                  <a:pt x="210" y="151"/>
                  <a:pt x="210" y="151"/>
                  <a:pt x="210" y="151"/>
                </a:cubicBezTo>
                <a:cubicBezTo>
                  <a:pt x="211" y="153"/>
                  <a:pt x="210" y="156"/>
                  <a:pt x="208" y="157"/>
                </a:cubicBezTo>
                <a:cubicBezTo>
                  <a:pt x="189" y="166"/>
                  <a:pt x="189" y="166"/>
                  <a:pt x="189" y="166"/>
                </a:cubicBezTo>
                <a:lnTo>
                  <a:pt x="189" y="195"/>
                </a:lnTo>
                <a:close/>
                <a:moveTo>
                  <a:pt x="168" y="204"/>
                </a:moveTo>
                <a:cubicBezTo>
                  <a:pt x="189" y="195"/>
                  <a:pt x="189" y="195"/>
                  <a:pt x="189" y="195"/>
                </a:cubicBezTo>
                <a:cubicBezTo>
                  <a:pt x="189" y="166"/>
                  <a:pt x="189" y="166"/>
                  <a:pt x="189" y="166"/>
                </a:cubicBezTo>
                <a:cubicBezTo>
                  <a:pt x="180" y="170"/>
                  <a:pt x="180" y="170"/>
                  <a:pt x="180" y="170"/>
                </a:cubicBezTo>
                <a:cubicBezTo>
                  <a:pt x="178" y="171"/>
                  <a:pt x="175" y="170"/>
                  <a:pt x="174" y="168"/>
                </a:cubicBezTo>
                <a:cubicBezTo>
                  <a:pt x="168" y="156"/>
                  <a:pt x="168" y="156"/>
                  <a:pt x="168" y="156"/>
                </a:cubicBezTo>
                <a:cubicBezTo>
                  <a:pt x="168" y="204"/>
                  <a:pt x="168" y="204"/>
                  <a:pt x="168" y="204"/>
                </a:cubicBezTo>
                <a:close/>
                <a:moveTo>
                  <a:pt x="189" y="60"/>
                </a:moveTo>
                <a:cubicBezTo>
                  <a:pt x="168" y="16"/>
                  <a:pt x="168" y="16"/>
                  <a:pt x="168" y="16"/>
                </a:cubicBezTo>
                <a:cubicBezTo>
                  <a:pt x="168" y="78"/>
                  <a:pt x="168" y="78"/>
                  <a:pt x="168" y="78"/>
                </a:cubicBezTo>
                <a:cubicBezTo>
                  <a:pt x="171" y="77"/>
                  <a:pt x="171" y="77"/>
                  <a:pt x="171" y="77"/>
                </a:cubicBezTo>
                <a:cubicBezTo>
                  <a:pt x="173" y="76"/>
                  <a:pt x="175" y="77"/>
                  <a:pt x="176" y="79"/>
                </a:cubicBezTo>
                <a:cubicBezTo>
                  <a:pt x="182" y="92"/>
                  <a:pt x="182" y="92"/>
                  <a:pt x="182" y="92"/>
                </a:cubicBezTo>
                <a:cubicBezTo>
                  <a:pt x="182" y="92"/>
                  <a:pt x="182" y="92"/>
                  <a:pt x="182" y="92"/>
                </a:cubicBezTo>
                <a:cubicBezTo>
                  <a:pt x="183" y="94"/>
                  <a:pt x="182" y="97"/>
                  <a:pt x="180" y="98"/>
                </a:cubicBezTo>
                <a:cubicBezTo>
                  <a:pt x="168" y="103"/>
                  <a:pt x="168" y="103"/>
                  <a:pt x="168" y="103"/>
                </a:cubicBezTo>
                <a:cubicBezTo>
                  <a:pt x="168" y="114"/>
                  <a:pt x="168" y="114"/>
                  <a:pt x="168" y="114"/>
                </a:cubicBezTo>
                <a:cubicBezTo>
                  <a:pt x="185" y="107"/>
                  <a:pt x="185" y="107"/>
                  <a:pt x="185" y="107"/>
                </a:cubicBezTo>
                <a:cubicBezTo>
                  <a:pt x="186" y="106"/>
                  <a:pt x="188" y="106"/>
                  <a:pt x="189" y="107"/>
                </a:cubicBezTo>
                <a:cubicBezTo>
                  <a:pt x="189" y="60"/>
                  <a:pt x="189" y="60"/>
                  <a:pt x="189" y="60"/>
                </a:cubicBezTo>
                <a:close/>
                <a:moveTo>
                  <a:pt x="189" y="130"/>
                </a:moveTo>
                <a:cubicBezTo>
                  <a:pt x="189" y="141"/>
                  <a:pt x="189" y="141"/>
                  <a:pt x="189" y="141"/>
                </a:cubicBezTo>
                <a:cubicBezTo>
                  <a:pt x="170" y="150"/>
                  <a:pt x="170" y="150"/>
                  <a:pt x="170" y="150"/>
                </a:cubicBezTo>
                <a:cubicBezTo>
                  <a:pt x="169" y="150"/>
                  <a:pt x="169" y="151"/>
                  <a:pt x="168" y="151"/>
                </a:cubicBezTo>
                <a:cubicBezTo>
                  <a:pt x="168" y="139"/>
                  <a:pt x="168" y="139"/>
                  <a:pt x="168" y="139"/>
                </a:cubicBezTo>
                <a:lnTo>
                  <a:pt x="189" y="130"/>
                </a:lnTo>
                <a:close/>
                <a:moveTo>
                  <a:pt x="159" y="209"/>
                </a:moveTo>
                <a:cubicBezTo>
                  <a:pt x="168" y="204"/>
                  <a:pt x="168" y="204"/>
                  <a:pt x="168" y="204"/>
                </a:cubicBezTo>
                <a:cubicBezTo>
                  <a:pt x="168" y="156"/>
                  <a:pt x="168" y="156"/>
                  <a:pt x="168" y="156"/>
                </a:cubicBezTo>
                <a:cubicBezTo>
                  <a:pt x="168" y="155"/>
                  <a:pt x="168" y="155"/>
                  <a:pt x="168" y="155"/>
                </a:cubicBezTo>
                <a:cubicBezTo>
                  <a:pt x="168" y="154"/>
                  <a:pt x="168" y="152"/>
                  <a:pt x="168" y="151"/>
                </a:cubicBezTo>
                <a:cubicBezTo>
                  <a:pt x="168" y="139"/>
                  <a:pt x="168" y="139"/>
                  <a:pt x="168" y="139"/>
                </a:cubicBezTo>
                <a:cubicBezTo>
                  <a:pt x="166" y="141"/>
                  <a:pt x="166" y="141"/>
                  <a:pt x="166" y="141"/>
                </a:cubicBezTo>
                <a:cubicBezTo>
                  <a:pt x="164" y="142"/>
                  <a:pt x="161" y="141"/>
                  <a:pt x="160" y="138"/>
                </a:cubicBezTo>
                <a:cubicBezTo>
                  <a:pt x="159" y="136"/>
                  <a:pt x="159" y="136"/>
                  <a:pt x="159" y="136"/>
                </a:cubicBezTo>
                <a:cubicBezTo>
                  <a:pt x="159" y="160"/>
                  <a:pt x="159" y="160"/>
                  <a:pt x="159" y="160"/>
                </a:cubicBezTo>
                <a:cubicBezTo>
                  <a:pt x="165" y="172"/>
                  <a:pt x="165" y="172"/>
                  <a:pt x="165" y="172"/>
                </a:cubicBezTo>
                <a:cubicBezTo>
                  <a:pt x="165" y="172"/>
                  <a:pt x="165" y="172"/>
                  <a:pt x="165" y="172"/>
                </a:cubicBezTo>
                <a:cubicBezTo>
                  <a:pt x="166" y="175"/>
                  <a:pt x="165" y="177"/>
                  <a:pt x="163" y="178"/>
                </a:cubicBezTo>
                <a:cubicBezTo>
                  <a:pt x="159" y="180"/>
                  <a:pt x="159" y="180"/>
                  <a:pt x="159" y="180"/>
                </a:cubicBezTo>
                <a:cubicBezTo>
                  <a:pt x="159" y="209"/>
                  <a:pt x="159" y="209"/>
                  <a:pt x="159" y="209"/>
                </a:cubicBezTo>
                <a:close/>
                <a:moveTo>
                  <a:pt x="168" y="16"/>
                </a:moveTo>
                <a:cubicBezTo>
                  <a:pt x="168" y="15"/>
                  <a:pt x="168" y="15"/>
                  <a:pt x="168" y="15"/>
                </a:cubicBezTo>
                <a:cubicBezTo>
                  <a:pt x="166" y="11"/>
                  <a:pt x="163" y="7"/>
                  <a:pt x="159" y="5"/>
                </a:cubicBezTo>
                <a:cubicBezTo>
                  <a:pt x="159" y="40"/>
                  <a:pt x="159" y="40"/>
                  <a:pt x="159" y="40"/>
                </a:cubicBezTo>
                <a:cubicBezTo>
                  <a:pt x="163" y="49"/>
                  <a:pt x="163" y="49"/>
                  <a:pt x="163" y="49"/>
                </a:cubicBezTo>
                <a:cubicBezTo>
                  <a:pt x="163" y="49"/>
                  <a:pt x="163" y="49"/>
                  <a:pt x="163" y="49"/>
                </a:cubicBezTo>
                <a:cubicBezTo>
                  <a:pt x="166" y="55"/>
                  <a:pt x="164" y="61"/>
                  <a:pt x="159" y="65"/>
                </a:cubicBezTo>
                <a:cubicBezTo>
                  <a:pt x="159" y="82"/>
                  <a:pt x="159" y="82"/>
                  <a:pt x="159" y="82"/>
                </a:cubicBezTo>
                <a:cubicBezTo>
                  <a:pt x="168" y="78"/>
                  <a:pt x="168" y="78"/>
                  <a:pt x="168" y="78"/>
                </a:cubicBezTo>
                <a:cubicBezTo>
                  <a:pt x="168" y="16"/>
                  <a:pt x="168" y="16"/>
                  <a:pt x="168" y="16"/>
                </a:cubicBezTo>
                <a:close/>
                <a:moveTo>
                  <a:pt x="168" y="103"/>
                </a:moveTo>
                <a:cubicBezTo>
                  <a:pt x="168" y="114"/>
                  <a:pt x="168" y="114"/>
                  <a:pt x="168" y="114"/>
                </a:cubicBezTo>
                <a:cubicBezTo>
                  <a:pt x="159" y="118"/>
                  <a:pt x="159" y="118"/>
                  <a:pt x="159" y="118"/>
                </a:cubicBezTo>
                <a:cubicBezTo>
                  <a:pt x="159" y="108"/>
                  <a:pt x="159" y="108"/>
                  <a:pt x="159" y="108"/>
                </a:cubicBezTo>
                <a:lnTo>
                  <a:pt x="168" y="103"/>
                </a:lnTo>
                <a:close/>
                <a:moveTo>
                  <a:pt x="144" y="216"/>
                </a:moveTo>
                <a:cubicBezTo>
                  <a:pt x="159" y="209"/>
                  <a:pt x="159" y="209"/>
                  <a:pt x="159" y="209"/>
                </a:cubicBezTo>
                <a:cubicBezTo>
                  <a:pt x="159" y="180"/>
                  <a:pt x="159" y="180"/>
                  <a:pt x="159" y="180"/>
                </a:cubicBezTo>
                <a:cubicBezTo>
                  <a:pt x="144" y="187"/>
                  <a:pt x="144" y="187"/>
                  <a:pt x="144" y="187"/>
                </a:cubicBezTo>
                <a:cubicBezTo>
                  <a:pt x="144" y="216"/>
                  <a:pt x="144" y="216"/>
                  <a:pt x="144" y="216"/>
                </a:cubicBezTo>
                <a:close/>
                <a:moveTo>
                  <a:pt x="159" y="5"/>
                </a:moveTo>
                <a:cubicBezTo>
                  <a:pt x="155" y="2"/>
                  <a:pt x="149" y="0"/>
                  <a:pt x="144" y="0"/>
                </a:cubicBezTo>
                <a:cubicBezTo>
                  <a:pt x="144" y="22"/>
                  <a:pt x="144" y="22"/>
                  <a:pt x="144" y="22"/>
                </a:cubicBezTo>
                <a:cubicBezTo>
                  <a:pt x="148" y="23"/>
                  <a:pt x="152" y="25"/>
                  <a:pt x="154" y="30"/>
                </a:cubicBezTo>
                <a:cubicBezTo>
                  <a:pt x="159" y="40"/>
                  <a:pt x="159" y="40"/>
                  <a:pt x="159" y="40"/>
                </a:cubicBezTo>
                <a:cubicBezTo>
                  <a:pt x="159" y="5"/>
                  <a:pt x="159" y="5"/>
                  <a:pt x="159" y="5"/>
                </a:cubicBezTo>
                <a:close/>
                <a:moveTo>
                  <a:pt x="159" y="65"/>
                </a:moveTo>
                <a:cubicBezTo>
                  <a:pt x="159" y="82"/>
                  <a:pt x="159" y="82"/>
                  <a:pt x="159" y="82"/>
                </a:cubicBezTo>
                <a:cubicBezTo>
                  <a:pt x="144" y="89"/>
                  <a:pt x="144" y="89"/>
                  <a:pt x="144" y="89"/>
                </a:cubicBezTo>
                <a:cubicBezTo>
                  <a:pt x="144" y="72"/>
                  <a:pt x="144" y="72"/>
                  <a:pt x="144" y="72"/>
                </a:cubicBezTo>
                <a:cubicBezTo>
                  <a:pt x="157" y="66"/>
                  <a:pt x="157" y="66"/>
                  <a:pt x="157" y="66"/>
                </a:cubicBezTo>
                <a:cubicBezTo>
                  <a:pt x="158" y="66"/>
                  <a:pt x="159" y="66"/>
                  <a:pt x="159" y="65"/>
                </a:cubicBezTo>
                <a:close/>
                <a:moveTo>
                  <a:pt x="159" y="108"/>
                </a:moveTo>
                <a:cubicBezTo>
                  <a:pt x="159" y="118"/>
                  <a:pt x="159" y="118"/>
                  <a:pt x="159" y="118"/>
                </a:cubicBezTo>
                <a:cubicBezTo>
                  <a:pt x="156" y="120"/>
                  <a:pt x="156" y="120"/>
                  <a:pt x="156" y="120"/>
                </a:cubicBezTo>
                <a:cubicBezTo>
                  <a:pt x="154" y="121"/>
                  <a:pt x="153" y="123"/>
                  <a:pt x="154" y="126"/>
                </a:cubicBezTo>
                <a:cubicBezTo>
                  <a:pt x="159" y="136"/>
                  <a:pt x="159" y="136"/>
                  <a:pt x="159" y="136"/>
                </a:cubicBezTo>
                <a:cubicBezTo>
                  <a:pt x="159" y="160"/>
                  <a:pt x="159" y="160"/>
                  <a:pt x="159" y="160"/>
                </a:cubicBezTo>
                <a:cubicBezTo>
                  <a:pt x="159" y="159"/>
                  <a:pt x="159" y="159"/>
                  <a:pt x="159" y="159"/>
                </a:cubicBezTo>
                <a:cubicBezTo>
                  <a:pt x="158" y="157"/>
                  <a:pt x="155" y="156"/>
                  <a:pt x="153" y="157"/>
                </a:cubicBezTo>
                <a:cubicBezTo>
                  <a:pt x="144" y="162"/>
                  <a:pt x="144" y="162"/>
                  <a:pt x="144" y="162"/>
                </a:cubicBezTo>
                <a:cubicBezTo>
                  <a:pt x="144" y="151"/>
                  <a:pt x="144" y="151"/>
                  <a:pt x="144" y="151"/>
                </a:cubicBezTo>
                <a:cubicBezTo>
                  <a:pt x="149" y="148"/>
                  <a:pt x="149" y="148"/>
                  <a:pt x="149" y="148"/>
                </a:cubicBezTo>
                <a:cubicBezTo>
                  <a:pt x="151" y="147"/>
                  <a:pt x="152" y="145"/>
                  <a:pt x="151" y="143"/>
                </a:cubicBezTo>
                <a:cubicBezTo>
                  <a:pt x="151" y="143"/>
                  <a:pt x="151" y="143"/>
                  <a:pt x="151" y="143"/>
                </a:cubicBezTo>
                <a:cubicBezTo>
                  <a:pt x="145" y="130"/>
                  <a:pt x="145" y="130"/>
                  <a:pt x="145" y="130"/>
                </a:cubicBezTo>
                <a:cubicBezTo>
                  <a:pt x="145" y="129"/>
                  <a:pt x="144" y="129"/>
                  <a:pt x="144" y="128"/>
                </a:cubicBezTo>
                <a:cubicBezTo>
                  <a:pt x="144" y="104"/>
                  <a:pt x="144" y="104"/>
                  <a:pt x="144" y="104"/>
                </a:cubicBezTo>
                <a:cubicBezTo>
                  <a:pt x="146" y="109"/>
                  <a:pt x="146" y="109"/>
                  <a:pt x="146" y="109"/>
                </a:cubicBezTo>
                <a:cubicBezTo>
                  <a:pt x="147" y="111"/>
                  <a:pt x="150" y="112"/>
                  <a:pt x="152" y="111"/>
                </a:cubicBezTo>
                <a:lnTo>
                  <a:pt x="159" y="108"/>
                </a:lnTo>
                <a:close/>
                <a:moveTo>
                  <a:pt x="132" y="2"/>
                </a:moveTo>
                <a:cubicBezTo>
                  <a:pt x="123" y="7"/>
                  <a:pt x="123" y="7"/>
                  <a:pt x="123" y="7"/>
                </a:cubicBezTo>
                <a:cubicBezTo>
                  <a:pt x="123" y="30"/>
                  <a:pt x="123" y="30"/>
                  <a:pt x="123" y="30"/>
                </a:cubicBezTo>
                <a:cubicBezTo>
                  <a:pt x="137" y="23"/>
                  <a:pt x="137" y="23"/>
                  <a:pt x="137" y="23"/>
                </a:cubicBezTo>
                <a:cubicBezTo>
                  <a:pt x="139" y="22"/>
                  <a:pt x="142" y="22"/>
                  <a:pt x="144" y="22"/>
                </a:cubicBezTo>
                <a:cubicBezTo>
                  <a:pt x="144" y="0"/>
                  <a:pt x="144" y="0"/>
                  <a:pt x="144" y="0"/>
                </a:cubicBezTo>
                <a:cubicBezTo>
                  <a:pt x="140" y="0"/>
                  <a:pt x="136" y="1"/>
                  <a:pt x="132" y="2"/>
                </a:cubicBezTo>
                <a:close/>
                <a:moveTo>
                  <a:pt x="123" y="225"/>
                </a:moveTo>
                <a:cubicBezTo>
                  <a:pt x="144" y="216"/>
                  <a:pt x="144" y="216"/>
                  <a:pt x="144" y="216"/>
                </a:cubicBezTo>
                <a:cubicBezTo>
                  <a:pt x="144" y="187"/>
                  <a:pt x="144" y="187"/>
                  <a:pt x="144" y="187"/>
                </a:cubicBezTo>
                <a:cubicBezTo>
                  <a:pt x="135" y="191"/>
                  <a:pt x="135" y="191"/>
                  <a:pt x="135" y="191"/>
                </a:cubicBezTo>
                <a:cubicBezTo>
                  <a:pt x="133" y="192"/>
                  <a:pt x="130" y="191"/>
                  <a:pt x="129" y="189"/>
                </a:cubicBezTo>
                <a:cubicBezTo>
                  <a:pt x="123" y="177"/>
                  <a:pt x="123" y="177"/>
                  <a:pt x="123" y="177"/>
                </a:cubicBezTo>
                <a:cubicBezTo>
                  <a:pt x="123" y="225"/>
                  <a:pt x="123" y="225"/>
                  <a:pt x="123" y="225"/>
                </a:cubicBezTo>
                <a:close/>
                <a:moveTo>
                  <a:pt x="144" y="72"/>
                </a:moveTo>
                <a:cubicBezTo>
                  <a:pt x="144" y="89"/>
                  <a:pt x="144" y="89"/>
                  <a:pt x="144" y="89"/>
                </a:cubicBezTo>
                <a:cubicBezTo>
                  <a:pt x="142" y="90"/>
                  <a:pt x="142" y="90"/>
                  <a:pt x="142" y="90"/>
                </a:cubicBezTo>
                <a:cubicBezTo>
                  <a:pt x="140" y="91"/>
                  <a:pt x="139" y="94"/>
                  <a:pt x="140" y="96"/>
                </a:cubicBezTo>
                <a:cubicBezTo>
                  <a:pt x="144" y="104"/>
                  <a:pt x="144" y="104"/>
                  <a:pt x="144" y="104"/>
                </a:cubicBezTo>
                <a:cubicBezTo>
                  <a:pt x="144" y="128"/>
                  <a:pt x="144" y="128"/>
                  <a:pt x="144" y="128"/>
                </a:cubicBezTo>
                <a:cubicBezTo>
                  <a:pt x="143" y="127"/>
                  <a:pt x="141" y="127"/>
                  <a:pt x="139" y="128"/>
                </a:cubicBezTo>
                <a:cubicBezTo>
                  <a:pt x="123" y="135"/>
                  <a:pt x="123" y="135"/>
                  <a:pt x="123" y="135"/>
                </a:cubicBezTo>
                <a:cubicBezTo>
                  <a:pt x="123" y="125"/>
                  <a:pt x="123" y="125"/>
                  <a:pt x="123" y="125"/>
                </a:cubicBezTo>
                <a:cubicBezTo>
                  <a:pt x="135" y="119"/>
                  <a:pt x="135" y="119"/>
                  <a:pt x="135" y="119"/>
                </a:cubicBezTo>
                <a:cubicBezTo>
                  <a:pt x="137" y="118"/>
                  <a:pt x="138" y="115"/>
                  <a:pt x="137" y="113"/>
                </a:cubicBezTo>
                <a:cubicBezTo>
                  <a:pt x="137" y="113"/>
                  <a:pt x="137" y="113"/>
                  <a:pt x="137" y="113"/>
                </a:cubicBezTo>
                <a:cubicBezTo>
                  <a:pt x="131" y="100"/>
                  <a:pt x="131" y="100"/>
                  <a:pt x="131" y="100"/>
                </a:cubicBezTo>
                <a:cubicBezTo>
                  <a:pt x="130" y="98"/>
                  <a:pt x="128" y="97"/>
                  <a:pt x="126" y="98"/>
                </a:cubicBezTo>
                <a:cubicBezTo>
                  <a:pt x="123" y="99"/>
                  <a:pt x="123" y="99"/>
                  <a:pt x="123" y="99"/>
                </a:cubicBezTo>
                <a:cubicBezTo>
                  <a:pt x="123" y="82"/>
                  <a:pt x="123" y="82"/>
                  <a:pt x="123" y="82"/>
                </a:cubicBezTo>
                <a:cubicBezTo>
                  <a:pt x="144" y="72"/>
                  <a:pt x="144" y="72"/>
                  <a:pt x="144" y="72"/>
                </a:cubicBezTo>
                <a:close/>
                <a:moveTo>
                  <a:pt x="144" y="151"/>
                </a:moveTo>
                <a:cubicBezTo>
                  <a:pt x="144" y="162"/>
                  <a:pt x="144" y="162"/>
                  <a:pt x="144" y="162"/>
                </a:cubicBezTo>
                <a:cubicBezTo>
                  <a:pt x="125" y="171"/>
                  <a:pt x="125" y="171"/>
                  <a:pt x="125" y="171"/>
                </a:cubicBezTo>
                <a:cubicBezTo>
                  <a:pt x="124" y="171"/>
                  <a:pt x="124" y="172"/>
                  <a:pt x="123" y="172"/>
                </a:cubicBezTo>
                <a:cubicBezTo>
                  <a:pt x="123" y="161"/>
                  <a:pt x="123" y="161"/>
                  <a:pt x="123" y="161"/>
                </a:cubicBezTo>
                <a:lnTo>
                  <a:pt x="144" y="151"/>
                </a:lnTo>
                <a:close/>
                <a:moveTo>
                  <a:pt x="123" y="7"/>
                </a:moveTo>
                <a:cubicBezTo>
                  <a:pt x="99" y="18"/>
                  <a:pt x="99" y="18"/>
                  <a:pt x="99" y="18"/>
                </a:cubicBezTo>
                <a:cubicBezTo>
                  <a:pt x="99" y="41"/>
                  <a:pt x="99" y="41"/>
                  <a:pt x="99" y="41"/>
                </a:cubicBezTo>
                <a:cubicBezTo>
                  <a:pt x="123" y="30"/>
                  <a:pt x="123" y="30"/>
                  <a:pt x="123" y="30"/>
                </a:cubicBezTo>
                <a:cubicBezTo>
                  <a:pt x="123" y="7"/>
                  <a:pt x="123" y="7"/>
                  <a:pt x="123" y="7"/>
                </a:cubicBezTo>
                <a:close/>
                <a:moveTo>
                  <a:pt x="99" y="236"/>
                </a:moveTo>
                <a:cubicBezTo>
                  <a:pt x="100" y="236"/>
                  <a:pt x="102" y="235"/>
                  <a:pt x="103" y="235"/>
                </a:cubicBezTo>
                <a:cubicBezTo>
                  <a:pt x="123" y="225"/>
                  <a:pt x="123" y="225"/>
                  <a:pt x="123" y="225"/>
                </a:cubicBezTo>
                <a:cubicBezTo>
                  <a:pt x="123" y="177"/>
                  <a:pt x="123" y="177"/>
                  <a:pt x="123" y="177"/>
                </a:cubicBezTo>
                <a:cubicBezTo>
                  <a:pt x="123" y="176"/>
                  <a:pt x="123" y="176"/>
                  <a:pt x="123" y="176"/>
                </a:cubicBezTo>
                <a:cubicBezTo>
                  <a:pt x="122" y="175"/>
                  <a:pt x="123" y="174"/>
                  <a:pt x="123" y="172"/>
                </a:cubicBezTo>
                <a:cubicBezTo>
                  <a:pt x="123" y="161"/>
                  <a:pt x="123" y="161"/>
                  <a:pt x="123" y="161"/>
                </a:cubicBezTo>
                <a:cubicBezTo>
                  <a:pt x="121" y="162"/>
                  <a:pt x="121" y="162"/>
                  <a:pt x="121" y="162"/>
                </a:cubicBezTo>
                <a:cubicBezTo>
                  <a:pt x="119" y="163"/>
                  <a:pt x="116" y="162"/>
                  <a:pt x="115" y="159"/>
                </a:cubicBezTo>
                <a:cubicBezTo>
                  <a:pt x="109" y="147"/>
                  <a:pt x="109" y="147"/>
                  <a:pt x="109" y="147"/>
                </a:cubicBezTo>
                <a:cubicBezTo>
                  <a:pt x="108" y="145"/>
                  <a:pt x="109" y="142"/>
                  <a:pt x="111" y="141"/>
                </a:cubicBezTo>
                <a:cubicBezTo>
                  <a:pt x="123" y="135"/>
                  <a:pt x="123" y="135"/>
                  <a:pt x="123" y="135"/>
                </a:cubicBezTo>
                <a:cubicBezTo>
                  <a:pt x="123" y="125"/>
                  <a:pt x="123" y="125"/>
                  <a:pt x="123" y="125"/>
                </a:cubicBezTo>
                <a:cubicBezTo>
                  <a:pt x="107" y="132"/>
                  <a:pt x="107" y="132"/>
                  <a:pt x="107" y="132"/>
                </a:cubicBezTo>
                <a:cubicBezTo>
                  <a:pt x="105" y="133"/>
                  <a:pt x="102" y="132"/>
                  <a:pt x="101" y="130"/>
                </a:cubicBezTo>
                <a:cubicBezTo>
                  <a:pt x="99" y="124"/>
                  <a:pt x="99" y="124"/>
                  <a:pt x="99" y="124"/>
                </a:cubicBezTo>
                <a:cubicBezTo>
                  <a:pt x="99" y="150"/>
                  <a:pt x="99" y="150"/>
                  <a:pt x="99" y="150"/>
                </a:cubicBezTo>
                <a:cubicBezTo>
                  <a:pt x="99" y="150"/>
                  <a:pt x="99" y="151"/>
                  <a:pt x="100" y="151"/>
                </a:cubicBezTo>
                <a:cubicBezTo>
                  <a:pt x="106" y="164"/>
                  <a:pt x="106" y="164"/>
                  <a:pt x="106" y="164"/>
                </a:cubicBezTo>
                <a:cubicBezTo>
                  <a:pt x="106" y="164"/>
                  <a:pt x="106" y="164"/>
                  <a:pt x="106" y="164"/>
                </a:cubicBezTo>
                <a:cubicBezTo>
                  <a:pt x="107" y="166"/>
                  <a:pt x="106" y="169"/>
                  <a:pt x="104" y="170"/>
                </a:cubicBezTo>
                <a:cubicBezTo>
                  <a:pt x="99" y="172"/>
                  <a:pt x="99" y="172"/>
                  <a:pt x="99" y="172"/>
                </a:cubicBezTo>
                <a:cubicBezTo>
                  <a:pt x="99" y="183"/>
                  <a:pt x="99" y="183"/>
                  <a:pt x="99" y="183"/>
                </a:cubicBezTo>
                <a:cubicBezTo>
                  <a:pt x="108" y="179"/>
                  <a:pt x="108" y="179"/>
                  <a:pt x="108" y="179"/>
                </a:cubicBezTo>
                <a:cubicBezTo>
                  <a:pt x="110" y="178"/>
                  <a:pt x="113" y="179"/>
                  <a:pt x="114" y="181"/>
                </a:cubicBezTo>
                <a:cubicBezTo>
                  <a:pt x="120" y="194"/>
                  <a:pt x="120" y="194"/>
                  <a:pt x="120" y="194"/>
                </a:cubicBezTo>
                <a:cubicBezTo>
                  <a:pt x="120" y="194"/>
                  <a:pt x="120" y="194"/>
                  <a:pt x="120" y="194"/>
                </a:cubicBezTo>
                <a:cubicBezTo>
                  <a:pt x="121" y="196"/>
                  <a:pt x="120" y="198"/>
                  <a:pt x="118" y="199"/>
                </a:cubicBezTo>
                <a:cubicBezTo>
                  <a:pt x="99" y="208"/>
                  <a:pt x="99" y="208"/>
                  <a:pt x="99" y="208"/>
                </a:cubicBezTo>
                <a:cubicBezTo>
                  <a:pt x="99" y="236"/>
                  <a:pt x="99" y="236"/>
                  <a:pt x="99" y="236"/>
                </a:cubicBezTo>
                <a:close/>
                <a:moveTo>
                  <a:pt x="123" y="82"/>
                </a:moveTo>
                <a:cubicBezTo>
                  <a:pt x="123" y="99"/>
                  <a:pt x="123" y="99"/>
                  <a:pt x="123" y="99"/>
                </a:cubicBezTo>
                <a:cubicBezTo>
                  <a:pt x="99" y="111"/>
                  <a:pt x="99" y="111"/>
                  <a:pt x="99" y="111"/>
                </a:cubicBezTo>
                <a:cubicBezTo>
                  <a:pt x="99" y="94"/>
                  <a:pt x="99" y="94"/>
                  <a:pt x="99" y="94"/>
                </a:cubicBezTo>
                <a:lnTo>
                  <a:pt x="123" y="82"/>
                </a:lnTo>
                <a:close/>
                <a:moveTo>
                  <a:pt x="99" y="18"/>
                </a:moveTo>
                <a:cubicBezTo>
                  <a:pt x="71" y="31"/>
                  <a:pt x="71" y="31"/>
                  <a:pt x="71" y="31"/>
                </a:cubicBezTo>
                <a:cubicBezTo>
                  <a:pt x="71" y="54"/>
                  <a:pt x="71" y="54"/>
                  <a:pt x="71" y="54"/>
                </a:cubicBezTo>
                <a:cubicBezTo>
                  <a:pt x="99" y="41"/>
                  <a:pt x="99" y="41"/>
                  <a:pt x="99" y="41"/>
                </a:cubicBezTo>
                <a:cubicBezTo>
                  <a:pt x="99" y="18"/>
                  <a:pt x="99" y="18"/>
                  <a:pt x="99" y="18"/>
                </a:cubicBezTo>
                <a:close/>
                <a:moveTo>
                  <a:pt x="71" y="227"/>
                </a:moveTo>
                <a:cubicBezTo>
                  <a:pt x="77" y="235"/>
                  <a:pt x="88" y="239"/>
                  <a:pt x="99" y="236"/>
                </a:cubicBezTo>
                <a:cubicBezTo>
                  <a:pt x="99" y="208"/>
                  <a:pt x="99" y="208"/>
                  <a:pt x="99" y="208"/>
                </a:cubicBezTo>
                <a:cubicBezTo>
                  <a:pt x="89" y="212"/>
                  <a:pt x="89" y="212"/>
                  <a:pt x="89" y="212"/>
                </a:cubicBezTo>
                <a:cubicBezTo>
                  <a:pt x="87" y="213"/>
                  <a:pt x="85" y="213"/>
                  <a:pt x="84" y="210"/>
                </a:cubicBezTo>
                <a:cubicBezTo>
                  <a:pt x="78" y="197"/>
                  <a:pt x="78" y="197"/>
                  <a:pt x="78" y="197"/>
                </a:cubicBezTo>
                <a:cubicBezTo>
                  <a:pt x="77" y="195"/>
                  <a:pt x="78" y="193"/>
                  <a:pt x="80" y="192"/>
                </a:cubicBezTo>
                <a:cubicBezTo>
                  <a:pt x="99" y="183"/>
                  <a:pt x="99" y="183"/>
                  <a:pt x="99" y="183"/>
                </a:cubicBezTo>
                <a:cubicBezTo>
                  <a:pt x="99" y="172"/>
                  <a:pt x="99" y="172"/>
                  <a:pt x="99" y="172"/>
                </a:cubicBezTo>
                <a:cubicBezTo>
                  <a:pt x="75" y="183"/>
                  <a:pt x="75" y="183"/>
                  <a:pt x="75" y="183"/>
                </a:cubicBezTo>
                <a:cubicBezTo>
                  <a:pt x="74" y="184"/>
                  <a:pt x="72" y="183"/>
                  <a:pt x="71" y="182"/>
                </a:cubicBezTo>
                <a:cubicBezTo>
                  <a:pt x="71" y="227"/>
                  <a:pt x="71" y="227"/>
                  <a:pt x="71" y="227"/>
                </a:cubicBezTo>
                <a:close/>
                <a:moveTo>
                  <a:pt x="99" y="94"/>
                </a:moveTo>
                <a:cubicBezTo>
                  <a:pt x="99" y="111"/>
                  <a:pt x="99" y="111"/>
                  <a:pt x="99" y="111"/>
                </a:cubicBezTo>
                <a:cubicBezTo>
                  <a:pt x="97" y="111"/>
                  <a:pt x="97" y="111"/>
                  <a:pt x="97" y="111"/>
                </a:cubicBezTo>
                <a:cubicBezTo>
                  <a:pt x="95" y="112"/>
                  <a:pt x="94" y="115"/>
                  <a:pt x="95" y="117"/>
                </a:cubicBezTo>
                <a:cubicBezTo>
                  <a:pt x="99" y="124"/>
                  <a:pt x="99" y="124"/>
                  <a:pt x="99" y="124"/>
                </a:cubicBezTo>
                <a:cubicBezTo>
                  <a:pt x="99" y="150"/>
                  <a:pt x="99" y="150"/>
                  <a:pt x="99" y="150"/>
                </a:cubicBezTo>
                <a:cubicBezTo>
                  <a:pt x="97" y="149"/>
                  <a:pt x="96" y="148"/>
                  <a:pt x="94" y="149"/>
                </a:cubicBezTo>
                <a:cubicBezTo>
                  <a:pt x="71" y="160"/>
                  <a:pt x="71" y="160"/>
                  <a:pt x="71" y="160"/>
                </a:cubicBezTo>
                <a:cubicBezTo>
                  <a:pt x="71" y="149"/>
                  <a:pt x="71" y="149"/>
                  <a:pt x="71" y="149"/>
                </a:cubicBezTo>
                <a:cubicBezTo>
                  <a:pt x="90" y="140"/>
                  <a:pt x="90" y="140"/>
                  <a:pt x="90" y="140"/>
                </a:cubicBezTo>
                <a:cubicBezTo>
                  <a:pt x="92" y="139"/>
                  <a:pt x="93" y="136"/>
                  <a:pt x="92" y="134"/>
                </a:cubicBezTo>
                <a:cubicBezTo>
                  <a:pt x="92" y="134"/>
                  <a:pt x="92" y="134"/>
                  <a:pt x="92" y="134"/>
                </a:cubicBezTo>
                <a:cubicBezTo>
                  <a:pt x="86" y="122"/>
                  <a:pt x="86" y="122"/>
                  <a:pt x="86" y="122"/>
                </a:cubicBezTo>
                <a:cubicBezTo>
                  <a:pt x="85" y="119"/>
                  <a:pt x="82" y="118"/>
                  <a:pt x="80" y="119"/>
                </a:cubicBezTo>
                <a:cubicBezTo>
                  <a:pt x="71" y="124"/>
                  <a:pt x="71" y="124"/>
                  <a:pt x="71" y="124"/>
                </a:cubicBezTo>
                <a:cubicBezTo>
                  <a:pt x="71" y="107"/>
                  <a:pt x="71" y="107"/>
                  <a:pt x="71" y="107"/>
                </a:cubicBezTo>
                <a:lnTo>
                  <a:pt x="99" y="94"/>
                </a:lnTo>
                <a:close/>
                <a:moveTo>
                  <a:pt x="71" y="31"/>
                </a:moveTo>
                <a:cubicBezTo>
                  <a:pt x="20" y="55"/>
                  <a:pt x="20" y="55"/>
                  <a:pt x="20" y="55"/>
                </a:cubicBezTo>
                <a:cubicBezTo>
                  <a:pt x="6" y="62"/>
                  <a:pt x="0" y="78"/>
                  <a:pt x="7" y="91"/>
                </a:cubicBezTo>
                <a:cubicBezTo>
                  <a:pt x="68" y="222"/>
                  <a:pt x="68" y="222"/>
                  <a:pt x="68" y="222"/>
                </a:cubicBezTo>
                <a:cubicBezTo>
                  <a:pt x="69" y="223"/>
                  <a:pt x="70" y="225"/>
                  <a:pt x="71" y="227"/>
                </a:cubicBezTo>
                <a:cubicBezTo>
                  <a:pt x="71" y="182"/>
                  <a:pt x="71" y="182"/>
                  <a:pt x="71" y="182"/>
                </a:cubicBezTo>
                <a:cubicBezTo>
                  <a:pt x="71" y="182"/>
                  <a:pt x="70" y="181"/>
                  <a:pt x="70" y="181"/>
                </a:cubicBezTo>
                <a:cubicBezTo>
                  <a:pt x="64" y="168"/>
                  <a:pt x="64" y="168"/>
                  <a:pt x="64" y="168"/>
                </a:cubicBezTo>
                <a:cubicBezTo>
                  <a:pt x="63" y="166"/>
                  <a:pt x="64" y="163"/>
                  <a:pt x="66" y="162"/>
                </a:cubicBezTo>
                <a:cubicBezTo>
                  <a:pt x="71" y="160"/>
                  <a:pt x="71" y="160"/>
                  <a:pt x="71" y="160"/>
                </a:cubicBezTo>
                <a:cubicBezTo>
                  <a:pt x="71" y="149"/>
                  <a:pt x="71" y="149"/>
                  <a:pt x="71" y="149"/>
                </a:cubicBezTo>
                <a:cubicBezTo>
                  <a:pt x="62" y="153"/>
                  <a:pt x="62" y="153"/>
                  <a:pt x="62" y="153"/>
                </a:cubicBezTo>
                <a:cubicBezTo>
                  <a:pt x="60" y="154"/>
                  <a:pt x="57" y="153"/>
                  <a:pt x="56" y="151"/>
                </a:cubicBezTo>
                <a:cubicBezTo>
                  <a:pt x="50" y="138"/>
                  <a:pt x="50" y="138"/>
                  <a:pt x="50" y="138"/>
                </a:cubicBezTo>
                <a:cubicBezTo>
                  <a:pt x="49" y="136"/>
                  <a:pt x="50" y="134"/>
                  <a:pt x="52" y="133"/>
                </a:cubicBezTo>
                <a:cubicBezTo>
                  <a:pt x="71" y="124"/>
                  <a:pt x="71" y="124"/>
                  <a:pt x="71" y="124"/>
                </a:cubicBezTo>
                <a:cubicBezTo>
                  <a:pt x="71" y="107"/>
                  <a:pt x="71" y="107"/>
                  <a:pt x="71" y="107"/>
                </a:cubicBezTo>
                <a:cubicBezTo>
                  <a:pt x="53" y="115"/>
                  <a:pt x="53" y="115"/>
                  <a:pt x="53" y="115"/>
                </a:cubicBezTo>
                <a:cubicBezTo>
                  <a:pt x="46" y="118"/>
                  <a:pt x="38" y="116"/>
                  <a:pt x="35" y="109"/>
                </a:cubicBezTo>
                <a:cubicBezTo>
                  <a:pt x="26" y="89"/>
                  <a:pt x="26" y="89"/>
                  <a:pt x="26" y="89"/>
                </a:cubicBezTo>
                <a:cubicBezTo>
                  <a:pt x="23" y="83"/>
                  <a:pt x="26" y="75"/>
                  <a:pt x="33" y="72"/>
                </a:cubicBezTo>
                <a:cubicBezTo>
                  <a:pt x="71" y="54"/>
                  <a:pt x="71" y="54"/>
                  <a:pt x="71" y="54"/>
                </a:cubicBezTo>
                <a:lnTo>
                  <a:pt x="71" y="31"/>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9" name="Rectangle 59"/>
          <p:cNvSpPr>
            <a:spLocks noChangeArrowheads="1"/>
          </p:cNvSpPr>
          <p:nvPr/>
        </p:nvSpPr>
        <p:spPr bwMode="auto">
          <a:xfrm>
            <a:off x="6873120" y="2105880"/>
            <a:ext cx="47017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0" name="Rectangle 60"/>
          <p:cNvSpPr>
            <a:spLocks noChangeArrowheads="1"/>
          </p:cNvSpPr>
          <p:nvPr/>
        </p:nvSpPr>
        <p:spPr bwMode="auto">
          <a:xfrm>
            <a:off x="6892165" y="2058267"/>
            <a:ext cx="43208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1" name="Rectangle 61"/>
          <p:cNvSpPr>
            <a:spLocks noChangeArrowheads="1"/>
          </p:cNvSpPr>
          <p:nvPr/>
        </p:nvSpPr>
        <p:spPr bwMode="auto">
          <a:xfrm>
            <a:off x="7062380" y="2009464"/>
            <a:ext cx="9165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2" name="Rectangle 62"/>
          <p:cNvSpPr>
            <a:spLocks noChangeArrowheads="1"/>
          </p:cNvSpPr>
          <p:nvPr/>
        </p:nvSpPr>
        <p:spPr bwMode="auto">
          <a:xfrm>
            <a:off x="7079045" y="1834488"/>
            <a:ext cx="58326" cy="190450"/>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3" name="Rectangle 63"/>
          <p:cNvSpPr>
            <a:spLocks noChangeArrowheads="1"/>
          </p:cNvSpPr>
          <p:nvPr/>
        </p:nvSpPr>
        <p:spPr bwMode="auto">
          <a:xfrm>
            <a:off x="7062380" y="1824966"/>
            <a:ext cx="9165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4" name="Rectangle 64"/>
          <p:cNvSpPr>
            <a:spLocks noChangeArrowheads="1"/>
          </p:cNvSpPr>
          <p:nvPr/>
        </p:nvSpPr>
        <p:spPr bwMode="auto">
          <a:xfrm>
            <a:off x="7201647" y="2009464"/>
            <a:ext cx="89274"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5" name="Rectangle 65"/>
          <p:cNvSpPr>
            <a:spLocks noChangeArrowheads="1"/>
          </p:cNvSpPr>
          <p:nvPr/>
        </p:nvSpPr>
        <p:spPr bwMode="auto">
          <a:xfrm>
            <a:off x="7217121" y="1834488"/>
            <a:ext cx="57135" cy="190450"/>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6" name="Rectangle 66"/>
          <p:cNvSpPr>
            <a:spLocks noChangeArrowheads="1"/>
          </p:cNvSpPr>
          <p:nvPr/>
        </p:nvSpPr>
        <p:spPr bwMode="auto">
          <a:xfrm>
            <a:off x="7201647" y="1824966"/>
            <a:ext cx="89274"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7" name="Rectangle 67"/>
          <p:cNvSpPr>
            <a:spLocks noChangeArrowheads="1"/>
          </p:cNvSpPr>
          <p:nvPr/>
        </p:nvSpPr>
        <p:spPr bwMode="auto">
          <a:xfrm>
            <a:off x="6925494" y="2009464"/>
            <a:ext cx="9165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8" name="Rectangle 68"/>
          <p:cNvSpPr>
            <a:spLocks noChangeArrowheads="1"/>
          </p:cNvSpPr>
          <p:nvPr/>
        </p:nvSpPr>
        <p:spPr bwMode="auto">
          <a:xfrm>
            <a:off x="6940969" y="1834488"/>
            <a:ext cx="59516" cy="190450"/>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9" name="Rectangle 69"/>
          <p:cNvSpPr>
            <a:spLocks noChangeArrowheads="1"/>
          </p:cNvSpPr>
          <p:nvPr/>
        </p:nvSpPr>
        <p:spPr bwMode="auto">
          <a:xfrm>
            <a:off x="6925494" y="1824966"/>
            <a:ext cx="9165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0" name="Rectangle 70"/>
          <p:cNvSpPr>
            <a:spLocks noChangeArrowheads="1"/>
          </p:cNvSpPr>
          <p:nvPr/>
        </p:nvSpPr>
        <p:spPr bwMode="auto">
          <a:xfrm>
            <a:off x="6892165" y="1772592"/>
            <a:ext cx="43208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1" name="Freeform 71"/>
          <p:cNvSpPr>
            <a:spLocks/>
          </p:cNvSpPr>
          <p:nvPr/>
        </p:nvSpPr>
        <p:spPr bwMode="auto">
          <a:xfrm>
            <a:off x="6892165" y="1634515"/>
            <a:ext cx="432085" cy="138077"/>
          </a:xfrm>
          <a:custGeom>
            <a:avLst/>
            <a:gdLst>
              <a:gd name="T0" fmla="*/ 181 w 363"/>
              <a:gd name="T1" fmla="*/ 0 h 116"/>
              <a:gd name="T2" fmla="*/ 363 w 363"/>
              <a:gd name="T3" fmla="*/ 116 h 116"/>
              <a:gd name="T4" fmla="*/ 0 w 363"/>
              <a:gd name="T5" fmla="*/ 116 h 116"/>
              <a:gd name="T6" fmla="*/ 181 w 363"/>
              <a:gd name="T7" fmla="*/ 0 h 116"/>
            </a:gdLst>
            <a:ahLst/>
            <a:cxnLst>
              <a:cxn ang="0">
                <a:pos x="T0" y="T1"/>
              </a:cxn>
              <a:cxn ang="0">
                <a:pos x="T2" y="T3"/>
              </a:cxn>
              <a:cxn ang="0">
                <a:pos x="T4" y="T5"/>
              </a:cxn>
              <a:cxn ang="0">
                <a:pos x="T6" y="T7"/>
              </a:cxn>
            </a:cxnLst>
            <a:rect l="0" t="0" r="r" b="b"/>
            <a:pathLst>
              <a:path w="363" h="116">
                <a:moveTo>
                  <a:pt x="181" y="0"/>
                </a:moveTo>
                <a:lnTo>
                  <a:pt x="363" y="116"/>
                </a:lnTo>
                <a:lnTo>
                  <a:pt x="0" y="116"/>
                </a:lnTo>
                <a:lnTo>
                  <a:pt x="181"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2" name="Freeform 72"/>
          <p:cNvSpPr>
            <a:spLocks noEditPoints="1"/>
          </p:cNvSpPr>
          <p:nvPr/>
        </p:nvSpPr>
        <p:spPr bwMode="auto">
          <a:xfrm>
            <a:off x="5704231" y="1759498"/>
            <a:ext cx="599919" cy="391614"/>
          </a:xfrm>
          <a:custGeom>
            <a:avLst/>
            <a:gdLst>
              <a:gd name="T0" fmla="*/ 82 w 367"/>
              <a:gd name="T1" fmla="*/ 27 h 240"/>
              <a:gd name="T2" fmla="*/ 367 w 367"/>
              <a:gd name="T3" fmla="*/ 120 h 240"/>
              <a:gd name="T4" fmla="*/ 82 w 367"/>
              <a:gd name="T5" fmla="*/ 213 h 240"/>
              <a:gd name="T6" fmla="*/ 82 w 367"/>
              <a:gd name="T7" fmla="*/ 177 h 240"/>
              <a:gd name="T8" fmla="*/ 127 w 367"/>
              <a:gd name="T9" fmla="*/ 143 h 240"/>
              <a:gd name="T10" fmla="*/ 127 w 367"/>
              <a:gd name="T11" fmla="*/ 87 h 240"/>
              <a:gd name="T12" fmla="*/ 138 w 367"/>
              <a:gd name="T13" fmla="*/ 87 h 240"/>
              <a:gd name="T14" fmla="*/ 138 w 367"/>
              <a:gd name="T15" fmla="*/ 64 h 240"/>
              <a:gd name="T16" fmla="*/ 127 w 367"/>
              <a:gd name="T17" fmla="*/ 64 h 240"/>
              <a:gd name="T18" fmla="*/ 102 w 367"/>
              <a:gd name="T19" fmla="*/ 64 h 240"/>
              <a:gd name="T20" fmla="*/ 91 w 367"/>
              <a:gd name="T21" fmla="*/ 64 h 240"/>
              <a:gd name="T22" fmla="*/ 91 w 367"/>
              <a:gd name="T23" fmla="*/ 87 h 240"/>
              <a:gd name="T24" fmla="*/ 102 w 367"/>
              <a:gd name="T25" fmla="*/ 87 h 240"/>
              <a:gd name="T26" fmla="*/ 102 w 367"/>
              <a:gd name="T27" fmla="*/ 143 h 240"/>
              <a:gd name="T28" fmla="*/ 82 w 367"/>
              <a:gd name="T29" fmla="*/ 156 h 240"/>
              <a:gd name="T30" fmla="*/ 82 w 367"/>
              <a:gd name="T31" fmla="*/ 27 h 240"/>
              <a:gd name="T32" fmla="*/ 0 w 367"/>
              <a:gd name="T33" fmla="*/ 0 h 240"/>
              <a:gd name="T34" fmla="*/ 82 w 367"/>
              <a:gd name="T35" fmla="*/ 27 h 240"/>
              <a:gd name="T36" fmla="*/ 82 w 367"/>
              <a:gd name="T37" fmla="*/ 156 h 240"/>
              <a:gd name="T38" fmla="*/ 82 w 367"/>
              <a:gd name="T39" fmla="*/ 156 h 240"/>
              <a:gd name="T40" fmla="*/ 62 w 367"/>
              <a:gd name="T41" fmla="*/ 143 h 240"/>
              <a:gd name="T42" fmla="*/ 62 w 367"/>
              <a:gd name="T43" fmla="*/ 87 h 240"/>
              <a:gd name="T44" fmla="*/ 73 w 367"/>
              <a:gd name="T45" fmla="*/ 87 h 240"/>
              <a:gd name="T46" fmla="*/ 73 w 367"/>
              <a:gd name="T47" fmla="*/ 64 h 240"/>
              <a:gd name="T48" fmla="*/ 62 w 367"/>
              <a:gd name="T49" fmla="*/ 64 h 240"/>
              <a:gd name="T50" fmla="*/ 37 w 367"/>
              <a:gd name="T51" fmla="*/ 64 h 240"/>
              <a:gd name="T52" fmla="*/ 26 w 367"/>
              <a:gd name="T53" fmla="*/ 64 h 240"/>
              <a:gd name="T54" fmla="*/ 26 w 367"/>
              <a:gd name="T55" fmla="*/ 87 h 240"/>
              <a:gd name="T56" fmla="*/ 37 w 367"/>
              <a:gd name="T57" fmla="*/ 87 h 240"/>
              <a:gd name="T58" fmla="*/ 37 w 367"/>
              <a:gd name="T59" fmla="*/ 143 h 240"/>
              <a:gd name="T60" fmla="*/ 82 w 367"/>
              <a:gd name="T61" fmla="*/ 177 h 240"/>
              <a:gd name="T62" fmla="*/ 82 w 367"/>
              <a:gd name="T63" fmla="*/ 177 h 240"/>
              <a:gd name="T64" fmla="*/ 82 w 367"/>
              <a:gd name="T65" fmla="*/ 213 h 240"/>
              <a:gd name="T66" fmla="*/ 0 w 367"/>
              <a:gd name="T67" fmla="*/ 240 h 240"/>
              <a:gd name="T68" fmla="*/ 0 w 367"/>
              <a:gd name="T69"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67" h="240">
                <a:moveTo>
                  <a:pt x="82" y="27"/>
                </a:moveTo>
                <a:cubicBezTo>
                  <a:pt x="367" y="120"/>
                  <a:pt x="367" y="120"/>
                  <a:pt x="367" y="120"/>
                </a:cubicBezTo>
                <a:cubicBezTo>
                  <a:pt x="82" y="213"/>
                  <a:pt x="82" y="213"/>
                  <a:pt x="82" y="213"/>
                </a:cubicBezTo>
                <a:cubicBezTo>
                  <a:pt x="82" y="177"/>
                  <a:pt x="82" y="177"/>
                  <a:pt x="82" y="177"/>
                </a:cubicBezTo>
                <a:cubicBezTo>
                  <a:pt x="107" y="177"/>
                  <a:pt x="127" y="162"/>
                  <a:pt x="127" y="143"/>
                </a:cubicBezTo>
                <a:cubicBezTo>
                  <a:pt x="127" y="87"/>
                  <a:pt x="127" y="87"/>
                  <a:pt x="127" y="87"/>
                </a:cubicBezTo>
                <a:cubicBezTo>
                  <a:pt x="138" y="87"/>
                  <a:pt x="138" y="87"/>
                  <a:pt x="138" y="87"/>
                </a:cubicBezTo>
                <a:cubicBezTo>
                  <a:pt x="138" y="64"/>
                  <a:pt x="138" y="64"/>
                  <a:pt x="138" y="64"/>
                </a:cubicBezTo>
                <a:cubicBezTo>
                  <a:pt x="127" y="64"/>
                  <a:pt x="127" y="64"/>
                  <a:pt x="127" y="64"/>
                </a:cubicBezTo>
                <a:cubicBezTo>
                  <a:pt x="102" y="64"/>
                  <a:pt x="102" y="64"/>
                  <a:pt x="102" y="64"/>
                </a:cubicBezTo>
                <a:cubicBezTo>
                  <a:pt x="91" y="64"/>
                  <a:pt x="91" y="64"/>
                  <a:pt x="91" y="64"/>
                </a:cubicBezTo>
                <a:cubicBezTo>
                  <a:pt x="91" y="87"/>
                  <a:pt x="91" y="87"/>
                  <a:pt x="91" y="87"/>
                </a:cubicBezTo>
                <a:cubicBezTo>
                  <a:pt x="102" y="87"/>
                  <a:pt x="102" y="87"/>
                  <a:pt x="102" y="87"/>
                </a:cubicBezTo>
                <a:cubicBezTo>
                  <a:pt x="102" y="143"/>
                  <a:pt x="102" y="143"/>
                  <a:pt x="102" y="143"/>
                </a:cubicBezTo>
                <a:cubicBezTo>
                  <a:pt x="102" y="150"/>
                  <a:pt x="93" y="156"/>
                  <a:pt x="82" y="156"/>
                </a:cubicBezTo>
                <a:lnTo>
                  <a:pt x="82" y="27"/>
                </a:lnTo>
                <a:close/>
                <a:moveTo>
                  <a:pt x="0" y="0"/>
                </a:moveTo>
                <a:cubicBezTo>
                  <a:pt x="82" y="27"/>
                  <a:pt x="82" y="27"/>
                  <a:pt x="82" y="27"/>
                </a:cubicBezTo>
                <a:cubicBezTo>
                  <a:pt x="82" y="156"/>
                  <a:pt x="82" y="156"/>
                  <a:pt x="82" y="156"/>
                </a:cubicBezTo>
                <a:cubicBezTo>
                  <a:pt x="82" y="156"/>
                  <a:pt x="82" y="156"/>
                  <a:pt x="82" y="156"/>
                </a:cubicBezTo>
                <a:cubicBezTo>
                  <a:pt x="71" y="156"/>
                  <a:pt x="62" y="150"/>
                  <a:pt x="62" y="143"/>
                </a:cubicBezTo>
                <a:cubicBezTo>
                  <a:pt x="62" y="87"/>
                  <a:pt x="62" y="87"/>
                  <a:pt x="62" y="87"/>
                </a:cubicBezTo>
                <a:cubicBezTo>
                  <a:pt x="73" y="87"/>
                  <a:pt x="73" y="87"/>
                  <a:pt x="73" y="87"/>
                </a:cubicBezTo>
                <a:cubicBezTo>
                  <a:pt x="73" y="64"/>
                  <a:pt x="73" y="64"/>
                  <a:pt x="73" y="64"/>
                </a:cubicBezTo>
                <a:cubicBezTo>
                  <a:pt x="62" y="64"/>
                  <a:pt x="62" y="64"/>
                  <a:pt x="62" y="64"/>
                </a:cubicBezTo>
                <a:cubicBezTo>
                  <a:pt x="37" y="64"/>
                  <a:pt x="37" y="64"/>
                  <a:pt x="37" y="64"/>
                </a:cubicBezTo>
                <a:cubicBezTo>
                  <a:pt x="26" y="64"/>
                  <a:pt x="26" y="64"/>
                  <a:pt x="26" y="64"/>
                </a:cubicBezTo>
                <a:cubicBezTo>
                  <a:pt x="26" y="87"/>
                  <a:pt x="26" y="87"/>
                  <a:pt x="26" y="87"/>
                </a:cubicBezTo>
                <a:cubicBezTo>
                  <a:pt x="37" y="87"/>
                  <a:pt x="37" y="87"/>
                  <a:pt x="37" y="87"/>
                </a:cubicBezTo>
                <a:cubicBezTo>
                  <a:pt x="37" y="143"/>
                  <a:pt x="37" y="143"/>
                  <a:pt x="37" y="143"/>
                </a:cubicBezTo>
                <a:cubicBezTo>
                  <a:pt x="37" y="162"/>
                  <a:pt x="57" y="177"/>
                  <a:pt x="82" y="177"/>
                </a:cubicBezTo>
                <a:cubicBezTo>
                  <a:pt x="82" y="177"/>
                  <a:pt x="82" y="177"/>
                  <a:pt x="82" y="177"/>
                </a:cubicBezTo>
                <a:cubicBezTo>
                  <a:pt x="82" y="213"/>
                  <a:pt x="82" y="213"/>
                  <a:pt x="82" y="213"/>
                </a:cubicBezTo>
                <a:cubicBezTo>
                  <a:pt x="0" y="240"/>
                  <a:pt x="0" y="240"/>
                  <a:pt x="0" y="240"/>
                </a:cubicBezTo>
                <a:lnTo>
                  <a:pt x="0"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3" name="Freeform 73"/>
          <p:cNvSpPr>
            <a:spLocks noEditPoints="1"/>
          </p:cNvSpPr>
          <p:nvPr/>
        </p:nvSpPr>
        <p:spPr bwMode="auto">
          <a:xfrm>
            <a:off x="7027861" y="2189202"/>
            <a:ext cx="140457" cy="245205"/>
          </a:xfrm>
          <a:custGeom>
            <a:avLst/>
            <a:gdLst>
              <a:gd name="T0" fmla="*/ 37 w 86"/>
              <a:gd name="T1" fmla="*/ 128 h 150"/>
              <a:gd name="T2" fmla="*/ 34 w 86"/>
              <a:gd name="T3" fmla="*/ 127 h 150"/>
              <a:gd name="T4" fmla="*/ 34 w 86"/>
              <a:gd name="T5" fmla="*/ 150 h 150"/>
              <a:gd name="T6" fmla="*/ 45 w 86"/>
              <a:gd name="T7" fmla="*/ 142 h 150"/>
              <a:gd name="T8" fmla="*/ 37 w 86"/>
              <a:gd name="T9" fmla="*/ 128 h 150"/>
              <a:gd name="T10" fmla="*/ 34 w 86"/>
              <a:gd name="T11" fmla="*/ 118 h 150"/>
              <a:gd name="T12" fmla="*/ 34 w 86"/>
              <a:gd name="T13" fmla="*/ 51 h 150"/>
              <a:gd name="T14" fmla="*/ 51 w 86"/>
              <a:gd name="T15" fmla="*/ 46 h 150"/>
              <a:gd name="T16" fmla="*/ 61 w 86"/>
              <a:gd name="T17" fmla="*/ 8 h 150"/>
              <a:gd name="T18" fmla="*/ 72 w 86"/>
              <a:gd name="T19" fmla="*/ 1 h 150"/>
              <a:gd name="T20" fmla="*/ 78 w 86"/>
              <a:gd name="T21" fmla="*/ 12 h 150"/>
              <a:gd name="T22" fmla="*/ 69 w 86"/>
              <a:gd name="T23" fmla="*/ 51 h 150"/>
              <a:gd name="T24" fmla="*/ 82 w 86"/>
              <a:gd name="T25" fmla="*/ 84 h 150"/>
              <a:gd name="T26" fmla="*/ 77 w 86"/>
              <a:gd name="T27" fmla="*/ 103 h 150"/>
              <a:gd name="T28" fmla="*/ 77 w 86"/>
              <a:gd name="T29" fmla="*/ 103 h 150"/>
              <a:gd name="T30" fmla="*/ 86 w 86"/>
              <a:gd name="T31" fmla="*/ 117 h 150"/>
              <a:gd name="T32" fmla="*/ 83 w 86"/>
              <a:gd name="T33" fmla="*/ 130 h 150"/>
              <a:gd name="T34" fmla="*/ 34 w 86"/>
              <a:gd name="T35" fmla="*/ 118 h 150"/>
              <a:gd name="T36" fmla="*/ 34 w 86"/>
              <a:gd name="T37" fmla="*/ 127 h 150"/>
              <a:gd name="T38" fmla="*/ 23 w 86"/>
              <a:gd name="T39" fmla="*/ 136 h 150"/>
              <a:gd name="T40" fmla="*/ 31 w 86"/>
              <a:gd name="T41" fmla="*/ 150 h 150"/>
              <a:gd name="T42" fmla="*/ 34 w 86"/>
              <a:gd name="T43" fmla="*/ 150 h 150"/>
              <a:gd name="T44" fmla="*/ 34 w 86"/>
              <a:gd name="T45" fmla="*/ 127 h 150"/>
              <a:gd name="T46" fmla="*/ 34 w 86"/>
              <a:gd name="T47" fmla="*/ 51 h 150"/>
              <a:gd name="T48" fmla="*/ 34 w 86"/>
              <a:gd name="T49" fmla="*/ 118 h 150"/>
              <a:gd name="T50" fmla="*/ 0 w 86"/>
              <a:gd name="T51" fmla="*/ 109 h 150"/>
              <a:gd name="T52" fmla="*/ 3 w 86"/>
              <a:gd name="T53" fmla="*/ 96 h 150"/>
              <a:gd name="T54" fmla="*/ 18 w 86"/>
              <a:gd name="T55" fmla="*/ 88 h 150"/>
              <a:gd name="T56" fmla="*/ 23 w 86"/>
              <a:gd name="T57" fmla="*/ 69 h 150"/>
              <a:gd name="T58" fmla="*/ 34 w 86"/>
              <a:gd name="T59" fmla="*/ 51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6" h="150">
                <a:moveTo>
                  <a:pt x="37" y="128"/>
                </a:moveTo>
                <a:cubicBezTo>
                  <a:pt x="36" y="127"/>
                  <a:pt x="35" y="127"/>
                  <a:pt x="34" y="127"/>
                </a:cubicBezTo>
                <a:cubicBezTo>
                  <a:pt x="34" y="150"/>
                  <a:pt x="34" y="150"/>
                  <a:pt x="34" y="150"/>
                </a:cubicBezTo>
                <a:cubicBezTo>
                  <a:pt x="39" y="150"/>
                  <a:pt x="44" y="147"/>
                  <a:pt x="45" y="142"/>
                </a:cubicBezTo>
                <a:cubicBezTo>
                  <a:pt x="47" y="136"/>
                  <a:pt x="43" y="129"/>
                  <a:pt x="37" y="128"/>
                </a:cubicBezTo>
                <a:close/>
                <a:moveTo>
                  <a:pt x="34" y="118"/>
                </a:moveTo>
                <a:cubicBezTo>
                  <a:pt x="34" y="51"/>
                  <a:pt x="34" y="51"/>
                  <a:pt x="34" y="51"/>
                </a:cubicBezTo>
                <a:cubicBezTo>
                  <a:pt x="39" y="48"/>
                  <a:pt x="45" y="46"/>
                  <a:pt x="51" y="46"/>
                </a:cubicBezTo>
                <a:cubicBezTo>
                  <a:pt x="61" y="8"/>
                  <a:pt x="61" y="8"/>
                  <a:pt x="61" y="8"/>
                </a:cubicBezTo>
                <a:cubicBezTo>
                  <a:pt x="62" y="3"/>
                  <a:pt x="67" y="0"/>
                  <a:pt x="72" y="1"/>
                </a:cubicBezTo>
                <a:cubicBezTo>
                  <a:pt x="77" y="2"/>
                  <a:pt x="80" y="7"/>
                  <a:pt x="78" y="12"/>
                </a:cubicBezTo>
                <a:cubicBezTo>
                  <a:pt x="69" y="51"/>
                  <a:pt x="69" y="51"/>
                  <a:pt x="69" y="51"/>
                </a:cubicBezTo>
                <a:cubicBezTo>
                  <a:pt x="79" y="57"/>
                  <a:pt x="86" y="68"/>
                  <a:pt x="82" y="84"/>
                </a:cubicBezTo>
                <a:cubicBezTo>
                  <a:pt x="82" y="84"/>
                  <a:pt x="79" y="97"/>
                  <a:pt x="77" y="103"/>
                </a:cubicBezTo>
                <a:cubicBezTo>
                  <a:pt x="77" y="103"/>
                  <a:pt x="77" y="103"/>
                  <a:pt x="77" y="103"/>
                </a:cubicBezTo>
                <a:cubicBezTo>
                  <a:pt x="75" y="112"/>
                  <a:pt x="86" y="117"/>
                  <a:pt x="86" y="117"/>
                </a:cubicBezTo>
                <a:cubicBezTo>
                  <a:pt x="83" y="130"/>
                  <a:pt x="83" y="130"/>
                  <a:pt x="83" y="130"/>
                </a:cubicBezTo>
                <a:lnTo>
                  <a:pt x="34" y="118"/>
                </a:lnTo>
                <a:close/>
                <a:moveTo>
                  <a:pt x="34" y="127"/>
                </a:moveTo>
                <a:cubicBezTo>
                  <a:pt x="29" y="127"/>
                  <a:pt x="24" y="131"/>
                  <a:pt x="23" y="136"/>
                </a:cubicBezTo>
                <a:cubicBezTo>
                  <a:pt x="21" y="142"/>
                  <a:pt x="25" y="148"/>
                  <a:pt x="31" y="150"/>
                </a:cubicBezTo>
                <a:cubicBezTo>
                  <a:pt x="32" y="150"/>
                  <a:pt x="33" y="150"/>
                  <a:pt x="34" y="150"/>
                </a:cubicBezTo>
                <a:cubicBezTo>
                  <a:pt x="34" y="127"/>
                  <a:pt x="34" y="127"/>
                  <a:pt x="34" y="127"/>
                </a:cubicBezTo>
                <a:close/>
                <a:moveTo>
                  <a:pt x="34" y="51"/>
                </a:moveTo>
                <a:cubicBezTo>
                  <a:pt x="34" y="118"/>
                  <a:pt x="34" y="118"/>
                  <a:pt x="34" y="118"/>
                </a:cubicBezTo>
                <a:cubicBezTo>
                  <a:pt x="0" y="109"/>
                  <a:pt x="0" y="109"/>
                  <a:pt x="0" y="109"/>
                </a:cubicBezTo>
                <a:cubicBezTo>
                  <a:pt x="3" y="96"/>
                  <a:pt x="3" y="96"/>
                  <a:pt x="3" y="96"/>
                </a:cubicBezTo>
                <a:cubicBezTo>
                  <a:pt x="3" y="96"/>
                  <a:pt x="16" y="97"/>
                  <a:pt x="18" y="88"/>
                </a:cubicBezTo>
                <a:cubicBezTo>
                  <a:pt x="20" y="80"/>
                  <a:pt x="23" y="69"/>
                  <a:pt x="23" y="69"/>
                </a:cubicBezTo>
                <a:cubicBezTo>
                  <a:pt x="25" y="61"/>
                  <a:pt x="29" y="55"/>
                  <a:pt x="34" y="51"/>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4" name="Freeform 74"/>
          <p:cNvSpPr>
            <a:spLocks noEditPoints="1"/>
          </p:cNvSpPr>
          <p:nvPr/>
        </p:nvSpPr>
        <p:spPr bwMode="auto">
          <a:xfrm>
            <a:off x="5801836" y="1348840"/>
            <a:ext cx="282105" cy="345191"/>
          </a:xfrm>
          <a:custGeom>
            <a:avLst/>
            <a:gdLst>
              <a:gd name="T0" fmla="*/ 172 w 172"/>
              <a:gd name="T1" fmla="*/ 9 h 211"/>
              <a:gd name="T2" fmla="*/ 121 w 172"/>
              <a:gd name="T3" fmla="*/ 37 h 211"/>
              <a:gd name="T4" fmla="*/ 143 w 172"/>
              <a:gd name="T5" fmla="*/ 211 h 211"/>
              <a:gd name="T6" fmla="*/ 124 w 172"/>
              <a:gd name="T7" fmla="*/ 165 h 211"/>
              <a:gd name="T8" fmla="*/ 131 w 172"/>
              <a:gd name="T9" fmla="*/ 108 h 211"/>
              <a:gd name="T10" fmla="*/ 121 w 172"/>
              <a:gd name="T11" fmla="*/ 86 h 211"/>
              <a:gd name="T12" fmla="*/ 129 w 172"/>
              <a:gd name="T13" fmla="*/ 146 h 211"/>
              <a:gd name="T14" fmla="*/ 127 w 172"/>
              <a:gd name="T15" fmla="*/ 116 h 211"/>
              <a:gd name="T16" fmla="*/ 121 w 172"/>
              <a:gd name="T17" fmla="*/ 156 h 211"/>
              <a:gd name="T18" fmla="*/ 121 w 172"/>
              <a:gd name="T19" fmla="*/ 9 h 211"/>
              <a:gd name="T20" fmla="*/ 98 w 172"/>
              <a:gd name="T21" fmla="*/ 37 h 211"/>
              <a:gd name="T22" fmla="*/ 110 w 172"/>
              <a:gd name="T23" fmla="*/ 88 h 211"/>
              <a:gd name="T24" fmla="*/ 100 w 172"/>
              <a:gd name="T25" fmla="*/ 81 h 211"/>
              <a:gd name="T26" fmla="*/ 121 w 172"/>
              <a:gd name="T27" fmla="*/ 211 h 211"/>
              <a:gd name="T28" fmla="*/ 101 w 172"/>
              <a:gd name="T29" fmla="*/ 163 h 211"/>
              <a:gd name="T30" fmla="*/ 121 w 172"/>
              <a:gd name="T31" fmla="*/ 211 h 211"/>
              <a:gd name="T32" fmla="*/ 113 w 172"/>
              <a:gd name="T33" fmla="*/ 148 h 211"/>
              <a:gd name="T34" fmla="*/ 121 w 172"/>
              <a:gd name="T35" fmla="*/ 156 h 211"/>
              <a:gd name="T36" fmla="*/ 98 w 172"/>
              <a:gd name="T37" fmla="*/ 0 h 211"/>
              <a:gd name="T38" fmla="*/ 71 w 172"/>
              <a:gd name="T39" fmla="*/ 0 h 211"/>
              <a:gd name="T40" fmla="*/ 98 w 172"/>
              <a:gd name="T41" fmla="*/ 80 h 211"/>
              <a:gd name="T42" fmla="*/ 71 w 172"/>
              <a:gd name="T43" fmla="*/ 37 h 211"/>
              <a:gd name="T44" fmla="*/ 71 w 172"/>
              <a:gd name="T45" fmla="*/ 166 h 211"/>
              <a:gd name="T46" fmla="*/ 98 w 172"/>
              <a:gd name="T47" fmla="*/ 141 h 211"/>
              <a:gd name="T48" fmla="*/ 98 w 172"/>
              <a:gd name="T49" fmla="*/ 160 h 211"/>
              <a:gd name="T50" fmla="*/ 74 w 172"/>
              <a:gd name="T51" fmla="*/ 124 h 211"/>
              <a:gd name="T52" fmla="*/ 71 w 172"/>
              <a:gd name="T53" fmla="*/ 118 h 211"/>
              <a:gd name="T54" fmla="*/ 71 w 172"/>
              <a:gd name="T55" fmla="*/ 98 h 211"/>
              <a:gd name="T56" fmla="*/ 71 w 172"/>
              <a:gd name="T57" fmla="*/ 0 h 211"/>
              <a:gd name="T58" fmla="*/ 60 w 172"/>
              <a:gd name="T59" fmla="*/ 0 h 211"/>
              <a:gd name="T60" fmla="*/ 71 w 172"/>
              <a:gd name="T61" fmla="*/ 88 h 211"/>
              <a:gd name="T62" fmla="*/ 60 w 172"/>
              <a:gd name="T63" fmla="*/ 37 h 211"/>
              <a:gd name="T64" fmla="*/ 60 w 172"/>
              <a:gd name="T65" fmla="*/ 120 h 211"/>
              <a:gd name="T66" fmla="*/ 65 w 172"/>
              <a:gd name="T67" fmla="*/ 166 h 211"/>
              <a:gd name="T68" fmla="*/ 71 w 172"/>
              <a:gd name="T69" fmla="*/ 98 h 211"/>
              <a:gd name="T70" fmla="*/ 71 w 172"/>
              <a:gd name="T71" fmla="*/ 98 h 211"/>
              <a:gd name="T72" fmla="*/ 60 w 172"/>
              <a:gd name="T73" fmla="*/ 9 h 211"/>
              <a:gd name="T74" fmla="*/ 12 w 172"/>
              <a:gd name="T75" fmla="*/ 23 h 211"/>
              <a:gd name="T76" fmla="*/ 60 w 172"/>
              <a:gd name="T77" fmla="*/ 100 h 211"/>
              <a:gd name="T78" fmla="*/ 28 w 172"/>
              <a:gd name="T79" fmla="*/ 118 h 211"/>
              <a:gd name="T80" fmla="*/ 29 w 172"/>
              <a:gd name="T81" fmla="*/ 134 h 211"/>
              <a:gd name="T82" fmla="*/ 34 w 172"/>
              <a:gd name="T83" fmla="*/ 127 h 211"/>
              <a:gd name="T84" fmla="*/ 47 w 172"/>
              <a:gd name="T85" fmla="*/ 120 h 211"/>
              <a:gd name="T86" fmla="*/ 36 w 172"/>
              <a:gd name="T87" fmla="*/ 178 h 211"/>
              <a:gd name="T88" fmla="*/ 45 w 172"/>
              <a:gd name="T89" fmla="*/ 163 h 211"/>
              <a:gd name="T90" fmla="*/ 60 w 172"/>
              <a:gd name="T91" fmla="*/ 211 h 211"/>
              <a:gd name="T92" fmla="*/ 0 w 172"/>
              <a:gd name="T93" fmla="*/ 2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72" h="211">
                <a:moveTo>
                  <a:pt x="121" y="0"/>
                </a:moveTo>
                <a:cubicBezTo>
                  <a:pt x="172" y="0"/>
                  <a:pt x="172" y="0"/>
                  <a:pt x="172" y="0"/>
                </a:cubicBezTo>
                <a:cubicBezTo>
                  <a:pt x="172" y="9"/>
                  <a:pt x="172" y="9"/>
                  <a:pt x="172" y="9"/>
                </a:cubicBezTo>
                <a:cubicBezTo>
                  <a:pt x="121" y="9"/>
                  <a:pt x="121" y="9"/>
                  <a:pt x="121" y="9"/>
                </a:cubicBezTo>
                <a:cubicBezTo>
                  <a:pt x="121" y="0"/>
                  <a:pt x="121" y="0"/>
                  <a:pt x="121" y="0"/>
                </a:cubicBezTo>
                <a:close/>
                <a:moveTo>
                  <a:pt x="121" y="37"/>
                </a:moveTo>
                <a:cubicBezTo>
                  <a:pt x="172" y="37"/>
                  <a:pt x="172" y="37"/>
                  <a:pt x="172" y="37"/>
                </a:cubicBezTo>
                <a:cubicBezTo>
                  <a:pt x="172" y="183"/>
                  <a:pt x="172" y="183"/>
                  <a:pt x="172" y="183"/>
                </a:cubicBezTo>
                <a:cubicBezTo>
                  <a:pt x="172" y="198"/>
                  <a:pt x="159" y="211"/>
                  <a:pt x="143" y="211"/>
                </a:cubicBezTo>
                <a:cubicBezTo>
                  <a:pt x="121" y="211"/>
                  <a:pt x="121" y="211"/>
                  <a:pt x="121" y="211"/>
                </a:cubicBezTo>
                <a:cubicBezTo>
                  <a:pt x="121" y="166"/>
                  <a:pt x="121" y="166"/>
                  <a:pt x="121" y="166"/>
                </a:cubicBezTo>
                <a:cubicBezTo>
                  <a:pt x="122" y="166"/>
                  <a:pt x="123" y="166"/>
                  <a:pt x="124" y="165"/>
                </a:cubicBezTo>
                <a:cubicBezTo>
                  <a:pt x="130" y="163"/>
                  <a:pt x="134" y="159"/>
                  <a:pt x="138" y="153"/>
                </a:cubicBezTo>
                <a:cubicBezTo>
                  <a:pt x="142" y="145"/>
                  <a:pt x="145" y="137"/>
                  <a:pt x="145" y="128"/>
                </a:cubicBezTo>
                <a:cubicBezTo>
                  <a:pt x="145" y="115"/>
                  <a:pt x="140" y="108"/>
                  <a:pt x="131" y="108"/>
                </a:cubicBezTo>
                <a:cubicBezTo>
                  <a:pt x="128" y="108"/>
                  <a:pt x="125" y="109"/>
                  <a:pt x="121" y="111"/>
                </a:cubicBezTo>
                <a:cubicBezTo>
                  <a:pt x="127" y="85"/>
                  <a:pt x="127" y="85"/>
                  <a:pt x="127" y="85"/>
                </a:cubicBezTo>
                <a:cubicBezTo>
                  <a:pt x="121" y="86"/>
                  <a:pt x="121" y="86"/>
                  <a:pt x="121" y="86"/>
                </a:cubicBezTo>
                <a:cubicBezTo>
                  <a:pt x="121" y="37"/>
                  <a:pt x="121" y="37"/>
                  <a:pt x="121" y="37"/>
                </a:cubicBezTo>
                <a:close/>
                <a:moveTo>
                  <a:pt x="121" y="156"/>
                </a:moveTo>
                <a:cubicBezTo>
                  <a:pt x="123" y="155"/>
                  <a:pt x="126" y="152"/>
                  <a:pt x="129" y="146"/>
                </a:cubicBezTo>
                <a:cubicBezTo>
                  <a:pt x="131" y="140"/>
                  <a:pt x="133" y="134"/>
                  <a:pt x="133" y="129"/>
                </a:cubicBezTo>
                <a:cubicBezTo>
                  <a:pt x="133" y="123"/>
                  <a:pt x="132" y="119"/>
                  <a:pt x="129" y="117"/>
                </a:cubicBezTo>
                <a:cubicBezTo>
                  <a:pt x="129" y="117"/>
                  <a:pt x="128" y="116"/>
                  <a:pt x="127" y="116"/>
                </a:cubicBezTo>
                <a:cubicBezTo>
                  <a:pt x="126" y="116"/>
                  <a:pt x="124" y="117"/>
                  <a:pt x="123" y="117"/>
                </a:cubicBezTo>
                <a:cubicBezTo>
                  <a:pt x="122" y="117"/>
                  <a:pt x="121" y="117"/>
                  <a:pt x="121" y="118"/>
                </a:cubicBezTo>
                <a:lnTo>
                  <a:pt x="121" y="156"/>
                </a:lnTo>
                <a:close/>
                <a:moveTo>
                  <a:pt x="98" y="0"/>
                </a:moveTo>
                <a:cubicBezTo>
                  <a:pt x="121" y="0"/>
                  <a:pt x="121" y="0"/>
                  <a:pt x="121" y="0"/>
                </a:cubicBezTo>
                <a:cubicBezTo>
                  <a:pt x="121" y="9"/>
                  <a:pt x="121" y="9"/>
                  <a:pt x="121" y="9"/>
                </a:cubicBezTo>
                <a:cubicBezTo>
                  <a:pt x="98" y="9"/>
                  <a:pt x="98" y="9"/>
                  <a:pt x="98" y="9"/>
                </a:cubicBezTo>
                <a:cubicBezTo>
                  <a:pt x="98" y="0"/>
                  <a:pt x="98" y="0"/>
                  <a:pt x="98" y="0"/>
                </a:cubicBezTo>
                <a:close/>
                <a:moveTo>
                  <a:pt x="98" y="37"/>
                </a:moveTo>
                <a:cubicBezTo>
                  <a:pt x="121" y="37"/>
                  <a:pt x="121" y="37"/>
                  <a:pt x="121" y="37"/>
                </a:cubicBezTo>
                <a:cubicBezTo>
                  <a:pt x="121" y="86"/>
                  <a:pt x="121" y="86"/>
                  <a:pt x="121" y="86"/>
                </a:cubicBezTo>
                <a:cubicBezTo>
                  <a:pt x="110" y="88"/>
                  <a:pt x="110" y="88"/>
                  <a:pt x="110" y="88"/>
                </a:cubicBezTo>
                <a:cubicBezTo>
                  <a:pt x="98" y="141"/>
                  <a:pt x="98" y="141"/>
                  <a:pt x="98" y="141"/>
                </a:cubicBezTo>
                <a:cubicBezTo>
                  <a:pt x="98" y="90"/>
                  <a:pt x="98" y="90"/>
                  <a:pt x="98" y="90"/>
                </a:cubicBezTo>
                <a:cubicBezTo>
                  <a:pt x="100" y="81"/>
                  <a:pt x="100" y="81"/>
                  <a:pt x="100" y="81"/>
                </a:cubicBezTo>
                <a:cubicBezTo>
                  <a:pt x="100" y="81"/>
                  <a:pt x="99" y="81"/>
                  <a:pt x="98" y="80"/>
                </a:cubicBezTo>
                <a:cubicBezTo>
                  <a:pt x="98" y="37"/>
                  <a:pt x="98" y="37"/>
                  <a:pt x="98" y="37"/>
                </a:cubicBezTo>
                <a:close/>
                <a:moveTo>
                  <a:pt x="121" y="211"/>
                </a:moveTo>
                <a:cubicBezTo>
                  <a:pt x="98" y="211"/>
                  <a:pt x="98" y="211"/>
                  <a:pt x="98" y="211"/>
                </a:cubicBezTo>
                <a:cubicBezTo>
                  <a:pt x="98" y="160"/>
                  <a:pt x="98" y="160"/>
                  <a:pt x="98" y="160"/>
                </a:cubicBezTo>
                <a:cubicBezTo>
                  <a:pt x="99" y="161"/>
                  <a:pt x="100" y="162"/>
                  <a:pt x="101" y="163"/>
                </a:cubicBezTo>
                <a:cubicBezTo>
                  <a:pt x="103" y="166"/>
                  <a:pt x="107" y="167"/>
                  <a:pt x="112" y="167"/>
                </a:cubicBezTo>
                <a:cubicBezTo>
                  <a:pt x="115" y="167"/>
                  <a:pt x="118" y="167"/>
                  <a:pt x="121" y="166"/>
                </a:cubicBezTo>
                <a:cubicBezTo>
                  <a:pt x="121" y="211"/>
                  <a:pt x="121" y="211"/>
                  <a:pt x="121" y="211"/>
                </a:cubicBezTo>
                <a:close/>
                <a:moveTo>
                  <a:pt x="121" y="118"/>
                </a:moveTo>
                <a:cubicBezTo>
                  <a:pt x="120" y="118"/>
                  <a:pt x="120" y="118"/>
                  <a:pt x="120" y="119"/>
                </a:cubicBezTo>
                <a:cubicBezTo>
                  <a:pt x="113" y="148"/>
                  <a:pt x="113" y="148"/>
                  <a:pt x="113" y="148"/>
                </a:cubicBezTo>
                <a:cubicBezTo>
                  <a:pt x="113" y="149"/>
                  <a:pt x="113" y="150"/>
                  <a:pt x="113" y="151"/>
                </a:cubicBezTo>
                <a:cubicBezTo>
                  <a:pt x="113" y="154"/>
                  <a:pt x="115" y="156"/>
                  <a:pt x="119" y="156"/>
                </a:cubicBezTo>
                <a:cubicBezTo>
                  <a:pt x="120" y="156"/>
                  <a:pt x="120" y="156"/>
                  <a:pt x="121" y="156"/>
                </a:cubicBezTo>
                <a:lnTo>
                  <a:pt x="121" y="118"/>
                </a:lnTo>
                <a:close/>
                <a:moveTo>
                  <a:pt x="71" y="0"/>
                </a:moveTo>
                <a:cubicBezTo>
                  <a:pt x="98" y="0"/>
                  <a:pt x="98" y="0"/>
                  <a:pt x="98" y="0"/>
                </a:cubicBezTo>
                <a:cubicBezTo>
                  <a:pt x="98" y="9"/>
                  <a:pt x="98" y="9"/>
                  <a:pt x="98" y="9"/>
                </a:cubicBezTo>
                <a:cubicBezTo>
                  <a:pt x="71" y="9"/>
                  <a:pt x="71" y="9"/>
                  <a:pt x="71" y="9"/>
                </a:cubicBezTo>
                <a:cubicBezTo>
                  <a:pt x="71" y="0"/>
                  <a:pt x="71" y="0"/>
                  <a:pt x="71" y="0"/>
                </a:cubicBezTo>
                <a:close/>
                <a:moveTo>
                  <a:pt x="71" y="37"/>
                </a:moveTo>
                <a:cubicBezTo>
                  <a:pt x="98" y="37"/>
                  <a:pt x="98" y="37"/>
                  <a:pt x="98" y="37"/>
                </a:cubicBezTo>
                <a:cubicBezTo>
                  <a:pt x="98" y="80"/>
                  <a:pt x="98" y="80"/>
                  <a:pt x="98" y="80"/>
                </a:cubicBezTo>
                <a:cubicBezTo>
                  <a:pt x="96" y="80"/>
                  <a:pt x="94" y="80"/>
                  <a:pt x="91" y="80"/>
                </a:cubicBezTo>
                <a:cubicBezTo>
                  <a:pt x="85" y="80"/>
                  <a:pt x="78" y="83"/>
                  <a:pt x="71" y="88"/>
                </a:cubicBezTo>
                <a:cubicBezTo>
                  <a:pt x="71" y="37"/>
                  <a:pt x="71" y="37"/>
                  <a:pt x="71" y="37"/>
                </a:cubicBezTo>
                <a:close/>
                <a:moveTo>
                  <a:pt x="98" y="211"/>
                </a:moveTo>
                <a:cubicBezTo>
                  <a:pt x="71" y="211"/>
                  <a:pt x="71" y="211"/>
                  <a:pt x="71" y="211"/>
                </a:cubicBezTo>
                <a:cubicBezTo>
                  <a:pt x="71" y="166"/>
                  <a:pt x="71" y="166"/>
                  <a:pt x="71" y="166"/>
                </a:cubicBezTo>
                <a:cubicBezTo>
                  <a:pt x="82" y="166"/>
                  <a:pt x="82" y="166"/>
                  <a:pt x="82" y="166"/>
                </a:cubicBezTo>
                <a:cubicBezTo>
                  <a:pt x="98" y="90"/>
                  <a:pt x="98" y="90"/>
                  <a:pt x="98" y="90"/>
                </a:cubicBezTo>
                <a:cubicBezTo>
                  <a:pt x="98" y="141"/>
                  <a:pt x="98" y="141"/>
                  <a:pt x="98" y="141"/>
                </a:cubicBezTo>
                <a:cubicBezTo>
                  <a:pt x="97" y="146"/>
                  <a:pt x="97" y="146"/>
                  <a:pt x="97" y="146"/>
                </a:cubicBezTo>
                <a:cubicBezTo>
                  <a:pt x="97" y="148"/>
                  <a:pt x="97" y="150"/>
                  <a:pt x="97" y="152"/>
                </a:cubicBezTo>
                <a:cubicBezTo>
                  <a:pt x="97" y="155"/>
                  <a:pt x="97" y="158"/>
                  <a:pt x="98" y="160"/>
                </a:cubicBezTo>
                <a:cubicBezTo>
                  <a:pt x="98" y="211"/>
                  <a:pt x="98" y="211"/>
                  <a:pt x="98" y="211"/>
                </a:cubicBezTo>
                <a:close/>
                <a:moveTo>
                  <a:pt x="71" y="137"/>
                </a:moveTo>
                <a:cubicBezTo>
                  <a:pt x="74" y="124"/>
                  <a:pt x="74" y="124"/>
                  <a:pt x="74" y="124"/>
                </a:cubicBezTo>
                <a:cubicBezTo>
                  <a:pt x="73" y="124"/>
                  <a:pt x="72" y="124"/>
                  <a:pt x="71" y="123"/>
                </a:cubicBezTo>
                <a:cubicBezTo>
                  <a:pt x="71" y="137"/>
                  <a:pt x="71" y="137"/>
                  <a:pt x="71" y="137"/>
                </a:cubicBezTo>
                <a:close/>
                <a:moveTo>
                  <a:pt x="71" y="118"/>
                </a:moveTo>
                <a:cubicBezTo>
                  <a:pt x="73" y="118"/>
                  <a:pt x="74" y="119"/>
                  <a:pt x="75" y="119"/>
                </a:cubicBezTo>
                <a:cubicBezTo>
                  <a:pt x="82" y="88"/>
                  <a:pt x="82" y="88"/>
                  <a:pt x="82" y="88"/>
                </a:cubicBezTo>
                <a:cubicBezTo>
                  <a:pt x="79" y="90"/>
                  <a:pt x="75" y="93"/>
                  <a:pt x="71" y="98"/>
                </a:cubicBezTo>
                <a:lnTo>
                  <a:pt x="71" y="118"/>
                </a:lnTo>
                <a:close/>
                <a:moveTo>
                  <a:pt x="60" y="0"/>
                </a:moveTo>
                <a:cubicBezTo>
                  <a:pt x="71" y="0"/>
                  <a:pt x="71" y="0"/>
                  <a:pt x="71" y="0"/>
                </a:cubicBezTo>
                <a:cubicBezTo>
                  <a:pt x="71" y="9"/>
                  <a:pt x="71" y="9"/>
                  <a:pt x="71" y="9"/>
                </a:cubicBezTo>
                <a:cubicBezTo>
                  <a:pt x="60" y="9"/>
                  <a:pt x="60" y="9"/>
                  <a:pt x="60" y="9"/>
                </a:cubicBezTo>
                <a:cubicBezTo>
                  <a:pt x="60" y="0"/>
                  <a:pt x="60" y="0"/>
                  <a:pt x="60" y="0"/>
                </a:cubicBezTo>
                <a:close/>
                <a:moveTo>
                  <a:pt x="60" y="37"/>
                </a:moveTo>
                <a:cubicBezTo>
                  <a:pt x="71" y="37"/>
                  <a:pt x="71" y="37"/>
                  <a:pt x="71" y="37"/>
                </a:cubicBezTo>
                <a:cubicBezTo>
                  <a:pt x="71" y="88"/>
                  <a:pt x="71" y="88"/>
                  <a:pt x="71" y="88"/>
                </a:cubicBezTo>
                <a:cubicBezTo>
                  <a:pt x="71" y="89"/>
                  <a:pt x="71" y="89"/>
                  <a:pt x="71" y="89"/>
                </a:cubicBezTo>
                <a:cubicBezTo>
                  <a:pt x="67" y="92"/>
                  <a:pt x="64" y="96"/>
                  <a:pt x="60" y="100"/>
                </a:cubicBezTo>
                <a:cubicBezTo>
                  <a:pt x="60" y="37"/>
                  <a:pt x="60" y="37"/>
                  <a:pt x="60" y="37"/>
                </a:cubicBezTo>
                <a:close/>
                <a:moveTo>
                  <a:pt x="71" y="211"/>
                </a:moveTo>
                <a:cubicBezTo>
                  <a:pt x="60" y="211"/>
                  <a:pt x="60" y="211"/>
                  <a:pt x="60" y="211"/>
                </a:cubicBezTo>
                <a:cubicBezTo>
                  <a:pt x="60" y="120"/>
                  <a:pt x="60" y="120"/>
                  <a:pt x="60" y="120"/>
                </a:cubicBezTo>
                <a:cubicBezTo>
                  <a:pt x="64" y="121"/>
                  <a:pt x="68" y="122"/>
                  <a:pt x="71" y="123"/>
                </a:cubicBezTo>
                <a:cubicBezTo>
                  <a:pt x="71" y="137"/>
                  <a:pt x="71" y="137"/>
                  <a:pt x="71" y="137"/>
                </a:cubicBezTo>
                <a:cubicBezTo>
                  <a:pt x="65" y="166"/>
                  <a:pt x="65" y="166"/>
                  <a:pt x="65" y="166"/>
                </a:cubicBezTo>
                <a:cubicBezTo>
                  <a:pt x="71" y="166"/>
                  <a:pt x="71" y="166"/>
                  <a:pt x="71" y="166"/>
                </a:cubicBezTo>
                <a:cubicBezTo>
                  <a:pt x="71" y="211"/>
                  <a:pt x="71" y="211"/>
                  <a:pt x="71" y="211"/>
                </a:cubicBezTo>
                <a:close/>
                <a:moveTo>
                  <a:pt x="71" y="98"/>
                </a:moveTo>
                <a:cubicBezTo>
                  <a:pt x="68" y="102"/>
                  <a:pt x="65" y="108"/>
                  <a:pt x="61" y="115"/>
                </a:cubicBezTo>
                <a:cubicBezTo>
                  <a:pt x="65" y="116"/>
                  <a:pt x="68" y="117"/>
                  <a:pt x="71" y="118"/>
                </a:cubicBezTo>
                <a:lnTo>
                  <a:pt x="71" y="98"/>
                </a:lnTo>
                <a:close/>
                <a:moveTo>
                  <a:pt x="29" y="0"/>
                </a:moveTo>
                <a:cubicBezTo>
                  <a:pt x="60" y="0"/>
                  <a:pt x="60" y="0"/>
                  <a:pt x="60" y="0"/>
                </a:cubicBezTo>
                <a:cubicBezTo>
                  <a:pt x="60" y="9"/>
                  <a:pt x="60" y="9"/>
                  <a:pt x="60" y="9"/>
                </a:cubicBezTo>
                <a:cubicBezTo>
                  <a:pt x="26" y="9"/>
                  <a:pt x="26" y="9"/>
                  <a:pt x="26" y="9"/>
                </a:cubicBezTo>
                <a:cubicBezTo>
                  <a:pt x="18" y="9"/>
                  <a:pt x="12" y="15"/>
                  <a:pt x="12" y="23"/>
                </a:cubicBezTo>
                <a:cubicBezTo>
                  <a:pt x="12" y="23"/>
                  <a:pt x="12" y="23"/>
                  <a:pt x="12" y="23"/>
                </a:cubicBezTo>
                <a:cubicBezTo>
                  <a:pt x="12" y="30"/>
                  <a:pt x="18" y="37"/>
                  <a:pt x="26" y="37"/>
                </a:cubicBezTo>
                <a:cubicBezTo>
                  <a:pt x="60" y="37"/>
                  <a:pt x="60" y="37"/>
                  <a:pt x="60" y="37"/>
                </a:cubicBezTo>
                <a:cubicBezTo>
                  <a:pt x="60" y="100"/>
                  <a:pt x="60" y="100"/>
                  <a:pt x="60" y="100"/>
                </a:cubicBezTo>
                <a:cubicBezTo>
                  <a:pt x="57" y="104"/>
                  <a:pt x="54" y="109"/>
                  <a:pt x="51" y="114"/>
                </a:cubicBezTo>
                <a:cubicBezTo>
                  <a:pt x="48" y="114"/>
                  <a:pt x="46" y="113"/>
                  <a:pt x="45" y="113"/>
                </a:cubicBezTo>
                <a:cubicBezTo>
                  <a:pt x="38" y="113"/>
                  <a:pt x="32" y="115"/>
                  <a:pt x="28" y="118"/>
                </a:cubicBezTo>
                <a:cubicBezTo>
                  <a:pt x="23" y="120"/>
                  <a:pt x="21" y="124"/>
                  <a:pt x="21" y="128"/>
                </a:cubicBezTo>
                <a:cubicBezTo>
                  <a:pt x="21" y="130"/>
                  <a:pt x="22" y="131"/>
                  <a:pt x="23" y="133"/>
                </a:cubicBezTo>
                <a:cubicBezTo>
                  <a:pt x="24" y="134"/>
                  <a:pt x="26" y="134"/>
                  <a:pt x="29" y="134"/>
                </a:cubicBezTo>
                <a:cubicBezTo>
                  <a:pt x="30" y="134"/>
                  <a:pt x="31" y="134"/>
                  <a:pt x="33" y="133"/>
                </a:cubicBezTo>
                <a:cubicBezTo>
                  <a:pt x="34" y="132"/>
                  <a:pt x="35" y="131"/>
                  <a:pt x="35" y="130"/>
                </a:cubicBezTo>
                <a:cubicBezTo>
                  <a:pt x="35" y="129"/>
                  <a:pt x="34" y="128"/>
                  <a:pt x="34" y="127"/>
                </a:cubicBezTo>
                <a:cubicBezTo>
                  <a:pt x="34" y="127"/>
                  <a:pt x="33" y="126"/>
                  <a:pt x="33" y="126"/>
                </a:cubicBezTo>
                <a:cubicBezTo>
                  <a:pt x="34" y="124"/>
                  <a:pt x="35" y="123"/>
                  <a:pt x="38" y="122"/>
                </a:cubicBezTo>
                <a:cubicBezTo>
                  <a:pt x="40" y="121"/>
                  <a:pt x="43" y="120"/>
                  <a:pt x="47" y="120"/>
                </a:cubicBezTo>
                <a:cubicBezTo>
                  <a:pt x="44" y="125"/>
                  <a:pt x="42" y="129"/>
                  <a:pt x="40" y="134"/>
                </a:cubicBezTo>
                <a:cubicBezTo>
                  <a:pt x="33" y="148"/>
                  <a:pt x="30" y="159"/>
                  <a:pt x="30" y="167"/>
                </a:cubicBezTo>
                <a:cubicBezTo>
                  <a:pt x="30" y="173"/>
                  <a:pt x="32" y="176"/>
                  <a:pt x="36" y="178"/>
                </a:cubicBezTo>
                <a:cubicBezTo>
                  <a:pt x="37" y="179"/>
                  <a:pt x="41" y="180"/>
                  <a:pt x="45" y="180"/>
                </a:cubicBezTo>
                <a:cubicBezTo>
                  <a:pt x="44" y="178"/>
                  <a:pt x="44" y="176"/>
                  <a:pt x="44" y="173"/>
                </a:cubicBezTo>
                <a:cubicBezTo>
                  <a:pt x="44" y="170"/>
                  <a:pt x="44" y="167"/>
                  <a:pt x="45" y="163"/>
                </a:cubicBezTo>
                <a:cubicBezTo>
                  <a:pt x="47" y="150"/>
                  <a:pt x="52" y="136"/>
                  <a:pt x="59" y="120"/>
                </a:cubicBezTo>
                <a:cubicBezTo>
                  <a:pt x="59" y="120"/>
                  <a:pt x="60" y="120"/>
                  <a:pt x="60" y="120"/>
                </a:cubicBezTo>
                <a:cubicBezTo>
                  <a:pt x="60" y="211"/>
                  <a:pt x="60" y="211"/>
                  <a:pt x="60" y="211"/>
                </a:cubicBezTo>
                <a:cubicBezTo>
                  <a:pt x="29" y="211"/>
                  <a:pt x="29" y="211"/>
                  <a:pt x="29" y="211"/>
                </a:cubicBezTo>
                <a:cubicBezTo>
                  <a:pt x="13" y="211"/>
                  <a:pt x="0" y="198"/>
                  <a:pt x="0" y="183"/>
                </a:cubicBezTo>
                <a:cubicBezTo>
                  <a:pt x="0" y="29"/>
                  <a:pt x="0" y="29"/>
                  <a:pt x="0" y="29"/>
                </a:cubicBezTo>
                <a:cubicBezTo>
                  <a:pt x="0" y="13"/>
                  <a:pt x="13" y="0"/>
                  <a:pt x="29" y="0"/>
                </a:cubicBez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85" name="Freeform 75"/>
          <p:cNvSpPr>
            <a:spLocks noEditPoints="1"/>
          </p:cNvSpPr>
          <p:nvPr/>
        </p:nvSpPr>
        <p:spPr bwMode="auto">
          <a:xfrm>
            <a:off x="6344621" y="1711885"/>
            <a:ext cx="427323" cy="428513"/>
          </a:xfrm>
          <a:custGeom>
            <a:avLst/>
            <a:gdLst>
              <a:gd name="T0" fmla="*/ 249 w 261"/>
              <a:gd name="T1" fmla="*/ 220 h 262"/>
              <a:gd name="T2" fmla="*/ 261 w 261"/>
              <a:gd name="T3" fmla="*/ 70 h 262"/>
              <a:gd name="T4" fmla="*/ 249 w 261"/>
              <a:gd name="T5" fmla="*/ 70 h 262"/>
              <a:gd name="T6" fmla="*/ 249 w 261"/>
              <a:gd name="T7" fmla="*/ 154 h 262"/>
              <a:gd name="T8" fmla="*/ 227 w 261"/>
              <a:gd name="T9" fmla="*/ 180 h 262"/>
              <a:gd name="T10" fmla="*/ 209 w 261"/>
              <a:gd name="T11" fmla="*/ 262 h 262"/>
              <a:gd name="T12" fmla="*/ 209 w 261"/>
              <a:gd name="T13" fmla="*/ 262 h 262"/>
              <a:gd name="T14" fmla="*/ 209 w 261"/>
              <a:gd name="T15" fmla="*/ 15 h 262"/>
              <a:gd name="T16" fmla="*/ 203 w 261"/>
              <a:gd name="T17" fmla="*/ 28 h 262"/>
              <a:gd name="T18" fmla="*/ 209 w 261"/>
              <a:gd name="T19" fmla="*/ 50 h 262"/>
              <a:gd name="T20" fmla="*/ 201 w 261"/>
              <a:gd name="T21" fmla="*/ 120 h 262"/>
              <a:gd name="T22" fmla="*/ 209 w 261"/>
              <a:gd name="T23" fmla="*/ 197 h 262"/>
              <a:gd name="T24" fmla="*/ 209 w 261"/>
              <a:gd name="T25" fmla="*/ 197 h 262"/>
              <a:gd name="T26" fmla="*/ 195 w 261"/>
              <a:gd name="T27" fmla="*/ 232 h 262"/>
              <a:gd name="T28" fmla="*/ 168 w 261"/>
              <a:gd name="T29" fmla="*/ 36 h 262"/>
              <a:gd name="T30" fmla="*/ 195 w 261"/>
              <a:gd name="T31" fmla="*/ 20 h 262"/>
              <a:gd name="T32" fmla="*/ 195 w 261"/>
              <a:gd name="T33" fmla="*/ 50 h 262"/>
              <a:gd name="T34" fmla="*/ 195 w 261"/>
              <a:gd name="T35" fmla="*/ 120 h 262"/>
              <a:gd name="T36" fmla="*/ 168 w 261"/>
              <a:gd name="T37" fmla="*/ 220 h 262"/>
              <a:gd name="T38" fmla="*/ 192 w 261"/>
              <a:gd name="T39" fmla="*/ 249 h 262"/>
              <a:gd name="T40" fmla="*/ 168 w 261"/>
              <a:gd name="T41" fmla="*/ 21 h 262"/>
              <a:gd name="T42" fmla="*/ 168 w 261"/>
              <a:gd name="T43" fmla="*/ 44 h 262"/>
              <a:gd name="T44" fmla="*/ 135 w 261"/>
              <a:gd name="T45" fmla="*/ 120 h 262"/>
              <a:gd name="T46" fmla="*/ 167 w 261"/>
              <a:gd name="T47" fmla="*/ 198 h 262"/>
              <a:gd name="T48" fmla="*/ 167 w 261"/>
              <a:gd name="T49" fmla="*/ 167 h 262"/>
              <a:gd name="T50" fmla="*/ 130 w 261"/>
              <a:gd name="T51" fmla="*/ 147 h 262"/>
              <a:gd name="T52" fmla="*/ 93 w 261"/>
              <a:gd name="T53" fmla="*/ 44 h 262"/>
              <a:gd name="T54" fmla="*/ 130 w 261"/>
              <a:gd name="T55" fmla="*/ 0 h 262"/>
              <a:gd name="T56" fmla="*/ 126 w 261"/>
              <a:gd name="T57" fmla="*/ 120 h 262"/>
              <a:gd name="T58" fmla="*/ 130 w 261"/>
              <a:gd name="T59" fmla="*/ 159 h 262"/>
              <a:gd name="T60" fmla="*/ 130 w 261"/>
              <a:gd name="T61" fmla="*/ 179 h 262"/>
              <a:gd name="T62" fmla="*/ 130 w 261"/>
              <a:gd name="T63" fmla="*/ 198 h 262"/>
              <a:gd name="T64" fmla="*/ 93 w 261"/>
              <a:gd name="T65" fmla="*/ 3 h 262"/>
              <a:gd name="T66" fmla="*/ 93 w 261"/>
              <a:gd name="T67" fmla="*/ 36 h 262"/>
              <a:gd name="T68" fmla="*/ 67 w 261"/>
              <a:gd name="T69" fmla="*/ 20 h 262"/>
              <a:gd name="T70" fmla="*/ 67 w 261"/>
              <a:gd name="T71" fmla="*/ 70 h 262"/>
              <a:gd name="T72" fmla="*/ 92 w 261"/>
              <a:gd name="T73" fmla="*/ 147 h 262"/>
              <a:gd name="T74" fmla="*/ 92 w 261"/>
              <a:gd name="T75" fmla="*/ 179 h 262"/>
              <a:gd name="T76" fmla="*/ 93 w 261"/>
              <a:gd name="T77" fmla="*/ 198 h 262"/>
              <a:gd name="T78" fmla="*/ 67 w 261"/>
              <a:gd name="T79" fmla="*/ 171 h 262"/>
              <a:gd name="T80" fmla="*/ 69 w 261"/>
              <a:gd name="T81" fmla="*/ 232 h 262"/>
              <a:gd name="T82" fmla="*/ 58 w 261"/>
              <a:gd name="T83" fmla="*/ 28 h 262"/>
              <a:gd name="T84" fmla="*/ 67 w 261"/>
              <a:gd name="T85" fmla="*/ 9 h 262"/>
              <a:gd name="T86" fmla="*/ 67 w 261"/>
              <a:gd name="T87" fmla="*/ 120 h 262"/>
              <a:gd name="T88" fmla="*/ 67 w 261"/>
              <a:gd name="T89" fmla="*/ 188 h 262"/>
              <a:gd name="T90" fmla="*/ 67 w 261"/>
              <a:gd name="T91" fmla="*/ 232 h 262"/>
              <a:gd name="T92" fmla="*/ 67 w 261"/>
              <a:gd name="T93" fmla="*/ 232 h 262"/>
              <a:gd name="T94" fmla="*/ 52 w 261"/>
              <a:gd name="T95" fmla="*/ 50 h 262"/>
              <a:gd name="T96" fmla="*/ 12 w 261"/>
              <a:gd name="T97" fmla="*/ 220 h 262"/>
              <a:gd name="T98" fmla="*/ 52 w 261"/>
              <a:gd name="T99" fmla="*/ 232 h 262"/>
              <a:gd name="T100" fmla="*/ 52 w 261"/>
              <a:gd name="T101" fmla="*/ 232 h 262"/>
              <a:gd name="T102" fmla="*/ 12 w 261"/>
              <a:gd name="T103" fmla="*/ 114 h 262"/>
              <a:gd name="T104" fmla="*/ 0 w 261"/>
              <a:gd name="T105" fmla="*/ 104 h 262"/>
              <a:gd name="T106" fmla="*/ 12 w 261"/>
              <a:gd name="T107" fmla="*/ 154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61" h="262">
                <a:moveTo>
                  <a:pt x="249" y="220"/>
                </a:moveTo>
                <a:cubicBezTo>
                  <a:pt x="249" y="154"/>
                  <a:pt x="249" y="154"/>
                  <a:pt x="249" y="154"/>
                </a:cubicBezTo>
                <a:cubicBezTo>
                  <a:pt x="251" y="157"/>
                  <a:pt x="252" y="160"/>
                  <a:pt x="252" y="164"/>
                </a:cubicBezTo>
                <a:cubicBezTo>
                  <a:pt x="252" y="220"/>
                  <a:pt x="252" y="220"/>
                  <a:pt x="252" y="220"/>
                </a:cubicBezTo>
                <a:cubicBezTo>
                  <a:pt x="249" y="220"/>
                  <a:pt x="249" y="220"/>
                  <a:pt x="249" y="220"/>
                </a:cubicBezTo>
                <a:close/>
                <a:moveTo>
                  <a:pt x="249" y="114"/>
                </a:moveTo>
                <a:cubicBezTo>
                  <a:pt x="249" y="70"/>
                  <a:pt x="249" y="70"/>
                  <a:pt x="249" y="70"/>
                </a:cubicBezTo>
                <a:cubicBezTo>
                  <a:pt x="250" y="70"/>
                  <a:pt x="250" y="70"/>
                  <a:pt x="250" y="69"/>
                </a:cubicBezTo>
                <a:cubicBezTo>
                  <a:pt x="257" y="67"/>
                  <a:pt x="257" y="67"/>
                  <a:pt x="257" y="67"/>
                </a:cubicBezTo>
                <a:cubicBezTo>
                  <a:pt x="259" y="66"/>
                  <a:pt x="261" y="67"/>
                  <a:pt x="261" y="70"/>
                </a:cubicBezTo>
                <a:cubicBezTo>
                  <a:pt x="261" y="104"/>
                  <a:pt x="261" y="104"/>
                  <a:pt x="261" y="104"/>
                </a:cubicBezTo>
                <a:cubicBezTo>
                  <a:pt x="261" y="107"/>
                  <a:pt x="259" y="110"/>
                  <a:pt x="257" y="111"/>
                </a:cubicBezTo>
                <a:cubicBezTo>
                  <a:pt x="250" y="113"/>
                  <a:pt x="250" y="113"/>
                  <a:pt x="250" y="113"/>
                </a:cubicBezTo>
                <a:cubicBezTo>
                  <a:pt x="250" y="114"/>
                  <a:pt x="250" y="114"/>
                  <a:pt x="249" y="114"/>
                </a:cubicBezTo>
                <a:close/>
                <a:moveTo>
                  <a:pt x="249" y="70"/>
                </a:moveTo>
                <a:cubicBezTo>
                  <a:pt x="249" y="114"/>
                  <a:pt x="249" y="114"/>
                  <a:pt x="249" y="114"/>
                </a:cubicBezTo>
                <a:cubicBezTo>
                  <a:pt x="248" y="114"/>
                  <a:pt x="246" y="112"/>
                  <a:pt x="246" y="110"/>
                </a:cubicBezTo>
                <a:cubicBezTo>
                  <a:pt x="246" y="76"/>
                  <a:pt x="246" y="76"/>
                  <a:pt x="246" y="76"/>
                </a:cubicBezTo>
                <a:cubicBezTo>
                  <a:pt x="246" y="74"/>
                  <a:pt x="248" y="71"/>
                  <a:pt x="249" y="70"/>
                </a:cubicBezTo>
                <a:close/>
                <a:moveTo>
                  <a:pt x="249" y="154"/>
                </a:moveTo>
                <a:cubicBezTo>
                  <a:pt x="246" y="150"/>
                  <a:pt x="241" y="146"/>
                  <a:pt x="235" y="146"/>
                </a:cubicBezTo>
                <a:cubicBezTo>
                  <a:pt x="235" y="50"/>
                  <a:pt x="235" y="50"/>
                  <a:pt x="235" y="50"/>
                </a:cubicBezTo>
                <a:cubicBezTo>
                  <a:pt x="209" y="50"/>
                  <a:pt x="209" y="50"/>
                  <a:pt x="209" y="50"/>
                </a:cubicBezTo>
                <a:cubicBezTo>
                  <a:pt x="209" y="162"/>
                  <a:pt x="209" y="162"/>
                  <a:pt x="209" y="162"/>
                </a:cubicBezTo>
                <a:cubicBezTo>
                  <a:pt x="219" y="162"/>
                  <a:pt x="227" y="170"/>
                  <a:pt x="227" y="180"/>
                </a:cubicBezTo>
                <a:cubicBezTo>
                  <a:pt x="227" y="189"/>
                  <a:pt x="219" y="197"/>
                  <a:pt x="209" y="197"/>
                </a:cubicBezTo>
                <a:cubicBezTo>
                  <a:pt x="209" y="220"/>
                  <a:pt x="209" y="220"/>
                  <a:pt x="209" y="220"/>
                </a:cubicBezTo>
                <a:cubicBezTo>
                  <a:pt x="249" y="220"/>
                  <a:pt x="249" y="220"/>
                  <a:pt x="249" y="220"/>
                </a:cubicBezTo>
                <a:cubicBezTo>
                  <a:pt x="249" y="154"/>
                  <a:pt x="249" y="154"/>
                  <a:pt x="249" y="154"/>
                </a:cubicBezTo>
                <a:close/>
                <a:moveTo>
                  <a:pt x="209" y="262"/>
                </a:moveTo>
                <a:cubicBezTo>
                  <a:pt x="209" y="232"/>
                  <a:pt x="209" y="232"/>
                  <a:pt x="209" y="232"/>
                </a:cubicBezTo>
                <a:cubicBezTo>
                  <a:pt x="226" y="232"/>
                  <a:pt x="226" y="232"/>
                  <a:pt x="226" y="232"/>
                </a:cubicBezTo>
                <a:cubicBezTo>
                  <a:pt x="226" y="249"/>
                  <a:pt x="226" y="249"/>
                  <a:pt x="226" y="249"/>
                </a:cubicBezTo>
                <a:cubicBezTo>
                  <a:pt x="226" y="257"/>
                  <a:pt x="220" y="262"/>
                  <a:pt x="213" y="262"/>
                </a:cubicBezTo>
                <a:cubicBezTo>
                  <a:pt x="209" y="262"/>
                  <a:pt x="209" y="262"/>
                  <a:pt x="209" y="262"/>
                </a:cubicBezTo>
                <a:close/>
                <a:moveTo>
                  <a:pt x="209" y="44"/>
                </a:moveTo>
                <a:cubicBezTo>
                  <a:pt x="209" y="15"/>
                  <a:pt x="209" y="15"/>
                  <a:pt x="209" y="15"/>
                </a:cubicBezTo>
                <a:cubicBezTo>
                  <a:pt x="225" y="23"/>
                  <a:pt x="235" y="33"/>
                  <a:pt x="235" y="44"/>
                </a:cubicBezTo>
                <a:lnTo>
                  <a:pt x="209" y="44"/>
                </a:lnTo>
                <a:close/>
                <a:moveTo>
                  <a:pt x="209" y="15"/>
                </a:moveTo>
                <a:cubicBezTo>
                  <a:pt x="209" y="44"/>
                  <a:pt x="209" y="44"/>
                  <a:pt x="209" y="44"/>
                </a:cubicBezTo>
                <a:cubicBezTo>
                  <a:pt x="195" y="44"/>
                  <a:pt x="195" y="44"/>
                  <a:pt x="195" y="44"/>
                </a:cubicBezTo>
                <a:cubicBezTo>
                  <a:pt x="195" y="37"/>
                  <a:pt x="195" y="37"/>
                  <a:pt x="195" y="37"/>
                </a:cubicBezTo>
                <a:cubicBezTo>
                  <a:pt x="195" y="37"/>
                  <a:pt x="195" y="37"/>
                  <a:pt x="195" y="37"/>
                </a:cubicBezTo>
                <a:cubicBezTo>
                  <a:pt x="199" y="37"/>
                  <a:pt x="203" y="33"/>
                  <a:pt x="203" y="28"/>
                </a:cubicBezTo>
                <a:cubicBezTo>
                  <a:pt x="203" y="24"/>
                  <a:pt x="199" y="20"/>
                  <a:pt x="195" y="20"/>
                </a:cubicBezTo>
                <a:cubicBezTo>
                  <a:pt x="195" y="20"/>
                  <a:pt x="195" y="20"/>
                  <a:pt x="195" y="20"/>
                </a:cubicBezTo>
                <a:cubicBezTo>
                  <a:pt x="195" y="9"/>
                  <a:pt x="195" y="9"/>
                  <a:pt x="195" y="9"/>
                </a:cubicBezTo>
                <a:cubicBezTo>
                  <a:pt x="200" y="11"/>
                  <a:pt x="205" y="13"/>
                  <a:pt x="209" y="15"/>
                </a:cubicBezTo>
                <a:close/>
                <a:moveTo>
                  <a:pt x="209" y="50"/>
                </a:moveTo>
                <a:cubicBezTo>
                  <a:pt x="209" y="162"/>
                  <a:pt x="209" y="162"/>
                  <a:pt x="209" y="162"/>
                </a:cubicBezTo>
                <a:cubicBezTo>
                  <a:pt x="209" y="162"/>
                  <a:pt x="209" y="162"/>
                  <a:pt x="209" y="162"/>
                </a:cubicBezTo>
                <a:cubicBezTo>
                  <a:pt x="203" y="162"/>
                  <a:pt x="198" y="166"/>
                  <a:pt x="195" y="171"/>
                </a:cubicBezTo>
                <a:cubicBezTo>
                  <a:pt x="195" y="120"/>
                  <a:pt x="195" y="120"/>
                  <a:pt x="195" y="120"/>
                </a:cubicBezTo>
                <a:cubicBezTo>
                  <a:pt x="201" y="120"/>
                  <a:pt x="201" y="120"/>
                  <a:pt x="201" y="120"/>
                </a:cubicBezTo>
                <a:cubicBezTo>
                  <a:pt x="201" y="70"/>
                  <a:pt x="201" y="70"/>
                  <a:pt x="201" y="70"/>
                </a:cubicBezTo>
                <a:cubicBezTo>
                  <a:pt x="195" y="70"/>
                  <a:pt x="195" y="70"/>
                  <a:pt x="195" y="70"/>
                </a:cubicBezTo>
                <a:cubicBezTo>
                  <a:pt x="195" y="50"/>
                  <a:pt x="195" y="50"/>
                  <a:pt x="195" y="50"/>
                </a:cubicBezTo>
                <a:cubicBezTo>
                  <a:pt x="209" y="50"/>
                  <a:pt x="209" y="50"/>
                  <a:pt x="209" y="50"/>
                </a:cubicBezTo>
                <a:close/>
                <a:moveTo>
                  <a:pt x="209" y="197"/>
                </a:moveTo>
                <a:cubicBezTo>
                  <a:pt x="209" y="220"/>
                  <a:pt x="209" y="220"/>
                  <a:pt x="209" y="220"/>
                </a:cubicBezTo>
                <a:cubicBezTo>
                  <a:pt x="195" y="220"/>
                  <a:pt x="195" y="220"/>
                  <a:pt x="195" y="220"/>
                </a:cubicBezTo>
                <a:cubicBezTo>
                  <a:pt x="195" y="188"/>
                  <a:pt x="195" y="188"/>
                  <a:pt x="195" y="188"/>
                </a:cubicBezTo>
                <a:cubicBezTo>
                  <a:pt x="198" y="193"/>
                  <a:pt x="203" y="197"/>
                  <a:pt x="209" y="197"/>
                </a:cubicBezTo>
                <a:cubicBezTo>
                  <a:pt x="209" y="197"/>
                  <a:pt x="209" y="197"/>
                  <a:pt x="209" y="197"/>
                </a:cubicBezTo>
                <a:close/>
                <a:moveTo>
                  <a:pt x="209" y="232"/>
                </a:moveTo>
                <a:cubicBezTo>
                  <a:pt x="209" y="262"/>
                  <a:pt x="209" y="262"/>
                  <a:pt x="209" y="262"/>
                </a:cubicBezTo>
                <a:cubicBezTo>
                  <a:pt x="206" y="262"/>
                  <a:pt x="206" y="262"/>
                  <a:pt x="206" y="262"/>
                </a:cubicBezTo>
                <a:cubicBezTo>
                  <a:pt x="201" y="262"/>
                  <a:pt x="197" y="260"/>
                  <a:pt x="195" y="257"/>
                </a:cubicBezTo>
                <a:cubicBezTo>
                  <a:pt x="195" y="232"/>
                  <a:pt x="195" y="232"/>
                  <a:pt x="195" y="232"/>
                </a:cubicBezTo>
                <a:lnTo>
                  <a:pt x="209" y="232"/>
                </a:lnTo>
                <a:close/>
                <a:moveTo>
                  <a:pt x="171" y="20"/>
                </a:moveTo>
                <a:cubicBezTo>
                  <a:pt x="175" y="20"/>
                  <a:pt x="179" y="24"/>
                  <a:pt x="179" y="28"/>
                </a:cubicBezTo>
                <a:cubicBezTo>
                  <a:pt x="179" y="33"/>
                  <a:pt x="175" y="37"/>
                  <a:pt x="171" y="37"/>
                </a:cubicBezTo>
                <a:cubicBezTo>
                  <a:pt x="170" y="37"/>
                  <a:pt x="169" y="37"/>
                  <a:pt x="168" y="36"/>
                </a:cubicBezTo>
                <a:cubicBezTo>
                  <a:pt x="168" y="44"/>
                  <a:pt x="168" y="44"/>
                  <a:pt x="168" y="44"/>
                </a:cubicBezTo>
                <a:cubicBezTo>
                  <a:pt x="195" y="44"/>
                  <a:pt x="195" y="44"/>
                  <a:pt x="195" y="44"/>
                </a:cubicBezTo>
                <a:cubicBezTo>
                  <a:pt x="195" y="37"/>
                  <a:pt x="195" y="37"/>
                  <a:pt x="195" y="37"/>
                </a:cubicBezTo>
                <a:cubicBezTo>
                  <a:pt x="190" y="37"/>
                  <a:pt x="186" y="33"/>
                  <a:pt x="186" y="28"/>
                </a:cubicBezTo>
                <a:cubicBezTo>
                  <a:pt x="186" y="24"/>
                  <a:pt x="190" y="20"/>
                  <a:pt x="195" y="20"/>
                </a:cubicBezTo>
                <a:cubicBezTo>
                  <a:pt x="195" y="9"/>
                  <a:pt x="195" y="9"/>
                  <a:pt x="195" y="9"/>
                </a:cubicBezTo>
                <a:cubicBezTo>
                  <a:pt x="187" y="6"/>
                  <a:pt x="178" y="4"/>
                  <a:pt x="168" y="3"/>
                </a:cubicBezTo>
                <a:cubicBezTo>
                  <a:pt x="168" y="21"/>
                  <a:pt x="168" y="21"/>
                  <a:pt x="168" y="21"/>
                </a:cubicBezTo>
                <a:cubicBezTo>
                  <a:pt x="169" y="20"/>
                  <a:pt x="170" y="20"/>
                  <a:pt x="171" y="20"/>
                </a:cubicBezTo>
                <a:close/>
                <a:moveTo>
                  <a:pt x="195" y="50"/>
                </a:moveTo>
                <a:cubicBezTo>
                  <a:pt x="195" y="70"/>
                  <a:pt x="195" y="70"/>
                  <a:pt x="195" y="70"/>
                </a:cubicBezTo>
                <a:cubicBezTo>
                  <a:pt x="168" y="70"/>
                  <a:pt x="168" y="70"/>
                  <a:pt x="168" y="70"/>
                </a:cubicBezTo>
                <a:cubicBezTo>
                  <a:pt x="168" y="50"/>
                  <a:pt x="168" y="50"/>
                  <a:pt x="168" y="50"/>
                </a:cubicBezTo>
                <a:cubicBezTo>
                  <a:pt x="195" y="50"/>
                  <a:pt x="195" y="50"/>
                  <a:pt x="195" y="50"/>
                </a:cubicBezTo>
                <a:close/>
                <a:moveTo>
                  <a:pt x="195" y="120"/>
                </a:moveTo>
                <a:cubicBezTo>
                  <a:pt x="195" y="171"/>
                  <a:pt x="195" y="171"/>
                  <a:pt x="195" y="171"/>
                </a:cubicBezTo>
                <a:cubicBezTo>
                  <a:pt x="193" y="173"/>
                  <a:pt x="192" y="176"/>
                  <a:pt x="192" y="180"/>
                </a:cubicBezTo>
                <a:cubicBezTo>
                  <a:pt x="192" y="183"/>
                  <a:pt x="193" y="186"/>
                  <a:pt x="195" y="188"/>
                </a:cubicBezTo>
                <a:cubicBezTo>
                  <a:pt x="195" y="220"/>
                  <a:pt x="195" y="220"/>
                  <a:pt x="195" y="220"/>
                </a:cubicBezTo>
                <a:cubicBezTo>
                  <a:pt x="168" y="220"/>
                  <a:pt x="168" y="220"/>
                  <a:pt x="168" y="220"/>
                </a:cubicBezTo>
                <a:cubicBezTo>
                  <a:pt x="168" y="120"/>
                  <a:pt x="168" y="120"/>
                  <a:pt x="168" y="120"/>
                </a:cubicBezTo>
                <a:cubicBezTo>
                  <a:pt x="195" y="120"/>
                  <a:pt x="195" y="120"/>
                  <a:pt x="195" y="120"/>
                </a:cubicBezTo>
                <a:close/>
                <a:moveTo>
                  <a:pt x="195" y="232"/>
                </a:moveTo>
                <a:cubicBezTo>
                  <a:pt x="195" y="257"/>
                  <a:pt x="195" y="257"/>
                  <a:pt x="195" y="257"/>
                </a:cubicBezTo>
                <a:cubicBezTo>
                  <a:pt x="193" y="254"/>
                  <a:pt x="192" y="252"/>
                  <a:pt x="192" y="249"/>
                </a:cubicBezTo>
                <a:cubicBezTo>
                  <a:pt x="192" y="232"/>
                  <a:pt x="192" y="232"/>
                  <a:pt x="192" y="232"/>
                </a:cubicBezTo>
                <a:lnTo>
                  <a:pt x="195" y="232"/>
                </a:lnTo>
                <a:close/>
                <a:moveTo>
                  <a:pt x="168" y="36"/>
                </a:moveTo>
                <a:cubicBezTo>
                  <a:pt x="165" y="35"/>
                  <a:pt x="162" y="32"/>
                  <a:pt x="162" y="28"/>
                </a:cubicBezTo>
                <a:cubicBezTo>
                  <a:pt x="162" y="25"/>
                  <a:pt x="165" y="22"/>
                  <a:pt x="168" y="21"/>
                </a:cubicBezTo>
                <a:cubicBezTo>
                  <a:pt x="168" y="3"/>
                  <a:pt x="168" y="3"/>
                  <a:pt x="168" y="3"/>
                </a:cubicBezTo>
                <a:cubicBezTo>
                  <a:pt x="157" y="1"/>
                  <a:pt x="144" y="0"/>
                  <a:pt x="131" y="0"/>
                </a:cubicBezTo>
                <a:cubicBezTo>
                  <a:pt x="130" y="0"/>
                  <a:pt x="130" y="0"/>
                  <a:pt x="130" y="0"/>
                </a:cubicBezTo>
                <a:cubicBezTo>
                  <a:pt x="130" y="44"/>
                  <a:pt x="130" y="44"/>
                  <a:pt x="130" y="44"/>
                </a:cubicBezTo>
                <a:cubicBezTo>
                  <a:pt x="168" y="44"/>
                  <a:pt x="168" y="44"/>
                  <a:pt x="168" y="44"/>
                </a:cubicBezTo>
                <a:cubicBezTo>
                  <a:pt x="168" y="36"/>
                  <a:pt x="168" y="36"/>
                  <a:pt x="168" y="36"/>
                </a:cubicBezTo>
                <a:close/>
                <a:moveTo>
                  <a:pt x="168" y="50"/>
                </a:moveTo>
                <a:cubicBezTo>
                  <a:pt x="168" y="70"/>
                  <a:pt x="168" y="70"/>
                  <a:pt x="168" y="70"/>
                </a:cubicBezTo>
                <a:cubicBezTo>
                  <a:pt x="135" y="70"/>
                  <a:pt x="135" y="70"/>
                  <a:pt x="135" y="70"/>
                </a:cubicBezTo>
                <a:cubicBezTo>
                  <a:pt x="135" y="120"/>
                  <a:pt x="135" y="120"/>
                  <a:pt x="135" y="120"/>
                </a:cubicBezTo>
                <a:cubicBezTo>
                  <a:pt x="168" y="120"/>
                  <a:pt x="168" y="120"/>
                  <a:pt x="168" y="120"/>
                </a:cubicBezTo>
                <a:cubicBezTo>
                  <a:pt x="168" y="220"/>
                  <a:pt x="168" y="220"/>
                  <a:pt x="168" y="220"/>
                </a:cubicBezTo>
                <a:cubicBezTo>
                  <a:pt x="130" y="220"/>
                  <a:pt x="130" y="220"/>
                  <a:pt x="130" y="220"/>
                </a:cubicBezTo>
                <a:cubicBezTo>
                  <a:pt x="130" y="198"/>
                  <a:pt x="130" y="198"/>
                  <a:pt x="130" y="198"/>
                </a:cubicBezTo>
                <a:cubicBezTo>
                  <a:pt x="167" y="198"/>
                  <a:pt x="167" y="198"/>
                  <a:pt x="167" y="198"/>
                </a:cubicBezTo>
                <a:cubicBezTo>
                  <a:pt x="167" y="187"/>
                  <a:pt x="167" y="187"/>
                  <a:pt x="167" y="187"/>
                </a:cubicBezTo>
                <a:cubicBezTo>
                  <a:pt x="130" y="187"/>
                  <a:pt x="130" y="187"/>
                  <a:pt x="130" y="187"/>
                </a:cubicBezTo>
                <a:cubicBezTo>
                  <a:pt x="130" y="179"/>
                  <a:pt x="130" y="179"/>
                  <a:pt x="130" y="179"/>
                </a:cubicBezTo>
                <a:cubicBezTo>
                  <a:pt x="167" y="179"/>
                  <a:pt x="167" y="179"/>
                  <a:pt x="167" y="179"/>
                </a:cubicBezTo>
                <a:cubicBezTo>
                  <a:pt x="167" y="167"/>
                  <a:pt x="167" y="167"/>
                  <a:pt x="167" y="167"/>
                </a:cubicBezTo>
                <a:cubicBezTo>
                  <a:pt x="130" y="167"/>
                  <a:pt x="130" y="167"/>
                  <a:pt x="130" y="167"/>
                </a:cubicBezTo>
                <a:cubicBezTo>
                  <a:pt x="130" y="159"/>
                  <a:pt x="130" y="159"/>
                  <a:pt x="130" y="159"/>
                </a:cubicBezTo>
                <a:cubicBezTo>
                  <a:pt x="167" y="159"/>
                  <a:pt x="167" y="159"/>
                  <a:pt x="167" y="159"/>
                </a:cubicBezTo>
                <a:cubicBezTo>
                  <a:pt x="167" y="147"/>
                  <a:pt x="167" y="147"/>
                  <a:pt x="167" y="147"/>
                </a:cubicBezTo>
                <a:cubicBezTo>
                  <a:pt x="130" y="147"/>
                  <a:pt x="130" y="147"/>
                  <a:pt x="130" y="147"/>
                </a:cubicBezTo>
                <a:cubicBezTo>
                  <a:pt x="130" y="50"/>
                  <a:pt x="130" y="50"/>
                  <a:pt x="130" y="50"/>
                </a:cubicBezTo>
                <a:lnTo>
                  <a:pt x="168" y="50"/>
                </a:lnTo>
                <a:close/>
                <a:moveTo>
                  <a:pt x="130" y="0"/>
                </a:moveTo>
                <a:cubicBezTo>
                  <a:pt x="130" y="44"/>
                  <a:pt x="130" y="44"/>
                  <a:pt x="130" y="44"/>
                </a:cubicBezTo>
                <a:cubicBezTo>
                  <a:pt x="93" y="44"/>
                  <a:pt x="93" y="44"/>
                  <a:pt x="93" y="44"/>
                </a:cubicBezTo>
                <a:cubicBezTo>
                  <a:pt x="93" y="36"/>
                  <a:pt x="93" y="36"/>
                  <a:pt x="93" y="36"/>
                </a:cubicBezTo>
                <a:cubicBezTo>
                  <a:pt x="96" y="35"/>
                  <a:pt x="99" y="32"/>
                  <a:pt x="99" y="28"/>
                </a:cubicBezTo>
                <a:cubicBezTo>
                  <a:pt x="99" y="25"/>
                  <a:pt x="96" y="22"/>
                  <a:pt x="93" y="21"/>
                </a:cubicBezTo>
                <a:cubicBezTo>
                  <a:pt x="93" y="3"/>
                  <a:pt x="93" y="3"/>
                  <a:pt x="93" y="3"/>
                </a:cubicBezTo>
                <a:cubicBezTo>
                  <a:pt x="104" y="1"/>
                  <a:pt x="117" y="0"/>
                  <a:pt x="130" y="0"/>
                </a:cubicBezTo>
                <a:close/>
                <a:moveTo>
                  <a:pt x="130" y="50"/>
                </a:moveTo>
                <a:cubicBezTo>
                  <a:pt x="130" y="147"/>
                  <a:pt x="130" y="147"/>
                  <a:pt x="130" y="147"/>
                </a:cubicBezTo>
                <a:cubicBezTo>
                  <a:pt x="93" y="147"/>
                  <a:pt x="93" y="147"/>
                  <a:pt x="93" y="147"/>
                </a:cubicBezTo>
                <a:cubicBezTo>
                  <a:pt x="93" y="120"/>
                  <a:pt x="93" y="120"/>
                  <a:pt x="93" y="120"/>
                </a:cubicBezTo>
                <a:cubicBezTo>
                  <a:pt x="126" y="120"/>
                  <a:pt x="126" y="120"/>
                  <a:pt x="126" y="120"/>
                </a:cubicBezTo>
                <a:cubicBezTo>
                  <a:pt x="126" y="70"/>
                  <a:pt x="126" y="70"/>
                  <a:pt x="126" y="70"/>
                </a:cubicBezTo>
                <a:cubicBezTo>
                  <a:pt x="93" y="70"/>
                  <a:pt x="93" y="70"/>
                  <a:pt x="93" y="70"/>
                </a:cubicBezTo>
                <a:cubicBezTo>
                  <a:pt x="93" y="50"/>
                  <a:pt x="93" y="50"/>
                  <a:pt x="93" y="50"/>
                </a:cubicBezTo>
                <a:cubicBezTo>
                  <a:pt x="130" y="50"/>
                  <a:pt x="130" y="50"/>
                  <a:pt x="130" y="50"/>
                </a:cubicBezTo>
                <a:close/>
                <a:moveTo>
                  <a:pt x="130" y="159"/>
                </a:moveTo>
                <a:cubicBezTo>
                  <a:pt x="130" y="167"/>
                  <a:pt x="130" y="167"/>
                  <a:pt x="130" y="167"/>
                </a:cubicBezTo>
                <a:cubicBezTo>
                  <a:pt x="93" y="167"/>
                  <a:pt x="93" y="167"/>
                  <a:pt x="93" y="167"/>
                </a:cubicBezTo>
                <a:cubicBezTo>
                  <a:pt x="93" y="159"/>
                  <a:pt x="93" y="159"/>
                  <a:pt x="93" y="159"/>
                </a:cubicBezTo>
                <a:cubicBezTo>
                  <a:pt x="130" y="159"/>
                  <a:pt x="130" y="159"/>
                  <a:pt x="130" y="159"/>
                </a:cubicBezTo>
                <a:close/>
                <a:moveTo>
                  <a:pt x="130" y="179"/>
                </a:moveTo>
                <a:cubicBezTo>
                  <a:pt x="130" y="187"/>
                  <a:pt x="130" y="187"/>
                  <a:pt x="130" y="187"/>
                </a:cubicBezTo>
                <a:cubicBezTo>
                  <a:pt x="93" y="187"/>
                  <a:pt x="93" y="187"/>
                  <a:pt x="93" y="187"/>
                </a:cubicBezTo>
                <a:cubicBezTo>
                  <a:pt x="93" y="179"/>
                  <a:pt x="93" y="179"/>
                  <a:pt x="93" y="179"/>
                </a:cubicBezTo>
                <a:cubicBezTo>
                  <a:pt x="130" y="179"/>
                  <a:pt x="130" y="179"/>
                  <a:pt x="130" y="179"/>
                </a:cubicBezTo>
                <a:close/>
                <a:moveTo>
                  <a:pt x="130" y="198"/>
                </a:moveTo>
                <a:cubicBezTo>
                  <a:pt x="130" y="220"/>
                  <a:pt x="130" y="220"/>
                  <a:pt x="130" y="220"/>
                </a:cubicBezTo>
                <a:cubicBezTo>
                  <a:pt x="93" y="220"/>
                  <a:pt x="93" y="220"/>
                  <a:pt x="93" y="220"/>
                </a:cubicBezTo>
                <a:cubicBezTo>
                  <a:pt x="93" y="198"/>
                  <a:pt x="93" y="198"/>
                  <a:pt x="93" y="198"/>
                </a:cubicBezTo>
                <a:lnTo>
                  <a:pt x="130" y="198"/>
                </a:lnTo>
                <a:close/>
                <a:moveTo>
                  <a:pt x="93" y="3"/>
                </a:moveTo>
                <a:cubicBezTo>
                  <a:pt x="93" y="21"/>
                  <a:pt x="93" y="21"/>
                  <a:pt x="93" y="21"/>
                </a:cubicBezTo>
                <a:cubicBezTo>
                  <a:pt x="92" y="20"/>
                  <a:pt x="92" y="20"/>
                  <a:pt x="91" y="20"/>
                </a:cubicBezTo>
                <a:cubicBezTo>
                  <a:pt x="86" y="20"/>
                  <a:pt x="83" y="24"/>
                  <a:pt x="83" y="28"/>
                </a:cubicBezTo>
                <a:cubicBezTo>
                  <a:pt x="83" y="33"/>
                  <a:pt x="86" y="37"/>
                  <a:pt x="91" y="37"/>
                </a:cubicBezTo>
                <a:cubicBezTo>
                  <a:pt x="92" y="37"/>
                  <a:pt x="92" y="37"/>
                  <a:pt x="93" y="36"/>
                </a:cubicBezTo>
                <a:cubicBezTo>
                  <a:pt x="93" y="44"/>
                  <a:pt x="93" y="44"/>
                  <a:pt x="93" y="44"/>
                </a:cubicBezTo>
                <a:cubicBezTo>
                  <a:pt x="67" y="44"/>
                  <a:pt x="67" y="44"/>
                  <a:pt x="67" y="44"/>
                </a:cubicBezTo>
                <a:cubicBezTo>
                  <a:pt x="67" y="37"/>
                  <a:pt x="67" y="37"/>
                  <a:pt x="67" y="37"/>
                </a:cubicBezTo>
                <a:cubicBezTo>
                  <a:pt x="71" y="37"/>
                  <a:pt x="75" y="33"/>
                  <a:pt x="75" y="28"/>
                </a:cubicBezTo>
                <a:cubicBezTo>
                  <a:pt x="75" y="24"/>
                  <a:pt x="71" y="20"/>
                  <a:pt x="67" y="20"/>
                </a:cubicBezTo>
                <a:cubicBezTo>
                  <a:pt x="67" y="9"/>
                  <a:pt x="67" y="9"/>
                  <a:pt x="67" y="9"/>
                </a:cubicBezTo>
                <a:cubicBezTo>
                  <a:pt x="75" y="6"/>
                  <a:pt x="84" y="4"/>
                  <a:pt x="93" y="3"/>
                </a:cubicBezTo>
                <a:close/>
                <a:moveTo>
                  <a:pt x="93" y="50"/>
                </a:moveTo>
                <a:cubicBezTo>
                  <a:pt x="93" y="70"/>
                  <a:pt x="93" y="70"/>
                  <a:pt x="93" y="70"/>
                </a:cubicBezTo>
                <a:cubicBezTo>
                  <a:pt x="67" y="70"/>
                  <a:pt x="67" y="70"/>
                  <a:pt x="67" y="70"/>
                </a:cubicBezTo>
                <a:cubicBezTo>
                  <a:pt x="67" y="50"/>
                  <a:pt x="67" y="50"/>
                  <a:pt x="67" y="50"/>
                </a:cubicBezTo>
                <a:cubicBezTo>
                  <a:pt x="93" y="50"/>
                  <a:pt x="93" y="50"/>
                  <a:pt x="93" y="50"/>
                </a:cubicBezTo>
                <a:close/>
                <a:moveTo>
                  <a:pt x="93" y="120"/>
                </a:moveTo>
                <a:cubicBezTo>
                  <a:pt x="93" y="147"/>
                  <a:pt x="93" y="147"/>
                  <a:pt x="93" y="147"/>
                </a:cubicBezTo>
                <a:cubicBezTo>
                  <a:pt x="92" y="147"/>
                  <a:pt x="92" y="147"/>
                  <a:pt x="92" y="147"/>
                </a:cubicBezTo>
                <a:cubicBezTo>
                  <a:pt x="92" y="159"/>
                  <a:pt x="92" y="159"/>
                  <a:pt x="92" y="159"/>
                </a:cubicBezTo>
                <a:cubicBezTo>
                  <a:pt x="93" y="159"/>
                  <a:pt x="93" y="159"/>
                  <a:pt x="93" y="159"/>
                </a:cubicBezTo>
                <a:cubicBezTo>
                  <a:pt x="93" y="167"/>
                  <a:pt x="93" y="167"/>
                  <a:pt x="93" y="167"/>
                </a:cubicBezTo>
                <a:cubicBezTo>
                  <a:pt x="92" y="167"/>
                  <a:pt x="92" y="167"/>
                  <a:pt x="92" y="167"/>
                </a:cubicBezTo>
                <a:cubicBezTo>
                  <a:pt x="92" y="179"/>
                  <a:pt x="92" y="179"/>
                  <a:pt x="92" y="179"/>
                </a:cubicBezTo>
                <a:cubicBezTo>
                  <a:pt x="93" y="179"/>
                  <a:pt x="93" y="179"/>
                  <a:pt x="93" y="179"/>
                </a:cubicBezTo>
                <a:cubicBezTo>
                  <a:pt x="93" y="187"/>
                  <a:pt x="93" y="187"/>
                  <a:pt x="93" y="187"/>
                </a:cubicBezTo>
                <a:cubicBezTo>
                  <a:pt x="92" y="187"/>
                  <a:pt x="92" y="187"/>
                  <a:pt x="92" y="187"/>
                </a:cubicBezTo>
                <a:cubicBezTo>
                  <a:pt x="92" y="198"/>
                  <a:pt x="92" y="198"/>
                  <a:pt x="92" y="198"/>
                </a:cubicBezTo>
                <a:cubicBezTo>
                  <a:pt x="93" y="198"/>
                  <a:pt x="93" y="198"/>
                  <a:pt x="93" y="198"/>
                </a:cubicBezTo>
                <a:cubicBezTo>
                  <a:pt x="93" y="220"/>
                  <a:pt x="93" y="220"/>
                  <a:pt x="93" y="220"/>
                </a:cubicBezTo>
                <a:cubicBezTo>
                  <a:pt x="67" y="220"/>
                  <a:pt x="67" y="220"/>
                  <a:pt x="67" y="220"/>
                </a:cubicBezTo>
                <a:cubicBezTo>
                  <a:pt x="67" y="188"/>
                  <a:pt x="67" y="188"/>
                  <a:pt x="67" y="188"/>
                </a:cubicBezTo>
                <a:cubicBezTo>
                  <a:pt x="68" y="186"/>
                  <a:pt x="69" y="183"/>
                  <a:pt x="69" y="180"/>
                </a:cubicBezTo>
                <a:cubicBezTo>
                  <a:pt x="69" y="176"/>
                  <a:pt x="68" y="173"/>
                  <a:pt x="67" y="171"/>
                </a:cubicBezTo>
                <a:cubicBezTo>
                  <a:pt x="67" y="120"/>
                  <a:pt x="67" y="120"/>
                  <a:pt x="67" y="120"/>
                </a:cubicBezTo>
                <a:cubicBezTo>
                  <a:pt x="93" y="120"/>
                  <a:pt x="93" y="120"/>
                  <a:pt x="93" y="120"/>
                </a:cubicBezTo>
                <a:close/>
                <a:moveTo>
                  <a:pt x="67" y="257"/>
                </a:moveTo>
                <a:cubicBezTo>
                  <a:pt x="67" y="232"/>
                  <a:pt x="67" y="232"/>
                  <a:pt x="67" y="232"/>
                </a:cubicBezTo>
                <a:cubicBezTo>
                  <a:pt x="69" y="232"/>
                  <a:pt x="69" y="232"/>
                  <a:pt x="69" y="232"/>
                </a:cubicBezTo>
                <a:cubicBezTo>
                  <a:pt x="69" y="249"/>
                  <a:pt x="69" y="249"/>
                  <a:pt x="69" y="249"/>
                </a:cubicBezTo>
                <a:cubicBezTo>
                  <a:pt x="69" y="252"/>
                  <a:pt x="68" y="254"/>
                  <a:pt x="67" y="257"/>
                </a:cubicBezTo>
                <a:close/>
                <a:moveTo>
                  <a:pt x="67" y="9"/>
                </a:moveTo>
                <a:cubicBezTo>
                  <a:pt x="67" y="20"/>
                  <a:pt x="67" y="20"/>
                  <a:pt x="67" y="20"/>
                </a:cubicBezTo>
                <a:cubicBezTo>
                  <a:pt x="62" y="20"/>
                  <a:pt x="58" y="24"/>
                  <a:pt x="58" y="28"/>
                </a:cubicBezTo>
                <a:cubicBezTo>
                  <a:pt x="58" y="33"/>
                  <a:pt x="62" y="37"/>
                  <a:pt x="67" y="37"/>
                </a:cubicBezTo>
                <a:cubicBezTo>
                  <a:pt x="67" y="44"/>
                  <a:pt x="67" y="44"/>
                  <a:pt x="67" y="44"/>
                </a:cubicBezTo>
                <a:cubicBezTo>
                  <a:pt x="52" y="44"/>
                  <a:pt x="52" y="44"/>
                  <a:pt x="52" y="44"/>
                </a:cubicBezTo>
                <a:cubicBezTo>
                  <a:pt x="52" y="15"/>
                  <a:pt x="52" y="15"/>
                  <a:pt x="52" y="15"/>
                </a:cubicBezTo>
                <a:cubicBezTo>
                  <a:pt x="56" y="13"/>
                  <a:pt x="61" y="11"/>
                  <a:pt x="67" y="9"/>
                </a:cubicBezTo>
                <a:close/>
                <a:moveTo>
                  <a:pt x="67" y="50"/>
                </a:moveTo>
                <a:cubicBezTo>
                  <a:pt x="67" y="70"/>
                  <a:pt x="67" y="70"/>
                  <a:pt x="67" y="70"/>
                </a:cubicBezTo>
                <a:cubicBezTo>
                  <a:pt x="60" y="70"/>
                  <a:pt x="60" y="70"/>
                  <a:pt x="60" y="70"/>
                </a:cubicBezTo>
                <a:cubicBezTo>
                  <a:pt x="60" y="120"/>
                  <a:pt x="60" y="120"/>
                  <a:pt x="60" y="120"/>
                </a:cubicBezTo>
                <a:cubicBezTo>
                  <a:pt x="67" y="120"/>
                  <a:pt x="67" y="120"/>
                  <a:pt x="67" y="120"/>
                </a:cubicBezTo>
                <a:cubicBezTo>
                  <a:pt x="67" y="171"/>
                  <a:pt x="67" y="171"/>
                  <a:pt x="67" y="171"/>
                </a:cubicBezTo>
                <a:cubicBezTo>
                  <a:pt x="64" y="166"/>
                  <a:pt x="58" y="162"/>
                  <a:pt x="52" y="162"/>
                </a:cubicBezTo>
                <a:cubicBezTo>
                  <a:pt x="52" y="50"/>
                  <a:pt x="52" y="50"/>
                  <a:pt x="52" y="50"/>
                </a:cubicBezTo>
                <a:cubicBezTo>
                  <a:pt x="67" y="50"/>
                  <a:pt x="67" y="50"/>
                  <a:pt x="67" y="50"/>
                </a:cubicBezTo>
                <a:close/>
                <a:moveTo>
                  <a:pt x="67" y="188"/>
                </a:moveTo>
                <a:cubicBezTo>
                  <a:pt x="67" y="220"/>
                  <a:pt x="67" y="220"/>
                  <a:pt x="67" y="220"/>
                </a:cubicBezTo>
                <a:cubicBezTo>
                  <a:pt x="52" y="220"/>
                  <a:pt x="52" y="220"/>
                  <a:pt x="52" y="220"/>
                </a:cubicBezTo>
                <a:cubicBezTo>
                  <a:pt x="52" y="197"/>
                  <a:pt x="52" y="197"/>
                  <a:pt x="52" y="197"/>
                </a:cubicBezTo>
                <a:cubicBezTo>
                  <a:pt x="58" y="197"/>
                  <a:pt x="64" y="193"/>
                  <a:pt x="67" y="188"/>
                </a:cubicBezTo>
                <a:close/>
                <a:moveTo>
                  <a:pt x="67" y="232"/>
                </a:moveTo>
                <a:cubicBezTo>
                  <a:pt x="67" y="257"/>
                  <a:pt x="67" y="257"/>
                  <a:pt x="67" y="257"/>
                </a:cubicBezTo>
                <a:cubicBezTo>
                  <a:pt x="64" y="260"/>
                  <a:pt x="60" y="262"/>
                  <a:pt x="56" y="262"/>
                </a:cubicBezTo>
                <a:cubicBezTo>
                  <a:pt x="52" y="262"/>
                  <a:pt x="52" y="262"/>
                  <a:pt x="52" y="262"/>
                </a:cubicBezTo>
                <a:cubicBezTo>
                  <a:pt x="52" y="232"/>
                  <a:pt x="52" y="232"/>
                  <a:pt x="52" y="232"/>
                </a:cubicBezTo>
                <a:lnTo>
                  <a:pt x="67" y="232"/>
                </a:lnTo>
                <a:close/>
                <a:moveTo>
                  <a:pt x="52" y="15"/>
                </a:moveTo>
                <a:cubicBezTo>
                  <a:pt x="52" y="44"/>
                  <a:pt x="52" y="44"/>
                  <a:pt x="52" y="44"/>
                </a:cubicBezTo>
                <a:cubicBezTo>
                  <a:pt x="27" y="44"/>
                  <a:pt x="27" y="44"/>
                  <a:pt x="27" y="44"/>
                </a:cubicBezTo>
                <a:cubicBezTo>
                  <a:pt x="27" y="33"/>
                  <a:pt x="36" y="23"/>
                  <a:pt x="52" y="15"/>
                </a:cubicBezTo>
                <a:close/>
                <a:moveTo>
                  <a:pt x="52" y="50"/>
                </a:moveTo>
                <a:cubicBezTo>
                  <a:pt x="52" y="162"/>
                  <a:pt x="52" y="162"/>
                  <a:pt x="52" y="162"/>
                </a:cubicBezTo>
                <a:cubicBezTo>
                  <a:pt x="42" y="162"/>
                  <a:pt x="35" y="170"/>
                  <a:pt x="35" y="180"/>
                </a:cubicBezTo>
                <a:cubicBezTo>
                  <a:pt x="35" y="189"/>
                  <a:pt x="42" y="197"/>
                  <a:pt x="52" y="197"/>
                </a:cubicBezTo>
                <a:cubicBezTo>
                  <a:pt x="52" y="220"/>
                  <a:pt x="52" y="220"/>
                  <a:pt x="52" y="220"/>
                </a:cubicBezTo>
                <a:cubicBezTo>
                  <a:pt x="12" y="220"/>
                  <a:pt x="12" y="220"/>
                  <a:pt x="12" y="220"/>
                </a:cubicBezTo>
                <a:cubicBezTo>
                  <a:pt x="12" y="154"/>
                  <a:pt x="12" y="154"/>
                  <a:pt x="12" y="154"/>
                </a:cubicBezTo>
                <a:cubicBezTo>
                  <a:pt x="15" y="150"/>
                  <a:pt x="21" y="146"/>
                  <a:pt x="27" y="146"/>
                </a:cubicBezTo>
                <a:cubicBezTo>
                  <a:pt x="27" y="50"/>
                  <a:pt x="27" y="50"/>
                  <a:pt x="27" y="50"/>
                </a:cubicBezTo>
                <a:cubicBezTo>
                  <a:pt x="52" y="50"/>
                  <a:pt x="52" y="50"/>
                  <a:pt x="52" y="50"/>
                </a:cubicBezTo>
                <a:close/>
                <a:moveTo>
                  <a:pt x="52" y="232"/>
                </a:moveTo>
                <a:cubicBezTo>
                  <a:pt x="52" y="262"/>
                  <a:pt x="52" y="262"/>
                  <a:pt x="52" y="262"/>
                </a:cubicBezTo>
                <a:cubicBezTo>
                  <a:pt x="48" y="262"/>
                  <a:pt x="48" y="262"/>
                  <a:pt x="48" y="262"/>
                </a:cubicBezTo>
                <a:cubicBezTo>
                  <a:pt x="41" y="262"/>
                  <a:pt x="35" y="257"/>
                  <a:pt x="35" y="249"/>
                </a:cubicBezTo>
                <a:cubicBezTo>
                  <a:pt x="35" y="232"/>
                  <a:pt x="35" y="232"/>
                  <a:pt x="35" y="232"/>
                </a:cubicBezTo>
                <a:cubicBezTo>
                  <a:pt x="52" y="232"/>
                  <a:pt x="52" y="232"/>
                  <a:pt x="52" y="232"/>
                </a:cubicBezTo>
                <a:close/>
                <a:moveTo>
                  <a:pt x="12" y="114"/>
                </a:moveTo>
                <a:cubicBezTo>
                  <a:pt x="14" y="114"/>
                  <a:pt x="15" y="112"/>
                  <a:pt x="15" y="110"/>
                </a:cubicBezTo>
                <a:cubicBezTo>
                  <a:pt x="15" y="76"/>
                  <a:pt x="15" y="76"/>
                  <a:pt x="15" y="76"/>
                </a:cubicBezTo>
                <a:cubicBezTo>
                  <a:pt x="15" y="74"/>
                  <a:pt x="14" y="71"/>
                  <a:pt x="12" y="70"/>
                </a:cubicBezTo>
                <a:lnTo>
                  <a:pt x="12" y="114"/>
                </a:lnTo>
                <a:close/>
                <a:moveTo>
                  <a:pt x="12" y="70"/>
                </a:moveTo>
                <a:cubicBezTo>
                  <a:pt x="12" y="114"/>
                  <a:pt x="12" y="114"/>
                  <a:pt x="12" y="114"/>
                </a:cubicBezTo>
                <a:cubicBezTo>
                  <a:pt x="12" y="114"/>
                  <a:pt x="11" y="114"/>
                  <a:pt x="11" y="113"/>
                </a:cubicBezTo>
                <a:cubicBezTo>
                  <a:pt x="4" y="111"/>
                  <a:pt x="4" y="111"/>
                  <a:pt x="4" y="111"/>
                </a:cubicBezTo>
                <a:cubicBezTo>
                  <a:pt x="2" y="110"/>
                  <a:pt x="0" y="107"/>
                  <a:pt x="0" y="104"/>
                </a:cubicBezTo>
                <a:cubicBezTo>
                  <a:pt x="0" y="70"/>
                  <a:pt x="0" y="70"/>
                  <a:pt x="0" y="70"/>
                </a:cubicBezTo>
                <a:cubicBezTo>
                  <a:pt x="0" y="67"/>
                  <a:pt x="2" y="66"/>
                  <a:pt x="4" y="67"/>
                </a:cubicBezTo>
                <a:cubicBezTo>
                  <a:pt x="11" y="69"/>
                  <a:pt x="11" y="69"/>
                  <a:pt x="11" y="69"/>
                </a:cubicBezTo>
                <a:cubicBezTo>
                  <a:pt x="11" y="70"/>
                  <a:pt x="12" y="70"/>
                  <a:pt x="12" y="70"/>
                </a:cubicBezTo>
                <a:close/>
                <a:moveTo>
                  <a:pt x="12" y="154"/>
                </a:moveTo>
                <a:cubicBezTo>
                  <a:pt x="12" y="220"/>
                  <a:pt x="12" y="220"/>
                  <a:pt x="12" y="220"/>
                </a:cubicBezTo>
                <a:cubicBezTo>
                  <a:pt x="9" y="220"/>
                  <a:pt x="9" y="220"/>
                  <a:pt x="9" y="220"/>
                </a:cubicBezTo>
                <a:cubicBezTo>
                  <a:pt x="9" y="164"/>
                  <a:pt x="9" y="164"/>
                  <a:pt x="9" y="164"/>
                </a:cubicBezTo>
                <a:cubicBezTo>
                  <a:pt x="9" y="160"/>
                  <a:pt x="10" y="157"/>
                  <a:pt x="12" y="154"/>
                </a:cubicBez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86" name="Freeform 76"/>
          <p:cNvSpPr>
            <a:spLocks noEditPoints="1"/>
          </p:cNvSpPr>
          <p:nvPr/>
        </p:nvSpPr>
        <p:spPr bwMode="auto">
          <a:xfrm>
            <a:off x="5918487" y="2264192"/>
            <a:ext cx="482078" cy="365427"/>
          </a:xfrm>
          <a:custGeom>
            <a:avLst/>
            <a:gdLst>
              <a:gd name="T0" fmla="*/ 271 w 295"/>
              <a:gd name="T1" fmla="*/ 0 h 224"/>
              <a:gd name="T2" fmla="*/ 277 w 295"/>
              <a:gd name="T3" fmla="*/ 35 h 224"/>
              <a:gd name="T4" fmla="*/ 224 w 295"/>
              <a:gd name="T5" fmla="*/ 224 h 224"/>
              <a:gd name="T6" fmla="*/ 248 w 295"/>
              <a:gd name="T7" fmla="*/ 188 h 224"/>
              <a:gd name="T8" fmla="*/ 249 w 295"/>
              <a:gd name="T9" fmla="*/ 29 h 224"/>
              <a:gd name="T10" fmla="*/ 224 w 295"/>
              <a:gd name="T11" fmla="*/ 194 h 224"/>
              <a:gd name="T12" fmla="*/ 224 w 295"/>
              <a:gd name="T13" fmla="*/ 16 h 224"/>
              <a:gd name="T14" fmla="*/ 224 w 295"/>
              <a:gd name="T15" fmla="*/ 208 h 224"/>
              <a:gd name="T16" fmla="*/ 224 w 295"/>
              <a:gd name="T17" fmla="*/ 179 h 224"/>
              <a:gd name="T18" fmla="*/ 224 w 295"/>
              <a:gd name="T19" fmla="*/ 194 h 224"/>
              <a:gd name="T20" fmla="*/ 201 w 295"/>
              <a:gd name="T21" fmla="*/ 128 h 224"/>
              <a:gd name="T22" fmla="*/ 203 w 295"/>
              <a:gd name="T23" fmla="*/ 98 h 224"/>
              <a:gd name="T24" fmla="*/ 195 w 295"/>
              <a:gd name="T25" fmla="*/ 67 h 224"/>
              <a:gd name="T26" fmla="*/ 187 w 295"/>
              <a:gd name="T27" fmla="*/ 128 h 224"/>
              <a:gd name="T28" fmla="*/ 187 w 295"/>
              <a:gd name="T29" fmla="*/ 100 h 224"/>
              <a:gd name="T30" fmla="*/ 190 w 295"/>
              <a:gd name="T31" fmla="*/ 75 h 224"/>
              <a:gd name="T32" fmla="*/ 187 w 295"/>
              <a:gd name="T33" fmla="*/ 0 h 224"/>
              <a:gd name="T34" fmla="*/ 187 w 295"/>
              <a:gd name="T35" fmla="*/ 0 h 224"/>
              <a:gd name="T36" fmla="*/ 147 w 295"/>
              <a:gd name="T37" fmla="*/ 208 h 224"/>
              <a:gd name="T38" fmla="*/ 182 w 295"/>
              <a:gd name="T39" fmla="*/ 67 h 224"/>
              <a:gd name="T40" fmla="*/ 168 w 295"/>
              <a:gd name="T41" fmla="*/ 109 h 224"/>
              <a:gd name="T42" fmla="*/ 187 w 295"/>
              <a:gd name="T43" fmla="*/ 194 h 224"/>
              <a:gd name="T44" fmla="*/ 148 w 295"/>
              <a:gd name="T45" fmla="*/ 125 h 224"/>
              <a:gd name="T46" fmla="*/ 147 w 295"/>
              <a:gd name="T47" fmla="*/ 106 h 224"/>
              <a:gd name="T48" fmla="*/ 184 w 295"/>
              <a:gd name="T49" fmla="*/ 70 h 224"/>
              <a:gd name="T50" fmla="*/ 187 w 295"/>
              <a:gd name="T51" fmla="*/ 91 h 224"/>
              <a:gd name="T52" fmla="*/ 179 w 295"/>
              <a:gd name="T53" fmla="*/ 116 h 224"/>
              <a:gd name="T54" fmla="*/ 187 w 295"/>
              <a:gd name="T55" fmla="*/ 100 h 224"/>
              <a:gd name="T56" fmla="*/ 147 w 295"/>
              <a:gd name="T57" fmla="*/ 16 h 224"/>
              <a:gd name="T58" fmla="*/ 147 w 295"/>
              <a:gd name="T59" fmla="*/ 208 h 224"/>
              <a:gd name="T60" fmla="*/ 147 w 295"/>
              <a:gd name="T61" fmla="*/ 106 h 224"/>
              <a:gd name="T62" fmla="*/ 127 w 295"/>
              <a:gd name="T63" fmla="*/ 121 h 224"/>
              <a:gd name="T64" fmla="*/ 147 w 295"/>
              <a:gd name="T65" fmla="*/ 137 h 224"/>
              <a:gd name="T66" fmla="*/ 102 w 295"/>
              <a:gd name="T67" fmla="*/ 156 h 224"/>
              <a:gd name="T68" fmla="*/ 109 w 295"/>
              <a:gd name="T69" fmla="*/ 113 h 224"/>
              <a:gd name="T70" fmla="*/ 100 w 295"/>
              <a:gd name="T71" fmla="*/ 93 h 224"/>
              <a:gd name="T72" fmla="*/ 111 w 295"/>
              <a:gd name="T73" fmla="*/ 97 h 224"/>
              <a:gd name="T74" fmla="*/ 99 w 295"/>
              <a:gd name="T75" fmla="*/ 88 h 224"/>
              <a:gd name="T76" fmla="*/ 101 w 295"/>
              <a:gd name="T77" fmla="*/ 150 h 224"/>
              <a:gd name="T78" fmla="*/ 99 w 295"/>
              <a:gd name="T79" fmla="*/ 123 h 224"/>
              <a:gd name="T80" fmla="*/ 0 w 295"/>
              <a:gd name="T81" fmla="*/ 23 h 224"/>
              <a:gd name="T82" fmla="*/ 99 w 295"/>
              <a:gd name="T83" fmla="*/ 208 h 224"/>
              <a:gd name="T84" fmla="*/ 17 w 295"/>
              <a:gd name="T85" fmla="*/ 35 h 224"/>
              <a:gd name="T86" fmla="*/ 99 w 295"/>
              <a:gd name="T87" fmla="*/ 29 h 224"/>
              <a:gd name="T88" fmla="*/ 79 w 295"/>
              <a:gd name="T89" fmla="*/ 129 h 224"/>
              <a:gd name="T90" fmla="*/ 99 w 295"/>
              <a:gd name="T91" fmla="*/ 157 h 224"/>
              <a:gd name="T92" fmla="*/ 30 w 295"/>
              <a:gd name="T93" fmla="*/ 45 h 224"/>
              <a:gd name="T94" fmla="*/ 99 w 295"/>
              <a:gd name="T95" fmla="*/ 115 h 224"/>
              <a:gd name="T96" fmla="*/ 99 w 295"/>
              <a:gd name="T97" fmla="*/ 123 h 224"/>
              <a:gd name="T98" fmla="*/ 91 w 295"/>
              <a:gd name="T99" fmla="*/ 133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95" h="224">
                <a:moveTo>
                  <a:pt x="271" y="224"/>
                </a:moveTo>
                <a:cubicBezTo>
                  <a:pt x="284" y="224"/>
                  <a:pt x="295" y="213"/>
                  <a:pt x="295" y="200"/>
                </a:cubicBezTo>
                <a:cubicBezTo>
                  <a:pt x="295" y="23"/>
                  <a:pt x="295" y="23"/>
                  <a:pt x="295" y="23"/>
                </a:cubicBezTo>
                <a:cubicBezTo>
                  <a:pt x="295" y="10"/>
                  <a:pt x="284" y="0"/>
                  <a:pt x="271" y="0"/>
                </a:cubicBezTo>
                <a:cubicBezTo>
                  <a:pt x="224" y="0"/>
                  <a:pt x="224" y="0"/>
                  <a:pt x="224" y="0"/>
                </a:cubicBezTo>
                <a:cubicBezTo>
                  <a:pt x="224" y="16"/>
                  <a:pt x="224" y="16"/>
                  <a:pt x="224" y="16"/>
                </a:cubicBezTo>
                <a:cubicBezTo>
                  <a:pt x="258" y="16"/>
                  <a:pt x="258" y="16"/>
                  <a:pt x="258" y="16"/>
                </a:cubicBezTo>
                <a:cubicBezTo>
                  <a:pt x="268" y="16"/>
                  <a:pt x="277" y="24"/>
                  <a:pt x="277" y="35"/>
                </a:cubicBezTo>
                <a:cubicBezTo>
                  <a:pt x="277" y="189"/>
                  <a:pt x="277" y="189"/>
                  <a:pt x="277" y="189"/>
                </a:cubicBezTo>
                <a:cubicBezTo>
                  <a:pt x="277" y="199"/>
                  <a:pt x="268" y="208"/>
                  <a:pt x="258" y="208"/>
                </a:cubicBezTo>
                <a:cubicBezTo>
                  <a:pt x="224" y="208"/>
                  <a:pt x="224" y="208"/>
                  <a:pt x="224" y="208"/>
                </a:cubicBezTo>
                <a:cubicBezTo>
                  <a:pt x="224" y="224"/>
                  <a:pt x="224" y="224"/>
                  <a:pt x="224" y="224"/>
                </a:cubicBezTo>
                <a:cubicBezTo>
                  <a:pt x="271" y="224"/>
                  <a:pt x="271" y="224"/>
                  <a:pt x="271" y="224"/>
                </a:cubicBezTo>
                <a:close/>
                <a:moveTo>
                  <a:pt x="224" y="194"/>
                </a:moveTo>
                <a:cubicBezTo>
                  <a:pt x="224" y="188"/>
                  <a:pt x="224" y="188"/>
                  <a:pt x="224" y="188"/>
                </a:cubicBezTo>
                <a:cubicBezTo>
                  <a:pt x="248" y="188"/>
                  <a:pt x="248" y="188"/>
                  <a:pt x="248" y="188"/>
                </a:cubicBezTo>
                <a:cubicBezTo>
                  <a:pt x="248" y="179"/>
                  <a:pt x="248" y="179"/>
                  <a:pt x="248" y="179"/>
                </a:cubicBezTo>
                <a:cubicBezTo>
                  <a:pt x="224" y="179"/>
                  <a:pt x="224" y="179"/>
                  <a:pt x="224" y="179"/>
                </a:cubicBezTo>
                <a:cubicBezTo>
                  <a:pt x="224" y="29"/>
                  <a:pt x="224" y="29"/>
                  <a:pt x="224" y="29"/>
                </a:cubicBezTo>
                <a:cubicBezTo>
                  <a:pt x="249" y="29"/>
                  <a:pt x="249" y="29"/>
                  <a:pt x="249" y="29"/>
                </a:cubicBezTo>
                <a:cubicBezTo>
                  <a:pt x="257" y="29"/>
                  <a:pt x="264" y="36"/>
                  <a:pt x="264" y="45"/>
                </a:cubicBezTo>
                <a:cubicBezTo>
                  <a:pt x="264" y="179"/>
                  <a:pt x="264" y="179"/>
                  <a:pt x="264" y="179"/>
                </a:cubicBezTo>
                <a:cubicBezTo>
                  <a:pt x="264" y="187"/>
                  <a:pt x="257" y="194"/>
                  <a:pt x="249" y="194"/>
                </a:cubicBezTo>
                <a:lnTo>
                  <a:pt x="224" y="194"/>
                </a:lnTo>
                <a:close/>
                <a:moveTo>
                  <a:pt x="224" y="0"/>
                </a:moveTo>
                <a:cubicBezTo>
                  <a:pt x="187" y="0"/>
                  <a:pt x="187" y="0"/>
                  <a:pt x="187" y="0"/>
                </a:cubicBezTo>
                <a:cubicBezTo>
                  <a:pt x="187" y="16"/>
                  <a:pt x="187" y="16"/>
                  <a:pt x="187" y="16"/>
                </a:cubicBezTo>
                <a:cubicBezTo>
                  <a:pt x="224" y="16"/>
                  <a:pt x="224" y="16"/>
                  <a:pt x="224" y="16"/>
                </a:cubicBezTo>
                <a:cubicBezTo>
                  <a:pt x="224" y="0"/>
                  <a:pt x="224" y="0"/>
                  <a:pt x="224" y="0"/>
                </a:cubicBezTo>
                <a:close/>
                <a:moveTo>
                  <a:pt x="187" y="224"/>
                </a:moveTo>
                <a:cubicBezTo>
                  <a:pt x="224" y="224"/>
                  <a:pt x="224" y="224"/>
                  <a:pt x="224" y="224"/>
                </a:cubicBezTo>
                <a:cubicBezTo>
                  <a:pt x="224" y="208"/>
                  <a:pt x="224" y="208"/>
                  <a:pt x="224" y="208"/>
                </a:cubicBezTo>
                <a:cubicBezTo>
                  <a:pt x="187" y="208"/>
                  <a:pt x="187" y="208"/>
                  <a:pt x="187" y="208"/>
                </a:cubicBezTo>
                <a:cubicBezTo>
                  <a:pt x="187" y="224"/>
                  <a:pt x="187" y="224"/>
                  <a:pt x="187" y="224"/>
                </a:cubicBezTo>
                <a:close/>
                <a:moveTo>
                  <a:pt x="224" y="29"/>
                </a:moveTo>
                <a:cubicBezTo>
                  <a:pt x="224" y="179"/>
                  <a:pt x="224" y="179"/>
                  <a:pt x="224" y="179"/>
                </a:cubicBezTo>
                <a:cubicBezTo>
                  <a:pt x="200" y="179"/>
                  <a:pt x="200" y="179"/>
                  <a:pt x="200" y="179"/>
                </a:cubicBezTo>
                <a:cubicBezTo>
                  <a:pt x="200" y="188"/>
                  <a:pt x="200" y="188"/>
                  <a:pt x="200" y="188"/>
                </a:cubicBezTo>
                <a:cubicBezTo>
                  <a:pt x="224" y="188"/>
                  <a:pt x="224" y="188"/>
                  <a:pt x="224" y="188"/>
                </a:cubicBezTo>
                <a:cubicBezTo>
                  <a:pt x="224" y="194"/>
                  <a:pt x="224" y="194"/>
                  <a:pt x="224" y="194"/>
                </a:cubicBezTo>
                <a:cubicBezTo>
                  <a:pt x="187" y="194"/>
                  <a:pt x="187" y="194"/>
                  <a:pt x="187" y="194"/>
                </a:cubicBezTo>
                <a:cubicBezTo>
                  <a:pt x="187" y="135"/>
                  <a:pt x="187" y="135"/>
                  <a:pt x="187" y="135"/>
                </a:cubicBezTo>
                <a:cubicBezTo>
                  <a:pt x="188" y="135"/>
                  <a:pt x="189" y="134"/>
                  <a:pt x="189" y="134"/>
                </a:cubicBezTo>
                <a:cubicBezTo>
                  <a:pt x="194" y="133"/>
                  <a:pt x="197" y="131"/>
                  <a:pt x="201" y="128"/>
                </a:cubicBezTo>
                <a:cubicBezTo>
                  <a:pt x="204" y="124"/>
                  <a:pt x="206" y="121"/>
                  <a:pt x="207" y="117"/>
                </a:cubicBezTo>
                <a:cubicBezTo>
                  <a:pt x="208" y="115"/>
                  <a:pt x="208" y="113"/>
                  <a:pt x="208" y="111"/>
                </a:cubicBezTo>
                <a:cubicBezTo>
                  <a:pt x="208" y="109"/>
                  <a:pt x="208" y="107"/>
                  <a:pt x="207" y="104"/>
                </a:cubicBezTo>
                <a:cubicBezTo>
                  <a:pt x="207" y="102"/>
                  <a:pt x="205" y="100"/>
                  <a:pt x="203" y="98"/>
                </a:cubicBezTo>
                <a:cubicBezTo>
                  <a:pt x="200" y="96"/>
                  <a:pt x="197" y="94"/>
                  <a:pt x="193" y="94"/>
                </a:cubicBezTo>
                <a:cubicBezTo>
                  <a:pt x="197" y="91"/>
                  <a:pt x="199" y="88"/>
                  <a:pt x="201" y="85"/>
                </a:cubicBezTo>
                <a:cubicBezTo>
                  <a:pt x="202" y="81"/>
                  <a:pt x="202" y="78"/>
                  <a:pt x="201" y="74"/>
                </a:cubicBezTo>
                <a:cubicBezTo>
                  <a:pt x="200" y="71"/>
                  <a:pt x="198" y="69"/>
                  <a:pt x="195" y="67"/>
                </a:cubicBezTo>
                <a:cubicBezTo>
                  <a:pt x="193" y="66"/>
                  <a:pt x="190" y="66"/>
                  <a:pt x="187" y="66"/>
                </a:cubicBezTo>
                <a:cubicBezTo>
                  <a:pt x="187" y="29"/>
                  <a:pt x="187" y="29"/>
                  <a:pt x="187" y="29"/>
                </a:cubicBezTo>
                <a:cubicBezTo>
                  <a:pt x="224" y="29"/>
                  <a:pt x="224" y="29"/>
                  <a:pt x="224" y="29"/>
                </a:cubicBezTo>
                <a:close/>
                <a:moveTo>
                  <a:pt x="187" y="128"/>
                </a:moveTo>
                <a:cubicBezTo>
                  <a:pt x="187" y="128"/>
                  <a:pt x="188" y="128"/>
                  <a:pt x="188" y="128"/>
                </a:cubicBezTo>
                <a:cubicBezTo>
                  <a:pt x="191" y="127"/>
                  <a:pt x="193" y="125"/>
                  <a:pt x="194" y="122"/>
                </a:cubicBezTo>
                <a:cubicBezTo>
                  <a:pt x="195" y="118"/>
                  <a:pt x="195" y="115"/>
                  <a:pt x="194" y="111"/>
                </a:cubicBezTo>
                <a:cubicBezTo>
                  <a:pt x="193" y="106"/>
                  <a:pt x="191" y="103"/>
                  <a:pt x="187" y="100"/>
                </a:cubicBezTo>
                <a:cubicBezTo>
                  <a:pt x="187" y="128"/>
                  <a:pt x="187" y="128"/>
                  <a:pt x="187" y="128"/>
                </a:cubicBezTo>
                <a:close/>
                <a:moveTo>
                  <a:pt x="187" y="91"/>
                </a:moveTo>
                <a:cubicBezTo>
                  <a:pt x="189" y="87"/>
                  <a:pt x="190" y="84"/>
                  <a:pt x="190" y="80"/>
                </a:cubicBezTo>
                <a:cubicBezTo>
                  <a:pt x="190" y="78"/>
                  <a:pt x="190" y="77"/>
                  <a:pt x="190" y="75"/>
                </a:cubicBezTo>
                <a:cubicBezTo>
                  <a:pt x="189" y="74"/>
                  <a:pt x="189" y="72"/>
                  <a:pt x="188" y="71"/>
                </a:cubicBezTo>
                <a:cubicBezTo>
                  <a:pt x="187" y="71"/>
                  <a:pt x="187" y="71"/>
                  <a:pt x="187" y="71"/>
                </a:cubicBezTo>
                <a:lnTo>
                  <a:pt x="187" y="91"/>
                </a:lnTo>
                <a:close/>
                <a:moveTo>
                  <a:pt x="187" y="0"/>
                </a:moveTo>
                <a:cubicBezTo>
                  <a:pt x="147" y="0"/>
                  <a:pt x="147" y="0"/>
                  <a:pt x="147" y="0"/>
                </a:cubicBezTo>
                <a:cubicBezTo>
                  <a:pt x="147" y="16"/>
                  <a:pt x="147" y="16"/>
                  <a:pt x="147" y="16"/>
                </a:cubicBezTo>
                <a:cubicBezTo>
                  <a:pt x="187" y="16"/>
                  <a:pt x="187" y="16"/>
                  <a:pt x="187" y="16"/>
                </a:cubicBezTo>
                <a:cubicBezTo>
                  <a:pt x="187" y="0"/>
                  <a:pt x="187" y="0"/>
                  <a:pt x="187" y="0"/>
                </a:cubicBezTo>
                <a:close/>
                <a:moveTo>
                  <a:pt x="147" y="224"/>
                </a:moveTo>
                <a:cubicBezTo>
                  <a:pt x="187" y="224"/>
                  <a:pt x="187" y="224"/>
                  <a:pt x="187" y="224"/>
                </a:cubicBezTo>
                <a:cubicBezTo>
                  <a:pt x="187" y="208"/>
                  <a:pt x="187" y="208"/>
                  <a:pt x="187" y="208"/>
                </a:cubicBezTo>
                <a:cubicBezTo>
                  <a:pt x="147" y="208"/>
                  <a:pt x="147" y="208"/>
                  <a:pt x="147" y="208"/>
                </a:cubicBezTo>
                <a:cubicBezTo>
                  <a:pt x="147" y="224"/>
                  <a:pt x="147" y="224"/>
                  <a:pt x="147" y="224"/>
                </a:cubicBezTo>
                <a:close/>
                <a:moveTo>
                  <a:pt x="187" y="29"/>
                </a:moveTo>
                <a:cubicBezTo>
                  <a:pt x="187" y="66"/>
                  <a:pt x="187" y="66"/>
                  <a:pt x="187" y="66"/>
                </a:cubicBezTo>
                <a:cubicBezTo>
                  <a:pt x="185" y="66"/>
                  <a:pt x="184" y="66"/>
                  <a:pt x="182" y="67"/>
                </a:cubicBezTo>
                <a:cubicBezTo>
                  <a:pt x="176" y="68"/>
                  <a:pt x="172" y="71"/>
                  <a:pt x="169" y="75"/>
                </a:cubicBezTo>
                <a:cubicBezTo>
                  <a:pt x="167" y="80"/>
                  <a:pt x="166" y="84"/>
                  <a:pt x="167" y="88"/>
                </a:cubicBezTo>
                <a:cubicBezTo>
                  <a:pt x="168" y="93"/>
                  <a:pt x="172" y="97"/>
                  <a:pt x="177" y="98"/>
                </a:cubicBezTo>
                <a:cubicBezTo>
                  <a:pt x="173" y="101"/>
                  <a:pt x="169" y="105"/>
                  <a:pt x="168" y="109"/>
                </a:cubicBezTo>
                <a:cubicBezTo>
                  <a:pt x="166" y="113"/>
                  <a:pt x="165" y="117"/>
                  <a:pt x="167" y="122"/>
                </a:cubicBezTo>
                <a:cubicBezTo>
                  <a:pt x="168" y="126"/>
                  <a:pt x="170" y="130"/>
                  <a:pt x="175" y="133"/>
                </a:cubicBezTo>
                <a:cubicBezTo>
                  <a:pt x="178" y="135"/>
                  <a:pt x="182" y="135"/>
                  <a:pt x="187" y="135"/>
                </a:cubicBezTo>
                <a:cubicBezTo>
                  <a:pt x="187" y="194"/>
                  <a:pt x="187" y="194"/>
                  <a:pt x="187" y="194"/>
                </a:cubicBezTo>
                <a:cubicBezTo>
                  <a:pt x="147" y="194"/>
                  <a:pt x="147" y="194"/>
                  <a:pt x="147" y="194"/>
                </a:cubicBezTo>
                <a:cubicBezTo>
                  <a:pt x="147" y="137"/>
                  <a:pt x="147" y="137"/>
                  <a:pt x="147" y="137"/>
                </a:cubicBezTo>
                <a:cubicBezTo>
                  <a:pt x="148" y="137"/>
                  <a:pt x="148" y="137"/>
                  <a:pt x="148" y="137"/>
                </a:cubicBezTo>
                <a:cubicBezTo>
                  <a:pt x="148" y="125"/>
                  <a:pt x="148" y="125"/>
                  <a:pt x="148" y="125"/>
                </a:cubicBezTo>
                <a:cubicBezTo>
                  <a:pt x="159" y="123"/>
                  <a:pt x="159" y="123"/>
                  <a:pt x="159" y="123"/>
                </a:cubicBezTo>
                <a:cubicBezTo>
                  <a:pt x="158" y="112"/>
                  <a:pt x="158" y="112"/>
                  <a:pt x="158" y="112"/>
                </a:cubicBezTo>
                <a:cubicBezTo>
                  <a:pt x="147" y="115"/>
                  <a:pt x="147" y="115"/>
                  <a:pt x="147" y="115"/>
                </a:cubicBezTo>
                <a:cubicBezTo>
                  <a:pt x="147" y="106"/>
                  <a:pt x="147" y="106"/>
                  <a:pt x="147" y="106"/>
                </a:cubicBezTo>
                <a:cubicBezTo>
                  <a:pt x="147" y="29"/>
                  <a:pt x="147" y="29"/>
                  <a:pt x="147" y="29"/>
                </a:cubicBezTo>
                <a:cubicBezTo>
                  <a:pt x="187" y="29"/>
                  <a:pt x="187" y="29"/>
                  <a:pt x="187" y="29"/>
                </a:cubicBezTo>
                <a:close/>
                <a:moveTo>
                  <a:pt x="187" y="71"/>
                </a:moveTo>
                <a:cubicBezTo>
                  <a:pt x="186" y="70"/>
                  <a:pt x="185" y="70"/>
                  <a:pt x="184" y="70"/>
                </a:cubicBezTo>
                <a:cubicBezTo>
                  <a:pt x="181" y="71"/>
                  <a:pt x="179" y="73"/>
                  <a:pt x="178" y="76"/>
                </a:cubicBezTo>
                <a:cubicBezTo>
                  <a:pt x="177" y="78"/>
                  <a:pt x="177" y="81"/>
                  <a:pt x="178" y="83"/>
                </a:cubicBezTo>
                <a:cubicBezTo>
                  <a:pt x="179" y="88"/>
                  <a:pt x="181" y="91"/>
                  <a:pt x="185" y="93"/>
                </a:cubicBezTo>
                <a:cubicBezTo>
                  <a:pt x="186" y="92"/>
                  <a:pt x="187" y="91"/>
                  <a:pt x="187" y="91"/>
                </a:cubicBezTo>
                <a:cubicBezTo>
                  <a:pt x="187" y="71"/>
                  <a:pt x="187" y="71"/>
                  <a:pt x="187" y="71"/>
                </a:cubicBezTo>
                <a:close/>
                <a:moveTo>
                  <a:pt x="187" y="100"/>
                </a:moveTo>
                <a:cubicBezTo>
                  <a:pt x="187" y="100"/>
                  <a:pt x="186" y="100"/>
                  <a:pt x="186" y="99"/>
                </a:cubicBezTo>
                <a:cubicBezTo>
                  <a:pt x="181" y="104"/>
                  <a:pt x="179" y="110"/>
                  <a:pt x="179" y="116"/>
                </a:cubicBezTo>
                <a:cubicBezTo>
                  <a:pt x="179" y="118"/>
                  <a:pt x="179" y="120"/>
                  <a:pt x="180" y="121"/>
                </a:cubicBezTo>
                <a:cubicBezTo>
                  <a:pt x="180" y="124"/>
                  <a:pt x="182" y="126"/>
                  <a:pt x="183" y="127"/>
                </a:cubicBezTo>
                <a:cubicBezTo>
                  <a:pt x="184" y="128"/>
                  <a:pt x="186" y="128"/>
                  <a:pt x="187" y="128"/>
                </a:cubicBezTo>
                <a:lnTo>
                  <a:pt x="187" y="100"/>
                </a:lnTo>
                <a:close/>
                <a:moveTo>
                  <a:pt x="147" y="0"/>
                </a:moveTo>
                <a:cubicBezTo>
                  <a:pt x="99" y="0"/>
                  <a:pt x="99" y="0"/>
                  <a:pt x="99" y="0"/>
                </a:cubicBezTo>
                <a:cubicBezTo>
                  <a:pt x="99" y="16"/>
                  <a:pt x="99" y="16"/>
                  <a:pt x="99" y="16"/>
                </a:cubicBezTo>
                <a:cubicBezTo>
                  <a:pt x="147" y="16"/>
                  <a:pt x="147" y="16"/>
                  <a:pt x="147" y="16"/>
                </a:cubicBezTo>
                <a:cubicBezTo>
                  <a:pt x="147" y="0"/>
                  <a:pt x="147" y="0"/>
                  <a:pt x="147" y="0"/>
                </a:cubicBezTo>
                <a:close/>
                <a:moveTo>
                  <a:pt x="99" y="224"/>
                </a:moveTo>
                <a:cubicBezTo>
                  <a:pt x="147" y="224"/>
                  <a:pt x="147" y="224"/>
                  <a:pt x="147" y="224"/>
                </a:cubicBezTo>
                <a:cubicBezTo>
                  <a:pt x="147" y="208"/>
                  <a:pt x="147" y="208"/>
                  <a:pt x="147" y="208"/>
                </a:cubicBezTo>
                <a:cubicBezTo>
                  <a:pt x="99" y="208"/>
                  <a:pt x="99" y="208"/>
                  <a:pt x="99" y="208"/>
                </a:cubicBezTo>
                <a:cubicBezTo>
                  <a:pt x="99" y="224"/>
                  <a:pt x="99" y="224"/>
                  <a:pt x="99" y="224"/>
                </a:cubicBezTo>
                <a:close/>
                <a:moveTo>
                  <a:pt x="147" y="29"/>
                </a:moveTo>
                <a:cubicBezTo>
                  <a:pt x="147" y="106"/>
                  <a:pt x="147" y="106"/>
                  <a:pt x="147" y="106"/>
                </a:cubicBezTo>
                <a:cubicBezTo>
                  <a:pt x="147" y="104"/>
                  <a:pt x="147" y="104"/>
                  <a:pt x="147" y="104"/>
                </a:cubicBezTo>
                <a:cubicBezTo>
                  <a:pt x="137" y="107"/>
                  <a:pt x="137" y="107"/>
                  <a:pt x="137" y="107"/>
                </a:cubicBezTo>
                <a:cubicBezTo>
                  <a:pt x="138" y="118"/>
                  <a:pt x="138" y="118"/>
                  <a:pt x="138" y="118"/>
                </a:cubicBezTo>
                <a:cubicBezTo>
                  <a:pt x="127" y="121"/>
                  <a:pt x="127" y="121"/>
                  <a:pt x="127" y="121"/>
                </a:cubicBezTo>
                <a:cubicBezTo>
                  <a:pt x="127" y="131"/>
                  <a:pt x="127" y="131"/>
                  <a:pt x="127" y="131"/>
                </a:cubicBezTo>
                <a:cubicBezTo>
                  <a:pt x="138" y="128"/>
                  <a:pt x="138" y="128"/>
                  <a:pt x="138" y="128"/>
                </a:cubicBezTo>
                <a:cubicBezTo>
                  <a:pt x="138" y="139"/>
                  <a:pt x="138" y="139"/>
                  <a:pt x="138" y="139"/>
                </a:cubicBezTo>
                <a:cubicBezTo>
                  <a:pt x="147" y="137"/>
                  <a:pt x="147" y="137"/>
                  <a:pt x="147" y="137"/>
                </a:cubicBezTo>
                <a:cubicBezTo>
                  <a:pt x="147" y="194"/>
                  <a:pt x="147" y="194"/>
                  <a:pt x="147" y="194"/>
                </a:cubicBezTo>
                <a:cubicBezTo>
                  <a:pt x="99" y="194"/>
                  <a:pt x="99" y="194"/>
                  <a:pt x="99" y="194"/>
                </a:cubicBezTo>
                <a:cubicBezTo>
                  <a:pt x="99" y="157"/>
                  <a:pt x="99" y="157"/>
                  <a:pt x="99" y="157"/>
                </a:cubicBezTo>
                <a:cubicBezTo>
                  <a:pt x="100" y="157"/>
                  <a:pt x="101" y="157"/>
                  <a:pt x="102" y="156"/>
                </a:cubicBezTo>
                <a:cubicBezTo>
                  <a:pt x="109" y="155"/>
                  <a:pt x="113" y="151"/>
                  <a:pt x="117" y="145"/>
                </a:cubicBezTo>
                <a:cubicBezTo>
                  <a:pt x="120" y="139"/>
                  <a:pt x="121" y="132"/>
                  <a:pt x="119" y="124"/>
                </a:cubicBezTo>
                <a:cubicBezTo>
                  <a:pt x="118" y="120"/>
                  <a:pt x="116" y="117"/>
                  <a:pt x="114" y="115"/>
                </a:cubicBezTo>
                <a:cubicBezTo>
                  <a:pt x="112" y="114"/>
                  <a:pt x="111" y="113"/>
                  <a:pt x="109" y="113"/>
                </a:cubicBezTo>
                <a:cubicBezTo>
                  <a:pt x="108" y="112"/>
                  <a:pt x="105" y="113"/>
                  <a:pt x="103" y="113"/>
                </a:cubicBezTo>
                <a:cubicBezTo>
                  <a:pt x="101" y="114"/>
                  <a:pt x="100" y="114"/>
                  <a:pt x="99" y="115"/>
                </a:cubicBezTo>
                <a:cubicBezTo>
                  <a:pt x="99" y="93"/>
                  <a:pt x="99" y="93"/>
                  <a:pt x="99" y="93"/>
                </a:cubicBezTo>
                <a:cubicBezTo>
                  <a:pt x="100" y="93"/>
                  <a:pt x="100" y="93"/>
                  <a:pt x="100" y="93"/>
                </a:cubicBezTo>
                <a:cubicBezTo>
                  <a:pt x="102" y="93"/>
                  <a:pt x="103" y="93"/>
                  <a:pt x="104" y="94"/>
                </a:cubicBezTo>
                <a:cubicBezTo>
                  <a:pt x="105" y="94"/>
                  <a:pt x="106" y="95"/>
                  <a:pt x="106" y="97"/>
                </a:cubicBezTo>
                <a:cubicBezTo>
                  <a:pt x="106" y="98"/>
                  <a:pt x="106" y="99"/>
                  <a:pt x="105" y="100"/>
                </a:cubicBezTo>
                <a:cubicBezTo>
                  <a:pt x="108" y="99"/>
                  <a:pt x="110" y="98"/>
                  <a:pt x="111" y="97"/>
                </a:cubicBezTo>
                <a:cubicBezTo>
                  <a:pt x="112" y="95"/>
                  <a:pt x="112" y="93"/>
                  <a:pt x="111" y="92"/>
                </a:cubicBezTo>
                <a:cubicBezTo>
                  <a:pt x="111" y="90"/>
                  <a:pt x="110" y="89"/>
                  <a:pt x="107" y="88"/>
                </a:cubicBezTo>
                <a:cubicBezTo>
                  <a:pt x="105" y="87"/>
                  <a:pt x="103" y="87"/>
                  <a:pt x="100" y="88"/>
                </a:cubicBezTo>
                <a:cubicBezTo>
                  <a:pt x="99" y="88"/>
                  <a:pt x="99" y="88"/>
                  <a:pt x="99" y="88"/>
                </a:cubicBezTo>
                <a:cubicBezTo>
                  <a:pt x="99" y="29"/>
                  <a:pt x="99" y="29"/>
                  <a:pt x="99" y="29"/>
                </a:cubicBezTo>
                <a:cubicBezTo>
                  <a:pt x="147" y="29"/>
                  <a:pt x="147" y="29"/>
                  <a:pt x="147" y="29"/>
                </a:cubicBezTo>
                <a:close/>
                <a:moveTo>
                  <a:pt x="99" y="150"/>
                </a:moveTo>
                <a:cubicBezTo>
                  <a:pt x="100" y="150"/>
                  <a:pt x="101" y="150"/>
                  <a:pt x="101" y="150"/>
                </a:cubicBezTo>
                <a:cubicBezTo>
                  <a:pt x="105" y="149"/>
                  <a:pt x="107" y="146"/>
                  <a:pt x="109" y="142"/>
                </a:cubicBezTo>
                <a:cubicBezTo>
                  <a:pt x="110" y="137"/>
                  <a:pt x="111" y="133"/>
                  <a:pt x="110" y="129"/>
                </a:cubicBezTo>
                <a:cubicBezTo>
                  <a:pt x="108" y="123"/>
                  <a:pt x="106" y="120"/>
                  <a:pt x="103" y="121"/>
                </a:cubicBezTo>
                <a:cubicBezTo>
                  <a:pt x="101" y="121"/>
                  <a:pt x="100" y="122"/>
                  <a:pt x="99" y="123"/>
                </a:cubicBezTo>
                <a:lnTo>
                  <a:pt x="99" y="150"/>
                </a:lnTo>
                <a:close/>
                <a:moveTo>
                  <a:pt x="99" y="0"/>
                </a:moveTo>
                <a:cubicBezTo>
                  <a:pt x="23" y="0"/>
                  <a:pt x="23" y="0"/>
                  <a:pt x="23" y="0"/>
                </a:cubicBezTo>
                <a:cubicBezTo>
                  <a:pt x="10" y="0"/>
                  <a:pt x="0" y="10"/>
                  <a:pt x="0" y="23"/>
                </a:cubicBezTo>
                <a:cubicBezTo>
                  <a:pt x="0" y="200"/>
                  <a:pt x="0" y="200"/>
                  <a:pt x="0" y="200"/>
                </a:cubicBezTo>
                <a:cubicBezTo>
                  <a:pt x="0" y="213"/>
                  <a:pt x="10" y="224"/>
                  <a:pt x="23" y="224"/>
                </a:cubicBezTo>
                <a:cubicBezTo>
                  <a:pt x="99" y="224"/>
                  <a:pt x="99" y="224"/>
                  <a:pt x="99" y="224"/>
                </a:cubicBezTo>
                <a:cubicBezTo>
                  <a:pt x="99" y="208"/>
                  <a:pt x="99" y="208"/>
                  <a:pt x="99" y="208"/>
                </a:cubicBezTo>
                <a:cubicBezTo>
                  <a:pt x="37" y="208"/>
                  <a:pt x="37" y="208"/>
                  <a:pt x="37" y="208"/>
                </a:cubicBezTo>
                <a:cubicBezTo>
                  <a:pt x="37" y="208"/>
                  <a:pt x="37" y="208"/>
                  <a:pt x="37" y="208"/>
                </a:cubicBezTo>
                <a:cubicBezTo>
                  <a:pt x="26" y="208"/>
                  <a:pt x="17" y="199"/>
                  <a:pt x="17" y="189"/>
                </a:cubicBezTo>
                <a:cubicBezTo>
                  <a:pt x="17" y="35"/>
                  <a:pt x="17" y="35"/>
                  <a:pt x="17" y="35"/>
                </a:cubicBezTo>
                <a:cubicBezTo>
                  <a:pt x="17" y="24"/>
                  <a:pt x="26" y="16"/>
                  <a:pt x="37" y="16"/>
                </a:cubicBezTo>
                <a:cubicBezTo>
                  <a:pt x="99" y="16"/>
                  <a:pt x="99" y="16"/>
                  <a:pt x="99" y="16"/>
                </a:cubicBezTo>
                <a:cubicBezTo>
                  <a:pt x="99" y="0"/>
                  <a:pt x="99" y="0"/>
                  <a:pt x="99" y="0"/>
                </a:cubicBezTo>
                <a:close/>
                <a:moveTo>
                  <a:pt x="99" y="29"/>
                </a:moveTo>
                <a:cubicBezTo>
                  <a:pt x="99" y="88"/>
                  <a:pt x="99" y="88"/>
                  <a:pt x="99" y="88"/>
                </a:cubicBezTo>
                <a:cubicBezTo>
                  <a:pt x="93" y="89"/>
                  <a:pt x="89" y="93"/>
                  <a:pt x="85" y="97"/>
                </a:cubicBezTo>
                <a:cubicBezTo>
                  <a:pt x="82" y="102"/>
                  <a:pt x="80" y="109"/>
                  <a:pt x="79" y="116"/>
                </a:cubicBezTo>
                <a:cubicBezTo>
                  <a:pt x="78" y="120"/>
                  <a:pt x="78" y="124"/>
                  <a:pt x="79" y="129"/>
                </a:cubicBezTo>
                <a:cubicBezTo>
                  <a:pt x="79" y="134"/>
                  <a:pt x="80" y="138"/>
                  <a:pt x="81" y="142"/>
                </a:cubicBezTo>
                <a:cubicBezTo>
                  <a:pt x="81" y="144"/>
                  <a:pt x="81" y="144"/>
                  <a:pt x="81" y="144"/>
                </a:cubicBezTo>
                <a:cubicBezTo>
                  <a:pt x="82" y="146"/>
                  <a:pt x="82" y="148"/>
                  <a:pt x="83" y="150"/>
                </a:cubicBezTo>
                <a:cubicBezTo>
                  <a:pt x="86" y="156"/>
                  <a:pt x="92" y="158"/>
                  <a:pt x="99" y="157"/>
                </a:cubicBezTo>
                <a:cubicBezTo>
                  <a:pt x="99" y="194"/>
                  <a:pt x="99" y="194"/>
                  <a:pt x="99" y="194"/>
                </a:cubicBezTo>
                <a:cubicBezTo>
                  <a:pt x="46" y="194"/>
                  <a:pt x="46" y="194"/>
                  <a:pt x="46" y="194"/>
                </a:cubicBezTo>
                <a:cubicBezTo>
                  <a:pt x="37" y="194"/>
                  <a:pt x="30" y="187"/>
                  <a:pt x="30" y="179"/>
                </a:cubicBezTo>
                <a:cubicBezTo>
                  <a:pt x="30" y="45"/>
                  <a:pt x="30" y="45"/>
                  <a:pt x="30" y="45"/>
                </a:cubicBezTo>
                <a:cubicBezTo>
                  <a:pt x="30" y="36"/>
                  <a:pt x="37" y="29"/>
                  <a:pt x="46" y="29"/>
                </a:cubicBezTo>
                <a:cubicBezTo>
                  <a:pt x="99" y="29"/>
                  <a:pt x="99" y="29"/>
                  <a:pt x="99" y="29"/>
                </a:cubicBezTo>
                <a:close/>
                <a:moveTo>
                  <a:pt x="99" y="93"/>
                </a:moveTo>
                <a:cubicBezTo>
                  <a:pt x="99" y="115"/>
                  <a:pt x="99" y="115"/>
                  <a:pt x="99" y="115"/>
                </a:cubicBezTo>
                <a:cubicBezTo>
                  <a:pt x="98" y="115"/>
                  <a:pt x="97" y="116"/>
                  <a:pt x="96" y="118"/>
                </a:cubicBezTo>
                <a:cubicBezTo>
                  <a:pt x="94" y="120"/>
                  <a:pt x="93" y="122"/>
                  <a:pt x="94" y="125"/>
                </a:cubicBezTo>
                <a:cubicBezTo>
                  <a:pt x="94" y="127"/>
                  <a:pt x="95" y="128"/>
                  <a:pt x="97" y="129"/>
                </a:cubicBezTo>
                <a:cubicBezTo>
                  <a:pt x="97" y="127"/>
                  <a:pt x="98" y="125"/>
                  <a:pt x="99" y="123"/>
                </a:cubicBezTo>
                <a:cubicBezTo>
                  <a:pt x="99" y="150"/>
                  <a:pt x="99" y="150"/>
                  <a:pt x="99" y="150"/>
                </a:cubicBezTo>
                <a:cubicBezTo>
                  <a:pt x="98" y="150"/>
                  <a:pt x="97" y="149"/>
                  <a:pt x="96" y="149"/>
                </a:cubicBezTo>
                <a:cubicBezTo>
                  <a:pt x="95" y="148"/>
                  <a:pt x="94" y="146"/>
                  <a:pt x="93" y="142"/>
                </a:cubicBezTo>
                <a:cubicBezTo>
                  <a:pt x="92" y="140"/>
                  <a:pt x="92" y="137"/>
                  <a:pt x="91" y="133"/>
                </a:cubicBezTo>
                <a:cubicBezTo>
                  <a:pt x="91" y="128"/>
                  <a:pt x="90" y="124"/>
                  <a:pt x="90" y="119"/>
                </a:cubicBezTo>
                <a:cubicBezTo>
                  <a:pt x="90" y="111"/>
                  <a:pt x="91" y="104"/>
                  <a:pt x="93" y="100"/>
                </a:cubicBezTo>
                <a:cubicBezTo>
                  <a:pt x="95" y="97"/>
                  <a:pt x="97" y="94"/>
                  <a:pt x="99" y="93"/>
                </a:cubicBez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87" name="Freeform 77"/>
          <p:cNvSpPr>
            <a:spLocks/>
          </p:cNvSpPr>
          <p:nvPr/>
        </p:nvSpPr>
        <p:spPr bwMode="auto">
          <a:xfrm>
            <a:off x="6129174" y="1728550"/>
            <a:ext cx="160693" cy="120222"/>
          </a:xfrm>
          <a:custGeom>
            <a:avLst/>
            <a:gdLst>
              <a:gd name="T0" fmla="*/ 69 w 98"/>
              <a:gd name="T1" fmla="*/ 0 h 74"/>
              <a:gd name="T2" fmla="*/ 49 w 98"/>
              <a:gd name="T3" fmla="*/ 8 h 74"/>
              <a:gd name="T4" fmla="*/ 30 w 98"/>
              <a:gd name="T5" fmla="*/ 0 h 74"/>
              <a:gd name="T6" fmla="*/ 0 w 98"/>
              <a:gd name="T7" fmla="*/ 29 h 74"/>
              <a:gd name="T8" fmla="*/ 51 w 98"/>
              <a:gd name="T9" fmla="*/ 74 h 74"/>
              <a:gd name="T10" fmla="*/ 98 w 98"/>
              <a:gd name="T11" fmla="*/ 29 h 74"/>
              <a:gd name="T12" fmla="*/ 69 w 98"/>
              <a:gd name="T13" fmla="*/ 0 h 74"/>
            </a:gdLst>
            <a:ahLst/>
            <a:cxnLst>
              <a:cxn ang="0">
                <a:pos x="T0" y="T1"/>
              </a:cxn>
              <a:cxn ang="0">
                <a:pos x="T2" y="T3"/>
              </a:cxn>
              <a:cxn ang="0">
                <a:pos x="T4" y="T5"/>
              </a:cxn>
              <a:cxn ang="0">
                <a:pos x="T6" y="T7"/>
              </a:cxn>
              <a:cxn ang="0">
                <a:pos x="T8" y="T9"/>
              </a:cxn>
              <a:cxn ang="0">
                <a:pos x="T10" y="T11"/>
              </a:cxn>
              <a:cxn ang="0">
                <a:pos x="T12" y="T13"/>
              </a:cxn>
            </a:cxnLst>
            <a:rect l="0" t="0" r="r" b="b"/>
            <a:pathLst>
              <a:path w="98" h="74">
                <a:moveTo>
                  <a:pt x="69" y="0"/>
                </a:moveTo>
                <a:cubicBezTo>
                  <a:pt x="61" y="0"/>
                  <a:pt x="54" y="3"/>
                  <a:pt x="49" y="8"/>
                </a:cubicBezTo>
                <a:cubicBezTo>
                  <a:pt x="44" y="3"/>
                  <a:pt x="37" y="0"/>
                  <a:pt x="30" y="0"/>
                </a:cubicBezTo>
                <a:cubicBezTo>
                  <a:pt x="13" y="0"/>
                  <a:pt x="0" y="13"/>
                  <a:pt x="0" y="29"/>
                </a:cubicBezTo>
                <a:cubicBezTo>
                  <a:pt x="0" y="47"/>
                  <a:pt x="15" y="74"/>
                  <a:pt x="51" y="74"/>
                </a:cubicBezTo>
                <a:cubicBezTo>
                  <a:pt x="88" y="74"/>
                  <a:pt x="98" y="45"/>
                  <a:pt x="98" y="29"/>
                </a:cubicBezTo>
                <a:cubicBezTo>
                  <a:pt x="98" y="13"/>
                  <a:pt x="85" y="0"/>
                  <a:pt x="69" y="0"/>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8" name="Freeform 78"/>
          <p:cNvSpPr>
            <a:spLocks/>
          </p:cNvSpPr>
          <p:nvPr/>
        </p:nvSpPr>
        <p:spPr bwMode="auto">
          <a:xfrm>
            <a:off x="6200592" y="1697602"/>
            <a:ext cx="44042" cy="54754"/>
          </a:xfrm>
          <a:custGeom>
            <a:avLst/>
            <a:gdLst>
              <a:gd name="T0" fmla="*/ 6 w 27"/>
              <a:gd name="T1" fmla="*/ 34 h 34"/>
              <a:gd name="T2" fmla="*/ 13 w 27"/>
              <a:gd name="T3" fmla="*/ 0 h 34"/>
              <a:gd name="T4" fmla="*/ 27 w 27"/>
              <a:gd name="T5" fmla="*/ 3 h 34"/>
              <a:gd name="T6" fmla="*/ 6 w 27"/>
              <a:gd name="T7" fmla="*/ 34 h 34"/>
            </a:gdLst>
            <a:ahLst/>
            <a:cxnLst>
              <a:cxn ang="0">
                <a:pos x="T0" y="T1"/>
              </a:cxn>
              <a:cxn ang="0">
                <a:pos x="T2" y="T3"/>
              </a:cxn>
              <a:cxn ang="0">
                <a:pos x="T4" y="T5"/>
              </a:cxn>
              <a:cxn ang="0">
                <a:pos x="T6" y="T7"/>
              </a:cxn>
            </a:cxnLst>
            <a:rect l="0" t="0" r="r" b="b"/>
            <a:pathLst>
              <a:path w="27" h="34">
                <a:moveTo>
                  <a:pt x="6" y="34"/>
                </a:moveTo>
                <a:cubicBezTo>
                  <a:pt x="0" y="22"/>
                  <a:pt x="4" y="9"/>
                  <a:pt x="13" y="0"/>
                </a:cubicBezTo>
                <a:cubicBezTo>
                  <a:pt x="27" y="3"/>
                  <a:pt x="27" y="3"/>
                  <a:pt x="27" y="3"/>
                </a:cubicBezTo>
                <a:cubicBezTo>
                  <a:pt x="14" y="10"/>
                  <a:pt x="6" y="18"/>
                  <a:pt x="6" y="34"/>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9" name="Freeform 79"/>
          <p:cNvSpPr>
            <a:spLocks noEditPoints="1"/>
          </p:cNvSpPr>
          <p:nvPr/>
        </p:nvSpPr>
        <p:spPr bwMode="auto">
          <a:xfrm>
            <a:off x="5950626" y="2699847"/>
            <a:ext cx="169025" cy="234492"/>
          </a:xfrm>
          <a:custGeom>
            <a:avLst/>
            <a:gdLst>
              <a:gd name="T0" fmla="*/ 87 w 103"/>
              <a:gd name="T1" fmla="*/ 88 h 143"/>
              <a:gd name="T2" fmla="*/ 103 w 103"/>
              <a:gd name="T3" fmla="*/ 112 h 143"/>
              <a:gd name="T4" fmla="*/ 102 w 103"/>
              <a:gd name="T5" fmla="*/ 143 h 143"/>
              <a:gd name="T6" fmla="*/ 87 w 103"/>
              <a:gd name="T7" fmla="*/ 137 h 143"/>
              <a:gd name="T8" fmla="*/ 87 w 103"/>
              <a:gd name="T9" fmla="*/ 134 h 143"/>
              <a:gd name="T10" fmla="*/ 91 w 103"/>
              <a:gd name="T11" fmla="*/ 136 h 143"/>
              <a:gd name="T12" fmla="*/ 100 w 103"/>
              <a:gd name="T13" fmla="*/ 130 h 143"/>
              <a:gd name="T14" fmla="*/ 100 w 103"/>
              <a:gd name="T15" fmla="*/ 113 h 143"/>
              <a:gd name="T16" fmla="*/ 100 w 103"/>
              <a:gd name="T17" fmla="*/ 113 h 143"/>
              <a:gd name="T18" fmla="*/ 99 w 103"/>
              <a:gd name="T19" fmla="*/ 111 h 143"/>
              <a:gd name="T20" fmla="*/ 92 w 103"/>
              <a:gd name="T21" fmla="*/ 110 h 143"/>
              <a:gd name="T22" fmla="*/ 90 w 103"/>
              <a:gd name="T23" fmla="*/ 116 h 143"/>
              <a:gd name="T24" fmla="*/ 87 w 103"/>
              <a:gd name="T25" fmla="*/ 115 h 143"/>
              <a:gd name="T26" fmla="*/ 87 w 103"/>
              <a:gd name="T27" fmla="*/ 88 h 143"/>
              <a:gd name="T28" fmla="*/ 73 w 103"/>
              <a:gd name="T29" fmla="*/ 132 h 143"/>
              <a:gd name="T30" fmla="*/ 32 w 103"/>
              <a:gd name="T31" fmla="*/ 70 h 143"/>
              <a:gd name="T32" fmla="*/ 28 w 103"/>
              <a:gd name="T33" fmla="*/ 68 h 143"/>
              <a:gd name="T34" fmla="*/ 28 w 103"/>
              <a:gd name="T35" fmla="*/ 67 h 143"/>
              <a:gd name="T36" fmla="*/ 28 w 103"/>
              <a:gd name="T37" fmla="*/ 63 h 143"/>
              <a:gd name="T38" fmla="*/ 29 w 103"/>
              <a:gd name="T39" fmla="*/ 65 h 143"/>
              <a:gd name="T40" fmla="*/ 34 w 103"/>
              <a:gd name="T41" fmla="*/ 66 h 143"/>
              <a:gd name="T42" fmla="*/ 41 w 103"/>
              <a:gd name="T43" fmla="*/ 61 h 143"/>
              <a:gd name="T44" fmla="*/ 41 w 103"/>
              <a:gd name="T45" fmla="*/ 61 h 143"/>
              <a:gd name="T46" fmla="*/ 37 w 103"/>
              <a:gd name="T47" fmla="*/ 59 h 143"/>
              <a:gd name="T48" fmla="*/ 28 w 103"/>
              <a:gd name="T49" fmla="*/ 45 h 143"/>
              <a:gd name="T50" fmla="*/ 28 w 103"/>
              <a:gd name="T51" fmla="*/ 26 h 143"/>
              <a:gd name="T52" fmla="*/ 39 w 103"/>
              <a:gd name="T53" fmla="*/ 19 h 143"/>
              <a:gd name="T54" fmla="*/ 44 w 103"/>
              <a:gd name="T55" fmla="*/ 21 h 143"/>
              <a:gd name="T56" fmla="*/ 61 w 103"/>
              <a:gd name="T57" fmla="*/ 46 h 143"/>
              <a:gd name="T58" fmla="*/ 61 w 103"/>
              <a:gd name="T59" fmla="*/ 50 h 143"/>
              <a:gd name="T60" fmla="*/ 87 w 103"/>
              <a:gd name="T61" fmla="*/ 88 h 143"/>
              <a:gd name="T62" fmla="*/ 87 w 103"/>
              <a:gd name="T63" fmla="*/ 115 h 143"/>
              <a:gd name="T64" fmla="*/ 84 w 103"/>
              <a:gd name="T65" fmla="*/ 116 h 143"/>
              <a:gd name="T66" fmla="*/ 82 w 103"/>
              <a:gd name="T67" fmla="*/ 122 h 143"/>
              <a:gd name="T68" fmla="*/ 75 w 103"/>
              <a:gd name="T69" fmla="*/ 121 h 143"/>
              <a:gd name="T70" fmla="*/ 74 w 103"/>
              <a:gd name="T71" fmla="*/ 128 h 143"/>
              <a:gd name="T72" fmla="*/ 75 w 103"/>
              <a:gd name="T73" fmla="*/ 130 h 143"/>
              <a:gd name="T74" fmla="*/ 87 w 103"/>
              <a:gd name="T75" fmla="*/ 134 h 143"/>
              <a:gd name="T76" fmla="*/ 87 w 103"/>
              <a:gd name="T77" fmla="*/ 137 h 143"/>
              <a:gd name="T78" fmla="*/ 73 w 103"/>
              <a:gd name="T79" fmla="*/ 132 h 143"/>
              <a:gd name="T80" fmla="*/ 28 w 103"/>
              <a:gd name="T81" fmla="*/ 4 h 143"/>
              <a:gd name="T82" fmla="*/ 28 w 103"/>
              <a:gd name="T83" fmla="*/ 24 h 143"/>
              <a:gd name="T84" fmla="*/ 36 w 103"/>
              <a:gd name="T85" fmla="*/ 15 h 143"/>
              <a:gd name="T86" fmla="*/ 32 w 103"/>
              <a:gd name="T87" fmla="*/ 8 h 143"/>
              <a:gd name="T88" fmla="*/ 28 w 103"/>
              <a:gd name="T89" fmla="*/ 4 h 143"/>
              <a:gd name="T90" fmla="*/ 28 w 103"/>
              <a:gd name="T91" fmla="*/ 67 h 143"/>
              <a:gd name="T92" fmla="*/ 11 w 103"/>
              <a:gd name="T93" fmla="*/ 43 h 143"/>
              <a:gd name="T94" fmla="*/ 11 w 103"/>
              <a:gd name="T95" fmla="*/ 37 h 143"/>
              <a:gd name="T96" fmla="*/ 5 w 103"/>
              <a:gd name="T97" fmla="*/ 27 h 143"/>
              <a:gd name="T98" fmla="*/ 9 w 103"/>
              <a:gd name="T99" fmla="*/ 4 h 143"/>
              <a:gd name="T100" fmla="*/ 28 w 103"/>
              <a:gd name="T101" fmla="*/ 4 h 143"/>
              <a:gd name="T102" fmla="*/ 28 w 103"/>
              <a:gd name="T103" fmla="*/ 24 h 143"/>
              <a:gd name="T104" fmla="*/ 21 w 103"/>
              <a:gd name="T105" fmla="*/ 31 h 143"/>
              <a:gd name="T106" fmla="*/ 28 w 103"/>
              <a:gd name="T107" fmla="*/ 26 h 143"/>
              <a:gd name="T108" fmla="*/ 28 w 103"/>
              <a:gd name="T109" fmla="*/ 45 h 143"/>
              <a:gd name="T110" fmla="*/ 22 w 103"/>
              <a:gd name="T111" fmla="*/ 37 h 143"/>
              <a:gd name="T112" fmla="*/ 22 w 103"/>
              <a:gd name="T113" fmla="*/ 33 h 143"/>
              <a:gd name="T114" fmla="*/ 15 w 103"/>
              <a:gd name="T115" fmla="*/ 37 h 143"/>
              <a:gd name="T116" fmla="*/ 14 w 103"/>
              <a:gd name="T117" fmla="*/ 43 h 143"/>
              <a:gd name="T118" fmla="*/ 28 w 103"/>
              <a:gd name="T119" fmla="*/ 63 h 143"/>
              <a:gd name="T120" fmla="*/ 28 w 103"/>
              <a:gd name="T121" fmla="*/ 6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3" h="143">
                <a:moveTo>
                  <a:pt x="87" y="88"/>
                </a:moveTo>
                <a:cubicBezTo>
                  <a:pt x="103" y="112"/>
                  <a:pt x="103" y="112"/>
                  <a:pt x="103" y="112"/>
                </a:cubicBezTo>
                <a:cubicBezTo>
                  <a:pt x="102" y="143"/>
                  <a:pt x="102" y="143"/>
                  <a:pt x="102" y="143"/>
                </a:cubicBezTo>
                <a:cubicBezTo>
                  <a:pt x="87" y="137"/>
                  <a:pt x="87" y="137"/>
                  <a:pt x="87" y="137"/>
                </a:cubicBezTo>
                <a:cubicBezTo>
                  <a:pt x="87" y="134"/>
                  <a:pt x="87" y="134"/>
                  <a:pt x="87" y="134"/>
                </a:cubicBezTo>
                <a:cubicBezTo>
                  <a:pt x="91" y="136"/>
                  <a:pt x="91" y="136"/>
                  <a:pt x="91" y="136"/>
                </a:cubicBezTo>
                <a:cubicBezTo>
                  <a:pt x="100" y="130"/>
                  <a:pt x="100" y="130"/>
                  <a:pt x="100" y="130"/>
                </a:cubicBezTo>
                <a:cubicBezTo>
                  <a:pt x="100" y="113"/>
                  <a:pt x="100" y="113"/>
                  <a:pt x="100" y="113"/>
                </a:cubicBezTo>
                <a:cubicBezTo>
                  <a:pt x="100" y="113"/>
                  <a:pt x="100" y="113"/>
                  <a:pt x="100" y="113"/>
                </a:cubicBezTo>
                <a:cubicBezTo>
                  <a:pt x="99" y="111"/>
                  <a:pt x="99" y="111"/>
                  <a:pt x="99" y="111"/>
                </a:cubicBezTo>
                <a:cubicBezTo>
                  <a:pt x="98" y="109"/>
                  <a:pt x="95" y="108"/>
                  <a:pt x="92" y="110"/>
                </a:cubicBezTo>
                <a:cubicBezTo>
                  <a:pt x="90" y="111"/>
                  <a:pt x="89" y="114"/>
                  <a:pt x="90" y="116"/>
                </a:cubicBezTo>
                <a:cubicBezTo>
                  <a:pt x="89" y="115"/>
                  <a:pt x="88" y="115"/>
                  <a:pt x="87" y="115"/>
                </a:cubicBezTo>
                <a:lnTo>
                  <a:pt x="87" y="88"/>
                </a:lnTo>
                <a:close/>
                <a:moveTo>
                  <a:pt x="73" y="132"/>
                </a:moveTo>
                <a:cubicBezTo>
                  <a:pt x="32" y="70"/>
                  <a:pt x="32" y="70"/>
                  <a:pt x="32" y="70"/>
                </a:cubicBezTo>
                <a:cubicBezTo>
                  <a:pt x="30" y="70"/>
                  <a:pt x="29" y="69"/>
                  <a:pt x="28" y="68"/>
                </a:cubicBezTo>
                <a:cubicBezTo>
                  <a:pt x="28" y="67"/>
                  <a:pt x="28" y="67"/>
                  <a:pt x="28" y="67"/>
                </a:cubicBezTo>
                <a:cubicBezTo>
                  <a:pt x="28" y="63"/>
                  <a:pt x="28" y="63"/>
                  <a:pt x="28" y="63"/>
                </a:cubicBezTo>
                <a:cubicBezTo>
                  <a:pt x="29" y="65"/>
                  <a:pt x="29" y="65"/>
                  <a:pt x="29" y="65"/>
                </a:cubicBezTo>
                <a:cubicBezTo>
                  <a:pt x="30" y="67"/>
                  <a:pt x="33" y="67"/>
                  <a:pt x="34" y="66"/>
                </a:cubicBezTo>
                <a:cubicBezTo>
                  <a:pt x="41" y="61"/>
                  <a:pt x="41" y="61"/>
                  <a:pt x="41" y="61"/>
                </a:cubicBezTo>
                <a:cubicBezTo>
                  <a:pt x="41" y="61"/>
                  <a:pt x="41" y="61"/>
                  <a:pt x="41" y="61"/>
                </a:cubicBezTo>
                <a:cubicBezTo>
                  <a:pt x="40" y="61"/>
                  <a:pt x="38" y="61"/>
                  <a:pt x="37" y="59"/>
                </a:cubicBezTo>
                <a:cubicBezTo>
                  <a:pt x="28" y="45"/>
                  <a:pt x="28" y="45"/>
                  <a:pt x="28" y="45"/>
                </a:cubicBezTo>
                <a:cubicBezTo>
                  <a:pt x="28" y="26"/>
                  <a:pt x="28" y="26"/>
                  <a:pt x="28" y="26"/>
                </a:cubicBezTo>
                <a:cubicBezTo>
                  <a:pt x="39" y="19"/>
                  <a:pt x="39" y="19"/>
                  <a:pt x="39" y="19"/>
                </a:cubicBezTo>
                <a:cubicBezTo>
                  <a:pt x="41" y="18"/>
                  <a:pt x="43" y="19"/>
                  <a:pt x="44" y="21"/>
                </a:cubicBezTo>
                <a:cubicBezTo>
                  <a:pt x="61" y="46"/>
                  <a:pt x="61" y="46"/>
                  <a:pt x="61" y="46"/>
                </a:cubicBezTo>
                <a:cubicBezTo>
                  <a:pt x="62" y="47"/>
                  <a:pt x="62" y="49"/>
                  <a:pt x="61" y="50"/>
                </a:cubicBezTo>
                <a:cubicBezTo>
                  <a:pt x="87" y="88"/>
                  <a:pt x="87" y="88"/>
                  <a:pt x="87" y="88"/>
                </a:cubicBezTo>
                <a:cubicBezTo>
                  <a:pt x="87" y="115"/>
                  <a:pt x="87" y="115"/>
                  <a:pt x="87" y="115"/>
                </a:cubicBezTo>
                <a:cubicBezTo>
                  <a:pt x="86" y="115"/>
                  <a:pt x="85" y="115"/>
                  <a:pt x="84" y="116"/>
                </a:cubicBezTo>
                <a:cubicBezTo>
                  <a:pt x="82" y="117"/>
                  <a:pt x="81" y="120"/>
                  <a:pt x="82" y="122"/>
                </a:cubicBezTo>
                <a:cubicBezTo>
                  <a:pt x="80" y="120"/>
                  <a:pt x="77" y="120"/>
                  <a:pt x="75" y="121"/>
                </a:cubicBezTo>
                <a:cubicBezTo>
                  <a:pt x="73" y="123"/>
                  <a:pt x="72" y="126"/>
                  <a:pt x="74" y="128"/>
                </a:cubicBezTo>
                <a:cubicBezTo>
                  <a:pt x="75" y="130"/>
                  <a:pt x="75" y="130"/>
                  <a:pt x="75" y="130"/>
                </a:cubicBezTo>
                <a:cubicBezTo>
                  <a:pt x="87" y="134"/>
                  <a:pt x="87" y="134"/>
                  <a:pt x="87" y="134"/>
                </a:cubicBezTo>
                <a:cubicBezTo>
                  <a:pt x="87" y="137"/>
                  <a:pt x="87" y="137"/>
                  <a:pt x="87" y="137"/>
                </a:cubicBezTo>
                <a:cubicBezTo>
                  <a:pt x="73" y="132"/>
                  <a:pt x="73" y="132"/>
                  <a:pt x="73" y="132"/>
                </a:cubicBezTo>
                <a:close/>
                <a:moveTo>
                  <a:pt x="28" y="4"/>
                </a:moveTo>
                <a:cubicBezTo>
                  <a:pt x="28" y="24"/>
                  <a:pt x="28" y="24"/>
                  <a:pt x="28" y="24"/>
                </a:cubicBezTo>
                <a:cubicBezTo>
                  <a:pt x="36" y="15"/>
                  <a:pt x="36" y="15"/>
                  <a:pt x="36" y="15"/>
                </a:cubicBezTo>
                <a:cubicBezTo>
                  <a:pt x="32" y="8"/>
                  <a:pt x="32" y="8"/>
                  <a:pt x="32" y="8"/>
                </a:cubicBezTo>
                <a:cubicBezTo>
                  <a:pt x="31" y="7"/>
                  <a:pt x="29" y="5"/>
                  <a:pt x="28" y="4"/>
                </a:cubicBezTo>
                <a:close/>
                <a:moveTo>
                  <a:pt x="28" y="67"/>
                </a:moveTo>
                <a:cubicBezTo>
                  <a:pt x="11" y="43"/>
                  <a:pt x="11" y="43"/>
                  <a:pt x="11" y="43"/>
                </a:cubicBezTo>
                <a:cubicBezTo>
                  <a:pt x="10" y="41"/>
                  <a:pt x="10" y="38"/>
                  <a:pt x="11" y="37"/>
                </a:cubicBezTo>
                <a:cubicBezTo>
                  <a:pt x="5" y="27"/>
                  <a:pt x="5" y="27"/>
                  <a:pt x="5" y="27"/>
                </a:cubicBezTo>
                <a:cubicBezTo>
                  <a:pt x="0" y="19"/>
                  <a:pt x="2" y="9"/>
                  <a:pt x="9" y="4"/>
                </a:cubicBezTo>
                <a:cubicBezTo>
                  <a:pt x="15" y="0"/>
                  <a:pt x="22" y="0"/>
                  <a:pt x="28" y="4"/>
                </a:cubicBezTo>
                <a:cubicBezTo>
                  <a:pt x="28" y="24"/>
                  <a:pt x="28" y="24"/>
                  <a:pt x="28" y="24"/>
                </a:cubicBezTo>
                <a:cubicBezTo>
                  <a:pt x="21" y="31"/>
                  <a:pt x="21" y="31"/>
                  <a:pt x="21" y="31"/>
                </a:cubicBezTo>
                <a:cubicBezTo>
                  <a:pt x="28" y="26"/>
                  <a:pt x="28" y="26"/>
                  <a:pt x="28" y="26"/>
                </a:cubicBezTo>
                <a:cubicBezTo>
                  <a:pt x="28" y="45"/>
                  <a:pt x="28" y="45"/>
                  <a:pt x="28" y="45"/>
                </a:cubicBezTo>
                <a:cubicBezTo>
                  <a:pt x="22" y="37"/>
                  <a:pt x="22" y="37"/>
                  <a:pt x="22" y="37"/>
                </a:cubicBezTo>
                <a:cubicBezTo>
                  <a:pt x="21" y="36"/>
                  <a:pt x="21" y="34"/>
                  <a:pt x="22" y="33"/>
                </a:cubicBezTo>
                <a:cubicBezTo>
                  <a:pt x="15" y="37"/>
                  <a:pt x="15" y="37"/>
                  <a:pt x="15" y="37"/>
                </a:cubicBezTo>
                <a:cubicBezTo>
                  <a:pt x="14" y="39"/>
                  <a:pt x="13" y="41"/>
                  <a:pt x="14" y="43"/>
                </a:cubicBezTo>
                <a:cubicBezTo>
                  <a:pt x="28" y="63"/>
                  <a:pt x="28" y="63"/>
                  <a:pt x="28" y="63"/>
                </a:cubicBezTo>
                <a:lnTo>
                  <a:pt x="28" y="67"/>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0" name="Freeform 80"/>
          <p:cNvSpPr>
            <a:spLocks noEditPoints="1"/>
          </p:cNvSpPr>
          <p:nvPr/>
        </p:nvSpPr>
        <p:spPr bwMode="auto">
          <a:xfrm>
            <a:off x="7249260" y="1497629"/>
            <a:ext cx="211876" cy="232112"/>
          </a:xfrm>
          <a:custGeom>
            <a:avLst/>
            <a:gdLst>
              <a:gd name="T0" fmla="*/ 101 w 130"/>
              <a:gd name="T1" fmla="*/ 65 h 142"/>
              <a:gd name="T2" fmla="*/ 97 w 130"/>
              <a:gd name="T3" fmla="*/ 81 h 142"/>
              <a:gd name="T4" fmla="*/ 97 w 130"/>
              <a:gd name="T5" fmla="*/ 94 h 142"/>
              <a:gd name="T6" fmla="*/ 100 w 130"/>
              <a:gd name="T7" fmla="*/ 95 h 142"/>
              <a:gd name="T8" fmla="*/ 111 w 130"/>
              <a:gd name="T9" fmla="*/ 112 h 142"/>
              <a:gd name="T10" fmla="*/ 97 w 130"/>
              <a:gd name="T11" fmla="*/ 103 h 142"/>
              <a:gd name="T12" fmla="*/ 97 w 130"/>
              <a:gd name="T13" fmla="*/ 28 h 142"/>
              <a:gd name="T14" fmla="*/ 111 w 130"/>
              <a:gd name="T15" fmla="*/ 19 h 142"/>
              <a:gd name="T16" fmla="*/ 100 w 130"/>
              <a:gd name="T17" fmla="*/ 35 h 142"/>
              <a:gd name="T18" fmla="*/ 97 w 130"/>
              <a:gd name="T19" fmla="*/ 36 h 142"/>
              <a:gd name="T20" fmla="*/ 127 w 130"/>
              <a:gd name="T21" fmla="*/ 62 h 142"/>
              <a:gd name="T22" fmla="*/ 108 w 130"/>
              <a:gd name="T23" fmla="*/ 65 h 142"/>
              <a:gd name="T24" fmla="*/ 127 w 130"/>
              <a:gd name="T25" fmla="*/ 69 h 142"/>
              <a:gd name="T26" fmla="*/ 127 w 130"/>
              <a:gd name="T27" fmla="*/ 62 h 142"/>
              <a:gd name="T28" fmla="*/ 67 w 130"/>
              <a:gd name="T29" fmla="*/ 142 h 142"/>
              <a:gd name="T30" fmla="*/ 85 w 130"/>
              <a:gd name="T31" fmla="*/ 95 h 142"/>
              <a:gd name="T32" fmla="*/ 97 w 130"/>
              <a:gd name="T33" fmla="*/ 50 h 142"/>
              <a:gd name="T34" fmla="*/ 65 w 130"/>
              <a:gd name="T35" fmla="*/ 37 h 142"/>
              <a:gd name="T36" fmla="*/ 93 w 130"/>
              <a:gd name="T37" fmla="*/ 65 h 142"/>
              <a:gd name="T38" fmla="*/ 79 w 130"/>
              <a:gd name="T39" fmla="*/ 90 h 142"/>
              <a:gd name="T40" fmla="*/ 78 w 130"/>
              <a:gd name="T41" fmla="*/ 110 h 142"/>
              <a:gd name="T42" fmla="*/ 65 w 130"/>
              <a:gd name="T43" fmla="*/ 142 h 142"/>
              <a:gd name="T44" fmla="*/ 97 w 130"/>
              <a:gd name="T45" fmla="*/ 36 h 142"/>
              <a:gd name="T46" fmla="*/ 95 w 130"/>
              <a:gd name="T47" fmla="*/ 31 h 142"/>
              <a:gd name="T48" fmla="*/ 97 w 130"/>
              <a:gd name="T49" fmla="*/ 94 h 142"/>
              <a:gd name="T50" fmla="*/ 95 w 130"/>
              <a:gd name="T51" fmla="*/ 100 h 142"/>
              <a:gd name="T52" fmla="*/ 97 w 130"/>
              <a:gd name="T53" fmla="*/ 94 h 142"/>
              <a:gd name="T54" fmla="*/ 65 w 130"/>
              <a:gd name="T55" fmla="*/ 0 h 142"/>
              <a:gd name="T56" fmla="*/ 68 w 130"/>
              <a:gd name="T57" fmla="*/ 3 h 142"/>
              <a:gd name="T58" fmla="*/ 65 w 130"/>
              <a:gd name="T59" fmla="*/ 23 h 142"/>
              <a:gd name="T60" fmla="*/ 65 w 130"/>
              <a:gd name="T61" fmla="*/ 23 h 142"/>
              <a:gd name="T62" fmla="*/ 32 w 130"/>
              <a:gd name="T63" fmla="*/ 50 h 142"/>
              <a:gd name="T64" fmla="*/ 45 w 130"/>
              <a:gd name="T65" fmla="*/ 96 h 142"/>
              <a:gd name="T66" fmla="*/ 63 w 130"/>
              <a:gd name="T67" fmla="*/ 142 h 142"/>
              <a:gd name="T68" fmla="*/ 65 w 130"/>
              <a:gd name="T69" fmla="*/ 110 h 142"/>
              <a:gd name="T70" fmla="*/ 52 w 130"/>
              <a:gd name="T71" fmla="*/ 93 h 142"/>
              <a:gd name="T72" fmla="*/ 36 w 130"/>
              <a:gd name="T73" fmla="*/ 65 h 142"/>
              <a:gd name="T74" fmla="*/ 65 w 130"/>
              <a:gd name="T75" fmla="*/ 37 h 142"/>
              <a:gd name="T76" fmla="*/ 65 w 130"/>
              <a:gd name="T77" fmla="*/ 29 h 142"/>
              <a:gd name="T78" fmla="*/ 65 w 130"/>
              <a:gd name="T79" fmla="*/ 0 h 142"/>
              <a:gd name="T80" fmla="*/ 62 w 130"/>
              <a:gd name="T81" fmla="*/ 20 h 142"/>
              <a:gd name="T82" fmla="*/ 65 w 130"/>
              <a:gd name="T83" fmla="*/ 0 h 142"/>
              <a:gd name="T84" fmla="*/ 32 w 130"/>
              <a:gd name="T85" fmla="*/ 94 h 142"/>
              <a:gd name="T86" fmla="*/ 35 w 130"/>
              <a:gd name="T87" fmla="*/ 100 h 142"/>
              <a:gd name="T88" fmla="*/ 32 w 130"/>
              <a:gd name="T89" fmla="*/ 36 h 142"/>
              <a:gd name="T90" fmla="*/ 35 w 130"/>
              <a:gd name="T91" fmla="*/ 31 h 142"/>
              <a:gd name="T92" fmla="*/ 32 w 130"/>
              <a:gd name="T93" fmla="*/ 36 h 142"/>
              <a:gd name="T94" fmla="*/ 29 w 130"/>
              <a:gd name="T95" fmla="*/ 65 h 142"/>
              <a:gd name="T96" fmla="*/ 32 w 130"/>
              <a:gd name="T97" fmla="*/ 50 h 142"/>
              <a:gd name="T98" fmla="*/ 32 w 130"/>
              <a:gd name="T99" fmla="*/ 36 h 142"/>
              <a:gd name="T100" fmla="*/ 30 w 130"/>
              <a:gd name="T101" fmla="*/ 35 h 142"/>
              <a:gd name="T102" fmla="*/ 19 w 130"/>
              <a:gd name="T103" fmla="*/ 19 h 142"/>
              <a:gd name="T104" fmla="*/ 32 w 130"/>
              <a:gd name="T105" fmla="*/ 28 h 142"/>
              <a:gd name="T106" fmla="*/ 32 w 130"/>
              <a:gd name="T107" fmla="*/ 103 h 142"/>
              <a:gd name="T108" fmla="*/ 19 w 130"/>
              <a:gd name="T109" fmla="*/ 112 h 142"/>
              <a:gd name="T110" fmla="*/ 30 w 130"/>
              <a:gd name="T111" fmla="*/ 95 h 142"/>
              <a:gd name="T112" fmla="*/ 32 w 130"/>
              <a:gd name="T113" fmla="*/ 94 h 142"/>
              <a:gd name="T114" fmla="*/ 22 w 130"/>
              <a:gd name="T115" fmla="*/ 65 h 142"/>
              <a:gd name="T116" fmla="*/ 3 w 130"/>
              <a:gd name="T117" fmla="*/ 62 h 142"/>
              <a:gd name="T118" fmla="*/ 3 w 130"/>
              <a:gd name="T119" fmla="*/ 69 h 142"/>
              <a:gd name="T120" fmla="*/ 22 w 130"/>
              <a:gd name="T121" fmla="*/ 65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0" h="142">
                <a:moveTo>
                  <a:pt x="97" y="81"/>
                </a:moveTo>
                <a:cubicBezTo>
                  <a:pt x="100" y="76"/>
                  <a:pt x="101" y="71"/>
                  <a:pt x="101" y="65"/>
                </a:cubicBezTo>
                <a:cubicBezTo>
                  <a:pt x="101" y="60"/>
                  <a:pt x="100" y="55"/>
                  <a:pt x="97" y="50"/>
                </a:cubicBezTo>
                <a:cubicBezTo>
                  <a:pt x="97" y="81"/>
                  <a:pt x="97" y="81"/>
                  <a:pt x="97" y="81"/>
                </a:cubicBezTo>
                <a:close/>
                <a:moveTo>
                  <a:pt x="97" y="103"/>
                </a:moveTo>
                <a:cubicBezTo>
                  <a:pt x="97" y="94"/>
                  <a:pt x="97" y="94"/>
                  <a:pt x="97" y="94"/>
                </a:cubicBezTo>
                <a:cubicBezTo>
                  <a:pt x="98" y="94"/>
                  <a:pt x="99" y="95"/>
                  <a:pt x="100" y="95"/>
                </a:cubicBezTo>
                <a:cubicBezTo>
                  <a:pt x="100" y="95"/>
                  <a:pt x="100" y="95"/>
                  <a:pt x="100" y="95"/>
                </a:cubicBezTo>
                <a:cubicBezTo>
                  <a:pt x="111" y="107"/>
                  <a:pt x="111" y="107"/>
                  <a:pt x="111" y="107"/>
                </a:cubicBezTo>
                <a:cubicBezTo>
                  <a:pt x="113" y="108"/>
                  <a:pt x="113" y="110"/>
                  <a:pt x="111" y="112"/>
                </a:cubicBezTo>
                <a:cubicBezTo>
                  <a:pt x="110" y="113"/>
                  <a:pt x="108" y="113"/>
                  <a:pt x="106" y="112"/>
                </a:cubicBezTo>
                <a:cubicBezTo>
                  <a:pt x="97" y="103"/>
                  <a:pt x="97" y="103"/>
                  <a:pt x="97" y="103"/>
                </a:cubicBezTo>
                <a:close/>
                <a:moveTo>
                  <a:pt x="97" y="36"/>
                </a:moveTo>
                <a:cubicBezTo>
                  <a:pt x="97" y="28"/>
                  <a:pt x="97" y="28"/>
                  <a:pt x="97" y="28"/>
                </a:cubicBezTo>
                <a:cubicBezTo>
                  <a:pt x="106" y="19"/>
                  <a:pt x="106" y="19"/>
                  <a:pt x="106" y="19"/>
                </a:cubicBezTo>
                <a:cubicBezTo>
                  <a:pt x="108" y="18"/>
                  <a:pt x="110" y="18"/>
                  <a:pt x="111" y="19"/>
                </a:cubicBezTo>
                <a:cubicBezTo>
                  <a:pt x="113" y="20"/>
                  <a:pt x="113" y="23"/>
                  <a:pt x="111" y="24"/>
                </a:cubicBezTo>
                <a:cubicBezTo>
                  <a:pt x="100" y="35"/>
                  <a:pt x="100" y="35"/>
                  <a:pt x="100" y="35"/>
                </a:cubicBezTo>
                <a:cubicBezTo>
                  <a:pt x="100" y="35"/>
                  <a:pt x="100" y="35"/>
                  <a:pt x="100" y="35"/>
                </a:cubicBezTo>
                <a:cubicBezTo>
                  <a:pt x="99" y="36"/>
                  <a:pt x="98" y="36"/>
                  <a:pt x="97" y="36"/>
                </a:cubicBezTo>
                <a:close/>
                <a:moveTo>
                  <a:pt x="127" y="62"/>
                </a:moveTo>
                <a:cubicBezTo>
                  <a:pt x="127" y="62"/>
                  <a:pt x="127" y="62"/>
                  <a:pt x="127" y="62"/>
                </a:cubicBezTo>
                <a:cubicBezTo>
                  <a:pt x="111" y="62"/>
                  <a:pt x="111" y="62"/>
                  <a:pt x="111" y="62"/>
                </a:cubicBezTo>
                <a:cubicBezTo>
                  <a:pt x="109" y="62"/>
                  <a:pt x="108" y="64"/>
                  <a:pt x="108" y="65"/>
                </a:cubicBezTo>
                <a:cubicBezTo>
                  <a:pt x="108" y="67"/>
                  <a:pt x="109" y="69"/>
                  <a:pt x="111" y="69"/>
                </a:cubicBezTo>
                <a:cubicBezTo>
                  <a:pt x="127" y="69"/>
                  <a:pt x="127" y="69"/>
                  <a:pt x="127" y="69"/>
                </a:cubicBezTo>
                <a:cubicBezTo>
                  <a:pt x="129" y="69"/>
                  <a:pt x="130" y="67"/>
                  <a:pt x="130" y="65"/>
                </a:cubicBezTo>
                <a:cubicBezTo>
                  <a:pt x="130" y="64"/>
                  <a:pt x="129" y="62"/>
                  <a:pt x="127" y="62"/>
                </a:cubicBezTo>
                <a:close/>
                <a:moveTo>
                  <a:pt x="65" y="142"/>
                </a:moveTo>
                <a:cubicBezTo>
                  <a:pt x="67" y="142"/>
                  <a:pt x="67" y="142"/>
                  <a:pt x="67" y="142"/>
                </a:cubicBezTo>
                <a:cubicBezTo>
                  <a:pt x="77" y="142"/>
                  <a:pt x="85" y="134"/>
                  <a:pt x="85" y="124"/>
                </a:cubicBezTo>
                <a:cubicBezTo>
                  <a:pt x="85" y="95"/>
                  <a:pt x="85" y="95"/>
                  <a:pt x="85" y="95"/>
                </a:cubicBezTo>
                <a:cubicBezTo>
                  <a:pt x="90" y="92"/>
                  <a:pt x="95" y="87"/>
                  <a:pt x="97" y="81"/>
                </a:cubicBezTo>
                <a:cubicBezTo>
                  <a:pt x="97" y="50"/>
                  <a:pt x="97" y="50"/>
                  <a:pt x="97" y="50"/>
                </a:cubicBezTo>
                <a:cubicBezTo>
                  <a:pt x="92" y="38"/>
                  <a:pt x="79" y="29"/>
                  <a:pt x="65" y="29"/>
                </a:cubicBezTo>
                <a:cubicBezTo>
                  <a:pt x="65" y="37"/>
                  <a:pt x="65" y="37"/>
                  <a:pt x="65" y="37"/>
                </a:cubicBezTo>
                <a:cubicBezTo>
                  <a:pt x="73" y="37"/>
                  <a:pt x="80" y="40"/>
                  <a:pt x="85" y="45"/>
                </a:cubicBezTo>
                <a:cubicBezTo>
                  <a:pt x="90" y="50"/>
                  <a:pt x="93" y="57"/>
                  <a:pt x="93" y="65"/>
                </a:cubicBezTo>
                <a:cubicBezTo>
                  <a:pt x="93" y="76"/>
                  <a:pt x="88" y="85"/>
                  <a:pt x="79" y="90"/>
                </a:cubicBezTo>
                <a:cubicBezTo>
                  <a:pt x="79" y="90"/>
                  <a:pt x="79" y="90"/>
                  <a:pt x="79" y="90"/>
                </a:cubicBezTo>
                <a:cubicBezTo>
                  <a:pt x="78" y="91"/>
                  <a:pt x="78" y="92"/>
                  <a:pt x="78" y="93"/>
                </a:cubicBezTo>
                <a:cubicBezTo>
                  <a:pt x="78" y="110"/>
                  <a:pt x="78" y="110"/>
                  <a:pt x="78" y="110"/>
                </a:cubicBezTo>
                <a:cubicBezTo>
                  <a:pt x="65" y="110"/>
                  <a:pt x="65" y="110"/>
                  <a:pt x="65" y="110"/>
                </a:cubicBezTo>
                <a:cubicBezTo>
                  <a:pt x="65" y="142"/>
                  <a:pt x="65" y="142"/>
                  <a:pt x="65" y="142"/>
                </a:cubicBezTo>
                <a:close/>
                <a:moveTo>
                  <a:pt x="97" y="28"/>
                </a:moveTo>
                <a:cubicBezTo>
                  <a:pt x="97" y="36"/>
                  <a:pt x="97" y="36"/>
                  <a:pt x="97" y="36"/>
                </a:cubicBezTo>
                <a:cubicBezTo>
                  <a:pt x="97" y="36"/>
                  <a:pt x="96" y="36"/>
                  <a:pt x="95" y="35"/>
                </a:cubicBezTo>
                <a:cubicBezTo>
                  <a:pt x="94" y="34"/>
                  <a:pt x="94" y="32"/>
                  <a:pt x="95" y="31"/>
                </a:cubicBezTo>
                <a:cubicBezTo>
                  <a:pt x="97" y="28"/>
                  <a:pt x="97" y="28"/>
                  <a:pt x="97" y="28"/>
                </a:cubicBezTo>
                <a:close/>
                <a:moveTo>
                  <a:pt x="97" y="94"/>
                </a:moveTo>
                <a:cubicBezTo>
                  <a:pt x="97" y="103"/>
                  <a:pt x="97" y="103"/>
                  <a:pt x="97" y="103"/>
                </a:cubicBezTo>
                <a:cubicBezTo>
                  <a:pt x="95" y="100"/>
                  <a:pt x="95" y="100"/>
                  <a:pt x="95" y="100"/>
                </a:cubicBezTo>
                <a:cubicBezTo>
                  <a:pt x="94" y="99"/>
                  <a:pt x="94" y="97"/>
                  <a:pt x="95" y="95"/>
                </a:cubicBezTo>
                <a:cubicBezTo>
                  <a:pt x="96" y="95"/>
                  <a:pt x="97" y="94"/>
                  <a:pt x="97" y="94"/>
                </a:cubicBezTo>
                <a:close/>
                <a:moveTo>
                  <a:pt x="65" y="23"/>
                </a:moveTo>
                <a:cubicBezTo>
                  <a:pt x="65" y="0"/>
                  <a:pt x="65" y="0"/>
                  <a:pt x="65" y="0"/>
                </a:cubicBezTo>
                <a:cubicBezTo>
                  <a:pt x="65" y="0"/>
                  <a:pt x="65" y="0"/>
                  <a:pt x="65" y="0"/>
                </a:cubicBezTo>
                <a:cubicBezTo>
                  <a:pt x="67" y="0"/>
                  <a:pt x="68" y="2"/>
                  <a:pt x="68" y="3"/>
                </a:cubicBezTo>
                <a:cubicBezTo>
                  <a:pt x="68" y="20"/>
                  <a:pt x="68" y="20"/>
                  <a:pt x="68" y="20"/>
                </a:cubicBezTo>
                <a:cubicBezTo>
                  <a:pt x="68" y="21"/>
                  <a:pt x="67" y="23"/>
                  <a:pt x="65" y="23"/>
                </a:cubicBezTo>
                <a:cubicBezTo>
                  <a:pt x="65" y="23"/>
                  <a:pt x="65" y="23"/>
                  <a:pt x="65" y="23"/>
                </a:cubicBezTo>
                <a:cubicBezTo>
                  <a:pt x="65" y="23"/>
                  <a:pt x="65" y="23"/>
                  <a:pt x="65" y="23"/>
                </a:cubicBezTo>
                <a:close/>
                <a:moveTo>
                  <a:pt x="65" y="29"/>
                </a:moveTo>
                <a:cubicBezTo>
                  <a:pt x="50" y="29"/>
                  <a:pt x="38" y="37"/>
                  <a:pt x="32" y="50"/>
                </a:cubicBezTo>
                <a:cubicBezTo>
                  <a:pt x="32" y="81"/>
                  <a:pt x="32" y="81"/>
                  <a:pt x="32" y="81"/>
                </a:cubicBezTo>
                <a:cubicBezTo>
                  <a:pt x="35" y="87"/>
                  <a:pt x="40" y="92"/>
                  <a:pt x="45" y="96"/>
                </a:cubicBezTo>
                <a:cubicBezTo>
                  <a:pt x="45" y="124"/>
                  <a:pt x="45" y="124"/>
                  <a:pt x="45" y="124"/>
                </a:cubicBezTo>
                <a:cubicBezTo>
                  <a:pt x="45" y="134"/>
                  <a:pt x="53" y="142"/>
                  <a:pt x="63" y="142"/>
                </a:cubicBezTo>
                <a:cubicBezTo>
                  <a:pt x="65" y="142"/>
                  <a:pt x="65" y="142"/>
                  <a:pt x="65" y="142"/>
                </a:cubicBezTo>
                <a:cubicBezTo>
                  <a:pt x="65" y="110"/>
                  <a:pt x="65" y="110"/>
                  <a:pt x="65" y="110"/>
                </a:cubicBezTo>
                <a:cubicBezTo>
                  <a:pt x="52" y="110"/>
                  <a:pt x="52" y="110"/>
                  <a:pt x="52" y="110"/>
                </a:cubicBezTo>
                <a:cubicBezTo>
                  <a:pt x="52" y="93"/>
                  <a:pt x="52" y="93"/>
                  <a:pt x="52" y="93"/>
                </a:cubicBezTo>
                <a:cubicBezTo>
                  <a:pt x="52" y="92"/>
                  <a:pt x="52" y="91"/>
                  <a:pt x="51" y="90"/>
                </a:cubicBezTo>
                <a:cubicBezTo>
                  <a:pt x="42" y="85"/>
                  <a:pt x="36" y="76"/>
                  <a:pt x="36" y="65"/>
                </a:cubicBezTo>
                <a:cubicBezTo>
                  <a:pt x="36" y="57"/>
                  <a:pt x="39" y="50"/>
                  <a:pt x="44" y="45"/>
                </a:cubicBezTo>
                <a:cubicBezTo>
                  <a:pt x="50" y="40"/>
                  <a:pt x="57" y="37"/>
                  <a:pt x="65" y="37"/>
                </a:cubicBezTo>
                <a:cubicBezTo>
                  <a:pt x="65" y="37"/>
                  <a:pt x="65" y="37"/>
                  <a:pt x="65" y="37"/>
                </a:cubicBezTo>
                <a:cubicBezTo>
                  <a:pt x="65" y="29"/>
                  <a:pt x="65" y="29"/>
                  <a:pt x="65" y="29"/>
                </a:cubicBezTo>
                <a:cubicBezTo>
                  <a:pt x="65" y="29"/>
                  <a:pt x="65" y="29"/>
                  <a:pt x="65" y="29"/>
                </a:cubicBezTo>
                <a:close/>
                <a:moveTo>
                  <a:pt x="65" y="0"/>
                </a:moveTo>
                <a:cubicBezTo>
                  <a:pt x="65" y="23"/>
                  <a:pt x="65" y="23"/>
                  <a:pt x="65" y="23"/>
                </a:cubicBezTo>
                <a:cubicBezTo>
                  <a:pt x="63" y="23"/>
                  <a:pt x="62" y="21"/>
                  <a:pt x="62" y="20"/>
                </a:cubicBezTo>
                <a:cubicBezTo>
                  <a:pt x="62" y="3"/>
                  <a:pt x="62" y="3"/>
                  <a:pt x="62" y="3"/>
                </a:cubicBezTo>
                <a:cubicBezTo>
                  <a:pt x="62" y="2"/>
                  <a:pt x="63" y="0"/>
                  <a:pt x="65" y="0"/>
                </a:cubicBezTo>
                <a:close/>
                <a:moveTo>
                  <a:pt x="32" y="103"/>
                </a:moveTo>
                <a:cubicBezTo>
                  <a:pt x="32" y="94"/>
                  <a:pt x="32" y="94"/>
                  <a:pt x="32" y="94"/>
                </a:cubicBezTo>
                <a:cubicBezTo>
                  <a:pt x="33" y="94"/>
                  <a:pt x="34" y="95"/>
                  <a:pt x="35" y="95"/>
                </a:cubicBezTo>
                <a:cubicBezTo>
                  <a:pt x="36" y="97"/>
                  <a:pt x="36" y="99"/>
                  <a:pt x="35" y="100"/>
                </a:cubicBezTo>
                <a:cubicBezTo>
                  <a:pt x="32" y="103"/>
                  <a:pt x="32" y="103"/>
                  <a:pt x="32" y="103"/>
                </a:cubicBezTo>
                <a:close/>
                <a:moveTo>
                  <a:pt x="32" y="36"/>
                </a:moveTo>
                <a:cubicBezTo>
                  <a:pt x="32" y="28"/>
                  <a:pt x="32" y="28"/>
                  <a:pt x="32" y="28"/>
                </a:cubicBezTo>
                <a:cubicBezTo>
                  <a:pt x="35" y="31"/>
                  <a:pt x="35" y="31"/>
                  <a:pt x="35" y="31"/>
                </a:cubicBezTo>
                <a:cubicBezTo>
                  <a:pt x="36" y="32"/>
                  <a:pt x="36" y="34"/>
                  <a:pt x="35" y="35"/>
                </a:cubicBezTo>
                <a:cubicBezTo>
                  <a:pt x="34" y="36"/>
                  <a:pt x="33" y="36"/>
                  <a:pt x="32" y="36"/>
                </a:cubicBezTo>
                <a:close/>
                <a:moveTo>
                  <a:pt x="32" y="50"/>
                </a:moveTo>
                <a:cubicBezTo>
                  <a:pt x="30" y="54"/>
                  <a:pt x="29" y="60"/>
                  <a:pt x="29" y="65"/>
                </a:cubicBezTo>
                <a:cubicBezTo>
                  <a:pt x="29" y="71"/>
                  <a:pt x="30" y="76"/>
                  <a:pt x="32" y="81"/>
                </a:cubicBezTo>
                <a:cubicBezTo>
                  <a:pt x="32" y="50"/>
                  <a:pt x="32" y="50"/>
                  <a:pt x="32" y="50"/>
                </a:cubicBezTo>
                <a:close/>
                <a:moveTo>
                  <a:pt x="32" y="28"/>
                </a:moveTo>
                <a:cubicBezTo>
                  <a:pt x="32" y="36"/>
                  <a:pt x="32" y="36"/>
                  <a:pt x="32" y="36"/>
                </a:cubicBezTo>
                <a:cubicBezTo>
                  <a:pt x="32" y="36"/>
                  <a:pt x="31" y="36"/>
                  <a:pt x="30" y="35"/>
                </a:cubicBezTo>
                <a:cubicBezTo>
                  <a:pt x="30" y="35"/>
                  <a:pt x="30" y="35"/>
                  <a:pt x="30" y="35"/>
                </a:cubicBezTo>
                <a:cubicBezTo>
                  <a:pt x="19" y="24"/>
                  <a:pt x="19" y="24"/>
                  <a:pt x="19" y="24"/>
                </a:cubicBezTo>
                <a:cubicBezTo>
                  <a:pt x="17" y="23"/>
                  <a:pt x="17" y="20"/>
                  <a:pt x="19" y="19"/>
                </a:cubicBezTo>
                <a:cubicBezTo>
                  <a:pt x="20" y="18"/>
                  <a:pt x="22" y="18"/>
                  <a:pt x="24" y="19"/>
                </a:cubicBezTo>
                <a:cubicBezTo>
                  <a:pt x="32" y="28"/>
                  <a:pt x="32" y="28"/>
                  <a:pt x="32" y="28"/>
                </a:cubicBezTo>
                <a:close/>
                <a:moveTo>
                  <a:pt x="32" y="94"/>
                </a:moveTo>
                <a:cubicBezTo>
                  <a:pt x="32" y="103"/>
                  <a:pt x="32" y="103"/>
                  <a:pt x="32" y="103"/>
                </a:cubicBezTo>
                <a:cubicBezTo>
                  <a:pt x="24" y="112"/>
                  <a:pt x="24" y="112"/>
                  <a:pt x="24" y="112"/>
                </a:cubicBezTo>
                <a:cubicBezTo>
                  <a:pt x="22" y="113"/>
                  <a:pt x="20" y="113"/>
                  <a:pt x="19" y="112"/>
                </a:cubicBezTo>
                <a:cubicBezTo>
                  <a:pt x="17" y="110"/>
                  <a:pt x="17" y="108"/>
                  <a:pt x="19" y="107"/>
                </a:cubicBezTo>
                <a:cubicBezTo>
                  <a:pt x="30" y="95"/>
                  <a:pt x="30" y="95"/>
                  <a:pt x="30" y="95"/>
                </a:cubicBezTo>
                <a:cubicBezTo>
                  <a:pt x="30" y="95"/>
                  <a:pt x="30" y="95"/>
                  <a:pt x="30" y="95"/>
                </a:cubicBezTo>
                <a:cubicBezTo>
                  <a:pt x="31" y="95"/>
                  <a:pt x="32" y="95"/>
                  <a:pt x="32" y="94"/>
                </a:cubicBezTo>
                <a:close/>
                <a:moveTo>
                  <a:pt x="22" y="65"/>
                </a:moveTo>
                <a:cubicBezTo>
                  <a:pt x="22" y="65"/>
                  <a:pt x="22" y="65"/>
                  <a:pt x="22" y="65"/>
                </a:cubicBezTo>
                <a:cubicBezTo>
                  <a:pt x="22" y="64"/>
                  <a:pt x="21" y="62"/>
                  <a:pt x="19" y="62"/>
                </a:cubicBezTo>
                <a:cubicBezTo>
                  <a:pt x="3" y="62"/>
                  <a:pt x="3" y="62"/>
                  <a:pt x="3" y="62"/>
                </a:cubicBezTo>
                <a:cubicBezTo>
                  <a:pt x="1" y="62"/>
                  <a:pt x="0" y="64"/>
                  <a:pt x="0" y="65"/>
                </a:cubicBezTo>
                <a:cubicBezTo>
                  <a:pt x="0" y="67"/>
                  <a:pt x="1" y="69"/>
                  <a:pt x="3" y="69"/>
                </a:cubicBezTo>
                <a:cubicBezTo>
                  <a:pt x="19" y="69"/>
                  <a:pt x="19" y="69"/>
                  <a:pt x="19" y="69"/>
                </a:cubicBezTo>
                <a:cubicBezTo>
                  <a:pt x="21" y="69"/>
                  <a:pt x="22" y="67"/>
                  <a:pt x="22" y="65"/>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1" name="Freeform 81"/>
          <p:cNvSpPr>
            <a:spLocks noEditPoints="1"/>
          </p:cNvSpPr>
          <p:nvPr/>
        </p:nvSpPr>
        <p:spPr bwMode="auto">
          <a:xfrm>
            <a:off x="6189879" y="1185766"/>
            <a:ext cx="320195" cy="460652"/>
          </a:xfrm>
          <a:custGeom>
            <a:avLst/>
            <a:gdLst>
              <a:gd name="T0" fmla="*/ 98 w 196"/>
              <a:gd name="T1" fmla="*/ 5 h 282"/>
              <a:gd name="T2" fmla="*/ 113 w 196"/>
              <a:gd name="T3" fmla="*/ 0 h 282"/>
              <a:gd name="T4" fmla="*/ 155 w 196"/>
              <a:gd name="T5" fmla="*/ 128 h 282"/>
              <a:gd name="T6" fmla="*/ 108 w 196"/>
              <a:gd name="T7" fmla="*/ 143 h 282"/>
              <a:gd name="T8" fmla="*/ 98 w 196"/>
              <a:gd name="T9" fmla="*/ 111 h 282"/>
              <a:gd name="T10" fmla="*/ 98 w 196"/>
              <a:gd name="T11" fmla="*/ 5 h 282"/>
              <a:gd name="T12" fmla="*/ 98 w 196"/>
              <a:gd name="T13" fmla="*/ 222 h 282"/>
              <a:gd name="T14" fmla="*/ 136 w 196"/>
              <a:gd name="T15" fmla="*/ 209 h 282"/>
              <a:gd name="T16" fmla="*/ 107 w 196"/>
              <a:gd name="T17" fmla="*/ 209 h 282"/>
              <a:gd name="T18" fmla="*/ 107 w 196"/>
              <a:gd name="T19" fmla="*/ 192 h 282"/>
              <a:gd name="T20" fmla="*/ 152 w 196"/>
              <a:gd name="T21" fmla="*/ 192 h 282"/>
              <a:gd name="T22" fmla="*/ 189 w 196"/>
              <a:gd name="T23" fmla="*/ 192 h 282"/>
              <a:gd name="T24" fmla="*/ 196 w 196"/>
              <a:gd name="T25" fmla="*/ 192 h 282"/>
              <a:gd name="T26" fmla="*/ 196 w 196"/>
              <a:gd name="T27" fmla="*/ 209 h 282"/>
              <a:gd name="T28" fmla="*/ 180 w 196"/>
              <a:gd name="T29" fmla="*/ 209 h 282"/>
              <a:gd name="T30" fmla="*/ 134 w 196"/>
              <a:gd name="T31" fmla="*/ 247 h 282"/>
              <a:gd name="T32" fmla="*/ 169 w 196"/>
              <a:gd name="T33" fmla="*/ 267 h 282"/>
              <a:gd name="T34" fmla="*/ 169 w 196"/>
              <a:gd name="T35" fmla="*/ 282 h 282"/>
              <a:gd name="T36" fmla="*/ 98 w 196"/>
              <a:gd name="T37" fmla="*/ 282 h 282"/>
              <a:gd name="T38" fmla="*/ 98 w 196"/>
              <a:gd name="T39" fmla="*/ 268 h 282"/>
              <a:gd name="T40" fmla="*/ 111 w 196"/>
              <a:gd name="T41" fmla="*/ 255 h 282"/>
              <a:gd name="T42" fmla="*/ 98 w 196"/>
              <a:gd name="T43" fmla="*/ 242 h 282"/>
              <a:gd name="T44" fmla="*/ 98 w 196"/>
              <a:gd name="T45" fmla="*/ 222 h 282"/>
              <a:gd name="T46" fmla="*/ 67 w 196"/>
              <a:gd name="T47" fmla="*/ 15 h 282"/>
              <a:gd name="T48" fmla="*/ 98 w 196"/>
              <a:gd name="T49" fmla="*/ 5 h 282"/>
              <a:gd name="T50" fmla="*/ 98 w 196"/>
              <a:gd name="T51" fmla="*/ 111 h 282"/>
              <a:gd name="T52" fmla="*/ 92 w 196"/>
              <a:gd name="T53" fmla="*/ 92 h 282"/>
              <a:gd name="T54" fmla="*/ 33 w 196"/>
              <a:gd name="T55" fmla="*/ 157 h 282"/>
              <a:gd name="T56" fmla="*/ 98 w 196"/>
              <a:gd name="T57" fmla="*/ 222 h 282"/>
              <a:gd name="T58" fmla="*/ 98 w 196"/>
              <a:gd name="T59" fmla="*/ 222 h 282"/>
              <a:gd name="T60" fmla="*/ 98 w 196"/>
              <a:gd name="T61" fmla="*/ 242 h 282"/>
              <a:gd name="T62" fmla="*/ 85 w 196"/>
              <a:gd name="T63" fmla="*/ 255 h 282"/>
              <a:gd name="T64" fmla="*/ 98 w 196"/>
              <a:gd name="T65" fmla="*/ 268 h 282"/>
              <a:gd name="T66" fmla="*/ 98 w 196"/>
              <a:gd name="T67" fmla="*/ 282 h 282"/>
              <a:gd name="T68" fmla="*/ 27 w 196"/>
              <a:gd name="T69" fmla="*/ 282 h 282"/>
              <a:gd name="T70" fmla="*/ 27 w 196"/>
              <a:gd name="T71" fmla="*/ 267 h 282"/>
              <a:gd name="T72" fmla="*/ 61 w 196"/>
              <a:gd name="T73" fmla="*/ 247 h 282"/>
              <a:gd name="T74" fmla="*/ 0 w 196"/>
              <a:gd name="T75" fmla="*/ 157 h 282"/>
              <a:gd name="T76" fmla="*/ 82 w 196"/>
              <a:gd name="T77" fmla="*/ 61 h 282"/>
              <a:gd name="T78" fmla="*/ 67 w 196"/>
              <a:gd name="T79" fmla="*/ 15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6" h="282">
                <a:moveTo>
                  <a:pt x="98" y="5"/>
                </a:moveTo>
                <a:cubicBezTo>
                  <a:pt x="113" y="0"/>
                  <a:pt x="113" y="0"/>
                  <a:pt x="113" y="0"/>
                </a:cubicBezTo>
                <a:cubicBezTo>
                  <a:pt x="155" y="128"/>
                  <a:pt x="155" y="128"/>
                  <a:pt x="155" y="128"/>
                </a:cubicBezTo>
                <a:cubicBezTo>
                  <a:pt x="108" y="143"/>
                  <a:pt x="108" y="143"/>
                  <a:pt x="108" y="143"/>
                </a:cubicBezTo>
                <a:cubicBezTo>
                  <a:pt x="98" y="111"/>
                  <a:pt x="98" y="111"/>
                  <a:pt x="98" y="111"/>
                </a:cubicBezTo>
                <a:cubicBezTo>
                  <a:pt x="98" y="5"/>
                  <a:pt x="98" y="5"/>
                  <a:pt x="98" y="5"/>
                </a:cubicBezTo>
                <a:close/>
                <a:moveTo>
                  <a:pt x="98" y="222"/>
                </a:moveTo>
                <a:cubicBezTo>
                  <a:pt x="112" y="222"/>
                  <a:pt x="125" y="217"/>
                  <a:pt x="136" y="209"/>
                </a:cubicBezTo>
                <a:cubicBezTo>
                  <a:pt x="107" y="209"/>
                  <a:pt x="107" y="209"/>
                  <a:pt x="107" y="209"/>
                </a:cubicBezTo>
                <a:cubicBezTo>
                  <a:pt x="107" y="192"/>
                  <a:pt x="107" y="192"/>
                  <a:pt x="107" y="192"/>
                </a:cubicBezTo>
                <a:cubicBezTo>
                  <a:pt x="152" y="192"/>
                  <a:pt x="152" y="192"/>
                  <a:pt x="152" y="192"/>
                </a:cubicBezTo>
                <a:cubicBezTo>
                  <a:pt x="189" y="192"/>
                  <a:pt x="189" y="192"/>
                  <a:pt x="189" y="192"/>
                </a:cubicBezTo>
                <a:cubicBezTo>
                  <a:pt x="196" y="192"/>
                  <a:pt x="196" y="192"/>
                  <a:pt x="196" y="192"/>
                </a:cubicBezTo>
                <a:cubicBezTo>
                  <a:pt x="196" y="209"/>
                  <a:pt x="196" y="209"/>
                  <a:pt x="196" y="209"/>
                </a:cubicBezTo>
                <a:cubicBezTo>
                  <a:pt x="180" y="209"/>
                  <a:pt x="180" y="209"/>
                  <a:pt x="180" y="209"/>
                </a:cubicBezTo>
                <a:cubicBezTo>
                  <a:pt x="169" y="226"/>
                  <a:pt x="153" y="239"/>
                  <a:pt x="134" y="247"/>
                </a:cubicBezTo>
                <a:cubicBezTo>
                  <a:pt x="154" y="251"/>
                  <a:pt x="169" y="257"/>
                  <a:pt x="169" y="267"/>
                </a:cubicBezTo>
                <a:cubicBezTo>
                  <a:pt x="169" y="282"/>
                  <a:pt x="169" y="282"/>
                  <a:pt x="169" y="282"/>
                </a:cubicBezTo>
                <a:cubicBezTo>
                  <a:pt x="98" y="282"/>
                  <a:pt x="98" y="282"/>
                  <a:pt x="98" y="282"/>
                </a:cubicBezTo>
                <a:cubicBezTo>
                  <a:pt x="98" y="268"/>
                  <a:pt x="98" y="268"/>
                  <a:pt x="98" y="268"/>
                </a:cubicBezTo>
                <a:cubicBezTo>
                  <a:pt x="105" y="268"/>
                  <a:pt x="111" y="262"/>
                  <a:pt x="111" y="255"/>
                </a:cubicBezTo>
                <a:cubicBezTo>
                  <a:pt x="111" y="248"/>
                  <a:pt x="105" y="242"/>
                  <a:pt x="98" y="242"/>
                </a:cubicBezTo>
                <a:lnTo>
                  <a:pt x="98" y="222"/>
                </a:lnTo>
                <a:close/>
                <a:moveTo>
                  <a:pt x="67" y="15"/>
                </a:moveTo>
                <a:cubicBezTo>
                  <a:pt x="98" y="5"/>
                  <a:pt x="98" y="5"/>
                  <a:pt x="98" y="5"/>
                </a:cubicBezTo>
                <a:cubicBezTo>
                  <a:pt x="98" y="111"/>
                  <a:pt x="98" y="111"/>
                  <a:pt x="98" y="111"/>
                </a:cubicBezTo>
                <a:cubicBezTo>
                  <a:pt x="92" y="92"/>
                  <a:pt x="92" y="92"/>
                  <a:pt x="92" y="92"/>
                </a:cubicBezTo>
                <a:cubicBezTo>
                  <a:pt x="59" y="95"/>
                  <a:pt x="33" y="123"/>
                  <a:pt x="33" y="157"/>
                </a:cubicBezTo>
                <a:cubicBezTo>
                  <a:pt x="33" y="193"/>
                  <a:pt x="62" y="222"/>
                  <a:pt x="98" y="222"/>
                </a:cubicBezTo>
                <a:cubicBezTo>
                  <a:pt x="98" y="222"/>
                  <a:pt x="98" y="222"/>
                  <a:pt x="98" y="222"/>
                </a:cubicBezTo>
                <a:cubicBezTo>
                  <a:pt x="98" y="242"/>
                  <a:pt x="98" y="242"/>
                  <a:pt x="98" y="242"/>
                </a:cubicBezTo>
                <a:cubicBezTo>
                  <a:pt x="91" y="242"/>
                  <a:pt x="85" y="248"/>
                  <a:pt x="85" y="255"/>
                </a:cubicBezTo>
                <a:cubicBezTo>
                  <a:pt x="85" y="262"/>
                  <a:pt x="91" y="268"/>
                  <a:pt x="98" y="268"/>
                </a:cubicBezTo>
                <a:cubicBezTo>
                  <a:pt x="98" y="282"/>
                  <a:pt x="98" y="282"/>
                  <a:pt x="98" y="282"/>
                </a:cubicBezTo>
                <a:cubicBezTo>
                  <a:pt x="27" y="282"/>
                  <a:pt x="27" y="282"/>
                  <a:pt x="27" y="282"/>
                </a:cubicBezTo>
                <a:cubicBezTo>
                  <a:pt x="27" y="267"/>
                  <a:pt x="27" y="267"/>
                  <a:pt x="27" y="267"/>
                </a:cubicBezTo>
                <a:cubicBezTo>
                  <a:pt x="27" y="257"/>
                  <a:pt x="41" y="251"/>
                  <a:pt x="61" y="247"/>
                </a:cubicBezTo>
                <a:cubicBezTo>
                  <a:pt x="26" y="233"/>
                  <a:pt x="0" y="198"/>
                  <a:pt x="0" y="157"/>
                </a:cubicBezTo>
                <a:cubicBezTo>
                  <a:pt x="0" y="108"/>
                  <a:pt x="36" y="68"/>
                  <a:pt x="82" y="61"/>
                </a:cubicBezTo>
                <a:lnTo>
                  <a:pt x="67" y="15"/>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2" name="Freeform 82"/>
          <p:cNvSpPr>
            <a:spLocks noEditPoints="1"/>
          </p:cNvSpPr>
          <p:nvPr/>
        </p:nvSpPr>
        <p:spPr bwMode="auto">
          <a:xfrm>
            <a:off x="6075609" y="1120299"/>
            <a:ext cx="184499" cy="163074"/>
          </a:xfrm>
          <a:custGeom>
            <a:avLst/>
            <a:gdLst>
              <a:gd name="T0" fmla="*/ 103 w 113"/>
              <a:gd name="T1" fmla="*/ 31 h 100"/>
              <a:gd name="T2" fmla="*/ 57 w 113"/>
              <a:gd name="T3" fmla="*/ 0 h 100"/>
              <a:gd name="T4" fmla="*/ 57 w 113"/>
              <a:gd name="T5" fmla="*/ 9 h 100"/>
              <a:gd name="T6" fmla="*/ 95 w 113"/>
              <a:gd name="T7" fmla="*/ 35 h 100"/>
              <a:gd name="T8" fmla="*/ 72 w 113"/>
              <a:gd name="T9" fmla="*/ 88 h 100"/>
              <a:gd name="T10" fmla="*/ 57 w 113"/>
              <a:gd name="T11" fmla="*/ 91 h 100"/>
              <a:gd name="T12" fmla="*/ 57 w 113"/>
              <a:gd name="T13" fmla="*/ 100 h 100"/>
              <a:gd name="T14" fmla="*/ 75 w 113"/>
              <a:gd name="T15" fmla="*/ 96 h 100"/>
              <a:gd name="T16" fmla="*/ 103 w 113"/>
              <a:gd name="T17" fmla="*/ 31 h 100"/>
              <a:gd name="T18" fmla="*/ 57 w 113"/>
              <a:gd name="T19" fmla="*/ 0 h 100"/>
              <a:gd name="T20" fmla="*/ 38 w 113"/>
              <a:gd name="T21" fmla="*/ 4 h 100"/>
              <a:gd name="T22" fmla="*/ 11 w 113"/>
              <a:gd name="T23" fmla="*/ 68 h 100"/>
              <a:gd name="T24" fmla="*/ 57 w 113"/>
              <a:gd name="T25" fmla="*/ 100 h 100"/>
              <a:gd name="T26" fmla="*/ 57 w 113"/>
              <a:gd name="T27" fmla="*/ 91 h 100"/>
              <a:gd name="T28" fmla="*/ 19 w 113"/>
              <a:gd name="T29" fmla="*/ 65 h 100"/>
              <a:gd name="T30" fmla="*/ 19 w 113"/>
              <a:gd name="T31" fmla="*/ 65 h 100"/>
              <a:gd name="T32" fmla="*/ 42 w 113"/>
              <a:gd name="T33" fmla="*/ 12 h 100"/>
              <a:gd name="T34" fmla="*/ 57 w 113"/>
              <a:gd name="T35" fmla="*/ 9 h 100"/>
              <a:gd name="T36" fmla="*/ 57 w 113"/>
              <a:gd name="T37"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100">
                <a:moveTo>
                  <a:pt x="103" y="31"/>
                </a:moveTo>
                <a:cubicBezTo>
                  <a:pt x="95" y="12"/>
                  <a:pt x="77" y="0"/>
                  <a:pt x="57" y="0"/>
                </a:cubicBezTo>
                <a:cubicBezTo>
                  <a:pt x="57" y="9"/>
                  <a:pt x="57" y="9"/>
                  <a:pt x="57" y="9"/>
                </a:cubicBezTo>
                <a:cubicBezTo>
                  <a:pt x="73" y="9"/>
                  <a:pt x="88" y="19"/>
                  <a:pt x="95" y="35"/>
                </a:cubicBezTo>
                <a:cubicBezTo>
                  <a:pt x="103" y="56"/>
                  <a:pt x="93" y="79"/>
                  <a:pt x="72" y="88"/>
                </a:cubicBezTo>
                <a:cubicBezTo>
                  <a:pt x="67" y="90"/>
                  <a:pt x="62" y="91"/>
                  <a:pt x="57" y="91"/>
                </a:cubicBezTo>
                <a:cubicBezTo>
                  <a:pt x="57" y="100"/>
                  <a:pt x="57" y="100"/>
                  <a:pt x="57" y="100"/>
                </a:cubicBezTo>
                <a:cubicBezTo>
                  <a:pt x="63" y="100"/>
                  <a:pt x="69" y="99"/>
                  <a:pt x="75" y="96"/>
                </a:cubicBezTo>
                <a:cubicBezTo>
                  <a:pt x="101" y="86"/>
                  <a:pt x="113" y="57"/>
                  <a:pt x="103" y="31"/>
                </a:cubicBezTo>
                <a:close/>
                <a:moveTo>
                  <a:pt x="57" y="0"/>
                </a:moveTo>
                <a:cubicBezTo>
                  <a:pt x="51" y="0"/>
                  <a:pt x="44" y="1"/>
                  <a:pt x="38" y="4"/>
                </a:cubicBezTo>
                <a:cubicBezTo>
                  <a:pt x="13" y="14"/>
                  <a:pt x="0" y="43"/>
                  <a:pt x="11" y="68"/>
                </a:cubicBezTo>
                <a:cubicBezTo>
                  <a:pt x="18" y="88"/>
                  <a:pt x="37" y="100"/>
                  <a:pt x="57" y="100"/>
                </a:cubicBezTo>
                <a:cubicBezTo>
                  <a:pt x="57" y="91"/>
                  <a:pt x="57" y="91"/>
                  <a:pt x="57" y="91"/>
                </a:cubicBezTo>
                <a:cubicBezTo>
                  <a:pt x="41" y="90"/>
                  <a:pt x="26" y="81"/>
                  <a:pt x="19" y="65"/>
                </a:cubicBezTo>
                <a:cubicBezTo>
                  <a:pt x="19" y="65"/>
                  <a:pt x="19" y="65"/>
                  <a:pt x="19" y="65"/>
                </a:cubicBezTo>
                <a:cubicBezTo>
                  <a:pt x="11" y="44"/>
                  <a:pt x="21" y="21"/>
                  <a:pt x="42" y="12"/>
                </a:cubicBezTo>
                <a:cubicBezTo>
                  <a:pt x="47" y="10"/>
                  <a:pt x="52" y="9"/>
                  <a:pt x="57" y="9"/>
                </a:cubicBezTo>
                <a:lnTo>
                  <a:pt x="57"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3" name="Freeform 83"/>
          <p:cNvSpPr>
            <a:spLocks/>
          </p:cNvSpPr>
          <p:nvPr/>
        </p:nvSpPr>
        <p:spPr bwMode="auto">
          <a:xfrm>
            <a:off x="6023235" y="1217905"/>
            <a:ext cx="80941" cy="51184"/>
          </a:xfrm>
          <a:custGeom>
            <a:avLst/>
            <a:gdLst>
              <a:gd name="T0" fmla="*/ 7 w 68"/>
              <a:gd name="T1" fmla="*/ 43 h 43"/>
              <a:gd name="T2" fmla="*/ 0 w 68"/>
              <a:gd name="T3" fmla="*/ 25 h 43"/>
              <a:gd name="T4" fmla="*/ 62 w 68"/>
              <a:gd name="T5" fmla="*/ 0 h 43"/>
              <a:gd name="T6" fmla="*/ 68 w 68"/>
              <a:gd name="T7" fmla="*/ 18 h 43"/>
              <a:gd name="T8" fmla="*/ 7 w 68"/>
              <a:gd name="T9" fmla="*/ 43 h 43"/>
            </a:gdLst>
            <a:ahLst/>
            <a:cxnLst>
              <a:cxn ang="0">
                <a:pos x="T0" y="T1"/>
              </a:cxn>
              <a:cxn ang="0">
                <a:pos x="T2" y="T3"/>
              </a:cxn>
              <a:cxn ang="0">
                <a:pos x="T4" y="T5"/>
              </a:cxn>
              <a:cxn ang="0">
                <a:pos x="T6" y="T7"/>
              </a:cxn>
              <a:cxn ang="0">
                <a:pos x="T8" y="T9"/>
              </a:cxn>
            </a:cxnLst>
            <a:rect l="0" t="0" r="r" b="b"/>
            <a:pathLst>
              <a:path w="68" h="43">
                <a:moveTo>
                  <a:pt x="7" y="43"/>
                </a:moveTo>
                <a:lnTo>
                  <a:pt x="0" y="25"/>
                </a:lnTo>
                <a:lnTo>
                  <a:pt x="62" y="0"/>
                </a:lnTo>
                <a:lnTo>
                  <a:pt x="68" y="18"/>
                </a:lnTo>
                <a:lnTo>
                  <a:pt x="7" y="43"/>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4" name="Freeform 84"/>
          <p:cNvSpPr>
            <a:spLocks/>
          </p:cNvSpPr>
          <p:nvPr/>
        </p:nvSpPr>
        <p:spPr bwMode="auto">
          <a:xfrm>
            <a:off x="5972052" y="1225047"/>
            <a:ext cx="109509" cy="66658"/>
          </a:xfrm>
          <a:custGeom>
            <a:avLst/>
            <a:gdLst>
              <a:gd name="T0" fmla="*/ 16 w 67"/>
              <a:gd name="T1" fmla="*/ 39 h 41"/>
              <a:gd name="T2" fmla="*/ 2 w 67"/>
              <a:gd name="T3" fmla="*/ 33 h 41"/>
              <a:gd name="T4" fmla="*/ 8 w 67"/>
              <a:gd name="T5" fmla="*/ 19 h 41"/>
              <a:gd name="T6" fmla="*/ 50 w 67"/>
              <a:gd name="T7" fmla="*/ 2 h 41"/>
              <a:gd name="T8" fmla="*/ 64 w 67"/>
              <a:gd name="T9" fmla="*/ 8 h 41"/>
              <a:gd name="T10" fmla="*/ 58 w 67"/>
              <a:gd name="T11" fmla="*/ 22 h 41"/>
              <a:gd name="T12" fmla="*/ 16 w 67"/>
              <a:gd name="T13" fmla="*/ 39 h 41"/>
            </a:gdLst>
            <a:ahLst/>
            <a:cxnLst>
              <a:cxn ang="0">
                <a:pos x="T0" y="T1"/>
              </a:cxn>
              <a:cxn ang="0">
                <a:pos x="T2" y="T3"/>
              </a:cxn>
              <a:cxn ang="0">
                <a:pos x="T4" y="T5"/>
              </a:cxn>
              <a:cxn ang="0">
                <a:pos x="T6" y="T7"/>
              </a:cxn>
              <a:cxn ang="0">
                <a:pos x="T8" y="T9"/>
              </a:cxn>
              <a:cxn ang="0">
                <a:pos x="T10" y="T11"/>
              </a:cxn>
              <a:cxn ang="0">
                <a:pos x="T12" y="T13"/>
              </a:cxn>
            </a:cxnLst>
            <a:rect l="0" t="0" r="r" b="b"/>
            <a:pathLst>
              <a:path w="67" h="41">
                <a:moveTo>
                  <a:pt x="16" y="39"/>
                </a:moveTo>
                <a:cubicBezTo>
                  <a:pt x="10" y="41"/>
                  <a:pt x="4" y="39"/>
                  <a:pt x="2" y="33"/>
                </a:cubicBezTo>
                <a:cubicBezTo>
                  <a:pt x="0" y="28"/>
                  <a:pt x="2" y="21"/>
                  <a:pt x="8" y="19"/>
                </a:cubicBezTo>
                <a:cubicBezTo>
                  <a:pt x="50" y="2"/>
                  <a:pt x="50" y="2"/>
                  <a:pt x="50" y="2"/>
                </a:cubicBezTo>
                <a:cubicBezTo>
                  <a:pt x="56" y="0"/>
                  <a:pt x="62" y="3"/>
                  <a:pt x="64" y="8"/>
                </a:cubicBezTo>
                <a:cubicBezTo>
                  <a:pt x="67" y="14"/>
                  <a:pt x="64" y="20"/>
                  <a:pt x="58" y="22"/>
                </a:cubicBezTo>
                <a:lnTo>
                  <a:pt x="16" y="39"/>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5" name="Freeform 85"/>
          <p:cNvSpPr>
            <a:spLocks noEditPoints="1"/>
          </p:cNvSpPr>
          <p:nvPr/>
        </p:nvSpPr>
        <p:spPr bwMode="auto">
          <a:xfrm>
            <a:off x="5908965" y="2093976"/>
            <a:ext cx="334479" cy="119032"/>
          </a:xfrm>
          <a:custGeom>
            <a:avLst/>
            <a:gdLst>
              <a:gd name="T0" fmla="*/ 142 w 205"/>
              <a:gd name="T1" fmla="*/ 5 h 73"/>
              <a:gd name="T2" fmla="*/ 157 w 205"/>
              <a:gd name="T3" fmla="*/ 2 h 73"/>
              <a:gd name="T4" fmla="*/ 164 w 205"/>
              <a:gd name="T5" fmla="*/ 5 h 73"/>
              <a:gd name="T6" fmla="*/ 179 w 205"/>
              <a:gd name="T7" fmla="*/ 2 h 73"/>
              <a:gd name="T8" fmla="*/ 202 w 205"/>
              <a:gd name="T9" fmla="*/ 18 h 73"/>
              <a:gd name="T10" fmla="*/ 187 w 205"/>
              <a:gd name="T11" fmla="*/ 42 h 73"/>
              <a:gd name="T12" fmla="*/ 177 w 205"/>
              <a:gd name="T13" fmla="*/ 43 h 73"/>
              <a:gd name="T14" fmla="*/ 166 w 205"/>
              <a:gd name="T15" fmla="*/ 18 h 73"/>
              <a:gd name="T16" fmla="*/ 172 w 205"/>
              <a:gd name="T17" fmla="*/ 45 h 73"/>
              <a:gd name="T18" fmla="*/ 167 w 205"/>
              <a:gd name="T19" fmla="*/ 50 h 73"/>
              <a:gd name="T20" fmla="*/ 142 w 205"/>
              <a:gd name="T21" fmla="*/ 55 h 73"/>
              <a:gd name="T22" fmla="*/ 142 w 205"/>
              <a:gd name="T23" fmla="*/ 20 h 73"/>
              <a:gd name="T24" fmla="*/ 158 w 205"/>
              <a:gd name="T25" fmla="*/ 17 h 73"/>
              <a:gd name="T26" fmla="*/ 163 w 205"/>
              <a:gd name="T27" fmla="*/ 19 h 73"/>
              <a:gd name="T28" fmla="*/ 161 w 205"/>
              <a:gd name="T29" fmla="*/ 9 h 73"/>
              <a:gd name="T30" fmla="*/ 155 w 205"/>
              <a:gd name="T31" fmla="*/ 5 h 73"/>
              <a:gd name="T32" fmla="*/ 142 w 205"/>
              <a:gd name="T33" fmla="*/ 8 h 73"/>
              <a:gd name="T34" fmla="*/ 142 w 205"/>
              <a:gd name="T35" fmla="*/ 5 h 73"/>
              <a:gd name="T36" fmla="*/ 28 w 205"/>
              <a:gd name="T37" fmla="*/ 30 h 73"/>
              <a:gd name="T38" fmla="*/ 116 w 205"/>
              <a:gd name="T39" fmla="*/ 13 h 73"/>
              <a:gd name="T40" fmla="*/ 121 w 205"/>
              <a:gd name="T41" fmla="*/ 9 h 73"/>
              <a:gd name="T42" fmla="*/ 142 w 205"/>
              <a:gd name="T43" fmla="*/ 5 h 73"/>
              <a:gd name="T44" fmla="*/ 142 w 205"/>
              <a:gd name="T45" fmla="*/ 8 h 73"/>
              <a:gd name="T46" fmla="*/ 124 w 205"/>
              <a:gd name="T47" fmla="*/ 11 h 73"/>
              <a:gd name="T48" fmla="*/ 120 w 205"/>
              <a:gd name="T49" fmla="*/ 17 h 73"/>
              <a:gd name="T50" fmla="*/ 122 w 205"/>
              <a:gd name="T51" fmla="*/ 28 h 73"/>
              <a:gd name="T52" fmla="*/ 122 w 205"/>
              <a:gd name="T53" fmla="*/ 28 h 73"/>
              <a:gd name="T54" fmla="*/ 126 w 205"/>
              <a:gd name="T55" fmla="*/ 24 h 73"/>
              <a:gd name="T56" fmla="*/ 142 w 205"/>
              <a:gd name="T57" fmla="*/ 20 h 73"/>
              <a:gd name="T58" fmla="*/ 142 w 205"/>
              <a:gd name="T59" fmla="*/ 55 h 73"/>
              <a:gd name="T60" fmla="*/ 130 w 205"/>
              <a:gd name="T61" fmla="*/ 57 h 73"/>
              <a:gd name="T62" fmla="*/ 125 w 205"/>
              <a:gd name="T63" fmla="*/ 56 h 73"/>
              <a:gd name="T64" fmla="*/ 35 w 205"/>
              <a:gd name="T65" fmla="*/ 73 h 73"/>
              <a:gd name="T66" fmla="*/ 28 w 205"/>
              <a:gd name="T67" fmla="*/ 70 h 73"/>
              <a:gd name="T68" fmla="*/ 28 w 205"/>
              <a:gd name="T69" fmla="*/ 67 h 73"/>
              <a:gd name="T70" fmla="*/ 35 w 205"/>
              <a:gd name="T71" fmla="*/ 70 h 73"/>
              <a:gd name="T72" fmla="*/ 35 w 205"/>
              <a:gd name="T73" fmla="*/ 70 h 73"/>
              <a:gd name="T74" fmla="*/ 37 w 205"/>
              <a:gd name="T75" fmla="*/ 70 h 73"/>
              <a:gd name="T76" fmla="*/ 42 w 205"/>
              <a:gd name="T77" fmla="*/ 62 h 73"/>
              <a:gd name="T78" fmla="*/ 36 w 205"/>
              <a:gd name="T79" fmla="*/ 57 h 73"/>
              <a:gd name="T80" fmla="*/ 40 w 205"/>
              <a:gd name="T81" fmla="*/ 50 h 73"/>
              <a:gd name="T82" fmla="*/ 34 w 205"/>
              <a:gd name="T83" fmla="*/ 45 h 73"/>
              <a:gd name="T84" fmla="*/ 37 w 205"/>
              <a:gd name="T85" fmla="*/ 38 h 73"/>
              <a:gd name="T86" fmla="*/ 30 w 205"/>
              <a:gd name="T87" fmla="*/ 33 h 73"/>
              <a:gd name="T88" fmla="*/ 28 w 205"/>
              <a:gd name="T89" fmla="*/ 33 h 73"/>
              <a:gd name="T90" fmla="*/ 28 w 205"/>
              <a:gd name="T91" fmla="*/ 34 h 73"/>
              <a:gd name="T92" fmla="*/ 28 w 205"/>
              <a:gd name="T93" fmla="*/ 30 h 73"/>
              <a:gd name="T94" fmla="*/ 26 w 205"/>
              <a:gd name="T95" fmla="*/ 31 h 73"/>
              <a:gd name="T96" fmla="*/ 28 w 205"/>
              <a:gd name="T97" fmla="*/ 30 h 73"/>
              <a:gd name="T98" fmla="*/ 28 w 205"/>
              <a:gd name="T99" fmla="*/ 34 h 73"/>
              <a:gd name="T100" fmla="*/ 13 w 205"/>
              <a:gd name="T101" fmla="*/ 49 h 73"/>
              <a:gd name="T102" fmla="*/ 15 w 205"/>
              <a:gd name="T103" fmla="*/ 62 h 73"/>
              <a:gd name="T104" fmla="*/ 28 w 205"/>
              <a:gd name="T105" fmla="*/ 67 h 73"/>
              <a:gd name="T106" fmla="*/ 28 w 205"/>
              <a:gd name="T107" fmla="*/ 70 h 73"/>
              <a:gd name="T108" fmla="*/ 0 w 205"/>
              <a:gd name="T109" fmla="*/ 58 h 73"/>
              <a:gd name="T110" fmla="*/ 26 w 205"/>
              <a:gd name="T111" fmla="*/ 31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05" h="73">
                <a:moveTo>
                  <a:pt x="142" y="5"/>
                </a:moveTo>
                <a:cubicBezTo>
                  <a:pt x="157" y="2"/>
                  <a:pt x="157" y="2"/>
                  <a:pt x="157" y="2"/>
                </a:cubicBezTo>
                <a:cubicBezTo>
                  <a:pt x="160" y="1"/>
                  <a:pt x="163" y="3"/>
                  <a:pt x="164" y="5"/>
                </a:cubicBezTo>
                <a:cubicBezTo>
                  <a:pt x="179" y="2"/>
                  <a:pt x="179" y="2"/>
                  <a:pt x="179" y="2"/>
                </a:cubicBezTo>
                <a:cubicBezTo>
                  <a:pt x="190" y="0"/>
                  <a:pt x="200" y="7"/>
                  <a:pt x="202" y="18"/>
                </a:cubicBezTo>
                <a:cubicBezTo>
                  <a:pt x="205" y="29"/>
                  <a:pt x="197" y="39"/>
                  <a:pt x="187" y="42"/>
                </a:cubicBezTo>
                <a:cubicBezTo>
                  <a:pt x="177" y="43"/>
                  <a:pt x="177" y="43"/>
                  <a:pt x="177" y="43"/>
                </a:cubicBezTo>
                <a:cubicBezTo>
                  <a:pt x="166" y="18"/>
                  <a:pt x="166" y="18"/>
                  <a:pt x="166" y="18"/>
                </a:cubicBezTo>
                <a:cubicBezTo>
                  <a:pt x="172" y="45"/>
                  <a:pt x="172" y="45"/>
                  <a:pt x="172" y="45"/>
                </a:cubicBezTo>
                <a:cubicBezTo>
                  <a:pt x="172" y="47"/>
                  <a:pt x="170" y="50"/>
                  <a:pt x="167" y="50"/>
                </a:cubicBezTo>
                <a:cubicBezTo>
                  <a:pt x="142" y="55"/>
                  <a:pt x="142" y="55"/>
                  <a:pt x="142" y="55"/>
                </a:cubicBezTo>
                <a:cubicBezTo>
                  <a:pt x="142" y="20"/>
                  <a:pt x="142" y="20"/>
                  <a:pt x="142" y="20"/>
                </a:cubicBezTo>
                <a:cubicBezTo>
                  <a:pt x="158" y="17"/>
                  <a:pt x="158" y="17"/>
                  <a:pt x="158" y="17"/>
                </a:cubicBezTo>
                <a:cubicBezTo>
                  <a:pt x="160" y="17"/>
                  <a:pt x="162" y="18"/>
                  <a:pt x="163" y="19"/>
                </a:cubicBezTo>
                <a:cubicBezTo>
                  <a:pt x="161" y="9"/>
                  <a:pt x="161" y="9"/>
                  <a:pt x="161" y="9"/>
                </a:cubicBezTo>
                <a:cubicBezTo>
                  <a:pt x="161" y="6"/>
                  <a:pt x="158" y="5"/>
                  <a:pt x="155" y="5"/>
                </a:cubicBezTo>
                <a:cubicBezTo>
                  <a:pt x="142" y="8"/>
                  <a:pt x="142" y="8"/>
                  <a:pt x="142" y="8"/>
                </a:cubicBezTo>
                <a:lnTo>
                  <a:pt x="142" y="5"/>
                </a:lnTo>
                <a:close/>
                <a:moveTo>
                  <a:pt x="28" y="30"/>
                </a:moveTo>
                <a:cubicBezTo>
                  <a:pt x="116" y="13"/>
                  <a:pt x="116" y="13"/>
                  <a:pt x="116" y="13"/>
                </a:cubicBezTo>
                <a:cubicBezTo>
                  <a:pt x="117" y="11"/>
                  <a:pt x="119" y="9"/>
                  <a:pt x="121" y="9"/>
                </a:cubicBezTo>
                <a:cubicBezTo>
                  <a:pt x="142" y="5"/>
                  <a:pt x="142" y="5"/>
                  <a:pt x="142" y="5"/>
                </a:cubicBezTo>
                <a:cubicBezTo>
                  <a:pt x="142" y="8"/>
                  <a:pt x="142" y="8"/>
                  <a:pt x="142" y="8"/>
                </a:cubicBezTo>
                <a:cubicBezTo>
                  <a:pt x="124" y="11"/>
                  <a:pt x="124" y="11"/>
                  <a:pt x="124" y="11"/>
                </a:cubicBezTo>
                <a:cubicBezTo>
                  <a:pt x="121" y="12"/>
                  <a:pt x="119" y="15"/>
                  <a:pt x="120" y="17"/>
                </a:cubicBezTo>
                <a:cubicBezTo>
                  <a:pt x="122" y="28"/>
                  <a:pt x="122" y="28"/>
                  <a:pt x="122" y="28"/>
                </a:cubicBezTo>
                <a:cubicBezTo>
                  <a:pt x="122" y="28"/>
                  <a:pt x="122" y="28"/>
                  <a:pt x="122" y="28"/>
                </a:cubicBezTo>
                <a:cubicBezTo>
                  <a:pt x="122" y="26"/>
                  <a:pt x="124" y="24"/>
                  <a:pt x="126" y="24"/>
                </a:cubicBezTo>
                <a:cubicBezTo>
                  <a:pt x="142" y="20"/>
                  <a:pt x="142" y="20"/>
                  <a:pt x="142" y="20"/>
                </a:cubicBezTo>
                <a:cubicBezTo>
                  <a:pt x="142" y="55"/>
                  <a:pt x="142" y="55"/>
                  <a:pt x="142" y="55"/>
                </a:cubicBezTo>
                <a:cubicBezTo>
                  <a:pt x="130" y="57"/>
                  <a:pt x="130" y="57"/>
                  <a:pt x="130" y="57"/>
                </a:cubicBezTo>
                <a:cubicBezTo>
                  <a:pt x="128" y="58"/>
                  <a:pt x="126" y="57"/>
                  <a:pt x="125" y="56"/>
                </a:cubicBezTo>
                <a:cubicBezTo>
                  <a:pt x="35" y="73"/>
                  <a:pt x="35" y="73"/>
                  <a:pt x="35" y="73"/>
                </a:cubicBezTo>
                <a:cubicBezTo>
                  <a:pt x="28" y="70"/>
                  <a:pt x="28" y="70"/>
                  <a:pt x="28" y="70"/>
                </a:cubicBezTo>
                <a:cubicBezTo>
                  <a:pt x="28" y="67"/>
                  <a:pt x="28" y="67"/>
                  <a:pt x="28" y="67"/>
                </a:cubicBezTo>
                <a:cubicBezTo>
                  <a:pt x="35" y="70"/>
                  <a:pt x="35" y="70"/>
                  <a:pt x="35" y="70"/>
                </a:cubicBezTo>
                <a:cubicBezTo>
                  <a:pt x="35" y="70"/>
                  <a:pt x="35" y="70"/>
                  <a:pt x="35" y="70"/>
                </a:cubicBezTo>
                <a:cubicBezTo>
                  <a:pt x="37" y="70"/>
                  <a:pt x="37" y="70"/>
                  <a:pt x="37" y="70"/>
                </a:cubicBezTo>
                <a:cubicBezTo>
                  <a:pt x="41" y="69"/>
                  <a:pt x="43" y="66"/>
                  <a:pt x="42" y="62"/>
                </a:cubicBezTo>
                <a:cubicBezTo>
                  <a:pt x="42" y="59"/>
                  <a:pt x="39" y="57"/>
                  <a:pt x="36" y="57"/>
                </a:cubicBezTo>
                <a:cubicBezTo>
                  <a:pt x="39" y="56"/>
                  <a:pt x="40" y="53"/>
                  <a:pt x="40" y="50"/>
                </a:cubicBezTo>
                <a:cubicBezTo>
                  <a:pt x="39" y="47"/>
                  <a:pt x="37" y="45"/>
                  <a:pt x="34" y="45"/>
                </a:cubicBezTo>
                <a:cubicBezTo>
                  <a:pt x="36" y="44"/>
                  <a:pt x="38" y="41"/>
                  <a:pt x="37" y="38"/>
                </a:cubicBezTo>
                <a:cubicBezTo>
                  <a:pt x="37" y="34"/>
                  <a:pt x="33" y="32"/>
                  <a:pt x="30" y="33"/>
                </a:cubicBezTo>
                <a:cubicBezTo>
                  <a:pt x="28" y="33"/>
                  <a:pt x="28" y="33"/>
                  <a:pt x="28" y="33"/>
                </a:cubicBezTo>
                <a:cubicBezTo>
                  <a:pt x="28" y="34"/>
                  <a:pt x="28" y="34"/>
                  <a:pt x="28" y="34"/>
                </a:cubicBezTo>
                <a:lnTo>
                  <a:pt x="28" y="30"/>
                </a:lnTo>
                <a:close/>
                <a:moveTo>
                  <a:pt x="26" y="31"/>
                </a:moveTo>
                <a:cubicBezTo>
                  <a:pt x="28" y="30"/>
                  <a:pt x="28" y="30"/>
                  <a:pt x="28" y="30"/>
                </a:cubicBezTo>
                <a:cubicBezTo>
                  <a:pt x="28" y="34"/>
                  <a:pt x="28" y="34"/>
                  <a:pt x="28" y="34"/>
                </a:cubicBezTo>
                <a:cubicBezTo>
                  <a:pt x="13" y="49"/>
                  <a:pt x="13" y="49"/>
                  <a:pt x="13" y="49"/>
                </a:cubicBezTo>
                <a:cubicBezTo>
                  <a:pt x="15" y="62"/>
                  <a:pt x="15" y="62"/>
                  <a:pt x="15" y="62"/>
                </a:cubicBezTo>
                <a:cubicBezTo>
                  <a:pt x="28" y="67"/>
                  <a:pt x="28" y="67"/>
                  <a:pt x="28" y="67"/>
                </a:cubicBezTo>
                <a:cubicBezTo>
                  <a:pt x="28" y="70"/>
                  <a:pt x="28" y="70"/>
                  <a:pt x="28" y="70"/>
                </a:cubicBezTo>
                <a:cubicBezTo>
                  <a:pt x="0" y="58"/>
                  <a:pt x="0" y="58"/>
                  <a:pt x="0" y="58"/>
                </a:cubicBezTo>
                <a:lnTo>
                  <a:pt x="26" y="31"/>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6" name="Freeform 86"/>
          <p:cNvSpPr>
            <a:spLocks/>
          </p:cNvSpPr>
          <p:nvPr/>
        </p:nvSpPr>
        <p:spPr bwMode="auto">
          <a:xfrm>
            <a:off x="7294492" y="2401078"/>
            <a:ext cx="184499" cy="236873"/>
          </a:xfrm>
          <a:custGeom>
            <a:avLst/>
            <a:gdLst>
              <a:gd name="T0" fmla="*/ 113 w 113"/>
              <a:gd name="T1" fmla="*/ 25 h 145"/>
              <a:gd name="T2" fmla="*/ 108 w 113"/>
              <a:gd name="T3" fmla="*/ 22 h 145"/>
              <a:gd name="T4" fmla="*/ 42 w 113"/>
              <a:gd name="T5" fmla="*/ 128 h 145"/>
              <a:gd name="T6" fmla="*/ 19 w 113"/>
              <a:gd name="T7" fmla="*/ 132 h 145"/>
              <a:gd name="T8" fmla="*/ 12 w 113"/>
              <a:gd name="T9" fmla="*/ 109 h 145"/>
              <a:gd name="T10" fmla="*/ 78 w 113"/>
              <a:gd name="T11" fmla="*/ 3 h 145"/>
              <a:gd name="T12" fmla="*/ 73 w 113"/>
              <a:gd name="T13" fmla="*/ 0 h 145"/>
              <a:gd name="T14" fmla="*/ 6 w 113"/>
              <a:gd name="T15" fmla="*/ 107 h 145"/>
              <a:gd name="T16" fmla="*/ 15 w 113"/>
              <a:gd name="T17" fmla="*/ 138 h 145"/>
              <a:gd name="T18" fmla="*/ 47 w 113"/>
              <a:gd name="T19" fmla="*/ 132 h 145"/>
              <a:gd name="T20" fmla="*/ 113 w 113"/>
              <a:gd name="T21" fmla="*/ 2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3" h="145">
                <a:moveTo>
                  <a:pt x="113" y="25"/>
                </a:moveTo>
                <a:cubicBezTo>
                  <a:pt x="108" y="22"/>
                  <a:pt x="108" y="22"/>
                  <a:pt x="108" y="22"/>
                </a:cubicBezTo>
                <a:cubicBezTo>
                  <a:pt x="42" y="128"/>
                  <a:pt x="42" y="128"/>
                  <a:pt x="42" y="128"/>
                </a:cubicBezTo>
                <a:cubicBezTo>
                  <a:pt x="38" y="135"/>
                  <a:pt x="27" y="137"/>
                  <a:pt x="19" y="132"/>
                </a:cubicBezTo>
                <a:cubicBezTo>
                  <a:pt x="11" y="127"/>
                  <a:pt x="8" y="117"/>
                  <a:pt x="12" y="109"/>
                </a:cubicBezTo>
                <a:cubicBezTo>
                  <a:pt x="78" y="3"/>
                  <a:pt x="78" y="3"/>
                  <a:pt x="78" y="3"/>
                </a:cubicBezTo>
                <a:cubicBezTo>
                  <a:pt x="73" y="0"/>
                  <a:pt x="73" y="0"/>
                  <a:pt x="73" y="0"/>
                </a:cubicBezTo>
                <a:cubicBezTo>
                  <a:pt x="6" y="107"/>
                  <a:pt x="6" y="107"/>
                  <a:pt x="6" y="107"/>
                </a:cubicBezTo>
                <a:cubicBezTo>
                  <a:pt x="0" y="117"/>
                  <a:pt x="4" y="131"/>
                  <a:pt x="15" y="138"/>
                </a:cubicBezTo>
                <a:cubicBezTo>
                  <a:pt x="26" y="145"/>
                  <a:pt x="40" y="142"/>
                  <a:pt x="47" y="132"/>
                </a:cubicBezTo>
                <a:lnTo>
                  <a:pt x="113" y="25"/>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7" name="Freeform 87"/>
          <p:cNvSpPr>
            <a:spLocks/>
          </p:cNvSpPr>
          <p:nvPr/>
        </p:nvSpPr>
        <p:spPr bwMode="auto">
          <a:xfrm>
            <a:off x="7399240" y="2392746"/>
            <a:ext cx="89274" cy="61896"/>
          </a:xfrm>
          <a:custGeom>
            <a:avLst/>
            <a:gdLst>
              <a:gd name="T0" fmla="*/ 54 w 55"/>
              <a:gd name="T1" fmla="*/ 35 h 38"/>
              <a:gd name="T2" fmla="*/ 48 w 55"/>
              <a:gd name="T3" fmla="*/ 37 h 38"/>
              <a:gd name="T4" fmla="*/ 3 w 55"/>
              <a:gd name="T5" fmla="*/ 9 h 38"/>
              <a:gd name="T6" fmla="*/ 2 w 55"/>
              <a:gd name="T7" fmla="*/ 3 h 38"/>
              <a:gd name="T8" fmla="*/ 8 w 55"/>
              <a:gd name="T9" fmla="*/ 1 h 38"/>
              <a:gd name="T10" fmla="*/ 53 w 55"/>
              <a:gd name="T11" fmla="*/ 29 h 38"/>
              <a:gd name="T12" fmla="*/ 54 w 55"/>
              <a:gd name="T13" fmla="*/ 35 h 38"/>
            </a:gdLst>
            <a:ahLst/>
            <a:cxnLst>
              <a:cxn ang="0">
                <a:pos x="T0" y="T1"/>
              </a:cxn>
              <a:cxn ang="0">
                <a:pos x="T2" y="T3"/>
              </a:cxn>
              <a:cxn ang="0">
                <a:pos x="T4" y="T5"/>
              </a:cxn>
              <a:cxn ang="0">
                <a:pos x="T6" y="T7"/>
              </a:cxn>
              <a:cxn ang="0">
                <a:pos x="T8" y="T9"/>
              </a:cxn>
              <a:cxn ang="0">
                <a:pos x="T10" y="T11"/>
              </a:cxn>
              <a:cxn ang="0">
                <a:pos x="T12" y="T13"/>
              </a:cxn>
            </a:cxnLst>
            <a:rect l="0" t="0" r="r" b="b"/>
            <a:pathLst>
              <a:path w="55" h="38">
                <a:moveTo>
                  <a:pt x="54" y="35"/>
                </a:moveTo>
                <a:cubicBezTo>
                  <a:pt x="53" y="37"/>
                  <a:pt x="50" y="38"/>
                  <a:pt x="48" y="37"/>
                </a:cubicBezTo>
                <a:cubicBezTo>
                  <a:pt x="3" y="9"/>
                  <a:pt x="3" y="9"/>
                  <a:pt x="3" y="9"/>
                </a:cubicBezTo>
                <a:cubicBezTo>
                  <a:pt x="1" y="7"/>
                  <a:pt x="0" y="5"/>
                  <a:pt x="2" y="3"/>
                </a:cubicBezTo>
                <a:cubicBezTo>
                  <a:pt x="3" y="1"/>
                  <a:pt x="6" y="0"/>
                  <a:pt x="8" y="1"/>
                </a:cubicBezTo>
                <a:cubicBezTo>
                  <a:pt x="53" y="29"/>
                  <a:pt x="53" y="29"/>
                  <a:pt x="53" y="29"/>
                </a:cubicBezTo>
                <a:cubicBezTo>
                  <a:pt x="55" y="31"/>
                  <a:pt x="55" y="33"/>
                  <a:pt x="54" y="35"/>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8" name="Freeform 88"/>
          <p:cNvSpPr>
            <a:spLocks/>
          </p:cNvSpPr>
          <p:nvPr/>
        </p:nvSpPr>
        <p:spPr bwMode="auto">
          <a:xfrm>
            <a:off x="7330201" y="2441549"/>
            <a:ext cx="122603" cy="170215"/>
          </a:xfrm>
          <a:custGeom>
            <a:avLst/>
            <a:gdLst>
              <a:gd name="T0" fmla="*/ 75 w 75"/>
              <a:gd name="T1" fmla="*/ 4 h 104"/>
              <a:gd name="T2" fmla="*/ 69 w 75"/>
              <a:gd name="T3" fmla="*/ 0 h 104"/>
              <a:gd name="T4" fmla="*/ 10 w 75"/>
              <a:gd name="T5" fmla="*/ 95 h 104"/>
              <a:gd name="T6" fmla="*/ 0 w 75"/>
              <a:gd name="T7" fmla="*/ 100 h 104"/>
              <a:gd name="T8" fmla="*/ 1 w 75"/>
              <a:gd name="T9" fmla="*/ 101 h 104"/>
              <a:gd name="T10" fmla="*/ 17 w 75"/>
              <a:gd name="T11" fmla="*/ 98 h 104"/>
              <a:gd name="T12" fmla="*/ 75 w 75"/>
              <a:gd name="T13" fmla="*/ 4 h 104"/>
            </a:gdLst>
            <a:ahLst/>
            <a:cxnLst>
              <a:cxn ang="0">
                <a:pos x="T0" y="T1"/>
              </a:cxn>
              <a:cxn ang="0">
                <a:pos x="T2" y="T3"/>
              </a:cxn>
              <a:cxn ang="0">
                <a:pos x="T4" y="T5"/>
              </a:cxn>
              <a:cxn ang="0">
                <a:pos x="T6" y="T7"/>
              </a:cxn>
              <a:cxn ang="0">
                <a:pos x="T8" y="T9"/>
              </a:cxn>
              <a:cxn ang="0">
                <a:pos x="T10" y="T11"/>
              </a:cxn>
              <a:cxn ang="0">
                <a:pos x="T12" y="T13"/>
              </a:cxn>
            </a:cxnLst>
            <a:rect l="0" t="0" r="r" b="b"/>
            <a:pathLst>
              <a:path w="75" h="104">
                <a:moveTo>
                  <a:pt x="75" y="4"/>
                </a:moveTo>
                <a:cubicBezTo>
                  <a:pt x="69" y="0"/>
                  <a:pt x="69" y="0"/>
                  <a:pt x="69" y="0"/>
                </a:cubicBezTo>
                <a:cubicBezTo>
                  <a:pt x="10" y="95"/>
                  <a:pt x="10" y="95"/>
                  <a:pt x="10" y="95"/>
                </a:cubicBezTo>
                <a:cubicBezTo>
                  <a:pt x="8" y="98"/>
                  <a:pt x="4" y="100"/>
                  <a:pt x="0" y="100"/>
                </a:cubicBezTo>
                <a:cubicBezTo>
                  <a:pt x="0" y="100"/>
                  <a:pt x="1" y="100"/>
                  <a:pt x="1" y="101"/>
                </a:cubicBezTo>
                <a:cubicBezTo>
                  <a:pt x="7" y="104"/>
                  <a:pt x="14" y="103"/>
                  <a:pt x="17" y="98"/>
                </a:cubicBezTo>
                <a:lnTo>
                  <a:pt x="75" y="4"/>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9" name="Freeform 89"/>
          <p:cNvSpPr>
            <a:spLocks noEditPoints="1"/>
          </p:cNvSpPr>
          <p:nvPr/>
        </p:nvSpPr>
        <p:spPr bwMode="auto">
          <a:xfrm>
            <a:off x="7044525" y="1472633"/>
            <a:ext cx="166644" cy="121412"/>
          </a:xfrm>
          <a:custGeom>
            <a:avLst/>
            <a:gdLst>
              <a:gd name="T0" fmla="*/ 84 w 102"/>
              <a:gd name="T1" fmla="*/ 71 h 74"/>
              <a:gd name="T2" fmla="*/ 79 w 102"/>
              <a:gd name="T3" fmla="*/ 69 h 74"/>
              <a:gd name="T4" fmla="*/ 79 w 102"/>
              <a:gd name="T5" fmla="*/ 69 h 74"/>
              <a:gd name="T6" fmla="*/ 79 w 102"/>
              <a:gd name="T7" fmla="*/ 52 h 74"/>
              <a:gd name="T8" fmla="*/ 86 w 102"/>
              <a:gd name="T9" fmla="*/ 49 h 74"/>
              <a:gd name="T10" fmla="*/ 90 w 102"/>
              <a:gd name="T11" fmla="*/ 38 h 74"/>
              <a:gd name="T12" fmla="*/ 79 w 102"/>
              <a:gd name="T13" fmla="*/ 31 h 74"/>
              <a:gd name="T14" fmla="*/ 85 w 102"/>
              <a:gd name="T15" fmla="*/ 20 h 74"/>
              <a:gd name="T16" fmla="*/ 79 w 102"/>
              <a:gd name="T17" fmla="*/ 16 h 74"/>
              <a:gd name="T18" fmla="*/ 72 w 102"/>
              <a:gd name="T19" fmla="*/ 3 h 74"/>
              <a:gd name="T20" fmla="*/ 79 w 102"/>
              <a:gd name="T21" fmla="*/ 16 h 74"/>
              <a:gd name="T22" fmla="*/ 72 w 102"/>
              <a:gd name="T23" fmla="*/ 21 h 74"/>
              <a:gd name="T24" fmla="*/ 72 w 102"/>
              <a:gd name="T25" fmla="*/ 9 h 74"/>
              <a:gd name="T26" fmla="*/ 79 w 102"/>
              <a:gd name="T27" fmla="*/ 73 h 74"/>
              <a:gd name="T28" fmla="*/ 72 w 102"/>
              <a:gd name="T29" fmla="*/ 69 h 74"/>
              <a:gd name="T30" fmla="*/ 79 w 102"/>
              <a:gd name="T31" fmla="*/ 73 h 74"/>
              <a:gd name="T32" fmla="*/ 79 w 102"/>
              <a:gd name="T33" fmla="*/ 34 h 74"/>
              <a:gd name="T34" fmla="*/ 75 w 102"/>
              <a:gd name="T35" fmla="*/ 45 h 74"/>
              <a:gd name="T36" fmla="*/ 79 w 102"/>
              <a:gd name="T37" fmla="*/ 52 h 74"/>
              <a:gd name="T38" fmla="*/ 72 w 102"/>
              <a:gd name="T39" fmla="*/ 25 h 74"/>
              <a:gd name="T40" fmla="*/ 79 w 102"/>
              <a:gd name="T41" fmla="*/ 31 h 74"/>
              <a:gd name="T42" fmla="*/ 72 w 102"/>
              <a:gd name="T43" fmla="*/ 3 h 74"/>
              <a:gd name="T44" fmla="*/ 71 w 102"/>
              <a:gd name="T45" fmla="*/ 8 h 74"/>
              <a:gd name="T46" fmla="*/ 66 w 102"/>
              <a:gd name="T47" fmla="*/ 2 h 74"/>
              <a:gd name="T48" fmla="*/ 66 w 102"/>
              <a:gd name="T49" fmla="*/ 73 h 74"/>
              <a:gd name="T50" fmla="*/ 67 w 102"/>
              <a:gd name="T51" fmla="*/ 65 h 74"/>
              <a:gd name="T52" fmla="*/ 72 w 102"/>
              <a:gd name="T53" fmla="*/ 74 h 74"/>
              <a:gd name="T54" fmla="*/ 72 w 102"/>
              <a:gd name="T55" fmla="*/ 21 h 74"/>
              <a:gd name="T56" fmla="*/ 72 w 102"/>
              <a:gd name="T57" fmla="*/ 52 h 74"/>
              <a:gd name="T58" fmla="*/ 66 w 102"/>
              <a:gd name="T59" fmla="*/ 57 h 74"/>
              <a:gd name="T60" fmla="*/ 69 w 102"/>
              <a:gd name="T61" fmla="*/ 16 h 74"/>
              <a:gd name="T62" fmla="*/ 22 w 102"/>
              <a:gd name="T63" fmla="*/ 10 h 74"/>
              <a:gd name="T64" fmla="*/ 66 w 102"/>
              <a:gd name="T65" fmla="*/ 5 h 74"/>
              <a:gd name="T66" fmla="*/ 64 w 102"/>
              <a:gd name="T67" fmla="*/ 6 h 74"/>
              <a:gd name="T68" fmla="*/ 66 w 102"/>
              <a:gd name="T69" fmla="*/ 16 h 74"/>
              <a:gd name="T70" fmla="*/ 66 w 102"/>
              <a:gd name="T71" fmla="*/ 64 h 74"/>
              <a:gd name="T72" fmla="*/ 37 w 102"/>
              <a:gd name="T73" fmla="*/ 57 h 74"/>
              <a:gd name="T74" fmla="*/ 22 w 102"/>
              <a:gd name="T75" fmla="*/ 49 h 74"/>
              <a:gd name="T76" fmla="*/ 27 w 102"/>
              <a:gd name="T77" fmla="*/ 48 h 74"/>
              <a:gd name="T78" fmla="*/ 22 w 102"/>
              <a:gd name="T79" fmla="*/ 27 h 74"/>
              <a:gd name="T80" fmla="*/ 2 w 102"/>
              <a:gd name="T81" fmla="*/ 41 h 74"/>
              <a:gd name="T82" fmla="*/ 22 w 102"/>
              <a:gd name="T83" fmla="*/ 10 h 74"/>
              <a:gd name="T84" fmla="*/ 17 w 102"/>
              <a:gd name="T85" fmla="*/ 28 h 74"/>
              <a:gd name="T86" fmla="*/ 22 w 102"/>
              <a:gd name="T87" fmla="*/ 49 h 74"/>
              <a:gd name="T88" fmla="*/ 2 w 102"/>
              <a:gd name="T89" fmla="*/ 4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2" h="74">
                <a:moveTo>
                  <a:pt x="79" y="7"/>
                </a:moveTo>
                <a:cubicBezTo>
                  <a:pt x="102" y="22"/>
                  <a:pt x="98" y="62"/>
                  <a:pt x="84" y="71"/>
                </a:cubicBezTo>
                <a:cubicBezTo>
                  <a:pt x="82" y="72"/>
                  <a:pt x="80" y="73"/>
                  <a:pt x="79" y="73"/>
                </a:cubicBezTo>
                <a:cubicBezTo>
                  <a:pt x="79" y="69"/>
                  <a:pt x="79" y="69"/>
                  <a:pt x="79" y="69"/>
                </a:cubicBezTo>
                <a:cubicBezTo>
                  <a:pt x="79" y="69"/>
                  <a:pt x="79" y="69"/>
                  <a:pt x="79" y="69"/>
                </a:cubicBezTo>
                <a:cubicBezTo>
                  <a:pt x="79" y="69"/>
                  <a:pt x="79" y="69"/>
                  <a:pt x="79" y="69"/>
                </a:cubicBezTo>
                <a:cubicBezTo>
                  <a:pt x="83" y="67"/>
                  <a:pt x="85" y="61"/>
                  <a:pt x="83" y="57"/>
                </a:cubicBezTo>
                <a:cubicBezTo>
                  <a:pt x="82" y="55"/>
                  <a:pt x="80" y="53"/>
                  <a:pt x="79" y="52"/>
                </a:cubicBezTo>
                <a:cubicBezTo>
                  <a:pt x="79" y="49"/>
                  <a:pt x="79" y="49"/>
                  <a:pt x="79" y="49"/>
                </a:cubicBezTo>
                <a:cubicBezTo>
                  <a:pt x="81" y="50"/>
                  <a:pt x="84" y="50"/>
                  <a:pt x="86" y="49"/>
                </a:cubicBezTo>
                <a:cubicBezTo>
                  <a:pt x="86" y="49"/>
                  <a:pt x="86" y="49"/>
                  <a:pt x="86" y="49"/>
                </a:cubicBezTo>
                <a:cubicBezTo>
                  <a:pt x="90" y="47"/>
                  <a:pt x="92" y="42"/>
                  <a:pt x="90" y="38"/>
                </a:cubicBezTo>
                <a:cubicBezTo>
                  <a:pt x="88" y="34"/>
                  <a:pt x="83" y="32"/>
                  <a:pt x="79" y="34"/>
                </a:cubicBezTo>
                <a:cubicBezTo>
                  <a:pt x="79" y="31"/>
                  <a:pt x="79" y="31"/>
                  <a:pt x="79" y="31"/>
                </a:cubicBezTo>
                <a:cubicBezTo>
                  <a:pt x="80" y="31"/>
                  <a:pt x="81" y="30"/>
                  <a:pt x="82" y="30"/>
                </a:cubicBezTo>
                <a:cubicBezTo>
                  <a:pt x="86" y="28"/>
                  <a:pt x="87" y="24"/>
                  <a:pt x="85" y="20"/>
                </a:cubicBezTo>
                <a:cubicBezTo>
                  <a:pt x="85" y="20"/>
                  <a:pt x="85" y="20"/>
                  <a:pt x="85" y="20"/>
                </a:cubicBezTo>
                <a:cubicBezTo>
                  <a:pt x="84" y="17"/>
                  <a:pt x="81" y="16"/>
                  <a:pt x="79" y="16"/>
                </a:cubicBezTo>
                <a:lnTo>
                  <a:pt x="79" y="7"/>
                </a:lnTo>
                <a:close/>
                <a:moveTo>
                  <a:pt x="72" y="3"/>
                </a:moveTo>
                <a:cubicBezTo>
                  <a:pt x="74" y="4"/>
                  <a:pt x="76" y="5"/>
                  <a:pt x="79" y="7"/>
                </a:cubicBezTo>
                <a:cubicBezTo>
                  <a:pt x="79" y="16"/>
                  <a:pt x="79" y="16"/>
                  <a:pt x="79" y="16"/>
                </a:cubicBezTo>
                <a:cubicBezTo>
                  <a:pt x="77" y="16"/>
                  <a:pt x="76" y="16"/>
                  <a:pt x="75" y="17"/>
                </a:cubicBezTo>
                <a:cubicBezTo>
                  <a:pt x="73" y="17"/>
                  <a:pt x="72" y="19"/>
                  <a:pt x="72" y="21"/>
                </a:cubicBezTo>
                <a:cubicBezTo>
                  <a:pt x="72" y="13"/>
                  <a:pt x="72" y="13"/>
                  <a:pt x="72" y="13"/>
                </a:cubicBezTo>
                <a:cubicBezTo>
                  <a:pt x="72" y="12"/>
                  <a:pt x="72" y="10"/>
                  <a:pt x="72" y="9"/>
                </a:cubicBezTo>
                <a:cubicBezTo>
                  <a:pt x="72" y="3"/>
                  <a:pt x="72" y="3"/>
                  <a:pt x="72" y="3"/>
                </a:cubicBezTo>
                <a:close/>
                <a:moveTo>
                  <a:pt x="79" y="73"/>
                </a:moveTo>
                <a:cubicBezTo>
                  <a:pt x="76" y="74"/>
                  <a:pt x="74" y="74"/>
                  <a:pt x="72" y="74"/>
                </a:cubicBezTo>
                <a:cubicBezTo>
                  <a:pt x="72" y="69"/>
                  <a:pt x="72" y="69"/>
                  <a:pt x="72" y="69"/>
                </a:cubicBezTo>
                <a:cubicBezTo>
                  <a:pt x="74" y="70"/>
                  <a:pt x="76" y="70"/>
                  <a:pt x="79" y="69"/>
                </a:cubicBezTo>
                <a:cubicBezTo>
                  <a:pt x="79" y="73"/>
                  <a:pt x="79" y="73"/>
                  <a:pt x="79" y="73"/>
                </a:cubicBezTo>
                <a:close/>
                <a:moveTo>
                  <a:pt x="79" y="31"/>
                </a:moveTo>
                <a:cubicBezTo>
                  <a:pt x="79" y="34"/>
                  <a:pt x="79" y="34"/>
                  <a:pt x="79" y="34"/>
                </a:cubicBezTo>
                <a:cubicBezTo>
                  <a:pt x="78" y="34"/>
                  <a:pt x="78" y="34"/>
                  <a:pt x="78" y="34"/>
                </a:cubicBezTo>
                <a:cubicBezTo>
                  <a:pt x="74" y="36"/>
                  <a:pt x="73" y="41"/>
                  <a:pt x="75" y="45"/>
                </a:cubicBezTo>
                <a:cubicBezTo>
                  <a:pt x="76" y="47"/>
                  <a:pt x="77" y="48"/>
                  <a:pt x="79" y="49"/>
                </a:cubicBezTo>
                <a:cubicBezTo>
                  <a:pt x="79" y="52"/>
                  <a:pt x="79" y="52"/>
                  <a:pt x="79" y="52"/>
                </a:cubicBezTo>
                <a:cubicBezTo>
                  <a:pt x="76" y="51"/>
                  <a:pt x="74" y="51"/>
                  <a:pt x="72" y="52"/>
                </a:cubicBezTo>
                <a:cubicBezTo>
                  <a:pt x="72" y="25"/>
                  <a:pt x="72" y="25"/>
                  <a:pt x="72" y="25"/>
                </a:cubicBezTo>
                <a:cubicBezTo>
                  <a:pt x="72" y="26"/>
                  <a:pt x="72" y="26"/>
                  <a:pt x="72" y="26"/>
                </a:cubicBezTo>
                <a:cubicBezTo>
                  <a:pt x="73" y="29"/>
                  <a:pt x="76" y="31"/>
                  <a:pt x="79" y="31"/>
                </a:cubicBezTo>
                <a:close/>
                <a:moveTo>
                  <a:pt x="66" y="2"/>
                </a:moveTo>
                <a:cubicBezTo>
                  <a:pt x="68" y="2"/>
                  <a:pt x="70" y="3"/>
                  <a:pt x="72" y="3"/>
                </a:cubicBezTo>
                <a:cubicBezTo>
                  <a:pt x="72" y="9"/>
                  <a:pt x="72" y="9"/>
                  <a:pt x="72" y="9"/>
                </a:cubicBezTo>
                <a:cubicBezTo>
                  <a:pt x="71" y="9"/>
                  <a:pt x="71" y="9"/>
                  <a:pt x="71" y="8"/>
                </a:cubicBezTo>
                <a:cubicBezTo>
                  <a:pt x="70" y="7"/>
                  <a:pt x="68" y="5"/>
                  <a:pt x="66" y="5"/>
                </a:cubicBezTo>
                <a:cubicBezTo>
                  <a:pt x="66" y="2"/>
                  <a:pt x="66" y="2"/>
                  <a:pt x="66" y="2"/>
                </a:cubicBezTo>
                <a:close/>
                <a:moveTo>
                  <a:pt x="72" y="74"/>
                </a:moveTo>
                <a:cubicBezTo>
                  <a:pt x="70" y="74"/>
                  <a:pt x="68" y="73"/>
                  <a:pt x="66" y="73"/>
                </a:cubicBezTo>
                <a:cubicBezTo>
                  <a:pt x="66" y="64"/>
                  <a:pt x="66" y="64"/>
                  <a:pt x="66" y="64"/>
                </a:cubicBezTo>
                <a:cubicBezTo>
                  <a:pt x="66" y="64"/>
                  <a:pt x="67" y="64"/>
                  <a:pt x="67" y="65"/>
                </a:cubicBezTo>
                <a:cubicBezTo>
                  <a:pt x="68" y="67"/>
                  <a:pt x="70" y="68"/>
                  <a:pt x="72" y="69"/>
                </a:cubicBezTo>
                <a:cubicBezTo>
                  <a:pt x="72" y="74"/>
                  <a:pt x="72" y="74"/>
                  <a:pt x="72" y="74"/>
                </a:cubicBezTo>
                <a:close/>
                <a:moveTo>
                  <a:pt x="72" y="13"/>
                </a:moveTo>
                <a:cubicBezTo>
                  <a:pt x="72" y="21"/>
                  <a:pt x="72" y="21"/>
                  <a:pt x="72" y="21"/>
                </a:cubicBezTo>
                <a:cubicBezTo>
                  <a:pt x="71" y="22"/>
                  <a:pt x="71" y="24"/>
                  <a:pt x="72" y="25"/>
                </a:cubicBezTo>
                <a:cubicBezTo>
                  <a:pt x="72" y="52"/>
                  <a:pt x="72" y="52"/>
                  <a:pt x="72" y="52"/>
                </a:cubicBezTo>
                <a:cubicBezTo>
                  <a:pt x="71" y="52"/>
                  <a:pt x="71" y="52"/>
                  <a:pt x="71" y="52"/>
                </a:cubicBezTo>
                <a:cubicBezTo>
                  <a:pt x="69" y="54"/>
                  <a:pt x="67" y="55"/>
                  <a:pt x="66" y="57"/>
                </a:cubicBezTo>
                <a:cubicBezTo>
                  <a:pt x="66" y="16"/>
                  <a:pt x="66" y="16"/>
                  <a:pt x="66" y="16"/>
                </a:cubicBezTo>
                <a:cubicBezTo>
                  <a:pt x="67" y="16"/>
                  <a:pt x="68" y="16"/>
                  <a:pt x="69" y="16"/>
                </a:cubicBezTo>
                <a:cubicBezTo>
                  <a:pt x="70" y="15"/>
                  <a:pt x="71" y="14"/>
                  <a:pt x="72" y="13"/>
                </a:cubicBezTo>
                <a:close/>
                <a:moveTo>
                  <a:pt x="22" y="10"/>
                </a:moveTo>
                <a:cubicBezTo>
                  <a:pt x="41" y="2"/>
                  <a:pt x="55" y="0"/>
                  <a:pt x="66" y="2"/>
                </a:cubicBezTo>
                <a:cubicBezTo>
                  <a:pt x="66" y="5"/>
                  <a:pt x="66" y="5"/>
                  <a:pt x="66" y="5"/>
                </a:cubicBezTo>
                <a:cubicBezTo>
                  <a:pt x="65" y="5"/>
                  <a:pt x="65" y="6"/>
                  <a:pt x="64" y="6"/>
                </a:cubicBezTo>
                <a:cubicBezTo>
                  <a:pt x="64" y="6"/>
                  <a:pt x="64" y="6"/>
                  <a:pt x="64" y="6"/>
                </a:cubicBezTo>
                <a:cubicBezTo>
                  <a:pt x="61" y="7"/>
                  <a:pt x="60" y="11"/>
                  <a:pt x="61" y="13"/>
                </a:cubicBezTo>
                <a:cubicBezTo>
                  <a:pt x="62" y="15"/>
                  <a:pt x="64" y="16"/>
                  <a:pt x="66" y="16"/>
                </a:cubicBezTo>
                <a:cubicBezTo>
                  <a:pt x="66" y="57"/>
                  <a:pt x="66" y="57"/>
                  <a:pt x="66" y="57"/>
                </a:cubicBezTo>
                <a:cubicBezTo>
                  <a:pt x="66" y="59"/>
                  <a:pt x="66" y="62"/>
                  <a:pt x="66" y="64"/>
                </a:cubicBezTo>
                <a:cubicBezTo>
                  <a:pt x="66" y="73"/>
                  <a:pt x="66" y="73"/>
                  <a:pt x="66" y="73"/>
                </a:cubicBezTo>
                <a:cubicBezTo>
                  <a:pt x="56" y="68"/>
                  <a:pt x="48" y="56"/>
                  <a:pt x="37" y="57"/>
                </a:cubicBezTo>
                <a:cubicBezTo>
                  <a:pt x="32" y="57"/>
                  <a:pt x="27" y="58"/>
                  <a:pt x="22" y="57"/>
                </a:cubicBezTo>
                <a:cubicBezTo>
                  <a:pt x="22" y="49"/>
                  <a:pt x="22" y="49"/>
                  <a:pt x="22" y="49"/>
                </a:cubicBezTo>
                <a:cubicBezTo>
                  <a:pt x="24" y="49"/>
                  <a:pt x="25" y="48"/>
                  <a:pt x="27" y="48"/>
                </a:cubicBezTo>
                <a:cubicBezTo>
                  <a:pt x="27" y="48"/>
                  <a:pt x="27" y="48"/>
                  <a:pt x="27" y="48"/>
                </a:cubicBezTo>
                <a:cubicBezTo>
                  <a:pt x="32" y="45"/>
                  <a:pt x="34" y="38"/>
                  <a:pt x="32" y="33"/>
                </a:cubicBezTo>
                <a:cubicBezTo>
                  <a:pt x="30" y="29"/>
                  <a:pt x="26" y="27"/>
                  <a:pt x="22" y="27"/>
                </a:cubicBezTo>
                <a:lnTo>
                  <a:pt x="22" y="10"/>
                </a:lnTo>
                <a:close/>
                <a:moveTo>
                  <a:pt x="2" y="41"/>
                </a:moveTo>
                <a:cubicBezTo>
                  <a:pt x="0" y="23"/>
                  <a:pt x="18" y="12"/>
                  <a:pt x="18" y="12"/>
                </a:cubicBezTo>
                <a:cubicBezTo>
                  <a:pt x="20" y="12"/>
                  <a:pt x="21" y="11"/>
                  <a:pt x="22" y="10"/>
                </a:cubicBezTo>
                <a:cubicBezTo>
                  <a:pt x="22" y="27"/>
                  <a:pt x="22" y="27"/>
                  <a:pt x="22" y="27"/>
                </a:cubicBezTo>
                <a:cubicBezTo>
                  <a:pt x="20" y="27"/>
                  <a:pt x="19" y="27"/>
                  <a:pt x="17" y="28"/>
                </a:cubicBezTo>
                <a:cubicBezTo>
                  <a:pt x="12" y="31"/>
                  <a:pt x="9" y="37"/>
                  <a:pt x="12" y="43"/>
                </a:cubicBezTo>
                <a:cubicBezTo>
                  <a:pt x="14" y="47"/>
                  <a:pt x="18" y="49"/>
                  <a:pt x="22" y="49"/>
                </a:cubicBezTo>
                <a:cubicBezTo>
                  <a:pt x="22" y="57"/>
                  <a:pt x="22" y="57"/>
                  <a:pt x="22" y="57"/>
                </a:cubicBezTo>
                <a:cubicBezTo>
                  <a:pt x="12" y="57"/>
                  <a:pt x="4" y="53"/>
                  <a:pt x="2" y="41"/>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0" name="Freeform 90"/>
          <p:cNvSpPr>
            <a:spLocks/>
          </p:cNvSpPr>
          <p:nvPr/>
        </p:nvSpPr>
        <p:spPr bwMode="auto">
          <a:xfrm>
            <a:off x="5655428" y="2267763"/>
            <a:ext cx="154741" cy="199973"/>
          </a:xfrm>
          <a:custGeom>
            <a:avLst/>
            <a:gdLst>
              <a:gd name="T0" fmla="*/ 0 w 95"/>
              <a:gd name="T1" fmla="*/ 21 h 123"/>
              <a:gd name="T2" fmla="*/ 4 w 95"/>
              <a:gd name="T3" fmla="*/ 19 h 123"/>
              <a:gd name="T4" fmla="*/ 59 w 95"/>
              <a:gd name="T5" fmla="*/ 109 h 123"/>
              <a:gd name="T6" fmla="*/ 79 w 95"/>
              <a:gd name="T7" fmla="*/ 112 h 123"/>
              <a:gd name="T8" fmla="*/ 85 w 95"/>
              <a:gd name="T9" fmla="*/ 93 h 123"/>
              <a:gd name="T10" fmla="*/ 29 w 95"/>
              <a:gd name="T11" fmla="*/ 3 h 123"/>
              <a:gd name="T12" fmla="*/ 34 w 95"/>
              <a:gd name="T13" fmla="*/ 0 h 123"/>
              <a:gd name="T14" fmla="*/ 90 w 95"/>
              <a:gd name="T15" fmla="*/ 91 h 123"/>
              <a:gd name="T16" fmla="*/ 82 w 95"/>
              <a:gd name="T17" fmla="*/ 117 h 123"/>
              <a:gd name="T18" fmla="*/ 56 w 95"/>
              <a:gd name="T19" fmla="*/ 112 h 123"/>
              <a:gd name="T20" fmla="*/ 0 w 95"/>
              <a:gd name="T21" fmla="*/ 21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 h="123">
                <a:moveTo>
                  <a:pt x="0" y="21"/>
                </a:moveTo>
                <a:cubicBezTo>
                  <a:pt x="4" y="19"/>
                  <a:pt x="4" y="19"/>
                  <a:pt x="4" y="19"/>
                </a:cubicBezTo>
                <a:cubicBezTo>
                  <a:pt x="59" y="109"/>
                  <a:pt x="59" y="109"/>
                  <a:pt x="59" y="109"/>
                </a:cubicBezTo>
                <a:cubicBezTo>
                  <a:pt x="63" y="115"/>
                  <a:pt x="72" y="117"/>
                  <a:pt x="79" y="112"/>
                </a:cubicBezTo>
                <a:cubicBezTo>
                  <a:pt x="87" y="108"/>
                  <a:pt x="89" y="99"/>
                  <a:pt x="85" y="93"/>
                </a:cubicBezTo>
                <a:cubicBezTo>
                  <a:pt x="29" y="3"/>
                  <a:pt x="29" y="3"/>
                  <a:pt x="29" y="3"/>
                </a:cubicBezTo>
                <a:cubicBezTo>
                  <a:pt x="34" y="0"/>
                  <a:pt x="34" y="0"/>
                  <a:pt x="34" y="0"/>
                </a:cubicBezTo>
                <a:cubicBezTo>
                  <a:pt x="90" y="91"/>
                  <a:pt x="90" y="91"/>
                  <a:pt x="90" y="91"/>
                </a:cubicBezTo>
                <a:cubicBezTo>
                  <a:pt x="95" y="100"/>
                  <a:pt x="92" y="111"/>
                  <a:pt x="82" y="117"/>
                </a:cubicBezTo>
                <a:cubicBezTo>
                  <a:pt x="73" y="123"/>
                  <a:pt x="61" y="121"/>
                  <a:pt x="56" y="112"/>
                </a:cubicBezTo>
                <a:lnTo>
                  <a:pt x="0" y="21"/>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1" name="Freeform 91"/>
          <p:cNvSpPr>
            <a:spLocks/>
          </p:cNvSpPr>
          <p:nvPr/>
        </p:nvSpPr>
        <p:spPr bwMode="auto">
          <a:xfrm>
            <a:off x="5645906" y="2260621"/>
            <a:ext cx="76180" cy="52374"/>
          </a:xfrm>
          <a:custGeom>
            <a:avLst/>
            <a:gdLst>
              <a:gd name="T0" fmla="*/ 1 w 47"/>
              <a:gd name="T1" fmla="*/ 30 h 32"/>
              <a:gd name="T2" fmla="*/ 6 w 47"/>
              <a:gd name="T3" fmla="*/ 31 h 32"/>
              <a:gd name="T4" fmla="*/ 44 w 47"/>
              <a:gd name="T5" fmla="*/ 7 h 32"/>
              <a:gd name="T6" fmla="*/ 46 w 47"/>
              <a:gd name="T7" fmla="*/ 2 h 32"/>
              <a:gd name="T8" fmla="*/ 41 w 47"/>
              <a:gd name="T9" fmla="*/ 1 h 32"/>
              <a:gd name="T10" fmla="*/ 2 w 47"/>
              <a:gd name="T11" fmla="*/ 25 h 32"/>
              <a:gd name="T12" fmla="*/ 1 w 47"/>
              <a:gd name="T13" fmla="*/ 30 h 32"/>
            </a:gdLst>
            <a:ahLst/>
            <a:cxnLst>
              <a:cxn ang="0">
                <a:pos x="T0" y="T1"/>
              </a:cxn>
              <a:cxn ang="0">
                <a:pos x="T2" y="T3"/>
              </a:cxn>
              <a:cxn ang="0">
                <a:pos x="T4" y="T5"/>
              </a:cxn>
              <a:cxn ang="0">
                <a:pos x="T6" y="T7"/>
              </a:cxn>
              <a:cxn ang="0">
                <a:pos x="T8" y="T9"/>
              </a:cxn>
              <a:cxn ang="0">
                <a:pos x="T10" y="T11"/>
              </a:cxn>
              <a:cxn ang="0">
                <a:pos x="T12" y="T13"/>
              </a:cxn>
            </a:cxnLst>
            <a:rect l="0" t="0" r="r" b="b"/>
            <a:pathLst>
              <a:path w="47" h="32">
                <a:moveTo>
                  <a:pt x="1" y="30"/>
                </a:moveTo>
                <a:cubicBezTo>
                  <a:pt x="2" y="32"/>
                  <a:pt x="4" y="32"/>
                  <a:pt x="6" y="31"/>
                </a:cubicBezTo>
                <a:cubicBezTo>
                  <a:pt x="44" y="7"/>
                  <a:pt x="44" y="7"/>
                  <a:pt x="44" y="7"/>
                </a:cubicBezTo>
                <a:cubicBezTo>
                  <a:pt x="46" y="6"/>
                  <a:pt x="47" y="4"/>
                  <a:pt x="46" y="2"/>
                </a:cubicBezTo>
                <a:cubicBezTo>
                  <a:pt x="45" y="1"/>
                  <a:pt x="42" y="0"/>
                  <a:pt x="41" y="1"/>
                </a:cubicBezTo>
                <a:cubicBezTo>
                  <a:pt x="2" y="25"/>
                  <a:pt x="2" y="25"/>
                  <a:pt x="2" y="25"/>
                </a:cubicBezTo>
                <a:cubicBezTo>
                  <a:pt x="1" y="26"/>
                  <a:pt x="0" y="28"/>
                  <a:pt x="1" y="30"/>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2" name="Freeform 92"/>
          <p:cNvSpPr>
            <a:spLocks/>
          </p:cNvSpPr>
          <p:nvPr/>
        </p:nvSpPr>
        <p:spPr bwMode="auto">
          <a:xfrm>
            <a:off x="5676854" y="2303472"/>
            <a:ext cx="104748" cy="144028"/>
          </a:xfrm>
          <a:custGeom>
            <a:avLst/>
            <a:gdLst>
              <a:gd name="T0" fmla="*/ 0 w 64"/>
              <a:gd name="T1" fmla="*/ 3 h 88"/>
              <a:gd name="T2" fmla="*/ 5 w 64"/>
              <a:gd name="T3" fmla="*/ 0 h 88"/>
              <a:gd name="T4" fmla="*/ 55 w 64"/>
              <a:gd name="T5" fmla="*/ 80 h 88"/>
              <a:gd name="T6" fmla="*/ 64 w 64"/>
              <a:gd name="T7" fmla="*/ 85 h 88"/>
              <a:gd name="T8" fmla="*/ 63 w 64"/>
              <a:gd name="T9" fmla="*/ 85 h 88"/>
              <a:gd name="T10" fmla="*/ 49 w 64"/>
              <a:gd name="T11" fmla="*/ 82 h 88"/>
              <a:gd name="T12" fmla="*/ 0 w 64"/>
              <a:gd name="T13" fmla="*/ 3 h 88"/>
            </a:gdLst>
            <a:ahLst/>
            <a:cxnLst>
              <a:cxn ang="0">
                <a:pos x="T0" y="T1"/>
              </a:cxn>
              <a:cxn ang="0">
                <a:pos x="T2" y="T3"/>
              </a:cxn>
              <a:cxn ang="0">
                <a:pos x="T4" y="T5"/>
              </a:cxn>
              <a:cxn ang="0">
                <a:pos x="T6" y="T7"/>
              </a:cxn>
              <a:cxn ang="0">
                <a:pos x="T8" y="T9"/>
              </a:cxn>
              <a:cxn ang="0">
                <a:pos x="T10" y="T11"/>
              </a:cxn>
              <a:cxn ang="0">
                <a:pos x="T12" y="T13"/>
              </a:cxn>
            </a:cxnLst>
            <a:rect l="0" t="0" r="r" b="b"/>
            <a:pathLst>
              <a:path w="64" h="88">
                <a:moveTo>
                  <a:pt x="0" y="3"/>
                </a:moveTo>
                <a:cubicBezTo>
                  <a:pt x="5" y="0"/>
                  <a:pt x="5" y="0"/>
                  <a:pt x="5" y="0"/>
                </a:cubicBezTo>
                <a:cubicBezTo>
                  <a:pt x="55" y="80"/>
                  <a:pt x="55" y="80"/>
                  <a:pt x="55" y="80"/>
                </a:cubicBezTo>
                <a:cubicBezTo>
                  <a:pt x="57" y="83"/>
                  <a:pt x="60" y="85"/>
                  <a:pt x="64" y="85"/>
                </a:cubicBezTo>
                <a:cubicBezTo>
                  <a:pt x="63" y="85"/>
                  <a:pt x="63" y="85"/>
                  <a:pt x="63" y="85"/>
                </a:cubicBezTo>
                <a:cubicBezTo>
                  <a:pt x="58" y="88"/>
                  <a:pt x="52" y="87"/>
                  <a:pt x="49" y="82"/>
                </a:cubicBezTo>
                <a:lnTo>
                  <a:pt x="0" y="3"/>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3" name="Freeform 93"/>
          <p:cNvSpPr>
            <a:spLocks noEditPoints="1"/>
          </p:cNvSpPr>
          <p:nvPr/>
        </p:nvSpPr>
        <p:spPr bwMode="auto">
          <a:xfrm>
            <a:off x="6675528" y="3505691"/>
            <a:ext cx="164263" cy="179738"/>
          </a:xfrm>
          <a:custGeom>
            <a:avLst/>
            <a:gdLst>
              <a:gd name="T0" fmla="*/ 78 w 101"/>
              <a:gd name="T1" fmla="*/ 51 h 110"/>
              <a:gd name="T2" fmla="*/ 75 w 101"/>
              <a:gd name="T3" fmla="*/ 63 h 110"/>
              <a:gd name="T4" fmla="*/ 75 w 101"/>
              <a:gd name="T5" fmla="*/ 73 h 110"/>
              <a:gd name="T6" fmla="*/ 77 w 101"/>
              <a:gd name="T7" fmla="*/ 74 h 110"/>
              <a:gd name="T8" fmla="*/ 86 w 101"/>
              <a:gd name="T9" fmla="*/ 86 h 110"/>
              <a:gd name="T10" fmla="*/ 75 w 101"/>
              <a:gd name="T11" fmla="*/ 80 h 110"/>
              <a:gd name="T12" fmla="*/ 75 w 101"/>
              <a:gd name="T13" fmla="*/ 22 h 110"/>
              <a:gd name="T14" fmla="*/ 86 w 101"/>
              <a:gd name="T15" fmla="*/ 15 h 110"/>
              <a:gd name="T16" fmla="*/ 77 w 101"/>
              <a:gd name="T17" fmla="*/ 28 h 110"/>
              <a:gd name="T18" fmla="*/ 75 w 101"/>
              <a:gd name="T19" fmla="*/ 28 h 110"/>
              <a:gd name="T20" fmla="*/ 98 w 101"/>
              <a:gd name="T21" fmla="*/ 48 h 110"/>
              <a:gd name="T22" fmla="*/ 83 w 101"/>
              <a:gd name="T23" fmla="*/ 51 h 110"/>
              <a:gd name="T24" fmla="*/ 98 w 101"/>
              <a:gd name="T25" fmla="*/ 53 h 110"/>
              <a:gd name="T26" fmla="*/ 98 w 101"/>
              <a:gd name="T27" fmla="*/ 48 h 110"/>
              <a:gd name="T28" fmla="*/ 52 w 101"/>
              <a:gd name="T29" fmla="*/ 110 h 110"/>
              <a:gd name="T30" fmla="*/ 66 w 101"/>
              <a:gd name="T31" fmla="*/ 74 h 110"/>
              <a:gd name="T32" fmla="*/ 75 w 101"/>
              <a:gd name="T33" fmla="*/ 39 h 110"/>
              <a:gd name="T34" fmla="*/ 50 w 101"/>
              <a:gd name="T35" fmla="*/ 29 h 110"/>
              <a:gd name="T36" fmla="*/ 72 w 101"/>
              <a:gd name="T37" fmla="*/ 51 h 110"/>
              <a:gd name="T38" fmla="*/ 62 w 101"/>
              <a:gd name="T39" fmla="*/ 70 h 110"/>
              <a:gd name="T40" fmla="*/ 60 w 101"/>
              <a:gd name="T41" fmla="*/ 85 h 110"/>
              <a:gd name="T42" fmla="*/ 50 w 101"/>
              <a:gd name="T43" fmla="*/ 110 h 110"/>
              <a:gd name="T44" fmla="*/ 75 w 101"/>
              <a:gd name="T45" fmla="*/ 28 h 110"/>
              <a:gd name="T46" fmla="*/ 74 w 101"/>
              <a:gd name="T47" fmla="*/ 24 h 110"/>
              <a:gd name="T48" fmla="*/ 75 w 101"/>
              <a:gd name="T49" fmla="*/ 73 h 110"/>
              <a:gd name="T50" fmla="*/ 74 w 101"/>
              <a:gd name="T51" fmla="*/ 78 h 110"/>
              <a:gd name="T52" fmla="*/ 75 w 101"/>
              <a:gd name="T53" fmla="*/ 73 h 110"/>
              <a:gd name="T54" fmla="*/ 50 w 101"/>
              <a:gd name="T55" fmla="*/ 0 h 110"/>
              <a:gd name="T56" fmla="*/ 53 w 101"/>
              <a:gd name="T57" fmla="*/ 3 h 110"/>
              <a:gd name="T58" fmla="*/ 50 w 101"/>
              <a:gd name="T59" fmla="*/ 18 h 110"/>
              <a:gd name="T60" fmla="*/ 50 w 101"/>
              <a:gd name="T61" fmla="*/ 23 h 110"/>
              <a:gd name="T62" fmla="*/ 25 w 101"/>
              <a:gd name="T63" fmla="*/ 63 h 110"/>
              <a:gd name="T64" fmla="*/ 35 w 101"/>
              <a:gd name="T65" fmla="*/ 96 h 110"/>
              <a:gd name="T66" fmla="*/ 50 w 101"/>
              <a:gd name="T67" fmla="*/ 110 h 110"/>
              <a:gd name="T68" fmla="*/ 41 w 101"/>
              <a:gd name="T69" fmla="*/ 85 h 110"/>
              <a:gd name="T70" fmla="*/ 39 w 101"/>
              <a:gd name="T71" fmla="*/ 70 h 110"/>
              <a:gd name="T72" fmla="*/ 34 w 101"/>
              <a:gd name="T73" fmla="*/ 35 h 110"/>
              <a:gd name="T74" fmla="*/ 50 w 101"/>
              <a:gd name="T75" fmla="*/ 23 h 110"/>
              <a:gd name="T76" fmla="*/ 50 w 101"/>
              <a:gd name="T77" fmla="*/ 18 h 110"/>
              <a:gd name="T78" fmla="*/ 48 w 101"/>
              <a:gd name="T79" fmla="*/ 3 h 110"/>
              <a:gd name="T80" fmla="*/ 25 w 101"/>
              <a:gd name="T81" fmla="*/ 80 h 110"/>
              <a:gd name="T82" fmla="*/ 27 w 101"/>
              <a:gd name="T83" fmla="*/ 74 h 110"/>
              <a:gd name="T84" fmla="*/ 25 w 101"/>
              <a:gd name="T85" fmla="*/ 80 h 110"/>
              <a:gd name="T86" fmla="*/ 25 w 101"/>
              <a:gd name="T87" fmla="*/ 22 h 110"/>
              <a:gd name="T88" fmla="*/ 27 w 101"/>
              <a:gd name="T89" fmla="*/ 28 h 110"/>
              <a:gd name="T90" fmla="*/ 25 w 101"/>
              <a:gd name="T91" fmla="*/ 39 h 110"/>
              <a:gd name="T92" fmla="*/ 25 w 101"/>
              <a:gd name="T93" fmla="*/ 63 h 110"/>
              <a:gd name="T94" fmla="*/ 25 w 101"/>
              <a:gd name="T95" fmla="*/ 22 h 110"/>
              <a:gd name="T96" fmla="*/ 23 w 101"/>
              <a:gd name="T97" fmla="*/ 28 h 110"/>
              <a:gd name="T98" fmla="*/ 15 w 101"/>
              <a:gd name="T99" fmla="*/ 19 h 110"/>
              <a:gd name="T100" fmla="*/ 18 w 101"/>
              <a:gd name="T101" fmla="*/ 15 h 110"/>
              <a:gd name="T102" fmla="*/ 25 w 101"/>
              <a:gd name="T103" fmla="*/ 73 h 110"/>
              <a:gd name="T104" fmla="*/ 18 w 101"/>
              <a:gd name="T105" fmla="*/ 86 h 110"/>
              <a:gd name="T106" fmla="*/ 15 w 101"/>
              <a:gd name="T107" fmla="*/ 83 h 110"/>
              <a:gd name="T108" fmla="*/ 23 w 101"/>
              <a:gd name="T109" fmla="*/ 74 h 110"/>
              <a:gd name="T110" fmla="*/ 18 w 101"/>
              <a:gd name="T111" fmla="*/ 51 h 110"/>
              <a:gd name="T112" fmla="*/ 15 w 101"/>
              <a:gd name="T113" fmla="*/ 48 h 110"/>
              <a:gd name="T114" fmla="*/ 0 w 101"/>
              <a:gd name="T115" fmla="*/ 51 h 110"/>
              <a:gd name="T116" fmla="*/ 15 w 101"/>
              <a:gd name="T117" fmla="*/ 53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10">
                <a:moveTo>
                  <a:pt x="75" y="63"/>
                </a:moveTo>
                <a:cubicBezTo>
                  <a:pt x="77" y="59"/>
                  <a:pt x="78" y="55"/>
                  <a:pt x="78" y="51"/>
                </a:cubicBezTo>
                <a:cubicBezTo>
                  <a:pt x="78" y="47"/>
                  <a:pt x="77" y="43"/>
                  <a:pt x="75" y="39"/>
                </a:cubicBezTo>
                <a:cubicBezTo>
                  <a:pt x="75" y="63"/>
                  <a:pt x="75" y="63"/>
                  <a:pt x="75" y="63"/>
                </a:cubicBezTo>
                <a:close/>
                <a:moveTo>
                  <a:pt x="75" y="80"/>
                </a:moveTo>
                <a:cubicBezTo>
                  <a:pt x="75" y="73"/>
                  <a:pt x="75" y="73"/>
                  <a:pt x="75" y="73"/>
                </a:cubicBezTo>
                <a:cubicBezTo>
                  <a:pt x="76" y="73"/>
                  <a:pt x="77" y="73"/>
                  <a:pt x="77" y="74"/>
                </a:cubicBezTo>
                <a:cubicBezTo>
                  <a:pt x="77" y="74"/>
                  <a:pt x="77" y="74"/>
                  <a:pt x="77" y="74"/>
                </a:cubicBezTo>
                <a:cubicBezTo>
                  <a:pt x="86" y="83"/>
                  <a:pt x="86" y="83"/>
                  <a:pt x="86" y="83"/>
                </a:cubicBezTo>
                <a:cubicBezTo>
                  <a:pt x="87" y="84"/>
                  <a:pt x="87" y="85"/>
                  <a:pt x="86" y="86"/>
                </a:cubicBezTo>
                <a:cubicBezTo>
                  <a:pt x="85" y="87"/>
                  <a:pt x="83" y="87"/>
                  <a:pt x="82" y="86"/>
                </a:cubicBezTo>
                <a:cubicBezTo>
                  <a:pt x="75" y="80"/>
                  <a:pt x="75" y="80"/>
                  <a:pt x="75" y="80"/>
                </a:cubicBezTo>
                <a:close/>
                <a:moveTo>
                  <a:pt x="75" y="28"/>
                </a:moveTo>
                <a:cubicBezTo>
                  <a:pt x="75" y="22"/>
                  <a:pt x="75" y="22"/>
                  <a:pt x="75" y="22"/>
                </a:cubicBezTo>
                <a:cubicBezTo>
                  <a:pt x="82" y="15"/>
                  <a:pt x="82" y="15"/>
                  <a:pt x="82" y="15"/>
                </a:cubicBezTo>
                <a:cubicBezTo>
                  <a:pt x="83" y="14"/>
                  <a:pt x="85" y="14"/>
                  <a:pt x="86" y="15"/>
                </a:cubicBezTo>
                <a:cubicBezTo>
                  <a:pt x="87" y="16"/>
                  <a:pt x="87" y="18"/>
                  <a:pt x="86" y="19"/>
                </a:cubicBezTo>
                <a:cubicBezTo>
                  <a:pt x="77" y="28"/>
                  <a:pt x="77" y="28"/>
                  <a:pt x="77" y="28"/>
                </a:cubicBezTo>
                <a:cubicBezTo>
                  <a:pt x="77" y="28"/>
                  <a:pt x="77" y="28"/>
                  <a:pt x="77" y="28"/>
                </a:cubicBezTo>
                <a:cubicBezTo>
                  <a:pt x="77" y="28"/>
                  <a:pt x="76" y="28"/>
                  <a:pt x="75" y="28"/>
                </a:cubicBezTo>
                <a:close/>
                <a:moveTo>
                  <a:pt x="98" y="48"/>
                </a:moveTo>
                <a:cubicBezTo>
                  <a:pt x="98" y="48"/>
                  <a:pt x="98" y="48"/>
                  <a:pt x="98" y="48"/>
                </a:cubicBezTo>
                <a:cubicBezTo>
                  <a:pt x="86" y="48"/>
                  <a:pt x="86" y="48"/>
                  <a:pt x="86" y="48"/>
                </a:cubicBezTo>
                <a:cubicBezTo>
                  <a:pt x="84" y="48"/>
                  <a:pt x="83" y="49"/>
                  <a:pt x="83" y="51"/>
                </a:cubicBezTo>
                <a:cubicBezTo>
                  <a:pt x="83" y="52"/>
                  <a:pt x="84" y="53"/>
                  <a:pt x="86" y="53"/>
                </a:cubicBezTo>
                <a:cubicBezTo>
                  <a:pt x="98" y="53"/>
                  <a:pt x="98" y="53"/>
                  <a:pt x="98" y="53"/>
                </a:cubicBezTo>
                <a:cubicBezTo>
                  <a:pt x="100" y="53"/>
                  <a:pt x="101" y="52"/>
                  <a:pt x="101" y="51"/>
                </a:cubicBezTo>
                <a:cubicBezTo>
                  <a:pt x="101" y="49"/>
                  <a:pt x="100" y="48"/>
                  <a:pt x="98" y="48"/>
                </a:cubicBezTo>
                <a:close/>
                <a:moveTo>
                  <a:pt x="50" y="110"/>
                </a:moveTo>
                <a:cubicBezTo>
                  <a:pt x="52" y="110"/>
                  <a:pt x="52" y="110"/>
                  <a:pt x="52" y="110"/>
                </a:cubicBezTo>
                <a:cubicBezTo>
                  <a:pt x="60" y="110"/>
                  <a:pt x="66" y="104"/>
                  <a:pt x="66" y="96"/>
                </a:cubicBezTo>
                <a:cubicBezTo>
                  <a:pt x="66" y="74"/>
                  <a:pt x="66" y="74"/>
                  <a:pt x="66" y="74"/>
                </a:cubicBezTo>
                <a:cubicBezTo>
                  <a:pt x="70" y="71"/>
                  <a:pt x="73" y="67"/>
                  <a:pt x="75" y="63"/>
                </a:cubicBezTo>
                <a:cubicBezTo>
                  <a:pt x="75" y="39"/>
                  <a:pt x="75" y="39"/>
                  <a:pt x="75" y="39"/>
                </a:cubicBezTo>
                <a:cubicBezTo>
                  <a:pt x="71" y="29"/>
                  <a:pt x="61" y="23"/>
                  <a:pt x="50" y="23"/>
                </a:cubicBezTo>
                <a:cubicBezTo>
                  <a:pt x="50" y="29"/>
                  <a:pt x="50" y="29"/>
                  <a:pt x="50" y="29"/>
                </a:cubicBezTo>
                <a:cubicBezTo>
                  <a:pt x="56" y="29"/>
                  <a:pt x="62" y="31"/>
                  <a:pt x="66" y="35"/>
                </a:cubicBezTo>
                <a:cubicBezTo>
                  <a:pt x="70" y="39"/>
                  <a:pt x="72" y="45"/>
                  <a:pt x="72" y="51"/>
                </a:cubicBezTo>
                <a:cubicBezTo>
                  <a:pt x="72" y="59"/>
                  <a:pt x="68" y="66"/>
                  <a:pt x="62" y="70"/>
                </a:cubicBezTo>
                <a:cubicBezTo>
                  <a:pt x="62" y="70"/>
                  <a:pt x="62" y="70"/>
                  <a:pt x="62" y="70"/>
                </a:cubicBezTo>
                <a:cubicBezTo>
                  <a:pt x="61" y="70"/>
                  <a:pt x="60" y="71"/>
                  <a:pt x="60" y="72"/>
                </a:cubicBezTo>
                <a:cubicBezTo>
                  <a:pt x="60" y="85"/>
                  <a:pt x="60" y="85"/>
                  <a:pt x="60" y="85"/>
                </a:cubicBezTo>
                <a:cubicBezTo>
                  <a:pt x="50" y="85"/>
                  <a:pt x="50" y="85"/>
                  <a:pt x="50" y="85"/>
                </a:cubicBezTo>
                <a:cubicBezTo>
                  <a:pt x="50" y="110"/>
                  <a:pt x="50" y="110"/>
                  <a:pt x="50" y="110"/>
                </a:cubicBezTo>
                <a:close/>
                <a:moveTo>
                  <a:pt x="75" y="22"/>
                </a:moveTo>
                <a:cubicBezTo>
                  <a:pt x="75" y="28"/>
                  <a:pt x="75" y="28"/>
                  <a:pt x="75" y="28"/>
                </a:cubicBezTo>
                <a:cubicBezTo>
                  <a:pt x="75" y="28"/>
                  <a:pt x="74" y="28"/>
                  <a:pt x="74" y="28"/>
                </a:cubicBezTo>
                <a:cubicBezTo>
                  <a:pt x="72" y="27"/>
                  <a:pt x="72" y="25"/>
                  <a:pt x="74" y="24"/>
                </a:cubicBezTo>
                <a:cubicBezTo>
                  <a:pt x="75" y="22"/>
                  <a:pt x="75" y="22"/>
                  <a:pt x="75" y="22"/>
                </a:cubicBezTo>
                <a:close/>
                <a:moveTo>
                  <a:pt x="75" y="73"/>
                </a:moveTo>
                <a:cubicBezTo>
                  <a:pt x="75" y="80"/>
                  <a:pt x="75" y="80"/>
                  <a:pt x="75" y="80"/>
                </a:cubicBezTo>
                <a:cubicBezTo>
                  <a:pt x="74" y="78"/>
                  <a:pt x="74" y="78"/>
                  <a:pt x="74" y="78"/>
                </a:cubicBezTo>
                <a:cubicBezTo>
                  <a:pt x="72" y="77"/>
                  <a:pt x="72" y="75"/>
                  <a:pt x="74" y="74"/>
                </a:cubicBezTo>
                <a:cubicBezTo>
                  <a:pt x="74" y="73"/>
                  <a:pt x="75" y="73"/>
                  <a:pt x="75" y="73"/>
                </a:cubicBezTo>
                <a:close/>
                <a:moveTo>
                  <a:pt x="50" y="18"/>
                </a:moveTo>
                <a:cubicBezTo>
                  <a:pt x="50" y="0"/>
                  <a:pt x="50" y="0"/>
                  <a:pt x="50" y="0"/>
                </a:cubicBezTo>
                <a:cubicBezTo>
                  <a:pt x="50" y="0"/>
                  <a:pt x="50" y="0"/>
                  <a:pt x="50" y="0"/>
                </a:cubicBezTo>
                <a:cubicBezTo>
                  <a:pt x="52" y="0"/>
                  <a:pt x="53" y="2"/>
                  <a:pt x="53" y="3"/>
                </a:cubicBezTo>
                <a:cubicBezTo>
                  <a:pt x="53" y="15"/>
                  <a:pt x="53" y="15"/>
                  <a:pt x="53" y="15"/>
                </a:cubicBezTo>
                <a:cubicBezTo>
                  <a:pt x="53" y="17"/>
                  <a:pt x="52" y="18"/>
                  <a:pt x="50" y="18"/>
                </a:cubicBezTo>
                <a:cubicBezTo>
                  <a:pt x="50" y="18"/>
                  <a:pt x="50" y="18"/>
                  <a:pt x="50" y="18"/>
                </a:cubicBezTo>
                <a:close/>
                <a:moveTo>
                  <a:pt x="50" y="23"/>
                </a:moveTo>
                <a:cubicBezTo>
                  <a:pt x="39" y="23"/>
                  <a:pt x="30" y="29"/>
                  <a:pt x="25" y="39"/>
                </a:cubicBezTo>
                <a:cubicBezTo>
                  <a:pt x="25" y="63"/>
                  <a:pt x="25" y="63"/>
                  <a:pt x="25" y="63"/>
                </a:cubicBezTo>
                <a:cubicBezTo>
                  <a:pt x="27" y="68"/>
                  <a:pt x="31" y="71"/>
                  <a:pt x="35" y="74"/>
                </a:cubicBezTo>
                <a:cubicBezTo>
                  <a:pt x="35" y="96"/>
                  <a:pt x="35" y="96"/>
                  <a:pt x="35" y="96"/>
                </a:cubicBezTo>
                <a:cubicBezTo>
                  <a:pt x="35" y="104"/>
                  <a:pt x="41" y="110"/>
                  <a:pt x="49" y="110"/>
                </a:cubicBezTo>
                <a:cubicBezTo>
                  <a:pt x="50" y="110"/>
                  <a:pt x="50" y="110"/>
                  <a:pt x="50" y="110"/>
                </a:cubicBezTo>
                <a:cubicBezTo>
                  <a:pt x="50" y="85"/>
                  <a:pt x="50" y="85"/>
                  <a:pt x="50" y="85"/>
                </a:cubicBezTo>
                <a:cubicBezTo>
                  <a:pt x="41" y="85"/>
                  <a:pt x="41" y="85"/>
                  <a:pt x="41" y="85"/>
                </a:cubicBezTo>
                <a:cubicBezTo>
                  <a:pt x="41" y="72"/>
                  <a:pt x="41" y="72"/>
                  <a:pt x="41" y="72"/>
                </a:cubicBezTo>
                <a:cubicBezTo>
                  <a:pt x="41" y="71"/>
                  <a:pt x="40" y="71"/>
                  <a:pt x="39" y="70"/>
                </a:cubicBezTo>
                <a:cubicBezTo>
                  <a:pt x="33" y="66"/>
                  <a:pt x="28" y="59"/>
                  <a:pt x="28" y="51"/>
                </a:cubicBezTo>
                <a:cubicBezTo>
                  <a:pt x="28" y="45"/>
                  <a:pt x="30" y="39"/>
                  <a:pt x="34" y="35"/>
                </a:cubicBezTo>
                <a:cubicBezTo>
                  <a:pt x="39" y="31"/>
                  <a:pt x="44" y="29"/>
                  <a:pt x="50" y="29"/>
                </a:cubicBezTo>
                <a:cubicBezTo>
                  <a:pt x="50" y="23"/>
                  <a:pt x="50" y="23"/>
                  <a:pt x="50" y="23"/>
                </a:cubicBezTo>
                <a:close/>
                <a:moveTo>
                  <a:pt x="50" y="0"/>
                </a:moveTo>
                <a:cubicBezTo>
                  <a:pt x="50" y="18"/>
                  <a:pt x="50" y="18"/>
                  <a:pt x="50" y="18"/>
                </a:cubicBezTo>
                <a:cubicBezTo>
                  <a:pt x="49" y="18"/>
                  <a:pt x="48" y="17"/>
                  <a:pt x="48" y="15"/>
                </a:cubicBezTo>
                <a:cubicBezTo>
                  <a:pt x="48" y="3"/>
                  <a:pt x="48" y="3"/>
                  <a:pt x="48" y="3"/>
                </a:cubicBezTo>
                <a:cubicBezTo>
                  <a:pt x="48" y="2"/>
                  <a:pt x="49" y="1"/>
                  <a:pt x="50" y="0"/>
                </a:cubicBezTo>
                <a:close/>
                <a:moveTo>
                  <a:pt x="25" y="80"/>
                </a:moveTo>
                <a:cubicBezTo>
                  <a:pt x="25" y="73"/>
                  <a:pt x="25" y="73"/>
                  <a:pt x="25" y="73"/>
                </a:cubicBezTo>
                <a:cubicBezTo>
                  <a:pt x="26" y="73"/>
                  <a:pt x="27" y="73"/>
                  <a:pt x="27" y="74"/>
                </a:cubicBezTo>
                <a:cubicBezTo>
                  <a:pt x="28" y="75"/>
                  <a:pt x="28" y="77"/>
                  <a:pt x="27" y="78"/>
                </a:cubicBezTo>
                <a:cubicBezTo>
                  <a:pt x="25" y="80"/>
                  <a:pt x="25" y="80"/>
                  <a:pt x="25" y="80"/>
                </a:cubicBezTo>
                <a:close/>
                <a:moveTo>
                  <a:pt x="25" y="28"/>
                </a:moveTo>
                <a:cubicBezTo>
                  <a:pt x="25" y="22"/>
                  <a:pt x="25" y="22"/>
                  <a:pt x="25" y="22"/>
                </a:cubicBezTo>
                <a:cubicBezTo>
                  <a:pt x="27" y="24"/>
                  <a:pt x="27" y="24"/>
                  <a:pt x="27" y="24"/>
                </a:cubicBezTo>
                <a:cubicBezTo>
                  <a:pt x="28" y="25"/>
                  <a:pt x="28" y="27"/>
                  <a:pt x="27" y="28"/>
                </a:cubicBezTo>
                <a:cubicBezTo>
                  <a:pt x="27" y="28"/>
                  <a:pt x="26" y="28"/>
                  <a:pt x="25" y="28"/>
                </a:cubicBezTo>
                <a:close/>
                <a:moveTo>
                  <a:pt x="25" y="39"/>
                </a:moveTo>
                <a:cubicBezTo>
                  <a:pt x="23" y="42"/>
                  <a:pt x="22" y="46"/>
                  <a:pt x="22" y="51"/>
                </a:cubicBezTo>
                <a:cubicBezTo>
                  <a:pt x="22" y="55"/>
                  <a:pt x="23" y="59"/>
                  <a:pt x="25" y="63"/>
                </a:cubicBezTo>
                <a:cubicBezTo>
                  <a:pt x="25" y="39"/>
                  <a:pt x="25" y="39"/>
                  <a:pt x="25" y="39"/>
                </a:cubicBezTo>
                <a:close/>
                <a:moveTo>
                  <a:pt x="25" y="22"/>
                </a:moveTo>
                <a:cubicBezTo>
                  <a:pt x="25" y="28"/>
                  <a:pt x="25" y="28"/>
                  <a:pt x="25" y="28"/>
                </a:cubicBezTo>
                <a:cubicBezTo>
                  <a:pt x="25" y="28"/>
                  <a:pt x="24" y="28"/>
                  <a:pt x="23" y="28"/>
                </a:cubicBezTo>
                <a:cubicBezTo>
                  <a:pt x="23" y="28"/>
                  <a:pt x="23" y="28"/>
                  <a:pt x="23" y="28"/>
                </a:cubicBezTo>
                <a:cubicBezTo>
                  <a:pt x="15" y="19"/>
                  <a:pt x="15" y="19"/>
                  <a:pt x="15" y="19"/>
                </a:cubicBezTo>
                <a:cubicBezTo>
                  <a:pt x="14" y="18"/>
                  <a:pt x="14" y="16"/>
                  <a:pt x="15" y="15"/>
                </a:cubicBezTo>
                <a:cubicBezTo>
                  <a:pt x="16" y="14"/>
                  <a:pt x="17" y="14"/>
                  <a:pt x="18" y="15"/>
                </a:cubicBezTo>
                <a:cubicBezTo>
                  <a:pt x="25" y="22"/>
                  <a:pt x="25" y="22"/>
                  <a:pt x="25" y="22"/>
                </a:cubicBezTo>
                <a:close/>
                <a:moveTo>
                  <a:pt x="25" y="73"/>
                </a:moveTo>
                <a:cubicBezTo>
                  <a:pt x="25" y="80"/>
                  <a:pt x="25" y="80"/>
                  <a:pt x="25" y="80"/>
                </a:cubicBezTo>
                <a:cubicBezTo>
                  <a:pt x="18" y="86"/>
                  <a:pt x="18" y="86"/>
                  <a:pt x="18" y="86"/>
                </a:cubicBezTo>
                <a:cubicBezTo>
                  <a:pt x="17" y="87"/>
                  <a:pt x="16" y="87"/>
                  <a:pt x="15" y="86"/>
                </a:cubicBezTo>
                <a:cubicBezTo>
                  <a:pt x="14" y="85"/>
                  <a:pt x="14" y="84"/>
                  <a:pt x="15" y="83"/>
                </a:cubicBezTo>
                <a:cubicBezTo>
                  <a:pt x="23" y="74"/>
                  <a:pt x="23" y="74"/>
                  <a:pt x="23" y="74"/>
                </a:cubicBezTo>
                <a:cubicBezTo>
                  <a:pt x="23" y="74"/>
                  <a:pt x="23" y="74"/>
                  <a:pt x="23" y="74"/>
                </a:cubicBezTo>
                <a:cubicBezTo>
                  <a:pt x="24" y="74"/>
                  <a:pt x="25" y="73"/>
                  <a:pt x="25" y="73"/>
                </a:cubicBezTo>
                <a:close/>
                <a:moveTo>
                  <a:pt x="18" y="51"/>
                </a:moveTo>
                <a:cubicBezTo>
                  <a:pt x="18" y="51"/>
                  <a:pt x="18" y="51"/>
                  <a:pt x="18" y="51"/>
                </a:cubicBezTo>
                <a:cubicBezTo>
                  <a:pt x="18" y="49"/>
                  <a:pt x="16" y="48"/>
                  <a:pt x="15" y="48"/>
                </a:cubicBezTo>
                <a:cubicBezTo>
                  <a:pt x="3" y="48"/>
                  <a:pt x="3" y="48"/>
                  <a:pt x="3" y="48"/>
                </a:cubicBezTo>
                <a:cubicBezTo>
                  <a:pt x="1" y="48"/>
                  <a:pt x="0" y="49"/>
                  <a:pt x="0" y="51"/>
                </a:cubicBezTo>
                <a:cubicBezTo>
                  <a:pt x="0" y="52"/>
                  <a:pt x="1" y="53"/>
                  <a:pt x="3" y="53"/>
                </a:cubicBezTo>
                <a:cubicBezTo>
                  <a:pt x="15" y="53"/>
                  <a:pt x="15" y="53"/>
                  <a:pt x="15" y="53"/>
                </a:cubicBezTo>
                <a:cubicBezTo>
                  <a:pt x="16" y="53"/>
                  <a:pt x="18" y="52"/>
                  <a:pt x="18" y="51"/>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4" name="Freeform 94"/>
          <p:cNvSpPr>
            <a:spLocks/>
          </p:cNvSpPr>
          <p:nvPr/>
        </p:nvSpPr>
        <p:spPr bwMode="auto">
          <a:xfrm>
            <a:off x="6476745" y="2321327"/>
            <a:ext cx="47613" cy="45232"/>
          </a:xfrm>
          <a:custGeom>
            <a:avLst/>
            <a:gdLst>
              <a:gd name="T0" fmla="*/ 28 w 29"/>
              <a:gd name="T1" fmla="*/ 16 h 28"/>
              <a:gd name="T2" fmla="*/ 12 w 29"/>
              <a:gd name="T3" fmla="*/ 27 h 28"/>
              <a:gd name="T4" fmla="*/ 1 w 29"/>
              <a:gd name="T5" fmla="*/ 12 h 28"/>
              <a:gd name="T6" fmla="*/ 17 w 29"/>
              <a:gd name="T7" fmla="*/ 1 h 28"/>
              <a:gd name="T8" fmla="*/ 28 w 29"/>
              <a:gd name="T9" fmla="*/ 16 h 28"/>
            </a:gdLst>
            <a:ahLst/>
            <a:cxnLst>
              <a:cxn ang="0">
                <a:pos x="T0" y="T1"/>
              </a:cxn>
              <a:cxn ang="0">
                <a:pos x="T2" y="T3"/>
              </a:cxn>
              <a:cxn ang="0">
                <a:pos x="T4" y="T5"/>
              </a:cxn>
              <a:cxn ang="0">
                <a:pos x="T6" y="T7"/>
              </a:cxn>
              <a:cxn ang="0">
                <a:pos x="T8" y="T9"/>
              </a:cxn>
            </a:cxnLst>
            <a:rect l="0" t="0" r="r" b="b"/>
            <a:pathLst>
              <a:path w="29" h="28">
                <a:moveTo>
                  <a:pt x="28" y="16"/>
                </a:moveTo>
                <a:cubicBezTo>
                  <a:pt x="26" y="23"/>
                  <a:pt x="19" y="28"/>
                  <a:pt x="12" y="27"/>
                </a:cubicBezTo>
                <a:cubicBezTo>
                  <a:pt x="5" y="26"/>
                  <a:pt x="0" y="19"/>
                  <a:pt x="1" y="12"/>
                </a:cubicBezTo>
                <a:cubicBezTo>
                  <a:pt x="3" y="4"/>
                  <a:pt x="10" y="0"/>
                  <a:pt x="17" y="1"/>
                </a:cubicBezTo>
                <a:cubicBezTo>
                  <a:pt x="24" y="2"/>
                  <a:pt x="29" y="9"/>
                  <a:pt x="28" y="16"/>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5" name="Freeform 95"/>
          <p:cNvSpPr>
            <a:spLocks/>
          </p:cNvSpPr>
          <p:nvPr/>
        </p:nvSpPr>
        <p:spPr bwMode="auto">
          <a:xfrm>
            <a:off x="6466032" y="2184441"/>
            <a:ext cx="44042" cy="147599"/>
          </a:xfrm>
          <a:custGeom>
            <a:avLst/>
            <a:gdLst>
              <a:gd name="T0" fmla="*/ 27 w 27"/>
              <a:gd name="T1" fmla="*/ 90 h 91"/>
              <a:gd name="T2" fmla="*/ 12 w 27"/>
              <a:gd name="T3" fmla="*/ 14 h 91"/>
              <a:gd name="T4" fmla="*/ 1 w 27"/>
              <a:gd name="T5" fmla="*/ 0 h 91"/>
              <a:gd name="T6" fmla="*/ 17 w 27"/>
              <a:gd name="T7" fmla="*/ 91 h 91"/>
              <a:gd name="T8" fmla="*/ 27 w 27"/>
              <a:gd name="T9" fmla="*/ 90 h 91"/>
            </a:gdLst>
            <a:ahLst/>
            <a:cxnLst>
              <a:cxn ang="0">
                <a:pos x="T0" y="T1"/>
              </a:cxn>
              <a:cxn ang="0">
                <a:pos x="T2" y="T3"/>
              </a:cxn>
              <a:cxn ang="0">
                <a:pos x="T4" y="T5"/>
              </a:cxn>
              <a:cxn ang="0">
                <a:pos x="T6" y="T7"/>
              </a:cxn>
              <a:cxn ang="0">
                <a:pos x="T8" y="T9"/>
              </a:cxn>
            </a:cxnLst>
            <a:rect l="0" t="0" r="r" b="b"/>
            <a:pathLst>
              <a:path w="27" h="91">
                <a:moveTo>
                  <a:pt x="27" y="90"/>
                </a:moveTo>
                <a:cubicBezTo>
                  <a:pt x="27" y="90"/>
                  <a:pt x="12" y="14"/>
                  <a:pt x="12" y="14"/>
                </a:cubicBezTo>
                <a:cubicBezTo>
                  <a:pt x="12" y="14"/>
                  <a:pt x="3" y="0"/>
                  <a:pt x="1" y="0"/>
                </a:cubicBezTo>
                <a:cubicBezTo>
                  <a:pt x="0" y="0"/>
                  <a:pt x="17" y="91"/>
                  <a:pt x="17" y="91"/>
                </a:cubicBezTo>
                <a:lnTo>
                  <a:pt x="27" y="9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6" name="Freeform 96"/>
          <p:cNvSpPr>
            <a:spLocks/>
          </p:cNvSpPr>
          <p:nvPr/>
        </p:nvSpPr>
        <p:spPr bwMode="auto">
          <a:xfrm>
            <a:off x="6496981" y="2208247"/>
            <a:ext cx="95225" cy="127364"/>
          </a:xfrm>
          <a:custGeom>
            <a:avLst/>
            <a:gdLst>
              <a:gd name="T0" fmla="*/ 1 w 80"/>
              <a:gd name="T1" fmla="*/ 99 h 107"/>
              <a:gd name="T2" fmla="*/ 60 w 80"/>
              <a:gd name="T3" fmla="*/ 13 h 107"/>
              <a:gd name="T4" fmla="*/ 80 w 80"/>
              <a:gd name="T5" fmla="*/ 0 h 107"/>
              <a:gd name="T6" fmla="*/ 71 w 80"/>
              <a:gd name="T7" fmla="*/ 21 h 107"/>
              <a:gd name="T8" fmla="*/ 12 w 80"/>
              <a:gd name="T9" fmla="*/ 107 h 107"/>
              <a:gd name="T10" fmla="*/ 0 w 80"/>
              <a:gd name="T11" fmla="*/ 100 h 107"/>
              <a:gd name="T12" fmla="*/ 1 w 80"/>
              <a:gd name="T13" fmla="*/ 99 h 107"/>
            </a:gdLst>
            <a:ahLst/>
            <a:cxnLst>
              <a:cxn ang="0">
                <a:pos x="T0" y="T1"/>
              </a:cxn>
              <a:cxn ang="0">
                <a:pos x="T2" y="T3"/>
              </a:cxn>
              <a:cxn ang="0">
                <a:pos x="T4" y="T5"/>
              </a:cxn>
              <a:cxn ang="0">
                <a:pos x="T6" y="T7"/>
              </a:cxn>
              <a:cxn ang="0">
                <a:pos x="T8" y="T9"/>
              </a:cxn>
              <a:cxn ang="0">
                <a:pos x="T10" y="T11"/>
              </a:cxn>
              <a:cxn ang="0">
                <a:pos x="T12" y="T13"/>
              </a:cxn>
            </a:cxnLst>
            <a:rect l="0" t="0" r="r" b="b"/>
            <a:pathLst>
              <a:path w="80" h="107">
                <a:moveTo>
                  <a:pt x="1" y="99"/>
                </a:moveTo>
                <a:lnTo>
                  <a:pt x="60" y="13"/>
                </a:lnTo>
                <a:lnTo>
                  <a:pt x="80" y="0"/>
                </a:lnTo>
                <a:lnTo>
                  <a:pt x="71" y="21"/>
                </a:lnTo>
                <a:lnTo>
                  <a:pt x="12" y="107"/>
                </a:lnTo>
                <a:lnTo>
                  <a:pt x="0" y="100"/>
                </a:lnTo>
                <a:lnTo>
                  <a:pt x="1" y="99"/>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7" name="Freeform 97"/>
          <p:cNvSpPr>
            <a:spLocks/>
          </p:cNvSpPr>
          <p:nvPr/>
        </p:nvSpPr>
        <p:spPr bwMode="auto">
          <a:xfrm>
            <a:off x="6488649" y="2355846"/>
            <a:ext cx="11903" cy="23806"/>
          </a:xfrm>
          <a:custGeom>
            <a:avLst/>
            <a:gdLst>
              <a:gd name="T0" fmla="*/ 2 w 7"/>
              <a:gd name="T1" fmla="*/ 3 h 15"/>
              <a:gd name="T2" fmla="*/ 5 w 7"/>
              <a:gd name="T3" fmla="*/ 1 h 15"/>
              <a:gd name="T4" fmla="*/ 7 w 7"/>
              <a:gd name="T5" fmla="*/ 3 h 15"/>
              <a:gd name="T6" fmla="*/ 5 w 7"/>
              <a:gd name="T7" fmla="*/ 13 h 15"/>
              <a:gd name="T8" fmla="*/ 3 w 7"/>
              <a:gd name="T9" fmla="*/ 15 h 15"/>
              <a:gd name="T10" fmla="*/ 1 w 7"/>
              <a:gd name="T11" fmla="*/ 12 h 15"/>
              <a:gd name="T12" fmla="*/ 2 w 7"/>
              <a:gd name="T13" fmla="*/ 3 h 15"/>
            </a:gdLst>
            <a:ahLst/>
            <a:cxnLst>
              <a:cxn ang="0">
                <a:pos x="T0" y="T1"/>
              </a:cxn>
              <a:cxn ang="0">
                <a:pos x="T2" y="T3"/>
              </a:cxn>
              <a:cxn ang="0">
                <a:pos x="T4" y="T5"/>
              </a:cxn>
              <a:cxn ang="0">
                <a:pos x="T6" y="T7"/>
              </a:cxn>
              <a:cxn ang="0">
                <a:pos x="T8" y="T9"/>
              </a:cxn>
              <a:cxn ang="0">
                <a:pos x="T10" y="T11"/>
              </a:cxn>
              <a:cxn ang="0">
                <a:pos x="T12" y="T13"/>
              </a:cxn>
            </a:cxnLst>
            <a:rect l="0" t="0" r="r" b="b"/>
            <a:pathLst>
              <a:path w="7" h="15">
                <a:moveTo>
                  <a:pt x="2" y="3"/>
                </a:moveTo>
                <a:cubicBezTo>
                  <a:pt x="3" y="1"/>
                  <a:pt x="4" y="0"/>
                  <a:pt x="5" y="1"/>
                </a:cubicBezTo>
                <a:cubicBezTo>
                  <a:pt x="6" y="1"/>
                  <a:pt x="7" y="2"/>
                  <a:pt x="7" y="3"/>
                </a:cubicBezTo>
                <a:cubicBezTo>
                  <a:pt x="5" y="13"/>
                  <a:pt x="5" y="13"/>
                  <a:pt x="5" y="13"/>
                </a:cubicBezTo>
                <a:cubicBezTo>
                  <a:pt x="5" y="14"/>
                  <a:pt x="4" y="15"/>
                  <a:pt x="3" y="15"/>
                </a:cubicBezTo>
                <a:cubicBezTo>
                  <a:pt x="1" y="15"/>
                  <a:pt x="0" y="13"/>
                  <a:pt x="1" y="12"/>
                </a:cubicBezTo>
                <a:lnTo>
                  <a:pt x="2" y="3"/>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8" name="Freeform 98"/>
          <p:cNvSpPr>
            <a:spLocks noEditPoints="1"/>
          </p:cNvSpPr>
          <p:nvPr/>
        </p:nvSpPr>
        <p:spPr bwMode="auto">
          <a:xfrm>
            <a:off x="6450559" y="1150057"/>
            <a:ext cx="165454" cy="177357"/>
          </a:xfrm>
          <a:custGeom>
            <a:avLst/>
            <a:gdLst>
              <a:gd name="T0" fmla="*/ 78 w 101"/>
              <a:gd name="T1" fmla="*/ 50 h 109"/>
              <a:gd name="T2" fmla="*/ 76 w 101"/>
              <a:gd name="T3" fmla="*/ 62 h 109"/>
              <a:gd name="T4" fmla="*/ 76 w 101"/>
              <a:gd name="T5" fmla="*/ 73 h 109"/>
              <a:gd name="T6" fmla="*/ 78 w 101"/>
              <a:gd name="T7" fmla="*/ 73 h 109"/>
              <a:gd name="T8" fmla="*/ 86 w 101"/>
              <a:gd name="T9" fmla="*/ 86 h 109"/>
              <a:gd name="T10" fmla="*/ 76 w 101"/>
              <a:gd name="T11" fmla="*/ 79 h 109"/>
              <a:gd name="T12" fmla="*/ 76 w 101"/>
              <a:gd name="T13" fmla="*/ 22 h 109"/>
              <a:gd name="T14" fmla="*/ 86 w 101"/>
              <a:gd name="T15" fmla="*/ 15 h 109"/>
              <a:gd name="T16" fmla="*/ 78 w 101"/>
              <a:gd name="T17" fmla="*/ 27 h 109"/>
              <a:gd name="T18" fmla="*/ 76 w 101"/>
              <a:gd name="T19" fmla="*/ 28 h 109"/>
              <a:gd name="T20" fmla="*/ 99 w 101"/>
              <a:gd name="T21" fmla="*/ 48 h 109"/>
              <a:gd name="T22" fmla="*/ 84 w 101"/>
              <a:gd name="T23" fmla="*/ 50 h 109"/>
              <a:gd name="T24" fmla="*/ 99 w 101"/>
              <a:gd name="T25" fmla="*/ 53 h 109"/>
              <a:gd name="T26" fmla="*/ 99 w 101"/>
              <a:gd name="T27" fmla="*/ 48 h 109"/>
              <a:gd name="T28" fmla="*/ 53 w 101"/>
              <a:gd name="T29" fmla="*/ 109 h 109"/>
              <a:gd name="T30" fmla="*/ 66 w 101"/>
              <a:gd name="T31" fmla="*/ 73 h 109"/>
              <a:gd name="T32" fmla="*/ 76 w 101"/>
              <a:gd name="T33" fmla="*/ 38 h 109"/>
              <a:gd name="T34" fmla="*/ 51 w 101"/>
              <a:gd name="T35" fmla="*/ 28 h 109"/>
              <a:gd name="T36" fmla="*/ 73 w 101"/>
              <a:gd name="T37" fmla="*/ 50 h 109"/>
              <a:gd name="T38" fmla="*/ 62 w 101"/>
              <a:gd name="T39" fmla="*/ 69 h 109"/>
              <a:gd name="T40" fmla="*/ 61 w 101"/>
              <a:gd name="T41" fmla="*/ 84 h 109"/>
              <a:gd name="T42" fmla="*/ 51 w 101"/>
              <a:gd name="T43" fmla="*/ 109 h 109"/>
              <a:gd name="T44" fmla="*/ 76 w 101"/>
              <a:gd name="T45" fmla="*/ 28 h 109"/>
              <a:gd name="T46" fmla="*/ 74 w 101"/>
              <a:gd name="T47" fmla="*/ 23 h 109"/>
              <a:gd name="T48" fmla="*/ 76 w 101"/>
              <a:gd name="T49" fmla="*/ 73 h 109"/>
              <a:gd name="T50" fmla="*/ 74 w 101"/>
              <a:gd name="T51" fmla="*/ 77 h 109"/>
              <a:gd name="T52" fmla="*/ 76 w 101"/>
              <a:gd name="T53" fmla="*/ 73 h 109"/>
              <a:gd name="T54" fmla="*/ 51 w 101"/>
              <a:gd name="T55" fmla="*/ 0 h 109"/>
              <a:gd name="T56" fmla="*/ 53 w 101"/>
              <a:gd name="T57" fmla="*/ 2 h 109"/>
              <a:gd name="T58" fmla="*/ 51 w 101"/>
              <a:gd name="T59" fmla="*/ 17 h 109"/>
              <a:gd name="T60" fmla="*/ 51 w 101"/>
              <a:gd name="T61" fmla="*/ 22 h 109"/>
              <a:gd name="T62" fmla="*/ 26 w 101"/>
              <a:gd name="T63" fmla="*/ 62 h 109"/>
              <a:gd name="T64" fmla="*/ 35 w 101"/>
              <a:gd name="T65" fmla="*/ 95 h 109"/>
              <a:gd name="T66" fmla="*/ 51 w 101"/>
              <a:gd name="T67" fmla="*/ 109 h 109"/>
              <a:gd name="T68" fmla="*/ 41 w 101"/>
              <a:gd name="T69" fmla="*/ 84 h 109"/>
              <a:gd name="T70" fmla="*/ 40 w 101"/>
              <a:gd name="T71" fmla="*/ 69 h 109"/>
              <a:gd name="T72" fmla="*/ 35 w 101"/>
              <a:gd name="T73" fmla="*/ 35 h 109"/>
              <a:gd name="T74" fmla="*/ 51 w 101"/>
              <a:gd name="T75" fmla="*/ 22 h 109"/>
              <a:gd name="T76" fmla="*/ 51 w 101"/>
              <a:gd name="T77" fmla="*/ 17 h 109"/>
              <a:gd name="T78" fmla="*/ 48 w 101"/>
              <a:gd name="T79" fmla="*/ 2 h 109"/>
              <a:gd name="T80" fmla="*/ 26 w 101"/>
              <a:gd name="T81" fmla="*/ 79 h 109"/>
              <a:gd name="T82" fmla="*/ 28 w 101"/>
              <a:gd name="T83" fmla="*/ 73 h 109"/>
              <a:gd name="T84" fmla="*/ 26 w 101"/>
              <a:gd name="T85" fmla="*/ 79 h 109"/>
              <a:gd name="T86" fmla="*/ 26 w 101"/>
              <a:gd name="T87" fmla="*/ 21 h 109"/>
              <a:gd name="T88" fmla="*/ 28 w 101"/>
              <a:gd name="T89" fmla="*/ 27 h 109"/>
              <a:gd name="T90" fmla="*/ 26 w 101"/>
              <a:gd name="T91" fmla="*/ 38 h 109"/>
              <a:gd name="T92" fmla="*/ 26 w 101"/>
              <a:gd name="T93" fmla="*/ 62 h 109"/>
              <a:gd name="T94" fmla="*/ 26 w 101"/>
              <a:gd name="T95" fmla="*/ 21 h 109"/>
              <a:gd name="T96" fmla="*/ 24 w 101"/>
              <a:gd name="T97" fmla="*/ 27 h 109"/>
              <a:gd name="T98" fmla="*/ 15 w 101"/>
              <a:gd name="T99" fmla="*/ 18 h 109"/>
              <a:gd name="T100" fmla="*/ 19 w 101"/>
              <a:gd name="T101" fmla="*/ 15 h 109"/>
              <a:gd name="T102" fmla="*/ 26 w 101"/>
              <a:gd name="T103" fmla="*/ 73 h 109"/>
              <a:gd name="T104" fmla="*/ 19 w 101"/>
              <a:gd name="T105" fmla="*/ 86 h 109"/>
              <a:gd name="T106" fmla="*/ 15 w 101"/>
              <a:gd name="T107" fmla="*/ 82 h 109"/>
              <a:gd name="T108" fmla="*/ 24 w 101"/>
              <a:gd name="T109" fmla="*/ 73 h 109"/>
              <a:gd name="T110" fmla="*/ 18 w 101"/>
              <a:gd name="T111" fmla="*/ 50 h 109"/>
              <a:gd name="T112" fmla="*/ 15 w 101"/>
              <a:gd name="T113" fmla="*/ 48 h 109"/>
              <a:gd name="T114" fmla="*/ 0 w 101"/>
              <a:gd name="T115" fmla="*/ 50 h 109"/>
              <a:gd name="T116" fmla="*/ 15 w 101"/>
              <a:gd name="T117" fmla="*/ 5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09">
                <a:moveTo>
                  <a:pt x="76" y="62"/>
                </a:moveTo>
                <a:cubicBezTo>
                  <a:pt x="78" y="58"/>
                  <a:pt x="78" y="54"/>
                  <a:pt x="78" y="50"/>
                </a:cubicBezTo>
                <a:cubicBezTo>
                  <a:pt x="78" y="46"/>
                  <a:pt x="78" y="42"/>
                  <a:pt x="76" y="38"/>
                </a:cubicBezTo>
                <a:cubicBezTo>
                  <a:pt x="76" y="62"/>
                  <a:pt x="76" y="62"/>
                  <a:pt x="76" y="62"/>
                </a:cubicBezTo>
                <a:close/>
                <a:moveTo>
                  <a:pt x="76" y="79"/>
                </a:moveTo>
                <a:cubicBezTo>
                  <a:pt x="76" y="73"/>
                  <a:pt x="76" y="73"/>
                  <a:pt x="76" y="73"/>
                </a:cubicBezTo>
                <a:cubicBezTo>
                  <a:pt x="77" y="73"/>
                  <a:pt x="77" y="73"/>
                  <a:pt x="78" y="73"/>
                </a:cubicBezTo>
                <a:cubicBezTo>
                  <a:pt x="78" y="73"/>
                  <a:pt x="78" y="73"/>
                  <a:pt x="78" y="73"/>
                </a:cubicBezTo>
                <a:cubicBezTo>
                  <a:pt x="86" y="82"/>
                  <a:pt x="86" y="82"/>
                  <a:pt x="86" y="82"/>
                </a:cubicBezTo>
                <a:cubicBezTo>
                  <a:pt x="87" y="83"/>
                  <a:pt x="87" y="85"/>
                  <a:pt x="86" y="86"/>
                </a:cubicBezTo>
                <a:cubicBezTo>
                  <a:pt x="85" y="87"/>
                  <a:pt x="84" y="87"/>
                  <a:pt x="83" y="86"/>
                </a:cubicBezTo>
                <a:cubicBezTo>
                  <a:pt x="76" y="79"/>
                  <a:pt x="76" y="79"/>
                  <a:pt x="76" y="79"/>
                </a:cubicBezTo>
                <a:close/>
                <a:moveTo>
                  <a:pt x="76" y="28"/>
                </a:moveTo>
                <a:cubicBezTo>
                  <a:pt x="76" y="22"/>
                  <a:pt x="76" y="22"/>
                  <a:pt x="76" y="22"/>
                </a:cubicBezTo>
                <a:cubicBezTo>
                  <a:pt x="83" y="15"/>
                  <a:pt x="83" y="15"/>
                  <a:pt x="83" y="15"/>
                </a:cubicBezTo>
                <a:cubicBezTo>
                  <a:pt x="84" y="14"/>
                  <a:pt x="85" y="14"/>
                  <a:pt x="86" y="15"/>
                </a:cubicBezTo>
                <a:cubicBezTo>
                  <a:pt x="87" y="16"/>
                  <a:pt x="87" y="17"/>
                  <a:pt x="86" y="18"/>
                </a:cubicBezTo>
                <a:cubicBezTo>
                  <a:pt x="78" y="27"/>
                  <a:pt x="78" y="27"/>
                  <a:pt x="78" y="27"/>
                </a:cubicBezTo>
                <a:cubicBezTo>
                  <a:pt x="78" y="27"/>
                  <a:pt x="78" y="27"/>
                  <a:pt x="78" y="27"/>
                </a:cubicBezTo>
                <a:cubicBezTo>
                  <a:pt x="77" y="28"/>
                  <a:pt x="77" y="28"/>
                  <a:pt x="76" y="28"/>
                </a:cubicBezTo>
                <a:close/>
                <a:moveTo>
                  <a:pt x="99" y="48"/>
                </a:moveTo>
                <a:cubicBezTo>
                  <a:pt x="99" y="48"/>
                  <a:pt x="99" y="48"/>
                  <a:pt x="99" y="48"/>
                </a:cubicBezTo>
                <a:cubicBezTo>
                  <a:pt x="86" y="48"/>
                  <a:pt x="86" y="48"/>
                  <a:pt x="86" y="48"/>
                </a:cubicBezTo>
                <a:cubicBezTo>
                  <a:pt x="85" y="48"/>
                  <a:pt x="84" y="49"/>
                  <a:pt x="84" y="50"/>
                </a:cubicBezTo>
                <a:cubicBezTo>
                  <a:pt x="84" y="52"/>
                  <a:pt x="85" y="53"/>
                  <a:pt x="86" y="53"/>
                </a:cubicBezTo>
                <a:cubicBezTo>
                  <a:pt x="99" y="53"/>
                  <a:pt x="99" y="53"/>
                  <a:pt x="99" y="53"/>
                </a:cubicBezTo>
                <a:cubicBezTo>
                  <a:pt x="100" y="53"/>
                  <a:pt x="101" y="52"/>
                  <a:pt x="101" y="50"/>
                </a:cubicBezTo>
                <a:cubicBezTo>
                  <a:pt x="101" y="49"/>
                  <a:pt x="100" y="48"/>
                  <a:pt x="99" y="48"/>
                </a:cubicBezTo>
                <a:close/>
                <a:moveTo>
                  <a:pt x="51" y="109"/>
                </a:moveTo>
                <a:cubicBezTo>
                  <a:pt x="53" y="109"/>
                  <a:pt x="53" y="109"/>
                  <a:pt x="53" y="109"/>
                </a:cubicBezTo>
                <a:cubicBezTo>
                  <a:pt x="60" y="109"/>
                  <a:pt x="66" y="103"/>
                  <a:pt x="66" y="95"/>
                </a:cubicBezTo>
                <a:cubicBezTo>
                  <a:pt x="66" y="73"/>
                  <a:pt x="66" y="73"/>
                  <a:pt x="66" y="73"/>
                </a:cubicBezTo>
                <a:cubicBezTo>
                  <a:pt x="70" y="70"/>
                  <a:pt x="74" y="67"/>
                  <a:pt x="76" y="62"/>
                </a:cubicBezTo>
                <a:cubicBezTo>
                  <a:pt x="76" y="38"/>
                  <a:pt x="76" y="38"/>
                  <a:pt x="76" y="38"/>
                </a:cubicBezTo>
                <a:cubicBezTo>
                  <a:pt x="71" y="29"/>
                  <a:pt x="62" y="22"/>
                  <a:pt x="51" y="22"/>
                </a:cubicBezTo>
                <a:cubicBezTo>
                  <a:pt x="51" y="28"/>
                  <a:pt x="51" y="28"/>
                  <a:pt x="51" y="28"/>
                </a:cubicBezTo>
                <a:cubicBezTo>
                  <a:pt x="57" y="28"/>
                  <a:pt x="62" y="31"/>
                  <a:pt x="66" y="35"/>
                </a:cubicBezTo>
                <a:cubicBezTo>
                  <a:pt x="70" y="39"/>
                  <a:pt x="73" y="44"/>
                  <a:pt x="73" y="50"/>
                </a:cubicBezTo>
                <a:cubicBezTo>
                  <a:pt x="73" y="58"/>
                  <a:pt x="68" y="65"/>
                  <a:pt x="62" y="69"/>
                </a:cubicBezTo>
                <a:cubicBezTo>
                  <a:pt x="62" y="69"/>
                  <a:pt x="62" y="69"/>
                  <a:pt x="62" y="69"/>
                </a:cubicBezTo>
                <a:cubicBezTo>
                  <a:pt x="61" y="70"/>
                  <a:pt x="61" y="71"/>
                  <a:pt x="61" y="72"/>
                </a:cubicBezTo>
                <a:cubicBezTo>
                  <a:pt x="61" y="84"/>
                  <a:pt x="61" y="84"/>
                  <a:pt x="61" y="84"/>
                </a:cubicBezTo>
                <a:cubicBezTo>
                  <a:pt x="51" y="84"/>
                  <a:pt x="51" y="84"/>
                  <a:pt x="51" y="84"/>
                </a:cubicBezTo>
                <a:cubicBezTo>
                  <a:pt x="51" y="109"/>
                  <a:pt x="51" y="109"/>
                  <a:pt x="51" y="109"/>
                </a:cubicBezTo>
                <a:close/>
                <a:moveTo>
                  <a:pt x="76" y="22"/>
                </a:moveTo>
                <a:cubicBezTo>
                  <a:pt x="76" y="28"/>
                  <a:pt x="76" y="28"/>
                  <a:pt x="76" y="28"/>
                </a:cubicBezTo>
                <a:cubicBezTo>
                  <a:pt x="75" y="28"/>
                  <a:pt x="75" y="28"/>
                  <a:pt x="74" y="27"/>
                </a:cubicBezTo>
                <a:cubicBezTo>
                  <a:pt x="73" y="26"/>
                  <a:pt x="73" y="24"/>
                  <a:pt x="74" y="23"/>
                </a:cubicBezTo>
                <a:cubicBezTo>
                  <a:pt x="76" y="22"/>
                  <a:pt x="76" y="22"/>
                  <a:pt x="76" y="22"/>
                </a:cubicBezTo>
                <a:close/>
                <a:moveTo>
                  <a:pt x="76" y="73"/>
                </a:moveTo>
                <a:cubicBezTo>
                  <a:pt x="76" y="79"/>
                  <a:pt x="76" y="79"/>
                  <a:pt x="76" y="79"/>
                </a:cubicBezTo>
                <a:cubicBezTo>
                  <a:pt x="74" y="77"/>
                  <a:pt x="74" y="77"/>
                  <a:pt x="74" y="77"/>
                </a:cubicBezTo>
                <a:cubicBezTo>
                  <a:pt x="73" y="76"/>
                  <a:pt x="73" y="74"/>
                  <a:pt x="74" y="73"/>
                </a:cubicBezTo>
                <a:cubicBezTo>
                  <a:pt x="75" y="73"/>
                  <a:pt x="75" y="73"/>
                  <a:pt x="76" y="73"/>
                </a:cubicBezTo>
                <a:close/>
                <a:moveTo>
                  <a:pt x="51" y="17"/>
                </a:moveTo>
                <a:cubicBezTo>
                  <a:pt x="51" y="0"/>
                  <a:pt x="51" y="0"/>
                  <a:pt x="51" y="0"/>
                </a:cubicBezTo>
                <a:cubicBezTo>
                  <a:pt x="51" y="0"/>
                  <a:pt x="51" y="0"/>
                  <a:pt x="51" y="0"/>
                </a:cubicBezTo>
                <a:cubicBezTo>
                  <a:pt x="52" y="0"/>
                  <a:pt x="53" y="1"/>
                  <a:pt x="53" y="2"/>
                </a:cubicBezTo>
                <a:cubicBezTo>
                  <a:pt x="53" y="15"/>
                  <a:pt x="53" y="15"/>
                  <a:pt x="53" y="15"/>
                </a:cubicBezTo>
                <a:cubicBezTo>
                  <a:pt x="53" y="16"/>
                  <a:pt x="52" y="17"/>
                  <a:pt x="51" y="17"/>
                </a:cubicBezTo>
                <a:cubicBezTo>
                  <a:pt x="51" y="17"/>
                  <a:pt x="51" y="17"/>
                  <a:pt x="51" y="17"/>
                </a:cubicBezTo>
                <a:close/>
                <a:moveTo>
                  <a:pt x="51" y="22"/>
                </a:moveTo>
                <a:cubicBezTo>
                  <a:pt x="40" y="22"/>
                  <a:pt x="30" y="29"/>
                  <a:pt x="26" y="38"/>
                </a:cubicBezTo>
                <a:cubicBezTo>
                  <a:pt x="26" y="62"/>
                  <a:pt x="26" y="62"/>
                  <a:pt x="26" y="62"/>
                </a:cubicBezTo>
                <a:cubicBezTo>
                  <a:pt x="28" y="67"/>
                  <a:pt x="31" y="71"/>
                  <a:pt x="35" y="74"/>
                </a:cubicBezTo>
                <a:cubicBezTo>
                  <a:pt x="35" y="95"/>
                  <a:pt x="35" y="95"/>
                  <a:pt x="35" y="95"/>
                </a:cubicBezTo>
                <a:cubicBezTo>
                  <a:pt x="35" y="103"/>
                  <a:pt x="42" y="109"/>
                  <a:pt x="49" y="109"/>
                </a:cubicBezTo>
                <a:cubicBezTo>
                  <a:pt x="51" y="109"/>
                  <a:pt x="51" y="109"/>
                  <a:pt x="51" y="109"/>
                </a:cubicBezTo>
                <a:cubicBezTo>
                  <a:pt x="51" y="84"/>
                  <a:pt x="51" y="84"/>
                  <a:pt x="51" y="84"/>
                </a:cubicBezTo>
                <a:cubicBezTo>
                  <a:pt x="41" y="84"/>
                  <a:pt x="41" y="84"/>
                  <a:pt x="41" y="84"/>
                </a:cubicBezTo>
                <a:cubicBezTo>
                  <a:pt x="41" y="72"/>
                  <a:pt x="41" y="72"/>
                  <a:pt x="41" y="72"/>
                </a:cubicBezTo>
                <a:cubicBezTo>
                  <a:pt x="41" y="71"/>
                  <a:pt x="41" y="70"/>
                  <a:pt x="40" y="69"/>
                </a:cubicBezTo>
                <a:cubicBezTo>
                  <a:pt x="33" y="66"/>
                  <a:pt x="28" y="58"/>
                  <a:pt x="28" y="50"/>
                </a:cubicBezTo>
                <a:cubicBezTo>
                  <a:pt x="28" y="44"/>
                  <a:pt x="31" y="39"/>
                  <a:pt x="35" y="35"/>
                </a:cubicBezTo>
                <a:cubicBezTo>
                  <a:pt x="39" y="31"/>
                  <a:pt x="44" y="28"/>
                  <a:pt x="51" y="28"/>
                </a:cubicBezTo>
                <a:cubicBezTo>
                  <a:pt x="51" y="22"/>
                  <a:pt x="51" y="22"/>
                  <a:pt x="51" y="22"/>
                </a:cubicBezTo>
                <a:close/>
                <a:moveTo>
                  <a:pt x="51" y="0"/>
                </a:moveTo>
                <a:cubicBezTo>
                  <a:pt x="51" y="17"/>
                  <a:pt x="51" y="17"/>
                  <a:pt x="51" y="17"/>
                </a:cubicBezTo>
                <a:cubicBezTo>
                  <a:pt x="49" y="17"/>
                  <a:pt x="48" y="16"/>
                  <a:pt x="48" y="15"/>
                </a:cubicBezTo>
                <a:cubicBezTo>
                  <a:pt x="48" y="2"/>
                  <a:pt x="48" y="2"/>
                  <a:pt x="48" y="2"/>
                </a:cubicBezTo>
                <a:cubicBezTo>
                  <a:pt x="48" y="1"/>
                  <a:pt x="49" y="0"/>
                  <a:pt x="51" y="0"/>
                </a:cubicBezTo>
                <a:close/>
                <a:moveTo>
                  <a:pt x="26" y="79"/>
                </a:moveTo>
                <a:cubicBezTo>
                  <a:pt x="26" y="73"/>
                  <a:pt x="26" y="73"/>
                  <a:pt x="26" y="73"/>
                </a:cubicBezTo>
                <a:cubicBezTo>
                  <a:pt x="26" y="73"/>
                  <a:pt x="27" y="73"/>
                  <a:pt x="28" y="73"/>
                </a:cubicBezTo>
                <a:cubicBezTo>
                  <a:pt x="29" y="74"/>
                  <a:pt x="29" y="76"/>
                  <a:pt x="28" y="77"/>
                </a:cubicBezTo>
                <a:cubicBezTo>
                  <a:pt x="26" y="79"/>
                  <a:pt x="26" y="79"/>
                  <a:pt x="26" y="79"/>
                </a:cubicBezTo>
                <a:close/>
                <a:moveTo>
                  <a:pt x="26" y="28"/>
                </a:moveTo>
                <a:cubicBezTo>
                  <a:pt x="26" y="21"/>
                  <a:pt x="26" y="21"/>
                  <a:pt x="26" y="21"/>
                </a:cubicBezTo>
                <a:cubicBezTo>
                  <a:pt x="28" y="23"/>
                  <a:pt x="28" y="23"/>
                  <a:pt x="28" y="23"/>
                </a:cubicBezTo>
                <a:cubicBezTo>
                  <a:pt x="29" y="24"/>
                  <a:pt x="29" y="26"/>
                  <a:pt x="28" y="27"/>
                </a:cubicBezTo>
                <a:cubicBezTo>
                  <a:pt x="27" y="28"/>
                  <a:pt x="26" y="28"/>
                  <a:pt x="26" y="28"/>
                </a:cubicBezTo>
                <a:close/>
                <a:moveTo>
                  <a:pt x="26" y="38"/>
                </a:moveTo>
                <a:cubicBezTo>
                  <a:pt x="24" y="42"/>
                  <a:pt x="23" y="46"/>
                  <a:pt x="23" y="50"/>
                </a:cubicBezTo>
                <a:cubicBezTo>
                  <a:pt x="23" y="55"/>
                  <a:pt x="24" y="59"/>
                  <a:pt x="26" y="62"/>
                </a:cubicBezTo>
                <a:cubicBezTo>
                  <a:pt x="26" y="38"/>
                  <a:pt x="26" y="38"/>
                  <a:pt x="26" y="38"/>
                </a:cubicBezTo>
                <a:close/>
                <a:moveTo>
                  <a:pt x="26" y="21"/>
                </a:moveTo>
                <a:cubicBezTo>
                  <a:pt x="26" y="28"/>
                  <a:pt x="26" y="28"/>
                  <a:pt x="26" y="28"/>
                </a:cubicBezTo>
                <a:cubicBezTo>
                  <a:pt x="25" y="28"/>
                  <a:pt x="24" y="27"/>
                  <a:pt x="24" y="27"/>
                </a:cubicBezTo>
                <a:cubicBezTo>
                  <a:pt x="24" y="27"/>
                  <a:pt x="24" y="27"/>
                  <a:pt x="24" y="27"/>
                </a:cubicBezTo>
                <a:cubicBezTo>
                  <a:pt x="15" y="18"/>
                  <a:pt x="15" y="18"/>
                  <a:pt x="15" y="18"/>
                </a:cubicBezTo>
                <a:cubicBezTo>
                  <a:pt x="14" y="17"/>
                  <a:pt x="14" y="16"/>
                  <a:pt x="15" y="15"/>
                </a:cubicBezTo>
                <a:cubicBezTo>
                  <a:pt x="16" y="14"/>
                  <a:pt x="18" y="14"/>
                  <a:pt x="19" y="15"/>
                </a:cubicBezTo>
                <a:cubicBezTo>
                  <a:pt x="26" y="21"/>
                  <a:pt x="26" y="21"/>
                  <a:pt x="26" y="21"/>
                </a:cubicBezTo>
                <a:close/>
                <a:moveTo>
                  <a:pt x="26" y="73"/>
                </a:moveTo>
                <a:cubicBezTo>
                  <a:pt x="26" y="79"/>
                  <a:pt x="26" y="79"/>
                  <a:pt x="26" y="79"/>
                </a:cubicBezTo>
                <a:cubicBezTo>
                  <a:pt x="19" y="86"/>
                  <a:pt x="19" y="86"/>
                  <a:pt x="19" y="86"/>
                </a:cubicBezTo>
                <a:cubicBezTo>
                  <a:pt x="18" y="87"/>
                  <a:pt x="16" y="87"/>
                  <a:pt x="15" y="86"/>
                </a:cubicBezTo>
                <a:cubicBezTo>
                  <a:pt x="14" y="85"/>
                  <a:pt x="14" y="83"/>
                  <a:pt x="15" y="82"/>
                </a:cubicBezTo>
                <a:cubicBezTo>
                  <a:pt x="24" y="73"/>
                  <a:pt x="24" y="73"/>
                  <a:pt x="24" y="73"/>
                </a:cubicBezTo>
                <a:cubicBezTo>
                  <a:pt x="24" y="73"/>
                  <a:pt x="24" y="73"/>
                  <a:pt x="24" y="73"/>
                </a:cubicBezTo>
                <a:cubicBezTo>
                  <a:pt x="24" y="73"/>
                  <a:pt x="25" y="73"/>
                  <a:pt x="26" y="73"/>
                </a:cubicBezTo>
                <a:close/>
                <a:moveTo>
                  <a:pt x="18" y="50"/>
                </a:moveTo>
                <a:cubicBezTo>
                  <a:pt x="18" y="50"/>
                  <a:pt x="18" y="50"/>
                  <a:pt x="18" y="50"/>
                </a:cubicBezTo>
                <a:cubicBezTo>
                  <a:pt x="18" y="49"/>
                  <a:pt x="17" y="48"/>
                  <a:pt x="15" y="48"/>
                </a:cubicBezTo>
                <a:cubicBezTo>
                  <a:pt x="3" y="48"/>
                  <a:pt x="3" y="48"/>
                  <a:pt x="3" y="48"/>
                </a:cubicBezTo>
                <a:cubicBezTo>
                  <a:pt x="2" y="48"/>
                  <a:pt x="0" y="49"/>
                  <a:pt x="0" y="50"/>
                </a:cubicBezTo>
                <a:cubicBezTo>
                  <a:pt x="0" y="52"/>
                  <a:pt x="2" y="53"/>
                  <a:pt x="3" y="53"/>
                </a:cubicBezTo>
                <a:cubicBezTo>
                  <a:pt x="15" y="53"/>
                  <a:pt x="15" y="53"/>
                  <a:pt x="15" y="53"/>
                </a:cubicBezTo>
                <a:cubicBezTo>
                  <a:pt x="17" y="53"/>
                  <a:pt x="18" y="52"/>
                  <a:pt x="18" y="50"/>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9" name="矩形 108"/>
          <p:cNvSpPr/>
          <p:nvPr/>
        </p:nvSpPr>
        <p:spPr>
          <a:xfrm>
            <a:off x="785786" y="857238"/>
            <a:ext cx="4185761" cy="461665"/>
          </a:xfrm>
          <a:prstGeom prst="rect">
            <a:avLst/>
          </a:prstGeom>
        </p:spPr>
        <p:txBody>
          <a:bodyPr wrap="none">
            <a:spAutoFit/>
          </a:bodyPr>
          <a:lstStyle/>
          <a:p>
            <a:r>
              <a:rPr lang="zh-CN" altLang="en-US" sz="2400" b="1" dirty="0" smtClean="0">
                <a:latin typeface="+mn-ea"/>
                <a:ea typeface="+mn-ea"/>
              </a:rPr>
              <a:t>六、销售不动产政策适用问题</a:t>
            </a:r>
          </a:p>
        </p:txBody>
      </p:sp>
      <p:sp>
        <p:nvSpPr>
          <p:cNvPr id="110" name="矩形 109"/>
          <p:cNvSpPr/>
          <p:nvPr/>
        </p:nvSpPr>
        <p:spPr>
          <a:xfrm>
            <a:off x="714348" y="1214428"/>
            <a:ext cx="7286676" cy="3000821"/>
          </a:xfrm>
          <a:prstGeom prst="rect">
            <a:avLst/>
          </a:prstGeom>
        </p:spPr>
        <p:txBody>
          <a:bodyPr wrap="square">
            <a:spAutoFit/>
          </a:bodyPr>
          <a:lstStyle/>
          <a:p>
            <a:pPr>
              <a:lnSpc>
                <a:spcPct val="150000"/>
              </a:lnSpc>
            </a:pPr>
            <a:endParaRPr lang="en-US" altLang="zh-CN" sz="1800" dirty="0" smtClean="0">
              <a:latin typeface="+mn-ea"/>
              <a:ea typeface="+mn-ea"/>
            </a:endParaRPr>
          </a:p>
          <a:p>
            <a:pPr>
              <a:lnSpc>
                <a:spcPct val="150000"/>
              </a:lnSpc>
              <a:buFont typeface="Wingdings" pitchFamily="2" charset="2"/>
              <a:buChar char="Ø"/>
            </a:pPr>
            <a:r>
              <a:rPr lang="zh-CN" altLang="en-US" sz="1800" b="1" dirty="0" smtClean="0">
                <a:solidFill>
                  <a:srgbClr val="FF0000"/>
                </a:solidFill>
                <a:latin typeface="+mn-ea"/>
                <a:ea typeface="+mn-ea"/>
              </a:rPr>
              <a:t>公告明确：小规模纳税人中的单位和个体工商户</a:t>
            </a:r>
            <a:r>
              <a:rPr lang="zh-CN" altLang="en-US" sz="1800" dirty="0" smtClean="0">
                <a:latin typeface="+mn-ea"/>
                <a:ea typeface="+mn-ea"/>
              </a:rPr>
              <a:t>销售不动产，应按其纳税期、公告第六条以及其他现行政策规定确定是否预缴增值税。（</a:t>
            </a:r>
            <a:r>
              <a:rPr lang="zh-CN" altLang="en-US" sz="1800" b="1" dirty="0" smtClean="0">
                <a:solidFill>
                  <a:srgbClr val="FF0000"/>
                </a:solidFill>
                <a:latin typeface="+mn-ea"/>
              </a:rPr>
              <a:t>如何理解？</a:t>
            </a:r>
            <a:r>
              <a:rPr lang="zh-CN" altLang="en-US" sz="1800" dirty="0" smtClean="0">
                <a:latin typeface="+mn-ea"/>
                <a:ea typeface="+mn-ea"/>
              </a:rPr>
              <a:t>）</a:t>
            </a:r>
            <a:endParaRPr lang="en-US" altLang="zh-CN" sz="1800" dirty="0" smtClean="0">
              <a:latin typeface="+mn-ea"/>
              <a:ea typeface="+mn-ea"/>
            </a:endParaRPr>
          </a:p>
          <a:p>
            <a:pPr>
              <a:lnSpc>
                <a:spcPct val="150000"/>
              </a:lnSpc>
              <a:buFont typeface="Wingdings" pitchFamily="2" charset="2"/>
              <a:buChar char="Ø"/>
            </a:pPr>
            <a:r>
              <a:rPr lang="zh-CN" altLang="en-US" sz="1800" b="1" dirty="0" smtClean="0">
                <a:solidFill>
                  <a:srgbClr val="FF0000"/>
                </a:solidFill>
                <a:latin typeface="+mn-ea"/>
                <a:ea typeface="+mn-ea"/>
              </a:rPr>
              <a:t>公告明确：其他个人</a:t>
            </a:r>
            <a:r>
              <a:rPr lang="zh-CN" altLang="en-US" sz="1800" dirty="0" smtClean="0">
                <a:latin typeface="+mn-ea"/>
                <a:ea typeface="+mn-ea"/>
              </a:rPr>
              <a:t>销售不动产，继续按照现行政策规定征免增值税。</a:t>
            </a:r>
            <a:r>
              <a:rPr lang="zh-CN" altLang="en-US" sz="1800" b="1" dirty="0" smtClean="0">
                <a:solidFill>
                  <a:srgbClr val="FF0000"/>
                </a:solidFill>
                <a:latin typeface="+mn-ea"/>
                <a:ea typeface="+mn-ea"/>
              </a:rPr>
              <a:t>即：</a:t>
            </a:r>
            <a:r>
              <a:rPr lang="zh-CN" altLang="en-US" sz="1800" dirty="0" smtClean="0">
                <a:latin typeface="+mn-ea"/>
                <a:ea typeface="+mn-ea"/>
              </a:rPr>
              <a:t>如果其他个人销售住房满</a:t>
            </a:r>
            <a:r>
              <a:rPr lang="en-US" altLang="en-US" sz="1800" dirty="0" smtClean="0">
                <a:latin typeface="+mn-ea"/>
                <a:ea typeface="+mn-ea"/>
              </a:rPr>
              <a:t>2</a:t>
            </a:r>
            <a:r>
              <a:rPr lang="zh-CN" altLang="en-US" sz="1800" dirty="0" smtClean="0">
                <a:latin typeface="+mn-ea"/>
                <a:ea typeface="+mn-ea"/>
              </a:rPr>
              <a:t>年符合免税条件的，仍可继续享受免税；如不符合免税条件，则应照章纳税。</a:t>
            </a:r>
          </a:p>
        </p:txBody>
      </p:sp>
    </p:spTree>
    <p:extLst>
      <p:ext uri="{BB962C8B-B14F-4D97-AF65-F5344CB8AC3E}">
        <p14:creationId xmlns:p14="http://schemas.microsoft.com/office/powerpoint/2010/main" xmlns="" val="1800845609"/>
      </p:ext>
    </p:extLst>
  </p:cSld>
  <p:clrMapOvr>
    <a:masterClrMapping/>
  </p:clrMapOvr>
  <mc:AlternateContent xmlns:mc="http://schemas.openxmlformats.org/markup-compatibility/2006">
    <mc:Choice xmlns:p14="http://schemas.microsoft.com/office/powerpoint/2010/main" xmlns="" Requires="p14">
      <p:transition spd="slow" p14:dur="1400" advTm="0">
        <p14:doors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Effect transition="in" filter="barn(inVertical)">
                                      <p:cBhvr>
                                        <p:cTn id="19" dur="500"/>
                                        <p:tgtEl>
                                          <p:spTgt spid="8"/>
                                        </p:tgtEl>
                                      </p:cBhvr>
                                    </p:animEffect>
                                  </p:childTnLst>
                                </p:cTn>
                              </p:par>
                              <p:par>
                                <p:cTn id="20" presetID="16" presetClass="entr" presetSubtype="21" fill="hold" grpId="0" nodeType="withEffect">
                                  <p:stCondLst>
                                    <p:cond delay="0"/>
                                  </p:stCondLst>
                                  <p:iterate type="lt">
                                    <p:tmPct val="10000"/>
                                  </p:iterate>
                                  <p:childTnLst>
                                    <p:set>
                                      <p:cBhvr>
                                        <p:cTn id="21" dur="1" fill="hold">
                                          <p:stCondLst>
                                            <p:cond delay="0"/>
                                          </p:stCondLst>
                                        </p:cTn>
                                        <p:tgtEl>
                                          <p:spTgt spid="9"/>
                                        </p:tgtEl>
                                        <p:attrNameLst>
                                          <p:attrName>style.visibility</p:attrName>
                                        </p:attrNameLst>
                                      </p:cBhvr>
                                      <p:to>
                                        <p:strVal val="visible"/>
                                      </p:to>
                                    </p:set>
                                    <p:animEffect transition="in" filter="barn(inVertical)">
                                      <p:cBhvr>
                                        <p:cTn id="22" dur="500"/>
                                        <p:tgtEl>
                                          <p:spTgt spid="9"/>
                                        </p:tgtEl>
                                      </p:cBhvr>
                                    </p:animEffect>
                                  </p:childTnLst>
                                </p:cTn>
                              </p:par>
                            </p:childTnLst>
                          </p:cTn>
                        </p:par>
                        <p:par>
                          <p:cTn id="23" fill="hold">
                            <p:stCondLst>
                              <p:cond delay="800"/>
                            </p:stCondLst>
                            <p:childTnLst>
                              <p:par>
                                <p:cTn id="24" presetID="2" presetClass="entr" presetSubtype="4"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500" fill="hold"/>
                                        <p:tgtEl>
                                          <p:spTgt spid="12"/>
                                        </p:tgtEl>
                                        <p:attrNameLst>
                                          <p:attrName>ppt_x</p:attrName>
                                        </p:attrNameLst>
                                      </p:cBhvr>
                                      <p:tavLst>
                                        <p:tav tm="0">
                                          <p:val>
                                            <p:strVal val="#ppt_x"/>
                                          </p:val>
                                        </p:tav>
                                        <p:tav tm="100000">
                                          <p:val>
                                            <p:strVal val="#ppt_x"/>
                                          </p:val>
                                        </p:tav>
                                      </p:tavLst>
                                    </p:anim>
                                    <p:anim calcmode="lin" valueType="num">
                                      <p:cBhvr additive="base">
                                        <p:cTn id="27" dur="500" fill="hold"/>
                                        <p:tgtEl>
                                          <p:spTgt spid="12"/>
                                        </p:tgtEl>
                                        <p:attrNameLst>
                                          <p:attrName>ppt_y</p:attrName>
                                        </p:attrNameLst>
                                      </p:cBhvr>
                                      <p:tavLst>
                                        <p:tav tm="0">
                                          <p:val>
                                            <p:strVal val="1+#ppt_h/2"/>
                                          </p:val>
                                        </p:tav>
                                        <p:tav tm="100000">
                                          <p:val>
                                            <p:strVal val="#ppt_y"/>
                                          </p:val>
                                        </p:tav>
                                      </p:tavLst>
                                    </p:anim>
                                  </p:childTnLst>
                                </p:cTn>
                              </p:par>
                            </p:childTnLst>
                          </p:cTn>
                        </p:par>
                        <p:par>
                          <p:cTn id="28" fill="hold">
                            <p:stCondLst>
                              <p:cond delay="1300"/>
                            </p:stCondLst>
                            <p:childTnLst>
                              <p:par>
                                <p:cTn id="29" presetID="2" presetClass="entr" presetSubtype="4"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par>
                          <p:cTn id="33" fill="hold">
                            <p:stCondLst>
                              <p:cond delay="1800"/>
                            </p:stCondLst>
                            <p:childTnLst>
                              <p:par>
                                <p:cTn id="34" presetID="2" presetClass="entr" presetSubtype="4"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additive="base">
                                        <p:cTn id="36" dur="500" fill="hold"/>
                                        <p:tgtEl>
                                          <p:spTgt spid="11"/>
                                        </p:tgtEl>
                                        <p:attrNameLst>
                                          <p:attrName>ppt_x</p:attrName>
                                        </p:attrNameLst>
                                      </p:cBhvr>
                                      <p:tavLst>
                                        <p:tav tm="0">
                                          <p:val>
                                            <p:strVal val="#ppt_x"/>
                                          </p:val>
                                        </p:tav>
                                        <p:tav tm="100000">
                                          <p:val>
                                            <p:strVal val="#ppt_x"/>
                                          </p:val>
                                        </p:tav>
                                      </p:tavLst>
                                    </p:anim>
                                    <p:anim calcmode="lin" valueType="num">
                                      <p:cBhvr additive="base">
                                        <p:cTn id="37" dur="500" fill="hold"/>
                                        <p:tgtEl>
                                          <p:spTgt spid="11"/>
                                        </p:tgtEl>
                                        <p:attrNameLst>
                                          <p:attrName>ppt_y</p:attrName>
                                        </p:attrNameLst>
                                      </p:cBhvr>
                                      <p:tavLst>
                                        <p:tav tm="0">
                                          <p:val>
                                            <p:strVal val="1+#ppt_h/2"/>
                                          </p:val>
                                        </p:tav>
                                        <p:tav tm="100000">
                                          <p:val>
                                            <p:strVal val="#ppt_y"/>
                                          </p:val>
                                        </p:tav>
                                      </p:tavLst>
                                    </p:anim>
                                  </p:childTnLst>
                                </p:cTn>
                              </p:par>
                            </p:childTnLst>
                          </p:cTn>
                        </p:par>
                        <p:par>
                          <p:cTn id="38" fill="hold">
                            <p:stCondLst>
                              <p:cond delay="2300"/>
                            </p:stCondLst>
                            <p:childTnLst>
                              <p:par>
                                <p:cTn id="39" presetID="2" presetClass="entr" presetSubtype="2"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500" fill="hold"/>
                                        <p:tgtEl>
                                          <p:spTgt spid="13"/>
                                        </p:tgtEl>
                                        <p:attrNameLst>
                                          <p:attrName>ppt_x</p:attrName>
                                        </p:attrNameLst>
                                      </p:cBhvr>
                                      <p:tavLst>
                                        <p:tav tm="0">
                                          <p:val>
                                            <p:strVal val="1+#ppt_w/2"/>
                                          </p:val>
                                        </p:tav>
                                        <p:tav tm="100000">
                                          <p:val>
                                            <p:strVal val="#ppt_x"/>
                                          </p:val>
                                        </p:tav>
                                      </p:tavLst>
                                    </p:anim>
                                    <p:anim calcmode="lin" valueType="num">
                                      <p:cBhvr additive="base">
                                        <p:cTn id="42" dur="500" fill="hold"/>
                                        <p:tgtEl>
                                          <p:spTgt spid="13"/>
                                        </p:tgtEl>
                                        <p:attrNameLst>
                                          <p:attrName>ppt_y</p:attrName>
                                        </p:attrNameLst>
                                      </p:cBhvr>
                                      <p:tavLst>
                                        <p:tav tm="0">
                                          <p:val>
                                            <p:strVal val="#ppt_y"/>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additive="base">
                                        <p:cTn id="45" dur="500" fill="hold"/>
                                        <p:tgtEl>
                                          <p:spTgt spid="14"/>
                                        </p:tgtEl>
                                        <p:attrNameLst>
                                          <p:attrName>ppt_x</p:attrName>
                                        </p:attrNameLst>
                                      </p:cBhvr>
                                      <p:tavLst>
                                        <p:tav tm="0">
                                          <p:val>
                                            <p:strVal val="#ppt_x"/>
                                          </p:val>
                                        </p:tav>
                                        <p:tav tm="100000">
                                          <p:val>
                                            <p:strVal val="#ppt_x"/>
                                          </p:val>
                                        </p:tav>
                                      </p:tavLst>
                                    </p:anim>
                                    <p:anim calcmode="lin" valueType="num">
                                      <p:cBhvr additive="base">
                                        <p:cTn id="46" dur="500" fill="hold"/>
                                        <p:tgtEl>
                                          <p:spTgt spid="14"/>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additive="base">
                                        <p:cTn id="49" dur="500" fill="hold"/>
                                        <p:tgtEl>
                                          <p:spTgt spid="15"/>
                                        </p:tgtEl>
                                        <p:attrNameLst>
                                          <p:attrName>ppt_x</p:attrName>
                                        </p:attrNameLst>
                                      </p:cBhvr>
                                      <p:tavLst>
                                        <p:tav tm="0">
                                          <p:val>
                                            <p:strVal val="#ppt_x"/>
                                          </p:val>
                                        </p:tav>
                                        <p:tav tm="100000">
                                          <p:val>
                                            <p:strVal val="#ppt_x"/>
                                          </p:val>
                                        </p:tav>
                                      </p:tavLst>
                                    </p:anim>
                                    <p:anim calcmode="lin" valueType="num">
                                      <p:cBhvr additive="base">
                                        <p:cTn id="50" dur="500" fill="hold"/>
                                        <p:tgtEl>
                                          <p:spTgt spid="15"/>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16"/>
                                        </p:tgtEl>
                                        <p:attrNameLst>
                                          <p:attrName>style.visibility</p:attrName>
                                        </p:attrNameLst>
                                      </p:cBhvr>
                                      <p:to>
                                        <p:strVal val="visible"/>
                                      </p:to>
                                    </p:set>
                                    <p:anim calcmode="lin" valueType="num">
                                      <p:cBhvr additive="base">
                                        <p:cTn id="53" dur="500" fill="hold"/>
                                        <p:tgtEl>
                                          <p:spTgt spid="16"/>
                                        </p:tgtEl>
                                        <p:attrNameLst>
                                          <p:attrName>ppt_x</p:attrName>
                                        </p:attrNameLst>
                                      </p:cBhvr>
                                      <p:tavLst>
                                        <p:tav tm="0">
                                          <p:val>
                                            <p:strVal val="#ppt_x"/>
                                          </p:val>
                                        </p:tav>
                                        <p:tav tm="100000">
                                          <p:val>
                                            <p:strVal val="#ppt_x"/>
                                          </p:val>
                                        </p:tav>
                                      </p:tavLst>
                                    </p:anim>
                                    <p:anim calcmode="lin" valueType="num">
                                      <p:cBhvr additive="base">
                                        <p:cTn id="54" dur="500" fill="hold"/>
                                        <p:tgtEl>
                                          <p:spTgt spid="16"/>
                                        </p:tgtEl>
                                        <p:attrNameLst>
                                          <p:attrName>ppt_y</p:attrName>
                                        </p:attrNameLst>
                                      </p:cBhvr>
                                      <p:tavLst>
                                        <p:tav tm="0">
                                          <p:val>
                                            <p:strVal val="1+#ppt_h/2"/>
                                          </p:val>
                                        </p:tav>
                                        <p:tav tm="100000">
                                          <p:val>
                                            <p:strVal val="#ppt_y"/>
                                          </p:val>
                                        </p:tav>
                                      </p:tavLst>
                                    </p:anim>
                                  </p:childTnLst>
                                </p:cTn>
                              </p:par>
                              <p:par>
                                <p:cTn id="55" presetID="2" presetClass="entr" presetSubtype="3" fill="hold" grpId="0" nodeType="with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additive="base">
                                        <p:cTn id="57" dur="500" fill="hold"/>
                                        <p:tgtEl>
                                          <p:spTgt spid="17"/>
                                        </p:tgtEl>
                                        <p:attrNameLst>
                                          <p:attrName>ppt_x</p:attrName>
                                        </p:attrNameLst>
                                      </p:cBhvr>
                                      <p:tavLst>
                                        <p:tav tm="0">
                                          <p:val>
                                            <p:strVal val="1+#ppt_w/2"/>
                                          </p:val>
                                        </p:tav>
                                        <p:tav tm="100000">
                                          <p:val>
                                            <p:strVal val="#ppt_x"/>
                                          </p:val>
                                        </p:tav>
                                      </p:tavLst>
                                    </p:anim>
                                    <p:anim calcmode="lin" valueType="num">
                                      <p:cBhvr additive="base">
                                        <p:cTn id="58" dur="500" fill="hold"/>
                                        <p:tgtEl>
                                          <p:spTgt spid="17"/>
                                        </p:tgtEl>
                                        <p:attrNameLst>
                                          <p:attrName>ppt_y</p:attrName>
                                        </p:attrNameLst>
                                      </p:cBhvr>
                                      <p:tavLst>
                                        <p:tav tm="0">
                                          <p:val>
                                            <p:strVal val="0-#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18"/>
                                        </p:tgtEl>
                                        <p:attrNameLst>
                                          <p:attrName>style.visibility</p:attrName>
                                        </p:attrNameLst>
                                      </p:cBhvr>
                                      <p:to>
                                        <p:strVal val="visible"/>
                                      </p:to>
                                    </p:set>
                                    <p:anim calcmode="lin" valueType="num">
                                      <p:cBhvr additive="base">
                                        <p:cTn id="61" dur="500" fill="hold"/>
                                        <p:tgtEl>
                                          <p:spTgt spid="18"/>
                                        </p:tgtEl>
                                        <p:attrNameLst>
                                          <p:attrName>ppt_x</p:attrName>
                                        </p:attrNameLst>
                                      </p:cBhvr>
                                      <p:tavLst>
                                        <p:tav tm="0">
                                          <p:val>
                                            <p:strVal val="#ppt_x"/>
                                          </p:val>
                                        </p:tav>
                                        <p:tav tm="100000">
                                          <p:val>
                                            <p:strVal val="#ppt_x"/>
                                          </p:val>
                                        </p:tav>
                                      </p:tavLst>
                                    </p:anim>
                                    <p:anim calcmode="lin" valueType="num">
                                      <p:cBhvr additive="base">
                                        <p:cTn id="62" dur="500" fill="hold"/>
                                        <p:tgtEl>
                                          <p:spTgt spid="18"/>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9"/>
                                        </p:tgtEl>
                                        <p:attrNameLst>
                                          <p:attrName>style.visibility</p:attrName>
                                        </p:attrNameLst>
                                      </p:cBhvr>
                                      <p:to>
                                        <p:strVal val="visible"/>
                                      </p:to>
                                    </p:set>
                                    <p:anim calcmode="lin" valueType="num">
                                      <p:cBhvr additive="base">
                                        <p:cTn id="65" dur="500" fill="hold"/>
                                        <p:tgtEl>
                                          <p:spTgt spid="19"/>
                                        </p:tgtEl>
                                        <p:attrNameLst>
                                          <p:attrName>ppt_x</p:attrName>
                                        </p:attrNameLst>
                                      </p:cBhvr>
                                      <p:tavLst>
                                        <p:tav tm="0">
                                          <p:val>
                                            <p:strVal val="#ppt_x"/>
                                          </p:val>
                                        </p:tav>
                                        <p:tav tm="100000">
                                          <p:val>
                                            <p:strVal val="#ppt_x"/>
                                          </p:val>
                                        </p:tav>
                                      </p:tavLst>
                                    </p:anim>
                                    <p:anim calcmode="lin" valueType="num">
                                      <p:cBhvr additive="base">
                                        <p:cTn id="66" dur="500" fill="hold"/>
                                        <p:tgtEl>
                                          <p:spTgt spid="19"/>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20"/>
                                        </p:tgtEl>
                                        <p:attrNameLst>
                                          <p:attrName>style.visibility</p:attrName>
                                        </p:attrNameLst>
                                      </p:cBhvr>
                                      <p:to>
                                        <p:strVal val="visible"/>
                                      </p:to>
                                    </p:set>
                                    <p:anim calcmode="lin" valueType="num">
                                      <p:cBhvr additive="base">
                                        <p:cTn id="69" dur="500" fill="hold"/>
                                        <p:tgtEl>
                                          <p:spTgt spid="20"/>
                                        </p:tgtEl>
                                        <p:attrNameLst>
                                          <p:attrName>ppt_x</p:attrName>
                                        </p:attrNameLst>
                                      </p:cBhvr>
                                      <p:tavLst>
                                        <p:tav tm="0">
                                          <p:val>
                                            <p:strVal val="#ppt_x"/>
                                          </p:val>
                                        </p:tav>
                                        <p:tav tm="100000">
                                          <p:val>
                                            <p:strVal val="#ppt_x"/>
                                          </p:val>
                                        </p:tav>
                                      </p:tavLst>
                                    </p:anim>
                                    <p:anim calcmode="lin" valueType="num">
                                      <p:cBhvr additive="base">
                                        <p:cTn id="70" dur="500" fill="hold"/>
                                        <p:tgtEl>
                                          <p:spTgt spid="20"/>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21"/>
                                        </p:tgtEl>
                                        <p:attrNameLst>
                                          <p:attrName>style.visibility</p:attrName>
                                        </p:attrNameLst>
                                      </p:cBhvr>
                                      <p:to>
                                        <p:strVal val="visible"/>
                                      </p:to>
                                    </p:set>
                                    <p:anim calcmode="lin" valueType="num">
                                      <p:cBhvr additive="base">
                                        <p:cTn id="73" dur="500" fill="hold"/>
                                        <p:tgtEl>
                                          <p:spTgt spid="21"/>
                                        </p:tgtEl>
                                        <p:attrNameLst>
                                          <p:attrName>ppt_x</p:attrName>
                                        </p:attrNameLst>
                                      </p:cBhvr>
                                      <p:tavLst>
                                        <p:tav tm="0">
                                          <p:val>
                                            <p:strVal val="#ppt_x"/>
                                          </p:val>
                                        </p:tav>
                                        <p:tav tm="100000">
                                          <p:val>
                                            <p:strVal val="#ppt_x"/>
                                          </p:val>
                                        </p:tav>
                                      </p:tavLst>
                                    </p:anim>
                                    <p:anim calcmode="lin" valueType="num">
                                      <p:cBhvr additive="base">
                                        <p:cTn id="74" dur="500" fill="hold"/>
                                        <p:tgtEl>
                                          <p:spTgt spid="21"/>
                                        </p:tgtEl>
                                        <p:attrNameLst>
                                          <p:attrName>ppt_y</p:attrName>
                                        </p:attrNameLst>
                                      </p:cBhvr>
                                      <p:tavLst>
                                        <p:tav tm="0">
                                          <p:val>
                                            <p:strVal val="1+#ppt_h/2"/>
                                          </p:val>
                                        </p:tav>
                                        <p:tav tm="100000">
                                          <p:val>
                                            <p:strVal val="#ppt_y"/>
                                          </p:val>
                                        </p:tav>
                                      </p:tavLst>
                                    </p:anim>
                                  </p:childTnLst>
                                </p:cTn>
                              </p:par>
                              <p:par>
                                <p:cTn id="75" presetID="2" presetClass="entr" presetSubtype="6" fill="hold" nodeType="withEffect">
                                  <p:stCondLst>
                                    <p:cond delay="0"/>
                                  </p:stCondLst>
                                  <p:childTnLst>
                                    <p:set>
                                      <p:cBhvr>
                                        <p:cTn id="76" dur="1" fill="hold">
                                          <p:stCondLst>
                                            <p:cond delay="0"/>
                                          </p:stCondLst>
                                        </p:cTn>
                                        <p:tgtEl>
                                          <p:spTgt spid="22"/>
                                        </p:tgtEl>
                                        <p:attrNameLst>
                                          <p:attrName>style.visibility</p:attrName>
                                        </p:attrNameLst>
                                      </p:cBhvr>
                                      <p:to>
                                        <p:strVal val="visible"/>
                                      </p:to>
                                    </p:set>
                                    <p:anim calcmode="lin" valueType="num">
                                      <p:cBhvr additive="base">
                                        <p:cTn id="77" dur="500" fill="hold"/>
                                        <p:tgtEl>
                                          <p:spTgt spid="22"/>
                                        </p:tgtEl>
                                        <p:attrNameLst>
                                          <p:attrName>ppt_x</p:attrName>
                                        </p:attrNameLst>
                                      </p:cBhvr>
                                      <p:tavLst>
                                        <p:tav tm="0">
                                          <p:val>
                                            <p:strVal val="1+#ppt_w/2"/>
                                          </p:val>
                                        </p:tav>
                                        <p:tav tm="100000">
                                          <p:val>
                                            <p:strVal val="#ppt_x"/>
                                          </p:val>
                                        </p:tav>
                                      </p:tavLst>
                                    </p:anim>
                                    <p:anim calcmode="lin" valueType="num">
                                      <p:cBhvr additive="base">
                                        <p:cTn id="78" dur="500" fill="hold"/>
                                        <p:tgtEl>
                                          <p:spTgt spid="22"/>
                                        </p:tgtEl>
                                        <p:attrNameLst>
                                          <p:attrName>ppt_y</p:attrName>
                                        </p:attrNameLst>
                                      </p:cBhvr>
                                      <p:tavLst>
                                        <p:tav tm="0">
                                          <p:val>
                                            <p:strVal val="1+#ppt_h/2"/>
                                          </p:val>
                                        </p:tav>
                                        <p:tav tm="100000">
                                          <p:val>
                                            <p:strVal val="#ppt_y"/>
                                          </p:val>
                                        </p:tav>
                                      </p:tavLst>
                                    </p:anim>
                                  </p:childTnLst>
                                </p:cTn>
                              </p:par>
                              <p:par>
                                <p:cTn id="79" presetID="2" presetClass="entr" presetSubtype="6" fill="hold" grpId="0" nodeType="withEffect">
                                  <p:stCondLst>
                                    <p:cond delay="0"/>
                                  </p:stCondLst>
                                  <p:childTnLst>
                                    <p:set>
                                      <p:cBhvr>
                                        <p:cTn id="80" dur="1" fill="hold">
                                          <p:stCondLst>
                                            <p:cond delay="0"/>
                                          </p:stCondLst>
                                        </p:cTn>
                                        <p:tgtEl>
                                          <p:spTgt spid="29"/>
                                        </p:tgtEl>
                                        <p:attrNameLst>
                                          <p:attrName>style.visibility</p:attrName>
                                        </p:attrNameLst>
                                      </p:cBhvr>
                                      <p:to>
                                        <p:strVal val="visible"/>
                                      </p:to>
                                    </p:set>
                                    <p:anim calcmode="lin" valueType="num">
                                      <p:cBhvr additive="base">
                                        <p:cTn id="81" dur="500" fill="hold"/>
                                        <p:tgtEl>
                                          <p:spTgt spid="29"/>
                                        </p:tgtEl>
                                        <p:attrNameLst>
                                          <p:attrName>ppt_x</p:attrName>
                                        </p:attrNameLst>
                                      </p:cBhvr>
                                      <p:tavLst>
                                        <p:tav tm="0">
                                          <p:val>
                                            <p:strVal val="1+#ppt_w/2"/>
                                          </p:val>
                                        </p:tav>
                                        <p:tav tm="100000">
                                          <p:val>
                                            <p:strVal val="#ppt_x"/>
                                          </p:val>
                                        </p:tav>
                                      </p:tavLst>
                                    </p:anim>
                                    <p:anim calcmode="lin" valueType="num">
                                      <p:cBhvr additive="base">
                                        <p:cTn id="82" dur="500" fill="hold"/>
                                        <p:tgtEl>
                                          <p:spTgt spid="29"/>
                                        </p:tgtEl>
                                        <p:attrNameLst>
                                          <p:attrName>ppt_y</p:attrName>
                                        </p:attrNameLst>
                                      </p:cBhvr>
                                      <p:tavLst>
                                        <p:tav tm="0">
                                          <p:val>
                                            <p:strVal val="1+#ppt_h/2"/>
                                          </p:val>
                                        </p:tav>
                                        <p:tav tm="100000">
                                          <p:val>
                                            <p:strVal val="#ppt_y"/>
                                          </p:val>
                                        </p:tav>
                                      </p:tavLst>
                                    </p:anim>
                                  </p:childTnLst>
                                </p:cTn>
                              </p:par>
                              <p:par>
                                <p:cTn id="83" presetID="2" presetClass="entr" presetSubtype="4" fill="hold" grpId="0" nodeType="withEffect">
                                  <p:stCondLst>
                                    <p:cond delay="0"/>
                                  </p:stCondLst>
                                  <p:childTnLst>
                                    <p:set>
                                      <p:cBhvr>
                                        <p:cTn id="84" dur="1" fill="hold">
                                          <p:stCondLst>
                                            <p:cond delay="0"/>
                                          </p:stCondLst>
                                        </p:cTn>
                                        <p:tgtEl>
                                          <p:spTgt spid="30"/>
                                        </p:tgtEl>
                                        <p:attrNameLst>
                                          <p:attrName>style.visibility</p:attrName>
                                        </p:attrNameLst>
                                      </p:cBhvr>
                                      <p:to>
                                        <p:strVal val="visible"/>
                                      </p:to>
                                    </p:set>
                                    <p:anim calcmode="lin" valueType="num">
                                      <p:cBhvr additive="base">
                                        <p:cTn id="85" dur="500" fill="hold"/>
                                        <p:tgtEl>
                                          <p:spTgt spid="30"/>
                                        </p:tgtEl>
                                        <p:attrNameLst>
                                          <p:attrName>ppt_x</p:attrName>
                                        </p:attrNameLst>
                                      </p:cBhvr>
                                      <p:tavLst>
                                        <p:tav tm="0">
                                          <p:val>
                                            <p:strVal val="#ppt_x"/>
                                          </p:val>
                                        </p:tav>
                                        <p:tav tm="100000">
                                          <p:val>
                                            <p:strVal val="#ppt_x"/>
                                          </p:val>
                                        </p:tav>
                                      </p:tavLst>
                                    </p:anim>
                                    <p:anim calcmode="lin" valueType="num">
                                      <p:cBhvr additive="base">
                                        <p:cTn id="86" dur="500" fill="hold"/>
                                        <p:tgtEl>
                                          <p:spTgt spid="30"/>
                                        </p:tgtEl>
                                        <p:attrNameLst>
                                          <p:attrName>ppt_y</p:attrName>
                                        </p:attrNameLst>
                                      </p:cBhvr>
                                      <p:tavLst>
                                        <p:tav tm="0">
                                          <p:val>
                                            <p:strVal val="1+#ppt_h/2"/>
                                          </p:val>
                                        </p:tav>
                                        <p:tav tm="100000">
                                          <p:val>
                                            <p:strVal val="#ppt_y"/>
                                          </p:val>
                                        </p:tav>
                                      </p:tavLst>
                                    </p:anim>
                                  </p:childTnLst>
                                </p:cTn>
                              </p:par>
                              <p:par>
                                <p:cTn id="87" presetID="2" presetClass="entr" presetSubtype="4" fill="hold" grpId="0" nodeType="withEffect">
                                  <p:stCondLst>
                                    <p:cond delay="0"/>
                                  </p:stCondLst>
                                  <p:childTnLst>
                                    <p:set>
                                      <p:cBhvr>
                                        <p:cTn id="88" dur="1" fill="hold">
                                          <p:stCondLst>
                                            <p:cond delay="0"/>
                                          </p:stCondLst>
                                        </p:cTn>
                                        <p:tgtEl>
                                          <p:spTgt spid="31"/>
                                        </p:tgtEl>
                                        <p:attrNameLst>
                                          <p:attrName>style.visibility</p:attrName>
                                        </p:attrNameLst>
                                      </p:cBhvr>
                                      <p:to>
                                        <p:strVal val="visible"/>
                                      </p:to>
                                    </p:set>
                                    <p:anim calcmode="lin" valueType="num">
                                      <p:cBhvr additive="base">
                                        <p:cTn id="89" dur="500" fill="hold"/>
                                        <p:tgtEl>
                                          <p:spTgt spid="31"/>
                                        </p:tgtEl>
                                        <p:attrNameLst>
                                          <p:attrName>ppt_x</p:attrName>
                                        </p:attrNameLst>
                                      </p:cBhvr>
                                      <p:tavLst>
                                        <p:tav tm="0">
                                          <p:val>
                                            <p:strVal val="#ppt_x"/>
                                          </p:val>
                                        </p:tav>
                                        <p:tav tm="100000">
                                          <p:val>
                                            <p:strVal val="#ppt_x"/>
                                          </p:val>
                                        </p:tav>
                                      </p:tavLst>
                                    </p:anim>
                                    <p:anim calcmode="lin" valueType="num">
                                      <p:cBhvr additive="base">
                                        <p:cTn id="90" dur="500" fill="hold"/>
                                        <p:tgtEl>
                                          <p:spTgt spid="31"/>
                                        </p:tgtEl>
                                        <p:attrNameLst>
                                          <p:attrName>ppt_y</p:attrName>
                                        </p:attrNameLst>
                                      </p:cBhvr>
                                      <p:tavLst>
                                        <p:tav tm="0">
                                          <p:val>
                                            <p:strVal val="1+#ppt_h/2"/>
                                          </p:val>
                                        </p:tav>
                                        <p:tav tm="100000">
                                          <p:val>
                                            <p:strVal val="#ppt_y"/>
                                          </p:val>
                                        </p:tav>
                                      </p:tavLst>
                                    </p:anim>
                                  </p:childTnLst>
                                </p:cTn>
                              </p:par>
                              <p:par>
                                <p:cTn id="91" presetID="2" presetClass="entr" presetSubtype="4" fill="hold" grpId="0" nodeType="withEffect">
                                  <p:stCondLst>
                                    <p:cond delay="0"/>
                                  </p:stCondLst>
                                  <p:childTnLst>
                                    <p:set>
                                      <p:cBhvr>
                                        <p:cTn id="92" dur="1" fill="hold">
                                          <p:stCondLst>
                                            <p:cond delay="0"/>
                                          </p:stCondLst>
                                        </p:cTn>
                                        <p:tgtEl>
                                          <p:spTgt spid="32"/>
                                        </p:tgtEl>
                                        <p:attrNameLst>
                                          <p:attrName>style.visibility</p:attrName>
                                        </p:attrNameLst>
                                      </p:cBhvr>
                                      <p:to>
                                        <p:strVal val="visible"/>
                                      </p:to>
                                    </p:set>
                                    <p:anim calcmode="lin" valueType="num">
                                      <p:cBhvr additive="base">
                                        <p:cTn id="93" dur="500" fill="hold"/>
                                        <p:tgtEl>
                                          <p:spTgt spid="32"/>
                                        </p:tgtEl>
                                        <p:attrNameLst>
                                          <p:attrName>ppt_x</p:attrName>
                                        </p:attrNameLst>
                                      </p:cBhvr>
                                      <p:tavLst>
                                        <p:tav tm="0">
                                          <p:val>
                                            <p:strVal val="#ppt_x"/>
                                          </p:val>
                                        </p:tav>
                                        <p:tav tm="100000">
                                          <p:val>
                                            <p:strVal val="#ppt_x"/>
                                          </p:val>
                                        </p:tav>
                                      </p:tavLst>
                                    </p:anim>
                                    <p:anim calcmode="lin" valueType="num">
                                      <p:cBhvr additive="base">
                                        <p:cTn id="94" dur="500" fill="hold"/>
                                        <p:tgtEl>
                                          <p:spTgt spid="32"/>
                                        </p:tgtEl>
                                        <p:attrNameLst>
                                          <p:attrName>ppt_y</p:attrName>
                                        </p:attrNameLst>
                                      </p:cBhvr>
                                      <p:tavLst>
                                        <p:tav tm="0">
                                          <p:val>
                                            <p:strVal val="1+#ppt_h/2"/>
                                          </p:val>
                                        </p:tav>
                                        <p:tav tm="100000">
                                          <p:val>
                                            <p:strVal val="#ppt_y"/>
                                          </p:val>
                                        </p:tav>
                                      </p:tavLst>
                                    </p:anim>
                                  </p:childTnLst>
                                </p:cTn>
                              </p:par>
                              <p:par>
                                <p:cTn id="95" presetID="2" presetClass="entr" presetSubtype="4" fill="hold" grpId="0" nodeType="withEffect">
                                  <p:stCondLst>
                                    <p:cond delay="0"/>
                                  </p:stCondLst>
                                  <p:childTnLst>
                                    <p:set>
                                      <p:cBhvr>
                                        <p:cTn id="96" dur="1" fill="hold">
                                          <p:stCondLst>
                                            <p:cond delay="0"/>
                                          </p:stCondLst>
                                        </p:cTn>
                                        <p:tgtEl>
                                          <p:spTgt spid="33"/>
                                        </p:tgtEl>
                                        <p:attrNameLst>
                                          <p:attrName>style.visibility</p:attrName>
                                        </p:attrNameLst>
                                      </p:cBhvr>
                                      <p:to>
                                        <p:strVal val="visible"/>
                                      </p:to>
                                    </p:set>
                                    <p:anim calcmode="lin" valueType="num">
                                      <p:cBhvr additive="base">
                                        <p:cTn id="97" dur="500" fill="hold"/>
                                        <p:tgtEl>
                                          <p:spTgt spid="33"/>
                                        </p:tgtEl>
                                        <p:attrNameLst>
                                          <p:attrName>ppt_x</p:attrName>
                                        </p:attrNameLst>
                                      </p:cBhvr>
                                      <p:tavLst>
                                        <p:tav tm="0">
                                          <p:val>
                                            <p:strVal val="#ppt_x"/>
                                          </p:val>
                                        </p:tav>
                                        <p:tav tm="100000">
                                          <p:val>
                                            <p:strVal val="#ppt_x"/>
                                          </p:val>
                                        </p:tav>
                                      </p:tavLst>
                                    </p:anim>
                                    <p:anim calcmode="lin" valueType="num">
                                      <p:cBhvr additive="base">
                                        <p:cTn id="98" dur="500" fill="hold"/>
                                        <p:tgtEl>
                                          <p:spTgt spid="33"/>
                                        </p:tgtEl>
                                        <p:attrNameLst>
                                          <p:attrName>ppt_y</p:attrName>
                                        </p:attrNameLst>
                                      </p:cBhvr>
                                      <p:tavLst>
                                        <p:tav tm="0">
                                          <p:val>
                                            <p:strVal val="1+#ppt_h/2"/>
                                          </p:val>
                                        </p:tav>
                                        <p:tav tm="100000">
                                          <p:val>
                                            <p:strVal val="#ppt_y"/>
                                          </p:val>
                                        </p:tav>
                                      </p:tavLst>
                                    </p:anim>
                                  </p:childTnLst>
                                </p:cTn>
                              </p:par>
                              <p:par>
                                <p:cTn id="99" presetID="2" presetClass="entr" presetSubtype="4" fill="hold" grpId="0" nodeType="withEffect">
                                  <p:stCondLst>
                                    <p:cond delay="0"/>
                                  </p:stCondLst>
                                  <p:childTnLst>
                                    <p:set>
                                      <p:cBhvr>
                                        <p:cTn id="100" dur="1" fill="hold">
                                          <p:stCondLst>
                                            <p:cond delay="0"/>
                                          </p:stCondLst>
                                        </p:cTn>
                                        <p:tgtEl>
                                          <p:spTgt spid="34"/>
                                        </p:tgtEl>
                                        <p:attrNameLst>
                                          <p:attrName>style.visibility</p:attrName>
                                        </p:attrNameLst>
                                      </p:cBhvr>
                                      <p:to>
                                        <p:strVal val="visible"/>
                                      </p:to>
                                    </p:set>
                                    <p:anim calcmode="lin" valueType="num">
                                      <p:cBhvr additive="base">
                                        <p:cTn id="101" dur="500" fill="hold"/>
                                        <p:tgtEl>
                                          <p:spTgt spid="34"/>
                                        </p:tgtEl>
                                        <p:attrNameLst>
                                          <p:attrName>ppt_x</p:attrName>
                                        </p:attrNameLst>
                                      </p:cBhvr>
                                      <p:tavLst>
                                        <p:tav tm="0">
                                          <p:val>
                                            <p:strVal val="#ppt_x"/>
                                          </p:val>
                                        </p:tav>
                                        <p:tav tm="100000">
                                          <p:val>
                                            <p:strVal val="#ppt_x"/>
                                          </p:val>
                                        </p:tav>
                                      </p:tavLst>
                                    </p:anim>
                                    <p:anim calcmode="lin" valueType="num">
                                      <p:cBhvr additive="base">
                                        <p:cTn id="102" dur="500" fill="hold"/>
                                        <p:tgtEl>
                                          <p:spTgt spid="34"/>
                                        </p:tgtEl>
                                        <p:attrNameLst>
                                          <p:attrName>ppt_y</p:attrName>
                                        </p:attrNameLst>
                                      </p:cBhvr>
                                      <p:tavLst>
                                        <p:tav tm="0">
                                          <p:val>
                                            <p:strVal val="1+#ppt_h/2"/>
                                          </p:val>
                                        </p:tav>
                                        <p:tav tm="100000">
                                          <p:val>
                                            <p:strVal val="#ppt_y"/>
                                          </p:val>
                                        </p:tav>
                                      </p:tavLst>
                                    </p:anim>
                                  </p:childTnLst>
                                </p:cTn>
                              </p:par>
                              <p:par>
                                <p:cTn id="103" presetID="2" presetClass="entr" presetSubtype="4" fill="hold" grpId="0" nodeType="withEffect">
                                  <p:stCondLst>
                                    <p:cond delay="0"/>
                                  </p:stCondLst>
                                  <p:childTnLst>
                                    <p:set>
                                      <p:cBhvr>
                                        <p:cTn id="104" dur="1" fill="hold">
                                          <p:stCondLst>
                                            <p:cond delay="0"/>
                                          </p:stCondLst>
                                        </p:cTn>
                                        <p:tgtEl>
                                          <p:spTgt spid="35"/>
                                        </p:tgtEl>
                                        <p:attrNameLst>
                                          <p:attrName>style.visibility</p:attrName>
                                        </p:attrNameLst>
                                      </p:cBhvr>
                                      <p:to>
                                        <p:strVal val="visible"/>
                                      </p:to>
                                    </p:set>
                                    <p:anim calcmode="lin" valueType="num">
                                      <p:cBhvr additive="base">
                                        <p:cTn id="105" dur="500" fill="hold"/>
                                        <p:tgtEl>
                                          <p:spTgt spid="35"/>
                                        </p:tgtEl>
                                        <p:attrNameLst>
                                          <p:attrName>ppt_x</p:attrName>
                                        </p:attrNameLst>
                                      </p:cBhvr>
                                      <p:tavLst>
                                        <p:tav tm="0">
                                          <p:val>
                                            <p:strVal val="#ppt_x"/>
                                          </p:val>
                                        </p:tav>
                                        <p:tav tm="100000">
                                          <p:val>
                                            <p:strVal val="#ppt_x"/>
                                          </p:val>
                                        </p:tav>
                                      </p:tavLst>
                                    </p:anim>
                                    <p:anim calcmode="lin" valueType="num">
                                      <p:cBhvr additive="base">
                                        <p:cTn id="106" dur="500" fill="hold"/>
                                        <p:tgtEl>
                                          <p:spTgt spid="35"/>
                                        </p:tgtEl>
                                        <p:attrNameLst>
                                          <p:attrName>ppt_y</p:attrName>
                                        </p:attrNameLst>
                                      </p:cBhvr>
                                      <p:tavLst>
                                        <p:tav tm="0">
                                          <p:val>
                                            <p:strVal val="1+#ppt_h/2"/>
                                          </p:val>
                                        </p:tav>
                                        <p:tav tm="100000">
                                          <p:val>
                                            <p:strVal val="#ppt_y"/>
                                          </p:val>
                                        </p:tav>
                                      </p:tavLst>
                                    </p:anim>
                                  </p:childTnLst>
                                </p:cTn>
                              </p:par>
                              <p:par>
                                <p:cTn id="107" presetID="2" presetClass="entr" presetSubtype="4" fill="hold" grpId="0" nodeType="withEffect">
                                  <p:stCondLst>
                                    <p:cond delay="0"/>
                                  </p:stCondLst>
                                  <p:childTnLst>
                                    <p:set>
                                      <p:cBhvr>
                                        <p:cTn id="108" dur="1" fill="hold">
                                          <p:stCondLst>
                                            <p:cond delay="0"/>
                                          </p:stCondLst>
                                        </p:cTn>
                                        <p:tgtEl>
                                          <p:spTgt spid="36"/>
                                        </p:tgtEl>
                                        <p:attrNameLst>
                                          <p:attrName>style.visibility</p:attrName>
                                        </p:attrNameLst>
                                      </p:cBhvr>
                                      <p:to>
                                        <p:strVal val="visible"/>
                                      </p:to>
                                    </p:set>
                                    <p:anim calcmode="lin" valueType="num">
                                      <p:cBhvr additive="base">
                                        <p:cTn id="109" dur="500" fill="hold"/>
                                        <p:tgtEl>
                                          <p:spTgt spid="36"/>
                                        </p:tgtEl>
                                        <p:attrNameLst>
                                          <p:attrName>ppt_x</p:attrName>
                                        </p:attrNameLst>
                                      </p:cBhvr>
                                      <p:tavLst>
                                        <p:tav tm="0">
                                          <p:val>
                                            <p:strVal val="#ppt_x"/>
                                          </p:val>
                                        </p:tav>
                                        <p:tav tm="100000">
                                          <p:val>
                                            <p:strVal val="#ppt_x"/>
                                          </p:val>
                                        </p:tav>
                                      </p:tavLst>
                                    </p:anim>
                                    <p:anim calcmode="lin" valueType="num">
                                      <p:cBhvr additive="base">
                                        <p:cTn id="110" dur="500" fill="hold"/>
                                        <p:tgtEl>
                                          <p:spTgt spid="36"/>
                                        </p:tgtEl>
                                        <p:attrNameLst>
                                          <p:attrName>ppt_y</p:attrName>
                                        </p:attrNameLst>
                                      </p:cBhvr>
                                      <p:tavLst>
                                        <p:tav tm="0">
                                          <p:val>
                                            <p:strVal val="1+#ppt_h/2"/>
                                          </p:val>
                                        </p:tav>
                                        <p:tav tm="100000">
                                          <p:val>
                                            <p:strVal val="#ppt_y"/>
                                          </p:val>
                                        </p:tav>
                                      </p:tavLst>
                                    </p:anim>
                                  </p:childTnLst>
                                </p:cTn>
                              </p:par>
                              <p:par>
                                <p:cTn id="111" presetID="2" presetClass="entr" presetSubtype="1" fill="hold" grpId="0" nodeType="withEffect">
                                  <p:stCondLst>
                                    <p:cond delay="0"/>
                                  </p:stCondLst>
                                  <p:childTnLst>
                                    <p:set>
                                      <p:cBhvr>
                                        <p:cTn id="112" dur="1" fill="hold">
                                          <p:stCondLst>
                                            <p:cond delay="0"/>
                                          </p:stCondLst>
                                        </p:cTn>
                                        <p:tgtEl>
                                          <p:spTgt spid="37"/>
                                        </p:tgtEl>
                                        <p:attrNameLst>
                                          <p:attrName>style.visibility</p:attrName>
                                        </p:attrNameLst>
                                      </p:cBhvr>
                                      <p:to>
                                        <p:strVal val="visible"/>
                                      </p:to>
                                    </p:set>
                                    <p:anim calcmode="lin" valueType="num">
                                      <p:cBhvr additive="base">
                                        <p:cTn id="113" dur="500" fill="hold"/>
                                        <p:tgtEl>
                                          <p:spTgt spid="37"/>
                                        </p:tgtEl>
                                        <p:attrNameLst>
                                          <p:attrName>ppt_x</p:attrName>
                                        </p:attrNameLst>
                                      </p:cBhvr>
                                      <p:tavLst>
                                        <p:tav tm="0">
                                          <p:val>
                                            <p:strVal val="#ppt_x"/>
                                          </p:val>
                                        </p:tav>
                                        <p:tav tm="100000">
                                          <p:val>
                                            <p:strVal val="#ppt_x"/>
                                          </p:val>
                                        </p:tav>
                                      </p:tavLst>
                                    </p:anim>
                                    <p:anim calcmode="lin" valueType="num">
                                      <p:cBhvr additive="base">
                                        <p:cTn id="114" dur="500" fill="hold"/>
                                        <p:tgtEl>
                                          <p:spTgt spid="37"/>
                                        </p:tgtEl>
                                        <p:attrNameLst>
                                          <p:attrName>ppt_y</p:attrName>
                                        </p:attrNameLst>
                                      </p:cBhvr>
                                      <p:tavLst>
                                        <p:tav tm="0">
                                          <p:val>
                                            <p:strVal val="0-#ppt_h/2"/>
                                          </p:val>
                                        </p:tav>
                                        <p:tav tm="100000">
                                          <p:val>
                                            <p:strVal val="#ppt_y"/>
                                          </p:val>
                                        </p:tav>
                                      </p:tavLst>
                                    </p:anim>
                                  </p:childTnLst>
                                </p:cTn>
                              </p:par>
                              <p:par>
                                <p:cTn id="115" presetID="2" presetClass="entr" presetSubtype="4" fill="hold" grpId="0" nodeType="withEffect">
                                  <p:stCondLst>
                                    <p:cond delay="0"/>
                                  </p:stCondLst>
                                  <p:childTnLst>
                                    <p:set>
                                      <p:cBhvr>
                                        <p:cTn id="116" dur="1" fill="hold">
                                          <p:stCondLst>
                                            <p:cond delay="0"/>
                                          </p:stCondLst>
                                        </p:cTn>
                                        <p:tgtEl>
                                          <p:spTgt spid="38"/>
                                        </p:tgtEl>
                                        <p:attrNameLst>
                                          <p:attrName>style.visibility</p:attrName>
                                        </p:attrNameLst>
                                      </p:cBhvr>
                                      <p:to>
                                        <p:strVal val="visible"/>
                                      </p:to>
                                    </p:set>
                                    <p:anim calcmode="lin" valueType="num">
                                      <p:cBhvr additive="base">
                                        <p:cTn id="117" dur="500" fill="hold"/>
                                        <p:tgtEl>
                                          <p:spTgt spid="38"/>
                                        </p:tgtEl>
                                        <p:attrNameLst>
                                          <p:attrName>ppt_x</p:attrName>
                                        </p:attrNameLst>
                                      </p:cBhvr>
                                      <p:tavLst>
                                        <p:tav tm="0">
                                          <p:val>
                                            <p:strVal val="#ppt_x"/>
                                          </p:val>
                                        </p:tav>
                                        <p:tav tm="100000">
                                          <p:val>
                                            <p:strVal val="#ppt_x"/>
                                          </p:val>
                                        </p:tav>
                                      </p:tavLst>
                                    </p:anim>
                                    <p:anim calcmode="lin" valueType="num">
                                      <p:cBhvr additive="base">
                                        <p:cTn id="118" dur="500" fill="hold"/>
                                        <p:tgtEl>
                                          <p:spTgt spid="38"/>
                                        </p:tgtEl>
                                        <p:attrNameLst>
                                          <p:attrName>ppt_y</p:attrName>
                                        </p:attrNameLst>
                                      </p:cBhvr>
                                      <p:tavLst>
                                        <p:tav tm="0">
                                          <p:val>
                                            <p:strVal val="1+#ppt_h/2"/>
                                          </p:val>
                                        </p:tav>
                                        <p:tav tm="100000">
                                          <p:val>
                                            <p:strVal val="#ppt_y"/>
                                          </p:val>
                                        </p:tav>
                                      </p:tavLst>
                                    </p:anim>
                                  </p:childTnLst>
                                </p:cTn>
                              </p:par>
                              <p:par>
                                <p:cTn id="119" presetID="2" presetClass="entr" presetSubtype="9" fill="hold" grpId="0" nodeType="withEffect">
                                  <p:stCondLst>
                                    <p:cond delay="0"/>
                                  </p:stCondLst>
                                  <p:childTnLst>
                                    <p:set>
                                      <p:cBhvr>
                                        <p:cTn id="120" dur="1" fill="hold">
                                          <p:stCondLst>
                                            <p:cond delay="0"/>
                                          </p:stCondLst>
                                        </p:cTn>
                                        <p:tgtEl>
                                          <p:spTgt spid="39"/>
                                        </p:tgtEl>
                                        <p:attrNameLst>
                                          <p:attrName>style.visibility</p:attrName>
                                        </p:attrNameLst>
                                      </p:cBhvr>
                                      <p:to>
                                        <p:strVal val="visible"/>
                                      </p:to>
                                    </p:set>
                                    <p:anim calcmode="lin" valueType="num">
                                      <p:cBhvr additive="base">
                                        <p:cTn id="121" dur="500" fill="hold"/>
                                        <p:tgtEl>
                                          <p:spTgt spid="39"/>
                                        </p:tgtEl>
                                        <p:attrNameLst>
                                          <p:attrName>ppt_x</p:attrName>
                                        </p:attrNameLst>
                                      </p:cBhvr>
                                      <p:tavLst>
                                        <p:tav tm="0">
                                          <p:val>
                                            <p:strVal val="0-#ppt_w/2"/>
                                          </p:val>
                                        </p:tav>
                                        <p:tav tm="100000">
                                          <p:val>
                                            <p:strVal val="#ppt_x"/>
                                          </p:val>
                                        </p:tav>
                                      </p:tavLst>
                                    </p:anim>
                                    <p:anim calcmode="lin" valueType="num">
                                      <p:cBhvr additive="base">
                                        <p:cTn id="122" dur="500" fill="hold"/>
                                        <p:tgtEl>
                                          <p:spTgt spid="39"/>
                                        </p:tgtEl>
                                        <p:attrNameLst>
                                          <p:attrName>ppt_y</p:attrName>
                                        </p:attrNameLst>
                                      </p:cBhvr>
                                      <p:tavLst>
                                        <p:tav tm="0">
                                          <p:val>
                                            <p:strVal val="0-#ppt_h/2"/>
                                          </p:val>
                                        </p:tav>
                                        <p:tav tm="100000">
                                          <p:val>
                                            <p:strVal val="#ppt_y"/>
                                          </p:val>
                                        </p:tav>
                                      </p:tavLst>
                                    </p:anim>
                                  </p:childTnLst>
                                </p:cTn>
                              </p:par>
                              <p:par>
                                <p:cTn id="123" presetID="2" presetClass="entr" presetSubtype="4" fill="hold" grpId="0" nodeType="withEffect">
                                  <p:stCondLst>
                                    <p:cond delay="0"/>
                                  </p:stCondLst>
                                  <p:childTnLst>
                                    <p:set>
                                      <p:cBhvr>
                                        <p:cTn id="124" dur="1" fill="hold">
                                          <p:stCondLst>
                                            <p:cond delay="0"/>
                                          </p:stCondLst>
                                        </p:cTn>
                                        <p:tgtEl>
                                          <p:spTgt spid="40"/>
                                        </p:tgtEl>
                                        <p:attrNameLst>
                                          <p:attrName>style.visibility</p:attrName>
                                        </p:attrNameLst>
                                      </p:cBhvr>
                                      <p:to>
                                        <p:strVal val="visible"/>
                                      </p:to>
                                    </p:set>
                                    <p:anim calcmode="lin" valueType="num">
                                      <p:cBhvr additive="base">
                                        <p:cTn id="125" dur="500" fill="hold"/>
                                        <p:tgtEl>
                                          <p:spTgt spid="40"/>
                                        </p:tgtEl>
                                        <p:attrNameLst>
                                          <p:attrName>ppt_x</p:attrName>
                                        </p:attrNameLst>
                                      </p:cBhvr>
                                      <p:tavLst>
                                        <p:tav tm="0">
                                          <p:val>
                                            <p:strVal val="#ppt_x"/>
                                          </p:val>
                                        </p:tav>
                                        <p:tav tm="100000">
                                          <p:val>
                                            <p:strVal val="#ppt_x"/>
                                          </p:val>
                                        </p:tav>
                                      </p:tavLst>
                                    </p:anim>
                                    <p:anim calcmode="lin" valueType="num">
                                      <p:cBhvr additive="base">
                                        <p:cTn id="126" dur="500" fill="hold"/>
                                        <p:tgtEl>
                                          <p:spTgt spid="40"/>
                                        </p:tgtEl>
                                        <p:attrNameLst>
                                          <p:attrName>ppt_y</p:attrName>
                                        </p:attrNameLst>
                                      </p:cBhvr>
                                      <p:tavLst>
                                        <p:tav tm="0">
                                          <p:val>
                                            <p:strVal val="1+#ppt_h/2"/>
                                          </p:val>
                                        </p:tav>
                                        <p:tav tm="100000">
                                          <p:val>
                                            <p:strVal val="#ppt_y"/>
                                          </p:val>
                                        </p:tav>
                                      </p:tavLst>
                                    </p:anim>
                                  </p:childTnLst>
                                </p:cTn>
                              </p:par>
                              <p:par>
                                <p:cTn id="127" presetID="2" presetClass="entr" presetSubtype="9" fill="hold" grpId="0" nodeType="withEffect">
                                  <p:stCondLst>
                                    <p:cond delay="0"/>
                                  </p:stCondLst>
                                  <p:childTnLst>
                                    <p:set>
                                      <p:cBhvr>
                                        <p:cTn id="128" dur="1" fill="hold">
                                          <p:stCondLst>
                                            <p:cond delay="0"/>
                                          </p:stCondLst>
                                        </p:cTn>
                                        <p:tgtEl>
                                          <p:spTgt spid="41"/>
                                        </p:tgtEl>
                                        <p:attrNameLst>
                                          <p:attrName>style.visibility</p:attrName>
                                        </p:attrNameLst>
                                      </p:cBhvr>
                                      <p:to>
                                        <p:strVal val="visible"/>
                                      </p:to>
                                    </p:set>
                                    <p:anim calcmode="lin" valueType="num">
                                      <p:cBhvr additive="base">
                                        <p:cTn id="129" dur="500" fill="hold"/>
                                        <p:tgtEl>
                                          <p:spTgt spid="41"/>
                                        </p:tgtEl>
                                        <p:attrNameLst>
                                          <p:attrName>ppt_x</p:attrName>
                                        </p:attrNameLst>
                                      </p:cBhvr>
                                      <p:tavLst>
                                        <p:tav tm="0">
                                          <p:val>
                                            <p:strVal val="0-#ppt_w/2"/>
                                          </p:val>
                                        </p:tav>
                                        <p:tav tm="100000">
                                          <p:val>
                                            <p:strVal val="#ppt_x"/>
                                          </p:val>
                                        </p:tav>
                                      </p:tavLst>
                                    </p:anim>
                                    <p:anim calcmode="lin" valueType="num">
                                      <p:cBhvr additive="base">
                                        <p:cTn id="130" dur="500" fill="hold"/>
                                        <p:tgtEl>
                                          <p:spTgt spid="41"/>
                                        </p:tgtEl>
                                        <p:attrNameLst>
                                          <p:attrName>ppt_y</p:attrName>
                                        </p:attrNameLst>
                                      </p:cBhvr>
                                      <p:tavLst>
                                        <p:tav tm="0">
                                          <p:val>
                                            <p:strVal val="0-#ppt_h/2"/>
                                          </p:val>
                                        </p:tav>
                                        <p:tav tm="100000">
                                          <p:val>
                                            <p:strVal val="#ppt_y"/>
                                          </p:val>
                                        </p:tav>
                                      </p:tavLst>
                                    </p:anim>
                                  </p:childTnLst>
                                </p:cTn>
                              </p:par>
                              <p:par>
                                <p:cTn id="131" presetID="2" presetClass="entr" presetSubtype="12" fill="hold" nodeType="withEffect">
                                  <p:stCondLst>
                                    <p:cond delay="0"/>
                                  </p:stCondLst>
                                  <p:childTnLst>
                                    <p:set>
                                      <p:cBhvr>
                                        <p:cTn id="132" dur="1" fill="hold">
                                          <p:stCondLst>
                                            <p:cond delay="0"/>
                                          </p:stCondLst>
                                        </p:cTn>
                                        <p:tgtEl>
                                          <p:spTgt spid="42"/>
                                        </p:tgtEl>
                                        <p:attrNameLst>
                                          <p:attrName>style.visibility</p:attrName>
                                        </p:attrNameLst>
                                      </p:cBhvr>
                                      <p:to>
                                        <p:strVal val="visible"/>
                                      </p:to>
                                    </p:set>
                                    <p:anim calcmode="lin" valueType="num">
                                      <p:cBhvr additive="base">
                                        <p:cTn id="133" dur="500" fill="hold"/>
                                        <p:tgtEl>
                                          <p:spTgt spid="42"/>
                                        </p:tgtEl>
                                        <p:attrNameLst>
                                          <p:attrName>ppt_x</p:attrName>
                                        </p:attrNameLst>
                                      </p:cBhvr>
                                      <p:tavLst>
                                        <p:tav tm="0">
                                          <p:val>
                                            <p:strVal val="0-#ppt_w/2"/>
                                          </p:val>
                                        </p:tav>
                                        <p:tav tm="100000">
                                          <p:val>
                                            <p:strVal val="#ppt_x"/>
                                          </p:val>
                                        </p:tav>
                                      </p:tavLst>
                                    </p:anim>
                                    <p:anim calcmode="lin" valueType="num">
                                      <p:cBhvr additive="base">
                                        <p:cTn id="134" dur="500" fill="hold"/>
                                        <p:tgtEl>
                                          <p:spTgt spid="42"/>
                                        </p:tgtEl>
                                        <p:attrNameLst>
                                          <p:attrName>ppt_y</p:attrName>
                                        </p:attrNameLst>
                                      </p:cBhvr>
                                      <p:tavLst>
                                        <p:tav tm="0">
                                          <p:val>
                                            <p:strVal val="1+#ppt_h/2"/>
                                          </p:val>
                                        </p:tav>
                                        <p:tav tm="100000">
                                          <p:val>
                                            <p:strVal val="#ppt_y"/>
                                          </p:val>
                                        </p:tav>
                                      </p:tavLst>
                                    </p:anim>
                                  </p:childTnLst>
                                </p:cTn>
                              </p:par>
                              <p:par>
                                <p:cTn id="135" presetID="2" presetClass="entr" presetSubtype="4" fill="hold" grpId="0" nodeType="withEffect">
                                  <p:stCondLst>
                                    <p:cond delay="0"/>
                                  </p:stCondLst>
                                  <p:childTnLst>
                                    <p:set>
                                      <p:cBhvr>
                                        <p:cTn id="136" dur="1" fill="hold">
                                          <p:stCondLst>
                                            <p:cond delay="0"/>
                                          </p:stCondLst>
                                        </p:cTn>
                                        <p:tgtEl>
                                          <p:spTgt spid="51"/>
                                        </p:tgtEl>
                                        <p:attrNameLst>
                                          <p:attrName>style.visibility</p:attrName>
                                        </p:attrNameLst>
                                      </p:cBhvr>
                                      <p:to>
                                        <p:strVal val="visible"/>
                                      </p:to>
                                    </p:set>
                                    <p:anim calcmode="lin" valueType="num">
                                      <p:cBhvr additive="base">
                                        <p:cTn id="137" dur="500" fill="hold"/>
                                        <p:tgtEl>
                                          <p:spTgt spid="51"/>
                                        </p:tgtEl>
                                        <p:attrNameLst>
                                          <p:attrName>ppt_x</p:attrName>
                                        </p:attrNameLst>
                                      </p:cBhvr>
                                      <p:tavLst>
                                        <p:tav tm="0">
                                          <p:val>
                                            <p:strVal val="#ppt_x"/>
                                          </p:val>
                                        </p:tav>
                                        <p:tav tm="100000">
                                          <p:val>
                                            <p:strVal val="#ppt_x"/>
                                          </p:val>
                                        </p:tav>
                                      </p:tavLst>
                                    </p:anim>
                                    <p:anim calcmode="lin" valueType="num">
                                      <p:cBhvr additive="base">
                                        <p:cTn id="138" dur="500" fill="hold"/>
                                        <p:tgtEl>
                                          <p:spTgt spid="51"/>
                                        </p:tgtEl>
                                        <p:attrNameLst>
                                          <p:attrName>ppt_y</p:attrName>
                                        </p:attrNameLst>
                                      </p:cBhvr>
                                      <p:tavLst>
                                        <p:tav tm="0">
                                          <p:val>
                                            <p:strVal val="1+#ppt_h/2"/>
                                          </p:val>
                                        </p:tav>
                                        <p:tav tm="100000">
                                          <p:val>
                                            <p:strVal val="#ppt_y"/>
                                          </p:val>
                                        </p:tav>
                                      </p:tavLst>
                                    </p:anim>
                                  </p:childTnLst>
                                </p:cTn>
                              </p:par>
                              <p:par>
                                <p:cTn id="139" presetID="2" presetClass="entr" presetSubtype="4" fill="hold" grpId="0" nodeType="withEffect">
                                  <p:stCondLst>
                                    <p:cond delay="0"/>
                                  </p:stCondLst>
                                  <p:childTnLst>
                                    <p:set>
                                      <p:cBhvr>
                                        <p:cTn id="140" dur="1" fill="hold">
                                          <p:stCondLst>
                                            <p:cond delay="0"/>
                                          </p:stCondLst>
                                        </p:cTn>
                                        <p:tgtEl>
                                          <p:spTgt spid="52"/>
                                        </p:tgtEl>
                                        <p:attrNameLst>
                                          <p:attrName>style.visibility</p:attrName>
                                        </p:attrNameLst>
                                      </p:cBhvr>
                                      <p:to>
                                        <p:strVal val="visible"/>
                                      </p:to>
                                    </p:set>
                                    <p:anim calcmode="lin" valueType="num">
                                      <p:cBhvr additive="base">
                                        <p:cTn id="141" dur="500" fill="hold"/>
                                        <p:tgtEl>
                                          <p:spTgt spid="52"/>
                                        </p:tgtEl>
                                        <p:attrNameLst>
                                          <p:attrName>ppt_x</p:attrName>
                                        </p:attrNameLst>
                                      </p:cBhvr>
                                      <p:tavLst>
                                        <p:tav tm="0">
                                          <p:val>
                                            <p:strVal val="#ppt_x"/>
                                          </p:val>
                                        </p:tav>
                                        <p:tav tm="100000">
                                          <p:val>
                                            <p:strVal val="#ppt_x"/>
                                          </p:val>
                                        </p:tav>
                                      </p:tavLst>
                                    </p:anim>
                                    <p:anim calcmode="lin" valueType="num">
                                      <p:cBhvr additive="base">
                                        <p:cTn id="142" dur="500" fill="hold"/>
                                        <p:tgtEl>
                                          <p:spTgt spid="52"/>
                                        </p:tgtEl>
                                        <p:attrNameLst>
                                          <p:attrName>ppt_y</p:attrName>
                                        </p:attrNameLst>
                                      </p:cBhvr>
                                      <p:tavLst>
                                        <p:tav tm="0">
                                          <p:val>
                                            <p:strVal val="1+#ppt_h/2"/>
                                          </p:val>
                                        </p:tav>
                                        <p:tav tm="100000">
                                          <p:val>
                                            <p:strVal val="#ppt_y"/>
                                          </p:val>
                                        </p:tav>
                                      </p:tavLst>
                                    </p:anim>
                                  </p:childTnLst>
                                </p:cTn>
                              </p:par>
                              <p:par>
                                <p:cTn id="143" presetID="2" presetClass="entr" presetSubtype="4" fill="hold" grpId="0" nodeType="withEffect">
                                  <p:stCondLst>
                                    <p:cond delay="0"/>
                                  </p:stCondLst>
                                  <p:childTnLst>
                                    <p:set>
                                      <p:cBhvr>
                                        <p:cTn id="144" dur="1" fill="hold">
                                          <p:stCondLst>
                                            <p:cond delay="0"/>
                                          </p:stCondLst>
                                        </p:cTn>
                                        <p:tgtEl>
                                          <p:spTgt spid="53"/>
                                        </p:tgtEl>
                                        <p:attrNameLst>
                                          <p:attrName>style.visibility</p:attrName>
                                        </p:attrNameLst>
                                      </p:cBhvr>
                                      <p:to>
                                        <p:strVal val="visible"/>
                                      </p:to>
                                    </p:set>
                                    <p:anim calcmode="lin" valueType="num">
                                      <p:cBhvr additive="base">
                                        <p:cTn id="145" dur="500" fill="hold"/>
                                        <p:tgtEl>
                                          <p:spTgt spid="53"/>
                                        </p:tgtEl>
                                        <p:attrNameLst>
                                          <p:attrName>ppt_x</p:attrName>
                                        </p:attrNameLst>
                                      </p:cBhvr>
                                      <p:tavLst>
                                        <p:tav tm="0">
                                          <p:val>
                                            <p:strVal val="#ppt_x"/>
                                          </p:val>
                                        </p:tav>
                                        <p:tav tm="100000">
                                          <p:val>
                                            <p:strVal val="#ppt_x"/>
                                          </p:val>
                                        </p:tav>
                                      </p:tavLst>
                                    </p:anim>
                                    <p:anim calcmode="lin" valueType="num">
                                      <p:cBhvr additive="base">
                                        <p:cTn id="146" dur="500" fill="hold"/>
                                        <p:tgtEl>
                                          <p:spTgt spid="53"/>
                                        </p:tgtEl>
                                        <p:attrNameLst>
                                          <p:attrName>ppt_y</p:attrName>
                                        </p:attrNameLst>
                                      </p:cBhvr>
                                      <p:tavLst>
                                        <p:tav tm="0">
                                          <p:val>
                                            <p:strVal val="1+#ppt_h/2"/>
                                          </p:val>
                                        </p:tav>
                                        <p:tav tm="100000">
                                          <p:val>
                                            <p:strVal val="#ppt_y"/>
                                          </p:val>
                                        </p:tav>
                                      </p:tavLst>
                                    </p:anim>
                                  </p:childTnLst>
                                </p:cTn>
                              </p:par>
                              <p:par>
                                <p:cTn id="147" presetID="2" presetClass="entr" presetSubtype="4" fill="hold" grpId="0" nodeType="withEffect">
                                  <p:stCondLst>
                                    <p:cond delay="0"/>
                                  </p:stCondLst>
                                  <p:childTnLst>
                                    <p:set>
                                      <p:cBhvr>
                                        <p:cTn id="148" dur="1" fill="hold">
                                          <p:stCondLst>
                                            <p:cond delay="0"/>
                                          </p:stCondLst>
                                        </p:cTn>
                                        <p:tgtEl>
                                          <p:spTgt spid="54"/>
                                        </p:tgtEl>
                                        <p:attrNameLst>
                                          <p:attrName>style.visibility</p:attrName>
                                        </p:attrNameLst>
                                      </p:cBhvr>
                                      <p:to>
                                        <p:strVal val="visible"/>
                                      </p:to>
                                    </p:set>
                                    <p:anim calcmode="lin" valueType="num">
                                      <p:cBhvr additive="base">
                                        <p:cTn id="149" dur="500" fill="hold"/>
                                        <p:tgtEl>
                                          <p:spTgt spid="54"/>
                                        </p:tgtEl>
                                        <p:attrNameLst>
                                          <p:attrName>ppt_x</p:attrName>
                                        </p:attrNameLst>
                                      </p:cBhvr>
                                      <p:tavLst>
                                        <p:tav tm="0">
                                          <p:val>
                                            <p:strVal val="#ppt_x"/>
                                          </p:val>
                                        </p:tav>
                                        <p:tav tm="100000">
                                          <p:val>
                                            <p:strVal val="#ppt_x"/>
                                          </p:val>
                                        </p:tav>
                                      </p:tavLst>
                                    </p:anim>
                                    <p:anim calcmode="lin" valueType="num">
                                      <p:cBhvr additive="base">
                                        <p:cTn id="150" dur="500" fill="hold"/>
                                        <p:tgtEl>
                                          <p:spTgt spid="54"/>
                                        </p:tgtEl>
                                        <p:attrNameLst>
                                          <p:attrName>ppt_y</p:attrName>
                                        </p:attrNameLst>
                                      </p:cBhvr>
                                      <p:tavLst>
                                        <p:tav tm="0">
                                          <p:val>
                                            <p:strVal val="1+#ppt_h/2"/>
                                          </p:val>
                                        </p:tav>
                                        <p:tav tm="100000">
                                          <p:val>
                                            <p:strVal val="#ppt_y"/>
                                          </p:val>
                                        </p:tav>
                                      </p:tavLst>
                                    </p:anim>
                                  </p:childTnLst>
                                </p:cTn>
                              </p:par>
                              <p:par>
                                <p:cTn id="151" presetID="2" presetClass="entr" presetSubtype="12" fill="hold" grpId="0" nodeType="withEffect">
                                  <p:stCondLst>
                                    <p:cond delay="0"/>
                                  </p:stCondLst>
                                  <p:childTnLst>
                                    <p:set>
                                      <p:cBhvr>
                                        <p:cTn id="152" dur="1" fill="hold">
                                          <p:stCondLst>
                                            <p:cond delay="0"/>
                                          </p:stCondLst>
                                        </p:cTn>
                                        <p:tgtEl>
                                          <p:spTgt spid="55"/>
                                        </p:tgtEl>
                                        <p:attrNameLst>
                                          <p:attrName>style.visibility</p:attrName>
                                        </p:attrNameLst>
                                      </p:cBhvr>
                                      <p:to>
                                        <p:strVal val="visible"/>
                                      </p:to>
                                    </p:set>
                                    <p:anim calcmode="lin" valueType="num">
                                      <p:cBhvr additive="base">
                                        <p:cTn id="153" dur="500" fill="hold"/>
                                        <p:tgtEl>
                                          <p:spTgt spid="55"/>
                                        </p:tgtEl>
                                        <p:attrNameLst>
                                          <p:attrName>ppt_x</p:attrName>
                                        </p:attrNameLst>
                                      </p:cBhvr>
                                      <p:tavLst>
                                        <p:tav tm="0">
                                          <p:val>
                                            <p:strVal val="0-#ppt_w/2"/>
                                          </p:val>
                                        </p:tav>
                                        <p:tav tm="100000">
                                          <p:val>
                                            <p:strVal val="#ppt_x"/>
                                          </p:val>
                                        </p:tav>
                                      </p:tavLst>
                                    </p:anim>
                                    <p:anim calcmode="lin" valueType="num">
                                      <p:cBhvr additive="base">
                                        <p:cTn id="154" dur="500" fill="hold"/>
                                        <p:tgtEl>
                                          <p:spTgt spid="55"/>
                                        </p:tgtEl>
                                        <p:attrNameLst>
                                          <p:attrName>ppt_y</p:attrName>
                                        </p:attrNameLst>
                                      </p:cBhvr>
                                      <p:tavLst>
                                        <p:tav tm="0">
                                          <p:val>
                                            <p:strVal val="1+#ppt_h/2"/>
                                          </p:val>
                                        </p:tav>
                                        <p:tav tm="100000">
                                          <p:val>
                                            <p:strVal val="#ppt_y"/>
                                          </p:val>
                                        </p:tav>
                                      </p:tavLst>
                                    </p:anim>
                                  </p:childTnLst>
                                </p:cTn>
                              </p:par>
                              <p:par>
                                <p:cTn id="155" presetID="2" presetClass="entr" presetSubtype="4" fill="hold" grpId="0" nodeType="withEffect">
                                  <p:stCondLst>
                                    <p:cond delay="0"/>
                                  </p:stCondLst>
                                  <p:childTnLst>
                                    <p:set>
                                      <p:cBhvr>
                                        <p:cTn id="156" dur="1" fill="hold">
                                          <p:stCondLst>
                                            <p:cond delay="0"/>
                                          </p:stCondLst>
                                        </p:cTn>
                                        <p:tgtEl>
                                          <p:spTgt spid="56"/>
                                        </p:tgtEl>
                                        <p:attrNameLst>
                                          <p:attrName>style.visibility</p:attrName>
                                        </p:attrNameLst>
                                      </p:cBhvr>
                                      <p:to>
                                        <p:strVal val="visible"/>
                                      </p:to>
                                    </p:set>
                                    <p:anim calcmode="lin" valueType="num">
                                      <p:cBhvr additive="base">
                                        <p:cTn id="157" dur="500" fill="hold"/>
                                        <p:tgtEl>
                                          <p:spTgt spid="56"/>
                                        </p:tgtEl>
                                        <p:attrNameLst>
                                          <p:attrName>ppt_x</p:attrName>
                                        </p:attrNameLst>
                                      </p:cBhvr>
                                      <p:tavLst>
                                        <p:tav tm="0">
                                          <p:val>
                                            <p:strVal val="#ppt_x"/>
                                          </p:val>
                                        </p:tav>
                                        <p:tav tm="100000">
                                          <p:val>
                                            <p:strVal val="#ppt_x"/>
                                          </p:val>
                                        </p:tav>
                                      </p:tavLst>
                                    </p:anim>
                                    <p:anim calcmode="lin" valueType="num">
                                      <p:cBhvr additive="base">
                                        <p:cTn id="158" dur="500" fill="hold"/>
                                        <p:tgtEl>
                                          <p:spTgt spid="56"/>
                                        </p:tgtEl>
                                        <p:attrNameLst>
                                          <p:attrName>ppt_y</p:attrName>
                                        </p:attrNameLst>
                                      </p:cBhvr>
                                      <p:tavLst>
                                        <p:tav tm="0">
                                          <p:val>
                                            <p:strVal val="1+#ppt_h/2"/>
                                          </p:val>
                                        </p:tav>
                                        <p:tav tm="100000">
                                          <p:val>
                                            <p:strVal val="#ppt_y"/>
                                          </p:val>
                                        </p:tav>
                                      </p:tavLst>
                                    </p:anim>
                                  </p:childTnLst>
                                </p:cTn>
                              </p:par>
                              <p:par>
                                <p:cTn id="159" presetID="2" presetClass="entr" presetSubtype="4" fill="hold" grpId="0" nodeType="withEffect">
                                  <p:stCondLst>
                                    <p:cond delay="0"/>
                                  </p:stCondLst>
                                  <p:childTnLst>
                                    <p:set>
                                      <p:cBhvr>
                                        <p:cTn id="160" dur="1" fill="hold">
                                          <p:stCondLst>
                                            <p:cond delay="0"/>
                                          </p:stCondLst>
                                        </p:cTn>
                                        <p:tgtEl>
                                          <p:spTgt spid="57"/>
                                        </p:tgtEl>
                                        <p:attrNameLst>
                                          <p:attrName>style.visibility</p:attrName>
                                        </p:attrNameLst>
                                      </p:cBhvr>
                                      <p:to>
                                        <p:strVal val="visible"/>
                                      </p:to>
                                    </p:set>
                                    <p:anim calcmode="lin" valueType="num">
                                      <p:cBhvr additive="base">
                                        <p:cTn id="161" dur="500" fill="hold"/>
                                        <p:tgtEl>
                                          <p:spTgt spid="57"/>
                                        </p:tgtEl>
                                        <p:attrNameLst>
                                          <p:attrName>ppt_x</p:attrName>
                                        </p:attrNameLst>
                                      </p:cBhvr>
                                      <p:tavLst>
                                        <p:tav tm="0">
                                          <p:val>
                                            <p:strVal val="#ppt_x"/>
                                          </p:val>
                                        </p:tav>
                                        <p:tav tm="100000">
                                          <p:val>
                                            <p:strVal val="#ppt_x"/>
                                          </p:val>
                                        </p:tav>
                                      </p:tavLst>
                                    </p:anim>
                                    <p:anim calcmode="lin" valueType="num">
                                      <p:cBhvr additive="base">
                                        <p:cTn id="162" dur="500" fill="hold"/>
                                        <p:tgtEl>
                                          <p:spTgt spid="57"/>
                                        </p:tgtEl>
                                        <p:attrNameLst>
                                          <p:attrName>ppt_y</p:attrName>
                                        </p:attrNameLst>
                                      </p:cBhvr>
                                      <p:tavLst>
                                        <p:tav tm="0">
                                          <p:val>
                                            <p:strVal val="1+#ppt_h/2"/>
                                          </p:val>
                                        </p:tav>
                                        <p:tav tm="100000">
                                          <p:val>
                                            <p:strVal val="#ppt_y"/>
                                          </p:val>
                                        </p:tav>
                                      </p:tavLst>
                                    </p:anim>
                                  </p:childTnLst>
                                </p:cTn>
                              </p:par>
                              <p:par>
                                <p:cTn id="163" presetID="2" presetClass="entr" presetSubtype="4" fill="hold" grpId="0" nodeType="withEffect">
                                  <p:stCondLst>
                                    <p:cond delay="0"/>
                                  </p:stCondLst>
                                  <p:childTnLst>
                                    <p:set>
                                      <p:cBhvr>
                                        <p:cTn id="164" dur="1" fill="hold">
                                          <p:stCondLst>
                                            <p:cond delay="0"/>
                                          </p:stCondLst>
                                        </p:cTn>
                                        <p:tgtEl>
                                          <p:spTgt spid="58"/>
                                        </p:tgtEl>
                                        <p:attrNameLst>
                                          <p:attrName>style.visibility</p:attrName>
                                        </p:attrNameLst>
                                      </p:cBhvr>
                                      <p:to>
                                        <p:strVal val="visible"/>
                                      </p:to>
                                    </p:set>
                                    <p:anim calcmode="lin" valueType="num">
                                      <p:cBhvr additive="base">
                                        <p:cTn id="165" dur="500" fill="hold"/>
                                        <p:tgtEl>
                                          <p:spTgt spid="58"/>
                                        </p:tgtEl>
                                        <p:attrNameLst>
                                          <p:attrName>ppt_x</p:attrName>
                                        </p:attrNameLst>
                                      </p:cBhvr>
                                      <p:tavLst>
                                        <p:tav tm="0">
                                          <p:val>
                                            <p:strVal val="#ppt_x"/>
                                          </p:val>
                                        </p:tav>
                                        <p:tav tm="100000">
                                          <p:val>
                                            <p:strVal val="#ppt_x"/>
                                          </p:val>
                                        </p:tav>
                                      </p:tavLst>
                                    </p:anim>
                                    <p:anim calcmode="lin" valueType="num">
                                      <p:cBhvr additive="base">
                                        <p:cTn id="166" dur="500" fill="hold"/>
                                        <p:tgtEl>
                                          <p:spTgt spid="58"/>
                                        </p:tgtEl>
                                        <p:attrNameLst>
                                          <p:attrName>ppt_y</p:attrName>
                                        </p:attrNameLst>
                                      </p:cBhvr>
                                      <p:tavLst>
                                        <p:tav tm="0">
                                          <p:val>
                                            <p:strVal val="1+#ppt_h/2"/>
                                          </p:val>
                                        </p:tav>
                                        <p:tav tm="100000">
                                          <p:val>
                                            <p:strVal val="#ppt_y"/>
                                          </p:val>
                                        </p:tav>
                                      </p:tavLst>
                                    </p:anim>
                                  </p:childTnLst>
                                </p:cTn>
                              </p:par>
                              <p:par>
                                <p:cTn id="167" presetID="2" presetClass="entr" presetSubtype="8" fill="hold" nodeType="withEffect">
                                  <p:stCondLst>
                                    <p:cond delay="0"/>
                                  </p:stCondLst>
                                  <p:childTnLst>
                                    <p:set>
                                      <p:cBhvr>
                                        <p:cTn id="168" dur="1" fill="hold">
                                          <p:stCondLst>
                                            <p:cond delay="0"/>
                                          </p:stCondLst>
                                        </p:cTn>
                                        <p:tgtEl>
                                          <p:spTgt spid="59"/>
                                        </p:tgtEl>
                                        <p:attrNameLst>
                                          <p:attrName>style.visibility</p:attrName>
                                        </p:attrNameLst>
                                      </p:cBhvr>
                                      <p:to>
                                        <p:strVal val="visible"/>
                                      </p:to>
                                    </p:set>
                                    <p:anim calcmode="lin" valueType="num">
                                      <p:cBhvr additive="base">
                                        <p:cTn id="169" dur="500" fill="hold"/>
                                        <p:tgtEl>
                                          <p:spTgt spid="59"/>
                                        </p:tgtEl>
                                        <p:attrNameLst>
                                          <p:attrName>ppt_x</p:attrName>
                                        </p:attrNameLst>
                                      </p:cBhvr>
                                      <p:tavLst>
                                        <p:tav tm="0">
                                          <p:val>
                                            <p:strVal val="0-#ppt_w/2"/>
                                          </p:val>
                                        </p:tav>
                                        <p:tav tm="100000">
                                          <p:val>
                                            <p:strVal val="#ppt_x"/>
                                          </p:val>
                                        </p:tav>
                                      </p:tavLst>
                                    </p:anim>
                                    <p:anim calcmode="lin" valueType="num">
                                      <p:cBhvr additive="base">
                                        <p:cTn id="170" dur="500" fill="hold"/>
                                        <p:tgtEl>
                                          <p:spTgt spid="59"/>
                                        </p:tgtEl>
                                        <p:attrNameLst>
                                          <p:attrName>ppt_y</p:attrName>
                                        </p:attrNameLst>
                                      </p:cBhvr>
                                      <p:tavLst>
                                        <p:tav tm="0">
                                          <p:val>
                                            <p:strVal val="#ppt_y"/>
                                          </p:val>
                                        </p:tav>
                                        <p:tav tm="100000">
                                          <p:val>
                                            <p:strVal val="#ppt_y"/>
                                          </p:val>
                                        </p:tav>
                                      </p:tavLst>
                                    </p:anim>
                                  </p:childTnLst>
                                </p:cTn>
                              </p:par>
                              <p:par>
                                <p:cTn id="171" presetID="2" presetClass="entr" presetSubtype="4" fill="hold" grpId="0" nodeType="withEffect">
                                  <p:stCondLst>
                                    <p:cond delay="0"/>
                                  </p:stCondLst>
                                  <p:childTnLst>
                                    <p:set>
                                      <p:cBhvr>
                                        <p:cTn id="172" dur="1" fill="hold">
                                          <p:stCondLst>
                                            <p:cond delay="0"/>
                                          </p:stCondLst>
                                        </p:cTn>
                                        <p:tgtEl>
                                          <p:spTgt spid="62"/>
                                        </p:tgtEl>
                                        <p:attrNameLst>
                                          <p:attrName>style.visibility</p:attrName>
                                        </p:attrNameLst>
                                      </p:cBhvr>
                                      <p:to>
                                        <p:strVal val="visible"/>
                                      </p:to>
                                    </p:set>
                                    <p:anim calcmode="lin" valueType="num">
                                      <p:cBhvr additive="base">
                                        <p:cTn id="173" dur="500" fill="hold"/>
                                        <p:tgtEl>
                                          <p:spTgt spid="62"/>
                                        </p:tgtEl>
                                        <p:attrNameLst>
                                          <p:attrName>ppt_x</p:attrName>
                                        </p:attrNameLst>
                                      </p:cBhvr>
                                      <p:tavLst>
                                        <p:tav tm="0">
                                          <p:val>
                                            <p:strVal val="#ppt_x"/>
                                          </p:val>
                                        </p:tav>
                                        <p:tav tm="100000">
                                          <p:val>
                                            <p:strVal val="#ppt_x"/>
                                          </p:val>
                                        </p:tav>
                                      </p:tavLst>
                                    </p:anim>
                                    <p:anim calcmode="lin" valueType="num">
                                      <p:cBhvr additive="base">
                                        <p:cTn id="174" dur="500" fill="hold"/>
                                        <p:tgtEl>
                                          <p:spTgt spid="62"/>
                                        </p:tgtEl>
                                        <p:attrNameLst>
                                          <p:attrName>ppt_y</p:attrName>
                                        </p:attrNameLst>
                                      </p:cBhvr>
                                      <p:tavLst>
                                        <p:tav tm="0">
                                          <p:val>
                                            <p:strVal val="1+#ppt_h/2"/>
                                          </p:val>
                                        </p:tav>
                                        <p:tav tm="100000">
                                          <p:val>
                                            <p:strVal val="#ppt_y"/>
                                          </p:val>
                                        </p:tav>
                                      </p:tavLst>
                                    </p:anim>
                                  </p:childTnLst>
                                </p:cTn>
                              </p:par>
                              <p:par>
                                <p:cTn id="175" presetID="2" presetClass="entr" presetSubtype="4" fill="hold" grpId="0" nodeType="withEffect">
                                  <p:stCondLst>
                                    <p:cond delay="0"/>
                                  </p:stCondLst>
                                  <p:childTnLst>
                                    <p:set>
                                      <p:cBhvr>
                                        <p:cTn id="176" dur="1" fill="hold">
                                          <p:stCondLst>
                                            <p:cond delay="0"/>
                                          </p:stCondLst>
                                        </p:cTn>
                                        <p:tgtEl>
                                          <p:spTgt spid="63"/>
                                        </p:tgtEl>
                                        <p:attrNameLst>
                                          <p:attrName>style.visibility</p:attrName>
                                        </p:attrNameLst>
                                      </p:cBhvr>
                                      <p:to>
                                        <p:strVal val="visible"/>
                                      </p:to>
                                    </p:set>
                                    <p:anim calcmode="lin" valueType="num">
                                      <p:cBhvr additive="base">
                                        <p:cTn id="177" dur="500" fill="hold"/>
                                        <p:tgtEl>
                                          <p:spTgt spid="63"/>
                                        </p:tgtEl>
                                        <p:attrNameLst>
                                          <p:attrName>ppt_x</p:attrName>
                                        </p:attrNameLst>
                                      </p:cBhvr>
                                      <p:tavLst>
                                        <p:tav tm="0">
                                          <p:val>
                                            <p:strVal val="#ppt_x"/>
                                          </p:val>
                                        </p:tav>
                                        <p:tav tm="100000">
                                          <p:val>
                                            <p:strVal val="#ppt_x"/>
                                          </p:val>
                                        </p:tav>
                                      </p:tavLst>
                                    </p:anim>
                                    <p:anim calcmode="lin" valueType="num">
                                      <p:cBhvr additive="base">
                                        <p:cTn id="178" dur="500" fill="hold"/>
                                        <p:tgtEl>
                                          <p:spTgt spid="63"/>
                                        </p:tgtEl>
                                        <p:attrNameLst>
                                          <p:attrName>ppt_y</p:attrName>
                                        </p:attrNameLst>
                                      </p:cBhvr>
                                      <p:tavLst>
                                        <p:tav tm="0">
                                          <p:val>
                                            <p:strVal val="1+#ppt_h/2"/>
                                          </p:val>
                                        </p:tav>
                                        <p:tav tm="100000">
                                          <p:val>
                                            <p:strVal val="#ppt_y"/>
                                          </p:val>
                                        </p:tav>
                                      </p:tavLst>
                                    </p:anim>
                                  </p:childTnLst>
                                </p:cTn>
                              </p:par>
                              <p:par>
                                <p:cTn id="179" presetID="2" presetClass="entr" presetSubtype="4" fill="hold" grpId="0" nodeType="withEffect">
                                  <p:stCondLst>
                                    <p:cond delay="0"/>
                                  </p:stCondLst>
                                  <p:childTnLst>
                                    <p:set>
                                      <p:cBhvr>
                                        <p:cTn id="180" dur="1" fill="hold">
                                          <p:stCondLst>
                                            <p:cond delay="0"/>
                                          </p:stCondLst>
                                        </p:cTn>
                                        <p:tgtEl>
                                          <p:spTgt spid="64"/>
                                        </p:tgtEl>
                                        <p:attrNameLst>
                                          <p:attrName>style.visibility</p:attrName>
                                        </p:attrNameLst>
                                      </p:cBhvr>
                                      <p:to>
                                        <p:strVal val="visible"/>
                                      </p:to>
                                    </p:set>
                                    <p:anim calcmode="lin" valueType="num">
                                      <p:cBhvr additive="base">
                                        <p:cTn id="181" dur="500" fill="hold"/>
                                        <p:tgtEl>
                                          <p:spTgt spid="64"/>
                                        </p:tgtEl>
                                        <p:attrNameLst>
                                          <p:attrName>ppt_x</p:attrName>
                                        </p:attrNameLst>
                                      </p:cBhvr>
                                      <p:tavLst>
                                        <p:tav tm="0">
                                          <p:val>
                                            <p:strVal val="#ppt_x"/>
                                          </p:val>
                                        </p:tav>
                                        <p:tav tm="100000">
                                          <p:val>
                                            <p:strVal val="#ppt_x"/>
                                          </p:val>
                                        </p:tav>
                                      </p:tavLst>
                                    </p:anim>
                                    <p:anim calcmode="lin" valueType="num">
                                      <p:cBhvr additive="base">
                                        <p:cTn id="182" dur="500" fill="hold"/>
                                        <p:tgtEl>
                                          <p:spTgt spid="64"/>
                                        </p:tgtEl>
                                        <p:attrNameLst>
                                          <p:attrName>ppt_y</p:attrName>
                                        </p:attrNameLst>
                                      </p:cBhvr>
                                      <p:tavLst>
                                        <p:tav tm="0">
                                          <p:val>
                                            <p:strVal val="1+#ppt_h/2"/>
                                          </p:val>
                                        </p:tav>
                                        <p:tav tm="100000">
                                          <p:val>
                                            <p:strVal val="#ppt_y"/>
                                          </p:val>
                                        </p:tav>
                                      </p:tavLst>
                                    </p:anim>
                                  </p:childTnLst>
                                </p:cTn>
                              </p:par>
                              <p:par>
                                <p:cTn id="183" presetID="2" presetClass="entr" presetSubtype="4" fill="hold" grpId="0" nodeType="withEffect">
                                  <p:stCondLst>
                                    <p:cond delay="0"/>
                                  </p:stCondLst>
                                  <p:childTnLst>
                                    <p:set>
                                      <p:cBhvr>
                                        <p:cTn id="184" dur="1" fill="hold">
                                          <p:stCondLst>
                                            <p:cond delay="0"/>
                                          </p:stCondLst>
                                        </p:cTn>
                                        <p:tgtEl>
                                          <p:spTgt spid="65"/>
                                        </p:tgtEl>
                                        <p:attrNameLst>
                                          <p:attrName>style.visibility</p:attrName>
                                        </p:attrNameLst>
                                      </p:cBhvr>
                                      <p:to>
                                        <p:strVal val="visible"/>
                                      </p:to>
                                    </p:set>
                                    <p:anim calcmode="lin" valueType="num">
                                      <p:cBhvr additive="base">
                                        <p:cTn id="185" dur="500" fill="hold"/>
                                        <p:tgtEl>
                                          <p:spTgt spid="65"/>
                                        </p:tgtEl>
                                        <p:attrNameLst>
                                          <p:attrName>ppt_x</p:attrName>
                                        </p:attrNameLst>
                                      </p:cBhvr>
                                      <p:tavLst>
                                        <p:tav tm="0">
                                          <p:val>
                                            <p:strVal val="#ppt_x"/>
                                          </p:val>
                                        </p:tav>
                                        <p:tav tm="100000">
                                          <p:val>
                                            <p:strVal val="#ppt_x"/>
                                          </p:val>
                                        </p:tav>
                                      </p:tavLst>
                                    </p:anim>
                                    <p:anim calcmode="lin" valueType="num">
                                      <p:cBhvr additive="base">
                                        <p:cTn id="186" dur="500" fill="hold"/>
                                        <p:tgtEl>
                                          <p:spTgt spid="65"/>
                                        </p:tgtEl>
                                        <p:attrNameLst>
                                          <p:attrName>ppt_y</p:attrName>
                                        </p:attrNameLst>
                                      </p:cBhvr>
                                      <p:tavLst>
                                        <p:tav tm="0">
                                          <p:val>
                                            <p:strVal val="1+#ppt_h/2"/>
                                          </p:val>
                                        </p:tav>
                                        <p:tav tm="100000">
                                          <p:val>
                                            <p:strVal val="#ppt_y"/>
                                          </p:val>
                                        </p:tav>
                                      </p:tavLst>
                                    </p:anim>
                                  </p:childTnLst>
                                </p:cTn>
                              </p:par>
                              <p:par>
                                <p:cTn id="187" presetID="2" presetClass="entr" presetSubtype="4" fill="hold" grpId="0" nodeType="withEffect">
                                  <p:stCondLst>
                                    <p:cond delay="0"/>
                                  </p:stCondLst>
                                  <p:childTnLst>
                                    <p:set>
                                      <p:cBhvr>
                                        <p:cTn id="188" dur="1" fill="hold">
                                          <p:stCondLst>
                                            <p:cond delay="0"/>
                                          </p:stCondLst>
                                        </p:cTn>
                                        <p:tgtEl>
                                          <p:spTgt spid="66"/>
                                        </p:tgtEl>
                                        <p:attrNameLst>
                                          <p:attrName>style.visibility</p:attrName>
                                        </p:attrNameLst>
                                      </p:cBhvr>
                                      <p:to>
                                        <p:strVal val="visible"/>
                                      </p:to>
                                    </p:set>
                                    <p:anim calcmode="lin" valueType="num">
                                      <p:cBhvr additive="base">
                                        <p:cTn id="189" dur="500" fill="hold"/>
                                        <p:tgtEl>
                                          <p:spTgt spid="66"/>
                                        </p:tgtEl>
                                        <p:attrNameLst>
                                          <p:attrName>ppt_x</p:attrName>
                                        </p:attrNameLst>
                                      </p:cBhvr>
                                      <p:tavLst>
                                        <p:tav tm="0">
                                          <p:val>
                                            <p:strVal val="#ppt_x"/>
                                          </p:val>
                                        </p:tav>
                                        <p:tav tm="100000">
                                          <p:val>
                                            <p:strVal val="#ppt_x"/>
                                          </p:val>
                                        </p:tav>
                                      </p:tavLst>
                                    </p:anim>
                                    <p:anim calcmode="lin" valueType="num">
                                      <p:cBhvr additive="base">
                                        <p:cTn id="190" dur="500" fill="hold"/>
                                        <p:tgtEl>
                                          <p:spTgt spid="66"/>
                                        </p:tgtEl>
                                        <p:attrNameLst>
                                          <p:attrName>ppt_y</p:attrName>
                                        </p:attrNameLst>
                                      </p:cBhvr>
                                      <p:tavLst>
                                        <p:tav tm="0">
                                          <p:val>
                                            <p:strVal val="1+#ppt_h/2"/>
                                          </p:val>
                                        </p:tav>
                                        <p:tav tm="100000">
                                          <p:val>
                                            <p:strVal val="#ppt_y"/>
                                          </p:val>
                                        </p:tav>
                                      </p:tavLst>
                                    </p:anim>
                                  </p:childTnLst>
                                </p:cTn>
                              </p:par>
                              <p:par>
                                <p:cTn id="191" presetID="2" presetClass="entr" presetSubtype="8" fill="hold" grpId="0" nodeType="withEffect">
                                  <p:stCondLst>
                                    <p:cond delay="0"/>
                                  </p:stCondLst>
                                  <p:childTnLst>
                                    <p:set>
                                      <p:cBhvr>
                                        <p:cTn id="192" dur="1" fill="hold">
                                          <p:stCondLst>
                                            <p:cond delay="0"/>
                                          </p:stCondLst>
                                        </p:cTn>
                                        <p:tgtEl>
                                          <p:spTgt spid="67"/>
                                        </p:tgtEl>
                                        <p:attrNameLst>
                                          <p:attrName>style.visibility</p:attrName>
                                        </p:attrNameLst>
                                      </p:cBhvr>
                                      <p:to>
                                        <p:strVal val="visible"/>
                                      </p:to>
                                    </p:set>
                                    <p:anim calcmode="lin" valueType="num">
                                      <p:cBhvr additive="base">
                                        <p:cTn id="193" dur="500" fill="hold"/>
                                        <p:tgtEl>
                                          <p:spTgt spid="67"/>
                                        </p:tgtEl>
                                        <p:attrNameLst>
                                          <p:attrName>ppt_x</p:attrName>
                                        </p:attrNameLst>
                                      </p:cBhvr>
                                      <p:tavLst>
                                        <p:tav tm="0">
                                          <p:val>
                                            <p:strVal val="0-#ppt_w/2"/>
                                          </p:val>
                                        </p:tav>
                                        <p:tav tm="100000">
                                          <p:val>
                                            <p:strVal val="#ppt_x"/>
                                          </p:val>
                                        </p:tav>
                                      </p:tavLst>
                                    </p:anim>
                                    <p:anim calcmode="lin" valueType="num">
                                      <p:cBhvr additive="base">
                                        <p:cTn id="194" dur="500" fill="hold"/>
                                        <p:tgtEl>
                                          <p:spTgt spid="67"/>
                                        </p:tgtEl>
                                        <p:attrNameLst>
                                          <p:attrName>ppt_y</p:attrName>
                                        </p:attrNameLst>
                                      </p:cBhvr>
                                      <p:tavLst>
                                        <p:tav tm="0">
                                          <p:val>
                                            <p:strVal val="#ppt_y"/>
                                          </p:val>
                                        </p:tav>
                                        <p:tav tm="100000">
                                          <p:val>
                                            <p:strVal val="#ppt_y"/>
                                          </p:val>
                                        </p:tav>
                                      </p:tavLst>
                                    </p:anim>
                                  </p:childTnLst>
                                </p:cTn>
                              </p:par>
                              <p:par>
                                <p:cTn id="195" presetID="2" presetClass="entr" presetSubtype="4" fill="hold" grpId="0" nodeType="withEffect">
                                  <p:stCondLst>
                                    <p:cond delay="0"/>
                                  </p:stCondLst>
                                  <p:childTnLst>
                                    <p:set>
                                      <p:cBhvr>
                                        <p:cTn id="196" dur="1" fill="hold">
                                          <p:stCondLst>
                                            <p:cond delay="0"/>
                                          </p:stCondLst>
                                        </p:cTn>
                                        <p:tgtEl>
                                          <p:spTgt spid="68"/>
                                        </p:tgtEl>
                                        <p:attrNameLst>
                                          <p:attrName>style.visibility</p:attrName>
                                        </p:attrNameLst>
                                      </p:cBhvr>
                                      <p:to>
                                        <p:strVal val="visible"/>
                                      </p:to>
                                    </p:set>
                                    <p:anim calcmode="lin" valueType="num">
                                      <p:cBhvr additive="base">
                                        <p:cTn id="197" dur="500" fill="hold"/>
                                        <p:tgtEl>
                                          <p:spTgt spid="68"/>
                                        </p:tgtEl>
                                        <p:attrNameLst>
                                          <p:attrName>ppt_x</p:attrName>
                                        </p:attrNameLst>
                                      </p:cBhvr>
                                      <p:tavLst>
                                        <p:tav tm="0">
                                          <p:val>
                                            <p:strVal val="#ppt_x"/>
                                          </p:val>
                                        </p:tav>
                                        <p:tav tm="100000">
                                          <p:val>
                                            <p:strVal val="#ppt_x"/>
                                          </p:val>
                                        </p:tav>
                                      </p:tavLst>
                                    </p:anim>
                                    <p:anim calcmode="lin" valueType="num">
                                      <p:cBhvr additive="base">
                                        <p:cTn id="198" dur="500" fill="hold"/>
                                        <p:tgtEl>
                                          <p:spTgt spid="68"/>
                                        </p:tgtEl>
                                        <p:attrNameLst>
                                          <p:attrName>ppt_y</p:attrName>
                                        </p:attrNameLst>
                                      </p:cBhvr>
                                      <p:tavLst>
                                        <p:tav tm="0">
                                          <p:val>
                                            <p:strVal val="1+#ppt_h/2"/>
                                          </p:val>
                                        </p:tav>
                                        <p:tav tm="100000">
                                          <p:val>
                                            <p:strVal val="#ppt_y"/>
                                          </p:val>
                                        </p:tav>
                                      </p:tavLst>
                                    </p:anim>
                                  </p:childTnLst>
                                </p:cTn>
                              </p:par>
                              <p:par>
                                <p:cTn id="199" presetID="2" presetClass="entr" presetSubtype="4" fill="hold" grpId="0" nodeType="withEffect">
                                  <p:stCondLst>
                                    <p:cond delay="0"/>
                                  </p:stCondLst>
                                  <p:childTnLst>
                                    <p:set>
                                      <p:cBhvr>
                                        <p:cTn id="200" dur="1" fill="hold">
                                          <p:stCondLst>
                                            <p:cond delay="0"/>
                                          </p:stCondLst>
                                        </p:cTn>
                                        <p:tgtEl>
                                          <p:spTgt spid="69"/>
                                        </p:tgtEl>
                                        <p:attrNameLst>
                                          <p:attrName>style.visibility</p:attrName>
                                        </p:attrNameLst>
                                      </p:cBhvr>
                                      <p:to>
                                        <p:strVal val="visible"/>
                                      </p:to>
                                    </p:set>
                                    <p:anim calcmode="lin" valueType="num">
                                      <p:cBhvr additive="base">
                                        <p:cTn id="201" dur="500" fill="hold"/>
                                        <p:tgtEl>
                                          <p:spTgt spid="69"/>
                                        </p:tgtEl>
                                        <p:attrNameLst>
                                          <p:attrName>ppt_x</p:attrName>
                                        </p:attrNameLst>
                                      </p:cBhvr>
                                      <p:tavLst>
                                        <p:tav tm="0">
                                          <p:val>
                                            <p:strVal val="#ppt_x"/>
                                          </p:val>
                                        </p:tav>
                                        <p:tav tm="100000">
                                          <p:val>
                                            <p:strVal val="#ppt_x"/>
                                          </p:val>
                                        </p:tav>
                                      </p:tavLst>
                                    </p:anim>
                                    <p:anim calcmode="lin" valueType="num">
                                      <p:cBhvr additive="base">
                                        <p:cTn id="202" dur="500" fill="hold"/>
                                        <p:tgtEl>
                                          <p:spTgt spid="69"/>
                                        </p:tgtEl>
                                        <p:attrNameLst>
                                          <p:attrName>ppt_y</p:attrName>
                                        </p:attrNameLst>
                                      </p:cBhvr>
                                      <p:tavLst>
                                        <p:tav tm="0">
                                          <p:val>
                                            <p:strVal val="1+#ppt_h/2"/>
                                          </p:val>
                                        </p:tav>
                                        <p:tav tm="100000">
                                          <p:val>
                                            <p:strVal val="#ppt_y"/>
                                          </p:val>
                                        </p:tav>
                                      </p:tavLst>
                                    </p:anim>
                                  </p:childTnLst>
                                </p:cTn>
                              </p:par>
                              <p:par>
                                <p:cTn id="203" presetID="2" presetClass="entr" presetSubtype="4" fill="hold" grpId="0" nodeType="withEffect">
                                  <p:stCondLst>
                                    <p:cond delay="0"/>
                                  </p:stCondLst>
                                  <p:childTnLst>
                                    <p:set>
                                      <p:cBhvr>
                                        <p:cTn id="204" dur="1" fill="hold">
                                          <p:stCondLst>
                                            <p:cond delay="0"/>
                                          </p:stCondLst>
                                        </p:cTn>
                                        <p:tgtEl>
                                          <p:spTgt spid="70"/>
                                        </p:tgtEl>
                                        <p:attrNameLst>
                                          <p:attrName>style.visibility</p:attrName>
                                        </p:attrNameLst>
                                      </p:cBhvr>
                                      <p:to>
                                        <p:strVal val="visible"/>
                                      </p:to>
                                    </p:set>
                                    <p:anim calcmode="lin" valueType="num">
                                      <p:cBhvr additive="base">
                                        <p:cTn id="205" dur="500" fill="hold"/>
                                        <p:tgtEl>
                                          <p:spTgt spid="70"/>
                                        </p:tgtEl>
                                        <p:attrNameLst>
                                          <p:attrName>ppt_x</p:attrName>
                                        </p:attrNameLst>
                                      </p:cBhvr>
                                      <p:tavLst>
                                        <p:tav tm="0">
                                          <p:val>
                                            <p:strVal val="#ppt_x"/>
                                          </p:val>
                                        </p:tav>
                                        <p:tav tm="100000">
                                          <p:val>
                                            <p:strVal val="#ppt_x"/>
                                          </p:val>
                                        </p:tav>
                                      </p:tavLst>
                                    </p:anim>
                                    <p:anim calcmode="lin" valueType="num">
                                      <p:cBhvr additive="base">
                                        <p:cTn id="206" dur="500" fill="hold"/>
                                        <p:tgtEl>
                                          <p:spTgt spid="70"/>
                                        </p:tgtEl>
                                        <p:attrNameLst>
                                          <p:attrName>ppt_y</p:attrName>
                                        </p:attrNameLst>
                                      </p:cBhvr>
                                      <p:tavLst>
                                        <p:tav tm="0">
                                          <p:val>
                                            <p:strVal val="1+#ppt_h/2"/>
                                          </p:val>
                                        </p:tav>
                                        <p:tav tm="100000">
                                          <p:val>
                                            <p:strVal val="#ppt_y"/>
                                          </p:val>
                                        </p:tav>
                                      </p:tavLst>
                                    </p:anim>
                                  </p:childTnLst>
                                </p:cTn>
                              </p:par>
                              <p:par>
                                <p:cTn id="207" presetID="2" presetClass="entr" presetSubtype="4" fill="hold" grpId="0" nodeType="withEffect">
                                  <p:stCondLst>
                                    <p:cond delay="0"/>
                                  </p:stCondLst>
                                  <p:childTnLst>
                                    <p:set>
                                      <p:cBhvr>
                                        <p:cTn id="208" dur="1" fill="hold">
                                          <p:stCondLst>
                                            <p:cond delay="0"/>
                                          </p:stCondLst>
                                        </p:cTn>
                                        <p:tgtEl>
                                          <p:spTgt spid="71"/>
                                        </p:tgtEl>
                                        <p:attrNameLst>
                                          <p:attrName>style.visibility</p:attrName>
                                        </p:attrNameLst>
                                      </p:cBhvr>
                                      <p:to>
                                        <p:strVal val="visible"/>
                                      </p:to>
                                    </p:set>
                                    <p:anim calcmode="lin" valueType="num">
                                      <p:cBhvr additive="base">
                                        <p:cTn id="209" dur="500" fill="hold"/>
                                        <p:tgtEl>
                                          <p:spTgt spid="71"/>
                                        </p:tgtEl>
                                        <p:attrNameLst>
                                          <p:attrName>ppt_x</p:attrName>
                                        </p:attrNameLst>
                                      </p:cBhvr>
                                      <p:tavLst>
                                        <p:tav tm="0">
                                          <p:val>
                                            <p:strVal val="#ppt_x"/>
                                          </p:val>
                                        </p:tav>
                                        <p:tav tm="100000">
                                          <p:val>
                                            <p:strVal val="#ppt_x"/>
                                          </p:val>
                                        </p:tav>
                                      </p:tavLst>
                                    </p:anim>
                                    <p:anim calcmode="lin" valueType="num">
                                      <p:cBhvr additive="base">
                                        <p:cTn id="210" dur="500" fill="hold"/>
                                        <p:tgtEl>
                                          <p:spTgt spid="71"/>
                                        </p:tgtEl>
                                        <p:attrNameLst>
                                          <p:attrName>ppt_y</p:attrName>
                                        </p:attrNameLst>
                                      </p:cBhvr>
                                      <p:tavLst>
                                        <p:tav tm="0">
                                          <p:val>
                                            <p:strVal val="1+#ppt_h/2"/>
                                          </p:val>
                                        </p:tav>
                                        <p:tav tm="100000">
                                          <p:val>
                                            <p:strVal val="#ppt_y"/>
                                          </p:val>
                                        </p:tav>
                                      </p:tavLst>
                                    </p:anim>
                                  </p:childTnLst>
                                </p:cTn>
                              </p:par>
                              <p:par>
                                <p:cTn id="211" presetID="2" presetClass="entr" presetSubtype="4" fill="hold" grpId="0" nodeType="withEffect">
                                  <p:stCondLst>
                                    <p:cond delay="0"/>
                                  </p:stCondLst>
                                  <p:childTnLst>
                                    <p:set>
                                      <p:cBhvr>
                                        <p:cTn id="212" dur="1" fill="hold">
                                          <p:stCondLst>
                                            <p:cond delay="0"/>
                                          </p:stCondLst>
                                        </p:cTn>
                                        <p:tgtEl>
                                          <p:spTgt spid="72"/>
                                        </p:tgtEl>
                                        <p:attrNameLst>
                                          <p:attrName>style.visibility</p:attrName>
                                        </p:attrNameLst>
                                      </p:cBhvr>
                                      <p:to>
                                        <p:strVal val="visible"/>
                                      </p:to>
                                    </p:set>
                                    <p:anim calcmode="lin" valueType="num">
                                      <p:cBhvr additive="base">
                                        <p:cTn id="213" dur="500" fill="hold"/>
                                        <p:tgtEl>
                                          <p:spTgt spid="72"/>
                                        </p:tgtEl>
                                        <p:attrNameLst>
                                          <p:attrName>ppt_x</p:attrName>
                                        </p:attrNameLst>
                                      </p:cBhvr>
                                      <p:tavLst>
                                        <p:tav tm="0">
                                          <p:val>
                                            <p:strVal val="#ppt_x"/>
                                          </p:val>
                                        </p:tav>
                                        <p:tav tm="100000">
                                          <p:val>
                                            <p:strVal val="#ppt_x"/>
                                          </p:val>
                                        </p:tav>
                                      </p:tavLst>
                                    </p:anim>
                                    <p:anim calcmode="lin" valueType="num">
                                      <p:cBhvr additive="base">
                                        <p:cTn id="214" dur="500" fill="hold"/>
                                        <p:tgtEl>
                                          <p:spTgt spid="72"/>
                                        </p:tgtEl>
                                        <p:attrNameLst>
                                          <p:attrName>ppt_y</p:attrName>
                                        </p:attrNameLst>
                                      </p:cBhvr>
                                      <p:tavLst>
                                        <p:tav tm="0">
                                          <p:val>
                                            <p:strVal val="1+#ppt_h/2"/>
                                          </p:val>
                                        </p:tav>
                                        <p:tav tm="100000">
                                          <p:val>
                                            <p:strVal val="#ppt_y"/>
                                          </p:val>
                                        </p:tav>
                                      </p:tavLst>
                                    </p:anim>
                                  </p:childTnLst>
                                </p:cTn>
                              </p:par>
                              <p:par>
                                <p:cTn id="215" presetID="2" presetClass="entr" presetSubtype="4" fill="hold" grpId="0" nodeType="withEffect">
                                  <p:stCondLst>
                                    <p:cond delay="0"/>
                                  </p:stCondLst>
                                  <p:childTnLst>
                                    <p:set>
                                      <p:cBhvr>
                                        <p:cTn id="216" dur="1" fill="hold">
                                          <p:stCondLst>
                                            <p:cond delay="0"/>
                                          </p:stCondLst>
                                        </p:cTn>
                                        <p:tgtEl>
                                          <p:spTgt spid="73"/>
                                        </p:tgtEl>
                                        <p:attrNameLst>
                                          <p:attrName>style.visibility</p:attrName>
                                        </p:attrNameLst>
                                      </p:cBhvr>
                                      <p:to>
                                        <p:strVal val="visible"/>
                                      </p:to>
                                    </p:set>
                                    <p:anim calcmode="lin" valueType="num">
                                      <p:cBhvr additive="base">
                                        <p:cTn id="217" dur="500" fill="hold"/>
                                        <p:tgtEl>
                                          <p:spTgt spid="73"/>
                                        </p:tgtEl>
                                        <p:attrNameLst>
                                          <p:attrName>ppt_x</p:attrName>
                                        </p:attrNameLst>
                                      </p:cBhvr>
                                      <p:tavLst>
                                        <p:tav tm="0">
                                          <p:val>
                                            <p:strVal val="#ppt_x"/>
                                          </p:val>
                                        </p:tav>
                                        <p:tav tm="100000">
                                          <p:val>
                                            <p:strVal val="#ppt_x"/>
                                          </p:val>
                                        </p:tav>
                                      </p:tavLst>
                                    </p:anim>
                                    <p:anim calcmode="lin" valueType="num">
                                      <p:cBhvr additive="base">
                                        <p:cTn id="218" dur="500" fill="hold"/>
                                        <p:tgtEl>
                                          <p:spTgt spid="73"/>
                                        </p:tgtEl>
                                        <p:attrNameLst>
                                          <p:attrName>ppt_y</p:attrName>
                                        </p:attrNameLst>
                                      </p:cBhvr>
                                      <p:tavLst>
                                        <p:tav tm="0">
                                          <p:val>
                                            <p:strVal val="1+#ppt_h/2"/>
                                          </p:val>
                                        </p:tav>
                                        <p:tav tm="100000">
                                          <p:val>
                                            <p:strVal val="#ppt_y"/>
                                          </p:val>
                                        </p:tav>
                                      </p:tavLst>
                                    </p:anim>
                                  </p:childTnLst>
                                </p:cTn>
                              </p:par>
                              <p:par>
                                <p:cTn id="219" presetID="2" presetClass="entr" presetSubtype="4" fill="hold" grpId="0" nodeType="withEffect">
                                  <p:stCondLst>
                                    <p:cond delay="0"/>
                                  </p:stCondLst>
                                  <p:childTnLst>
                                    <p:set>
                                      <p:cBhvr>
                                        <p:cTn id="220" dur="1" fill="hold">
                                          <p:stCondLst>
                                            <p:cond delay="0"/>
                                          </p:stCondLst>
                                        </p:cTn>
                                        <p:tgtEl>
                                          <p:spTgt spid="74"/>
                                        </p:tgtEl>
                                        <p:attrNameLst>
                                          <p:attrName>style.visibility</p:attrName>
                                        </p:attrNameLst>
                                      </p:cBhvr>
                                      <p:to>
                                        <p:strVal val="visible"/>
                                      </p:to>
                                    </p:set>
                                    <p:anim calcmode="lin" valueType="num">
                                      <p:cBhvr additive="base">
                                        <p:cTn id="221" dur="500" fill="hold"/>
                                        <p:tgtEl>
                                          <p:spTgt spid="74"/>
                                        </p:tgtEl>
                                        <p:attrNameLst>
                                          <p:attrName>ppt_x</p:attrName>
                                        </p:attrNameLst>
                                      </p:cBhvr>
                                      <p:tavLst>
                                        <p:tav tm="0">
                                          <p:val>
                                            <p:strVal val="#ppt_x"/>
                                          </p:val>
                                        </p:tav>
                                        <p:tav tm="100000">
                                          <p:val>
                                            <p:strVal val="#ppt_x"/>
                                          </p:val>
                                        </p:tav>
                                      </p:tavLst>
                                    </p:anim>
                                    <p:anim calcmode="lin" valueType="num">
                                      <p:cBhvr additive="base">
                                        <p:cTn id="222" dur="500" fill="hold"/>
                                        <p:tgtEl>
                                          <p:spTgt spid="74"/>
                                        </p:tgtEl>
                                        <p:attrNameLst>
                                          <p:attrName>ppt_y</p:attrName>
                                        </p:attrNameLst>
                                      </p:cBhvr>
                                      <p:tavLst>
                                        <p:tav tm="0">
                                          <p:val>
                                            <p:strVal val="1+#ppt_h/2"/>
                                          </p:val>
                                        </p:tav>
                                        <p:tav tm="100000">
                                          <p:val>
                                            <p:strVal val="#ppt_y"/>
                                          </p:val>
                                        </p:tav>
                                      </p:tavLst>
                                    </p:anim>
                                  </p:childTnLst>
                                </p:cTn>
                              </p:par>
                              <p:par>
                                <p:cTn id="223" presetID="2" presetClass="entr" presetSubtype="4" fill="hold" grpId="0" nodeType="withEffect">
                                  <p:stCondLst>
                                    <p:cond delay="0"/>
                                  </p:stCondLst>
                                  <p:childTnLst>
                                    <p:set>
                                      <p:cBhvr>
                                        <p:cTn id="224" dur="1" fill="hold">
                                          <p:stCondLst>
                                            <p:cond delay="0"/>
                                          </p:stCondLst>
                                        </p:cTn>
                                        <p:tgtEl>
                                          <p:spTgt spid="75"/>
                                        </p:tgtEl>
                                        <p:attrNameLst>
                                          <p:attrName>style.visibility</p:attrName>
                                        </p:attrNameLst>
                                      </p:cBhvr>
                                      <p:to>
                                        <p:strVal val="visible"/>
                                      </p:to>
                                    </p:set>
                                    <p:anim calcmode="lin" valueType="num">
                                      <p:cBhvr additive="base">
                                        <p:cTn id="225" dur="500" fill="hold"/>
                                        <p:tgtEl>
                                          <p:spTgt spid="75"/>
                                        </p:tgtEl>
                                        <p:attrNameLst>
                                          <p:attrName>ppt_x</p:attrName>
                                        </p:attrNameLst>
                                      </p:cBhvr>
                                      <p:tavLst>
                                        <p:tav tm="0">
                                          <p:val>
                                            <p:strVal val="#ppt_x"/>
                                          </p:val>
                                        </p:tav>
                                        <p:tav tm="100000">
                                          <p:val>
                                            <p:strVal val="#ppt_x"/>
                                          </p:val>
                                        </p:tav>
                                      </p:tavLst>
                                    </p:anim>
                                    <p:anim calcmode="lin" valueType="num">
                                      <p:cBhvr additive="base">
                                        <p:cTn id="226" dur="500" fill="hold"/>
                                        <p:tgtEl>
                                          <p:spTgt spid="75"/>
                                        </p:tgtEl>
                                        <p:attrNameLst>
                                          <p:attrName>ppt_y</p:attrName>
                                        </p:attrNameLst>
                                      </p:cBhvr>
                                      <p:tavLst>
                                        <p:tav tm="0">
                                          <p:val>
                                            <p:strVal val="1+#ppt_h/2"/>
                                          </p:val>
                                        </p:tav>
                                        <p:tav tm="100000">
                                          <p:val>
                                            <p:strVal val="#ppt_y"/>
                                          </p:val>
                                        </p:tav>
                                      </p:tavLst>
                                    </p:anim>
                                  </p:childTnLst>
                                </p:cTn>
                              </p:par>
                              <p:par>
                                <p:cTn id="227" presetID="2" presetClass="entr" presetSubtype="4" fill="hold" grpId="0" nodeType="withEffect">
                                  <p:stCondLst>
                                    <p:cond delay="0"/>
                                  </p:stCondLst>
                                  <p:childTnLst>
                                    <p:set>
                                      <p:cBhvr>
                                        <p:cTn id="228" dur="1" fill="hold">
                                          <p:stCondLst>
                                            <p:cond delay="0"/>
                                          </p:stCondLst>
                                        </p:cTn>
                                        <p:tgtEl>
                                          <p:spTgt spid="76"/>
                                        </p:tgtEl>
                                        <p:attrNameLst>
                                          <p:attrName>style.visibility</p:attrName>
                                        </p:attrNameLst>
                                      </p:cBhvr>
                                      <p:to>
                                        <p:strVal val="visible"/>
                                      </p:to>
                                    </p:set>
                                    <p:anim calcmode="lin" valueType="num">
                                      <p:cBhvr additive="base">
                                        <p:cTn id="229" dur="500" fill="hold"/>
                                        <p:tgtEl>
                                          <p:spTgt spid="76"/>
                                        </p:tgtEl>
                                        <p:attrNameLst>
                                          <p:attrName>ppt_x</p:attrName>
                                        </p:attrNameLst>
                                      </p:cBhvr>
                                      <p:tavLst>
                                        <p:tav tm="0">
                                          <p:val>
                                            <p:strVal val="#ppt_x"/>
                                          </p:val>
                                        </p:tav>
                                        <p:tav tm="100000">
                                          <p:val>
                                            <p:strVal val="#ppt_x"/>
                                          </p:val>
                                        </p:tav>
                                      </p:tavLst>
                                    </p:anim>
                                    <p:anim calcmode="lin" valueType="num">
                                      <p:cBhvr additive="base">
                                        <p:cTn id="230" dur="500" fill="hold"/>
                                        <p:tgtEl>
                                          <p:spTgt spid="76"/>
                                        </p:tgtEl>
                                        <p:attrNameLst>
                                          <p:attrName>ppt_y</p:attrName>
                                        </p:attrNameLst>
                                      </p:cBhvr>
                                      <p:tavLst>
                                        <p:tav tm="0">
                                          <p:val>
                                            <p:strVal val="1+#ppt_h/2"/>
                                          </p:val>
                                        </p:tav>
                                        <p:tav tm="100000">
                                          <p:val>
                                            <p:strVal val="#ppt_y"/>
                                          </p:val>
                                        </p:tav>
                                      </p:tavLst>
                                    </p:anim>
                                  </p:childTnLst>
                                </p:cTn>
                              </p:par>
                              <p:par>
                                <p:cTn id="231" presetID="2" presetClass="entr" presetSubtype="4" fill="hold" grpId="0" nodeType="withEffect">
                                  <p:stCondLst>
                                    <p:cond delay="0"/>
                                  </p:stCondLst>
                                  <p:childTnLst>
                                    <p:set>
                                      <p:cBhvr>
                                        <p:cTn id="232" dur="1" fill="hold">
                                          <p:stCondLst>
                                            <p:cond delay="0"/>
                                          </p:stCondLst>
                                        </p:cTn>
                                        <p:tgtEl>
                                          <p:spTgt spid="77"/>
                                        </p:tgtEl>
                                        <p:attrNameLst>
                                          <p:attrName>style.visibility</p:attrName>
                                        </p:attrNameLst>
                                      </p:cBhvr>
                                      <p:to>
                                        <p:strVal val="visible"/>
                                      </p:to>
                                    </p:set>
                                    <p:anim calcmode="lin" valueType="num">
                                      <p:cBhvr additive="base">
                                        <p:cTn id="233" dur="500" fill="hold"/>
                                        <p:tgtEl>
                                          <p:spTgt spid="77"/>
                                        </p:tgtEl>
                                        <p:attrNameLst>
                                          <p:attrName>ppt_x</p:attrName>
                                        </p:attrNameLst>
                                      </p:cBhvr>
                                      <p:tavLst>
                                        <p:tav tm="0">
                                          <p:val>
                                            <p:strVal val="#ppt_x"/>
                                          </p:val>
                                        </p:tav>
                                        <p:tav tm="100000">
                                          <p:val>
                                            <p:strVal val="#ppt_x"/>
                                          </p:val>
                                        </p:tav>
                                      </p:tavLst>
                                    </p:anim>
                                    <p:anim calcmode="lin" valueType="num">
                                      <p:cBhvr additive="base">
                                        <p:cTn id="234" dur="500" fill="hold"/>
                                        <p:tgtEl>
                                          <p:spTgt spid="77"/>
                                        </p:tgtEl>
                                        <p:attrNameLst>
                                          <p:attrName>ppt_y</p:attrName>
                                        </p:attrNameLst>
                                      </p:cBhvr>
                                      <p:tavLst>
                                        <p:tav tm="0">
                                          <p:val>
                                            <p:strVal val="1+#ppt_h/2"/>
                                          </p:val>
                                        </p:tav>
                                        <p:tav tm="100000">
                                          <p:val>
                                            <p:strVal val="#ppt_y"/>
                                          </p:val>
                                        </p:tav>
                                      </p:tavLst>
                                    </p:anim>
                                  </p:childTnLst>
                                </p:cTn>
                              </p:par>
                              <p:par>
                                <p:cTn id="235" presetID="2" presetClass="entr" presetSubtype="4" fill="hold" grpId="0" nodeType="withEffect">
                                  <p:stCondLst>
                                    <p:cond delay="0"/>
                                  </p:stCondLst>
                                  <p:childTnLst>
                                    <p:set>
                                      <p:cBhvr>
                                        <p:cTn id="236" dur="1" fill="hold">
                                          <p:stCondLst>
                                            <p:cond delay="0"/>
                                          </p:stCondLst>
                                        </p:cTn>
                                        <p:tgtEl>
                                          <p:spTgt spid="78"/>
                                        </p:tgtEl>
                                        <p:attrNameLst>
                                          <p:attrName>style.visibility</p:attrName>
                                        </p:attrNameLst>
                                      </p:cBhvr>
                                      <p:to>
                                        <p:strVal val="visible"/>
                                      </p:to>
                                    </p:set>
                                    <p:anim calcmode="lin" valueType="num">
                                      <p:cBhvr additive="base">
                                        <p:cTn id="237" dur="500" fill="hold"/>
                                        <p:tgtEl>
                                          <p:spTgt spid="78"/>
                                        </p:tgtEl>
                                        <p:attrNameLst>
                                          <p:attrName>ppt_x</p:attrName>
                                        </p:attrNameLst>
                                      </p:cBhvr>
                                      <p:tavLst>
                                        <p:tav tm="0">
                                          <p:val>
                                            <p:strVal val="#ppt_x"/>
                                          </p:val>
                                        </p:tav>
                                        <p:tav tm="100000">
                                          <p:val>
                                            <p:strVal val="#ppt_x"/>
                                          </p:val>
                                        </p:tav>
                                      </p:tavLst>
                                    </p:anim>
                                    <p:anim calcmode="lin" valueType="num">
                                      <p:cBhvr additive="base">
                                        <p:cTn id="238" dur="500" fill="hold"/>
                                        <p:tgtEl>
                                          <p:spTgt spid="78"/>
                                        </p:tgtEl>
                                        <p:attrNameLst>
                                          <p:attrName>ppt_y</p:attrName>
                                        </p:attrNameLst>
                                      </p:cBhvr>
                                      <p:tavLst>
                                        <p:tav tm="0">
                                          <p:val>
                                            <p:strVal val="1+#ppt_h/2"/>
                                          </p:val>
                                        </p:tav>
                                        <p:tav tm="100000">
                                          <p:val>
                                            <p:strVal val="#ppt_y"/>
                                          </p:val>
                                        </p:tav>
                                      </p:tavLst>
                                    </p:anim>
                                  </p:childTnLst>
                                </p:cTn>
                              </p:par>
                              <p:par>
                                <p:cTn id="239" presetID="2" presetClass="entr" presetSubtype="4" fill="hold" grpId="0" nodeType="withEffect">
                                  <p:stCondLst>
                                    <p:cond delay="0"/>
                                  </p:stCondLst>
                                  <p:childTnLst>
                                    <p:set>
                                      <p:cBhvr>
                                        <p:cTn id="240" dur="1" fill="hold">
                                          <p:stCondLst>
                                            <p:cond delay="0"/>
                                          </p:stCondLst>
                                        </p:cTn>
                                        <p:tgtEl>
                                          <p:spTgt spid="79"/>
                                        </p:tgtEl>
                                        <p:attrNameLst>
                                          <p:attrName>style.visibility</p:attrName>
                                        </p:attrNameLst>
                                      </p:cBhvr>
                                      <p:to>
                                        <p:strVal val="visible"/>
                                      </p:to>
                                    </p:set>
                                    <p:anim calcmode="lin" valueType="num">
                                      <p:cBhvr additive="base">
                                        <p:cTn id="241" dur="500" fill="hold"/>
                                        <p:tgtEl>
                                          <p:spTgt spid="79"/>
                                        </p:tgtEl>
                                        <p:attrNameLst>
                                          <p:attrName>ppt_x</p:attrName>
                                        </p:attrNameLst>
                                      </p:cBhvr>
                                      <p:tavLst>
                                        <p:tav tm="0">
                                          <p:val>
                                            <p:strVal val="#ppt_x"/>
                                          </p:val>
                                        </p:tav>
                                        <p:tav tm="100000">
                                          <p:val>
                                            <p:strVal val="#ppt_x"/>
                                          </p:val>
                                        </p:tav>
                                      </p:tavLst>
                                    </p:anim>
                                    <p:anim calcmode="lin" valueType="num">
                                      <p:cBhvr additive="base">
                                        <p:cTn id="242" dur="500" fill="hold"/>
                                        <p:tgtEl>
                                          <p:spTgt spid="79"/>
                                        </p:tgtEl>
                                        <p:attrNameLst>
                                          <p:attrName>ppt_y</p:attrName>
                                        </p:attrNameLst>
                                      </p:cBhvr>
                                      <p:tavLst>
                                        <p:tav tm="0">
                                          <p:val>
                                            <p:strVal val="1+#ppt_h/2"/>
                                          </p:val>
                                        </p:tav>
                                        <p:tav tm="100000">
                                          <p:val>
                                            <p:strVal val="#ppt_y"/>
                                          </p:val>
                                        </p:tav>
                                      </p:tavLst>
                                    </p:anim>
                                  </p:childTnLst>
                                </p:cTn>
                              </p:par>
                              <p:par>
                                <p:cTn id="243" presetID="2" presetClass="entr" presetSubtype="4" fill="hold" grpId="0" nodeType="withEffect">
                                  <p:stCondLst>
                                    <p:cond delay="0"/>
                                  </p:stCondLst>
                                  <p:childTnLst>
                                    <p:set>
                                      <p:cBhvr>
                                        <p:cTn id="244" dur="1" fill="hold">
                                          <p:stCondLst>
                                            <p:cond delay="0"/>
                                          </p:stCondLst>
                                        </p:cTn>
                                        <p:tgtEl>
                                          <p:spTgt spid="80"/>
                                        </p:tgtEl>
                                        <p:attrNameLst>
                                          <p:attrName>style.visibility</p:attrName>
                                        </p:attrNameLst>
                                      </p:cBhvr>
                                      <p:to>
                                        <p:strVal val="visible"/>
                                      </p:to>
                                    </p:set>
                                    <p:anim calcmode="lin" valueType="num">
                                      <p:cBhvr additive="base">
                                        <p:cTn id="245" dur="500" fill="hold"/>
                                        <p:tgtEl>
                                          <p:spTgt spid="80"/>
                                        </p:tgtEl>
                                        <p:attrNameLst>
                                          <p:attrName>ppt_x</p:attrName>
                                        </p:attrNameLst>
                                      </p:cBhvr>
                                      <p:tavLst>
                                        <p:tav tm="0">
                                          <p:val>
                                            <p:strVal val="#ppt_x"/>
                                          </p:val>
                                        </p:tav>
                                        <p:tav tm="100000">
                                          <p:val>
                                            <p:strVal val="#ppt_x"/>
                                          </p:val>
                                        </p:tav>
                                      </p:tavLst>
                                    </p:anim>
                                    <p:anim calcmode="lin" valueType="num">
                                      <p:cBhvr additive="base">
                                        <p:cTn id="246" dur="500" fill="hold"/>
                                        <p:tgtEl>
                                          <p:spTgt spid="80"/>
                                        </p:tgtEl>
                                        <p:attrNameLst>
                                          <p:attrName>ppt_y</p:attrName>
                                        </p:attrNameLst>
                                      </p:cBhvr>
                                      <p:tavLst>
                                        <p:tav tm="0">
                                          <p:val>
                                            <p:strVal val="1+#ppt_h/2"/>
                                          </p:val>
                                        </p:tav>
                                        <p:tav tm="100000">
                                          <p:val>
                                            <p:strVal val="#ppt_y"/>
                                          </p:val>
                                        </p:tav>
                                      </p:tavLst>
                                    </p:anim>
                                  </p:childTnLst>
                                </p:cTn>
                              </p:par>
                              <p:par>
                                <p:cTn id="247" presetID="2" presetClass="entr" presetSubtype="4" fill="hold" grpId="0" nodeType="withEffect">
                                  <p:stCondLst>
                                    <p:cond delay="0"/>
                                  </p:stCondLst>
                                  <p:childTnLst>
                                    <p:set>
                                      <p:cBhvr>
                                        <p:cTn id="248" dur="1" fill="hold">
                                          <p:stCondLst>
                                            <p:cond delay="0"/>
                                          </p:stCondLst>
                                        </p:cTn>
                                        <p:tgtEl>
                                          <p:spTgt spid="81"/>
                                        </p:tgtEl>
                                        <p:attrNameLst>
                                          <p:attrName>style.visibility</p:attrName>
                                        </p:attrNameLst>
                                      </p:cBhvr>
                                      <p:to>
                                        <p:strVal val="visible"/>
                                      </p:to>
                                    </p:set>
                                    <p:anim calcmode="lin" valueType="num">
                                      <p:cBhvr additive="base">
                                        <p:cTn id="249" dur="500" fill="hold"/>
                                        <p:tgtEl>
                                          <p:spTgt spid="81"/>
                                        </p:tgtEl>
                                        <p:attrNameLst>
                                          <p:attrName>ppt_x</p:attrName>
                                        </p:attrNameLst>
                                      </p:cBhvr>
                                      <p:tavLst>
                                        <p:tav tm="0">
                                          <p:val>
                                            <p:strVal val="#ppt_x"/>
                                          </p:val>
                                        </p:tav>
                                        <p:tav tm="100000">
                                          <p:val>
                                            <p:strVal val="#ppt_x"/>
                                          </p:val>
                                        </p:tav>
                                      </p:tavLst>
                                    </p:anim>
                                    <p:anim calcmode="lin" valueType="num">
                                      <p:cBhvr additive="base">
                                        <p:cTn id="250" dur="500" fill="hold"/>
                                        <p:tgtEl>
                                          <p:spTgt spid="81"/>
                                        </p:tgtEl>
                                        <p:attrNameLst>
                                          <p:attrName>ppt_y</p:attrName>
                                        </p:attrNameLst>
                                      </p:cBhvr>
                                      <p:tavLst>
                                        <p:tav tm="0">
                                          <p:val>
                                            <p:strVal val="1+#ppt_h/2"/>
                                          </p:val>
                                        </p:tav>
                                        <p:tav tm="100000">
                                          <p:val>
                                            <p:strVal val="#ppt_y"/>
                                          </p:val>
                                        </p:tav>
                                      </p:tavLst>
                                    </p:anim>
                                  </p:childTnLst>
                                </p:cTn>
                              </p:par>
                              <p:par>
                                <p:cTn id="251" presetID="2" presetClass="entr" presetSubtype="1" fill="hold" grpId="0" nodeType="withEffect">
                                  <p:stCondLst>
                                    <p:cond delay="0"/>
                                  </p:stCondLst>
                                  <p:childTnLst>
                                    <p:set>
                                      <p:cBhvr>
                                        <p:cTn id="252" dur="1" fill="hold">
                                          <p:stCondLst>
                                            <p:cond delay="0"/>
                                          </p:stCondLst>
                                        </p:cTn>
                                        <p:tgtEl>
                                          <p:spTgt spid="82"/>
                                        </p:tgtEl>
                                        <p:attrNameLst>
                                          <p:attrName>style.visibility</p:attrName>
                                        </p:attrNameLst>
                                      </p:cBhvr>
                                      <p:to>
                                        <p:strVal val="visible"/>
                                      </p:to>
                                    </p:set>
                                    <p:anim calcmode="lin" valueType="num">
                                      <p:cBhvr additive="base">
                                        <p:cTn id="253" dur="500" fill="hold"/>
                                        <p:tgtEl>
                                          <p:spTgt spid="82"/>
                                        </p:tgtEl>
                                        <p:attrNameLst>
                                          <p:attrName>ppt_x</p:attrName>
                                        </p:attrNameLst>
                                      </p:cBhvr>
                                      <p:tavLst>
                                        <p:tav tm="0">
                                          <p:val>
                                            <p:strVal val="#ppt_x"/>
                                          </p:val>
                                        </p:tav>
                                        <p:tav tm="100000">
                                          <p:val>
                                            <p:strVal val="#ppt_x"/>
                                          </p:val>
                                        </p:tav>
                                      </p:tavLst>
                                    </p:anim>
                                    <p:anim calcmode="lin" valueType="num">
                                      <p:cBhvr additive="base">
                                        <p:cTn id="254" dur="500" fill="hold"/>
                                        <p:tgtEl>
                                          <p:spTgt spid="82"/>
                                        </p:tgtEl>
                                        <p:attrNameLst>
                                          <p:attrName>ppt_y</p:attrName>
                                        </p:attrNameLst>
                                      </p:cBhvr>
                                      <p:tavLst>
                                        <p:tav tm="0">
                                          <p:val>
                                            <p:strVal val="0-#ppt_h/2"/>
                                          </p:val>
                                        </p:tav>
                                        <p:tav tm="100000">
                                          <p:val>
                                            <p:strVal val="#ppt_y"/>
                                          </p:val>
                                        </p:tav>
                                      </p:tavLst>
                                    </p:anim>
                                  </p:childTnLst>
                                </p:cTn>
                              </p:par>
                              <p:par>
                                <p:cTn id="255" presetID="2" presetClass="entr" presetSubtype="4" fill="hold" grpId="0" nodeType="withEffect">
                                  <p:stCondLst>
                                    <p:cond delay="0"/>
                                  </p:stCondLst>
                                  <p:childTnLst>
                                    <p:set>
                                      <p:cBhvr>
                                        <p:cTn id="256" dur="1" fill="hold">
                                          <p:stCondLst>
                                            <p:cond delay="0"/>
                                          </p:stCondLst>
                                        </p:cTn>
                                        <p:tgtEl>
                                          <p:spTgt spid="83"/>
                                        </p:tgtEl>
                                        <p:attrNameLst>
                                          <p:attrName>style.visibility</p:attrName>
                                        </p:attrNameLst>
                                      </p:cBhvr>
                                      <p:to>
                                        <p:strVal val="visible"/>
                                      </p:to>
                                    </p:set>
                                    <p:anim calcmode="lin" valueType="num">
                                      <p:cBhvr additive="base">
                                        <p:cTn id="257" dur="500" fill="hold"/>
                                        <p:tgtEl>
                                          <p:spTgt spid="83"/>
                                        </p:tgtEl>
                                        <p:attrNameLst>
                                          <p:attrName>ppt_x</p:attrName>
                                        </p:attrNameLst>
                                      </p:cBhvr>
                                      <p:tavLst>
                                        <p:tav tm="0">
                                          <p:val>
                                            <p:strVal val="#ppt_x"/>
                                          </p:val>
                                        </p:tav>
                                        <p:tav tm="100000">
                                          <p:val>
                                            <p:strVal val="#ppt_x"/>
                                          </p:val>
                                        </p:tav>
                                      </p:tavLst>
                                    </p:anim>
                                    <p:anim calcmode="lin" valueType="num">
                                      <p:cBhvr additive="base">
                                        <p:cTn id="258" dur="500" fill="hold"/>
                                        <p:tgtEl>
                                          <p:spTgt spid="83"/>
                                        </p:tgtEl>
                                        <p:attrNameLst>
                                          <p:attrName>ppt_y</p:attrName>
                                        </p:attrNameLst>
                                      </p:cBhvr>
                                      <p:tavLst>
                                        <p:tav tm="0">
                                          <p:val>
                                            <p:strVal val="1+#ppt_h/2"/>
                                          </p:val>
                                        </p:tav>
                                        <p:tav tm="100000">
                                          <p:val>
                                            <p:strVal val="#ppt_y"/>
                                          </p:val>
                                        </p:tav>
                                      </p:tavLst>
                                    </p:anim>
                                  </p:childTnLst>
                                </p:cTn>
                              </p:par>
                              <p:par>
                                <p:cTn id="259" presetID="2" presetClass="entr" presetSubtype="4" fill="hold" grpId="0" nodeType="withEffect">
                                  <p:stCondLst>
                                    <p:cond delay="0"/>
                                  </p:stCondLst>
                                  <p:childTnLst>
                                    <p:set>
                                      <p:cBhvr>
                                        <p:cTn id="260" dur="1" fill="hold">
                                          <p:stCondLst>
                                            <p:cond delay="0"/>
                                          </p:stCondLst>
                                        </p:cTn>
                                        <p:tgtEl>
                                          <p:spTgt spid="84"/>
                                        </p:tgtEl>
                                        <p:attrNameLst>
                                          <p:attrName>style.visibility</p:attrName>
                                        </p:attrNameLst>
                                      </p:cBhvr>
                                      <p:to>
                                        <p:strVal val="visible"/>
                                      </p:to>
                                    </p:set>
                                    <p:anim calcmode="lin" valueType="num">
                                      <p:cBhvr additive="base">
                                        <p:cTn id="261" dur="500" fill="hold"/>
                                        <p:tgtEl>
                                          <p:spTgt spid="84"/>
                                        </p:tgtEl>
                                        <p:attrNameLst>
                                          <p:attrName>ppt_x</p:attrName>
                                        </p:attrNameLst>
                                      </p:cBhvr>
                                      <p:tavLst>
                                        <p:tav tm="0">
                                          <p:val>
                                            <p:strVal val="#ppt_x"/>
                                          </p:val>
                                        </p:tav>
                                        <p:tav tm="100000">
                                          <p:val>
                                            <p:strVal val="#ppt_x"/>
                                          </p:val>
                                        </p:tav>
                                      </p:tavLst>
                                    </p:anim>
                                    <p:anim calcmode="lin" valueType="num">
                                      <p:cBhvr additive="base">
                                        <p:cTn id="262" dur="500" fill="hold"/>
                                        <p:tgtEl>
                                          <p:spTgt spid="84"/>
                                        </p:tgtEl>
                                        <p:attrNameLst>
                                          <p:attrName>ppt_y</p:attrName>
                                        </p:attrNameLst>
                                      </p:cBhvr>
                                      <p:tavLst>
                                        <p:tav tm="0">
                                          <p:val>
                                            <p:strVal val="1+#ppt_h/2"/>
                                          </p:val>
                                        </p:tav>
                                        <p:tav tm="100000">
                                          <p:val>
                                            <p:strVal val="#ppt_y"/>
                                          </p:val>
                                        </p:tav>
                                      </p:tavLst>
                                    </p:anim>
                                  </p:childTnLst>
                                </p:cTn>
                              </p:par>
                              <p:par>
                                <p:cTn id="263" presetID="2" presetClass="entr" presetSubtype="3" fill="hold" grpId="0" nodeType="withEffect">
                                  <p:stCondLst>
                                    <p:cond delay="0"/>
                                  </p:stCondLst>
                                  <p:childTnLst>
                                    <p:set>
                                      <p:cBhvr>
                                        <p:cTn id="264" dur="1" fill="hold">
                                          <p:stCondLst>
                                            <p:cond delay="0"/>
                                          </p:stCondLst>
                                        </p:cTn>
                                        <p:tgtEl>
                                          <p:spTgt spid="85"/>
                                        </p:tgtEl>
                                        <p:attrNameLst>
                                          <p:attrName>style.visibility</p:attrName>
                                        </p:attrNameLst>
                                      </p:cBhvr>
                                      <p:to>
                                        <p:strVal val="visible"/>
                                      </p:to>
                                    </p:set>
                                    <p:anim calcmode="lin" valueType="num">
                                      <p:cBhvr additive="base">
                                        <p:cTn id="265" dur="500" fill="hold"/>
                                        <p:tgtEl>
                                          <p:spTgt spid="85"/>
                                        </p:tgtEl>
                                        <p:attrNameLst>
                                          <p:attrName>ppt_x</p:attrName>
                                        </p:attrNameLst>
                                      </p:cBhvr>
                                      <p:tavLst>
                                        <p:tav tm="0">
                                          <p:val>
                                            <p:strVal val="1+#ppt_w/2"/>
                                          </p:val>
                                        </p:tav>
                                        <p:tav tm="100000">
                                          <p:val>
                                            <p:strVal val="#ppt_x"/>
                                          </p:val>
                                        </p:tav>
                                      </p:tavLst>
                                    </p:anim>
                                    <p:anim calcmode="lin" valueType="num">
                                      <p:cBhvr additive="base">
                                        <p:cTn id="266" dur="500" fill="hold"/>
                                        <p:tgtEl>
                                          <p:spTgt spid="85"/>
                                        </p:tgtEl>
                                        <p:attrNameLst>
                                          <p:attrName>ppt_y</p:attrName>
                                        </p:attrNameLst>
                                      </p:cBhvr>
                                      <p:tavLst>
                                        <p:tav tm="0">
                                          <p:val>
                                            <p:strVal val="0-#ppt_h/2"/>
                                          </p:val>
                                        </p:tav>
                                        <p:tav tm="100000">
                                          <p:val>
                                            <p:strVal val="#ppt_y"/>
                                          </p:val>
                                        </p:tav>
                                      </p:tavLst>
                                    </p:anim>
                                  </p:childTnLst>
                                </p:cTn>
                              </p:par>
                              <p:par>
                                <p:cTn id="267" presetID="2" presetClass="entr" presetSubtype="2" fill="hold" grpId="0" nodeType="withEffect">
                                  <p:stCondLst>
                                    <p:cond delay="0"/>
                                  </p:stCondLst>
                                  <p:childTnLst>
                                    <p:set>
                                      <p:cBhvr>
                                        <p:cTn id="268" dur="1" fill="hold">
                                          <p:stCondLst>
                                            <p:cond delay="0"/>
                                          </p:stCondLst>
                                        </p:cTn>
                                        <p:tgtEl>
                                          <p:spTgt spid="86"/>
                                        </p:tgtEl>
                                        <p:attrNameLst>
                                          <p:attrName>style.visibility</p:attrName>
                                        </p:attrNameLst>
                                      </p:cBhvr>
                                      <p:to>
                                        <p:strVal val="visible"/>
                                      </p:to>
                                    </p:set>
                                    <p:anim calcmode="lin" valueType="num">
                                      <p:cBhvr additive="base">
                                        <p:cTn id="269" dur="500" fill="hold"/>
                                        <p:tgtEl>
                                          <p:spTgt spid="86"/>
                                        </p:tgtEl>
                                        <p:attrNameLst>
                                          <p:attrName>ppt_x</p:attrName>
                                        </p:attrNameLst>
                                      </p:cBhvr>
                                      <p:tavLst>
                                        <p:tav tm="0">
                                          <p:val>
                                            <p:strVal val="1+#ppt_w/2"/>
                                          </p:val>
                                        </p:tav>
                                        <p:tav tm="100000">
                                          <p:val>
                                            <p:strVal val="#ppt_x"/>
                                          </p:val>
                                        </p:tav>
                                      </p:tavLst>
                                    </p:anim>
                                    <p:anim calcmode="lin" valueType="num">
                                      <p:cBhvr additive="base">
                                        <p:cTn id="270" dur="500" fill="hold"/>
                                        <p:tgtEl>
                                          <p:spTgt spid="86"/>
                                        </p:tgtEl>
                                        <p:attrNameLst>
                                          <p:attrName>ppt_y</p:attrName>
                                        </p:attrNameLst>
                                      </p:cBhvr>
                                      <p:tavLst>
                                        <p:tav tm="0">
                                          <p:val>
                                            <p:strVal val="#ppt_y"/>
                                          </p:val>
                                        </p:tav>
                                        <p:tav tm="100000">
                                          <p:val>
                                            <p:strVal val="#ppt_y"/>
                                          </p:val>
                                        </p:tav>
                                      </p:tavLst>
                                    </p:anim>
                                  </p:childTnLst>
                                </p:cTn>
                              </p:par>
                              <p:par>
                                <p:cTn id="271" presetID="2" presetClass="entr" presetSubtype="12" fill="hold" grpId="0" nodeType="withEffect">
                                  <p:stCondLst>
                                    <p:cond delay="0"/>
                                  </p:stCondLst>
                                  <p:childTnLst>
                                    <p:set>
                                      <p:cBhvr>
                                        <p:cTn id="272" dur="1" fill="hold">
                                          <p:stCondLst>
                                            <p:cond delay="0"/>
                                          </p:stCondLst>
                                        </p:cTn>
                                        <p:tgtEl>
                                          <p:spTgt spid="87"/>
                                        </p:tgtEl>
                                        <p:attrNameLst>
                                          <p:attrName>style.visibility</p:attrName>
                                        </p:attrNameLst>
                                      </p:cBhvr>
                                      <p:to>
                                        <p:strVal val="visible"/>
                                      </p:to>
                                    </p:set>
                                    <p:anim calcmode="lin" valueType="num">
                                      <p:cBhvr additive="base">
                                        <p:cTn id="273" dur="500" fill="hold"/>
                                        <p:tgtEl>
                                          <p:spTgt spid="87"/>
                                        </p:tgtEl>
                                        <p:attrNameLst>
                                          <p:attrName>ppt_x</p:attrName>
                                        </p:attrNameLst>
                                      </p:cBhvr>
                                      <p:tavLst>
                                        <p:tav tm="0">
                                          <p:val>
                                            <p:strVal val="0-#ppt_w/2"/>
                                          </p:val>
                                        </p:tav>
                                        <p:tav tm="100000">
                                          <p:val>
                                            <p:strVal val="#ppt_x"/>
                                          </p:val>
                                        </p:tav>
                                      </p:tavLst>
                                    </p:anim>
                                    <p:anim calcmode="lin" valueType="num">
                                      <p:cBhvr additive="base">
                                        <p:cTn id="274" dur="500" fill="hold"/>
                                        <p:tgtEl>
                                          <p:spTgt spid="87"/>
                                        </p:tgtEl>
                                        <p:attrNameLst>
                                          <p:attrName>ppt_y</p:attrName>
                                        </p:attrNameLst>
                                      </p:cBhvr>
                                      <p:tavLst>
                                        <p:tav tm="0">
                                          <p:val>
                                            <p:strVal val="1+#ppt_h/2"/>
                                          </p:val>
                                        </p:tav>
                                        <p:tav tm="100000">
                                          <p:val>
                                            <p:strVal val="#ppt_y"/>
                                          </p:val>
                                        </p:tav>
                                      </p:tavLst>
                                    </p:anim>
                                  </p:childTnLst>
                                </p:cTn>
                              </p:par>
                              <p:par>
                                <p:cTn id="275" presetID="2" presetClass="entr" presetSubtype="4" fill="hold" grpId="0" nodeType="withEffect">
                                  <p:stCondLst>
                                    <p:cond delay="0"/>
                                  </p:stCondLst>
                                  <p:childTnLst>
                                    <p:set>
                                      <p:cBhvr>
                                        <p:cTn id="276" dur="1" fill="hold">
                                          <p:stCondLst>
                                            <p:cond delay="0"/>
                                          </p:stCondLst>
                                        </p:cTn>
                                        <p:tgtEl>
                                          <p:spTgt spid="88"/>
                                        </p:tgtEl>
                                        <p:attrNameLst>
                                          <p:attrName>style.visibility</p:attrName>
                                        </p:attrNameLst>
                                      </p:cBhvr>
                                      <p:to>
                                        <p:strVal val="visible"/>
                                      </p:to>
                                    </p:set>
                                    <p:anim calcmode="lin" valueType="num">
                                      <p:cBhvr additive="base">
                                        <p:cTn id="277" dur="500" fill="hold"/>
                                        <p:tgtEl>
                                          <p:spTgt spid="88"/>
                                        </p:tgtEl>
                                        <p:attrNameLst>
                                          <p:attrName>ppt_x</p:attrName>
                                        </p:attrNameLst>
                                      </p:cBhvr>
                                      <p:tavLst>
                                        <p:tav tm="0">
                                          <p:val>
                                            <p:strVal val="#ppt_x"/>
                                          </p:val>
                                        </p:tav>
                                        <p:tav tm="100000">
                                          <p:val>
                                            <p:strVal val="#ppt_x"/>
                                          </p:val>
                                        </p:tav>
                                      </p:tavLst>
                                    </p:anim>
                                    <p:anim calcmode="lin" valueType="num">
                                      <p:cBhvr additive="base">
                                        <p:cTn id="278" dur="500" fill="hold"/>
                                        <p:tgtEl>
                                          <p:spTgt spid="88"/>
                                        </p:tgtEl>
                                        <p:attrNameLst>
                                          <p:attrName>ppt_y</p:attrName>
                                        </p:attrNameLst>
                                      </p:cBhvr>
                                      <p:tavLst>
                                        <p:tav tm="0">
                                          <p:val>
                                            <p:strVal val="1+#ppt_h/2"/>
                                          </p:val>
                                        </p:tav>
                                        <p:tav tm="100000">
                                          <p:val>
                                            <p:strVal val="#ppt_y"/>
                                          </p:val>
                                        </p:tav>
                                      </p:tavLst>
                                    </p:anim>
                                  </p:childTnLst>
                                </p:cTn>
                              </p:par>
                              <p:par>
                                <p:cTn id="279" presetID="2" presetClass="entr" presetSubtype="4" fill="hold" grpId="0" nodeType="withEffect">
                                  <p:stCondLst>
                                    <p:cond delay="0"/>
                                  </p:stCondLst>
                                  <p:childTnLst>
                                    <p:set>
                                      <p:cBhvr>
                                        <p:cTn id="280" dur="1" fill="hold">
                                          <p:stCondLst>
                                            <p:cond delay="0"/>
                                          </p:stCondLst>
                                        </p:cTn>
                                        <p:tgtEl>
                                          <p:spTgt spid="89"/>
                                        </p:tgtEl>
                                        <p:attrNameLst>
                                          <p:attrName>style.visibility</p:attrName>
                                        </p:attrNameLst>
                                      </p:cBhvr>
                                      <p:to>
                                        <p:strVal val="visible"/>
                                      </p:to>
                                    </p:set>
                                    <p:anim calcmode="lin" valueType="num">
                                      <p:cBhvr additive="base">
                                        <p:cTn id="281" dur="500" fill="hold"/>
                                        <p:tgtEl>
                                          <p:spTgt spid="89"/>
                                        </p:tgtEl>
                                        <p:attrNameLst>
                                          <p:attrName>ppt_x</p:attrName>
                                        </p:attrNameLst>
                                      </p:cBhvr>
                                      <p:tavLst>
                                        <p:tav tm="0">
                                          <p:val>
                                            <p:strVal val="#ppt_x"/>
                                          </p:val>
                                        </p:tav>
                                        <p:tav tm="100000">
                                          <p:val>
                                            <p:strVal val="#ppt_x"/>
                                          </p:val>
                                        </p:tav>
                                      </p:tavLst>
                                    </p:anim>
                                    <p:anim calcmode="lin" valueType="num">
                                      <p:cBhvr additive="base">
                                        <p:cTn id="282" dur="500" fill="hold"/>
                                        <p:tgtEl>
                                          <p:spTgt spid="89"/>
                                        </p:tgtEl>
                                        <p:attrNameLst>
                                          <p:attrName>ppt_y</p:attrName>
                                        </p:attrNameLst>
                                      </p:cBhvr>
                                      <p:tavLst>
                                        <p:tav tm="0">
                                          <p:val>
                                            <p:strVal val="1+#ppt_h/2"/>
                                          </p:val>
                                        </p:tav>
                                        <p:tav tm="100000">
                                          <p:val>
                                            <p:strVal val="#ppt_y"/>
                                          </p:val>
                                        </p:tav>
                                      </p:tavLst>
                                    </p:anim>
                                  </p:childTnLst>
                                </p:cTn>
                              </p:par>
                              <p:par>
                                <p:cTn id="283" presetID="2" presetClass="entr" presetSubtype="4" fill="hold" grpId="0" nodeType="withEffect">
                                  <p:stCondLst>
                                    <p:cond delay="0"/>
                                  </p:stCondLst>
                                  <p:childTnLst>
                                    <p:set>
                                      <p:cBhvr>
                                        <p:cTn id="284" dur="1" fill="hold">
                                          <p:stCondLst>
                                            <p:cond delay="0"/>
                                          </p:stCondLst>
                                        </p:cTn>
                                        <p:tgtEl>
                                          <p:spTgt spid="90"/>
                                        </p:tgtEl>
                                        <p:attrNameLst>
                                          <p:attrName>style.visibility</p:attrName>
                                        </p:attrNameLst>
                                      </p:cBhvr>
                                      <p:to>
                                        <p:strVal val="visible"/>
                                      </p:to>
                                    </p:set>
                                    <p:anim calcmode="lin" valueType="num">
                                      <p:cBhvr additive="base">
                                        <p:cTn id="285" dur="500" fill="hold"/>
                                        <p:tgtEl>
                                          <p:spTgt spid="90"/>
                                        </p:tgtEl>
                                        <p:attrNameLst>
                                          <p:attrName>ppt_x</p:attrName>
                                        </p:attrNameLst>
                                      </p:cBhvr>
                                      <p:tavLst>
                                        <p:tav tm="0">
                                          <p:val>
                                            <p:strVal val="#ppt_x"/>
                                          </p:val>
                                        </p:tav>
                                        <p:tav tm="100000">
                                          <p:val>
                                            <p:strVal val="#ppt_x"/>
                                          </p:val>
                                        </p:tav>
                                      </p:tavLst>
                                    </p:anim>
                                    <p:anim calcmode="lin" valueType="num">
                                      <p:cBhvr additive="base">
                                        <p:cTn id="286" dur="500" fill="hold"/>
                                        <p:tgtEl>
                                          <p:spTgt spid="90"/>
                                        </p:tgtEl>
                                        <p:attrNameLst>
                                          <p:attrName>ppt_y</p:attrName>
                                        </p:attrNameLst>
                                      </p:cBhvr>
                                      <p:tavLst>
                                        <p:tav tm="0">
                                          <p:val>
                                            <p:strVal val="1+#ppt_h/2"/>
                                          </p:val>
                                        </p:tav>
                                        <p:tav tm="100000">
                                          <p:val>
                                            <p:strVal val="#ppt_y"/>
                                          </p:val>
                                        </p:tav>
                                      </p:tavLst>
                                    </p:anim>
                                  </p:childTnLst>
                                </p:cTn>
                              </p:par>
                              <p:par>
                                <p:cTn id="287" presetID="2" presetClass="entr" presetSubtype="8" fill="hold" grpId="0" nodeType="withEffect">
                                  <p:stCondLst>
                                    <p:cond delay="0"/>
                                  </p:stCondLst>
                                  <p:childTnLst>
                                    <p:set>
                                      <p:cBhvr>
                                        <p:cTn id="288" dur="1" fill="hold">
                                          <p:stCondLst>
                                            <p:cond delay="0"/>
                                          </p:stCondLst>
                                        </p:cTn>
                                        <p:tgtEl>
                                          <p:spTgt spid="91"/>
                                        </p:tgtEl>
                                        <p:attrNameLst>
                                          <p:attrName>style.visibility</p:attrName>
                                        </p:attrNameLst>
                                      </p:cBhvr>
                                      <p:to>
                                        <p:strVal val="visible"/>
                                      </p:to>
                                    </p:set>
                                    <p:anim calcmode="lin" valueType="num">
                                      <p:cBhvr additive="base">
                                        <p:cTn id="289" dur="500" fill="hold"/>
                                        <p:tgtEl>
                                          <p:spTgt spid="91"/>
                                        </p:tgtEl>
                                        <p:attrNameLst>
                                          <p:attrName>ppt_x</p:attrName>
                                        </p:attrNameLst>
                                      </p:cBhvr>
                                      <p:tavLst>
                                        <p:tav tm="0">
                                          <p:val>
                                            <p:strVal val="0-#ppt_w/2"/>
                                          </p:val>
                                        </p:tav>
                                        <p:tav tm="100000">
                                          <p:val>
                                            <p:strVal val="#ppt_x"/>
                                          </p:val>
                                        </p:tav>
                                      </p:tavLst>
                                    </p:anim>
                                    <p:anim calcmode="lin" valueType="num">
                                      <p:cBhvr additive="base">
                                        <p:cTn id="290" dur="500" fill="hold"/>
                                        <p:tgtEl>
                                          <p:spTgt spid="91"/>
                                        </p:tgtEl>
                                        <p:attrNameLst>
                                          <p:attrName>ppt_y</p:attrName>
                                        </p:attrNameLst>
                                      </p:cBhvr>
                                      <p:tavLst>
                                        <p:tav tm="0">
                                          <p:val>
                                            <p:strVal val="#ppt_y"/>
                                          </p:val>
                                        </p:tav>
                                        <p:tav tm="100000">
                                          <p:val>
                                            <p:strVal val="#ppt_y"/>
                                          </p:val>
                                        </p:tav>
                                      </p:tavLst>
                                    </p:anim>
                                  </p:childTnLst>
                                </p:cTn>
                              </p:par>
                              <p:par>
                                <p:cTn id="291" presetID="2" presetClass="entr" presetSubtype="4" fill="hold" grpId="0" nodeType="withEffect">
                                  <p:stCondLst>
                                    <p:cond delay="0"/>
                                  </p:stCondLst>
                                  <p:childTnLst>
                                    <p:set>
                                      <p:cBhvr>
                                        <p:cTn id="292" dur="1" fill="hold">
                                          <p:stCondLst>
                                            <p:cond delay="0"/>
                                          </p:stCondLst>
                                        </p:cTn>
                                        <p:tgtEl>
                                          <p:spTgt spid="92"/>
                                        </p:tgtEl>
                                        <p:attrNameLst>
                                          <p:attrName>style.visibility</p:attrName>
                                        </p:attrNameLst>
                                      </p:cBhvr>
                                      <p:to>
                                        <p:strVal val="visible"/>
                                      </p:to>
                                    </p:set>
                                    <p:anim calcmode="lin" valueType="num">
                                      <p:cBhvr additive="base">
                                        <p:cTn id="293" dur="500" fill="hold"/>
                                        <p:tgtEl>
                                          <p:spTgt spid="92"/>
                                        </p:tgtEl>
                                        <p:attrNameLst>
                                          <p:attrName>ppt_x</p:attrName>
                                        </p:attrNameLst>
                                      </p:cBhvr>
                                      <p:tavLst>
                                        <p:tav tm="0">
                                          <p:val>
                                            <p:strVal val="#ppt_x"/>
                                          </p:val>
                                        </p:tav>
                                        <p:tav tm="100000">
                                          <p:val>
                                            <p:strVal val="#ppt_x"/>
                                          </p:val>
                                        </p:tav>
                                      </p:tavLst>
                                    </p:anim>
                                    <p:anim calcmode="lin" valueType="num">
                                      <p:cBhvr additive="base">
                                        <p:cTn id="294" dur="500" fill="hold"/>
                                        <p:tgtEl>
                                          <p:spTgt spid="92"/>
                                        </p:tgtEl>
                                        <p:attrNameLst>
                                          <p:attrName>ppt_y</p:attrName>
                                        </p:attrNameLst>
                                      </p:cBhvr>
                                      <p:tavLst>
                                        <p:tav tm="0">
                                          <p:val>
                                            <p:strVal val="1+#ppt_h/2"/>
                                          </p:val>
                                        </p:tav>
                                        <p:tav tm="100000">
                                          <p:val>
                                            <p:strVal val="#ppt_y"/>
                                          </p:val>
                                        </p:tav>
                                      </p:tavLst>
                                    </p:anim>
                                  </p:childTnLst>
                                </p:cTn>
                              </p:par>
                              <p:par>
                                <p:cTn id="295" presetID="2" presetClass="entr" presetSubtype="4" fill="hold" grpId="0" nodeType="withEffect">
                                  <p:stCondLst>
                                    <p:cond delay="0"/>
                                  </p:stCondLst>
                                  <p:childTnLst>
                                    <p:set>
                                      <p:cBhvr>
                                        <p:cTn id="296" dur="1" fill="hold">
                                          <p:stCondLst>
                                            <p:cond delay="0"/>
                                          </p:stCondLst>
                                        </p:cTn>
                                        <p:tgtEl>
                                          <p:spTgt spid="93"/>
                                        </p:tgtEl>
                                        <p:attrNameLst>
                                          <p:attrName>style.visibility</p:attrName>
                                        </p:attrNameLst>
                                      </p:cBhvr>
                                      <p:to>
                                        <p:strVal val="visible"/>
                                      </p:to>
                                    </p:set>
                                    <p:anim calcmode="lin" valueType="num">
                                      <p:cBhvr additive="base">
                                        <p:cTn id="297" dur="500" fill="hold"/>
                                        <p:tgtEl>
                                          <p:spTgt spid="93"/>
                                        </p:tgtEl>
                                        <p:attrNameLst>
                                          <p:attrName>ppt_x</p:attrName>
                                        </p:attrNameLst>
                                      </p:cBhvr>
                                      <p:tavLst>
                                        <p:tav tm="0">
                                          <p:val>
                                            <p:strVal val="#ppt_x"/>
                                          </p:val>
                                        </p:tav>
                                        <p:tav tm="100000">
                                          <p:val>
                                            <p:strVal val="#ppt_x"/>
                                          </p:val>
                                        </p:tav>
                                      </p:tavLst>
                                    </p:anim>
                                    <p:anim calcmode="lin" valueType="num">
                                      <p:cBhvr additive="base">
                                        <p:cTn id="298" dur="500" fill="hold"/>
                                        <p:tgtEl>
                                          <p:spTgt spid="93"/>
                                        </p:tgtEl>
                                        <p:attrNameLst>
                                          <p:attrName>ppt_y</p:attrName>
                                        </p:attrNameLst>
                                      </p:cBhvr>
                                      <p:tavLst>
                                        <p:tav tm="0">
                                          <p:val>
                                            <p:strVal val="1+#ppt_h/2"/>
                                          </p:val>
                                        </p:tav>
                                        <p:tav tm="100000">
                                          <p:val>
                                            <p:strVal val="#ppt_y"/>
                                          </p:val>
                                        </p:tav>
                                      </p:tavLst>
                                    </p:anim>
                                  </p:childTnLst>
                                </p:cTn>
                              </p:par>
                              <p:par>
                                <p:cTn id="299" presetID="2" presetClass="entr" presetSubtype="4" fill="hold" grpId="0" nodeType="withEffect">
                                  <p:stCondLst>
                                    <p:cond delay="0"/>
                                  </p:stCondLst>
                                  <p:childTnLst>
                                    <p:set>
                                      <p:cBhvr>
                                        <p:cTn id="300" dur="1" fill="hold">
                                          <p:stCondLst>
                                            <p:cond delay="0"/>
                                          </p:stCondLst>
                                        </p:cTn>
                                        <p:tgtEl>
                                          <p:spTgt spid="94"/>
                                        </p:tgtEl>
                                        <p:attrNameLst>
                                          <p:attrName>style.visibility</p:attrName>
                                        </p:attrNameLst>
                                      </p:cBhvr>
                                      <p:to>
                                        <p:strVal val="visible"/>
                                      </p:to>
                                    </p:set>
                                    <p:anim calcmode="lin" valueType="num">
                                      <p:cBhvr additive="base">
                                        <p:cTn id="301" dur="500" fill="hold"/>
                                        <p:tgtEl>
                                          <p:spTgt spid="94"/>
                                        </p:tgtEl>
                                        <p:attrNameLst>
                                          <p:attrName>ppt_x</p:attrName>
                                        </p:attrNameLst>
                                      </p:cBhvr>
                                      <p:tavLst>
                                        <p:tav tm="0">
                                          <p:val>
                                            <p:strVal val="#ppt_x"/>
                                          </p:val>
                                        </p:tav>
                                        <p:tav tm="100000">
                                          <p:val>
                                            <p:strVal val="#ppt_x"/>
                                          </p:val>
                                        </p:tav>
                                      </p:tavLst>
                                    </p:anim>
                                    <p:anim calcmode="lin" valueType="num">
                                      <p:cBhvr additive="base">
                                        <p:cTn id="302" dur="500" fill="hold"/>
                                        <p:tgtEl>
                                          <p:spTgt spid="94"/>
                                        </p:tgtEl>
                                        <p:attrNameLst>
                                          <p:attrName>ppt_y</p:attrName>
                                        </p:attrNameLst>
                                      </p:cBhvr>
                                      <p:tavLst>
                                        <p:tav tm="0">
                                          <p:val>
                                            <p:strVal val="1+#ppt_h/2"/>
                                          </p:val>
                                        </p:tav>
                                        <p:tav tm="100000">
                                          <p:val>
                                            <p:strVal val="#ppt_y"/>
                                          </p:val>
                                        </p:tav>
                                      </p:tavLst>
                                    </p:anim>
                                  </p:childTnLst>
                                </p:cTn>
                              </p:par>
                              <p:par>
                                <p:cTn id="303" presetID="2" presetClass="entr" presetSubtype="4" fill="hold" grpId="0" nodeType="withEffect">
                                  <p:stCondLst>
                                    <p:cond delay="0"/>
                                  </p:stCondLst>
                                  <p:childTnLst>
                                    <p:set>
                                      <p:cBhvr>
                                        <p:cTn id="304" dur="1" fill="hold">
                                          <p:stCondLst>
                                            <p:cond delay="0"/>
                                          </p:stCondLst>
                                        </p:cTn>
                                        <p:tgtEl>
                                          <p:spTgt spid="95"/>
                                        </p:tgtEl>
                                        <p:attrNameLst>
                                          <p:attrName>style.visibility</p:attrName>
                                        </p:attrNameLst>
                                      </p:cBhvr>
                                      <p:to>
                                        <p:strVal val="visible"/>
                                      </p:to>
                                    </p:set>
                                    <p:anim calcmode="lin" valueType="num">
                                      <p:cBhvr additive="base">
                                        <p:cTn id="305" dur="500" fill="hold"/>
                                        <p:tgtEl>
                                          <p:spTgt spid="95"/>
                                        </p:tgtEl>
                                        <p:attrNameLst>
                                          <p:attrName>ppt_x</p:attrName>
                                        </p:attrNameLst>
                                      </p:cBhvr>
                                      <p:tavLst>
                                        <p:tav tm="0">
                                          <p:val>
                                            <p:strVal val="#ppt_x"/>
                                          </p:val>
                                        </p:tav>
                                        <p:tav tm="100000">
                                          <p:val>
                                            <p:strVal val="#ppt_x"/>
                                          </p:val>
                                        </p:tav>
                                      </p:tavLst>
                                    </p:anim>
                                    <p:anim calcmode="lin" valueType="num">
                                      <p:cBhvr additive="base">
                                        <p:cTn id="306" dur="500" fill="hold"/>
                                        <p:tgtEl>
                                          <p:spTgt spid="95"/>
                                        </p:tgtEl>
                                        <p:attrNameLst>
                                          <p:attrName>ppt_y</p:attrName>
                                        </p:attrNameLst>
                                      </p:cBhvr>
                                      <p:tavLst>
                                        <p:tav tm="0">
                                          <p:val>
                                            <p:strVal val="1+#ppt_h/2"/>
                                          </p:val>
                                        </p:tav>
                                        <p:tav tm="100000">
                                          <p:val>
                                            <p:strVal val="#ppt_y"/>
                                          </p:val>
                                        </p:tav>
                                      </p:tavLst>
                                    </p:anim>
                                  </p:childTnLst>
                                </p:cTn>
                              </p:par>
                              <p:par>
                                <p:cTn id="307" presetID="2" presetClass="entr" presetSubtype="4" fill="hold" grpId="0" nodeType="withEffect">
                                  <p:stCondLst>
                                    <p:cond delay="0"/>
                                  </p:stCondLst>
                                  <p:childTnLst>
                                    <p:set>
                                      <p:cBhvr>
                                        <p:cTn id="308" dur="1" fill="hold">
                                          <p:stCondLst>
                                            <p:cond delay="0"/>
                                          </p:stCondLst>
                                        </p:cTn>
                                        <p:tgtEl>
                                          <p:spTgt spid="96"/>
                                        </p:tgtEl>
                                        <p:attrNameLst>
                                          <p:attrName>style.visibility</p:attrName>
                                        </p:attrNameLst>
                                      </p:cBhvr>
                                      <p:to>
                                        <p:strVal val="visible"/>
                                      </p:to>
                                    </p:set>
                                    <p:anim calcmode="lin" valueType="num">
                                      <p:cBhvr additive="base">
                                        <p:cTn id="309" dur="500" fill="hold"/>
                                        <p:tgtEl>
                                          <p:spTgt spid="96"/>
                                        </p:tgtEl>
                                        <p:attrNameLst>
                                          <p:attrName>ppt_x</p:attrName>
                                        </p:attrNameLst>
                                      </p:cBhvr>
                                      <p:tavLst>
                                        <p:tav tm="0">
                                          <p:val>
                                            <p:strVal val="#ppt_x"/>
                                          </p:val>
                                        </p:tav>
                                        <p:tav tm="100000">
                                          <p:val>
                                            <p:strVal val="#ppt_x"/>
                                          </p:val>
                                        </p:tav>
                                      </p:tavLst>
                                    </p:anim>
                                    <p:anim calcmode="lin" valueType="num">
                                      <p:cBhvr additive="base">
                                        <p:cTn id="310" dur="500" fill="hold"/>
                                        <p:tgtEl>
                                          <p:spTgt spid="96"/>
                                        </p:tgtEl>
                                        <p:attrNameLst>
                                          <p:attrName>ppt_y</p:attrName>
                                        </p:attrNameLst>
                                      </p:cBhvr>
                                      <p:tavLst>
                                        <p:tav tm="0">
                                          <p:val>
                                            <p:strVal val="1+#ppt_h/2"/>
                                          </p:val>
                                        </p:tav>
                                        <p:tav tm="100000">
                                          <p:val>
                                            <p:strVal val="#ppt_y"/>
                                          </p:val>
                                        </p:tav>
                                      </p:tavLst>
                                    </p:anim>
                                  </p:childTnLst>
                                </p:cTn>
                              </p:par>
                              <p:par>
                                <p:cTn id="311" presetID="2" presetClass="entr" presetSubtype="4" fill="hold" grpId="0" nodeType="withEffect">
                                  <p:stCondLst>
                                    <p:cond delay="0"/>
                                  </p:stCondLst>
                                  <p:childTnLst>
                                    <p:set>
                                      <p:cBhvr>
                                        <p:cTn id="312" dur="1" fill="hold">
                                          <p:stCondLst>
                                            <p:cond delay="0"/>
                                          </p:stCondLst>
                                        </p:cTn>
                                        <p:tgtEl>
                                          <p:spTgt spid="97"/>
                                        </p:tgtEl>
                                        <p:attrNameLst>
                                          <p:attrName>style.visibility</p:attrName>
                                        </p:attrNameLst>
                                      </p:cBhvr>
                                      <p:to>
                                        <p:strVal val="visible"/>
                                      </p:to>
                                    </p:set>
                                    <p:anim calcmode="lin" valueType="num">
                                      <p:cBhvr additive="base">
                                        <p:cTn id="313" dur="500" fill="hold"/>
                                        <p:tgtEl>
                                          <p:spTgt spid="97"/>
                                        </p:tgtEl>
                                        <p:attrNameLst>
                                          <p:attrName>ppt_x</p:attrName>
                                        </p:attrNameLst>
                                      </p:cBhvr>
                                      <p:tavLst>
                                        <p:tav tm="0">
                                          <p:val>
                                            <p:strVal val="#ppt_x"/>
                                          </p:val>
                                        </p:tav>
                                        <p:tav tm="100000">
                                          <p:val>
                                            <p:strVal val="#ppt_x"/>
                                          </p:val>
                                        </p:tav>
                                      </p:tavLst>
                                    </p:anim>
                                    <p:anim calcmode="lin" valueType="num">
                                      <p:cBhvr additive="base">
                                        <p:cTn id="314" dur="500" fill="hold"/>
                                        <p:tgtEl>
                                          <p:spTgt spid="97"/>
                                        </p:tgtEl>
                                        <p:attrNameLst>
                                          <p:attrName>ppt_y</p:attrName>
                                        </p:attrNameLst>
                                      </p:cBhvr>
                                      <p:tavLst>
                                        <p:tav tm="0">
                                          <p:val>
                                            <p:strVal val="1+#ppt_h/2"/>
                                          </p:val>
                                        </p:tav>
                                        <p:tav tm="100000">
                                          <p:val>
                                            <p:strVal val="#ppt_y"/>
                                          </p:val>
                                        </p:tav>
                                      </p:tavLst>
                                    </p:anim>
                                  </p:childTnLst>
                                </p:cTn>
                              </p:par>
                              <p:par>
                                <p:cTn id="315" presetID="2" presetClass="entr" presetSubtype="4" fill="hold" grpId="0" nodeType="withEffect">
                                  <p:stCondLst>
                                    <p:cond delay="0"/>
                                  </p:stCondLst>
                                  <p:childTnLst>
                                    <p:set>
                                      <p:cBhvr>
                                        <p:cTn id="316" dur="1" fill="hold">
                                          <p:stCondLst>
                                            <p:cond delay="0"/>
                                          </p:stCondLst>
                                        </p:cTn>
                                        <p:tgtEl>
                                          <p:spTgt spid="98"/>
                                        </p:tgtEl>
                                        <p:attrNameLst>
                                          <p:attrName>style.visibility</p:attrName>
                                        </p:attrNameLst>
                                      </p:cBhvr>
                                      <p:to>
                                        <p:strVal val="visible"/>
                                      </p:to>
                                    </p:set>
                                    <p:anim calcmode="lin" valueType="num">
                                      <p:cBhvr additive="base">
                                        <p:cTn id="317" dur="500" fill="hold"/>
                                        <p:tgtEl>
                                          <p:spTgt spid="98"/>
                                        </p:tgtEl>
                                        <p:attrNameLst>
                                          <p:attrName>ppt_x</p:attrName>
                                        </p:attrNameLst>
                                      </p:cBhvr>
                                      <p:tavLst>
                                        <p:tav tm="0">
                                          <p:val>
                                            <p:strVal val="#ppt_x"/>
                                          </p:val>
                                        </p:tav>
                                        <p:tav tm="100000">
                                          <p:val>
                                            <p:strVal val="#ppt_x"/>
                                          </p:val>
                                        </p:tav>
                                      </p:tavLst>
                                    </p:anim>
                                    <p:anim calcmode="lin" valueType="num">
                                      <p:cBhvr additive="base">
                                        <p:cTn id="318" dur="500" fill="hold"/>
                                        <p:tgtEl>
                                          <p:spTgt spid="98"/>
                                        </p:tgtEl>
                                        <p:attrNameLst>
                                          <p:attrName>ppt_y</p:attrName>
                                        </p:attrNameLst>
                                      </p:cBhvr>
                                      <p:tavLst>
                                        <p:tav tm="0">
                                          <p:val>
                                            <p:strVal val="1+#ppt_h/2"/>
                                          </p:val>
                                        </p:tav>
                                        <p:tav tm="100000">
                                          <p:val>
                                            <p:strVal val="#ppt_y"/>
                                          </p:val>
                                        </p:tav>
                                      </p:tavLst>
                                    </p:anim>
                                  </p:childTnLst>
                                </p:cTn>
                              </p:par>
                              <p:par>
                                <p:cTn id="319" presetID="2" presetClass="entr" presetSubtype="4" fill="hold" grpId="0" nodeType="withEffect">
                                  <p:stCondLst>
                                    <p:cond delay="0"/>
                                  </p:stCondLst>
                                  <p:childTnLst>
                                    <p:set>
                                      <p:cBhvr>
                                        <p:cTn id="320" dur="1" fill="hold">
                                          <p:stCondLst>
                                            <p:cond delay="0"/>
                                          </p:stCondLst>
                                        </p:cTn>
                                        <p:tgtEl>
                                          <p:spTgt spid="99"/>
                                        </p:tgtEl>
                                        <p:attrNameLst>
                                          <p:attrName>style.visibility</p:attrName>
                                        </p:attrNameLst>
                                      </p:cBhvr>
                                      <p:to>
                                        <p:strVal val="visible"/>
                                      </p:to>
                                    </p:set>
                                    <p:anim calcmode="lin" valueType="num">
                                      <p:cBhvr additive="base">
                                        <p:cTn id="321" dur="500" fill="hold"/>
                                        <p:tgtEl>
                                          <p:spTgt spid="99"/>
                                        </p:tgtEl>
                                        <p:attrNameLst>
                                          <p:attrName>ppt_x</p:attrName>
                                        </p:attrNameLst>
                                      </p:cBhvr>
                                      <p:tavLst>
                                        <p:tav tm="0">
                                          <p:val>
                                            <p:strVal val="#ppt_x"/>
                                          </p:val>
                                        </p:tav>
                                        <p:tav tm="100000">
                                          <p:val>
                                            <p:strVal val="#ppt_x"/>
                                          </p:val>
                                        </p:tav>
                                      </p:tavLst>
                                    </p:anim>
                                    <p:anim calcmode="lin" valueType="num">
                                      <p:cBhvr additive="base">
                                        <p:cTn id="322" dur="500" fill="hold"/>
                                        <p:tgtEl>
                                          <p:spTgt spid="99"/>
                                        </p:tgtEl>
                                        <p:attrNameLst>
                                          <p:attrName>ppt_y</p:attrName>
                                        </p:attrNameLst>
                                      </p:cBhvr>
                                      <p:tavLst>
                                        <p:tav tm="0">
                                          <p:val>
                                            <p:strVal val="1+#ppt_h/2"/>
                                          </p:val>
                                        </p:tav>
                                        <p:tav tm="100000">
                                          <p:val>
                                            <p:strVal val="#ppt_y"/>
                                          </p:val>
                                        </p:tav>
                                      </p:tavLst>
                                    </p:anim>
                                  </p:childTnLst>
                                </p:cTn>
                              </p:par>
                              <p:par>
                                <p:cTn id="323" presetID="2" presetClass="entr" presetSubtype="4" fill="hold" grpId="0" nodeType="withEffect">
                                  <p:stCondLst>
                                    <p:cond delay="0"/>
                                  </p:stCondLst>
                                  <p:childTnLst>
                                    <p:set>
                                      <p:cBhvr>
                                        <p:cTn id="324" dur="1" fill="hold">
                                          <p:stCondLst>
                                            <p:cond delay="0"/>
                                          </p:stCondLst>
                                        </p:cTn>
                                        <p:tgtEl>
                                          <p:spTgt spid="100"/>
                                        </p:tgtEl>
                                        <p:attrNameLst>
                                          <p:attrName>style.visibility</p:attrName>
                                        </p:attrNameLst>
                                      </p:cBhvr>
                                      <p:to>
                                        <p:strVal val="visible"/>
                                      </p:to>
                                    </p:set>
                                    <p:anim calcmode="lin" valueType="num">
                                      <p:cBhvr additive="base">
                                        <p:cTn id="325" dur="500" fill="hold"/>
                                        <p:tgtEl>
                                          <p:spTgt spid="100"/>
                                        </p:tgtEl>
                                        <p:attrNameLst>
                                          <p:attrName>ppt_x</p:attrName>
                                        </p:attrNameLst>
                                      </p:cBhvr>
                                      <p:tavLst>
                                        <p:tav tm="0">
                                          <p:val>
                                            <p:strVal val="#ppt_x"/>
                                          </p:val>
                                        </p:tav>
                                        <p:tav tm="100000">
                                          <p:val>
                                            <p:strVal val="#ppt_x"/>
                                          </p:val>
                                        </p:tav>
                                      </p:tavLst>
                                    </p:anim>
                                    <p:anim calcmode="lin" valueType="num">
                                      <p:cBhvr additive="base">
                                        <p:cTn id="326" dur="500" fill="hold"/>
                                        <p:tgtEl>
                                          <p:spTgt spid="100"/>
                                        </p:tgtEl>
                                        <p:attrNameLst>
                                          <p:attrName>ppt_y</p:attrName>
                                        </p:attrNameLst>
                                      </p:cBhvr>
                                      <p:tavLst>
                                        <p:tav tm="0">
                                          <p:val>
                                            <p:strVal val="1+#ppt_h/2"/>
                                          </p:val>
                                        </p:tav>
                                        <p:tav tm="100000">
                                          <p:val>
                                            <p:strVal val="#ppt_y"/>
                                          </p:val>
                                        </p:tav>
                                      </p:tavLst>
                                    </p:anim>
                                  </p:childTnLst>
                                </p:cTn>
                              </p:par>
                              <p:par>
                                <p:cTn id="327" presetID="2" presetClass="entr" presetSubtype="4" fill="hold" grpId="0" nodeType="withEffect">
                                  <p:stCondLst>
                                    <p:cond delay="0"/>
                                  </p:stCondLst>
                                  <p:childTnLst>
                                    <p:set>
                                      <p:cBhvr>
                                        <p:cTn id="328" dur="1" fill="hold">
                                          <p:stCondLst>
                                            <p:cond delay="0"/>
                                          </p:stCondLst>
                                        </p:cTn>
                                        <p:tgtEl>
                                          <p:spTgt spid="101"/>
                                        </p:tgtEl>
                                        <p:attrNameLst>
                                          <p:attrName>style.visibility</p:attrName>
                                        </p:attrNameLst>
                                      </p:cBhvr>
                                      <p:to>
                                        <p:strVal val="visible"/>
                                      </p:to>
                                    </p:set>
                                    <p:anim calcmode="lin" valueType="num">
                                      <p:cBhvr additive="base">
                                        <p:cTn id="329" dur="500" fill="hold"/>
                                        <p:tgtEl>
                                          <p:spTgt spid="101"/>
                                        </p:tgtEl>
                                        <p:attrNameLst>
                                          <p:attrName>ppt_x</p:attrName>
                                        </p:attrNameLst>
                                      </p:cBhvr>
                                      <p:tavLst>
                                        <p:tav tm="0">
                                          <p:val>
                                            <p:strVal val="#ppt_x"/>
                                          </p:val>
                                        </p:tav>
                                        <p:tav tm="100000">
                                          <p:val>
                                            <p:strVal val="#ppt_x"/>
                                          </p:val>
                                        </p:tav>
                                      </p:tavLst>
                                    </p:anim>
                                    <p:anim calcmode="lin" valueType="num">
                                      <p:cBhvr additive="base">
                                        <p:cTn id="330" dur="500" fill="hold"/>
                                        <p:tgtEl>
                                          <p:spTgt spid="101"/>
                                        </p:tgtEl>
                                        <p:attrNameLst>
                                          <p:attrName>ppt_y</p:attrName>
                                        </p:attrNameLst>
                                      </p:cBhvr>
                                      <p:tavLst>
                                        <p:tav tm="0">
                                          <p:val>
                                            <p:strVal val="1+#ppt_h/2"/>
                                          </p:val>
                                        </p:tav>
                                        <p:tav tm="100000">
                                          <p:val>
                                            <p:strVal val="#ppt_y"/>
                                          </p:val>
                                        </p:tav>
                                      </p:tavLst>
                                    </p:anim>
                                  </p:childTnLst>
                                </p:cTn>
                              </p:par>
                              <p:par>
                                <p:cTn id="331" presetID="2" presetClass="entr" presetSubtype="4" fill="hold" grpId="0" nodeType="withEffect">
                                  <p:stCondLst>
                                    <p:cond delay="0"/>
                                  </p:stCondLst>
                                  <p:childTnLst>
                                    <p:set>
                                      <p:cBhvr>
                                        <p:cTn id="332" dur="1" fill="hold">
                                          <p:stCondLst>
                                            <p:cond delay="0"/>
                                          </p:stCondLst>
                                        </p:cTn>
                                        <p:tgtEl>
                                          <p:spTgt spid="102"/>
                                        </p:tgtEl>
                                        <p:attrNameLst>
                                          <p:attrName>style.visibility</p:attrName>
                                        </p:attrNameLst>
                                      </p:cBhvr>
                                      <p:to>
                                        <p:strVal val="visible"/>
                                      </p:to>
                                    </p:set>
                                    <p:anim calcmode="lin" valueType="num">
                                      <p:cBhvr additive="base">
                                        <p:cTn id="333" dur="500" fill="hold"/>
                                        <p:tgtEl>
                                          <p:spTgt spid="102"/>
                                        </p:tgtEl>
                                        <p:attrNameLst>
                                          <p:attrName>ppt_x</p:attrName>
                                        </p:attrNameLst>
                                      </p:cBhvr>
                                      <p:tavLst>
                                        <p:tav tm="0">
                                          <p:val>
                                            <p:strVal val="#ppt_x"/>
                                          </p:val>
                                        </p:tav>
                                        <p:tav tm="100000">
                                          <p:val>
                                            <p:strVal val="#ppt_x"/>
                                          </p:val>
                                        </p:tav>
                                      </p:tavLst>
                                    </p:anim>
                                    <p:anim calcmode="lin" valueType="num">
                                      <p:cBhvr additive="base">
                                        <p:cTn id="334" dur="500" fill="hold"/>
                                        <p:tgtEl>
                                          <p:spTgt spid="102"/>
                                        </p:tgtEl>
                                        <p:attrNameLst>
                                          <p:attrName>ppt_y</p:attrName>
                                        </p:attrNameLst>
                                      </p:cBhvr>
                                      <p:tavLst>
                                        <p:tav tm="0">
                                          <p:val>
                                            <p:strVal val="1+#ppt_h/2"/>
                                          </p:val>
                                        </p:tav>
                                        <p:tav tm="100000">
                                          <p:val>
                                            <p:strVal val="#ppt_y"/>
                                          </p:val>
                                        </p:tav>
                                      </p:tavLst>
                                    </p:anim>
                                  </p:childTnLst>
                                </p:cTn>
                              </p:par>
                              <p:par>
                                <p:cTn id="335" presetID="2" presetClass="entr" presetSubtype="4" fill="hold" grpId="0" nodeType="withEffect">
                                  <p:stCondLst>
                                    <p:cond delay="0"/>
                                  </p:stCondLst>
                                  <p:childTnLst>
                                    <p:set>
                                      <p:cBhvr>
                                        <p:cTn id="336" dur="1" fill="hold">
                                          <p:stCondLst>
                                            <p:cond delay="0"/>
                                          </p:stCondLst>
                                        </p:cTn>
                                        <p:tgtEl>
                                          <p:spTgt spid="103"/>
                                        </p:tgtEl>
                                        <p:attrNameLst>
                                          <p:attrName>style.visibility</p:attrName>
                                        </p:attrNameLst>
                                      </p:cBhvr>
                                      <p:to>
                                        <p:strVal val="visible"/>
                                      </p:to>
                                    </p:set>
                                    <p:anim calcmode="lin" valueType="num">
                                      <p:cBhvr additive="base">
                                        <p:cTn id="337" dur="500" fill="hold"/>
                                        <p:tgtEl>
                                          <p:spTgt spid="103"/>
                                        </p:tgtEl>
                                        <p:attrNameLst>
                                          <p:attrName>ppt_x</p:attrName>
                                        </p:attrNameLst>
                                      </p:cBhvr>
                                      <p:tavLst>
                                        <p:tav tm="0">
                                          <p:val>
                                            <p:strVal val="#ppt_x"/>
                                          </p:val>
                                        </p:tav>
                                        <p:tav tm="100000">
                                          <p:val>
                                            <p:strVal val="#ppt_x"/>
                                          </p:val>
                                        </p:tav>
                                      </p:tavLst>
                                    </p:anim>
                                    <p:anim calcmode="lin" valueType="num">
                                      <p:cBhvr additive="base">
                                        <p:cTn id="338" dur="500" fill="hold"/>
                                        <p:tgtEl>
                                          <p:spTgt spid="103"/>
                                        </p:tgtEl>
                                        <p:attrNameLst>
                                          <p:attrName>ppt_y</p:attrName>
                                        </p:attrNameLst>
                                      </p:cBhvr>
                                      <p:tavLst>
                                        <p:tav tm="0">
                                          <p:val>
                                            <p:strVal val="1+#ppt_h/2"/>
                                          </p:val>
                                        </p:tav>
                                        <p:tav tm="100000">
                                          <p:val>
                                            <p:strVal val="#ppt_y"/>
                                          </p:val>
                                        </p:tav>
                                      </p:tavLst>
                                    </p:anim>
                                  </p:childTnLst>
                                </p:cTn>
                              </p:par>
                              <p:par>
                                <p:cTn id="339" presetID="2" presetClass="entr" presetSubtype="4" fill="hold" grpId="0" nodeType="withEffect">
                                  <p:stCondLst>
                                    <p:cond delay="0"/>
                                  </p:stCondLst>
                                  <p:childTnLst>
                                    <p:set>
                                      <p:cBhvr>
                                        <p:cTn id="340" dur="1" fill="hold">
                                          <p:stCondLst>
                                            <p:cond delay="0"/>
                                          </p:stCondLst>
                                        </p:cTn>
                                        <p:tgtEl>
                                          <p:spTgt spid="104"/>
                                        </p:tgtEl>
                                        <p:attrNameLst>
                                          <p:attrName>style.visibility</p:attrName>
                                        </p:attrNameLst>
                                      </p:cBhvr>
                                      <p:to>
                                        <p:strVal val="visible"/>
                                      </p:to>
                                    </p:set>
                                    <p:anim calcmode="lin" valueType="num">
                                      <p:cBhvr additive="base">
                                        <p:cTn id="341" dur="500" fill="hold"/>
                                        <p:tgtEl>
                                          <p:spTgt spid="104"/>
                                        </p:tgtEl>
                                        <p:attrNameLst>
                                          <p:attrName>ppt_x</p:attrName>
                                        </p:attrNameLst>
                                      </p:cBhvr>
                                      <p:tavLst>
                                        <p:tav tm="0">
                                          <p:val>
                                            <p:strVal val="#ppt_x"/>
                                          </p:val>
                                        </p:tav>
                                        <p:tav tm="100000">
                                          <p:val>
                                            <p:strVal val="#ppt_x"/>
                                          </p:val>
                                        </p:tav>
                                      </p:tavLst>
                                    </p:anim>
                                    <p:anim calcmode="lin" valueType="num">
                                      <p:cBhvr additive="base">
                                        <p:cTn id="342" dur="500" fill="hold"/>
                                        <p:tgtEl>
                                          <p:spTgt spid="104"/>
                                        </p:tgtEl>
                                        <p:attrNameLst>
                                          <p:attrName>ppt_y</p:attrName>
                                        </p:attrNameLst>
                                      </p:cBhvr>
                                      <p:tavLst>
                                        <p:tav tm="0">
                                          <p:val>
                                            <p:strVal val="1+#ppt_h/2"/>
                                          </p:val>
                                        </p:tav>
                                        <p:tav tm="100000">
                                          <p:val>
                                            <p:strVal val="#ppt_y"/>
                                          </p:val>
                                        </p:tav>
                                      </p:tavLst>
                                    </p:anim>
                                  </p:childTnLst>
                                </p:cTn>
                              </p:par>
                              <p:par>
                                <p:cTn id="343" presetID="2" presetClass="entr" presetSubtype="4" fill="hold" grpId="0" nodeType="withEffect">
                                  <p:stCondLst>
                                    <p:cond delay="0"/>
                                  </p:stCondLst>
                                  <p:childTnLst>
                                    <p:set>
                                      <p:cBhvr>
                                        <p:cTn id="344" dur="1" fill="hold">
                                          <p:stCondLst>
                                            <p:cond delay="0"/>
                                          </p:stCondLst>
                                        </p:cTn>
                                        <p:tgtEl>
                                          <p:spTgt spid="105"/>
                                        </p:tgtEl>
                                        <p:attrNameLst>
                                          <p:attrName>style.visibility</p:attrName>
                                        </p:attrNameLst>
                                      </p:cBhvr>
                                      <p:to>
                                        <p:strVal val="visible"/>
                                      </p:to>
                                    </p:set>
                                    <p:anim calcmode="lin" valueType="num">
                                      <p:cBhvr additive="base">
                                        <p:cTn id="345" dur="500" fill="hold"/>
                                        <p:tgtEl>
                                          <p:spTgt spid="105"/>
                                        </p:tgtEl>
                                        <p:attrNameLst>
                                          <p:attrName>ppt_x</p:attrName>
                                        </p:attrNameLst>
                                      </p:cBhvr>
                                      <p:tavLst>
                                        <p:tav tm="0">
                                          <p:val>
                                            <p:strVal val="#ppt_x"/>
                                          </p:val>
                                        </p:tav>
                                        <p:tav tm="100000">
                                          <p:val>
                                            <p:strVal val="#ppt_x"/>
                                          </p:val>
                                        </p:tav>
                                      </p:tavLst>
                                    </p:anim>
                                    <p:anim calcmode="lin" valueType="num">
                                      <p:cBhvr additive="base">
                                        <p:cTn id="346" dur="500" fill="hold"/>
                                        <p:tgtEl>
                                          <p:spTgt spid="105"/>
                                        </p:tgtEl>
                                        <p:attrNameLst>
                                          <p:attrName>ppt_y</p:attrName>
                                        </p:attrNameLst>
                                      </p:cBhvr>
                                      <p:tavLst>
                                        <p:tav tm="0">
                                          <p:val>
                                            <p:strVal val="1+#ppt_h/2"/>
                                          </p:val>
                                        </p:tav>
                                        <p:tav tm="100000">
                                          <p:val>
                                            <p:strVal val="#ppt_y"/>
                                          </p:val>
                                        </p:tav>
                                      </p:tavLst>
                                    </p:anim>
                                  </p:childTnLst>
                                </p:cTn>
                              </p:par>
                              <p:par>
                                <p:cTn id="347" presetID="2" presetClass="entr" presetSubtype="4" fill="hold" grpId="0" nodeType="withEffect">
                                  <p:stCondLst>
                                    <p:cond delay="0"/>
                                  </p:stCondLst>
                                  <p:childTnLst>
                                    <p:set>
                                      <p:cBhvr>
                                        <p:cTn id="348" dur="1" fill="hold">
                                          <p:stCondLst>
                                            <p:cond delay="0"/>
                                          </p:stCondLst>
                                        </p:cTn>
                                        <p:tgtEl>
                                          <p:spTgt spid="106"/>
                                        </p:tgtEl>
                                        <p:attrNameLst>
                                          <p:attrName>style.visibility</p:attrName>
                                        </p:attrNameLst>
                                      </p:cBhvr>
                                      <p:to>
                                        <p:strVal val="visible"/>
                                      </p:to>
                                    </p:set>
                                    <p:anim calcmode="lin" valueType="num">
                                      <p:cBhvr additive="base">
                                        <p:cTn id="349" dur="500" fill="hold"/>
                                        <p:tgtEl>
                                          <p:spTgt spid="106"/>
                                        </p:tgtEl>
                                        <p:attrNameLst>
                                          <p:attrName>ppt_x</p:attrName>
                                        </p:attrNameLst>
                                      </p:cBhvr>
                                      <p:tavLst>
                                        <p:tav tm="0">
                                          <p:val>
                                            <p:strVal val="#ppt_x"/>
                                          </p:val>
                                        </p:tav>
                                        <p:tav tm="100000">
                                          <p:val>
                                            <p:strVal val="#ppt_x"/>
                                          </p:val>
                                        </p:tav>
                                      </p:tavLst>
                                    </p:anim>
                                    <p:anim calcmode="lin" valueType="num">
                                      <p:cBhvr additive="base">
                                        <p:cTn id="350" dur="500" fill="hold"/>
                                        <p:tgtEl>
                                          <p:spTgt spid="106"/>
                                        </p:tgtEl>
                                        <p:attrNameLst>
                                          <p:attrName>ppt_y</p:attrName>
                                        </p:attrNameLst>
                                      </p:cBhvr>
                                      <p:tavLst>
                                        <p:tav tm="0">
                                          <p:val>
                                            <p:strVal val="1+#ppt_h/2"/>
                                          </p:val>
                                        </p:tav>
                                        <p:tav tm="100000">
                                          <p:val>
                                            <p:strVal val="#ppt_y"/>
                                          </p:val>
                                        </p:tav>
                                      </p:tavLst>
                                    </p:anim>
                                  </p:childTnLst>
                                </p:cTn>
                              </p:par>
                              <p:par>
                                <p:cTn id="351" presetID="2" presetClass="entr" presetSubtype="4" fill="hold" grpId="0" nodeType="withEffect">
                                  <p:stCondLst>
                                    <p:cond delay="0"/>
                                  </p:stCondLst>
                                  <p:childTnLst>
                                    <p:set>
                                      <p:cBhvr>
                                        <p:cTn id="352" dur="1" fill="hold">
                                          <p:stCondLst>
                                            <p:cond delay="0"/>
                                          </p:stCondLst>
                                        </p:cTn>
                                        <p:tgtEl>
                                          <p:spTgt spid="107"/>
                                        </p:tgtEl>
                                        <p:attrNameLst>
                                          <p:attrName>style.visibility</p:attrName>
                                        </p:attrNameLst>
                                      </p:cBhvr>
                                      <p:to>
                                        <p:strVal val="visible"/>
                                      </p:to>
                                    </p:set>
                                    <p:anim calcmode="lin" valueType="num">
                                      <p:cBhvr additive="base">
                                        <p:cTn id="353" dur="500" fill="hold"/>
                                        <p:tgtEl>
                                          <p:spTgt spid="107"/>
                                        </p:tgtEl>
                                        <p:attrNameLst>
                                          <p:attrName>ppt_x</p:attrName>
                                        </p:attrNameLst>
                                      </p:cBhvr>
                                      <p:tavLst>
                                        <p:tav tm="0">
                                          <p:val>
                                            <p:strVal val="#ppt_x"/>
                                          </p:val>
                                        </p:tav>
                                        <p:tav tm="100000">
                                          <p:val>
                                            <p:strVal val="#ppt_x"/>
                                          </p:val>
                                        </p:tav>
                                      </p:tavLst>
                                    </p:anim>
                                    <p:anim calcmode="lin" valueType="num">
                                      <p:cBhvr additive="base">
                                        <p:cTn id="354" dur="500" fill="hold"/>
                                        <p:tgtEl>
                                          <p:spTgt spid="107"/>
                                        </p:tgtEl>
                                        <p:attrNameLst>
                                          <p:attrName>ppt_y</p:attrName>
                                        </p:attrNameLst>
                                      </p:cBhvr>
                                      <p:tavLst>
                                        <p:tav tm="0">
                                          <p:val>
                                            <p:strVal val="1+#ppt_h/2"/>
                                          </p:val>
                                        </p:tav>
                                        <p:tav tm="100000">
                                          <p:val>
                                            <p:strVal val="#ppt_y"/>
                                          </p:val>
                                        </p:tav>
                                      </p:tavLst>
                                    </p:anim>
                                  </p:childTnLst>
                                </p:cTn>
                              </p:par>
                              <p:par>
                                <p:cTn id="355" presetID="2" presetClass="entr" presetSubtype="4" fill="hold" grpId="0" nodeType="withEffect">
                                  <p:stCondLst>
                                    <p:cond delay="0"/>
                                  </p:stCondLst>
                                  <p:childTnLst>
                                    <p:set>
                                      <p:cBhvr>
                                        <p:cTn id="356" dur="1" fill="hold">
                                          <p:stCondLst>
                                            <p:cond delay="0"/>
                                          </p:stCondLst>
                                        </p:cTn>
                                        <p:tgtEl>
                                          <p:spTgt spid="108"/>
                                        </p:tgtEl>
                                        <p:attrNameLst>
                                          <p:attrName>style.visibility</p:attrName>
                                        </p:attrNameLst>
                                      </p:cBhvr>
                                      <p:to>
                                        <p:strVal val="visible"/>
                                      </p:to>
                                    </p:set>
                                    <p:anim calcmode="lin" valueType="num">
                                      <p:cBhvr additive="base">
                                        <p:cTn id="357" dur="500" fill="hold"/>
                                        <p:tgtEl>
                                          <p:spTgt spid="108"/>
                                        </p:tgtEl>
                                        <p:attrNameLst>
                                          <p:attrName>ppt_x</p:attrName>
                                        </p:attrNameLst>
                                      </p:cBhvr>
                                      <p:tavLst>
                                        <p:tav tm="0">
                                          <p:val>
                                            <p:strVal val="#ppt_x"/>
                                          </p:val>
                                        </p:tav>
                                        <p:tav tm="100000">
                                          <p:val>
                                            <p:strVal val="#ppt_x"/>
                                          </p:val>
                                        </p:tav>
                                      </p:tavLst>
                                    </p:anim>
                                    <p:anim calcmode="lin" valueType="num">
                                      <p:cBhvr additive="base">
                                        <p:cTn id="358" dur="500" fill="hold"/>
                                        <p:tgtEl>
                                          <p:spTgt spid="10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51" grpId="0" animBg="1"/>
      <p:bldP spid="52" grpId="0" animBg="1"/>
      <p:bldP spid="53" grpId="0" animBg="1"/>
      <p:bldP spid="54" grpId="0" animBg="1"/>
      <p:bldP spid="55" grpId="0" animBg="1"/>
      <p:bldP spid="56" grpId="0" animBg="1"/>
      <p:bldP spid="57" grpId="0" animBg="1"/>
      <p:bldP spid="58"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25254" y="486965"/>
            <a:ext cx="9365507"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144384" y="162118"/>
            <a:ext cx="625643" cy="684605"/>
            <a:chOff x="7414667" y="3750264"/>
            <a:chExt cx="871129" cy="953226"/>
          </a:xfrm>
        </p:grpSpPr>
        <p:sp>
          <p:nvSpPr>
            <p:cNvPr id="6" name="椭圆 5"/>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b="1">
                <a:solidFill>
                  <a:schemeClr val="tx1">
                    <a:lumMod val="75000"/>
                    <a:lumOff val="25000"/>
                  </a:schemeClr>
                </a:solidFill>
              </a:endParaRPr>
            </a:p>
          </p:txBody>
        </p:sp>
        <p:sp>
          <p:nvSpPr>
            <p:cNvPr id="7" name="文本框 6"/>
            <p:cNvSpPr txBox="1"/>
            <p:nvPr/>
          </p:nvSpPr>
          <p:spPr>
            <a:xfrm>
              <a:off x="7453736" y="3867837"/>
              <a:ext cx="792990" cy="835653"/>
            </a:xfrm>
            <a:prstGeom prst="rect">
              <a:avLst/>
            </a:prstGeom>
            <a:noFill/>
          </p:spPr>
          <p:txBody>
            <a:bodyPr wrap="square" rtlCol="0">
              <a:spAutoFit/>
            </a:bodyPr>
            <a:lstStyle/>
            <a:p>
              <a:pPr algn="ctr"/>
              <a:r>
                <a:rPr lang="en-US" altLang="zh-CN" sz="3300" b="1" dirty="0" smtClean="0">
                  <a:solidFill>
                    <a:srgbClr val="C10001"/>
                  </a:solidFill>
                  <a:effectLst>
                    <a:innerShdw blurRad="63500" dist="38100" dir="13500000">
                      <a:prstClr val="black">
                        <a:alpha val="50000"/>
                      </a:prstClr>
                    </a:innerShdw>
                  </a:effectLst>
                  <a:latin typeface="Akzidenz-Grotesk BQ Condensed" pitchFamily="2" charset="0"/>
                  <a:ea typeface="方正大黑简体" pitchFamily="65" charset="-122"/>
                </a:rPr>
                <a:t>3</a:t>
              </a:r>
              <a:endParaRPr lang="zh-CN" altLang="en-US" sz="3300" b="1" dirty="0">
                <a:solidFill>
                  <a:srgbClr val="C10001"/>
                </a:solidFill>
                <a:effectLst>
                  <a:innerShdw blurRad="63500" dist="38100" dir="13500000">
                    <a:prstClr val="black">
                      <a:alpha val="50000"/>
                    </a:prstClr>
                  </a:innerShdw>
                </a:effectLst>
                <a:latin typeface="Akzidenz-Grotesk BQ Condensed" pitchFamily="2" charset="0"/>
                <a:ea typeface="方正大黑简体" pitchFamily="65" charset="-122"/>
              </a:endParaRPr>
            </a:p>
          </p:txBody>
        </p:sp>
      </p:grpSp>
      <p:sp>
        <p:nvSpPr>
          <p:cNvPr id="8" name="文本框 7"/>
          <p:cNvSpPr txBox="1"/>
          <p:nvPr/>
        </p:nvSpPr>
        <p:spPr>
          <a:xfrm>
            <a:off x="594500" y="99019"/>
            <a:ext cx="3962999" cy="461665"/>
          </a:xfrm>
          <a:prstGeom prst="rect">
            <a:avLst/>
          </a:prstGeom>
          <a:noFill/>
        </p:spPr>
        <p:txBody>
          <a:bodyPr wrap="square" rtlCol="0">
            <a:spAutoFit/>
          </a:bodyPr>
          <a:lstStyle/>
          <a:p>
            <a:r>
              <a:rPr lang="zh-CN" altLang="en-US" sz="2400" dirty="0" smtClean="0">
                <a:solidFill>
                  <a:schemeClr val="tx1">
                    <a:lumMod val="75000"/>
                    <a:lumOff val="25000"/>
                  </a:schemeClr>
                </a:solidFill>
                <a:latin typeface="黑体" pitchFamily="49" charset="-122"/>
                <a:ea typeface="黑体" pitchFamily="49" charset="-122"/>
              </a:rPr>
              <a:t> </a:t>
            </a:r>
            <a:r>
              <a:rPr lang="zh-CN" altLang="en-US" sz="2400" b="1" dirty="0" smtClean="0">
                <a:solidFill>
                  <a:schemeClr val="tx1">
                    <a:lumMod val="75000"/>
                    <a:lumOff val="25000"/>
                  </a:schemeClr>
                </a:solidFill>
                <a:latin typeface="黑体" pitchFamily="49" charset="-122"/>
                <a:ea typeface="黑体" pitchFamily="49" charset="-122"/>
              </a:rPr>
              <a:t>口径解读</a:t>
            </a:r>
            <a:r>
              <a:rPr lang="zh-CN" altLang="en-US" sz="2400" b="1" dirty="0" smtClean="0">
                <a:latin typeface="黑体" pitchFamily="49" charset="-122"/>
                <a:ea typeface="黑体" pitchFamily="49" charset="-122"/>
                <a:cs typeface="+mn-ea"/>
                <a:sym typeface="+mn-lt"/>
              </a:rPr>
              <a:t>与申报</a:t>
            </a:r>
            <a:endParaRPr lang="zh-CN" altLang="en-US" sz="2400" b="1" dirty="0">
              <a:solidFill>
                <a:schemeClr val="tx1">
                  <a:lumMod val="75000"/>
                  <a:lumOff val="25000"/>
                </a:schemeClr>
              </a:solidFill>
              <a:latin typeface="黑体" pitchFamily="49" charset="-122"/>
              <a:ea typeface="黑体" pitchFamily="49" charset="-122"/>
            </a:endParaRPr>
          </a:p>
        </p:txBody>
      </p:sp>
      <p:sp>
        <p:nvSpPr>
          <p:cNvPr id="9" name="矩形 8"/>
          <p:cNvSpPr/>
          <p:nvPr/>
        </p:nvSpPr>
        <p:spPr>
          <a:xfrm>
            <a:off x="803879" y="498115"/>
            <a:ext cx="978153" cy="248209"/>
          </a:xfrm>
          <a:prstGeom prst="rect">
            <a:avLst/>
          </a:prstGeom>
        </p:spPr>
        <p:txBody>
          <a:bodyPr wrap="none">
            <a:spAutoFit/>
          </a:bodyPr>
          <a:lstStyle/>
          <a:p>
            <a:r>
              <a:rPr lang="zh-CN" altLang="en-US" sz="1013" spc="225" dirty="0">
                <a:solidFill>
                  <a:schemeClr val="tx1">
                    <a:lumMod val="75000"/>
                    <a:lumOff val="25000"/>
                  </a:schemeClr>
                </a:solidFill>
                <a:latin typeface="Akzidenz-Grotesk BQ Condensed" pitchFamily="2" charset="0"/>
              </a:rPr>
              <a:t>销售不动产</a:t>
            </a:r>
          </a:p>
        </p:txBody>
      </p:sp>
      <p:sp>
        <p:nvSpPr>
          <p:cNvPr id="10" name="Freeform 6"/>
          <p:cNvSpPr>
            <a:spLocks/>
          </p:cNvSpPr>
          <p:nvPr/>
        </p:nvSpPr>
        <p:spPr bwMode="auto">
          <a:xfrm flipH="1">
            <a:off x="6153383" y="4159889"/>
            <a:ext cx="670226" cy="144190"/>
          </a:xfrm>
          <a:custGeom>
            <a:avLst/>
            <a:gdLst>
              <a:gd name="T0" fmla="*/ 20 w 23"/>
              <a:gd name="T1" fmla="*/ 0 h 5"/>
              <a:gd name="T2" fmla="*/ 3 w 23"/>
              <a:gd name="T3" fmla="*/ 0 h 5"/>
              <a:gd name="T4" fmla="*/ 0 w 23"/>
              <a:gd name="T5" fmla="*/ 2 h 5"/>
              <a:gd name="T6" fmla="*/ 3 w 23"/>
              <a:gd name="T7" fmla="*/ 5 h 5"/>
              <a:gd name="T8" fmla="*/ 20 w 23"/>
              <a:gd name="T9" fmla="*/ 5 h 5"/>
              <a:gd name="T10" fmla="*/ 23 w 23"/>
              <a:gd name="T11" fmla="*/ 2 h 5"/>
              <a:gd name="T12" fmla="*/ 20 w 2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23" h="5">
                <a:moveTo>
                  <a:pt x="20" y="0"/>
                </a:moveTo>
                <a:cubicBezTo>
                  <a:pt x="3" y="0"/>
                  <a:pt x="3" y="0"/>
                  <a:pt x="3" y="0"/>
                </a:cubicBezTo>
                <a:cubicBezTo>
                  <a:pt x="1" y="0"/>
                  <a:pt x="0" y="1"/>
                  <a:pt x="0" y="2"/>
                </a:cubicBezTo>
                <a:cubicBezTo>
                  <a:pt x="0" y="4"/>
                  <a:pt x="1" y="5"/>
                  <a:pt x="3" y="5"/>
                </a:cubicBezTo>
                <a:cubicBezTo>
                  <a:pt x="20" y="5"/>
                  <a:pt x="20" y="5"/>
                  <a:pt x="20" y="5"/>
                </a:cubicBezTo>
                <a:cubicBezTo>
                  <a:pt x="22" y="5"/>
                  <a:pt x="23" y="4"/>
                  <a:pt x="23" y="2"/>
                </a:cubicBezTo>
                <a:cubicBezTo>
                  <a:pt x="23" y="1"/>
                  <a:pt x="22" y="0"/>
                  <a:pt x="20" y="0"/>
                </a:cubicBez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3"/>
          </a:p>
        </p:txBody>
      </p:sp>
      <p:sp>
        <p:nvSpPr>
          <p:cNvPr id="11" name="Freeform 24"/>
          <p:cNvSpPr/>
          <p:nvPr/>
        </p:nvSpPr>
        <p:spPr>
          <a:xfrm flipH="1">
            <a:off x="5977713" y="3862085"/>
            <a:ext cx="1021563" cy="297804"/>
          </a:xfrm>
          <a:custGeom>
            <a:avLst/>
            <a:gdLst>
              <a:gd name="connsiteX0" fmla="*/ 0 w 2645228"/>
              <a:gd name="connsiteY0" fmla="*/ 0 h 496975"/>
              <a:gd name="connsiteX1" fmla="*/ 2645228 w 2645228"/>
              <a:gd name="connsiteY1" fmla="*/ 0 h 496975"/>
              <a:gd name="connsiteX2" fmla="*/ 2645228 w 2645228"/>
              <a:gd name="connsiteY2" fmla="*/ 56095 h 496975"/>
              <a:gd name="connsiteX3" fmla="*/ 2204348 w 2645228"/>
              <a:gd name="connsiteY3" fmla="*/ 496975 h 496975"/>
              <a:gd name="connsiteX4" fmla="*/ 440880 w 2645228"/>
              <a:gd name="connsiteY4" fmla="*/ 496975 h 496975"/>
              <a:gd name="connsiteX5" fmla="*/ 0 w 2645228"/>
              <a:gd name="connsiteY5" fmla="*/ 56095 h 496975"/>
              <a:gd name="connsiteX6" fmla="*/ 0 w 2645228"/>
              <a:gd name="connsiteY6" fmla="*/ 0 h 496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45228" h="496975">
                <a:moveTo>
                  <a:pt x="0" y="0"/>
                </a:moveTo>
                <a:lnTo>
                  <a:pt x="2645228" y="0"/>
                </a:lnTo>
                <a:lnTo>
                  <a:pt x="2645228" y="56095"/>
                </a:lnTo>
                <a:cubicBezTo>
                  <a:pt x="2645228" y="299586"/>
                  <a:pt x="2447839" y="496975"/>
                  <a:pt x="2204348" y="496975"/>
                </a:cubicBezTo>
                <a:lnTo>
                  <a:pt x="440880" y="496975"/>
                </a:lnTo>
                <a:cubicBezTo>
                  <a:pt x="197389" y="496975"/>
                  <a:pt x="0" y="299586"/>
                  <a:pt x="0" y="56095"/>
                </a:cubicBezTo>
                <a:lnTo>
                  <a:pt x="0" y="0"/>
                </a:lnTo>
                <a:close/>
              </a:path>
            </a:pathLst>
          </a:cu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2"/>
          </a:p>
        </p:txBody>
      </p:sp>
      <p:sp>
        <p:nvSpPr>
          <p:cNvPr id="12" name="Freeform 25"/>
          <p:cNvSpPr/>
          <p:nvPr/>
        </p:nvSpPr>
        <p:spPr>
          <a:xfrm flipH="1">
            <a:off x="6260643" y="4364187"/>
            <a:ext cx="455706" cy="97281"/>
          </a:xfrm>
          <a:custGeom>
            <a:avLst/>
            <a:gdLst>
              <a:gd name="connsiteX0" fmla="*/ 0 w 694404"/>
              <a:gd name="connsiteY0" fmla="*/ 0 h 288475"/>
              <a:gd name="connsiteX1" fmla="*/ 694404 w 694404"/>
              <a:gd name="connsiteY1" fmla="*/ 0 h 288475"/>
              <a:gd name="connsiteX2" fmla="*/ 693800 w 694404"/>
              <a:gd name="connsiteY2" fmla="*/ 5989 h 288475"/>
              <a:gd name="connsiteX3" fmla="*/ 347202 w 694404"/>
              <a:gd name="connsiteY3" fmla="*/ 288475 h 288475"/>
              <a:gd name="connsiteX4" fmla="*/ 604 w 694404"/>
              <a:gd name="connsiteY4" fmla="*/ 5989 h 288475"/>
              <a:gd name="connsiteX5" fmla="*/ 0 w 694404"/>
              <a:gd name="connsiteY5" fmla="*/ 0 h 288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4404" h="288475">
                <a:moveTo>
                  <a:pt x="0" y="0"/>
                </a:moveTo>
                <a:lnTo>
                  <a:pt x="694404" y="0"/>
                </a:lnTo>
                <a:lnTo>
                  <a:pt x="693800" y="5989"/>
                </a:lnTo>
                <a:cubicBezTo>
                  <a:pt x="660811" y="167204"/>
                  <a:pt x="518169" y="288475"/>
                  <a:pt x="347202" y="288475"/>
                </a:cubicBezTo>
                <a:cubicBezTo>
                  <a:pt x="176235" y="288475"/>
                  <a:pt x="33593" y="167204"/>
                  <a:pt x="604" y="5989"/>
                </a:cubicBezTo>
                <a:lnTo>
                  <a:pt x="0" y="0"/>
                </a:lnTo>
                <a:close/>
              </a:path>
            </a:pathLst>
          </a:cu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2"/>
          </a:p>
        </p:txBody>
      </p:sp>
      <p:sp>
        <p:nvSpPr>
          <p:cNvPr id="13" name="Freeform 5"/>
          <p:cNvSpPr>
            <a:spLocks/>
          </p:cNvSpPr>
          <p:nvPr/>
        </p:nvSpPr>
        <p:spPr bwMode="auto">
          <a:xfrm>
            <a:off x="6406517" y="3286673"/>
            <a:ext cx="133315" cy="393995"/>
          </a:xfrm>
          <a:custGeom>
            <a:avLst/>
            <a:gdLst>
              <a:gd name="T0" fmla="*/ 77 w 112"/>
              <a:gd name="T1" fmla="*/ 270 h 331"/>
              <a:gd name="T2" fmla="*/ 44 w 112"/>
              <a:gd name="T3" fmla="*/ 331 h 331"/>
              <a:gd name="T4" fmla="*/ 15 w 112"/>
              <a:gd name="T5" fmla="*/ 328 h 331"/>
              <a:gd name="T6" fmla="*/ 0 w 112"/>
              <a:gd name="T7" fmla="*/ 261 h 331"/>
              <a:gd name="T8" fmla="*/ 35 w 112"/>
              <a:gd name="T9" fmla="*/ 0 h 331"/>
              <a:gd name="T10" fmla="*/ 112 w 112"/>
              <a:gd name="T11" fmla="*/ 11 h 331"/>
              <a:gd name="T12" fmla="*/ 77 w 112"/>
              <a:gd name="T13" fmla="*/ 270 h 331"/>
            </a:gdLst>
            <a:ahLst/>
            <a:cxnLst>
              <a:cxn ang="0">
                <a:pos x="T0" y="T1"/>
              </a:cxn>
              <a:cxn ang="0">
                <a:pos x="T2" y="T3"/>
              </a:cxn>
              <a:cxn ang="0">
                <a:pos x="T4" y="T5"/>
              </a:cxn>
              <a:cxn ang="0">
                <a:pos x="T6" y="T7"/>
              </a:cxn>
              <a:cxn ang="0">
                <a:pos x="T8" y="T9"/>
              </a:cxn>
              <a:cxn ang="0">
                <a:pos x="T10" y="T11"/>
              </a:cxn>
              <a:cxn ang="0">
                <a:pos x="T12" y="T13"/>
              </a:cxn>
            </a:cxnLst>
            <a:rect l="0" t="0" r="r" b="b"/>
            <a:pathLst>
              <a:path w="112" h="331">
                <a:moveTo>
                  <a:pt x="77" y="270"/>
                </a:moveTo>
                <a:lnTo>
                  <a:pt x="44" y="331"/>
                </a:lnTo>
                <a:lnTo>
                  <a:pt x="15" y="328"/>
                </a:lnTo>
                <a:lnTo>
                  <a:pt x="0" y="261"/>
                </a:lnTo>
                <a:lnTo>
                  <a:pt x="35" y="0"/>
                </a:lnTo>
                <a:lnTo>
                  <a:pt x="112" y="11"/>
                </a:lnTo>
                <a:lnTo>
                  <a:pt x="77" y="27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4" name="Freeform 6"/>
          <p:cNvSpPr>
            <a:spLocks/>
          </p:cNvSpPr>
          <p:nvPr/>
        </p:nvSpPr>
        <p:spPr bwMode="auto">
          <a:xfrm>
            <a:off x="6444606" y="3216444"/>
            <a:ext cx="104748" cy="121412"/>
          </a:xfrm>
          <a:custGeom>
            <a:avLst/>
            <a:gdLst>
              <a:gd name="T0" fmla="*/ 58 w 64"/>
              <a:gd name="T1" fmla="*/ 48 h 74"/>
              <a:gd name="T2" fmla="*/ 27 w 64"/>
              <a:gd name="T3" fmla="*/ 72 h 74"/>
              <a:gd name="T4" fmla="*/ 26 w 64"/>
              <a:gd name="T5" fmla="*/ 72 h 74"/>
              <a:gd name="T6" fmla="*/ 2 w 64"/>
              <a:gd name="T7" fmla="*/ 41 h 74"/>
              <a:gd name="T8" fmla="*/ 6 w 64"/>
              <a:gd name="T9" fmla="*/ 15 h 74"/>
              <a:gd name="T10" fmla="*/ 35 w 64"/>
              <a:gd name="T11" fmla="*/ 7 h 74"/>
              <a:gd name="T12" fmla="*/ 36 w 64"/>
              <a:gd name="T13" fmla="*/ 7 h 74"/>
              <a:gd name="T14" fmla="*/ 62 w 64"/>
              <a:gd name="T15" fmla="*/ 22 h 74"/>
              <a:gd name="T16" fmla="*/ 58 w 64"/>
              <a:gd name="T17"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4">
                <a:moveTo>
                  <a:pt x="58" y="48"/>
                </a:moveTo>
                <a:cubicBezTo>
                  <a:pt x="56" y="63"/>
                  <a:pt x="42" y="74"/>
                  <a:pt x="27" y="72"/>
                </a:cubicBezTo>
                <a:cubicBezTo>
                  <a:pt x="26" y="72"/>
                  <a:pt x="26" y="72"/>
                  <a:pt x="26" y="72"/>
                </a:cubicBezTo>
                <a:cubicBezTo>
                  <a:pt x="11" y="70"/>
                  <a:pt x="0" y="56"/>
                  <a:pt x="2" y="41"/>
                </a:cubicBezTo>
                <a:cubicBezTo>
                  <a:pt x="6" y="15"/>
                  <a:pt x="6" y="15"/>
                  <a:pt x="6" y="15"/>
                </a:cubicBezTo>
                <a:cubicBezTo>
                  <a:pt x="8" y="0"/>
                  <a:pt x="20" y="5"/>
                  <a:pt x="35" y="7"/>
                </a:cubicBezTo>
                <a:cubicBezTo>
                  <a:pt x="36" y="7"/>
                  <a:pt x="36" y="7"/>
                  <a:pt x="36" y="7"/>
                </a:cubicBezTo>
                <a:cubicBezTo>
                  <a:pt x="51" y="9"/>
                  <a:pt x="64" y="7"/>
                  <a:pt x="62" y="22"/>
                </a:cubicBezTo>
                <a:lnTo>
                  <a:pt x="58" y="48"/>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5" name="Freeform 7"/>
          <p:cNvSpPr>
            <a:spLocks/>
          </p:cNvSpPr>
          <p:nvPr/>
        </p:nvSpPr>
        <p:spPr bwMode="auto">
          <a:xfrm>
            <a:off x="6432704" y="3260485"/>
            <a:ext cx="114270" cy="110700"/>
          </a:xfrm>
          <a:custGeom>
            <a:avLst/>
            <a:gdLst>
              <a:gd name="T0" fmla="*/ 85 w 96"/>
              <a:gd name="T1" fmla="*/ 93 h 93"/>
              <a:gd name="T2" fmla="*/ 0 w 96"/>
              <a:gd name="T3" fmla="*/ 81 h 93"/>
              <a:gd name="T4" fmla="*/ 11 w 96"/>
              <a:gd name="T5" fmla="*/ 0 h 93"/>
              <a:gd name="T6" fmla="*/ 96 w 96"/>
              <a:gd name="T7" fmla="*/ 12 h 93"/>
              <a:gd name="T8" fmla="*/ 85 w 96"/>
              <a:gd name="T9" fmla="*/ 93 h 93"/>
            </a:gdLst>
            <a:ahLst/>
            <a:cxnLst>
              <a:cxn ang="0">
                <a:pos x="T0" y="T1"/>
              </a:cxn>
              <a:cxn ang="0">
                <a:pos x="T2" y="T3"/>
              </a:cxn>
              <a:cxn ang="0">
                <a:pos x="T4" y="T5"/>
              </a:cxn>
              <a:cxn ang="0">
                <a:pos x="T6" y="T7"/>
              </a:cxn>
              <a:cxn ang="0">
                <a:pos x="T8" y="T9"/>
              </a:cxn>
            </a:cxnLst>
            <a:rect l="0" t="0" r="r" b="b"/>
            <a:pathLst>
              <a:path w="96" h="93">
                <a:moveTo>
                  <a:pt x="85" y="93"/>
                </a:moveTo>
                <a:lnTo>
                  <a:pt x="0" y="81"/>
                </a:lnTo>
                <a:lnTo>
                  <a:pt x="11" y="0"/>
                </a:lnTo>
                <a:lnTo>
                  <a:pt x="96" y="12"/>
                </a:lnTo>
                <a:lnTo>
                  <a:pt x="85" y="93"/>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6" name="Freeform 8"/>
          <p:cNvSpPr>
            <a:spLocks/>
          </p:cNvSpPr>
          <p:nvPr/>
        </p:nvSpPr>
        <p:spPr bwMode="auto">
          <a:xfrm>
            <a:off x="6424371" y="3666383"/>
            <a:ext cx="34520" cy="57135"/>
          </a:xfrm>
          <a:custGeom>
            <a:avLst/>
            <a:gdLst>
              <a:gd name="T0" fmla="*/ 0 w 21"/>
              <a:gd name="T1" fmla="*/ 5 h 35"/>
              <a:gd name="T2" fmla="*/ 5 w 21"/>
              <a:gd name="T3" fmla="*/ 26 h 35"/>
              <a:gd name="T4" fmla="*/ 21 w 21"/>
              <a:gd name="T5" fmla="*/ 9 h 35"/>
              <a:gd name="T6" fmla="*/ 0 w 21"/>
              <a:gd name="T7" fmla="*/ 5 h 35"/>
            </a:gdLst>
            <a:ahLst/>
            <a:cxnLst>
              <a:cxn ang="0">
                <a:pos x="T0" y="T1"/>
              </a:cxn>
              <a:cxn ang="0">
                <a:pos x="T2" y="T3"/>
              </a:cxn>
              <a:cxn ang="0">
                <a:pos x="T4" y="T5"/>
              </a:cxn>
              <a:cxn ang="0">
                <a:pos x="T6" y="T7"/>
              </a:cxn>
            </a:cxnLst>
            <a:rect l="0" t="0" r="r" b="b"/>
            <a:pathLst>
              <a:path w="21" h="35">
                <a:moveTo>
                  <a:pt x="0" y="5"/>
                </a:moveTo>
                <a:cubicBezTo>
                  <a:pt x="0" y="5"/>
                  <a:pt x="3" y="22"/>
                  <a:pt x="5" y="26"/>
                </a:cubicBezTo>
                <a:cubicBezTo>
                  <a:pt x="6" y="31"/>
                  <a:pt x="9" y="35"/>
                  <a:pt x="21" y="9"/>
                </a:cubicBezTo>
                <a:cubicBezTo>
                  <a:pt x="21" y="9"/>
                  <a:pt x="13" y="0"/>
                  <a:pt x="0" y="5"/>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7" name="Freeform 9"/>
          <p:cNvSpPr>
            <a:spLocks/>
          </p:cNvSpPr>
          <p:nvPr/>
        </p:nvSpPr>
        <p:spPr bwMode="auto">
          <a:xfrm>
            <a:off x="6544594" y="3285482"/>
            <a:ext cx="132125" cy="393995"/>
          </a:xfrm>
          <a:custGeom>
            <a:avLst/>
            <a:gdLst>
              <a:gd name="T0" fmla="*/ 75 w 111"/>
              <a:gd name="T1" fmla="*/ 269 h 331"/>
              <a:gd name="T2" fmla="*/ 44 w 111"/>
              <a:gd name="T3" fmla="*/ 331 h 331"/>
              <a:gd name="T4" fmla="*/ 15 w 111"/>
              <a:gd name="T5" fmla="*/ 326 h 331"/>
              <a:gd name="T6" fmla="*/ 0 w 111"/>
              <a:gd name="T7" fmla="*/ 259 h 331"/>
              <a:gd name="T8" fmla="*/ 34 w 111"/>
              <a:gd name="T9" fmla="*/ 0 h 331"/>
              <a:gd name="T10" fmla="*/ 111 w 111"/>
              <a:gd name="T11" fmla="*/ 9 h 331"/>
              <a:gd name="T12" fmla="*/ 75 w 111"/>
              <a:gd name="T13" fmla="*/ 269 h 331"/>
            </a:gdLst>
            <a:ahLst/>
            <a:cxnLst>
              <a:cxn ang="0">
                <a:pos x="T0" y="T1"/>
              </a:cxn>
              <a:cxn ang="0">
                <a:pos x="T2" y="T3"/>
              </a:cxn>
              <a:cxn ang="0">
                <a:pos x="T4" y="T5"/>
              </a:cxn>
              <a:cxn ang="0">
                <a:pos x="T6" y="T7"/>
              </a:cxn>
              <a:cxn ang="0">
                <a:pos x="T8" y="T9"/>
              </a:cxn>
              <a:cxn ang="0">
                <a:pos x="T10" y="T11"/>
              </a:cxn>
              <a:cxn ang="0">
                <a:pos x="T12" y="T13"/>
              </a:cxn>
            </a:cxnLst>
            <a:rect l="0" t="0" r="r" b="b"/>
            <a:pathLst>
              <a:path w="111" h="331">
                <a:moveTo>
                  <a:pt x="75" y="269"/>
                </a:moveTo>
                <a:lnTo>
                  <a:pt x="44" y="331"/>
                </a:lnTo>
                <a:lnTo>
                  <a:pt x="15" y="326"/>
                </a:lnTo>
                <a:lnTo>
                  <a:pt x="0" y="259"/>
                </a:lnTo>
                <a:lnTo>
                  <a:pt x="34" y="0"/>
                </a:lnTo>
                <a:lnTo>
                  <a:pt x="111" y="9"/>
                </a:lnTo>
                <a:lnTo>
                  <a:pt x="75" y="269"/>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8" name="Freeform 10"/>
          <p:cNvSpPr>
            <a:spLocks/>
          </p:cNvSpPr>
          <p:nvPr/>
        </p:nvSpPr>
        <p:spPr bwMode="auto">
          <a:xfrm>
            <a:off x="6581493" y="3212873"/>
            <a:ext cx="104748" cy="121412"/>
          </a:xfrm>
          <a:custGeom>
            <a:avLst/>
            <a:gdLst>
              <a:gd name="T0" fmla="*/ 58 w 64"/>
              <a:gd name="T1" fmla="*/ 48 h 74"/>
              <a:gd name="T2" fmla="*/ 27 w 64"/>
              <a:gd name="T3" fmla="*/ 72 h 74"/>
              <a:gd name="T4" fmla="*/ 26 w 64"/>
              <a:gd name="T5" fmla="*/ 72 h 74"/>
              <a:gd name="T6" fmla="*/ 2 w 64"/>
              <a:gd name="T7" fmla="*/ 41 h 74"/>
              <a:gd name="T8" fmla="*/ 6 w 64"/>
              <a:gd name="T9" fmla="*/ 15 h 74"/>
              <a:gd name="T10" fmla="*/ 35 w 64"/>
              <a:gd name="T11" fmla="*/ 7 h 74"/>
              <a:gd name="T12" fmla="*/ 36 w 64"/>
              <a:gd name="T13" fmla="*/ 7 h 74"/>
              <a:gd name="T14" fmla="*/ 61 w 64"/>
              <a:gd name="T15" fmla="*/ 23 h 74"/>
              <a:gd name="T16" fmla="*/ 58 w 64"/>
              <a:gd name="T17"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4">
                <a:moveTo>
                  <a:pt x="58" y="48"/>
                </a:moveTo>
                <a:cubicBezTo>
                  <a:pt x="56" y="64"/>
                  <a:pt x="42" y="74"/>
                  <a:pt x="27" y="72"/>
                </a:cubicBezTo>
                <a:cubicBezTo>
                  <a:pt x="26" y="72"/>
                  <a:pt x="26" y="72"/>
                  <a:pt x="26" y="72"/>
                </a:cubicBezTo>
                <a:cubicBezTo>
                  <a:pt x="11" y="70"/>
                  <a:pt x="0" y="56"/>
                  <a:pt x="2" y="41"/>
                </a:cubicBezTo>
                <a:cubicBezTo>
                  <a:pt x="6" y="15"/>
                  <a:pt x="6" y="15"/>
                  <a:pt x="6" y="15"/>
                </a:cubicBezTo>
                <a:cubicBezTo>
                  <a:pt x="8" y="0"/>
                  <a:pt x="20" y="5"/>
                  <a:pt x="35" y="7"/>
                </a:cubicBezTo>
                <a:cubicBezTo>
                  <a:pt x="36" y="7"/>
                  <a:pt x="36" y="7"/>
                  <a:pt x="36" y="7"/>
                </a:cubicBezTo>
                <a:cubicBezTo>
                  <a:pt x="51" y="9"/>
                  <a:pt x="64" y="7"/>
                  <a:pt x="61" y="23"/>
                </a:cubicBezTo>
                <a:lnTo>
                  <a:pt x="58" y="48"/>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9" name="Freeform 11"/>
          <p:cNvSpPr>
            <a:spLocks/>
          </p:cNvSpPr>
          <p:nvPr/>
        </p:nvSpPr>
        <p:spPr bwMode="auto">
          <a:xfrm>
            <a:off x="6570780" y="3259295"/>
            <a:ext cx="114270" cy="109509"/>
          </a:xfrm>
          <a:custGeom>
            <a:avLst/>
            <a:gdLst>
              <a:gd name="T0" fmla="*/ 85 w 96"/>
              <a:gd name="T1" fmla="*/ 92 h 92"/>
              <a:gd name="T2" fmla="*/ 0 w 96"/>
              <a:gd name="T3" fmla="*/ 81 h 92"/>
              <a:gd name="T4" fmla="*/ 11 w 96"/>
              <a:gd name="T5" fmla="*/ 0 h 92"/>
              <a:gd name="T6" fmla="*/ 96 w 96"/>
              <a:gd name="T7" fmla="*/ 11 h 92"/>
              <a:gd name="T8" fmla="*/ 85 w 96"/>
              <a:gd name="T9" fmla="*/ 92 h 92"/>
            </a:gdLst>
            <a:ahLst/>
            <a:cxnLst>
              <a:cxn ang="0">
                <a:pos x="T0" y="T1"/>
              </a:cxn>
              <a:cxn ang="0">
                <a:pos x="T2" y="T3"/>
              </a:cxn>
              <a:cxn ang="0">
                <a:pos x="T4" y="T5"/>
              </a:cxn>
              <a:cxn ang="0">
                <a:pos x="T6" y="T7"/>
              </a:cxn>
              <a:cxn ang="0">
                <a:pos x="T8" y="T9"/>
              </a:cxn>
            </a:cxnLst>
            <a:rect l="0" t="0" r="r" b="b"/>
            <a:pathLst>
              <a:path w="96" h="92">
                <a:moveTo>
                  <a:pt x="85" y="92"/>
                </a:moveTo>
                <a:lnTo>
                  <a:pt x="0" y="81"/>
                </a:lnTo>
                <a:lnTo>
                  <a:pt x="11" y="0"/>
                </a:lnTo>
                <a:lnTo>
                  <a:pt x="96" y="11"/>
                </a:lnTo>
                <a:lnTo>
                  <a:pt x="85" y="92"/>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20" name="Freeform 12"/>
          <p:cNvSpPr>
            <a:spLocks/>
          </p:cNvSpPr>
          <p:nvPr/>
        </p:nvSpPr>
        <p:spPr bwMode="auto">
          <a:xfrm>
            <a:off x="6562448" y="3662812"/>
            <a:ext cx="34520" cy="57135"/>
          </a:xfrm>
          <a:custGeom>
            <a:avLst/>
            <a:gdLst>
              <a:gd name="T0" fmla="*/ 0 w 21"/>
              <a:gd name="T1" fmla="*/ 6 h 35"/>
              <a:gd name="T2" fmla="*/ 5 w 21"/>
              <a:gd name="T3" fmla="*/ 27 h 35"/>
              <a:gd name="T4" fmla="*/ 21 w 21"/>
              <a:gd name="T5" fmla="*/ 10 h 35"/>
              <a:gd name="T6" fmla="*/ 0 w 21"/>
              <a:gd name="T7" fmla="*/ 6 h 35"/>
            </a:gdLst>
            <a:ahLst/>
            <a:cxnLst>
              <a:cxn ang="0">
                <a:pos x="T0" y="T1"/>
              </a:cxn>
              <a:cxn ang="0">
                <a:pos x="T2" y="T3"/>
              </a:cxn>
              <a:cxn ang="0">
                <a:pos x="T4" y="T5"/>
              </a:cxn>
              <a:cxn ang="0">
                <a:pos x="T6" y="T7"/>
              </a:cxn>
            </a:cxnLst>
            <a:rect l="0" t="0" r="r" b="b"/>
            <a:pathLst>
              <a:path w="21" h="35">
                <a:moveTo>
                  <a:pt x="0" y="6"/>
                </a:moveTo>
                <a:cubicBezTo>
                  <a:pt x="0" y="6"/>
                  <a:pt x="3" y="22"/>
                  <a:pt x="5" y="27"/>
                </a:cubicBezTo>
                <a:cubicBezTo>
                  <a:pt x="6" y="31"/>
                  <a:pt x="9" y="35"/>
                  <a:pt x="21" y="10"/>
                </a:cubicBezTo>
                <a:cubicBezTo>
                  <a:pt x="21" y="10"/>
                  <a:pt x="13" y="0"/>
                  <a:pt x="0" y="6"/>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21" name="Freeform 13"/>
          <p:cNvSpPr>
            <a:spLocks/>
          </p:cNvSpPr>
          <p:nvPr/>
        </p:nvSpPr>
        <p:spPr bwMode="auto">
          <a:xfrm>
            <a:off x="6664816" y="3287862"/>
            <a:ext cx="30948" cy="199973"/>
          </a:xfrm>
          <a:custGeom>
            <a:avLst/>
            <a:gdLst>
              <a:gd name="T0" fmla="*/ 4 w 19"/>
              <a:gd name="T1" fmla="*/ 0 h 122"/>
              <a:gd name="T2" fmla="*/ 19 w 19"/>
              <a:gd name="T3" fmla="*/ 16 h 122"/>
              <a:gd name="T4" fmla="*/ 7 w 19"/>
              <a:gd name="T5" fmla="*/ 115 h 122"/>
              <a:gd name="T6" fmla="*/ 0 w 19"/>
              <a:gd name="T7" fmla="*/ 121 h 122"/>
              <a:gd name="T8" fmla="*/ 10 w 19"/>
              <a:gd name="T9" fmla="*/ 43 h 122"/>
              <a:gd name="T10" fmla="*/ 5 w 19"/>
              <a:gd name="T11" fmla="*/ 34 h 122"/>
              <a:gd name="T12" fmla="*/ 4 w 19"/>
              <a:gd name="T13" fmla="*/ 0 h 122"/>
            </a:gdLst>
            <a:ahLst/>
            <a:cxnLst>
              <a:cxn ang="0">
                <a:pos x="T0" y="T1"/>
              </a:cxn>
              <a:cxn ang="0">
                <a:pos x="T2" y="T3"/>
              </a:cxn>
              <a:cxn ang="0">
                <a:pos x="T4" y="T5"/>
              </a:cxn>
              <a:cxn ang="0">
                <a:pos x="T6" y="T7"/>
              </a:cxn>
              <a:cxn ang="0">
                <a:pos x="T8" y="T9"/>
              </a:cxn>
              <a:cxn ang="0">
                <a:pos x="T10" y="T11"/>
              </a:cxn>
              <a:cxn ang="0">
                <a:pos x="T12" y="T13"/>
              </a:cxn>
            </a:cxnLst>
            <a:rect l="0" t="0" r="r" b="b"/>
            <a:pathLst>
              <a:path w="19" h="122">
                <a:moveTo>
                  <a:pt x="4" y="0"/>
                </a:moveTo>
                <a:cubicBezTo>
                  <a:pt x="4" y="0"/>
                  <a:pt x="18" y="10"/>
                  <a:pt x="19" y="16"/>
                </a:cubicBezTo>
                <a:cubicBezTo>
                  <a:pt x="19" y="21"/>
                  <a:pt x="7" y="115"/>
                  <a:pt x="7" y="115"/>
                </a:cubicBezTo>
                <a:cubicBezTo>
                  <a:pt x="7" y="115"/>
                  <a:pt x="8" y="122"/>
                  <a:pt x="0" y="121"/>
                </a:cubicBezTo>
                <a:cubicBezTo>
                  <a:pt x="10" y="43"/>
                  <a:pt x="10" y="43"/>
                  <a:pt x="10" y="43"/>
                </a:cubicBezTo>
                <a:cubicBezTo>
                  <a:pt x="5" y="34"/>
                  <a:pt x="5" y="34"/>
                  <a:pt x="5" y="34"/>
                </a:cubicBezTo>
                <a:cubicBezTo>
                  <a:pt x="4" y="0"/>
                  <a:pt x="4" y="0"/>
                  <a:pt x="4" y="0"/>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grpSp>
        <p:nvGrpSpPr>
          <p:cNvPr id="3" name="Group 123"/>
          <p:cNvGrpSpPr/>
          <p:nvPr/>
        </p:nvGrpSpPr>
        <p:grpSpPr>
          <a:xfrm>
            <a:off x="5738750" y="3195912"/>
            <a:ext cx="613013" cy="465414"/>
            <a:chOff x="7170738" y="4168775"/>
            <a:chExt cx="817563" cy="620713"/>
          </a:xfrm>
          <a:solidFill>
            <a:schemeClr val="tx2">
              <a:lumMod val="20000"/>
              <a:lumOff val="80000"/>
            </a:schemeClr>
          </a:solidFill>
        </p:grpSpPr>
        <p:sp>
          <p:nvSpPr>
            <p:cNvPr id="23" name="Freeform 14"/>
            <p:cNvSpPr>
              <a:spLocks/>
            </p:cNvSpPr>
            <p:nvPr/>
          </p:nvSpPr>
          <p:spPr bwMode="auto">
            <a:xfrm>
              <a:off x="7170738" y="4168775"/>
              <a:ext cx="785813" cy="354013"/>
            </a:xfrm>
            <a:custGeom>
              <a:avLst/>
              <a:gdLst>
                <a:gd name="T0" fmla="*/ 246 w 495"/>
                <a:gd name="T1" fmla="*/ 223 h 223"/>
                <a:gd name="T2" fmla="*/ 0 w 495"/>
                <a:gd name="T3" fmla="*/ 111 h 223"/>
                <a:gd name="T4" fmla="*/ 252 w 495"/>
                <a:gd name="T5" fmla="*/ 0 h 223"/>
                <a:gd name="T6" fmla="*/ 495 w 495"/>
                <a:gd name="T7" fmla="*/ 109 h 223"/>
                <a:gd name="T8" fmla="*/ 246 w 495"/>
                <a:gd name="T9" fmla="*/ 223 h 223"/>
              </a:gdLst>
              <a:ahLst/>
              <a:cxnLst>
                <a:cxn ang="0">
                  <a:pos x="T0" y="T1"/>
                </a:cxn>
                <a:cxn ang="0">
                  <a:pos x="T2" y="T3"/>
                </a:cxn>
                <a:cxn ang="0">
                  <a:pos x="T4" y="T5"/>
                </a:cxn>
                <a:cxn ang="0">
                  <a:pos x="T6" y="T7"/>
                </a:cxn>
                <a:cxn ang="0">
                  <a:pos x="T8" y="T9"/>
                </a:cxn>
              </a:cxnLst>
              <a:rect l="0" t="0" r="r" b="b"/>
              <a:pathLst>
                <a:path w="495" h="223">
                  <a:moveTo>
                    <a:pt x="246" y="223"/>
                  </a:moveTo>
                  <a:lnTo>
                    <a:pt x="0" y="111"/>
                  </a:lnTo>
                  <a:lnTo>
                    <a:pt x="252" y="0"/>
                  </a:lnTo>
                  <a:lnTo>
                    <a:pt x="495" y="109"/>
                  </a:lnTo>
                  <a:lnTo>
                    <a:pt x="246" y="22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24" name="Rectangle 15"/>
            <p:cNvSpPr>
              <a:spLocks noChangeArrowheads="1"/>
            </p:cNvSpPr>
            <p:nvPr/>
          </p:nvSpPr>
          <p:spPr bwMode="auto">
            <a:xfrm>
              <a:off x="7924800" y="4335463"/>
              <a:ext cx="23813" cy="25717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25" name="Oval 16"/>
            <p:cNvSpPr>
              <a:spLocks noChangeArrowheads="1"/>
            </p:cNvSpPr>
            <p:nvPr/>
          </p:nvSpPr>
          <p:spPr bwMode="auto">
            <a:xfrm>
              <a:off x="7897813" y="4564063"/>
              <a:ext cx="76200" cy="77788"/>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26" name="Freeform 17"/>
            <p:cNvSpPr>
              <a:spLocks/>
            </p:cNvSpPr>
            <p:nvPr/>
          </p:nvSpPr>
          <p:spPr bwMode="auto">
            <a:xfrm>
              <a:off x="7888288" y="4605338"/>
              <a:ext cx="55563" cy="171450"/>
            </a:xfrm>
            <a:custGeom>
              <a:avLst/>
              <a:gdLst>
                <a:gd name="T0" fmla="*/ 14 w 26"/>
                <a:gd name="T1" fmla="*/ 4 h 79"/>
                <a:gd name="T2" fmla="*/ 6 w 26"/>
                <a:gd name="T3" fmla="*/ 79 h 79"/>
                <a:gd name="T4" fmla="*/ 26 w 26"/>
                <a:gd name="T5" fmla="*/ 79 h 79"/>
                <a:gd name="T6" fmla="*/ 26 w 26"/>
                <a:gd name="T7" fmla="*/ 0 h 79"/>
                <a:gd name="T8" fmla="*/ 14 w 26"/>
                <a:gd name="T9" fmla="*/ 4 h 79"/>
              </a:gdLst>
              <a:ahLst/>
              <a:cxnLst>
                <a:cxn ang="0">
                  <a:pos x="T0" y="T1"/>
                </a:cxn>
                <a:cxn ang="0">
                  <a:pos x="T2" y="T3"/>
                </a:cxn>
                <a:cxn ang="0">
                  <a:pos x="T4" y="T5"/>
                </a:cxn>
                <a:cxn ang="0">
                  <a:pos x="T6" y="T7"/>
                </a:cxn>
                <a:cxn ang="0">
                  <a:pos x="T8" y="T9"/>
                </a:cxn>
              </a:cxnLst>
              <a:rect l="0" t="0" r="r" b="b"/>
              <a:pathLst>
                <a:path w="26" h="79">
                  <a:moveTo>
                    <a:pt x="14" y="4"/>
                  </a:moveTo>
                  <a:cubicBezTo>
                    <a:pt x="14" y="4"/>
                    <a:pt x="0" y="34"/>
                    <a:pt x="6" y="79"/>
                  </a:cubicBezTo>
                  <a:cubicBezTo>
                    <a:pt x="26" y="79"/>
                    <a:pt x="26" y="79"/>
                    <a:pt x="26" y="79"/>
                  </a:cubicBezTo>
                  <a:cubicBezTo>
                    <a:pt x="26" y="0"/>
                    <a:pt x="26" y="0"/>
                    <a:pt x="26" y="0"/>
                  </a:cubicBezTo>
                  <a:cubicBezTo>
                    <a:pt x="26" y="0"/>
                    <a:pt x="14" y="7"/>
                    <a:pt x="14"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27" name="Freeform 18"/>
            <p:cNvSpPr>
              <a:spLocks/>
            </p:cNvSpPr>
            <p:nvPr/>
          </p:nvSpPr>
          <p:spPr bwMode="auto">
            <a:xfrm>
              <a:off x="7932738" y="4605338"/>
              <a:ext cx="55563" cy="171450"/>
            </a:xfrm>
            <a:custGeom>
              <a:avLst/>
              <a:gdLst>
                <a:gd name="T0" fmla="*/ 11 w 25"/>
                <a:gd name="T1" fmla="*/ 4 h 79"/>
                <a:gd name="T2" fmla="*/ 20 w 25"/>
                <a:gd name="T3" fmla="*/ 79 h 79"/>
                <a:gd name="T4" fmla="*/ 0 w 25"/>
                <a:gd name="T5" fmla="*/ 79 h 79"/>
                <a:gd name="T6" fmla="*/ 0 w 25"/>
                <a:gd name="T7" fmla="*/ 0 h 79"/>
                <a:gd name="T8" fmla="*/ 11 w 25"/>
                <a:gd name="T9" fmla="*/ 4 h 79"/>
              </a:gdLst>
              <a:ahLst/>
              <a:cxnLst>
                <a:cxn ang="0">
                  <a:pos x="T0" y="T1"/>
                </a:cxn>
                <a:cxn ang="0">
                  <a:pos x="T2" y="T3"/>
                </a:cxn>
                <a:cxn ang="0">
                  <a:pos x="T4" y="T5"/>
                </a:cxn>
                <a:cxn ang="0">
                  <a:pos x="T6" y="T7"/>
                </a:cxn>
                <a:cxn ang="0">
                  <a:pos x="T8" y="T9"/>
                </a:cxn>
              </a:cxnLst>
              <a:rect l="0" t="0" r="r" b="b"/>
              <a:pathLst>
                <a:path w="25" h="79">
                  <a:moveTo>
                    <a:pt x="11" y="4"/>
                  </a:moveTo>
                  <a:cubicBezTo>
                    <a:pt x="11" y="4"/>
                    <a:pt x="25" y="34"/>
                    <a:pt x="20" y="79"/>
                  </a:cubicBezTo>
                  <a:cubicBezTo>
                    <a:pt x="0" y="79"/>
                    <a:pt x="0" y="79"/>
                    <a:pt x="0" y="79"/>
                  </a:cubicBezTo>
                  <a:cubicBezTo>
                    <a:pt x="0" y="0"/>
                    <a:pt x="0" y="0"/>
                    <a:pt x="0" y="0"/>
                  </a:cubicBezTo>
                  <a:cubicBezTo>
                    <a:pt x="0" y="0"/>
                    <a:pt x="11" y="7"/>
                    <a:pt x="11"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28" name="Freeform 19"/>
            <p:cNvSpPr>
              <a:spLocks/>
            </p:cNvSpPr>
            <p:nvPr/>
          </p:nvSpPr>
          <p:spPr bwMode="auto">
            <a:xfrm>
              <a:off x="7327900" y="4449763"/>
              <a:ext cx="455613" cy="339725"/>
            </a:xfrm>
            <a:custGeom>
              <a:avLst/>
              <a:gdLst>
                <a:gd name="T0" fmla="*/ 209 w 209"/>
                <a:gd name="T1" fmla="*/ 0 h 156"/>
                <a:gd name="T2" fmla="*/ 104 w 209"/>
                <a:gd name="T3" fmla="*/ 49 h 156"/>
                <a:gd name="T4" fmla="*/ 0 w 209"/>
                <a:gd name="T5" fmla="*/ 0 h 156"/>
                <a:gd name="T6" fmla="*/ 0 w 209"/>
                <a:gd name="T7" fmla="*/ 120 h 156"/>
                <a:gd name="T8" fmla="*/ 102 w 209"/>
                <a:gd name="T9" fmla="*/ 156 h 156"/>
                <a:gd name="T10" fmla="*/ 102 w 209"/>
                <a:gd name="T11" fmla="*/ 156 h 156"/>
                <a:gd name="T12" fmla="*/ 104 w 209"/>
                <a:gd name="T13" fmla="*/ 156 h 156"/>
                <a:gd name="T14" fmla="*/ 107 w 209"/>
                <a:gd name="T15" fmla="*/ 156 h 156"/>
                <a:gd name="T16" fmla="*/ 107 w 209"/>
                <a:gd name="T17" fmla="*/ 156 h 156"/>
                <a:gd name="T18" fmla="*/ 209 w 209"/>
                <a:gd name="T19" fmla="*/ 120 h 156"/>
                <a:gd name="T20" fmla="*/ 209 w 209"/>
                <a:gd name="T21"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9" h="156">
                  <a:moveTo>
                    <a:pt x="209" y="0"/>
                  </a:moveTo>
                  <a:cubicBezTo>
                    <a:pt x="209" y="1"/>
                    <a:pt x="121" y="41"/>
                    <a:pt x="104" y="49"/>
                  </a:cubicBezTo>
                  <a:cubicBezTo>
                    <a:pt x="87" y="41"/>
                    <a:pt x="0" y="1"/>
                    <a:pt x="0" y="0"/>
                  </a:cubicBezTo>
                  <a:cubicBezTo>
                    <a:pt x="0" y="120"/>
                    <a:pt x="0" y="120"/>
                    <a:pt x="0" y="120"/>
                  </a:cubicBezTo>
                  <a:cubicBezTo>
                    <a:pt x="28" y="150"/>
                    <a:pt x="84" y="155"/>
                    <a:pt x="102" y="156"/>
                  </a:cubicBezTo>
                  <a:cubicBezTo>
                    <a:pt x="102" y="156"/>
                    <a:pt x="102" y="156"/>
                    <a:pt x="102" y="156"/>
                  </a:cubicBezTo>
                  <a:cubicBezTo>
                    <a:pt x="102" y="156"/>
                    <a:pt x="103" y="156"/>
                    <a:pt x="104" y="156"/>
                  </a:cubicBezTo>
                  <a:cubicBezTo>
                    <a:pt x="106" y="156"/>
                    <a:pt x="107" y="156"/>
                    <a:pt x="107" y="156"/>
                  </a:cubicBezTo>
                  <a:cubicBezTo>
                    <a:pt x="107" y="156"/>
                    <a:pt x="107" y="156"/>
                    <a:pt x="107" y="156"/>
                  </a:cubicBezTo>
                  <a:cubicBezTo>
                    <a:pt x="125" y="155"/>
                    <a:pt x="181" y="150"/>
                    <a:pt x="209" y="120"/>
                  </a:cubicBezTo>
                  <a:lnTo>
                    <a:pt x="209"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grpSp>
      <p:sp>
        <p:nvSpPr>
          <p:cNvPr id="29" name="Freeform 20"/>
          <p:cNvSpPr>
            <a:spLocks noEditPoints="1"/>
          </p:cNvSpPr>
          <p:nvPr/>
        </p:nvSpPr>
        <p:spPr bwMode="auto">
          <a:xfrm>
            <a:off x="5240008" y="1607138"/>
            <a:ext cx="358285" cy="377330"/>
          </a:xfrm>
          <a:custGeom>
            <a:avLst/>
            <a:gdLst>
              <a:gd name="T0" fmla="*/ 168 w 219"/>
              <a:gd name="T1" fmla="*/ 224 h 231"/>
              <a:gd name="T2" fmla="*/ 197 w 219"/>
              <a:gd name="T3" fmla="*/ 212 h 231"/>
              <a:gd name="T4" fmla="*/ 168 w 219"/>
              <a:gd name="T5" fmla="*/ 132 h 231"/>
              <a:gd name="T6" fmla="*/ 168 w 219"/>
              <a:gd name="T7" fmla="*/ 150 h 231"/>
              <a:gd name="T8" fmla="*/ 192 w 219"/>
              <a:gd name="T9" fmla="*/ 190 h 231"/>
              <a:gd name="T10" fmla="*/ 168 w 219"/>
              <a:gd name="T11" fmla="*/ 209 h 231"/>
              <a:gd name="T12" fmla="*/ 168 w 219"/>
              <a:gd name="T13" fmla="*/ 224 h 231"/>
              <a:gd name="T14" fmla="*/ 168 w 219"/>
              <a:gd name="T15" fmla="*/ 203 h 231"/>
              <a:gd name="T16" fmla="*/ 168 w 219"/>
              <a:gd name="T17" fmla="*/ 157 h 231"/>
              <a:gd name="T18" fmla="*/ 181 w 219"/>
              <a:gd name="T19" fmla="*/ 187 h 231"/>
              <a:gd name="T20" fmla="*/ 168 w 219"/>
              <a:gd name="T21" fmla="*/ 203 h 231"/>
              <a:gd name="T22" fmla="*/ 146 w 219"/>
              <a:gd name="T23" fmla="*/ 112 h 231"/>
              <a:gd name="T24" fmla="*/ 141 w 219"/>
              <a:gd name="T25" fmla="*/ 98 h 231"/>
              <a:gd name="T26" fmla="*/ 141 w 219"/>
              <a:gd name="T27" fmla="*/ 44 h 231"/>
              <a:gd name="T28" fmla="*/ 146 w 219"/>
              <a:gd name="T29" fmla="*/ 37 h 231"/>
              <a:gd name="T30" fmla="*/ 148 w 219"/>
              <a:gd name="T31" fmla="*/ 37 h 231"/>
              <a:gd name="T32" fmla="*/ 148 w 219"/>
              <a:gd name="T33" fmla="*/ 14 h 231"/>
              <a:gd name="T34" fmla="*/ 146 w 219"/>
              <a:gd name="T35" fmla="*/ 14 h 231"/>
              <a:gd name="T36" fmla="*/ 146 w 219"/>
              <a:gd name="T37" fmla="*/ 13 h 231"/>
              <a:gd name="T38" fmla="*/ 114 w 219"/>
              <a:gd name="T39" fmla="*/ 0 h 231"/>
              <a:gd name="T40" fmla="*/ 81 w 219"/>
              <a:gd name="T41" fmla="*/ 13 h 231"/>
              <a:gd name="T42" fmla="*/ 81 w 219"/>
              <a:gd name="T43" fmla="*/ 14 h 231"/>
              <a:gd name="T44" fmla="*/ 80 w 219"/>
              <a:gd name="T45" fmla="*/ 14 h 231"/>
              <a:gd name="T46" fmla="*/ 80 w 219"/>
              <a:gd name="T47" fmla="*/ 37 h 231"/>
              <a:gd name="T48" fmla="*/ 81 w 219"/>
              <a:gd name="T49" fmla="*/ 37 h 231"/>
              <a:gd name="T50" fmla="*/ 90 w 219"/>
              <a:gd name="T51" fmla="*/ 45 h 231"/>
              <a:gd name="T52" fmla="*/ 90 w 219"/>
              <a:gd name="T53" fmla="*/ 98 h 231"/>
              <a:gd name="T54" fmla="*/ 83 w 219"/>
              <a:gd name="T55" fmla="*/ 112 h 231"/>
              <a:gd name="T56" fmla="*/ 31 w 219"/>
              <a:gd name="T57" fmla="*/ 212 h 231"/>
              <a:gd name="T58" fmla="*/ 114 w 219"/>
              <a:gd name="T59" fmla="*/ 230 h 231"/>
              <a:gd name="T60" fmla="*/ 168 w 219"/>
              <a:gd name="T61" fmla="*/ 224 h 231"/>
              <a:gd name="T62" fmla="*/ 168 w 219"/>
              <a:gd name="T63" fmla="*/ 209 h 231"/>
              <a:gd name="T64" fmla="*/ 144 w 219"/>
              <a:gd name="T65" fmla="*/ 212 h 231"/>
              <a:gd name="T66" fmla="*/ 144 w 219"/>
              <a:gd name="T67" fmla="*/ 212 h 231"/>
              <a:gd name="T68" fmla="*/ 168 w 219"/>
              <a:gd name="T69" fmla="*/ 203 h 231"/>
              <a:gd name="T70" fmla="*/ 168 w 219"/>
              <a:gd name="T71" fmla="*/ 157 h 231"/>
              <a:gd name="T72" fmla="*/ 149 w 219"/>
              <a:gd name="T73" fmla="*/ 134 h 231"/>
              <a:gd name="T74" fmla="*/ 168 w 219"/>
              <a:gd name="T75" fmla="*/ 150 h 231"/>
              <a:gd name="T76" fmla="*/ 168 w 219"/>
              <a:gd name="T77" fmla="*/ 132 h 231"/>
              <a:gd name="T78" fmla="*/ 146 w 219"/>
              <a:gd name="T79" fmla="*/ 1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9" h="231">
                <a:moveTo>
                  <a:pt x="168" y="224"/>
                </a:moveTo>
                <a:cubicBezTo>
                  <a:pt x="179" y="221"/>
                  <a:pt x="189" y="217"/>
                  <a:pt x="197" y="212"/>
                </a:cubicBezTo>
                <a:cubicBezTo>
                  <a:pt x="219" y="196"/>
                  <a:pt x="191" y="157"/>
                  <a:pt x="168" y="132"/>
                </a:cubicBezTo>
                <a:cubicBezTo>
                  <a:pt x="168" y="150"/>
                  <a:pt x="168" y="150"/>
                  <a:pt x="168" y="150"/>
                </a:cubicBezTo>
                <a:cubicBezTo>
                  <a:pt x="180" y="162"/>
                  <a:pt x="193" y="177"/>
                  <a:pt x="192" y="190"/>
                </a:cubicBezTo>
                <a:cubicBezTo>
                  <a:pt x="192" y="201"/>
                  <a:pt x="180" y="207"/>
                  <a:pt x="168" y="209"/>
                </a:cubicBezTo>
                <a:cubicBezTo>
                  <a:pt x="168" y="224"/>
                  <a:pt x="168" y="224"/>
                  <a:pt x="168" y="224"/>
                </a:cubicBezTo>
                <a:close/>
                <a:moveTo>
                  <a:pt x="168" y="203"/>
                </a:moveTo>
                <a:cubicBezTo>
                  <a:pt x="168" y="157"/>
                  <a:pt x="168" y="157"/>
                  <a:pt x="168" y="157"/>
                </a:cubicBezTo>
                <a:cubicBezTo>
                  <a:pt x="175" y="167"/>
                  <a:pt x="182" y="179"/>
                  <a:pt x="181" y="187"/>
                </a:cubicBezTo>
                <a:cubicBezTo>
                  <a:pt x="180" y="194"/>
                  <a:pt x="175" y="199"/>
                  <a:pt x="168" y="203"/>
                </a:cubicBezTo>
                <a:close/>
                <a:moveTo>
                  <a:pt x="146" y="112"/>
                </a:moveTo>
                <a:cubicBezTo>
                  <a:pt x="146" y="112"/>
                  <a:pt x="141" y="109"/>
                  <a:pt x="141" y="98"/>
                </a:cubicBezTo>
                <a:cubicBezTo>
                  <a:pt x="141" y="90"/>
                  <a:pt x="141" y="56"/>
                  <a:pt x="141" y="44"/>
                </a:cubicBezTo>
                <a:cubicBezTo>
                  <a:pt x="144" y="43"/>
                  <a:pt x="146" y="40"/>
                  <a:pt x="146" y="37"/>
                </a:cubicBezTo>
                <a:cubicBezTo>
                  <a:pt x="148" y="37"/>
                  <a:pt x="148" y="37"/>
                  <a:pt x="148" y="37"/>
                </a:cubicBezTo>
                <a:cubicBezTo>
                  <a:pt x="148" y="14"/>
                  <a:pt x="148" y="14"/>
                  <a:pt x="148" y="14"/>
                </a:cubicBezTo>
                <a:cubicBezTo>
                  <a:pt x="146" y="14"/>
                  <a:pt x="146" y="14"/>
                  <a:pt x="146" y="14"/>
                </a:cubicBezTo>
                <a:cubicBezTo>
                  <a:pt x="146" y="14"/>
                  <a:pt x="146" y="13"/>
                  <a:pt x="146" y="13"/>
                </a:cubicBezTo>
                <a:cubicBezTo>
                  <a:pt x="146" y="6"/>
                  <a:pt x="132" y="0"/>
                  <a:pt x="114" y="0"/>
                </a:cubicBezTo>
                <a:cubicBezTo>
                  <a:pt x="95" y="0"/>
                  <a:pt x="81" y="6"/>
                  <a:pt x="81" y="13"/>
                </a:cubicBezTo>
                <a:cubicBezTo>
                  <a:pt x="81" y="13"/>
                  <a:pt x="81" y="14"/>
                  <a:pt x="81" y="14"/>
                </a:cubicBezTo>
                <a:cubicBezTo>
                  <a:pt x="80" y="14"/>
                  <a:pt x="80" y="14"/>
                  <a:pt x="80" y="14"/>
                </a:cubicBezTo>
                <a:cubicBezTo>
                  <a:pt x="80" y="37"/>
                  <a:pt x="80" y="37"/>
                  <a:pt x="80" y="37"/>
                </a:cubicBezTo>
                <a:cubicBezTo>
                  <a:pt x="81" y="37"/>
                  <a:pt x="81" y="37"/>
                  <a:pt x="81" y="37"/>
                </a:cubicBezTo>
                <a:cubicBezTo>
                  <a:pt x="81" y="40"/>
                  <a:pt x="84" y="43"/>
                  <a:pt x="90" y="45"/>
                </a:cubicBezTo>
                <a:cubicBezTo>
                  <a:pt x="90" y="56"/>
                  <a:pt x="90" y="90"/>
                  <a:pt x="90" y="98"/>
                </a:cubicBezTo>
                <a:cubicBezTo>
                  <a:pt x="90" y="109"/>
                  <a:pt x="83" y="112"/>
                  <a:pt x="83" y="112"/>
                </a:cubicBezTo>
                <a:cubicBezTo>
                  <a:pt x="71" y="119"/>
                  <a:pt x="0" y="190"/>
                  <a:pt x="31" y="212"/>
                </a:cubicBezTo>
                <a:cubicBezTo>
                  <a:pt x="58" y="231"/>
                  <a:pt x="105" y="230"/>
                  <a:pt x="114" y="230"/>
                </a:cubicBezTo>
                <a:cubicBezTo>
                  <a:pt x="121" y="230"/>
                  <a:pt x="145" y="230"/>
                  <a:pt x="168" y="224"/>
                </a:cubicBezTo>
                <a:cubicBezTo>
                  <a:pt x="168" y="209"/>
                  <a:pt x="168" y="209"/>
                  <a:pt x="168" y="209"/>
                </a:cubicBezTo>
                <a:cubicBezTo>
                  <a:pt x="156" y="212"/>
                  <a:pt x="144" y="212"/>
                  <a:pt x="144" y="212"/>
                </a:cubicBezTo>
                <a:cubicBezTo>
                  <a:pt x="144" y="212"/>
                  <a:pt x="144" y="212"/>
                  <a:pt x="144" y="212"/>
                </a:cubicBezTo>
                <a:cubicBezTo>
                  <a:pt x="144" y="212"/>
                  <a:pt x="158" y="210"/>
                  <a:pt x="168" y="203"/>
                </a:cubicBezTo>
                <a:cubicBezTo>
                  <a:pt x="168" y="157"/>
                  <a:pt x="168" y="157"/>
                  <a:pt x="168" y="157"/>
                </a:cubicBezTo>
                <a:cubicBezTo>
                  <a:pt x="159" y="144"/>
                  <a:pt x="149" y="134"/>
                  <a:pt x="149" y="134"/>
                </a:cubicBezTo>
                <a:cubicBezTo>
                  <a:pt x="149" y="134"/>
                  <a:pt x="158" y="141"/>
                  <a:pt x="168" y="150"/>
                </a:cubicBezTo>
                <a:cubicBezTo>
                  <a:pt x="168" y="132"/>
                  <a:pt x="168" y="132"/>
                  <a:pt x="168" y="132"/>
                </a:cubicBezTo>
                <a:cubicBezTo>
                  <a:pt x="159" y="122"/>
                  <a:pt x="150" y="114"/>
                  <a:pt x="146" y="112"/>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0" name="Oval 21"/>
          <p:cNvSpPr>
            <a:spLocks noChangeArrowheads="1"/>
          </p:cNvSpPr>
          <p:nvPr/>
        </p:nvSpPr>
        <p:spPr bwMode="auto">
          <a:xfrm>
            <a:off x="7526604" y="1519054"/>
            <a:ext cx="105938" cy="105938"/>
          </a:xfrm>
          <a:prstGeom prst="ellipse">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1" name="Freeform 22"/>
          <p:cNvSpPr>
            <a:spLocks/>
          </p:cNvSpPr>
          <p:nvPr/>
        </p:nvSpPr>
        <p:spPr bwMode="auto">
          <a:xfrm>
            <a:off x="7564693" y="1597615"/>
            <a:ext cx="166644" cy="347572"/>
          </a:xfrm>
          <a:custGeom>
            <a:avLst/>
            <a:gdLst>
              <a:gd name="T0" fmla="*/ 0 w 102"/>
              <a:gd name="T1" fmla="*/ 6 h 213"/>
              <a:gd name="T2" fmla="*/ 68 w 102"/>
              <a:gd name="T3" fmla="*/ 184 h 213"/>
              <a:gd name="T4" fmla="*/ 99 w 102"/>
              <a:gd name="T5" fmla="*/ 213 h 213"/>
              <a:gd name="T6" fmla="*/ 23 w 102"/>
              <a:gd name="T7" fmla="*/ 0 h 213"/>
              <a:gd name="T8" fmla="*/ 0 w 102"/>
              <a:gd name="T9" fmla="*/ 6 h 213"/>
            </a:gdLst>
            <a:ahLst/>
            <a:cxnLst>
              <a:cxn ang="0">
                <a:pos x="T0" y="T1"/>
              </a:cxn>
              <a:cxn ang="0">
                <a:pos x="T2" y="T3"/>
              </a:cxn>
              <a:cxn ang="0">
                <a:pos x="T4" y="T5"/>
              </a:cxn>
              <a:cxn ang="0">
                <a:pos x="T6" y="T7"/>
              </a:cxn>
              <a:cxn ang="0">
                <a:pos x="T8" y="T9"/>
              </a:cxn>
            </a:cxnLst>
            <a:rect l="0" t="0" r="r" b="b"/>
            <a:pathLst>
              <a:path w="102" h="213">
                <a:moveTo>
                  <a:pt x="0" y="6"/>
                </a:moveTo>
                <a:cubicBezTo>
                  <a:pt x="0" y="7"/>
                  <a:pt x="68" y="184"/>
                  <a:pt x="68" y="184"/>
                </a:cubicBezTo>
                <a:cubicBezTo>
                  <a:pt x="68" y="184"/>
                  <a:pt x="96" y="213"/>
                  <a:pt x="99" y="213"/>
                </a:cubicBezTo>
                <a:cubicBezTo>
                  <a:pt x="102" y="213"/>
                  <a:pt x="23" y="0"/>
                  <a:pt x="23" y="0"/>
                </a:cubicBezTo>
                <a:lnTo>
                  <a:pt x="0" y="6"/>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2" name="Freeform 23"/>
          <p:cNvSpPr>
            <a:spLocks/>
          </p:cNvSpPr>
          <p:nvPr/>
        </p:nvSpPr>
        <p:spPr bwMode="auto">
          <a:xfrm>
            <a:off x="7418285" y="1597615"/>
            <a:ext cx="178547" cy="342811"/>
          </a:xfrm>
          <a:custGeom>
            <a:avLst/>
            <a:gdLst>
              <a:gd name="T0" fmla="*/ 149 w 150"/>
              <a:gd name="T1" fmla="*/ 14 h 288"/>
              <a:gd name="T2" fmla="*/ 40 w 150"/>
              <a:gd name="T3" fmla="*/ 248 h 288"/>
              <a:gd name="T4" fmla="*/ 0 w 150"/>
              <a:gd name="T5" fmla="*/ 288 h 288"/>
              <a:gd name="T6" fmla="*/ 11 w 150"/>
              <a:gd name="T7" fmla="*/ 233 h 288"/>
              <a:gd name="T8" fmla="*/ 117 w 150"/>
              <a:gd name="T9" fmla="*/ 0 h 288"/>
              <a:gd name="T10" fmla="*/ 150 w 150"/>
              <a:gd name="T11" fmla="*/ 11 h 288"/>
              <a:gd name="T12" fmla="*/ 149 w 150"/>
              <a:gd name="T13" fmla="*/ 14 h 288"/>
            </a:gdLst>
            <a:ahLst/>
            <a:cxnLst>
              <a:cxn ang="0">
                <a:pos x="T0" y="T1"/>
              </a:cxn>
              <a:cxn ang="0">
                <a:pos x="T2" y="T3"/>
              </a:cxn>
              <a:cxn ang="0">
                <a:pos x="T4" y="T5"/>
              </a:cxn>
              <a:cxn ang="0">
                <a:pos x="T6" y="T7"/>
              </a:cxn>
              <a:cxn ang="0">
                <a:pos x="T8" y="T9"/>
              </a:cxn>
              <a:cxn ang="0">
                <a:pos x="T10" y="T11"/>
              </a:cxn>
              <a:cxn ang="0">
                <a:pos x="T12" y="T13"/>
              </a:cxn>
            </a:cxnLst>
            <a:rect l="0" t="0" r="r" b="b"/>
            <a:pathLst>
              <a:path w="150" h="288">
                <a:moveTo>
                  <a:pt x="149" y="14"/>
                </a:moveTo>
                <a:lnTo>
                  <a:pt x="40" y="248"/>
                </a:lnTo>
                <a:lnTo>
                  <a:pt x="0" y="288"/>
                </a:lnTo>
                <a:lnTo>
                  <a:pt x="11" y="233"/>
                </a:lnTo>
                <a:lnTo>
                  <a:pt x="117" y="0"/>
                </a:lnTo>
                <a:lnTo>
                  <a:pt x="150" y="11"/>
                </a:lnTo>
                <a:lnTo>
                  <a:pt x="149" y="14"/>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3" name="Freeform 24"/>
          <p:cNvSpPr>
            <a:spLocks/>
          </p:cNvSpPr>
          <p:nvPr/>
        </p:nvSpPr>
        <p:spPr bwMode="auto">
          <a:xfrm>
            <a:off x="7574216" y="1480964"/>
            <a:ext cx="19045" cy="59516"/>
          </a:xfrm>
          <a:custGeom>
            <a:avLst/>
            <a:gdLst>
              <a:gd name="T0" fmla="*/ 12 w 12"/>
              <a:gd name="T1" fmla="*/ 30 h 36"/>
              <a:gd name="T2" fmla="*/ 6 w 12"/>
              <a:gd name="T3" fmla="*/ 36 h 36"/>
              <a:gd name="T4" fmla="*/ 0 w 12"/>
              <a:gd name="T5" fmla="*/ 30 h 36"/>
              <a:gd name="T6" fmla="*/ 0 w 12"/>
              <a:gd name="T7" fmla="*/ 6 h 36"/>
              <a:gd name="T8" fmla="*/ 6 w 12"/>
              <a:gd name="T9" fmla="*/ 0 h 36"/>
              <a:gd name="T10" fmla="*/ 12 w 12"/>
              <a:gd name="T11" fmla="*/ 6 h 36"/>
              <a:gd name="T12" fmla="*/ 12 w 12"/>
              <a:gd name="T13" fmla="*/ 30 h 36"/>
            </a:gdLst>
            <a:ahLst/>
            <a:cxnLst>
              <a:cxn ang="0">
                <a:pos x="T0" y="T1"/>
              </a:cxn>
              <a:cxn ang="0">
                <a:pos x="T2" y="T3"/>
              </a:cxn>
              <a:cxn ang="0">
                <a:pos x="T4" y="T5"/>
              </a:cxn>
              <a:cxn ang="0">
                <a:pos x="T6" y="T7"/>
              </a:cxn>
              <a:cxn ang="0">
                <a:pos x="T8" y="T9"/>
              </a:cxn>
              <a:cxn ang="0">
                <a:pos x="T10" y="T11"/>
              </a:cxn>
              <a:cxn ang="0">
                <a:pos x="T12" y="T13"/>
              </a:cxn>
            </a:cxnLst>
            <a:rect l="0" t="0" r="r" b="b"/>
            <a:pathLst>
              <a:path w="12" h="36">
                <a:moveTo>
                  <a:pt x="12" y="30"/>
                </a:moveTo>
                <a:cubicBezTo>
                  <a:pt x="12" y="33"/>
                  <a:pt x="10" y="36"/>
                  <a:pt x="6" y="36"/>
                </a:cubicBezTo>
                <a:cubicBezTo>
                  <a:pt x="3" y="36"/>
                  <a:pt x="0" y="33"/>
                  <a:pt x="0" y="30"/>
                </a:cubicBezTo>
                <a:cubicBezTo>
                  <a:pt x="0" y="6"/>
                  <a:pt x="0" y="6"/>
                  <a:pt x="0" y="6"/>
                </a:cubicBezTo>
                <a:cubicBezTo>
                  <a:pt x="0" y="3"/>
                  <a:pt x="3" y="0"/>
                  <a:pt x="6" y="0"/>
                </a:cubicBezTo>
                <a:cubicBezTo>
                  <a:pt x="10" y="0"/>
                  <a:pt x="12" y="3"/>
                  <a:pt x="12" y="6"/>
                </a:cubicBezTo>
                <a:lnTo>
                  <a:pt x="12" y="3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4" name="Freeform 25"/>
          <p:cNvSpPr>
            <a:spLocks noEditPoints="1"/>
          </p:cNvSpPr>
          <p:nvPr/>
        </p:nvSpPr>
        <p:spPr bwMode="auto">
          <a:xfrm>
            <a:off x="6721951" y="1225047"/>
            <a:ext cx="169025" cy="457081"/>
          </a:xfrm>
          <a:custGeom>
            <a:avLst/>
            <a:gdLst>
              <a:gd name="T0" fmla="*/ 51 w 103"/>
              <a:gd name="T1" fmla="*/ 280 h 280"/>
              <a:gd name="T2" fmla="*/ 103 w 103"/>
              <a:gd name="T3" fmla="*/ 140 h 280"/>
              <a:gd name="T4" fmla="*/ 51 w 103"/>
              <a:gd name="T5" fmla="*/ 0 h 280"/>
              <a:gd name="T6" fmla="*/ 51 w 103"/>
              <a:gd name="T7" fmla="*/ 22 h 280"/>
              <a:gd name="T8" fmla="*/ 94 w 103"/>
              <a:gd name="T9" fmla="*/ 140 h 280"/>
              <a:gd name="T10" fmla="*/ 51 w 103"/>
              <a:gd name="T11" fmla="*/ 257 h 280"/>
              <a:gd name="T12" fmla="*/ 51 w 103"/>
              <a:gd name="T13" fmla="*/ 280 h 280"/>
              <a:gd name="T14" fmla="*/ 51 w 103"/>
              <a:gd name="T15" fmla="*/ 0 h 280"/>
              <a:gd name="T16" fmla="*/ 0 w 103"/>
              <a:gd name="T17" fmla="*/ 140 h 280"/>
              <a:gd name="T18" fmla="*/ 51 w 103"/>
              <a:gd name="T19" fmla="*/ 280 h 280"/>
              <a:gd name="T20" fmla="*/ 51 w 103"/>
              <a:gd name="T21" fmla="*/ 280 h 280"/>
              <a:gd name="T22" fmla="*/ 51 w 103"/>
              <a:gd name="T23" fmla="*/ 257 h 280"/>
              <a:gd name="T24" fmla="*/ 51 w 103"/>
              <a:gd name="T25" fmla="*/ 257 h 280"/>
              <a:gd name="T26" fmla="*/ 51 w 103"/>
              <a:gd name="T27" fmla="*/ 257 h 280"/>
              <a:gd name="T28" fmla="*/ 8 w 103"/>
              <a:gd name="T29" fmla="*/ 140 h 280"/>
              <a:gd name="T30" fmla="*/ 51 w 103"/>
              <a:gd name="T31" fmla="*/ 22 h 280"/>
              <a:gd name="T32" fmla="*/ 51 w 103"/>
              <a:gd name="T33" fmla="*/ 22 h 280"/>
              <a:gd name="T34" fmla="*/ 51 w 103"/>
              <a:gd name="T35" fmla="*/ 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3" h="280">
                <a:moveTo>
                  <a:pt x="51" y="280"/>
                </a:moveTo>
                <a:cubicBezTo>
                  <a:pt x="80" y="280"/>
                  <a:pt x="103" y="217"/>
                  <a:pt x="103" y="140"/>
                </a:cubicBezTo>
                <a:cubicBezTo>
                  <a:pt x="103" y="62"/>
                  <a:pt x="80" y="0"/>
                  <a:pt x="51" y="0"/>
                </a:cubicBezTo>
                <a:cubicBezTo>
                  <a:pt x="51" y="22"/>
                  <a:pt x="51" y="22"/>
                  <a:pt x="51" y="22"/>
                </a:cubicBezTo>
                <a:cubicBezTo>
                  <a:pt x="75" y="22"/>
                  <a:pt x="94" y="75"/>
                  <a:pt x="94" y="140"/>
                </a:cubicBezTo>
                <a:cubicBezTo>
                  <a:pt x="94" y="204"/>
                  <a:pt x="75" y="257"/>
                  <a:pt x="51" y="257"/>
                </a:cubicBezTo>
                <a:lnTo>
                  <a:pt x="51" y="280"/>
                </a:lnTo>
                <a:close/>
                <a:moveTo>
                  <a:pt x="51" y="0"/>
                </a:moveTo>
                <a:cubicBezTo>
                  <a:pt x="23" y="0"/>
                  <a:pt x="0" y="62"/>
                  <a:pt x="0" y="140"/>
                </a:cubicBezTo>
                <a:cubicBezTo>
                  <a:pt x="0" y="217"/>
                  <a:pt x="23" y="280"/>
                  <a:pt x="51" y="280"/>
                </a:cubicBezTo>
                <a:cubicBezTo>
                  <a:pt x="51" y="280"/>
                  <a:pt x="51" y="280"/>
                  <a:pt x="51" y="280"/>
                </a:cubicBezTo>
                <a:cubicBezTo>
                  <a:pt x="51" y="257"/>
                  <a:pt x="51" y="257"/>
                  <a:pt x="51" y="257"/>
                </a:cubicBezTo>
                <a:cubicBezTo>
                  <a:pt x="51" y="257"/>
                  <a:pt x="51" y="257"/>
                  <a:pt x="51" y="257"/>
                </a:cubicBezTo>
                <a:cubicBezTo>
                  <a:pt x="51" y="257"/>
                  <a:pt x="51" y="257"/>
                  <a:pt x="51" y="257"/>
                </a:cubicBezTo>
                <a:cubicBezTo>
                  <a:pt x="27" y="257"/>
                  <a:pt x="8" y="204"/>
                  <a:pt x="8" y="140"/>
                </a:cubicBezTo>
                <a:cubicBezTo>
                  <a:pt x="8" y="75"/>
                  <a:pt x="27" y="22"/>
                  <a:pt x="51" y="22"/>
                </a:cubicBezTo>
                <a:cubicBezTo>
                  <a:pt x="51" y="22"/>
                  <a:pt x="51" y="22"/>
                  <a:pt x="51" y="22"/>
                </a:cubicBezTo>
                <a:cubicBezTo>
                  <a:pt x="51" y="0"/>
                  <a:pt x="51" y="0"/>
                  <a:pt x="51" y="0"/>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5" name="Freeform 26"/>
          <p:cNvSpPr>
            <a:spLocks noEditPoints="1"/>
          </p:cNvSpPr>
          <p:nvPr/>
        </p:nvSpPr>
        <p:spPr bwMode="auto">
          <a:xfrm>
            <a:off x="6576732" y="1369074"/>
            <a:ext cx="458272" cy="167835"/>
          </a:xfrm>
          <a:custGeom>
            <a:avLst/>
            <a:gdLst>
              <a:gd name="T0" fmla="*/ 280 w 280"/>
              <a:gd name="T1" fmla="*/ 52 h 103"/>
              <a:gd name="T2" fmla="*/ 140 w 280"/>
              <a:gd name="T3" fmla="*/ 0 h 103"/>
              <a:gd name="T4" fmla="*/ 140 w 280"/>
              <a:gd name="T5" fmla="*/ 8 h 103"/>
              <a:gd name="T6" fmla="*/ 257 w 280"/>
              <a:gd name="T7" fmla="*/ 52 h 103"/>
              <a:gd name="T8" fmla="*/ 140 w 280"/>
              <a:gd name="T9" fmla="*/ 95 h 103"/>
              <a:gd name="T10" fmla="*/ 140 w 280"/>
              <a:gd name="T11" fmla="*/ 103 h 103"/>
              <a:gd name="T12" fmla="*/ 280 w 280"/>
              <a:gd name="T13" fmla="*/ 52 h 103"/>
              <a:gd name="T14" fmla="*/ 140 w 280"/>
              <a:gd name="T15" fmla="*/ 0 h 103"/>
              <a:gd name="T16" fmla="*/ 140 w 280"/>
              <a:gd name="T17" fmla="*/ 0 h 103"/>
              <a:gd name="T18" fmla="*/ 0 w 280"/>
              <a:gd name="T19" fmla="*/ 52 h 103"/>
              <a:gd name="T20" fmla="*/ 140 w 280"/>
              <a:gd name="T21" fmla="*/ 103 h 103"/>
              <a:gd name="T22" fmla="*/ 140 w 280"/>
              <a:gd name="T23" fmla="*/ 103 h 103"/>
              <a:gd name="T24" fmla="*/ 140 w 280"/>
              <a:gd name="T25" fmla="*/ 95 h 103"/>
              <a:gd name="T26" fmla="*/ 140 w 280"/>
              <a:gd name="T27" fmla="*/ 95 h 103"/>
              <a:gd name="T28" fmla="*/ 23 w 280"/>
              <a:gd name="T29" fmla="*/ 52 h 103"/>
              <a:gd name="T30" fmla="*/ 23 w 280"/>
              <a:gd name="T31" fmla="*/ 52 h 103"/>
              <a:gd name="T32" fmla="*/ 140 w 280"/>
              <a:gd name="T33" fmla="*/ 8 h 103"/>
              <a:gd name="T34" fmla="*/ 140 w 280"/>
              <a:gd name="T35" fmla="*/ 8 h 103"/>
              <a:gd name="T36" fmla="*/ 140 w 280"/>
              <a:gd name="T37"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0" h="103">
                <a:moveTo>
                  <a:pt x="280" y="52"/>
                </a:moveTo>
                <a:cubicBezTo>
                  <a:pt x="280" y="23"/>
                  <a:pt x="217" y="0"/>
                  <a:pt x="140" y="0"/>
                </a:cubicBezTo>
                <a:cubicBezTo>
                  <a:pt x="140" y="8"/>
                  <a:pt x="140" y="8"/>
                  <a:pt x="140" y="8"/>
                </a:cubicBezTo>
                <a:cubicBezTo>
                  <a:pt x="205" y="8"/>
                  <a:pt x="257" y="28"/>
                  <a:pt x="257" y="52"/>
                </a:cubicBezTo>
                <a:cubicBezTo>
                  <a:pt x="257" y="75"/>
                  <a:pt x="205" y="95"/>
                  <a:pt x="140" y="95"/>
                </a:cubicBezTo>
                <a:cubicBezTo>
                  <a:pt x="140" y="103"/>
                  <a:pt x="140" y="103"/>
                  <a:pt x="140" y="103"/>
                </a:cubicBezTo>
                <a:cubicBezTo>
                  <a:pt x="217" y="103"/>
                  <a:pt x="280" y="80"/>
                  <a:pt x="280" y="52"/>
                </a:cubicBezTo>
                <a:close/>
                <a:moveTo>
                  <a:pt x="140" y="0"/>
                </a:moveTo>
                <a:cubicBezTo>
                  <a:pt x="140" y="0"/>
                  <a:pt x="140" y="0"/>
                  <a:pt x="140" y="0"/>
                </a:cubicBezTo>
                <a:cubicBezTo>
                  <a:pt x="63" y="0"/>
                  <a:pt x="0" y="23"/>
                  <a:pt x="0" y="52"/>
                </a:cubicBezTo>
                <a:cubicBezTo>
                  <a:pt x="0" y="80"/>
                  <a:pt x="63" y="103"/>
                  <a:pt x="140" y="103"/>
                </a:cubicBezTo>
                <a:cubicBezTo>
                  <a:pt x="140" y="103"/>
                  <a:pt x="140" y="103"/>
                  <a:pt x="140" y="103"/>
                </a:cubicBezTo>
                <a:cubicBezTo>
                  <a:pt x="140" y="95"/>
                  <a:pt x="140" y="95"/>
                  <a:pt x="140" y="95"/>
                </a:cubicBezTo>
                <a:cubicBezTo>
                  <a:pt x="140" y="95"/>
                  <a:pt x="140" y="95"/>
                  <a:pt x="140" y="95"/>
                </a:cubicBezTo>
                <a:cubicBezTo>
                  <a:pt x="75" y="95"/>
                  <a:pt x="23" y="75"/>
                  <a:pt x="23" y="52"/>
                </a:cubicBezTo>
                <a:cubicBezTo>
                  <a:pt x="23" y="52"/>
                  <a:pt x="23" y="52"/>
                  <a:pt x="23" y="52"/>
                </a:cubicBezTo>
                <a:cubicBezTo>
                  <a:pt x="23" y="28"/>
                  <a:pt x="75" y="8"/>
                  <a:pt x="140" y="8"/>
                </a:cubicBezTo>
                <a:cubicBezTo>
                  <a:pt x="140" y="8"/>
                  <a:pt x="140" y="8"/>
                  <a:pt x="140" y="8"/>
                </a:cubicBezTo>
                <a:lnTo>
                  <a:pt x="140"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6" name="Freeform 27"/>
          <p:cNvSpPr>
            <a:spLocks noEditPoints="1"/>
          </p:cNvSpPr>
          <p:nvPr/>
        </p:nvSpPr>
        <p:spPr bwMode="auto">
          <a:xfrm>
            <a:off x="6611251" y="1265518"/>
            <a:ext cx="389233" cy="373759"/>
          </a:xfrm>
          <a:custGeom>
            <a:avLst/>
            <a:gdLst>
              <a:gd name="T0" fmla="*/ 218 w 238"/>
              <a:gd name="T1" fmla="*/ 16 h 229"/>
              <a:gd name="T2" fmla="*/ 119 w 238"/>
              <a:gd name="T3" fmla="*/ 46 h 229"/>
              <a:gd name="T4" fmla="*/ 119 w 238"/>
              <a:gd name="T5" fmla="*/ 57 h 229"/>
              <a:gd name="T6" fmla="*/ 202 w 238"/>
              <a:gd name="T7" fmla="*/ 32 h 229"/>
              <a:gd name="T8" fmla="*/ 150 w 238"/>
              <a:gd name="T9" fmla="*/ 145 h 229"/>
              <a:gd name="T10" fmla="*/ 119 w 238"/>
              <a:gd name="T11" fmla="*/ 172 h 229"/>
              <a:gd name="T12" fmla="*/ 119 w 238"/>
              <a:gd name="T13" fmla="*/ 183 h 229"/>
              <a:gd name="T14" fmla="*/ 156 w 238"/>
              <a:gd name="T15" fmla="*/ 151 h 229"/>
              <a:gd name="T16" fmla="*/ 218 w 238"/>
              <a:gd name="T17" fmla="*/ 16 h 229"/>
              <a:gd name="T18" fmla="*/ 119 w 238"/>
              <a:gd name="T19" fmla="*/ 46 h 229"/>
              <a:gd name="T20" fmla="*/ 83 w 238"/>
              <a:gd name="T21" fmla="*/ 78 h 229"/>
              <a:gd name="T22" fmla="*/ 20 w 238"/>
              <a:gd name="T23" fmla="*/ 214 h 229"/>
              <a:gd name="T24" fmla="*/ 119 w 238"/>
              <a:gd name="T25" fmla="*/ 183 h 229"/>
              <a:gd name="T26" fmla="*/ 119 w 238"/>
              <a:gd name="T27" fmla="*/ 172 h 229"/>
              <a:gd name="T28" fmla="*/ 36 w 238"/>
              <a:gd name="T29" fmla="*/ 197 h 229"/>
              <a:gd name="T30" fmla="*/ 36 w 238"/>
              <a:gd name="T31" fmla="*/ 197 h 229"/>
              <a:gd name="T32" fmla="*/ 89 w 238"/>
              <a:gd name="T33" fmla="*/ 84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16"/>
                </a:moveTo>
                <a:cubicBezTo>
                  <a:pt x="202" y="0"/>
                  <a:pt x="162" y="13"/>
                  <a:pt x="119" y="46"/>
                </a:cubicBezTo>
                <a:cubicBezTo>
                  <a:pt x="119" y="57"/>
                  <a:pt x="119" y="57"/>
                  <a:pt x="119" y="57"/>
                </a:cubicBezTo>
                <a:cubicBezTo>
                  <a:pt x="155" y="30"/>
                  <a:pt x="189" y="19"/>
                  <a:pt x="202" y="32"/>
                </a:cubicBezTo>
                <a:cubicBezTo>
                  <a:pt x="219" y="49"/>
                  <a:pt x="195" y="99"/>
                  <a:pt x="150" y="145"/>
                </a:cubicBezTo>
                <a:cubicBezTo>
                  <a:pt x="140" y="155"/>
                  <a:pt x="129" y="164"/>
                  <a:pt x="119" y="172"/>
                </a:cubicBezTo>
                <a:cubicBezTo>
                  <a:pt x="119" y="183"/>
                  <a:pt x="119" y="183"/>
                  <a:pt x="119" y="183"/>
                </a:cubicBezTo>
                <a:cubicBezTo>
                  <a:pt x="131" y="174"/>
                  <a:pt x="144" y="163"/>
                  <a:pt x="156" y="151"/>
                </a:cubicBezTo>
                <a:cubicBezTo>
                  <a:pt x="210" y="96"/>
                  <a:pt x="238" y="36"/>
                  <a:pt x="218" y="16"/>
                </a:cubicBezTo>
                <a:close/>
                <a:moveTo>
                  <a:pt x="119" y="46"/>
                </a:moveTo>
                <a:cubicBezTo>
                  <a:pt x="107" y="55"/>
                  <a:pt x="95" y="66"/>
                  <a:pt x="83" y="78"/>
                </a:cubicBezTo>
                <a:cubicBezTo>
                  <a:pt x="28" y="133"/>
                  <a:pt x="0" y="193"/>
                  <a:pt x="20" y="214"/>
                </a:cubicBezTo>
                <a:cubicBezTo>
                  <a:pt x="36" y="229"/>
                  <a:pt x="76" y="216"/>
                  <a:pt x="119" y="183"/>
                </a:cubicBezTo>
                <a:cubicBezTo>
                  <a:pt x="119" y="172"/>
                  <a:pt x="119" y="172"/>
                  <a:pt x="119" y="172"/>
                </a:cubicBezTo>
                <a:cubicBezTo>
                  <a:pt x="83" y="199"/>
                  <a:pt x="49" y="211"/>
                  <a:pt x="36" y="197"/>
                </a:cubicBezTo>
                <a:cubicBezTo>
                  <a:pt x="36" y="197"/>
                  <a:pt x="36" y="197"/>
                  <a:pt x="36" y="197"/>
                </a:cubicBezTo>
                <a:cubicBezTo>
                  <a:pt x="19" y="181"/>
                  <a:pt x="43" y="130"/>
                  <a:pt x="89" y="84"/>
                </a:cubicBezTo>
                <a:cubicBezTo>
                  <a:pt x="99" y="74"/>
                  <a:pt x="109" y="65"/>
                  <a:pt x="119" y="57"/>
                </a:cubicBezTo>
                <a:lnTo>
                  <a:pt x="119" y="46"/>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7" name="Freeform 28"/>
          <p:cNvSpPr>
            <a:spLocks noEditPoints="1"/>
          </p:cNvSpPr>
          <p:nvPr/>
        </p:nvSpPr>
        <p:spPr bwMode="auto">
          <a:xfrm>
            <a:off x="6611251" y="1265518"/>
            <a:ext cx="389233" cy="373759"/>
          </a:xfrm>
          <a:custGeom>
            <a:avLst/>
            <a:gdLst>
              <a:gd name="T0" fmla="*/ 218 w 238"/>
              <a:gd name="T1" fmla="*/ 214 h 229"/>
              <a:gd name="T2" fmla="*/ 156 w 238"/>
              <a:gd name="T3" fmla="*/ 78 h 229"/>
              <a:gd name="T4" fmla="*/ 119 w 238"/>
              <a:gd name="T5" fmla="*/ 46 h 229"/>
              <a:gd name="T6" fmla="*/ 119 w 238"/>
              <a:gd name="T7" fmla="*/ 57 h 229"/>
              <a:gd name="T8" fmla="*/ 150 w 238"/>
              <a:gd name="T9" fmla="*/ 84 h 229"/>
              <a:gd name="T10" fmla="*/ 202 w 238"/>
              <a:gd name="T11" fmla="*/ 197 h 229"/>
              <a:gd name="T12" fmla="*/ 119 w 238"/>
              <a:gd name="T13" fmla="*/ 172 h 229"/>
              <a:gd name="T14" fmla="*/ 119 w 238"/>
              <a:gd name="T15" fmla="*/ 183 h 229"/>
              <a:gd name="T16" fmla="*/ 218 w 238"/>
              <a:gd name="T17" fmla="*/ 214 h 229"/>
              <a:gd name="T18" fmla="*/ 119 w 238"/>
              <a:gd name="T19" fmla="*/ 46 h 229"/>
              <a:gd name="T20" fmla="*/ 20 w 238"/>
              <a:gd name="T21" fmla="*/ 16 h 229"/>
              <a:gd name="T22" fmla="*/ 83 w 238"/>
              <a:gd name="T23" fmla="*/ 151 h 229"/>
              <a:gd name="T24" fmla="*/ 119 w 238"/>
              <a:gd name="T25" fmla="*/ 183 h 229"/>
              <a:gd name="T26" fmla="*/ 119 w 238"/>
              <a:gd name="T27" fmla="*/ 172 h 229"/>
              <a:gd name="T28" fmla="*/ 89 w 238"/>
              <a:gd name="T29" fmla="*/ 145 h 229"/>
              <a:gd name="T30" fmla="*/ 36 w 238"/>
              <a:gd name="T31" fmla="*/ 32 h 229"/>
              <a:gd name="T32" fmla="*/ 36 w 238"/>
              <a:gd name="T33" fmla="*/ 32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214"/>
                </a:moveTo>
                <a:cubicBezTo>
                  <a:pt x="238" y="193"/>
                  <a:pt x="210" y="133"/>
                  <a:pt x="156" y="78"/>
                </a:cubicBezTo>
                <a:cubicBezTo>
                  <a:pt x="144" y="66"/>
                  <a:pt x="131" y="55"/>
                  <a:pt x="119" y="46"/>
                </a:cubicBezTo>
                <a:cubicBezTo>
                  <a:pt x="119" y="57"/>
                  <a:pt x="119" y="57"/>
                  <a:pt x="119" y="57"/>
                </a:cubicBezTo>
                <a:cubicBezTo>
                  <a:pt x="129" y="65"/>
                  <a:pt x="140" y="74"/>
                  <a:pt x="150" y="84"/>
                </a:cubicBezTo>
                <a:cubicBezTo>
                  <a:pt x="195" y="130"/>
                  <a:pt x="219" y="181"/>
                  <a:pt x="202" y="197"/>
                </a:cubicBezTo>
                <a:cubicBezTo>
                  <a:pt x="189" y="211"/>
                  <a:pt x="155" y="199"/>
                  <a:pt x="119" y="172"/>
                </a:cubicBezTo>
                <a:cubicBezTo>
                  <a:pt x="119" y="183"/>
                  <a:pt x="119" y="183"/>
                  <a:pt x="119" y="183"/>
                </a:cubicBezTo>
                <a:cubicBezTo>
                  <a:pt x="162" y="216"/>
                  <a:pt x="202" y="229"/>
                  <a:pt x="218" y="214"/>
                </a:cubicBezTo>
                <a:close/>
                <a:moveTo>
                  <a:pt x="119" y="46"/>
                </a:moveTo>
                <a:cubicBezTo>
                  <a:pt x="76" y="13"/>
                  <a:pt x="36" y="0"/>
                  <a:pt x="20" y="16"/>
                </a:cubicBezTo>
                <a:cubicBezTo>
                  <a:pt x="0" y="36"/>
                  <a:pt x="28" y="96"/>
                  <a:pt x="83" y="151"/>
                </a:cubicBezTo>
                <a:cubicBezTo>
                  <a:pt x="95" y="163"/>
                  <a:pt x="107" y="174"/>
                  <a:pt x="119" y="183"/>
                </a:cubicBezTo>
                <a:cubicBezTo>
                  <a:pt x="119" y="172"/>
                  <a:pt x="119" y="172"/>
                  <a:pt x="119" y="172"/>
                </a:cubicBezTo>
                <a:cubicBezTo>
                  <a:pt x="109" y="164"/>
                  <a:pt x="99" y="155"/>
                  <a:pt x="89" y="145"/>
                </a:cubicBezTo>
                <a:cubicBezTo>
                  <a:pt x="43" y="99"/>
                  <a:pt x="19" y="49"/>
                  <a:pt x="36" y="32"/>
                </a:cubicBezTo>
                <a:cubicBezTo>
                  <a:pt x="36" y="32"/>
                  <a:pt x="36" y="32"/>
                  <a:pt x="36" y="32"/>
                </a:cubicBezTo>
                <a:cubicBezTo>
                  <a:pt x="49" y="19"/>
                  <a:pt x="83" y="30"/>
                  <a:pt x="119" y="57"/>
                </a:cubicBezTo>
                <a:lnTo>
                  <a:pt x="119" y="46"/>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8" name="Oval 29"/>
          <p:cNvSpPr>
            <a:spLocks noChangeArrowheads="1"/>
          </p:cNvSpPr>
          <p:nvPr/>
        </p:nvSpPr>
        <p:spPr bwMode="auto">
          <a:xfrm>
            <a:off x="6771944" y="1417878"/>
            <a:ext cx="70229" cy="70229"/>
          </a:xfrm>
          <a:prstGeom prst="ellipse">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9" name="Freeform 30"/>
          <p:cNvSpPr>
            <a:spLocks noEditPoints="1"/>
          </p:cNvSpPr>
          <p:nvPr/>
        </p:nvSpPr>
        <p:spPr bwMode="auto">
          <a:xfrm>
            <a:off x="7311156" y="1095302"/>
            <a:ext cx="192831" cy="365427"/>
          </a:xfrm>
          <a:custGeom>
            <a:avLst/>
            <a:gdLst>
              <a:gd name="T0" fmla="*/ 67 w 162"/>
              <a:gd name="T1" fmla="*/ 307 h 307"/>
              <a:gd name="T2" fmla="*/ 162 w 162"/>
              <a:gd name="T3" fmla="*/ 307 h 307"/>
              <a:gd name="T4" fmla="*/ 67 w 162"/>
              <a:gd name="T5" fmla="*/ 127 h 307"/>
              <a:gd name="T6" fmla="*/ 67 w 162"/>
              <a:gd name="T7" fmla="*/ 193 h 307"/>
              <a:gd name="T8" fmla="*/ 110 w 162"/>
              <a:gd name="T9" fmla="*/ 267 h 307"/>
              <a:gd name="T10" fmla="*/ 67 w 162"/>
              <a:gd name="T11" fmla="*/ 267 h 307"/>
              <a:gd name="T12" fmla="*/ 67 w 162"/>
              <a:gd name="T13" fmla="*/ 307 h 307"/>
              <a:gd name="T14" fmla="*/ 0 w 162"/>
              <a:gd name="T15" fmla="*/ 0 h 307"/>
              <a:gd name="T16" fmla="*/ 0 w 162"/>
              <a:gd name="T17" fmla="*/ 307 h 307"/>
              <a:gd name="T18" fmla="*/ 67 w 162"/>
              <a:gd name="T19" fmla="*/ 307 h 307"/>
              <a:gd name="T20" fmla="*/ 67 w 162"/>
              <a:gd name="T21" fmla="*/ 267 h 307"/>
              <a:gd name="T22" fmla="*/ 24 w 162"/>
              <a:gd name="T23" fmla="*/ 267 h 307"/>
              <a:gd name="T24" fmla="*/ 24 w 162"/>
              <a:gd name="T25" fmla="*/ 120 h 307"/>
              <a:gd name="T26" fmla="*/ 24 w 162"/>
              <a:gd name="T27" fmla="*/ 120 h 307"/>
              <a:gd name="T28" fmla="*/ 67 w 162"/>
              <a:gd name="T29" fmla="*/ 193 h 307"/>
              <a:gd name="T30" fmla="*/ 67 w 162"/>
              <a:gd name="T31" fmla="*/ 127 h 307"/>
              <a:gd name="T32" fmla="*/ 0 w 162"/>
              <a:gd name="T33" fmla="*/ 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2" h="307">
                <a:moveTo>
                  <a:pt x="67" y="307"/>
                </a:moveTo>
                <a:lnTo>
                  <a:pt x="162" y="307"/>
                </a:lnTo>
                <a:lnTo>
                  <a:pt x="67" y="127"/>
                </a:lnTo>
                <a:lnTo>
                  <a:pt x="67" y="193"/>
                </a:lnTo>
                <a:lnTo>
                  <a:pt x="110" y="267"/>
                </a:lnTo>
                <a:lnTo>
                  <a:pt x="67" y="267"/>
                </a:lnTo>
                <a:lnTo>
                  <a:pt x="67" y="307"/>
                </a:lnTo>
                <a:close/>
                <a:moveTo>
                  <a:pt x="0" y="0"/>
                </a:moveTo>
                <a:lnTo>
                  <a:pt x="0" y="307"/>
                </a:lnTo>
                <a:lnTo>
                  <a:pt x="67" y="307"/>
                </a:lnTo>
                <a:lnTo>
                  <a:pt x="67" y="267"/>
                </a:lnTo>
                <a:lnTo>
                  <a:pt x="24" y="267"/>
                </a:lnTo>
                <a:lnTo>
                  <a:pt x="24" y="120"/>
                </a:lnTo>
                <a:lnTo>
                  <a:pt x="24" y="120"/>
                </a:lnTo>
                <a:lnTo>
                  <a:pt x="67" y="193"/>
                </a:lnTo>
                <a:lnTo>
                  <a:pt x="67" y="127"/>
                </a:lnTo>
                <a:lnTo>
                  <a:pt x="0"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40" name="Rectangle 31"/>
          <p:cNvSpPr>
            <a:spLocks noChangeArrowheads="1"/>
          </p:cNvSpPr>
          <p:nvPr/>
        </p:nvSpPr>
        <p:spPr bwMode="auto">
          <a:xfrm>
            <a:off x="7214741" y="1094112"/>
            <a:ext cx="48803" cy="355905"/>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41" name="Freeform 32"/>
          <p:cNvSpPr>
            <a:spLocks noEditPoints="1"/>
          </p:cNvSpPr>
          <p:nvPr/>
        </p:nvSpPr>
        <p:spPr bwMode="auto">
          <a:xfrm>
            <a:off x="5634003" y="2886727"/>
            <a:ext cx="421372" cy="308292"/>
          </a:xfrm>
          <a:custGeom>
            <a:avLst/>
            <a:gdLst>
              <a:gd name="T0" fmla="*/ 213 w 258"/>
              <a:gd name="T1" fmla="*/ 31 h 189"/>
              <a:gd name="T2" fmla="*/ 204 w 258"/>
              <a:gd name="T3" fmla="*/ 69 h 189"/>
              <a:gd name="T4" fmla="*/ 228 w 258"/>
              <a:gd name="T5" fmla="*/ 109 h 189"/>
              <a:gd name="T6" fmla="*/ 204 w 258"/>
              <a:gd name="T7" fmla="*/ 146 h 189"/>
              <a:gd name="T8" fmla="*/ 204 w 258"/>
              <a:gd name="T9" fmla="*/ 27 h 189"/>
              <a:gd name="T10" fmla="*/ 91 w 258"/>
              <a:gd name="T11" fmla="*/ 14 h 189"/>
              <a:gd name="T12" fmla="*/ 97 w 258"/>
              <a:gd name="T13" fmla="*/ 15 h 189"/>
              <a:gd name="T14" fmla="*/ 91 w 258"/>
              <a:gd name="T15" fmla="*/ 42 h 189"/>
              <a:gd name="T16" fmla="*/ 91 w 258"/>
              <a:gd name="T17" fmla="*/ 162 h 189"/>
              <a:gd name="T18" fmla="*/ 166 w 258"/>
              <a:gd name="T19" fmla="*/ 145 h 189"/>
              <a:gd name="T20" fmla="*/ 204 w 258"/>
              <a:gd name="T21" fmla="*/ 125 h 189"/>
              <a:gd name="T22" fmla="*/ 191 w 258"/>
              <a:gd name="T23" fmla="*/ 122 h 189"/>
              <a:gd name="T24" fmla="*/ 204 w 258"/>
              <a:gd name="T25" fmla="*/ 69 h 189"/>
              <a:gd name="T26" fmla="*/ 91 w 258"/>
              <a:gd name="T27" fmla="*/ 6 h 189"/>
              <a:gd name="T28" fmla="*/ 78 w 258"/>
              <a:gd name="T29" fmla="*/ 24 h 189"/>
              <a:gd name="T30" fmla="*/ 91 w 258"/>
              <a:gd name="T31" fmla="*/ 14 h 189"/>
              <a:gd name="T32" fmla="*/ 78 w 258"/>
              <a:gd name="T33" fmla="*/ 188 h 189"/>
              <a:gd name="T34" fmla="*/ 91 w 258"/>
              <a:gd name="T35" fmla="*/ 162 h 189"/>
              <a:gd name="T36" fmla="*/ 78 w 258"/>
              <a:gd name="T37" fmla="*/ 176 h 189"/>
              <a:gd name="T38" fmla="*/ 91 w 258"/>
              <a:gd name="T39" fmla="*/ 42 h 189"/>
              <a:gd name="T40" fmla="*/ 80 w 258"/>
              <a:gd name="T41" fmla="*/ 134 h 189"/>
              <a:gd name="T42" fmla="*/ 78 w 258"/>
              <a:gd name="T43" fmla="*/ 64 h 189"/>
              <a:gd name="T44" fmla="*/ 78 w 258"/>
              <a:gd name="T45" fmla="*/ 33 h 189"/>
              <a:gd name="T46" fmla="*/ 91 w 258"/>
              <a:gd name="T47" fmla="*/ 42 h 189"/>
              <a:gd name="T48" fmla="*/ 60 w 258"/>
              <a:gd name="T49" fmla="*/ 18 h 189"/>
              <a:gd name="T50" fmla="*/ 68 w 258"/>
              <a:gd name="T51" fmla="*/ 42 h 189"/>
              <a:gd name="T52" fmla="*/ 78 w 258"/>
              <a:gd name="T53" fmla="*/ 33 h 189"/>
              <a:gd name="T54" fmla="*/ 78 w 258"/>
              <a:gd name="T55" fmla="*/ 9 h 189"/>
              <a:gd name="T56" fmla="*/ 78 w 258"/>
              <a:gd name="T57" fmla="*/ 188 h 189"/>
              <a:gd name="T58" fmla="*/ 60 w 258"/>
              <a:gd name="T59" fmla="*/ 176 h 189"/>
              <a:gd name="T60" fmla="*/ 78 w 258"/>
              <a:gd name="T61" fmla="*/ 64 h 189"/>
              <a:gd name="T62" fmla="*/ 60 w 258"/>
              <a:gd name="T63" fmla="*/ 134 h 189"/>
              <a:gd name="T64" fmla="*/ 70 w 258"/>
              <a:gd name="T65" fmla="*/ 116 h 189"/>
              <a:gd name="T66" fmla="*/ 60 w 258"/>
              <a:gd name="T67" fmla="*/ 87 h 189"/>
              <a:gd name="T68" fmla="*/ 76 w 258"/>
              <a:gd name="T69" fmla="*/ 68 h 189"/>
              <a:gd name="T70" fmla="*/ 60 w 258"/>
              <a:gd name="T71" fmla="*/ 18 h 189"/>
              <a:gd name="T72" fmla="*/ 60 w 258"/>
              <a:gd name="T73" fmla="*/ 187 h 189"/>
              <a:gd name="T74" fmla="*/ 59 w 258"/>
              <a:gd name="T75" fmla="*/ 175 h 189"/>
              <a:gd name="T76" fmla="*/ 49 w 258"/>
              <a:gd name="T77" fmla="*/ 144 h 189"/>
              <a:gd name="T78" fmla="*/ 60 w 258"/>
              <a:gd name="T79" fmla="*/ 125 h 189"/>
              <a:gd name="T80" fmla="*/ 41 w 258"/>
              <a:gd name="T81" fmla="*/ 125 h 189"/>
              <a:gd name="T82" fmla="*/ 60 w 258"/>
              <a:gd name="T83" fmla="*/ 87 h 189"/>
              <a:gd name="T84" fmla="*/ 51 w 258"/>
              <a:gd name="T85" fmla="*/ 76 h 189"/>
              <a:gd name="T86" fmla="*/ 43 w 258"/>
              <a:gd name="T87" fmla="*/ 51 h 189"/>
              <a:gd name="T88" fmla="*/ 60 w 258"/>
              <a:gd name="T89" fmla="*/ 1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8" h="189">
                <a:moveTo>
                  <a:pt x="253" y="104"/>
                </a:moveTo>
                <a:cubicBezTo>
                  <a:pt x="258" y="60"/>
                  <a:pt x="213" y="31"/>
                  <a:pt x="213" y="31"/>
                </a:cubicBezTo>
                <a:cubicBezTo>
                  <a:pt x="210" y="30"/>
                  <a:pt x="207" y="28"/>
                  <a:pt x="204" y="27"/>
                </a:cubicBezTo>
                <a:cubicBezTo>
                  <a:pt x="204" y="69"/>
                  <a:pt x="204" y="69"/>
                  <a:pt x="204" y="69"/>
                </a:cubicBezTo>
                <a:cubicBezTo>
                  <a:pt x="208" y="69"/>
                  <a:pt x="212" y="70"/>
                  <a:pt x="216" y="72"/>
                </a:cubicBezTo>
                <a:cubicBezTo>
                  <a:pt x="230" y="79"/>
                  <a:pt x="235" y="95"/>
                  <a:pt x="228" y="109"/>
                </a:cubicBezTo>
                <a:cubicBezTo>
                  <a:pt x="224" y="119"/>
                  <a:pt x="214" y="125"/>
                  <a:pt x="204" y="125"/>
                </a:cubicBezTo>
                <a:cubicBezTo>
                  <a:pt x="204" y="146"/>
                  <a:pt x="204" y="146"/>
                  <a:pt x="204" y="146"/>
                </a:cubicBezTo>
                <a:cubicBezTo>
                  <a:pt x="230" y="144"/>
                  <a:pt x="249" y="134"/>
                  <a:pt x="253" y="104"/>
                </a:cubicBezTo>
                <a:close/>
                <a:moveTo>
                  <a:pt x="204" y="27"/>
                </a:moveTo>
                <a:cubicBezTo>
                  <a:pt x="156" y="5"/>
                  <a:pt x="119" y="0"/>
                  <a:pt x="91" y="6"/>
                </a:cubicBezTo>
                <a:cubicBezTo>
                  <a:pt x="91" y="14"/>
                  <a:pt x="91" y="14"/>
                  <a:pt x="91" y="14"/>
                </a:cubicBezTo>
                <a:cubicBezTo>
                  <a:pt x="93" y="14"/>
                  <a:pt x="95" y="14"/>
                  <a:pt x="97" y="15"/>
                </a:cubicBezTo>
                <a:cubicBezTo>
                  <a:pt x="97" y="15"/>
                  <a:pt x="97" y="15"/>
                  <a:pt x="97" y="15"/>
                </a:cubicBezTo>
                <a:cubicBezTo>
                  <a:pt x="104" y="19"/>
                  <a:pt x="107" y="27"/>
                  <a:pt x="103" y="34"/>
                </a:cubicBezTo>
                <a:cubicBezTo>
                  <a:pt x="101" y="39"/>
                  <a:pt x="96" y="42"/>
                  <a:pt x="91" y="42"/>
                </a:cubicBezTo>
                <a:cubicBezTo>
                  <a:pt x="91" y="146"/>
                  <a:pt x="91" y="146"/>
                  <a:pt x="91" y="146"/>
                </a:cubicBezTo>
                <a:cubicBezTo>
                  <a:pt x="93" y="151"/>
                  <a:pt x="93" y="157"/>
                  <a:pt x="91" y="162"/>
                </a:cubicBezTo>
                <a:cubicBezTo>
                  <a:pt x="91" y="185"/>
                  <a:pt x="91" y="185"/>
                  <a:pt x="91" y="185"/>
                </a:cubicBezTo>
                <a:cubicBezTo>
                  <a:pt x="117" y="174"/>
                  <a:pt x="138" y="143"/>
                  <a:pt x="166" y="145"/>
                </a:cubicBezTo>
                <a:cubicBezTo>
                  <a:pt x="179" y="147"/>
                  <a:pt x="192" y="147"/>
                  <a:pt x="204" y="146"/>
                </a:cubicBezTo>
                <a:cubicBezTo>
                  <a:pt x="204" y="125"/>
                  <a:pt x="204" y="125"/>
                  <a:pt x="204" y="125"/>
                </a:cubicBezTo>
                <a:cubicBezTo>
                  <a:pt x="199" y="125"/>
                  <a:pt x="195" y="124"/>
                  <a:pt x="191" y="122"/>
                </a:cubicBezTo>
                <a:cubicBezTo>
                  <a:pt x="191" y="122"/>
                  <a:pt x="191" y="122"/>
                  <a:pt x="191" y="122"/>
                </a:cubicBezTo>
                <a:cubicBezTo>
                  <a:pt x="177" y="115"/>
                  <a:pt x="172" y="98"/>
                  <a:pt x="179" y="84"/>
                </a:cubicBezTo>
                <a:cubicBezTo>
                  <a:pt x="184" y="74"/>
                  <a:pt x="193" y="69"/>
                  <a:pt x="204" y="69"/>
                </a:cubicBezTo>
                <a:lnTo>
                  <a:pt x="204" y="27"/>
                </a:lnTo>
                <a:close/>
                <a:moveTo>
                  <a:pt x="91" y="6"/>
                </a:moveTo>
                <a:cubicBezTo>
                  <a:pt x="86" y="6"/>
                  <a:pt x="82" y="8"/>
                  <a:pt x="78" y="9"/>
                </a:cubicBezTo>
                <a:cubicBezTo>
                  <a:pt x="78" y="24"/>
                  <a:pt x="78" y="24"/>
                  <a:pt x="78" y="24"/>
                </a:cubicBezTo>
                <a:cubicBezTo>
                  <a:pt x="78" y="23"/>
                  <a:pt x="78" y="22"/>
                  <a:pt x="78" y="22"/>
                </a:cubicBezTo>
                <a:cubicBezTo>
                  <a:pt x="81" y="17"/>
                  <a:pt x="86" y="14"/>
                  <a:pt x="91" y="14"/>
                </a:cubicBezTo>
                <a:cubicBezTo>
                  <a:pt x="91" y="6"/>
                  <a:pt x="91" y="6"/>
                  <a:pt x="91" y="6"/>
                </a:cubicBezTo>
                <a:close/>
                <a:moveTo>
                  <a:pt x="78" y="188"/>
                </a:moveTo>
                <a:cubicBezTo>
                  <a:pt x="82" y="188"/>
                  <a:pt x="87" y="187"/>
                  <a:pt x="91" y="185"/>
                </a:cubicBezTo>
                <a:cubicBezTo>
                  <a:pt x="91" y="162"/>
                  <a:pt x="91" y="162"/>
                  <a:pt x="91" y="162"/>
                </a:cubicBezTo>
                <a:cubicBezTo>
                  <a:pt x="90" y="163"/>
                  <a:pt x="90" y="164"/>
                  <a:pt x="90" y="165"/>
                </a:cubicBezTo>
                <a:cubicBezTo>
                  <a:pt x="87" y="170"/>
                  <a:pt x="83" y="174"/>
                  <a:pt x="78" y="176"/>
                </a:cubicBezTo>
                <a:cubicBezTo>
                  <a:pt x="78" y="188"/>
                  <a:pt x="78" y="188"/>
                  <a:pt x="78" y="188"/>
                </a:cubicBezTo>
                <a:close/>
                <a:moveTo>
                  <a:pt x="91" y="42"/>
                </a:moveTo>
                <a:cubicBezTo>
                  <a:pt x="91" y="146"/>
                  <a:pt x="91" y="146"/>
                  <a:pt x="91" y="146"/>
                </a:cubicBezTo>
                <a:cubicBezTo>
                  <a:pt x="89" y="141"/>
                  <a:pt x="85" y="136"/>
                  <a:pt x="80" y="134"/>
                </a:cubicBezTo>
                <a:cubicBezTo>
                  <a:pt x="79" y="133"/>
                  <a:pt x="78" y="133"/>
                  <a:pt x="78" y="133"/>
                </a:cubicBezTo>
                <a:cubicBezTo>
                  <a:pt x="78" y="64"/>
                  <a:pt x="78" y="64"/>
                  <a:pt x="78" y="64"/>
                </a:cubicBezTo>
                <a:cubicBezTo>
                  <a:pt x="79" y="61"/>
                  <a:pt x="79" y="57"/>
                  <a:pt x="78" y="54"/>
                </a:cubicBezTo>
                <a:cubicBezTo>
                  <a:pt x="78" y="33"/>
                  <a:pt x="78" y="33"/>
                  <a:pt x="78" y="33"/>
                </a:cubicBezTo>
                <a:cubicBezTo>
                  <a:pt x="79" y="36"/>
                  <a:pt x="81" y="39"/>
                  <a:pt x="84" y="41"/>
                </a:cubicBezTo>
                <a:cubicBezTo>
                  <a:pt x="86" y="42"/>
                  <a:pt x="89" y="42"/>
                  <a:pt x="91" y="42"/>
                </a:cubicBezTo>
                <a:close/>
                <a:moveTo>
                  <a:pt x="78" y="9"/>
                </a:moveTo>
                <a:cubicBezTo>
                  <a:pt x="71" y="11"/>
                  <a:pt x="65" y="14"/>
                  <a:pt x="60" y="18"/>
                </a:cubicBezTo>
                <a:cubicBezTo>
                  <a:pt x="60" y="40"/>
                  <a:pt x="60" y="40"/>
                  <a:pt x="60" y="40"/>
                </a:cubicBezTo>
                <a:cubicBezTo>
                  <a:pt x="62" y="40"/>
                  <a:pt x="65" y="41"/>
                  <a:pt x="68" y="42"/>
                </a:cubicBezTo>
                <a:cubicBezTo>
                  <a:pt x="73" y="45"/>
                  <a:pt x="76" y="49"/>
                  <a:pt x="78" y="54"/>
                </a:cubicBezTo>
                <a:cubicBezTo>
                  <a:pt x="78" y="33"/>
                  <a:pt x="78" y="33"/>
                  <a:pt x="78" y="33"/>
                </a:cubicBezTo>
                <a:cubicBezTo>
                  <a:pt x="77" y="30"/>
                  <a:pt x="77" y="27"/>
                  <a:pt x="78" y="24"/>
                </a:cubicBezTo>
                <a:cubicBezTo>
                  <a:pt x="78" y="9"/>
                  <a:pt x="78" y="9"/>
                  <a:pt x="78" y="9"/>
                </a:cubicBezTo>
                <a:close/>
                <a:moveTo>
                  <a:pt x="60" y="187"/>
                </a:moveTo>
                <a:cubicBezTo>
                  <a:pt x="66" y="188"/>
                  <a:pt x="72" y="189"/>
                  <a:pt x="78" y="188"/>
                </a:cubicBezTo>
                <a:cubicBezTo>
                  <a:pt x="78" y="176"/>
                  <a:pt x="78" y="176"/>
                  <a:pt x="78" y="176"/>
                </a:cubicBezTo>
                <a:cubicBezTo>
                  <a:pt x="72" y="178"/>
                  <a:pt x="65" y="178"/>
                  <a:pt x="60" y="176"/>
                </a:cubicBezTo>
                <a:cubicBezTo>
                  <a:pt x="60" y="187"/>
                  <a:pt x="60" y="187"/>
                  <a:pt x="60" y="187"/>
                </a:cubicBezTo>
                <a:close/>
                <a:moveTo>
                  <a:pt x="78" y="64"/>
                </a:moveTo>
                <a:cubicBezTo>
                  <a:pt x="78" y="133"/>
                  <a:pt x="78" y="133"/>
                  <a:pt x="78" y="133"/>
                </a:cubicBezTo>
                <a:cubicBezTo>
                  <a:pt x="72" y="131"/>
                  <a:pt x="65" y="131"/>
                  <a:pt x="60" y="134"/>
                </a:cubicBezTo>
                <a:cubicBezTo>
                  <a:pt x="60" y="125"/>
                  <a:pt x="60" y="125"/>
                  <a:pt x="60" y="125"/>
                </a:cubicBezTo>
                <a:cubicBezTo>
                  <a:pt x="64" y="123"/>
                  <a:pt x="67" y="120"/>
                  <a:pt x="70" y="116"/>
                </a:cubicBezTo>
                <a:cubicBezTo>
                  <a:pt x="75" y="105"/>
                  <a:pt x="71" y="92"/>
                  <a:pt x="60" y="87"/>
                </a:cubicBezTo>
                <a:cubicBezTo>
                  <a:pt x="60" y="87"/>
                  <a:pt x="60" y="87"/>
                  <a:pt x="60" y="87"/>
                </a:cubicBezTo>
                <a:cubicBezTo>
                  <a:pt x="60" y="78"/>
                  <a:pt x="60" y="78"/>
                  <a:pt x="60" y="78"/>
                </a:cubicBezTo>
                <a:cubicBezTo>
                  <a:pt x="66" y="78"/>
                  <a:pt x="73" y="74"/>
                  <a:pt x="76" y="68"/>
                </a:cubicBezTo>
                <a:cubicBezTo>
                  <a:pt x="77" y="66"/>
                  <a:pt x="77" y="65"/>
                  <a:pt x="78" y="64"/>
                </a:cubicBezTo>
                <a:close/>
                <a:moveTo>
                  <a:pt x="60" y="18"/>
                </a:moveTo>
                <a:cubicBezTo>
                  <a:pt x="0" y="56"/>
                  <a:pt x="10" y="159"/>
                  <a:pt x="46" y="180"/>
                </a:cubicBezTo>
                <a:cubicBezTo>
                  <a:pt x="51" y="183"/>
                  <a:pt x="55" y="185"/>
                  <a:pt x="60" y="187"/>
                </a:cubicBezTo>
                <a:cubicBezTo>
                  <a:pt x="60" y="176"/>
                  <a:pt x="60" y="176"/>
                  <a:pt x="60" y="176"/>
                </a:cubicBezTo>
                <a:cubicBezTo>
                  <a:pt x="59" y="175"/>
                  <a:pt x="59" y="175"/>
                  <a:pt x="59" y="175"/>
                </a:cubicBezTo>
                <a:cubicBezTo>
                  <a:pt x="59" y="175"/>
                  <a:pt x="59" y="175"/>
                  <a:pt x="59" y="175"/>
                </a:cubicBezTo>
                <a:cubicBezTo>
                  <a:pt x="48" y="170"/>
                  <a:pt x="43" y="156"/>
                  <a:pt x="49" y="144"/>
                </a:cubicBezTo>
                <a:cubicBezTo>
                  <a:pt x="51" y="139"/>
                  <a:pt x="55" y="136"/>
                  <a:pt x="60" y="134"/>
                </a:cubicBezTo>
                <a:cubicBezTo>
                  <a:pt x="60" y="125"/>
                  <a:pt x="60" y="125"/>
                  <a:pt x="60" y="125"/>
                </a:cubicBezTo>
                <a:cubicBezTo>
                  <a:pt x="54" y="128"/>
                  <a:pt x="47" y="128"/>
                  <a:pt x="41" y="125"/>
                </a:cubicBezTo>
                <a:cubicBezTo>
                  <a:pt x="41" y="125"/>
                  <a:pt x="41" y="125"/>
                  <a:pt x="41" y="125"/>
                </a:cubicBezTo>
                <a:cubicBezTo>
                  <a:pt x="31" y="120"/>
                  <a:pt x="26" y="107"/>
                  <a:pt x="32" y="97"/>
                </a:cubicBezTo>
                <a:cubicBezTo>
                  <a:pt x="37" y="86"/>
                  <a:pt x="49" y="82"/>
                  <a:pt x="60" y="87"/>
                </a:cubicBezTo>
                <a:cubicBezTo>
                  <a:pt x="60" y="78"/>
                  <a:pt x="60" y="78"/>
                  <a:pt x="60" y="78"/>
                </a:cubicBezTo>
                <a:cubicBezTo>
                  <a:pt x="57" y="78"/>
                  <a:pt x="54" y="77"/>
                  <a:pt x="51" y="76"/>
                </a:cubicBezTo>
                <a:cubicBezTo>
                  <a:pt x="42" y="71"/>
                  <a:pt x="38" y="60"/>
                  <a:pt x="43" y="51"/>
                </a:cubicBezTo>
                <a:cubicBezTo>
                  <a:pt x="43" y="51"/>
                  <a:pt x="43" y="51"/>
                  <a:pt x="43" y="51"/>
                </a:cubicBezTo>
                <a:cubicBezTo>
                  <a:pt x="46" y="44"/>
                  <a:pt x="53" y="40"/>
                  <a:pt x="60" y="40"/>
                </a:cubicBezTo>
                <a:lnTo>
                  <a:pt x="60" y="18"/>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grpSp>
        <p:nvGrpSpPr>
          <p:cNvPr id="5" name="Group 127"/>
          <p:cNvGrpSpPr/>
          <p:nvPr/>
        </p:nvGrpSpPr>
        <p:grpSpPr>
          <a:xfrm>
            <a:off x="6818366" y="3195018"/>
            <a:ext cx="380902" cy="490410"/>
            <a:chOff x="8610600" y="4127500"/>
            <a:chExt cx="508001" cy="654050"/>
          </a:xfrm>
          <a:solidFill>
            <a:schemeClr val="tx2">
              <a:lumMod val="20000"/>
              <a:lumOff val="80000"/>
            </a:schemeClr>
          </a:solidFill>
        </p:grpSpPr>
        <p:sp>
          <p:nvSpPr>
            <p:cNvPr id="43" name="Freeform 33"/>
            <p:cNvSpPr>
              <a:spLocks/>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4" name="Freeform 34"/>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5" name="Freeform 35"/>
            <p:cNvSpPr>
              <a:spLocks/>
            </p:cNvSpPr>
            <p:nvPr/>
          </p:nvSpPr>
          <p:spPr bwMode="auto">
            <a:xfrm>
              <a:off x="8610600" y="4144963"/>
              <a:ext cx="496888" cy="433388"/>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6" name="Freeform 36"/>
            <p:cNvSpPr>
              <a:spLocks/>
            </p:cNvSpPr>
            <p:nvPr/>
          </p:nvSpPr>
          <p:spPr bwMode="auto">
            <a:xfrm>
              <a:off x="8729663" y="4613275"/>
              <a:ext cx="141288" cy="168275"/>
            </a:xfrm>
            <a:custGeom>
              <a:avLst/>
              <a:gdLst>
                <a:gd name="T0" fmla="*/ 45 w 65"/>
                <a:gd name="T1" fmla="*/ 5 h 77"/>
                <a:gd name="T2" fmla="*/ 45 w 65"/>
                <a:gd name="T3" fmla="*/ 28 h 77"/>
                <a:gd name="T4" fmla="*/ 25 w 65"/>
                <a:gd name="T5" fmla="*/ 45 h 77"/>
                <a:gd name="T6" fmla="*/ 1 w 65"/>
                <a:gd name="T7" fmla="*/ 64 h 77"/>
                <a:gd name="T8" fmla="*/ 65 w 65"/>
                <a:gd name="T9" fmla="*/ 77 h 77"/>
                <a:gd name="T10" fmla="*/ 65 w 65"/>
                <a:gd name="T11" fmla="*/ 0 h 77"/>
                <a:gd name="T12" fmla="*/ 45 w 65"/>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5" h="77">
                  <a:moveTo>
                    <a:pt x="45" y="5"/>
                  </a:moveTo>
                  <a:cubicBezTo>
                    <a:pt x="45" y="28"/>
                    <a:pt x="45" y="28"/>
                    <a:pt x="45" y="28"/>
                  </a:cubicBezTo>
                  <a:cubicBezTo>
                    <a:pt x="45" y="28"/>
                    <a:pt x="39" y="40"/>
                    <a:pt x="25" y="45"/>
                  </a:cubicBezTo>
                  <a:cubicBezTo>
                    <a:pt x="12" y="49"/>
                    <a:pt x="0" y="56"/>
                    <a:pt x="1" y="64"/>
                  </a:cubicBezTo>
                  <a:cubicBezTo>
                    <a:pt x="2" y="71"/>
                    <a:pt x="18" y="77"/>
                    <a:pt x="65" y="77"/>
                  </a:cubicBezTo>
                  <a:cubicBezTo>
                    <a:pt x="65" y="0"/>
                    <a:pt x="65" y="0"/>
                    <a:pt x="65" y="0"/>
                  </a:cubicBezTo>
                  <a:lnTo>
                    <a:pt x="45"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7" name="Freeform 37"/>
            <p:cNvSpPr>
              <a:spLocks/>
            </p:cNvSpPr>
            <p:nvPr/>
          </p:nvSpPr>
          <p:spPr bwMode="auto">
            <a:xfrm>
              <a:off x="8855075" y="4613275"/>
              <a:ext cx="134938" cy="168275"/>
            </a:xfrm>
            <a:custGeom>
              <a:avLst/>
              <a:gdLst>
                <a:gd name="T0" fmla="*/ 14 w 62"/>
                <a:gd name="T1" fmla="*/ 5 h 77"/>
                <a:gd name="T2" fmla="*/ 14 w 62"/>
                <a:gd name="T3" fmla="*/ 28 h 77"/>
                <a:gd name="T4" fmla="*/ 32 w 62"/>
                <a:gd name="T5" fmla="*/ 45 h 77"/>
                <a:gd name="T6" fmla="*/ 61 w 62"/>
                <a:gd name="T7" fmla="*/ 64 h 77"/>
                <a:gd name="T8" fmla="*/ 0 w 62"/>
                <a:gd name="T9" fmla="*/ 77 h 77"/>
                <a:gd name="T10" fmla="*/ 0 w 62"/>
                <a:gd name="T11" fmla="*/ 0 h 77"/>
                <a:gd name="T12" fmla="*/ 14 w 62"/>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2" h="77">
                  <a:moveTo>
                    <a:pt x="14" y="5"/>
                  </a:moveTo>
                  <a:cubicBezTo>
                    <a:pt x="14" y="28"/>
                    <a:pt x="14" y="28"/>
                    <a:pt x="14" y="28"/>
                  </a:cubicBezTo>
                  <a:cubicBezTo>
                    <a:pt x="14" y="28"/>
                    <a:pt x="19" y="40"/>
                    <a:pt x="32" y="45"/>
                  </a:cubicBezTo>
                  <a:cubicBezTo>
                    <a:pt x="46" y="49"/>
                    <a:pt x="62" y="56"/>
                    <a:pt x="61" y="64"/>
                  </a:cubicBezTo>
                  <a:cubicBezTo>
                    <a:pt x="60" y="71"/>
                    <a:pt x="34" y="77"/>
                    <a:pt x="0" y="77"/>
                  </a:cubicBezTo>
                  <a:cubicBezTo>
                    <a:pt x="0" y="0"/>
                    <a:pt x="0" y="0"/>
                    <a:pt x="0" y="0"/>
                  </a:cubicBezTo>
                  <a:lnTo>
                    <a:pt x="14"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8" name="Freeform 38"/>
            <p:cNvSpPr>
              <a:spLocks/>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9" name="Freeform 39"/>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50" name="Freeform 40"/>
            <p:cNvSpPr>
              <a:spLocks/>
            </p:cNvSpPr>
            <p:nvPr/>
          </p:nvSpPr>
          <p:spPr bwMode="auto">
            <a:xfrm>
              <a:off x="8610600" y="4144963"/>
              <a:ext cx="496888" cy="433388"/>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grpSp>
      <p:sp>
        <p:nvSpPr>
          <p:cNvPr id="51" name="Freeform 41"/>
          <p:cNvSpPr>
            <a:spLocks noEditPoints="1"/>
          </p:cNvSpPr>
          <p:nvPr/>
        </p:nvSpPr>
        <p:spPr bwMode="auto">
          <a:xfrm>
            <a:off x="7133800" y="2699847"/>
            <a:ext cx="321385" cy="292817"/>
          </a:xfrm>
          <a:custGeom>
            <a:avLst/>
            <a:gdLst>
              <a:gd name="T0" fmla="*/ 116 w 196"/>
              <a:gd name="T1" fmla="*/ 2 h 179"/>
              <a:gd name="T2" fmla="*/ 98 w 196"/>
              <a:gd name="T3" fmla="*/ 0 h 179"/>
              <a:gd name="T4" fmla="*/ 98 w 196"/>
              <a:gd name="T5" fmla="*/ 17 h 179"/>
              <a:gd name="T6" fmla="*/ 113 w 196"/>
              <a:gd name="T7" fmla="*/ 18 h 179"/>
              <a:gd name="T8" fmla="*/ 169 w 196"/>
              <a:gd name="T9" fmla="*/ 105 h 179"/>
              <a:gd name="T10" fmla="*/ 98 w 196"/>
              <a:gd name="T11" fmla="*/ 163 h 179"/>
              <a:gd name="T12" fmla="*/ 98 w 196"/>
              <a:gd name="T13" fmla="*/ 179 h 179"/>
              <a:gd name="T14" fmla="*/ 185 w 196"/>
              <a:gd name="T15" fmla="*/ 108 h 179"/>
              <a:gd name="T16" fmla="*/ 116 w 196"/>
              <a:gd name="T17" fmla="*/ 2 h 179"/>
              <a:gd name="T18" fmla="*/ 98 w 196"/>
              <a:gd name="T19" fmla="*/ 0 h 179"/>
              <a:gd name="T20" fmla="*/ 10 w 196"/>
              <a:gd name="T21" fmla="*/ 71 h 179"/>
              <a:gd name="T22" fmla="*/ 79 w 196"/>
              <a:gd name="T23" fmla="*/ 177 h 179"/>
              <a:gd name="T24" fmla="*/ 98 w 196"/>
              <a:gd name="T25" fmla="*/ 179 h 179"/>
              <a:gd name="T26" fmla="*/ 98 w 196"/>
              <a:gd name="T27" fmla="*/ 163 h 179"/>
              <a:gd name="T28" fmla="*/ 83 w 196"/>
              <a:gd name="T29" fmla="*/ 161 h 179"/>
              <a:gd name="T30" fmla="*/ 83 w 196"/>
              <a:gd name="T31" fmla="*/ 161 h 179"/>
              <a:gd name="T32" fmla="*/ 26 w 196"/>
              <a:gd name="T33" fmla="*/ 75 h 179"/>
              <a:gd name="T34" fmla="*/ 98 w 196"/>
              <a:gd name="T35" fmla="*/ 17 h 179"/>
              <a:gd name="T36" fmla="*/ 98 w 196"/>
              <a:gd name="T37"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6" h="179">
                <a:moveTo>
                  <a:pt x="116" y="2"/>
                </a:moveTo>
                <a:cubicBezTo>
                  <a:pt x="110" y="1"/>
                  <a:pt x="104" y="0"/>
                  <a:pt x="98" y="0"/>
                </a:cubicBezTo>
                <a:cubicBezTo>
                  <a:pt x="98" y="17"/>
                  <a:pt x="98" y="17"/>
                  <a:pt x="98" y="17"/>
                </a:cubicBezTo>
                <a:cubicBezTo>
                  <a:pt x="103" y="17"/>
                  <a:pt x="108" y="17"/>
                  <a:pt x="113" y="18"/>
                </a:cubicBezTo>
                <a:cubicBezTo>
                  <a:pt x="152" y="27"/>
                  <a:pt x="177" y="65"/>
                  <a:pt x="169" y="105"/>
                </a:cubicBezTo>
                <a:cubicBezTo>
                  <a:pt x="162" y="139"/>
                  <a:pt x="131" y="163"/>
                  <a:pt x="98" y="163"/>
                </a:cubicBezTo>
                <a:cubicBezTo>
                  <a:pt x="98" y="179"/>
                  <a:pt x="98" y="179"/>
                  <a:pt x="98" y="179"/>
                </a:cubicBezTo>
                <a:cubicBezTo>
                  <a:pt x="139" y="179"/>
                  <a:pt x="177" y="150"/>
                  <a:pt x="185" y="108"/>
                </a:cubicBezTo>
                <a:cubicBezTo>
                  <a:pt x="196" y="60"/>
                  <a:pt x="165" y="12"/>
                  <a:pt x="116" y="2"/>
                </a:cubicBezTo>
                <a:close/>
                <a:moveTo>
                  <a:pt x="98" y="0"/>
                </a:moveTo>
                <a:cubicBezTo>
                  <a:pt x="56" y="0"/>
                  <a:pt x="19" y="29"/>
                  <a:pt x="10" y="71"/>
                </a:cubicBezTo>
                <a:cubicBezTo>
                  <a:pt x="0" y="120"/>
                  <a:pt x="31" y="167"/>
                  <a:pt x="79" y="177"/>
                </a:cubicBezTo>
                <a:cubicBezTo>
                  <a:pt x="85" y="179"/>
                  <a:pt x="92" y="179"/>
                  <a:pt x="98" y="179"/>
                </a:cubicBezTo>
                <a:cubicBezTo>
                  <a:pt x="98" y="163"/>
                  <a:pt x="98" y="163"/>
                  <a:pt x="98" y="163"/>
                </a:cubicBezTo>
                <a:cubicBezTo>
                  <a:pt x="93" y="163"/>
                  <a:pt x="88" y="162"/>
                  <a:pt x="83" y="161"/>
                </a:cubicBezTo>
                <a:cubicBezTo>
                  <a:pt x="83" y="161"/>
                  <a:pt x="83" y="161"/>
                  <a:pt x="83" y="161"/>
                </a:cubicBezTo>
                <a:cubicBezTo>
                  <a:pt x="43" y="153"/>
                  <a:pt x="18" y="114"/>
                  <a:pt x="26" y="75"/>
                </a:cubicBezTo>
                <a:cubicBezTo>
                  <a:pt x="33" y="40"/>
                  <a:pt x="64" y="17"/>
                  <a:pt x="98" y="17"/>
                </a:cubicBezTo>
                <a:lnTo>
                  <a:pt x="98"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52" name="Freeform 42"/>
          <p:cNvSpPr>
            <a:spLocks/>
          </p:cNvSpPr>
          <p:nvPr/>
        </p:nvSpPr>
        <p:spPr bwMode="auto">
          <a:xfrm>
            <a:off x="7217122" y="2970048"/>
            <a:ext cx="69038" cy="148790"/>
          </a:xfrm>
          <a:custGeom>
            <a:avLst/>
            <a:gdLst>
              <a:gd name="T0" fmla="*/ 33 w 58"/>
              <a:gd name="T1" fmla="*/ 125 h 125"/>
              <a:gd name="T2" fmla="*/ 0 w 58"/>
              <a:gd name="T3" fmla="*/ 118 h 125"/>
              <a:gd name="T4" fmla="*/ 25 w 58"/>
              <a:gd name="T5" fmla="*/ 0 h 125"/>
              <a:gd name="T6" fmla="*/ 58 w 58"/>
              <a:gd name="T7" fmla="*/ 7 h 125"/>
              <a:gd name="T8" fmla="*/ 33 w 58"/>
              <a:gd name="T9" fmla="*/ 125 h 125"/>
            </a:gdLst>
            <a:ahLst/>
            <a:cxnLst>
              <a:cxn ang="0">
                <a:pos x="T0" y="T1"/>
              </a:cxn>
              <a:cxn ang="0">
                <a:pos x="T2" y="T3"/>
              </a:cxn>
              <a:cxn ang="0">
                <a:pos x="T4" y="T5"/>
              </a:cxn>
              <a:cxn ang="0">
                <a:pos x="T6" y="T7"/>
              </a:cxn>
              <a:cxn ang="0">
                <a:pos x="T8" y="T9"/>
              </a:cxn>
            </a:cxnLst>
            <a:rect l="0" t="0" r="r" b="b"/>
            <a:pathLst>
              <a:path w="58" h="125">
                <a:moveTo>
                  <a:pt x="33" y="125"/>
                </a:moveTo>
                <a:lnTo>
                  <a:pt x="0" y="118"/>
                </a:lnTo>
                <a:lnTo>
                  <a:pt x="25" y="0"/>
                </a:lnTo>
                <a:lnTo>
                  <a:pt x="58" y="7"/>
                </a:lnTo>
                <a:lnTo>
                  <a:pt x="33" y="125"/>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53" name="Freeform 43"/>
          <p:cNvSpPr>
            <a:spLocks/>
          </p:cNvSpPr>
          <p:nvPr/>
        </p:nvSpPr>
        <p:spPr bwMode="auto">
          <a:xfrm>
            <a:off x="7188554" y="3015280"/>
            <a:ext cx="97606" cy="201164"/>
          </a:xfrm>
          <a:custGeom>
            <a:avLst/>
            <a:gdLst>
              <a:gd name="T0" fmla="*/ 40 w 60"/>
              <a:gd name="T1" fmla="*/ 106 h 123"/>
              <a:gd name="T2" fmla="*/ 18 w 60"/>
              <a:gd name="T3" fmla="*/ 121 h 123"/>
              <a:gd name="T4" fmla="*/ 3 w 60"/>
              <a:gd name="T5" fmla="*/ 98 h 123"/>
              <a:gd name="T6" fmla="*/ 20 w 60"/>
              <a:gd name="T7" fmla="*/ 17 h 123"/>
              <a:gd name="T8" fmla="*/ 42 w 60"/>
              <a:gd name="T9" fmla="*/ 2 h 123"/>
              <a:gd name="T10" fmla="*/ 57 w 60"/>
              <a:gd name="T11" fmla="*/ 25 h 123"/>
              <a:gd name="T12" fmla="*/ 40 w 60"/>
              <a:gd name="T13" fmla="*/ 106 h 123"/>
            </a:gdLst>
            <a:ahLst/>
            <a:cxnLst>
              <a:cxn ang="0">
                <a:pos x="T0" y="T1"/>
              </a:cxn>
              <a:cxn ang="0">
                <a:pos x="T2" y="T3"/>
              </a:cxn>
              <a:cxn ang="0">
                <a:pos x="T4" y="T5"/>
              </a:cxn>
              <a:cxn ang="0">
                <a:pos x="T6" y="T7"/>
              </a:cxn>
              <a:cxn ang="0">
                <a:pos x="T8" y="T9"/>
              </a:cxn>
              <a:cxn ang="0">
                <a:pos x="T10" y="T11"/>
              </a:cxn>
              <a:cxn ang="0">
                <a:pos x="T12" y="T13"/>
              </a:cxn>
            </a:cxnLst>
            <a:rect l="0" t="0" r="r" b="b"/>
            <a:pathLst>
              <a:path w="60" h="123">
                <a:moveTo>
                  <a:pt x="40" y="106"/>
                </a:moveTo>
                <a:cubicBezTo>
                  <a:pt x="38" y="116"/>
                  <a:pt x="28" y="123"/>
                  <a:pt x="18" y="121"/>
                </a:cubicBezTo>
                <a:cubicBezTo>
                  <a:pt x="7" y="118"/>
                  <a:pt x="0" y="108"/>
                  <a:pt x="3" y="98"/>
                </a:cubicBezTo>
                <a:cubicBezTo>
                  <a:pt x="20" y="17"/>
                  <a:pt x="20" y="17"/>
                  <a:pt x="20" y="17"/>
                </a:cubicBezTo>
                <a:cubicBezTo>
                  <a:pt x="22" y="6"/>
                  <a:pt x="32" y="0"/>
                  <a:pt x="42" y="2"/>
                </a:cubicBezTo>
                <a:cubicBezTo>
                  <a:pt x="53" y="4"/>
                  <a:pt x="60" y="14"/>
                  <a:pt x="57" y="25"/>
                </a:cubicBezTo>
                <a:lnTo>
                  <a:pt x="40" y="106"/>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54" name="Freeform 45"/>
          <p:cNvSpPr>
            <a:spLocks noEditPoints="1"/>
          </p:cNvSpPr>
          <p:nvPr/>
        </p:nvSpPr>
        <p:spPr bwMode="auto">
          <a:xfrm>
            <a:off x="6180357" y="2756982"/>
            <a:ext cx="478507" cy="396375"/>
          </a:xfrm>
          <a:custGeom>
            <a:avLst/>
            <a:gdLst>
              <a:gd name="T0" fmla="*/ 199 w 293"/>
              <a:gd name="T1" fmla="*/ 192 h 242"/>
              <a:gd name="T2" fmla="*/ 219 w 293"/>
              <a:gd name="T3" fmla="*/ 205 h 242"/>
              <a:gd name="T4" fmla="*/ 219 w 293"/>
              <a:gd name="T5" fmla="*/ 214 h 242"/>
              <a:gd name="T6" fmla="*/ 199 w 293"/>
              <a:gd name="T7" fmla="*/ 214 h 242"/>
              <a:gd name="T8" fmla="*/ 219 w 293"/>
              <a:gd name="T9" fmla="*/ 242 h 242"/>
              <a:gd name="T10" fmla="*/ 242 w 293"/>
              <a:gd name="T11" fmla="*/ 216 h 242"/>
              <a:gd name="T12" fmla="*/ 199 w 293"/>
              <a:gd name="T13" fmla="*/ 170 h 242"/>
              <a:gd name="T14" fmla="*/ 293 w 293"/>
              <a:gd name="T15" fmla="*/ 147 h 242"/>
              <a:gd name="T16" fmla="*/ 269 w 293"/>
              <a:gd name="T17" fmla="*/ 0 h 242"/>
              <a:gd name="T18" fmla="*/ 199 w 293"/>
              <a:gd name="T19" fmla="*/ 16 h 242"/>
              <a:gd name="T20" fmla="*/ 275 w 293"/>
              <a:gd name="T21" fmla="*/ 35 h 242"/>
              <a:gd name="T22" fmla="*/ 256 w 293"/>
              <a:gd name="T23" fmla="*/ 154 h 242"/>
              <a:gd name="T24" fmla="*/ 199 w 293"/>
              <a:gd name="T25" fmla="*/ 170 h 242"/>
              <a:gd name="T26" fmla="*/ 175 w 293"/>
              <a:gd name="T27" fmla="*/ 192 h 242"/>
              <a:gd name="T28" fmla="*/ 199 w 293"/>
              <a:gd name="T29" fmla="*/ 170 h 242"/>
              <a:gd name="T30" fmla="*/ 146 w 293"/>
              <a:gd name="T31" fmla="*/ 154 h 242"/>
              <a:gd name="T32" fmla="*/ 199 w 293"/>
              <a:gd name="T33" fmla="*/ 242 h 242"/>
              <a:gd name="T34" fmla="*/ 179 w 293"/>
              <a:gd name="T35" fmla="*/ 214 h 242"/>
              <a:gd name="T36" fmla="*/ 179 w 293"/>
              <a:gd name="T37" fmla="*/ 205 h 242"/>
              <a:gd name="T38" fmla="*/ 199 w 293"/>
              <a:gd name="T39" fmla="*/ 192 h 242"/>
              <a:gd name="T40" fmla="*/ 146 w 293"/>
              <a:gd name="T41" fmla="*/ 0 h 242"/>
              <a:gd name="T42" fmla="*/ 199 w 293"/>
              <a:gd name="T43" fmla="*/ 16 h 242"/>
              <a:gd name="T44" fmla="*/ 146 w 293"/>
              <a:gd name="T45" fmla="*/ 0 h 242"/>
              <a:gd name="T46" fmla="*/ 0 w 293"/>
              <a:gd name="T47" fmla="*/ 24 h 242"/>
              <a:gd name="T48" fmla="*/ 23 w 293"/>
              <a:gd name="T49" fmla="*/ 170 h 242"/>
              <a:gd name="T50" fmla="*/ 117 w 293"/>
              <a:gd name="T51" fmla="*/ 192 h 242"/>
              <a:gd name="T52" fmla="*/ 52 w 293"/>
              <a:gd name="T53" fmla="*/ 216 h 242"/>
              <a:gd name="T54" fmla="*/ 75 w 293"/>
              <a:gd name="T55" fmla="*/ 242 h 242"/>
              <a:gd name="T56" fmla="*/ 146 w 293"/>
              <a:gd name="T57" fmla="*/ 154 h 242"/>
              <a:gd name="T58" fmla="*/ 37 w 293"/>
              <a:gd name="T59" fmla="*/ 154 h 242"/>
              <a:gd name="T60" fmla="*/ 17 w 293"/>
              <a:gd name="T61" fmla="*/ 35 h 242"/>
              <a:gd name="T62" fmla="*/ 146 w 293"/>
              <a:gd name="T63" fmla="*/ 16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3" h="242">
                <a:moveTo>
                  <a:pt x="219" y="192"/>
                </a:moveTo>
                <a:cubicBezTo>
                  <a:pt x="199" y="192"/>
                  <a:pt x="199" y="192"/>
                  <a:pt x="199" y="192"/>
                </a:cubicBezTo>
                <a:cubicBezTo>
                  <a:pt x="199" y="205"/>
                  <a:pt x="199" y="205"/>
                  <a:pt x="199" y="205"/>
                </a:cubicBezTo>
                <a:cubicBezTo>
                  <a:pt x="219" y="205"/>
                  <a:pt x="219" y="205"/>
                  <a:pt x="219" y="205"/>
                </a:cubicBezTo>
                <a:cubicBezTo>
                  <a:pt x="221" y="205"/>
                  <a:pt x="223" y="207"/>
                  <a:pt x="223" y="209"/>
                </a:cubicBezTo>
                <a:cubicBezTo>
                  <a:pt x="223" y="212"/>
                  <a:pt x="221" y="214"/>
                  <a:pt x="219" y="214"/>
                </a:cubicBezTo>
                <a:cubicBezTo>
                  <a:pt x="219" y="214"/>
                  <a:pt x="219" y="214"/>
                  <a:pt x="219" y="214"/>
                </a:cubicBezTo>
                <a:cubicBezTo>
                  <a:pt x="199" y="214"/>
                  <a:pt x="199" y="214"/>
                  <a:pt x="199" y="214"/>
                </a:cubicBezTo>
                <a:cubicBezTo>
                  <a:pt x="199" y="242"/>
                  <a:pt x="199" y="242"/>
                  <a:pt x="199" y="242"/>
                </a:cubicBezTo>
                <a:cubicBezTo>
                  <a:pt x="219" y="242"/>
                  <a:pt x="219" y="242"/>
                  <a:pt x="219" y="242"/>
                </a:cubicBezTo>
                <a:cubicBezTo>
                  <a:pt x="232" y="242"/>
                  <a:pt x="242" y="232"/>
                  <a:pt x="242" y="219"/>
                </a:cubicBezTo>
                <a:cubicBezTo>
                  <a:pt x="242" y="216"/>
                  <a:pt x="242" y="216"/>
                  <a:pt x="242" y="216"/>
                </a:cubicBezTo>
                <a:cubicBezTo>
                  <a:pt x="242" y="203"/>
                  <a:pt x="232" y="192"/>
                  <a:pt x="219" y="192"/>
                </a:cubicBezTo>
                <a:close/>
                <a:moveTo>
                  <a:pt x="199" y="170"/>
                </a:moveTo>
                <a:cubicBezTo>
                  <a:pt x="269" y="170"/>
                  <a:pt x="269" y="170"/>
                  <a:pt x="269" y="170"/>
                </a:cubicBezTo>
                <a:cubicBezTo>
                  <a:pt x="282" y="170"/>
                  <a:pt x="293" y="160"/>
                  <a:pt x="293" y="147"/>
                </a:cubicBezTo>
                <a:cubicBezTo>
                  <a:pt x="293" y="24"/>
                  <a:pt x="293" y="24"/>
                  <a:pt x="293" y="24"/>
                </a:cubicBezTo>
                <a:cubicBezTo>
                  <a:pt x="293" y="11"/>
                  <a:pt x="282" y="0"/>
                  <a:pt x="269" y="0"/>
                </a:cubicBezTo>
                <a:cubicBezTo>
                  <a:pt x="199" y="0"/>
                  <a:pt x="199" y="0"/>
                  <a:pt x="199" y="0"/>
                </a:cubicBezTo>
                <a:cubicBezTo>
                  <a:pt x="199" y="16"/>
                  <a:pt x="199" y="16"/>
                  <a:pt x="199" y="16"/>
                </a:cubicBezTo>
                <a:cubicBezTo>
                  <a:pt x="256" y="16"/>
                  <a:pt x="256" y="16"/>
                  <a:pt x="256" y="16"/>
                </a:cubicBezTo>
                <a:cubicBezTo>
                  <a:pt x="267" y="16"/>
                  <a:pt x="275" y="24"/>
                  <a:pt x="275" y="35"/>
                </a:cubicBezTo>
                <a:cubicBezTo>
                  <a:pt x="275" y="135"/>
                  <a:pt x="275" y="135"/>
                  <a:pt x="275" y="135"/>
                </a:cubicBezTo>
                <a:cubicBezTo>
                  <a:pt x="275" y="146"/>
                  <a:pt x="267" y="154"/>
                  <a:pt x="256" y="154"/>
                </a:cubicBezTo>
                <a:cubicBezTo>
                  <a:pt x="199" y="154"/>
                  <a:pt x="199" y="154"/>
                  <a:pt x="199" y="154"/>
                </a:cubicBezTo>
                <a:lnTo>
                  <a:pt x="199" y="170"/>
                </a:lnTo>
                <a:close/>
                <a:moveTo>
                  <a:pt x="199" y="192"/>
                </a:moveTo>
                <a:cubicBezTo>
                  <a:pt x="175" y="192"/>
                  <a:pt x="175" y="192"/>
                  <a:pt x="175" y="192"/>
                </a:cubicBezTo>
                <a:cubicBezTo>
                  <a:pt x="175" y="170"/>
                  <a:pt x="175" y="170"/>
                  <a:pt x="175" y="170"/>
                </a:cubicBezTo>
                <a:cubicBezTo>
                  <a:pt x="199" y="170"/>
                  <a:pt x="199" y="170"/>
                  <a:pt x="199" y="170"/>
                </a:cubicBezTo>
                <a:cubicBezTo>
                  <a:pt x="199" y="154"/>
                  <a:pt x="199" y="154"/>
                  <a:pt x="199" y="154"/>
                </a:cubicBezTo>
                <a:cubicBezTo>
                  <a:pt x="146" y="154"/>
                  <a:pt x="146" y="154"/>
                  <a:pt x="146" y="154"/>
                </a:cubicBezTo>
                <a:cubicBezTo>
                  <a:pt x="146" y="242"/>
                  <a:pt x="146" y="242"/>
                  <a:pt x="146" y="242"/>
                </a:cubicBezTo>
                <a:cubicBezTo>
                  <a:pt x="199" y="242"/>
                  <a:pt x="199" y="242"/>
                  <a:pt x="199" y="242"/>
                </a:cubicBezTo>
                <a:cubicBezTo>
                  <a:pt x="199" y="214"/>
                  <a:pt x="199" y="214"/>
                  <a:pt x="199" y="214"/>
                </a:cubicBezTo>
                <a:cubicBezTo>
                  <a:pt x="179" y="214"/>
                  <a:pt x="179" y="214"/>
                  <a:pt x="179" y="214"/>
                </a:cubicBezTo>
                <a:cubicBezTo>
                  <a:pt x="177" y="214"/>
                  <a:pt x="175" y="212"/>
                  <a:pt x="175" y="209"/>
                </a:cubicBezTo>
                <a:cubicBezTo>
                  <a:pt x="175" y="207"/>
                  <a:pt x="177" y="205"/>
                  <a:pt x="179" y="205"/>
                </a:cubicBezTo>
                <a:cubicBezTo>
                  <a:pt x="199" y="205"/>
                  <a:pt x="199" y="205"/>
                  <a:pt x="199" y="205"/>
                </a:cubicBezTo>
                <a:cubicBezTo>
                  <a:pt x="199" y="192"/>
                  <a:pt x="199" y="192"/>
                  <a:pt x="199" y="192"/>
                </a:cubicBezTo>
                <a:close/>
                <a:moveTo>
                  <a:pt x="199" y="0"/>
                </a:moveTo>
                <a:cubicBezTo>
                  <a:pt x="146" y="0"/>
                  <a:pt x="146" y="0"/>
                  <a:pt x="146" y="0"/>
                </a:cubicBezTo>
                <a:cubicBezTo>
                  <a:pt x="146" y="16"/>
                  <a:pt x="146" y="16"/>
                  <a:pt x="146" y="16"/>
                </a:cubicBezTo>
                <a:cubicBezTo>
                  <a:pt x="199" y="16"/>
                  <a:pt x="199" y="16"/>
                  <a:pt x="199" y="16"/>
                </a:cubicBezTo>
                <a:lnTo>
                  <a:pt x="199" y="0"/>
                </a:lnTo>
                <a:close/>
                <a:moveTo>
                  <a:pt x="146" y="0"/>
                </a:moveTo>
                <a:cubicBezTo>
                  <a:pt x="23" y="0"/>
                  <a:pt x="23" y="0"/>
                  <a:pt x="23" y="0"/>
                </a:cubicBezTo>
                <a:cubicBezTo>
                  <a:pt x="10" y="0"/>
                  <a:pt x="0" y="11"/>
                  <a:pt x="0" y="24"/>
                </a:cubicBezTo>
                <a:cubicBezTo>
                  <a:pt x="0" y="147"/>
                  <a:pt x="0" y="147"/>
                  <a:pt x="0" y="147"/>
                </a:cubicBezTo>
                <a:cubicBezTo>
                  <a:pt x="0" y="160"/>
                  <a:pt x="10" y="170"/>
                  <a:pt x="23" y="170"/>
                </a:cubicBezTo>
                <a:cubicBezTo>
                  <a:pt x="117" y="170"/>
                  <a:pt x="117" y="170"/>
                  <a:pt x="117" y="170"/>
                </a:cubicBezTo>
                <a:cubicBezTo>
                  <a:pt x="117" y="192"/>
                  <a:pt x="117" y="192"/>
                  <a:pt x="117" y="192"/>
                </a:cubicBezTo>
                <a:cubicBezTo>
                  <a:pt x="75" y="192"/>
                  <a:pt x="75" y="192"/>
                  <a:pt x="75" y="192"/>
                </a:cubicBezTo>
                <a:cubicBezTo>
                  <a:pt x="62" y="192"/>
                  <a:pt x="52" y="203"/>
                  <a:pt x="52" y="216"/>
                </a:cubicBezTo>
                <a:cubicBezTo>
                  <a:pt x="52" y="219"/>
                  <a:pt x="52" y="219"/>
                  <a:pt x="52" y="219"/>
                </a:cubicBezTo>
                <a:cubicBezTo>
                  <a:pt x="52" y="232"/>
                  <a:pt x="62" y="242"/>
                  <a:pt x="75" y="242"/>
                </a:cubicBezTo>
                <a:cubicBezTo>
                  <a:pt x="146" y="242"/>
                  <a:pt x="146" y="242"/>
                  <a:pt x="146" y="242"/>
                </a:cubicBezTo>
                <a:cubicBezTo>
                  <a:pt x="146" y="154"/>
                  <a:pt x="146" y="154"/>
                  <a:pt x="146" y="154"/>
                </a:cubicBezTo>
                <a:cubicBezTo>
                  <a:pt x="37" y="154"/>
                  <a:pt x="37" y="154"/>
                  <a:pt x="37" y="154"/>
                </a:cubicBezTo>
                <a:cubicBezTo>
                  <a:pt x="37" y="154"/>
                  <a:pt x="37" y="154"/>
                  <a:pt x="37" y="154"/>
                </a:cubicBezTo>
                <a:cubicBezTo>
                  <a:pt x="26" y="154"/>
                  <a:pt x="17" y="146"/>
                  <a:pt x="17" y="135"/>
                </a:cubicBezTo>
                <a:cubicBezTo>
                  <a:pt x="17" y="35"/>
                  <a:pt x="17" y="35"/>
                  <a:pt x="17" y="35"/>
                </a:cubicBezTo>
                <a:cubicBezTo>
                  <a:pt x="17" y="24"/>
                  <a:pt x="26" y="16"/>
                  <a:pt x="37" y="16"/>
                </a:cubicBezTo>
                <a:cubicBezTo>
                  <a:pt x="146" y="16"/>
                  <a:pt x="146" y="16"/>
                  <a:pt x="146" y="16"/>
                </a:cubicBezTo>
                <a:lnTo>
                  <a:pt x="146"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55" name="Freeform 46"/>
          <p:cNvSpPr>
            <a:spLocks noEditPoints="1"/>
          </p:cNvSpPr>
          <p:nvPr/>
        </p:nvSpPr>
        <p:spPr bwMode="auto">
          <a:xfrm>
            <a:off x="7026671" y="1967803"/>
            <a:ext cx="614203" cy="716570"/>
          </a:xfrm>
          <a:custGeom>
            <a:avLst/>
            <a:gdLst>
              <a:gd name="T0" fmla="*/ 376 w 376"/>
              <a:gd name="T1" fmla="*/ 43 h 438"/>
              <a:gd name="T2" fmla="*/ 324 w 376"/>
              <a:gd name="T3" fmla="*/ 32 h 438"/>
              <a:gd name="T4" fmla="*/ 334 w 376"/>
              <a:gd name="T5" fmla="*/ 54 h 438"/>
              <a:gd name="T6" fmla="*/ 324 w 376"/>
              <a:gd name="T7" fmla="*/ 59 h 438"/>
              <a:gd name="T8" fmla="*/ 272 w 376"/>
              <a:gd name="T9" fmla="*/ 63 h 438"/>
              <a:gd name="T10" fmla="*/ 304 w 376"/>
              <a:gd name="T11" fmla="*/ 98 h 438"/>
              <a:gd name="T12" fmla="*/ 256 w 376"/>
              <a:gd name="T13" fmla="*/ 81 h 438"/>
              <a:gd name="T14" fmla="*/ 271 w 376"/>
              <a:gd name="T15" fmla="*/ 103 h 438"/>
              <a:gd name="T16" fmla="*/ 241 w 376"/>
              <a:gd name="T17" fmla="*/ 100 h 438"/>
              <a:gd name="T18" fmla="*/ 256 w 376"/>
              <a:gd name="T19" fmla="*/ 122 h 438"/>
              <a:gd name="T20" fmla="*/ 226 w 376"/>
              <a:gd name="T21" fmla="*/ 119 h 438"/>
              <a:gd name="T22" fmla="*/ 240 w 376"/>
              <a:gd name="T23" fmla="*/ 140 h 438"/>
              <a:gd name="T24" fmla="*/ 210 w 376"/>
              <a:gd name="T25" fmla="*/ 138 h 438"/>
              <a:gd name="T26" fmla="*/ 242 w 376"/>
              <a:gd name="T27" fmla="*/ 173 h 438"/>
              <a:gd name="T28" fmla="*/ 195 w 376"/>
              <a:gd name="T29" fmla="*/ 156 h 438"/>
              <a:gd name="T30" fmla="*/ 210 w 376"/>
              <a:gd name="T31" fmla="*/ 178 h 438"/>
              <a:gd name="T32" fmla="*/ 180 w 376"/>
              <a:gd name="T33" fmla="*/ 175 h 438"/>
              <a:gd name="T34" fmla="*/ 194 w 376"/>
              <a:gd name="T35" fmla="*/ 197 h 438"/>
              <a:gd name="T36" fmla="*/ 164 w 376"/>
              <a:gd name="T37" fmla="*/ 194 h 438"/>
              <a:gd name="T38" fmla="*/ 179 w 376"/>
              <a:gd name="T39" fmla="*/ 215 h 438"/>
              <a:gd name="T40" fmla="*/ 149 w 376"/>
              <a:gd name="T41" fmla="*/ 213 h 438"/>
              <a:gd name="T42" fmla="*/ 181 w 376"/>
              <a:gd name="T43" fmla="*/ 248 h 438"/>
              <a:gd name="T44" fmla="*/ 134 w 376"/>
              <a:gd name="T45" fmla="*/ 232 h 438"/>
              <a:gd name="T46" fmla="*/ 148 w 376"/>
              <a:gd name="T47" fmla="*/ 253 h 438"/>
              <a:gd name="T48" fmla="*/ 118 w 376"/>
              <a:gd name="T49" fmla="*/ 250 h 438"/>
              <a:gd name="T50" fmla="*/ 133 w 376"/>
              <a:gd name="T51" fmla="*/ 272 h 438"/>
              <a:gd name="T52" fmla="*/ 103 w 376"/>
              <a:gd name="T53" fmla="*/ 269 h 438"/>
              <a:gd name="T54" fmla="*/ 117 w 376"/>
              <a:gd name="T55" fmla="*/ 290 h 438"/>
              <a:gd name="T56" fmla="*/ 88 w 376"/>
              <a:gd name="T57" fmla="*/ 288 h 438"/>
              <a:gd name="T58" fmla="*/ 119 w 376"/>
              <a:gd name="T59" fmla="*/ 323 h 438"/>
              <a:gd name="T60" fmla="*/ 72 w 376"/>
              <a:gd name="T61" fmla="*/ 307 h 438"/>
              <a:gd name="T62" fmla="*/ 87 w 376"/>
              <a:gd name="T63" fmla="*/ 328 h 438"/>
              <a:gd name="T64" fmla="*/ 57 w 376"/>
              <a:gd name="T65" fmla="*/ 325 h 438"/>
              <a:gd name="T66" fmla="*/ 71 w 376"/>
              <a:gd name="T67" fmla="*/ 347 h 438"/>
              <a:gd name="T68" fmla="*/ 42 w 376"/>
              <a:gd name="T69" fmla="*/ 344 h 438"/>
              <a:gd name="T70" fmla="*/ 56 w 376"/>
              <a:gd name="T71" fmla="*/ 366 h 438"/>
              <a:gd name="T72" fmla="*/ 26 w 376"/>
              <a:gd name="T73" fmla="*/ 363 h 438"/>
              <a:gd name="T74" fmla="*/ 58 w 376"/>
              <a:gd name="T75" fmla="*/ 398 h 438"/>
              <a:gd name="T76" fmla="*/ 0 w 376"/>
              <a:gd name="T77" fmla="*/ 395 h 438"/>
              <a:gd name="T78" fmla="*/ 324 w 376"/>
              <a:gd name="T79" fmla="*/ 106 h 438"/>
              <a:gd name="T80" fmla="*/ 316 w 376"/>
              <a:gd name="T81" fmla="*/ 56 h 438"/>
              <a:gd name="T82" fmla="*/ 324 w 376"/>
              <a:gd name="T83" fmla="*/ 32 h 438"/>
              <a:gd name="T84" fmla="*/ 323 w 376"/>
              <a:gd name="T85" fmla="*/ 0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6" h="438">
                <a:moveTo>
                  <a:pt x="324" y="106"/>
                </a:moveTo>
                <a:cubicBezTo>
                  <a:pt x="376" y="43"/>
                  <a:pt x="376" y="43"/>
                  <a:pt x="376" y="43"/>
                </a:cubicBezTo>
                <a:cubicBezTo>
                  <a:pt x="324" y="1"/>
                  <a:pt x="324" y="1"/>
                  <a:pt x="324" y="1"/>
                </a:cubicBezTo>
                <a:cubicBezTo>
                  <a:pt x="324" y="32"/>
                  <a:pt x="324" y="32"/>
                  <a:pt x="324" y="32"/>
                </a:cubicBezTo>
                <a:cubicBezTo>
                  <a:pt x="327" y="32"/>
                  <a:pt x="330" y="33"/>
                  <a:pt x="332" y="35"/>
                </a:cubicBezTo>
                <a:cubicBezTo>
                  <a:pt x="338" y="40"/>
                  <a:pt x="339" y="49"/>
                  <a:pt x="334" y="54"/>
                </a:cubicBezTo>
                <a:cubicBezTo>
                  <a:pt x="334" y="54"/>
                  <a:pt x="334" y="54"/>
                  <a:pt x="334" y="54"/>
                </a:cubicBezTo>
                <a:cubicBezTo>
                  <a:pt x="332" y="57"/>
                  <a:pt x="328" y="59"/>
                  <a:pt x="324" y="59"/>
                </a:cubicBezTo>
                <a:lnTo>
                  <a:pt x="324" y="106"/>
                </a:lnTo>
                <a:close/>
                <a:moveTo>
                  <a:pt x="272" y="63"/>
                </a:moveTo>
                <a:cubicBezTo>
                  <a:pt x="308" y="92"/>
                  <a:pt x="308" y="92"/>
                  <a:pt x="308" y="92"/>
                </a:cubicBezTo>
                <a:cubicBezTo>
                  <a:pt x="304" y="98"/>
                  <a:pt x="304" y="98"/>
                  <a:pt x="304" y="98"/>
                </a:cubicBezTo>
                <a:cubicBezTo>
                  <a:pt x="267" y="68"/>
                  <a:pt x="267" y="68"/>
                  <a:pt x="267" y="68"/>
                </a:cubicBezTo>
                <a:cubicBezTo>
                  <a:pt x="256" y="81"/>
                  <a:pt x="256" y="81"/>
                  <a:pt x="256" y="81"/>
                </a:cubicBezTo>
                <a:cubicBezTo>
                  <a:pt x="276" y="97"/>
                  <a:pt x="276" y="97"/>
                  <a:pt x="276" y="97"/>
                </a:cubicBezTo>
                <a:cubicBezTo>
                  <a:pt x="271" y="103"/>
                  <a:pt x="271" y="103"/>
                  <a:pt x="271" y="103"/>
                </a:cubicBezTo>
                <a:cubicBezTo>
                  <a:pt x="252" y="87"/>
                  <a:pt x="252" y="87"/>
                  <a:pt x="252" y="87"/>
                </a:cubicBezTo>
                <a:cubicBezTo>
                  <a:pt x="241" y="100"/>
                  <a:pt x="241" y="100"/>
                  <a:pt x="241" y="100"/>
                </a:cubicBezTo>
                <a:cubicBezTo>
                  <a:pt x="260" y="116"/>
                  <a:pt x="260" y="116"/>
                  <a:pt x="260" y="116"/>
                </a:cubicBezTo>
                <a:cubicBezTo>
                  <a:pt x="256" y="122"/>
                  <a:pt x="256" y="122"/>
                  <a:pt x="256" y="122"/>
                </a:cubicBezTo>
                <a:cubicBezTo>
                  <a:pt x="236" y="106"/>
                  <a:pt x="236" y="106"/>
                  <a:pt x="236" y="106"/>
                </a:cubicBezTo>
                <a:cubicBezTo>
                  <a:pt x="226" y="119"/>
                  <a:pt x="226" y="119"/>
                  <a:pt x="226" y="119"/>
                </a:cubicBezTo>
                <a:cubicBezTo>
                  <a:pt x="245" y="135"/>
                  <a:pt x="245" y="135"/>
                  <a:pt x="245" y="135"/>
                </a:cubicBezTo>
                <a:cubicBezTo>
                  <a:pt x="240" y="140"/>
                  <a:pt x="240" y="140"/>
                  <a:pt x="240" y="140"/>
                </a:cubicBezTo>
                <a:cubicBezTo>
                  <a:pt x="221" y="125"/>
                  <a:pt x="221" y="125"/>
                  <a:pt x="221" y="125"/>
                </a:cubicBezTo>
                <a:cubicBezTo>
                  <a:pt x="210" y="138"/>
                  <a:pt x="210" y="138"/>
                  <a:pt x="210" y="138"/>
                </a:cubicBezTo>
                <a:cubicBezTo>
                  <a:pt x="247" y="167"/>
                  <a:pt x="247" y="167"/>
                  <a:pt x="247" y="167"/>
                </a:cubicBezTo>
                <a:cubicBezTo>
                  <a:pt x="242" y="173"/>
                  <a:pt x="242" y="173"/>
                  <a:pt x="242" y="173"/>
                </a:cubicBezTo>
                <a:cubicBezTo>
                  <a:pt x="206" y="143"/>
                  <a:pt x="206" y="143"/>
                  <a:pt x="206" y="143"/>
                </a:cubicBezTo>
                <a:cubicBezTo>
                  <a:pt x="195" y="156"/>
                  <a:pt x="195" y="156"/>
                  <a:pt x="195" y="156"/>
                </a:cubicBezTo>
                <a:cubicBezTo>
                  <a:pt x="214" y="172"/>
                  <a:pt x="214" y="172"/>
                  <a:pt x="214" y="172"/>
                </a:cubicBezTo>
                <a:cubicBezTo>
                  <a:pt x="210" y="178"/>
                  <a:pt x="210" y="178"/>
                  <a:pt x="210" y="178"/>
                </a:cubicBezTo>
                <a:cubicBezTo>
                  <a:pt x="190" y="162"/>
                  <a:pt x="190" y="162"/>
                  <a:pt x="190" y="162"/>
                </a:cubicBezTo>
                <a:cubicBezTo>
                  <a:pt x="180" y="175"/>
                  <a:pt x="180" y="175"/>
                  <a:pt x="180" y="175"/>
                </a:cubicBezTo>
                <a:cubicBezTo>
                  <a:pt x="199" y="191"/>
                  <a:pt x="199" y="191"/>
                  <a:pt x="199" y="191"/>
                </a:cubicBezTo>
                <a:cubicBezTo>
                  <a:pt x="194" y="197"/>
                  <a:pt x="194" y="197"/>
                  <a:pt x="194" y="197"/>
                </a:cubicBezTo>
                <a:cubicBezTo>
                  <a:pt x="175" y="181"/>
                  <a:pt x="175" y="181"/>
                  <a:pt x="175" y="181"/>
                </a:cubicBezTo>
                <a:cubicBezTo>
                  <a:pt x="164" y="194"/>
                  <a:pt x="164" y="194"/>
                  <a:pt x="164" y="194"/>
                </a:cubicBezTo>
                <a:cubicBezTo>
                  <a:pt x="184" y="210"/>
                  <a:pt x="184" y="210"/>
                  <a:pt x="184" y="210"/>
                </a:cubicBezTo>
                <a:cubicBezTo>
                  <a:pt x="179" y="215"/>
                  <a:pt x="179" y="215"/>
                  <a:pt x="179" y="215"/>
                </a:cubicBezTo>
                <a:cubicBezTo>
                  <a:pt x="160" y="200"/>
                  <a:pt x="160" y="200"/>
                  <a:pt x="160" y="200"/>
                </a:cubicBezTo>
                <a:cubicBezTo>
                  <a:pt x="149" y="213"/>
                  <a:pt x="149" y="213"/>
                  <a:pt x="149" y="213"/>
                </a:cubicBezTo>
                <a:cubicBezTo>
                  <a:pt x="185" y="243"/>
                  <a:pt x="185" y="243"/>
                  <a:pt x="185" y="243"/>
                </a:cubicBezTo>
                <a:cubicBezTo>
                  <a:pt x="181" y="248"/>
                  <a:pt x="181" y="248"/>
                  <a:pt x="181" y="248"/>
                </a:cubicBezTo>
                <a:cubicBezTo>
                  <a:pt x="144" y="218"/>
                  <a:pt x="144" y="218"/>
                  <a:pt x="144" y="218"/>
                </a:cubicBezTo>
                <a:cubicBezTo>
                  <a:pt x="134" y="232"/>
                  <a:pt x="134" y="232"/>
                  <a:pt x="134" y="232"/>
                </a:cubicBezTo>
                <a:cubicBezTo>
                  <a:pt x="153" y="247"/>
                  <a:pt x="153" y="247"/>
                  <a:pt x="153" y="247"/>
                </a:cubicBezTo>
                <a:cubicBezTo>
                  <a:pt x="148" y="253"/>
                  <a:pt x="148" y="253"/>
                  <a:pt x="148" y="253"/>
                </a:cubicBezTo>
                <a:cubicBezTo>
                  <a:pt x="129" y="237"/>
                  <a:pt x="129" y="237"/>
                  <a:pt x="129" y="237"/>
                </a:cubicBezTo>
                <a:cubicBezTo>
                  <a:pt x="118" y="250"/>
                  <a:pt x="118" y="250"/>
                  <a:pt x="118" y="250"/>
                </a:cubicBezTo>
                <a:cubicBezTo>
                  <a:pt x="137" y="266"/>
                  <a:pt x="137" y="266"/>
                  <a:pt x="137" y="266"/>
                </a:cubicBezTo>
                <a:cubicBezTo>
                  <a:pt x="133" y="272"/>
                  <a:pt x="133" y="272"/>
                  <a:pt x="133" y="272"/>
                </a:cubicBezTo>
                <a:cubicBezTo>
                  <a:pt x="114" y="256"/>
                  <a:pt x="114" y="256"/>
                  <a:pt x="114" y="256"/>
                </a:cubicBezTo>
                <a:cubicBezTo>
                  <a:pt x="103" y="269"/>
                  <a:pt x="103" y="269"/>
                  <a:pt x="103" y="269"/>
                </a:cubicBezTo>
                <a:cubicBezTo>
                  <a:pt x="122" y="285"/>
                  <a:pt x="122" y="285"/>
                  <a:pt x="122" y="285"/>
                </a:cubicBezTo>
                <a:cubicBezTo>
                  <a:pt x="117" y="290"/>
                  <a:pt x="117" y="290"/>
                  <a:pt x="117" y="290"/>
                </a:cubicBezTo>
                <a:cubicBezTo>
                  <a:pt x="98" y="275"/>
                  <a:pt x="98" y="275"/>
                  <a:pt x="98" y="275"/>
                </a:cubicBezTo>
                <a:cubicBezTo>
                  <a:pt x="88" y="288"/>
                  <a:pt x="88" y="288"/>
                  <a:pt x="88" y="288"/>
                </a:cubicBezTo>
                <a:cubicBezTo>
                  <a:pt x="124" y="318"/>
                  <a:pt x="124" y="318"/>
                  <a:pt x="124" y="318"/>
                </a:cubicBezTo>
                <a:cubicBezTo>
                  <a:pt x="119" y="323"/>
                  <a:pt x="119" y="323"/>
                  <a:pt x="119" y="323"/>
                </a:cubicBezTo>
                <a:cubicBezTo>
                  <a:pt x="83" y="294"/>
                  <a:pt x="83" y="294"/>
                  <a:pt x="83" y="294"/>
                </a:cubicBezTo>
                <a:cubicBezTo>
                  <a:pt x="72" y="307"/>
                  <a:pt x="72" y="307"/>
                  <a:pt x="72" y="307"/>
                </a:cubicBezTo>
                <a:cubicBezTo>
                  <a:pt x="91" y="322"/>
                  <a:pt x="91" y="322"/>
                  <a:pt x="91" y="322"/>
                </a:cubicBezTo>
                <a:cubicBezTo>
                  <a:pt x="87" y="328"/>
                  <a:pt x="87" y="328"/>
                  <a:pt x="87" y="328"/>
                </a:cubicBezTo>
                <a:cubicBezTo>
                  <a:pt x="68" y="312"/>
                  <a:pt x="68" y="312"/>
                  <a:pt x="68" y="312"/>
                </a:cubicBezTo>
                <a:cubicBezTo>
                  <a:pt x="57" y="325"/>
                  <a:pt x="57" y="325"/>
                  <a:pt x="57" y="325"/>
                </a:cubicBezTo>
                <a:cubicBezTo>
                  <a:pt x="76" y="341"/>
                  <a:pt x="76" y="341"/>
                  <a:pt x="76" y="341"/>
                </a:cubicBezTo>
                <a:cubicBezTo>
                  <a:pt x="71" y="347"/>
                  <a:pt x="71" y="347"/>
                  <a:pt x="71" y="347"/>
                </a:cubicBezTo>
                <a:cubicBezTo>
                  <a:pt x="52" y="331"/>
                  <a:pt x="52" y="331"/>
                  <a:pt x="52" y="331"/>
                </a:cubicBezTo>
                <a:cubicBezTo>
                  <a:pt x="42" y="344"/>
                  <a:pt x="42" y="344"/>
                  <a:pt x="42" y="344"/>
                </a:cubicBezTo>
                <a:cubicBezTo>
                  <a:pt x="61" y="360"/>
                  <a:pt x="61" y="360"/>
                  <a:pt x="61" y="360"/>
                </a:cubicBezTo>
                <a:cubicBezTo>
                  <a:pt x="56" y="366"/>
                  <a:pt x="56" y="366"/>
                  <a:pt x="56" y="366"/>
                </a:cubicBezTo>
                <a:cubicBezTo>
                  <a:pt x="37" y="350"/>
                  <a:pt x="37" y="350"/>
                  <a:pt x="37" y="350"/>
                </a:cubicBezTo>
                <a:cubicBezTo>
                  <a:pt x="26" y="363"/>
                  <a:pt x="26" y="363"/>
                  <a:pt x="26" y="363"/>
                </a:cubicBezTo>
                <a:cubicBezTo>
                  <a:pt x="63" y="393"/>
                  <a:pt x="63" y="393"/>
                  <a:pt x="63" y="393"/>
                </a:cubicBezTo>
                <a:cubicBezTo>
                  <a:pt x="58" y="398"/>
                  <a:pt x="58" y="398"/>
                  <a:pt x="58" y="398"/>
                </a:cubicBezTo>
                <a:cubicBezTo>
                  <a:pt x="22" y="369"/>
                  <a:pt x="22" y="369"/>
                  <a:pt x="22" y="369"/>
                </a:cubicBezTo>
                <a:cubicBezTo>
                  <a:pt x="0" y="395"/>
                  <a:pt x="0" y="395"/>
                  <a:pt x="0" y="395"/>
                </a:cubicBezTo>
                <a:cubicBezTo>
                  <a:pt x="53" y="438"/>
                  <a:pt x="53" y="438"/>
                  <a:pt x="53" y="438"/>
                </a:cubicBezTo>
                <a:cubicBezTo>
                  <a:pt x="324" y="106"/>
                  <a:pt x="324" y="106"/>
                  <a:pt x="324" y="106"/>
                </a:cubicBezTo>
                <a:cubicBezTo>
                  <a:pt x="324" y="59"/>
                  <a:pt x="324" y="59"/>
                  <a:pt x="324" y="59"/>
                </a:cubicBezTo>
                <a:cubicBezTo>
                  <a:pt x="321" y="59"/>
                  <a:pt x="318" y="58"/>
                  <a:pt x="316" y="56"/>
                </a:cubicBezTo>
                <a:cubicBezTo>
                  <a:pt x="310" y="51"/>
                  <a:pt x="309" y="43"/>
                  <a:pt x="314" y="37"/>
                </a:cubicBezTo>
                <a:cubicBezTo>
                  <a:pt x="316" y="34"/>
                  <a:pt x="320" y="32"/>
                  <a:pt x="324" y="32"/>
                </a:cubicBezTo>
                <a:cubicBezTo>
                  <a:pt x="324" y="1"/>
                  <a:pt x="324" y="1"/>
                  <a:pt x="324" y="1"/>
                </a:cubicBezTo>
                <a:cubicBezTo>
                  <a:pt x="323" y="0"/>
                  <a:pt x="323" y="0"/>
                  <a:pt x="323" y="0"/>
                </a:cubicBezTo>
                <a:lnTo>
                  <a:pt x="272" y="63"/>
                </a:ln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56" name="Freeform 47"/>
          <p:cNvSpPr>
            <a:spLocks noEditPoints="1"/>
          </p:cNvSpPr>
          <p:nvPr/>
        </p:nvSpPr>
        <p:spPr bwMode="auto">
          <a:xfrm>
            <a:off x="7492084" y="2177299"/>
            <a:ext cx="265441" cy="521358"/>
          </a:xfrm>
          <a:custGeom>
            <a:avLst/>
            <a:gdLst>
              <a:gd name="T0" fmla="*/ 121 w 162"/>
              <a:gd name="T1" fmla="*/ 144 h 319"/>
              <a:gd name="T2" fmla="*/ 128 w 162"/>
              <a:gd name="T3" fmla="*/ 138 h 319"/>
              <a:gd name="T4" fmla="*/ 150 w 162"/>
              <a:gd name="T5" fmla="*/ 80 h 319"/>
              <a:gd name="T6" fmla="*/ 147 w 162"/>
              <a:gd name="T7" fmla="*/ 69 h 319"/>
              <a:gd name="T8" fmla="*/ 156 w 162"/>
              <a:gd name="T9" fmla="*/ 46 h 319"/>
              <a:gd name="T10" fmla="*/ 137 w 162"/>
              <a:gd name="T11" fmla="*/ 3 h 319"/>
              <a:gd name="T12" fmla="*/ 121 w 162"/>
              <a:gd name="T13" fmla="*/ 1 h 319"/>
              <a:gd name="T14" fmla="*/ 121 w 162"/>
              <a:gd name="T15" fmla="*/ 58 h 319"/>
              <a:gd name="T16" fmla="*/ 126 w 162"/>
              <a:gd name="T17" fmla="*/ 61 h 319"/>
              <a:gd name="T18" fmla="*/ 121 w 162"/>
              <a:gd name="T19" fmla="*/ 59 h 319"/>
              <a:gd name="T20" fmla="*/ 121 w 162"/>
              <a:gd name="T21" fmla="*/ 85 h 319"/>
              <a:gd name="T22" fmla="*/ 125 w 162"/>
              <a:gd name="T23" fmla="*/ 75 h 319"/>
              <a:gd name="T24" fmla="*/ 123 w 162"/>
              <a:gd name="T25" fmla="*/ 66 h 319"/>
              <a:gd name="T26" fmla="*/ 139 w 162"/>
              <a:gd name="T27" fmla="*/ 72 h 319"/>
              <a:gd name="T28" fmla="*/ 144 w 162"/>
              <a:gd name="T29" fmla="*/ 83 h 319"/>
              <a:gd name="T30" fmla="*/ 125 w 162"/>
              <a:gd name="T31" fmla="*/ 132 h 319"/>
              <a:gd name="T32" fmla="*/ 121 w 162"/>
              <a:gd name="T33" fmla="*/ 136 h 319"/>
              <a:gd name="T34" fmla="*/ 121 w 162"/>
              <a:gd name="T35" fmla="*/ 144 h 319"/>
              <a:gd name="T36" fmla="*/ 66 w 162"/>
              <a:gd name="T37" fmla="*/ 284 h 319"/>
              <a:gd name="T38" fmla="*/ 121 w 162"/>
              <a:gd name="T39" fmla="*/ 144 h 319"/>
              <a:gd name="T40" fmla="*/ 121 w 162"/>
              <a:gd name="T41" fmla="*/ 144 h 319"/>
              <a:gd name="T42" fmla="*/ 121 w 162"/>
              <a:gd name="T43" fmla="*/ 136 h 319"/>
              <a:gd name="T44" fmla="*/ 114 w 162"/>
              <a:gd name="T45" fmla="*/ 137 h 319"/>
              <a:gd name="T46" fmla="*/ 98 w 162"/>
              <a:gd name="T47" fmla="*/ 130 h 319"/>
              <a:gd name="T48" fmla="*/ 98 w 162"/>
              <a:gd name="T49" fmla="*/ 130 h 319"/>
              <a:gd name="T50" fmla="*/ 106 w 162"/>
              <a:gd name="T51" fmla="*/ 125 h 319"/>
              <a:gd name="T52" fmla="*/ 121 w 162"/>
              <a:gd name="T53" fmla="*/ 85 h 319"/>
              <a:gd name="T54" fmla="*/ 121 w 162"/>
              <a:gd name="T55" fmla="*/ 59 h 319"/>
              <a:gd name="T56" fmla="*/ 85 w 162"/>
              <a:gd name="T57" fmla="*/ 45 h 319"/>
              <a:gd name="T58" fmla="*/ 74 w 162"/>
              <a:gd name="T59" fmla="*/ 51 h 319"/>
              <a:gd name="T60" fmla="*/ 52 w 162"/>
              <a:gd name="T61" fmla="*/ 108 h 319"/>
              <a:gd name="T62" fmla="*/ 54 w 162"/>
              <a:gd name="T63" fmla="*/ 118 h 319"/>
              <a:gd name="T64" fmla="*/ 35 w 162"/>
              <a:gd name="T65" fmla="*/ 168 h 319"/>
              <a:gd name="T66" fmla="*/ 35 w 162"/>
              <a:gd name="T67" fmla="*/ 256 h 319"/>
              <a:gd name="T68" fmla="*/ 39 w 162"/>
              <a:gd name="T69" fmla="*/ 257 h 319"/>
              <a:gd name="T70" fmla="*/ 45 w 162"/>
              <a:gd name="T71" fmla="*/ 268 h 319"/>
              <a:gd name="T72" fmla="*/ 58 w 162"/>
              <a:gd name="T73" fmla="*/ 264 h 319"/>
              <a:gd name="T74" fmla="*/ 64 w 162"/>
              <a:gd name="T75" fmla="*/ 278 h 319"/>
              <a:gd name="T76" fmla="*/ 63 w 162"/>
              <a:gd name="T77" fmla="*/ 281 h 319"/>
              <a:gd name="T78" fmla="*/ 35 w 162"/>
              <a:gd name="T79" fmla="*/ 300 h 319"/>
              <a:gd name="T80" fmla="*/ 35 w 162"/>
              <a:gd name="T81" fmla="*/ 306 h 319"/>
              <a:gd name="T82" fmla="*/ 66 w 162"/>
              <a:gd name="T83" fmla="*/ 284 h 319"/>
              <a:gd name="T84" fmla="*/ 121 w 162"/>
              <a:gd name="T85" fmla="*/ 1 h 319"/>
              <a:gd name="T86" fmla="*/ 121 w 162"/>
              <a:gd name="T87" fmla="*/ 58 h 319"/>
              <a:gd name="T88" fmla="*/ 88 w 162"/>
              <a:gd name="T89" fmla="*/ 36 h 319"/>
              <a:gd name="T90" fmla="*/ 94 w 162"/>
              <a:gd name="T91" fmla="*/ 22 h 319"/>
              <a:gd name="T92" fmla="*/ 121 w 162"/>
              <a:gd name="T93" fmla="*/ 1 h 319"/>
              <a:gd name="T94" fmla="*/ 35 w 162"/>
              <a:gd name="T95" fmla="*/ 168 h 319"/>
              <a:gd name="T96" fmla="*/ 0 w 162"/>
              <a:gd name="T97" fmla="*/ 258 h 319"/>
              <a:gd name="T98" fmla="*/ 15 w 162"/>
              <a:gd name="T99" fmla="*/ 319 h 319"/>
              <a:gd name="T100" fmla="*/ 35 w 162"/>
              <a:gd name="T101" fmla="*/ 306 h 319"/>
              <a:gd name="T102" fmla="*/ 35 w 162"/>
              <a:gd name="T103" fmla="*/ 300 h 319"/>
              <a:gd name="T104" fmla="*/ 33 w 162"/>
              <a:gd name="T105" fmla="*/ 301 h 319"/>
              <a:gd name="T106" fmla="*/ 13 w 162"/>
              <a:gd name="T107" fmla="*/ 294 h 319"/>
              <a:gd name="T108" fmla="*/ 5 w 162"/>
              <a:gd name="T109" fmla="*/ 259 h 319"/>
              <a:gd name="T110" fmla="*/ 5 w 162"/>
              <a:gd name="T111" fmla="*/ 259 h 319"/>
              <a:gd name="T112" fmla="*/ 6 w 162"/>
              <a:gd name="T113" fmla="*/ 256 h 319"/>
              <a:gd name="T114" fmla="*/ 19 w 162"/>
              <a:gd name="T115" fmla="*/ 250 h 319"/>
              <a:gd name="T116" fmla="*/ 26 w 162"/>
              <a:gd name="T117" fmla="*/ 261 h 319"/>
              <a:gd name="T118" fmla="*/ 35 w 162"/>
              <a:gd name="T119" fmla="*/ 256 h 319"/>
              <a:gd name="T120" fmla="*/ 35 w 162"/>
              <a:gd name="T121" fmla="*/ 168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2" h="319">
                <a:moveTo>
                  <a:pt x="121" y="144"/>
                </a:moveTo>
                <a:cubicBezTo>
                  <a:pt x="124" y="143"/>
                  <a:pt x="127" y="141"/>
                  <a:pt x="128" y="138"/>
                </a:cubicBezTo>
                <a:cubicBezTo>
                  <a:pt x="150" y="80"/>
                  <a:pt x="150" y="80"/>
                  <a:pt x="150" y="80"/>
                </a:cubicBezTo>
                <a:cubicBezTo>
                  <a:pt x="152" y="76"/>
                  <a:pt x="150" y="71"/>
                  <a:pt x="147" y="69"/>
                </a:cubicBezTo>
                <a:cubicBezTo>
                  <a:pt x="156" y="46"/>
                  <a:pt x="156" y="46"/>
                  <a:pt x="156" y="46"/>
                </a:cubicBezTo>
                <a:cubicBezTo>
                  <a:pt x="162" y="29"/>
                  <a:pt x="154" y="9"/>
                  <a:pt x="137" y="3"/>
                </a:cubicBezTo>
                <a:cubicBezTo>
                  <a:pt x="132" y="1"/>
                  <a:pt x="126" y="0"/>
                  <a:pt x="121" y="1"/>
                </a:cubicBezTo>
                <a:cubicBezTo>
                  <a:pt x="121" y="58"/>
                  <a:pt x="121" y="58"/>
                  <a:pt x="121" y="58"/>
                </a:cubicBezTo>
                <a:cubicBezTo>
                  <a:pt x="126" y="61"/>
                  <a:pt x="126" y="61"/>
                  <a:pt x="126" y="61"/>
                </a:cubicBezTo>
                <a:cubicBezTo>
                  <a:pt x="121" y="59"/>
                  <a:pt x="121" y="59"/>
                  <a:pt x="121" y="59"/>
                </a:cubicBezTo>
                <a:cubicBezTo>
                  <a:pt x="121" y="85"/>
                  <a:pt x="121" y="85"/>
                  <a:pt x="121" y="85"/>
                </a:cubicBezTo>
                <a:cubicBezTo>
                  <a:pt x="125" y="75"/>
                  <a:pt x="125" y="75"/>
                  <a:pt x="125" y="75"/>
                </a:cubicBezTo>
                <a:cubicBezTo>
                  <a:pt x="126" y="72"/>
                  <a:pt x="126" y="68"/>
                  <a:pt x="123" y="66"/>
                </a:cubicBezTo>
                <a:cubicBezTo>
                  <a:pt x="139" y="72"/>
                  <a:pt x="139" y="72"/>
                  <a:pt x="139" y="72"/>
                </a:cubicBezTo>
                <a:cubicBezTo>
                  <a:pt x="143" y="73"/>
                  <a:pt x="146" y="78"/>
                  <a:pt x="144" y="83"/>
                </a:cubicBezTo>
                <a:cubicBezTo>
                  <a:pt x="125" y="132"/>
                  <a:pt x="125" y="132"/>
                  <a:pt x="125" y="132"/>
                </a:cubicBezTo>
                <a:cubicBezTo>
                  <a:pt x="124" y="134"/>
                  <a:pt x="123" y="135"/>
                  <a:pt x="121" y="136"/>
                </a:cubicBezTo>
                <a:lnTo>
                  <a:pt x="121" y="144"/>
                </a:lnTo>
                <a:close/>
                <a:moveTo>
                  <a:pt x="66" y="284"/>
                </a:moveTo>
                <a:cubicBezTo>
                  <a:pt x="121" y="144"/>
                  <a:pt x="121" y="144"/>
                  <a:pt x="121" y="144"/>
                </a:cubicBezTo>
                <a:cubicBezTo>
                  <a:pt x="121" y="144"/>
                  <a:pt x="121" y="144"/>
                  <a:pt x="121" y="144"/>
                </a:cubicBezTo>
                <a:cubicBezTo>
                  <a:pt x="121" y="136"/>
                  <a:pt x="121" y="136"/>
                  <a:pt x="121" y="136"/>
                </a:cubicBezTo>
                <a:cubicBezTo>
                  <a:pt x="119" y="137"/>
                  <a:pt x="117" y="137"/>
                  <a:pt x="114" y="137"/>
                </a:cubicBezTo>
                <a:cubicBezTo>
                  <a:pt x="98" y="130"/>
                  <a:pt x="98" y="130"/>
                  <a:pt x="98" y="130"/>
                </a:cubicBezTo>
                <a:cubicBezTo>
                  <a:pt x="98" y="130"/>
                  <a:pt x="98" y="130"/>
                  <a:pt x="98" y="130"/>
                </a:cubicBezTo>
                <a:cubicBezTo>
                  <a:pt x="102" y="130"/>
                  <a:pt x="105" y="128"/>
                  <a:pt x="106" y="125"/>
                </a:cubicBezTo>
                <a:cubicBezTo>
                  <a:pt x="121" y="85"/>
                  <a:pt x="121" y="85"/>
                  <a:pt x="121" y="85"/>
                </a:cubicBezTo>
                <a:cubicBezTo>
                  <a:pt x="121" y="59"/>
                  <a:pt x="121" y="59"/>
                  <a:pt x="121" y="59"/>
                </a:cubicBezTo>
                <a:cubicBezTo>
                  <a:pt x="85" y="45"/>
                  <a:pt x="85" y="45"/>
                  <a:pt x="85" y="45"/>
                </a:cubicBezTo>
                <a:cubicBezTo>
                  <a:pt x="80" y="44"/>
                  <a:pt x="76" y="47"/>
                  <a:pt x="74" y="51"/>
                </a:cubicBezTo>
                <a:cubicBezTo>
                  <a:pt x="52" y="108"/>
                  <a:pt x="52" y="108"/>
                  <a:pt x="52" y="108"/>
                </a:cubicBezTo>
                <a:cubicBezTo>
                  <a:pt x="51" y="112"/>
                  <a:pt x="52" y="115"/>
                  <a:pt x="54" y="118"/>
                </a:cubicBezTo>
                <a:cubicBezTo>
                  <a:pt x="35" y="168"/>
                  <a:pt x="35" y="168"/>
                  <a:pt x="35" y="168"/>
                </a:cubicBezTo>
                <a:cubicBezTo>
                  <a:pt x="35" y="256"/>
                  <a:pt x="35" y="256"/>
                  <a:pt x="35" y="256"/>
                </a:cubicBezTo>
                <a:cubicBezTo>
                  <a:pt x="36" y="256"/>
                  <a:pt x="37" y="257"/>
                  <a:pt x="39" y="257"/>
                </a:cubicBezTo>
                <a:cubicBezTo>
                  <a:pt x="43" y="259"/>
                  <a:pt x="46" y="264"/>
                  <a:pt x="45" y="268"/>
                </a:cubicBezTo>
                <a:cubicBezTo>
                  <a:pt x="48" y="264"/>
                  <a:pt x="53" y="263"/>
                  <a:pt x="58" y="264"/>
                </a:cubicBezTo>
                <a:cubicBezTo>
                  <a:pt x="63" y="267"/>
                  <a:pt x="66" y="273"/>
                  <a:pt x="64" y="278"/>
                </a:cubicBezTo>
                <a:cubicBezTo>
                  <a:pt x="63" y="281"/>
                  <a:pt x="63" y="281"/>
                  <a:pt x="63" y="281"/>
                </a:cubicBezTo>
                <a:cubicBezTo>
                  <a:pt x="35" y="300"/>
                  <a:pt x="35" y="300"/>
                  <a:pt x="35" y="300"/>
                </a:cubicBezTo>
                <a:cubicBezTo>
                  <a:pt x="35" y="306"/>
                  <a:pt x="35" y="306"/>
                  <a:pt x="35" y="306"/>
                </a:cubicBezTo>
                <a:cubicBezTo>
                  <a:pt x="66" y="284"/>
                  <a:pt x="66" y="284"/>
                  <a:pt x="66" y="284"/>
                </a:cubicBezTo>
                <a:close/>
                <a:moveTo>
                  <a:pt x="121" y="1"/>
                </a:moveTo>
                <a:cubicBezTo>
                  <a:pt x="121" y="58"/>
                  <a:pt x="121" y="58"/>
                  <a:pt x="121" y="58"/>
                </a:cubicBezTo>
                <a:cubicBezTo>
                  <a:pt x="88" y="36"/>
                  <a:pt x="88" y="36"/>
                  <a:pt x="88" y="36"/>
                </a:cubicBezTo>
                <a:cubicBezTo>
                  <a:pt x="94" y="22"/>
                  <a:pt x="94" y="22"/>
                  <a:pt x="94" y="22"/>
                </a:cubicBezTo>
                <a:cubicBezTo>
                  <a:pt x="98" y="10"/>
                  <a:pt x="109" y="2"/>
                  <a:pt x="121" y="1"/>
                </a:cubicBezTo>
                <a:close/>
                <a:moveTo>
                  <a:pt x="35" y="168"/>
                </a:moveTo>
                <a:cubicBezTo>
                  <a:pt x="0" y="258"/>
                  <a:pt x="0" y="258"/>
                  <a:pt x="0" y="258"/>
                </a:cubicBezTo>
                <a:cubicBezTo>
                  <a:pt x="15" y="319"/>
                  <a:pt x="15" y="319"/>
                  <a:pt x="15" y="319"/>
                </a:cubicBezTo>
                <a:cubicBezTo>
                  <a:pt x="35" y="306"/>
                  <a:pt x="35" y="306"/>
                  <a:pt x="35" y="306"/>
                </a:cubicBezTo>
                <a:cubicBezTo>
                  <a:pt x="35" y="300"/>
                  <a:pt x="35" y="300"/>
                  <a:pt x="35" y="300"/>
                </a:cubicBezTo>
                <a:cubicBezTo>
                  <a:pt x="33" y="301"/>
                  <a:pt x="33" y="301"/>
                  <a:pt x="33" y="301"/>
                </a:cubicBezTo>
                <a:cubicBezTo>
                  <a:pt x="13" y="294"/>
                  <a:pt x="13" y="294"/>
                  <a:pt x="13" y="294"/>
                </a:cubicBezTo>
                <a:cubicBezTo>
                  <a:pt x="5" y="259"/>
                  <a:pt x="5" y="259"/>
                  <a:pt x="5" y="259"/>
                </a:cubicBezTo>
                <a:cubicBezTo>
                  <a:pt x="5" y="259"/>
                  <a:pt x="5" y="259"/>
                  <a:pt x="5" y="259"/>
                </a:cubicBezTo>
                <a:cubicBezTo>
                  <a:pt x="6" y="256"/>
                  <a:pt x="6" y="256"/>
                  <a:pt x="6" y="256"/>
                </a:cubicBezTo>
                <a:cubicBezTo>
                  <a:pt x="8" y="250"/>
                  <a:pt x="14" y="248"/>
                  <a:pt x="19" y="250"/>
                </a:cubicBezTo>
                <a:cubicBezTo>
                  <a:pt x="24" y="251"/>
                  <a:pt x="27" y="256"/>
                  <a:pt x="26" y="261"/>
                </a:cubicBezTo>
                <a:cubicBezTo>
                  <a:pt x="28" y="258"/>
                  <a:pt x="31" y="256"/>
                  <a:pt x="35" y="256"/>
                </a:cubicBezTo>
                <a:lnTo>
                  <a:pt x="35" y="168"/>
                </a:ln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57" name="Freeform 48"/>
          <p:cNvSpPr>
            <a:spLocks noEditPoints="1"/>
          </p:cNvSpPr>
          <p:nvPr/>
        </p:nvSpPr>
        <p:spPr bwMode="auto">
          <a:xfrm>
            <a:off x="6566019" y="2243957"/>
            <a:ext cx="434465" cy="434465"/>
          </a:xfrm>
          <a:custGeom>
            <a:avLst/>
            <a:gdLst>
              <a:gd name="T0" fmla="*/ 133 w 266"/>
              <a:gd name="T1" fmla="*/ 0 h 266"/>
              <a:gd name="T2" fmla="*/ 133 w 266"/>
              <a:gd name="T3" fmla="*/ 0 h 266"/>
              <a:gd name="T4" fmla="*/ 133 w 266"/>
              <a:gd name="T5" fmla="*/ 35 h 266"/>
              <a:gd name="T6" fmla="*/ 150 w 266"/>
              <a:gd name="T7" fmla="*/ 24 h 266"/>
              <a:gd name="T8" fmla="*/ 242 w 266"/>
              <a:gd name="T9" fmla="*/ 117 h 266"/>
              <a:gd name="T10" fmla="*/ 231 w 266"/>
              <a:gd name="T11" fmla="*/ 133 h 266"/>
              <a:gd name="T12" fmla="*/ 242 w 266"/>
              <a:gd name="T13" fmla="*/ 149 h 266"/>
              <a:gd name="T14" fmla="*/ 150 w 266"/>
              <a:gd name="T15" fmla="*/ 242 h 266"/>
              <a:gd name="T16" fmla="*/ 150 w 266"/>
              <a:gd name="T17" fmla="*/ 242 h 266"/>
              <a:gd name="T18" fmla="*/ 133 w 266"/>
              <a:gd name="T19" fmla="*/ 231 h 266"/>
              <a:gd name="T20" fmla="*/ 133 w 266"/>
              <a:gd name="T21" fmla="*/ 266 h 266"/>
              <a:gd name="T22" fmla="*/ 133 w 266"/>
              <a:gd name="T23" fmla="*/ 266 h 266"/>
              <a:gd name="T24" fmla="*/ 266 w 266"/>
              <a:gd name="T25" fmla="*/ 133 h 266"/>
              <a:gd name="T26" fmla="*/ 133 w 266"/>
              <a:gd name="T27" fmla="*/ 0 h 266"/>
              <a:gd name="T28" fmla="*/ 133 w 266"/>
              <a:gd name="T29" fmla="*/ 0 h 266"/>
              <a:gd name="T30" fmla="*/ 133 w 266"/>
              <a:gd name="T31" fmla="*/ 0 h 266"/>
              <a:gd name="T32" fmla="*/ 0 w 266"/>
              <a:gd name="T33" fmla="*/ 133 h 266"/>
              <a:gd name="T34" fmla="*/ 133 w 266"/>
              <a:gd name="T35" fmla="*/ 266 h 266"/>
              <a:gd name="T36" fmla="*/ 133 w 266"/>
              <a:gd name="T37" fmla="*/ 266 h 266"/>
              <a:gd name="T38" fmla="*/ 133 w 266"/>
              <a:gd name="T39" fmla="*/ 231 h 266"/>
              <a:gd name="T40" fmla="*/ 133 w 266"/>
              <a:gd name="T41" fmla="*/ 231 h 266"/>
              <a:gd name="T42" fmla="*/ 117 w 266"/>
              <a:gd name="T43" fmla="*/ 242 h 266"/>
              <a:gd name="T44" fmla="*/ 24 w 266"/>
              <a:gd name="T45" fmla="*/ 149 h 266"/>
              <a:gd name="T46" fmla="*/ 35 w 266"/>
              <a:gd name="T47" fmla="*/ 133 h 266"/>
              <a:gd name="T48" fmla="*/ 24 w 266"/>
              <a:gd name="T49" fmla="*/ 117 h 266"/>
              <a:gd name="T50" fmla="*/ 117 w 266"/>
              <a:gd name="T51" fmla="*/ 24 h 266"/>
              <a:gd name="T52" fmla="*/ 133 w 266"/>
              <a:gd name="T53" fmla="*/ 35 h 266"/>
              <a:gd name="T54" fmla="*/ 133 w 266"/>
              <a:gd name="T55" fmla="*/ 35 h 266"/>
              <a:gd name="T56" fmla="*/ 133 w 266"/>
              <a:gd name="T57"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66" h="266">
                <a:moveTo>
                  <a:pt x="133" y="0"/>
                </a:moveTo>
                <a:cubicBezTo>
                  <a:pt x="133" y="0"/>
                  <a:pt x="133" y="0"/>
                  <a:pt x="133" y="0"/>
                </a:cubicBezTo>
                <a:cubicBezTo>
                  <a:pt x="133" y="35"/>
                  <a:pt x="133" y="35"/>
                  <a:pt x="133" y="35"/>
                </a:cubicBezTo>
                <a:cubicBezTo>
                  <a:pt x="141" y="35"/>
                  <a:pt x="147" y="30"/>
                  <a:pt x="150" y="24"/>
                </a:cubicBezTo>
                <a:cubicBezTo>
                  <a:pt x="197" y="31"/>
                  <a:pt x="235" y="69"/>
                  <a:pt x="242" y="117"/>
                </a:cubicBezTo>
                <a:cubicBezTo>
                  <a:pt x="236" y="119"/>
                  <a:pt x="231" y="125"/>
                  <a:pt x="231" y="133"/>
                </a:cubicBezTo>
                <a:cubicBezTo>
                  <a:pt x="231" y="140"/>
                  <a:pt x="236" y="147"/>
                  <a:pt x="242" y="149"/>
                </a:cubicBezTo>
                <a:cubicBezTo>
                  <a:pt x="235" y="197"/>
                  <a:pt x="197" y="235"/>
                  <a:pt x="150" y="242"/>
                </a:cubicBezTo>
                <a:cubicBezTo>
                  <a:pt x="150" y="242"/>
                  <a:pt x="150" y="242"/>
                  <a:pt x="150" y="242"/>
                </a:cubicBezTo>
                <a:cubicBezTo>
                  <a:pt x="147" y="236"/>
                  <a:pt x="141" y="231"/>
                  <a:pt x="133" y="231"/>
                </a:cubicBezTo>
                <a:cubicBezTo>
                  <a:pt x="133" y="266"/>
                  <a:pt x="133" y="266"/>
                  <a:pt x="133" y="266"/>
                </a:cubicBezTo>
                <a:cubicBezTo>
                  <a:pt x="133" y="266"/>
                  <a:pt x="133" y="266"/>
                  <a:pt x="133" y="266"/>
                </a:cubicBezTo>
                <a:cubicBezTo>
                  <a:pt x="207" y="266"/>
                  <a:pt x="266" y="206"/>
                  <a:pt x="266" y="133"/>
                </a:cubicBezTo>
                <a:cubicBezTo>
                  <a:pt x="266" y="59"/>
                  <a:pt x="207" y="0"/>
                  <a:pt x="133" y="0"/>
                </a:cubicBezTo>
                <a:close/>
                <a:moveTo>
                  <a:pt x="133" y="0"/>
                </a:moveTo>
                <a:cubicBezTo>
                  <a:pt x="133" y="0"/>
                  <a:pt x="133" y="0"/>
                  <a:pt x="133" y="0"/>
                </a:cubicBezTo>
                <a:cubicBezTo>
                  <a:pt x="60" y="0"/>
                  <a:pt x="0" y="59"/>
                  <a:pt x="0" y="133"/>
                </a:cubicBezTo>
                <a:cubicBezTo>
                  <a:pt x="0" y="206"/>
                  <a:pt x="60" y="266"/>
                  <a:pt x="133" y="266"/>
                </a:cubicBezTo>
                <a:cubicBezTo>
                  <a:pt x="133" y="266"/>
                  <a:pt x="133" y="266"/>
                  <a:pt x="133" y="266"/>
                </a:cubicBezTo>
                <a:cubicBezTo>
                  <a:pt x="133" y="231"/>
                  <a:pt x="133" y="231"/>
                  <a:pt x="133" y="231"/>
                </a:cubicBezTo>
                <a:cubicBezTo>
                  <a:pt x="133" y="231"/>
                  <a:pt x="133" y="231"/>
                  <a:pt x="133" y="231"/>
                </a:cubicBezTo>
                <a:cubicBezTo>
                  <a:pt x="126" y="231"/>
                  <a:pt x="120" y="236"/>
                  <a:pt x="117" y="242"/>
                </a:cubicBezTo>
                <a:cubicBezTo>
                  <a:pt x="69" y="235"/>
                  <a:pt x="31" y="197"/>
                  <a:pt x="24" y="149"/>
                </a:cubicBezTo>
                <a:cubicBezTo>
                  <a:pt x="31" y="147"/>
                  <a:pt x="35" y="140"/>
                  <a:pt x="35" y="133"/>
                </a:cubicBezTo>
                <a:cubicBezTo>
                  <a:pt x="35" y="125"/>
                  <a:pt x="31" y="119"/>
                  <a:pt x="24" y="117"/>
                </a:cubicBezTo>
                <a:cubicBezTo>
                  <a:pt x="31" y="69"/>
                  <a:pt x="69" y="31"/>
                  <a:pt x="117" y="24"/>
                </a:cubicBezTo>
                <a:cubicBezTo>
                  <a:pt x="120" y="30"/>
                  <a:pt x="126" y="35"/>
                  <a:pt x="133" y="35"/>
                </a:cubicBezTo>
                <a:cubicBezTo>
                  <a:pt x="133" y="35"/>
                  <a:pt x="133" y="35"/>
                  <a:pt x="133" y="35"/>
                </a:cubicBezTo>
                <a:lnTo>
                  <a:pt x="133"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58" name="Freeform 49"/>
          <p:cNvSpPr>
            <a:spLocks/>
          </p:cNvSpPr>
          <p:nvPr/>
        </p:nvSpPr>
        <p:spPr bwMode="auto">
          <a:xfrm>
            <a:off x="6645771" y="2382033"/>
            <a:ext cx="216637" cy="114270"/>
          </a:xfrm>
          <a:custGeom>
            <a:avLst/>
            <a:gdLst>
              <a:gd name="T0" fmla="*/ 124 w 133"/>
              <a:gd name="T1" fmla="*/ 0 h 70"/>
              <a:gd name="T2" fmla="*/ 93 w 133"/>
              <a:gd name="T3" fmla="*/ 30 h 70"/>
              <a:gd name="T4" fmla="*/ 84 w 133"/>
              <a:gd name="T5" fmla="*/ 28 h 70"/>
              <a:gd name="T6" fmla="*/ 65 w 133"/>
              <a:gd name="T7" fmla="*/ 42 h 70"/>
              <a:gd name="T8" fmla="*/ 0 w 133"/>
              <a:gd name="T9" fmla="*/ 42 h 70"/>
              <a:gd name="T10" fmla="*/ 0 w 133"/>
              <a:gd name="T11" fmla="*/ 56 h 70"/>
              <a:gd name="T12" fmla="*/ 65 w 133"/>
              <a:gd name="T13" fmla="*/ 56 h 70"/>
              <a:gd name="T14" fmla="*/ 84 w 133"/>
              <a:gd name="T15" fmla="*/ 70 h 70"/>
              <a:gd name="T16" fmla="*/ 105 w 133"/>
              <a:gd name="T17" fmla="*/ 49 h 70"/>
              <a:gd name="T18" fmla="*/ 103 w 133"/>
              <a:gd name="T19" fmla="*/ 40 h 70"/>
              <a:gd name="T20" fmla="*/ 133 w 133"/>
              <a:gd name="T21" fmla="*/ 9 h 70"/>
              <a:gd name="T22" fmla="*/ 124 w 133"/>
              <a:gd name="T23"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3" h="70">
                <a:moveTo>
                  <a:pt x="124" y="0"/>
                </a:moveTo>
                <a:cubicBezTo>
                  <a:pt x="93" y="30"/>
                  <a:pt x="93" y="30"/>
                  <a:pt x="93" y="30"/>
                </a:cubicBezTo>
                <a:cubicBezTo>
                  <a:pt x="91" y="29"/>
                  <a:pt x="88" y="28"/>
                  <a:pt x="84" y="28"/>
                </a:cubicBezTo>
                <a:cubicBezTo>
                  <a:pt x="75" y="28"/>
                  <a:pt x="67" y="34"/>
                  <a:pt x="65" y="42"/>
                </a:cubicBezTo>
                <a:cubicBezTo>
                  <a:pt x="0" y="42"/>
                  <a:pt x="0" y="42"/>
                  <a:pt x="0" y="42"/>
                </a:cubicBezTo>
                <a:cubicBezTo>
                  <a:pt x="0" y="56"/>
                  <a:pt x="0" y="56"/>
                  <a:pt x="0" y="56"/>
                </a:cubicBezTo>
                <a:cubicBezTo>
                  <a:pt x="65" y="56"/>
                  <a:pt x="65" y="56"/>
                  <a:pt x="65" y="56"/>
                </a:cubicBezTo>
                <a:cubicBezTo>
                  <a:pt x="67" y="64"/>
                  <a:pt x="75" y="70"/>
                  <a:pt x="84" y="70"/>
                </a:cubicBezTo>
                <a:cubicBezTo>
                  <a:pt x="96" y="70"/>
                  <a:pt x="105" y="60"/>
                  <a:pt x="105" y="49"/>
                </a:cubicBezTo>
                <a:cubicBezTo>
                  <a:pt x="105" y="46"/>
                  <a:pt x="104" y="43"/>
                  <a:pt x="103" y="40"/>
                </a:cubicBezTo>
                <a:cubicBezTo>
                  <a:pt x="133" y="9"/>
                  <a:pt x="133" y="9"/>
                  <a:pt x="133" y="9"/>
                </a:cubicBezTo>
                <a:lnTo>
                  <a:pt x="124"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grpSp>
        <p:nvGrpSpPr>
          <p:cNvPr id="22" name="Group 126"/>
          <p:cNvGrpSpPr/>
          <p:nvPr/>
        </p:nvGrpSpPr>
        <p:grpSpPr>
          <a:xfrm>
            <a:off x="6739805" y="2803404"/>
            <a:ext cx="340430" cy="323766"/>
            <a:chOff x="8505825" y="3605213"/>
            <a:chExt cx="454025" cy="431800"/>
          </a:xfrm>
          <a:solidFill>
            <a:schemeClr val="tx2">
              <a:lumMod val="20000"/>
              <a:lumOff val="80000"/>
            </a:schemeClr>
          </a:solidFill>
        </p:grpSpPr>
        <p:sp>
          <p:nvSpPr>
            <p:cNvPr id="60" name="Freeform 50"/>
            <p:cNvSpPr>
              <a:spLocks/>
            </p:cNvSpPr>
            <p:nvPr/>
          </p:nvSpPr>
          <p:spPr bwMode="auto">
            <a:xfrm>
              <a:off x="8505825" y="3694113"/>
              <a:ext cx="454025" cy="342900"/>
            </a:xfrm>
            <a:custGeom>
              <a:avLst/>
              <a:gdLst>
                <a:gd name="T0" fmla="*/ 146 w 208"/>
                <a:gd name="T1" fmla="*/ 0 h 157"/>
                <a:gd name="T2" fmla="*/ 104 w 208"/>
                <a:gd name="T3" fmla="*/ 15 h 157"/>
                <a:gd name="T4" fmla="*/ 62 w 208"/>
                <a:gd name="T5" fmla="*/ 0 h 157"/>
                <a:gd name="T6" fmla="*/ 0 w 208"/>
                <a:gd name="T7" fmla="*/ 60 h 157"/>
                <a:gd name="T8" fmla="*/ 107 w 208"/>
                <a:gd name="T9" fmla="*/ 157 h 157"/>
                <a:gd name="T10" fmla="*/ 208 w 208"/>
                <a:gd name="T11" fmla="*/ 60 h 157"/>
                <a:gd name="T12" fmla="*/ 146 w 208"/>
                <a:gd name="T13" fmla="*/ 0 h 157"/>
              </a:gdLst>
              <a:ahLst/>
              <a:cxnLst>
                <a:cxn ang="0">
                  <a:pos x="T0" y="T1"/>
                </a:cxn>
                <a:cxn ang="0">
                  <a:pos x="T2" y="T3"/>
                </a:cxn>
                <a:cxn ang="0">
                  <a:pos x="T4" y="T5"/>
                </a:cxn>
                <a:cxn ang="0">
                  <a:pos x="T6" y="T7"/>
                </a:cxn>
                <a:cxn ang="0">
                  <a:pos x="T8" y="T9"/>
                </a:cxn>
                <a:cxn ang="0">
                  <a:pos x="T10" y="T11"/>
                </a:cxn>
                <a:cxn ang="0">
                  <a:pos x="T12" y="T13"/>
                </a:cxn>
              </a:cxnLst>
              <a:rect l="0" t="0" r="r" b="b"/>
              <a:pathLst>
                <a:path w="208" h="157">
                  <a:moveTo>
                    <a:pt x="146" y="0"/>
                  </a:moveTo>
                  <a:cubicBezTo>
                    <a:pt x="130" y="0"/>
                    <a:pt x="115" y="6"/>
                    <a:pt x="104" y="15"/>
                  </a:cubicBezTo>
                  <a:cubicBezTo>
                    <a:pt x="93" y="6"/>
                    <a:pt x="78" y="0"/>
                    <a:pt x="62" y="0"/>
                  </a:cubicBezTo>
                  <a:cubicBezTo>
                    <a:pt x="28" y="0"/>
                    <a:pt x="0" y="27"/>
                    <a:pt x="0" y="60"/>
                  </a:cubicBezTo>
                  <a:cubicBezTo>
                    <a:pt x="0" y="98"/>
                    <a:pt x="31" y="157"/>
                    <a:pt x="107" y="157"/>
                  </a:cubicBezTo>
                  <a:cubicBezTo>
                    <a:pt x="185" y="157"/>
                    <a:pt x="208" y="95"/>
                    <a:pt x="208" y="60"/>
                  </a:cubicBezTo>
                  <a:cubicBezTo>
                    <a:pt x="208" y="27"/>
                    <a:pt x="180" y="0"/>
                    <a:pt x="146"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61" name="Freeform 51"/>
            <p:cNvSpPr>
              <a:spLocks/>
            </p:cNvSpPr>
            <p:nvPr/>
          </p:nvSpPr>
          <p:spPr bwMode="auto">
            <a:xfrm>
              <a:off x="8709025" y="3605213"/>
              <a:ext cx="123825" cy="157163"/>
            </a:xfrm>
            <a:custGeom>
              <a:avLst/>
              <a:gdLst>
                <a:gd name="T0" fmla="*/ 12 w 57"/>
                <a:gd name="T1" fmla="*/ 72 h 72"/>
                <a:gd name="T2" fmla="*/ 27 w 57"/>
                <a:gd name="T3" fmla="*/ 0 h 72"/>
                <a:gd name="T4" fmla="*/ 57 w 57"/>
                <a:gd name="T5" fmla="*/ 6 h 72"/>
                <a:gd name="T6" fmla="*/ 12 w 57"/>
                <a:gd name="T7" fmla="*/ 72 h 72"/>
              </a:gdLst>
              <a:ahLst/>
              <a:cxnLst>
                <a:cxn ang="0">
                  <a:pos x="T0" y="T1"/>
                </a:cxn>
                <a:cxn ang="0">
                  <a:pos x="T2" y="T3"/>
                </a:cxn>
                <a:cxn ang="0">
                  <a:pos x="T4" y="T5"/>
                </a:cxn>
                <a:cxn ang="0">
                  <a:pos x="T6" y="T7"/>
                </a:cxn>
              </a:cxnLst>
              <a:rect l="0" t="0" r="r" b="b"/>
              <a:pathLst>
                <a:path w="57" h="72">
                  <a:moveTo>
                    <a:pt x="12" y="72"/>
                  </a:moveTo>
                  <a:cubicBezTo>
                    <a:pt x="0" y="48"/>
                    <a:pt x="7" y="20"/>
                    <a:pt x="27" y="0"/>
                  </a:cubicBezTo>
                  <a:cubicBezTo>
                    <a:pt x="57" y="6"/>
                    <a:pt x="57" y="6"/>
                    <a:pt x="57" y="6"/>
                  </a:cubicBezTo>
                  <a:cubicBezTo>
                    <a:pt x="29" y="21"/>
                    <a:pt x="12" y="37"/>
                    <a:pt x="12" y="7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grpSp>
      <p:sp>
        <p:nvSpPr>
          <p:cNvPr id="62" name="Freeform 52"/>
          <p:cNvSpPr>
            <a:spLocks/>
          </p:cNvSpPr>
          <p:nvPr/>
        </p:nvSpPr>
        <p:spPr bwMode="auto">
          <a:xfrm>
            <a:off x="5689947" y="876284"/>
            <a:ext cx="509455" cy="414230"/>
          </a:xfrm>
          <a:custGeom>
            <a:avLst/>
            <a:gdLst>
              <a:gd name="T0" fmla="*/ 312 w 312"/>
              <a:gd name="T1" fmla="*/ 86 h 253"/>
              <a:gd name="T2" fmla="*/ 305 w 312"/>
              <a:gd name="T3" fmla="*/ 75 h 253"/>
              <a:gd name="T4" fmla="*/ 79 w 312"/>
              <a:gd name="T5" fmla="*/ 226 h 253"/>
              <a:gd name="T6" fmla="*/ 28 w 312"/>
              <a:gd name="T7" fmla="*/ 214 h 253"/>
              <a:gd name="T8" fmla="*/ 35 w 312"/>
              <a:gd name="T9" fmla="*/ 162 h 253"/>
              <a:gd name="T10" fmla="*/ 262 w 312"/>
              <a:gd name="T11" fmla="*/ 11 h 253"/>
              <a:gd name="T12" fmla="*/ 254 w 312"/>
              <a:gd name="T13" fmla="*/ 0 h 253"/>
              <a:gd name="T14" fmla="*/ 26 w 312"/>
              <a:gd name="T15" fmla="*/ 153 h 253"/>
              <a:gd name="T16" fmla="*/ 15 w 312"/>
              <a:gd name="T17" fmla="*/ 222 h 253"/>
              <a:gd name="T18" fmla="*/ 83 w 312"/>
              <a:gd name="T19" fmla="*/ 239 h 253"/>
              <a:gd name="T20" fmla="*/ 312 w 312"/>
              <a:gd name="T21" fmla="*/ 8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2" h="253">
                <a:moveTo>
                  <a:pt x="312" y="86"/>
                </a:moveTo>
                <a:cubicBezTo>
                  <a:pt x="305" y="75"/>
                  <a:pt x="305" y="75"/>
                  <a:pt x="305" y="75"/>
                </a:cubicBezTo>
                <a:cubicBezTo>
                  <a:pt x="79" y="226"/>
                  <a:pt x="79" y="226"/>
                  <a:pt x="79" y="226"/>
                </a:cubicBezTo>
                <a:cubicBezTo>
                  <a:pt x="63" y="237"/>
                  <a:pt x="40" y="231"/>
                  <a:pt x="28" y="214"/>
                </a:cubicBezTo>
                <a:cubicBezTo>
                  <a:pt x="16" y="196"/>
                  <a:pt x="19" y="173"/>
                  <a:pt x="35" y="162"/>
                </a:cubicBezTo>
                <a:cubicBezTo>
                  <a:pt x="262" y="11"/>
                  <a:pt x="262" y="11"/>
                  <a:pt x="262" y="11"/>
                </a:cubicBezTo>
                <a:cubicBezTo>
                  <a:pt x="254" y="0"/>
                  <a:pt x="254" y="0"/>
                  <a:pt x="254" y="0"/>
                </a:cubicBezTo>
                <a:cubicBezTo>
                  <a:pt x="26" y="153"/>
                  <a:pt x="26" y="153"/>
                  <a:pt x="26" y="153"/>
                </a:cubicBezTo>
                <a:cubicBezTo>
                  <a:pt x="4" y="167"/>
                  <a:pt x="0" y="198"/>
                  <a:pt x="15" y="222"/>
                </a:cubicBezTo>
                <a:cubicBezTo>
                  <a:pt x="31" y="246"/>
                  <a:pt x="62" y="253"/>
                  <a:pt x="83" y="239"/>
                </a:cubicBezTo>
                <a:lnTo>
                  <a:pt x="312" y="86"/>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3" name="Freeform 53"/>
          <p:cNvSpPr>
            <a:spLocks/>
          </p:cNvSpPr>
          <p:nvPr/>
        </p:nvSpPr>
        <p:spPr bwMode="auto">
          <a:xfrm>
            <a:off x="6076800" y="853669"/>
            <a:ext cx="140457" cy="192831"/>
          </a:xfrm>
          <a:custGeom>
            <a:avLst/>
            <a:gdLst>
              <a:gd name="T0" fmla="*/ 80 w 86"/>
              <a:gd name="T1" fmla="*/ 115 h 118"/>
              <a:gd name="T2" fmla="*/ 68 w 86"/>
              <a:gd name="T3" fmla="*/ 113 h 118"/>
              <a:gd name="T4" fmla="*/ 3 w 86"/>
              <a:gd name="T5" fmla="*/ 16 h 118"/>
              <a:gd name="T6" fmla="*/ 6 w 86"/>
              <a:gd name="T7" fmla="*/ 3 h 118"/>
              <a:gd name="T8" fmla="*/ 19 w 86"/>
              <a:gd name="T9" fmla="*/ 6 h 118"/>
              <a:gd name="T10" fmla="*/ 83 w 86"/>
              <a:gd name="T11" fmla="*/ 102 h 118"/>
              <a:gd name="T12" fmla="*/ 80 w 86"/>
              <a:gd name="T13" fmla="*/ 115 h 118"/>
            </a:gdLst>
            <a:ahLst/>
            <a:cxnLst>
              <a:cxn ang="0">
                <a:pos x="T0" y="T1"/>
              </a:cxn>
              <a:cxn ang="0">
                <a:pos x="T2" y="T3"/>
              </a:cxn>
              <a:cxn ang="0">
                <a:pos x="T4" y="T5"/>
              </a:cxn>
              <a:cxn ang="0">
                <a:pos x="T6" y="T7"/>
              </a:cxn>
              <a:cxn ang="0">
                <a:pos x="T8" y="T9"/>
              </a:cxn>
              <a:cxn ang="0">
                <a:pos x="T10" y="T11"/>
              </a:cxn>
              <a:cxn ang="0">
                <a:pos x="T12" y="T13"/>
              </a:cxn>
            </a:cxnLst>
            <a:rect l="0" t="0" r="r" b="b"/>
            <a:pathLst>
              <a:path w="86" h="118">
                <a:moveTo>
                  <a:pt x="80" y="115"/>
                </a:moveTo>
                <a:cubicBezTo>
                  <a:pt x="76" y="118"/>
                  <a:pt x="70" y="117"/>
                  <a:pt x="68" y="113"/>
                </a:cubicBezTo>
                <a:cubicBezTo>
                  <a:pt x="3" y="16"/>
                  <a:pt x="3" y="16"/>
                  <a:pt x="3" y="16"/>
                </a:cubicBezTo>
                <a:cubicBezTo>
                  <a:pt x="0" y="12"/>
                  <a:pt x="1" y="6"/>
                  <a:pt x="6" y="3"/>
                </a:cubicBezTo>
                <a:cubicBezTo>
                  <a:pt x="10" y="0"/>
                  <a:pt x="16" y="2"/>
                  <a:pt x="19" y="6"/>
                </a:cubicBezTo>
                <a:cubicBezTo>
                  <a:pt x="83" y="102"/>
                  <a:pt x="83" y="102"/>
                  <a:pt x="83" y="102"/>
                </a:cubicBezTo>
                <a:cubicBezTo>
                  <a:pt x="86" y="107"/>
                  <a:pt x="85" y="112"/>
                  <a:pt x="80" y="115"/>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4" name="Freeform 54"/>
          <p:cNvSpPr>
            <a:spLocks/>
          </p:cNvSpPr>
          <p:nvPr/>
        </p:nvSpPr>
        <p:spPr bwMode="auto">
          <a:xfrm>
            <a:off x="5756605" y="985793"/>
            <a:ext cx="385662" cy="252347"/>
          </a:xfrm>
          <a:custGeom>
            <a:avLst/>
            <a:gdLst>
              <a:gd name="T0" fmla="*/ 236 w 236"/>
              <a:gd name="T1" fmla="*/ 13 h 154"/>
              <a:gd name="T2" fmla="*/ 227 w 236"/>
              <a:gd name="T3" fmla="*/ 0 h 154"/>
              <a:gd name="T4" fmla="*/ 25 w 236"/>
              <a:gd name="T5" fmla="*/ 135 h 154"/>
              <a:gd name="T6" fmla="*/ 0 w 236"/>
              <a:gd name="T7" fmla="*/ 136 h 154"/>
              <a:gd name="T8" fmla="*/ 1 w 236"/>
              <a:gd name="T9" fmla="*/ 138 h 154"/>
              <a:gd name="T10" fmla="*/ 36 w 236"/>
              <a:gd name="T11" fmla="*/ 146 h 154"/>
              <a:gd name="T12" fmla="*/ 236 w 236"/>
              <a:gd name="T13" fmla="*/ 13 h 154"/>
            </a:gdLst>
            <a:ahLst/>
            <a:cxnLst>
              <a:cxn ang="0">
                <a:pos x="T0" y="T1"/>
              </a:cxn>
              <a:cxn ang="0">
                <a:pos x="T2" y="T3"/>
              </a:cxn>
              <a:cxn ang="0">
                <a:pos x="T4" y="T5"/>
              </a:cxn>
              <a:cxn ang="0">
                <a:pos x="T6" y="T7"/>
              </a:cxn>
              <a:cxn ang="0">
                <a:pos x="T8" y="T9"/>
              </a:cxn>
              <a:cxn ang="0">
                <a:pos x="T10" y="T11"/>
              </a:cxn>
              <a:cxn ang="0">
                <a:pos x="T12" y="T13"/>
              </a:cxn>
            </a:cxnLst>
            <a:rect l="0" t="0" r="r" b="b"/>
            <a:pathLst>
              <a:path w="236" h="154">
                <a:moveTo>
                  <a:pt x="236" y="13"/>
                </a:moveTo>
                <a:cubicBezTo>
                  <a:pt x="227" y="0"/>
                  <a:pt x="227" y="0"/>
                  <a:pt x="227" y="0"/>
                </a:cubicBezTo>
                <a:cubicBezTo>
                  <a:pt x="25" y="135"/>
                  <a:pt x="25" y="135"/>
                  <a:pt x="25" y="135"/>
                </a:cubicBezTo>
                <a:cubicBezTo>
                  <a:pt x="17" y="140"/>
                  <a:pt x="8" y="140"/>
                  <a:pt x="0" y="136"/>
                </a:cubicBezTo>
                <a:cubicBezTo>
                  <a:pt x="0" y="137"/>
                  <a:pt x="0" y="137"/>
                  <a:pt x="1" y="138"/>
                </a:cubicBezTo>
                <a:cubicBezTo>
                  <a:pt x="9" y="150"/>
                  <a:pt x="25" y="154"/>
                  <a:pt x="36" y="146"/>
                </a:cubicBezTo>
                <a:lnTo>
                  <a:pt x="236" y="13"/>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5" name="Freeform 55"/>
          <p:cNvSpPr>
            <a:spLocks noEditPoints="1"/>
          </p:cNvSpPr>
          <p:nvPr/>
        </p:nvSpPr>
        <p:spPr bwMode="auto">
          <a:xfrm>
            <a:off x="5442362" y="1207192"/>
            <a:ext cx="222589" cy="390423"/>
          </a:xfrm>
          <a:custGeom>
            <a:avLst/>
            <a:gdLst>
              <a:gd name="T0" fmla="*/ 59 w 136"/>
              <a:gd name="T1" fmla="*/ 203 h 239"/>
              <a:gd name="T2" fmla="*/ 54 w 136"/>
              <a:gd name="T3" fmla="*/ 203 h 239"/>
              <a:gd name="T4" fmla="*/ 54 w 136"/>
              <a:gd name="T5" fmla="*/ 239 h 239"/>
              <a:gd name="T6" fmla="*/ 72 w 136"/>
              <a:gd name="T7" fmla="*/ 226 h 239"/>
              <a:gd name="T8" fmla="*/ 59 w 136"/>
              <a:gd name="T9" fmla="*/ 203 h 239"/>
              <a:gd name="T10" fmla="*/ 54 w 136"/>
              <a:gd name="T11" fmla="*/ 187 h 239"/>
              <a:gd name="T12" fmla="*/ 54 w 136"/>
              <a:gd name="T13" fmla="*/ 82 h 239"/>
              <a:gd name="T14" fmla="*/ 81 w 136"/>
              <a:gd name="T15" fmla="*/ 74 h 239"/>
              <a:gd name="T16" fmla="*/ 97 w 136"/>
              <a:gd name="T17" fmla="*/ 13 h 239"/>
              <a:gd name="T18" fmla="*/ 114 w 136"/>
              <a:gd name="T19" fmla="*/ 2 h 239"/>
              <a:gd name="T20" fmla="*/ 124 w 136"/>
              <a:gd name="T21" fmla="*/ 20 h 239"/>
              <a:gd name="T22" fmla="*/ 109 w 136"/>
              <a:gd name="T23" fmla="*/ 81 h 239"/>
              <a:gd name="T24" fmla="*/ 130 w 136"/>
              <a:gd name="T25" fmla="*/ 134 h 239"/>
              <a:gd name="T26" fmla="*/ 122 w 136"/>
              <a:gd name="T27" fmla="*/ 164 h 239"/>
              <a:gd name="T28" fmla="*/ 122 w 136"/>
              <a:gd name="T29" fmla="*/ 164 h 239"/>
              <a:gd name="T30" fmla="*/ 136 w 136"/>
              <a:gd name="T31" fmla="*/ 187 h 239"/>
              <a:gd name="T32" fmla="*/ 131 w 136"/>
              <a:gd name="T33" fmla="*/ 207 h 239"/>
              <a:gd name="T34" fmla="*/ 54 w 136"/>
              <a:gd name="T35" fmla="*/ 187 h 239"/>
              <a:gd name="T36" fmla="*/ 54 w 136"/>
              <a:gd name="T37" fmla="*/ 203 h 239"/>
              <a:gd name="T38" fmla="*/ 36 w 136"/>
              <a:gd name="T39" fmla="*/ 216 h 239"/>
              <a:gd name="T40" fmla="*/ 50 w 136"/>
              <a:gd name="T41" fmla="*/ 239 h 239"/>
              <a:gd name="T42" fmla="*/ 54 w 136"/>
              <a:gd name="T43" fmla="*/ 239 h 239"/>
              <a:gd name="T44" fmla="*/ 54 w 136"/>
              <a:gd name="T45" fmla="*/ 203 h 239"/>
              <a:gd name="T46" fmla="*/ 54 w 136"/>
              <a:gd name="T47" fmla="*/ 82 h 239"/>
              <a:gd name="T48" fmla="*/ 54 w 136"/>
              <a:gd name="T49" fmla="*/ 187 h 239"/>
              <a:gd name="T50" fmla="*/ 0 w 136"/>
              <a:gd name="T51" fmla="*/ 173 h 239"/>
              <a:gd name="T52" fmla="*/ 5 w 136"/>
              <a:gd name="T53" fmla="*/ 152 h 239"/>
              <a:gd name="T54" fmla="*/ 29 w 136"/>
              <a:gd name="T55" fmla="*/ 140 h 239"/>
              <a:gd name="T56" fmla="*/ 37 w 136"/>
              <a:gd name="T57" fmla="*/ 109 h 239"/>
              <a:gd name="T58" fmla="*/ 54 w 136"/>
              <a:gd name="T59" fmla="*/ 82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6" h="239">
                <a:moveTo>
                  <a:pt x="59" y="203"/>
                </a:moveTo>
                <a:cubicBezTo>
                  <a:pt x="57" y="203"/>
                  <a:pt x="56" y="203"/>
                  <a:pt x="54" y="203"/>
                </a:cubicBezTo>
                <a:cubicBezTo>
                  <a:pt x="54" y="239"/>
                  <a:pt x="54" y="239"/>
                  <a:pt x="54" y="239"/>
                </a:cubicBezTo>
                <a:cubicBezTo>
                  <a:pt x="62" y="239"/>
                  <a:pt x="70" y="234"/>
                  <a:pt x="72" y="226"/>
                </a:cubicBezTo>
                <a:cubicBezTo>
                  <a:pt x="74" y="216"/>
                  <a:pt x="69" y="206"/>
                  <a:pt x="59" y="203"/>
                </a:cubicBezTo>
                <a:close/>
                <a:moveTo>
                  <a:pt x="54" y="187"/>
                </a:moveTo>
                <a:cubicBezTo>
                  <a:pt x="54" y="82"/>
                  <a:pt x="54" y="82"/>
                  <a:pt x="54" y="82"/>
                </a:cubicBezTo>
                <a:cubicBezTo>
                  <a:pt x="62" y="76"/>
                  <a:pt x="71" y="74"/>
                  <a:pt x="81" y="74"/>
                </a:cubicBezTo>
                <a:cubicBezTo>
                  <a:pt x="97" y="13"/>
                  <a:pt x="97" y="13"/>
                  <a:pt x="97" y="13"/>
                </a:cubicBezTo>
                <a:cubicBezTo>
                  <a:pt x="99" y="5"/>
                  <a:pt x="107" y="0"/>
                  <a:pt x="114" y="2"/>
                </a:cubicBezTo>
                <a:cubicBezTo>
                  <a:pt x="122" y="4"/>
                  <a:pt x="126" y="12"/>
                  <a:pt x="124" y="20"/>
                </a:cubicBezTo>
                <a:cubicBezTo>
                  <a:pt x="109" y="81"/>
                  <a:pt x="109" y="81"/>
                  <a:pt x="109" y="81"/>
                </a:cubicBezTo>
                <a:cubicBezTo>
                  <a:pt x="125" y="90"/>
                  <a:pt x="136" y="109"/>
                  <a:pt x="130" y="134"/>
                </a:cubicBezTo>
                <a:cubicBezTo>
                  <a:pt x="130" y="134"/>
                  <a:pt x="125" y="154"/>
                  <a:pt x="122" y="164"/>
                </a:cubicBezTo>
                <a:cubicBezTo>
                  <a:pt x="122" y="164"/>
                  <a:pt x="122" y="164"/>
                  <a:pt x="122" y="164"/>
                </a:cubicBezTo>
                <a:cubicBezTo>
                  <a:pt x="118" y="178"/>
                  <a:pt x="136" y="187"/>
                  <a:pt x="136" y="187"/>
                </a:cubicBezTo>
                <a:cubicBezTo>
                  <a:pt x="131" y="207"/>
                  <a:pt x="131" y="207"/>
                  <a:pt x="131" y="207"/>
                </a:cubicBezTo>
                <a:lnTo>
                  <a:pt x="54" y="187"/>
                </a:lnTo>
                <a:close/>
                <a:moveTo>
                  <a:pt x="54" y="203"/>
                </a:moveTo>
                <a:cubicBezTo>
                  <a:pt x="46" y="203"/>
                  <a:pt x="38" y="208"/>
                  <a:pt x="36" y="216"/>
                </a:cubicBezTo>
                <a:cubicBezTo>
                  <a:pt x="34" y="226"/>
                  <a:pt x="40" y="236"/>
                  <a:pt x="50" y="239"/>
                </a:cubicBezTo>
                <a:cubicBezTo>
                  <a:pt x="51" y="239"/>
                  <a:pt x="53" y="239"/>
                  <a:pt x="54" y="239"/>
                </a:cubicBezTo>
                <a:cubicBezTo>
                  <a:pt x="54" y="203"/>
                  <a:pt x="54" y="203"/>
                  <a:pt x="54" y="203"/>
                </a:cubicBezTo>
                <a:close/>
                <a:moveTo>
                  <a:pt x="54" y="82"/>
                </a:moveTo>
                <a:cubicBezTo>
                  <a:pt x="54" y="187"/>
                  <a:pt x="54" y="187"/>
                  <a:pt x="54" y="187"/>
                </a:cubicBezTo>
                <a:cubicBezTo>
                  <a:pt x="0" y="173"/>
                  <a:pt x="0" y="173"/>
                  <a:pt x="0" y="173"/>
                </a:cubicBezTo>
                <a:cubicBezTo>
                  <a:pt x="5" y="152"/>
                  <a:pt x="5" y="152"/>
                  <a:pt x="5" y="152"/>
                </a:cubicBezTo>
                <a:cubicBezTo>
                  <a:pt x="5" y="152"/>
                  <a:pt x="25" y="154"/>
                  <a:pt x="29" y="140"/>
                </a:cubicBezTo>
                <a:cubicBezTo>
                  <a:pt x="32" y="128"/>
                  <a:pt x="37" y="109"/>
                  <a:pt x="37" y="109"/>
                </a:cubicBezTo>
                <a:cubicBezTo>
                  <a:pt x="40" y="97"/>
                  <a:pt x="46" y="88"/>
                  <a:pt x="54" y="82"/>
                </a:cubicBez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66" name="Freeform 56"/>
          <p:cNvSpPr>
            <a:spLocks noEditPoints="1"/>
          </p:cNvSpPr>
          <p:nvPr/>
        </p:nvSpPr>
        <p:spPr bwMode="auto">
          <a:xfrm>
            <a:off x="5240008" y="2024939"/>
            <a:ext cx="416610" cy="453510"/>
          </a:xfrm>
          <a:custGeom>
            <a:avLst/>
            <a:gdLst>
              <a:gd name="T0" fmla="*/ 198 w 255"/>
              <a:gd name="T1" fmla="*/ 128 h 277"/>
              <a:gd name="T2" fmla="*/ 191 w 255"/>
              <a:gd name="T3" fmla="*/ 158 h 277"/>
              <a:gd name="T4" fmla="*/ 191 w 255"/>
              <a:gd name="T5" fmla="*/ 185 h 277"/>
              <a:gd name="T6" fmla="*/ 196 w 255"/>
              <a:gd name="T7" fmla="*/ 187 h 277"/>
              <a:gd name="T8" fmla="*/ 218 w 255"/>
              <a:gd name="T9" fmla="*/ 218 h 277"/>
              <a:gd name="T10" fmla="*/ 191 w 255"/>
              <a:gd name="T11" fmla="*/ 201 h 277"/>
              <a:gd name="T12" fmla="*/ 191 w 255"/>
              <a:gd name="T13" fmla="*/ 55 h 277"/>
              <a:gd name="T14" fmla="*/ 218 w 255"/>
              <a:gd name="T15" fmla="*/ 38 h 277"/>
              <a:gd name="T16" fmla="*/ 196 w 255"/>
              <a:gd name="T17" fmla="*/ 69 h 277"/>
              <a:gd name="T18" fmla="*/ 191 w 255"/>
              <a:gd name="T19" fmla="*/ 71 h 277"/>
              <a:gd name="T20" fmla="*/ 249 w 255"/>
              <a:gd name="T21" fmla="*/ 121 h 277"/>
              <a:gd name="T22" fmla="*/ 211 w 255"/>
              <a:gd name="T23" fmla="*/ 128 h 277"/>
              <a:gd name="T24" fmla="*/ 249 w 255"/>
              <a:gd name="T25" fmla="*/ 134 h 277"/>
              <a:gd name="T26" fmla="*/ 249 w 255"/>
              <a:gd name="T27" fmla="*/ 121 h 277"/>
              <a:gd name="T28" fmla="*/ 132 w 255"/>
              <a:gd name="T29" fmla="*/ 277 h 277"/>
              <a:gd name="T30" fmla="*/ 167 w 255"/>
              <a:gd name="T31" fmla="*/ 186 h 277"/>
              <a:gd name="T32" fmla="*/ 191 w 255"/>
              <a:gd name="T33" fmla="*/ 98 h 277"/>
              <a:gd name="T34" fmla="*/ 127 w 255"/>
              <a:gd name="T35" fmla="*/ 72 h 277"/>
              <a:gd name="T36" fmla="*/ 183 w 255"/>
              <a:gd name="T37" fmla="*/ 128 h 277"/>
              <a:gd name="T38" fmla="*/ 156 w 255"/>
              <a:gd name="T39" fmla="*/ 176 h 277"/>
              <a:gd name="T40" fmla="*/ 153 w 255"/>
              <a:gd name="T41" fmla="*/ 214 h 277"/>
              <a:gd name="T42" fmla="*/ 127 w 255"/>
              <a:gd name="T43" fmla="*/ 277 h 277"/>
              <a:gd name="T44" fmla="*/ 191 w 255"/>
              <a:gd name="T45" fmla="*/ 71 h 277"/>
              <a:gd name="T46" fmla="*/ 186 w 255"/>
              <a:gd name="T47" fmla="*/ 60 h 277"/>
              <a:gd name="T48" fmla="*/ 191 w 255"/>
              <a:gd name="T49" fmla="*/ 185 h 277"/>
              <a:gd name="T50" fmla="*/ 186 w 255"/>
              <a:gd name="T51" fmla="*/ 196 h 277"/>
              <a:gd name="T52" fmla="*/ 191 w 255"/>
              <a:gd name="T53" fmla="*/ 185 h 277"/>
              <a:gd name="T54" fmla="*/ 127 w 255"/>
              <a:gd name="T55" fmla="*/ 0 h 277"/>
              <a:gd name="T56" fmla="*/ 134 w 255"/>
              <a:gd name="T57" fmla="*/ 7 h 277"/>
              <a:gd name="T58" fmla="*/ 128 w 255"/>
              <a:gd name="T59" fmla="*/ 45 h 277"/>
              <a:gd name="T60" fmla="*/ 127 w 255"/>
              <a:gd name="T61" fmla="*/ 45 h 277"/>
              <a:gd name="T62" fmla="*/ 64 w 255"/>
              <a:gd name="T63" fmla="*/ 97 h 277"/>
              <a:gd name="T64" fmla="*/ 89 w 255"/>
              <a:gd name="T65" fmla="*/ 187 h 277"/>
              <a:gd name="T66" fmla="*/ 124 w 255"/>
              <a:gd name="T67" fmla="*/ 277 h 277"/>
              <a:gd name="T68" fmla="*/ 127 w 255"/>
              <a:gd name="T69" fmla="*/ 214 h 277"/>
              <a:gd name="T70" fmla="*/ 103 w 255"/>
              <a:gd name="T71" fmla="*/ 183 h 277"/>
              <a:gd name="T72" fmla="*/ 71 w 255"/>
              <a:gd name="T73" fmla="*/ 128 h 277"/>
              <a:gd name="T74" fmla="*/ 127 w 255"/>
              <a:gd name="T75" fmla="*/ 72 h 277"/>
              <a:gd name="T76" fmla="*/ 127 w 255"/>
              <a:gd name="T77" fmla="*/ 57 h 277"/>
              <a:gd name="T78" fmla="*/ 127 w 255"/>
              <a:gd name="T79" fmla="*/ 0 h 277"/>
              <a:gd name="T80" fmla="*/ 121 w 255"/>
              <a:gd name="T81" fmla="*/ 38 h 277"/>
              <a:gd name="T82" fmla="*/ 127 w 255"/>
              <a:gd name="T83" fmla="*/ 0 h 277"/>
              <a:gd name="T84" fmla="*/ 64 w 255"/>
              <a:gd name="T85" fmla="*/ 185 h 277"/>
              <a:gd name="T86" fmla="*/ 69 w 255"/>
              <a:gd name="T87" fmla="*/ 196 h 277"/>
              <a:gd name="T88" fmla="*/ 64 w 255"/>
              <a:gd name="T89" fmla="*/ 71 h 277"/>
              <a:gd name="T90" fmla="*/ 69 w 255"/>
              <a:gd name="T91" fmla="*/ 60 h 277"/>
              <a:gd name="T92" fmla="*/ 64 w 255"/>
              <a:gd name="T93" fmla="*/ 71 h 277"/>
              <a:gd name="T94" fmla="*/ 57 w 255"/>
              <a:gd name="T95" fmla="*/ 128 h 277"/>
              <a:gd name="T96" fmla="*/ 64 w 255"/>
              <a:gd name="T97" fmla="*/ 97 h 277"/>
              <a:gd name="T98" fmla="*/ 64 w 255"/>
              <a:gd name="T99" fmla="*/ 71 h 277"/>
              <a:gd name="T100" fmla="*/ 60 w 255"/>
              <a:gd name="T101" fmla="*/ 69 h 277"/>
              <a:gd name="T102" fmla="*/ 38 w 255"/>
              <a:gd name="T103" fmla="*/ 38 h 277"/>
              <a:gd name="T104" fmla="*/ 64 w 255"/>
              <a:gd name="T105" fmla="*/ 55 h 277"/>
              <a:gd name="T106" fmla="*/ 64 w 255"/>
              <a:gd name="T107" fmla="*/ 201 h 277"/>
              <a:gd name="T108" fmla="*/ 38 w 255"/>
              <a:gd name="T109" fmla="*/ 218 h 277"/>
              <a:gd name="T110" fmla="*/ 60 w 255"/>
              <a:gd name="T111" fmla="*/ 187 h 277"/>
              <a:gd name="T112" fmla="*/ 64 w 255"/>
              <a:gd name="T113" fmla="*/ 185 h 277"/>
              <a:gd name="T114" fmla="*/ 45 w 255"/>
              <a:gd name="T115" fmla="*/ 128 h 277"/>
              <a:gd name="T116" fmla="*/ 7 w 255"/>
              <a:gd name="T117" fmla="*/ 121 h 277"/>
              <a:gd name="T118" fmla="*/ 7 w 255"/>
              <a:gd name="T119" fmla="*/ 134 h 277"/>
              <a:gd name="T120" fmla="*/ 45 w 255"/>
              <a:gd name="T121" fmla="*/ 128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5" h="277">
                <a:moveTo>
                  <a:pt x="191" y="158"/>
                </a:moveTo>
                <a:cubicBezTo>
                  <a:pt x="195" y="149"/>
                  <a:pt x="198" y="139"/>
                  <a:pt x="198" y="128"/>
                </a:cubicBezTo>
                <a:cubicBezTo>
                  <a:pt x="198" y="117"/>
                  <a:pt x="195" y="107"/>
                  <a:pt x="191" y="98"/>
                </a:cubicBezTo>
                <a:cubicBezTo>
                  <a:pt x="191" y="158"/>
                  <a:pt x="191" y="158"/>
                  <a:pt x="191" y="158"/>
                </a:cubicBezTo>
                <a:close/>
                <a:moveTo>
                  <a:pt x="191" y="201"/>
                </a:moveTo>
                <a:cubicBezTo>
                  <a:pt x="191" y="185"/>
                  <a:pt x="191" y="185"/>
                  <a:pt x="191" y="185"/>
                </a:cubicBezTo>
                <a:cubicBezTo>
                  <a:pt x="193" y="185"/>
                  <a:pt x="194" y="185"/>
                  <a:pt x="196" y="187"/>
                </a:cubicBezTo>
                <a:cubicBezTo>
                  <a:pt x="196" y="187"/>
                  <a:pt x="196" y="187"/>
                  <a:pt x="196" y="187"/>
                </a:cubicBezTo>
                <a:cubicBezTo>
                  <a:pt x="218" y="209"/>
                  <a:pt x="218" y="209"/>
                  <a:pt x="218" y="209"/>
                </a:cubicBezTo>
                <a:cubicBezTo>
                  <a:pt x="220" y="211"/>
                  <a:pt x="220" y="216"/>
                  <a:pt x="218" y="218"/>
                </a:cubicBezTo>
                <a:cubicBezTo>
                  <a:pt x="215" y="221"/>
                  <a:pt x="211" y="221"/>
                  <a:pt x="209" y="218"/>
                </a:cubicBezTo>
                <a:cubicBezTo>
                  <a:pt x="191" y="201"/>
                  <a:pt x="191" y="201"/>
                  <a:pt x="191" y="201"/>
                </a:cubicBezTo>
                <a:close/>
                <a:moveTo>
                  <a:pt x="191" y="71"/>
                </a:moveTo>
                <a:cubicBezTo>
                  <a:pt x="191" y="55"/>
                  <a:pt x="191" y="55"/>
                  <a:pt x="191" y="55"/>
                </a:cubicBezTo>
                <a:cubicBezTo>
                  <a:pt x="209" y="38"/>
                  <a:pt x="209" y="38"/>
                  <a:pt x="209" y="38"/>
                </a:cubicBezTo>
                <a:cubicBezTo>
                  <a:pt x="211" y="35"/>
                  <a:pt x="215" y="35"/>
                  <a:pt x="218" y="38"/>
                </a:cubicBezTo>
                <a:cubicBezTo>
                  <a:pt x="220" y="40"/>
                  <a:pt x="220" y="44"/>
                  <a:pt x="218" y="47"/>
                </a:cubicBezTo>
                <a:cubicBezTo>
                  <a:pt x="196" y="69"/>
                  <a:pt x="196" y="69"/>
                  <a:pt x="196" y="69"/>
                </a:cubicBezTo>
                <a:cubicBezTo>
                  <a:pt x="196" y="69"/>
                  <a:pt x="196" y="69"/>
                  <a:pt x="196" y="69"/>
                </a:cubicBezTo>
                <a:cubicBezTo>
                  <a:pt x="194" y="71"/>
                  <a:pt x="193" y="71"/>
                  <a:pt x="191" y="71"/>
                </a:cubicBezTo>
                <a:close/>
                <a:moveTo>
                  <a:pt x="249" y="121"/>
                </a:moveTo>
                <a:cubicBezTo>
                  <a:pt x="249" y="121"/>
                  <a:pt x="249" y="121"/>
                  <a:pt x="249" y="121"/>
                </a:cubicBezTo>
                <a:cubicBezTo>
                  <a:pt x="217" y="121"/>
                  <a:pt x="217" y="121"/>
                  <a:pt x="217" y="121"/>
                </a:cubicBezTo>
                <a:cubicBezTo>
                  <a:pt x="214" y="121"/>
                  <a:pt x="211" y="124"/>
                  <a:pt x="211" y="128"/>
                </a:cubicBezTo>
                <a:cubicBezTo>
                  <a:pt x="211" y="132"/>
                  <a:pt x="214" y="134"/>
                  <a:pt x="217" y="134"/>
                </a:cubicBezTo>
                <a:cubicBezTo>
                  <a:pt x="249" y="134"/>
                  <a:pt x="249" y="134"/>
                  <a:pt x="249" y="134"/>
                </a:cubicBezTo>
                <a:cubicBezTo>
                  <a:pt x="252" y="134"/>
                  <a:pt x="255" y="132"/>
                  <a:pt x="255" y="128"/>
                </a:cubicBezTo>
                <a:cubicBezTo>
                  <a:pt x="255" y="124"/>
                  <a:pt x="252" y="121"/>
                  <a:pt x="249" y="121"/>
                </a:cubicBezTo>
                <a:close/>
                <a:moveTo>
                  <a:pt x="127" y="277"/>
                </a:moveTo>
                <a:cubicBezTo>
                  <a:pt x="132" y="277"/>
                  <a:pt x="132" y="277"/>
                  <a:pt x="132" y="277"/>
                </a:cubicBezTo>
                <a:cubicBezTo>
                  <a:pt x="151" y="277"/>
                  <a:pt x="167" y="262"/>
                  <a:pt x="167" y="242"/>
                </a:cubicBezTo>
                <a:cubicBezTo>
                  <a:pt x="167" y="186"/>
                  <a:pt x="167" y="186"/>
                  <a:pt x="167" y="186"/>
                </a:cubicBezTo>
                <a:cubicBezTo>
                  <a:pt x="177" y="179"/>
                  <a:pt x="186" y="169"/>
                  <a:pt x="191" y="158"/>
                </a:cubicBezTo>
                <a:cubicBezTo>
                  <a:pt x="191" y="98"/>
                  <a:pt x="191" y="98"/>
                  <a:pt x="191" y="98"/>
                </a:cubicBezTo>
                <a:cubicBezTo>
                  <a:pt x="180" y="74"/>
                  <a:pt x="156" y="57"/>
                  <a:pt x="127" y="57"/>
                </a:cubicBezTo>
                <a:cubicBezTo>
                  <a:pt x="127" y="72"/>
                  <a:pt x="127" y="72"/>
                  <a:pt x="127" y="72"/>
                </a:cubicBezTo>
                <a:cubicBezTo>
                  <a:pt x="143" y="72"/>
                  <a:pt x="157" y="78"/>
                  <a:pt x="167" y="88"/>
                </a:cubicBezTo>
                <a:cubicBezTo>
                  <a:pt x="177" y="98"/>
                  <a:pt x="183" y="112"/>
                  <a:pt x="183" y="128"/>
                </a:cubicBezTo>
                <a:cubicBezTo>
                  <a:pt x="183" y="148"/>
                  <a:pt x="172" y="166"/>
                  <a:pt x="156" y="176"/>
                </a:cubicBezTo>
                <a:cubicBezTo>
                  <a:pt x="156" y="176"/>
                  <a:pt x="156" y="176"/>
                  <a:pt x="156" y="176"/>
                </a:cubicBezTo>
                <a:cubicBezTo>
                  <a:pt x="154" y="177"/>
                  <a:pt x="153" y="180"/>
                  <a:pt x="153" y="182"/>
                </a:cubicBezTo>
                <a:cubicBezTo>
                  <a:pt x="153" y="214"/>
                  <a:pt x="153" y="214"/>
                  <a:pt x="153" y="214"/>
                </a:cubicBezTo>
                <a:cubicBezTo>
                  <a:pt x="127" y="214"/>
                  <a:pt x="127" y="214"/>
                  <a:pt x="127" y="214"/>
                </a:cubicBezTo>
                <a:cubicBezTo>
                  <a:pt x="127" y="277"/>
                  <a:pt x="127" y="277"/>
                  <a:pt x="127" y="277"/>
                </a:cubicBezTo>
                <a:close/>
                <a:moveTo>
                  <a:pt x="191" y="55"/>
                </a:moveTo>
                <a:cubicBezTo>
                  <a:pt x="191" y="71"/>
                  <a:pt x="191" y="71"/>
                  <a:pt x="191" y="71"/>
                </a:cubicBezTo>
                <a:cubicBezTo>
                  <a:pt x="189" y="71"/>
                  <a:pt x="188" y="71"/>
                  <a:pt x="186" y="69"/>
                </a:cubicBezTo>
                <a:cubicBezTo>
                  <a:pt x="184" y="67"/>
                  <a:pt x="184" y="63"/>
                  <a:pt x="186" y="60"/>
                </a:cubicBezTo>
                <a:cubicBezTo>
                  <a:pt x="191" y="55"/>
                  <a:pt x="191" y="55"/>
                  <a:pt x="191" y="55"/>
                </a:cubicBezTo>
                <a:close/>
                <a:moveTo>
                  <a:pt x="191" y="185"/>
                </a:moveTo>
                <a:cubicBezTo>
                  <a:pt x="191" y="201"/>
                  <a:pt x="191" y="201"/>
                  <a:pt x="191" y="201"/>
                </a:cubicBezTo>
                <a:cubicBezTo>
                  <a:pt x="186" y="196"/>
                  <a:pt x="186" y="196"/>
                  <a:pt x="186" y="196"/>
                </a:cubicBezTo>
                <a:cubicBezTo>
                  <a:pt x="184" y="193"/>
                  <a:pt x="184" y="189"/>
                  <a:pt x="186" y="187"/>
                </a:cubicBezTo>
                <a:cubicBezTo>
                  <a:pt x="188" y="185"/>
                  <a:pt x="189" y="185"/>
                  <a:pt x="191" y="185"/>
                </a:cubicBezTo>
                <a:close/>
                <a:moveTo>
                  <a:pt x="127" y="45"/>
                </a:moveTo>
                <a:cubicBezTo>
                  <a:pt x="127" y="0"/>
                  <a:pt x="127" y="0"/>
                  <a:pt x="127" y="0"/>
                </a:cubicBezTo>
                <a:cubicBezTo>
                  <a:pt x="127" y="0"/>
                  <a:pt x="128" y="0"/>
                  <a:pt x="128" y="0"/>
                </a:cubicBezTo>
                <a:cubicBezTo>
                  <a:pt x="131" y="0"/>
                  <a:pt x="134" y="3"/>
                  <a:pt x="134" y="7"/>
                </a:cubicBezTo>
                <a:cubicBezTo>
                  <a:pt x="134" y="38"/>
                  <a:pt x="134" y="38"/>
                  <a:pt x="134" y="38"/>
                </a:cubicBezTo>
                <a:cubicBezTo>
                  <a:pt x="134" y="42"/>
                  <a:pt x="131" y="45"/>
                  <a:pt x="128" y="45"/>
                </a:cubicBezTo>
                <a:cubicBezTo>
                  <a:pt x="128" y="45"/>
                  <a:pt x="128" y="45"/>
                  <a:pt x="128" y="45"/>
                </a:cubicBezTo>
                <a:cubicBezTo>
                  <a:pt x="128" y="45"/>
                  <a:pt x="127" y="45"/>
                  <a:pt x="127" y="45"/>
                </a:cubicBezTo>
                <a:close/>
                <a:moveTo>
                  <a:pt x="127" y="57"/>
                </a:moveTo>
                <a:cubicBezTo>
                  <a:pt x="99" y="57"/>
                  <a:pt x="75" y="74"/>
                  <a:pt x="64" y="97"/>
                </a:cubicBezTo>
                <a:cubicBezTo>
                  <a:pt x="64" y="159"/>
                  <a:pt x="64" y="159"/>
                  <a:pt x="64" y="159"/>
                </a:cubicBezTo>
                <a:cubicBezTo>
                  <a:pt x="70" y="170"/>
                  <a:pt x="78" y="180"/>
                  <a:pt x="89" y="187"/>
                </a:cubicBezTo>
                <a:cubicBezTo>
                  <a:pt x="89" y="242"/>
                  <a:pt x="89" y="242"/>
                  <a:pt x="89" y="242"/>
                </a:cubicBezTo>
                <a:cubicBezTo>
                  <a:pt x="89" y="262"/>
                  <a:pt x="104" y="277"/>
                  <a:pt x="124" y="277"/>
                </a:cubicBezTo>
                <a:cubicBezTo>
                  <a:pt x="127" y="277"/>
                  <a:pt x="127" y="277"/>
                  <a:pt x="127" y="277"/>
                </a:cubicBezTo>
                <a:cubicBezTo>
                  <a:pt x="127" y="214"/>
                  <a:pt x="127" y="214"/>
                  <a:pt x="127" y="214"/>
                </a:cubicBezTo>
                <a:cubicBezTo>
                  <a:pt x="103" y="214"/>
                  <a:pt x="103" y="214"/>
                  <a:pt x="103" y="214"/>
                </a:cubicBezTo>
                <a:cubicBezTo>
                  <a:pt x="103" y="183"/>
                  <a:pt x="103" y="183"/>
                  <a:pt x="103" y="183"/>
                </a:cubicBezTo>
                <a:cubicBezTo>
                  <a:pt x="103" y="180"/>
                  <a:pt x="102" y="178"/>
                  <a:pt x="100" y="176"/>
                </a:cubicBezTo>
                <a:cubicBezTo>
                  <a:pt x="83" y="167"/>
                  <a:pt x="71" y="149"/>
                  <a:pt x="71" y="128"/>
                </a:cubicBezTo>
                <a:cubicBezTo>
                  <a:pt x="71" y="112"/>
                  <a:pt x="78" y="98"/>
                  <a:pt x="88" y="88"/>
                </a:cubicBezTo>
                <a:cubicBezTo>
                  <a:pt x="98" y="78"/>
                  <a:pt x="112" y="72"/>
                  <a:pt x="127" y="72"/>
                </a:cubicBezTo>
                <a:cubicBezTo>
                  <a:pt x="127" y="72"/>
                  <a:pt x="127" y="72"/>
                  <a:pt x="127" y="72"/>
                </a:cubicBezTo>
                <a:cubicBezTo>
                  <a:pt x="127" y="57"/>
                  <a:pt x="127" y="57"/>
                  <a:pt x="127" y="57"/>
                </a:cubicBezTo>
                <a:cubicBezTo>
                  <a:pt x="127" y="57"/>
                  <a:pt x="127" y="57"/>
                  <a:pt x="127" y="57"/>
                </a:cubicBezTo>
                <a:close/>
                <a:moveTo>
                  <a:pt x="127" y="0"/>
                </a:moveTo>
                <a:cubicBezTo>
                  <a:pt x="127" y="45"/>
                  <a:pt x="127" y="45"/>
                  <a:pt x="127" y="45"/>
                </a:cubicBezTo>
                <a:cubicBezTo>
                  <a:pt x="124" y="45"/>
                  <a:pt x="121" y="42"/>
                  <a:pt x="121" y="38"/>
                </a:cubicBezTo>
                <a:cubicBezTo>
                  <a:pt x="121" y="7"/>
                  <a:pt x="121" y="7"/>
                  <a:pt x="121" y="7"/>
                </a:cubicBezTo>
                <a:cubicBezTo>
                  <a:pt x="121" y="4"/>
                  <a:pt x="124" y="1"/>
                  <a:pt x="127" y="0"/>
                </a:cubicBezTo>
                <a:close/>
                <a:moveTo>
                  <a:pt x="64" y="201"/>
                </a:moveTo>
                <a:cubicBezTo>
                  <a:pt x="64" y="185"/>
                  <a:pt x="64" y="185"/>
                  <a:pt x="64" y="185"/>
                </a:cubicBezTo>
                <a:cubicBezTo>
                  <a:pt x="66" y="185"/>
                  <a:pt x="68" y="185"/>
                  <a:pt x="69" y="187"/>
                </a:cubicBezTo>
                <a:cubicBezTo>
                  <a:pt x="72" y="189"/>
                  <a:pt x="72" y="193"/>
                  <a:pt x="69" y="196"/>
                </a:cubicBezTo>
                <a:cubicBezTo>
                  <a:pt x="64" y="201"/>
                  <a:pt x="64" y="201"/>
                  <a:pt x="64" y="201"/>
                </a:cubicBezTo>
                <a:close/>
                <a:moveTo>
                  <a:pt x="64" y="71"/>
                </a:moveTo>
                <a:cubicBezTo>
                  <a:pt x="64" y="55"/>
                  <a:pt x="64" y="55"/>
                  <a:pt x="64" y="55"/>
                </a:cubicBezTo>
                <a:cubicBezTo>
                  <a:pt x="69" y="60"/>
                  <a:pt x="69" y="60"/>
                  <a:pt x="69" y="60"/>
                </a:cubicBezTo>
                <a:cubicBezTo>
                  <a:pt x="72" y="63"/>
                  <a:pt x="72" y="67"/>
                  <a:pt x="69" y="69"/>
                </a:cubicBezTo>
                <a:cubicBezTo>
                  <a:pt x="68" y="71"/>
                  <a:pt x="66" y="71"/>
                  <a:pt x="64" y="71"/>
                </a:cubicBezTo>
                <a:close/>
                <a:moveTo>
                  <a:pt x="64" y="97"/>
                </a:moveTo>
                <a:cubicBezTo>
                  <a:pt x="59" y="106"/>
                  <a:pt x="57" y="117"/>
                  <a:pt x="57" y="128"/>
                </a:cubicBezTo>
                <a:cubicBezTo>
                  <a:pt x="57" y="139"/>
                  <a:pt x="59" y="149"/>
                  <a:pt x="64" y="159"/>
                </a:cubicBezTo>
                <a:cubicBezTo>
                  <a:pt x="64" y="97"/>
                  <a:pt x="64" y="97"/>
                  <a:pt x="64" y="97"/>
                </a:cubicBezTo>
                <a:close/>
                <a:moveTo>
                  <a:pt x="64" y="55"/>
                </a:moveTo>
                <a:cubicBezTo>
                  <a:pt x="64" y="71"/>
                  <a:pt x="64" y="71"/>
                  <a:pt x="64" y="71"/>
                </a:cubicBezTo>
                <a:cubicBezTo>
                  <a:pt x="62" y="71"/>
                  <a:pt x="61" y="70"/>
                  <a:pt x="60" y="69"/>
                </a:cubicBezTo>
                <a:cubicBezTo>
                  <a:pt x="60" y="69"/>
                  <a:pt x="60" y="69"/>
                  <a:pt x="60" y="69"/>
                </a:cubicBezTo>
                <a:cubicBezTo>
                  <a:pt x="38" y="47"/>
                  <a:pt x="38" y="47"/>
                  <a:pt x="38" y="47"/>
                </a:cubicBezTo>
                <a:cubicBezTo>
                  <a:pt x="35" y="44"/>
                  <a:pt x="35" y="40"/>
                  <a:pt x="38" y="38"/>
                </a:cubicBezTo>
                <a:cubicBezTo>
                  <a:pt x="40" y="35"/>
                  <a:pt x="44" y="35"/>
                  <a:pt x="47" y="38"/>
                </a:cubicBezTo>
                <a:cubicBezTo>
                  <a:pt x="64" y="55"/>
                  <a:pt x="64" y="55"/>
                  <a:pt x="64" y="55"/>
                </a:cubicBezTo>
                <a:close/>
                <a:moveTo>
                  <a:pt x="64" y="185"/>
                </a:moveTo>
                <a:cubicBezTo>
                  <a:pt x="64" y="201"/>
                  <a:pt x="64" y="201"/>
                  <a:pt x="64" y="201"/>
                </a:cubicBezTo>
                <a:cubicBezTo>
                  <a:pt x="47" y="218"/>
                  <a:pt x="47" y="218"/>
                  <a:pt x="47" y="218"/>
                </a:cubicBezTo>
                <a:cubicBezTo>
                  <a:pt x="44" y="221"/>
                  <a:pt x="40" y="221"/>
                  <a:pt x="38" y="218"/>
                </a:cubicBezTo>
                <a:cubicBezTo>
                  <a:pt x="35" y="216"/>
                  <a:pt x="35" y="211"/>
                  <a:pt x="38" y="209"/>
                </a:cubicBezTo>
                <a:cubicBezTo>
                  <a:pt x="60" y="187"/>
                  <a:pt x="60" y="187"/>
                  <a:pt x="60" y="187"/>
                </a:cubicBezTo>
                <a:cubicBezTo>
                  <a:pt x="60" y="187"/>
                  <a:pt x="60" y="187"/>
                  <a:pt x="60" y="187"/>
                </a:cubicBezTo>
                <a:cubicBezTo>
                  <a:pt x="61" y="185"/>
                  <a:pt x="62" y="185"/>
                  <a:pt x="64" y="185"/>
                </a:cubicBezTo>
                <a:close/>
                <a:moveTo>
                  <a:pt x="45" y="128"/>
                </a:moveTo>
                <a:cubicBezTo>
                  <a:pt x="45" y="128"/>
                  <a:pt x="45" y="128"/>
                  <a:pt x="45" y="128"/>
                </a:cubicBezTo>
                <a:cubicBezTo>
                  <a:pt x="45" y="124"/>
                  <a:pt x="42" y="121"/>
                  <a:pt x="38" y="121"/>
                </a:cubicBezTo>
                <a:cubicBezTo>
                  <a:pt x="7" y="121"/>
                  <a:pt x="7" y="121"/>
                  <a:pt x="7" y="121"/>
                </a:cubicBezTo>
                <a:cubicBezTo>
                  <a:pt x="3" y="121"/>
                  <a:pt x="0" y="124"/>
                  <a:pt x="0" y="128"/>
                </a:cubicBezTo>
                <a:cubicBezTo>
                  <a:pt x="0" y="132"/>
                  <a:pt x="3" y="134"/>
                  <a:pt x="7" y="134"/>
                </a:cubicBezTo>
                <a:cubicBezTo>
                  <a:pt x="38" y="134"/>
                  <a:pt x="38" y="134"/>
                  <a:pt x="38" y="134"/>
                </a:cubicBezTo>
                <a:cubicBezTo>
                  <a:pt x="42" y="134"/>
                  <a:pt x="45" y="132"/>
                  <a:pt x="45" y="128"/>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7" name="Freeform 57"/>
          <p:cNvSpPr>
            <a:spLocks noEditPoints="1"/>
          </p:cNvSpPr>
          <p:nvPr/>
        </p:nvSpPr>
        <p:spPr bwMode="auto">
          <a:xfrm>
            <a:off x="6776705" y="852478"/>
            <a:ext cx="396375" cy="389233"/>
          </a:xfrm>
          <a:custGeom>
            <a:avLst/>
            <a:gdLst>
              <a:gd name="T0" fmla="*/ 231 w 243"/>
              <a:gd name="T1" fmla="*/ 92 h 238"/>
              <a:gd name="T2" fmla="*/ 214 w 243"/>
              <a:gd name="T3" fmla="*/ 83 h 238"/>
              <a:gd name="T4" fmla="*/ 206 w 243"/>
              <a:gd name="T5" fmla="*/ 71 h 238"/>
              <a:gd name="T6" fmla="*/ 192 w 243"/>
              <a:gd name="T7" fmla="*/ 82 h 238"/>
              <a:gd name="T8" fmla="*/ 194 w 243"/>
              <a:gd name="T9" fmla="*/ 64 h 238"/>
              <a:gd name="T10" fmla="*/ 179 w 243"/>
              <a:gd name="T11" fmla="*/ 64 h 238"/>
              <a:gd name="T12" fmla="*/ 162 w 243"/>
              <a:gd name="T13" fmla="*/ 54 h 238"/>
              <a:gd name="T14" fmla="*/ 154 w 243"/>
              <a:gd name="T15" fmla="*/ 42 h 238"/>
              <a:gd name="T16" fmla="*/ 140 w 243"/>
              <a:gd name="T17" fmla="*/ 53 h 238"/>
              <a:gd name="T18" fmla="*/ 142 w 243"/>
              <a:gd name="T19" fmla="*/ 35 h 238"/>
              <a:gd name="T20" fmla="*/ 128 w 243"/>
              <a:gd name="T21" fmla="*/ 35 h 238"/>
              <a:gd name="T22" fmla="*/ 110 w 243"/>
              <a:gd name="T23" fmla="*/ 25 h 238"/>
              <a:gd name="T24" fmla="*/ 102 w 243"/>
              <a:gd name="T25" fmla="*/ 13 h 238"/>
              <a:gd name="T26" fmla="*/ 101 w 243"/>
              <a:gd name="T27" fmla="*/ 22 h 238"/>
              <a:gd name="T28" fmla="*/ 208 w 243"/>
              <a:gd name="T29" fmla="*/ 128 h 238"/>
              <a:gd name="T30" fmla="*/ 206 w 243"/>
              <a:gd name="T31" fmla="*/ 132 h 238"/>
              <a:gd name="T32" fmla="*/ 101 w 243"/>
              <a:gd name="T33" fmla="*/ 74 h 238"/>
              <a:gd name="T34" fmla="*/ 196 w 243"/>
              <a:gd name="T35" fmla="*/ 149 h 238"/>
              <a:gd name="T36" fmla="*/ 194 w 243"/>
              <a:gd name="T37" fmla="*/ 153 h 238"/>
              <a:gd name="T38" fmla="*/ 101 w 243"/>
              <a:gd name="T39" fmla="*/ 101 h 238"/>
              <a:gd name="T40" fmla="*/ 185 w 243"/>
              <a:gd name="T41" fmla="*/ 170 h 238"/>
              <a:gd name="T42" fmla="*/ 182 w 243"/>
              <a:gd name="T43" fmla="*/ 174 h 238"/>
              <a:gd name="T44" fmla="*/ 101 w 243"/>
              <a:gd name="T45" fmla="*/ 129 h 238"/>
              <a:gd name="T46" fmla="*/ 173 w 243"/>
              <a:gd name="T47" fmla="*/ 191 h 238"/>
              <a:gd name="T48" fmla="*/ 171 w 243"/>
              <a:gd name="T49" fmla="*/ 195 h 238"/>
              <a:gd name="T50" fmla="*/ 101 w 243"/>
              <a:gd name="T51" fmla="*/ 156 h 238"/>
              <a:gd name="T52" fmla="*/ 138 w 243"/>
              <a:gd name="T53" fmla="*/ 231 h 238"/>
              <a:gd name="T54" fmla="*/ 243 w 243"/>
              <a:gd name="T55" fmla="*/ 91 h 238"/>
              <a:gd name="T56" fmla="*/ 101 w 243"/>
              <a:gd name="T57" fmla="*/ 22 h 238"/>
              <a:gd name="T58" fmla="*/ 85 w 243"/>
              <a:gd name="T59" fmla="*/ 11 h 238"/>
              <a:gd name="T60" fmla="*/ 78 w 243"/>
              <a:gd name="T61" fmla="*/ 0 h 238"/>
              <a:gd name="T62" fmla="*/ 15 w 243"/>
              <a:gd name="T63" fmla="*/ 163 h 238"/>
              <a:gd name="T64" fmla="*/ 101 w 243"/>
              <a:gd name="T65" fmla="*/ 156 h 238"/>
              <a:gd name="T66" fmla="*/ 27 w 243"/>
              <a:gd name="T67" fmla="*/ 113 h 238"/>
              <a:gd name="T68" fmla="*/ 101 w 243"/>
              <a:gd name="T69" fmla="*/ 151 h 238"/>
              <a:gd name="T70" fmla="*/ 40 w 243"/>
              <a:gd name="T71" fmla="*/ 95 h 238"/>
              <a:gd name="T72" fmla="*/ 42 w 243"/>
              <a:gd name="T73" fmla="*/ 91 h 238"/>
              <a:gd name="T74" fmla="*/ 101 w 243"/>
              <a:gd name="T75" fmla="*/ 101 h 238"/>
              <a:gd name="T76" fmla="*/ 51 w 243"/>
              <a:gd name="T77" fmla="*/ 71 h 238"/>
              <a:gd name="T78" fmla="*/ 101 w 243"/>
              <a:gd name="T79" fmla="*/ 96 h 238"/>
              <a:gd name="T80" fmla="*/ 63 w 243"/>
              <a:gd name="T81" fmla="*/ 53 h 238"/>
              <a:gd name="T82" fmla="*/ 65 w 243"/>
              <a:gd name="T83" fmla="*/ 49 h 238"/>
              <a:gd name="T84" fmla="*/ 101 w 243"/>
              <a:gd name="T85" fmla="*/ 22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43" h="238">
                <a:moveTo>
                  <a:pt x="232" y="85"/>
                </a:moveTo>
                <a:cubicBezTo>
                  <a:pt x="233" y="87"/>
                  <a:pt x="233" y="90"/>
                  <a:pt x="231" y="92"/>
                </a:cubicBezTo>
                <a:cubicBezTo>
                  <a:pt x="229" y="97"/>
                  <a:pt x="223" y="99"/>
                  <a:pt x="218" y="96"/>
                </a:cubicBezTo>
                <a:cubicBezTo>
                  <a:pt x="213" y="94"/>
                  <a:pt x="212" y="88"/>
                  <a:pt x="214" y="83"/>
                </a:cubicBezTo>
                <a:cubicBezTo>
                  <a:pt x="216" y="81"/>
                  <a:pt x="218" y="79"/>
                  <a:pt x="220" y="78"/>
                </a:cubicBezTo>
                <a:cubicBezTo>
                  <a:pt x="206" y="71"/>
                  <a:pt x="206" y="71"/>
                  <a:pt x="206" y="71"/>
                </a:cubicBezTo>
                <a:cubicBezTo>
                  <a:pt x="207" y="73"/>
                  <a:pt x="207" y="76"/>
                  <a:pt x="205" y="78"/>
                </a:cubicBezTo>
                <a:cubicBezTo>
                  <a:pt x="203" y="83"/>
                  <a:pt x="197" y="84"/>
                  <a:pt x="192" y="82"/>
                </a:cubicBezTo>
                <a:cubicBezTo>
                  <a:pt x="188" y="79"/>
                  <a:pt x="186" y="73"/>
                  <a:pt x="188" y="69"/>
                </a:cubicBezTo>
                <a:cubicBezTo>
                  <a:pt x="190" y="66"/>
                  <a:pt x="192" y="65"/>
                  <a:pt x="194" y="64"/>
                </a:cubicBezTo>
                <a:cubicBezTo>
                  <a:pt x="180" y="56"/>
                  <a:pt x="180" y="56"/>
                  <a:pt x="180" y="56"/>
                </a:cubicBezTo>
                <a:cubicBezTo>
                  <a:pt x="181" y="59"/>
                  <a:pt x="181" y="61"/>
                  <a:pt x="179" y="64"/>
                </a:cubicBezTo>
                <a:cubicBezTo>
                  <a:pt x="177" y="68"/>
                  <a:pt x="171" y="70"/>
                  <a:pt x="166" y="67"/>
                </a:cubicBezTo>
                <a:cubicBezTo>
                  <a:pt x="161" y="65"/>
                  <a:pt x="160" y="59"/>
                  <a:pt x="162" y="54"/>
                </a:cubicBezTo>
                <a:cubicBezTo>
                  <a:pt x="164" y="52"/>
                  <a:pt x="166" y="50"/>
                  <a:pt x="168" y="50"/>
                </a:cubicBezTo>
                <a:cubicBezTo>
                  <a:pt x="154" y="42"/>
                  <a:pt x="154" y="42"/>
                  <a:pt x="154" y="42"/>
                </a:cubicBezTo>
                <a:cubicBezTo>
                  <a:pt x="155" y="44"/>
                  <a:pt x="155" y="47"/>
                  <a:pt x="153" y="49"/>
                </a:cubicBezTo>
                <a:cubicBezTo>
                  <a:pt x="151" y="54"/>
                  <a:pt x="145" y="56"/>
                  <a:pt x="140" y="53"/>
                </a:cubicBezTo>
                <a:cubicBezTo>
                  <a:pt x="136" y="50"/>
                  <a:pt x="134" y="45"/>
                  <a:pt x="136" y="40"/>
                </a:cubicBezTo>
                <a:cubicBezTo>
                  <a:pt x="138" y="37"/>
                  <a:pt x="140" y="36"/>
                  <a:pt x="142" y="35"/>
                </a:cubicBezTo>
                <a:cubicBezTo>
                  <a:pt x="128" y="28"/>
                  <a:pt x="128" y="28"/>
                  <a:pt x="128" y="28"/>
                </a:cubicBezTo>
                <a:cubicBezTo>
                  <a:pt x="129" y="30"/>
                  <a:pt x="129" y="33"/>
                  <a:pt x="128" y="35"/>
                </a:cubicBezTo>
                <a:cubicBezTo>
                  <a:pt x="125" y="40"/>
                  <a:pt x="119" y="41"/>
                  <a:pt x="114" y="39"/>
                </a:cubicBezTo>
                <a:cubicBezTo>
                  <a:pt x="110" y="36"/>
                  <a:pt x="108" y="30"/>
                  <a:pt x="110" y="25"/>
                </a:cubicBezTo>
                <a:cubicBezTo>
                  <a:pt x="112" y="23"/>
                  <a:pt x="114" y="22"/>
                  <a:pt x="116" y="21"/>
                </a:cubicBezTo>
                <a:cubicBezTo>
                  <a:pt x="102" y="13"/>
                  <a:pt x="102" y="13"/>
                  <a:pt x="102" y="13"/>
                </a:cubicBezTo>
                <a:cubicBezTo>
                  <a:pt x="103" y="16"/>
                  <a:pt x="103" y="18"/>
                  <a:pt x="102" y="21"/>
                </a:cubicBezTo>
                <a:cubicBezTo>
                  <a:pt x="101" y="21"/>
                  <a:pt x="101" y="22"/>
                  <a:pt x="101" y="22"/>
                </a:cubicBezTo>
                <a:cubicBezTo>
                  <a:pt x="101" y="69"/>
                  <a:pt x="101" y="69"/>
                  <a:pt x="101" y="69"/>
                </a:cubicBezTo>
                <a:cubicBezTo>
                  <a:pt x="208" y="128"/>
                  <a:pt x="208" y="128"/>
                  <a:pt x="208" y="128"/>
                </a:cubicBezTo>
                <a:cubicBezTo>
                  <a:pt x="209" y="129"/>
                  <a:pt x="209" y="130"/>
                  <a:pt x="209" y="131"/>
                </a:cubicBezTo>
                <a:cubicBezTo>
                  <a:pt x="208" y="132"/>
                  <a:pt x="207" y="133"/>
                  <a:pt x="206" y="132"/>
                </a:cubicBezTo>
                <a:cubicBezTo>
                  <a:pt x="206" y="132"/>
                  <a:pt x="206" y="132"/>
                  <a:pt x="206" y="132"/>
                </a:cubicBezTo>
                <a:cubicBezTo>
                  <a:pt x="101" y="74"/>
                  <a:pt x="101" y="74"/>
                  <a:pt x="101" y="74"/>
                </a:cubicBezTo>
                <a:cubicBezTo>
                  <a:pt x="101" y="96"/>
                  <a:pt x="101" y="96"/>
                  <a:pt x="101" y="96"/>
                </a:cubicBezTo>
                <a:cubicBezTo>
                  <a:pt x="196" y="149"/>
                  <a:pt x="196" y="149"/>
                  <a:pt x="196" y="149"/>
                </a:cubicBezTo>
                <a:cubicBezTo>
                  <a:pt x="197" y="150"/>
                  <a:pt x="198" y="151"/>
                  <a:pt x="197" y="152"/>
                </a:cubicBezTo>
                <a:cubicBezTo>
                  <a:pt x="197" y="153"/>
                  <a:pt x="195" y="154"/>
                  <a:pt x="194" y="153"/>
                </a:cubicBezTo>
                <a:cubicBezTo>
                  <a:pt x="194" y="153"/>
                  <a:pt x="194" y="153"/>
                  <a:pt x="194" y="153"/>
                </a:cubicBezTo>
                <a:cubicBezTo>
                  <a:pt x="101" y="101"/>
                  <a:pt x="101" y="101"/>
                  <a:pt x="101" y="101"/>
                </a:cubicBezTo>
                <a:cubicBezTo>
                  <a:pt x="101" y="124"/>
                  <a:pt x="101" y="124"/>
                  <a:pt x="101" y="124"/>
                </a:cubicBezTo>
                <a:cubicBezTo>
                  <a:pt x="185" y="170"/>
                  <a:pt x="185" y="170"/>
                  <a:pt x="185" y="170"/>
                </a:cubicBezTo>
                <a:cubicBezTo>
                  <a:pt x="186" y="171"/>
                  <a:pt x="186" y="172"/>
                  <a:pt x="186" y="173"/>
                </a:cubicBezTo>
                <a:cubicBezTo>
                  <a:pt x="185" y="174"/>
                  <a:pt x="184" y="175"/>
                  <a:pt x="182" y="174"/>
                </a:cubicBezTo>
                <a:cubicBezTo>
                  <a:pt x="182" y="174"/>
                  <a:pt x="182" y="174"/>
                  <a:pt x="182" y="174"/>
                </a:cubicBezTo>
                <a:cubicBezTo>
                  <a:pt x="101" y="129"/>
                  <a:pt x="101" y="129"/>
                  <a:pt x="101" y="129"/>
                </a:cubicBezTo>
                <a:cubicBezTo>
                  <a:pt x="101" y="151"/>
                  <a:pt x="101" y="151"/>
                  <a:pt x="101" y="151"/>
                </a:cubicBezTo>
                <a:cubicBezTo>
                  <a:pt x="173" y="191"/>
                  <a:pt x="173" y="191"/>
                  <a:pt x="173" y="191"/>
                </a:cubicBezTo>
                <a:cubicBezTo>
                  <a:pt x="174" y="192"/>
                  <a:pt x="174" y="193"/>
                  <a:pt x="174" y="194"/>
                </a:cubicBezTo>
                <a:cubicBezTo>
                  <a:pt x="173" y="196"/>
                  <a:pt x="172" y="196"/>
                  <a:pt x="171" y="195"/>
                </a:cubicBezTo>
                <a:cubicBezTo>
                  <a:pt x="171" y="195"/>
                  <a:pt x="171" y="195"/>
                  <a:pt x="171" y="195"/>
                </a:cubicBezTo>
                <a:cubicBezTo>
                  <a:pt x="101" y="156"/>
                  <a:pt x="101" y="156"/>
                  <a:pt x="101" y="156"/>
                </a:cubicBezTo>
                <a:cubicBezTo>
                  <a:pt x="101" y="210"/>
                  <a:pt x="101" y="210"/>
                  <a:pt x="101" y="210"/>
                </a:cubicBezTo>
                <a:cubicBezTo>
                  <a:pt x="138" y="231"/>
                  <a:pt x="138" y="231"/>
                  <a:pt x="138" y="231"/>
                </a:cubicBezTo>
                <a:cubicBezTo>
                  <a:pt x="150" y="238"/>
                  <a:pt x="164" y="233"/>
                  <a:pt x="171" y="222"/>
                </a:cubicBezTo>
                <a:cubicBezTo>
                  <a:pt x="243" y="91"/>
                  <a:pt x="243" y="91"/>
                  <a:pt x="243" y="91"/>
                </a:cubicBezTo>
                <a:lnTo>
                  <a:pt x="232" y="85"/>
                </a:lnTo>
                <a:close/>
                <a:moveTo>
                  <a:pt x="101" y="22"/>
                </a:moveTo>
                <a:cubicBezTo>
                  <a:pt x="98" y="26"/>
                  <a:pt x="93" y="27"/>
                  <a:pt x="88" y="24"/>
                </a:cubicBezTo>
                <a:cubicBezTo>
                  <a:pt x="84" y="22"/>
                  <a:pt x="82" y="16"/>
                  <a:pt x="85" y="11"/>
                </a:cubicBezTo>
                <a:cubicBezTo>
                  <a:pt x="86" y="9"/>
                  <a:pt x="88" y="7"/>
                  <a:pt x="90" y="6"/>
                </a:cubicBezTo>
                <a:cubicBezTo>
                  <a:pt x="78" y="0"/>
                  <a:pt x="78" y="0"/>
                  <a:pt x="78" y="0"/>
                </a:cubicBezTo>
                <a:cubicBezTo>
                  <a:pt x="6" y="130"/>
                  <a:pt x="6" y="130"/>
                  <a:pt x="6" y="130"/>
                </a:cubicBezTo>
                <a:cubicBezTo>
                  <a:pt x="0" y="142"/>
                  <a:pt x="4" y="157"/>
                  <a:pt x="15" y="163"/>
                </a:cubicBezTo>
                <a:cubicBezTo>
                  <a:pt x="101" y="210"/>
                  <a:pt x="101" y="210"/>
                  <a:pt x="101" y="210"/>
                </a:cubicBezTo>
                <a:cubicBezTo>
                  <a:pt x="101" y="156"/>
                  <a:pt x="101" y="156"/>
                  <a:pt x="101" y="156"/>
                </a:cubicBezTo>
                <a:cubicBezTo>
                  <a:pt x="28" y="116"/>
                  <a:pt x="28" y="116"/>
                  <a:pt x="28" y="116"/>
                </a:cubicBezTo>
                <a:cubicBezTo>
                  <a:pt x="27" y="116"/>
                  <a:pt x="27" y="114"/>
                  <a:pt x="27" y="113"/>
                </a:cubicBezTo>
                <a:cubicBezTo>
                  <a:pt x="28" y="112"/>
                  <a:pt x="29" y="112"/>
                  <a:pt x="30" y="112"/>
                </a:cubicBezTo>
                <a:cubicBezTo>
                  <a:pt x="101" y="151"/>
                  <a:pt x="101" y="151"/>
                  <a:pt x="101" y="151"/>
                </a:cubicBezTo>
                <a:cubicBezTo>
                  <a:pt x="101" y="129"/>
                  <a:pt x="101" y="129"/>
                  <a:pt x="101" y="129"/>
                </a:cubicBezTo>
                <a:cubicBezTo>
                  <a:pt x="40" y="95"/>
                  <a:pt x="40" y="95"/>
                  <a:pt x="40" y="95"/>
                </a:cubicBezTo>
                <a:cubicBezTo>
                  <a:pt x="39" y="95"/>
                  <a:pt x="38" y="93"/>
                  <a:pt x="39" y="92"/>
                </a:cubicBezTo>
                <a:cubicBezTo>
                  <a:pt x="40" y="91"/>
                  <a:pt x="41" y="91"/>
                  <a:pt x="42" y="91"/>
                </a:cubicBezTo>
                <a:cubicBezTo>
                  <a:pt x="101" y="124"/>
                  <a:pt x="101" y="124"/>
                  <a:pt x="101" y="124"/>
                </a:cubicBezTo>
                <a:cubicBezTo>
                  <a:pt x="101" y="101"/>
                  <a:pt x="101" y="101"/>
                  <a:pt x="101" y="101"/>
                </a:cubicBezTo>
                <a:cubicBezTo>
                  <a:pt x="51" y="74"/>
                  <a:pt x="51" y="74"/>
                  <a:pt x="51" y="74"/>
                </a:cubicBezTo>
                <a:cubicBezTo>
                  <a:pt x="50" y="74"/>
                  <a:pt x="50" y="72"/>
                  <a:pt x="51" y="71"/>
                </a:cubicBezTo>
                <a:cubicBezTo>
                  <a:pt x="51" y="70"/>
                  <a:pt x="53" y="70"/>
                  <a:pt x="54" y="70"/>
                </a:cubicBezTo>
                <a:cubicBezTo>
                  <a:pt x="101" y="96"/>
                  <a:pt x="101" y="96"/>
                  <a:pt x="101" y="96"/>
                </a:cubicBezTo>
                <a:cubicBezTo>
                  <a:pt x="101" y="74"/>
                  <a:pt x="101" y="74"/>
                  <a:pt x="101" y="74"/>
                </a:cubicBezTo>
                <a:cubicBezTo>
                  <a:pt x="63" y="53"/>
                  <a:pt x="63" y="53"/>
                  <a:pt x="63" y="53"/>
                </a:cubicBezTo>
                <a:cubicBezTo>
                  <a:pt x="62" y="53"/>
                  <a:pt x="62" y="51"/>
                  <a:pt x="62" y="50"/>
                </a:cubicBezTo>
                <a:cubicBezTo>
                  <a:pt x="63" y="49"/>
                  <a:pt x="64" y="49"/>
                  <a:pt x="65" y="49"/>
                </a:cubicBezTo>
                <a:cubicBezTo>
                  <a:pt x="101" y="69"/>
                  <a:pt x="101" y="69"/>
                  <a:pt x="101" y="69"/>
                </a:cubicBezTo>
                <a:lnTo>
                  <a:pt x="101" y="22"/>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8" name="Freeform 58"/>
          <p:cNvSpPr>
            <a:spLocks noEditPoints="1"/>
          </p:cNvSpPr>
          <p:nvPr/>
        </p:nvSpPr>
        <p:spPr bwMode="auto">
          <a:xfrm>
            <a:off x="5376514" y="2476273"/>
            <a:ext cx="385662" cy="390423"/>
          </a:xfrm>
          <a:custGeom>
            <a:avLst/>
            <a:gdLst>
              <a:gd name="T0" fmla="*/ 189 w 236"/>
              <a:gd name="T1" fmla="*/ 60 h 239"/>
              <a:gd name="T2" fmla="*/ 196 w 236"/>
              <a:gd name="T3" fmla="*/ 122 h 239"/>
              <a:gd name="T4" fmla="*/ 198 w 236"/>
              <a:gd name="T5" fmla="*/ 136 h 239"/>
              <a:gd name="T6" fmla="*/ 208 w 236"/>
              <a:gd name="T7" fmla="*/ 157 h 239"/>
              <a:gd name="T8" fmla="*/ 189 w 236"/>
              <a:gd name="T9" fmla="*/ 195 h 239"/>
              <a:gd name="T10" fmla="*/ 168 w 236"/>
              <a:gd name="T11" fmla="*/ 156 h 239"/>
              <a:gd name="T12" fmla="*/ 168 w 236"/>
              <a:gd name="T13" fmla="*/ 78 h 239"/>
              <a:gd name="T14" fmla="*/ 182 w 236"/>
              <a:gd name="T15" fmla="*/ 92 h 239"/>
              <a:gd name="T16" fmla="*/ 185 w 236"/>
              <a:gd name="T17" fmla="*/ 107 h 239"/>
              <a:gd name="T18" fmla="*/ 189 w 236"/>
              <a:gd name="T19" fmla="*/ 141 h 239"/>
              <a:gd name="T20" fmla="*/ 189 w 236"/>
              <a:gd name="T21" fmla="*/ 130 h 239"/>
              <a:gd name="T22" fmla="*/ 168 w 236"/>
              <a:gd name="T23" fmla="*/ 155 h 239"/>
              <a:gd name="T24" fmla="*/ 160 w 236"/>
              <a:gd name="T25" fmla="*/ 138 h 239"/>
              <a:gd name="T26" fmla="*/ 165 w 236"/>
              <a:gd name="T27" fmla="*/ 172 h 239"/>
              <a:gd name="T28" fmla="*/ 168 w 236"/>
              <a:gd name="T29" fmla="*/ 16 h 239"/>
              <a:gd name="T30" fmla="*/ 163 w 236"/>
              <a:gd name="T31" fmla="*/ 49 h 239"/>
              <a:gd name="T32" fmla="*/ 168 w 236"/>
              <a:gd name="T33" fmla="*/ 78 h 239"/>
              <a:gd name="T34" fmla="*/ 159 w 236"/>
              <a:gd name="T35" fmla="*/ 118 h 239"/>
              <a:gd name="T36" fmla="*/ 159 w 236"/>
              <a:gd name="T37" fmla="*/ 209 h 239"/>
              <a:gd name="T38" fmla="*/ 159 w 236"/>
              <a:gd name="T39" fmla="*/ 5 h 239"/>
              <a:gd name="T40" fmla="*/ 159 w 236"/>
              <a:gd name="T41" fmla="*/ 40 h 239"/>
              <a:gd name="T42" fmla="*/ 144 w 236"/>
              <a:gd name="T43" fmla="*/ 89 h 239"/>
              <a:gd name="T44" fmla="*/ 159 w 236"/>
              <a:gd name="T45" fmla="*/ 108 h 239"/>
              <a:gd name="T46" fmla="*/ 159 w 236"/>
              <a:gd name="T47" fmla="*/ 136 h 239"/>
              <a:gd name="T48" fmla="*/ 144 w 236"/>
              <a:gd name="T49" fmla="*/ 162 h 239"/>
              <a:gd name="T50" fmla="*/ 151 w 236"/>
              <a:gd name="T51" fmla="*/ 143 h 239"/>
              <a:gd name="T52" fmla="*/ 146 w 236"/>
              <a:gd name="T53" fmla="*/ 109 h 239"/>
              <a:gd name="T54" fmla="*/ 123 w 236"/>
              <a:gd name="T55" fmla="*/ 7 h 239"/>
              <a:gd name="T56" fmla="*/ 144 w 236"/>
              <a:gd name="T57" fmla="*/ 0 h 239"/>
              <a:gd name="T58" fmla="*/ 144 w 236"/>
              <a:gd name="T59" fmla="*/ 187 h 239"/>
              <a:gd name="T60" fmla="*/ 123 w 236"/>
              <a:gd name="T61" fmla="*/ 225 h 239"/>
              <a:gd name="T62" fmla="*/ 140 w 236"/>
              <a:gd name="T63" fmla="*/ 96 h 239"/>
              <a:gd name="T64" fmla="*/ 123 w 236"/>
              <a:gd name="T65" fmla="*/ 135 h 239"/>
              <a:gd name="T66" fmla="*/ 137 w 236"/>
              <a:gd name="T67" fmla="*/ 113 h 239"/>
              <a:gd name="T68" fmla="*/ 123 w 236"/>
              <a:gd name="T69" fmla="*/ 82 h 239"/>
              <a:gd name="T70" fmla="*/ 125 w 236"/>
              <a:gd name="T71" fmla="*/ 171 h 239"/>
              <a:gd name="T72" fmla="*/ 123 w 236"/>
              <a:gd name="T73" fmla="*/ 7 h 239"/>
              <a:gd name="T74" fmla="*/ 123 w 236"/>
              <a:gd name="T75" fmla="*/ 7 h 239"/>
              <a:gd name="T76" fmla="*/ 123 w 236"/>
              <a:gd name="T77" fmla="*/ 177 h 239"/>
              <a:gd name="T78" fmla="*/ 121 w 236"/>
              <a:gd name="T79" fmla="*/ 162 h 239"/>
              <a:gd name="T80" fmla="*/ 123 w 236"/>
              <a:gd name="T81" fmla="*/ 135 h 239"/>
              <a:gd name="T82" fmla="*/ 99 w 236"/>
              <a:gd name="T83" fmla="*/ 124 h 239"/>
              <a:gd name="T84" fmla="*/ 106 w 236"/>
              <a:gd name="T85" fmla="*/ 164 h 239"/>
              <a:gd name="T86" fmla="*/ 108 w 236"/>
              <a:gd name="T87" fmla="*/ 179 h 239"/>
              <a:gd name="T88" fmla="*/ 118 w 236"/>
              <a:gd name="T89" fmla="*/ 199 h 239"/>
              <a:gd name="T90" fmla="*/ 123 w 236"/>
              <a:gd name="T91" fmla="*/ 99 h 239"/>
              <a:gd name="T92" fmla="*/ 99 w 236"/>
              <a:gd name="T93" fmla="*/ 18 h 239"/>
              <a:gd name="T94" fmla="*/ 99 w 236"/>
              <a:gd name="T95" fmla="*/ 18 h 239"/>
              <a:gd name="T96" fmla="*/ 89 w 236"/>
              <a:gd name="T97" fmla="*/ 212 h 239"/>
              <a:gd name="T98" fmla="*/ 99 w 236"/>
              <a:gd name="T99" fmla="*/ 183 h 239"/>
              <a:gd name="T100" fmla="*/ 71 w 236"/>
              <a:gd name="T101" fmla="*/ 227 h 239"/>
              <a:gd name="T102" fmla="*/ 95 w 236"/>
              <a:gd name="T103" fmla="*/ 117 h 239"/>
              <a:gd name="T104" fmla="*/ 71 w 236"/>
              <a:gd name="T105" fmla="*/ 160 h 239"/>
              <a:gd name="T106" fmla="*/ 92 w 236"/>
              <a:gd name="T107" fmla="*/ 134 h 239"/>
              <a:gd name="T108" fmla="*/ 71 w 236"/>
              <a:gd name="T109" fmla="*/ 107 h 239"/>
              <a:gd name="T110" fmla="*/ 7 w 236"/>
              <a:gd name="T111" fmla="*/ 91 h 239"/>
              <a:gd name="T112" fmla="*/ 70 w 236"/>
              <a:gd name="T113" fmla="*/ 181 h 239"/>
              <a:gd name="T114" fmla="*/ 71 w 236"/>
              <a:gd name="T115" fmla="*/ 149 h 239"/>
              <a:gd name="T116" fmla="*/ 52 w 236"/>
              <a:gd name="T117" fmla="*/ 133 h 239"/>
              <a:gd name="T118" fmla="*/ 35 w 236"/>
              <a:gd name="T119" fmla="*/ 109 h 239"/>
              <a:gd name="T120" fmla="*/ 71 w 236"/>
              <a:gd name="T121" fmla="*/ 31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6" h="239">
                <a:moveTo>
                  <a:pt x="189" y="195"/>
                </a:moveTo>
                <a:cubicBezTo>
                  <a:pt x="216" y="182"/>
                  <a:pt x="216" y="182"/>
                  <a:pt x="216" y="182"/>
                </a:cubicBezTo>
                <a:cubicBezTo>
                  <a:pt x="230" y="176"/>
                  <a:pt x="236" y="159"/>
                  <a:pt x="229" y="146"/>
                </a:cubicBezTo>
                <a:cubicBezTo>
                  <a:pt x="189" y="60"/>
                  <a:pt x="189" y="60"/>
                  <a:pt x="189" y="60"/>
                </a:cubicBezTo>
                <a:cubicBezTo>
                  <a:pt x="189" y="107"/>
                  <a:pt x="189" y="107"/>
                  <a:pt x="189" y="107"/>
                </a:cubicBezTo>
                <a:cubicBezTo>
                  <a:pt x="190" y="108"/>
                  <a:pt x="190" y="108"/>
                  <a:pt x="190" y="109"/>
                </a:cubicBezTo>
                <a:cubicBezTo>
                  <a:pt x="196" y="122"/>
                  <a:pt x="196" y="122"/>
                  <a:pt x="196" y="122"/>
                </a:cubicBezTo>
                <a:cubicBezTo>
                  <a:pt x="196" y="122"/>
                  <a:pt x="196" y="122"/>
                  <a:pt x="196" y="122"/>
                </a:cubicBezTo>
                <a:cubicBezTo>
                  <a:pt x="197" y="124"/>
                  <a:pt x="196" y="126"/>
                  <a:pt x="194" y="127"/>
                </a:cubicBezTo>
                <a:cubicBezTo>
                  <a:pt x="189" y="130"/>
                  <a:pt x="189" y="130"/>
                  <a:pt x="189" y="130"/>
                </a:cubicBezTo>
                <a:cubicBezTo>
                  <a:pt x="189" y="141"/>
                  <a:pt x="189" y="141"/>
                  <a:pt x="189" y="141"/>
                </a:cubicBezTo>
                <a:cubicBezTo>
                  <a:pt x="198" y="136"/>
                  <a:pt x="198" y="136"/>
                  <a:pt x="198" y="136"/>
                </a:cubicBezTo>
                <a:cubicBezTo>
                  <a:pt x="201" y="135"/>
                  <a:pt x="203" y="136"/>
                  <a:pt x="204" y="138"/>
                </a:cubicBezTo>
                <a:cubicBezTo>
                  <a:pt x="210" y="151"/>
                  <a:pt x="210" y="151"/>
                  <a:pt x="210" y="151"/>
                </a:cubicBezTo>
                <a:cubicBezTo>
                  <a:pt x="210" y="151"/>
                  <a:pt x="210" y="151"/>
                  <a:pt x="210" y="151"/>
                </a:cubicBezTo>
                <a:cubicBezTo>
                  <a:pt x="211" y="153"/>
                  <a:pt x="210" y="156"/>
                  <a:pt x="208" y="157"/>
                </a:cubicBezTo>
                <a:cubicBezTo>
                  <a:pt x="189" y="166"/>
                  <a:pt x="189" y="166"/>
                  <a:pt x="189" y="166"/>
                </a:cubicBezTo>
                <a:lnTo>
                  <a:pt x="189" y="195"/>
                </a:lnTo>
                <a:close/>
                <a:moveTo>
                  <a:pt x="168" y="204"/>
                </a:moveTo>
                <a:cubicBezTo>
                  <a:pt x="189" y="195"/>
                  <a:pt x="189" y="195"/>
                  <a:pt x="189" y="195"/>
                </a:cubicBezTo>
                <a:cubicBezTo>
                  <a:pt x="189" y="166"/>
                  <a:pt x="189" y="166"/>
                  <a:pt x="189" y="166"/>
                </a:cubicBezTo>
                <a:cubicBezTo>
                  <a:pt x="180" y="170"/>
                  <a:pt x="180" y="170"/>
                  <a:pt x="180" y="170"/>
                </a:cubicBezTo>
                <a:cubicBezTo>
                  <a:pt x="178" y="171"/>
                  <a:pt x="175" y="170"/>
                  <a:pt x="174" y="168"/>
                </a:cubicBezTo>
                <a:cubicBezTo>
                  <a:pt x="168" y="156"/>
                  <a:pt x="168" y="156"/>
                  <a:pt x="168" y="156"/>
                </a:cubicBezTo>
                <a:cubicBezTo>
                  <a:pt x="168" y="204"/>
                  <a:pt x="168" y="204"/>
                  <a:pt x="168" y="204"/>
                </a:cubicBezTo>
                <a:close/>
                <a:moveTo>
                  <a:pt x="189" y="60"/>
                </a:moveTo>
                <a:cubicBezTo>
                  <a:pt x="168" y="16"/>
                  <a:pt x="168" y="16"/>
                  <a:pt x="168" y="16"/>
                </a:cubicBezTo>
                <a:cubicBezTo>
                  <a:pt x="168" y="78"/>
                  <a:pt x="168" y="78"/>
                  <a:pt x="168" y="78"/>
                </a:cubicBezTo>
                <a:cubicBezTo>
                  <a:pt x="171" y="77"/>
                  <a:pt x="171" y="77"/>
                  <a:pt x="171" y="77"/>
                </a:cubicBezTo>
                <a:cubicBezTo>
                  <a:pt x="173" y="76"/>
                  <a:pt x="175" y="77"/>
                  <a:pt x="176" y="79"/>
                </a:cubicBezTo>
                <a:cubicBezTo>
                  <a:pt x="182" y="92"/>
                  <a:pt x="182" y="92"/>
                  <a:pt x="182" y="92"/>
                </a:cubicBezTo>
                <a:cubicBezTo>
                  <a:pt x="182" y="92"/>
                  <a:pt x="182" y="92"/>
                  <a:pt x="182" y="92"/>
                </a:cubicBezTo>
                <a:cubicBezTo>
                  <a:pt x="183" y="94"/>
                  <a:pt x="182" y="97"/>
                  <a:pt x="180" y="98"/>
                </a:cubicBezTo>
                <a:cubicBezTo>
                  <a:pt x="168" y="103"/>
                  <a:pt x="168" y="103"/>
                  <a:pt x="168" y="103"/>
                </a:cubicBezTo>
                <a:cubicBezTo>
                  <a:pt x="168" y="114"/>
                  <a:pt x="168" y="114"/>
                  <a:pt x="168" y="114"/>
                </a:cubicBezTo>
                <a:cubicBezTo>
                  <a:pt x="185" y="107"/>
                  <a:pt x="185" y="107"/>
                  <a:pt x="185" y="107"/>
                </a:cubicBezTo>
                <a:cubicBezTo>
                  <a:pt x="186" y="106"/>
                  <a:pt x="188" y="106"/>
                  <a:pt x="189" y="107"/>
                </a:cubicBezTo>
                <a:cubicBezTo>
                  <a:pt x="189" y="60"/>
                  <a:pt x="189" y="60"/>
                  <a:pt x="189" y="60"/>
                </a:cubicBezTo>
                <a:close/>
                <a:moveTo>
                  <a:pt x="189" y="130"/>
                </a:moveTo>
                <a:cubicBezTo>
                  <a:pt x="189" y="141"/>
                  <a:pt x="189" y="141"/>
                  <a:pt x="189" y="141"/>
                </a:cubicBezTo>
                <a:cubicBezTo>
                  <a:pt x="170" y="150"/>
                  <a:pt x="170" y="150"/>
                  <a:pt x="170" y="150"/>
                </a:cubicBezTo>
                <a:cubicBezTo>
                  <a:pt x="169" y="150"/>
                  <a:pt x="169" y="151"/>
                  <a:pt x="168" y="151"/>
                </a:cubicBezTo>
                <a:cubicBezTo>
                  <a:pt x="168" y="139"/>
                  <a:pt x="168" y="139"/>
                  <a:pt x="168" y="139"/>
                </a:cubicBezTo>
                <a:lnTo>
                  <a:pt x="189" y="130"/>
                </a:lnTo>
                <a:close/>
                <a:moveTo>
                  <a:pt x="159" y="209"/>
                </a:moveTo>
                <a:cubicBezTo>
                  <a:pt x="168" y="204"/>
                  <a:pt x="168" y="204"/>
                  <a:pt x="168" y="204"/>
                </a:cubicBezTo>
                <a:cubicBezTo>
                  <a:pt x="168" y="156"/>
                  <a:pt x="168" y="156"/>
                  <a:pt x="168" y="156"/>
                </a:cubicBezTo>
                <a:cubicBezTo>
                  <a:pt x="168" y="155"/>
                  <a:pt x="168" y="155"/>
                  <a:pt x="168" y="155"/>
                </a:cubicBezTo>
                <a:cubicBezTo>
                  <a:pt x="168" y="154"/>
                  <a:pt x="168" y="152"/>
                  <a:pt x="168" y="151"/>
                </a:cubicBezTo>
                <a:cubicBezTo>
                  <a:pt x="168" y="139"/>
                  <a:pt x="168" y="139"/>
                  <a:pt x="168" y="139"/>
                </a:cubicBezTo>
                <a:cubicBezTo>
                  <a:pt x="166" y="141"/>
                  <a:pt x="166" y="141"/>
                  <a:pt x="166" y="141"/>
                </a:cubicBezTo>
                <a:cubicBezTo>
                  <a:pt x="164" y="142"/>
                  <a:pt x="161" y="141"/>
                  <a:pt x="160" y="138"/>
                </a:cubicBezTo>
                <a:cubicBezTo>
                  <a:pt x="159" y="136"/>
                  <a:pt x="159" y="136"/>
                  <a:pt x="159" y="136"/>
                </a:cubicBezTo>
                <a:cubicBezTo>
                  <a:pt x="159" y="160"/>
                  <a:pt x="159" y="160"/>
                  <a:pt x="159" y="160"/>
                </a:cubicBezTo>
                <a:cubicBezTo>
                  <a:pt x="165" y="172"/>
                  <a:pt x="165" y="172"/>
                  <a:pt x="165" y="172"/>
                </a:cubicBezTo>
                <a:cubicBezTo>
                  <a:pt x="165" y="172"/>
                  <a:pt x="165" y="172"/>
                  <a:pt x="165" y="172"/>
                </a:cubicBezTo>
                <a:cubicBezTo>
                  <a:pt x="166" y="175"/>
                  <a:pt x="165" y="177"/>
                  <a:pt x="163" y="178"/>
                </a:cubicBezTo>
                <a:cubicBezTo>
                  <a:pt x="159" y="180"/>
                  <a:pt x="159" y="180"/>
                  <a:pt x="159" y="180"/>
                </a:cubicBezTo>
                <a:cubicBezTo>
                  <a:pt x="159" y="209"/>
                  <a:pt x="159" y="209"/>
                  <a:pt x="159" y="209"/>
                </a:cubicBezTo>
                <a:close/>
                <a:moveTo>
                  <a:pt x="168" y="16"/>
                </a:moveTo>
                <a:cubicBezTo>
                  <a:pt x="168" y="15"/>
                  <a:pt x="168" y="15"/>
                  <a:pt x="168" y="15"/>
                </a:cubicBezTo>
                <a:cubicBezTo>
                  <a:pt x="166" y="11"/>
                  <a:pt x="163" y="7"/>
                  <a:pt x="159" y="5"/>
                </a:cubicBezTo>
                <a:cubicBezTo>
                  <a:pt x="159" y="40"/>
                  <a:pt x="159" y="40"/>
                  <a:pt x="159" y="40"/>
                </a:cubicBezTo>
                <a:cubicBezTo>
                  <a:pt x="163" y="49"/>
                  <a:pt x="163" y="49"/>
                  <a:pt x="163" y="49"/>
                </a:cubicBezTo>
                <a:cubicBezTo>
                  <a:pt x="163" y="49"/>
                  <a:pt x="163" y="49"/>
                  <a:pt x="163" y="49"/>
                </a:cubicBezTo>
                <a:cubicBezTo>
                  <a:pt x="166" y="55"/>
                  <a:pt x="164" y="61"/>
                  <a:pt x="159" y="65"/>
                </a:cubicBezTo>
                <a:cubicBezTo>
                  <a:pt x="159" y="82"/>
                  <a:pt x="159" y="82"/>
                  <a:pt x="159" y="82"/>
                </a:cubicBezTo>
                <a:cubicBezTo>
                  <a:pt x="168" y="78"/>
                  <a:pt x="168" y="78"/>
                  <a:pt x="168" y="78"/>
                </a:cubicBezTo>
                <a:cubicBezTo>
                  <a:pt x="168" y="16"/>
                  <a:pt x="168" y="16"/>
                  <a:pt x="168" y="16"/>
                </a:cubicBezTo>
                <a:close/>
                <a:moveTo>
                  <a:pt x="168" y="103"/>
                </a:moveTo>
                <a:cubicBezTo>
                  <a:pt x="168" y="114"/>
                  <a:pt x="168" y="114"/>
                  <a:pt x="168" y="114"/>
                </a:cubicBezTo>
                <a:cubicBezTo>
                  <a:pt x="159" y="118"/>
                  <a:pt x="159" y="118"/>
                  <a:pt x="159" y="118"/>
                </a:cubicBezTo>
                <a:cubicBezTo>
                  <a:pt x="159" y="108"/>
                  <a:pt x="159" y="108"/>
                  <a:pt x="159" y="108"/>
                </a:cubicBezTo>
                <a:lnTo>
                  <a:pt x="168" y="103"/>
                </a:lnTo>
                <a:close/>
                <a:moveTo>
                  <a:pt x="144" y="216"/>
                </a:moveTo>
                <a:cubicBezTo>
                  <a:pt x="159" y="209"/>
                  <a:pt x="159" y="209"/>
                  <a:pt x="159" y="209"/>
                </a:cubicBezTo>
                <a:cubicBezTo>
                  <a:pt x="159" y="180"/>
                  <a:pt x="159" y="180"/>
                  <a:pt x="159" y="180"/>
                </a:cubicBezTo>
                <a:cubicBezTo>
                  <a:pt x="144" y="187"/>
                  <a:pt x="144" y="187"/>
                  <a:pt x="144" y="187"/>
                </a:cubicBezTo>
                <a:cubicBezTo>
                  <a:pt x="144" y="216"/>
                  <a:pt x="144" y="216"/>
                  <a:pt x="144" y="216"/>
                </a:cubicBezTo>
                <a:close/>
                <a:moveTo>
                  <a:pt x="159" y="5"/>
                </a:moveTo>
                <a:cubicBezTo>
                  <a:pt x="155" y="2"/>
                  <a:pt x="149" y="0"/>
                  <a:pt x="144" y="0"/>
                </a:cubicBezTo>
                <a:cubicBezTo>
                  <a:pt x="144" y="22"/>
                  <a:pt x="144" y="22"/>
                  <a:pt x="144" y="22"/>
                </a:cubicBezTo>
                <a:cubicBezTo>
                  <a:pt x="148" y="23"/>
                  <a:pt x="152" y="25"/>
                  <a:pt x="154" y="30"/>
                </a:cubicBezTo>
                <a:cubicBezTo>
                  <a:pt x="159" y="40"/>
                  <a:pt x="159" y="40"/>
                  <a:pt x="159" y="40"/>
                </a:cubicBezTo>
                <a:cubicBezTo>
                  <a:pt x="159" y="5"/>
                  <a:pt x="159" y="5"/>
                  <a:pt x="159" y="5"/>
                </a:cubicBezTo>
                <a:close/>
                <a:moveTo>
                  <a:pt x="159" y="65"/>
                </a:moveTo>
                <a:cubicBezTo>
                  <a:pt x="159" y="82"/>
                  <a:pt x="159" y="82"/>
                  <a:pt x="159" y="82"/>
                </a:cubicBezTo>
                <a:cubicBezTo>
                  <a:pt x="144" y="89"/>
                  <a:pt x="144" y="89"/>
                  <a:pt x="144" y="89"/>
                </a:cubicBezTo>
                <a:cubicBezTo>
                  <a:pt x="144" y="72"/>
                  <a:pt x="144" y="72"/>
                  <a:pt x="144" y="72"/>
                </a:cubicBezTo>
                <a:cubicBezTo>
                  <a:pt x="157" y="66"/>
                  <a:pt x="157" y="66"/>
                  <a:pt x="157" y="66"/>
                </a:cubicBezTo>
                <a:cubicBezTo>
                  <a:pt x="158" y="66"/>
                  <a:pt x="159" y="66"/>
                  <a:pt x="159" y="65"/>
                </a:cubicBezTo>
                <a:close/>
                <a:moveTo>
                  <a:pt x="159" y="108"/>
                </a:moveTo>
                <a:cubicBezTo>
                  <a:pt x="159" y="118"/>
                  <a:pt x="159" y="118"/>
                  <a:pt x="159" y="118"/>
                </a:cubicBezTo>
                <a:cubicBezTo>
                  <a:pt x="156" y="120"/>
                  <a:pt x="156" y="120"/>
                  <a:pt x="156" y="120"/>
                </a:cubicBezTo>
                <a:cubicBezTo>
                  <a:pt x="154" y="121"/>
                  <a:pt x="153" y="123"/>
                  <a:pt x="154" y="126"/>
                </a:cubicBezTo>
                <a:cubicBezTo>
                  <a:pt x="159" y="136"/>
                  <a:pt x="159" y="136"/>
                  <a:pt x="159" y="136"/>
                </a:cubicBezTo>
                <a:cubicBezTo>
                  <a:pt x="159" y="160"/>
                  <a:pt x="159" y="160"/>
                  <a:pt x="159" y="160"/>
                </a:cubicBezTo>
                <a:cubicBezTo>
                  <a:pt x="159" y="159"/>
                  <a:pt x="159" y="159"/>
                  <a:pt x="159" y="159"/>
                </a:cubicBezTo>
                <a:cubicBezTo>
                  <a:pt x="158" y="157"/>
                  <a:pt x="155" y="156"/>
                  <a:pt x="153" y="157"/>
                </a:cubicBezTo>
                <a:cubicBezTo>
                  <a:pt x="144" y="162"/>
                  <a:pt x="144" y="162"/>
                  <a:pt x="144" y="162"/>
                </a:cubicBezTo>
                <a:cubicBezTo>
                  <a:pt x="144" y="151"/>
                  <a:pt x="144" y="151"/>
                  <a:pt x="144" y="151"/>
                </a:cubicBezTo>
                <a:cubicBezTo>
                  <a:pt x="149" y="148"/>
                  <a:pt x="149" y="148"/>
                  <a:pt x="149" y="148"/>
                </a:cubicBezTo>
                <a:cubicBezTo>
                  <a:pt x="151" y="147"/>
                  <a:pt x="152" y="145"/>
                  <a:pt x="151" y="143"/>
                </a:cubicBezTo>
                <a:cubicBezTo>
                  <a:pt x="151" y="143"/>
                  <a:pt x="151" y="143"/>
                  <a:pt x="151" y="143"/>
                </a:cubicBezTo>
                <a:cubicBezTo>
                  <a:pt x="145" y="130"/>
                  <a:pt x="145" y="130"/>
                  <a:pt x="145" y="130"/>
                </a:cubicBezTo>
                <a:cubicBezTo>
                  <a:pt x="145" y="129"/>
                  <a:pt x="144" y="129"/>
                  <a:pt x="144" y="128"/>
                </a:cubicBezTo>
                <a:cubicBezTo>
                  <a:pt x="144" y="104"/>
                  <a:pt x="144" y="104"/>
                  <a:pt x="144" y="104"/>
                </a:cubicBezTo>
                <a:cubicBezTo>
                  <a:pt x="146" y="109"/>
                  <a:pt x="146" y="109"/>
                  <a:pt x="146" y="109"/>
                </a:cubicBezTo>
                <a:cubicBezTo>
                  <a:pt x="147" y="111"/>
                  <a:pt x="150" y="112"/>
                  <a:pt x="152" y="111"/>
                </a:cubicBezTo>
                <a:lnTo>
                  <a:pt x="159" y="108"/>
                </a:lnTo>
                <a:close/>
                <a:moveTo>
                  <a:pt x="132" y="2"/>
                </a:moveTo>
                <a:cubicBezTo>
                  <a:pt x="123" y="7"/>
                  <a:pt x="123" y="7"/>
                  <a:pt x="123" y="7"/>
                </a:cubicBezTo>
                <a:cubicBezTo>
                  <a:pt x="123" y="30"/>
                  <a:pt x="123" y="30"/>
                  <a:pt x="123" y="30"/>
                </a:cubicBezTo>
                <a:cubicBezTo>
                  <a:pt x="137" y="23"/>
                  <a:pt x="137" y="23"/>
                  <a:pt x="137" y="23"/>
                </a:cubicBezTo>
                <a:cubicBezTo>
                  <a:pt x="139" y="22"/>
                  <a:pt x="142" y="22"/>
                  <a:pt x="144" y="22"/>
                </a:cubicBezTo>
                <a:cubicBezTo>
                  <a:pt x="144" y="0"/>
                  <a:pt x="144" y="0"/>
                  <a:pt x="144" y="0"/>
                </a:cubicBezTo>
                <a:cubicBezTo>
                  <a:pt x="140" y="0"/>
                  <a:pt x="136" y="1"/>
                  <a:pt x="132" y="2"/>
                </a:cubicBezTo>
                <a:close/>
                <a:moveTo>
                  <a:pt x="123" y="225"/>
                </a:moveTo>
                <a:cubicBezTo>
                  <a:pt x="144" y="216"/>
                  <a:pt x="144" y="216"/>
                  <a:pt x="144" y="216"/>
                </a:cubicBezTo>
                <a:cubicBezTo>
                  <a:pt x="144" y="187"/>
                  <a:pt x="144" y="187"/>
                  <a:pt x="144" y="187"/>
                </a:cubicBezTo>
                <a:cubicBezTo>
                  <a:pt x="135" y="191"/>
                  <a:pt x="135" y="191"/>
                  <a:pt x="135" y="191"/>
                </a:cubicBezTo>
                <a:cubicBezTo>
                  <a:pt x="133" y="192"/>
                  <a:pt x="130" y="191"/>
                  <a:pt x="129" y="189"/>
                </a:cubicBezTo>
                <a:cubicBezTo>
                  <a:pt x="123" y="177"/>
                  <a:pt x="123" y="177"/>
                  <a:pt x="123" y="177"/>
                </a:cubicBezTo>
                <a:cubicBezTo>
                  <a:pt x="123" y="225"/>
                  <a:pt x="123" y="225"/>
                  <a:pt x="123" y="225"/>
                </a:cubicBezTo>
                <a:close/>
                <a:moveTo>
                  <a:pt x="144" y="72"/>
                </a:moveTo>
                <a:cubicBezTo>
                  <a:pt x="144" y="89"/>
                  <a:pt x="144" y="89"/>
                  <a:pt x="144" y="89"/>
                </a:cubicBezTo>
                <a:cubicBezTo>
                  <a:pt x="142" y="90"/>
                  <a:pt x="142" y="90"/>
                  <a:pt x="142" y="90"/>
                </a:cubicBezTo>
                <a:cubicBezTo>
                  <a:pt x="140" y="91"/>
                  <a:pt x="139" y="94"/>
                  <a:pt x="140" y="96"/>
                </a:cubicBezTo>
                <a:cubicBezTo>
                  <a:pt x="144" y="104"/>
                  <a:pt x="144" y="104"/>
                  <a:pt x="144" y="104"/>
                </a:cubicBezTo>
                <a:cubicBezTo>
                  <a:pt x="144" y="128"/>
                  <a:pt x="144" y="128"/>
                  <a:pt x="144" y="128"/>
                </a:cubicBezTo>
                <a:cubicBezTo>
                  <a:pt x="143" y="127"/>
                  <a:pt x="141" y="127"/>
                  <a:pt x="139" y="128"/>
                </a:cubicBezTo>
                <a:cubicBezTo>
                  <a:pt x="123" y="135"/>
                  <a:pt x="123" y="135"/>
                  <a:pt x="123" y="135"/>
                </a:cubicBezTo>
                <a:cubicBezTo>
                  <a:pt x="123" y="125"/>
                  <a:pt x="123" y="125"/>
                  <a:pt x="123" y="125"/>
                </a:cubicBezTo>
                <a:cubicBezTo>
                  <a:pt x="135" y="119"/>
                  <a:pt x="135" y="119"/>
                  <a:pt x="135" y="119"/>
                </a:cubicBezTo>
                <a:cubicBezTo>
                  <a:pt x="137" y="118"/>
                  <a:pt x="138" y="115"/>
                  <a:pt x="137" y="113"/>
                </a:cubicBezTo>
                <a:cubicBezTo>
                  <a:pt x="137" y="113"/>
                  <a:pt x="137" y="113"/>
                  <a:pt x="137" y="113"/>
                </a:cubicBezTo>
                <a:cubicBezTo>
                  <a:pt x="131" y="100"/>
                  <a:pt x="131" y="100"/>
                  <a:pt x="131" y="100"/>
                </a:cubicBezTo>
                <a:cubicBezTo>
                  <a:pt x="130" y="98"/>
                  <a:pt x="128" y="97"/>
                  <a:pt x="126" y="98"/>
                </a:cubicBezTo>
                <a:cubicBezTo>
                  <a:pt x="123" y="99"/>
                  <a:pt x="123" y="99"/>
                  <a:pt x="123" y="99"/>
                </a:cubicBezTo>
                <a:cubicBezTo>
                  <a:pt x="123" y="82"/>
                  <a:pt x="123" y="82"/>
                  <a:pt x="123" y="82"/>
                </a:cubicBezTo>
                <a:cubicBezTo>
                  <a:pt x="144" y="72"/>
                  <a:pt x="144" y="72"/>
                  <a:pt x="144" y="72"/>
                </a:cubicBezTo>
                <a:close/>
                <a:moveTo>
                  <a:pt x="144" y="151"/>
                </a:moveTo>
                <a:cubicBezTo>
                  <a:pt x="144" y="162"/>
                  <a:pt x="144" y="162"/>
                  <a:pt x="144" y="162"/>
                </a:cubicBezTo>
                <a:cubicBezTo>
                  <a:pt x="125" y="171"/>
                  <a:pt x="125" y="171"/>
                  <a:pt x="125" y="171"/>
                </a:cubicBezTo>
                <a:cubicBezTo>
                  <a:pt x="124" y="171"/>
                  <a:pt x="124" y="172"/>
                  <a:pt x="123" y="172"/>
                </a:cubicBezTo>
                <a:cubicBezTo>
                  <a:pt x="123" y="161"/>
                  <a:pt x="123" y="161"/>
                  <a:pt x="123" y="161"/>
                </a:cubicBezTo>
                <a:lnTo>
                  <a:pt x="144" y="151"/>
                </a:lnTo>
                <a:close/>
                <a:moveTo>
                  <a:pt x="123" y="7"/>
                </a:moveTo>
                <a:cubicBezTo>
                  <a:pt x="99" y="18"/>
                  <a:pt x="99" y="18"/>
                  <a:pt x="99" y="18"/>
                </a:cubicBezTo>
                <a:cubicBezTo>
                  <a:pt x="99" y="41"/>
                  <a:pt x="99" y="41"/>
                  <a:pt x="99" y="41"/>
                </a:cubicBezTo>
                <a:cubicBezTo>
                  <a:pt x="123" y="30"/>
                  <a:pt x="123" y="30"/>
                  <a:pt x="123" y="30"/>
                </a:cubicBezTo>
                <a:cubicBezTo>
                  <a:pt x="123" y="7"/>
                  <a:pt x="123" y="7"/>
                  <a:pt x="123" y="7"/>
                </a:cubicBezTo>
                <a:close/>
                <a:moveTo>
                  <a:pt x="99" y="236"/>
                </a:moveTo>
                <a:cubicBezTo>
                  <a:pt x="100" y="236"/>
                  <a:pt x="102" y="235"/>
                  <a:pt x="103" y="235"/>
                </a:cubicBezTo>
                <a:cubicBezTo>
                  <a:pt x="123" y="225"/>
                  <a:pt x="123" y="225"/>
                  <a:pt x="123" y="225"/>
                </a:cubicBezTo>
                <a:cubicBezTo>
                  <a:pt x="123" y="177"/>
                  <a:pt x="123" y="177"/>
                  <a:pt x="123" y="177"/>
                </a:cubicBezTo>
                <a:cubicBezTo>
                  <a:pt x="123" y="176"/>
                  <a:pt x="123" y="176"/>
                  <a:pt x="123" y="176"/>
                </a:cubicBezTo>
                <a:cubicBezTo>
                  <a:pt x="122" y="175"/>
                  <a:pt x="123" y="174"/>
                  <a:pt x="123" y="172"/>
                </a:cubicBezTo>
                <a:cubicBezTo>
                  <a:pt x="123" y="161"/>
                  <a:pt x="123" y="161"/>
                  <a:pt x="123" y="161"/>
                </a:cubicBezTo>
                <a:cubicBezTo>
                  <a:pt x="121" y="162"/>
                  <a:pt x="121" y="162"/>
                  <a:pt x="121" y="162"/>
                </a:cubicBezTo>
                <a:cubicBezTo>
                  <a:pt x="119" y="163"/>
                  <a:pt x="116" y="162"/>
                  <a:pt x="115" y="159"/>
                </a:cubicBezTo>
                <a:cubicBezTo>
                  <a:pt x="109" y="147"/>
                  <a:pt x="109" y="147"/>
                  <a:pt x="109" y="147"/>
                </a:cubicBezTo>
                <a:cubicBezTo>
                  <a:pt x="108" y="145"/>
                  <a:pt x="109" y="142"/>
                  <a:pt x="111" y="141"/>
                </a:cubicBezTo>
                <a:cubicBezTo>
                  <a:pt x="123" y="135"/>
                  <a:pt x="123" y="135"/>
                  <a:pt x="123" y="135"/>
                </a:cubicBezTo>
                <a:cubicBezTo>
                  <a:pt x="123" y="125"/>
                  <a:pt x="123" y="125"/>
                  <a:pt x="123" y="125"/>
                </a:cubicBezTo>
                <a:cubicBezTo>
                  <a:pt x="107" y="132"/>
                  <a:pt x="107" y="132"/>
                  <a:pt x="107" y="132"/>
                </a:cubicBezTo>
                <a:cubicBezTo>
                  <a:pt x="105" y="133"/>
                  <a:pt x="102" y="132"/>
                  <a:pt x="101" y="130"/>
                </a:cubicBezTo>
                <a:cubicBezTo>
                  <a:pt x="99" y="124"/>
                  <a:pt x="99" y="124"/>
                  <a:pt x="99" y="124"/>
                </a:cubicBezTo>
                <a:cubicBezTo>
                  <a:pt x="99" y="150"/>
                  <a:pt x="99" y="150"/>
                  <a:pt x="99" y="150"/>
                </a:cubicBezTo>
                <a:cubicBezTo>
                  <a:pt x="99" y="150"/>
                  <a:pt x="99" y="151"/>
                  <a:pt x="100" y="151"/>
                </a:cubicBezTo>
                <a:cubicBezTo>
                  <a:pt x="106" y="164"/>
                  <a:pt x="106" y="164"/>
                  <a:pt x="106" y="164"/>
                </a:cubicBezTo>
                <a:cubicBezTo>
                  <a:pt x="106" y="164"/>
                  <a:pt x="106" y="164"/>
                  <a:pt x="106" y="164"/>
                </a:cubicBezTo>
                <a:cubicBezTo>
                  <a:pt x="107" y="166"/>
                  <a:pt x="106" y="169"/>
                  <a:pt x="104" y="170"/>
                </a:cubicBezTo>
                <a:cubicBezTo>
                  <a:pt x="99" y="172"/>
                  <a:pt x="99" y="172"/>
                  <a:pt x="99" y="172"/>
                </a:cubicBezTo>
                <a:cubicBezTo>
                  <a:pt x="99" y="183"/>
                  <a:pt x="99" y="183"/>
                  <a:pt x="99" y="183"/>
                </a:cubicBezTo>
                <a:cubicBezTo>
                  <a:pt x="108" y="179"/>
                  <a:pt x="108" y="179"/>
                  <a:pt x="108" y="179"/>
                </a:cubicBezTo>
                <a:cubicBezTo>
                  <a:pt x="110" y="178"/>
                  <a:pt x="113" y="179"/>
                  <a:pt x="114" y="181"/>
                </a:cubicBezTo>
                <a:cubicBezTo>
                  <a:pt x="120" y="194"/>
                  <a:pt x="120" y="194"/>
                  <a:pt x="120" y="194"/>
                </a:cubicBezTo>
                <a:cubicBezTo>
                  <a:pt x="120" y="194"/>
                  <a:pt x="120" y="194"/>
                  <a:pt x="120" y="194"/>
                </a:cubicBezTo>
                <a:cubicBezTo>
                  <a:pt x="121" y="196"/>
                  <a:pt x="120" y="198"/>
                  <a:pt x="118" y="199"/>
                </a:cubicBezTo>
                <a:cubicBezTo>
                  <a:pt x="99" y="208"/>
                  <a:pt x="99" y="208"/>
                  <a:pt x="99" y="208"/>
                </a:cubicBezTo>
                <a:cubicBezTo>
                  <a:pt x="99" y="236"/>
                  <a:pt x="99" y="236"/>
                  <a:pt x="99" y="236"/>
                </a:cubicBezTo>
                <a:close/>
                <a:moveTo>
                  <a:pt x="123" y="82"/>
                </a:moveTo>
                <a:cubicBezTo>
                  <a:pt x="123" y="99"/>
                  <a:pt x="123" y="99"/>
                  <a:pt x="123" y="99"/>
                </a:cubicBezTo>
                <a:cubicBezTo>
                  <a:pt x="99" y="111"/>
                  <a:pt x="99" y="111"/>
                  <a:pt x="99" y="111"/>
                </a:cubicBezTo>
                <a:cubicBezTo>
                  <a:pt x="99" y="94"/>
                  <a:pt x="99" y="94"/>
                  <a:pt x="99" y="94"/>
                </a:cubicBezTo>
                <a:lnTo>
                  <a:pt x="123" y="82"/>
                </a:lnTo>
                <a:close/>
                <a:moveTo>
                  <a:pt x="99" y="18"/>
                </a:moveTo>
                <a:cubicBezTo>
                  <a:pt x="71" y="31"/>
                  <a:pt x="71" y="31"/>
                  <a:pt x="71" y="31"/>
                </a:cubicBezTo>
                <a:cubicBezTo>
                  <a:pt x="71" y="54"/>
                  <a:pt x="71" y="54"/>
                  <a:pt x="71" y="54"/>
                </a:cubicBezTo>
                <a:cubicBezTo>
                  <a:pt x="99" y="41"/>
                  <a:pt x="99" y="41"/>
                  <a:pt x="99" y="41"/>
                </a:cubicBezTo>
                <a:cubicBezTo>
                  <a:pt x="99" y="18"/>
                  <a:pt x="99" y="18"/>
                  <a:pt x="99" y="18"/>
                </a:cubicBezTo>
                <a:close/>
                <a:moveTo>
                  <a:pt x="71" y="227"/>
                </a:moveTo>
                <a:cubicBezTo>
                  <a:pt x="77" y="235"/>
                  <a:pt x="88" y="239"/>
                  <a:pt x="99" y="236"/>
                </a:cubicBezTo>
                <a:cubicBezTo>
                  <a:pt x="99" y="208"/>
                  <a:pt x="99" y="208"/>
                  <a:pt x="99" y="208"/>
                </a:cubicBezTo>
                <a:cubicBezTo>
                  <a:pt x="89" y="212"/>
                  <a:pt x="89" y="212"/>
                  <a:pt x="89" y="212"/>
                </a:cubicBezTo>
                <a:cubicBezTo>
                  <a:pt x="87" y="213"/>
                  <a:pt x="85" y="213"/>
                  <a:pt x="84" y="210"/>
                </a:cubicBezTo>
                <a:cubicBezTo>
                  <a:pt x="78" y="197"/>
                  <a:pt x="78" y="197"/>
                  <a:pt x="78" y="197"/>
                </a:cubicBezTo>
                <a:cubicBezTo>
                  <a:pt x="77" y="195"/>
                  <a:pt x="78" y="193"/>
                  <a:pt x="80" y="192"/>
                </a:cubicBezTo>
                <a:cubicBezTo>
                  <a:pt x="99" y="183"/>
                  <a:pt x="99" y="183"/>
                  <a:pt x="99" y="183"/>
                </a:cubicBezTo>
                <a:cubicBezTo>
                  <a:pt x="99" y="172"/>
                  <a:pt x="99" y="172"/>
                  <a:pt x="99" y="172"/>
                </a:cubicBezTo>
                <a:cubicBezTo>
                  <a:pt x="75" y="183"/>
                  <a:pt x="75" y="183"/>
                  <a:pt x="75" y="183"/>
                </a:cubicBezTo>
                <a:cubicBezTo>
                  <a:pt x="74" y="184"/>
                  <a:pt x="72" y="183"/>
                  <a:pt x="71" y="182"/>
                </a:cubicBezTo>
                <a:cubicBezTo>
                  <a:pt x="71" y="227"/>
                  <a:pt x="71" y="227"/>
                  <a:pt x="71" y="227"/>
                </a:cubicBezTo>
                <a:close/>
                <a:moveTo>
                  <a:pt x="99" y="94"/>
                </a:moveTo>
                <a:cubicBezTo>
                  <a:pt x="99" y="111"/>
                  <a:pt x="99" y="111"/>
                  <a:pt x="99" y="111"/>
                </a:cubicBezTo>
                <a:cubicBezTo>
                  <a:pt x="97" y="111"/>
                  <a:pt x="97" y="111"/>
                  <a:pt x="97" y="111"/>
                </a:cubicBezTo>
                <a:cubicBezTo>
                  <a:pt x="95" y="112"/>
                  <a:pt x="94" y="115"/>
                  <a:pt x="95" y="117"/>
                </a:cubicBezTo>
                <a:cubicBezTo>
                  <a:pt x="99" y="124"/>
                  <a:pt x="99" y="124"/>
                  <a:pt x="99" y="124"/>
                </a:cubicBezTo>
                <a:cubicBezTo>
                  <a:pt x="99" y="150"/>
                  <a:pt x="99" y="150"/>
                  <a:pt x="99" y="150"/>
                </a:cubicBezTo>
                <a:cubicBezTo>
                  <a:pt x="97" y="149"/>
                  <a:pt x="96" y="148"/>
                  <a:pt x="94" y="149"/>
                </a:cubicBezTo>
                <a:cubicBezTo>
                  <a:pt x="71" y="160"/>
                  <a:pt x="71" y="160"/>
                  <a:pt x="71" y="160"/>
                </a:cubicBezTo>
                <a:cubicBezTo>
                  <a:pt x="71" y="149"/>
                  <a:pt x="71" y="149"/>
                  <a:pt x="71" y="149"/>
                </a:cubicBezTo>
                <a:cubicBezTo>
                  <a:pt x="90" y="140"/>
                  <a:pt x="90" y="140"/>
                  <a:pt x="90" y="140"/>
                </a:cubicBezTo>
                <a:cubicBezTo>
                  <a:pt x="92" y="139"/>
                  <a:pt x="93" y="136"/>
                  <a:pt x="92" y="134"/>
                </a:cubicBezTo>
                <a:cubicBezTo>
                  <a:pt x="92" y="134"/>
                  <a:pt x="92" y="134"/>
                  <a:pt x="92" y="134"/>
                </a:cubicBezTo>
                <a:cubicBezTo>
                  <a:pt x="86" y="122"/>
                  <a:pt x="86" y="122"/>
                  <a:pt x="86" y="122"/>
                </a:cubicBezTo>
                <a:cubicBezTo>
                  <a:pt x="85" y="119"/>
                  <a:pt x="82" y="118"/>
                  <a:pt x="80" y="119"/>
                </a:cubicBezTo>
                <a:cubicBezTo>
                  <a:pt x="71" y="124"/>
                  <a:pt x="71" y="124"/>
                  <a:pt x="71" y="124"/>
                </a:cubicBezTo>
                <a:cubicBezTo>
                  <a:pt x="71" y="107"/>
                  <a:pt x="71" y="107"/>
                  <a:pt x="71" y="107"/>
                </a:cubicBezTo>
                <a:lnTo>
                  <a:pt x="99" y="94"/>
                </a:lnTo>
                <a:close/>
                <a:moveTo>
                  <a:pt x="71" y="31"/>
                </a:moveTo>
                <a:cubicBezTo>
                  <a:pt x="20" y="55"/>
                  <a:pt x="20" y="55"/>
                  <a:pt x="20" y="55"/>
                </a:cubicBezTo>
                <a:cubicBezTo>
                  <a:pt x="6" y="62"/>
                  <a:pt x="0" y="78"/>
                  <a:pt x="7" y="91"/>
                </a:cubicBezTo>
                <a:cubicBezTo>
                  <a:pt x="68" y="222"/>
                  <a:pt x="68" y="222"/>
                  <a:pt x="68" y="222"/>
                </a:cubicBezTo>
                <a:cubicBezTo>
                  <a:pt x="69" y="223"/>
                  <a:pt x="70" y="225"/>
                  <a:pt x="71" y="227"/>
                </a:cubicBezTo>
                <a:cubicBezTo>
                  <a:pt x="71" y="182"/>
                  <a:pt x="71" y="182"/>
                  <a:pt x="71" y="182"/>
                </a:cubicBezTo>
                <a:cubicBezTo>
                  <a:pt x="71" y="182"/>
                  <a:pt x="70" y="181"/>
                  <a:pt x="70" y="181"/>
                </a:cubicBezTo>
                <a:cubicBezTo>
                  <a:pt x="64" y="168"/>
                  <a:pt x="64" y="168"/>
                  <a:pt x="64" y="168"/>
                </a:cubicBezTo>
                <a:cubicBezTo>
                  <a:pt x="63" y="166"/>
                  <a:pt x="64" y="163"/>
                  <a:pt x="66" y="162"/>
                </a:cubicBezTo>
                <a:cubicBezTo>
                  <a:pt x="71" y="160"/>
                  <a:pt x="71" y="160"/>
                  <a:pt x="71" y="160"/>
                </a:cubicBezTo>
                <a:cubicBezTo>
                  <a:pt x="71" y="149"/>
                  <a:pt x="71" y="149"/>
                  <a:pt x="71" y="149"/>
                </a:cubicBezTo>
                <a:cubicBezTo>
                  <a:pt x="62" y="153"/>
                  <a:pt x="62" y="153"/>
                  <a:pt x="62" y="153"/>
                </a:cubicBezTo>
                <a:cubicBezTo>
                  <a:pt x="60" y="154"/>
                  <a:pt x="57" y="153"/>
                  <a:pt x="56" y="151"/>
                </a:cubicBezTo>
                <a:cubicBezTo>
                  <a:pt x="50" y="138"/>
                  <a:pt x="50" y="138"/>
                  <a:pt x="50" y="138"/>
                </a:cubicBezTo>
                <a:cubicBezTo>
                  <a:pt x="49" y="136"/>
                  <a:pt x="50" y="134"/>
                  <a:pt x="52" y="133"/>
                </a:cubicBezTo>
                <a:cubicBezTo>
                  <a:pt x="71" y="124"/>
                  <a:pt x="71" y="124"/>
                  <a:pt x="71" y="124"/>
                </a:cubicBezTo>
                <a:cubicBezTo>
                  <a:pt x="71" y="107"/>
                  <a:pt x="71" y="107"/>
                  <a:pt x="71" y="107"/>
                </a:cubicBezTo>
                <a:cubicBezTo>
                  <a:pt x="53" y="115"/>
                  <a:pt x="53" y="115"/>
                  <a:pt x="53" y="115"/>
                </a:cubicBezTo>
                <a:cubicBezTo>
                  <a:pt x="46" y="118"/>
                  <a:pt x="38" y="116"/>
                  <a:pt x="35" y="109"/>
                </a:cubicBezTo>
                <a:cubicBezTo>
                  <a:pt x="26" y="89"/>
                  <a:pt x="26" y="89"/>
                  <a:pt x="26" y="89"/>
                </a:cubicBezTo>
                <a:cubicBezTo>
                  <a:pt x="23" y="83"/>
                  <a:pt x="26" y="75"/>
                  <a:pt x="33" y="72"/>
                </a:cubicBezTo>
                <a:cubicBezTo>
                  <a:pt x="71" y="54"/>
                  <a:pt x="71" y="54"/>
                  <a:pt x="71" y="54"/>
                </a:cubicBezTo>
                <a:lnTo>
                  <a:pt x="71" y="31"/>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9" name="Rectangle 59"/>
          <p:cNvSpPr>
            <a:spLocks noChangeArrowheads="1"/>
          </p:cNvSpPr>
          <p:nvPr/>
        </p:nvSpPr>
        <p:spPr bwMode="auto">
          <a:xfrm>
            <a:off x="6873120" y="2105880"/>
            <a:ext cx="47017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0" name="Rectangle 60"/>
          <p:cNvSpPr>
            <a:spLocks noChangeArrowheads="1"/>
          </p:cNvSpPr>
          <p:nvPr/>
        </p:nvSpPr>
        <p:spPr bwMode="auto">
          <a:xfrm>
            <a:off x="6892165" y="2058267"/>
            <a:ext cx="43208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1" name="Rectangle 61"/>
          <p:cNvSpPr>
            <a:spLocks noChangeArrowheads="1"/>
          </p:cNvSpPr>
          <p:nvPr/>
        </p:nvSpPr>
        <p:spPr bwMode="auto">
          <a:xfrm>
            <a:off x="7062380" y="2009464"/>
            <a:ext cx="9165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2" name="Rectangle 62"/>
          <p:cNvSpPr>
            <a:spLocks noChangeArrowheads="1"/>
          </p:cNvSpPr>
          <p:nvPr/>
        </p:nvSpPr>
        <p:spPr bwMode="auto">
          <a:xfrm>
            <a:off x="7079045" y="1834488"/>
            <a:ext cx="58326" cy="190450"/>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3" name="Rectangle 63"/>
          <p:cNvSpPr>
            <a:spLocks noChangeArrowheads="1"/>
          </p:cNvSpPr>
          <p:nvPr/>
        </p:nvSpPr>
        <p:spPr bwMode="auto">
          <a:xfrm>
            <a:off x="7062380" y="1824966"/>
            <a:ext cx="9165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4" name="Rectangle 64"/>
          <p:cNvSpPr>
            <a:spLocks noChangeArrowheads="1"/>
          </p:cNvSpPr>
          <p:nvPr/>
        </p:nvSpPr>
        <p:spPr bwMode="auto">
          <a:xfrm>
            <a:off x="7201647" y="2009464"/>
            <a:ext cx="89274"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5" name="Rectangle 65"/>
          <p:cNvSpPr>
            <a:spLocks noChangeArrowheads="1"/>
          </p:cNvSpPr>
          <p:nvPr/>
        </p:nvSpPr>
        <p:spPr bwMode="auto">
          <a:xfrm>
            <a:off x="7217121" y="1834488"/>
            <a:ext cx="57135" cy="190450"/>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6" name="Rectangle 66"/>
          <p:cNvSpPr>
            <a:spLocks noChangeArrowheads="1"/>
          </p:cNvSpPr>
          <p:nvPr/>
        </p:nvSpPr>
        <p:spPr bwMode="auto">
          <a:xfrm>
            <a:off x="7201647" y="1824966"/>
            <a:ext cx="89274"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7" name="Rectangle 67"/>
          <p:cNvSpPr>
            <a:spLocks noChangeArrowheads="1"/>
          </p:cNvSpPr>
          <p:nvPr/>
        </p:nvSpPr>
        <p:spPr bwMode="auto">
          <a:xfrm>
            <a:off x="6925494" y="2009464"/>
            <a:ext cx="9165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8" name="Rectangle 68"/>
          <p:cNvSpPr>
            <a:spLocks noChangeArrowheads="1"/>
          </p:cNvSpPr>
          <p:nvPr/>
        </p:nvSpPr>
        <p:spPr bwMode="auto">
          <a:xfrm>
            <a:off x="6940969" y="1834488"/>
            <a:ext cx="59516" cy="190450"/>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9" name="Rectangle 69"/>
          <p:cNvSpPr>
            <a:spLocks noChangeArrowheads="1"/>
          </p:cNvSpPr>
          <p:nvPr/>
        </p:nvSpPr>
        <p:spPr bwMode="auto">
          <a:xfrm>
            <a:off x="6925494" y="1824966"/>
            <a:ext cx="9165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0" name="Rectangle 70"/>
          <p:cNvSpPr>
            <a:spLocks noChangeArrowheads="1"/>
          </p:cNvSpPr>
          <p:nvPr/>
        </p:nvSpPr>
        <p:spPr bwMode="auto">
          <a:xfrm>
            <a:off x="6892165" y="1772592"/>
            <a:ext cx="43208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1" name="Freeform 71"/>
          <p:cNvSpPr>
            <a:spLocks/>
          </p:cNvSpPr>
          <p:nvPr/>
        </p:nvSpPr>
        <p:spPr bwMode="auto">
          <a:xfrm>
            <a:off x="6892165" y="1634515"/>
            <a:ext cx="432085" cy="138077"/>
          </a:xfrm>
          <a:custGeom>
            <a:avLst/>
            <a:gdLst>
              <a:gd name="T0" fmla="*/ 181 w 363"/>
              <a:gd name="T1" fmla="*/ 0 h 116"/>
              <a:gd name="T2" fmla="*/ 363 w 363"/>
              <a:gd name="T3" fmla="*/ 116 h 116"/>
              <a:gd name="T4" fmla="*/ 0 w 363"/>
              <a:gd name="T5" fmla="*/ 116 h 116"/>
              <a:gd name="T6" fmla="*/ 181 w 363"/>
              <a:gd name="T7" fmla="*/ 0 h 116"/>
            </a:gdLst>
            <a:ahLst/>
            <a:cxnLst>
              <a:cxn ang="0">
                <a:pos x="T0" y="T1"/>
              </a:cxn>
              <a:cxn ang="0">
                <a:pos x="T2" y="T3"/>
              </a:cxn>
              <a:cxn ang="0">
                <a:pos x="T4" y="T5"/>
              </a:cxn>
              <a:cxn ang="0">
                <a:pos x="T6" y="T7"/>
              </a:cxn>
            </a:cxnLst>
            <a:rect l="0" t="0" r="r" b="b"/>
            <a:pathLst>
              <a:path w="363" h="116">
                <a:moveTo>
                  <a:pt x="181" y="0"/>
                </a:moveTo>
                <a:lnTo>
                  <a:pt x="363" y="116"/>
                </a:lnTo>
                <a:lnTo>
                  <a:pt x="0" y="116"/>
                </a:lnTo>
                <a:lnTo>
                  <a:pt x="181"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2" name="Freeform 72"/>
          <p:cNvSpPr>
            <a:spLocks noEditPoints="1"/>
          </p:cNvSpPr>
          <p:nvPr/>
        </p:nvSpPr>
        <p:spPr bwMode="auto">
          <a:xfrm>
            <a:off x="5704231" y="1759498"/>
            <a:ext cx="599919" cy="391614"/>
          </a:xfrm>
          <a:custGeom>
            <a:avLst/>
            <a:gdLst>
              <a:gd name="T0" fmla="*/ 82 w 367"/>
              <a:gd name="T1" fmla="*/ 27 h 240"/>
              <a:gd name="T2" fmla="*/ 367 w 367"/>
              <a:gd name="T3" fmla="*/ 120 h 240"/>
              <a:gd name="T4" fmla="*/ 82 w 367"/>
              <a:gd name="T5" fmla="*/ 213 h 240"/>
              <a:gd name="T6" fmla="*/ 82 w 367"/>
              <a:gd name="T7" fmla="*/ 177 h 240"/>
              <a:gd name="T8" fmla="*/ 127 w 367"/>
              <a:gd name="T9" fmla="*/ 143 h 240"/>
              <a:gd name="T10" fmla="*/ 127 w 367"/>
              <a:gd name="T11" fmla="*/ 87 h 240"/>
              <a:gd name="T12" fmla="*/ 138 w 367"/>
              <a:gd name="T13" fmla="*/ 87 h 240"/>
              <a:gd name="T14" fmla="*/ 138 w 367"/>
              <a:gd name="T15" fmla="*/ 64 h 240"/>
              <a:gd name="T16" fmla="*/ 127 w 367"/>
              <a:gd name="T17" fmla="*/ 64 h 240"/>
              <a:gd name="T18" fmla="*/ 102 w 367"/>
              <a:gd name="T19" fmla="*/ 64 h 240"/>
              <a:gd name="T20" fmla="*/ 91 w 367"/>
              <a:gd name="T21" fmla="*/ 64 h 240"/>
              <a:gd name="T22" fmla="*/ 91 w 367"/>
              <a:gd name="T23" fmla="*/ 87 h 240"/>
              <a:gd name="T24" fmla="*/ 102 w 367"/>
              <a:gd name="T25" fmla="*/ 87 h 240"/>
              <a:gd name="T26" fmla="*/ 102 w 367"/>
              <a:gd name="T27" fmla="*/ 143 h 240"/>
              <a:gd name="T28" fmla="*/ 82 w 367"/>
              <a:gd name="T29" fmla="*/ 156 h 240"/>
              <a:gd name="T30" fmla="*/ 82 w 367"/>
              <a:gd name="T31" fmla="*/ 27 h 240"/>
              <a:gd name="T32" fmla="*/ 0 w 367"/>
              <a:gd name="T33" fmla="*/ 0 h 240"/>
              <a:gd name="T34" fmla="*/ 82 w 367"/>
              <a:gd name="T35" fmla="*/ 27 h 240"/>
              <a:gd name="T36" fmla="*/ 82 w 367"/>
              <a:gd name="T37" fmla="*/ 156 h 240"/>
              <a:gd name="T38" fmla="*/ 82 w 367"/>
              <a:gd name="T39" fmla="*/ 156 h 240"/>
              <a:gd name="T40" fmla="*/ 62 w 367"/>
              <a:gd name="T41" fmla="*/ 143 h 240"/>
              <a:gd name="T42" fmla="*/ 62 w 367"/>
              <a:gd name="T43" fmla="*/ 87 h 240"/>
              <a:gd name="T44" fmla="*/ 73 w 367"/>
              <a:gd name="T45" fmla="*/ 87 h 240"/>
              <a:gd name="T46" fmla="*/ 73 w 367"/>
              <a:gd name="T47" fmla="*/ 64 h 240"/>
              <a:gd name="T48" fmla="*/ 62 w 367"/>
              <a:gd name="T49" fmla="*/ 64 h 240"/>
              <a:gd name="T50" fmla="*/ 37 w 367"/>
              <a:gd name="T51" fmla="*/ 64 h 240"/>
              <a:gd name="T52" fmla="*/ 26 w 367"/>
              <a:gd name="T53" fmla="*/ 64 h 240"/>
              <a:gd name="T54" fmla="*/ 26 w 367"/>
              <a:gd name="T55" fmla="*/ 87 h 240"/>
              <a:gd name="T56" fmla="*/ 37 w 367"/>
              <a:gd name="T57" fmla="*/ 87 h 240"/>
              <a:gd name="T58" fmla="*/ 37 w 367"/>
              <a:gd name="T59" fmla="*/ 143 h 240"/>
              <a:gd name="T60" fmla="*/ 82 w 367"/>
              <a:gd name="T61" fmla="*/ 177 h 240"/>
              <a:gd name="T62" fmla="*/ 82 w 367"/>
              <a:gd name="T63" fmla="*/ 177 h 240"/>
              <a:gd name="T64" fmla="*/ 82 w 367"/>
              <a:gd name="T65" fmla="*/ 213 h 240"/>
              <a:gd name="T66" fmla="*/ 0 w 367"/>
              <a:gd name="T67" fmla="*/ 240 h 240"/>
              <a:gd name="T68" fmla="*/ 0 w 367"/>
              <a:gd name="T69"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67" h="240">
                <a:moveTo>
                  <a:pt x="82" y="27"/>
                </a:moveTo>
                <a:cubicBezTo>
                  <a:pt x="367" y="120"/>
                  <a:pt x="367" y="120"/>
                  <a:pt x="367" y="120"/>
                </a:cubicBezTo>
                <a:cubicBezTo>
                  <a:pt x="82" y="213"/>
                  <a:pt x="82" y="213"/>
                  <a:pt x="82" y="213"/>
                </a:cubicBezTo>
                <a:cubicBezTo>
                  <a:pt x="82" y="177"/>
                  <a:pt x="82" y="177"/>
                  <a:pt x="82" y="177"/>
                </a:cubicBezTo>
                <a:cubicBezTo>
                  <a:pt x="107" y="177"/>
                  <a:pt x="127" y="162"/>
                  <a:pt x="127" y="143"/>
                </a:cubicBezTo>
                <a:cubicBezTo>
                  <a:pt x="127" y="87"/>
                  <a:pt x="127" y="87"/>
                  <a:pt x="127" y="87"/>
                </a:cubicBezTo>
                <a:cubicBezTo>
                  <a:pt x="138" y="87"/>
                  <a:pt x="138" y="87"/>
                  <a:pt x="138" y="87"/>
                </a:cubicBezTo>
                <a:cubicBezTo>
                  <a:pt x="138" y="64"/>
                  <a:pt x="138" y="64"/>
                  <a:pt x="138" y="64"/>
                </a:cubicBezTo>
                <a:cubicBezTo>
                  <a:pt x="127" y="64"/>
                  <a:pt x="127" y="64"/>
                  <a:pt x="127" y="64"/>
                </a:cubicBezTo>
                <a:cubicBezTo>
                  <a:pt x="102" y="64"/>
                  <a:pt x="102" y="64"/>
                  <a:pt x="102" y="64"/>
                </a:cubicBezTo>
                <a:cubicBezTo>
                  <a:pt x="91" y="64"/>
                  <a:pt x="91" y="64"/>
                  <a:pt x="91" y="64"/>
                </a:cubicBezTo>
                <a:cubicBezTo>
                  <a:pt x="91" y="87"/>
                  <a:pt x="91" y="87"/>
                  <a:pt x="91" y="87"/>
                </a:cubicBezTo>
                <a:cubicBezTo>
                  <a:pt x="102" y="87"/>
                  <a:pt x="102" y="87"/>
                  <a:pt x="102" y="87"/>
                </a:cubicBezTo>
                <a:cubicBezTo>
                  <a:pt x="102" y="143"/>
                  <a:pt x="102" y="143"/>
                  <a:pt x="102" y="143"/>
                </a:cubicBezTo>
                <a:cubicBezTo>
                  <a:pt x="102" y="150"/>
                  <a:pt x="93" y="156"/>
                  <a:pt x="82" y="156"/>
                </a:cubicBezTo>
                <a:lnTo>
                  <a:pt x="82" y="27"/>
                </a:lnTo>
                <a:close/>
                <a:moveTo>
                  <a:pt x="0" y="0"/>
                </a:moveTo>
                <a:cubicBezTo>
                  <a:pt x="82" y="27"/>
                  <a:pt x="82" y="27"/>
                  <a:pt x="82" y="27"/>
                </a:cubicBezTo>
                <a:cubicBezTo>
                  <a:pt x="82" y="156"/>
                  <a:pt x="82" y="156"/>
                  <a:pt x="82" y="156"/>
                </a:cubicBezTo>
                <a:cubicBezTo>
                  <a:pt x="82" y="156"/>
                  <a:pt x="82" y="156"/>
                  <a:pt x="82" y="156"/>
                </a:cubicBezTo>
                <a:cubicBezTo>
                  <a:pt x="71" y="156"/>
                  <a:pt x="62" y="150"/>
                  <a:pt x="62" y="143"/>
                </a:cubicBezTo>
                <a:cubicBezTo>
                  <a:pt x="62" y="87"/>
                  <a:pt x="62" y="87"/>
                  <a:pt x="62" y="87"/>
                </a:cubicBezTo>
                <a:cubicBezTo>
                  <a:pt x="73" y="87"/>
                  <a:pt x="73" y="87"/>
                  <a:pt x="73" y="87"/>
                </a:cubicBezTo>
                <a:cubicBezTo>
                  <a:pt x="73" y="64"/>
                  <a:pt x="73" y="64"/>
                  <a:pt x="73" y="64"/>
                </a:cubicBezTo>
                <a:cubicBezTo>
                  <a:pt x="62" y="64"/>
                  <a:pt x="62" y="64"/>
                  <a:pt x="62" y="64"/>
                </a:cubicBezTo>
                <a:cubicBezTo>
                  <a:pt x="37" y="64"/>
                  <a:pt x="37" y="64"/>
                  <a:pt x="37" y="64"/>
                </a:cubicBezTo>
                <a:cubicBezTo>
                  <a:pt x="26" y="64"/>
                  <a:pt x="26" y="64"/>
                  <a:pt x="26" y="64"/>
                </a:cubicBezTo>
                <a:cubicBezTo>
                  <a:pt x="26" y="87"/>
                  <a:pt x="26" y="87"/>
                  <a:pt x="26" y="87"/>
                </a:cubicBezTo>
                <a:cubicBezTo>
                  <a:pt x="37" y="87"/>
                  <a:pt x="37" y="87"/>
                  <a:pt x="37" y="87"/>
                </a:cubicBezTo>
                <a:cubicBezTo>
                  <a:pt x="37" y="143"/>
                  <a:pt x="37" y="143"/>
                  <a:pt x="37" y="143"/>
                </a:cubicBezTo>
                <a:cubicBezTo>
                  <a:pt x="37" y="162"/>
                  <a:pt x="57" y="177"/>
                  <a:pt x="82" y="177"/>
                </a:cubicBezTo>
                <a:cubicBezTo>
                  <a:pt x="82" y="177"/>
                  <a:pt x="82" y="177"/>
                  <a:pt x="82" y="177"/>
                </a:cubicBezTo>
                <a:cubicBezTo>
                  <a:pt x="82" y="213"/>
                  <a:pt x="82" y="213"/>
                  <a:pt x="82" y="213"/>
                </a:cubicBezTo>
                <a:cubicBezTo>
                  <a:pt x="0" y="240"/>
                  <a:pt x="0" y="240"/>
                  <a:pt x="0" y="240"/>
                </a:cubicBezTo>
                <a:lnTo>
                  <a:pt x="0"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3" name="Freeform 73"/>
          <p:cNvSpPr>
            <a:spLocks noEditPoints="1"/>
          </p:cNvSpPr>
          <p:nvPr/>
        </p:nvSpPr>
        <p:spPr bwMode="auto">
          <a:xfrm>
            <a:off x="7027861" y="2189202"/>
            <a:ext cx="140457" cy="245205"/>
          </a:xfrm>
          <a:custGeom>
            <a:avLst/>
            <a:gdLst>
              <a:gd name="T0" fmla="*/ 37 w 86"/>
              <a:gd name="T1" fmla="*/ 128 h 150"/>
              <a:gd name="T2" fmla="*/ 34 w 86"/>
              <a:gd name="T3" fmla="*/ 127 h 150"/>
              <a:gd name="T4" fmla="*/ 34 w 86"/>
              <a:gd name="T5" fmla="*/ 150 h 150"/>
              <a:gd name="T6" fmla="*/ 45 w 86"/>
              <a:gd name="T7" fmla="*/ 142 h 150"/>
              <a:gd name="T8" fmla="*/ 37 w 86"/>
              <a:gd name="T9" fmla="*/ 128 h 150"/>
              <a:gd name="T10" fmla="*/ 34 w 86"/>
              <a:gd name="T11" fmla="*/ 118 h 150"/>
              <a:gd name="T12" fmla="*/ 34 w 86"/>
              <a:gd name="T13" fmla="*/ 51 h 150"/>
              <a:gd name="T14" fmla="*/ 51 w 86"/>
              <a:gd name="T15" fmla="*/ 46 h 150"/>
              <a:gd name="T16" fmla="*/ 61 w 86"/>
              <a:gd name="T17" fmla="*/ 8 h 150"/>
              <a:gd name="T18" fmla="*/ 72 w 86"/>
              <a:gd name="T19" fmla="*/ 1 h 150"/>
              <a:gd name="T20" fmla="*/ 78 w 86"/>
              <a:gd name="T21" fmla="*/ 12 h 150"/>
              <a:gd name="T22" fmla="*/ 69 w 86"/>
              <a:gd name="T23" fmla="*/ 51 h 150"/>
              <a:gd name="T24" fmla="*/ 82 w 86"/>
              <a:gd name="T25" fmla="*/ 84 h 150"/>
              <a:gd name="T26" fmla="*/ 77 w 86"/>
              <a:gd name="T27" fmla="*/ 103 h 150"/>
              <a:gd name="T28" fmla="*/ 77 w 86"/>
              <a:gd name="T29" fmla="*/ 103 h 150"/>
              <a:gd name="T30" fmla="*/ 86 w 86"/>
              <a:gd name="T31" fmla="*/ 117 h 150"/>
              <a:gd name="T32" fmla="*/ 83 w 86"/>
              <a:gd name="T33" fmla="*/ 130 h 150"/>
              <a:gd name="T34" fmla="*/ 34 w 86"/>
              <a:gd name="T35" fmla="*/ 118 h 150"/>
              <a:gd name="T36" fmla="*/ 34 w 86"/>
              <a:gd name="T37" fmla="*/ 127 h 150"/>
              <a:gd name="T38" fmla="*/ 23 w 86"/>
              <a:gd name="T39" fmla="*/ 136 h 150"/>
              <a:gd name="T40" fmla="*/ 31 w 86"/>
              <a:gd name="T41" fmla="*/ 150 h 150"/>
              <a:gd name="T42" fmla="*/ 34 w 86"/>
              <a:gd name="T43" fmla="*/ 150 h 150"/>
              <a:gd name="T44" fmla="*/ 34 w 86"/>
              <a:gd name="T45" fmla="*/ 127 h 150"/>
              <a:gd name="T46" fmla="*/ 34 w 86"/>
              <a:gd name="T47" fmla="*/ 51 h 150"/>
              <a:gd name="T48" fmla="*/ 34 w 86"/>
              <a:gd name="T49" fmla="*/ 118 h 150"/>
              <a:gd name="T50" fmla="*/ 0 w 86"/>
              <a:gd name="T51" fmla="*/ 109 h 150"/>
              <a:gd name="T52" fmla="*/ 3 w 86"/>
              <a:gd name="T53" fmla="*/ 96 h 150"/>
              <a:gd name="T54" fmla="*/ 18 w 86"/>
              <a:gd name="T55" fmla="*/ 88 h 150"/>
              <a:gd name="T56" fmla="*/ 23 w 86"/>
              <a:gd name="T57" fmla="*/ 69 h 150"/>
              <a:gd name="T58" fmla="*/ 34 w 86"/>
              <a:gd name="T59" fmla="*/ 51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6" h="150">
                <a:moveTo>
                  <a:pt x="37" y="128"/>
                </a:moveTo>
                <a:cubicBezTo>
                  <a:pt x="36" y="127"/>
                  <a:pt x="35" y="127"/>
                  <a:pt x="34" y="127"/>
                </a:cubicBezTo>
                <a:cubicBezTo>
                  <a:pt x="34" y="150"/>
                  <a:pt x="34" y="150"/>
                  <a:pt x="34" y="150"/>
                </a:cubicBezTo>
                <a:cubicBezTo>
                  <a:pt x="39" y="150"/>
                  <a:pt x="44" y="147"/>
                  <a:pt x="45" y="142"/>
                </a:cubicBezTo>
                <a:cubicBezTo>
                  <a:pt x="47" y="136"/>
                  <a:pt x="43" y="129"/>
                  <a:pt x="37" y="128"/>
                </a:cubicBezTo>
                <a:close/>
                <a:moveTo>
                  <a:pt x="34" y="118"/>
                </a:moveTo>
                <a:cubicBezTo>
                  <a:pt x="34" y="51"/>
                  <a:pt x="34" y="51"/>
                  <a:pt x="34" y="51"/>
                </a:cubicBezTo>
                <a:cubicBezTo>
                  <a:pt x="39" y="48"/>
                  <a:pt x="45" y="46"/>
                  <a:pt x="51" y="46"/>
                </a:cubicBezTo>
                <a:cubicBezTo>
                  <a:pt x="61" y="8"/>
                  <a:pt x="61" y="8"/>
                  <a:pt x="61" y="8"/>
                </a:cubicBezTo>
                <a:cubicBezTo>
                  <a:pt x="62" y="3"/>
                  <a:pt x="67" y="0"/>
                  <a:pt x="72" y="1"/>
                </a:cubicBezTo>
                <a:cubicBezTo>
                  <a:pt x="77" y="2"/>
                  <a:pt x="80" y="7"/>
                  <a:pt x="78" y="12"/>
                </a:cubicBezTo>
                <a:cubicBezTo>
                  <a:pt x="69" y="51"/>
                  <a:pt x="69" y="51"/>
                  <a:pt x="69" y="51"/>
                </a:cubicBezTo>
                <a:cubicBezTo>
                  <a:pt x="79" y="57"/>
                  <a:pt x="86" y="68"/>
                  <a:pt x="82" y="84"/>
                </a:cubicBezTo>
                <a:cubicBezTo>
                  <a:pt x="82" y="84"/>
                  <a:pt x="79" y="97"/>
                  <a:pt x="77" y="103"/>
                </a:cubicBezTo>
                <a:cubicBezTo>
                  <a:pt x="77" y="103"/>
                  <a:pt x="77" y="103"/>
                  <a:pt x="77" y="103"/>
                </a:cubicBezTo>
                <a:cubicBezTo>
                  <a:pt x="75" y="112"/>
                  <a:pt x="86" y="117"/>
                  <a:pt x="86" y="117"/>
                </a:cubicBezTo>
                <a:cubicBezTo>
                  <a:pt x="83" y="130"/>
                  <a:pt x="83" y="130"/>
                  <a:pt x="83" y="130"/>
                </a:cubicBezTo>
                <a:lnTo>
                  <a:pt x="34" y="118"/>
                </a:lnTo>
                <a:close/>
                <a:moveTo>
                  <a:pt x="34" y="127"/>
                </a:moveTo>
                <a:cubicBezTo>
                  <a:pt x="29" y="127"/>
                  <a:pt x="24" y="131"/>
                  <a:pt x="23" y="136"/>
                </a:cubicBezTo>
                <a:cubicBezTo>
                  <a:pt x="21" y="142"/>
                  <a:pt x="25" y="148"/>
                  <a:pt x="31" y="150"/>
                </a:cubicBezTo>
                <a:cubicBezTo>
                  <a:pt x="32" y="150"/>
                  <a:pt x="33" y="150"/>
                  <a:pt x="34" y="150"/>
                </a:cubicBezTo>
                <a:cubicBezTo>
                  <a:pt x="34" y="127"/>
                  <a:pt x="34" y="127"/>
                  <a:pt x="34" y="127"/>
                </a:cubicBezTo>
                <a:close/>
                <a:moveTo>
                  <a:pt x="34" y="51"/>
                </a:moveTo>
                <a:cubicBezTo>
                  <a:pt x="34" y="118"/>
                  <a:pt x="34" y="118"/>
                  <a:pt x="34" y="118"/>
                </a:cubicBezTo>
                <a:cubicBezTo>
                  <a:pt x="0" y="109"/>
                  <a:pt x="0" y="109"/>
                  <a:pt x="0" y="109"/>
                </a:cubicBezTo>
                <a:cubicBezTo>
                  <a:pt x="3" y="96"/>
                  <a:pt x="3" y="96"/>
                  <a:pt x="3" y="96"/>
                </a:cubicBezTo>
                <a:cubicBezTo>
                  <a:pt x="3" y="96"/>
                  <a:pt x="16" y="97"/>
                  <a:pt x="18" y="88"/>
                </a:cubicBezTo>
                <a:cubicBezTo>
                  <a:pt x="20" y="80"/>
                  <a:pt x="23" y="69"/>
                  <a:pt x="23" y="69"/>
                </a:cubicBezTo>
                <a:cubicBezTo>
                  <a:pt x="25" y="61"/>
                  <a:pt x="29" y="55"/>
                  <a:pt x="34" y="51"/>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4" name="Freeform 74"/>
          <p:cNvSpPr>
            <a:spLocks noEditPoints="1"/>
          </p:cNvSpPr>
          <p:nvPr/>
        </p:nvSpPr>
        <p:spPr bwMode="auto">
          <a:xfrm>
            <a:off x="5801836" y="1348840"/>
            <a:ext cx="282105" cy="345191"/>
          </a:xfrm>
          <a:custGeom>
            <a:avLst/>
            <a:gdLst>
              <a:gd name="T0" fmla="*/ 172 w 172"/>
              <a:gd name="T1" fmla="*/ 9 h 211"/>
              <a:gd name="T2" fmla="*/ 121 w 172"/>
              <a:gd name="T3" fmla="*/ 37 h 211"/>
              <a:gd name="T4" fmla="*/ 143 w 172"/>
              <a:gd name="T5" fmla="*/ 211 h 211"/>
              <a:gd name="T6" fmla="*/ 124 w 172"/>
              <a:gd name="T7" fmla="*/ 165 h 211"/>
              <a:gd name="T8" fmla="*/ 131 w 172"/>
              <a:gd name="T9" fmla="*/ 108 h 211"/>
              <a:gd name="T10" fmla="*/ 121 w 172"/>
              <a:gd name="T11" fmla="*/ 86 h 211"/>
              <a:gd name="T12" fmla="*/ 129 w 172"/>
              <a:gd name="T13" fmla="*/ 146 h 211"/>
              <a:gd name="T14" fmla="*/ 127 w 172"/>
              <a:gd name="T15" fmla="*/ 116 h 211"/>
              <a:gd name="T16" fmla="*/ 121 w 172"/>
              <a:gd name="T17" fmla="*/ 156 h 211"/>
              <a:gd name="T18" fmla="*/ 121 w 172"/>
              <a:gd name="T19" fmla="*/ 9 h 211"/>
              <a:gd name="T20" fmla="*/ 98 w 172"/>
              <a:gd name="T21" fmla="*/ 37 h 211"/>
              <a:gd name="T22" fmla="*/ 110 w 172"/>
              <a:gd name="T23" fmla="*/ 88 h 211"/>
              <a:gd name="T24" fmla="*/ 100 w 172"/>
              <a:gd name="T25" fmla="*/ 81 h 211"/>
              <a:gd name="T26" fmla="*/ 121 w 172"/>
              <a:gd name="T27" fmla="*/ 211 h 211"/>
              <a:gd name="T28" fmla="*/ 101 w 172"/>
              <a:gd name="T29" fmla="*/ 163 h 211"/>
              <a:gd name="T30" fmla="*/ 121 w 172"/>
              <a:gd name="T31" fmla="*/ 211 h 211"/>
              <a:gd name="T32" fmla="*/ 113 w 172"/>
              <a:gd name="T33" fmla="*/ 148 h 211"/>
              <a:gd name="T34" fmla="*/ 121 w 172"/>
              <a:gd name="T35" fmla="*/ 156 h 211"/>
              <a:gd name="T36" fmla="*/ 98 w 172"/>
              <a:gd name="T37" fmla="*/ 0 h 211"/>
              <a:gd name="T38" fmla="*/ 71 w 172"/>
              <a:gd name="T39" fmla="*/ 0 h 211"/>
              <a:gd name="T40" fmla="*/ 98 w 172"/>
              <a:gd name="T41" fmla="*/ 80 h 211"/>
              <a:gd name="T42" fmla="*/ 71 w 172"/>
              <a:gd name="T43" fmla="*/ 37 h 211"/>
              <a:gd name="T44" fmla="*/ 71 w 172"/>
              <a:gd name="T45" fmla="*/ 166 h 211"/>
              <a:gd name="T46" fmla="*/ 98 w 172"/>
              <a:gd name="T47" fmla="*/ 141 h 211"/>
              <a:gd name="T48" fmla="*/ 98 w 172"/>
              <a:gd name="T49" fmla="*/ 160 h 211"/>
              <a:gd name="T50" fmla="*/ 74 w 172"/>
              <a:gd name="T51" fmla="*/ 124 h 211"/>
              <a:gd name="T52" fmla="*/ 71 w 172"/>
              <a:gd name="T53" fmla="*/ 118 h 211"/>
              <a:gd name="T54" fmla="*/ 71 w 172"/>
              <a:gd name="T55" fmla="*/ 98 h 211"/>
              <a:gd name="T56" fmla="*/ 71 w 172"/>
              <a:gd name="T57" fmla="*/ 0 h 211"/>
              <a:gd name="T58" fmla="*/ 60 w 172"/>
              <a:gd name="T59" fmla="*/ 0 h 211"/>
              <a:gd name="T60" fmla="*/ 71 w 172"/>
              <a:gd name="T61" fmla="*/ 88 h 211"/>
              <a:gd name="T62" fmla="*/ 60 w 172"/>
              <a:gd name="T63" fmla="*/ 37 h 211"/>
              <a:gd name="T64" fmla="*/ 60 w 172"/>
              <a:gd name="T65" fmla="*/ 120 h 211"/>
              <a:gd name="T66" fmla="*/ 65 w 172"/>
              <a:gd name="T67" fmla="*/ 166 h 211"/>
              <a:gd name="T68" fmla="*/ 71 w 172"/>
              <a:gd name="T69" fmla="*/ 98 h 211"/>
              <a:gd name="T70" fmla="*/ 71 w 172"/>
              <a:gd name="T71" fmla="*/ 98 h 211"/>
              <a:gd name="T72" fmla="*/ 60 w 172"/>
              <a:gd name="T73" fmla="*/ 9 h 211"/>
              <a:gd name="T74" fmla="*/ 12 w 172"/>
              <a:gd name="T75" fmla="*/ 23 h 211"/>
              <a:gd name="T76" fmla="*/ 60 w 172"/>
              <a:gd name="T77" fmla="*/ 100 h 211"/>
              <a:gd name="T78" fmla="*/ 28 w 172"/>
              <a:gd name="T79" fmla="*/ 118 h 211"/>
              <a:gd name="T80" fmla="*/ 29 w 172"/>
              <a:gd name="T81" fmla="*/ 134 h 211"/>
              <a:gd name="T82" fmla="*/ 34 w 172"/>
              <a:gd name="T83" fmla="*/ 127 h 211"/>
              <a:gd name="T84" fmla="*/ 47 w 172"/>
              <a:gd name="T85" fmla="*/ 120 h 211"/>
              <a:gd name="T86" fmla="*/ 36 w 172"/>
              <a:gd name="T87" fmla="*/ 178 h 211"/>
              <a:gd name="T88" fmla="*/ 45 w 172"/>
              <a:gd name="T89" fmla="*/ 163 h 211"/>
              <a:gd name="T90" fmla="*/ 60 w 172"/>
              <a:gd name="T91" fmla="*/ 211 h 211"/>
              <a:gd name="T92" fmla="*/ 0 w 172"/>
              <a:gd name="T93" fmla="*/ 2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72" h="211">
                <a:moveTo>
                  <a:pt x="121" y="0"/>
                </a:moveTo>
                <a:cubicBezTo>
                  <a:pt x="172" y="0"/>
                  <a:pt x="172" y="0"/>
                  <a:pt x="172" y="0"/>
                </a:cubicBezTo>
                <a:cubicBezTo>
                  <a:pt x="172" y="9"/>
                  <a:pt x="172" y="9"/>
                  <a:pt x="172" y="9"/>
                </a:cubicBezTo>
                <a:cubicBezTo>
                  <a:pt x="121" y="9"/>
                  <a:pt x="121" y="9"/>
                  <a:pt x="121" y="9"/>
                </a:cubicBezTo>
                <a:cubicBezTo>
                  <a:pt x="121" y="0"/>
                  <a:pt x="121" y="0"/>
                  <a:pt x="121" y="0"/>
                </a:cubicBezTo>
                <a:close/>
                <a:moveTo>
                  <a:pt x="121" y="37"/>
                </a:moveTo>
                <a:cubicBezTo>
                  <a:pt x="172" y="37"/>
                  <a:pt x="172" y="37"/>
                  <a:pt x="172" y="37"/>
                </a:cubicBezTo>
                <a:cubicBezTo>
                  <a:pt x="172" y="183"/>
                  <a:pt x="172" y="183"/>
                  <a:pt x="172" y="183"/>
                </a:cubicBezTo>
                <a:cubicBezTo>
                  <a:pt x="172" y="198"/>
                  <a:pt x="159" y="211"/>
                  <a:pt x="143" y="211"/>
                </a:cubicBezTo>
                <a:cubicBezTo>
                  <a:pt x="121" y="211"/>
                  <a:pt x="121" y="211"/>
                  <a:pt x="121" y="211"/>
                </a:cubicBezTo>
                <a:cubicBezTo>
                  <a:pt x="121" y="166"/>
                  <a:pt x="121" y="166"/>
                  <a:pt x="121" y="166"/>
                </a:cubicBezTo>
                <a:cubicBezTo>
                  <a:pt x="122" y="166"/>
                  <a:pt x="123" y="166"/>
                  <a:pt x="124" y="165"/>
                </a:cubicBezTo>
                <a:cubicBezTo>
                  <a:pt x="130" y="163"/>
                  <a:pt x="134" y="159"/>
                  <a:pt x="138" y="153"/>
                </a:cubicBezTo>
                <a:cubicBezTo>
                  <a:pt x="142" y="145"/>
                  <a:pt x="145" y="137"/>
                  <a:pt x="145" y="128"/>
                </a:cubicBezTo>
                <a:cubicBezTo>
                  <a:pt x="145" y="115"/>
                  <a:pt x="140" y="108"/>
                  <a:pt x="131" y="108"/>
                </a:cubicBezTo>
                <a:cubicBezTo>
                  <a:pt x="128" y="108"/>
                  <a:pt x="125" y="109"/>
                  <a:pt x="121" y="111"/>
                </a:cubicBezTo>
                <a:cubicBezTo>
                  <a:pt x="127" y="85"/>
                  <a:pt x="127" y="85"/>
                  <a:pt x="127" y="85"/>
                </a:cubicBezTo>
                <a:cubicBezTo>
                  <a:pt x="121" y="86"/>
                  <a:pt x="121" y="86"/>
                  <a:pt x="121" y="86"/>
                </a:cubicBezTo>
                <a:cubicBezTo>
                  <a:pt x="121" y="37"/>
                  <a:pt x="121" y="37"/>
                  <a:pt x="121" y="37"/>
                </a:cubicBezTo>
                <a:close/>
                <a:moveTo>
                  <a:pt x="121" y="156"/>
                </a:moveTo>
                <a:cubicBezTo>
                  <a:pt x="123" y="155"/>
                  <a:pt x="126" y="152"/>
                  <a:pt x="129" y="146"/>
                </a:cubicBezTo>
                <a:cubicBezTo>
                  <a:pt x="131" y="140"/>
                  <a:pt x="133" y="134"/>
                  <a:pt x="133" y="129"/>
                </a:cubicBezTo>
                <a:cubicBezTo>
                  <a:pt x="133" y="123"/>
                  <a:pt x="132" y="119"/>
                  <a:pt x="129" y="117"/>
                </a:cubicBezTo>
                <a:cubicBezTo>
                  <a:pt x="129" y="117"/>
                  <a:pt x="128" y="116"/>
                  <a:pt x="127" y="116"/>
                </a:cubicBezTo>
                <a:cubicBezTo>
                  <a:pt x="126" y="116"/>
                  <a:pt x="124" y="117"/>
                  <a:pt x="123" y="117"/>
                </a:cubicBezTo>
                <a:cubicBezTo>
                  <a:pt x="122" y="117"/>
                  <a:pt x="121" y="117"/>
                  <a:pt x="121" y="118"/>
                </a:cubicBezTo>
                <a:lnTo>
                  <a:pt x="121" y="156"/>
                </a:lnTo>
                <a:close/>
                <a:moveTo>
                  <a:pt x="98" y="0"/>
                </a:moveTo>
                <a:cubicBezTo>
                  <a:pt x="121" y="0"/>
                  <a:pt x="121" y="0"/>
                  <a:pt x="121" y="0"/>
                </a:cubicBezTo>
                <a:cubicBezTo>
                  <a:pt x="121" y="9"/>
                  <a:pt x="121" y="9"/>
                  <a:pt x="121" y="9"/>
                </a:cubicBezTo>
                <a:cubicBezTo>
                  <a:pt x="98" y="9"/>
                  <a:pt x="98" y="9"/>
                  <a:pt x="98" y="9"/>
                </a:cubicBezTo>
                <a:cubicBezTo>
                  <a:pt x="98" y="0"/>
                  <a:pt x="98" y="0"/>
                  <a:pt x="98" y="0"/>
                </a:cubicBezTo>
                <a:close/>
                <a:moveTo>
                  <a:pt x="98" y="37"/>
                </a:moveTo>
                <a:cubicBezTo>
                  <a:pt x="121" y="37"/>
                  <a:pt x="121" y="37"/>
                  <a:pt x="121" y="37"/>
                </a:cubicBezTo>
                <a:cubicBezTo>
                  <a:pt x="121" y="86"/>
                  <a:pt x="121" y="86"/>
                  <a:pt x="121" y="86"/>
                </a:cubicBezTo>
                <a:cubicBezTo>
                  <a:pt x="110" y="88"/>
                  <a:pt x="110" y="88"/>
                  <a:pt x="110" y="88"/>
                </a:cubicBezTo>
                <a:cubicBezTo>
                  <a:pt x="98" y="141"/>
                  <a:pt x="98" y="141"/>
                  <a:pt x="98" y="141"/>
                </a:cubicBezTo>
                <a:cubicBezTo>
                  <a:pt x="98" y="90"/>
                  <a:pt x="98" y="90"/>
                  <a:pt x="98" y="90"/>
                </a:cubicBezTo>
                <a:cubicBezTo>
                  <a:pt x="100" y="81"/>
                  <a:pt x="100" y="81"/>
                  <a:pt x="100" y="81"/>
                </a:cubicBezTo>
                <a:cubicBezTo>
                  <a:pt x="100" y="81"/>
                  <a:pt x="99" y="81"/>
                  <a:pt x="98" y="80"/>
                </a:cubicBezTo>
                <a:cubicBezTo>
                  <a:pt x="98" y="37"/>
                  <a:pt x="98" y="37"/>
                  <a:pt x="98" y="37"/>
                </a:cubicBezTo>
                <a:close/>
                <a:moveTo>
                  <a:pt x="121" y="211"/>
                </a:moveTo>
                <a:cubicBezTo>
                  <a:pt x="98" y="211"/>
                  <a:pt x="98" y="211"/>
                  <a:pt x="98" y="211"/>
                </a:cubicBezTo>
                <a:cubicBezTo>
                  <a:pt x="98" y="160"/>
                  <a:pt x="98" y="160"/>
                  <a:pt x="98" y="160"/>
                </a:cubicBezTo>
                <a:cubicBezTo>
                  <a:pt x="99" y="161"/>
                  <a:pt x="100" y="162"/>
                  <a:pt x="101" y="163"/>
                </a:cubicBezTo>
                <a:cubicBezTo>
                  <a:pt x="103" y="166"/>
                  <a:pt x="107" y="167"/>
                  <a:pt x="112" y="167"/>
                </a:cubicBezTo>
                <a:cubicBezTo>
                  <a:pt x="115" y="167"/>
                  <a:pt x="118" y="167"/>
                  <a:pt x="121" y="166"/>
                </a:cubicBezTo>
                <a:cubicBezTo>
                  <a:pt x="121" y="211"/>
                  <a:pt x="121" y="211"/>
                  <a:pt x="121" y="211"/>
                </a:cubicBezTo>
                <a:close/>
                <a:moveTo>
                  <a:pt x="121" y="118"/>
                </a:moveTo>
                <a:cubicBezTo>
                  <a:pt x="120" y="118"/>
                  <a:pt x="120" y="118"/>
                  <a:pt x="120" y="119"/>
                </a:cubicBezTo>
                <a:cubicBezTo>
                  <a:pt x="113" y="148"/>
                  <a:pt x="113" y="148"/>
                  <a:pt x="113" y="148"/>
                </a:cubicBezTo>
                <a:cubicBezTo>
                  <a:pt x="113" y="149"/>
                  <a:pt x="113" y="150"/>
                  <a:pt x="113" y="151"/>
                </a:cubicBezTo>
                <a:cubicBezTo>
                  <a:pt x="113" y="154"/>
                  <a:pt x="115" y="156"/>
                  <a:pt x="119" y="156"/>
                </a:cubicBezTo>
                <a:cubicBezTo>
                  <a:pt x="120" y="156"/>
                  <a:pt x="120" y="156"/>
                  <a:pt x="121" y="156"/>
                </a:cubicBezTo>
                <a:lnTo>
                  <a:pt x="121" y="118"/>
                </a:lnTo>
                <a:close/>
                <a:moveTo>
                  <a:pt x="71" y="0"/>
                </a:moveTo>
                <a:cubicBezTo>
                  <a:pt x="98" y="0"/>
                  <a:pt x="98" y="0"/>
                  <a:pt x="98" y="0"/>
                </a:cubicBezTo>
                <a:cubicBezTo>
                  <a:pt x="98" y="9"/>
                  <a:pt x="98" y="9"/>
                  <a:pt x="98" y="9"/>
                </a:cubicBezTo>
                <a:cubicBezTo>
                  <a:pt x="71" y="9"/>
                  <a:pt x="71" y="9"/>
                  <a:pt x="71" y="9"/>
                </a:cubicBezTo>
                <a:cubicBezTo>
                  <a:pt x="71" y="0"/>
                  <a:pt x="71" y="0"/>
                  <a:pt x="71" y="0"/>
                </a:cubicBezTo>
                <a:close/>
                <a:moveTo>
                  <a:pt x="71" y="37"/>
                </a:moveTo>
                <a:cubicBezTo>
                  <a:pt x="98" y="37"/>
                  <a:pt x="98" y="37"/>
                  <a:pt x="98" y="37"/>
                </a:cubicBezTo>
                <a:cubicBezTo>
                  <a:pt x="98" y="80"/>
                  <a:pt x="98" y="80"/>
                  <a:pt x="98" y="80"/>
                </a:cubicBezTo>
                <a:cubicBezTo>
                  <a:pt x="96" y="80"/>
                  <a:pt x="94" y="80"/>
                  <a:pt x="91" y="80"/>
                </a:cubicBezTo>
                <a:cubicBezTo>
                  <a:pt x="85" y="80"/>
                  <a:pt x="78" y="83"/>
                  <a:pt x="71" y="88"/>
                </a:cubicBezTo>
                <a:cubicBezTo>
                  <a:pt x="71" y="37"/>
                  <a:pt x="71" y="37"/>
                  <a:pt x="71" y="37"/>
                </a:cubicBezTo>
                <a:close/>
                <a:moveTo>
                  <a:pt x="98" y="211"/>
                </a:moveTo>
                <a:cubicBezTo>
                  <a:pt x="71" y="211"/>
                  <a:pt x="71" y="211"/>
                  <a:pt x="71" y="211"/>
                </a:cubicBezTo>
                <a:cubicBezTo>
                  <a:pt x="71" y="166"/>
                  <a:pt x="71" y="166"/>
                  <a:pt x="71" y="166"/>
                </a:cubicBezTo>
                <a:cubicBezTo>
                  <a:pt x="82" y="166"/>
                  <a:pt x="82" y="166"/>
                  <a:pt x="82" y="166"/>
                </a:cubicBezTo>
                <a:cubicBezTo>
                  <a:pt x="98" y="90"/>
                  <a:pt x="98" y="90"/>
                  <a:pt x="98" y="90"/>
                </a:cubicBezTo>
                <a:cubicBezTo>
                  <a:pt x="98" y="141"/>
                  <a:pt x="98" y="141"/>
                  <a:pt x="98" y="141"/>
                </a:cubicBezTo>
                <a:cubicBezTo>
                  <a:pt x="97" y="146"/>
                  <a:pt x="97" y="146"/>
                  <a:pt x="97" y="146"/>
                </a:cubicBezTo>
                <a:cubicBezTo>
                  <a:pt x="97" y="148"/>
                  <a:pt x="97" y="150"/>
                  <a:pt x="97" y="152"/>
                </a:cubicBezTo>
                <a:cubicBezTo>
                  <a:pt x="97" y="155"/>
                  <a:pt x="97" y="158"/>
                  <a:pt x="98" y="160"/>
                </a:cubicBezTo>
                <a:cubicBezTo>
                  <a:pt x="98" y="211"/>
                  <a:pt x="98" y="211"/>
                  <a:pt x="98" y="211"/>
                </a:cubicBezTo>
                <a:close/>
                <a:moveTo>
                  <a:pt x="71" y="137"/>
                </a:moveTo>
                <a:cubicBezTo>
                  <a:pt x="74" y="124"/>
                  <a:pt x="74" y="124"/>
                  <a:pt x="74" y="124"/>
                </a:cubicBezTo>
                <a:cubicBezTo>
                  <a:pt x="73" y="124"/>
                  <a:pt x="72" y="124"/>
                  <a:pt x="71" y="123"/>
                </a:cubicBezTo>
                <a:cubicBezTo>
                  <a:pt x="71" y="137"/>
                  <a:pt x="71" y="137"/>
                  <a:pt x="71" y="137"/>
                </a:cubicBezTo>
                <a:close/>
                <a:moveTo>
                  <a:pt x="71" y="118"/>
                </a:moveTo>
                <a:cubicBezTo>
                  <a:pt x="73" y="118"/>
                  <a:pt x="74" y="119"/>
                  <a:pt x="75" y="119"/>
                </a:cubicBezTo>
                <a:cubicBezTo>
                  <a:pt x="82" y="88"/>
                  <a:pt x="82" y="88"/>
                  <a:pt x="82" y="88"/>
                </a:cubicBezTo>
                <a:cubicBezTo>
                  <a:pt x="79" y="90"/>
                  <a:pt x="75" y="93"/>
                  <a:pt x="71" y="98"/>
                </a:cubicBezTo>
                <a:lnTo>
                  <a:pt x="71" y="118"/>
                </a:lnTo>
                <a:close/>
                <a:moveTo>
                  <a:pt x="60" y="0"/>
                </a:moveTo>
                <a:cubicBezTo>
                  <a:pt x="71" y="0"/>
                  <a:pt x="71" y="0"/>
                  <a:pt x="71" y="0"/>
                </a:cubicBezTo>
                <a:cubicBezTo>
                  <a:pt x="71" y="9"/>
                  <a:pt x="71" y="9"/>
                  <a:pt x="71" y="9"/>
                </a:cubicBezTo>
                <a:cubicBezTo>
                  <a:pt x="60" y="9"/>
                  <a:pt x="60" y="9"/>
                  <a:pt x="60" y="9"/>
                </a:cubicBezTo>
                <a:cubicBezTo>
                  <a:pt x="60" y="0"/>
                  <a:pt x="60" y="0"/>
                  <a:pt x="60" y="0"/>
                </a:cubicBezTo>
                <a:close/>
                <a:moveTo>
                  <a:pt x="60" y="37"/>
                </a:moveTo>
                <a:cubicBezTo>
                  <a:pt x="71" y="37"/>
                  <a:pt x="71" y="37"/>
                  <a:pt x="71" y="37"/>
                </a:cubicBezTo>
                <a:cubicBezTo>
                  <a:pt x="71" y="88"/>
                  <a:pt x="71" y="88"/>
                  <a:pt x="71" y="88"/>
                </a:cubicBezTo>
                <a:cubicBezTo>
                  <a:pt x="71" y="89"/>
                  <a:pt x="71" y="89"/>
                  <a:pt x="71" y="89"/>
                </a:cubicBezTo>
                <a:cubicBezTo>
                  <a:pt x="67" y="92"/>
                  <a:pt x="64" y="96"/>
                  <a:pt x="60" y="100"/>
                </a:cubicBezTo>
                <a:cubicBezTo>
                  <a:pt x="60" y="37"/>
                  <a:pt x="60" y="37"/>
                  <a:pt x="60" y="37"/>
                </a:cubicBezTo>
                <a:close/>
                <a:moveTo>
                  <a:pt x="71" y="211"/>
                </a:moveTo>
                <a:cubicBezTo>
                  <a:pt x="60" y="211"/>
                  <a:pt x="60" y="211"/>
                  <a:pt x="60" y="211"/>
                </a:cubicBezTo>
                <a:cubicBezTo>
                  <a:pt x="60" y="120"/>
                  <a:pt x="60" y="120"/>
                  <a:pt x="60" y="120"/>
                </a:cubicBezTo>
                <a:cubicBezTo>
                  <a:pt x="64" y="121"/>
                  <a:pt x="68" y="122"/>
                  <a:pt x="71" y="123"/>
                </a:cubicBezTo>
                <a:cubicBezTo>
                  <a:pt x="71" y="137"/>
                  <a:pt x="71" y="137"/>
                  <a:pt x="71" y="137"/>
                </a:cubicBezTo>
                <a:cubicBezTo>
                  <a:pt x="65" y="166"/>
                  <a:pt x="65" y="166"/>
                  <a:pt x="65" y="166"/>
                </a:cubicBezTo>
                <a:cubicBezTo>
                  <a:pt x="71" y="166"/>
                  <a:pt x="71" y="166"/>
                  <a:pt x="71" y="166"/>
                </a:cubicBezTo>
                <a:cubicBezTo>
                  <a:pt x="71" y="211"/>
                  <a:pt x="71" y="211"/>
                  <a:pt x="71" y="211"/>
                </a:cubicBezTo>
                <a:close/>
                <a:moveTo>
                  <a:pt x="71" y="98"/>
                </a:moveTo>
                <a:cubicBezTo>
                  <a:pt x="68" y="102"/>
                  <a:pt x="65" y="108"/>
                  <a:pt x="61" y="115"/>
                </a:cubicBezTo>
                <a:cubicBezTo>
                  <a:pt x="65" y="116"/>
                  <a:pt x="68" y="117"/>
                  <a:pt x="71" y="118"/>
                </a:cubicBezTo>
                <a:lnTo>
                  <a:pt x="71" y="98"/>
                </a:lnTo>
                <a:close/>
                <a:moveTo>
                  <a:pt x="29" y="0"/>
                </a:moveTo>
                <a:cubicBezTo>
                  <a:pt x="60" y="0"/>
                  <a:pt x="60" y="0"/>
                  <a:pt x="60" y="0"/>
                </a:cubicBezTo>
                <a:cubicBezTo>
                  <a:pt x="60" y="9"/>
                  <a:pt x="60" y="9"/>
                  <a:pt x="60" y="9"/>
                </a:cubicBezTo>
                <a:cubicBezTo>
                  <a:pt x="26" y="9"/>
                  <a:pt x="26" y="9"/>
                  <a:pt x="26" y="9"/>
                </a:cubicBezTo>
                <a:cubicBezTo>
                  <a:pt x="18" y="9"/>
                  <a:pt x="12" y="15"/>
                  <a:pt x="12" y="23"/>
                </a:cubicBezTo>
                <a:cubicBezTo>
                  <a:pt x="12" y="23"/>
                  <a:pt x="12" y="23"/>
                  <a:pt x="12" y="23"/>
                </a:cubicBezTo>
                <a:cubicBezTo>
                  <a:pt x="12" y="30"/>
                  <a:pt x="18" y="37"/>
                  <a:pt x="26" y="37"/>
                </a:cubicBezTo>
                <a:cubicBezTo>
                  <a:pt x="60" y="37"/>
                  <a:pt x="60" y="37"/>
                  <a:pt x="60" y="37"/>
                </a:cubicBezTo>
                <a:cubicBezTo>
                  <a:pt x="60" y="100"/>
                  <a:pt x="60" y="100"/>
                  <a:pt x="60" y="100"/>
                </a:cubicBezTo>
                <a:cubicBezTo>
                  <a:pt x="57" y="104"/>
                  <a:pt x="54" y="109"/>
                  <a:pt x="51" y="114"/>
                </a:cubicBezTo>
                <a:cubicBezTo>
                  <a:pt x="48" y="114"/>
                  <a:pt x="46" y="113"/>
                  <a:pt x="45" y="113"/>
                </a:cubicBezTo>
                <a:cubicBezTo>
                  <a:pt x="38" y="113"/>
                  <a:pt x="32" y="115"/>
                  <a:pt x="28" y="118"/>
                </a:cubicBezTo>
                <a:cubicBezTo>
                  <a:pt x="23" y="120"/>
                  <a:pt x="21" y="124"/>
                  <a:pt x="21" y="128"/>
                </a:cubicBezTo>
                <a:cubicBezTo>
                  <a:pt x="21" y="130"/>
                  <a:pt x="22" y="131"/>
                  <a:pt x="23" y="133"/>
                </a:cubicBezTo>
                <a:cubicBezTo>
                  <a:pt x="24" y="134"/>
                  <a:pt x="26" y="134"/>
                  <a:pt x="29" y="134"/>
                </a:cubicBezTo>
                <a:cubicBezTo>
                  <a:pt x="30" y="134"/>
                  <a:pt x="31" y="134"/>
                  <a:pt x="33" y="133"/>
                </a:cubicBezTo>
                <a:cubicBezTo>
                  <a:pt x="34" y="132"/>
                  <a:pt x="35" y="131"/>
                  <a:pt x="35" y="130"/>
                </a:cubicBezTo>
                <a:cubicBezTo>
                  <a:pt x="35" y="129"/>
                  <a:pt x="34" y="128"/>
                  <a:pt x="34" y="127"/>
                </a:cubicBezTo>
                <a:cubicBezTo>
                  <a:pt x="34" y="127"/>
                  <a:pt x="33" y="126"/>
                  <a:pt x="33" y="126"/>
                </a:cubicBezTo>
                <a:cubicBezTo>
                  <a:pt x="34" y="124"/>
                  <a:pt x="35" y="123"/>
                  <a:pt x="38" y="122"/>
                </a:cubicBezTo>
                <a:cubicBezTo>
                  <a:pt x="40" y="121"/>
                  <a:pt x="43" y="120"/>
                  <a:pt x="47" y="120"/>
                </a:cubicBezTo>
                <a:cubicBezTo>
                  <a:pt x="44" y="125"/>
                  <a:pt x="42" y="129"/>
                  <a:pt x="40" y="134"/>
                </a:cubicBezTo>
                <a:cubicBezTo>
                  <a:pt x="33" y="148"/>
                  <a:pt x="30" y="159"/>
                  <a:pt x="30" y="167"/>
                </a:cubicBezTo>
                <a:cubicBezTo>
                  <a:pt x="30" y="173"/>
                  <a:pt x="32" y="176"/>
                  <a:pt x="36" y="178"/>
                </a:cubicBezTo>
                <a:cubicBezTo>
                  <a:pt x="37" y="179"/>
                  <a:pt x="41" y="180"/>
                  <a:pt x="45" y="180"/>
                </a:cubicBezTo>
                <a:cubicBezTo>
                  <a:pt x="44" y="178"/>
                  <a:pt x="44" y="176"/>
                  <a:pt x="44" y="173"/>
                </a:cubicBezTo>
                <a:cubicBezTo>
                  <a:pt x="44" y="170"/>
                  <a:pt x="44" y="167"/>
                  <a:pt x="45" y="163"/>
                </a:cubicBezTo>
                <a:cubicBezTo>
                  <a:pt x="47" y="150"/>
                  <a:pt x="52" y="136"/>
                  <a:pt x="59" y="120"/>
                </a:cubicBezTo>
                <a:cubicBezTo>
                  <a:pt x="59" y="120"/>
                  <a:pt x="60" y="120"/>
                  <a:pt x="60" y="120"/>
                </a:cubicBezTo>
                <a:cubicBezTo>
                  <a:pt x="60" y="211"/>
                  <a:pt x="60" y="211"/>
                  <a:pt x="60" y="211"/>
                </a:cubicBezTo>
                <a:cubicBezTo>
                  <a:pt x="29" y="211"/>
                  <a:pt x="29" y="211"/>
                  <a:pt x="29" y="211"/>
                </a:cubicBezTo>
                <a:cubicBezTo>
                  <a:pt x="13" y="211"/>
                  <a:pt x="0" y="198"/>
                  <a:pt x="0" y="183"/>
                </a:cubicBezTo>
                <a:cubicBezTo>
                  <a:pt x="0" y="29"/>
                  <a:pt x="0" y="29"/>
                  <a:pt x="0" y="29"/>
                </a:cubicBezTo>
                <a:cubicBezTo>
                  <a:pt x="0" y="13"/>
                  <a:pt x="13" y="0"/>
                  <a:pt x="29" y="0"/>
                </a:cubicBez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85" name="Freeform 75"/>
          <p:cNvSpPr>
            <a:spLocks noEditPoints="1"/>
          </p:cNvSpPr>
          <p:nvPr/>
        </p:nvSpPr>
        <p:spPr bwMode="auto">
          <a:xfrm>
            <a:off x="6344621" y="1711885"/>
            <a:ext cx="427323" cy="428513"/>
          </a:xfrm>
          <a:custGeom>
            <a:avLst/>
            <a:gdLst>
              <a:gd name="T0" fmla="*/ 249 w 261"/>
              <a:gd name="T1" fmla="*/ 220 h 262"/>
              <a:gd name="T2" fmla="*/ 261 w 261"/>
              <a:gd name="T3" fmla="*/ 70 h 262"/>
              <a:gd name="T4" fmla="*/ 249 w 261"/>
              <a:gd name="T5" fmla="*/ 70 h 262"/>
              <a:gd name="T6" fmla="*/ 249 w 261"/>
              <a:gd name="T7" fmla="*/ 154 h 262"/>
              <a:gd name="T8" fmla="*/ 227 w 261"/>
              <a:gd name="T9" fmla="*/ 180 h 262"/>
              <a:gd name="T10" fmla="*/ 209 w 261"/>
              <a:gd name="T11" fmla="*/ 262 h 262"/>
              <a:gd name="T12" fmla="*/ 209 w 261"/>
              <a:gd name="T13" fmla="*/ 262 h 262"/>
              <a:gd name="T14" fmla="*/ 209 w 261"/>
              <a:gd name="T15" fmla="*/ 15 h 262"/>
              <a:gd name="T16" fmla="*/ 203 w 261"/>
              <a:gd name="T17" fmla="*/ 28 h 262"/>
              <a:gd name="T18" fmla="*/ 209 w 261"/>
              <a:gd name="T19" fmla="*/ 50 h 262"/>
              <a:gd name="T20" fmla="*/ 201 w 261"/>
              <a:gd name="T21" fmla="*/ 120 h 262"/>
              <a:gd name="T22" fmla="*/ 209 w 261"/>
              <a:gd name="T23" fmla="*/ 197 h 262"/>
              <a:gd name="T24" fmla="*/ 209 w 261"/>
              <a:gd name="T25" fmla="*/ 197 h 262"/>
              <a:gd name="T26" fmla="*/ 195 w 261"/>
              <a:gd name="T27" fmla="*/ 232 h 262"/>
              <a:gd name="T28" fmla="*/ 168 w 261"/>
              <a:gd name="T29" fmla="*/ 36 h 262"/>
              <a:gd name="T30" fmla="*/ 195 w 261"/>
              <a:gd name="T31" fmla="*/ 20 h 262"/>
              <a:gd name="T32" fmla="*/ 195 w 261"/>
              <a:gd name="T33" fmla="*/ 50 h 262"/>
              <a:gd name="T34" fmla="*/ 195 w 261"/>
              <a:gd name="T35" fmla="*/ 120 h 262"/>
              <a:gd name="T36" fmla="*/ 168 w 261"/>
              <a:gd name="T37" fmla="*/ 220 h 262"/>
              <a:gd name="T38" fmla="*/ 192 w 261"/>
              <a:gd name="T39" fmla="*/ 249 h 262"/>
              <a:gd name="T40" fmla="*/ 168 w 261"/>
              <a:gd name="T41" fmla="*/ 21 h 262"/>
              <a:gd name="T42" fmla="*/ 168 w 261"/>
              <a:gd name="T43" fmla="*/ 44 h 262"/>
              <a:gd name="T44" fmla="*/ 135 w 261"/>
              <a:gd name="T45" fmla="*/ 120 h 262"/>
              <a:gd name="T46" fmla="*/ 167 w 261"/>
              <a:gd name="T47" fmla="*/ 198 h 262"/>
              <a:gd name="T48" fmla="*/ 167 w 261"/>
              <a:gd name="T49" fmla="*/ 167 h 262"/>
              <a:gd name="T50" fmla="*/ 130 w 261"/>
              <a:gd name="T51" fmla="*/ 147 h 262"/>
              <a:gd name="T52" fmla="*/ 93 w 261"/>
              <a:gd name="T53" fmla="*/ 44 h 262"/>
              <a:gd name="T54" fmla="*/ 130 w 261"/>
              <a:gd name="T55" fmla="*/ 0 h 262"/>
              <a:gd name="T56" fmla="*/ 126 w 261"/>
              <a:gd name="T57" fmla="*/ 120 h 262"/>
              <a:gd name="T58" fmla="*/ 130 w 261"/>
              <a:gd name="T59" fmla="*/ 159 h 262"/>
              <a:gd name="T60" fmla="*/ 130 w 261"/>
              <a:gd name="T61" fmla="*/ 179 h 262"/>
              <a:gd name="T62" fmla="*/ 130 w 261"/>
              <a:gd name="T63" fmla="*/ 198 h 262"/>
              <a:gd name="T64" fmla="*/ 93 w 261"/>
              <a:gd name="T65" fmla="*/ 3 h 262"/>
              <a:gd name="T66" fmla="*/ 93 w 261"/>
              <a:gd name="T67" fmla="*/ 36 h 262"/>
              <a:gd name="T68" fmla="*/ 67 w 261"/>
              <a:gd name="T69" fmla="*/ 20 h 262"/>
              <a:gd name="T70" fmla="*/ 67 w 261"/>
              <a:gd name="T71" fmla="*/ 70 h 262"/>
              <a:gd name="T72" fmla="*/ 92 w 261"/>
              <a:gd name="T73" fmla="*/ 147 h 262"/>
              <a:gd name="T74" fmla="*/ 92 w 261"/>
              <a:gd name="T75" fmla="*/ 179 h 262"/>
              <a:gd name="T76" fmla="*/ 93 w 261"/>
              <a:gd name="T77" fmla="*/ 198 h 262"/>
              <a:gd name="T78" fmla="*/ 67 w 261"/>
              <a:gd name="T79" fmla="*/ 171 h 262"/>
              <a:gd name="T80" fmla="*/ 69 w 261"/>
              <a:gd name="T81" fmla="*/ 232 h 262"/>
              <a:gd name="T82" fmla="*/ 58 w 261"/>
              <a:gd name="T83" fmla="*/ 28 h 262"/>
              <a:gd name="T84" fmla="*/ 67 w 261"/>
              <a:gd name="T85" fmla="*/ 9 h 262"/>
              <a:gd name="T86" fmla="*/ 67 w 261"/>
              <a:gd name="T87" fmla="*/ 120 h 262"/>
              <a:gd name="T88" fmla="*/ 67 w 261"/>
              <a:gd name="T89" fmla="*/ 188 h 262"/>
              <a:gd name="T90" fmla="*/ 67 w 261"/>
              <a:gd name="T91" fmla="*/ 232 h 262"/>
              <a:gd name="T92" fmla="*/ 67 w 261"/>
              <a:gd name="T93" fmla="*/ 232 h 262"/>
              <a:gd name="T94" fmla="*/ 52 w 261"/>
              <a:gd name="T95" fmla="*/ 50 h 262"/>
              <a:gd name="T96" fmla="*/ 12 w 261"/>
              <a:gd name="T97" fmla="*/ 220 h 262"/>
              <a:gd name="T98" fmla="*/ 52 w 261"/>
              <a:gd name="T99" fmla="*/ 232 h 262"/>
              <a:gd name="T100" fmla="*/ 52 w 261"/>
              <a:gd name="T101" fmla="*/ 232 h 262"/>
              <a:gd name="T102" fmla="*/ 12 w 261"/>
              <a:gd name="T103" fmla="*/ 114 h 262"/>
              <a:gd name="T104" fmla="*/ 0 w 261"/>
              <a:gd name="T105" fmla="*/ 104 h 262"/>
              <a:gd name="T106" fmla="*/ 12 w 261"/>
              <a:gd name="T107" fmla="*/ 154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61" h="262">
                <a:moveTo>
                  <a:pt x="249" y="220"/>
                </a:moveTo>
                <a:cubicBezTo>
                  <a:pt x="249" y="154"/>
                  <a:pt x="249" y="154"/>
                  <a:pt x="249" y="154"/>
                </a:cubicBezTo>
                <a:cubicBezTo>
                  <a:pt x="251" y="157"/>
                  <a:pt x="252" y="160"/>
                  <a:pt x="252" y="164"/>
                </a:cubicBezTo>
                <a:cubicBezTo>
                  <a:pt x="252" y="220"/>
                  <a:pt x="252" y="220"/>
                  <a:pt x="252" y="220"/>
                </a:cubicBezTo>
                <a:cubicBezTo>
                  <a:pt x="249" y="220"/>
                  <a:pt x="249" y="220"/>
                  <a:pt x="249" y="220"/>
                </a:cubicBezTo>
                <a:close/>
                <a:moveTo>
                  <a:pt x="249" y="114"/>
                </a:moveTo>
                <a:cubicBezTo>
                  <a:pt x="249" y="70"/>
                  <a:pt x="249" y="70"/>
                  <a:pt x="249" y="70"/>
                </a:cubicBezTo>
                <a:cubicBezTo>
                  <a:pt x="250" y="70"/>
                  <a:pt x="250" y="70"/>
                  <a:pt x="250" y="69"/>
                </a:cubicBezTo>
                <a:cubicBezTo>
                  <a:pt x="257" y="67"/>
                  <a:pt x="257" y="67"/>
                  <a:pt x="257" y="67"/>
                </a:cubicBezTo>
                <a:cubicBezTo>
                  <a:pt x="259" y="66"/>
                  <a:pt x="261" y="67"/>
                  <a:pt x="261" y="70"/>
                </a:cubicBezTo>
                <a:cubicBezTo>
                  <a:pt x="261" y="104"/>
                  <a:pt x="261" y="104"/>
                  <a:pt x="261" y="104"/>
                </a:cubicBezTo>
                <a:cubicBezTo>
                  <a:pt x="261" y="107"/>
                  <a:pt x="259" y="110"/>
                  <a:pt x="257" y="111"/>
                </a:cubicBezTo>
                <a:cubicBezTo>
                  <a:pt x="250" y="113"/>
                  <a:pt x="250" y="113"/>
                  <a:pt x="250" y="113"/>
                </a:cubicBezTo>
                <a:cubicBezTo>
                  <a:pt x="250" y="114"/>
                  <a:pt x="250" y="114"/>
                  <a:pt x="249" y="114"/>
                </a:cubicBezTo>
                <a:close/>
                <a:moveTo>
                  <a:pt x="249" y="70"/>
                </a:moveTo>
                <a:cubicBezTo>
                  <a:pt x="249" y="114"/>
                  <a:pt x="249" y="114"/>
                  <a:pt x="249" y="114"/>
                </a:cubicBezTo>
                <a:cubicBezTo>
                  <a:pt x="248" y="114"/>
                  <a:pt x="246" y="112"/>
                  <a:pt x="246" y="110"/>
                </a:cubicBezTo>
                <a:cubicBezTo>
                  <a:pt x="246" y="76"/>
                  <a:pt x="246" y="76"/>
                  <a:pt x="246" y="76"/>
                </a:cubicBezTo>
                <a:cubicBezTo>
                  <a:pt x="246" y="74"/>
                  <a:pt x="248" y="71"/>
                  <a:pt x="249" y="70"/>
                </a:cubicBezTo>
                <a:close/>
                <a:moveTo>
                  <a:pt x="249" y="154"/>
                </a:moveTo>
                <a:cubicBezTo>
                  <a:pt x="246" y="150"/>
                  <a:pt x="241" y="146"/>
                  <a:pt x="235" y="146"/>
                </a:cubicBezTo>
                <a:cubicBezTo>
                  <a:pt x="235" y="50"/>
                  <a:pt x="235" y="50"/>
                  <a:pt x="235" y="50"/>
                </a:cubicBezTo>
                <a:cubicBezTo>
                  <a:pt x="209" y="50"/>
                  <a:pt x="209" y="50"/>
                  <a:pt x="209" y="50"/>
                </a:cubicBezTo>
                <a:cubicBezTo>
                  <a:pt x="209" y="162"/>
                  <a:pt x="209" y="162"/>
                  <a:pt x="209" y="162"/>
                </a:cubicBezTo>
                <a:cubicBezTo>
                  <a:pt x="219" y="162"/>
                  <a:pt x="227" y="170"/>
                  <a:pt x="227" y="180"/>
                </a:cubicBezTo>
                <a:cubicBezTo>
                  <a:pt x="227" y="189"/>
                  <a:pt x="219" y="197"/>
                  <a:pt x="209" y="197"/>
                </a:cubicBezTo>
                <a:cubicBezTo>
                  <a:pt x="209" y="220"/>
                  <a:pt x="209" y="220"/>
                  <a:pt x="209" y="220"/>
                </a:cubicBezTo>
                <a:cubicBezTo>
                  <a:pt x="249" y="220"/>
                  <a:pt x="249" y="220"/>
                  <a:pt x="249" y="220"/>
                </a:cubicBezTo>
                <a:cubicBezTo>
                  <a:pt x="249" y="154"/>
                  <a:pt x="249" y="154"/>
                  <a:pt x="249" y="154"/>
                </a:cubicBezTo>
                <a:close/>
                <a:moveTo>
                  <a:pt x="209" y="262"/>
                </a:moveTo>
                <a:cubicBezTo>
                  <a:pt x="209" y="232"/>
                  <a:pt x="209" y="232"/>
                  <a:pt x="209" y="232"/>
                </a:cubicBezTo>
                <a:cubicBezTo>
                  <a:pt x="226" y="232"/>
                  <a:pt x="226" y="232"/>
                  <a:pt x="226" y="232"/>
                </a:cubicBezTo>
                <a:cubicBezTo>
                  <a:pt x="226" y="249"/>
                  <a:pt x="226" y="249"/>
                  <a:pt x="226" y="249"/>
                </a:cubicBezTo>
                <a:cubicBezTo>
                  <a:pt x="226" y="257"/>
                  <a:pt x="220" y="262"/>
                  <a:pt x="213" y="262"/>
                </a:cubicBezTo>
                <a:cubicBezTo>
                  <a:pt x="209" y="262"/>
                  <a:pt x="209" y="262"/>
                  <a:pt x="209" y="262"/>
                </a:cubicBezTo>
                <a:close/>
                <a:moveTo>
                  <a:pt x="209" y="44"/>
                </a:moveTo>
                <a:cubicBezTo>
                  <a:pt x="209" y="15"/>
                  <a:pt x="209" y="15"/>
                  <a:pt x="209" y="15"/>
                </a:cubicBezTo>
                <a:cubicBezTo>
                  <a:pt x="225" y="23"/>
                  <a:pt x="235" y="33"/>
                  <a:pt x="235" y="44"/>
                </a:cubicBezTo>
                <a:lnTo>
                  <a:pt x="209" y="44"/>
                </a:lnTo>
                <a:close/>
                <a:moveTo>
                  <a:pt x="209" y="15"/>
                </a:moveTo>
                <a:cubicBezTo>
                  <a:pt x="209" y="44"/>
                  <a:pt x="209" y="44"/>
                  <a:pt x="209" y="44"/>
                </a:cubicBezTo>
                <a:cubicBezTo>
                  <a:pt x="195" y="44"/>
                  <a:pt x="195" y="44"/>
                  <a:pt x="195" y="44"/>
                </a:cubicBezTo>
                <a:cubicBezTo>
                  <a:pt x="195" y="37"/>
                  <a:pt x="195" y="37"/>
                  <a:pt x="195" y="37"/>
                </a:cubicBezTo>
                <a:cubicBezTo>
                  <a:pt x="195" y="37"/>
                  <a:pt x="195" y="37"/>
                  <a:pt x="195" y="37"/>
                </a:cubicBezTo>
                <a:cubicBezTo>
                  <a:pt x="199" y="37"/>
                  <a:pt x="203" y="33"/>
                  <a:pt x="203" y="28"/>
                </a:cubicBezTo>
                <a:cubicBezTo>
                  <a:pt x="203" y="24"/>
                  <a:pt x="199" y="20"/>
                  <a:pt x="195" y="20"/>
                </a:cubicBezTo>
                <a:cubicBezTo>
                  <a:pt x="195" y="20"/>
                  <a:pt x="195" y="20"/>
                  <a:pt x="195" y="20"/>
                </a:cubicBezTo>
                <a:cubicBezTo>
                  <a:pt x="195" y="9"/>
                  <a:pt x="195" y="9"/>
                  <a:pt x="195" y="9"/>
                </a:cubicBezTo>
                <a:cubicBezTo>
                  <a:pt x="200" y="11"/>
                  <a:pt x="205" y="13"/>
                  <a:pt x="209" y="15"/>
                </a:cubicBezTo>
                <a:close/>
                <a:moveTo>
                  <a:pt x="209" y="50"/>
                </a:moveTo>
                <a:cubicBezTo>
                  <a:pt x="209" y="162"/>
                  <a:pt x="209" y="162"/>
                  <a:pt x="209" y="162"/>
                </a:cubicBezTo>
                <a:cubicBezTo>
                  <a:pt x="209" y="162"/>
                  <a:pt x="209" y="162"/>
                  <a:pt x="209" y="162"/>
                </a:cubicBezTo>
                <a:cubicBezTo>
                  <a:pt x="203" y="162"/>
                  <a:pt x="198" y="166"/>
                  <a:pt x="195" y="171"/>
                </a:cubicBezTo>
                <a:cubicBezTo>
                  <a:pt x="195" y="120"/>
                  <a:pt x="195" y="120"/>
                  <a:pt x="195" y="120"/>
                </a:cubicBezTo>
                <a:cubicBezTo>
                  <a:pt x="201" y="120"/>
                  <a:pt x="201" y="120"/>
                  <a:pt x="201" y="120"/>
                </a:cubicBezTo>
                <a:cubicBezTo>
                  <a:pt x="201" y="70"/>
                  <a:pt x="201" y="70"/>
                  <a:pt x="201" y="70"/>
                </a:cubicBezTo>
                <a:cubicBezTo>
                  <a:pt x="195" y="70"/>
                  <a:pt x="195" y="70"/>
                  <a:pt x="195" y="70"/>
                </a:cubicBezTo>
                <a:cubicBezTo>
                  <a:pt x="195" y="50"/>
                  <a:pt x="195" y="50"/>
                  <a:pt x="195" y="50"/>
                </a:cubicBezTo>
                <a:cubicBezTo>
                  <a:pt x="209" y="50"/>
                  <a:pt x="209" y="50"/>
                  <a:pt x="209" y="50"/>
                </a:cubicBezTo>
                <a:close/>
                <a:moveTo>
                  <a:pt x="209" y="197"/>
                </a:moveTo>
                <a:cubicBezTo>
                  <a:pt x="209" y="220"/>
                  <a:pt x="209" y="220"/>
                  <a:pt x="209" y="220"/>
                </a:cubicBezTo>
                <a:cubicBezTo>
                  <a:pt x="195" y="220"/>
                  <a:pt x="195" y="220"/>
                  <a:pt x="195" y="220"/>
                </a:cubicBezTo>
                <a:cubicBezTo>
                  <a:pt x="195" y="188"/>
                  <a:pt x="195" y="188"/>
                  <a:pt x="195" y="188"/>
                </a:cubicBezTo>
                <a:cubicBezTo>
                  <a:pt x="198" y="193"/>
                  <a:pt x="203" y="197"/>
                  <a:pt x="209" y="197"/>
                </a:cubicBezTo>
                <a:cubicBezTo>
                  <a:pt x="209" y="197"/>
                  <a:pt x="209" y="197"/>
                  <a:pt x="209" y="197"/>
                </a:cubicBezTo>
                <a:close/>
                <a:moveTo>
                  <a:pt x="209" y="232"/>
                </a:moveTo>
                <a:cubicBezTo>
                  <a:pt x="209" y="262"/>
                  <a:pt x="209" y="262"/>
                  <a:pt x="209" y="262"/>
                </a:cubicBezTo>
                <a:cubicBezTo>
                  <a:pt x="206" y="262"/>
                  <a:pt x="206" y="262"/>
                  <a:pt x="206" y="262"/>
                </a:cubicBezTo>
                <a:cubicBezTo>
                  <a:pt x="201" y="262"/>
                  <a:pt x="197" y="260"/>
                  <a:pt x="195" y="257"/>
                </a:cubicBezTo>
                <a:cubicBezTo>
                  <a:pt x="195" y="232"/>
                  <a:pt x="195" y="232"/>
                  <a:pt x="195" y="232"/>
                </a:cubicBezTo>
                <a:lnTo>
                  <a:pt x="209" y="232"/>
                </a:lnTo>
                <a:close/>
                <a:moveTo>
                  <a:pt x="171" y="20"/>
                </a:moveTo>
                <a:cubicBezTo>
                  <a:pt x="175" y="20"/>
                  <a:pt x="179" y="24"/>
                  <a:pt x="179" y="28"/>
                </a:cubicBezTo>
                <a:cubicBezTo>
                  <a:pt x="179" y="33"/>
                  <a:pt x="175" y="37"/>
                  <a:pt x="171" y="37"/>
                </a:cubicBezTo>
                <a:cubicBezTo>
                  <a:pt x="170" y="37"/>
                  <a:pt x="169" y="37"/>
                  <a:pt x="168" y="36"/>
                </a:cubicBezTo>
                <a:cubicBezTo>
                  <a:pt x="168" y="44"/>
                  <a:pt x="168" y="44"/>
                  <a:pt x="168" y="44"/>
                </a:cubicBezTo>
                <a:cubicBezTo>
                  <a:pt x="195" y="44"/>
                  <a:pt x="195" y="44"/>
                  <a:pt x="195" y="44"/>
                </a:cubicBezTo>
                <a:cubicBezTo>
                  <a:pt x="195" y="37"/>
                  <a:pt x="195" y="37"/>
                  <a:pt x="195" y="37"/>
                </a:cubicBezTo>
                <a:cubicBezTo>
                  <a:pt x="190" y="37"/>
                  <a:pt x="186" y="33"/>
                  <a:pt x="186" y="28"/>
                </a:cubicBezTo>
                <a:cubicBezTo>
                  <a:pt x="186" y="24"/>
                  <a:pt x="190" y="20"/>
                  <a:pt x="195" y="20"/>
                </a:cubicBezTo>
                <a:cubicBezTo>
                  <a:pt x="195" y="9"/>
                  <a:pt x="195" y="9"/>
                  <a:pt x="195" y="9"/>
                </a:cubicBezTo>
                <a:cubicBezTo>
                  <a:pt x="187" y="6"/>
                  <a:pt x="178" y="4"/>
                  <a:pt x="168" y="3"/>
                </a:cubicBezTo>
                <a:cubicBezTo>
                  <a:pt x="168" y="21"/>
                  <a:pt x="168" y="21"/>
                  <a:pt x="168" y="21"/>
                </a:cubicBezTo>
                <a:cubicBezTo>
                  <a:pt x="169" y="20"/>
                  <a:pt x="170" y="20"/>
                  <a:pt x="171" y="20"/>
                </a:cubicBezTo>
                <a:close/>
                <a:moveTo>
                  <a:pt x="195" y="50"/>
                </a:moveTo>
                <a:cubicBezTo>
                  <a:pt x="195" y="70"/>
                  <a:pt x="195" y="70"/>
                  <a:pt x="195" y="70"/>
                </a:cubicBezTo>
                <a:cubicBezTo>
                  <a:pt x="168" y="70"/>
                  <a:pt x="168" y="70"/>
                  <a:pt x="168" y="70"/>
                </a:cubicBezTo>
                <a:cubicBezTo>
                  <a:pt x="168" y="50"/>
                  <a:pt x="168" y="50"/>
                  <a:pt x="168" y="50"/>
                </a:cubicBezTo>
                <a:cubicBezTo>
                  <a:pt x="195" y="50"/>
                  <a:pt x="195" y="50"/>
                  <a:pt x="195" y="50"/>
                </a:cubicBezTo>
                <a:close/>
                <a:moveTo>
                  <a:pt x="195" y="120"/>
                </a:moveTo>
                <a:cubicBezTo>
                  <a:pt x="195" y="171"/>
                  <a:pt x="195" y="171"/>
                  <a:pt x="195" y="171"/>
                </a:cubicBezTo>
                <a:cubicBezTo>
                  <a:pt x="193" y="173"/>
                  <a:pt x="192" y="176"/>
                  <a:pt x="192" y="180"/>
                </a:cubicBezTo>
                <a:cubicBezTo>
                  <a:pt x="192" y="183"/>
                  <a:pt x="193" y="186"/>
                  <a:pt x="195" y="188"/>
                </a:cubicBezTo>
                <a:cubicBezTo>
                  <a:pt x="195" y="220"/>
                  <a:pt x="195" y="220"/>
                  <a:pt x="195" y="220"/>
                </a:cubicBezTo>
                <a:cubicBezTo>
                  <a:pt x="168" y="220"/>
                  <a:pt x="168" y="220"/>
                  <a:pt x="168" y="220"/>
                </a:cubicBezTo>
                <a:cubicBezTo>
                  <a:pt x="168" y="120"/>
                  <a:pt x="168" y="120"/>
                  <a:pt x="168" y="120"/>
                </a:cubicBezTo>
                <a:cubicBezTo>
                  <a:pt x="195" y="120"/>
                  <a:pt x="195" y="120"/>
                  <a:pt x="195" y="120"/>
                </a:cubicBezTo>
                <a:close/>
                <a:moveTo>
                  <a:pt x="195" y="232"/>
                </a:moveTo>
                <a:cubicBezTo>
                  <a:pt x="195" y="257"/>
                  <a:pt x="195" y="257"/>
                  <a:pt x="195" y="257"/>
                </a:cubicBezTo>
                <a:cubicBezTo>
                  <a:pt x="193" y="254"/>
                  <a:pt x="192" y="252"/>
                  <a:pt x="192" y="249"/>
                </a:cubicBezTo>
                <a:cubicBezTo>
                  <a:pt x="192" y="232"/>
                  <a:pt x="192" y="232"/>
                  <a:pt x="192" y="232"/>
                </a:cubicBezTo>
                <a:lnTo>
                  <a:pt x="195" y="232"/>
                </a:lnTo>
                <a:close/>
                <a:moveTo>
                  <a:pt x="168" y="36"/>
                </a:moveTo>
                <a:cubicBezTo>
                  <a:pt x="165" y="35"/>
                  <a:pt x="162" y="32"/>
                  <a:pt x="162" y="28"/>
                </a:cubicBezTo>
                <a:cubicBezTo>
                  <a:pt x="162" y="25"/>
                  <a:pt x="165" y="22"/>
                  <a:pt x="168" y="21"/>
                </a:cubicBezTo>
                <a:cubicBezTo>
                  <a:pt x="168" y="3"/>
                  <a:pt x="168" y="3"/>
                  <a:pt x="168" y="3"/>
                </a:cubicBezTo>
                <a:cubicBezTo>
                  <a:pt x="157" y="1"/>
                  <a:pt x="144" y="0"/>
                  <a:pt x="131" y="0"/>
                </a:cubicBezTo>
                <a:cubicBezTo>
                  <a:pt x="130" y="0"/>
                  <a:pt x="130" y="0"/>
                  <a:pt x="130" y="0"/>
                </a:cubicBezTo>
                <a:cubicBezTo>
                  <a:pt x="130" y="44"/>
                  <a:pt x="130" y="44"/>
                  <a:pt x="130" y="44"/>
                </a:cubicBezTo>
                <a:cubicBezTo>
                  <a:pt x="168" y="44"/>
                  <a:pt x="168" y="44"/>
                  <a:pt x="168" y="44"/>
                </a:cubicBezTo>
                <a:cubicBezTo>
                  <a:pt x="168" y="36"/>
                  <a:pt x="168" y="36"/>
                  <a:pt x="168" y="36"/>
                </a:cubicBezTo>
                <a:close/>
                <a:moveTo>
                  <a:pt x="168" y="50"/>
                </a:moveTo>
                <a:cubicBezTo>
                  <a:pt x="168" y="70"/>
                  <a:pt x="168" y="70"/>
                  <a:pt x="168" y="70"/>
                </a:cubicBezTo>
                <a:cubicBezTo>
                  <a:pt x="135" y="70"/>
                  <a:pt x="135" y="70"/>
                  <a:pt x="135" y="70"/>
                </a:cubicBezTo>
                <a:cubicBezTo>
                  <a:pt x="135" y="120"/>
                  <a:pt x="135" y="120"/>
                  <a:pt x="135" y="120"/>
                </a:cubicBezTo>
                <a:cubicBezTo>
                  <a:pt x="168" y="120"/>
                  <a:pt x="168" y="120"/>
                  <a:pt x="168" y="120"/>
                </a:cubicBezTo>
                <a:cubicBezTo>
                  <a:pt x="168" y="220"/>
                  <a:pt x="168" y="220"/>
                  <a:pt x="168" y="220"/>
                </a:cubicBezTo>
                <a:cubicBezTo>
                  <a:pt x="130" y="220"/>
                  <a:pt x="130" y="220"/>
                  <a:pt x="130" y="220"/>
                </a:cubicBezTo>
                <a:cubicBezTo>
                  <a:pt x="130" y="198"/>
                  <a:pt x="130" y="198"/>
                  <a:pt x="130" y="198"/>
                </a:cubicBezTo>
                <a:cubicBezTo>
                  <a:pt x="167" y="198"/>
                  <a:pt x="167" y="198"/>
                  <a:pt x="167" y="198"/>
                </a:cubicBezTo>
                <a:cubicBezTo>
                  <a:pt x="167" y="187"/>
                  <a:pt x="167" y="187"/>
                  <a:pt x="167" y="187"/>
                </a:cubicBezTo>
                <a:cubicBezTo>
                  <a:pt x="130" y="187"/>
                  <a:pt x="130" y="187"/>
                  <a:pt x="130" y="187"/>
                </a:cubicBezTo>
                <a:cubicBezTo>
                  <a:pt x="130" y="179"/>
                  <a:pt x="130" y="179"/>
                  <a:pt x="130" y="179"/>
                </a:cubicBezTo>
                <a:cubicBezTo>
                  <a:pt x="167" y="179"/>
                  <a:pt x="167" y="179"/>
                  <a:pt x="167" y="179"/>
                </a:cubicBezTo>
                <a:cubicBezTo>
                  <a:pt x="167" y="167"/>
                  <a:pt x="167" y="167"/>
                  <a:pt x="167" y="167"/>
                </a:cubicBezTo>
                <a:cubicBezTo>
                  <a:pt x="130" y="167"/>
                  <a:pt x="130" y="167"/>
                  <a:pt x="130" y="167"/>
                </a:cubicBezTo>
                <a:cubicBezTo>
                  <a:pt x="130" y="159"/>
                  <a:pt x="130" y="159"/>
                  <a:pt x="130" y="159"/>
                </a:cubicBezTo>
                <a:cubicBezTo>
                  <a:pt x="167" y="159"/>
                  <a:pt x="167" y="159"/>
                  <a:pt x="167" y="159"/>
                </a:cubicBezTo>
                <a:cubicBezTo>
                  <a:pt x="167" y="147"/>
                  <a:pt x="167" y="147"/>
                  <a:pt x="167" y="147"/>
                </a:cubicBezTo>
                <a:cubicBezTo>
                  <a:pt x="130" y="147"/>
                  <a:pt x="130" y="147"/>
                  <a:pt x="130" y="147"/>
                </a:cubicBezTo>
                <a:cubicBezTo>
                  <a:pt x="130" y="50"/>
                  <a:pt x="130" y="50"/>
                  <a:pt x="130" y="50"/>
                </a:cubicBezTo>
                <a:lnTo>
                  <a:pt x="168" y="50"/>
                </a:lnTo>
                <a:close/>
                <a:moveTo>
                  <a:pt x="130" y="0"/>
                </a:moveTo>
                <a:cubicBezTo>
                  <a:pt x="130" y="44"/>
                  <a:pt x="130" y="44"/>
                  <a:pt x="130" y="44"/>
                </a:cubicBezTo>
                <a:cubicBezTo>
                  <a:pt x="93" y="44"/>
                  <a:pt x="93" y="44"/>
                  <a:pt x="93" y="44"/>
                </a:cubicBezTo>
                <a:cubicBezTo>
                  <a:pt x="93" y="36"/>
                  <a:pt x="93" y="36"/>
                  <a:pt x="93" y="36"/>
                </a:cubicBezTo>
                <a:cubicBezTo>
                  <a:pt x="96" y="35"/>
                  <a:pt x="99" y="32"/>
                  <a:pt x="99" y="28"/>
                </a:cubicBezTo>
                <a:cubicBezTo>
                  <a:pt x="99" y="25"/>
                  <a:pt x="96" y="22"/>
                  <a:pt x="93" y="21"/>
                </a:cubicBezTo>
                <a:cubicBezTo>
                  <a:pt x="93" y="3"/>
                  <a:pt x="93" y="3"/>
                  <a:pt x="93" y="3"/>
                </a:cubicBezTo>
                <a:cubicBezTo>
                  <a:pt x="104" y="1"/>
                  <a:pt x="117" y="0"/>
                  <a:pt x="130" y="0"/>
                </a:cubicBezTo>
                <a:close/>
                <a:moveTo>
                  <a:pt x="130" y="50"/>
                </a:moveTo>
                <a:cubicBezTo>
                  <a:pt x="130" y="147"/>
                  <a:pt x="130" y="147"/>
                  <a:pt x="130" y="147"/>
                </a:cubicBezTo>
                <a:cubicBezTo>
                  <a:pt x="93" y="147"/>
                  <a:pt x="93" y="147"/>
                  <a:pt x="93" y="147"/>
                </a:cubicBezTo>
                <a:cubicBezTo>
                  <a:pt x="93" y="120"/>
                  <a:pt x="93" y="120"/>
                  <a:pt x="93" y="120"/>
                </a:cubicBezTo>
                <a:cubicBezTo>
                  <a:pt x="126" y="120"/>
                  <a:pt x="126" y="120"/>
                  <a:pt x="126" y="120"/>
                </a:cubicBezTo>
                <a:cubicBezTo>
                  <a:pt x="126" y="70"/>
                  <a:pt x="126" y="70"/>
                  <a:pt x="126" y="70"/>
                </a:cubicBezTo>
                <a:cubicBezTo>
                  <a:pt x="93" y="70"/>
                  <a:pt x="93" y="70"/>
                  <a:pt x="93" y="70"/>
                </a:cubicBezTo>
                <a:cubicBezTo>
                  <a:pt x="93" y="50"/>
                  <a:pt x="93" y="50"/>
                  <a:pt x="93" y="50"/>
                </a:cubicBezTo>
                <a:cubicBezTo>
                  <a:pt x="130" y="50"/>
                  <a:pt x="130" y="50"/>
                  <a:pt x="130" y="50"/>
                </a:cubicBezTo>
                <a:close/>
                <a:moveTo>
                  <a:pt x="130" y="159"/>
                </a:moveTo>
                <a:cubicBezTo>
                  <a:pt x="130" y="167"/>
                  <a:pt x="130" y="167"/>
                  <a:pt x="130" y="167"/>
                </a:cubicBezTo>
                <a:cubicBezTo>
                  <a:pt x="93" y="167"/>
                  <a:pt x="93" y="167"/>
                  <a:pt x="93" y="167"/>
                </a:cubicBezTo>
                <a:cubicBezTo>
                  <a:pt x="93" y="159"/>
                  <a:pt x="93" y="159"/>
                  <a:pt x="93" y="159"/>
                </a:cubicBezTo>
                <a:cubicBezTo>
                  <a:pt x="130" y="159"/>
                  <a:pt x="130" y="159"/>
                  <a:pt x="130" y="159"/>
                </a:cubicBezTo>
                <a:close/>
                <a:moveTo>
                  <a:pt x="130" y="179"/>
                </a:moveTo>
                <a:cubicBezTo>
                  <a:pt x="130" y="187"/>
                  <a:pt x="130" y="187"/>
                  <a:pt x="130" y="187"/>
                </a:cubicBezTo>
                <a:cubicBezTo>
                  <a:pt x="93" y="187"/>
                  <a:pt x="93" y="187"/>
                  <a:pt x="93" y="187"/>
                </a:cubicBezTo>
                <a:cubicBezTo>
                  <a:pt x="93" y="179"/>
                  <a:pt x="93" y="179"/>
                  <a:pt x="93" y="179"/>
                </a:cubicBezTo>
                <a:cubicBezTo>
                  <a:pt x="130" y="179"/>
                  <a:pt x="130" y="179"/>
                  <a:pt x="130" y="179"/>
                </a:cubicBezTo>
                <a:close/>
                <a:moveTo>
                  <a:pt x="130" y="198"/>
                </a:moveTo>
                <a:cubicBezTo>
                  <a:pt x="130" y="220"/>
                  <a:pt x="130" y="220"/>
                  <a:pt x="130" y="220"/>
                </a:cubicBezTo>
                <a:cubicBezTo>
                  <a:pt x="93" y="220"/>
                  <a:pt x="93" y="220"/>
                  <a:pt x="93" y="220"/>
                </a:cubicBezTo>
                <a:cubicBezTo>
                  <a:pt x="93" y="198"/>
                  <a:pt x="93" y="198"/>
                  <a:pt x="93" y="198"/>
                </a:cubicBezTo>
                <a:lnTo>
                  <a:pt x="130" y="198"/>
                </a:lnTo>
                <a:close/>
                <a:moveTo>
                  <a:pt x="93" y="3"/>
                </a:moveTo>
                <a:cubicBezTo>
                  <a:pt x="93" y="21"/>
                  <a:pt x="93" y="21"/>
                  <a:pt x="93" y="21"/>
                </a:cubicBezTo>
                <a:cubicBezTo>
                  <a:pt x="92" y="20"/>
                  <a:pt x="92" y="20"/>
                  <a:pt x="91" y="20"/>
                </a:cubicBezTo>
                <a:cubicBezTo>
                  <a:pt x="86" y="20"/>
                  <a:pt x="83" y="24"/>
                  <a:pt x="83" y="28"/>
                </a:cubicBezTo>
                <a:cubicBezTo>
                  <a:pt x="83" y="33"/>
                  <a:pt x="86" y="37"/>
                  <a:pt x="91" y="37"/>
                </a:cubicBezTo>
                <a:cubicBezTo>
                  <a:pt x="92" y="37"/>
                  <a:pt x="92" y="37"/>
                  <a:pt x="93" y="36"/>
                </a:cubicBezTo>
                <a:cubicBezTo>
                  <a:pt x="93" y="44"/>
                  <a:pt x="93" y="44"/>
                  <a:pt x="93" y="44"/>
                </a:cubicBezTo>
                <a:cubicBezTo>
                  <a:pt x="67" y="44"/>
                  <a:pt x="67" y="44"/>
                  <a:pt x="67" y="44"/>
                </a:cubicBezTo>
                <a:cubicBezTo>
                  <a:pt x="67" y="37"/>
                  <a:pt x="67" y="37"/>
                  <a:pt x="67" y="37"/>
                </a:cubicBezTo>
                <a:cubicBezTo>
                  <a:pt x="71" y="37"/>
                  <a:pt x="75" y="33"/>
                  <a:pt x="75" y="28"/>
                </a:cubicBezTo>
                <a:cubicBezTo>
                  <a:pt x="75" y="24"/>
                  <a:pt x="71" y="20"/>
                  <a:pt x="67" y="20"/>
                </a:cubicBezTo>
                <a:cubicBezTo>
                  <a:pt x="67" y="9"/>
                  <a:pt x="67" y="9"/>
                  <a:pt x="67" y="9"/>
                </a:cubicBezTo>
                <a:cubicBezTo>
                  <a:pt x="75" y="6"/>
                  <a:pt x="84" y="4"/>
                  <a:pt x="93" y="3"/>
                </a:cubicBezTo>
                <a:close/>
                <a:moveTo>
                  <a:pt x="93" y="50"/>
                </a:moveTo>
                <a:cubicBezTo>
                  <a:pt x="93" y="70"/>
                  <a:pt x="93" y="70"/>
                  <a:pt x="93" y="70"/>
                </a:cubicBezTo>
                <a:cubicBezTo>
                  <a:pt x="67" y="70"/>
                  <a:pt x="67" y="70"/>
                  <a:pt x="67" y="70"/>
                </a:cubicBezTo>
                <a:cubicBezTo>
                  <a:pt x="67" y="50"/>
                  <a:pt x="67" y="50"/>
                  <a:pt x="67" y="50"/>
                </a:cubicBezTo>
                <a:cubicBezTo>
                  <a:pt x="93" y="50"/>
                  <a:pt x="93" y="50"/>
                  <a:pt x="93" y="50"/>
                </a:cubicBezTo>
                <a:close/>
                <a:moveTo>
                  <a:pt x="93" y="120"/>
                </a:moveTo>
                <a:cubicBezTo>
                  <a:pt x="93" y="147"/>
                  <a:pt x="93" y="147"/>
                  <a:pt x="93" y="147"/>
                </a:cubicBezTo>
                <a:cubicBezTo>
                  <a:pt x="92" y="147"/>
                  <a:pt x="92" y="147"/>
                  <a:pt x="92" y="147"/>
                </a:cubicBezTo>
                <a:cubicBezTo>
                  <a:pt x="92" y="159"/>
                  <a:pt x="92" y="159"/>
                  <a:pt x="92" y="159"/>
                </a:cubicBezTo>
                <a:cubicBezTo>
                  <a:pt x="93" y="159"/>
                  <a:pt x="93" y="159"/>
                  <a:pt x="93" y="159"/>
                </a:cubicBezTo>
                <a:cubicBezTo>
                  <a:pt x="93" y="167"/>
                  <a:pt x="93" y="167"/>
                  <a:pt x="93" y="167"/>
                </a:cubicBezTo>
                <a:cubicBezTo>
                  <a:pt x="92" y="167"/>
                  <a:pt x="92" y="167"/>
                  <a:pt x="92" y="167"/>
                </a:cubicBezTo>
                <a:cubicBezTo>
                  <a:pt x="92" y="179"/>
                  <a:pt x="92" y="179"/>
                  <a:pt x="92" y="179"/>
                </a:cubicBezTo>
                <a:cubicBezTo>
                  <a:pt x="93" y="179"/>
                  <a:pt x="93" y="179"/>
                  <a:pt x="93" y="179"/>
                </a:cubicBezTo>
                <a:cubicBezTo>
                  <a:pt x="93" y="187"/>
                  <a:pt x="93" y="187"/>
                  <a:pt x="93" y="187"/>
                </a:cubicBezTo>
                <a:cubicBezTo>
                  <a:pt x="92" y="187"/>
                  <a:pt x="92" y="187"/>
                  <a:pt x="92" y="187"/>
                </a:cubicBezTo>
                <a:cubicBezTo>
                  <a:pt x="92" y="198"/>
                  <a:pt x="92" y="198"/>
                  <a:pt x="92" y="198"/>
                </a:cubicBezTo>
                <a:cubicBezTo>
                  <a:pt x="93" y="198"/>
                  <a:pt x="93" y="198"/>
                  <a:pt x="93" y="198"/>
                </a:cubicBezTo>
                <a:cubicBezTo>
                  <a:pt x="93" y="220"/>
                  <a:pt x="93" y="220"/>
                  <a:pt x="93" y="220"/>
                </a:cubicBezTo>
                <a:cubicBezTo>
                  <a:pt x="67" y="220"/>
                  <a:pt x="67" y="220"/>
                  <a:pt x="67" y="220"/>
                </a:cubicBezTo>
                <a:cubicBezTo>
                  <a:pt x="67" y="188"/>
                  <a:pt x="67" y="188"/>
                  <a:pt x="67" y="188"/>
                </a:cubicBezTo>
                <a:cubicBezTo>
                  <a:pt x="68" y="186"/>
                  <a:pt x="69" y="183"/>
                  <a:pt x="69" y="180"/>
                </a:cubicBezTo>
                <a:cubicBezTo>
                  <a:pt x="69" y="176"/>
                  <a:pt x="68" y="173"/>
                  <a:pt x="67" y="171"/>
                </a:cubicBezTo>
                <a:cubicBezTo>
                  <a:pt x="67" y="120"/>
                  <a:pt x="67" y="120"/>
                  <a:pt x="67" y="120"/>
                </a:cubicBezTo>
                <a:cubicBezTo>
                  <a:pt x="93" y="120"/>
                  <a:pt x="93" y="120"/>
                  <a:pt x="93" y="120"/>
                </a:cubicBezTo>
                <a:close/>
                <a:moveTo>
                  <a:pt x="67" y="257"/>
                </a:moveTo>
                <a:cubicBezTo>
                  <a:pt x="67" y="232"/>
                  <a:pt x="67" y="232"/>
                  <a:pt x="67" y="232"/>
                </a:cubicBezTo>
                <a:cubicBezTo>
                  <a:pt x="69" y="232"/>
                  <a:pt x="69" y="232"/>
                  <a:pt x="69" y="232"/>
                </a:cubicBezTo>
                <a:cubicBezTo>
                  <a:pt x="69" y="249"/>
                  <a:pt x="69" y="249"/>
                  <a:pt x="69" y="249"/>
                </a:cubicBezTo>
                <a:cubicBezTo>
                  <a:pt x="69" y="252"/>
                  <a:pt x="68" y="254"/>
                  <a:pt x="67" y="257"/>
                </a:cubicBezTo>
                <a:close/>
                <a:moveTo>
                  <a:pt x="67" y="9"/>
                </a:moveTo>
                <a:cubicBezTo>
                  <a:pt x="67" y="20"/>
                  <a:pt x="67" y="20"/>
                  <a:pt x="67" y="20"/>
                </a:cubicBezTo>
                <a:cubicBezTo>
                  <a:pt x="62" y="20"/>
                  <a:pt x="58" y="24"/>
                  <a:pt x="58" y="28"/>
                </a:cubicBezTo>
                <a:cubicBezTo>
                  <a:pt x="58" y="33"/>
                  <a:pt x="62" y="37"/>
                  <a:pt x="67" y="37"/>
                </a:cubicBezTo>
                <a:cubicBezTo>
                  <a:pt x="67" y="44"/>
                  <a:pt x="67" y="44"/>
                  <a:pt x="67" y="44"/>
                </a:cubicBezTo>
                <a:cubicBezTo>
                  <a:pt x="52" y="44"/>
                  <a:pt x="52" y="44"/>
                  <a:pt x="52" y="44"/>
                </a:cubicBezTo>
                <a:cubicBezTo>
                  <a:pt x="52" y="15"/>
                  <a:pt x="52" y="15"/>
                  <a:pt x="52" y="15"/>
                </a:cubicBezTo>
                <a:cubicBezTo>
                  <a:pt x="56" y="13"/>
                  <a:pt x="61" y="11"/>
                  <a:pt x="67" y="9"/>
                </a:cubicBezTo>
                <a:close/>
                <a:moveTo>
                  <a:pt x="67" y="50"/>
                </a:moveTo>
                <a:cubicBezTo>
                  <a:pt x="67" y="70"/>
                  <a:pt x="67" y="70"/>
                  <a:pt x="67" y="70"/>
                </a:cubicBezTo>
                <a:cubicBezTo>
                  <a:pt x="60" y="70"/>
                  <a:pt x="60" y="70"/>
                  <a:pt x="60" y="70"/>
                </a:cubicBezTo>
                <a:cubicBezTo>
                  <a:pt x="60" y="120"/>
                  <a:pt x="60" y="120"/>
                  <a:pt x="60" y="120"/>
                </a:cubicBezTo>
                <a:cubicBezTo>
                  <a:pt x="67" y="120"/>
                  <a:pt x="67" y="120"/>
                  <a:pt x="67" y="120"/>
                </a:cubicBezTo>
                <a:cubicBezTo>
                  <a:pt x="67" y="171"/>
                  <a:pt x="67" y="171"/>
                  <a:pt x="67" y="171"/>
                </a:cubicBezTo>
                <a:cubicBezTo>
                  <a:pt x="64" y="166"/>
                  <a:pt x="58" y="162"/>
                  <a:pt x="52" y="162"/>
                </a:cubicBezTo>
                <a:cubicBezTo>
                  <a:pt x="52" y="50"/>
                  <a:pt x="52" y="50"/>
                  <a:pt x="52" y="50"/>
                </a:cubicBezTo>
                <a:cubicBezTo>
                  <a:pt x="67" y="50"/>
                  <a:pt x="67" y="50"/>
                  <a:pt x="67" y="50"/>
                </a:cubicBezTo>
                <a:close/>
                <a:moveTo>
                  <a:pt x="67" y="188"/>
                </a:moveTo>
                <a:cubicBezTo>
                  <a:pt x="67" y="220"/>
                  <a:pt x="67" y="220"/>
                  <a:pt x="67" y="220"/>
                </a:cubicBezTo>
                <a:cubicBezTo>
                  <a:pt x="52" y="220"/>
                  <a:pt x="52" y="220"/>
                  <a:pt x="52" y="220"/>
                </a:cubicBezTo>
                <a:cubicBezTo>
                  <a:pt x="52" y="197"/>
                  <a:pt x="52" y="197"/>
                  <a:pt x="52" y="197"/>
                </a:cubicBezTo>
                <a:cubicBezTo>
                  <a:pt x="58" y="197"/>
                  <a:pt x="64" y="193"/>
                  <a:pt x="67" y="188"/>
                </a:cubicBezTo>
                <a:close/>
                <a:moveTo>
                  <a:pt x="67" y="232"/>
                </a:moveTo>
                <a:cubicBezTo>
                  <a:pt x="67" y="257"/>
                  <a:pt x="67" y="257"/>
                  <a:pt x="67" y="257"/>
                </a:cubicBezTo>
                <a:cubicBezTo>
                  <a:pt x="64" y="260"/>
                  <a:pt x="60" y="262"/>
                  <a:pt x="56" y="262"/>
                </a:cubicBezTo>
                <a:cubicBezTo>
                  <a:pt x="52" y="262"/>
                  <a:pt x="52" y="262"/>
                  <a:pt x="52" y="262"/>
                </a:cubicBezTo>
                <a:cubicBezTo>
                  <a:pt x="52" y="232"/>
                  <a:pt x="52" y="232"/>
                  <a:pt x="52" y="232"/>
                </a:cubicBezTo>
                <a:lnTo>
                  <a:pt x="67" y="232"/>
                </a:lnTo>
                <a:close/>
                <a:moveTo>
                  <a:pt x="52" y="15"/>
                </a:moveTo>
                <a:cubicBezTo>
                  <a:pt x="52" y="44"/>
                  <a:pt x="52" y="44"/>
                  <a:pt x="52" y="44"/>
                </a:cubicBezTo>
                <a:cubicBezTo>
                  <a:pt x="27" y="44"/>
                  <a:pt x="27" y="44"/>
                  <a:pt x="27" y="44"/>
                </a:cubicBezTo>
                <a:cubicBezTo>
                  <a:pt x="27" y="33"/>
                  <a:pt x="36" y="23"/>
                  <a:pt x="52" y="15"/>
                </a:cubicBezTo>
                <a:close/>
                <a:moveTo>
                  <a:pt x="52" y="50"/>
                </a:moveTo>
                <a:cubicBezTo>
                  <a:pt x="52" y="162"/>
                  <a:pt x="52" y="162"/>
                  <a:pt x="52" y="162"/>
                </a:cubicBezTo>
                <a:cubicBezTo>
                  <a:pt x="42" y="162"/>
                  <a:pt x="35" y="170"/>
                  <a:pt x="35" y="180"/>
                </a:cubicBezTo>
                <a:cubicBezTo>
                  <a:pt x="35" y="189"/>
                  <a:pt x="42" y="197"/>
                  <a:pt x="52" y="197"/>
                </a:cubicBezTo>
                <a:cubicBezTo>
                  <a:pt x="52" y="220"/>
                  <a:pt x="52" y="220"/>
                  <a:pt x="52" y="220"/>
                </a:cubicBezTo>
                <a:cubicBezTo>
                  <a:pt x="12" y="220"/>
                  <a:pt x="12" y="220"/>
                  <a:pt x="12" y="220"/>
                </a:cubicBezTo>
                <a:cubicBezTo>
                  <a:pt x="12" y="154"/>
                  <a:pt x="12" y="154"/>
                  <a:pt x="12" y="154"/>
                </a:cubicBezTo>
                <a:cubicBezTo>
                  <a:pt x="15" y="150"/>
                  <a:pt x="21" y="146"/>
                  <a:pt x="27" y="146"/>
                </a:cubicBezTo>
                <a:cubicBezTo>
                  <a:pt x="27" y="50"/>
                  <a:pt x="27" y="50"/>
                  <a:pt x="27" y="50"/>
                </a:cubicBezTo>
                <a:cubicBezTo>
                  <a:pt x="52" y="50"/>
                  <a:pt x="52" y="50"/>
                  <a:pt x="52" y="50"/>
                </a:cubicBezTo>
                <a:close/>
                <a:moveTo>
                  <a:pt x="52" y="232"/>
                </a:moveTo>
                <a:cubicBezTo>
                  <a:pt x="52" y="262"/>
                  <a:pt x="52" y="262"/>
                  <a:pt x="52" y="262"/>
                </a:cubicBezTo>
                <a:cubicBezTo>
                  <a:pt x="48" y="262"/>
                  <a:pt x="48" y="262"/>
                  <a:pt x="48" y="262"/>
                </a:cubicBezTo>
                <a:cubicBezTo>
                  <a:pt x="41" y="262"/>
                  <a:pt x="35" y="257"/>
                  <a:pt x="35" y="249"/>
                </a:cubicBezTo>
                <a:cubicBezTo>
                  <a:pt x="35" y="232"/>
                  <a:pt x="35" y="232"/>
                  <a:pt x="35" y="232"/>
                </a:cubicBezTo>
                <a:cubicBezTo>
                  <a:pt x="52" y="232"/>
                  <a:pt x="52" y="232"/>
                  <a:pt x="52" y="232"/>
                </a:cubicBezTo>
                <a:close/>
                <a:moveTo>
                  <a:pt x="12" y="114"/>
                </a:moveTo>
                <a:cubicBezTo>
                  <a:pt x="14" y="114"/>
                  <a:pt x="15" y="112"/>
                  <a:pt x="15" y="110"/>
                </a:cubicBezTo>
                <a:cubicBezTo>
                  <a:pt x="15" y="76"/>
                  <a:pt x="15" y="76"/>
                  <a:pt x="15" y="76"/>
                </a:cubicBezTo>
                <a:cubicBezTo>
                  <a:pt x="15" y="74"/>
                  <a:pt x="14" y="71"/>
                  <a:pt x="12" y="70"/>
                </a:cubicBezTo>
                <a:lnTo>
                  <a:pt x="12" y="114"/>
                </a:lnTo>
                <a:close/>
                <a:moveTo>
                  <a:pt x="12" y="70"/>
                </a:moveTo>
                <a:cubicBezTo>
                  <a:pt x="12" y="114"/>
                  <a:pt x="12" y="114"/>
                  <a:pt x="12" y="114"/>
                </a:cubicBezTo>
                <a:cubicBezTo>
                  <a:pt x="12" y="114"/>
                  <a:pt x="11" y="114"/>
                  <a:pt x="11" y="113"/>
                </a:cubicBezTo>
                <a:cubicBezTo>
                  <a:pt x="4" y="111"/>
                  <a:pt x="4" y="111"/>
                  <a:pt x="4" y="111"/>
                </a:cubicBezTo>
                <a:cubicBezTo>
                  <a:pt x="2" y="110"/>
                  <a:pt x="0" y="107"/>
                  <a:pt x="0" y="104"/>
                </a:cubicBezTo>
                <a:cubicBezTo>
                  <a:pt x="0" y="70"/>
                  <a:pt x="0" y="70"/>
                  <a:pt x="0" y="70"/>
                </a:cubicBezTo>
                <a:cubicBezTo>
                  <a:pt x="0" y="67"/>
                  <a:pt x="2" y="66"/>
                  <a:pt x="4" y="67"/>
                </a:cubicBezTo>
                <a:cubicBezTo>
                  <a:pt x="11" y="69"/>
                  <a:pt x="11" y="69"/>
                  <a:pt x="11" y="69"/>
                </a:cubicBezTo>
                <a:cubicBezTo>
                  <a:pt x="11" y="70"/>
                  <a:pt x="12" y="70"/>
                  <a:pt x="12" y="70"/>
                </a:cubicBezTo>
                <a:close/>
                <a:moveTo>
                  <a:pt x="12" y="154"/>
                </a:moveTo>
                <a:cubicBezTo>
                  <a:pt x="12" y="220"/>
                  <a:pt x="12" y="220"/>
                  <a:pt x="12" y="220"/>
                </a:cubicBezTo>
                <a:cubicBezTo>
                  <a:pt x="9" y="220"/>
                  <a:pt x="9" y="220"/>
                  <a:pt x="9" y="220"/>
                </a:cubicBezTo>
                <a:cubicBezTo>
                  <a:pt x="9" y="164"/>
                  <a:pt x="9" y="164"/>
                  <a:pt x="9" y="164"/>
                </a:cubicBezTo>
                <a:cubicBezTo>
                  <a:pt x="9" y="160"/>
                  <a:pt x="10" y="157"/>
                  <a:pt x="12" y="154"/>
                </a:cubicBez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86" name="Freeform 76"/>
          <p:cNvSpPr>
            <a:spLocks noEditPoints="1"/>
          </p:cNvSpPr>
          <p:nvPr/>
        </p:nvSpPr>
        <p:spPr bwMode="auto">
          <a:xfrm>
            <a:off x="5918487" y="2264192"/>
            <a:ext cx="482078" cy="365427"/>
          </a:xfrm>
          <a:custGeom>
            <a:avLst/>
            <a:gdLst>
              <a:gd name="T0" fmla="*/ 271 w 295"/>
              <a:gd name="T1" fmla="*/ 0 h 224"/>
              <a:gd name="T2" fmla="*/ 277 w 295"/>
              <a:gd name="T3" fmla="*/ 35 h 224"/>
              <a:gd name="T4" fmla="*/ 224 w 295"/>
              <a:gd name="T5" fmla="*/ 224 h 224"/>
              <a:gd name="T6" fmla="*/ 248 w 295"/>
              <a:gd name="T7" fmla="*/ 188 h 224"/>
              <a:gd name="T8" fmla="*/ 249 w 295"/>
              <a:gd name="T9" fmla="*/ 29 h 224"/>
              <a:gd name="T10" fmla="*/ 224 w 295"/>
              <a:gd name="T11" fmla="*/ 194 h 224"/>
              <a:gd name="T12" fmla="*/ 224 w 295"/>
              <a:gd name="T13" fmla="*/ 16 h 224"/>
              <a:gd name="T14" fmla="*/ 224 w 295"/>
              <a:gd name="T15" fmla="*/ 208 h 224"/>
              <a:gd name="T16" fmla="*/ 224 w 295"/>
              <a:gd name="T17" fmla="*/ 179 h 224"/>
              <a:gd name="T18" fmla="*/ 224 w 295"/>
              <a:gd name="T19" fmla="*/ 194 h 224"/>
              <a:gd name="T20" fmla="*/ 201 w 295"/>
              <a:gd name="T21" fmla="*/ 128 h 224"/>
              <a:gd name="T22" fmla="*/ 203 w 295"/>
              <a:gd name="T23" fmla="*/ 98 h 224"/>
              <a:gd name="T24" fmla="*/ 195 w 295"/>
              <a:gd name="T25" fmla="*/ 67 h 224"/>
              <a:gd name="T26" fmla="*/ 187 w 295"/>
              <a:gd name="T27" fmla="*/ 128 h 224"/>
              <a:gd name="T28" fmla="*/ 187 w 295"/>
              <a:gd name="T29" fmla="*/ 100 h 224"/>
              <a:gd name="T30" fmla="*/ 190 w 295"/>
              <a:gd name="T31" fmla="*/ 75 h 224"/>
              <a:gd name="T32" fmla="*/ 187 w 295"/>
              <a:gd name="T33" fmla="*/ 0 h 224"/>
              <a:gd name="T34" fmla="*/ 187 w 295"/>
              <a:gd name="T35" fmla="*/ 0 h 224"/>
              <a:gd name="T36" fmla="*/ 147 w 295"/>
              <a:gd name="T37" fmla="*/ 208 h 224"/>
              <a:gd name="T38" fmla="*/ 182 w 295"/>
              <a:gd name="T39" fmla="*/ 67 h 224"/>
              <a:gd name="T40" fmla="*/ 168 w 295"/>
              <a:gd name="T41" fmla="*/ 109 h 224"/>
              <a:gd name="T42" fmla="*/ 187 w 295"/>
              <a:gd name="T43" fmla="*/ 194 h 224"/>
              <a:gd name="T44" fmla="*/ 148 w 295"/>
              <a:gd name="T45" fmla="*/ 125 h 224"/>
              <a:gd name="T46" fmla="*/ 147 w 295"/>
              <a:gd name="T47" fmla="*/ 106 h 224"/>
              <a:gd name="T48" fmla="*/ 184 w 295"/>
              <a:gd name="T49" fmla="*/ 70 h 224"/>
              <a:gd name="T50" fmla="*/ 187 w 295"/>
              <a:gd name="T51" fmla="*/ 91 h 224"/>
              <a:gd name="T52" fmla="*/ 179 w 295"/>
              <a:gd name="T53" fmla="*/ 116 h 224"/>
              <a:gd name="T54" fmla="*/ 187 w 295"/>
              <a:gd name="T55" fmla="*/ 100 h 224"/>
              <a:gd name="T56" fmla="*/ 147 w 295"/>
              <a:gd name="T57" fmla="*/ 16 h 224"/>
              <a:gd name="T58" fmla="*/ 147 w 295"/>
              <a:gd name="T59" fmla="*/ 208 h 224"/>
              <a:gd name="T60" fmla="*/ 147 w 295"/>
              <a:gd name="T61" fmla="*/ 106 h 224"/>
              <a:gd name="T62" fmla="*/ 127 w 295"/>
              <a:gd name="T63" fmla="*/ 121 h 224"/>
              <a:gd name="T64" fmla="*/ 147 w 295"/>
              <a:gd name="T65" fmla="*/ 137 h 224"/>
              <a:gd name="T66" fmla="*/ 102 w 295"/>
              <a:gd name="T67" fmla="*/ 156 h 224"/>
              <a:gd name="T68" fmla="*/ 109 w 295"/>
              <a:gd name="T69" fmla="*/ 113 h 224"/>
              <a:gd name="T70" fmla="*/ 100 w 295"/>
              <a:gd name="T71" fmla="*/ 93 h 224"/>
              <a:gd name="T72" fmla="*/ 111 w 295"/>
              <a:gd name="T73" fmla="*/ 97 h 224"/>
              <a:gd name="T74" fmla="*/ 99 w 295"/>
              <a:gd name="T75" fmla="*/ 88 h 224"/>
              <a:gd name="T76" fmla="*/ 101 w 295"/>
              <a:gd name="T77" fmla="*/ 150 h 224"/>
              <a:gd name="T78" fmla="*/ 99 w 295"/>
              <a:gd name="T79" fmla="*/ 123 h 224"/>
              <a:gd name="T80" fmla="*/ 0 w 295"/>
              <a:gd name="T81" fmla="*/ 23 h 224"/>
              <a:gd name="T82" fmla="*/ 99 w 295"/>
              <a:gd name="T83" fmla="*/ 208 h 224"/>
              <a:gd name="T84" fmla="*/ 17 w 295"/>
              <a:gd name="T85" fmla="*/ 35 h 224"/>
              <a:gd name="T86" fmla="*/ 99 w 295"/>
              <a:gd name="T87" fmla="*/ 29 h 224"/>
              <a:gd name="T88" fmla="*/ 79 w 295"/>
              <a:gd name="T89" fmla="*/ 129 h 224"/>
              <a:gd name="T90" fmla="*/ 99 w 295"/>
              <a:gd name="T91" fmla="*/ 157 h 224"/>
              <a:gd name="T92" fmla="*/ 30 w 295"/>
              <a:gd name="T93" fmla="*/ 45 h 224"/>
              <a:gd name="T94" fmla="*/ 99 w 295"/>
              <a:gd name="T95" fmla="*/ 115 h 224"/>
              <a:gd name="T96" fmla="*/ 99 w 295"/>
              <a:gd name="T97" fmla="*/ 123 h 224"/>
              <a:gd name="T98" fmla="*/ 91 w 295"/>
              <a:gd name="T99" fmla="*/ 133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95" h="224">
                <a:moveTo>
                  <a:pt x="271" y="224"/>
                </a:moveTo>
                <a:cubicBezTo>
                  <a:pt x="284" y="224"/>
                  <a:pt x="295" y="213"/>
                  <a:pt x="295" y="200"/>
                </a:cubicBezTo>
                <a:cubicBezTo>
                  <a:pt x="295" y="23"/>
                  <a:pt x="295" y="23"/>
                  <a:pt x="295" y="23"/>
                </a:cubicBezTo>
                <a:cubicBezTo>
                  <a:pt x="295" y="10"/>
                  <a:pt x="284" y="0"/>
                  <a:pt x="271" y="0"/>
                </a:cubicBezTo>
                <a:cubicBezTo>
                  <a:pt x="224" y="0"/>
                  <a:pt x="224" y="0"/>
                  <a:pt x="224" y="0"/>
                </a:cubicBezTo>
                <a:cubicBezTo>
                  <a:pt x="224" y="16"/>
                  <a:pt x="224" y="16"/>
                  <a:pt x="224" y="16"/>
                </a:cubicBezTo>
                <a:cubicBezTo>
                  <a:pt x="258" y="16"/>
                  <a:pt x="258" y="16"/>
                  <a:pt x="258" y="16"/>
                </a:cubicBezTo>
                <a:cubicBezTo>
                  <a:pt x="268" y="16"/>
                  <a:pt x="277" y="24"/>
                  <a:pt x="277" y="35"/>
                </a:cubicBezTo>
                <a:cubicBezTo>
                  <a:pt x="277" y="189"/>
                  <a:pt x="277" y="189"/>
                  <a:pt x="277" y="189"/>
                </a:cubicBezTo>
                <a:cubicBezTo>
                  <a:pt x="277" y="199"/>
                  <a:pt x="268" y="208"/>
                  <a:pt x="258" y="208"/>
                </a:cubicBezTo>
                <a:cubicBezTo>
                  <a:pt x="224" y="208"/>
                  <a:pt x="224" y="208"/>
                  <a:pt x="224" y="208"/>
                </a:cubicBezTo>
                <a:cubicBezTo>
                  <a:pt x="224" y="224"/>
                  <a:pt x="224" y="224"/>
                  <a:pt x="224" y="224"/>
                </a:cubicBezTo>
                <a:cubicBezTo>
                  <a:pt x="271" y="224"/>
                  <a:pt x="271" y="224"/>
                  <a:pt x="271" y="224"/>
                </a:cubicBezTo>
                <a:close/>
                <a:moveTo>
                  <a:pt x="224" y="194"/>
                </a:moveTo>
                <a:cubicBezTo>
                  <a:pt x="224" y="188"/>
                  <a:pt x="224" y="188"/>
                  <a:pt x="224" y="188"/>
                </a:cubicBezTo>
                <a:cubicBezTo>
                  <a:pt x="248" y="188"/>
                  <a:pt x="248" y="188"/>
                  <a:pt x="248" y="188"/>
                </a:cubicBezTo>
                <a:cubicBezTo>
                  <a:pt x="248" y="179"/>
                  <a:pt x="248" y="179"/>
                  <a:pt x="248" y="179"/>
                </a:cubicBezTo>
                <a:cubicBezTo>
                  <a:pt x="224" y="179"/>
                  <a:pt x="224" y="179"/>
                  <a:pt x="224" y="179"/>
                </a:cubicBezTo>
                <a:cubicBezTo>
                  <a:pt x="224" y="29"/>
                  <a:pt x="224" y="29"/>
                  <a:pt x="224" y="29"/>
                </a:cubicBezTo>
                <a:cubicBezTo>
                  <a:pt x="249" y="29"/>
                  <a:pt x="249" y="29"/>
                  <a:pt x="249" y="29"/>
                </a:cubicBezTo>
                <a:cubicBezTo>
                  <a:pt x="257" y="29"/>
                  <a:pt x="264" y="36"/>
                  <a:pt x="264" y="45"/>
                </a:cubicBezTo>
                <a:cubicBezTo>
                  <a:pt x="264" y="179"/>
                  <a:pt x="264" y="179"/>
                  <a:pt x="264" y="179"/>
                </a:cubicBezTo>
                <a:cubicBezTo>
                  <a:pt x="264" y="187"/>
                  <a:pt x="257" y="194"/>
                  <a:pt x="249" y="194"/>
                </a:cubicBezTo>
                <a:lnTo>
                  <a:pt x="224" y="194"/>
                </a:lnTo>
                <a:close/>
                <a:moveTo>
                  <a:pt x="224" y="0"/>
                </a:moveTo>
                <a:cubicBezTo>
                  <a:pt x="187" y="0"/>
                  <a:pt x="187" y="0"/>
                  <a:pt x="187" y="0"/>
                </a:cubicBezTo>
                <a:cubicBezTo>
                  <a:pt x="187" y="16"/>
                  <a:pt x="187" y="16"/>
                  <a:pt x="187" y="16"/>
                </a:cubicBezTo>
                <a:cubicBezTo>
                  <a:pt x="224" y="16"/>
                  <a:pt x="224" y="16"/>
                  <a:pt x="224" y="16"/>
                </a:cubicBezTo>
                <a:cubicBezTo>
                  <a:pt x="224" y="0"/>
                  <a:pt x="224" y="0"/>
                  <a:pt x="224" y="0"/>
                </a:cubicBezTo>
                <a:close/>
                <a:moveTo>
                  <a:pt x="187" y="224"/>
                </a:moveTo>
                <a:cubicBezTo>
                  <a:pt x="224" y="224"/>
                  <a:pt x="224" y="224"/>
                  <a:pt x="224" y="224"/>
                </a:cubicBezTo>
                <a:cubicBezTo>
                  <a:pt x="224" y="208"/>
                  <a:pt x="224" y="208"/>
                  <a:pt x="224" y="208"/>
                </a:cubicBezTo>
                <a:cubicBezTo>
                  <a:pt x="187" y="208"/>
                  <a:pt x="187" y="208"/>
                  <a:pt x="187" y="208"/>
                </a:cubicBezTo>
                <a:cubicBezTo>
                  <a:pt x="187" y="224"/>
                  <a:pt x="187" y="224"/>
                  <a:pt x="187" y="224"/>
                </a:cubicBezTo>
                <a:close/>
                <a:moveTo>
                  <a:pt x="224" y="29"/>
                </a:moveTo>
                <a:cubicBezTo>
                  <a:pt x="224" y="179"/>
                  <a:pt x="224" y="179"/>
                  <a:pt x="224" y="179"/>
                </a:cubicBezTo>
                <a:cubicBezTo>
                  <a:pt x="200" y="179"/>
                  <a:pt x="200" y="179"/>
                  <a:pt x="200" y="179"/>
                </a:cubicBezTo>
                <a:cubicBezTo>
                  <a:pt x="200" y="188"/>
                  <a:pt x="200" y="188"/>
                  <a:pt x="200" y="188"/>
                </a:cubicBezTo>
                <a:cubicBezTo>
                  <a:pt x="224" y="188"/>
                  <a:pt x="224" y="188"/>
                  <a:pt x="224" y="188"/>
                </a:cubicBezTo>
                <a:cubicBezTo>
                  <a:pt x="224" y="194"/>
                  <a:pt x="224" y="194"/>
                  <a:pt x="224" y="194"/>
                </a:cubicBezTo>
                <a:cubicBezTo>
                  <a:pt x="187" y="194"/>
                  <a:pt x="187" y="194"/>
                  <a:pt x="187" y="194"/>
                </a:cubicBezTo>
                <a:cubicBezTo>
                  <a:pt x="187" y="135"/>
                  <a:pt x="187" y="135"/>
                  <a:pt x="187" y="135"/>
                </a:cubicBezTo>
                <a:cubicBezTo>
                  <a:pt x="188" y="135"/>
                  <a:pt x="189" y="134"/>
                  <a:pt x="189" y="134"/>
                </a:cubicBezTo>
                <a:cubicBezTo>
                  <a:pt x="194" y="133"/>
                  <a:pt x="197" y="131"/>
                  <a:pt x="201" y="128"/>
                </a:cubicBezTo>
                <a:cubicBezTo>
                  <a:pt x="204" y="124"/>
                  <a:pt x="206" y="121"/>
                  <a:pt x="207" y="117"/>
                </a:cubicBezTo>
                <a:cubicBezTo>
                  <a:pt x="208" y="115"/>
                  <a:pt x="208" y="113"/>
                  <a:pt x="208" y="111"/>
                </a:cubicBezTo>
                <a:cubicBezTo>
                  <a:pt x="208" y="109"/>
                  <a:pt x="208" y="107"/>
                  <a:pt x="207" y="104"/>
                </a:cubicBezTo>
                <a:cubicBezTo>
                  <a:pt x="207" y="102"/>
                  <a:pt x="205" y="100"/>
                  <a:pt x="203" y="98"/>
                </a:cubicBezTo>
                <a:cubicBezTo>
                  <a:pt x="200" y="96"/>
                  <a:pt x="197" y="94"/>
                  <a:pt x="193" y="94"/>
                </a:cubicBezTo>
                <a:cubicBezTo>
                  <a:pt x="197" y="91"/>
                  <a:pt x="199" y="88"/>
                  <a:pt x="201" y="85"/>
                </a:cubicBezTo>
                <a:cubicBezTo>
                  <a:pt x="202" y="81"/>
                  <a:pt x="202" y="78"/>
                  <a:pt x="201" y="74"/>
                </a:cubicBezTo>
                <a:cubicBezTo>
                  <a:pt x="200" y="71"/>
                  <a:pt x="198" y="69"/>
                  <a:pt x="195" y="67"/>
                </a:cubicBezTo>
                <a:cubicBezTo>
                  <a:pt x="193" y="66"/>
                  <a:pt x="190" y="66"/>
                  <a:pt x="187" y="66"/>
                </a:cubicBezTo>
                <a:cubicBezTo>
                  <a:pt x="187" y="29"/>
                  <a:pt x="187" y="29"/>
                  <a:pt x="187" y="29"/>
                </a:cubicBezTo>
                <a:cubicBezTo>
                  <a:pt x="224" y="29"/>
                  <a:pt x="224" y="29"/>
                  <a:pt x="224" y="29"/>
                </a:cubicBezTo>
                <a:close/>
                <a:moveTo>
                  <a:pt x="187" y="128"/>
                </a:moveTo>
                <a:cubicBezTo>
                  <a:pt x="187" y="128"/>
                  <a:pt x="188" y="128"/>
                  <a:pt x="188" y="128"/>
                </a:cubicBezTo>
                <a:cubicBezTo>
                  <a:pt x="191" y="127"/>
                  <a:pt x="193" y="125"/>
                  <a:pt x="194" y="122"/>
                </a:cubicBezTo>
                <a:cubicBezTo>
                  <a:pt x="195" y="118"/>
                  <a:pt x="195" y="115"/>
                  <a:pt x="194" y="111"/>
                </a:cubicBezTo>
                <a:cubicBezTo>
                  <a:pt x="193" y="106"/>
                  <a:pt x="191" y="103"/>
                  <a:pt x="187" y="100"/>
                </a:cubicBezTo>
                <a:cubicBezTo>
                  <a:pt x="187" y="128"/>
                  <a:pt x="187" y="128"/>
                  <a:pt x="187" y="128"/>
                </a:cubicBezTo>
                <a:close/>
                <a:moveTo>
                  <a:pt x="187" y="91"/>
                </a:moveTo>
                <a:cubicBezTo>
                  <a:pt x="189" y="87"/>
                  <a:pt x="190" y="84"/>
                  <a:pt x="190" y="80"/>
                </a:cubicBezTo>
                <a:cubicBezTo>
                  <a:pt x="190" y="78"/>
                  <a:pt x="190" y="77"/>
                  <a:pt x="190" y="75"/>
                </a:cubicBezTo>
                <a:cubicBezTo>
                  <a:pt x="189" y="74"/>
                  <a:pt x="189" y="72"/>
                  <a:pt x="188" y="71"/>
                </a:cubicBezTo>
                <a:cubicBezTo>
                  <a:pt x="187" y="71"/>
                  <a:pt x="187" y="71"/>
                  <a:pt x="187" y="71"/>
                </a:cubicBezTo>
                <a:lnTo>
                  <a:pt x="187" y="91"/>
                </a:lnTo>
                <a:close/>
                <a:moveTo>
                  <a:pt x="187" y="0"/>
                </a:moveTo>
                <a:cubicBezTo>
                  <a:pt x="147" y="0"/>
                  <a:pt x="147" y="0"/>
                  <a:pt x="147" y="0"/>
                </a:cubicBezTo>
                <a:cubicBezTo>
                  <a:pt x="147" y="16"/>
                  <a:pt x="147" y="16"/>
                  <a:pt x="147" y="16"/>
                </a:cubicBezTo>
                <a:cubicBezTo>
                  <a:pt x="187" y="16"/>
                  <a:pt x="187" y="16"/>
                  <a:pt x="187" y="16"/>
                </a:cubicBezTo>
                <a:cubicBezTo>
                  <a:pt x="187" y="0"/>
                  <a:pt x="187" y="0"/>
                  <a:pt x="187" y="0"/>
                </a:cubicBezTo>
                <a:close/>
                <a:moveTo>
                  <a:pt x="147" y="224"/>
                </a:moveTo>
                <a:cubicBezTo>
                  <a:pt x="187" y="224"/>
                  <a:pt x="187" y="224"/>
                  <a:pt x="187" y="224"/>
                </a:cubicBezTo>
                <a:cubicBezTo>
                  <a:pt x="187" y="208"/>
                  <a:pt x="187" y="208"/>
                  <a:pt x="187" y="208"/>
                </a:cubicBezTo>
                <a:cubicBezTo>
                  <a:pt x="147" y="208"/>
                  <a:pt x="147" y="208"/>
                  <a:pt x="147" y="208"/>
                </a:cubicBezTo>
                <a:cubicBezTo>
                  <a:pt x="147" y="224"/>
                  <a:pt x="147" y="224"/>
                  <a:pt x="147" y="224"/>
                </a:cubicBezTo>
                <a:close/>
                <a:moveTo>
                  <a:pt x="187" y="29"/>
                </a:moveTo>
                <a:cubicBezTo>
                  <a:pt x="187" y="66"/>
                  <a:pt x="187" y="66"/>
                  <a:pt x="187" y="66"/>
                </a:cubicBezTo>
                <a:cubicBezTo>
                  <a:pt x="185" y="66"/>
                  <a:pt x="184" y="66"/>
                  <a:pt x="182" y="67"/>
                </a:cubicBezTo>
                <a:cubicBezTo>
                  <a:pt x="176" y="68"/>
                  <a:pt x="172" y="71"/>
                  <a:pt x="169" y="75"/>
                </a:cubicBezTo>
                <a:cubicBezTo>
                  <a:pt x="167" y="80"/>
                  <a:pt x="166" y="84"/>
                  <a:pt x="167" y="88"/>
                </a:cubicBezTo>
                <a:cubicBezTo>
                  <a:pt x="168" y="93"/>
                  <a:pt x="172" y="97"/>
                  <a:pt x="177" y="98"/>
                </a:cubicBezTo>
                <a:cubicBezTo>
                  <a:pt x="173" y="101"/>
                  <a:pt x="169" y="105"/>
                  <a:pt x="168" y="109"/>
                </a:cubicBezTo>
                <a:cubicBezTo>
                  <a:pt x="166" y="113"/>
                  <a:pt x="165" y="117"/>
                  <a:pt x="167" y="122"/>
                </a:cubicBezTo>
                <a:cubicBezTo>
                  <a:pt x="168" y="126"/>
                  <a:pt x="170" y="130"/>
                  <a:pt x="175" y="133"/>
                </a:cubicBezTo>
                <a:cubicBezTo>
                  <a:pt x="178" y="135"/>
                  <a:pt x="182" y="135"/>
                  <a:pt x="187" y="135"/>
                </a:cubicBezTo>
                <a:cubicBezTo>
                  <a:pt x="187" y="194"/>
                  <a:pt x="187" y="194"/>
                  <a:pt x="187" y="194"/>
                </a:cubicBezTo>
                <a:cubicBezTo>
                  <a:pt x="147" y="194"/>
                  <a:pt x="147" y="194"/>
                  <a:pt x="147" y="194"/>
                </a:cubicBezTo>
                <a:cubicBezTo>
                  <a:pt x="147" y="137"/>
                  <a:pt x="147" y="137"/>
                  <a:pt x="147" y="137"/>
                </a:cubicBezTo>
                <a:cubicBezTo>
                  <a:pt x="148" y="137"/>
                  <a:pt x="148" y="137"/>
                  <a:pt x="148" y="137"/>
                </a:cubicBezTo>
                <a:cubicBezTo>
                  <a:pt x="148" y="125"/>
                  <a:pt x="148" y="125"/>
                  <a:pt x="148" y="125"/>
                </a:cubicBezTo>
                <a:cubicBezTo>
                  <a:pt x="159" y="123"/>
                  <a:pt x="159" y="123"/>
                  <a:pt x="159" y="123"/>
                </a:cubicBezTo>
                <a:cubicBezTo>
                  <a:pt x="158" y="112"/>
                  <a:pt x="158" y="112"/>
                  <a:pt x="158" y="112"/>
                </a:cubicBezTo>
                <a:cubicBezTo>
                  <a:pt x="147" y="115"/>
                  <a:pt x="147" y="115"/>
                  <a:pt x="147" y="115"/>
                </a:cubicBezTo>
                <a:cubicBezTo>
                  <a:pt x="147" y="106"/>
                  <a:pt x="147" y="106"/>
                  <a:pt x="147" y="106"/>
                </a:cubicBezTo>
                <a:cubicBezTo>
                  <a:pt x="147" y="29"/>
                  <a:pt x="147" y="29"/>
                  <a:pt x="147" y="29"/>
                </a:cubicBezTo>
                <a:cubicBezTo>
                  <a:pt x="187" y="29"/>
                  <a:pt x="187" y="29"/>
                  <a:pt x="187" y="29"/>
                </a:cubicBezTo>
                <a:close/>
                <a:moveTo>
                  <a:pt x="187" y="71"/>
                </a:moveTo>
                <a:cubicBezTo>
                  <a:pt x="186" y="70"/>
                  <a:pt x="185" y="70"/>
                  <a:pt x="184" y="70"/>
                </a:cubicBezTo>
                <a:cubicBezTo>
                  <a:pt x="181" y="71"/>
                  <a:pt x="179" y="73"/>
                  <a:pt x="178" y="76"/>
                </a:cubicBezTo>
                <a:cubicBezTo>
                  <a:pt x="177" y="78"/>
                  <a:pt x="177" y="81"/>
                  <a:pt x="178" y="83"/>
                </a:cubicBezTo>
                <a:cubicBezTo>
                  <a:pt x="179" y="88"/>
                  <a:pt x="181" y="91"/>
                  <a:pt x="185" y="93"/>
                </a:cubicBezTo>
                <a:cubicBezTo>
                  <a:pt x="186" y="92"/>
                  <a:pt x="187" y="91"/>
                  <a:pt x="187" y="91"/>
                </a:cubicBezTo>
                <a:cubicBezTo>
                  <a:pt x="187" y="71"/>
                  <a:pt x="187" y="71"/>
                  <a:pt x="187" y="71"/>
                </a:cubicBezTo>
                <a:close/>
                <a:moveTo>
                  <a:pt x="187" y="100"/>
                </a:moveTo>
                <a:cubicBezTo>
                  <a:pt x="187" y="100"/>
                  <a:pt x="186" y="100"/>
                  <a:pt x="186" y="99"/>
                </a:cubicBezTo>
                <a:cubicBezTo>
                  <a:pt x="181" y="104"/>
                  <a:pt x="179" y="110"/>
                  <a:pt x="179" y="116"/>
                </a:cubicBezTo>
                <a:cubicBezTo>
                  <a:pt x="179" y="118"/>
                  <a:pt x="179" y="120"/>
                  <a:pt x="180" y="121"/>
                </a:cubicBezTo>
                <a:cubicBezTo>
                  <a:pt x="180" y="124"/>
                  <a:pt x="182" y="126"/>
                  <a:pt x="183" y="127"/>
                </a:cubicBezTo>
                <a:cubicBezTo>
                  <a:pt x="184" y="128"/>
                  <a:pt x="186" y="128"/>
                  <a:pt x="187" y="128"/>
                </a:cubicBezTo>
                <a:lnTo>
                  <a:pt x="187" y="100"/>
                </a:lnTo>
                <a:close/>
                <a:moveTo>
                  <a:pt x="147" y="0"/>
                </a:moveTo>
                <a:cubicBezTo>
                  <a:pt x="99" y="0"/>
                  <a:pt x="99" y="0"/>
                  <a:pt x="99" y="0"/>
                </a:cubicBezTo>
                <a:cubicBezTo>
                  <a:pt x="99" y="16"/>
                  <a:pt x="99" y="16"/>
                  <a:pt x="99" y="16"/>
                </a:cubicBezTo>
                <a:cubicBezTo>
                  <a:pt x="147" y="16"/>
                  <a:pt x="147" y="16"/>
                  <a:pt x="147" y="16"/>
                </a:cubicBezTo>
                <a:cubicBezTo>
                  <a:pt x="147" y="0"/>
                  <a:pt x="147" y="0"/>
                  <a:pt x="147" y="0"/>
                </a:cubicBezTo>
                <a:close/>
                <a:moveTo>
                  <a:pt x="99" y="224"/>
                </a:moveTo>
                <a:cubicBezTo>
                  <a:pt x="147" y="224"/>
                  <a:pt x="147" y="224"/>
                  <a:pt x="147" y="224"/>
                </a:cubicBezTo>
                <a:cubicBezTo>
                  <a:pt x="147" y="208"/>
                  <a:pt x="147" y="208"/>
                  <a:pt x="147" y="208"/>
                </a:cubicBezTo>
                <a:cubicBezTo>
                  <a:pt x="99" y="208"/>
                  <a:pt x="99" y="208"/>
                  <a:pt x="99" y="208"/>
                </a:cubicBezTo>
                <a:cubicBezTo>
                  <a:pt x="99" y="224"/>
                  <a:pt x="99" y="224"/>
                  <a:pt x="99" y="224"/>
                </a:cubicBezTo>
                <a:close/>
                <a:moveTo>
                  <a:pt x="147" y="29"/>
                </a:moveTo>
                <a:cubicBezTo>
                  <a:pt x="147" y="106"/>
                  <a:pt x="147" y="106"/>
                  <a:pt x="147" y="106"/>
                </a:cubicBezTo>
                <a:cubicBezTo>
                  <a:pt x="147" y="104"/>
                  <a:pt x="147" y="104"/>
                  <a:pt x="147" y="104"/>
                </a:cubicBezTo>
                <a:cubicBezTo>
                  <a:pt x="137" y="107"/>
                  <a:pt x="137" y="107"/>
                  <a:pt x="137" y="107"/>
                </a:cubicBezTo>
                <a:cubicBezTo>
                  <a:pt x="138" y="118"/>
                  <a:pt x="138" y="118"/>
                  <a:pt x="138" y="118"/>
                </a:cubicBezTo>
                <a:cubicBezTo>
                  <a:pt x="127" y="121"/>
                  <a:pt x="127" y="121"/>
                  <a:pt x="127" y="121"/>
                </a:cubicBezTo>
                <a:cubicBezTo>
                  <a:pt x="127" y="131"/>
                  <a:pt x="127" y="131"/>
                  <a:pt x="127" y="131"/>
                </a:cubicBezTo>
                <a:cubicBezTo>
                  <a:pt x="138" y="128"/>
                  <a:pt x="138" y="128"/>
                  <a:pt x="138" y="128"/>
                </a:cubicBezTo>
                <a:cubicBezTo>
                  <a:pt x="138" y="139"/>
                  <a:pt x="138" y="139"/>
                  <a:pt x="138" y="139"/>
                </a:cubicBezTo>
                <a:cubicBezTo>
                  <a:pt x="147" y="137"/>
                  <a:pt x="147" y="137"/>
                  <a:pt x="147" y="137"/>
                </a:cubicBezTo>
                <a:cubicBezTo>
                  <a:pt x="147" y="194"/>
                  <a:pt x="147" y="194"/>
                  <a:pt x="147" y="194"/>
                </a:cubicBezTo>
                <a:cubicBezTo>
                  <a:pt x="99" y="194"/>
                  <a:pt x="99" y="194"/>
                  <a:pt x="99" y="194"/>
                </a:cubicBezTo>
                <a:cubicBezTo>
                  <a:pt x="99" y="157"/>
                  <a:pt x="99" y="157"/>
                  <a:pt x="99" y="157"/>
                </a:cubicBezTo>
                <a:cubicBezTo>
                  <a:pt x="100" y="157"/>
                  <a:pt x="101" y="157"/>
                  <a:pt x="102" y="156"/>
                </a:cubicBezTo>
                <a:cubicBezTo>
                  <a:pt x="109" y="155"/>
                  <a:pt x="113" y="151"/>
                  <a:pt x="117" y="145"/>
                </a:cubicBezTo>
                <a:cubicBezTo>
                  <a:pt x="120" y="139"/>
                  <a:pt x="121" y="132"/>
                  <a:pt x="119" y="124"/>
                </a:cubicBezTo>
                <a:cubicBezTo>
                  <a:pt x="118" y="120"/>
                  <a:pt x="116" y="117"/>
                  <a:pt x="114" y="115"/>
                </a:cubicBezTo>
                <a:cubicBezTo>
                  <a:pt x="112" y="114"/>
                  <a:pt x="111" y="113"/>
                  <a:pt x="109" y="113"/>
                </a:cubicBezTo>
                <a:cubicBezTo>
                  <a:pt x="108" y="112"/>
                  <a:pt x="105" y="113"/>
                  <a:pt x="103" y="113"/>
                </a:cubicBezTo>
                <a:cubicBezTo>
                  <a:pt x="101" y="114"/>
                  <a:pt x="100" y="114"/>
                  <a:pt x="99" y="115"/>
                </a:cubicBezTo>
                <a:cubicBezTo>
                  <a:pt x="99" y="93"/>
                  <a:pt x="99" y="93"/>
                  <a:pt x="99" y="93"/>
                </a:cubicBezTo>
                <a:cubicBezTo>
                  <a:pt x="100" y="93"/>
                  <a:pt x="100" y="93"/>
                  <a:pt x="100" y="93"/>
                </a:cubicBezTo>
                <a:cubicBezTo>
                  <a:pt x="102" y="93"/>
                  <a:pt x="103" y="93"/>
                  <a:pt x="104" y="94"/>
                </a:cubicBezTo>
                <a:cubicBezTo>
                  <a:pt x="105" y="94"/>
                  <a:pt x="106" y="95"/>
                  <a:pt x="106" y="97"/>
                </a:cubicBezTo>
                <a:cubicBezTo>
                  <a:pt x="106" y="98"/>
                  <a:pt x="106" y="99"/>
                  <a:pt x="105" y="100"/>
                </a:cubicBezTo>
                <a:cubicBezTo>
                  <a:pt x="108" y="99"/>
                  <a:pt x="110" y="98"/>
                  <a:pt x="111" y="97"/>
                </a:cubicBezTo>
                <a:cubicBezTo>
                  <a:pt x="112" y="95"/>
                  <a:pt x="112" y="93"/>
                  <a:pt x="111" y="92"/>
                </a:cubicBezTo>
                <a:cubicBezTo>
                  <a:pt x="111" y="90"/>
                  <a:pt x="110" y="89"/>
                  <a:pt x="107" y="88"/>
                </a:cubicBezTo>
                <a:cubicBezTo>
                  <a:pt x="105" y="87"/>
                  <a:pt x="103" y="87"/>
                  <a:pt x="100" y="88"/>
                </a:cubicBezTo>
                <a:cubicBezTo>
                  <a:pt x="99" y="88"/>
                  <a:pt x="99" y="88"/>
                  <a:pt x="99" y="88"/>
                </a:cubicBezTo>
                <a:cubicBezTo>
                  <a:pt x="99" y="29"/>
                  <a:pt x="99" y="29"/>
                  <a:pt x="99" y="29"/>
                </a:cubicBezTo>
                <a:cubicBezTo>
                  <a:pt x="147" y="29"/>
                  <a:pt x="147" y="29"/>
                  <a:pt x="147" y="29"/>
                </a:cubicBezTo>
                <a:close/>
                <a:moveTo>
                  <a:pt x="99" y="150"/>
                </a:moveTo>
                <a:cubicBezTo>
                  <a:pt x="100" y="150"/>
                  <a:pt x="101" y="150"/>
                  <a:pt x="101" y="150"/>
                </a:cubicBezTo>
                <a:cubicBezTo>
                  <a:pt x="105" y="149"/>
                  <a:pt x="107" y="146"/>
                  <a:pt x="109" y="142"/>
                </a:cubicBezTo>
                <a:cubicBezTo>
                  <a:pt x="110" y="137"/>
                  <a:pt x="111" y="133"/>
                  <a:pt x="110" y="129"/>
                </a:cubicBezTo>
                <a:cubicBezTo>
                  <a:pt x="108" y="123"/>
                  <a:pt x="106" y="120"/>
                  <a:pt x="103" y="121"/>
                </a:cubicBezTo>
                <a:cubicBezTo>
                  <a:pt x="101" y="121"/>
                  <a:pt x="100" y="122"/>
                  <a:pt x="99" y="123"/>
                </a:cubicBezTo>
                <a:lnTo>
                  <a:pt x="99" y="150"/>
                </a:lnTo>
                <a:close/>
                <a:moveTo>
                  <a:pt x="99" y="0"/>
                </a:moveTo>
                <a:cubicBezTo>
                  <a:pt x="23" y="0"/>
                  <a:pt x="23" y="0"/>
                  <a:pt x="23" y="0"/>
                </a:cubicBezTo>
                <a:cubicBezTo>
                  <a:pt x="10" y="0"/>
                  <a:pt x="0" y="10"/>
                  <a:pt x="0" y="23"/>
                </a:cubicBezTo>
                <a:cubicBezTo>
                  <a:pt x="0" y="200"/>
                  <a:pt x="0" y="200"/>
                  <a:pt x="0" y="200"/>
                </a:cubicBezTo>
                <a:cubicBezTo>
                  <a:pt x="0" y="213"/>
                  <a:pt x="10" y="224"/>
                  <a:pt x="23" y="224"/>
                </a:cubicBezTo>
                <a:cubicBezTo>
                  <a:pt x="99" y="224"/>
                  <a:pt x="99" y="224"/>
                  <a:pt x="99" y="224"/>
                </a:cubicBezTo>
                <a:cubicBezTo>
                  <a:pt x="99" y="208"/>
                  <a:pt x="99" y="208"/>
                  <a:pt x="99" y="208"/>
                </a:cubicBezTo>
                <a:cubicBezTo>
                  <a:pt x="37" y="208"/>
                  <a:pt x="37" y="208"/>
                  <a:pt x="37" y="208"/>
                </a:cubicBezTo>
                <a:cubicBezTo>
                  <a:pt x="37" y="208"/>
                  <a:pt x="37" y="208"/>
                  <a:pt x="37" y="208"/>
                </a:cubicBezTo>
                <a:cubicBezTo>
                  <a:pt x="26" y="208"/>
                  <a:pt x="17" y="199"/>
                  <a:pt x="17" y="189"/>
                </a:cubicBezTo>
                <a:cubicBezTo>
                  <a:pt x="17" y="35"/>
                  <a:pt x="17" y="35"/>
                  <a:pt x="17" y="35"/>
                </a:cubicBezTo>
                <a:cubicBezTo>
                  <a:pt x="17" y="24"/>
                  <a:pt x="26" y="16"/>
                  <a:pt x="37" y="16"/>
                </a:cubicBezTo>
                <a:cubicBezTo>
                  <a:pt x="99" y="16"/>
                  <a:pt x="99" y="16"/>
                  <a:pt x="99" y="16"/>
                </a:cubicBezTo>
                <a:cubicBezTo>
                  <a:pt x="99" y="0"/>
                  <a:pt x="99" y="0"/>
                  <a:pt x="99" y="0"/>
                </a:cubicBezTo>
                <a:close/>
                <a:moveTo>
                  <a:pt x="99" y="29"/>
                </a:moveTo>
                <a:cubicBezTo>
                  <a:pt x="99" y="88"/>
                  <a:pt x="99" y="88"/>
                  <a:pt x="99" y="88"/>
                </a:cubicBezTo>
                <a:cubicBezTo>
                  <a:pt x="93" y="89"/>
                  <a:pt x="89" y="93"/>
                  <a:pt x="85" y="97"/>
                </a:cubicBezTo>
                <a:cubicBezTo>
                  <a:pt x="82" y="102"/>
                  <a:pt x="80" y="109"/>
                  <a:pt x="79" y="116"/>
                </a:cubicBezTo>
                <a:cubicBezTo>
                  <a:pt x="78" y="120"/>
                  <a:pt x="78" y="124"/>
                  <a:pt x="79" y="129"/>
                </a:cubicBezTo>
                <a:cubicBezTo>
                  <a:pt x="79" y="134"/>
                  <a:pt x="80" y="138"/>
                  <a:pt x="81" y="142"/>
                </a:cubicBezTo>
                <a:cubicBezTo>
                  <a:pt x="81" y="144"/>
                  <a:pt x="81" y="144"/>
                  <a:pt x="81" y="144"/>
                </a:cubicBezTo>
                <a:cubicBezTo>
                  <a:pt x="82" y="146"/>
                  <a:pt x="82" y="148"/>
                  <a:pt x="83" y="150"/>
                </a:cubicBezTo>
                <a:cubicBezTo>
                  <a:pt x="86" y="156"/>
                  <a:pt x="92" y="158"/>
                  <a:pt x="99" y="157"/>
                </a:cubicBezTo>
                <a:cubicBezTo>
                  <a:pt x="99" y="194"/>
                  <a:pt x="99" y="194"/>
                  <a:pt x="99" y="194"/>
                </a:cubicBezTo>
                <a:cubicBezTo>
                  <a:pt x="46" y="194"/>
                  <a:pt x="46" y="194"/>
                  <a:pt x="46" y="194"/>
                </a:cubicBezTo>
                <a:cubicBezTo>
                  <a:pt x="37" y="194"/>
                  <a:pt x="30" y="187"/>
                  <a:pt x="30" y="179"/>
                </a:cubicBezTo>
                <a:cubicBezTo>
                  <a:pt x="30" y="45"/>
                  <a:pt x="30" y="45"/>
                  <a:pt x="30" y="45"/>
                </a:cubicBezTo>
                <a:cubicBezTo>
                  <a:pt x="30" y="36"/>
                  <a:pt x="37" y="29"/>
                  <a:pt x="46" y="29"/>
                </a:cubicBezTo>
                <a:cubicBezTo>
                  <a:pt x="99" y="29"/>
                  <a:pt x="99" y="29"/>
                  <a:pt x="99" y="29"/>
                </a:cubicBezTo>
                <a:close/>
                <a:moveTo>
                  <a:pt x="99" y="93"/>
                </a:moveTo>
                <a:cubicBezTo>
                  <a:pt x="99" y="115"/>
                  <a:pt x="99" y="115"/>
                  <a:pt x="99" y="115"/>
                </a:cubicBezTo>
                <a:cubicBezTo>
                  <a:pt x="98" y="115"/>
                  <a:pt x="97" y="116"/>
                  <a:pt x="96" y="118"/>
                </a:cubicBezTo>
                <a:cubicBezTo>
                  <a:pt x="94" y="120"/>
                  <a:pt x="93" y="122"/>
                  <a:pt x="94" y="125"/>
                </a:cubicBezTo>
                <a:cubicBezTo>
                  <a:pt x="94" y="127"/>
                  <a:pt x="95" y="128"/>
                  <a:pt x="97" y="129"/>
                </a:cubicBezTo>
                <a:cubicBezTo>
                  <a:pt x="97" y="127"/>
                  <a:pt x="98" y="125"/>
                  <a:pt x="99" y="123"/>
                </a:cubicBezTo>
                <a:cubicBezTo>
                  <a:pt x="99" y="150"/>
                  <a:pt x="99" y="150"/>
                  <a:pt x="99" y="150"/>
                </a:cubicBezTo>
                <a:cubicBezTo>
                  <a:pt x="98" y="150"/>
                  <a:pt x="97" y="149"/>
                  <a:pt x="96" y="149"/>
                </a:cubicBezTo>
                <a:cubicBezTo>
                  <a:pt x="95" y="148"/>
                  <a:pt x="94" y="146"/>
                  <a:pt x="93" y="142"/>
                </a:cubicBezTo>
                <a:cubicBezTo>
                  <a:pt x="92" y="140"/>
                  <a:pt x="92" y="137"/>
                  <a:pt x="91" y="133"/>
                </a:cubicBezTo>
                <a:cubicBezTo>
                  <a:pt x="91" y="128"/>
                  <a:pt x="90" y="124"/>
                  <a:pt x="90" y="119"/>
                </a:cubicBezTo>
                <a:cubicBezTo>
                  <a:pt x="90" y="111"/>
                  <a:pt x="91" y="104"/>
                  <a:pt x="93" y="100"/>
                </a:cubicBezTo>
                <a:cubicBezTo>
                  <a:pt x="95" y="97"/>
                  <a:pt x="97" y="94"/>
                  <a:pt x="99" y="93"/>
                </a:cubicBez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87" name="Freeform 77"/>
          <p:cNvSpPr>
            <a:spLocks/>
          </p:cNvSpPr>
          <p:nvPr/>
        </p:nvSpPr>
        <p:spPr bwMode="auto">
          <a:xfrm>
            <a:off x="6129174" y="1728550"/>
            <a:ext cx="160693" cy="120222"/>
          </a:xfrm>
          <a:custGeom>
            <a:avLst/>
            <a:gdLst>
              <a:gd name="T0" fmla="*/ 69 w 98"/>
              <a:gd name="T1" fmla="*/ 0 h 74"/>
              <a:gd name="T2" fmla="*/ 49 w 98"/>
              <a:gd name="T3" fmla="*/ 8 h 74"/>
              <a:gd name="T4" fmla="*/ 30 w 98"/>
              <a:gd name="T5" fmla="*/ 0 h 74"/>
              <a:gd name="T6" fmla="*/ 0 w 98"/>
              <a:gd name="T7" fmla="*/ 29 h 74"/>
              <a:gd name="T8" fmla="*/ 51 w 98"/>
              <a:gd name="T9" fmla="*/ 74 h 74"/>
              <a:gd name="T10" fmla="*/ 98 w 98"/>
              <a:gd name="T11" fmla="*/ 29 h 74"/>
              <a:gd name="T12" fmla="*/ 69 w 98"/>
              <a:gd name="T13" fmla="*/ 0 h 74"/>
            </a:gdLst>
            <a:ahLst/>
            <a:cxnLst>
              <a:cxn ang="0">
                <a:pos x="T0" y="T1"/>
              </a:cxn>
              <a:cxn ang="0">
                <a:pos x="T2" y="T3"/>
              </a:cxn>
              <a:cxn ang="0">
                <a:pos x="T4" y="T5"/>
              </a:cxn>
              <a:cxn ang="0">
                <a:pos x="T6" y="T7"/>
              </a:cxn>
              <a:cxn ang="0">
                <a:pos x="T8" y="T9"/>
              </a:cxn>
              <a:cxn ang="0">
                <a:pos x="T10" y="T11"/>
              </a:cxn>
              <a:cxn ang="0">
                <a:pos x="T12" y="T13"/>
              </a:cxn>
            </a:cxnLst>
            <a:rect l="0" t="0" r="r" b="b"/>
            <a:pathLst>
              <a:path w="98" h="74">
                <a:moveTo>
                  <a:pt x="69" y="0"/>
                </a:moveTo>
                <a:cubicBezTo>
                  <a:pt x="61" y="0"/>
                  <a:pt x="54" y="3"/>
                  <a:pt x="49" y="8"/>
                </a:cubicBezTo>
                <a:cubicBezTo>
                  <a:pt x="44" y="3"/>
                  <a:pt x="37" y="0"/>
                  <a:pt x="30" y="0"/>
                </a:cubicBezTo>
                <a:cubicBezTo>
                  <a:pt x="13" y="0"/>
                  <a:pt x="0" y="13"/>
                  <a:pt x="0" y="29"/>
                </a:cubicBezTo>
                <a:cubicBezTo>
                  <a:pt x="0" y="47"/>
                  <a:pt x="15" y="74"/>
                  <a:pt x="51" y="74"/>
                </a:cubicBezTo>
                <a:cubicBezTo>
                  <a:pt x="88" y="74"/>
                  <a:pt x="98" y="45"/>
                  <a:pt x="98" y="29"/>
                </a:cubicBezTo>
                <a:cubicBezTo>
                  <a:pt x="98" y="13"/>
                  <a:pt x="85" y="0"/>
                  <a:pt x="69" y="0"/>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8" name="Freeform 78"/>
          <p:cNvSpPr>
            <a:spLocks/>
          </p:cNvSpPr>
          <p:nvPr/>
        </p:nvSpPr>
        <p:spPr bwMode="auto">
          <a:xfrm>
            <a:off x="6200592" y="1697602"/>
            <a:ext cx="44042" cy="54754"/>
          </a:xfrm>
          <a:custGeom>
            <a:avLst/>
            <a:gdLst>
              <a:gd name="T0" fmla="*/ 6 w 27"/>
              <a:gd name="T1" fmla="*/ 34 h 34"/>
              <a:gd name="T2" fmla="*/ 13 w 27"/>
              <a:gd name="T3" fmla="*/ 0 h 34"/>
              <a:gd name="T4" fmla="*/ 27 w 27"/>
              <a:gd name="T5" fmla="*/ 3 h 34"/>
              <a:gd name="T6" fmla="*/ 6 w 27"/>
              <a:gd name="T7" fmla="*/ 34 h 34"/>
            </a:gdLst>
            <a:ahLst/>
            <a:cxnLst>
              <a:cxn ang="0">
                <a:pos x="T0" y="T1"/>
              </a:cxn>
              <a:cxn ang="0">
                <a:pos x="T2" y="T3"/>
              </a:cxn>
              <a:cxn ang="0">
                <a:pos x="T4" y="T5"/>
              </a:cxn>
              <a:cxn ang="0">
                <a:pos x="T6" y="T7"/>
              </a:cxn>
            </a:cxnLst>
            <a:rect l="0" t="0" r="r" b="b"/>
            <a:pathLst>
              <a:path w="27" h="34">
                <a:moveTo>
                  <a:pt x="6" y="34"/>
                </a:moveTo>
                <a:cubicBezTo>
                  <a:pt x="0" y="22"/>
                  <a:pt x="4" y="9"/>
                  <a:pt x="13" y="0"/>
                </a:cubicBezTo>
                <a:cubicBezTo>
                  <a:pt x="27" y="3"/>
                  <a:pt x="27" y="3"/>
                  <a:pt x="27" y="3"/>
                </a:cubicBezTo>
                <a:cubicBezTo>
                  <a:pt x="14" y="10"/>
                  <a:pt x="6" y="18"/>
                  <a:pt x="6" y="34"/>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9" name="Freeform 79"/>
          <p:cNvSpPr>
            <a:spLocks noEditPoints="1"/>
          </p:cNvSpPr>
          <p:nvPr/>
        </p:nvSpPr>
        <p:spPr bwMode="auto">
          <a:xfrm>
            <a:off x="5950626" y="2699847"/>
            <a:ext cx="169025" cy="234492"/>
          </a:xfrm>
          <a:custGeom>
            <a:avLst/>
            <a:gdLst>
              <a:gd name="T0" fmla="*/ 87 w 103"/>
              <a:gd name="T1" fmla="*/ 88 h 143"/>
              <a:gd name="T2" fmla="*/ 103 w 103"/>
              <a:gd name="T3" fmla="*/ 112 h 143"/>
              <a:gd name="T4" fmla="*/ 102 w 103"/>
              <a:gd name="T5" fmla="*/ 143 h 143"/>
              <a:gd name="T6" fmla="*/ 87 w 103"/>
              <a:gd name="T7" fmla="*/ 137 h 143"/>
              <a:gd name="T8" fmla="*/ 87 w 103"/>
              <a:gd name="T9" fmla="*/ 134 h 143"/>
              <a:gd name="T10" fmla="*/ 91 w 103"/>
              <a:gd name="T11" fmla="*/ 136 h 143"/>
              <a:gd name="T12" fmla="*/ 100 w 103"/>
              <a:gd name="T13" fmla="*/ 130 h 143"/>
              <a:gd name="T14" fmla="*/ 100 w 103"/>
              <a:gd name="T15" fmla="*/ 113 h 143"/>
              <a:gd name="T16" fmla="*/ 100 w 103"/>
              <a:gd name="T17" fmla="*/ 113 h 143"/>
              <a:gd name="T18" fmla="*/ 99 w 103"/>
              <a:gd name="T19" fmla="*/ 111 h 143"/>
              <a:gd name="T20" fmla="*/ 92 w 103"/>
              <a:gd name="T21" fmla="*/ 110 h 143"/>
              <a:gd name="T22" fmla="*/ 90 w 103"/>
              <a:gd name="T23" fmla="*/ 116 h 143"/>
              <a:gd name="T24" fmla="*/ 87 w 103"/>
              <a:gd name="T25" fmla="*/ 115 h 143"/>
              <a:gd name="T26" fmla="*/ 87 w 103"/>
              <a:gd name="T27" fmla="*/ 88 h 143"/>
              <a:gd name="T28" fmla="*/ 73 w 103"/>
              <a:gd name="T29" fmla="*/ 132 h 143"/>
              <a:gd name="T30" fmla="*/ 32 w 103"/>
              <a:gd name="T31" fmla="*/ 70 h 143"/>
              <a:gd name="T32" fmla="*/ 28 w 103"/>
              <a:gd name="T33" fmla="*/ 68 h 143"/>
              <a:gd name="T34" fmla="*/ 28 w 103"/>
              <a:gd name="T35" fmla="*/ 67 h 143"/>
              <a:gd name="T36" fmla="*/ 28 w 103"/>
              <a:gd name="T37" fmla="*/ 63 h 143"/>
              <a:gd name="T38" fmla="*/ 29 w 103"/>
              <a:gd name="T39" fmla="*/ 65 h 143"/>
              <a:gd name="T40" fmla="*/ 34 w 103"/>
              <a:gd name="T41" fmla="*/ 66 h 143"/>
              <a:gd name="T42" fmla="*/ 41 w 103"/>
              <a:gd name="T43" fmla="*/ 61 h 143"/>
              <a:gd name="T44" fmla="*/ 41 w 103"/>
              <a:gd name="T45" fmla="*/ 61 h 143"/>
              <a:gd name="T46" fmla="*/ 37 w 103"/>
              <a:gd name="T47" fmla="*/ 59 h 143"/>
              <a:gd name="T48" fmla="*/ 28 w 103"/>
              <a:gd name="T49" fmla="*/ 45 h 143"/>
              <a:gd name="T50" fmla="*/ 28 w 103"/>
              <a:gd name="T51" fmla="*/ 26 h 143"/>
              <a:gd name="T52" fmla="*/ 39 w 103"/>
              <a:gd name="T53" fmla="*/ 19 h 143"/>
              <a:gd name="T54" fmla="*/ 44 w 103"/>
              <a:gd name="T55" fmla="*/ 21 h 143"/>
              <a:gd name="T56" fmla="*/ 61 w 103"/>
              <a:gd name="T57" fmla="*/ 46 h 143"/>
              <a:gd name="T58" fmla="*/ 61 w 103"/>
              <a:gd name="T59" fmla="*/ 50 h 143"/>
              <a:gd name="T60" fmla="*/ 87 w 103"/>
              <a:gd name="T61" fmla="*/ 88 h 143"/>
              <a:gd name="T62" fmla="*/ 87 w 103"/>
              <a:gd name="T63" fmla="*/ 115 h 143"/>
              <a:gd name="T64" fmla="*/ 84 w 103"/>
              <a:gd name="T65" fmla="*/ 116 h 143"/>
              <a:gd name="T66" fmla="*/ 82 w 103"/>
              <a:gd name="T67" fmla="*/ 122 h 143"/>
              <a:gd name="T68" fmla="*/ 75 w 103"/>
              <a:gd name="T69" fmla="*/ 121 h 143"/>
              <a:gd name="T70" fmla="*/ 74 w 103"/>
              <a:gd name="T71" fmla="*/ 128 h 143"/>
              <a:gd name="T72" fmla="*/ 75 w 103"/>
              <a:gd name="T73" fmla="*/ 130 h 143"/>
              <a:gd name="T74" fmla="*/ 87 w 103"/>
              <a:gd name="T75" fmla="*/ 134 h 143"/>
              <a:gd name="T76" fmla="*/ 87 w 103"/>
              <a:gd name="T77" fmla="*/ 137 h 143"/>
              <a:gd name="T78" fmla="*/ 73 w 103"/>
              <a:gd name="T79" fmla="*/ 132 h 143"/>
              <a:gd name="T80" fmla="*/ 28 w 103"/>
              <a:gd name="T81" fmla="*/ 4 h 143"/>
              <a:gd name="T82" fmla="*/ 28 w 103"/>
              <a:gd name="T83" fmla="*/ 24 h 143"/>
              <a:gd name="T84" fmla="*/ 36 w 103"/>
              <a:gd name="T85" fmla="*/ 15 h 143"/>
              <a:gd name="T86" fmla="*/ 32 w 103"/>
              <a:gd name="T87" fmla="*/ 8 h 143"/>
              <a:gd name="T88" fmla="*/ 28 w 103"/>
              <a:gd name="T89" fmla="*/ 4 h 143"/>
              <a:gd name="T90" fmla="*/ 28 w 103"/>
              <a:gd name="T91" fmla="*/ 67 h 143"/>
              <a:gd name="T92" fmla="*/ 11 w 103"/>
              <a:gd name="T93" fmla="*/ 43 h 143"/>
              <a:gd name="T94" fmla="*/ 11 w 103"/>
              <a:gd name="T95" fmla="*/ 37 h 143"/>
              <a:gd name="T96" fmla="*/ 5 w 103"/>
              <a:gd name="T97" fmla="*/ 27 h 143"/>
              <a:gd name="T98" fmla="*/ 9 w 103"/>
              <a:gd name="T99" fmla="*/ 4 h 143"/>
              <a:gd name="T100" fmla="*/ 28 w 103"/>
              <a:gd name="T101" fmla="*/ 4 h 143"/>
              <a:gd name="T102" fmla="*/ 28 w 103"/>
              <a:gd name="T103" fmla="*/ 24 h 143"/>
              <a:gd name="T104" fmla="*/ 21 w 103"/>
              <a:gd name="T105" fmla="*/ 31 h 143"/>
              <a:gd name="T106" fmla="*/ 28 w 103"/>
              <a:gd name="T107" fmla="*/ 26 h 143"/>
              <a:gd name="T108" fmla="*/ 28 w 103"/>
              <a:gd name="T109" fmla="*/ 45 h 143"/>
              <a:gd name="T110" fmla="*/ 22 w 103"/>
              <a:gd name="T111" fmla="*/ 37 h 143"/>
              <a:gd name="T112" fmla="*/ 22 w 103"/>
              <a:gd name="T113" fmla="*/ 33 h 143"/>
              <a:gd name="T114" fmla="*/ 15 w 103"/>
              <a:gd name="T115" fmla="*/ 37 h 143"/>
              <a:gd name="T116" fmla="*/ 14 w 103"/>
              <a:gd name="T117" fmla="*/ 43 h 143"/>
              <a:gd name="T118" fmla="*/ 28 w 103"/>
              <a:gd name="T119" fmla="*/ 63 h 143"/>
              <a:gd name="T120" fmla="*/ 28 w 103"/>
              <a:gd name="T121" fmla="*/ 6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3" h="143">
                <a:moveTo>
                  <a:pt x="87" y="88"/>
                </a:moveTo>
                <a:cubicBezTo>
                  <a:pt x="103" y="112"/>
                  <a:pt x="103" y="112"/>
                  <a:pt x="103" y="112"/>
                </a:cubicBezTo>
                <a:cubicBezTo>
                  <a:pt x="102" y="143"/>
                  <a:pt x="102" y="143"/>
                  <a:pt x="102" y="143"/>
                </a:cubicBezTo>
                <a:cubicBezTo>
                  <a:pt x="87" y="137"/>
                  <a:pt x="87" y="137"/>
                  <a:pt x="87" y="137"/>
                </a:cubicBezTo>
                <a:cubicBezTo>
                  <a:pt x="87" y="134"/>
                  <a:pt x="87" y="134"/>
                  <a:pt x="87" y="134"/>
                </a:cubicBezTo>
                <a:cubicBezTo>
                  <a:pt x="91" y="136"/>
                  <a:pt x="91" y="136"/>
                  <a:pt x="91" y="136"/>
                </a:cubicBezTo>
                <a:cubicBezTo>
                  <a:pt x="100" y="130"/>
                  <a:pt x="100" y="130"/>
                  <a:pt x="100" y="130"/>
                </a:cubicBezTo>
                <a:cubicBezTo>
                  <a:pt x="100" y="113"/>
                  <a:pt x="100" y="113"/>
                  <a:pt x="100" y="113"/>
                </a:cubicBezTo>
                <a:cubicBezTo>
                  <a:pt x="100" y="113"/>
                  <a:pt x="100" y="113"/>
                  <a:pt x="100" y="113"/>
                </a:cubicBezTo>
                <a:cubicBezTo>
                  <a:pt x="99" y="111"/>
                  <a:pt x="99" y="111"/>
                  <a:pt x="99" y="111"/>
                </a:cubicBezTo>
                <a:cubicBezTo>
                  <a:pt x="98" y="109"/>
                  <a:pt x="95" y="108"/>
                  <a:pt x="92" y="110"/>
                </a:cubicBezTo>
                <a:cubicBezTo>
                  <a:pt x="90" y="111"/>
                  <a:pt x="89" y="114"/>
                  <a:pt x="90" y="116"/>
                </a:cubicBezTo>
                <a:cubicBezTo>
                  <a:pt x="89" y="115"/>
                  <a:pt x="88" y="115"/>
                  <a:pt x="87" y="115"/>
                </a:cubicBezTo>
                <a:lnTo>
                  <a:pt x="87" y="88"/>
                </a:lnTo>
                <a:close/>
                <a:moveTo>
                  <a:pt x="73" y="132"/>
                </a:moveTo>
                <a:cubicBezTo>
                  <a:pt x="32" y="70"/>
                  <a:pt x="32" y="70"/>
                  <a:pt x="32" y="70"/>
                </a:cubicBezTo>
                <a:cubicBezTo>
                  <a:pt x="30" y="70"/>
                  <a:pt x="29" y="69"/>
                  <a:pt x="28" y="68"/>
                </a:cubicBezTo>
                <a:cubicBezTo>
                  <a:pt x="28" y="67"/>
                  <a:pt x="28" y="67"/>
                  <a:pt x="28" y="67"/>
                </a:cubicBezTo>
                <a:cubicBezTo>
                  <a:pt x="28" y="63"/>
                  <a:pt x="28" y="63"/>
                  <a:pt x="28" y="63"/>
                </a:cubicBezTo>
                <a:cubicBezTo>
                  <a:pt x="29" y="65"/>
                  <a:pt x="29" y="65"/>
                  <a:pt x="29" y="65"/>
                </a:cubicBezTo>
                <a:cubicBezTo>
                  <a:pt x="30" y="67"/>
                  <a:pt x="33" y="67"/>
                  <a:pt x="34" y="66"/>
                </a:cubicBezTo>
                <a:cubicBezTo>
                  <a:pt x="41" y="61"/>
                  <a:pt x="41" y="61"/>
                  <a:pt x="41" y="61"/>
                </a:cubicBezTo>
                <a:cubicBezTo>
                  <a:pt x="41" y="61"/>
                  <a:pt x="41" y="61"/>
                  <a:pt x="41" y="61"/>
                </a:cubicBezTo>
                <a:cubicBezTo>
                  <a:pt x="40" y="61"/>
                  <a:pt x="38" y="61"/>
                  <a:pt x="37" y="59"/>
                </a:cubicBezTo>
                <a:cubicBezTo>
                  <a:pt x="28" y="45"/>
                  <a:pt x="28" y="45"/>
                  <a:pt x="28" y="45"/>
                </a:cubicBezTo>
                <a:cubicBezTo>
                  <a:pt x="28" y="26"/>
                  <a:pt x="28" y="26"/>
                  <a:pt x="28" y="26"/>
                </a:cubicBezTo>
                <a:cubicBezTo>
                  <a:pt x="39" y="19"/>
                  <a:pt x="39" y="19"/>
                  <a:pt x="39" y="19"/>
                </a:cubicBezTo>
                <a:cubicBezTo>
                  <a:pt x="41" y="18"/>
                  <a:pt x="43" y="19"/>
                  <a:pt x="44" y="21"/>
                </a:cubicBezTo>
                <a:cubicBezTo>
                  <a:pt x="61" y="46"/>
                  <a:pt x="61" y="46"/>
                  <a:pt x="61" y="46"/>
                </a:cubicBezTo>
                <a:cubicBezTo>
                  <a:pt x="62" y="47"/>
                  <a:pt x="62" y="49"/>
                  <a:pt x="61" y="50"/>
                </a:cubicBezTo>
                <a:cubicBezTo>
                  <a:pt x="87" y="88"/>
                  <a:pt x="87" y="88"/>
                  <a:pt x="87" y="88"/>
                </a:cubicBezTo>
                <a:cubicBezTo>
                  <a:pt x="87" y="115"/>
                  <a:pt x="87" y="115"/>
                  <a:pt x="87" y="115"/>
                </a:cubicBezTo>
                <a:cubicBezTo>
                  <a:pt x="86" y="115"/>
                  <a:pt x="85" y="115"/>
                  <a:pt x="84" y="116"/>
                </a:cubicBezTo>
                <a:cubicBezTo>
                  <a:pt x="82" y="117"/>
                  <a:pt x="81" y="120"/>
                  <a:pt x="82" y="122"/>
                </a:cubicBezTo>
                <a:cubicBezTo>
                  <a:pt x="80" y="120"/>
                  <a:pt x="77" y="120"/>
                  <a:pt x="75" y="121"/>
                </a:cubicBezTo>
                <a:cubicBezTo>
                  <a:pt x="73" y="123"/>
                  <a:pt x="72" y="126"/>
                  <a:pt x="74" y="128"/>
                </a:cubicBezTo>
                <a:cubicBezTo>
                  <a:pt x="75" y="130"/>
                  <a:pt x="75" y="130"/>
                  <a:pt x="75" y="130"/>
                </a:cubicBezTo>
                <a:cubicBezTo>
                  <a:pt x="87" y="134"/>
                  <a:pt x="87" y="134"/>
                  <a:pt x="87" y="134"/>
                </a:cubicBezTo>
                <a:cubicBezTo>
                  <a:pt x="87" y="137"/>
                  <a:pt x="87" y="137"/>
                  <a:pt x="87" y="137"/>
                </a:cubicBezTo>
                <a:cubicBezTo>
                  <a:pt x="73" y="132"/>
                  <a:pt x="73" y="132"/>
                  <a:pt x="73" y="132"/>
                </a:cubicBezTo>
                <a:close/>
                <a:moveTo>
                  <a:pt x="28" y="4"/>
                </a:moveTo>
                <a:cubicBezTo>
                  <a:pt x="28" y="24"/>
                  <a:pt x="28" y="24"/>
                  <a:pt x="28" y="24"/>
                </a:cubicBezTo>
                <a:cubicBezTo>
                  <a:pt x="36" y="15"/>
                  <a:pt x="36" y="15"/>
                  <a:pt x="36" y="15"/>
                </a:cubicBezTo>
                <a:cubicBezTo>
                  <a:pt x="32" y="8"/>
                  <a:pt x="32" y="8"/>
                  <a:pt x="32" y="8"/>
                </a:cubicBezTo>
                <a:cubicBezTo>
                  <a:pt x="31" y="7"/>
                  <a:pt x="29" y="5"/>
                  <a:pt x="28" y="4"/>
                </a:cubicBezTo>
                <a:close/>
                <a:moveTo>
                  <a:pt x="28" y="67"/>
                </a:moveTo>
                <a:cubicBezTo>
                  <a:pt x="11" y="43"/>
                  <a:pt x="11" y="43"/>
                  <a:pt x="11" y="43"/>
                </a:cubicBezTo>
                <a:cubicBezTo>
                  <a:pt x="10" y="41"/>
                  <a:pt x="10" y="38"/>
                  <a:pt x="11" y="37"/>
                </a:cubicBezTo>
                <a:cubicBezTo>
                  <a:pt x="5" y="27"/>
                  <a:pt x="5" y="27"/>
                  <a:pt x="5" y="27"/>
                </a:cubicBezTo>
                <a:cubicBezTo>
                  <a:pt x="0" y="19"/>
                  <a:pt x="2" y="9"/>
                  <a:pt x="9" y="4"/>
                </a:cubicBezTo>
                <a:cubicBezTo>
                  <a:pt x="15" y="0"/>
                  <a:pt x="22" y="0"/>
                  <a:pt x="28" y="4"/>
                </a:cubicBezTo>
                <a:cubicBezTo>
                  <a:pt x="28" y="24"/>
                  <a:pt x="28" y="24"/>
                  <a:pt x="28" y="24"/>
                </a:cubicBezTo>
                <a:cubicBezTo>
                  <a:pt x="21" y="31"/>
                  <a:pt x="21" y="31"/>
                  <a:pt x="21" y="31"/>
                </a:cubicBezTo>
                <a:cubicBezTo>
                  <a:pt x="28" y="26"/>
                  <a:pt x="28" y="26"/>
                  <a:pt x="28" y="26"/>
                </a:cubicBezTo>
                <a:cubicBezTo>
                  <a:pt x="28" y="45"/>
                  <a:pt x="28" y="45"/>
                  <a:pt x="28" y="45"/>
                </a:cubicBezTo>
                <a:cubicBezTo>
                  <a:pt x="22" y="37"/>
                  <a:pt x="22" y="37"/>
                  <a:pt x="22" y="37"/>
                </a:cubicBezTo>
                <a:cubicBezTo>
                  <a:pt x="21" y="36"/>
                  <a:pt x="21" y="34"/>
                  <a:pt x="22" y="33"/>
                </a:cubicBezTo>
                <a:cubicBezTo>
                  <a:pt x="15" y="37"/>
                  <a:pt x="15" y="37"/>
                  <a:pt x="15" y="37"/>
                </a:cubicBezTo>
                <a:cubicBezTo>
                  <a:pt x="14" y="39"/>
                  <a:pt x="13" y="41"/>
                  <a:pt x="14" y="43"/>
                </a:cubicBezTo>
                <a:cubicBezTo>
                  <a:pt x="28" y="63"/>
                  <a:pt x="28" y="63"/>
                  <a:pt x="28" y="63"/>
                </a:cubicBezTo>
                <a:lnTo>
                  <a:pt x="28" y="67"/>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0" name="Freeform 80"/>
          <p:cNvSpPr>
            <a:spLocks noEditPoints="1"/>
          </p:cNvSpPr>
          <p:nvPr/>
        </p:nvSpPr>
        <p:spPr bwMode="auto">
          <a:xfrm>
            <a:off x="7249260" y="1497629"/>
            <a:ext cx="211876" cy="232112"/>
          </a:xfrm>
          <a:custGeom>
            <a:avLst/>
            <a:gdLst>
              <a:gd name="T0" fmla="*/ 101 w 130"/>
              <a:gd name="T1" fmla="*/ 65 h 142"/>
              <a:gd name="T2" fmla="*/ 97 w 130"/>
              <a:gd name="T3" fmla="*/ 81 h 142"/>
              <a:gd name="T4" fmla="*/ 97 w 130"/>
              <a:gd name="T5" fmla="*/ 94 h 142"/>
              <a:gd name="T6" fmla="*/ 100 w 130"/>
              <a:gd name="T7" fmla="*/ 95 h 142"/>
              <a:gd name="T8" fmla="*/ 111 w 130"/>
              <a:gd name="T9" fmla="*/ 112 h 142"/>
              <a:gd name="T10" fmla="*/ 97 w 130"/>
              <a:gd name="T11" fmla="*/ 103 h 142"/>
              <a:gd name="T12" fmla="*/ 97 w 130"/>
              <a:gd name="T13" fmla="*/ 28 h 142"/>
              <a:gd name="T14" fmla="*/ 111 w 130"/>
              <a:gd name="T15" fmla="*/ 19 h 142"/>
              <a:gd name="T16" fmla="*/ 100 w 130"/>
              <a:gd name="T17" fmla="*/ 35 h 142"/>
              <a:gd name="T18" fmla="*/ 97 w 130"/>
              <a:gd name="T19" fmla="*/ 36 h 142"/>
              <a:gd name="T20" fmla="*/ 127 w 130"/>
              <a:gd name="T21" fmla="*/ 62 h 142"/>
              <a:gd name="T22" fmla="*/ 108 w 130"/>
              <a:gd name="T23" fmla="*/ 65 h 142"/>
              <a:gd name="T24" fmla="*/ 127 w 130"/>
              <a:gd name="T25" fmla="*/ 69 h 142"/>
              <a:gd name="T26" fmla="*/ 127 w 130"/>
              <a:gd name="T27" fmla="*/ 62 h 142"/>
              <a:gd name="T28" fmla="*/ 67 w 130"/>
              <a:gd name="T29" fmla="*/ 142 h 142"/>
              <a:gd name="T30" fmla="*/ 85 w 130"/>
              <a:gd name="T31" fmla="*/ 95 h 142"/>
              <a:gd name="T32" fmla="*/ 97 w 130"/>
              <a:gd name="T33" fmla="*/ 50 h 142"/>
              <a:gd name="T34" fmla="*/ 65 w 130"/>
              <a:gd name="T35" fmla="*/ 37 h 142"/>
              <a:gd name="T36" fmla="*/ 93 w 130"/>
              <a:gd name="T37" fmla="*/ 65 h 142"/>
              <a:gd name="T38" fmla="*/ 79 w 130"/>
              <a:gd name="T39" fmla="*/ 90 h 142"/>
              <a:gd name="T40" fmla="*/ 78 w 130"/>
              <a:gd name="T41" fmla="*/ 110 h 142"/>
              <a:gd name="T42" fmla="*/ 65 w 130"/>
              <a:gd name="T43" fmla="*/ 142 h 142"/>
              <a:gd name="T44" fmla="*/ 97 w 130"/>
              <a:gd name="T45" fmla="*/ 36 h 142"/>
              <a:gd name="T46" fmla="*/ 95 w 130"/>
              <a:gd name="T47" fmla="*/ 31 h 142"/>
              <a:gd name="T48" fmla="*/ 97 w 130"/>
              <a:gd name="T49" fmla="*/ 94 h 142"/>
              <a:gd name="T50" fmla="*/ 95 w 130"/>
              <a:gd name="T51" fmla="*/ 100 h 142"/>
              <a:gd name="T52" fmla="*/ 97 w 130"/>
              <a:gd name="T53" fmla="*/ 94 h 142"/>
              <a:gd name="T54" fmla="*/ 65 w 130"/>
              <a:gd name="T55" fmla="*/ 0 h 142"/>
              <a:gd name="T56" fmla="*/ 68 w 130"/>
              <a:gd name="T57" fmla="*/ 3 h 142"/>
              <a:gd name="T58" fmla="*/ 65 w 130"/>
              <a:gd name="T59" fmla="*/ 23 h 142"/>
              <a:gd name="T60" fmla="*/ 65 w 130"/>
              <a:gd name="T61" fmla="*/ 23 h 142"/>
              <a:gd name="T62" fmla="*/ 32 w 130"/>
              <a:gd name="T63" fmla="*/ 50 h 142"/>
              <a:gd name="T64" fmla="*/ 45 w 130"/>
              <a:gd name="T65" fmla="*/ 96 h 142"/>
              <a:gd name="T66" fmla="*/ 63 w 130"/>
              <a:gd name="T67" fmla="*/ 142 h 142"/>
              <a:gd name="T68" fmla="*/ 65 w 130"/>
              <a:gd name="T69" fmla="*/ 110 h 142"/>
              <a:gd name="T70" fmla="*/ 52 w 130"/>
              <a:gd name="T71" fmla="*/ 93 h 142"/>
              <a:gd name="T72" fmla="*/ 36 w 130"/>
              <a:gd name="T73" fmla="*/ 65 h 142"/>
              <a:gd name="T74" fmla="*/ 65 w 130"/>
              <a:gd name="T75" fmla="*/ 37 h 142"/>
              <a:gd name="T76" fmla="*/ 65 w 130"/>
              <a:gd name="T77" fmla="*/ 29 h 142"/>
              <a:gd name="T78" fmla="*/ 65 w 130"/>
              <a:gd name="T79" fmla="*/ 0 h 142"/>
              <a:gd name="T80" fmla="*/ 62 w 130"/>
              <a:gd name="T81" fmla="*/ 20 h 142"/>
              <a:gd name="T82" fmla="*/ 65 w 130"/>
              <a:gd name="T83" fmla="*/ 0 h 142"/>
              <a:gd name="T84" fmla="*/ 32 w 130"/>
              <a:gd name="T85" fmla="*/ 94 h 142"/>
              <a:gd name="T86" fmla="*/ 35 w 130"/>
              <a:gd name="T87" fmla="*/ 100 h 142"/>
              <a:gd name="T88" fmla="*/ 32 w 130"/>
              <a:gd name="T89" fmla="*/ 36 h 142"/>
              <a:gd name="T90" fmla="*/ 35 w 130"/>
              <a:gd name="T91" fmla="*/ 31 h 142"/>
              <a:gd name="T92" fmla="*/ 32 w 130"/>
              <a:gd name="T93" fmla="*/ 36 h 142"/>
              <a:gd name="T94" fmla="*/ 29 w 130"/>
              <a:gd name="T95" fmla="*/ 65 h 142"/>
              <a:gd name="T96" fmla="*/ 32 w 130"/>
              <a:gd name="T97" fmla="*/ 50 h 142"/>
              <a:gd name="T98" fmla="*/ 32 w 130"/>
              <a:gd name="T99" fmla="*/ 36 h 142"/>
              <a:gd name="T100" fmla="*/ 30 w 130"/>
              <a:gd name="T101" fmla="*/ 35 h 142"/>
              <a:gd name="T102" fmla="*/ 19 w 130"/>
              <a:gd name="T103" fmla="*/ 19 h 142"/>
              <a:gd name="T104" fmla="*/ 32 w 130"/>
              <a:gd name="T105" fmla="*/ 28 h 142"/>
              <a:gd name="T106" fmla="*/ 32 w 130"/>
              <a:gd name="T107" fmla="*/ 103 h 142"/>
              <a:gd name="T108" fmla="*/ 19 w 130"/>
              <a:gd name="T109" fmla="*/ 112 h 142"/>
              <a:gd name="T110" fmla="*/ 30 w 130"/>
              <a:gd name="T111" fmla="*/ 95 h 142"/>
              <a:gd name="T112" fmla="*/ 32 w 130"/>
              <a:gd name="T113" fmla="*/ 94 h 142"/>
              <a:gd name="T114" fmla="*/ 22 w 130"/>
              <a:gd name="T115" fmla="*/ 65 h 142"/>
              <a:gd name="T116" fmla="*/ 3 w 130"/>
              <a:gd name="T117" fmla="*/ 62 h 142"/>
              <a:gd name="T118" fmla="*/ 3 w 130"/>
              <a:gd name="T119" fmla="*/ 69 h 142"/>
              <a:gd name="T120" fmla="*/ 22 w 130"/>
              <a:gd name="T121" fmla="*/ 65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0" h="142">
                <a:moveTo>
                  <a:pt x="97" y="81"/>
                </a:moveTo>
                <a:cubicBezTo>
                  <a:pt x="100" y="76"/>
                  <a:pt x="101" y="71"/>
                  <a:pt x="101" y="65"/>
                </a:cubicBezTo>
                <a:cubicBezTo>
                  <a:pt x="101" y="60"/>
                  <a:pt x="100" y="55"/>
                  <a:pt x="97" y="50"/>
                </a:cubicBezTo>
                <a:cubicBezTo>
                  <a:pt x="97" y="81"/>
                  <a:pt x="97" y="81"/>
                  <a:pt x="97" y="81"/>
                </a:cubicBezTo>
                <a:close/>
                <a:moveTo>
                  <a:pt x="97" y="103"/>
                </a:moveTo>
                <a:cubicBezTo>
                  <a:pt x="97" y="94"/>
                  <a:pt x="97" y="94"/>
                  <a:pt x="97" y="94"/>
                </a:cubicBezTo>
                <a:cubicBezTo>
                  <a:pt x="98" y="94"/>
                  <a:pt x="99" y="95"/>
                  <a:pt x="100" y="95"/>
                </a:cubicBezTo>
                <a:cubicBezTo>
                  <a:pt x="100" y="95"/>
                  <a:pt x="100" y="95"/>
                  <a:pt x="100" y="95"/>
                </a:cubicBezTo>
                <a:cubicBezTo>
                  <a:pt x="111" y="107"/>
                  <a:pt x="111" y="107"/>
                  <a:pt x="111" y="107"/>
                </a:cubicBezTo>
                <a:cubicBezTo>
                  <a:pt x="113" y="108"/>
                  <a:pt x="113" y="110"/>
                  <a:pt x="111" y="112"/>
                </a:cubicBezTo>
                <a:cubicBezTo>
                  <a:pt x="110" y="113"/>
                  <a:pt x="108" y="113"/>
                  <a:pt x="106" y="112"/>
                </a:cubicBezTo>
                <a:cubicBezTo>
                  <a:pt x="97" y="103"/>
                  <a:pt x="97" y="103"/>
                  <a:pt x="97" y="103"/>
                </a:cubicBezTo>
                <a:close/>
                <a:moveTo>
                  <a:pt x="97" y="36"/>
                </a:moveTo>
                <a:cubicBezTo>
                  <a:pt x="97" y="28"/>
                  <a:pt x="97" y="28"/>
                  <a:pt x="97" y="28"/>
                </a:cubicBezTo>
                <a:cubicBezTo>
                  <a:pt x="106" y="19"/>
                  <a:pt x="106" y="19"/>
                  <a:pt x="106" y="19"/>
                </a:cubicBezTo>
                <a:cubicBezTo>
                  <a:pt x="108" y="18"/>
                  <a:pt x="110" y="18"/>
                  <a:pt x="111" y="19"/>
                </a:cubicBezTo>
                <a:cubicBezTo>
                  <a:pt x="113" y="20"/>
                  <a:pt x="113" y="23"/>
                  <a:pt x="111" y="24"/>
                </a:cubicBezTo>
                <a:cubicBezTo>
                  <a:pt x="100" y="35"/>
                  <a:pt x="100" y="35"/>
                  <a:pt x="100" y="35"/>
                </a:cubicBezTo>
                <a:cubicBezTo>
                  <a:pt x="100" y="35"/>
                  <a:pt x="100" y="35"/>
                  <a:pt x="100" y="35"/>
                </a:cubicBezTo>
                <a:cubicBezTo>
                  <a:pt x="99" y="36"/>
                  <a:pt x="98" y="36"/>
                  <a:pt x="97" y="36"/>
                </a:cubicBezTo>
                <a:close/>
                <a:moveTo>
                  <a:pt x="127" y="62"/>
                </a:moveTo>
                <a:cubicBezTo>
                  <a:pt x="127" y="62"/>
                  <a:pt x="127" y="62"/>
                  <a:pt x="127" y="62"/>
                </a:cubicBezTo>
                <a:cubicBezTo>
                  <a:pt x="111" y="62"/>
                  <a:pt x="111" y="62"/>
                  <a:pt x="111" y="62"/>
                </a:cubicBezTo>
                <a:cubicBezTo>
                  <a:pt x="109" y="62"/>
                  <a:pt x="108" y="64"/>
                  <a:pt x="108" y="65"/>
                </a:cubicBezTo>
                <a:cubicBezTo>
                  <a:pt x="108" y="67"/>
                  <a:pt x="109" y="69"/>
                  <a:pt x="111" y="69"/>
                </a:cubicBezTo>
                <a:cubicBezTo>
                  <a:pt x="127" y="69"/>
                  <a:pt x="127" y="69"/>
                  <a:pt x="127" y="69"/>
                </a:cubicBezTo>
                <a:cubicBezTo>
                  <a:pt x="129" y="69"/>
                  <a:pt x="130" y="67"/>
                  <a:pt x="130" y="65"/>
                </a:cubicBezTo>
                <a:cubicBezTo>
                  <a:pt x="130" y="64"/>
                  <a:pt x="129" y="62"/>
                  <a:pt x="127" y="62"/>
                </a:cubicBezTo>
                <a:close/>
                <a:moveTo>
                  <a:pt x="65" y="142"/>
                </a:moveTo>
                <a:cubicBezTo>
                  <a:pt x="67" y="142"/>
                  <a:pt x="67" y="142"/>
                  <a:pt x="67" y="142"/>
                </a:cubicBezTo>
                <a:cubicBezTo>
                  <a:pt x="77" y="142"/>
                  <a:pt x="85" y="134"/>
                  <a:pt x="85" y="124"/>
                </a:cubicBezTo>
                <a:cubicBezTo>
                  <a:pt x="85" y="95"/>
                  <a:pt x="85" y="95"/>
                  <a:pt x="85" y="95"/>
                </a:cubicBezTo>
                <a:cubicBezTo>
                  <a:pt x="90" y="92"/>
                  <a:pt x="95" y="87"/>
                  <a:pt x="97" y="81"/>
                </a:cubicBezTo>
                <a:cubicBezTo>
                  <a:pt x="97" y="50"/>
                  <a:pt x="97" y="50"/>
                  <a:pt x="97" y="50"/>
                </a:cubicBezTo>
                <a:cubicBezTo>
                  <a:pt x="92" y="38"/>
                  <a:pt x="79" y="29"/>
                  <a:pt x="65" y="29"/>
                </a:cubicBezTo>
                <a:cubicBezTo>
                  <a:pt x="65" y="37"/>
                  <a:pt x="65" y="37"/>
                  <a:pt x="65" y="37"/>
                </a:cubicBezTo>
                <a:cubicBezTo>
                  <a:pt x="73" y="37"/>
                  <a:pt x="80" y="40"/>
                  <a:pt x="85" y="45"/>
                </a:cubicBezTo>
                <a:cubicBezTo>
                  <a:pt x="90" y="50"/>
                  <a:pt x="93" y="57"/>
                  <a:pt x="93" y="65"/>
                </a:cubicBezTo>
                <a:cubicBezTo>
                  <a:pt x="93" y="76"/>
                  <a:pt x="88" y="85"/>
                  <a:pt x="79" y="90"/>
                </a:cubicBezTo>
                <a:cubicBezTo>
                  <a:pt x="79" y="90"/>
                  <a:pt x="79" y="90"/>
                  <a:pt x="79" y="90"/>
                </a:cubicBezTo>
                <a:cubicBezTo>
                  <a:pt x="78" y="91"/>
                  <a:pt x="78" y="92"/>
                  <a:pt x="78" y="93"/>
                </a:cubicBezTo>
                <a:cubicBezTo>
                  <a:pt x="78" y="110"/>
                  <a:pt x="78" y="110"/>
                  <a:pt x="78" y="110"/>
                </a:cubicBezTo>
                <a:cubicBezTo>
                  <a:pt x="65" y="110"/>
                  <a:pt x="65" y="110"/>
                  <a:pt x="65" y="110"/>
                </a:cubicBezTo>
                <a:cubicBezTo>
                  <a:pt x="65" y="142"/>
                  <a:pt x="65" y="142"/>
                  <a:pt x="65" y="142"/>
                </a:cubicBezTo>
                <a:close/>
                <a:moveTo>
                  <a:pt x="97" y="28"/>
                </a:moveTo>
                <a:cubicBezTo>
                  <a:pt x="97" y="36"/>
                  <a:pt x="97" y="36"/>
                  <a:pt x="97" y="36"/>
                </a:cubicBezTo>
                <a:cubicBezTo>
                  <a:pt x="97" y="36"/>
                  <a:pt x="96" y="36"/>
                  <a:pt x="95" y="35"/>
                </a:cubicBezTo>
                <a:cubicBezTo>
                  <a:pt x="94" y="34"/>
                  <a:pt x="94" y="32"/>
                  <a:pt x="95" y="31"/>
                </a:cubicBezTo>
                <a:cubicBezTo>
                  <a:pt x="97" y="28"/>
                  <a:pt x="97" y="28"/>
                  <a:pt x="97" y="28"/>
                </a:cubicBezTo>
                <a:close/>
                <a:moveTo>
                  <a:pt x="97" y="94"/>
                </a:moveTo>
                <a:cubicBezTo>
                  <a:pt x="97" y="103"/>
                  <a:pt x="97" y="103"/>
                  <a:pt x="97" y="103"/>
                </a:cubicBezTo>
                <a:cubicBezTo>
                  <a:pt x="95" y="100"/>
                  <a:pt x="95" y="100"/>
                  <a:pt x="95" y="100"/>
                </a:cubicBezTo>
                <a:cubicBezTo>
                  <a:pt x="94" y="99"/>
                  <a:pt x="94" y="97"/>
                  <a:pt x="95" y="95"/>
                </a:cubicBezTo>
                <a:cubicBezTo>
                  <a:pt x="96" y="95"/>
                  <a:pt x="97" y="94"/>
                  <a:pt x="97" y="94"/>
                </a:cubicBezTo>
                <a:close/>
                <a:moveTo>
                  <a:pt x="65" y="23"/>
                </a:moveTo>
                <a:cubicBezTo>
                  <a:pt x="65" y="0"/>
                  <a:pt x="65" y="0"/>
                  <a:pt x="65" y="0"/>
                </a:cubicBezTo>
                <a:cubicBezTo>
                  <a:pt x="65" y="0"/>
                  <a:pt x="65" y="0"/>
                  <a:pt x="65" y="0"/>
                </a:cubicBezTo>
                <a:cubicBezTo>
                  <a:pt x="67" y="0"/>
                  <a:pt x="68" y="2"/>
                  <a:pt x="68" y="3"/>
                </a:cubicBezTo>
                <a:cubicBezTo>
                  <a:pt x="68" y="20"/>
                  <a:pt x="68" y="20"/>
                  <a:pt x="68" y="20"/>
                </a:cubicBezTo>
                <a:cubicBezTo>
                  <a:pt x="68" y="21"/>
                  <a:pt x="67" y="23"/>
                  <a:pt x="65" y="23"/>
                </a:cubicBezTo>
                <a:cubicBezTo>
                  <a:pt x="65" y="23"/>
                  <a:pt x="65" y="23"/>
                  <a:pt x="65" y="23"/>
                </a:cubicBezTo>
                <a:cubicBezTo>
                  <a:pt x="65" y="23"/>
                  <a:pt x="65" y="23"/>
                  <a:pt x="65" y="23"/>
                </a:cubicBezTo>
                <a:close/>
                <a:moveTo>
                  <a:pt x="65" y="29"/>
                </a:moveTo>
                <a:cubicBezTo>
                  <a:pt x="50" y="29"/>
                  <a:pt x="38" y="37"/>
                  <a:pt x="32" y="50"/>
                </a:cubicBezTo>
                <a:cubicBezTo>
                  <a:pt x="32" y="81"/>
                  <a:pt x="32" y="81"/>
                  <a:pt x="32" y="81"/>
                </a:cubicBezTo>
                <a:cubicBezTo>
                  <a:pt x="35" y="87"/>
                  <a:pt x="40" y="92"/>
                  <a:pt x="45" y="96"/>
                </a:cubicBezTo>
                <a:cubicBezTo>
                  <a:pt x="45" y="124"/>
                  <a:pt x="45" y="124"/>
                  <a:pt x="45" y="124"/>
                </a:cubicBezTo>
                <a:cubicBezTo>
                  <a:pt x="45" y="134"/>
                  <a:pt x="53" y="142"/>
                  <a:pt x="63" y="142"/>
                </a:cubicBezTo>
                <a:cubicBezTo>
                  <a:pt x="65" y="142"/>
                  <a:pt x="65" y="142"/>
                  <a:pt x="65" y="142"/>
                </a:cubicBezTo>
                <a:cubicBezTo>
                  <a:pt x="65" y="110"/>
                  <a:pt x="65" y="110"/>
                  <a:pt x="65" y="110"/>
                </a:cubicBezTo>
                <a:cubicBezTo>
                  <a:pt x="52" y="110"/>
                  <a:pt x="52" y="110"/>
                  <a:pt x="52" y="110"/>
                </a:cubicBezTo>
                <a:cubicBezTo>
                  <a:pt x="52" y="93"/>
                  <a:pt x="52" y="93"/>
                  <a:pt x="52" y="93"/>
                </a:cubicBezTo>
                <a:cubicBezTo>
                  <a:pt x="52" y="92"/>
                  <a:pt x="52" y="91"/>
                  <a:pt x="51" y="90"/>
                </a:cubicBezTo>
                <a:cubicBezTo>
                  <a:pt x="42" y="85"/>
                  <a:pt x="36" y="76"/>
                  <a:pt x="36" y="65"/>
                </a:cubicBezTo>
                <a:cubicBezTo>
                  <a:pt x="36" y="57"/>
                  <a:pt x="39" y="50"/>
                  <a:pt x="44" y="45"/>
                </a:cubicBezTo>
                <a:cubicBezTo>
                  <a:pt x="50" y="40"/>
                  <a:pt x="57" y="37"/>
                  <a:pt x="65" y="37"/>
                </a:cubicBezTo>
                <a:cubicBezTo>
                  <a:pt x="65" y="37"/>
                  <a:pt x="65" y="37"/>
                  <a:pt x="65" y="37"/>
                </a:cubicBezTo>
                <a:cubicBezTo>
                  <a:pt x="65" y="29"/>
                  <a:pt x="65" y="29"/>
                  <a:pt x="65" y="29"/>
                </a:cubicBezTo>
                <a:cubicBezTo>
                  <a:pt x="65" y="29"/>
                  <a:pt x="65" y="29"/>
                  <a:pt x="65" y="29"/>
                </a:cubicBezTo>
                <a:close/>
                <a:moveTo>
                  <a:pt x="65" y="0"/>
                </a:moveTo>
                <a:cubicBezTo>
                  <a:pt x="65" y="23"/>
                  <a:pt x="65" y="23"/>
                  <a:pt x="65" y="23"/>
                </a:cubicBezTo>
                <a:cubicBezTo>
                  <a:pt x="63" y="23"/>
                  <a:pt x="62" y="21"/>
                  <a:pt x="62" y="20"/>
                </a:cubicBezTo>
                <a:cubicBezTo>
                  <a:pt x="62" y="3"/>
                  <a:pt x="62" y="3"/>
                  <a:pt x="62" y="3"/>
                </a:cubicBezTo>
                <a:cubicBezTo>
                  <a:pt x="62" y="2"/>
                  <a:pt x="63" y="0"/>
                  <a:pt x="65" y="0"/>
                </a:cubicBezTo>
                <a:close/>
                <a:moveTo>
                  <a:pt x="32" y="103"/>
                </a:moveTo>
                <a:cubicBezTo>
                  <a:pt x="32" y="94"/>
                  <a:pt x="32" y="94"/>
                  <a:pt x="32" y="94"/>
                </a:cubicBezTo>
                <a:cubicBezTo>
                  <a:pt x="33" y="94"/>
                  <a:pt x="34" y="95"/>
                  <a:pt x="35" y="95"/>
                </a:cubicBezTo>
                <a:cubicBezTo>
                  <a:pt x="36" y="97"/>
                  <a:pt x="36" y="99"/>
                  <a:pt x="35" y="100"/>
                </a:cubicBezTo>
                <a:cubicBezTo>
                  <a:pt x="32" y="103"/>
                  <a:pt x="32" y="103"/>
                  <a:pt x="32" y="103"/>
                </a:cubicBezTo>
                <a:close/>
                <a:moveTo>
                  <a:pt x="32" y="36"/>
                </a:moveTo>
                <a:cubicBezTo>
                  <a:pt x="32" y="28"/>
                  <a:pt x="32" y="28"/>
                  <a:pt x="32" y="28"/>
                </a:cubicBezTo>
                <a:cubicBezTo>
                  <a:pt x="35" y="31"/>
                  <a:pt x="35" y="31"/>
                  <a:pt x="35" y="31"/>
                </a:cubicBezTo>
                <a:cubicBezTo>
                  <a:pt x="36" y="32"/>
                  <a:pt x="36" y="34"/>
                  <a:pt x="35" y="35"/>
                </a:cubicBezTo>
                <a:cubicBezTo>
                  <a:pt x="34" y="36"/>
                  <a:pt x="33" y="36"/>
                  <a:pt x="32" y="36"/>
                </a:cubicBezTo>
                <a:close/>
                <a:moveTo>
                  <a:pt x="32" y="50"/>
                </a:moveTo>
                <a:cubicBezTo>
                  <a:pt x="30" y="54"/>
                  <a:pt x="29" y="60"/>
                  <a:pt x="29" y="65"/>
                </a:cubicBezTo>
                <a:cubicBezTo>
                  <a:pt x="29" y="71"/>
                  <a:pt x="30" y="76"/>
                  <a:pt x="32" y="81"/>
                </a:cubicBezTo>
                <a:cubicBezTo>
                  <a:pt x="32" y="50"/>
                  <a:pt x="32" y="50"/>
                  <a:pt x="32" y="50"/>
                </a:cubicBezTo>
                <a:close/>
                <a:moveTo>
                  <a:pt x="32" y="28"/>
                </a:moveTo>
                <a:cubicBezTo>
                  <a:pt x="32" y="36"/>
                  <a:pt x="32" y="36"/>
                  <a:pt x="32" y="36"/>
                </a:cubicBezTo>
                <a:cubicBezTo>
                  <a:pt x="32" y="36"/>
                  <a:pt x="31" y="36"/>
                  <a:pt x="30" y="35"/>
                </a:cubicBezTo>
                <a:cubicBezTo>
                  <a:pt x="30" y="35"/>
                  <a:pt x="30" y="35"/>
                  <a:pt x="30" y="35"/>
                </a:cubicBezTo>
                <a:cubicBezTo>
                  <a:pt x="19" y="24"/>
                  <a:pt x="19" y="24"/>
                  <a:pt x="19" y="24"/>
                </a:cubicBezTo>
                <a:cubicBezTo>
                  <a:pt x="17" y="23"/>
                  <a:pt x="17" y="20"/>
                  <a:pt x="19" y="19"/>
                </a:cubicBezTo>
                <a:cubicBezTo>
                  <a:pt x="20" y="18"/>
                  <a:pt x="22" y="18"/>
                  <a:pt x="24" y="19"/>
                </a:cubicBezTo>
                <a:cubicBezTo>
                  <a:pt x="32" y="28"/>
                  <a:pt x="32" y="28"/>
                  <a:pt x="32" y="28"/>
                </a:cubicBezTo>
                <a:close/>
                <a:moveTo>
                  <a:pt x="32" y="94"/>
                </a:moveTo>
                <a:cubicBezTo>
                  <a:pt x="32" y="103"/>
                  <a:pt x="32" y="103"/>
                  <a:pt x="32" y="103"/>
                </a:cubicBezTo>
                <a:cubicBezTo>
                  <a:pt x="24" y="112"/>
                  <a:pt x="24" y="112"/>
                  <a:pt x="24" y="112"/>
                </a:cubicBezTo>
                <a:cubicBezTo>
                  <a:pt x="22" y="113"/>
                  <a:pt x="20" y="113"/>
                  <a:pt x="19" y="112"/>
                </a:cubicBezTo>
                <a:cubicBezTo>
                  <a:pt x="17" y="110"/>
                  <a:pt x="17" y="108"/>
                  <a:pt x="19" y="107"/>
                </a:cubicBezTo>
                <a:cubicBezTo>
                  <a:pt x="30" y="95"/>
                  <a:pt x="30" y="95"/>
                  <a:pt x="30" y="95"/>
                </a:cubicBezTo>
                <a:cubicBezTo>
                  <a:pt x="30" y="95"/>
                  <a:pt x="30" y="95"/>
                  <a:pt x="30" y="95"/>
                </a:cubicBezTo>
                <a:cubicBezTo>
                  <a:pt x="31" y="95"/>
                  <a:pt x="32" y="95"/>
                  <a:pt x="32" y="94"/>
                </a:cubicBezTo>
                <a:close/>
                <a:moveTo>
                  <a:pt x="22" y="65"/>
                </a:moveTo>
                <a:cubicBezTo>
                  <a:pt x="22" y="65"/>
                  <a:pt x="22" y="65"/>
                  <a:pt x="22" y="65"/>
                </a:cubicBezTo>
                <a:cubicBezTo>
                  <a:pt x="22" y="64"/>
                  <a:pt x="21" y="62"/>
                  <a:pt x="19" y="62"/>
                </a:cubicBezTo>
                <a:cubicBezTo>
                  <a:pt x="3" y="62"/>
                  <a:pt x="3" y="62"/>
                  <a:pt x="3" y="62"/>
                </a:cubicBezTo>
                <a:cubicBezTo>
                  <a:pt x="1" y="62"/>
                  <a:pt x="0" y="64"/>
                  <a:pt x="0" y="65"/>
                </a:cubicBezTo>
                <a:cubicBezTo>
                  <a:pt x="0" y="67"/>
                  <a:pt x="1" y="69"/>
                  <a:pt x="3" y="69"/>
                </a:cubicBezTo>
                <a:cubicBezTo>
                  <a:pt x="19" y="69"/>
                  <a:pt x="19" y="69"/>
                  <a:pt x="19" y="69"/>
                </a:cubicBezTo>
                <a:cubicBezTo>
                  <a:pt x="21" y="69"/>
                  <a:pt x="22" y="67"/>
                  <a:pt x="22" y="65"/>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1" name="Freeform 81"/>
          <p:cNvSpPr>
            <a:spLocks noEditPoints="1"/>
          </p:cNvSpPr>
          <p:nvPr/>
        </p:nvSpPr>
        <p:spPr bwMode="auto">
          <a:xfrm>
            <a:off x="6189879" y="1185766"/>
            <a:ext cx="320195" cy="460652"/>
          </a:xfrm>
          <a:custGeom>
            <a:avLst/>
            <a:gdLst>
              <a:gd name="T0" fmla="*/ 98 w 196"/>
              <a:gd name="T1" fmla="*/ 5 h 282"/>
              <a:gd name="T2" fmla="*/ 113 w 196"/>
              <a:gd name="T3" fmla="*/ 0 h 282"/>
              <a:gd name="T4" fmla="*/ 155 w 196"/>
              <a:gd name="T5" fmla="*/ 128 h 282"/>
              <a:gd name="T6" fmla="*/ 108 w 196"/>
              <a:gd name="T7" fmla="*/ 143 h 282"/>
              <a:gd name="T8" fmla="*/ 98 w 196"/>
              <a:gd name="T9" fmla="*/ 111 h 282"/>
              <a:gd name="T10" fmla="*/ 98 w 196"/>
              <a:gd name="T11" fmla="*/ 5 h 282"/>
              <a:gd name="T12" fmla="*/ 98 w 196"/>
              <a:gd name="T13" fmla="*/ 222 h 282"/>
              <a:gd name="T14" fmla="*/ 136 w 196"/>
              <a:gd name="T15" fmla="*/ 209 h 282"/>
              <a:gd name="T16" fmla="*/ 107 w 196"/>
              <a:gd name="T17" fmla="*/ 209 h 282"/>
              <a:gd name="T18" fmla="*/ 107 w 196"/>
              <a:gd name="T19" fmla="*/ 192 h 282"/>
              <a:gd name="T20" fmla="*/ 152 w 196"/>
              <a:gd name="T21" fmla="*/ 192 h 282"/>
              <a:gd name="T22" fmla="*/ 189 w 196"/>
              <a:gd name="T23" fmla="*/ 192 h 282"/>
              <a:gd name="T24" fmla="*/ 196 w 196"/>
              <a:gd name="T25" fmla="*/ 192 h 282"/>
              <a:gd name="T26" fmla="*/ 196 w 196"/>
              <a:gd name="T27" fmla="*/ 209 h 282"/>
              <a:gd name="T28" fmla="*/ 180 w 196"/>
              <a:gd name="T29" fmla="*/ 209 h 282"/>
              <a:gd name="T30" fmla="*/ 134 w 196"/>
              <a:gd name="T31" fmla="*/ 247 h 282"/>
              <a:gd name="T32" fmla="*/ 169 w 196"/>
              <a:gd name="T33" fmla="*/ 267 h 282"/>
              <a:gd name="T34" fmla="*/ 169 w 196"/>
              <a:gd name="T35" fmla="*/ 282 h 282"/>
              <a:gd name="T36" fmla="*/ 98 w 196"/>
              <a:gd name="T37" fmla="*/ 282 h 282"/>
              <a:gd name="T38" fmla="*/ 98 w 196"/>
              <a:gd name="T39" fmla="*/ 268 h 282"/>
              <a:gd name="T40" fmla="*/ 111 w 196"/>
              <a:gd name="T41" fmla="*/ 255 h 282"/>
              <a:gd name="T42" fmla="*/ 98 w 196"/>
              <a:gd name="T43" fmla="*/ 242 h 282"/>
              <a:gd name="T44" fmla="*/ 98 w 196"/>
              <a:gd name="T45" fmla="*/ 222 h 282"/>
              <a:gd name="T46" fmla="*/ 67 w 196"/>
              <a:gd name="T47" fmla="*/ 15 h 282"/>
              <a:gd name="T48" fmla="*/ 98 w 196"/>
              <a:gd name="T49" fmla="*/ 5 h 282"/>
              <a:gd name="T50" fmla="*/ 98 w 196"/>
              <a:gd name="T51" fmla="*/ 111 h 282"/>
              <a:gd name="T52" fmla="*/ 92 w 196"/>
              <a:gd name="T53" fmla="*/ 92 h 282"/>
              <a:gd name="T54" fmla="*/ 33 w 196"/>
              <a:gd name="T55" fmla="*/ 157 h 282"/>
              <a:gd name="T56" fmla="*/ 98 w 196"/>
              <a:gd name="T57" fmla="*/ 222 h 282"/>
              <a:gd name="T58" fmla="*/ 98 w 196"/>
              <a:gd name="T59" fmla="*/ 222 h 282"/>
              <a:gd name="T60" fmla="*/ 98 w 196"/>
              <a:gd name="T61" fmla="*/ 242 h 282"/>
              <a:gd name="T62" fmla="*/ 85 w 196"/>
              <a:gd name="T63" fmla="*/ 255 h 282"/>
              <a:gd name="T64" fmla="*/ 98 w 196"/>
              <a:gd name="T65" fmla="*/ 268 h 282"/>
              <a:gd name="T66" fmla="*/ 98 w 196"/>
              <a:gd name="T67" fmla="*/ 282 h 282"/>
              <a:gd name="T68" fmla="*/ 27 w 196"/>
              <a:gd name="T69" fmla="*/ 282 h 282"/>
              <a:gd name="T70" fmla="*/ 27 w 196"/>
              <a:gd name="T71" fmla="*/ 267 h 282"/>
              <a:gd name="T72" fmla="*/ 61 w 196"/>
              <a:gd name="T73" fmla="*/ 247 h 282"/>
              <a:gd name="T74" fmla="*/ 0 w 196"/>
              <a:gd name="T75" fmla="*/ 157 h 282"/>
              <a:gd name="T76" fmla="*/ 82 w 196"/>
              <a:gd name="T77" fmla="*/ 61 h 282"/>
              <a:gd name="T78" fmla="*/ 67 w 196"/>
              <a:gd name="T79" fmla="*/ 15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6" h="282">
                <a:moveTo>
                  <a:pt x="98" y="5"/>
                </a:moveTo>
                <a:cubicBezTo>
                  <a:pt x="113" y="0"/>
                  <a:pt x="113" y="0"/>
                  <a:pt x="113" y="0"/>
                </a:cubicBezTo>
                <a:cubicBezTo>
                  <a:pt x="155" y="128"/>
                  <a:pt x="155" y="128"/>
                  <a:pt x="155" y="128"/>
                </a:cubicBezTo>
                <a:cubicBezTo>
                  <a:pt x="108" y="143"/>
                  <a:pt x="108" y="143"/>
                  <a:pt x="108" y="143"/>
                </a:cubicBezTo>
                <a:cubicBezTo>
                  <a:pt x="98" y="111"/>
                  <a:pt x="98" y="111"/>
                  <a:pt x="98" y="111"/>
                </a:cubicBezTo>
                <a:cubicBezTo>
                  <a:pt x="98" y="5"/>
                  <a:pt x="98" y="5"/>
                  <a:pt x="98" y="5"/>
                </a:cubicBezTo>
                <a:close/>
                <a:moveTo>
                  <a:pt x="98" y="222"/>
                </a:moveTo>
                <a:cubicBezTo>
                  <a:pt x="112" y="222"/>
                  <a:pt x="125" y="217"/>
                  <a:pt x="136" y="209"/>
                </a:cubicBezTo>
                <a:cubicBezTo>
                  <a:pt x="107" y="209"/>
                  <a:pt x="107" y="209"/>
                  <a:pt x="107" y="209"/>
                </a:cubicBezTo>
                <a:cubicBezTo>
                  <a:pt x="107" y="192"/>
                  <a:pt x="107" y="192"/>
                  <a:pt x="107" y="192"/>
                </a:cubicBezTo>
                <a:cubicBezTo>
                  <a:pt x="152" y="192"/>
                  <a:pt x="152" y="192"/>
                  <a:pt x="152" y="192"/>
                </a:cubicBezTo>
                <a:cubicBezTo>
                  <a:pt x="189" y="192"/>
                  <a:pt x="189" y="192"/>
                  <a:pt x="189" y="192"/>
                </a:cubicBezTo>
                <a:cubicBezTo>
                  <a:pt x="196" y="192"/>
                  <a:pt x="196" y="192"/>
                  <a:pt x="196" y="192"/>
                </a:cubicBezTo>
                <a:cubicBezTo>
                  <a:pt x="196" y="209"/>
                  <a:pt x="196" y="209"/>
                  <a:pt x="196" y="209"/>
                </a:cubicBezTo>
                <a:cubicBezTo>
                  <a:pt x="180" y="209"/>
                  <a:pt x="180" y="209"/>
                  <a:pt x="180" y="209"/>
                </a:cubicBezTo>
                <a:cubicBezTo>
                  <a:pt x="169" y="226"/>
                  <a:pt x="153" y="239"/>
                  <a:pt x="134" y="247"/>
                </a:cubicBezTo>
                <a:cubicBezTo>
                  <a:pt x="154" y="251"/>
                  <a:pt x="169" y="257"/>
                  <a:pt x="169" y="267"/>
                </a:cubicBezTo>
                <a:cubicBezTo>
                  <a:pt x="169" y="282"/>
                  <a:pt x="169" y="282"/>
                  <a:pt x="169" y="282"/>
                </a:cubicBezTo>
                <a:cubicBezTo>
                  <a:pt x="98" y="282"/>
                  <a:pt x="98" y="282"/>
                  <a:pt x="98" y="282"/>
                </a:cubicBezTo>
                <a:cubicBezTo>
                  <a:pt x="98" y="268"/>
                  <a:pt x="98" y="268"/>
                  <a:pt x="98" y="268"/>
                </a:cubicBezTo>
                <a:cubicBezTo>
                  <a:pt x="105" y="268"/>
                  <a:pt x="111" y="262"/>
                  <a:pt x="111" y="255"/>
                </a:cubicBezTo>
                <a:cubicBezTo>
                  <a:pt x="111" y="248"/>
                  <a:pt x="105" y="242"/>
                  <a:pt x="98" y="242"/>
                </a:cubicBezTo>
                <a:lnTo>
                  <a:pt x="98" y="222"/>
                </a:lnTo>
                <a:close/>
                <a:moveTo>
                  <a:pt x="67" y="15"/>
                </a:moveTo>
                <a:cubicBezTo>
                  <a:pt x="98" y="5"/>
                  <a:pt x="98" y="5"/>
                  <a:pt x="98" y="5"/>
                </a:cubicBezTo>
                <a:cubicBezTo>
                  <a:pt x="98" y="111"/>
                  <a:pt x="98" y="111"/>
                  <a:pt x="98" y="111"/>
                </a:cubicBezTo>
                <a:cubicBezTo>
                  <a:pt x="92" y="92"/>
                  <a:pt x="92" y="92"/>
                  <a:pt x="92" y="92"/>
                </a:cubicBezTo>
                <a:cubicBezTo>
                  <a:pt x="59" y="95"/>
                  <a:pt x="33" y="123"/>
                  <a:pt x="33" y="157"/>
                </a:cubicBezTo>
                <a:cubicBezTo>
                  <a:pt x="33" y="193"/>
                  <a:pt x="62" y="222"/>
                  <a:pt x="98" y="222"/>
                </a:cubicBezTo>
                <a:cubicBezTo>
                  <a:pt x="98" y="222"/>
                  <a:pt x="98" y="222"/>
                  <a:pt x="98" y="222"/>
                </a:cubicBezTo>
                <a:cubicBezTo>
                  <a:pt x="98" y="242"/>
                  <a:pt x="98" y="242"/>
                  <a:pt x="98" y="242"/>
                </a:cubicBezTo>
                <a:cubicBezTo>
                  <a:pt x="91" y="242"/>
                  <a:pt x="85" y="248"/>
                  <a:pt x="85" y="255"/>
                </a:cubicBezTo>
                <a:cubicBezTo>
                  <a:pt x="85" y="262"/>
                  <a:pt x="91" y="268"/>
                  <a:pt x="98" y="268"/>
                </a:cubicBezTo>
                <a:cubicBezTo>
                  <a:pt x="98" y="282"/>
                  <a:pt x="98" y="282"/>
                  <a:pt x="98" y="282"/>
                </a:cubicBezTo>
                <a:cubicBezTo>
                  <a:pt x="27" y="282"/>
                  <a:pt x="27" y="282"/>
                  <a:pt x="27" y="282"/>
                </a:cubicBezTo>
                <a:cubicBezTo>
                  <a:pt x="27" y="267"/>
                  <a:pt x="27" y="267"/>
                  <a:pt x="27" y="267"/>
                </a:cubicBezTo>
                <a:cubicBezTo>
                  <a:pt x="27" y="257"/>
                  <a:pt x="41" y="251"/>
                  <a:pt x="61" y="247"/>
                </a:cubicBezTo>
                <a:cubicBezTo>
                  <a:pt x="26" y="233"/>
                  <a:pt x="0" y="198"/>
                  <a:pt x="0" y="157"/>
                </a:cubicBezTo>
                <a:cubicBezTo>
                  <a:pt x="0" y="108"/>
                  <a:pt x="36" y="68"/>
                  <a:pt x="82" y="61"/>
                </a:cubicBezTo>
                <a:lnTo>
                  <a:pt x="67" y="15"/>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2" name="Freeform 82"/>
          <p:cNvSpPr>
            <a:spLocks noEditPoints="1"/>
          </p:cNvSpPr>
          <p:nvPr/>
        </p:nvSpPr>
        <p:spPr bwMode="auto">
          <a:xfrm>
            <a:off x="6075609" y="1120299"/>
            <a:ext cx="184499" cy="163074"/>
          </a:xfrm>
          <a:custGeom>
            <a:avLst/>
            <a:gdLst>
              <a:gd name="T0" fmla="*/ 103 w 113"/>
              <a:gd name="T1" fmla="*/ 31 h 100"/>
              <a:gd name="T2" fmla="*/ 57 w 113"/>
              <a:gd name="T3" fmla="*/ 0 h 100"/>
              <a:gd name="T4" fmla="*/ 57 w 113"/>
              <a:gd name="T5" fmla="*/ 9 h 100"/>
              <a:gd name="T6" fmla="*/ 95 w 113"/>
              <a:gd name="T7" fmla="*/ 35 h 100"/>
              <a:gd name="T8" fmla="*/ 72 w 113"/>
              <a:gd name="T9" fmla="*/ 88 h 100"/>
              <a:gd name="T10" fmla="*/ 57 w 113"/>
              <a:gd name="T11" fmla="*/ 91 h 100"/>
              <a:gd name="T12" fmla="*/ 57 w 113"/>
              <a:gd name="T13" fmla="*/ 100 h 100"/>
              <a:gd name="T14" fmla="*/ 75 w 113"/>
              <a:gd name="T15" fmla="*/ 96 h 100"/>
              <a:gd name="T16" fmla="*/ 103 w 113"/>
              <a:gd name="T17" fmla="*/ 31 h 100"/>
              <a:gd name="T18" fmla="*/ 57 w 113"/>
              <a:gd name="T19" fmla="*/ 0 h 100"/>
              <a:gd name="T20" fmla="*/ 38 w 113"/>
              <a:gd name="T21" fmla="*/ 4 h 100"/>
              <a:gd name="T22" fmla="*/ 11 w 113"/>
              <a:gd name="T23" fmla="*/ 68 h 100"/>
              <a:gd name="T24" fmla="*/ 57 w 113"/>
              <a:gd name="T25" fmla="*/ 100 h 100"/>
              <a:gd name="T26" fmla="*/ 57 w 113"/>
              <a:gd name="T27" fmla="*/ 91 h 100"/>
              <a:gd name="T28" fmla="*/ 19 w 113"/>
              <a:gd name="T29" fmla="*/ 65 h 100"/>
              <a:gd name="T30" fmla="*/ 19 w 113"/>
              <a:gd name="T31" fmla="*/ 65 h 100"/>
              <a:gd name="T32" fmla="*/ 42 w 113"/>
              <a:gd name="T33" fmla="*/ 12 h 100"/>
              <a:gd name="T34" fmla="*/ 57 w 113"/>
              <a:gd name="T35" fmla="*/ 9 h 100"/>
              <a:gd name="T36" fmla="*/ 57 w 113"/>
              <a:gd name="T37"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100">
                <a:moveTo>
                  <a:pt x="103" y="31"/>
                </a:moveTo>
                <a:cubicBezTo>
                  <a:pt x="95" y="12"/>
                  <a:pt x="77" y="0"/>
                  <a:pt x="57" y="0"/>
                </a:cubicBezTo>
                <a:cubicBezTo>
                  <a:pt x="57" y="9"/>
                  <a:pt x="57" y="9"/>
                  <a:pt x="57" y="9"/>
                </a:cubicBezTo>
                <a:cubicBezTo>
                  <a:pt x="73" y="9"/>
                  <a:pt x="88" y="19"/>
                  <a:pt x="95" y="35"/>
                </a:cubicBezTo>
                <a:cubicBezTo>
                  <a:pt x="103" y="56"/>
                  <a:pt x="93" y="79"/>
                  <a:pt x="72" y="88"/>
                </a:cubicBezTo>
                <a:cubicBezTo>
                  <a:pt x="67" y="90"/>
                  <a:pt x="62" y="91"/>
                  <a:pt x="57" y="91"/>
                </a:cubicBezTo>
                <a:cubicBezTo>
                  <a:pt x="57" y="100"/>
                  <a:pt x="57" y="100"/>
                  <a:pt x="57" y="100"/>
                </a:cubicBezTo>
                <a:cubicBezTo>
                  <a:pt x="63" y="100"/>
                  <a:pt x="69" y="99"/>
                  <a:pt x="75" y="96"/>
                </a:cubicBezTo>
                <a:cubicBezTo>
                  <a:pt x="101" y="86"/>
                  <a:pt x="113" y="57"/>
                  <a:pt x="103" y="31"/>
                </a:cubicBezTo>
                <a:close/>
                <a:moveTo>
                  <a:pt x="57" y="0"/>
                </a:moveTo>
                <a:cubicBezTo>
                  <a:pt x="51" y="0"/>
                  <a:pt x="44" y="1"/>
                  <a:pt x="38" y="4"/>
                </a:cubicBezTo>
                <a:cubicBezTo>
                  <a:pt x="13" y="14"/>
                  <a:pt x="0" y="43"/>
                  <a:pt x="11" y="68"/>
                </a:cubicBezTo>
                <a:cubicBezTo>
                  <a:pt x="18" y="88"/>
                  <a:pt x="37" y="100"/>
                  <a:pt x="57" y="100"/>
                </a:cubicBezTo>
                <a:cubicBezTo>
                  <a:pt x="57" y="91"/>
                  <a:pt x="57" y="91"/>
                  <a:pt x="57" y="91"/>
                </a:cubicBezTo>
                <a:cubicBezTo>
                  <a:pt x="41" y="90"/>
                  <a:pt x="26" y="81"/>
                  <a:pt x="19" y="65"/>
                </a:cubicBezTo>
                <a:cubicBezTo>
                  <a:pt x="19" y="65"/>
                  <a:pt x="19" y="65"/>
                  <a:pt x="19" y="65"/>
                </a:cubicBezTo>
                <a:cubicBezTo>
                  <a:pt x="11" y="44"/>
                  <a:pt x="21" y="21"/>
                  <a:pt x="42" y="12"/>
                </a:cubicBezTo>
                <a:cubicBezTo>
                  <a:pt x="47" y="10"/>
                  <a:pt x="52" y="9"/>
                  <a:pt x="57" y="9"/>
                </a:cubicBezTo>
                <a:lnTo>
                  <a:pt x="57"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3" name="Freeform 83"/>
          <p:cNvSpPr>
            <a:spLocks/>
          </p:cNvSpPr>
          <p:nvPr/>
        </p:nvSpPr>
        <p:spPr bwMode="auto">
          <a:xfrm>
            <a:off x="6023235" y="1217905"/>
            <a:ext cx="80941" cy="51184"/>
          </a:xfrm>
          <a:custGeom>
            <a:avLst/>
            <a:gdLst>
              <a:gd name="T0" fmla="*/ 7 w 68"/>
              <a:gd name="T1" fmla="*/ 43 h 43"/>
              <a:gd name="T2" fmla="*/ 0 w 68"/>
              <a:gd name="T3" fmla="*/ 25 h 43"/>
              <a:gd name="T4" fmla="*/ 62 w 68"/>
              <a:gd name="T5" fmla="*/ 0 h 43"/>
              <a:gd name="T6" fmla="*/ 68 w 68"/>
              <a:gd name="T7" fmla="*/ 18 h 43"/>
              <a:gd name="T8" fmla="*/ 7 w 68"/>
              <a:gd name="T9" fmla="*/ 43 h 43"/>
            </a:gdLst>
            <a:ahLst/>
            <a:cxnLst>
              <a:cxn ang="0">
                <a:pos x="T0" y="T1"/>
              </a:cxn>
              <a:cxn ang="0">
                <a:pos x="T2" y="T3"/>
              </a:cxn>
              <a:cxn ang="0">
                <a:pos x="T4" y="T5"/>
              </a:cxn>
              <a:cxn ang="0">
                <a:pos x="T6" y="T7"/>
              </a:cxn>
              <a:cxn ang="0">
                <a:pos x="T8" y="T9"/>
              </a:cxn>
            </a:cxnLst>
            <a:rect l="0" t="0" r="r" b="b"/>
            <a:pathLst>
              <a:path w="68" h="43">
                <a:moveTo>
                  <a:pt x="7" y="43"/>
                </a:moveTo>
                <a:lnTo>
                  <a:pt x="0" y="25"/>
                </a:lnTo>
                <a:lnTo>
                  <a:pt x="62" y="0"/>
                </a:lnTo>
                <a:lnTo>
                  <a:pt x="68" y="18"/>
                </a:lnTo>
                <a:lnTo>
                  <a:pt x="7" y="43"/>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4" name="Freeform 84"/>
          <p:cNvSpPr>
            <a:spLocks/>
          </p:cNvSpPr>
          <p:nvPr/>
        </p:nvSpPr>
        <p:spPr bwMode="auto">
          <a:xfrm>
            <a:off x="5972052" y="1225047"/>
            <a:ext cx="109509" cy="66658"/>
          </a:xfrm>
          <a:custGeom>
            <a:avLst/>
            <a:gdLst>
              <a:gd name="T0" fmla="*/ 16 w 67"/>
              <a:gd name="T1" fmla="*/ 39 h 41"/>
              <a:gd name="T2" fmla="*/ 2 w 67"/>
              <a:gd name="T3" fmla="*/ 33 h 41"/>
              <a:gd name="T4" fmla="*/ 8 w 67"/>
              <a:gd name="T5" fmla="*/ 19 h 41"/>
              <a:gd name="T6" fmla="*/ 50 w 67"/>
              <a:gd name="T7" fmla="*/ 2 h 41"/>
              <a:gd name="T8" fmla="*/ 64 w 67"/>
              <a:gd name="T9" fmla="*/ 8 h 41"/>
              <a:gd name="T10" fmla="*/ 58 w 67"/>
              <a:gd name="T11" fmla="*/ 22 h 41"/>
              <a:gd name="T12" fmla="*/ 16 w 67"/>
              <a:gd name="T13" fmla="*/ 39 h 41"/>
            </a:gdLst>
            <a:ahLst/>
            <a:cxnLst>
              <a:cxn ang="0">
                <a:pos x="T0" y="T1"/>
              </a:cxn>
              <a:cxn ang="0">
                <a:pos x="T2" y="T3"/>
              </a:cxn>
              <a:cxn ang="0">
                <a:pos x="T4" y="T5"/>
              </a:cxn>
              <a:cxn ang="0">
                <a:pos x="T6" y="T7"/>
              </a:cxn>
              <a:cxn ang="0">
                <a:pos x="T8" y="T9"/>
              </a:cxn>
              <a:cxn ang="0">
                <a:pos x="T10" y="T11"/>
              </a:cxn>
              <a:cxn ang="0">
                <a:pos x="T12" y="T13"/>
              </a:cxn>
            </a:cxnLst>
            <a:rect l="0" t="0" r="r" b="b"/>
            <a:pathLst>
              <a:path w="67" h="41">
                <a:moveTo>
                  <a:pt x="16" y="39"/>
                </a:moveTo>
                <a:cubicBezTo>
                  <a:pt x="10" y="41"/>
                  <a:pt x="4" y="39"/>
                  <a:pt x="2" y="33"/>
                </a:cubicBezTo>
                <a:cubicBezTo>
                  <a:pt x="0" y="28"/>
                  <a:pt x="2" y="21"/>
                  <a:pt x="8" y="19"/>
                </a:cubicBezTo>
                <a:cubicBezTo>
                  <a:pt x="50" y="2"/>
                  <a:pt x="50" y="2"/>
                  <a:pt x="50" y="2"/>
                </a:cubicBezTo>
                <a:cubicBezTo>
                  <a:pt x="56" y="0"/>
                  <a:pt x="62" y="3"/>
                  <a:pt x="64" y="8"/>
                </a:cubicBezTo>
                <a:cubicBezTo>
                  <a:pt x="67" y="14"/>
                  <a:pt x="64" y="20"/>
                  <a:pt x="58" y="22"/>
                </a:cubicBezTo>
                <a:lnTo>
                  <a:pt x="16" y="39"/>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5" name="Freeform 85"/>
          <p:cNvSpPr>
            <a:spLocks noEditPoints="1"/>
          </p:cNvSpPr>
          <p:nvPr/>
        </p:nvSpPr>
        <p:spPr bwMode="auto">
          <a:xfrm>
            <a:off x="5908965" y="2093976"/>
            <a:ext cx="334479" cy="119032"/>
          </a:xfrm>
          <a:custGeom>
            <a:avLst/>
            <a:gdLst>
              <a:gd name="T0" fmla="*/ 142 w 205"/>
              <a:gd name="T1" fmla="*/ 5 h 73"/>
              <a:gd name="T2" fmla="*/ 157 w 205"/>
              <a:gd name="T3" fmla="*/ 2 h 73"/>
              <a:gd name="T4" fmla="*/ 164 w 205"/>
              <a:gd name="T5" fmla="*/ 5 h 73"/>
              <a:gd name="T6" fmla="*/ 179 w 205"/>
              <a:gd name="T7" fmla="*/ 2 h 73"/>
              <a:gd name="T8" fmla="*/ 202 w 205"/>
              <a:gd name="T9" fmla="*/ 18 h 73"/>
              <a:gd name="T10" fmla="*/ 187 w 205"/>
              <a:gd name="T11" fmla="*/ 42 h 73"/>
              <a:gd name="T12" fmla="*/ 177 w 205"/>
              <a:gd name="T13" fmla="*/ 43 h 73"/>
              <a:gd name="T14" fmla="*/ 166 w 205"/>
              <a:gd name="T15" fmla="*/ 18 h 73"/>
              <a:gd name="T16" fmla="*/ 172 w 205"/>
              <a:gd name="T17" fmla="*/ 45 h 73"/>
              <a:gd name="T18" fmla="*/ 167 w 205"/>
              <a:gd name="T19" fmla="*/ 50 h 73"/>
              <a:gd name="T20" fmla="*/ 142 w 205"/>
              <a:gd name="T21" fmla="*/ 55 h 73"/>
              <a:gd name="T22" fmla="*/ 142 w 205"/>
              <a:gd name="T23" fmla="*/ 20 h 73"/>
              <a:gd name="T24" fmla="*/ 158 w 205"/>
              <a:gd name="T25" fmla="*/ 17 h 73"/>
              <a:gd name="T26" fmla="*/ 163 w 205"/>
              <a:gd name="T27" fmla="*/ 19 h 73"/>
              <a:gd name="T28" fmla="*/ 161 w 205"/>
              <a:gd name="T29" fmla="*/ 9 h 73"/>
              <a:gd name="T30" fmla="*/ 155 w 205"/>
              <a:gd name="T31" fmla="*/ 5 h 73"/>
              <a:gd name="T32" fmla="*/ 142 w 205"/>
              <a:gd name="T33" fmla="*/ 8 h 73"/>
              <a:gd name="T34" fmla="*/ 142 w 205"/>
              <a:gd name="T35" fmla="*/ 5 h 73"/>
              <a:gd name="T36" fmla="*/ 28 w 205"/>
              <a:gd name="T37" fmla="*/ 30 h 73"/>
              <a:gd name="T38" fmla="*/ 116 w 205"/>
              <a:gd name="T39" fmla="*/ 13 h 73"/>
              <a:gd name="T40" fmla="*/ 121 w 205"/>
              <a:gd name="T41" fmla="*/ 9 h 73"/>
              <a:gd name="T42" fmla="*/ 142 w 205"/>
              <a:gd name="T43" fmla="*/ 5 h 73"/>
              <a:gd name="T44" fmla="*/ 142 w 205"/>
              <a:gd name="T45" fmla="*/ 8 h 73"/>
              <a:gd name="T46" fmla="*/ 124 w 205"/>
              <a:gd name="T47" fmla="*/ 11 h 73"/>
              <a:gd name="T48" fmla="*/ 120 w 205"/>
              <a:gd name="T49" fmla="*/ 17 h 73"/>
              <a:gd name="T50" fmla="*/ 122 w 205"/>
              <a:gd name="T51" fmla="*/ 28 h 73"/>
              <a:gd name="T52" fmla="*/ 122 w 205"/>
              <a:gd name="T53" fmla="*/ 28 h 73"/>
              <a:gd name="T54" fmla="*/ 126 w 205"/>
              <a:gd name="T55" fmla="*/ 24 h 73"/>
              <a:gd name="T56" fmla="*/ 142 w 205"/>
              <a:gd name="T57" fmla="*/ 20 h 73"/>
              <a:gd name="T58" fmla="*/ 142 w 205"/>
              <a:gd name="T59" fmla="*/ 55 h 73"/>
              <a:gd name="T60" fmla="*/ 130 w 205"/>
              <a:gd name="T61" fmla="*/ 57 h 73"/>
              <a:gd name="T62" fmla="*/ 125 w 205"/>
              <a:gd name="T63" fmla="*/ 56 h 73"/>
              <a:gd name="T64" fmla="*/ 35 w 205"/>
              <a:gd name="T65" fmla="*/ 73 h 73"/>
              <a:gd name="T66" fmla="*/ 28 w 205"/>
              <a:gd name="T67" fmla="*/ 70 h 73"/>
              <a:gd name="T68" fmla="*/ 28 w 205"/>
              <a:gd name="T69" fmla="*/ 67 h 73"/>
              <a:gd name="T70" fmla="*/ 35 w 205"/>
              <a:gd name="T71" fmla="*/ 70 h 73"/>
              <a:gd name="T72" fmla="*/ 35 w 205"/>
              <a:gd name="T73" fmla="*/ 70 h 73"/>
              <a:gd name="T74" fmla="*/ 37 w 205"/>
              <a:gd name="T75" fmla="*/ 70 h 73"/>
              <a:gd name="T76" fmla="*/ 42 w 205"/>
              <a:gd name="T77" fmla="*/ 62 h 73"/>
              <a:gd name="T78" fmla="*/ 36 w 205"/>
              <a:gd name="T79" fmla="*/ 57 h 73"/>
              <a:gd name="T80" fmla="*/ 40 w 205"/>
              <a:gd name="T81" fmla="*/ 50 h 73"/>
              <a:gd name="T82" fmla="*/ 34 w 205"/>
              <a:gd name="T83" fmla="*/ 45 h 73"/>
              <a:gd name="T84" fmla="*/ 37 w 205"/>
              <a:gd name="T85" fmla="*/ 38 h 73"/>
              <a:gd name="T86" fmla="*/ 30 w 205"/>
              <a:gd name="T87" fmla="*/ 33 h 73"/>
              <a:gd name="T88" fmla="*/ 28 w 205"/>
              <a:gd name="T89" fmla="*/ 33 h 73"/>
              <a:gd name="T90" fmla="*/ 28 w 205"/>
              <a:gd name="T91" fmla="*/ 34 h 73"/>
              <a:gd name="T92" fmla="*/ 28 w 205"/>
              <a:gd name="T93" fmla="*/ 30 h 73"/>
              <a:gd name="T94" fmla="*/ 26 w 205"/>
              <a:gd name="T95" fmla="*/ 31 h 73"/>
              <a:gd name="T96" fmla="*/ 28 w 205"/>
              <a:gd name="T97" fmla="*/ 30 h 73"/>
              <a:gd name="T98" fmla="*/ 28 w 205"/>
              <a:gd name="T99" fmla="*/ 34 h 73"/>
              <a:gd name="T100" fmla="*/ 13 w 205"/>
              <a:gd name="T101" fmla="*/ 49 h 73"/>
              <a:gd name="T102" fmla="*/ 15 w 205"/>
              <a:gd name="T103" fmla="*/ 62 h 73"/>
              <a:gd name="T104" fmla="*/ 28 w 205"/>
              <a:gd name="T105" fmla="*/ 67 h 73"/>
              <a:gd name="T106" fmla="*/ 28 w 205"/>
              <a:gd name="T107" fmla="*/ 70 h 73"/>
              <a:gd name="T108" fmla="*/ 0 w 205"/>
              <a:gd name="T109" fmla="*/ 58 h 73"/>
              <a:gd name="T110" fmla="*/ 26 w 205"/>
              <a:gd name="T111" fmla="*/ 31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05" h="73">
                <a:moveTo>
                  <a:pt x="142" y="5"/>
                </a:moveTo>
                <a:cubicBezTo>
                  <a:pt x="157" y="2"/>
                  <a:pt x="157" y="2"/>
                  <a:pt x="157" y="2"/>
                </a:cubicBezTo>
                <a:cubicBezTo>
                  <a:pt x="160" y="1"/>
                  <a:pt x="163" y="3"/>
                  <a:pt x="164" y="5"/>
                </a:cubicBezTo>
                <a:cubicBezTo>
                  <a:pt x="179" y="2"/>
                  <a:pt x="179" y="2"/>
                  <a:pt x="179" y="2"/>
                </a:cubicBezTo>
                <a:cubicBezTo>
                  <a:pt x="190" y="0"/>
                  <a:pt x="200" y="7"/>
                  <a:pt x="202" y="18"/>
                </a:cubicBezTo>
                <a:cubicBezTo>
                  <a:pt x="205" y="29"/>
                  <a:pt x="197" y="39"/>
                  <a:pt x="187" y="42"/>
                </a:cubicBezTo>
                <a:cubicBezTo>
                  <a:pt x="177" y="43"/>
                  <a:pt x="177" y="43"/>
                  <a:pt x="177" y="43"/>
                </a:cubicBezTo>
                <a:cubicBezTo>
                  <a:pt x="166" y="18"/>
                  <a:pt x="166" y="18"/>
                  <a:pt x="166" y="18"/>
                </a:cubicBezTo>
                <a:cubicBezTo>
                  <a:pt x="172" y="45"/>
                  <a:pt x="172" y="45"/>
                  <a:pt x="172" y="45"/>
                </a:cubicBezTo>
                <a:cubicBezTo>
                  <a:pt x="172" y="47"/>
                  <a:pt x="170" y="50"/>
                  <a:pt x="167" y="50"/>
                </a:cubicBezTo>
                <a:cubicBezTo>
                  <a:pt x="142" y="55"/>
                  <a:pt x="142" y="55"/>
                  <a:pt x="142" y="55"/>
                </a:cubicBezTo>
                <a:cubicBezTo>
                  <a:pt x="142" y="20"/>
                  <a:pt x="142" y="20"/>
                  <a:pt x="142" y="20"/>
                </a:cubicBezTo>
                <a:cubicBezTo>
                  <a:pt x="158" y="17"/>
                  <a:pt x="158" y="17"/>
                  <a:pt x="158" y="17"/>
                </a:cubicBezTo>
                <a:cubicBezTo>
                  <a:pt x="160" y="17"/>
                  <a:pt x="162" y="18"/>
                  <a:pt x="163" y="19"/>
                </a:cubicBezTo>
                <a:cubicBezTo>
                  <a:pt x="161" y="9"/>
                  <a:pt x="161" y="9"/>
                  <a:pt x="161" y="9"/>
                </a:cubicBezTo>
                <a:cubicBezTo>
                  <a:pt x="161" y="6"/>
                  <a:pt x="158" y="5"/>
                  <a:pt x="155" y="5"/>
                </a:cubicBezTo>
                <a:cubicBezTo>
                  <a:pt x="142" y="8"/>
                  <a:pt x="142" y="8"/>
                  <a:pt x="142" y="8"/>
                </a:cubicBezTo>
                <a:lnTo>
                  <a:pt x="142" y="5"/>
                </a:lnTo>
                <a:close/>
                <a:moveTo>
                  <a:pt x="28" y="30"/>
                </a:moveTo>
                <a:cubicBezTo>
                  <a:pt x="116" y="13"/>
                  <a:pt x="116" y="13"/>
                  <a:pt x="116" y="13"/>
                </a:cubicBezTo>
                <a:cubicBezTo>
                  <a:pt x="117" y="11"/>
                  <a:pt x="119" y="9"/>
                  <a:pt x="121" y="9"/>
                </a:cubicBezTo>
                <a:cubicBezTo>
                  <a:pt x="142" y="5"/>
                  <a:pt x="142" y="5"/>
                  <a:pt x="142" y="5"/>
                </a:cubicBezTo>
                <a:cubicBezTo>
                  <a:pt x="142" y="8"/>
                  <a:pt x="142" y="8"/>
                  <a:pt x="142" y="8"/>
                </a:cubicBezTo>
                <a:cubicBezTo>
                  <a:pt x="124" y="11"/>
                  <a:pt x="124" y="11"/>
                  <a:pt x="124" y="11"/>
                </a:cubicBezTo>
                <a:cubicBezTo>
                  <a:pt x="121" y="12"/>
                  <a:pt x="119" y="15"/>
                  <a:pt x="120" y="17"/>
                </a:cubicBezTo>
                <a:cubicBezTo>
                  <a:pt x="122" y="28"/>
                  <a:pt x="122" y="28"/>
                  <a:pt x="122" y="28"/>
                </a:cubicBezTo>
                <a:cubicBezTo>
                  <a:pt x="122" y="28"/>
                  <a:pt x="122" y="28"/>
                  <a:pt x="122" y="28"/>
                </a:cubicBezTo>
                <a:cubicBezTo>
                  <a:pt x="122" y="26"/>
                  <a:pt x="124" y="24"/>
                  <a:pt x="126" y="24"/>
                </a:cubicBezTo>
                <a:cubicBezTo>
                  <a:pt x="142" y="20"/>
                  <a:pt x="142" y="20"/>
                  <a:pt x="142" y="20"/>
                </a:cubicBezTo>
                <a:cubicBezTo>
                  <a:pt x="142" y="55"/>
                  <a:pt x="142" y="55"/>
                  <a:pt x="142" y="55"/>
                </a:cubicBezTo>
                <a:cubicBezTo>
                  <a:pt x="130" y="57"/>
                  <a:pt x="130" y="57"/>
                  <a:pt x="130" y="57"/>
                </a:cubicBezTo>
                <a:cubicBezTo>
                  <a:pt x="128" y="58"/>
                  <a:pt x="126" y="57"/>
                  <a:pt x="125" y="56"/>
                </a:cubicBezTo>
                <a:cubicBezTo>
                  <a:pt x="35" y="73"/>
                  <a:pt x="35" y="73"/>
                  <a:pt x="35" y="73"/>
                </a:cubicBezTo>
                <a:cubicBezTo>
                  <a:pt x="28" y="70"/>
                  <a:pt x="28" y="70"/>
                  <a:pt x="28" y="70"/>
                </a:cubicBezTo>
                <a:cubicBezTo>
                  <a:pt x="28" y="67"/>
                  <a:pt x="28" y="67"/>
                  <a:pt x="28" y="67"/>
                </a:cubicBezTo>
                <a:cubicBezTo>
                  <a:pt x="35" y="70"/>
                  <a:pt x="35" y="70"/>
                  <a:pt x="35" y="70"/>
                </a:cubicBezTo>
                <a:cubicBezTo>
                  <a:pt x="35" y="70"/>
                  <a:pt x="35" y="70"/>
                  <a:pt x="35" y="70"/>
                </a:cubicBezTo>
                <a:cubicBezTo>
                  <a:pt x="37" y="70"/>
                  <a:pt x="37" y="70"/>
                  <a:pt x="37" y="70"/>
                </a:cubicBezTo>
                <a:cubicBezTo>
                  <a:pt x="41" y="69"/>
                  <a:pt x="43" y="66"/>
                  <a:pt x="42" y="62"/>
                </a:cubicBezTo>
                <a:cubicBezTo>
                  <a:pt x="42" y="59"/>
                  <a:pt x="39" y="57"/>
                  <a:pt x="36" y="57"/>
                </a:cubicBezTo>
                <a:cubicBezTo>
                  <a:pt x="39" y="56"/>
                  <a:pt x="40" y="53"/>
                  <a:pt x="40" y="50"/>
                </a:cubicBezTo>
                <a:cubicBezTo>
                  <a:pt x="39" y="47"/>
                  <a:pt x="37" y="45"/>
                  <a:pt x="34" y="45"/>
                </a:cubicBezTo>
                <a:cubicBezTo>
                  <a:pt x="36" y="44"/>
                  <a:pt x="38" y="41"/>
                  <a:pt x="37" y="38"/>
                </a:cubicBezTo>
                <a:cubicBezTo>
                  <a:pt x="37" y="34"/>
                  <a:pt x="33" y="32"/>
                  <a:pt x="30" y="33"/>
                </a:cubicBezTo>
                <a:cubicBezTo>
                  <a:pt x="28" y="33"/>
                  <a:pt x="28" y="33"/>
                  <a:pt x="28" y="33"/>
                </a:cubicBezTo>
                <a:cubicBezTo>
                  <a:pt x="28" y="34"/>
                  <a:pt x="28" y="34"/>
                  <a:pt x="28" y="34"/>
                </a:cubicBezTo>
                <a:lnTo>
                  <a:pt x="28" y="30"/>
                </a:lnTo>
                <a:close/>
                <a:moveTo>
                  <a:pt x="26" y="31"/>
                </a:moveTo>
                <a:cubicBezTo>
                  <a:pt x="28" y="30"/>
                  <a:pt x="28" y="30"/>
                  <a:pt x="28" y="30"/>
                </a:cubicBezTo>
                <a:cubicBezTo>
                  <a:pt x="28" y="34"/>
                  <a:pt x="28" y="34"/>
                  <a:pt x="28" y="34"/>
                </a:cubicBezTo>
                <a:cubicBezTo>
                  <a:pt x="13" y="49"/>
                  <a:pt x="13" y="49"/>
                  <a:pt x="13" y="49"/>
                </a:cubicBezTo>
                <a:cubicBezTo>
                  <a:pt x="15" y="62"/>
                  <a:pt x="15" y="62"/>
                  <a:pt x="15" y="62"/>
                </a:cubicBezTo>
                <a:cubicBezTo>
                  <a:pt x="28" y="67"/>
                  <a:pt x="28" y="67"/>
                  <a:pt x="28" y="67"/>
                </a:cubicBezTo>
                <a:cubicBezTo>
                  <a:pt x="28" y="70"/>
                  <a:pt x="28" y="70"/>
                  <a:pt x="28" y="70"/>
                </a:cubicBezTo>
                <a:cubicBezTo>
                  <a:pt x="0" y="58"/>
                  <a:pt x="0" y="58"/>
                  <a:pt x="0" y="58"/>
                </a:cubicBezTo>
                <a:lnTo>
                  <a:pt x="26" y="31"/>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6" name="Freeform 86"/>
          <p:cNvSpPr>
            <a:spLocks/>
          </p:cNvSpPr>
          <p:nvPr/>
        </p:nvSpPr>
        <p:spPr bwMode="auto">
          <a:xfrm>
            <a:off x="7294492" y="2401078"/>
            <a:ext cx="184499" cy="236873"/>
          </a:xfrm>
          <a:custGeom>
            <a:avLst/>
            <a:gdLst>
              <a:gd name="T0" fmla="*/ 113 w 113"/>
              <a:gd name="T1" fmla="*/ 25 h 145"/>
              <a:gd name="T2" fmla="*/ 108 w 113"/>
              <a:gd name="T3" fmla="*/ 22 h 145"/>
              <a:gd name="T4" fmla="*/ 42 w 113"/>
              <a:gd name="T5" fmla="*/ 128 h 145"/>
              <a:gd name="T6" fmla="*/ 19 w 113"/>
              <a:gd name="T7" fmla="*/ 132 h 145"/>
              <a:gd name="T8" fmla="*/ 12 w 113"/>
              <a:gd name="T9" fmla="*/ 109 h 145"/>
              <a:gd name="T10" fmla="*/ 78 w 113"/>
              <a:gd name="T11" fmla="*/ 3 h 145"/>
              <a:gd name="T12" fmla="*/ 73 w 113"/>
              <a:gd name="T13" fmla="*/ 0 h 145"/>
              <a:gd name="T14" fmla="*/ 6 w 113"/>
              <a:gd name="T15" fmla="*/ 107 h 145"/>
              <a:gd name="T16" fmla="*/ 15 w 113"/>
              <a:gd name="T17" fmla="*/ 138 h 145"/>
              <a:gd name="T18" fmla="*/ 47 w 113"/>
              <a:gd name="T19" fmla="*/ 132 h 145"/>
              <a:gd name="T20" fmla="*/ 113 w 113"/>
              <a:gd name="T21" fmla="*/ 2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3" h="145">
                <a:moveTo>
                  <a:pt x="113" y="25"/>
                </a:moveTo>
                <a:cubicBezTo>
                  <a:pt x="108" y="22"/>
                  <a:pt x="108" y="22"/>
                  <a:pt x="108" y="22"/>
                </a:cubicBezTo>
                <a:cubicBezTo>
                  <a:pt x="42" y="128"/>
                  <a:pt x="42" y="128"/>
                  <a:pt x="42" y="128"/>
                </a:cubicBezTo>
                <a:cubicBezTo>
                  <a:pt x="38" y="135"/>
                  <a:pt x="27" y="137"/>
                  <a:pt x="19" y="132"/>
                </a:cubicBezTo>
                <a:cubicBezTo>
                  <a:pt x="11" y="127"/>
                  <a:pt x="8" y="117"/>
                  <a:pt x="12" y="109"/>
                </a:cubicBezTo>
                <a:cubicBezTo>
                  <a:pt x="78" y="3"/>
                  <a:pt x="78" y="3"/>
                  <a:pt x="78" y="3"/>
                </a:cubicBezTo>
                <a:cubicBezTo>
                  <a:pt x="73" y="0"/>
                  <a:pt x="73" y="0"/>
                  <a:pt x="73" y="0"/>
                </a:cubicBezTo>
                <a:cubicBezTo>
                  <a:pt x="6" y="107"/>
                  <a:pt x="6" y="107"/>
                  <a:pt x="6" y="107"/>
                </a:cubicBezTo>
                <a:cubicBezTo>
                  <a:pt x="0" y="117"/>
                  <a:pt x="4" y="131"/>
                  <a:pt x="15" y="138"/>
                </a:cubicBezTo>
                <a:cubicBezTo>
                  <a:pt x="26" y="145"/>
                  <a:pt x="40" y="142"/>
                  <a:pt x="47" y="132"/>
                </a:cubicBezTo>
                <a:lnTo>
                  <a:pt x="113" y="25"/>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7" name="Freeform 87"/>
          <p:cNvSpPr>
            <a:spLocks/>
          </p:cNvSpPr>
          <p:nvPr/>
        </p:nvSpPr>
        <p:spPr bwMode="auto">
          <a:xfrm>
            <a:off x="7399240" y="2392746"/>
            <a:ext cx="89274" cy="61896"/>
          </a:xfrm>
          <a:custGeom>
            <a:avLst/>
            <a:gdLst>
              <a:gd name="T0" fmla="*/ 54 w 55"/>
              <a:gd name="T1" fmla="*/ 35 h 38"/>
              <a:gd name="T2" fmla="*/ 48 w 55"/>
              <a:gd name="T3" fmla="*/ 37 h 38"/>
              <a:gd name="T4" fmla="*/ 3 w 55"/>
              <a:gd name="T5" fmla="*/ 9 h 38"/>
              <a:gd name="T6" fmla="*/ 2 w 55"/>
              <a:gd name="T7" fmla="*/ 3 h 38"/>
              <a:gd name="T8" fmla="*/ 8 w 55"/>
              <a:gd name="T9" fmla="*/ 1 h 38"/>
              <a:gd name="T10" fmla="*/ 53 w 55"/>
              <a:gd name="T11" fmla="*/ 29 h 38"/>
              <a:gd name="T12" fmla="*/ 54 w 55"/>
              <a:gd name="T13" fmla="*/ 35 h 38"/>
            </a:gdLst>
            <a:ahLst/>
            <a:cxnLst>
              <a:cxn ang="0">
                <a:pos x="T0" y="T1"/>
              </a:cxn>
              <a:cxn ang="0">
                <a:pos x="T2" y="T3"/>
              </a:cxn>
              <a:cxn ang="0">
                <a:pos x="T4" y="T5"/>
              </a:cxn>
              <a:cxn ang="0">
                <a:pos x="T6" y="T7"/>
              </a:cxn>
              <a:cxn ang="0">
                <a:pos x="T8" y="T9"/>
              </a:cxn>
              <a:cxn ang="0">
                <a:pos x="T10" y="T11"/>
              </a:cxn>
              <a:cxn ang="0">
                <a:pos x="T12" y="T13"/>
              </a:cxn>
            </a:cxnLst>
            <a:rect l="0" t="0" r="r" b="b"/>
            <a:pathLst>
              <a:path w="55" h="38">
                <a:moveTo>
                  <a:pt x="54" y="35"/>
                </a:moveTo>
                <a:cubicBezTo>
                  <a:pt x="53" y="37"/>
                  <a:pt x="50" y="38"/>
                  <a:pt x="48" y="37"/>
                </a:cubicBezTo>
                <a:cubicBezTo>
                  <a:pt x="3" y="9"/>
                  <a:pt x="3" y="9"/>
                  <a:pt x="3" y="9"/>
                </a:cubicBezTo>
                <a:cubicBezTo>
                  <a:pt x="1" y="7"/>
                  <a:pt x="0" y="5"/>
                  <a:pt x="2" y="3"/>
                </a:cubicBezTo>
                <a:cubicBezTo>
                  <a:pt x="3" y="1"/>
                  <a:pt x="6" y="0"/>
                  <a:pt x="8" y="1"/>
                </a:cubicBezTo>
                <a:cubicBezTo>
                  <a:pt x="53" y="29"/>
                  <a:pt x="53" y="29"/>
                  <a:pt x="53" y="29"/>
                </a:cubicBezTo>
                <a:cubicBezTo>
                  <a:pt x="55" y="31"/>
                  <a:pt x="55" y="33"/>
                  <a:pt x="54" y="35"/>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8" name="Freeform 88"/>
          <p:cNvSpPr>
            <a:spLocks/>
          </p:cNvSpPr>
          <p:nvPr/>
        </p:nvSpPr>
        <p:spPr bwMode="auto">
          <a:xfrm>
            <a:off x="7330201" y="2441549"/>
            <a:ext cx="122603" cy="170215"/>
          </a:xfrm>
          <a:custGeom>
            <a:avLst/>
            <a:gdLst>
              <a:gd name="T0" fmla="*/ 75 w 75"/>
              <a:gd name="T1" fmla="*/ 4 h 104"/>
              <a:gd name="T2" fmla="*/ 69 w 75"/>
              <a:gd name="T3" fmla="*/ 0 h 104"/>
              <a:gd name="T4" fmla="*/ 10 w 75"/>
              <a:gd name="T5" fmla="*/ 95 h 104"/>
              <a:gd name="T6" fmla="*/ 0 w 75"/>
              <a:gd name="T7" fmla="*/ 100 h 104"/>
              <a:gd name="T8" fmla="*/ 1 w 75"/>
              <a:gd name="T9" fmla="*/ 101 h 104"/>
              <a:gd name="T10" fmla="*/ 17 w 75"/>
              <a:gd name="T11" fmla="*/ 98 h 104"/>
              <a:gd name="T12" fmla="*/ 75 w 75"/>
              <a:gd name="T13" fmla="*/ 4 h 104"/>
            </a:gdLst>
            <a:ahLst/>
            <a:cxnLst>
              <a:cxn ang="0">
                <a:pos x="T0" y="T1"/>
              </a:cxn>
              <a:cxn ang="0">
                <a:pos x="T2" y="T3"/>
              </a:cxn>
              <a:cxn ang="0">
                <a:pos x="T4" y="T5"/>
              </a:cxn>
              <a:cxn ang="0">
                <a:pos x="T6" y="T7"/>
              </a:cxn>
              <a:cxn ang="0">
                <a:pos x="T8" y="T9"/>
              </a:cxn>
              <a:cxn ang="0">
                <a:pos x="T10" y="T11"/>
              </a:cxn>
              <a:cxn ang="0">
                <a:pos x="T12" y="T13"/>
              </a:cxn>
            </a:cxnLst>
            <a:rect l="0" t="0" r="r" b="b"/>
            <a:pathLst>
              <a:path w="75" h="104">
                <a:moveTo>
                  <a:pt x="75" y="4"/>
                </a:moveTo>
                <a:cubicBezTo>
                  <a:pt x="69" y="0"/>
                  <a:pt x="69" y="0"/>
                  <a:pt x="69" y="0"/>
                </a:cubicBezTo>
                <a:cubicBezTo>
                  <a:pt x="10" y="95"/>
                  <a:pt x="10" y="95"/>
                  <a:pt x="10" y="95"/>
                </a:cubicBezTo>
                <a:cubicBezTo>
                  <a:pt x="8" y="98"/>
                  <a:pt x="4" y="100"/>
                  <a:pt x="0" y="100"/>
                </a:cubicBezTo>
                <a:cubicBezTo>
                  <a:pt x="0" y="100"/>
                  <a:pt x="1" y="100"/>
                  <a:pt x="1" y="101"/>
                </a:cubicBezTo>
                <a:cubicBezTo>
                  <a:pt x="7" y="104"/>
                  <a:pt x="14" y="103"/>
                  <a:pt x="17" y="98"/>
                </a:cubicBezTo>
                <a:lnTo>
                  <a:pt x="75" y="4"/>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9" name="Freeform 89"/>
          <p:cNvSpPr>
            <a:spLocks noEditPoints="1"/>
          </p:cNvSpPr>
          <p:nvPr/>
        </p:nvSpPr>
        <p:spPr bwMode="auto">
          <a:xfrm>
            <a:off x="7044525" y="1472633"/>
            <a:ext cx="166644" cy="121412"/>
          </a:xfrm>
          <a:custGeom>
            <a:avLst/>
            <a:gdLst>
              <a:gd name="T0" fmla="*/ 84 w 102"/>
              <a:gd name="T1" fmla="*/ 71 h 74"/>
              <a:gd name="T2" fmla="*/ 79 w 102"/>
              <a:gd name="T3" fmla="*/ 69 h 74"/>
              <a:gd name="T4" fmla="*/ 79 w 102"/>
              <a:gd name="T5" fmla="*/ 69 h 74"/>
              <a:gd name="T6" fmla="*/ 79 w 102"/>
              <a:gd name="T7" fmla="*/ 52 h 74"/>
              <a:gd name="T8" fmla="*/ 86 w 102"/>
              <a:gd name="T9" fmla="*/ 49 h 74"/>
              <a:gd name="T10" fmla="*/ 90 w 102"/>
              <a:gd name="T11" fmla="*/ 38 h 74"/>
              <a:gd name="T12" fmla="*/ 79 w 102"/>
              <a:gd name="T13" fmla="*/ 31 h 74"/>
              <a:gd name="T14" fmla="*/ 85 w 102"/>
              <a:gd name="T15" fmla="*/ 20 h 74"/>
              <a:gd name="T16" fmla="*/ 79 w 102"/>
              <a:gd name="T17" fmla="*/ 16 h 74"/>
              <a:gd name="T18" fmla="*/ 72 w 102"/>
              <a:gd name="T19" fmla="*/ 3 h 74"/>
              <a:gd name="T20" fmla="*/ 79 w 102"/>
              <a:gd name="T21" fmla="*/ 16 h 74"/>
              <a:gd name="T22" fmla="*/ 72 w 102"/>
              <a:gd name="T23" fmla="*/ 21 h 74"/>
              <a:gd name="T24" fmla="*/ 72 w 102"/>
              <a:gd name="T25" fmla="*/ 9 h 74"/>
              <a:gd name="T26" fmla="*/ 79 w 102"/>
              <a:gd name="T27" fmla="*/ 73 h 74"/>
              <a:gd name="T28" fmla="*/ 72 w 102"/>
              <a:gd name="T29" fmla="*/ 69 h 74"/>
              <a:gd name="T30" fmla="*/ 79 w 102"/>
              <a:gd name="T31" fmla="*/ 73 h 74"/>
              <a:gd name="T32" fmla="*/ 79 w 102"/>
              <a:gd name="T33" fmla="*/ 34 h 74"/>
              <a:gd name="T34" fmla="*/ 75 w 102"/>
              <a:gd name="T35" fmla="*/ 45 h 74"/>
              <a:gd name="T36" fmla="*/ 79 w 102"/>
              <a:gd name="T37" fmla="*/ 52 h 74"/>
              <a:gd name="T38" fmla="*/ 72 w 102"/>
              <a:gd name="T39" fmla="*/ 25 h 74"/>
              <a:gd name="T40" fmla="*/ 79 w 102"/>
              <a:gd name="T41" fmla="*/ 31 h 74"/>
              <a:gd name="T42" fmla="*/ 72 w 102"/>
              <a:gd name="T43" fmla="*/ 3 h 74"/>
              <a:gd name="T44" fmla="*/ 71 w 102"/>
              <a:gd name="T45" fmla="*/ 8 h 74"/>
              <a:gd name="T46" fmla="*/ 66 w 102"/>
              <a:gd name="T47" fmla="*/ 2 h 74"/>
              <a:gd name="T48" fmla="*/ 66 w 102"/>
              <a:gd name="T49" fmla="*/ 73 h 74"/>
              <a:gd name="T50" fmla="*/ 67 w 102"/>
              <a:gd name="T51" fmla="*/ 65 h 74"/>
              <a:gd name="T52" fmla="*/ 72 w 102"/>
              <a:gd name="T53" fmla="*/ 74 h 74"/>
              <a:gd name="T54" fmla="*/ 72 w 102"/>
              <a:gd name="T55" fmla="*/ 21 h 74"/>
              <a:gd name="T56" fmla="*/ 72 w 102"/>
              <a:gd name="T57" fmla="*/ 52 h 74"/>
              <a:gd name="T58" fmla="*/ 66 w 102"/>
              <a:gd name="T59" fmla="*/ 57 h 74"/>
              <a:gd name="T60" fmla="*/ 69 w 102"/>
              <a:gd name="T61" fmla="*/ 16 h 74"/>
              <a:gd name="T62" fmla="*/ 22 w 102"/>
              <a:gd name="T63" fmla="*/ 10 h 74"/>
              <a:gd name="T64" fmla="*/ 66 w 102"/>
              <a:gd name="T65" fmla="*/ 5 h 74"/>
              <a:gd name="T66" fmla="*/ 64 w 102"/>
              <a:gd name="T67" fmla="*/ 6 h 74"/>
              <a:gd name="T68" fmla="*/ 66 w 102"/>
              <a:gd name="T69" fmla="*/ 16 h 74"/>
              <a:gd name="T70" fmla="*/ 66 w 102"/>
              <a:gd name="T71" fmla="*/ 64 h 74"/>
              <a:gd name="T72" fmla="*/ 37 w 102"/>
              <a:gd name="T73" fmla="*/ 57 h 74"/>
              <a:gd name="T74" fmla="*/ 22 w 102"/>
              <a:gd name="T75" fmla="*/ 49 h 74"/>
              <a:gd name="T76" fmla="*/ 27 w 102"/>
              <a:gd name="T77" fmla="*/ 48 h 74"/>
              <a:gd name="T78" fmla="*/ 22 w 102"/>
              <a:gd name="T79" fmla="*/ 27 h 74"/>
              <a:gd name="T80" fmla="*/ 2 w 102"/>
              <a:gd name="T81" fmla="*/ 41 h 74"/>
              <a:gd name="T82" fmla="*/ 22 w 102"/>
              <a:gd name="T83" fmla="*/ 10 h 74"/>
              <a:gd name="T84" fmla="*/ 17 w 102"/>
              <a:gd name="T85" fmla="*/ 28 h 74"/>
              <a:gd name="T86" fmla="*/ 22 w 102"/>
              <a:gd name="T87" fmla="*/ 49 h 74"/>
              <a:gd name="T88" fmla="*/ 2 w 102"/>
              <a:gd name="T89" fmla="*/ 4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2" h="74">
                <a:moveTo>
                  <a:pt x="79" y="7"/>
                </a:moveTo>
                <a:cubicBezTo>
                  <a:pt x="102" y="22"/>
                  <a:pt x="98" y="62"/>
                  <a:pt x="84" y="71"/>
                </a:cubicBezTo>
                <a:cubicBezTo>
                  <a:pt x="82" y="72"/>
                  <a:pt x="80" y="73"/>
                  <a:pt x="79" y="73"/>
                </a:cubicBezTo>
                <a:cubicBezTo>
                  <a:pt x="79" y="69"/>
                  <a:pt x="79" y="69"/>
                  <a:pt x="79" y="69"/>
                </a:cubicBezTo>
                <a:cubicBezTo>
                  <a:pt x="79" y="69"/>
                  <a:pt x="79" y="69"/>
                  <a:pt x="79" y="69"/>
                </a:cubicBezTo>
                <a:cubicBezTo>
                  <a:pt x="79" y="69"/>
                  <a:pt x="79" y="69"/>
                  <a:pt x="79" y="69"/>
                </a:cubicBezTo>
                <a:cubicBezTo>
                  <a:pt x="83" y="67"/>
                  <a:pt x="85" y="61"/>
                  <a:pt x="83" y="57"/>
                </a:cubicBezTo>
                <a:cubicBezTo>
                  <a:pt x="82" y="55"/>
                  <a:pt x="80" y="53"/>
                  <a:pt x="79" y="52"/>
                </a:cubicBezTo>
                <a:cubicBezTo>
                  <a:pt x="79" y="49"/>
                  <a:pt x="79" y="49"/>
                  <a:pt x="79" y="49"/>
                </a:cubicBezTo>
                <a:cubicBezTo>
                  <a:pt x="81" y="50"/>
                  <a:pt x="84" y="50"/>
                  <a:pt x="86" y="49"/>
                </a:cubicBezTo>
                <a:cubicBezTo>
                  <a:pt x="86" y="49"/>
                  <a:pt x="86" y="49"/>
                  <a:pt x="86" y="49"/>
                </a:cubicBezTo>
                <a:cubicBezTo>
                  <a:pt x="90" y="47"/>
                  <a:pt x="92" y="42"/>
                  <a:pt x="90" y="38"/>
                </a:cubicBezTo>
                <a:cubicBezTo>
                  <a:pt x="88" y="34"/>
                  <a:pt x="83" y="32"/>
                  <a:pt x="79" y="34"/>
                </a:cubicBezTo>
                <a:cubicBezTo>
                  <a:pt x="79" y="31"/>
                  <a:pt x="79" y="31"/>
                  <a:pt x="79" y="31"/>
                </a:cubicBezTo>
                <a:cubicBezTo>
                  <a:pt x="80" y="31"/>
                  <a:pt x="81" y="30"/>
                  <a:pt x="82" y="30"/>
                </a:cubicBezTo>
                <a:cubicBezTo>
                  <a:pt x="86" y="28"/>
                  <a:pt x="87" y="24"/>
                  <a:pt x="85" y="20"/>
                </a:cubicBezTo>
                <a:cubicBezTo>
                  <a:pt x="85" y="20"/>
                  <a:pt x="85" y="20"/>
                  <a:pt x="85" y="20"/>
                </a:cubicBezTo>
                <a:cubicBezTo>
                  <a:pt x="84" y="17"/>
                  <a:pt x="81" y="16"/>
                  <a:pt x="79" y="16"/>
                </a:cubicBezTo>
                <a:lnTo>
                  <a:pt x="79" y="7"/>
                </a:lnTo>
                <a:close/>
                <a:moveTo>
                  <a:pt x="72" y="3"/>
                </a:moveTo>
                <a:cubicBezTo>
                  <a:pt x="74" y="4"/>
                  <a:pt x="76" y="5"/>
                  <a:pt x="79" y="7"/>
                </a:cubicBezTo>
                <a:cubicBezTo>
                  <a:pt x="79" y="16"/>
                  <a:pt x="79" y="16"/>
                  <a:pt x="79" y="16"/>
                </a:cubicBezTo>
                <a:cubicBezTo>
                  <a:pt x="77" y="16"/>
                  <a:pt x="76" y="16"/>
                  <a:pt x="75" y="17"/>
                </a:cubicBezTo>
                <a:cubicBezTo>
                  <a:pt x="73" y="17"/>
                  <a:pt x="72" y="19"/>
                  <a:pt x="72" y="21"/>
                </a:cubicBezTo>
                <a:cubicBezTo>
                  <a:pt x="72" y="13"/>
                  <a:pt x="72" y="13"/>
                  <a:pt x="72" y="13"/>
                </a:cubicBezTo>
                <a:cubicBezTo>
                  <a:pt x="72" y="12"/>
                  <a:pt x="72" y="10"/>
                  <a:pt x="72" y="9"/>
                </a:cubicBezTo>
                <a:cubicBezTo>
                  <a:pt x="72" y="3"/>
                  <a:pt x="72" y="3"/>
                  <a:pt x="72" y="3"/>
                </a:cubicBezTo>
                <a:close/>
                <a:moveTo>
                  <a:pt x="79" y="73"/>
                </a:moveTo>
                <a:cubicBezTo>
                  <a:pt x="76" y="74"/>
                  <a:pt x="74" y="74"/>
                  <a:pt x="72" y="74"/>
                </a:cubicBezTo>
                <a:cubicBezTo>
                  <a:pt x="72" y="69"/>
                  <a:pt x="72" y="69"/>
                  <a:pt x="72" y="69"/>
                </a:cubicBezTo>
                <a:cubicBezTo>
                  <a:pt x="74" y="70"/>
                  <a:pt x="76" y="70"/>
                  <a:pt x="79" y="69"/>
                </a:cubicBezTo>
                <a:cubicBezTo>
                  <a:pt x="79" y="73"/>
                  <a:pt x="79" y="73"/>
                  <a:pt x="79" y="73"/>
                </a:cubicBezTo>
                <a:close/>
                <a:moveTo>
                  <a:pt x="79" y="31"/>
                </a:moveTo>
                <a:cubicBezTo>
                  <a:pt x="79" y="34"/>
                  <a:pt x="79" y="34"/>
                  <a:pt x="79" y="34"/>
                </a:cubicBezTo>
                <a:cubicBezTo>
                  <a:pt x="78" y="34"/>
                  <a:pt x="78" y="34"/>
                  <a:pt x="78" y="34"/>
                </a:cubicBezTo>
                <a:cubicBezTo>
                  <a:pt x="74" y="36"/>
                  <a:pt x="73" y="41"/>
                  <a:pt x="75" y="45"/>
                </a:cubicBezTo>
                <a:cubicBezTo>
                  <a:pt x="76" y="47"/>
                  <a:pt x="77" y="48"/>
                  <a:pt x="79" y="49"/>
                </a:cubicBezTo>
                <a:cubicBezTo>
                  <a:pt x="79" y="52"/>
                  <a:pt x="79" y="52"/>
                  <a:pt x="79" y="52"/>
                </a:cubicBezTo>
                <a:cubicBezTo>
                  <a:pt x="76" y="51"/>
                  <a:pt x="74" y="51"/>
                  <a:pt x="72" y="52"/>
                </a:cubicBezTo>
                <a:cubicBezTo>
                  <a:pt x="72" y="25"/>
                  <a:pt x="72" y="25"/>
                  <a:pt x="72" y="25"/>
                </a:cubicBezTo>
                <a:cubicBezTo>
                  <a:pt x="72" y="26"/>
                  <a:pt x="72" y="26"/>
                  <a:pt x="72" y="26"/>
                </a:cubicBezTo>
                <a:cubicBezTo>
                  <a:pt x="73" y="29"/>
                  <a:pt x="76" y="31"/>
                  <a:pt x="79" y="31"/>
                </a:cubicBezTo>
                <a:close/>
                <a:moveTo>
                  <a:pt x="66" y="2"/>
                </a:moveTo>
                <a:cubicBezTo>
                  <a:pt x="68" y="2"/>
                  <a:pt x="70" y="3"/>
                  <a:pt x="72" y="3"/>
                </a:cubicBezTo>
                <a:cubicBezTo>
                  <a:pt x="72" y="9"/>
                  <a:pt x="72" y="9"/>
                  <a:pt x="72" y="9"/>
                </a:cubicBezTo>
                <a:cubicBezTo>
                  <a:pt x="71" y="9"/>
                  <a:pt x="71" y="9"/>
                  <a:pt x="71" y="8"/>
                </a:cubicBezTo>
                <a:cubicBezTo>
                  <a:pt x="70" y="7"/>
                  <a:pt x="68" y="5"/>
                  <a:pt x="66" y="5"/>
                </a:cubicBezTo>
                <a:cubicBezTo>
                  <a:pt x="66" y="2"/>
                  <a:pt x="66" y="2"/>
                  <a:pt x="66" y="2"/>
                </a:cubicBezTo>
                <a:close/>
                <a:moveTo>
                  <a:pt x="72" y="74"/>
                </a:moveTo>
                <a:cubicBezTo>
                  <a:pt x="70" y="74"/>
                  <a:pt x="68" y="73"/>
                  <a:pt x="66" y="73"/>
                </a:cubicBezTo>
                <a:cubicBezTo>
                  <a:pt x="66" y="64"/>
                  <a:pt x="66" y="64"/>
                  <a:pt x="66" y="64"/>
                </a:cubicBezTo>
                <a:cubicBezTo>
                  <a:pt x="66" y="64"/>
                  <a:pt x="67" y="64"/>
                  <a:pt x="67" y="65"/>
                </a:cubicBezTo>
                <a:cubicBezTo>
                  <a:pt x="68" y="67"/>
                  <a:pt x="70" y="68"/>
                  <a:pt x="72" y="69"/>
                </a:cubicBezTo>
                <a:cubicBezTo>
                  <a:pt x="72" y="74"/>
                  <a:pt x="72" y="74"/>
                  <a:pt x="72" y="74"/>
                </a:cubicBezTo>
                <a:close/>
                <a:moveTo>
                  <a:pt x="72" y="13"/>
                </a:moveTo>
                <a:cubicBezTo>
                  <a:pt x="72" y="21"/>
                  <a:pt x="72" y="21"/>
                  <a:pt x="72" y="21"/>
                </a:cubicBezTo>
                <a:cubicBezTo>
                  <a:pt x="71" y="22"/>
                  <a:pt x="71" y="24"/>
                  <a:pt x="72" y="25"/>
                </a:cubicBezTo>
                <a:cubicBezTo>
                  <a:pt x="72" y="52"/>
                  <a:pt x="72" y="52"/>
                  <a:pt x="72" y="52"/>
                </a:cubicBezTo>
                <a:cubicBezTo>
                  <a:pt x="71" y="52"/>
                  <a:pt x="71" y="52"/>
                  <a:pt x="71" y="52"/>
                </a:cubicBezTo>
                <a:cubicBezTo>
                  <a:pt x="69" y="54"/>
                  <a:pt x="67" y="55"/>
                  <a:pt x="66" y="57"/>
                </a:cubicBezTo>
                <a:cubicBezTo>
                  <a:pt x="66" y="16"/>
                  <a:pt x="66" y="16"/>
                  <a:pt x="66" y="16"/>
                </a:cubicBezTo>
                <a:cubicBezTo>
                  <a:pt x="67" y="16"/>
                  <a:pt x="68" y="16"/>
                  <a:pt x="69" y="16"/>
                </a:cubicBezTo>
                <a:cubicBezTo>
                  <a:pt x="70" y="15"/>
                  <a:pt x="71" y="14"/>
                  <a:pt x="72" y="13"/>
                </a:cubicBezTo>
                <a:close/>
                <a:moveTo>
                  <a:pt x="22" y="10"/>
                </a:moveTo>
                <a:cubicBezTo>
                  <a:pt x="41" y="2"/>
                  <a:pt x="55" y="0"/>
                  <a:pt x="66" y="2"/>
                </a:cubicBezTo>
                <a:cubicBezTo>
                  <a:pt x="66" y="5"/>
                  <a:pt x="66" y="5"/>
                  <a:pt x="66" y="5"/>
                </a:cubicBezTo>
                <a:cubicBezTo>
                  <a:pt x="65" y="5"/>
                  <a:pt x="65" y="6"/>
                  <a:pt x="64" y="6"/>
                </a:cubicBezTo>
                <a:cubicBezTo>
                  <a:pt x="64" y="6"/>
                  <a:pt x="64" y="6"/>
                  <a:pt x="64" y="6"/>
                </a:cubicBezTo>
                <a:cubicBezTo>
                  <a:pt x="61" y="7"/>
                  <a:pt x="60" y="11"/>
                  <a:pt x="61" y="13"/>
                </a:cubicBezTo>
                <a:cubicBezTo>
                  <a:pt x="62" y="15"/>
                  <a:pt x="64" y="16"/>
                  <a:pt x="66" y="16"/>
                </a:cubicBezTo>
                <a:cubicBezTo>
                  <a:pt x="66" y="57"/>
                  <a:pt x="66" y="57"/>
                  <a:pt x="66" y="57"/>
                </a:cubicBezTo>
                <a:cubicBezTo>
                  <a:pt x="66" y="59"/>
                  <a:pt x="66" y="62"/>
                  <a:pt x="66" y="64"/>
                </a:cubicBezTo>
                <a:cubicBezTo>
                  <a:pt x="66" y="73"/>
                  <a:pt x="66" y="73"/>
                  <a:pt x="66" y="73"/>
                </a:cubicBezTo>
                <a:cubicBezTo>
                  <a:pt x="56" y="68"/>
                  <a:pt x="48" y="56"/>
                  <a:pt x="37" y="57"/>
                </a:cubicBezTo>
                <a:cubicBezTo>
                  <a:pt x="32" y="57"/>
                  <a:pt x="27" y="58"/>
                  <a:pt x="22" y="57"/>
                </a:cubicBezTo>
                <a:cubicBezTo>
                  <a:pt x="22" y="49"/>
                  <a:pt x="22" y="49"/>
                  <a:pt x="22" y="49"/>
                </a:cubicBezTo>
                <a:cubicBezTo>
                  <a:pt x="24" y="49"/>
                  <a:pt x="25" y="48"/>
                  <a:pt x="27" y="48"/>
                </a:cubicBezTo>
                <a:cubicBezTo>
                  <a:pt x="27" y="48"/>
                  <a:pt x="27" y="48"/>
                  <a:pt x="27" y="48"/>
                </a:cubicBezTo>
                <a:cubicBezTo>
                  <a:pt x="32" y="45"/>
                  <a:pt x="34" y="38"/>
                  <a:pt x="32" y="33"/>
                </a:cubicBezTo>
                <a:cubicBezTo>
                  <a:pt x="30" y="29"/>
                  <a:pt x="26" y="27"/>
                  <a:pt x="22" y="27"/>
                </a:cubicBezTo>
                <a:lnTo>
                  <a:pt x="22" y="10"/>
                </a:lnTo>
                <a:close/>
                <a:moveTo>
                  <a:pt x="2" y="41"/>
                </a:moveTo>
                <a:cubicBezTo>
                  <a:pt x="0" y="23"/>
                  <a:pt x="18" y="12"/>
                  <a:pt x="18" y="12"/>
                </a:cubicBezTo>
                <a:cubicBezTo>
                  <a:pt x="20" y="12"/>
                  <a:pt x="21" y="11"/>
                  <a:pt x="22" y="10"/>
                </a:cubicBezTo>
                <a:cubicBezTo>
                  <a:pt x="22" y="27"/>
                  <a:pt x="22" y="27"/>
                  <a:pt x="22" y="27"/>
                </a:cubicBezTo>
                <a:cubicBezTo>
                  <a:pt x="20" y="27"/>
                  <a:pt x="19" y="27"/>
                  <a:pt x="17" y="28"/>
                </a:cubicBezTo>
                <a:cubicBezTo>
                  <a:pt x="12" y="31"/>
                  <a:pt x="9" y="37"/>
                  <a:pt x="12" y="43"/>
                </a:cubicBezTo>
                <a:cubicBezTo>
                  <a:pt x="14" y="47"/>
                  <a:pt x="18" y="49"/>
                  <a:pt x="22" y="49"/>
                </a:cubicBezTo>
                <a:cubicBezTo>
                  <a:pt x="22" y="57"/>
                  <a:pt x="22" y="57"/>
                  <a:pt x="22" y="57"/>
                </a:cubicBezTo>
                <a:cubicBezTo>
                  <a:pt x="12" y="57"/>
                  <a:pt x="4" y="53"/>
                  <a:pt x="2" y="41"/>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0" name="Freeform 90"/>
          <p:cNvSpPr>
            <a:spLocks/>
          </p:cNvSpPr>
          <p:nvPr/>
        </p:nvSpPr>
        <p:spPr bwMode="auto">
          <a:xfrm>
            <a:off x="5655428" y="2267763"/>
            <a:ext cx="154741" cy="199973"/>
          </a:xfrm>
          <a:custGeom>
            <a:avLst/>
            <a:gdLst>
              <a:gd name="T0" fmla="*/ 0 w 95"/>
              <a:gd name="T1" fmla="*/ 21 h 123"/>
              <a:gd name="T2" fmla="*/ 4 w 95"/>
              <a:gd name="T3" fmla="*/ 19 h 123"/>
              <a:gd name="T4" fmla="*/ 59 w 95"/>
              <a:gd name="T5" fmla="*/ 109 h 123"/>
              <a:gd name="T6" fmla="*/ 79 w 95"/>
              <a:gd name="T7" fmla="*/ 112 h 123"/>
              <a:gd name="T8" fmla="*/ 85 w 95"/>
              <a:gd name="T9" fmla="*/ 93 h 123"/>
              <a:gd name="T10" fmla="*/ 29 w 95"/>
              <a:gd name="T11" fmla="*/ 3 h 123"/>
              <a:gd name="T12" fmla="*/ 34 w 95"/>
              <a:gd name="T13" fmla="*/ 0 h 123"/>
              <a:gd name="T14" fmla="*/ 90 w 95"/>
              <a:gd name="T15" fmla="*/ 91 h 123"/>
              <a:gd name="T16" fmla="*/ 82 w 95"/>
              <a:gd name="T17" fmla="*/ 117 h 123"/>
              <a:gd name="T18" fmla="*/ 56 w 95"/>
              <a:gd name="T19" fmla="*/ 112 h 123"/>
              <a:gd name="T20" fmla="*/ 0 w 95"/>
              <a:gd name="T21" fmla="*/ 21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 h="123">
                <a:moveTo>
                  <a:pt x="0" y="21"/>
                </a:moveTo>
                <a:cubicBezTo>
                  <a:pt x="4" y="19"/>
                  <a:pt x="4" y="19"/>
                  <a:pt x="4" y="19"/>
                </a:cubicBezTo>
                <a:cubicBezTo>
                  <a:pt x="59" y="109"/>
                  <a:pt x="59" y="109"/>
                  <a:pt x="59" y="109"/>
                </a:cubicBezTo>
                <a:cubicBezTo>
                  <a:pt x="63" y="115"/>
                  <a:pt x="72" y="117"/>
                  <a:pt x="79" y="112"/>
                </a:cubicBezTo>
                <a:cubicBezTo>
                  <a:pt x="87" y="108"/>
                  <a:pt x="89" y="99"/>
                  <a:pt x="85" y="93"/>
                </a:cubicBezTo>
                <a:cubicBezTo>
                  <a:pt x="29" y="3"/>
                  <a:pt x="29" y="3"/>
                  <a:pt x="29" y="3"/>
                </a:cubicBezTo>
                <a:cubicBezTo>
                  <a:pt x="34" y="0"/>
                  <a:pt x="34" y="0"/>
                  <a:pt x="34" y="0"/>
                </a:cubicBezTo>
                <a:cubicBezTo>
                  <a:pt x="90" y="91"/>
                  <a:pt x="90" y="91"/>
                  <a:pt x="90" y="91"/>
                </a:cubicBezTo>
                <a:cubicBezTo>
                  <a:pt x="95" y="100"/>
                  <a:pt x="92" y="111"/>
                  <a:pt x="82" y="117"/>
                </a:cubicBezTo>
                <a:cubicBezTo>
                  <a:pt x="73" y="123"/>
                  <a:pt x="61" y="121"/>
                  <a:pt x="56" y="112"/>
                </a:cubicBezTo>
                <a:lnTo>
                  <a:pt x="0" y="21"/>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1" name="Freeform 91"/>
          <p:cNvSpPr>
            <a:spLocks/>
          </p:cNvSpPr>
          <p:nvPr/>
        </p:nvSpPr>
        <p:spPr bwMode="auto">
          <a:xfrm>
            <a:off x="5645906" y="2260621"/>
            <a:ext cx="76180" cy="52374"/>
          </a:xfrm>
          <a:custGeom>
            <a:avLst/>
            <a:gdLst>
              <a:gd name="T0" fmla="*/ 1 w 47"/>
              <a:gd name="T1" fmla="*/ 30 h 32"/>
              <a:gd name="T2" fmla="*/ 6 w 47"/>
              <a:gd name="T3" fmla="*/ 31 h 32"/>
              <a:gd name="T4" fmla="*/ 44 w 47"/>
              <a:gd name="T5" fmla="*/ 7 h 32"/>
              <a:gd name="T6" fmla="*/ 46 w 47"/>
              <a:gd name="T7" fmla="*/ 2 h 32"/>
              <a:gd name="T8" fmla="*/ 41 w 47"/>
              <a:gd name="T9" fmla="*/ 1 h 32"/>
              <a:gd name="T10" fmla="*/ 2 w 47"/>
              <a:gd name="T11" fmla="*/ 25 h 32"/>
              <a:gd name="T12" fmla="*/ 1 w 47"/>
              <a:gd name="T13" fmla="*/ 30 h 32"/>
            </a:gdLst>
            <a:ahLst/>
            <a:cxnLst>
              <a:cxn ang="0">
                <a:pos x="T0" y="T1"/>
              </a:cxn>
              <a:cxn ang="0">
                <a:pos x="T2" y="T3"/>
              </a:cxn>
              <a:cxn ang="0">
                <a:pos x="T4" y="T5"/>
              </a:cxn>
              <a:cxn ang="0">
                <a:pos x="T6" y="T7"/>
              </a:cxn>
              <a:cxn ang="0">
                <a:pos x="T8" y="T9"/>
              </a:cxn>
              <a:cxn ang="0">
                <a:pos x="T10" y="T11"/>
              </a:cxn>
              <a:cxn ang="0">
                <a:pos x="T12" y="T13"/>
              </a:cxn>
            </a:cxnLst>
            <a:rect l="0" t="0" r="r" b="b"/>
            <a:pathLst>
              <a:path w="47" h="32">
                <a:moveTo>
                  <a:pt x="1" y="30"/>
                </a:moveTo>
                <a:cubicBezTo>
                  <a:pt x="2" y="32"/>
                  <a:pt x="4" y="32"/>
                  <a:pt x="6" y="31"/>
                </a:cubicBezTo>
                <a:cubicBezTo>
                  <a:pt x="44" y="7"/>
                  <a:pt x="44" y="7"/>
                  <a:pt x="44" y="7"/>
                </a:cubicBezTo>
                <a:cubicBezTo>
                  <a:pt x="46" y="6"/>
                  <a:pt x="47" y="4"/>
                  <a:pt x="46" y="2"/>
                </a:cubicBezTo>
                <a:cubicBezTo>
                  <a:pt x="45" y="1"/>
                  <a:pt x="42" y="0"/>
                  <a:pt x="41" y="1"/>
                </a:cubicBezTo>
                <a:cubicBezTo>
                  <a:pt x="2" y="25"/>
                  <a:pt x="2" y="25"/>
                  <a:pt x="2" y="25"/>
                </a:cubicBezTo>
                <a:cubicBezTo>
                  <a:pt x="1" y="26"/>
                  <a:pt x="0" y="28"/>
                  <a:pt x="1" y="30"/>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2" name="Freeform 92"/>
          <p:cNvSpPr>
            <a:spLocks/>
          </p:cNvSpPr>
          <p:nvPr/>
        </p:nvSpPr>
        <p:spPr bwMode="auto">
          <a:xfrm>
            <a:off x="5676854" y="2303472"/>
            <a:ext cx="104748" cy="144028"/>
          </a:xfrm>
          <a:custGeom>
            <a:avLst/>
            <a:gdLst>
              <a:gd name="T0" fmla="*/ 0 w 64"/>
              <a:gd name="T1" fmla="*/ 3 h 88"/>
              <a:gd name="T2" fmla="*/ 5 w 64"/>
              <a:gd name="T3" fmla="*/ 0 h 88"/>
              <a:gd name="T4" fmla="*/ 55 w 64"/>
              <a:gd name="T5" fmla="*/ 80 h 88"/>
              <a:gd name="T6" fmla="*/ 64 w 64"/>
              <a:gd name="T7" fmla="*/ 85 h 88"/>
              <a:gd name="T8" fmla="*/ 63 w 64"/>
              <a:gd name="T9" fmla="*/ 85 h 88"/>
              <a:gd name="T10" fmla="*/ 49 w 64"/>
              <a:gd name="T11" fmla="*/ 82 h 88"/>
              <a:gd name="T12" fmla="*/ 0 w 64"/>
              <a:gd name="T13" fmla="*/ 3 h 88"/>
            </a:gdLst>
            <a:ahLst/>
            <a:cxnLst>
              <a:cxn ang="0">
                <a:pos x="T0" y="T1"/>
              </a:cxn>
              <a:cxn ang="0">
                <a:pos x="T2" y="T3"/>
              </a:cxn>
              <a:cxn ang="0">
                <a:pos x="T4" y="T5"/>
              </a:cxn>
              <a:cxn ang="0">
                <a:pos x="T6" y="T7"/>
              </a:cxn>
              <a:cxn ang="0">
                <a:pos x="T8" y="T9"/>
              </a:cxn>
              <a:cxn ang="0">
                <a:pos x="T10" y="T11"/>
              </a:cxn>
              <a:cxn ang="0">
                <a:pos x="T12" y="T13"/>
              </a:cxn>
            </a:cxnLst>
            <a:rect l="0" t="0" r="r" b="b"/>
            <a:pathLst>
              <a:path w="64" h="88">
                <a:moveTo>
                  <a:pt x="0" y="3"/>
                </a:moveTo>
                <a:cubicBezTo>
                  <a:pt x="5" y="0"/>
                  <a:pt x="5" y="0"/>
                  <a:pt x="5" y="0"/>
                </a:cubicBezTo>
                <a:cubicBezTo>
                  <a:pt x="55" y="80"/>
                  <a:pt x="55" y="80"/>
                  <a:pt x="55" y="80"/>
                </a:cubicBezTo>
                <a:cubicBezTo>
                  <a:pt x="57" y="83"/>
                  <a:pt x="60" y="85"/>
                  <a:pt x="64" y="85"/>
                </a:cubicBezTo>
                <a:cubicBezTo>
                  <a:pt x="63" y="85"/>
                  <a:pt x="63" y="85"/>
                  <a:pt x="63" y="85"/>
                </a:cubicBezTo>
                <a:cubicBezTo>
                  <a:pt x="58" y="88"/>
                  <a:pt x="52" y="87"/>
                  <a:pt x="49" y="82"/>
                </a:cubicBezTo>
                <a:lnTo>
                  <a:pt x="0" y="3"/>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3" name="Freeform 93"/>
          <p:cNvSpPr>
            <a:spLocks noEditPoints="1"/>
          </p:cNvSpPr>
          <p:nvPr/>
        </p:nvSpPr>
        <p:spPr bwMode="auto">
          <a:xfrm>
            <a:off x="6675528" y="3505691"/>
            <a:ext cx="164263" cy="179738"/>
          </a:xfrm>
          <a:custGeom>
            <a:avLst/>
            <a:gdLst>
              <a:gd name="T0" fmla="*/ 78 w 101"/>
              <a:gd name="T1" fmla="*/ 51 h 110"/>
              <a:gd name="T2" fmla="*/ 75 w 101"/>
              <a:gd name="T3" fmla="*/ 63 h 110"/>
              <a:gd name="T4" fmla="*/ 75 w 101"/>
              <a:gd name="T5" fmla="*/ 73 h 110"/>
              <a:gd name="T6" fmla="*/ 77 w 101"/>
              <a:gd name="T7" fmla="*/ 74 h 110"/>
              <a:gd name="T8" fmla="*/ 86 w 101"/>
              <a:gd name="T9" fmla="*/ 86 h 110"/>
              <a:gd name="T10" fmla="*/ 75 w 101"/>
              <a:gd name="T11" fmla="*/ 80 h 110"/>
              <a:gd name="T12" fmla="*/ 75 w 101"/>
              <a:gd name="T13" fmla="*/ 22 h 110"/>
              <a:gd name="T14" fmla="*/ 86 w 101"/>
              <a:gd name="T15" fmla="*/ 15 h 110"/>
              <a:gd name="T16" fmla="*/ 77 w 101"/>
              <a:gd name="T17" fmla="*/ 28 h 110"/>
              <a:gd name="T18" fmla="*/ 75 w 101"/>
              <a:gd name="T19" fmla="*/ 28 h 110"/>
              <a:gd name="T20" fmla="*/ 98 w 101"/>
              <a:gd name="T21" fmla="*/ 48 h 110"/>
              <a:gd name="T22" fmla="*/ 83 w 101"/>
              <a:gd name="T23" fmla="*/ 51 h 110"/>
              <a:gd name="T24" fmla="*/ 98 w 101"/>
              <a:gd name="T25" fmla="*/ 53 h 110"/>
              <a:gd name="T26" fmla="*/ 98 w 101"/>
              <a:gd name="T27" fmla="*/ 48 h 110"/>
              <a:gd name="T28" fmla="*/ 52 w 101"/>
              <a:gd name="T29" fmla="*/ 110 h 110"/>
              <a:gd name="T30" fmla="*/ 66 w 101"/>
              <a:gd name="T31" fmla="*/ 74 h 110"/>
              <a:gd name="T32" fmla="*/ 75 w 101"/>
              <a:gd name="T33" fmla="*/ 39 h 110"/>
              <a:gd name="T34" fmla="*/ 50 w 101"/>
              <a:gd name="T35" fmla="*/ 29 h 110"/>
              <a:gd name="T36" fmla="*/ 72 w 101"/>
              <a:gd name="T37" fmla="*/ 51 h 110"/>
              <a:gd name="T38" fmla="*/ 62 w 101"/>
              <a:gd name="T39" fmla="*/ 70 h 110"/>
              <a:gd name="T40" fmla="*/ 60 w 101"/>
              <a:gd name="T41" fmla="*/ 85 h 110"/>
              <a:gd name="T42" fmla="*/ 50 w 101"/>
              <a:gd name="T43" fmla="*/ 110 h 110"/>
              <a:gd name="T44" fmla="*/ 75 w 101"/>
              <a:gd name="T45" fmla="*/ 28 h 110"/>
              <a:gd name="T46" fmla="*/ 74 w 101"/>
              <a:gd name="T47" fmla="*/ 24 h 110"/>
              <a:gd name="T48" fmla="*/ 75 w 101"/>
              <a:gd name="T49" fmla="*/ 73 h 110"/>
              <a:gd name="T50" fmla="*/ 74 w 101"/>
              <a:gd name="T51" fmla="*/ 78 h 110"/>
              <a:gd name="T52" fmla="*/ 75 w 101"/>
              <a:gd name="T53" fmla="*/ 73 h 110"/>
              <a:gd name="T54" fmla="*/ 50 w 101"/>
              <a:gd name="T55" fmla="*/ 0 h 110"/>
              <a:gd name="T56" fmla="*/ 53 w 101"/>
              <a:gd name="T57" fmla="*/ 3 h 110"/>
              <a:gd name="T58" fmla="*/ 50 w 101"/>
              <a:gd name="T59" fmla="*/ 18 h 110"/>
              <a:gd name="T60" fmla="*/ 50 w 101"/>
              <a:gd name="T61" fmla="*/ 23 h 110"/>
              <a:gd name="T62" fmla="*/ 25 w 101"/>
              <a:gd name="T63" fmla="*/ 63 h 110"/>
              <a:gd name="T64" fmla="*/ 35 w 101"/>
              <a:gd name="T65" fmla="*/ 96 h 110"/>
              <a:gd name="T66" fmla="*/ 50 w 101"/>
              <a:gd name="T67" fmla="*/ 110 h 110"/>
              <a:gd name="T68" fmla="*/ 41 w 101"/>
              <a:gd name="T69" fmla="*/ 85 h 110"/>
              <a:gd name="T70" fmla="*/ 39 w 101"/>
              <a:gd name="T71" fmla="*/ 70 h 110"/>
              <a:gd name="T72" fmla="*/ 34 w 101"/>
              <a:gd name="T73" fmla="*/ 35 h 110"/>
              <a:gd name="T74" fmla="*/ 50 w 101"/>
              <a:gd name="T75" fmla="*/ 23 h 110"/>
              <a:gd name="T76" fmla="*/ 50 w 101"/>
              <a:gd name="T77" fmla="*/ 18 h 110"/>
              <a:gd name="T78" fmla="*/ 48 w 101"/>
              <a:gd name="T79" fmla="*/ 3 h 110"/>
              <a:gd name="T80" fmla="*/ 25 w 101"/>
              <a:gd name="T81" fmla="*/ 80 h 110"/>
              <a:gd name="T82" fmla="*/ 27 w 101"/>
              <a:gd name="T83" fmla="*/ 74 h 110"/>
              <a:gd name="T84" fmla="*/ 25 w 101"/>
              <a:gd name="T85" fmla="*/ 80 h 110"/>
              <a:gd name="T86" fmla="*/ 25 w 101"/>
              <a:gd name="T87" fmla="*/ 22 h 110"/>
              <a:gd name="T88" fmla="*/ 27 w 101"/>
              <a:gd name="T89" fmla="*/ 28 h 110"/>
              <a:gd name="T90" fmla="*/ 25 w 101"/>
              <a:gd name="T91" fmla="*/ 39 h 110"/>
              <a:gd name="T92" fmla="*/ 25 w 101"/>
              <a:gd name="T93" fmla="*/ 63 h 110"/>
              <a:gd name="T94" fmla="*/ 25 w 101"/>
              <a:gd name="T95" fmla="*/ 22 h 110"/>
              <a:gd name="T96" fmla="*/ 23 w 101"/>
              <a:gd name="T97" fmla="*/ 28 h 110"/>
              <a:gd name="T98" fmla="*/ 15 w 101"/>
              <a:gd name="T99" fmla="*/ 19 h 110"/>
              <a:gd name="T100" fmla="*/ 18 w 101"/>
              <a:gd name="T101" fmla="*/ 15 h 110"/>
              <a:gd name="T102" fmla="*/ 25 w 101"/>
              <a:gd name="T103" fmla="*/ 73 h 110"/>
              <a:gd name="T104" fmla="*/ 18 w 101"/>
              <a:gd name="T105" fmla="*/ 86 h 110"/>
              <a:gd name="T106" fmla="*/ 15 w 101"/>
              <a:gd name="T107" fmla="*/ 83 h 110"/>
              <a:gd name="T108" fmla="*/ 23 w 101"/>
              <a:gd name="T109" fmla="*/ 74 h 110"/>
              <a:gd name="T110" fmla="*/ 18 w 101"/>
              <a:gd name="T111" fmla="*/ 51 h 110"/>
              <a:gd name="T112" fmla="*/ 15 w 101"/>
              <a:gd name="T113" fmla="*/ 48 h 110"/>
              <a:gd name="T114" fmla="*/ 0 w 101"/>
              <a:gd name="T115" fmla="*/ 51 h 110"/>
              <a:gd name="T116" fmla="*/ 15 w 101"/>
              <a:gd name="T117" fmla="*/ 53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10">
                <a:moveTo>
                  <a:pt x="75" y="63"/>
                </a:moveTo>
                <a:cubicBezTo>
                  <a:pt x="77" y="59"/>
                  <a:pt x="78" y="55"/>
                  <a:pt x="78" y="51"/>
                </a:cubicBezTo>
                <a:cubicBezTo>
                  <a:pt x="78" y="47"/>
                  <a:pt x="77" y="43"/>
                  <a:pt x="75" y="39"/>
                </a:cubicBezTo>
                <a:cubicBezTo>
                  <a:pt x="75" y="63"/>
                  <a:pt x="75" y="63"/>
                  <a:pt x="75" y="63"/>
                </a:cubicBezTo>
                <a:close/>
                <a:moveTo>
                  <a:pt x="75" y="80"/>
                </a:moveTo>
                <a:cubicBezTo>
                  <a:pt x="75" y="73"/>
                  <a:pt x="75" y="73"/>
                  <a:pt x="75" y="73"/>
                </a:cubicBezTo>
                <a:cubicBezTo>
                  <a:pt x="76" y="73"/>
                  <a:pt x="77" y="73"/>
                  <a:pt x="77" y="74"/>
                </a:cubicBezTo>
                <a:cubicBezTo>
                  <a:pt x="77" y="74"/>
                  <a:pt x="77" y="74"/>
                  <a:pt x="77" y="74"/>
                </a:cubicBezTo>
                <a:cubicBezTo>
                  <a:pt x="86" y="83"/>
                  <a:pt x="86" y="83"/>
                  <a:pt x="86" y="83"/>
                </a:cubicBezTo>
                <a:cubicBezTo>
                  <a:pt x="87" y="84"/>
                  <a:pt x="87" y="85"/>
                  <a:pt x="86" y="86"/>
                </a:cubicBezTo>
                <a:cubicBezTo>
                  <a:pt x="85" y="87"/>
                  <a:pt x="83" y="87"/>
                  <a:pt x="82" y="86"/>
                </a:cubicBezTo>
                <a:cubicBezTo>
                  <a:pt x="75" y="80"/>
                  <a:pt x="75" y="80"/>
                  <a:pt x="75" y="80"/>
                </a:cubicBezTo>
                <a:close/>
                <a:moveTo>
                  <a:pt x="75" y="28"/>
                </a:moveTo>
                <a:cubicBezTo>
                  <a:pt x="75" y="22"/>
                  <a:pt x="75" y="22"/>
                  <a:pt x="75" y="22"/>
                </a:cubicBezTo>
                <a:cubicBezTo>
                  <a:pt x="82" y="15"/>
                  <a:pt x="82" y="15"/>
                  <a:pt x="82" y="15"/>
                </a:cubicBezTo>
                <a:cubicBezTo>
                  <a:pt x="83" y="14"/>
                  <a:pt x="85" y="14"/>
                  <a:pt x="86" y="15"/>
                </a:cubicBezTo>
                <a:cubicBezTo>
                  <a:pt x="87" y="16"/>
                  <a:pt x="87" y="18"/>
                  <a:pt x="86" y="19"/>
                </a:cubicBezTo>
                <a:cubicBezTo>
                  <a:pt x="77" y="28"/>
                  <a:pt x="77" y="28"/>
                  <a:pt x="77" y="28"/>
                </a:cubicBezTo>
                <a:cubicBezTo>
                  <a:pt x="77" y="28"/>
                  <a:pt x="77" y="28"/>
                  <a:pt x="77" y="28"/>
                </a:cubicBezTo>
                <a:cubicBezTo>
                  <a:pt x="77" y="28"/>
                  <a:pt x="76" y="28"/>
                  <a:pt x="75" y="28"/>
                </a:cubicBezTo>
                <a:close/>
                <a:moveTo>
                  <a:pt x="98" y="48"/>
                </a:moveTo>
                <a:cubicBezTo>
                  <a:pt x="98" y="48"/>
                  <a:pt x="98" y="48"/>
                  <a:pt x="98" y="48"/>
                </a:cubicBezTo>
                <a:cubicBezTo>
                  <a:pt x="86" y="48"/>
                  <a:pt x="86" y="48"/>
                  <a:pt x="86" y="48"/>
                </a:cubicBezTo>
                <a:cubicBezTo>
                  <a:pt x="84" y="48"/>
                  <a:pt x="83" y="49"/>
                  <a:pt x="83" y="51"/>
                </a:cubicBezTo>
                <a:cubicBezTo>
                  <a:pt x="83" y="52"/>
                  <a:pt x="84" y="53"/>
                  <a:pt x="86" y="53"/>
                </a:cubicBezTo>
                <a:cubicBezTo>
                  <a:pt x="98" y="53"/>
                  <a:pt x="98" y="53"/>
                  <a:pt x="98" y="53"/>
                </a:cubicBezTo>
                <a:cubicBezTo>
                  <a:pt x="100" y="53"/>
                  <a:pt x="101" y="52"/>
                  <a:pt x="101" y="51"/>
                </a:cubicBezTo>
                <a:cubicBezTo>
                  <a:pt x="101" y="49"/>
                  <a:pt x="100" y="48"/>
                  <a:pt x="98" y="48"/>
                </a:cubicBezTo>
                <a:close/>
                <a:moveTo>
                  <a:pt x="50" y="110"/>
                </a:moveTo>
                <a:cubicBezTo>
                  <a:pt x="52" y="110"/>
                  <a:pt x="52" y="110"/>
                  <a:pt x="52" y="110"/>
                </a:cubicBezTo>
                <a:cubicBezTo>
                  <a:pt x="60" y="110"/>
                  <a:pt x="66" y="104"/>
                  <a:pt x="66" y="96"/>
                </a:cubicBezTo>
                <a:cubicBezTo>
                  <a:pt x="66" y="74"/>
                  <a:pt x="66" y="74"/>
                  <a:pt x="66" y="74"/>
                </a:cubicBezTo>
                <a:cubicBezTo>
                  <a:pt x="70" y="71"/>
                  <a:pt x="73" y="67"/>
                  <a:pt x="75" y="63"/>
                </a:cubicBezTo>
                <a:cubicBezTo>
                  <a:pt x="75" y="39"/>
                  <a:pt x="75" y="39"/>
                  <a:pt x="75" y="39"/>
                </a:cubicBezTo>
                <a:cubicBezTo>
                  <a:pt x="71" y="29"/>
                  <a:pt x="61" y="23"/>
                  <a:pt x="50" y="23"/>
                </a:cubicBezTo>
                <a:cubicBezTo>
                  <a:pt x="50" y="29"/>
                  <a:pt x="50" y="29"/>
                  <a:pt x="50" y="29"/>
                </a:cubicBezTo>
                <a:cubicBezTo>
                  <a:pt x="56" y="29"/>
                  <a:pt x="62" y="31"/>
                  <a:pt x="66" y="35"/>
                </a:cubicBezTo>
                <a:cubicBezTo>
                  <a:pt x="70" y="39"/>
                  <a:pt x="72" y="45"/>
                  <a:pt x="72" y="51"/>
                </a:cubicBezTo>
                <a:cubicBezTo>
                  <a:pt x="72" y="59"/>
                  <a:pt x="68" y="66"/>
                  <a:pt x="62" y="70"/>
                </a:cubicBezTo>
                <a:cubicBezTo>
                  <a:pt x="62" y="70"/>
                  <a:pt x="62" y="70"/>
                  <a:pt x="62" y="70"/>
                </a:cubicBezTo>
                <a:cubicBezTo>
                  <a:pt x="61" y="70"/>
                  <a:pt x="60" y="71"/>
                  <a:pt x="60" y="72"/>
                </a:cubicBezTo>
                <a:cubicBezTo>
                  <a:pt x="60" y="85"/>
                  <a:pt x="60" y="85"/>
                  <a:pt x="60" y="85"/>
                </a:cubicBezTo>
                <a:cubicBezTo>
                  <a:pt x="50" y="85"/>
                  <a:pt x="50" y="85"/>
                  <a:pt x="50" y="85"/>
                </a:cubicBezTo>
                <a:cubicBezTo>
                  <a:pt x="50" y="110"/>
                  <a:pt x="50" y="110"/>
                  <a:pt x="50" y="110"/>
                </a:cubicBezTo>
                <a:close/>
                <a:moveTo>
                  <a:pt x="75" y="22"/>
                </a:moveTo>
                <a:cubicBezTo>
                  <a:pt x="75" y="28"/>
                  <a:pt x="75" y="28"/>
                  <a:pt x="75" y="28"/>
                </a:cubicBezTo>
                <a:cubicBezTo>
                  <a:pt x="75" y="28"/>
                  <a:pt x="74" y="28"/>
                  <a:pt x="74" y="28"/>
                </a:cubicBezTo>
                <a:cubicBezTo>
                  <a:pt x="72" y="27"/>
                  <a:pt x="72" y="25"/>
                  <a:pt x="74" y="24"/>
                </a:cubicBezTo>
                <a:cubicBezTo>
                  <a:pt x="75" y="22"/>
                  <a:pt x="75" y="22"/>
                  <a:pt x="75" y="22"/>
                </a:cubicBezTo>
                <a:close/>
                <a:moveTo>
                  <a:pt x="75" y="73"/>
                </a:moveTo>
                <a:cubicBezTo>
                  <a:pt x="75" y="80"/>
                  <a:pt x="75" y="80"/>
                  <a:pt x="75" y="80"/>
                </a:cubicBezTo>
                <a:cubicBezTo>
                  <a:pt x="74" y="78"/>
                  <a:pt x="74" y="78"/>
                  <a:pt x="74" y="78"/>
                </a:cubicBezTo>
                <a:cubicBezTo>
                  <a:pt x="72" y="77"/>
                  <a:pt x="72" y="75"/>
                  <a:pt x="74" y="74"/>
                </a:cubicBezTo>
                <a:cubicBezTo>
                  <a:pt x="74" y="73"/>
                  <a:pt x="75" y="73"/>
                  <a:pt x="75" y="73"/>
                </a:cubicBezTo>
                <a:close/>
                <a:moveTo>
                  <a:pt x="50" y="18"/>
                </a:moveTo>
                <a:cubicBezTo>
                  <a:pt x="50" y="0"/>
                  <a:pt x="50" y="0"/>
                  <a:pt x="50" y="0"/>
                </a:cubicBezTo>
                <a:cubicBezTo>
                  <a:pt x="50" y="0"/>
                  <a:pt x="50" y="0"/>
                  <a:pt x="50" y="0"/>
                </a:cubicBezTo>
                <a:cubicBezTo>
                  <a:pt x="52" y="0"/>
                  <a:pt x="53" y="2"/>
                  <a:pt x="53" y="3"/>
                </a:cubicBezTo>
                <a:cubicBezTo>
                  <a:pt x="53" y="15"/>
                  <a:pt x="53" y="15"/>
                  <a:pt x="53" y="15"/>
                </a:cubicBezTo>
                <a:cubicBezTo>
                  <a:pt x="53" y="17"/>
                  <a:pt x="52" y="18"/>
                  <a:pt x="50" y="18"/>
                </a:cubicBezTo>
                <a:cubicBezTo>
                  <a:pt x="50" y="18"/>
                  <a:pt x="50" y="18"/>
                  <a:pt x="50" y="18"/>
                </a:cubicBezTo>
                <a:close/>
                <a:moveTo>
                  <a:pt x="50" y="23"/>
                </a:moveTo>
                <a:cubicBezTo>
                  <a:pt x="39" y="23"/>
                  <a:pt x="30" y="29"/>
                  <a:pt x="25" y="39"/>
                </a:cubicBezTo>
                <a:cubicBezTo>
                  <a:pt x="25" y="63"/>
                  <a:pt x="25" y="63"/>
                  <a:pt x="25" y="63"/>
                </a:cubicBezTo>
                <a:cubicBezTo>
                  <a:pt x="27" y="68"/>
                  <a:pt x="31" y="71"/>
                  <a:pt x="35" y="74"/>
                </a:cubicBezTo>
                <a:cubicBezTo>
                  <a:pt x="35" y="96"/>
                  <a:pt x="35" y="96"/>
                  <a:pt x="35" y="96"/>
                </a:cubicBezTo>
                <a:cubicBezTo>
                  <a:pt x="35" y="104"/>
                  <a:pt x="41" y="110"/>
                  <a:pt x="49" y="110"/>
                </a:cubicBezTo>
                <a:cubicBezTo>
                  <a:pt x="50" y="110"/>
                  <a:pt x="50" y="110"/>
                  <a:pt x="50" y="110"/>
                </a:cubicBezTo>
                <a:cubicBezTo>
                  <a:pt x="50" y="85"/>
                  <a:pt x="50" y="85"/>
                  <a:pt x="50" y="85"/>
                </a:cubicBezTo>
                <a:cubicBezTo>
                  <a:pt x="41" y="85"/>
                  <a:pt x="41" y="85"/>
                  <a:pt x="41" y="85"/>
                </a:cubicBezTo>
                <a:cubicBezTo>
                  <a:pt x="41" y="72"/>
                  <a:pt x="41" y="72"/>
                  <a:pt x="41" y="72"/>
                </a:cubicBezTo>
                <a:cubicBezTo>
                  <a:pt x="41" y="71"/>
                  <a:pt x="40" y="71"/>
                  <a:pt x="39" y="70"/>
                </a:cubicBezTo>
                <a:cubicBezTo>
                  <a:pt x="33" y="66"/>
                  <a:pt x="28" y="59"/>
                  <a:pt x="28" y="51"/>
                </a:cubicBezTo>
                <a:cubicBezTo>
                  <a:pt x="28" y="45"/>
                  <a:pt x="30" y="39"/>
                  <a:pt x="34" y="35"/>
                </a:cubicBezTo>
                <a:cubicBezTo>
                  <a:pt x="39" y="31"/>
                  <a:pt x="44" y="29"/>
                  <a:pt x="50" y="29"/>
                </a:cubicBezTo>
                <a:cubicBezTo>
                  <a:pt x="50" y="23"/>
                  <a:pt x="50" y="23"/>
                  <a:pt x="50" y="23"/>
                </a:cubicBezTo>
                <a:close/>
                <a:moveTo>
                  <a:pt x="50" y="0"/>
                </a:moveTo>
                <a:cubicBezTo>
                  <a:pt x="50" y="18"/>
                  <a:pt x="50" y="18"/>
                  <a:pt x="50" y="18"/>
                </a:cubicBezTo>
                <a:cubicBezTo>
                  <a:pt x="49" y="18"/>
                  <a:pt x="48" y="17"/>
                  <a:pt x="48" y="15"/>
                </a:cubicBezTo>
                <a:cubicBezTo>
                  <a:pt x="48" y="3"/>
                  <a:pt x="48" y="3"/>
                  <a:pt x="48" y="3"/>
                </a:cubicBezTo>
                <a:cubicBezTo>
                  <a:pt x="48" y="2"/>
                  <a:pt x="49" y="1"/>
                  <a:pt x="50" y="0"/>
                </a:cubicBezTo>
                <a:close/>
                <a:moveTo>
                  <a:pt x="25" y="80"/>
                </a:moveTo>
                <a:cubicBezTo>
                  <a:pt x="25" y="73"/>
                  <a:pt x="25" y="73"/>
                  <a:pt x="25" y="73"/>
                </a:cubicBezTo>
                <a:cubicBezTo>
                  <a:pt x="26" y="73"/>
                  <a:pt x="27" y="73"/>
                  <a:pt x="27" y="74"/>
                </a:cubicBezTo>
                <a:cubicBezTo>
                  <a:pt x="28" y="75"/>
                  <a:pt x="28" y="77"/>
                  <a:pt x="27" y="78"/>
                </a:cubicBezTo>
                <a:cubicBezTo>
                  <a:pt x="25" y="80"/>
                  <a:pt x="25" y="80"/>
                  <a:pt x="25" y="80"/>
                </a:cubicBezTo>
                <a:close/>
                <a:moveTo>
                  <a:pt x="25" y="28"/>
                </a:moveTo>
                <a:cubicBezTo>
                  <a:pt x="25" y="22"/>
                  <a:pt x="25" y="22"/>
                  <a:pt x="25" y="22"/>
                </a:cubicBezTo>
                <a:cubicBezTo>
                  <a:pt x="27" y="24"/>
                  <a:pt x="27" y="24"/>
                  <a:pt x="27" y="24"/>
                </a:cubicBezTo>
                <a:cubicBezTo>
                  <a:pt x="28" y="25"/>
                  <a:pt x="28" y="27"/>
                  <a:pt x="27" y="28"/>
                </a:cubicBezTo>
                <a:cubicBezTo>
                  <a:pt x="27" y="28"/>
                  <a:pt x="26" y="28"/>
                  <a:pt x="25" y="28"/>
                </a:cubicBezTo>
                <a:close/>
                <a:moveTo>
                  <a:pt x="25" y="39"/>
                </a:moveTo>
                <a:cubicBezTo>
                  <a:pt x="23" y="42"/>
                  <a:pt x="22" y="46"/>
                  <a:pt x="22" y="51"/>
                </a:cubicBezTo>
                <a:cubicBezTo>
                  <a:pt x="22" y="55"/>
                  <a:pt x="23" y="59"/>
                  <a:pt x="25" y="63"/>
                </a:cubicBezTo>
                <a:cubicBezTo>
                  <a:pt x="25" y="39"/>
                  <a:pt x="25" y="39"/>
                  <a:pt x="25" y="39"/>
                </a:cubicBezTo>
                <a:close/>
                <a:moveTo>
                  <a:pt x="25" y="22"/>
                </a:moveTo>
                <a:cubicBezTo>
                  <a:pt x="25" y="28"/>
                  <a:pt x="25" y="28"/>
                  <a:pt x="25" y="28"/>
                </a:cubicBezTo>
                <a:cubicBezTo>
                  <a:pt x="25" y="28"/>
                  <a:pt x="24" y="28"/>
                  <a:pt x="23" y="28"/>
                </a:cubicBezTo>
                <a:cubicBezTo>
                  <a:pt x="23" y="28"/>
                  <a:pt x="23" y="28"/>
                  <a:pt x="23" y="28"/>
                </a:cubicBezTo>
                <a:cubicBezTo>
                  <a:pt x="15" y="19"/>
                  <a:pt x="15" y="19"/>
                  <a:pt x="15" y="19"/>
                </a:cubicBezTo>
                <a:cubicBezTo>
                  <a:pt x="14" y="18"/>
                  <a:pt x="14" y="16"/>
                  <a:pt x="15" y="15"/>
                </a:cubicBezTo>
                <a:cubicBezTo>
                  <a:pt x="16" y="14"/>
                  <a:pt x="17" y="14"/>
                  <a:pt x="18" y="15"/>
                </a:cubicBezTo>
                <a:cubicBezTo>
                  <a:pt x="25" y="22"/>
                  <a:pt x="25" y="22"/>
                  <a:pt x="25" y="22"/>
                </a:cubicBezTo>
                <a:close/>
                <a:moveTo>
                  <a:pt x="25" y="73"/>
                </a:moveTo>
                <a:cubicBezTo>
                  <a:pt x="25" y="80"/>
                  <a:pt x="25" y="80"/>
                  <a:pt x="25" y="80"/>
                </a:cubicBezTo>
                <a:cubicBezTo>
                  <a:pt x="18" y="86"/>
                  <a:pt x="18" y="86"/>
                  <a:pt x="18" y="86"/>
                </a:cubicBezTo>
                <a:cubicBezTo>
                  <a:pt x="17" y="87"/>
                  <a:pt x="16" y="87"/>
                  <a:pt x="15" y="86"/>
                </a:cubicBezTo>
                <a:cubicBezTo>
                  <a:pt x="14" y="85"/>
                  <a:pt x="14" y="84"/>
                  <a:pt x="15" y="83"/>
                </a:cubicBezTo>
                <a:cubicBezTo>
                  <a:pt x="23" y="74"/>
                  <a:pt x="23" y="74"/>
                  <a:pt x="23" y="74"/>
                </a:cubicBezTo>
                <a:cubicBezTo>
                  <a:pt x="23" y="74"/>
                  <a:pt x="23" y="74"/>
                  <a:pt x="23" y="74"/>
                </a:cubicBezTo>
                <a:cubicBezTo>
                  <a:pt x="24" y="74"/>
                  <a:pt x="25" y="73"/>
                  <a:pt x="25" y="73"/>
                </a:cubicBezTo>
                <a:close/>
                <a:moveTo>
                  <a:pt x="18" y="51"/>
                </a:moveTo>
                <a:cubicBezTo>
                  <a:pt x="18" y="51"/>
                  <a:pt x="18" y="51"/>
                  <a:pt x="18" y="51"/>
                </a:cubicBezTo>
                <a:cubicBezTo>
                  <a:pt x="18" y="49"/>
                  <a:pt x="16" y="48"/>
                  <a:pt x="15" y="48"/>
                </a:cubicBezTo>
                <a:cubicBezTo>
                  <a:pt x="3" y="48"/>
                  <a:pt x="3" y="48"/>
                  <a:pt x="3" y="48"/>
                </a:cubicBezTo>
                <a:cubicBezTo>
                  <a:pt x="1" y="48"/>
                  <a:pt x="0" y="49"/>
                  <a:pt x="0" y="51"/>
                </a:cubicBezTo>
                <a:cubicBezTo>
                  <a:pt x="0" y="52"/>
                  <a:pt x="1" y="53"/>
                  <a:pt x="3" y="53"/>
                </a:cubicBezTo>
                <a:cubicBezTo>
                  <a:pt x="15" y="53"/>
                  <a:pt x="15" y="53"/>
                  <a:pt x="15" y="53"/>
                </a:cubicBezTo>
                <a:cubicBezTo>
                  <a:pt x="16" y="53"/>
                  <a:pt x="18" y="52"/>
                  <a:pt x="18" y="51"/>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4" name="Freeform 94"/>
          <p:cNvSpPr>
            <a:spLocks/>
          </p:cNvSpPr>
          <p:nvPr/>
        </p:nvSpPr>
        <p:spPr bwMode="auto">
          <a:xfrm>
            <a:off x="6476745" y="2321327"/>
            <a:ext cx="47613" cy="45232"/>
          </a:xfrm>
          <a:custGeom>
            <a:avLst/>
            <a:gdLst>
              <a:gd name="T0" fmla="*/ 28 w 29"/>
              <a:gd name="T1" fmla="*/ 16 h 28"/>
              <a:gd name="T2" fmla="*/ 12 w 29"/>
              <a:gd name="T3" fmla="*/ 27 h 28"/>
              <a:gd name="T4" fmla="*/ 1 w 29"/>
              <a:gd name="T5" fmla="*/ 12 h 28"/>
              <a:gd name="T6" fmla="*/ 17 w 29"/>
              <a:gd name="T7" fmla="*/ 1 h 28"/>
              <a:gd name="T8" fmla="*/ 28 w 29"/>
              <a:gd name="T9" fmla="*/ 16 h 28"/>
            </a:gdLst>
            <a:ahLst/>
            <a:cxnLst>
              <a:cxn ang="0">
                <a:pos x="T0" y="T1"/>
              </a:cxn>
              <a:cxn ang="0">
                <a:pos x="T2" y="T3"/>
              </a:cxn>
              <a:cxn ang="0">
                <a:pos x="T4" y="T5"/>
              </a:cxn>
              <a:cxn ang="0">
                <a:pos x="T6" y="T7"/>
              </a:cxn>
              <a:cxn ang="0">
                <a:pos x="T8" y="T9"/>
              </a:cxn>
            </a:cxnLst>
            <a:rect l="0" t="0" r="r" b="b"/>
            <a:pathLst>
              <a:path w="29" h="28">
                <a:moveTo>
                  <a:pt x="28" y="16"/>
                </a:moveTo>
                <a:cubicBezTo>
                  <a:pt x="26" y="23"/>
                  <a:pt x="19" y="28"/>
                  <a:pt x="12" y="27"/>
                </a:cubicBezTo>
                <a:cubicBezTo>
                  <a:pt x="5" y="26"/>
                  <a:pt x="0" y="19"/>
                  <a:pt x="1" y="12"/>
                </a:cubicBezTo>
                <a:cubicBezTo>
                  <a:pt x="3" y="4"/>
                  <a:pt x="10" y="0"/>
                  <a:pt x="17" y="1"/>
                </a:cubicBezTo>
                <a:cubicBezTo>
                  <a:pt x="24" y="2"/>
                  <a:pt x="29" y="9"/>
                  <a:pt x="28" y="16"/>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5" name="Freeform 95"/>
          <p:cNvSpPr>
            <a:spLocks/>
          </p:cNvSpPr>
          <p:nvPr/>
        </p:nvSpPr>
        <p:spPr bwMode="auto">
          <a:xfrm>
            <a:off x="6466032" y="2184441"/>
            <a:ext cx="44042" cy="147599"/>
          </a:xfrm>
          <a:custGeom>
            <a:avLst/>
            <a:gdLst>
              <a:gd name="T0" fmla="*/ 27 w 27"/>
              <a:gd name="T1" fmla="*/ 90 h 91"/>
              <a:gd name="T2" fmla="*/ 12 w 27"/>
              <a:gd name="T3" fmla="*/ 14 h 91"/>
              <a:gd name="T4" fmla="*/ 1 w 27"/>
              <a:gd name="T5" fmla="*/ 0 h 91"/>
              <a:gd name="T6" fmla="*/ 17 w 27"/>
              <a:gd name="T7" fmla="*/ 91 h 91"/>
              <a:gd name="T8" fmla="*/ 27 w 27"/>
              <a:gd name="T9" fmla="*/ 90 h 91"/>
            </a:gdLst>
            <a:ahLst/>
            <a:cxnLst>
              <a:cxn ang="0">
                <a:pos x="T0" y="T1"/>
              </a:cxn>
              <a:cxn ang="0">
                <a:pos x="T2" y="T3"/>
              </a:cxn>
              <a:cxn ang="0">
                <a:pos x="T4" y="T5"/>
              </a:cxn>
              <a:cxn ang="0">
                <a:pos x="T6" y="T7"/>
              </a:cxn>
              <a:cxn ang="0">
                <a:pos x="T8" y="T9"/>
              </a:cxn>
            </a:cxnLst>
            <a:rect l="0" t="0" r="r" b="b"/>
            <a:pathLst>
              <a:path w="27" h="91">
                <a:moveTo>
                  <a:pt x="27" y="90"/>
                </a:moveTo>
                <a:cubicBezTo>
                  <a:pt x="27" y="90"/>
                  <a:pt x="12" y="14"/>
                  <a:pt x="12" y="14"/>
                </a:cubicBezTo>
                <a:cubicBezTo>
                  <a:pt x="12" y="14"/>
                  <a:pt x="3" y="0"/>
                  <a:pt x="1" y="0"/>
                </a:cubicBezTo>
                <a:cubicBezTo>
                  <a:pt x="0" y="0"/>
                  <a:pt x="17" y="91"/>
                  <a:pt x="17" y="91"/>
                </a:cubicBezTo>
                <a:lnTo>
                  <a:pt x="27" y="9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6" name="Freeform 96"/>
          <p:cNvSpPr>
            <a:spLocks/>
          </p:cNvSpPr>
          <p:nvPr/>
        </p:nvSpPr>
        <p:spPr bwMode="auto">
          <a:xfrm>
            <a:off x="6496981" y="2208247"/>
            <a:ext cx="95225" cy="127364"/>
          </a:xfrm>
          <a:custGeom>
            <a:avLst/>
            <a:gdLst>
              <a:gd name="T0" fmla="*/ 1 w 80"/>
              <a:gd name="T1" fmla="*/ 99 h 107"/>
              <a:gd name="T2" fmla="*/ 60 w 80"/>
              <a:gd name="T3" fmla="*/ 13 h 107"/>
              <a:gd name="T4" fmla="*/ 80 w 80"/>
              <a:gd name="T5" fmla="*/ 0 h 107"/>
              <a:gd name="T6" fmla="*/ 71 w 80"/>
              <a:gd name="T7" fmla="*/ 21 h 107"/>
              <a:gd name="T8" fmla="*/ 12 w 80"/>
              <a:gd name="T9" fmla="*/ 107 h 107"/>
              <a:gd name="T10" fmla="*/ 0 w 80"/>
              <a:gd name="T11" fmla="*/ 100 h 107"/>
              <a:gd name="T12" fmla="*/ 1 w 80"/>
              <a:gd name="T13" fmla="*/ 99 h 107"/>
            </a:gdLst>
            <a:ahLst/>
            <a:cxnLst>
              <a:cxn ang="0">
                <a:pos x="T0" y="T1"/>
              </a:cxn>
              <a:cxn ang="0">
                <a:pos x="T2" y="T3"/>
              </a:cxn>
              <a:cxn ang="0">
                <a:pos x="T4" y="T5"/>
              </a:cxn>
              <a:cxn ang="0">
                <a:pos x="T6" y="T7"/>
              </a:cxn>
              <a:cxn ang="0">
                <a:pos x="T8" y="T9"/>
              </a:cxn>
              <a:cxn ang="0">
                <a:pos x="T10" y="T11"/>
              </a:cxn>
              <a:cxn ang="0">
                <a:pos x="T12" y="T13"/>
              </a:cxn>
            </a:cxnLst>
            <a:rect l="0" t="0" r="r" b="b"/>
            <a:pathLst>
              <a:path w="80" h="107">
                <a:moveTo>
                  <a:pt x="1" y="99"/>
                </a:moveTo>
                <a:lnTo>
                  <a:pt x="60" y="13"/>
                </a:lnTo>
                <a:lnTo>
                  <a:pt x="80" y="0"/>
                </a:lnTo>
                <a:lnTo>
                  <a:pt x="71" y="21"/>
                </a:lnTo>
                <a:lnTo>
                  <a:pt x="12" y="107"/>
                </a:lnTo>
                <a:lnTo>
                  <a:pt x="0" y="100"/>
                </a:lnTo>
                <a:lnTo>
                  <a:pt x="1" y="99"/>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7" name="Freeform 97"/>
          <p:cNvSpPr>
            <a:spLocks/>
          </p:cNvSpPr>
          <p:nvPr/>
        </p:nvSpPr>
        <p:spPr bwMode="auto">
          <a:xfrm>
            <a:off x="6488649" y="2355846"/>
            <a:ext cx="11903" cy="23806"/>
          </a:xfrm>
          <a:custGeom>
            <a:avLst/>
            <a:gdLst>
              <a:gd name="T0" fmla="*/ 2 w 7"/>
              <a:gd name="T1" fmla="*/ 3 h 15"/>
              <a:gd name="T2" fmla="*/ 5 w 7"/>
              <a:gd name="T3" fmla="*/ 1 h 15"/>
              <a:gd name="T4" fmla="*/ 7 w 7"/>
              <a:gd name="T5" fmla="*/ 3 h 15"/>
              <a:gd name="T6" fmla="*/ 5 w 7"/>
              <a:gd name="T7" fmla="*/ 13 h 15"/>
              <a:gd name="T8" fmla="*/ 3 w 7"/>
              <a:gd name="T9" fmla="*/ 15 h 15"/>
              <a:gd name="T10" fmla="*/ 1 w 7"/>
              <a:gd name="T11" fmla="*/ 12 h 15"/>
              <a:gd name="T12" fmla="*/ 2 w 7"/>
              <a:gd name="T13" fmla="*/ 3 h 15"/>
            </a:gdLst>
            <a:ahLst/>
            <a:cxnLst>
              <a:cxn ang="0">
                <a:pos x="T0" y="T1"/>
              </a:cxn>
              <a:cxn ang="0">
                <a:pos x="T2" y="T3"/>
              </a:cxn>
              <a:cxn ang="0">
                <a:pos x="T4" y="T5"/>
              </a:cxn>
              <a:cxn ang="0">
                <a:pos x="T6" y="T7"/>
              </a:cxn>
              <a:cxn ang="0">
                <a:pos x="T8" y="T9"/>
              </a:cxn>
              <a:cxn ang="0">
                <a:pos x="T10" y="T11"/>
              </a:cxn>
              <a:cxn ang="0">
                <a:pos x="T12" y="T13"/>
              </a:cxn>
            </a:cxnLst>
            <a:rect l="0" t="0" r="r" b="b"/>
            <a:pathLst>
              <a:path w="7" h="15">
                <a:moveTo>
                  <a:pt x="2" y="3"/>
                </a:moveTo>
                <a:cubicBezTo>
                  <a:pt x="3" y="1"/>
                  <a:pt x="4" y="0"/>
                  <a:pt x="5" y="1"/>
                </a:cubicBezTo>
                <a:cubicBezTo>
                  <a:pt x="6" y="1"/>
                  <a:pt x="7" y="2"/>
                  <a:pt x="7" y="3"/>
                </a:cubicBezTo>
                <a:cubicBezTo>
                  <a:pt x="5" y="13"/>
                  <a:pt x="5" y="13"/>
                  <a:pt x="5" y="13"/>
                </a:cubicBezTo>
                <a:cubicBezTo>
                  <a:pt x="5" y="14"/>
                  <a:pt x="4" y="15"/>
                  <a:pt x="3" y="15"/>
                </a:cubicBezTo>
                <a:cubicBezTo>
                  <a:pt x="1" y="15"/>
                  <a:pt x="0" y="13"/>
                  <a:pt x="1" y="12"/>
                </a:cubicBezTo>
                <a:lnTo>
                  <a:pt x="2" y="3"/>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8" name="Freeform 98"/>
          <p:cNvSpPr>
            <a:spLocks noEditPoints="1"/>
          </p:cNvSpPr>
          <p:nvPr/>
        </p:nvSpPr>
        <p:spPr bwMode="auto">
          <a:xfrm>
            <a:off x="6450559" y="1150057"/>
            <a:ext cx="165454" cy="177357"/>
          </a:xfrm>
          <a:custGeom>
            <a:avLst/>
            <a:gdLst>
              <a:gd name="T0" fmla="*/ 78 w 101"/>
              <a:gd name="T1" fmla="*/ 50 h 109"/>
              <a:gd name="T2" fmla="*/ 76 w 101"/>
              <a:gd name="T3" fmla="*/ 62 h 109"/>
              <a:gd name="T4" fmla="*/ 76 w 101"/>
              <a:gd name="T5" fmla="*/ 73 h 109"/>
              <a:gd name="T6" fmla="*/ 78 w 101"/>
              <a:gd name="T7" fmla="*/ 73 h 109"/>
              <a:gd name="T8" fmla="*/ 86 w 101"/>
              <a:gd name="T9" fmla="*/ 86 h 109"/>
              <a:gd name="T10" fmla="*/ 76 w 101"/>
              <a:gd name="T11" fmla="*/ 79 h 109"/>
              <a:gd name="T12" fmla="*/ 76 w 101"/>
              <a:gd name="T13" fmla="*/ 22 h 109"/>
              <a:gd name="T14" fmla="*/ 86 w 101"/>
              <a:gd name="T15" fmla="*/ 15 h 109"/>
              <a:gd name="T16" fmla="*/ 78 w 101"/>
              <a:gd name="T17" fmla="*/ 27 h 109"/>
              <a:gd name="T18" fmla="*/ 76 w 101"/>
              <a:gd name="T19" fmla="*/ 28 h 109"/>
              <a:gd name="T20" fmla="*/ 99 w 101"/>
              <a:gd name="T21" fmla="*/ 48 h 109"/>
              <a:gd name="T22" fmla="*/ 84 w 101"/>
              <a:gd name="T23" fmla="*/ 50 h 109"/>
              <a:gd name="T24" fmla="*/ 99 w 101"/>
              <a:gd name="T25" fmla="*/ 53 h 109"/>
              <a:gd name="T26" fmla="*/ 99 w 101"/>
              <a:gd name="T27" fmla="*/ 48 h 109"/>
              <a:gd name="T28" fmla="*/ 53 w 101"/>
              <a:gd name="T29" fmla="*/ 109 h 109"/>
              <a:gd name="T30" fmla="*/ 66 w 101"/>
              <a:gd name="T31" fmla="*/ 73 h 109"/>
              <a:gd name="T32" fmla="*/ 76 w 101"/>
              <a:gd name="T33" fmla="*/ 38 h 109"/>
              <a:gd name="T34" fmla="*/ 51 w 101"/>
              <a:gd name="T35" fmla="*/ 28 h 109"/>
              <a:gd name="T36" fmla="*/ 73 w 101"/>
              <a:gd name="T37" fmla="*/ 50 h 109"/>
              <a:gd name="T38" fmla="*/ 62 w 101"/>
              <a:gd name="T39" fmla="*/ 69 h 109"/>
              <a:gd name="T40" fmla="*/ 61 w 101"/>
              <a:gd name="T41" fmla="*/ 84 h 109"/>
              <a:gd name="T42" fmla="*/ 51 w 101"/>
              <a:gd name="T43" fmla="*/ 109 h 109"/>
              <a:gd name="T44" fmla="*/ 76 w 101"/>
              <a:gd name="T45" fmla="*/ 28 h 109"/>
              <a:gd name="T46" fmla="*/ 74 w 101"/>
              <a:gd name="T47" fmla="*/ 23 h 109"/>
              <a:gd name="T48" fmla="*/ 76 w 101"/>
              <a:gd name="T49" fmla="*/ 73 h 109"/>
              <a:gd name="T50" fmla="*/ 74 w 101"/>
              <a:gd name="T51" fmla="*/ 77 h 109"/>
              <a:gd name="T52" fmla="*/ 76 w 101"/>
              <a:gd name="T53" fmla="*/ 73 h 109"/>
              <a:gd name="T54" fmla="*/ 51 w 101"/>
              <a:gd name="T55" fmla="*/ 0 h 109"/>
              <a:gd name="T56" fmla="*/ 53 w 101"/>
              <a:gd name="T57" fmla="*/ 2 h 109"/>
              <a:gd name="T58" fmla="*/ 51 w 101"/>
              <a:gd name="T59" fmla="*/ 17 h 109"/>
              <a:gd name="T60" fmla="*/ 51 w 101"/>
              <a:gd name="T61" fmla="*/ 22 h 109"/>
              <a:gd name="T62" fmla="*/ 26 w 101"/>
              <a:gd name="T63" fmla="*/ 62 h 109"/>
              <a:gd name="T64" fmla="*/ 35 w 101"/>
              <a:gd name="T65" fmla="*/ 95 h 109"/>
              <a:gd name="T66" fmla="*/ 51 w 101"/>
              <a:gd name="T67" fmla="*/ 109 h 109"/>
              <a:gd name="T68" fmla="*/ 41 w 101"/>
              <a:gd name="T69" fmla="*/ 84 h 109"/>
              <a:gd name="T70" fmla="*/ 40 w 101"/>
              <a:gd name="T71" fmla="*/ 69 h 109"/>
              <a:gd name="T72" fmla="*/ 35 w 101"/>
              <a:gd name="T73" fmla="*/ 35 h 109"/>
              <a:gd name="T74" fmla="*/ 51 w 101"/>
              <a:gd name="T75" fmla="*/ 22 h 109"/>
              <a:gd name="T76" fmla="*/ 51 w 101"/>
              <a:gd name="T77" fmla="*/ 17 h 109"/>
              <a:gd name="T78" fmla="*/ 48 w 101"/>
              <a:gd name="T79" fmla="*/ 2 h 109"/>
              <a:gd name="T80" fmla="*/ 26 w 101"/>
              <a:gd name="T81" fmla="*/ 79 h 109"/>
              <a:gd name="T82" fmla="*/ 28 w 101"/>
              <a:gd name="T83" fmla="*/ 73 h 109"/>
              <a:gd name="T84" fmla="*/ 26 w 101"/>
              <a:gd name="T85" fmla="*/ 79 h 109"/>
              <a:gd name="T86" fmla="*/ 26 w 101"/>
              <a:gd name="T87" fmla="*/ 21 h 109"/>
              <a:gd name="T88" fmla="*/ 28 w 101"/>
              <a:gd name="T89" fmla="*/ 27 h 109"/>
              <a:gd name="T90" fmla="*/ 26 w 101"/>
              <a:gd name="T91" fmla="*/ 38 h 109"/>
              <a:gd name="T92" fmla="*/ 26 w 101"/>
              <a:gd name="T93" fmla="*/ 62 h 109"/>
              <a:gd name="T94" fmla="*/ 26 w 101"/>
              <a:gd name="T95" fmla="*/ 21 h 109"/>
              <a:gd name="T96" fmla="*/ 24 w 101"/>
              <a:gd name="T97" fmla="*/ 27 h 109"/>
              <a:gd name="T98" fmla="*/ 15 w 101"/>
              <a:gd name="T99" fmla="*/ 18 h 109"/>
              <a:gd name="T100" fmla="*/ 19 w 101"/>
              <a:gd name="T101" fmla="*/ 15 h 109"/>
              <a:gd name="T102" fmla="*/ 26 w 101"/>
              <a:gd name="T103" fmla="*/ 73 h 109"/>
              <a:gd name="T104" fmla="*/ 19 w 101"/>
              <a:gd name="T105" fmla="*/ 86 h 109"/>
              <a:gd name="T106" fmla="*/ 15 w 101"/>
              <a:gd name="T107" fmla="*/ 82 h 109"/>
              <a:gd name="T108" fmla="*/ 24 w 101"/>
              <a:gd name="T109" fmla="*/ 73 h 109"/>
              <a:gd name="T110" fmla="*/ 18 w 101"/>
              <a:gd name="T111" fmla="*/ 50 h 109"/>
              <a:gd name="T112" fmla="*/ 15 w 101"/>
              <a:gd name="T113" fmla="*/ 48 h 109"/>
              <a:gd name="T114" fmla="*/ 0 w 101"/>
              <a:gd name="T115" fmla="*/ 50 h 109"/>
              <a:gd name="T116" fmla="*/ 15 w 101"/>
              <a:gd name="T117" fmla="*/ 5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09">
                <a:moveTo>
                  <a:pt x="76" y="62"/>
                </a:moveTo>
                <a:cubicBezTo>
                  <a:pt x="78" y="58"/>
                  <a:pt x="78" y="54"/>
                  <a:pt x="78" y="50"/>
                </a:cubicBezTo>
                <a:cubicBezTo>
                  <a:pt x="78" y="46"/>
                  <a:pt x="78" y="42"/>
                  <a:pt x="76" y="38"/>
                </a:cubicBezTo>
                <a:cubicBezTo>
                  <a:pt x="76" y="62"/>
                  <a:pt x="76" y="62"/>
                  <a:pt x="76" y="62"/>
                </a:cubicBezTo>
                <a:close/>
                <a:moveTo>
                  <a:pt x="76" y="79"/>
                </a:moveTo>
                <a:cubicBezTo>
                  <a:pt x="76" y="73"/>
                  <a:pt x="76" y="73"/>
                  <a:pt x="76" y="73"/>
                </a:cubicBezTo>
                <a:cubicBezTo>
                  <a:pt x="77" y="73"/>
                  <a:pt x="77" y="73"/>
                  <a:pt x="78" y="73"/>
                </a:cubicBezTo>
                <a:cubicBezTo>
                  <a:pt x="78" y="73"/>
                  <a:pt x="78" y="73"/>
                  <a:pt x="78" y="73"/>
                </a:cubicBezTo>
                <a:cubicBezTo>
                  <a:pt x="86" y="82"/>
                  <a:pt x="86" y="82"/>
                  <a:pt x="86" y="82"/>
                </a:cubicBezTo>
                <a:cubicBezTo>
                  <a:pt x="87" y="83"/>
                  <a:pt x="87" y="85"/>
                  <a:pt x="86" y="86"/>
                </a:cubicBezTo>
                <a:cubicBezTo>
                  <a:pt x="85" y="87"/>
                  <a:pt x="84" y="87"/>
                  <a:pt x="83" y="86"/>
                </a:cubicBezTo>
                <a:cubicBezTo>
                  <a:pt x="76" y="79"/>
                  <a:pt x="76" y="79"/>
                  <a:pt x="76" y="79"/>
                </a:cubicBezTo>
                <a:close/>
                <a:moveTo>
                  <a:pt x="76" y="28"/>
                </a:moveTo>
                <a:cubicBezTo>
                  <a:pt x="76" y="22"/>
                  <a:pt x="76" y="22"/>
                  <a:pt x="76" y="22"/>
                </a:cubicBezTo>
                <a:cubicBezTo>
                  <a:pt x="83" y="15"/>
                  <a:pt x="83" y="15"/>
                  <a:pt x="83" y="15"/>
                </a:cubicBezTo>
                <a:cubicBezTo>
                  <a:pt x="84" y="14"/>
                  <a:pt x="85" y="14"/>
                  <a:pt x="86" y="15"/>
                </a:cubicBezTo>
                <a:cubicBezTo>
                  <a:pt x="87" y="16"/>
                  <a:pt x="87" y="17"/>
                  <a:pt x="86" y="18"/>
                </a:cubicBezTo>
                <a:cubicBezTo>
                  <a:pt x="78" y="27"/>
                  <a:pt x="78" y="27"/>
                  <a:pt x="78" y="27"/>
                </a:cubicBezTo>
                <a:cubicBezTo>
                  <a:pt x="78" y="27"/>
                  <a:pt x="78" y="27"/>
                  <a:pt x="78" y="27"/>
                </a:cubicBezTo>
                <a:cubicBezTo>
                  <a:pt x="77" y="28"/>
                  <a:pt x="77" y="28"/>
                  <a:pt x="76" y="28"/>
                </a:cubicBezTo>
                <a:close/>
                <a:moveTo>
                  <a:pt x="99" y="48"/>
                </a:moveTo>
                <a:cubicBezTo>
                  <a:pt x="99" y="48"/>
                  <a:pt x="99" y="48"/>
                  <a:pt x="99" y="48"/>
                </a:cubicBezTo>
                <a:cubicBezTo>
                  <a:pt x="86" y="48"/>
                  <a:pt x="86" y="48"/>
                  <a:pt x="86" y="48"/>
                </a:cubicBezTo>
                <a:cubicBezTo>
                  <a:pt x="85" y="48"/>
                  <a:pt x="84" y="49"/>
                  <a:pt x="84" y="50"/>
                </a:cubicBezTo>
                <a:cubicBezTo>
                  <a:pt x="84" y="52"/>
                  <a:pt x="85" y="53"/>
                  <a:pt x="86" y="53"/>
                </a:cubicBezTo>
                <a:cubicBezTo>
                  <a:pt x="99" y="53"/>
                  <a:pt x="99" y="53"/>
                  <a:pt x="99" y="53"/>
                </a:cubicBezTo>
                <a:cubicBezTo>
                  <a:pt x="100" y="53"/>
                  <a:pt x="101" y="52"/>
                  <a:pt x="101" y="50"/>
                </a:cubicBezTo>
                <a:cubicBezTo>
                  <a:pt x="101" y="49"/>
                  <a:pt x="100" y="48"/>
                  <a:pt x="99" y="48"/>
                </a:cubicBezTo>
                <a:close/>
                <a:moveTo>
                  <a:pt x="51" y="109"/>
                </a:moveTo>
                <a:cubicBezTo>
                  <a:pt x="53" y="109"/>
                  <a:pt x="53" y="109"/>
                  <a:pt x="53" y="109"/>
                </a:cubicBezTo>
                <a:cubicBezTo>
                  <a:pt x="60" y="109"/>
                  <a:pt x="66" y="103"/>
                  <a:pt x="66" y="95"/>
                </a:cubicBezTo>
                <a:cubicBezTo>
                  <a:pt x="66" y="73"/>
                  <a:pt x="66" y="73"/>
                  <a:pt x="66" y="73"/>
                </a:cubicBezTo>
                <a:cubicBezTo>
                  <a:pt x="70" y="70"/>
                  <a:pt x="74" y="67"/>
                  <a:pt x="76" y="62"/>
                </a:cubicBezTo>
                <a:cubicBezTo>
                  <a:pt x="76" y="38"/>
                  <a:pt x="76" y="38"/>
                  <a:pt x="76" y="38"/>
                </a:cubicBezTo>
                <a:cubicBezTo>
                  <a:pt x="71" y="29"/>
                  <a:pt x="62" y="22"/>
                  <a:pt x="51" y="22"/>
                </a:cubicBezTo>
                <a:cubicBezTo>
                  <a:pt x="51" y="28"/>
                  <a:pt x="51" y="28"/>
                  <a:pt x="51" y="28"/>
                </a:cubicBezTo>
                <a:cubicBezTo>
                  <a:pt x="57" y="28"/>
                  <a:pt x="62" y="31"/>
                  <a:pt x="66" y="35"/>
                </a:cubicBezTo>
                <a:cubicBezTo>
                  <a:pt x="70" y="39"/>
                  <a:pt x="73" y="44"/>
                  <a:pt x="73" y="50"/>
                </a:cubicBezTo>
                <a:cubicBezTo>
                  <a:pt x="73" y="58"/>
                  <a:pt x="68" y="65"/>
                  <a:pt x="62" y="69"/>
                </a:cubicBezTo>
                <a:cubicBezTo>
                  <a:pt x="62" y="69"/>
                  <a:pt x="62" y="69"/>
                  <a:pt x="62" y="69"/>
                </a:cubicBezTo>
                <a:cubicBezTo>
                  <a:pt x="61" y="70"/>
                  <a:pt x="61" y="71"/>
                  <a:pt x="61" y="72"/>
                </a:cubicBezTo>
                <a:cubicBezTo>
                  <a:pt x="61" y="84"/>
                  <a:pt x="61" y="84"/>
                  <a:pt x="61" y="84"/>
                </a:cubicBezTo>
                <a:cubicBezTo>
                  <a:pt x="51" y="84"/>
                  <a:pt x="51" y="84"/>
                  <a:pt x="51" y="84"/>
                </a:cubicBezTo>
                <a:cubicBezTo>
                  <a:pt x="51" y="109"/>
                  <a:pt x="51" y="109"/>
                  <a:pt x="51" y="109"/>
                </a:cubicBezTo>
                <a:close/>
                <a:moveTo>
                  <a:pt x="76" y="22"/>
                </a:moveTo>
                <a:cubicBezTo>
                  <a:pt x="76" y="28"/>
                  <a:pt x="76" y="28"/>
                  <a:pt x="76" y="28"/>
                </a:cubicBezTo>
                <a:cubicBezTo>
                  <a:pt x="75" y="28"/>
                  <a:pt x="75" y="28"/>
                  <a:pt x="74" y="27"/>
                </a:cubicBezTo>
                <a:cubicBezTo>
                  <a:pt x="73" y="26"/>
                  <a:pt x="73" y="24"/>
                  <a:pt x="74" y="23"/>
                </a:cubicBezTo>
                <a:cubicBezTo>
                  <a:pt x="76" y="22"/>
                  <a:pt x="76" y="22"/>
                  <a:pt x="76" y="22"/>
                </a:cubicBezTo>
                <a:close/>
                <a:moveTo>
                  <a:pt x="76" y="73"/>
                </a:moveTo>
                <a:cubicBezTo>
                  <a:pt x="76" y="79"/>
                  <a:pt x="76" y="79"/>
                  <a:pt x="76" y="79"/>
                </a:cubicBezTo>
                <a:cubicBezTo>
                  <a:pt x="74" y="77"/>
                  <a:pt x="74" y="77"/>
                  <a:pt x="74" y="77"/>
                </a:cubicBezTo>
                <a:cubicBezTo>
                  <a:pt x="73" y="76"/>
                  <a:pt x="73" y="74"/>
                  <a:pt x="74" y="73"/>
                </a:cubicBezTo>
                <a:cubicBezTo>
                  <a:pt x="75" y="73"/>
                  <a:pt x="75" y="73"/>
                  <a:pt x="76" y="73"/>
                </a:cubicBezTo>
                <a:close/>
                <a:moveTo>
                  <a:pt x="51" y="17"/>
                </a:moveTo>
                <a:cubicBezTo>
                  <a:pt x="51" y="0"/>
                  <a:pt x="51" y="0"/>
                  <a:pt x="51" y="0"/>
                </a:cubicBezTo>
                <a:cubicBezTo>
                  <a:pt x="51" y="0"/>
                  <a:pt x="51" y="0"/>
                  <a:pt x="51" y="0"/>
                </a:cubicBezTo>
                <a:cubicBezTo>
                  <a:pt x="52" y="0"/>
                  <a:pt x="53" y="1"/>
                  <a:pt x="53" y="2"/>
                </a:cubicBezTo>
                <a:cubicBezTo>
                  <a:pt x="53" y="15"/>
                  <a:pt x="53" y="15"/>
                  <a:pt x="53" y="15"/>
                </a:cubicBezTo>
                <a:cubicBezTo>
                  <a:pt x="53" y="16"/>
                  <a:pt x="52" y="17"/>
                  <a:pt x="51" y="17"/>
                </a:cubicBezTo>
                <a:cubicBezTo>
                  <a:pt x="51" y="17"/>
                  <a:pt x="51" y="17"/>
                  <a:pt x="51" y="17"/>
                </a:cubicBezTo>
                <a:close/>
                <a:moveTo>
                  <a:pt x="51" y="22"/>
                </a:moveTo>
                <a:cubicBezTo>
                  <a:pt x="40" y="22"/>
                  <a:pt x="30" y="29"/>
                  <a:pt x="26" y="38"/>
                </a:cubicBezTo>
                <a:cubicBezTo>
                  <a:pt x="26" y="62"/>
                  <a:pt x="26" y="62"/>
                  <a:pt x="26" y="62"/>
                </a:cubicBezTo>
                <a:cubicBezTo>
                  <a:pt x="28" y="67"/>
                  <a:pt x="31" y="71"/>
                  <a:pt x="35" y="74"/>
                </a:cubicBezTo>
                <a:cubicBezTo>
                  <a:pt x="35" y="95"/>
                  <a:pt x="35" y="95"/>
                  <a:pt x="35" y="95"/>
                </a:cubicBezTo>
                <a:cubicBezTo>
                  <a:pt x="35" y="103"/>
                  <a:pt x="42" y="109"/>
                  <a:pt x="49" y="109"/>
                </a:cubicBezTo>
                <a:cubicBezTo>
                  <a:pt x="51" y="109"/>
                  <a:pt x="51" y="109"/>
                  <a:pt x="51" y="109"/>
                </a:cubicBezTo>
                <a:cubicBezTo>
                  <a:pt x="51" y="84"/>
                  <a:pt x="51" y="84"/>
                  <a:pt x="51" y="84"/>
                </a:cubicBezTo>
                <a:cubicBezTo>
                  <a:pt x="41" y="84"/>
                  <a:pt x="41" y="84"/>
                  <a:pt x="41" y="84"/>
                </a:cubicBezTo>
                <a:cubicBezTo>
                  <a:pt x="41" y="72"/>
                  <a:pt x="41" y="72"/>
                  <a:pt x="41" y="72"/>
                </a:cubicBezTo>
                <a:cubicBezTo>
                  <a:pt x="41" y="71"/>
                  <a:pt x="41" y="70"/>
                  <a:pt x="40" y="69"/>
                </a:cubicBezTo>
                <a:cubicBezTo>
                  <a:pt x="33" y="66"/>
                  <a:pt x="28" y="58"/>
                  <a:pt x="28" y="50"/>
                </a:cubicBezTo>
                <a:cubicBezTo>
                  <a:pt x="28" y="44"/>
                  <a:pt x="31" y="39"/>
                  <a:pt x="35" y="35"/>
                </a:cubicBezTo>
                <a:cubicBezTo>
                  <a:pt x="39" y="31"/>
                  <a:pt x="44" y="28"/>
                  <a:pt x="51" y="28"/>
                </a:cubicBezTo>
                <a:cubicBezTo>
                  <a:pt x="51" y="22"/>
                  <a:pt x="51" y="22"/>
                  <a:pt x="51" y="22"/>
                </a:cubicBezTo>
                <a:close/>
                <a:moveTo>
                  <a:pt x="51" y="0"/>
                </a:moveTo>
                <a:cubicBezTo>
                  <a:pt x="51" y="17"/>
                  <a:pt x="51" y="17"/>
                  <a:pt x="51" y="17"/>
                </a:cubicBezTo>
                <a:cubicBezTo>
                  <a:pt x="49" y="17"/>
                  <a:pt x="48" y="16"/>
                  <a:pt x="48" y="15"/>
                </a:cubicBezTo>
                <a:cubicBezTo>
                  <a:pt x="48" y="2"/>
                  <a:pt x="48" y="2"/>
                  <a:pt x="48" y="2"/>
                </a:cubicBezTo>
                <a:cubicBezTo>
                  <a:pt x="48" y="1"/>
                  <a:pt x="49" y="0"/>
                  <a:pt x="51" y="0"/>
                </a:cubicBezTo>
                <a:close/>
                <a:moveTo>
                  <a:pt x="26" y="79"/>
                </a:moveTo>
                <a:cubicBezTo>
                  <a:pt x="26" y="73"/>
                  <a:pt x="26" y="73"/>
                  <a:pt x="26" y="73"/>
                </a:cubicBezTo>
                <a:cubicBezTo>
                  <a:pt x="26" y="73"/>
                  <a:pt x="27" y="73"/>
                  <a:pt x="28" y="73"/>
                </a:cubicBezTo>
                <a:cubicBezTo>
                  <a:pt x="29" y="74"/>
                  <a:pt x="29" y="76"/>
                  <a:pt x="28" y="77"/>
                </a:cubicBezTo>
                <a:cubicBezTo>
                  <a:pt x="26" y="79"/>
                  <a:pt x="26" y="79"/>
                  <a:pt x="26" y="79"/>
                </a:cubicBezTo>
                <a:close/>
                <a:moveTo>
                  <a:pt x="26" y="28"/>
                </a:moveTo>
                <a:cubicBezTo>
                  <a:pt x="26" y="21"/>
                  <a:pt x="26" y="21"/>
                  <a:pt x="26" y="21"/>
                </a:cubicBezTo>
                <a:cubicBezTo>
                  <a:pt x="28" y="23"/>
                  <a:pt x="28" y="23"/>
                  <a:pt x="28" y="23"/>
                </a:cubicBezTo>
                <a:cubicBezTo>
                  <a:pt x="29" y="24"/>
                  <a:pt x="29" y="26"/>
                  <a:pt x="28" y="27"/>
                </a:cubicBezTo>
                <a:cubicBezTo>
                  <a:pt x="27" y="28"/>
                  <a:pt x="26" y="28"/>
                  <a:pt x="26" y="28"/>
                </a:cubicBezTo>
                <a:close/>
                <a:moveTo>
                  <a:pt x="26" y="38"/>
                </a:moveTo>
                <a:cubicBezTo>
                  <a:pt x="24" y="42"/>
                  <a:pt x="23" y="46"/>
                  <a:pt x="23" y="50"/>
                </a:cubicBezTo>
                <a:cubicBezTo>
                  <a:pt x="23" y="55"/>
                  <a:pt x="24" y="59"/>
                  <a:pt x="26" y="62"/>
                </a:cubicBezTo>
                <a:cubicBezTo>
                  <a:pt x="26" y="38"/>
                  <a:pt x="26" y="38"/>
                  <a:pt x="26" y="38"/>
                </a:cubicBezTo>
                <a:close/>
                <a:moveTo>
                  <a:pt x="26" y="21"/>
                </a:moveTo>
                <a:cubicBezTo>
                  <a:pt x="26" y="28"/>
                  <a:pt x="26" y="28"/>
                  <a:pt x="26" y="28"/>
                </a:cubicBezTo>
                <a:cubicBezTo>
                  <a:pt x="25" y="28"/>
                  <a:pt x="24" y="27"/>
                  <a:pt x="24" y="27"/>
                </a:cubicBezTo>
                <a:cubicBezTo>
                  <a:pt x="24" y="27"/>
                  <a:pt x="24" y="27"/>
                  <a:pt x="24" y="27"/>
                </a:cubicBezTo>
                <a:cubicBezTo>
                  <a:pt x="15" y="18"/>
                  <a:pt x="15" y="18"/>
                  <a:pt x="15" y="18"/>
                </a:cubicBezTo>
                <a:cubicBezTo>
                  <a:pt x="14" y="17"/>
                  <a:pt x="14" y="16"/>
                  <a:pt x="15" y="15"/>
                </a:cubicBezTo>
                <a:cubicBezTo>
                  <a:pt x="16" y="14"/>
                  <a:pt x="18" y="14"/>
                  <a:pt x="19" y="15"/>
                </a:cubicBezTo>
                <a:cubicBezTo>
                  <a:pt x="26" y="21"/>
                  <a:pt x="26" y="21"/>
                  <a:pt x="26" y="21"/>
                </a:cubicBezTo>
                <a:close/>
                <a:moveTo>
                  <a:pt x="26" y="73"/>
                </a:moveTo>
                <a:cubicBezTo>
                  <a:pt x="26" y="79"/>
                  <a:pt x="26" y="79"/>
                  <a:pt x="26" y="79"/>
                </a:cubicBezTo>
                <a:cubicBezTo>
                  <a:pt x="19" y="86"/>
                  <a:pt x="19" y="86"/>
                  <a:pt x="19" y="86"/>
                </a:cubicBezTo>
                <a:cubicBezTo>
                  <a:pt x="18" y="87"/>
                  <a:pt x="16" y="87"/>
                  <a:pt x="15" y="86"/>
                </a:cubicBezTo>
                <a:cubicBezTo>
                  <a:pt x="14" y="85"/>
                  <a:pt x="14" y="83"/>
                  <a:pt x="15" y="82"/>
                </a:cubicBezTo>
                <a:cubicBezTo>
                  <a:pt x="24" y="73"/>
                  <a:pt x="24" y="73"/>
                  <a:pt x="24" y="73"/>
                </a:cubicBezTo>
                <a:cubicBezTo>
                  <a:pt x="24" y="73"/>
                  <a:pt x="24" y="73"/>
                  <a:pt x="24" y="73"/>
                </a:cubicBezTo>
                <a:cubicBezTo>
                  <a:pt x="24" y="73"/>
                  <a:pt x="25" y="73"/>
                  <a:pt x="26" y="73"/>
                </a:cubicBezTo>
                <a:close/>
                <a:moveTo>
                  <a:pt x="18" y="50"/>
                </a:moveTo>
                <a:cubicBezTo>
                  <a:pt x="18" y="50"/>
                  <a:pt x="18" y="50"/>
                  <a:pt x="18" y="50"/>
                </a:cubicBezTo>
                <a:cubicBezTo>
                  <a:pt x="18" y="49"/>
                  <a:pt x="17" y="48"/>
                  <a:pt x="15" y="48"/>
                </a:cubicBezTo>
                <a:cubicBezTo>
                  <a:pt x="3" y="48"/>
                  <a:pt x="3" y="48"/>
                  <a:pt x="3" y="48"/>
                </a:cubicBezTo>
                <a:cubicBezTo>
                  <a:pt x="2" y="48"/>
                  <a:pt x="0" y="49"/>
                  <a:pt x="0" y="50"/>
                </a:cubicBezTo>
                <a:cubicBezTo>
                  <a:pt x="0" y="52"/>
                  <a:pt x="2" y="53"/>
                  <a:pt x="3" y="53"/>
                </a:cubicBezTo>
                <a:cubicBezTo>
                  <a:pt x="15" y="53"/>
                  <a:pt x="15" y="53"/>
                  <a:pt x="15" y="53"/>
                </a:cubicBezTo>
                <a:cubicBezTo>
                  <a:pt x="17" y="53"/>
                  <a:pt x="18" y="52"/>
                  <a:pt x="18" y="50"/>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9" name="矩形 108"/>
          <p:cNvSpPr/>
          <p:nvPr/>
        </p:nvSpPr>
        <p:spPr>
          <a:xfrm>
            <a:off x="785786" y="857238"/>
            <a:ext cx="4185761" cy="461665"/>
          </a:xfrm>
          <a:prstGeom prst="rect">
            <a:avLst/>
          </a:prstGeom>
        </p:spPr>
        <p:txBody>
          <a:bodyPr wrap="none">
            <a:spAutoFit/>
          </a:bodyPr>
          <a:lstStyle/>
          <a:p>
            <a:r>
              <a:rPr lang="zh-CN" altLang="en-US" sz="2400" b="1" dirty="0" smtClean="0">
                <a:latin typeface="+mn-ea"/>
                <a:ea typeface="+mn-ea"/>
              </a:rPr>
              <a:t>六、销售不动产政策适用问题</a:t>
            </a:r>
          </a:p>
        </p:txBody>
      </p:sp>
      <p:sp>
        <p:nvSpPr>
          <p:cNvPr id="110" name="矩形 109"/>
          <p:cNvSpPr/>
          <p:nvPr/>
        </p:nvSpPr>
        <p:spPr>
          <a:xfrm>
            <a:off x="714348" y="1214428"/>
            <a:ext cx="7286676" cy="3831818"/>
          </a:xfrm>
          <a:prstGeom prst="rect">
            <a:avLst/>
          </a:prstGeom>
        </p:spPr>
        <p:txBody>
          <a:bodyPr wrap="square">
            <a:spAutoFit/>
          </a:bodyPr>
          <a:lstStyle/>
          <a:p>
            <a:pPr>
              <a:lnSpc>
                <a:spcPct val="150000"/>
              </a:lnSpc>
              <a:buFont typeface="Wingdings" pitchFamily="2" charset="2"/>
              <a:buChar char="Ø"/>
            </a:pPr>
            <a:r>
              <a:rPr lang="zh-CN" altLang="en-US" sz="1800" b="1" dirty="0" smtClean="0">
                <a:solidFill>
                  <a:srgbClr val="FF0000"/>
                </a:solidFill>
                <a:latin typeface="+mn-ea"/>
              </a:rPr>
              <a:t>如何理解？</a:t>
            </a:r>
            <a:endParaRPr lang="en-US" altLang="zh-CN" sz="1800" b="1" dirty="0" smtClean="0">
              <a:solidFill>
                <a:srgbClr val="FF0000"/>
              </a:solidFill>
              <a:latin typeface="+mn-ea"/>
            </a:endParaRPr>
          </a:p>
          <a:p>
            <a:pPr>
              <a:lnSpc>
                <a:spcPct val="150000"/>
              </a:lnSpc>
            </a:pPr>
            <a:r>
              <a:rPr lang="en-US" altLang="zh-CN" sz="1800" b="1" dirty="0" smtClean="0">
                <a:solidFill>
                  <a:srgbClr val="FF0000"/>
                </a:solidFill>
                <a:latin typeface="+mn-ea"/>
              </a:rPr>
              <a:t>    </a:t>
            </a:r>
            <a:r>
              <a:rPr lang="zh-CN" altLang="en-US" sz="1800" dirty="0" smtClean="0"/>
              <a:t>增值税免税标准提高至</a:t>
            </a:r>
            <a:r>
              <a:rPr lang="en-US" sz="1800" dirty="0" smtClean="0"/>
              <a:t>10</a:t>
            </a:r>
            <a:r>
              <a:rPr lang="zh-CN" altLang="en-US" sz="1800" dirty="0" smtClean="0"/>
              <a:t>万元后，如果销售不动产销售额为</a:t>
            </a:r>
            <a:r>
              <a:rPr lang="en-US" sz="1800" dirty="0" smtClean="0"/>
              <a:t>20</a:t>
            </a:r>
            <a:r>
              <a:rPr lang="zh-CN" altLang="en-US" sz="1800" dirty="0" smtClean="0"/>
              <a:t>万元，则：第一种情况，如果某个体工商户选择按月纳税，销售不动产销售额超过月销售额</a:t>
            </a:r>
            <a:r>
              <a:rPr lang="en-US" sz="1800" dirty="0" smtClean="0"/>
              <a:t>10</a:t>
            </a:r>
            <a:r>
              <a:rPr lang="zh-CN" altLang="en-US" sz="1800" dirty="0" smtClean="0"/>
              <a:t>万元免税标准，则仍应在不动产所在地预缴税款；第二种情况，如果该个体工商户选择按季纳税，销售不动产销售额未超过季度销售额</a:t>
            </a:r>
            <a:r>
              <a:rPr lang="en-US" sz="1800" dirty="0" smtClean="0"/>
              <a:t>30</a:t>
            </a:r>
            <a:r>
              <a:rPr lang="zh-CN" altLang="en-US" sz="1800" dirty="0" smtClean="0"/>
              <a:t>万元的免税标准，则无需在不动产所在地预缴税款。因此，公告明确小规模纳税人中的单位和个体工商户销售不动产，应按其纳税期、公告第六条以及其他现行政策规定确定是否预缴增值税。</a:t>
            </a:r>
            <a:r>
              <a:rPr lang="en-US" sz="1800" dirty="0" smtClean="0"/>
              <a:t/>
            </a:r>
            <a:br>
              <a:rPr lang="en-US" sz="1800" dirty="0" smtClean="0"/>
            </a:br>
            <a:endParaRPr lang="zh-CN" altLang="en-US" sz="1800" dirty="0" smtClean="0">
              <a:latin typeface="+mn-ea"/>
              <a:ea typeface="+mn-ea"/>
            </a:endParaRPr>
          </a:p>
        </p:txBody>
      </p:sp>
    </p:spTree>
    <p:extLst>
      <p:ext uri="{BB962C8B-B14F-4D97-AF65-F5344CB8AC3E}">
        <p14:creationId xmlns:p14="http://schemas.microsoft.com/office/powerpoint/2010/main" xmlns="" val="1800845609"/>
      </p:ext>
    </p:extLst>
  </p:cSld>
  <p:clrMapOvr>
    <a:masterClrMapping/>
  </p:clrMapOvr>
  <mc:AlternateContent xmlns:mc="http://schemas.openxmlformats.org/markup-compatibility/2006">
    <mc:Choice xmlns:p14="http://schemas.microsoft.com/office/powerpoint/2010/main" xmlns="" Requires="p14">
      <p:transition spd="slow" p14:dur="1400" advTm="0">
        <p14:doors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Effect transition="in" filter="barn(inVertical)">
                                      <p:cBhvr>
                                        <p:cTn id="19" dur="500"/>
                                        <p:tgtEl>
                                          <p:spTgt spid="8"/>
                                        </p:tgtEl>
                                      </p:cBhvr>
                                    </p:animEffect>
                                  </p:childTnLst>
                                </p:cTn>
                              </p:par>
                              <p:par>
                                <p:cTn id="20" presetID="16" presetClass="entr" presetSubtype="21" fill="hold" grpId="0" nodeType="withEffect">
                                  <p:stCondLst>
                                    <p:cond delay="0"/>
                                  </p:stCondLst>
                                  <p:iterate type="lt">
                                    <p:tmPct val="10000"/>
                                  </p:iterate>
                                  <p:childTnLst>
                                    <p:set>
                                      <p:cBhvr>
                                        <p:cTn id="21" dur="1" fill="hold">
                                          <p:stCondLst>
                                            <p:cond delay="0"/>
                                          </p:stCondLst>
                                        </p:cTn>
                                        <p:tgtEl>
                                          <p:spTgt spid="9"/>
                                        </p:tgtEl>
                                        <p:attrNameLst>
                                          <p:attrName>style.visibility</p:attrName>
                                        </p:attrNameLst>
                                      </p:cBhvr>
                                      <p:to>
                                        <p:strVal val="visible"/>
                                      </p:to>
                                    </p:set>
                                    <p:animEffect transition="in" filter="barn(inVertical)">
                                      <p:cBhvr>
                                        <p:cTn id="22" dur="500"/>
                                        <p:tgtEl>
                                          <p:spTgt spid="9"/>
                                        </p:tgtEl>
                                      </p:cBhvr>
                                    </p:animEffect>
                                  </p:childTnLst>
                                </p:cTn>
                              </p:par>
                            </p:childTnLst>
                          </p:cTn>
                        </p:par>
                        <p:par>
                          <p:cTn id="23" fill="hold">
                            <p:stCondLst>
                              <p:cond delay="800"/>
                            </p:stCondLst>
                            <p:childTnLst>
                              <p:par>
                                <p:cTn id="24" presetID="2" presetClass="entr" presetSubtype="4"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500" fill="hold"/>
                                        <p:tgtEl>
                                          <p:spTgt spid="12"/>
                                        </p:tgtEl>
                                        <p:attrNameLst>
                                          <p:attrName>ppt_x</p:attrName>
                                        </p:attrNameLst>
                                      </p:cBhvr>
                                      <p:tavLst>
                                        <p:tav tm="0">
                                          <p:val>
                                            <p:strVal val="#ppt_x"/>
                                          </p:val>
                                        </p:tav>
                                        <p:tav tm="100000">
                                          <p:val>
                                            <p:strVal val="#ppt_x"/>
                                          </p:val>
                                        </p:tav>
                                      </p:tavLst>
                                    </p:anim>
                                    <p:anim calcmode="lin" valueType="num">
                                      <p:cBhvr additive="base">
                                        <p:cTn id="27" dur="500" fill="hold"/>
                                        <p:tgtEl>
                                          <p:spTgt spid="12"/>
                                        </p:tgtEl>
                                        <p:attrNameLst>
                                          <p:attrName>ppt_y</p:attrName>
                                        </p:attrNameLst>
                                      </p:cBhvr>
                                      <p:tavLst>
                                        <p:tav tm="0">
                                          <p:val>
                                            <p:strVal val="1+#ppt_h/2"/>
                                          </p:val>
                                        </p:tav>
                                        <p:tav tm="100000">
                                          <p:val>
                                            <p:strVal val="#ppt_y"/>
                                          </p:val>
                                        </p:tav>
                                      </p:tavLst>
                                    </p:anim>
                                  </p:childTnLst>
                                </p:cTn>
                              </p:par>
                            </p:childTnLst>
                          </p:cTn>
                        </p:par>
                        <p:par>
                          <p:cTn id="28" fill="hold">
                            <p:stCondLst>
                              <p:cond delay="1300"/>
                            </p:stCondLst>
                            <p:childTnLst>
                              <p:par>
                                <p:cTn id="29" presetID="2" presetClass="entr" presetSubtype="4"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par>
                          <p:cTn id="33" fill="hold">
                            <p:stCondLst>
                              <p:cond delay="1800"/>
                            </p:stCondLst>
                            <p:childTnLst>
                              <p:par>
                                <p:cTn id="34" presetID="2" presetClass="entr" presetSubtype="4"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additive="base">
                                        <p:cTn id="36" dur="500" fill="hold"/>
                                        <p:tgtEl>
                                          <p:spTgt spid="11"/>
                                        </p:tgtEl>
                                        <p:attrNameLst>
                                          <p:attrName>ppt_x</p:attrName>
                                        </p:attrNameLst>
                                      </p:cBhvr>
                                      <p:tavLst>
                                        <p:tav tm="0">
                                          <p:val>
                                            <p:strVal val="#ppt_x"/>
                                          </p:val>
                                        </p:tav>
                                        <p:tav tm="100000">
                                          <p:val>
                                            <p:strVal val="#ppt_x"/>
                                          </p:val>
                                        </p:tav>
                                      </p:tavLst>
                                    </p:anim>
                                    <p:anim calcmode="lin" valueType="num">
                                      <p:cBhvr additive="base">
                                        <p:cTn id="37" dur="500" fill="hold"/>
                                        <p:tgtEl>
                                          <p:spTgt spid="11"/>
                                        </p:tgtEl>
                                        <p:attrNameLst>
                                          <p:attrName>ppt_y</p:attrName>
                                        </p:attrNameLst>
                                      </p:cBhvr>
                                      <p:tavLst>
                                        <p:tav tm="0">
                                          <p:val>
                                            <p:strVal val="1+#ppt_h/2"/>
                                          </p:val>
                                        </p:tav>
                                        <p:tav tm="100000">
                                          <p:val>
                                            <p:strVal val="#ppt_y"/>
                                          </p:val>
                                        </p:tav>
                                      </p:tavLst>
                                    </p:anim>
                                  </p:childTnLst>
                                </p:cTn>
                              </p:par>
                            </p:childTnLst>
                          </p:cTn>
                        </p:par>
                        <p:par>
                          <p:cTn id="38" fill="hold">
                            <p:stCondLst>
                              <p:cond delay="2300"/>
                            </p:stCondLst>
                            <p:childTnLst>
                              <p:par>
                                <p:cTn id="39" presetID="2" presetClass="entr" presetSubtype="2"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500" fill="hold"/>
                                        <p:tgtEl>
                                          <p:spTgt spid="13"/>
                                        </p:tgtEl>
                                        <p:attrNameLst>
                                          <p:attrName>ppt_x</p:attrName>
                                        </p:attrNameLst>
                                      </p:cBhvr>
                                      <p:tavLst>
                                        <p:tav tm="0">
                                          <p:val>
                                            <p:strVal val="1+#ppt_w/2"/>
                                          </p:val>
                                        </p:tav>
                                        <p:tav tm="100000">
                                          <p:val>
                                            <p:strVal val="#ppt_x"/>
                                          </p:val>
                                        </p:tav>
                                      </p:tavLst>
                                    </p:anim>
                                    <p:anim calcmode="lin" valueType="num">
                                      <p:cBhvr additive="base">
                                        <p:cTn id="42" dur="500" fill="hold"/>
                                        <p:tgtEl>
                                          <p:spTgt spid="13"/>
                                        </p:tgtEl>
                                        <p:attrNameLst>
                                          <p:attrName>ppt_y</p:attrName>
                                        </p:attrNameLst>
                                      </p:cBhvr>
                                      <p:tavLst>
                                        <p:tav tm="0">
                                          <p:val>
                                            <p:strVal val="#ppt_y"/>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additive="base">
                                        <p:cTn id="45" dur="500" fill="hold"/>
                                        <p:tgtEl>
                                          <p:spTgt spid="14"/>
                                        </p:tgtEl>
                                        <p:attrNameLst>
                                          <p:attrName>ppt_x</p:attrName>
                                        </p:attrNameLst>
                                      </p:cBhvr>
                                      <p:tavLst>
                                        <p:tav tm="0">
                                          <p:val>
                                            <p:strVal val="#ppt_x"/>
                                          </p:val>
                                        </p:tav>
                                        <p:tav tm="100000">
                                          <p:val>
                                            <p:strVal val="#ppt_x"/>
                                          </p:val>
                                        </p:tav>
                                      </p:tavLst>
                                    </p:anim>
                                    <p:anim calcmode="lin" valueType="num">
                                      <p:cBhvr additive="base">
                                        <p:cTn id="46" dur="500" fill="hold"/>
                                        <p:tgtEl>
                                          <p:spTgt spid="14"/>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additive="base">
                                        <p:cTn id="49" dur="500" fill="hold"/>
                                        <p:tgtEl>
                                          <p:spTgt spid="15"/>
                                        </p:tgtEl>
                                        <p:attrNameLst>
                                          <p:attrName>ppt_x</p:attrName>
                                        </p:attrNameLst>
                                      </p:cBhvr>
                                      <p:tavLst>
                                        <p:tav tm="0">
                                          <p:val>
                                            <p:strVal val="#ppt_x"/>
                                          </p:val>
                                        </p:tav>
                                        <p:tav tm="100000">
                                          <p:val>
                                            <p:strVal val="#ppt_x"/>
                                          </p:val>
                                        </p:tav>
                                      </p:tavLst>
                                    </p:anim>
                                    <p:anim calcmode="lin" valueType="num">
                                      <p:cBhvr additive="base">
                                        <p:cTn id="50" dur="500" fill="hold"/>
                                        <p:tgtEl>
                                          <p:spTgt spid="15"/>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16"/>
                                        </p:tgtEl>
                                        <p:attrNameLst>
                                          <p:attrName>style.visibility</p:attrName>
                                        </p:attrNameLst>
                                      </p:cBhvr>
                                      <p:to>
                                        <p:strVal val="visible"/>
                                      </p:to>
                                    </p:set>
                                    <p:anim calcmode="lin" valueType="num">
                                      <p:cBhvr additive="base">
                                        <p:cTn id="53" dur="500" fill="hold"/>
                                        <p:tgtEl>
                                          <p:spTgt spid="16"/>
                                        </p:tgtEl>
                                        <p:attrNameLst>
                                          <p:attrName>ppt_x</p:attrName>
                                        </p:attrNameLst>
                                      </p:cBhvr>
                                      <p:tavLst>
                                        <p:tav tm="0">
                                          <p:val>
                                            <p:strVal val="#ppt_x"/>
                                          </p:val>
                                        </p:tav>
                                        <p:tav tm="100000">
                                          <p:val>
                                            <p:strVal val="#ppt_x"/>
                                          </p:val>
                                        </p:tav>
                                      </p:tavLst>
                                    </p:anim>
                                    <p:anim calcmode="lin" valueType="num">
                                      <p:cBhvr additive="base">
                                        <p:cTn id="54" dur="500" fill="hold"/>
                                        <p:tgtEl>
                                          <p:spTgt spid="16"/>
                                        </p:tgtEl>
                                        <p:attrNameLst>
                                          <p:attrName>ppt_y</p:attrName>
                                        </p:attrNameLst>
                                      </p:cBhvr>
                                      <p:tavLst>
                                        <p:tav tm="0">
                                          <p:val>
                                            <p:strVal val="1+#ppt_h/2"/>
                                          </p:val>
                                        </p:tav>
                                        <p:tav tm="100000">
                                          <p:val>
                                            <p:strVal val="#ppt_y"/>
                                          </p:val>
                                        </p:tav>
                                      </p:tavLst>
                                    </p:anim>
                                  </p:childTnLst>
                                </p:cTn>
                              </p:par>
                              <p:par>
                                <p:cTn id="55" presetID="2" presetClass="entr" presetSubtype="3" fill="hold" grpId="0" nodeType="with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additive="base">
                                        <p:cTn id="57" dur="500" fill="hold"/>
                                        <p:tgtEl>
                                          <p:spTgt spid="17"/>
                                        </p:tgtEl>
                                        <p:attrNameLst>
                                          <p:attrName>ppt_x</p:attrName>
                                        </p:attrNameLst>
                                      </p:cBhvr>
                                      <p:tavLst>
                                        <p:tav tm="0">
                                          <p:val>
                                            <p:strVal val="1+#ppt_w/2"/>
                                          </p:val>
                                        </p:tav>
                                        <p:tav tm="100000">
                                          <p:val>
                                            <p:strVal val="#ppt_x"/>
                                          </p:val>
                                        </p:tav>
                                      </p:tavLst>
                                    </p:anim>
                                    <p:anim calcmode="lin" valueType="num">
                                      <p:cBhvr additive="base">
                                        <p:cTn id="58" dur="500" fill="hold"/>
                                        <p:tgtEl>
                                          <p:spTgt spid="17"/>
                                        </p:tgtEl>
                                        <p:attrNameLst>
                                          <p:attrName>ppt_y</p:attrName>
                                        </p:attrNameLst>
                                      </p:cBhvr>
                                      <p:tavLst>
                                        <p:tav tm="0">
                                          <p:val>
                                            <p:strVal val="0-#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18"/>
                                        </p:tgtEl>
                                        <p:attrNameLst>
                                          <p:attrName>style.visibility</p:attrName>
                                        </p:attrNameLst>
                                      </p:cBhvr>
                                      <p:to>
                                        <p:strVal val="visible"/>
                                      </p:to>
                                    </p:set>
                                    <p:anim calcmode="lin" valueType="num">
                                      <p:cBhvr additive="base">
                                        <p:cTn id="61" dur="500" fill="hold"/>
                                        <p:tgtEl>
                                          <p:spTgt spid="18"/>
                                        </p:tgtEl>
                                        <p:attrNameLst>
                                          <p:attrName>ppt_x</p:attrName>
                                        </p:attrNameLst>
                                      </p:cBhvr>
                                      <p:tavLst>
                                        <p:tav tm="0">
                                          <p:val>
                                            <p:strVal val="#ppt_x"/>
                                          </p:val>
                                        </p:tav>
                                        <p:tav tm="100000">
                                          <p:val>
                                            <p:strVal val="#ppt_x"/>
                                          </p:val>
                                        </p:tav>
                                      </p:tavLst>
                                    </p:anim>
                                    <p:anim calcmode="lin" valueType="num">
                                      <p:cBhvr additive="base">
                                        <p:cTn id="62" dur="500" fill="hold"/>
                                        <p:tgtEl>
                                          <p:spTgt spid="18"/>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9"/>
                                        </p:tgtEl>
                                        <p:attrNameLst>
                                          <p:attrName>style.visibility</p:attrName>
                                        </p:attrNameLst>
                                      </p:cBhvr>
                                      <p:to>
                                        <p:strVal val="visible"/>
                                      </p:to>
                                    </p:set>
                                    <p:anim calcmode="lin" valueType="num">
                                      <p:cBhvr additive="base">
                                        <p:cTn id="65" dur="500" fill="hold"/>
                                        <p:tgtEl>
                                          <p:spTgt spid="19"/>
                                        </p:tgtEl>
                                        <p:attrNameLst>
                                          <p:attrName>ppt_x</p:attrName>
                                        </p:attrNameLst>
                                      </p:cBhvr>
                                      <p:tavLst>
                                        <p:tav tm="0">
                                          <p:val>
                                            <p:strVal val="#ppt_x"/>
                                          </p:val>
                                        </p:tav>
                                        <p:tav tm="100000">
                                          <p:val>
                                            <p:strVal val="#ppt_x"/>
                                          </p:val>
                                        </p:tav>
                                      </p:tavLst>
                                    </p:anim>
                                    <p:anim calcmode="lin" valueType="num">
                                      <p:cBhvr additive="base">
                                        <p:cTn id="66" dur="500" fill="hold"/>
                                        <p:tgtEl>
                                          <p:spTgt spid="19"/>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20"/>
                                        </p:tgtEl>
                                        <p:attrNameLst>
                                          <p:attrName>style.visibility</p:attrName>
                                        </p:attrNameLst>
                                      </p:cBhvr>
                                      <p:to>
                                        <p:strVal val="visible"/>
                                      </p:to>
                                    </p:set>
                                    <p:anim calcmode="lin" valueType="num">
                                      <p:cBhvr additive="base">
                                        <p:cTn id="69" dur="500" fill="hold"/>
                                        <p:tgtEl>
                                          <p:spTgt spid="20"/>
                                        </p:tgtEl>
                                        <p:attrNameLst>
                                          <p:attrName>ppt_x</p:attrName>
                                        </p:attrNameLst>
                                      </p:cBhvr>
                                      <p:tavLst>
                                        <p:tav tm="0">
                                          <p:val>
                                            <p:strVal val="#ppt_x"/>
                                          </p:val>
                                        </p:tav>
                                        <p:tav tm="100000">
                                          <p:val>
                                            <p:strVal val="#ppt_x"/>
                                          </p:val>
                                        </p:tav>
                                      </p:tavLst>
                                    </p:anim>
                                    <p:anim calcmode="lin" valueType="num">
                                      <p:cBhvr additive="base">
                                        <p:cTn id="70" dur="500" fill="hold"/>
                                        <p:tgtEl>
                                          <p:spTgt spid="20"/>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21"/>
                                        </p:tgtEl>
                                        <p:attrNameLst>
                                          <p:attrName>style.visibility</p:attrName>
                                        </p:attrNameLst>
                                      </p:cBhvr>
                                      <p:to>
                                        <p:strVal val="visible"/>
                                      </p:to>
                                    </p:set>
                                    <p:anim calcmode="lin" valueType="num">
                                      <p:cBhvr additive="base">
                                        <p:cTn id="73" dur="500" fill="hold"/>
                                        <p:tgtEl>
                                          <p:spTgt spid="21"/>
                                        </p:tgtEl>
                                        <p:attrNameLst>
                                          <p:attrName>ppt_x</p:attrName>
                                        </p:attrNameLst>
                                      </p:cBhvr>
                                      <p:tavLst>
                                        <p:tav tm="0">
                                          <p:val>
                                            <p:strVal val="#ppt_x"/>
                                          </p:val>
                                        </p:tav>
                                        <p:tav tm="100000">
                                          <p:val>
                                            <p:strVal val="#ppt_x"/>
                                          </p:val>
                                        </p:tav>
                                      </p:tavLst>
                                    </p:anim>
                                    <p:anim calcmode="lin" valueType="num">
                                      <p:cBhvr additive="base">
                                        <p:cTn id="74" dur="500" fill="hold"/>
                                        <p:tgtEl>
                                          <p:spTgt spid="21"/>
                                        </p:tgtEl>
                                        <p:attrNameLst>
                                          <p:attrName>ppt_y</p:attrName>
                                        </p:attrNameLst>
                                      </p:cBhvr>
                                      <p:tavLst>
                                        <p:tav tm="0">
                                          <p:val>
                                            <p:strVal val="1+#ppt_h/2"/>
                                          </p:val>
                                        </p:tav>
                                        <p:tav tm="100000">
                                          <p:val>
                                            <p:strVal val="#ppt_y"/>
                                          </p:val>
                                        </p:tav>
                                      </p:tavLst>
                                    </p:anim>
                                  </p:childTnLst>
                                </p:cTn>
                              </p:par>
                              <p:par>
                                <p:cTn id="75" presetID="2" presetClass="entr" presetSubtype="6" fill="hold" nodeType="withEffect">
                                  <p:stCondLst>
                                    <p:cond delay="0"/>
                                  </p:stCondLst>
                                  <p:childTnLst>
                                    <p:set>
                                      <p:cBhvr>
                                        <p:cTn id="76" dur="1" fill="hold">
                                          <p:stCondLst>
                                            <p:cond delay="0"/>
                                          </p:stCondLst>
                                        </p:cTn>
                                        <p:tgtEl>
                                          <p:spTgt spid="3"/>
                                        </p:tgtEl>
                                        <p:attrNameLst>
                                          <p:attrName>style.visibility</p:attrName>
                                        </p:attrNameLst>
                                      </p:cBhvr>
                                      <p:to>
                                        <p:strVal val="visible"/>
                                      </p:to>
                                    </p:set>
                                    <p:anim calcmode="lin" valueType="num">
                                      <p:cBhvr additive="base">
                                        <p:cTn id="77" dur="500" fill="hold"/>
                                        <p:tgtEl>
                                          <p:spTgt spid="3"/>
                                        </p:tgtEl>
                                        <p:attrNameLst>
                                          <p:attrName>ppt_x</p:attrName>
                                        </p:attrNameLst>
                                      </p:cBhvr>
                                      <p:tavLst>
                                        <p:tav tm="0">
                                          <p:val>
                                            <p:strVal val="1+#ppt_w/2"/>
                                          </p:val>
                                        </p:tav>
                                        <p:tav tm="100000">
                                          <p:val>
                                            <p:strVal val="#ppt_x"/>
                                          </p:val>
                                        </p:tav>
                                      </p:tavLst>
                                    </p:anim>
                                    <p:anim calcmode="lin" valueType="num">
                                      <p:cBhvr additive="base">
                                        <p:cTn id="78" dur="500" fill="hold"/>
                                        <p:tgtEl>
                                          <p:spTgt spid="3"/>
                                        </p:tgtEl>
                                        <p:attrNameLst>
                                          <p:attrName>ppt_y</p:attrName>
                                        </p:attrNameLst>
                                      </p:cBhvr>
                                      <p:tavLst>
                                        <p:tav tm="0">
                                          <p:val>
                                            <p:strVal val="1+#ppt_h/2"/>
                                          </p:val>
                                        </p:tav>
                                        <p:tav tm="100000">
                                          <p:val>
                                            <p:strVal val="#ppt_y"/>
                                          </p:val>
                                        </p:tav>
                                      </p:tavLst>
                                    </p:anim>
                                  </p:childTnLst>
                                </p:cTn>
                              </p:par>
                              <p:par>
                                <p:cTn id="79" presetID="2" presetClass="entr" presetSubtype="6" fill="hold" grpId="0" nodeType="withEffect">
                                  <p:stCondLst>
                                    <p:cond delay="0"/>
                                  </p:stCondLst>
                                  <p:childTnLst>
                                    <p:set>
                                      <p:cBhvr>
                                        <p:cTn id="80" dur="1" fill="hold">
                                          <p:stCondLst>
                                            <p:cond delay="0"/>
                                          </p:stCondLst>
                                        </p:cTn>
                                        <p:tgtEl>
                                          <p:spTgt spid="29"/>
                                        </p:tgtEl>
                                        <p:attrNameLst>
                                          <p:attrName>style.visibility</p:attrName>
                                        </p:attrNameLst>
                                      </p:cBhvr>
                                      <p:to>
                                        <p:strVal val="visible"/>
                                      </p:to>
                                    </p:set>
                                    <p:anim calcmode="lin" valueType="num">
                                      <p:cBhvr additive="base">
                                        <p:cTn id="81" dur="500" fill="hold"/>
                                        <p:tgtEl>
                                          <p:spTgt spid="29"/>
                                        </p:tgtEl>
                                        <p:attrNameLst>
                                          <p:attrName>ppt_x</p:attrName>
                                        </p:attrNameLst>
                                      </p:cBhvr>
                                      <p:tavLst>
                                        <p:tav tm="0">
                                          <p:val>
                                            <p:strVal val="1+#ppt_w/2"/>
                                          </p:val>
                                        </p:tav>
                                        <p:tav tm="100000">
                                          <p:val>
                                            <p:strVal val="#ppt_x"/>
                                          </p:val>
                                        </p:tav>
                                      </p:tavLst>
                                    </p:anim>
                                    <p:anim calcmode="lin" valueType="num">
                                      <p:cBhvr additive="base">
                                        <p:cTn id="82" dur="500" fill="hold"/>
                                        <p:tgtEl>
                                          <p:spTgt spid="29"/>
                                        </p:tgtEl>
                                        <p:attrNameLst>
                                          <p:attrName>ppt_y</p:attrName>
                                        </p:attrNameLst>
                                      </p:cBhvr>
                                      <p:tavLst>
                                        <p:tav tm="0">
                                          <p:val>
                                            <p:strVal val="1+#ppt_h/2"/>
                                          </p:val>
                                        </p:tav>
                                        <p:tav tm="100000">
                                          <p:val>
                                            <p:strVal val="#ppt_y"/>
                                          </p:val>
                                        </p:tav>
                                      </p:tavLst>
                                    </p:anim>
                                  </p:childTnLst>
                                </p:cTn>
                              </p:par>
                              <p:par>
                                <p:cTn id="83" presetID="2" presetClass="entr" presetSubtype="4" fill="hold" grpId="0" nodeType="withEffect">
                                  <p:stCondLst>
                                    <p:cond delay="0"/>
                                  </p:stCondLst>
                                  <p:childTnLst>
                                    <p:set>
                                      <p:cBhvr>
                                        <p:cTn id="84" dur="1" fill="hold">
                                          <p:stCondLst>
                                            <p:cond delay="0"/>
                                          </p:stCondLst>
                                        </p:cTn>
                                        <p:tgtEl>
                                          <p:spTgt spid="30"/>
                                        </p:tgtEl>
                                        <p:attrNameLst>
                                          <p:attrName>style.visibility</p:attrName>
                                        </p:attrNameLst>
                                      </p:cBhvr>
                                      <p:to>
                                        <p:strVal val="visible"/>
                                      </p:to>
                                    </p:set>
                                    <p:anim calcmode="lin" valueType="num">
                                      <p:cBhvr additive="base">
                                        <p:cTn id="85" dur="500" fill="hold"/>
                                        <p:tgtEl>
                                          <p:spTgt spid="30"/>
                                        </p:tgtEl>
                                        <p:attrNameLst>
                                          <p:attrName>ppt_x</p:attrName>
                                        </p:attrNameLst>
                                      </p:cBhvr>
                                      <p:tavLst>
                                        <p:tav tm="0">
                                          <p:val>
                                            <p:strVal val="#ppt_x"/>
                                          </p:val>
                                        </p:tav>
                                        <p:tav tm="100000">
                                          <p:val>
                                            <p:strVal val="#ppt_x"/>
                                          </p:val>
                                        </p:tav>
                                      </p:tavLst>
                                    </p:anim>
                                    <p:anim calcmode="lin" valueType="num">
                                      <p:cBhvr additive="base">
                                        <p:cTn id="86" dur="500" fill="hold"/>
                                        <p:tgtEl>
                                          <p:spTgt spid="30"/>
                                        </p:tgtEl>
                                        <p:attrNameLst>
                                          <p:attrName>ppt_y</p:attrName>
                                        </p:attrNameLst>
                                      </p:cBhvr>
                                      <p:tavLst>
                                        <p:tav tm="0">
                                          <p:val>
                                            <p:strVal val="1+#ppt_h/2"/>
                                          </p:val>
                                        </p:tav>
                                        <p:tav tm="100000">
                                          <p:val>
                                            <p:strVal val="#ppt_y"/>
                                          </p:val>
                                        </p:tav>
                                      </p:tavLst>
                                    </p:anim>
                                  </p:childTnLst>
                                </p:cTn>
                              </p:par>
                              <p:par>
                                <p:cTn id="87" presetID="2" presetClass="entr" presetSubtype="4" fill="hold" grpId="0" nodeType="withEffect">
                                  <p:stCondLst>
                                    <p:cond delay="0"/>
                                  </p:stCondLst>
                                  <p:childTnLst>
                                    <p:set>
                                      <p:cBhvr>
                                        <p:cTn id="88" dur="1" fill="hold">
                                          <p:stCondLst>
                                            <p:cond delay="0"/>
                                          </p:stCondLst>
                                        </p:cTn>
                                        <p:tgtEl>
                                          <p:spTgt spid="31"/>
                                        </p:tgtEl>
                                        <p:attrNameLst>
                                          <p:attrName>style.visibility</p:attrName>
                                        </p:attrNameLst>
                                      </p:cBhvr>
                                      <p:to>
                                        <p:strVal val="visible"/>
                                      </p:to>
                                    </p:set>
                                    <p:anim calcmode="lin" valueType="num">
                                      <p:cBhvr additive="base">
                                        <p:cTn id="89" dur="500" fill="hold"/>
                                        <p:tgtEl>
                                          <p:spTgt spid="31"/>
                                        </p:tgtEl>
                                        <p:attrNameLst>
                                          <p:attrName>ppt_x</p:attrName>
                                        </p:attrNameLst>
                                      </p:cBhvr>
                                      <p:tavLst>
                                        <p:tav tm="0">
                                          <p:val>
                                            <p:strVal val="#ppt_x"/>
                                          </p:val>
                                        </p:tav>
                                        <p:tav tm="100000">
                                          <p:val>
                                            <p:strVal val="#ppt_x"/>
                                          </p:val>
                                        </p:tav>
                                      </p:tavLst>
                                    </p:anim>
                                    <p:anim calcmode="lin" valueType="num">
                                      <p:cBhvr additive="base">
                                        <p:cTn id="90" dur="500" fill="hold"/>
                                        <p:tgtEl>
                                          <p:spTgt spid="31"/>
                                        </p:tgtEl>
                                        <p:attrNameLst>
                                          <p:attrName>ppt_y</p:attrName>
                                        </p:attrNameLst>
                                      </p:cBhvr>
                                      <p:tavLst>
                                        <p:tav tm="0">
                                          <p:val>
                                            <p:strVal val="1+#ppt_h/2"/>
                                          </p:val>
                                        </p:tav>
                                        <p:tav tm="100000">
                                          <p:val>
                                            <p:strVal val="#ppt_y"/>
                                          </p:val>
                                        </p:tav>
                                      </p:tavLst>
                                    </p:anim>
                                  </p:childTnLst>
                                </p:cTn>
                              </p:par>
                              <p:par>
                                <p:cTn id="91" presetID="2" presetClass="entr" presetSubtype="4" fill="hold" grpId="0" nodeType="withEffect">
                                  <p:stCondLst>
                                    <p:cond delay="0"/>
                                  </p:stCondLst>
                                  <p:childTnLst>
                                    <p:set>
                                      <p:cBhvr>
                                        <p:cTn id="92" dur="1" fill="hold">
                                          <p:stCondLst>
                                            <p:cond delay="0"/>
                                          </p:stCondLst>
                                        </p:cTn>
                                        <p:tgtEl>
                                          <p:spTgt spid="32"/>
                                        </p:tgtEl>
                                        <p:attrNameLst>
                                          <p:attrName>style.visibility</p:attrName>
                                        </p:attrNameLst>
                                      </p:cBhvr>
                                      <p:to>
                                        <p:strVal val="visible"/>
                                      </p:to>
                                    </p:set>
                                    <p:anim calcmode="lin" valueType="num">
                                      <p:cBhvr additive="base">
                                        <p:cTn id="93" dur="500" fill="hold"/>
                                        <p:tgtEl>
                                          <p:spTgt spid="32"/>
                                        </p:tgtEl>
                                        <p:attrNameLst>
                                          <p:attrName>ppt_x</p:attrName>
                                        </p:attrNameLst>
                                      </p:cBhvr>
                                      <p:tavLst>
                                        <p:tav tm="0">
                                          <p:val>
                                            <p:strVal val="#ppt_x"/>
                                          </p:val>
                                        </p:tav>
                                        <p:tav tm="100000">
                                          <p:val>
                                            <p:strVal val="#ppt_x"/>
                                          </p:val>
                                        </p:tav>
                                      </p:tavLst>
                                    </p:anim>
                                    <p:anim calcmode="lin" valueType="num">
                                      <p:cBhvr additive="base">
                                        <p:cTn id="94" dur="500" fill="hold"/>
                                        <p:tgtEl>
                                          <p:spTgt spid="32"/>
                                        </p:tgtEl>
                                        <p:attrNameLst>
                                          <p:attrName>ppt_y</p:attrName>
                                        </p:attrNameLst>
                                      </p:cBhvr>
                                      <p:tavLst>
                                        <p:tav tm="0">
                                          <p:val>
                                            <p:strVal val="1+#ppt_h/2"/>
                                          </p:val>
                                        </p:tav>
                                        <p:tav tm="100000">
                                          <p:val>
                                            <p:strVal val="#ppt_y"/>
                                          </p:val>
                                        </p:tav>
                                      </p:tavLst>
                                    </p:anim>
                                  </p:childTnLst>
                                </p:cTn>
                              </p:par>
                              <p:par>
                                <p:cTn id="95" presetID="2" presetClass="entr" presetSubtype="4" fill="hold" grpId="0" nodeType="withEffect">
                                  <p:stCondLst>
                                    <p:cond delay="0"/>
                                  </p:stCondLst>
                                  <p:childTnLst>
                                    <p:set>
                                      <p:cBhvr>
                                        <p:cTn id="96" dur="1" fill="hold">
                                          <p:stCondLst>
                                            <p:cond delay="0"/>
                                          </p:stCondLst>
                                        </p:cTn>
                                        <p:tgtEl>
                                          <p:spTgt spid="33"/>
                                        </p:tgtEl>
                                        <p:attrNameLst>
                                          <p:attrName>style.visibility</p:attrName>
                                        </p:attrNameLst>
                                      </p:cBhvr>
                                      <p:to>
                                        <p:strVal val="visible"/>
                                      </p:to>
                                    </p:set>
                                    <p:anim calcmode="lin" valueType="num">
                                      <p:cBhvr additive="base">
                                        <p:cTn id="97" dur="500" fill="hold"/>
                                        <p:tgtEl>
                                          <p:spTgt spid="33"/>
                                        </p:tgtEl>
                                        <p:attrNameLst>
                                          <p:attrName>ppt_x</p:attrName>
                                        </p:attrNameLst>
                                      </p:cBhvr>
                                      <p:tavLst>
                                        <p:tav tm="0">
                                          <p:val>
                                            <p:strVal val="#ppt_x"/>
                                          </p:val>
                                        </p:tav>
                                        <p:tav tm="100000">
                                          <p:val>
                                            <p:strVal val="#ppt_x"/>
                                          </p:val>
                                        </p:tav>
                                      </p:tavLst>
                                    </p:anim>
                                    <p:anim calcmode="lin" valueType="num">
                                      <p:cBhvr additive="base">
                                        <p:cTn id="98" dur="500" fill="hold"/>
                                        <p:tgtEl>
                                          <p:spTgt spid="33"/>
                                        </p:tgtEl>
                                        <p:attrNameLst>
                                          <p:attrName>ppt_y</p:attrName>
                                        </p:attrNameLst>
                                      </p:cBhvr>
                                      <p:tavLst>
                                        <p:tav tm="0">
                                          <p:val>
                                            <p:strVal val="1+#ppt_h/2"/>
                                          </p:val>
                                        </p:tav>
                                        <p:tav tm="100000">
                                          <p:val>
                                            <p:strVal val="#ppt_y"/>
                                          </p:val>
                                        </p:tav>
                                      </p:tavLst>
                                    </p:anim>
                                  </p:childTnLst>
                                </p:cTn>
                              </p:par>
                              <p:par>
                                <p:cTn id="99" presetID="2" presetClass="entr" presetSubtype="4" fill="hold" grpId="0" nodeType="withEffect">
                                  <p:stCondLst>
                                    <p:cond delay="0"/>
                                  </p:stCondLst>
                                  <p:childTnLst>
                                    <p:set>
                                      <p:cBhvr>
                                        <p:cTn id="100" dur="1" fill="hold">
                                          <p:stCondLst>
                                            <p:cond delay="0"/>
                                          </p:stCondLst>
                                        </p:cTn>
                                        <p:tgtEl>
                                          <p:spTgt spid="34"/>
                                        </p:tgtEl>
                                        <p:attrNameLst>
                                          <p:attrName>style.visibility</p:attrName>
                                        </p:attrNameLst>
                                      </p:cBhvr>
                                      <p:to>
                                        <p:strVal val="visible"/>
                                      </p:to>
                                    </p:set>
                                    <p:anim calcmode="lin" valueType="num">
                                      <p:cBhvr additive="base">
                                        <p:cTn id="101" dur="500" fill="hold"/>
                                        <p:tgtEl>
                                          <p:spTgt spid="34"/>
                                        </p:tgtEl>
                                        <p:attrNameLst>
                                          <p:attrName>ppt_x</p:attrName>
                                        </p:attrNameLst>
                                      </p:cBhvr>
                                      <p:tavLst>
                                        <p:tav tm="0">
                                          <p:val>
                                            <p:strVal val="#ppt_x"/>
                                          </p:val>
                                        </p:tav>
                                        <p:tav tm="100000">
                                          <p:val>
                                            <p:strVal val="#ppt_x"/>
                                          </p:val>
                                        </p:tav>
                                      </p:tavLst>
                                    </p:anim>
                                    <p:anim calcmode="lin" valueType="num">
                                      <p:cBhvr additive="base">
                                        <p:cTn id="102" dur="500" fill="hold"/>
                                        <p:tgtEl>
                                          <p:spTgt spid="34"/>
                                        </p:tgtEl>
                                        <p:attrNameLst>
                                          <p:attrName>ppt_y</p:attrName>
                                        </p:attrNameLst>
                                      </p:cBhvr>
                                      <p:tavLst>
                                        <p:tav tm="0">
                                          <p:val>
                                            <p:strVal val="1+#ppt_h/2"/>
                                          </p:val>
                                        </p:tav>
                                        <p:tav tm="100000">
                                          <p:val>
                                            <p:strVal val="#ppt_y"/>
                                          </p:val>
                                        </p:tav>
                                      </p:tavLst>
                                    </p:anim>
                                  </p:childTnLst>
                                </p:cTn>
                              </p:par>
                              <p:par>
                                <p:cTn id="103" presetID="2" presetClass="entr" presetSubtype="4" fill="hold" grpId="0" nodeType="withEffect">
                                  <p:stCondLst>
                                    <p:cond delay="0"/>
                                  </p:stCondLst>
                                  <p:childTnLst>
                                    <p:set>
                                      <p:cBhvr>
                                        <p:cTn id="104" dur="1" fill="hold">
                                          <p:stCondLst>
                                            <p:cond delay="0"/>
                                          </p:stCondLst>
                                        </p:cTn>
                                        <p:tgtEl>
                                          <p:spTgt spid="35"/>
                                        </p:tgtEl>
                                        <p:attrNameLst>
                                          <p:attrName>style.visibility</p:attrName>
                                        </p:attrNameLst>
                                      </p:cBhvr>
                                      <p:to>
                                        <p:strVal val="visible"/>
                                      </p:to>
                                    </p:set>
                                    <p:anim calcmode="lin" valueType="num">
                                      <p:cBhvr additive="base">
                                        <p:cTn id="105" dur="500" fill="hold"/>
                                        <p:tgtEl>
                                          <p:spTgt spid="35"/>
                                        </p:tgtEl>
                                        <p:attrNameLst>
                                          <p:attrName>ppt_x</p:attrName>
                                        </p:attrNameLst>
                                      </p:cBhvr>
                                      <p:tavLst>
                                        <p:tav tm="0">
                                          <p:val>
                                            <p:strVal val="#ppt_x"/>
                                          </p:val>
                                        </p:tav>
                                        <p:tav tm="100000">
                                          <p:val>
                                            <p:strVal val="#ppt_x"/>
                                          </p:val>
                                        </p:tav>
                                      </p:tavLst>
                                    </p:anim>
                                    <p:anim calcmode="lin" valueType="num">
                                      <p:cBhvr additive="base">
                                        <p:cTn id="106" dur="500" fill="hold"/>
                                        <p:tgtEl>
                                          <p:spTgt spid="35"/>
                                        </p:tgtEl>
                                        <p:attrNameLst>
                                          <p:attrName>ppt_y</p:attrName>
                                        </p:attrNameLst>
                                      </p:cBhvr>
                                      <p:tavLst>
                                        <p:tav tm="0">
                                          <p:val>
                                            <p:strVal val="1+#ppt_h/2"/>
                                          </p:val>
                                        </p:tav>
                                        <p:tav tm="100000">
                                          <p:val>
                                            <p:strVal val="#ppt_y"/>
                                          </p:val>
                                        </p:tav>
                                      </p:tavLst>
                                    </p:anim>
                                  </p:childTnLst>
                                </p:cTn>
                              </p:par>
                              <p:par>
                                <p:cTn id="107" presetID="2" presetClass="entr" presetSubtype="4" fill="hold" grpId="0" nodeType="withEffect">
                                  <p:stCondLst>
                                    <p:cond delay="0"/>
                                  </p:stCondLst>
                                  <p:childTnLst>
                                    <p:set>
                                      <p:cBhvr>
                                        <p:cTn id="108" dur="1" fill="hold">
                                          <p:stCondLst>
                                            <p:cond delay="0"/>
                                          </p:stCondLst>
                                        </p:cTn>
                                        <p:tgtEl>
                                          <p:spTgt spid="36"/>
                                        </p:tgtEl>
                                        <p:attrNameLst>
                                          <p:attrName>style.visibility</p:attrName>
                                        </p:attrNameLst>
                                      </p:cBhvr>
                                      <p:to>
                                        <p:strVal val="visible"/>
                                      </p:to>
                                    </p:set>
                                    <p:anim calcmode="lin" valueType="num">
                                      <p:cBhvr additive="base">
                                        <p:cTn id="109" dur="500" fill="hold"/>
                                        <p:tgtEl>
                                          <p:spTgt spid="36"/>
                                        </p:tgtEl>
                                        <p:attrNameLst>
                                          <p:attrName>ppt_x</p:attrName>
                                        </p:attrNameLst>
                                      </p:cBhvr>
                                      <p:tavLst>
                                        <p:tav tm="0">
                                          <p:val>
                                            <p:strVal val="#ppt_x"/>
                                          </p:val>
                                        </p:tav>
                                        <p:tav tm="100000">
                                          <p:val>
                                            <p:strVal val="#ppt_x"/>
                                          </p:val>
                                        </p:tav>
                                      </p:tavLst>
                                    </p:anim>
                                    <p:anim calcmode="lin" valueType="num">
                                      <p:cBhvr additive="base">
                                        <p:cTn id="110" dur="500" fill="hold"/>
                                        <p:tgtEl>
                                          <p:spTgt spid="36"/>
                                        </p:tgtEl>
                                        <p:attrNameLst>
                                          <p:attrName>ppt_y</p:attrName>
                                        </p:attrNameLst>
                                      </p:cBhvr>
                                      <p:tavLst>
                                        <p:tav tm="0">
                                          <p:val>
                                            <p:strVal val="1+#ppt_h/2"/>
                                          </p:val>
                                        </p:tav>
                                        <p:tav tm="100000">
                                          <p:val>
                                            <p:strVal val="#ppt_y"/>
                                          </p:val>
                                        </p:tav>
                                      </p:tavLst>
                                    </p:anim>
                                  </p:childTnLst>
                                </p:cTn>
                              </p:par>
                              <p:par>
                                <p:cTn id="111" presetID="2" presetClass="entr" presetSubtype="1" fill="hold" grpId="0" nodeType="withEffect">
                                  <p:stCondLst>
                                    <p:cond delay="0"/>
                                  </p:stCondLst>
                                  <p:childTnLst>
                                    <p:set>
                                      <p:cBhvr>
                                        <p:cTn id="112" dur="1" fill="hold">
                                          <p:stCondLst>
                                            <p:cond delay="0"/>
                                          </p:stCondLst>
                                        </p:cTn>
                                        <p:tgtEl>
                                          <p:spTgt spid="37"/>
                                        </p:tgtEl>
                                        <p:attrNameLst>
                                          <p:attrName>style.visibility</p:attrName>
                                        </p:attrNameLst>
                                      </p:cBhvr>
                                      <p:to>
                                        <p:strVal val="visible"/>
                                      </p:to>
                                    </p:set>
                                    <p:anim calcmode="lin" valueType="num">
                                      <p:cBhvr additive="base">
                                        <p:cTn id="113" dur="500" fill="hold"/>
                                        <p:tgtEl>
                                          <p:spTgt spid="37"/>
                                        </p:tgtEl>
                                        <p:attrNameLst>
                                          <p:attrName>ppt_x</p:attrName>
                                        </p:attrNameLst>
                                      </p:cBhvr>
                                      <p:tavLst>
                                        <p:tav tm="0">
                                          <p:val>
                                            <p:strVal val="#ppt_x"/>
                                          </p:val>
                                        </p:tav>
                                        <p:tav tm="100000">
                                          <p:val>
                                            <p:strVal val="#ppt_x"/>
                                          </p:val>
                                        </p:tav>
                                      </p:tavLst>
                                    </p:anim>
                                    <p:anim calcmode="lin" valueType="num">
                                      <p:cBhvr additive="base">
                                        <p:cTn id="114" dur="500" fill="hold"/>
                                        <p:tgtEl>
                                          <p:spTgt spid="37"/>
                                        </p:tgtEl>
                                        <p:attrNameLst>
                                          <p:attrName>ppt_y</p:attrName>
                                        </p:attrNameLst>
                                      </p:cBhvr>
                                      <p:tavLst>
                                        <p:tav tm="0">
                                          <p:val>
                                            <p:strVal val="0-#ppt_h/2"/>
                                          </p:val>
                                        </p:tav>
                                        <p:tav tm="100000">
                                          <p:val>
                                            <p:strVal val="#ppt_y"/>
                                          </p:val>
                                        </p:tav>
                                      </p:tavLst>
                                    </p:anim>
                                  </p:childTnLst>
                                </p:cTn>
                              </p:par>
                              <p:par>
                                <p:cTn id="115" presetID="2" presetClass="entr" presetSubtype="4" fill="hold" grpId="0" nodeType="withEffect">
                                  <p:stCondLst>
                                    <p:cond delay="0"/>
                                  </p:stCondLst>
                                  <p:childTnLst>
                                    <p:set>
                                      <p:cBhvr>
                                        <p:cTn id="116" dur="1" fill="hold">
                                          <p:stCondLst>
                                            <p:cond delay="0"/>
                                          </p:stCondLst>
                                        </p:cTn>
                                        <p:tgtEl>
                                          <p:spTgt spid="38"/>
                                        </p:tgtEl>
                                        <p:attrNameLst>
                                          <p:attrName>style.visibility</p:attrName>
                                        </p:attrNameLst>
                                      </p:cBhvr>
                                      <p:to>
                                        <p:strVal val="visible"/>
                                      </p:to>
                                    </p:set>
                                    <p:anim calcmode="lin" valueType="num">
                                      <p:cBhvr additive="base">
                                        <p:cTn id="117" dur="500" fill="hold"/>
                                        <p:tgtEl>
                                          <p:spTgt spid="38"/>
                                        </p:tgtEl>
                                        <p:attrNameLst>
                                          <p:attrName>ppt_x</p:attrName>
                                        </p:attrNameLst>
                                      </p:cBhvr>
                                      <p:tavLst>
                                        <p:tav tm="0">
                                          <p:val>
                                            <p:strVal val="#ppt_x"/>
                                          </p:val>
                                        </p:tav>
                                        <p:tav tm="100000">
                                          <p:val>
                                            <p:strVal val="#ppt_x"/>
                                          </p:val>
                                        </p:tav>
                                      </p:tavLst>
                                    </p:anim>
                                    <p:anim calcmode="lin" valueType="num">
                                      <p:cBhvr additive="base">
                                        <p:cTn id="118" dur="500" fill="hold"/>
                                        <p:tgtEl>
                                          <p:spTgt spid="38"/>
                                        </p:tgtEl>
                                        <p:attrNameLst>
                                          <p:attrName>ppt_y</p:attrName>
                                        </p:attrNameLst>
                                      </p:cBhvr>
                                      <p:tavLst>
                                        <p:tav tm="0">
                                          <p:val>
                                            <p:strVal val="1+#ppt_h/2"/>
                                          </p:val>
                                        </p:tav>
                                        <p:tav tm="100000">
                                          <p:val>
                                            <p:strVal val="#ppt_y"/>
                                          </p:val>
                                        </p:tav>
                                      </p:tavLst>
                                    </p:anim>
                                  </p:childTnLst>
                                </p:cTn>
                              </p:par>
                              <p:par>
                                <p:cTn id="119" presetID="2" presetClass="entr" presetSubtype="9" fill="hold" grpId="0" nodeType="withEffect">
                                  <p:stCondLst>
                                    <p:cond delay="0"/>
                                  </p:stCondLst>
                                  <p:childTnLst>
                                    <p:set>
                                      <p:cBhvr>
                                        <p:cTn id="120" dur="1" fill="hold">
                                          <p:stCondLst>
                                            <p:cond delay="0"/>
                                          </p:stCondLst>
                                        </p:cTn>
                                        <p:tgtEl>
                                          <p:spTgt spid="39"/>
                                        </p:tgtEl>
                                        <p:attrNameLst>
                                          <p:attrName>style.visibility</p:attrName>
                                        </p:attrNameLst>
                                      </p:cBhvr>
                                      <p:to>
                                        <p:strVal val="visible"/>
                                      </p:to>
                                    </p:set>
                                    <p:anim calcmode="lin" valueType="num">
                                      <p:cBhvr additive="base">
                                        <p:cTn id="121" dur="500" fill="hold"/>
                                        <p:tgtEl>
                                          <p:spTgt spid="39"/>
                                        </p:tgtEl>
                                        <p:attrNameLst>
                                          <p:attrName>ppt_x</p:attrName>
                                        </p:attrNameLst>
                                      </p:cBhvr>
                                      <p:tavLst>
                                        <p:tav tm="0">
                                          <p:val>
                                            <p:strVal val="0-#ppt_w/2"/>
                                          </p:val>
                                        </p:tav>
                                        <p:tav tm="100000">
                                          <p:val>
                                            <p:strVal val="#ppt_x"/>
                                          </p:val>
                                        </p:tav>
                                      </p:tavLst>
                                    </p:anim>
                                    <p:anim calcmode="lin" valueType="num">
                                      <p:cBhvr additive="base">
                                        <p:cTn id="122" dur="500" fill="hold"/>
                                        <p:tgtEl>
                                          <p:spTgt spid="39"/>
                                        </p:tgtEl>
                                        <p:attrNameLst>
                                          <p:attrName>ppt_y</p:attrName>
                                        </p:attrNameLst>
                                      </p:cBhvr>
                                      <p:tavLst>
                                        <p:tav tm="0">
                                          <p:val>
                                            <p:strVal val="0-#ppt_h/2"/>
                                          </p:val>
                                        </p:tav>
                                        <p:tav tm="100000">
                                          <p:val>
                                            <p:strVal val="#ppt_y"/>
                                          </p:val>
                                        </p:tav>
                                      </p:tavLst>
                                    </p:anim>
                                  </p:childTnLst>
                                </p:cTn>
                              </p:par>
                              <p:par>
                                <p:cTn id="123" presetID="2" presetClass="entr" presetSubtype="4" fill="hold" grpId="0" nodeType="withEffect">
                                  <p:stCondLst>
                                    <p:cond delay="0"/>
                                  </p:stCondLst>
                                  <p:childTnLst>
                                    <p:set>
                                      <p:cBhvr>
                                        <p:cTn id="124" dur="1" fill="hold">
                                          <p:stCondLst>
                                            <p:cond delay="0"/>
                                          </p:stCondLst>
                                        </p:cTn>
                                        <p:tgtEl>
                                          <p:spTgt spid="40"/>
                                        </p:tgtEl>
                                        <p:attrNameLst>
                                          <p:attrName>style.visibility</p:attrName>
                                        </p:attrNameLst>
                                      </p:cBhvr>
                                      <p:to>
                                        <p:strVal val="visible"/>
                                      </p:to>
                                    </p:set>
                                    <p:anim calcmode="lin" valueType="num">
                                      <p:cBhvr additive="base">
                                        <p:cTn id="125" dur="500" fill="hold"/>
                                        <p:tgtEl>
                                          <p:spTgt spid="40"/>
                                        </p:tgtEl>
                                        <p:attrNameLst>
                                          <p:attrName>ppt_x</p:attrName>
                                        </p:attrNameLst>
                                      </p:cBhvr>
                                      <p:tavLst>
                                        <p:tav tm="0">
                                          <p:val>
                                            <p:strVal val="#ppt_x"/>
                                          </p:val>
                                        </p:tav>
                                        <p:tav tm="100000">
                                          <p:val>
                                            <p:strVal val="#ppt_x"/>
                                          </p:val>
                                        </p:tav>
                                      </p:tavLst>
                                    </p:anim>
                                    <p:anim calcmode="lin" valueType="num">
                                      <p:cBhvr additive="base">
                                        <p:cTn id="126" dur="500" fill="hold"/>
                                        <p:tgtEl>
                                          <p:spTgt spid="40"/>
                                        </p:tgtEl>
                                        <p:attrNameLst>
                                          <p:attrName>ppt_y</p:attrName>
                                        </p:attrNameLst>
                                      </p:cBhvr>
                                      <p:tavLst>
                                        <p:tav tm="0">
                                          <p:val>
                                            <p:strVal val="1+#ppt_h/2"/>
                                          </p:val>
                                        </p:tav>
                                        <p:tav tm="100000">
                                          <p:val>
                                            <p:strVal val="#ppt_y"/>
                                          </p:val>
                                        </p:tav>
                                      </p:tavLst>
                                    </p:anim>
                                  </p:childTnLst>
                                </p:cTn>
                              </p:par>
                              <p:par>
                                <p:cTn id="127" presetID="2" presetClass="entr" presetSubtype="9" fill="hold" grpId="0" nodeType="withEffect">
                                  <p:stCondLst>
                                    <p:cond delay="0"/>
                                  </p:stCondLst>
                                  <p:childTnLst>
                                    <p:set>
                                      <p:cBhvr>
                                        <p:cTn id="128" dur="1" fill="hold">
                                          <p:stCondLst>
                                            <p:cond delay="0"/>
                                          </p:stCondLst>
                                        </p:cTn>
                                        <p:tgtEl>
                                          <p:spTgt spid="41"/>
                                        </p:tgtEl>
                                        <p:attrNameLst>
                                          <p:attrName>style.visibility</p:attrName>
                                        </p:attrNameLst>
                                      </p:cBhvr>
                                      <p:to>
                                        <p:strVal val="visible"/>
                                      </p:to>
                                    </p:set>
                                    <p:anim calcmode="lin" valueType="num">
                                      <p:cBhvr additive="base">
                                        <p:cTn id="129" dur="500" fill="hold"/>
                                        <p:tgtEl>
                                          <p:spTgt spid="41"/>
                                        </p:tgtEl>
                                        <p:attrNameLst>
                                          <p:attrName>ppt_x</p:attrName>
                                        </p:attrNameLst>
                                      </p:cBhvr>
                                      <p:tavLst>
                                        <p:tav tm="0">
                                          <p:val>
                                            <p:strVal val="0-#ppt_w/2"/>
                                          </p:val>
                                        </p:tav>
                                        <p:tav tm="100000">
                                          <p:val>
                                            <p:strVal val="#ppt_x"/>
                                          </p:val>
                                        </p:tav>
                                      </p:tavLst>
                                    </p:anim>
                                    <p:anim calcmode="lin" valueType="num">
                                      <p:cBhvr additive="base">
                                        <p:cTn id="130" dur="500" fill="hold"/>
                                        <p:tgtEl>
                                          <p:spTgt spid="41"/>
                                        </p:tgtEl>
                                        <p:attrNameLst>
                                          <p:attrName>ppt_y</p:attrName>
                                        </p:attrNameLst>
                                      </p:cBhvr>
                                      <p:tavLst>
                                        <p:tav tm="0">
                                          <p:val>
                                            <p:strVal val="0-#ppt_h/2"/>
                                          </p:val>
                                        </p:tav>
                                        <p:tav tm="100000">
                                          <p:val>
                                            <p:strVal val="#ppt_y"/>
                                          </p:val>
                                        </p:tav>
                                      </p:tavLst>
                                    </p:anim>
                                  </p:childTnLst>
                                </p:cTn>
                              </p:par>
                              <p:par>
                                <p:cTn id="131" presetID="2" presetClass="entr" presetSubtype="12" fill="hold" nodeType="withEffect">
                                  <p:stCondLst>
                                    <p:cond delay="0"/>
                                  </p:stCondLst>
                                  <p:childTnLst>
                                    <p:set>
                                      <p:cBhvr>
                                        <p:cTn id="132" dur="1" fill="hold">
                                          <p:stCondLst>
                                            <p:cond delay="0"/>
                                          </p:stCondLst>
                                        </p:cTn>
                                        <p:tgtEl>
                                          <p:spTgt spid="5"/>
                                        </p:tgtEl>
                                        <p:attrNameLst>
                                          <p:attrName>style.visibility</p:attrName>
                                        </p:attrNameLst>
                                      </p:cBhvr>
                                      <p:to>
                                        <p:strVal val="visible"/>
                                      </p:to>
                                    </p:set>
                                    <p:anim calcmode="lin" valueType="num">
                                      <p:cBhvr additive="base">
                                        <p:cTn id="133" dur="500" fill="hold"/>
                                        <p:tgtEl>
                                          <p:spTgt spid="5"/>
                                        </p:tgtEl>
                                        <p:attrNameLst>
                                          <p:attrName>ppt_x</p:attrName>
                                        </p:attrNameLst>
                                      </p:cBhvr>
                                      <p:tavLst>
                                        <p:tav tm="0">
                                          <p:val>
                                            <p:strVal val="0-#ppt_w/2"/>
                                          </p:val>
                                        </p:tav>
                                        <p:tav tm="100000">
                                          <p:val>
                                            <p:strVal val="#ppt_x"/>
                                          </p:val>
                                        </p:tav>
                                      </p:tavLst>
                                    </p:anim>
                                    <p:anim calcmode="lin" valueType="num">
                                      <p:cBhvr additive="base">
                                        <p:cTn id="134" dur="500" fill="hold"/>
                                        <p:tgtEl>
                                          <p:spTgt spid="5"/>
                                        </p:tgtEl>
                                        <p:attrNameLst>
                                          <p:attrName>ppt_y</p:attrName>
                                        </p:attrNameLst>
                                      </p:cBhvr>
                                      <p:tavLst>
                                        <p:tav tm="0">
                                          <p:val>
                                            <p:strVal val="1+#ppt_h/2"/>
                                          </p:val>
                                        </p:tav>
                                        <p:tav tm="100000">
                                          <p:val>
                                            <p:strVal val="#ppt_y"/>
                                          </p:val>
                                        </p:tav>
                                      </p:tavLst>
                                    </p:anim>
                                  </p:childTnLst>
                                </p:cTn>
                              </p:par>
                              <p:par>
                                <p:cTn id="135" presetID="2" presetClass="entr" presetSubtype="4" fill="hold" grpId="0" nodeType="withEffect">
                                  <p:stCondLst>
                                    <p:cond delay="0"/>
                                  </p:stCondLst>
                                  <p:childTnLst>
                                    <p:set>
                                      <p:cBhvr>
                                        <p:cTn id="136" dur="1" fill="hold">
                                          <p:stCondLst>
                                            <p:cond delay="0"/>
                                          </p:stCondLst>
                                        </p:cTn>
                                        <p:tgtEl>
                                          <p:spTgt spid="51"/>
                                        </p:tgtEl>
                                        <p:attrNameLst>
                                          <p:attrName>style.visibility</p:attrName>
                                        </p:attrNameLst>
                                      </p:cBhvr>
                                      <p:to>
                                        <p:strVal val="visible"/>
                                      </p:to>
                                    </p:set>
                                    <p:anim calcmode="lin" valueType="num">
                                      <p:cBhvr additive="base">
                                        <p:cTn id="137" dur="500" fill="hold"/>
                                        <p:tgtEl>
                                          <p:spTgt spid="51"/>
                                        </p:tgtEl>
                                        <p:attrNameLst>
                                          <p:attrName>ppt_x</p:attrName>
                                        </p:attrNameLst>
                                      </p:cBhvr>
                                      <p:tavLst>
                                        <p:tav tm="0">
                                          <p:val>
                                            <p:strVal val="#ppt_x"/>
                                          </p:val>
                                        </p:tav>
                                        <p:tav tm="100000">
                                          <p:val>
                                            <p:strVal val="#ppt_x"/>
                                          </p:val>
                                        </p:tav>
                                      </p:tavLst>
                                    </p:anim>
                                    <p:anim calcmode="lin" valueType="num">
                                      <p:cBhvr additive="base">
                                        <p:cTn id="138" dur="500" fill="hold"/>
                                        <p:tgtEl>
                                          <p:spTgt spid="51"/>
                                        </p:tgtEl>
                                        <p:attrNameLst>
                                          <p:attrName>ppt_y</p:attrName>
                                        </p:attrNameLst>
                                      </p:cBhvr>
                                      <p:tavLst>
                                        <p:tav tm="0">
                                          <p:val>
                                            <p:strVal val="1+#ppt_h/2"/>
                                          </p:val>
                                        </p:tav>
                                        <p:tav tm="100000">
                                          <p:val>
                                            <p:strVal val="#ppt_y"/>
                                          </p:val>
                                        </p:tav>
                                      </p:tavLst>
                                    </p:anim>
                                  </p:childTnLst>
                                </p:cTn>
                              </p:par>
                              <p:par>
                                <p:cTn id="139" presetID="2" presetClass="entr" presetSubtype="4" fill="hold" grpId="0" nodeType="withEffect">
                                  <p:stCondLst>
                                    <p:cond delay="0"/>
                                  </p:stCondLst>
                                  <p:childTnLst>
                                    <p:set>
                                      <p:cBhvr>
                                        <p:cTn id="140" dur="1" fill="hold">
                                          <p:stCondLst>
                                            <p:cond delay="0"/>
                                          </p:stCondLst>
                                        </p:cTn>
                                        <p:tgtEl>
                                          <p:spTgt spid="52"/>
                                        </p:tgtEl>
                                        <p:attrNameLst>
                                          <p:attrName>style.visibility</p:attrName>
                                        </p:attrNameLst>
                                      </p:cBhvr>
                                      <p:to>
                                        <p:strVal val="visible"/>
                                      </p:to>
                                    </p:set>
                                    <p:anim calcmode="lin" valueType="num">
                                      <p:cBhvr additive="base">
                                        <p:cTn id="141" dur="500" fill="hold"/>
                                        <p:tgtEl>
                                          <p:spTgt spid="52"/>
                                        </p:tgtEl>
                                        <p:attrNameLst>
                                          <p:attrName>ppt_x</p:attrName>
                                        </p:attrNameLst>
                                      </p:cBhvr>
                                      <p:tavLst>
                                        <p:tav tm="0">
                                          <p:val>
                                            <p:strVal val="#ppt_x"/>
                                          </p:val>
                                        </p:tav>
                                        <p:tav tm="100000">
                                          <p:val>
                                            <p:strVal val="#ppt_x"/>
                                          </p:val>
                                        </p:tav>
                                      </p:tavLst>
                                    </p:anim>
                                    <p:anim calcmode="lin" valueType="num">
                                      <p:cBhvr additive="base">
                                        <p:cTn id="142" dur="500" fill="hold"/>
                                        <p:tgtEl>
                                          <p:spTgt spid="52"/>
                                        </p:tgtEl>
                                        <p:attrNameLst>
                                          <p:attrName>ppt_y</p:attrName>
                                        </p:attrNameLst>
                                      </p:cBhvr>
                                      <p:tavLst>
                                        <p:tav tm="0">
                                          <p:val>
                                            <p:strVal val="1+#ppt_h/2"/>
                                          </p:val>
                                        </p:tav>
                                        <p:tav tm="100000">
                                          <p:val>
                                            <p:strVal val="#ppt_y"/>
                                          </p:val>
                                        </p:tav>
                                      </p:tavLst>
                                    </p:anim>
                                  </p:childTnLst>
                                </p:cTn>
                              </p:par>
                              <p:par>
                                <p:cTn id="143" presetID="2" presetClass="entr" presetSubtype="4" fill="hold" grpId="0" nodeType="withEffect">
                                  <p:stCondLst>
                                    <p:cond delay="0"/>
                                  </p:stCondLst>
                                  <p:childTnLst>
                                    <p:set>
                                      <p:cBhvr>
                                        <p:cTn id="144" dur="1" fill="hold">
                                          <p:stCondLst>
                                            <p:cond delay="0"/>
                                          </p:stCondLst>
                                        </p:cTn>
                                        <p:tgtEl>
                                          <p:spTgt spid="53"/>
                                        </p:tgtEl>
                                        <p:attrNameLst>
                                          <p:attrName>style.visibility</p:attrName>
                                        </p:attrNameLst>
                                      </p:cBhvr>
                                      <p:to>
                                        <p:strVal val="visible"/>
                                      </p:to>
                                    </p:set>
                                    <p:anim calcmode="lin" valueType="num">
                                      <p:cBhvr additive="base">
                                        <p:cTn id="145" dur="500" fill="hold"/>
                                        <p:tgtEl>
                                          <p:spTgt spid="53"/>
                                        </p:tgtEl>
                                        <p:attrNameLst>
                                          <p:attrName>ppt_x</p:attrName>
                                        </p:attrNameLst>
                                      </p:cBhvr>
                                      <p:tavLst>
                                        <p:tav tm="0">
                                          <p:val>
                                            <p:strVal val="#ppt_x"/>
                                          </p:val>
                                        </p:tav>
                                        <p:tav tm="100000">
                                          <p:val>
                                            <p:strVal val="#ppt_x"/>
                                          </p:val>
                                        </p:tav>
                                      </p:tavLst>
                                    </p:anim>
                                    <p:anim calcmode="lin" valueType="num">
                                      <p:cBhvr additive="base">
                                        <p:cTn id="146" dur="500" fill="hold"/>
                                        <p:tgtEl>
                                          <p:spTgt spid="53"/>
                                        </p:tgtEl>
                                        <p:attrNameLst>
                                          <p:attrName>ppt_y</p:attrName>
                                        </p:attrNameLst>
                                      </p:cBhvr>
                                      <p:tavLst>
                                        <p:tav tm="0">
                                          <p:val>
                                            <p:strVal val="1+#ppt_h/2"/>
                                          </p:val>
                                        </p:tav>
                                        <p:tav tm="100000">
                                          <p:val>
                                            <p:strVal val="#ppt_y"/>
                                          </p:val>
                                        </p:tav>
                                      </p:tavLst>
                                    </p:anim>
                                  </p:childTnLst>
                                </p:cTn>
                              </p:par>
                              <p:par>
                                <p:cTn id="147" presetID="2" presetClass="entr" presetSubtype="4" fill="hold" grpId="0" nodeType="withEffect">
                                  <p:stCondLst>
                                    <p:cond delay="0"/>
                                  </p:stCondLst>
                                  <p:childTnLst>
                                    <p:set>
                                      <p:cBhvr>
                                        <p:cTn id="148" dur="1" fill="hold">
                                          <p:stCondLst>
                                            <p:cond delay="0"/>
                                          </p:stCondLst>
                                        </p:cTn>
                                        <p:tgtEl>
                                          <p:spTgt spid="54"/>
                                        </p:tgtEl>
                                        <p:attrNameLst>
                                          <p:attrName>style.visibility</p:attrName>
                                        </p:attrNameLst>
                                      </p:cBhvr>
                                      <p:to>
                                        <p:strVal val="visible"/>
                                      </p:to>
                                    </p:set>
                                    <p:anim calcmode="lin" valueType="num">
                                      <p:cBhvr additive="base">
                                        <p:cTn id="149" dur="500" fill="hold"/>
                                        <p:tgtEl>
                                          <p:spTgt spid="54"/>
                                        </p:tgtEl>
                                        <p:attrNameLst>
                                          <p:attrName>ppt_x</p:attrName>
                                        </p:attrNameLst>
                                      </p:cBhvr>
                                      <p:tavLst>
                                        <p:tav tm="0">
                                          <p:val>
                                            <p:strVal val="#ppt_x"/>
                                          </p:val>
                                        </p:tav>
                                        <p:tav tm="100000">
                                          <p:val>
                                            <p:strVal val="#ppt_x"/>
                                          </p:val>
                                        </p:tav>
                                      </p:tavLst>
                                    </p:anim>
                                    <p:anim calcmode="lin" valueType="num">
                                      <p:cBhvr additive="base">
                                        <p:cTn id="150" dur="500" fill="hold"/>
                                        <p:tgtEl>
                                          <p:spTgt spid="54"/>
                                        </p:tgtEl>
                                        <p:attrNameLst>
                                          <p:attrName>ppt_y</p:attrName>
                                        </p:attrNameLst>
                                      </p:cBhvr>
                                      <p:tavLst>
                                        <p:tav tm="0">
                                          <p:val>
                                            <p:strVal val="1+#ppt_h/2"/>
                                          </p:val>
                                        </p:tav>
                                        <p:tav tm="100000">
                                          <p:val>
                                            <p:strVal val="#ppt_y"/>
                                          </p:val>
                                        </p:tav>
                                      </p:tavLst>
                                    </p:anim>
                                  </p:childTnLst>
                                </p:cTn>
                              </p:par>
                              <p:par>
                                <p:cTn id="151" presetID="2" presetClass="entr" presetSubtype="12" fill="hold" grpId="0" nodeType="withEffect">
                                  <p:stCondLst>
                                    <p:cond delay="0"/>
                                  </p:stCondLst>
                                  <p:childTnLst>
                                    <p:set>
                                      <p:cBhvr>
                                        <p:cTn id="152" dur="1" fill="hold">
                                          <p:stCondLst>
                                            <p:cond delay="0"/>
                                          </p:stCondLst>
                                        </p:cTn>
                                        <p:tgtEl>
                                          <p:spTgt spid="55"/>
                                        </p:tgtEl>
                                        <p:attrNameLst>
                                          <p:attrName>style.visibility</p:attrName>
                                        </p:attrNameLst>
                                      </p:cBhvr>
                                      <p:to>
                                        <p:strVal val="visible"/>
                                      </p:to>
                                    </p:set>
                                    <p:anim calcmode="lin" valueType="num">
                                      <p:cBhvr additive="base">
                                        <p:cTn id="153" dur="500" fill="hold"/>
                                        <p:tgtEl>
                                          <p:spTgt spid="55"/>
                                        </p:tgtEl>
                                        <p:attrNameLst>
                                          <p:attrName>ppt_x</p:attrName>
                                        </p:attrNameLst>
                                      </p:cBhvr>
                                      <p:tavLst>
                                        <p:tav tm="0">
                                          <p:val>
                                            <p:strVal val="0-#ppt_w/2"/>
                                          </p:val>
                                        </p:tav>
                                        <p:tav tm="100000">
                                          <p:val>
                                            <p:strVal val="#ppt_x"/>
                                          </p:val>
                                        </p:tav>
                                      </p:tavLst>
                                    </p:anim>
                                    <p:anim calcmode="lin" valueType="num">
                                      <p:cBhvr additive="base">
                                        <p:cTn id="154" dur="500" fill="hold"/>
                                        <p:tgtEl>
                                          <p:spTgt spid="55"/>
                                        </p:tgtEl>
                                        <p:attrNameLst>
                                          <p:attrName>ppt_y</p:attrName>
                                        </p:attrNameLst>
                                      </p:cBhvr>
                                      <p:tavLst>
                                        <p:tav tm="0">
                                          <p:val>
                                            <p:strVal val="1+#ppt_h/2"/>
                                          </p:val>
                                        </p:tav>
                                        <p:tav tm="100000">
                                          <p:val>
                                            <p:strVal val="#ppt_y"/>
                                          </p:val>
                                        </p:tav>
                                      </p:tavLst>
                                    </p:anim>
                                  </p:childTnLst>
                                </p:cTn>
                              </p:par>
                              <p:par>
                                <p:cTn id="155" presetID="2" presetClass="entr" presetSubtype="4" fill="hold" grpId="0" nodeType="withEffect">
                                  <p:stCondLst>
                                    <p:cond delay="0"/>
                                  </p:stCondLst>
                                  <p:childTnLst>
                                    <p:set>
                                      <p:cBhvr>
                                        <p:cTn id="156" dur="1" fill="hold">
                                          <p:stCondLst>
                                            <p:cond delay="0"/>
                                          </p:stCondLst>
                                        </p:cTn>
                                        <p:tgtEl>
                                          <p:spTgt spid="56"/>
                                        </p:tgtEl>
                                        <p:attrNameLst>
                                          <p:attrName>style.visibility</p:attrName>
                                        </p:attrNameLst>
                                      </p:cBhvr>
                                      <p:to>
                                        <p:strVal val="visible"/>
                                      </p:to>
                                    </p:set>
                                    <p:anim calcmode="lin" valueType="num">
                                      <p:cBhvr additive="base">
                                        <p:cTn id="157" dur="500" fill="hold"/>
                                        <p:tgtEl>
                                          <p:spTgt spid="56"/>
                                        </p:tgtEl>
                                        <p:attrNameLst>
                                          <p:attrName>ppt_x</p:attrName>
                                        </p:attrNameLst>
                                      </p:cBhvr>
                                      <p:tavLst>
                                        <p:tav tm="0">
                                          <p:val>
                                            <p:strVal val="#ppt_x"/>
                                          </p:val>
                                        </p:tav>
                                        <p:tav tm="100000">
                                          <p:val>
                                            <p:strVal val="#ppt_x"/>
                                          </p:val>
                                        </p:tav>
                                      </p:tavLst>
                                    </p:anim>
                                    <p:anim calcmode="lin" valueType="num">
                                      <p:cBhvr additive="base">
                                        <p:cTn id="158" dur="500" fill="hold"/>
                                        <p:tgtEl>
                                          <p:spTgt spid="56"/>
                                        </p:tgtEl>
                                        <p:attrNameLst>
                                          <p:attrName>ppt_y</p:attrName>
                                        </p:attrNameLst>
                                      </p:cBhvr>
                                      <p:tavLst>
                                        <p:tav tm="0">
                                          <p:val>
                                            <p:strVal val="1+#ppt_h/2"/>
                                          </p:val>
                                        </p:tav>
                                        <p:tav tm="100000">
                                          <p:val>
                                            <p:strVal val="#ppt_y"/>
                                          </p:val>
                                        </p:tav>
                                      </p:tavLst>
                                    </p:anim>
                                  </p:childTnLst>
                                </p:cTn>
                              </p:par>
                              <p:par>
                                <p:cTn id="159" presetID="2" presetClass="entr" presetSubtype="4" fill="hold" grpId="0" nodeType="withEffect">
                                  <p:stCondLst>
                                    <p:cond delay="0"/>
                                  </p:stCondLst>
                                  <p:childTnLst>
                                    <p:set>
                                      <p:cBhvr>
                                        <p:cTn id="160" dur="1" fill="hold">
                                          <p:stCondLst>
                                            <p:cond delay="0"/>
                                          </p:stCondLst>
                                        </p:cTn>
                                        <p:tgtEl>
                                          <p:spTgt spid="57"/>
                                        </p:tgtEl>
                                        <p:attrNameLst>
                                          <p:attrName>style.visibility</p:attrName>
                                        </p:attrNameLst>
                                      </p:cBhvr>
                                      <p:to>
                                        <p:strVal val="visible"/>
                                      </p:to>
                                    </p:set>
                                    <p:anim calcmode="lin" valueType="num">
                                      <p:cBhvr additive="base">
                                        <p:cTn id="161" dur="500" fill="hold"/>
                                        <p:tgtEl>
                                          <p:spTgt spid="57"/>
                                        </p:tgtEl>
                                        <p:attrNameLst>
                                          <p:attrName>ppt_x</p:attrName>
                                        </p:attrNameLst>
                                      </p:cBhvr>
                                      <p:tavLst>
                                        <p:tav tm="0">
                                          <p:val>
                                            <p:strVal val="#ppt_x"/>
                                          </p:val>
                                        </p:tav>
                                        <p:tav tm="100000">
                                          <p:val>
                                            <p:strVal val="#ppt_x"/>
                                          </p:val>
                                        </p:tav>
                                      </p:tavLst>
                                    </p:anim>
                                    <p:anim calcmode="lin" valueType="num">
                                      <p:cBhvr additive="base">
                                        <p:cTn id="162" dur="500" fill="hold"/>
                                        <p:tgtEl>
                                          <p:spTgt spid="57"/>
                                        </p:tgtEl>
                                        <p:attrNameLst>
                                          <p:attrName>ppt_y</p:attrName>
                                        </p:attrNameLst>
                                      </p:cBhvr>
                                      <p:tavLst>
                                        <p:tav tm="0">
                                          <p:val>
                                            <p:strVal val="1+#ppt_h/2"/>
                                          </p:val>
                                        </p:tav>
                                        <p:tav tm="100000">
                                          <p:val>
                                            <p:strVal val="#ppt_y"/>
                                          </p:val>
                                        </p:tav>
                                      </p:tavLst>
                                    </p:anim>
                                  </p:childTnLst>
                                </p:cTn>
                              </p:par>
                              <p:par>
                                <p:cTn id="163" presetID="2" presetClass="entr" presetSubtype="4" fill="hold" grpId="0" nodeType="withEffect">
                                  <p:stCondLst>
                                    <p:cond delay="0"/>
                                  </p:stCondLst>
                                  <p:childTnLst>
                                    <p:set>
                                      <p:cBhvr>
                                        <p:cTn id="164" dur="1" fill="hold">
                                          <p:stCondLst>
                                            <p:cond delay="0"/>
                                          </p:stCondLst>
                                        </p:cTn>
                                        <p:tgtEl>
                                          <p:spTgt spid="58"/>
                                        </p:tgtEl>
                                        <p:attrNameLst>
                                          <p:attrName>style.visibility</p:attrName>
                                        </p:attrNameLst>
                                      </p:cBhvr>
                                      <p:to>
                                        <p:strVal val="visible"/>
                                      </p:to>
                                    </p:set>
                                    <p:anim calcmode="lin" valueType="num">
                                      <p:cBhvr additive="base">
                                        <p:cTn id="165" dur="500" fill="hold"/>
                                        <p:tgtEl>
                                          <p:spTgt spid="58"/>
                                        </p:tgtEl>
                                        <p:attrNameLst>
                                          <p:attrName>ppt_x</p:attrName>
                                        </p:attrNameLst>
                                      </p:cBhvr>
                                      <p:tavLst>
                                        <p:tav tm="0">
                                          <p:val>
                                            <p:strVal val="#ppt_x"/>
                                          </p:val>
                                        </p:tav>
                                        <p:tav tm="100000">
                                          <p:val>
                                            <p:strVal val="#ppt_x"/>
                                          </p:val>
                                        </p:tav>
                                      </p:tavLst>
                                    </p:anim>
                                    <p:anim calcmode="lin" valueType="num">
                                      <p:cBhvr additive="base">
                                        <p:cTn id="166" dur="500" fill="hold"/>
                                        <p:tgtEl>
                                          <p:spTgt spid="58"/>
                                        </p:tgtEl>
                                        <p:attrNameLst>
                                          <p:attrName>ppt_y</p:attrName>
                                        </p:attrNameLst>
                                      </p:cBhvr>
                                      <p:tavLst>
                                        <p:tav tm="0">
                                          <p:val>
                                            <p:strVal val="1+#ppt_h/2"/>
                                          </p:val>
                                        </p:tav>
                                        <p:tav tm="100000">
                                          <p:val>
                                            <p:strVal val="#ppt_y"/>
                                          </p:val>
                                        </p:tav>
                                      </p:tavLst>
                                    </p:anim>
                                  </p:childTnLst>
                                </p:cTn>
                              </p:par>
                              <p:par>
                                <p:cTn id="167" presetID="2" presetClass="entr" presetSubtype="8" fill="hold" nodeType="withEffect">
                                  <p:stCondLst>
                                    <p:cond delay="0"/>
                                  </p:stCondLst>
                                  <p:childTnLst>
                                    <p:set>
                                      <p:cBhvr>
                                        <p:cTn id="168" dur="1" fill="hold">
                                          <p:stCondLst>
                                            <p:cond delay="0"/>
                                          </p:stCondLst>
                                        </p:cTn>
                                        <p:tgtEl>
                                          <p:spTgt spid="22"/>
                                        </p:tgtEl>
                                        <p:attrNameLst>
                                          <p:attrName>style.visibility</p:attrName>
                                        </p:attrNameLst>
                                      </p:cBhvr>
                                      <p:to>
                                        <p:strVal val="visible"/>
                                      </p:to>
                                    </p:set>
                                    <p:anim calcmode="lin" valueType="num">
                                      <p:cBhvr additive="base">
                                        <p:cTn id="169" dur="500" fill="hold"/>
                                        <p:tgtEl>
                                          <p:spTgt spid="22"/>
                                        </p:tgtEl>
                                        <p:attrNameLst>
                                          <p:attrName>ppt_x</p:attrName>
                                        </p:attrNameLst>
                                      </p:cBhvr>
                                      <p:tavLst>
                                        <p:tav tm="0">
                                          <p:val>
                                            <p:strVal val="0-#ppt_w/2"/>
                                          </p:val>
                                        </p:tav>
                                        <p:tav tm="100000">
                                          <p:val>
                                            <p:strVal val="#ppt_x"/>
                                          </p:val>
                                        </p:tav>
                                      </p:tavLst>
                                    </p:anim>
                                    <p:anim calcmode="lin" valueType="num">
                                      <p:cBhvr additive="base">
                                        <p:cTn id="170" dur="500" fill="hold"/>
                                        <p:tgtEl>
                                          <p:spTgt spid="22"/>
                                        </p:tgtEl>
                                        <p:attrNameLst>
                                          <p:attrName>ppt_y</p:attrName>
                                        </p:attrNameLst>
                                      </p:cBhvr>
                                      <p:tavLst>
                                        <p:tav tm="0">
                                          <p:val>
                                            <p:strVal val="#ppt_y"/>
                                          </p:val>
                                        </p:tav>
                                        <p:tav tm="100000">
                                          <p:val>
                                            <p:strVal val="#ppt_y"/>
                                          </p:val>
                                        </p:tav>
                                      </p:tavLst>
                                    </p:anim>
                                  </p:childTnLst>
                                </p:cTn>
                              </p:par>
                              <p:par>
                                <p:cTn id="171" presetID="2" presetClass="entr" presetSubtype="4" fill="hold" grpId="0" nodeType="withEffect">
                                  <p:stCondLst>
                                    <p:cond delay="0"/>
                                  </p:stCondLst>
                                  <p:childTnLst>
                                    <p:set>
                                      <p:cBhvr>
                                        <p:cTn id="172" dur="1" fill="hold">
                                          <p:stCondLst>
                                            <p:cond delay="0"/>
                                          </p:stCondLst>
                                        </p:cTn>
                                        <p:tgtEl>
                                          <p:spTgt spid="62"/>
                                        </p:tgtEl>
                                        <p:attrNameLst>
                                          <p:attrName>style.visibility</p:attrName>
                                        </p:attrNameLst>
                                      </p:cBhvr>
                                      <p:to>
                                        <p:strVal val="visible"/>
                                      </p:to>
                                    </p:set>
                                    <p:anim calcmode="lin" valueType="num">
                                      <p:cBhvr additive="base">
                                        <p:cTn id="173" dur="500" fill="hold"/>
                                        <p:tgtEl>
                                          <p:spTgt spid="62"/>
                                        </p:tgtEl>
                                        <p:attrNameLst>
                                          <p:attrName>ppt_x</p:attrName>
                                        </p:attrNameLst>
                                      </p:cBhvr>
                                      <p:tavLst>
                                        <p:tav tm="0">
                                          <p:val>
                                            <p:strVal val="#ppt_x"/>
                                          </p:val>
                                        </p:tav>
                                        <p:tav tm="100000">
                                          <p:val>
                                            <p:strVal val="#ppt_x"/>
                                          </p:val>
                                        </p:tav>
                                      </p:tavLst>
                                    </p:anim>
                                    <p:anim calcmode="lin" valueType="num">
                                      <p:cBhvr additive="base">
                                        <p:cTn id="174" dur="500" fill="hold"/>
                                        <p:tgtEl>
                                          <p:spTgt spid="62"/>
                                        </p:tgtEl>
                                        <p:attrNameLst>
                                          <p:attrName>ppt_y</p:attrName>
                                        </p:attrNameLst>
                                      </p:cBhvr>
                                      <p:tavLst>
                                        <p:tav tm="0">
                                          <p:val>
                                            <p:strVal val="1+#ppt_h/2"/>
                                          </p:val>
                                        </p:tav>
                                        <p:tav tm="100000">
                                          <p:val>
                                            <p:strVal val="#ppt_y"/>
                                          </p:val>
                                        </p:tav>
                                      </p:tavLst>
                                    </p:anim>
                                  </p:childTnLst>
                                </p:cTn>
                              </p:par>
                              <p:par>
                                <p:cTn id="175" presetID="2" presetClass="entr" presetSubtype="4" fill="hold" grpId="0" nodeType="withEffect">
                                  <p:stCondLst>
                                    <p:cond delay="0"/>
                                  </p:stCondLst>
                                  <p:childTnLst>
                                    <p:set>
                                      <p:cBhvr>
                                        <p:cTn id="176" dur="1" fill="hold">
                                          <p:stCondLst>
                                            <p:cond delay="0"/>
                                          </p:stCondLst>
                                        </p:cTn>
                                        <p:tgtEl>
                                          <p:spTgt spid="63"/>
                                        </p:tgtEl>
                                        <p:attrNameLst>
                                          <p:attrName>style.visibility</p:attrName>
                                        </p:attrNameLst>
                                      </p:cBhvr>
                                      <p:to>
                                        <p:strVal val="visible"/>
                                      </p:to>
                                    </p:set>
                                    <p:anim calcmode="lin" valueType="num">
                                      <p:cBhvr additive="base">
                                        <p:cTn id="177" dur="500" fill="hold"/>
                                        <p:tgtEl>
                                          <p:spTgt spid="63"/>
                                        </p:tgtEl>
                                        <p:attrNameLst>
                                          <p:attrName>ppt_x</p:attrName>
                                        </p:attrNameLst>
                                      </p:cBhvr>
                                      <p:tavLst>
                                        <p:tav tm="0">
                                          <p:val>
                                            <p:strVal val="#ppt_x"/>
                                          </p:val>
                                        </p:tav>
                                        <p:tav tm="100000">
                                          <p:val>
                                            <p:strVal val="#ppt_x"/>
                                          </p:val>
                                        </p:tav>
                                      </p:tavLst>
                                    </p:anim>
                                    <p:anim calcmode="lin" valueType="num">
                                      <p:cBhvr additive="base">
                                        <p:cTn id="178" dur="500" fill="hold"/>
                                        <p:tgtEl>
                                          <p:spTgt spid="63"/>
                                        </p:tgtEl>
                                        <p:attrNameLst>
                                          <p:attrName>ppt_y</p:attrName>
                                        </p:attrNameLst>
                                      </p:cBhvr>
                                      <p:tavLst>
                                        <p:tav tm="0">
                                          <p:val>
                                            <p:strVal val="1+#ppt_h/2"/>
                                          </p:val>
                                        </p:tav>
                                        <p:tav tm="100000">
                                          <p:val>
                                            <p:strVal val="#ppt_y"/>
                                          </p:val>
                                        </p:tav>
                                      </p:tavLst>
                                    </p:anim>
                                  </p:childTnLst>
                                </p:cTn>
                              </p:par>
                              <p:par>
                                <p:cTn id="179" presetID="2" presetClass="entr" presetSubtype="4" fill="hold" grpId="0" nodeType="withEffect">
                                  <p:stCondLst>
                                    <p:cond delay="0"/>
                                  </p:stCondLst>
                                  <p:childTnLst>
                                    <p:set>
                                      <p:cBhvr>
                                        <p:cTn id="180" dur="1" fill="hold">
                                          <p:stCondLst>
                                            <p:cond delay="0"/>
                                          </p:stCondLst>
                                        </p:cTn>
                                        <p:tgtEl>
                                          <p:spTgt spid="64"/>
                                        </p:tgtEl>
                                        <p:attrNameLst>
                                          <p:attrName>style.visibility</p:attrName>
                                        </p:attrNameLst>
                                      </p:cBhvr>
                                      <p:to>
                                        <p:strVal val="visible"/>
                                      </p:to>
                                    </p:set>
                                    <p:anim calcmode="lin" valueType="num">
                                      <p:cBhvr additive="base">
                                        <p:cTn id="181" dur="500" fill="hold"/>
                                        <p:tgtEl>
                                          <p:spTgt spid="64"/>
                                        </p:tgtEl>
                                        <p:attrNameLst>
                                          <p:attrName>ppt_x</p:attrName>
                                        </p:attrNameLst>
                                      </p:cBhvr>
                                      <p:tavLst>
                                        <p:tav tm="0">
                                          <p:val>
                                            <p:strVal val="#ppt_x"/>
                                          </p:val>
                                        </p:tav>
                                        <p:tav tm="100000">
                                          <p:val>
                                            <p:strVal val="#ppt_x"/>
                                          </p:val>
                                        </p:tav>
                                      </p:tavLst>
                                    </p:anim>
                                    <p:anim calcmode="lin" valueType="num">
                                      <p:cBhvr additive="base">
                                        <p:cTn id="182" dur="500" fill="hold"/>
                                        <p:tgtEl>
                                          <p:spTgt spid="64"/>
                                        </p:tgtEl>
                                        <p:attrNameLst>
                                          <p:attrName>ppt_y</p:attrName>
                                        </p:attrNameLst>
                                      </p:cBhvr>
                                      <p:tavLst>
                                        <p:tav tm="0">
                                          <p:val>
                                            <p:strVal val="1+#ppt_h/2"/>
                                          </p:val>
                                        </p:tav>
                                        <p:tav tm="100000">
                                          <p:val>
                                            <p:strVal val="#ppt_y"/>
                                          </p:val>
                                        </p:tav>
                                      </p:tavLst>
                                    </p:anim>
                                  </p:childTnLst>
                                </p:cTn>
                              </p:par>
                              <p:par>
                                <p:cTn id="183" presetID="2" presetClass="entr" presetSubtype="4" fill="hold" grpId="0" nodeType="withEffect">
                                  <p:stCondLst>
                                    <p:cond delay="0"/>
                                  </p:stCondLst>
                                  <p:childTnLst>
                                    <p:set>
                                      <p:cBhvr>
                                        <p:cTn id="184" dur="1" fill="hold">
                                          <p:stCondLst>
                                            <p:cond delay="0"/>
                                          </p:stCondLst>
                                        </p:cTn>
                                        <p:tgtEl>
                                          <p:spTgt spid="65"/>
                                        </p:tgtEl>
                                        <p:attrNameLst>
                                          <p:attrName>style.visibility</p:attrName>
                                        </p:attrNameLst>
                                      </p:cBhvr>
                                      <p:to>
                                        <p:strVal val="visible"/>
                                      </p:to>
                                    </p:set>
                                    <p:anim calcmode="lin" valueType="num">
                                      <p:cBhvr additive="base">
                                        <p:cTn id="185" dur="500" fill="hold"/>
                                        <p:tgtEl>
                                          <p:spTgt spid="65"/>
                                        </p:tgtEl>
                                        <p:attrNameLst>
                                          <p:attrName>ppt_x</p:attrName>
                                        </p:attrNameLst>
                                      </p:cBhvr>
                                      <p:tavLst>
                                        <p:tav tm="0">
                                          <p:val>
                                            <p:strVal val="#ppt_x"/>
                                          </p:val>
                                        </p:tav>
                                        <p:tav tm="100000">
                                          <p:val>
                                            <p:strVal val="#ppt_x"/>
                                          </p:val>
                                        </p:tav>
                                      </p:tavLst>
                                    </p:anim>
                                    <p:anim calcmode="lin" valueType="num">
                                      <p:cBhvr additive="base">
                                        <p:cTn id="186" dur="500" fill="hold"/>
                                        <p:tgtEl>
                                          <p:spTgt spid="65"/>
                                        </p:tgtEl>
                                        <p:attrNameLst>
                                          <p:attrName>ppt_y</p:attrName>
                                        </p:attrNameLst>
                                      </p:cBhvr>
                                      <p:tavLst>
                                        <p:tav tm="0">
                                          <p:val>
                                            <p:strVal val="1+#ppt_h/2"/>
                                          </p:val>
                                        </p:tav>
                                        <p:tav tm="100000">
                                          <p:val>
                                            <p:strVal val="#ppt_y"/>
                                          </p:val>
                                        </p:tav>
                                      </p:tavLst>
                                    </p:anim>
                                  </p:childTnLst>
                                </p:cTn>
                              </p:par>
                              <p:par>
                                <p:cTn id="187" presetID="2" presetClass="entr" presetSubtype="4" fill="hold" grpId="0" nodeType="withEffect">
                                  <p:stCondLst>
                                    <p:cond delay="0"/>
                                  </p:stCondLst>
                                  <p:childTnLst>
                                    <p:set>
                                      <p:cBhvr>
                                        <p:cTn id="188" dur="1" fill="hold">
                                          <p:stCondLst>
                                            <p:cond delay="0"/>
                                          </p:stCondLst>
                                        </p:cTn>
                                        <p:tgtEl>
                                          <p:spTgt spid="66"/>
                                        </p:tgtEl>
                                        <p:attrNameLst>
                                          <p:attrName>style.visibility</p:attrName>
                                        </p:attrNameLst>
                                      </p:cBhvr>
                                      <p:to>
                                        <p:strVal val="visible"/>
                                      </p:to>
                                    </p:set>
                                    <p:anim calcmode="lin" valueType="num">
                                      <p:cBhvr additive="base">
                                        <p:cTn id="189" dur="500" fill="hold"/>
                                        <p:tgtEl>
                                          <p:spTgt spid="66"/>
                                        </p:tgtEl>
                                        <p:attrNameLst>
                                          <p:attrName>ppt_x</p:attrName>
                                        </p:attrNameLst>
                                      </p:cBhvr>
                                      <p:tavLst>
                                        <p:tav tm="0">
                                          <p:val>
                                            <p:strVal val="#ppt_x"/>
                                          </p:val>
                                        </p:tav>
                                        <p:tav tm="100000">
                                          <p:val>
                                            <p:strVal val="#ppt_x"/>
                                          </p:val>
                                        </p:tav>
                                      </p:tavLst>
                                    </p:anim>
                                    <p:anim calcmode="lin" valueType="num">
                                      <p:cBhvr additive="base">
                                        <p:cTn id="190" dur="500" fill="hold"/>
                                        <p:tgtEl>
                                          <p:spTgt spid="66"/>
                                        </p:tgtEl>
                                        <p:attrNameLst>
                                          <p:attrName>ppt_y</p:attrName>
                                        </p:attrNameLst>
                                      </p:cBhvr>
                                      <p:tavLst>
                                        <p:tav tm="0">
                                          <p:val>
                                            <p:strVal val="1+#ppt_h/2"/>
                                          </p:val>
                                        </p:tav>
                                        <p:tav tm="100000">
                                          <p:val>
                                            <p:strVal val="#ppt_y"/>
                                          </p:val>
                                        </p:tav>
                                      </p:tavLst>
                                    </p:anim>
                                  </p:childTnLst>
                                </p:cTn>
                              </p:par>
                              <p:par>
                                <p:cTn id="191" presetID="2" presetClass="entr" presetSubtype="8" fill="hold" grpId="0" nodeType="withEffect">
                                  <p:stCondLst>
                                    <p:cond delay="0"/>
                                  </p:stCondLst>
                                  <p:childTnLst>
                                    <p:set>
                                      <p:cBhvr>
                                        <p:cTn id="192" dur="1" fill="hold">
                                          <p:stCondLst>
                                            <p:cond delay="0"/>
                                          </p:stCondLst>
                                        </p:cTn>
                                        <p:tgtEl>
                                          <p:spTgt spid="67"/>
                                        </p:tgtEl>
                                        <p:attrNameLst>
                                          <p:attrName>style.visibility</p:attrName>
                                        </p:attrNameLst>
                                      </p:cBhvr>
                                      <p:to>
                                        <p:strVal val="visible"/>
                                      </p:to>
                                    </p:set>
                                    <p:anim calcmode="lin" valueType="num">
                                      <p:cBhvr additive="base">
                                        <p:cTn id="193" dur="500" fill="hold"/>
                                        <p:tgtEl>
                                          <p:spTgt spid="67"/>
                                        </p:tgtEl>
                                        <p:attrNameLst>
                                          <p:attrName>ppt_x</p:attrName>
                                        </p:attrNameLst>
                                      </p:cBhvr>
                                      <p:tavLst>
                                        <p:tav tm="0">
                                          <p:val>
                                            <p:strVal val="0-#ppt_w/2"/>
                                          </p:val>
                                        </p:tav>
                                        <p:tav tm="100000">
                                          <p:val>
                                            <p:strVal val="#ppt_x"/>
                                          </p:val>
                                        </p:tav>
                                      </p:tavLst>
                                    </p:anim>
                                    <p:anim calcmode="lin" valueType="num">
                                      <p:cBhvr additive="base">
                                        <p:cTn id="194" dur="500" fill="hold"/>
                                        <p:tgtEl>
                                          <p:spTgt spid="67"/>
                                        </p:tgtEl>
                                        <p:attrNameLst>
                                          <p:attrName>ppt_y</p:attrName>
                                        </p:attrNameLst>
                                      </p:cBhvr>
                                      <p:tavLst>
                                        <p:tav tm="0">
                                          <p:val>
                                            <p:strVal val="#ppt_y"/>
                                          </p:val>
                                        </p:tav>
                                        <p:tav tm="100000">
                                          <p:val>
                                            <p:strVal val="#ppt_y"/>
                                          </p:val>
                                        </p:tav>
                                      </p:tavLst>
                                    </p:anim>
                                  </p:childTnLst>
                                </p:cTn>
                              </p:par>
                              <p:par>
                                <p:cTn id="195" presetID="2" presetClass="entr" presetSubtype="4" fill="hold" grpId="0" nodeType="withEffect">
                                  <p:stCondLst>
                                    <p:cond delay="0"/>
                                  </p:stCondLst>
                                  <p:childTnLst>
                                    <p:set>
                                      <p:cBhvr>
                                        <p:cTn id="196" dur="1" fill="hold">
                                          <p:stCondLst>
                                            <p:cond delay="0"/>
                                          </p:stCondLst>
                                        </p:cTn>
                                        <p:tgtEl>
                                          <p:spTgt spid="68"/>
                                        </p:tgtEl>
                                        <p:attrNameLst>
                                          <p:attrName>style.visibility</p:attrName>
                                        </p:attrNameLst>
                                      </p:cBhvr>
                                      <p:to>
                                        <p:strVal val="visible"/>
                                      </p:to>
                                    </p:set>
                                    <p:anim calcmode="lin" valueType="num">
                                      <p:cBhvr additive="base">
                                        <p:cTn id="197" dur="500" fill="hold"/>
                                        <p:tgtEl>
                                          <p:spTgt spid="68"/>
                                        </p:tgtEl>
                                        <p:attrNameLst>
                                          <p:attrName>ppt_x</p:attrName>
                                        </p:attrNameLst>
                                      </p:cBhvr>
                                      <p:tavLst>
                                        <p:tav tm="0">
                                          <p:val>
                                            <p:strVal val="#ppt_x"/>
                                          </p:val>
                                        </p:tav>
                                        <p:tav tm="100000">
                                          <p:val>
                                            <p:strVal val="#ppt_x"/>
                                          </p:val>
                                        </p:tav>
                                      </p:tavLst>
                                    </p:anim>
                                    <p:anim calcmode="lin" valueType="num">
                                      <p:cBhvr additive="base">
                                        <p:cTn id="198" dur="500" fill="hold"/>
                                        <p:tgtEl>
                                          <p:spTgt spid="68"/>
                                        </p:tgtEl>
                                        <p:attrNameLst>
                                          <p:attrName>ppt_y</p:attrName>
                                        </p:attrNameLst>
                                      </p:cBhvr>
                                      <p:tavLst>
                                        <p:tav tm="0">
                                          <p:val>
                                            <p:strVal val="1+#ppt_h/2"/>
                                          </p:val>
                                        </p:tav>
                                        <p:tav tm="100000">
                                          <p:val>
                                            <p:strVal val="#ppt_y"/>
                                          </p:val>
                                        </p:tav>
                                      </p:tavLst>
                                    </p:anim>
                                  </p:childTnLst>
                                </p:cTn>
                              </p:par>
                              <p:par>
                                <p:cTn id="199" presetID="2" presetClass="entr" presetSubtype="4" fill="hold" grpId="0" nodeType="withEffect">
                                  <p:stCondLst>
                                    <p:cond delay="0"/>
                                  </p:stCondLst>
                                  <p:childTnLst>
                                    <p:set>
                                      <p:cBhvr>
                                        <p:cTn id="200" dur="1" fill="hold">
                                          <p:stCondLst>
                                            <p:cond delay="0"/>
                                          </p:stCondLst>
                                        </p:cTn>
                                        <p:tgtEl>
                                          <p:spTgt spid="69"/>
                                        </p:tgtEl>
                                        <p:attrNameLst>
                                          <p:attrName>style.visibility</p:attrName>
                                        </p:attrNameLst>
                                      </p:cBhvr>
                                      <p:to>
                                        <p:strVal val="visible"/>
                                      </p:to>
                                    </p:set>
                                    <p:anim calcmode="lin" valueType="num">
                                      <p:cBhvr additive="base">
                                        <p:cTn id="201" dur="500" fill="hold"/>
                                        <p:tgtEl>
                                          <p:spTgt spid="69"/>
                                        </p:tgtEl>
                                        <p:attrNameLst>
                                          <p:attrName>ppt_x</p:attrName>
                                        </p:attrNameLst>
                                      </p:cBhvr>
                                      <p:tavLst>
                                        <p:tav tm="0">
                                          <p:val>
                                            <p:strVal val="#ppt_x"/>
                                          </p:val>
                                        </p:tav>
                                        <p:tav tm="100000">
                                          <p:val>
                                            <p:strVal val="#ppt_x"/>
                                          </p:val>
                                        </p:tav>
                                      </p:tavLst>
                                    </p:anim>
                                    <p:anim calcmode="lin" valueType="num">
                                      <p:cBhvr additive="base">
                                        <p:cTn id="202" dur="500" fill="hold"/>
                                        <p:tgtEl>
                                          <p:spTgt spid="69"/>
                                        </p:tgtEl>
                                        <p:attrNameLst>
                                          <p:attrName>ppt_y</p:attrName>
                                        </p:attrNameLst>
                                      </p:cBhvr>
                                      <p:tavLst>
                                        <p:tav tm="0">
                                          <p:val>
                                            <p:strVal val="1+#ppt_h/2"/>
                                          </p:val>
                                        </p:tav>
                                        <p:tav tm="100000">
                                          <p:val>
                                            <p:strVal val="#ppt_y"/>
                                          </p:val>
                                        </p:tav>
                                      </p:tavLst>
                                    </p:anim>
                                  </p:childTnLst>
                                </p:cTn>
                              </p:par>
                              <p:par>
                                <p:cTn id="203" presetID="2" presetClass="entr" presetSubtype="4" fill="hold" grpId="0" nodeType="withEffect">
                                  <p:stCondLst>
                                    <p:cond delay="0"/>
                                  </p:stCondLst>
                                  <p:childTnLst>
                                    <p:set>
                                      <p:cBhvr>
                                        <p:cTn id="204" dur="1" fill="hold">
                                          <p:stCondLst>
                                            <p:cond delay="0"/>
                                          </p:stCondLst>
                                        </p:cTn>
                                        <p:tgtEl>
                                          <p:spTgt spid="70"/>
                                        </p:tgtEl>
                                        <p:attrNameLst>
                                          <p:attrName>style.visibility</p:attrName>
                                        </p:attrNameLst>
                                      </p:cBhvr>
                                      <p:to>
                                        <p:strVal val="visible"/>
                                      </p:to>
                                    </p:set>
                                    <p:anim calcmode="lin" valueType="num">
                                      <p:cBhvr additive="base">
                                        <p:cTn id="205" dur="500" fill="hold"/>
                                        <p:tgtEl>
                                          <p:spTgt spid="70"/>
                                        </p:tgtEl>
                                        <p:attrNameLst>
                                          <p:attrName>ppt_x</p:attrName>
                                        </p:attrNameLst>
                                      </p:cBhvr>
                                      <p:tavLst>
                                        <p:tav tm="0">
                                          <p:val>
                                            <p:strVal val="#ppt_x"/>
                                          </p:val>
                                        </p:tav>
                                        <p:tav tm="100000">
                                          <p:val>
                                            <p:strVal val="#ppt_x"/>
                                          </p:val>
                                        </p:tav>
                                      </p:tavLst>
                                    </p:anim>
                                    <p:anim calcmode="lin" valueType="num">
                                      <p:cBhvr additive="base">
                                        <p:cTn id="206" dur="500" fill="hold"/>
                                        <p:tgtEl>
                                          <p:spTgt spid="70"/>
                                        </p:tgtEl>
                                        <p:attrNameLst>
                                          <p:attrName>ppt_y</p:attrName>
                                        </p:attrNameLst>
                                      </p:cBhvr>
                                      <p:tavLst>
                                        <p:tav tm="0">
                                          <p:val>
                                            <p:strVal val="1+#ppt_h/2"/>
                                          </p:val>
                                        </p:tav>
                                        <p:tav tm="100000">
                                          <p:val>
                                            <p:strVal val="#ppt_y"/>
                                          </p:val>
                                        </p:tav>
                                      </p:tavLst>
                                    </p:anim>
                                  </p:childTnLst>
                                </p:cTn>
                              </p:par>
                              <p:par>
                                <p:cTn id="207" presetID="2" presetClass="entr" presetSubtype="4" fill="hold" grpId="0" nodeType="withEffect">
                                  <p:stCondLst>
                                    <p:cond delay="0"/>
                                  </p:stCondLst>
                                  <p:childTnLst>
                                    <p:set>
                                      <p:cBhvr>
                                        <p:cTn id="208" dur="1" fill="hold">
                                          <p:stCondLst>
                                            <p:cond delay="0"/>
                                          </p:stCondLst>
                                        </p:cTn>
                                        <p:tgtEl>
                                          <p:spTgt spid="71"/>
                                        </p:tgtEl>
                                        <p:attrNameLst>
                                          <p:attrName>style.visibility</p:attrName>
                                        </p:attrNameLst>
                                      </p:cBhvr>
                                      <p:to>
                                        <p:strVal val="visible"/>
                                      </p:to>
                                    </p:set>
                                    <p:anim calcmode="lin" valueType="num">
                                      <p:cBhvr additive="base">
                                        <p:cTn id="209" dur="500" fill="hold"/>
                                        <p:tgtEl>
                                          <p:spTgt spid="71"/>
                                        </p:tgtEl>
                                        <p:attrNameLst>
                                          <p:attrName>ppt_x</p:attrName>
                                        </p:attrNameLst>
                                      </p:cBhvr>
                                      <p:tavLst>
                                        <p:tav tm="0">
                                          <p:val>
                                            <p:strVal val="#ppt_x"/>
                                          </p:val>
                                        </p:tav>
                                        <p:tav tm="100000">
                                          <p:val>
                                            <p:strVal val="#ppt_x"/>
                                          </p:val>
                                        </p:tav>
                                      </p:tavLst>
                                    </p:anim>
                                    <p:anim calcmode="lin" valueType="num">
                                      <p:cBhvr additive="base">
                                        <p:cTn id="210" dur="500" fill="hold"/>
                                        <p:tgtEl>
                                          <p:spTgt spid="71"/>
                                        </p:tgtEl>
                                        <p:attrNameLst>
                                          <p:attrName>ppt_y</p:attrName>
                                        </p:attrNameLst>
                                      </p:cBhvr>
                                      <p:tavLst>
                                        <p:tav tm="0">
                                          <p:val>
                                            <p:strVal val="1+#ppt_h/2"/>
                                          </p:val>
                                        </p:tav>
                                        <p:tav tm="100000">
                                          <p:val>
                                            <p:strVal val="#ppt_y"/>
                                          </p:val>
                                        </p:tav>
                                      </p:tavLst>
                                    </p:anim>
                                  </p:childTnLst>
                                </p:cTn>
                              </p:par>
                              <p:par>
                                <p:cTn id="211" presetID="2" presetClass="entr" presetSubtype="4" fill="hold" grpId="0" nodeType="withEffect">
                                  <p:stCondLst>
                                    <p:cond delay="0"/>
                                  </p:stCondLst>
                                  <p:childTnLst>
                                    <p:set>
                                      <p:cBhvr>
                                        <p:cTn id="212" dur="1" fill="hold">
                                          <p:stCondLst>
                                            <p:cond delay="0"/>
                                          </p:stCondLst>
                                        </p:cTn>
                                        <p:tgtEl>
                                          <p:spTgt spid="72"/>
                                        </p:tgtEl>
                                        <p:attrNameLst>
                                          <p:attrName>style.visibility</p:attrName>
                                        </p:attrNameLst>
                                      </p:cBhvr>
                                      <p:to>
                                        <p:strVal val="visible"/>
                                      </p:to>
                                    </p:set>
                                    <p:anim calcmode="lin" valueType="num">
                                      <p:cBhvr additive="base">
                                        <p:cTn id="213" dur="500" fill="hold"/>
                                        <p:tgtEl>
                                          <p:spTgt spid="72"/>
                                        </p:tgtEl>
                                        <p:attrNameLst>
                                          <p:attrName>ppt_x</p:attrName>
                                        </p:attrNameLst>
                                      </p:cBhvr>
                                      <p:tavLst>
                                        <p:tav tm="0">
                                          <p:val>
                                            <p:strVal val="#ppt_x"/>
                                          </p:val>
                                        </p:tav>
                                        <p:tav tm="100000">
                                          <p:val>
                                            <p:strVal val="#ppt_x"/>
                                          </p:val>
                                        </p:tav>
                                      </p:tavLst>
                                    </p:anim>
                                    <p:anim calcmode="lin" valueType="num">
                                      <p:cBhvr additive="base">
                                        <p:cTn id="214" dur="500" fill="hold"/>
                                        <p:tgtEl>
                                          <p:spTgt spid="72"/>
                                        </p:tgtEl>
                                        <p:attrNameLst>
                                          <p:attrName>ppt_y</p:attrName>
                                        </p:attrNameLst>
                                      </p:cBhvr>
                                      <p:tavLst>
                                        <p:tav tm="0">
                                          <p:val>
                                            <p:strVal val="1+#ppt_h/2"/>
                                          </p:val>
                                        </p:tav>
                                        <p:tav tm="100000">
                                          <p:val>
                                            <p:strVal val="#ppt_y"/>
                                          </p:val>
                                        </p:tav>
                                      </p:tavLst>
                                    </p:anim>
                                  </p:childTnLst>
                                </p:cTn>
                              </p:par>
                              <p:par>
                                <p:cTn id="215" presetID="2" presetClass="entr" presetSubtype="4" fill="hold" grpId="0" nodeType="withEffect">
                                  <p:stCondLst>
                                    <p:cond delay="0"/>
                                  </p:stCondLst>
                                  <p:childTnLst>
                                    <p:set>
                                      <p:cBhvr>
                                        <p:cTn id="216" dur="1" fill="hold">
                                          <p:stCondLst>
                                            <p:cond delay="0"/>
                                          </p:stCondLst>
                                        </p:cTn>
                                        <p:tgtEl>
                                          <p:spTgt spid="73"/>
                                        </p:tgtEl>
                                        <p:attrNameLst>
                                          <p:attrName>style.visibility</p:attrName>
                                        </p:attrNameLst>
                                      </p:cBhvr>
                                      <p:to>
                                        <p:strVal val="visible"/>
                                      </p:to>
                                    </p:set>
                                    <p:anim calcmode="lin" valueType="num">
                                      <p:cBhvr additive="base">
                                        <p:cTn id="217" dur="500" fill="hold"/>
                                        <p:tgtEl>
                                          <p:spTgt spid="73"/>
                                        </p:tgtEl>
                                        <p:attrNameLst>
                                          <p:attrName>ppt_x</p:attrName>
                                        </p:attrNameLst>
                                      </p:cBhvr>
                                      <p:tavLst>
                                        <p:tav tm="0">
                                          <p:val>
                                            <p:strVal val="#ppt_x"/>
                                          </p:val>
                                        </p:tav>
                                        <p:tav tm="100000">
                                          <p:val>
                                            <p:strVal val="#ppt_x"/>
                                          </p:val>
                                        </p:tav>
                                      </p:tavLst>
                                    </p:anim>
                                    <p:anim calcmode="lin" valueType="num">
                                      <p:cBhvr additive="base">
                                        <p:cTn id="218" dur="500" fill="hold"/>
                                        <p:tgtEl>
                                          <p:spTgt spid="73"/>
                                        </p:tgtEl>
                                        <p:attrNameLst>
                                          <p:attrName>ppt_y</p:attrName>
                                        </p:attrNameLst>
                                      </p:cBhvr>
                                      <p:tavLst>
                                        <p:tav tm="0">
                                          <p:val>
                                            <p:strVal val="1+#ppt_h/2"/>
                                          </p:val>
                                        </p:tav>
                                        <p:tav tm="100000">
                                          <p:val>
                                            <p:strVal val="#ppt_y"/>
                                          </p:val>
                                        </p:tav>
                                      </p:tavLst>
                                    </p:anim>
                                  </p:childTnLst>
                                </p:cTn>
                              </p:par>
                              <p:par>
                                <p:cTn id="219" presetID="2" presetClass="entr" presetSubtype="4" fill="hold" grpId="0" nodeType="withEffect">
                                  <p:stCondLst>
                                    <p:cond delay="0"/>
                                  </p:stCondLst>
                                  <p:childTnLst>
                                    <p:set>
                                      <p:cBhvr>
                                        <p:cTn id="220" dur="1" fill="hold">
                                          <p:stCondLst>
                                            <p:cond delay="0"/>
                                          </p:stCondLst>
                                        </p:cTn>
                                        <p:tgtEl>
                                          <p:spTgt spid="74"/>
                                        </p:tgtEl>
                                        <p:attrNameLst>
                                          <p:attrName>style.visibility</p:attrName>
                                        </p:attrNameLst>
                                      </p:cBhvr>
                                      <p:to>
                                        <p:strVal val="visible"/>
                                      </p:to>
                                    </p:set>
                                    <p:anim calcmode="lin" valueType="num">
                                      <p:cBhvr additive="base">
                                        <p:cTn id="221" dur="500" fill="hold"/>
                                        <p:tgtEl>
                                          <p:spTgt spid="74"/>
                                        </p:tgtEl>
                                        <p:attrNameLst>
                                          <p:attrName>ppt_x</p:attrName>
                                        </p:attrNameLst>
                                      </p:cBhvr>
                                      <p:tavLst>
                                        <p:tav tm="0">
                                          <p:val>
                                            <p:strVal val="#ppt_x"/>
                                          </p:val>
                                        </p:tav>
                                        <p:tav tm="100000">
                                          <p:val>
                                            <p:strVal val="#ppt_x"/>
                                          </p:val>
                                        </p:tav>
                                      </p:tavLst>
                                    </p:anim>
                                    <p:anim calcmode="lin" valueType="num">
                                      <p:cBhvr additive="base">
                                        <p:cTn id="222" dur="500" fill="hold"/>
                                        <p:tgtEl>
                                          <p:spTgt spid="74"/>
                                        </p:tgtEl>
                                        <p:attrNameLst>
                                          <p:attrName>ppt_y</p:attrName>
                                        </p:attrNameLst>
                                      </p:cBhvr>
                                      <p:tavLst>
                                        <p:tav tm="0">
                                          <p:val>
                                            <p:strVal val="1+#ppt_h/2"/>
                                          </p:val>
                                        </p:tav>
                                        <p:tav tm="100000">
                                          <p:val>
                                            <p:strVal val="#ppt_y"/>
                                          </p:val>
                                        </p:tav>
                                      </p:tavLst>
                                    </p:anim>
                                  </p:childTnLst>
                                </p:cTn>
                              </p:par>
                              <p:par>
                                <p:cTn id="223" presetID="2" presetClass="entr" presetSubtype="4" fill="hold" grpId="0" nodeType="withEffect">
                                  <p:stCondLst>
                                    <p:cond delay="0"/>
                                  </p:stCondLst>
                                  <p:childTnLst>
                                    <p:set>
                                      <p:cBhvr>
                                        <p:cTn id="224" dur="1" fill="hold">
                                          <p:stCondLst>
                                            <p:cond delay="0"/>
                                          </p:stCondLst>
                                        </p:cTn>
                                        <p:tgtEl>
                                          <p:spTgt spid="75"/>
                                        </p:tgtEl>
                                        <p:attrNameLst>
                                          <p:attrName>style.visibility</p:attrName>
                                        </p:attrNameLst>
                                      </p:cBhvr>
                                      <p:to>
                                        <p:strVal val="visible"/>
                                      </p:to>
                                    </p:set>
                                    <p:anim calcmode="lin" valueType="num">
                                      <p:cBhvr additive="base">
                                        <p:cTn id="225" dur="500" fill="hold"/>
                                        <p:tgtEl>
                                          <p:spTgt spid="75"/>
                                        </p:tgtEl>
                                        <p:attrNameLst>
                                          <p:attrName>ppt_x</p:attrName>
                                        </p:attrNameLst>
                                      </p:cBhvr>
                                      <p:tavLst>
                                        <p:tav tm="0">
                                          <p:val>
                                            <p:strVal val="#ppt_x"/>
                                          </p:val>
                                        </p:tav>
                                        <p:tav tm="100000">
                                          <p:val>
                                            <p:strVal val="#ppt_x"/>
                                          </p:val>
                                        </p:tav>
                                      </p:tavLst>
                                    </p:anim>
                                    <p:anim calcmode="lin" valueType="num">
                                      <p:cBhvr additive="base">
                                        <p:cTn id="226" dur="500" fill="hold"/>
                                        <p:tgtEl>
                                          <p:spTgt spid="75"/>
                                        </p:tgtEl>
                                        <p:attrNameLst>
                                          <p:attrName>ppt_y</p:attrName>
                                        </p:attrNameLst>
                                      </p:cBhvr>
                                      <p:tavLst>
                                        <p:tav tm="0">
                                          <p:val>
                                            <p:strVal val="1+#ppt_h/2"/>
                                          </p:val>
                                        </p:tav>
                                        <p:tav tm="100000">
                                          <p:val>
                                            <p:strVal val="#ppt_y"/>
                                          </p:val>
                                        </p:tav>
                                      </p:tavLst>
                                    </p:anim>
                                  </p:childTnLst>
                                </p:cTn>
                              </p:par>
                              <p:par>
                                <p:cTn id="227" presetID="2" presetClass="entr" presetSubtype="4" fill="hold" grpId="0" nodeType="withEffect">
                                  <p:stCondLst>
                                    <p:cond delay="0"/>
                                  </p:stCondLst>
                                  <p:childTnLst>
                                    <p:set>
                                      <p:cBhvr>
                                        <p:cTn id="228" dur="1" fill="hold">
                                          <p:stCondLst>
                                            <p:cond delay="0"/>
                                          </p:stCondLst>
                                        </p:cTn>
                                        <p:tgtEl>
                                          <p:spTgt spid="76"/>
                                        </p:tgtEl>
                                        <p:attrNameLst>
                                          <p:attrName>style.visibility</p:attrName>
                                        </p:attrNameLst>
                                      </p:cBhvr>
                                      <p:to>
                                        <p:strVal val="visible"/>
                                      </p:to>
                                    </p:set>
                                    <p:anim calcmode="lin" valueType="num">
                                      <p:cBhvr additive="base">
                                        <p:cTn id="229" dur="500" fill="hold"/>
                                        <p:tgtEl>
                                          <p:spTgt spid="76"/>
                                        </p:tgtEl>
                                        <p:attrNameLst>
                                          <p:attrName>ppt_x</p:attrName>
                                        </p:attrNameLst>
                                      </p:cBhvr>
                                      <p:tavLst>
                                        <p:tav tm="0">
                                          <p:val>
                                            <p:strVal val="#ppt_x"/>
                                          </p:val>
                                        </p:tav>
                                        <p:tav tm="100000">
                                          <p:val>
                                            <p:strVal val="#ppt_x"/>
                                          </p:val>
                                        </p:tav>
                                      </p:tavLst>
                                    </p:anim>
                                    <p:anim calcmode="lin" valueType="num">
                                      <p:cBhvr additive="base">
                                        <p:cTn id="230" dur="500" fill="hold"/>
                                        <p:tgtEl>
                                          <p:spTgt spid="76"/>
                                        </p:tgtEl>
                                        <p:attrNameLst>
                                          <p:attrName>ppt_y</p:attrName>
                                        </p:attrNameLst>
                                      </p:cBhvr>
                                      <p:tavLst>
                                        <p:tav tm="0">
                                          <p:val>
                                            <p:strVal val="1+#ppt_h/2"/>
                                          </p:val>
                                        </p:tav>
                                        <p:tav tm="100000">
                                          <p:val>
                                            <p:strVal val="#ppt_y"/>
                                          </p:val>
                                        </p:tav>
                                      </p:tavLst>
                                    </p:anim>
                                  </p:childTnLst>
                                </p:cTn>
                              </p:par>
                              <p:par>
                                <p:cTn id="231" presetID="2" presetClass="entr" presetSubtype="4" fill="hold" grpId="0" nodeType="withEffect">
                                  <p:stCondLst>
                                    <p:cond delay="0"/>
                                  </p:stCondLst>
                                  <p:childTnLst>
                                    <p:set>
                                      <p:cBhvr>
                                        <p:cTn id="232" dur="1" fill="hold">
                                          <p:stCondLst>
                                            <p:cond delay="0"/>
                                          </p:stCondLst>
                                        </p:cTn>
                                        <p:tgtEl>
                                          <p:spTgt spid="77"/>
                                        </p:tgtEl>
                                        <p:attrNameLst>
                                          <p:attrName>style.visibility</p:attrName>
                                        </p:attrNameLst>
                                      </p:cBhvr>
                                      <p:to>
                                        <p:strVal val="visible"/>
                                      </p:to>
                                    </p:set>
                                    <p:anim calcmode="lin" valueType="num">
                                      <p:cBhvr additive="base">
                                        <p:cTn id="233" dur="500" fill="hold"/>
                                        <p:tgtEl>
                                          <p:spTgt spid="77"/>
                                        </p:tgtEl>
                                        <p:attrNameLst>
                                          <p:attrName>ppt_x</p:attrName>
                                        </p:attrNameLst>
                                      </p:cBhvr>
                                      <p:tavLst>
                                        <p:tav tm="0">
                                          <p:val>
                                            <p:strVal val="#ppt_x"/>
                                          </p:val>
                                        </p:tav>
                                        <p:tav tm="100000">
                                          <p:val>
                                            <p:strVal val="#ppt_x"/>
                                          </p:val>
                                        </p:tav>
                                      </p:tavLst>
                                    </p:anim>
                                    <p:anim calcmode="lin" valueType="num">
                                      <p:cBhvr additive="base">
                                        <p:cTn id="234" dur="500" fill="hold"/>
                                        <p:tgtEl>
                                          <p:spTgt spid="77"/>
                                        </p:tgtEl>
                                        <p:attrNameLst>
                                          <p:attrName>ppt_y</p:attrName>
                                        </p:attrNameLst>
                                      </p:cBhvr>
                                      <p:tavLst>
                                        <p:tav tm="0">
                                          <p:val>
                                            <p:strVal val="1+#ppt_h/2"/>
                                          </p:val>
                                        </p:tav>
                                        <p:tav tm="100000">
                                          <p:val>
                                            <p:strVal val="#ppt_y"/>
                                          </p:val>
                                        </p:tav>
                                      </p:tavLst>
                                    </p:anim>
                                  </p:childTnLst>
                                </p:cTn>
                              </p:par>
                              <p:par>
                                <p:cTn id="235" presetID="2" presetClass="entr" presetSubtype="4" fill="hold" grpId="0" nodeType="withEffect">
                                  <p:stCondLst>
                                    <p:cond delay="0"/>
                                  </p:stCondLst>
                                  <p:childTnLst>
                                    <p:set>
                                      <p:cBhvr>
                                        <p:cTn id="236" dur="1" fill="hold">
                                          <p:stCondLst>
                                            <p:cond delay="0"/>
                                          </p:stCondLst>
                                        </p:cTn>
                                        <p:tgtEl>
                                          <p:spTgt spid="78"/>
                                        </p:tgtEl>
                                        <p:attrNameLst>
                                          <p:attrName>style.visibility</p:attrName>
                                        </p:attrNameLst>
                                      </p:cBhvr>
                                      <p:to>
                                        <p:strVal val="visible"/>
                                      </p:to>
                                    </p:set>
                                    <p:anim calcmode="lin" valueType="num">
                                      <p:cBhvr additive="base">
                                        <p:cTn id="237" dur="500" fill="hold"/>
                                        <p:tgtEl>
                                          <p:spTgt spid="78"/>
                                        </p:tgtEl>
                                        <p:attrNameLst>
                                          <p:attrName>ppt_x</p:attrName>
                                        </p:attrNameLst>
                                      </p:cBhvr>
                                      <p:tavLst>
                                        <p:tav tm="0">
                                          <p:val>
                                            <p:strVal val="#ppt_x"/>
                                          </p:val>
                                        </p:tav>
                                        <p:tav tm="100000">
                                          <p:val>
                                            <p:strVal val="#ppt_x"/>
                                          </p:val>
                                        </p:tav>
                                      </p:tavLst>
                                    </p:anim>
                                    <p:anim calcmode="lin" valueType="num">
                                      <p:cBhvr additive="base">
                                        <p:cTn id="238" dur="500" fill="hold"/>
                                        <p:tgtEl>
                                          <p:spTgt spid="78"/>
                                        </p:tgtEl>
                                        <p:attrNameLst>
                                          <p:attrName>ppt_y</p:attrName>
                                        </p:attrNameLst>
                                      </p:cBhvr>
                                      <p:tavLst>
                                        <p:tav tm="0">
                                          <p:val>
                                            <p:strVal val="1+#ppt_h/2"/>
                                          </p:val>
                                        </p:tav>
                                        <p:tav tm="100000">
                                          <p:val>
                                            <p:strVal val="#ppt_y"/>
                                          </p:val>
                                        </p:tav>
                                      </p:tavLst>
                                    </p:anim>
                                  </p:childTnLst>
                                </p:cTn>
                              </p:par>
                              <p:par>
                                <p:cTn id="239" presetID="2" presetClass="entr" presetSubtype="4" fill="hold" grpId="0" nodeType="withEffect">
                                  <p:stCondLst>
                                    <p:cond delay="0"/>
                                  </p:stCondLst>
                                  <p:childTnLst>
                                    <p:set>
                                      <p:cBhvr>
                                        <p:cTn id="240" dur="1" fill="hold">
                                          <p:stCondLst>
                                            <p:cond delay="0"/>
                                          </p:stCondLst>
                                        </p:cTn>
                                        <p:tgtEl>
                                          <p:spTgt spid="79"/>
                                        </p:tgtEl>
                                        <p:attrNameLst>
                                          <p:attrName>style.visibility</p:attrName>
                                        </p:attrNameLst>
                                      </p:cBhvr>
                                      <p:to>
                                        <p:strVal val="visible"/>
                                      </p:to>
                                    </p:set>
                                    <p:anim calcmode="lin" valueType="num">
                                      <p:cBhvr additive="base">
                                        <p:cTn id="241" dur="500" fill="hold"/>
                                        <p:tgtEl>
                                          <p:spTgt spid="79"/>
                                        </p:tgtEl>
                                        <p:attrNameLst>
                                          <p:attrName>ppt_x</p:attrName>
                                        </p:attrNameLst>
                                      </p:cBhvr>
                                      <p:tavLst>
                                        <p:tav tm="0">
                                          <p:val>
                                            <p:strVal val="#ppt_x"/>
                                          </p:val>
                                        </p:tav>
                                        <p:tav tm="100000">
                                          <p:val>
                                            <p:strVal val="#ppt_x"/>
                                          </p:val>
                                        </p:tav>
                                      </p:tavLst>
                                    </p:anim>
                                    <p:anim calcmode="lin" valueType="num">
                                      <p:cBhvr additive="base">
                                        <p:cTn id="242" dur="500" fill="hold"/>
                                        <p:tgtEl>
                                          <p:spTgt spid="79"/>
                                        </p:tgtEl>
                                        <p:attrNameLst>
                                          <p:attrName>ppt_y</p:attrName>
                                        </p:attrNameLst>
                                      </p:cBhvr>
                                      <p:tavLst>
                                        <p:tav tm="0">
                                          <p:val>
                                            <p:strVal val="1+#ppt_h/2"/>
                                          </p:val>
                                        </p:tav>
                                        <p:tav tm="100000">
                                          <p:val>
                                            <p:strVal val="#ppt_y"/>
                                          </p:val>
                                        </p:tav>
                                      </p:tavLst>
                                    </p:anim>
                                  </p:childTnLst>
                                </p:cTn>
                              </p:par>
                              <p:par>
                                <p:cTn id="243" presetID="2" presetClass="entr" presetSubtype="4" fill="hold" grpId="0" nodeType="withEffect">
                                  <p:stCondLst>
                                    <p:cond delay="0"/>
                                  </p:stCondLst>
                                  <p:childTnLst>
                                    <p:set>
                                      <p:cBhvr>
                                        <p:cTn id="244" dur="1" fill="hold">
                                          <p:stCondLst>
                                            <p:cond delay="0"/>
                                          </p:stCondLst>
                                        </p:cTn>
                                        <p:tgtEl>
                                          <p:spTgt spid="80"/>
                                        </p:tgtEl>
                                        <p:attrNameLst>
                                          <p:attrName>style.visibility</p:attrName>
                                        </p:attrNameLst>
                                      </p:cBhvr>
                                      <p:to>
                                        <p:strVal val="visible"/>
                                      </p:to>
                                    </p:set>
                                    <p:anim calcmode="lin" valueType="num">
                                      <p:cBhvr additive="base">
                                        <p:cTn id="245" dur="500" fill="hold"/>
                                        <p:tgtEl>
                                          <p:spTgt spid="80"/>
                                        </p:tgtEl>
                                        <p:attrNameLst>
                                          <p:attrName>ppt_x</p:attrName>
                                        </p:attrNameLst>
                                      </p:cBhvr>
                                      <p:tavLst>
                                        <p:tav tm="0">
                                          <p:val>
                                            <p:strVal val="#ppt_x"/>
                                          </p:val>
                                        </p:tav>
                                        <p:tav tm="100000">
                                          <p:val>
                                            <p:strVal val="#ppt_x"/>
                                          </p:val>
                                        </p:tav>
                                      </p:tavLst>
                                    </p:anim>
                                    <p:anim calcmode="lin" valueType="num">
                                      <p:cBhvr additive="base">
                                        <p:cTn id="246" dur="500" fill="hold"/>
                                        <p:tgtEl>
                                          <p:spTgt spid="80"/>
                                        </p:tgtEl>
                                        <p:attrNameLst>
                                          <p:attrName>ppt_y</p:attrName>
                                        </p:attrNameLst>
                                      </p:cBhvr>
                                      <p:tavLst>
                                        <p:tav tm="0">
                                          <p:val>
                                            <p:strVal val="1+#ppt_h/2"/>
                                          </p:val>
                                        </p:tav>
                                        <p:tav tm="100000">
                                          <p:val>
                                            <p:strVal val="#ppt_y"/>
                                          </p:val>
                                        </p:tav>
                                      </p:tavLst>
                                    </p:anim>
                                  </p:childTnLst>
                                </p:cTn>
                              </p:par>
                              <p:par>
                                <p:cTn id="247" presetID="2" presetClass="entr" presetSubtype="4" fill="hold" grpId="0" nodeType="withEffect">
                                  <p:stCondLst>
                                    <p:cond delay="0"/>
                                  </p:stCondLst>
                                  <p:childTnLst>
                                    <p:set>
                                      <p:cBhvr>
                                        <p:cTn id="248" dur="1" fill="hold">
                                          <p:stCondLst>
                                            <p:cond delay="0"/>
                                          </p:stCondLst>
                                        </p:cTn>
                                        <p:tgtEl>
                                          <p:spTgt spid="81"/>
                                        </p:tgtEl>
                                        <p:attrNameLst>
                                          <p:attrName>style.visibility</p:attrName>
                                        </p:attrNameLst>
                                      </p:cBhvr>
                                      <p:to>
                                        <p:strVal val="visible"/>
                                      </p:to>
                                    </p:set>
                                    <p:anim calcmode="lin" valueType="num">
                                      <p:cBhvr additive="base">
                                        <p:cTn id="249" dur="500" fill="hold"/>
                                        <p:tgtEl>
                                          <p:spTgt spid="81"/>
                                        </p:tgtEl>
                                        <p:attrNameLst>
                                          <p:attrName>ppt_x</p:attrName>
                                        </p:attrNameLst>
                                      </p:cBhvr>
                                      <p:tavLst>
                                        <p:tav tm="0">
                                          <p:val>
                                            <p:strVal val="#ppt_x"/>
                                          </p:val>
                                        </p:tav>
                                        <p:tav tm="100000">
                                          <p:val>
                                            <p:strVal val="#ppt_x"/>
                                          </p:val>
                                        </p:tav>
                                      </p:tavLst>
                                    </p:anim>
                                    <p:anim calcmode="lin" valueType="num">
                                      <p:cBhvr additive="base">
                                        <p:cTn id="250" dur="500" fill="hold"/>
                                        <p:tgtEl>
                                          <p:spTgt spid="81"/>
                                        </p:tgtEl>
                                        <p:attrNameLst>
                                          <p:attrName>ppt_y</p:attrName>
                                        </p:attrNameLst>
                                      </p:cBhvr>
                                      <p:tavLst>
                                        <p:tav tm="0">
                                          <p:val>
                                            <p:strVal val="1+#ppt_h/2"/>
                                          </p:val>
                                        </p:tav>
                                        <p:tav tm="100000">
                                          <p:val>
                                            <p:strVal val="#ppt_y"/>
                                          </p:val>
                                        </p:tav>
                                      </p:tavLst>
                                    </p:anim>
                                  </p:childTnLst>
                                </p:cTn>
                              </p:par>
                              <p:par>
                                <p:cTn id="251" presetID="2" presetClass="entr" presetSubtype="1" fill="hold" grpId="0" nodeType="withEffect">
                                  <p:stCondLst>
                                    <p:cond delay="0"/>
                                  </p:stCondLst>
                                  <p:childTnLst>
                                    <p:set>
                                      <p:cBhvr>
                                        <p:cTn id="252" dur="1" fill="hold">
                                          <p:stCondLst>
                                            <p:cond delay="0"/>
                                          </p:stCondLst>
                                        </p:cTn>
                                        <p:tgtEl>
                                          <p:spTgt spid="82"/>
                                        </p:tgtEl>
                                        <p:attrNameLst>
                                          <p:attrName>style.visibility</p:attrName>
                                        </p:attrNameLst>
                                      </p:cBhvr>
                                      <p:to>
                                        <p:strVal val="visible"/>
                                      </p:to>
                                    </p:set>
                                    <p:anim calcmode="lin" valueType="num">
                                      <p:cBhvr additive="base">
                                        <p:cTn id="253" dur="500" fill="hold"/>
                                        <p:tgtEl>
                                          <p:spTgt spid="82"/>
                                        </p:tgtEl>
                                        <p:attrNameLst>
                                          <p:attrName>ppt_x</p:attrName>
                                        </p:attrNameLst>
                                      </p:cBhvr>
                                      <p:tavLst>
                                        <p:tav tm="0">
                                          <p:val>
                                            <p:strVal val="#ppt_x"/>
                                          </p:val>
                                        </p:tav>
                                        <p:tav tm="100000">
                                          <p:val>
                                            <p:strVal val="#ppt_x"/>
                                          </p:val>
                                        </p:tav>
                                      </p:tavLst>
                                    </p:anim>
                                    <p:anim calcmode="lin" valueType="num">
                                      <p:cBhvr additive="base">
                                        <p:cTn id="254" dur="500" fill="hold"/>
                                        <p:tgtEl>
                                          <p:spTgt spid="82"/>
                                        </p:tgtEl>
                                        <p:attrNameLst>
                                          <p:attrName>ppt_y</p:attrName>
                                        </p:attrNameLst>
                                      </p:cBhvr>
                                      <p:tavLst>
                                        <p:tav tm="0">
                                          <p:val>
                                            <p:strVal val="0-#ppt_h/2"/>
                                          </p:val>
                                        </p:tav>
                                        <p:tav tm="100000">
                                          <p:val>
                                            <p:strVal val="#ppt_y"/>
                                          </p:val>
                                        </p:tav>
                                      </p:tavLst>
                                    </p:anim>
                                  </p:childTnLst>
                                </p:cTn>
                              </p:par>
                              <p:par>
                                <p:cTn id="255" presetID="2" presetClass="entr" presetSubtype="4" fill="hold" grpId="0" nodeType="withEffect">
                                  <p:stCondLst>
                                    <p:cond delay="0"/>
                                  </p:stCondLst>
                                  <p:childTnLst>
                                    <p:set>
                                      <p:cBhvr>
                                        <p:cTn id="256" dur="1" fill="hold">
                                          <p:stCondLst>
                                            <p:cond delay="0"/>
                                          </p:stCondLst>
                                        </p:cTn>
                                        <p:tgtEl>
                                          <p:spTgt spid="83"/>
                                        </p:tgtEl>
                                        <p:attrNameLst>
                                          <p:attrName>style.visibility</p:attrName>
                                        </p:attrNameLst>
                                      </p:cBhvr>
                                      <p:to>
                                        <p:strVal val="visible"/>
                                      </p:to>
                                    </p:set>
                                    <p:anim calcmode="lin" valueType="num">
                                      <p:cBhvr additive="base">
                                        <p:cTn id="257" dur="500" fill="hold"/>
                                        <p:tgtEl>
                                          <p:spTgt spid="83"/>
                                        </p:tgtEl>
                                        <p:attrNameLst>
                                          <p:attrName>ppt_x</p:attrName>
                                        </p:attrNameLst>
                                      </p:cBhvr>
                                      <p:tavLst>
                                        <p:tav tm="0">
                                          <p:val>
                                            <p:strVal val="#ppt_x"/>
                                          </p:val>
                                        </p:tav>
                                        <p:tav tm="100000">
                                          <p:val>
                                            <p:strVal val="#ppt_x"/>
                                          </p:val>
                                        </p:tav>
                                      </p:tavLst>
                                    </p:anim>
                                    <p:anim calcmode="lin" valueType="num">
                                      <p:cBhvr additive="base">
                                        <p:cTn id="258" dur="500" fill="hold"/>
                                        <p:tgtEl>
                                          <p:spTgt spid="83"/>
                                        </p:tgtEl>
                                        <p:attrNameLst>
                                          <p:attrName>ppt_y</p:attrName>
                                        </p:attrNameLst>
                                      </p:cBhvr>
                                      <p:tavLst>
                                        <p:tav tm="0">
                                          <p:val>
                                            <p:strVal val="1+#ppt_h/2"/>
                                          </p:val>
                                        </p:tav>
                                        <p:tav tm="100000">
                                          <p:val>
                                            <p:strVal val="#ppt_y"/>
                                          </p:val>
                                        </p:tav>
                                      </p:tavLst>
                                    </p:anim>
                                  </p:childTnLst>
                                </p:cTn>
                              </p:par>
                              <p:par>
                                <p:cTn id="259" presetID="2" presetClass="entr" presetSubtype="4" fill="hold" grpId="0" nodeType="withEffect">
                                  <p:stCondLst>
                                    <p:cond delay="0"/>
                                  </p:stCondLst>
                                  <p:childTnLst>
                                    <p:set>
                                      <p:cBhvr>
                                        <p:cTn id="260" dur="1" fill="hold">
                                          <p:stCondLst>
                                            <p:cond delay="0"/>
                                          </p:stCondLst>
                                        </p:cTn>
                                        <p:tgtEl>
                                          <p:spTgt spid="84"/>
                                        </p:tgtEl>
                                        <p:attrNameLst>
                                          <p:attrName>style.visibility</p:attrName>
                                        </p:attrNameLst>
                                      </p:cBhvr>
                                      <p:to>
                                        <p:strVal val="visible"/>
                                      </p:to>
                                    </p:set>
                                    <p:anim calcmode="lin" valueType="num">
                                      <p:cBhvr additive="base">
                                        <p:cTn id="261" dur="500" fill="hold"/>
                                        <p:tgtEl>
                                          <p:spTgt spid="84"/>
                                        </p:tgtEl>
                                        <p:attrNameLst>
                                          <p:attrName>ppt_x</p:attrName>
                                        </p:attrNameLst>
                                      </p:cBhvr>
                                      <p:tavLst>
                                        <p:tav tm="0">
                                          <p:val>
                                            <p:strVal val="#ppt_x"/>
                                          </p:val>
                                        </p:tav>
                                        <p:tav tm="100000">
                                          <p:val>
                                            <p:strVal val="#ppt_x"/>
                                          </p:val>
                                        </p:tav>
                                      </p:tavLst>
                                    </p:anim>
                                    <p:anim calcmode="lin" valueType="num">
                                      <p:cBhvr additive="base">
                                        <p:cTn id="262" dur="500" fill="hold"/>
                                        <p:tgtEl>
                                          <p:spTgt spid="84"/>
                                        </p:tgtEl>
                                        <p:attrNameLst>
                                          <p:attrName>ppt_y</p:attrName>
                                        </p:attrNameLst>
                                      </p:cBhvr>
                                      <p:tavLst>
                                        <p:tav tm="0">
                                          <p:val>
                                            <p:strVal val="1+#ppt_h/2"/>
                                          </p:val>
                                        </p:tav>
                                        <p:tav tm="100000">
                                          <p:val>
                                            <p:strVal val="#ppt_y"/>
                                          </p:val>
                                        </p:tav>
                                      </p:tavLst>
                                    </p:anim>
                                  </p:childTnLst>
                                </p:cTn>
                              </p:par>
                              <p:par>
                                <p:cTn id="263" presetID="2" presetClass="entr" presetSubtype="3" fill="hold" grpId="0" nodeType="withEffect">
                                  <p:stCondLst>
                                    <p:cond delay="0"/>
                                  </p:stCondLst>
                                  <p:childTnLst>
                                    <p:set>
                                      <p:cBhvr>
                                        <p:cTn id="264" dur="1" fill="hold">
                                          <p:stCondLst>
                                            <p:cond delay="0"/>
                                          </p:stCondLst>
                                        </p:cTn>
                                        <p:tgtEl>
                                          <p:spTgt spid="85"/>
                                        </p:tgtEl>
                                        <p:attrNameLst>
                                          <p:attrName>style.visibility</p:attrName>
                                        </p:attrNameLst>
                                      </p:cBhvr>
                                      <p:to>
                                        <p:strVal val="visible"/>
                                      </p:to>
                                    </p:set>
                                    <p:anim calcmode="lin" valueType="num">
                                      <p:cBhvr additive="base">
                                        <p:cTn id="265" dur="500" fill="hold"/>
                                        <p:tgtEl>
                                          <p:spTgt spid="85"/>
                                        </p:tgtEl>
                                        <p:attrNameLst>
                                          <p:attrName>ppt_x</p:attrName>
                                        </p:attrNameLst>
                                      </p:cBhvr>
                                      <p:tavLst>
                                        <p:tav tm="0">
                                          <p:val>
                                            <p:strVal val="1+#ppt_w/2"/>
                                          </p:val>
                                        </p:tav>
                                        <p:tav tm="100000">
                                          <p:val>
                                            <p:strVal val="#ppt_x"/>
                                          </p:val>
                                        </p:tav>
                                      </p:tavLst>
                                    </p:anim>
                                    <p:anim calcmode="lin" valueType="num">
                                      <p:cBhvr additive="base">
                                        <p:cTn id="266" dur="500" fill="hold"/>
                                        <p:tgtEl>
                                          <p:spTgt spid="85"/>
                                        </p:tgtEl>
                                        <p:attrNameLst>
                                          <p:attrName>ppt_y</p:attrName>
                                        </p:attrNameLst>
                                      </p:cBhvr>
                                      <p:tavLst>
                                        <p:tav tm="0">
                                          <p:val>
                                            <p:strVal val="0-#ppt_h/2"/>
                                          </p:val>
                                        </p:tav>
                                        <p:tav tm="100000">
                                          <p:val>
                                            <p:strVal val="#ppt_y"/>
                                          </p:val>
                                        </p:tav>
                                      </p:tavLst>
                                    </p:anim>
                                  </p:childTnLst>
                                </p:cTn>
                              </p:par>
                              <p:par>
                                <p:cTn id="267" presetID="2" presetClass="entr" presetSubtype="2" fill="hold" grpId="0" nodeType="withEffect">
                                  <p:stCondLst>
                                    <p:cond delay="0"/>
                                  </p:stCondLst>
                                  <p:childTnLst>
                                    <p:set>
                                      <p:cBhvr>
                                        <p:cTn id="268" dur="1" fill="hold">
                                          <p:stCondLst>
                                            <p:cond delay="0"/>
                                          </p:stCondLst>
                                        </p:cTn>
                                        <p:tgtEl>
                                          <p:spTgt spid="86"/>
                                        </p:tgtEl>
                                        <p:attrNameLst>
                                          <p:attrName>style.visibility</p:attrName>
                                        </p:attrNameLst>
                                      </p:cBhvr>
                                      <p:to>
                                        <p:strVal val="visible"/>
                                      </p:to>
                                    </p:set>
                                    <p:anim calcmode="lin" valueType="num">
                                      <p:cBhvr additive="base">
                                        <p:cTn id="269" dur="500" fill="hold"/>
                                        <p:tgtEl>
                                          <p:spTgt spid="86"/>
                                        </p:tgtEl>
                                        <p:attrNameLst>
                                          <p:attrName>ppt_x</p:attrName>
                                        </p:attrNameLst>
                                      </p:cBhvr>
                                      <p:tavLst>
                                        <p:tav tm="0">
                                          <p:val>
                                            <p:strVal val="1+#ppt_w/2"/>
                                          </p:val>
                                        </p:tav>
                                        <p:tav tm="100000">
                                          <p:val>
                                            <p:strVal val="#ppt_x"/>
                                          </p:val>
                                        </p:tav>
                                      </p:tavLst>
                                    </p:anim>
                                    <p:anim calcmode="lin" valueType="num">
                                      <p:cBhvr additive="base">
                                        <p:cTn id="270" dur="500" fill="hold"/>
                                        <p:tgtEl>
                                          <p:spTgt spid="86"/>
                                        </p:tgtEl>
                                        <p:attrNameLst>
                                          <p:attrName>ppt_y</p:attrName>
                                        </p:attrNameLst>
                                      </p:cBhvr>
                                      <p:tavLst>
                                        <p:tav tm="0">
                                          <p:val>
                                            <p:strVal val="#ppt_y"/>
                                          </p:val>
                                        </p:tav>
                                        <p:tav tm="100000">
                                          <p:val>
                                            <p:strVal val="#ppt_y"/>
                                          </p:val>
                                        </p:tav>
                                      </p:tavLst>
                                    </p:anim>
                                  </p:childTnLst>
                                </p:cTn>
                              </p:par>
                              <p:par>
                                <p:cTn id="271" presetID="2" presetClass="entr" presetSubtype="12" fill="hold" grpId="0" nodeType="withEffect">
                                  <p:stCondLst>
                                    <p:cond delay="0"/>
                                  </p:stCondLst>
                                  <p:childTnLst>
                                    <p:set>
                                      <p:cBhvr>
                                        <p:cTn id="272" dur="1" fill="hold">
                                          <p:stCondLst>
                                            <p:cond delay="0"/>
                                          </p:stCondLst>
                                        </p:cTn>
                                        <p:tgtEl>
                                          <p:spTgt spid="87"/>
                                        </p:tgtEl>
                                        <p:attrNameLst>
                                          <p:attrName>style.visibility</p:attrName>
                                        </p:attrNameLst>
                                      </p:cBhvr>
                                      <p:to>
                                        <p:strVal val="visible"/>
                                      </p:to>
                                    </p:set>
                                    <p:anim calcmode="lin" valueType="num">
                                      <p:cBhvr additive="base">
                                        <p:cTn id="273" dur="500" fill="hold"/>
                                        <p:tgtEl>
                                          <p:spTgt spid="87"/>
                                        </p:tgtEl>
                                        <p:attrNameLst>
                                          <p:attrName>ppt_x</p:attrName>
                                        </p:attrNameLst>
                                      </p:cBhvr>
                                      <p:tavLst>
                                        <p:tav tm="0">
                                          <p:val>
                                            <p:strVal val="0-#ppt_w/2"/>
                                          </p:val>
                                        </p:tav>
                                        <p:tav tm="100000">
                                          <p:val>
                                            <p:strVal val="#ppt_x"/>
                                          </p:val>
                                        </p:tav>
                                      </p:tavLst>
                                    </p:anim>
                                    <p:anim calcmode="lin" valueType="num">
                                      <p:cBhvr additive="base">
                                        <p:cTn id="274" dur="500" fill="hold"/>
                                        <p:tgtEl>
                                          <p:spTgt spid="87"/>
                                        </p:tgtEl>
                                        <p:attrNameLst>
                                          <p:attrName>ppt_y</p:attrName>
                                        </p:attrNameLst>
                                      </p:cBhvr>
                                      <p:tavLst>
                                        <p:tav tm="0">
                                          <p:val>
                                            <p:strVal val="1+#ppt_h/2"/>
                                          </p:val>
                                        </p:tav>
                                        <p:tav tm="100000">
                                          <p:val>
                                            <p:strVal val="#ppt_y"/>
                                          </p:val>
                                        </p:tav>
                                      </p:tavLst>
                                    </p:anim>
                                  </p:childTnLst>
                                </p:cTn>
                              </p:par>
                              <p:par>
                                <p:cTn id="275" presetID="2" presetClass="entr" presetSubtype="4" fill="hold" grpId="0" nodeType="withEffect">
                                  <p:stCondLst>
                                    <p:cond delay="0"/>
                                  </p:stCondLst>
                                  <p:childTnLst>
                                    <p:set>
                                      <p:cBhvr>
                                        <p:cTn id="276" dur="1" fill="hold">
                                          <p:stCondLst>
                                            <p:cond delay="0"/>
                                          </p:stCondLst>
                                        </p:cTn>
                                        <p:tgtEl>
                                          <p:spTgt spid="88"/>
                                        </p:tgtEl>
                                        <p:attrNameLst>
                                          <p:attrName>style.visibility</p:attrName>
                                        </p:attrNameLst>
                                      </p:cBhvr>
                                      <p:to>
                                        <p:strVal val="visible"/>
                                      </p:to>
                                    </p:set>
                                    <p:anim calcmode="lin" valueType="num">
                                      <p:cBhvr additive="base">
                                        <p:cTn id="277" dur="500" fill="hold"/>
                                        <p:tgtEl>
                                          <p:spTgt spid="88"/>
                                        </p:tgtEl>
                                        <p:attrNameLst>
                                          <p:attrName>ppt_x</p:attrName>
                                        </p:attrNameLst>
                                      </p:cBhvr>
                                      <p:tavLst>
                                        <p:tav tm="0">
                                          <p:val>
                                            <p:strVal val="#ppt_x"/>
                                          </p:val>
                                        </p:tav>
                                        <p:tav tm="100000">
                                          <p:val>
                                            <p:strVal val="#ppt_x"/>
                                          </p:val>
                                        </p:tav>
                                      </p:tavLst>
                                    </p:anim>
                                    <p:anim calcmode="lin" valueType="num">
                                      <p:cBhvr additive="base">
                                        <p:cTn id="278" dur="500" fill="hold"/>
                                        <p:tgtEl>
                                          <p:spTgt spid="88"/>
                                        </p:tgtEl>
                                        <p:attrNameLst>
                                          <p:attrName>ppt_y</p:attrName>
                                        </p:attrNameLst>
                                      </p:cBhvr>
                                      <p:tavLst>
                                        <p:tav tm="0">
                                          <p:val>
                                            <p:strVal val="1+#ppt_h/2"/>
                                          </p:val>
                                        </p:tav>
                                        <p:tav tm="100000">
                                          <p:val>
                                            <p:strVal val="#ppt_y"/>
                                          </p:val>
                                        </p:tav>
                                      </p:tavLst>
                                    </p:anim>
                                  </p:childTnLst>
                                </p:cTn>
                              </p:par>
                              <p:par>
                                <p:cTn id="279" presetID="2" presetClass="entr" presetSubtype="4" fill="hold" grpId="0" nodeType="withEffect">
                                  <p:stCondLst>
                                    <p:cond delay="0"/>
                                  </p:stCondLst>
                                  <p:childTnLst>
                                    <p:set>
                                      <p:cBhvr>
                                        <p:cTn id="280" dur="1" fill="hold">
                                          <p:stCondLst>
                                            <p:cond delay="0"/>
                                          </p:stCondLst>
                                        </p:cTn>
                                        <p:tgtEl>
                                          <p:spTgt spid="89"/>
                                        </p:tgtEl>
                                        <p:attrNameLst>
                                          <p:attrName>style.visibility</p:attrName>
                                        </p:attrNameLst>
                                      </p:cBhvr>
                                      <p:to>
                                        <p:strVal val="visible"/>
                                      </p:to>
                                    </p:set>
                                    <p:anim calcmode="lin" valueType="num">
                                      <p:cBhvr additive="base">
                                        <p:cTn id="281" dur="500" fill="hold"/>
                                        <p:tgtEl>
                                          <p:spTgt spid="89"/>
                                        </p:tgtEl>
                                        <p:attrNameLst>
                                          <p:attrName>ppt_x</p:attrName>
                                        </p:attrNameLst>
                                      </p:cBhvr>
                                      <p:tavLst>
                                        <p:tav tm="0">
                                          <p:val>
                                            <p:strVal val="#ppt_x"/>
                                          </p:val>
                                        </p:tav>
                                        <p:tav tm="100000">
                                          <p:val>
                                            <p:strVal val="#ppt_x"/>
                                          </p:val>
                                        </p:tav>
                                      </p:tavLst>
                                    </p:anim>
                                    <p:anim calcmode="lin" valueType="num">
                                      <p:cBhvr additive="base">
                                        <p:cTn id="282" dur="500" fill="hold"/>
                                        <p:tgtEl>
                                          <p:spTgt spid="89"/>
                                        </p:tgtEl>
                                        <p:attrNameLst>
                                          <p:attrName>ppt_y</p:attrName>
                                        </p:attrNameLst>
                                      </p:cBhvr>
                                      <p:tavLst>
                                        <p:tav tm="0">
                                          <p:val>
                                            <p:strVal val="1+#ppt_h/2"/>
                                          </p:val>
                                        </p:tav>
                                        <p:tav tm="100000">
                                          <p:val>
                                            <p:strVal val="#ppt_y"/>
                                          </p:val>
                                        </p:tav>
                                      </p:tavLst>
                                    </p:anim>
                                  </p:childTnLst>
                                </p:cTn>
                              </p:par>
                              <p:par>
                                <p:cTn id="283" presetID="2" presetClass="entr" presetSubtype="4" fill="hold" grpId="0" nodeType="withEffect">
                                  <p:stCondLst>
                                    <p:cond delay="0"/>
                                  </p:stCondLst>
                                  <p:childTnLst>
                                    <p:set>
                                      <p:cBhvr>
                                        <p:cTn id="284" dur="1" fill="hold">
                                          <p:stCondLst>
                                            <p:cond delay="0"/>
                                          </p:stCondLst>
                                        </p:cTn>
                                        <p:tgtEl>
                                          <p:spTgt spid="90"/>
                                        </p:tgtEl>
                                        <p:attrNameLst>
                                          <p:attrName>style.visibility</p:attrName>
                                        </p:attrNameLst>
                                      </p:cBhvr>
                                      <p:to>
                                        <p:strVal val="visible"/>
                                      </p:to>
                                    </p:set>
                                    <p:anim calcmode="lin" valueType="num">
                                      <p:cBhvr additive="base">
                                        <p:cTn id="285" dur="500" fill="hold"/>
                                        <p:tgtEl>
                                          <p:spTgt spid="90"/>
                                        </p:tgtEl>
                                        <p:attrNameLst>
                                          <p:attrName>ppt_x</p:attrName>
                                        </p:attrNameLst>
                                      </p:cBhvr>
                                      <p:tavLst>
                                        <p:tav tm="0">
                                          <p:val>
                                            <p:strVal val="#ppt_x"/>
                                          </p:val>
                                        </p:tav>
                                        <p:tav tm="100000">
                                          <p:val>
                                            <p:strVal val="#ppt_x"/>
                                          </p:val>
                                        </p:tav>
                                      </p:tavLst>
                                    </p:anim>
                                    <p:anim calcmode="lin" valueType="num">
                                      <p:cBhvr additive="base">
                                        <p:cTn id="286" dur="500" fill="hold"/>
                                        <p:tgtEl>
                                          <p:spTgt spid="90"/>
                                        </p:tgtEl>
                                        <p:attrNameLst>
                                          <p:attrName>ppt_y</p:attrName>
                                        </p:attrNameLst>
                                      </p:cBhvr>
                                      <p:tavLst>
                                        <p:tav tm="0">
                                          <p:val>
                                            <p:strVal val="1+#ppt_h/2"/>
                                          </p:val>
                                        </p:tav>
                                        <p:tav tm="100000">
                                          <p:val>
                                            <p:strVal val="#ppt_y"/>
                                          </p:val>
                                        </p:tav>
                                      </p:tavLst>
                                    </p:anim>
                                  </p:childTnLst>
                                </p:cTn>
                              </p:par>
                              <p:par>
                                <p:cTn id="287" presetID="2" presetClass="entr" presetSubtype="8" fill="hold" grpId="0" nodeType="withEffect">
                                  <p:stCondLst>
                                    <p:cond delay="0"/>
                                  </p:stCondLst>
                                  <p:childTnLst>
                                    <p:set>
                                      <p:cBhvr>
                                        <p:cTn id="288" dur="1" fill="hold">
                                          <p:stCondLst>
                                            <p:cond delay="0"/>
                                          </p:stCondLst>
                                        </p:cTn>
                                        <p:tgtEl>
                                          <p:spTgt spid="91"/>
                                        </p:tgtEl>
                                        <p:attrNameLst>
                                          <p:attrName>style.visibility</p:attrName>
                                        </p:attrNameLst>
                                      </p:cBhvr>
                                      <p:to>
                                        <p:strVal val="visible"/>
                                      </p:to>
                                    </p:set>
                                    <p:anim calcmode="lin" valueType="num">
                                      <p:cBhvr additive="base">
                                        <p:cTn id="289" dur="500" fill="hold"/>
                                        <p:tgtEl>
                                          <p:spTgt spid="91"/>
                                        </p:tgtEl>
                                        <p:attrNameLst>
                                          <p:attrName>ppt_x</p:attrName>
                                        </p:attrNameLst>
                                      </p:cBhvr>
                                      <p:tavLst>
                                        <p:tav tm="0">
                                          <p:val>
                                            <p:strVal val="0-#ppt_w/2"/>
                                          </p:val>
                                        </p:tav>
                                        <p:tav tm="100000">
                                          <p:val>
                                            <p:strVal val="#ppt_x"/>
                                          </p:val>
                                        </p:tav>
                                      </p:tavLst>
                                    </p:anim>
                                    <p:anim calcmode="lin" valueType="num">
                                      <p:cBhvr additive="base">
                                        <p:cTn id="290" dur="500" fill="hold"/>
                                        <p:tgtEl>
                                          <p:spTgt spid="91"/>
                                        </p:tgtEl>
                                        <p:attrNameLst>
                                          <p:attrName>ppt_y</p:attrName>
                                        </p:attrNameLst>
                                      </p:cBhvr>
                                      <p:tavLst>
                                        <p:tav tm="0">
                                          <p:val>
                                            <p:strVal val="#ppt_y"/>
                                          </p:val>
                                        </p:tav>
                                        <p:tav tm="100000">
                                          <p:val>
                                            <p:strVal val="#ppt_y"/>
                                          </p:val>
                                        </p:tav>
                                      </p:tavLst>
                                    </p:anim>
                                  </p:childTnLst>
                                </p:cTn>
                              </p:par>
                              <p:par>
                                <p:cTn id="291" presetID="2" presetClass="entr" presetSubtype="4" fill="hold" grpId="0" nodeType="withEffect">
                                  <p:stCondLst>
                                    <p:cond delay="0"/>
                                  </p:stCondLst>
                                  <p:childTnLst>
                                    <p:set>
                                      <p:cBhvr>
                                        <p:cTn id="292" dur="1" fill="hold">
                                          <p:stCondLst>
                                            <p:cond delay="0"/>
                                          </p:stCondLst>
                                        </p:cTn>
                                        <p:tgtEl>
                                          <p:spTgt spid="92"/>
                                        </p:tgtEl>
                                        <p:attrNameLst>
                                          <p:attrName>style.visibility</p:attrName>
                                        </p:attrNameLst>
                                      </p:cBhvr>
                                      <p:to>
                                        <p:strVal val="visible"/>
                                      </p:to>
                                    </p:set>
                                    <p:anim calcmode="lin" valueType="num">
                                      <p:cBhvr additive="base">
                                        <p:cTn id="293" dur="500" fill="hold"/>
                                        <p:tgtEl>
                                          <p:spTgt spid="92"/>
                                        </p:tgtEl>
                                        <p:attrNameLst>
                                          <p:attrName>ppt_x</p:attrName>
                                        </p:attrNameLst>
                                      </p:cBhvr>
                                      <p:tavLst>
                                        <p:tav tm="0">
                                          <p:val>
                                            <p:strVal val="#ppt_x"/>
                                          </p:val>
                                        </p:tav>
                                        <p:tav tm="100000">
                                          <p:val>
                                            <p:strVal val="#ppt_x"/>
                                          </p:val>
                                        </p:tav>
                                      </p:tavLst>
                                    </p:anim>
                                    <p:anim calcmode="lin" valueType="num">
                                      <p:cBhvr additive="base">
                                        <p:cTn id="294" dur="500" fill="hold"/>
                                        <p:tgtEl>
                                          <p:spTgt spid="92"/>
                                        </p:tgtEl>
                                        <p:attrNameLst>
                                          <p:attrName>ppt_y</p:attrName>
                                        </p:attrNameLst>
                                      </p:cBhvr>
                                      <p:tavLst>
                                        <p:tav tm="0">
                                          <p:val>
                                            <p:strVal val="1+#ppt_h/2"/>
                                          </p:val>
                                        </p:tav>
                                        <p:tav tm="100000">
                                          <p:val>
                                            <p:strVal val="#ppt_y"/>
                                          </p:val>
                                        </p:tav>
                                      </p:tavLst>
                                    </p:anim>
                                  </p:childTnLst>
                                </p:cTn>
                              </p:par>
                              <p:par>
                                <p:cTn id="295" presetID="2" presetClass="entr" presetSubtype="4" fill="hold" grpId="0" nodeType="withEffect">
                                  <p:stCondLst>
                                    <p:cond delay="0"/>
                                  </p:stCondLst>
                                  <p:childTnLst>
                                    <p:set>
                                      <p:cBhvr>
                                        <p:cTn id="296" dur="1" fill="hold">
                                          <p:stCondLst>
                                            <p:cond delay="0"/>
                                          </p:stCondLst>
                                        </p:cTn>
                                        <p:tgtEl>
                                          <p:spTgt spid="93"/>
                                        </p:tgtEl>
                                        <p:attrNameLst>
                                          <p:attrName>style.visibility</p:attrName>
                                        </p:attrNameLst>
                                      </p:cBhvr>
                                      <p:to>
                                        <p:strVal val="visible"/>
                                      </p:to>
                                    </p:set>
                                    <p:anim calcmode="lin" valueType="num">
                                      <p:cBhvr additive="base">
                                        <p:cTn id="297" dur="500" fill="hold"/>
                                        <p:tgtEl>
                                          <p:spTgt spid="93"/>
                                        </p:tgtEl>
                                        <p:attrNameLst>
                                          <p:attrName>ppt_x</p:attrName>
                                        </p:attrNameLst>
                                      </p:cBhvr>
                                      <p:tavLst>
                                        <p:tav tm="0">
                                          <p:val>
                                            <p:strVal val="#ppt_x"/>
                                          </p:val>
                                        </p:tav>
                                        <p:tav tm="100000">
                                          <p:val>
                                            <p:strVal val="#ppt_x"/>
                                          </p:val>
                                        </p:tav>
                                      </p:tavLst>
                                    </p:anim>
                                    <p:anim calcmode="lin" valueType="num">
                                      <p:cBhvr additive="base">
                                        <p:cTn id="298" dur="500" fill="hold"/>
                                        <p:tgtEl>
                                          <p:spTgt spid="93"/>
                                        </p:tgtEl>
                                        <p:attrNameLst>
                                          <p:attrName>ppt_y</p:attrName>
                                        </p:attrNameLst>
                                      </p:cBhvr>
                                      <p:tavLst>
                                        <p:tav tm="0">
                                          <p:val>
                                            <p:strVal val="1+#ppt_h/2"/>
                                          </p:val>
                                        </p:tav>
                                        <p:tav tm="100000">
                                          <p:val>
                                            <p:strVal val="#ppt_y"/>
                                          </p:val>
                                        </p:tav>
                                      </p:tavLst>
                                    </p:anim>
                                  </p:childTnLst>
                                </p:cTn>
                              </p:par>
                              <p:par>
                                <p:cTn id="299" presetID="2" presetClass="entr" presetSubtype="4" fill="hold" grpId="0" nodeType="withEffect">
                                  <p:stCondLst>
                                    <p:cond delay="0"/>
                                  </p:stCondLst>
                                  <p:childTnLst>
                                    <p:set>
                                      <p:cBhvr>
                                        <p:cTn id="300" dur="1" fill="hold">
                                          <p:stCondLst>
                                            <p:cond delay="0"/>
                                          </p:stCondLst>
                                        </p:cTn>
                                        <p:tgtEl>
                                          <p:spTgt spid="94"/>
                                        </p:tgtEl>
                                        <p:attrNameLst>
                                          <p:attrName>style.visibility</p:attrName>
                                        </p:attrNameLst>
                                      </p:cBhvr>
                                      <p:to>
                                        <p:strVal val="visible"/>
                                      </p:to>
                                    </p:set>
                                    <p:anim calcmode="lin" valueType="num">
                                      <p:cBhvr additive="base">
                                        <p:cTn id="301" dur="500" fill="hold"/>
                                        <p:tgtEl>
                                          <p:spTgt spid="94"/>
                                        </p:tgtEl>
                                        <p:attrNameLst>
                                          <p:attrName>ppt_x</p:attrName>
                                        </p:attrNameLst>
                                      </p:cBhvr>
                                      <p:tavLst>
                                        <p:tav tm="0">
                                          <p:val>
                                            <p:strVal val="#ppt_x"/>
                                          </p:val>
                                        </p:tav>
                                        <p:tav tm="100000">
                                          <p:val>
                                            <p:strVal val="#ppt_x"/>
                                          </p:val>
                                        </p:tav>
                                      </p:tavLst>
                                    </p:anim>
                                    <p:anim calcmode="lin" valueType="num">
                                      <p:cBhvr additive="base">
                                        <p:cTn id="302" dur="500" fill="hold"/>
                                        <p:tgtEl>
                                          <p:spTgt spid="94"/>
                                        </p:tgtEl>
                                        <p:attrNameLst>
                                          <p:attrName>ppt_y</p:attrName>
                                        </p:attrNameLst>
                                      </p:cBhvr>
                                      <p:tavLst>
                                        <p:tav tm="0">
                                          <p:val>
                                            <p:strVal val="1+#ppt_h/2"/>
                                          </p:val>
                                        </p:tav>
                                        <p:tav tm="100000">
                                          <p:val>
                                            <p:strVal val="#ppt_y"/>
                                          </p:val>
                                        </p:tav>
                                      </p:tavLst>
                                    </p:anim>
                                  </p:childTnLst>
                                </p:cTn>
                              </p:par>
                              <p:par>
                                <p:cTn id="303" presetID="2" presetClass="entr" presetSubtype="4" fill="hold" grpId="0" nodeType="withEffect">
                                  <p:stCondLst>
                                    <p:cond delay="0"/>
                                  </p:stCondLst>
                                  <p:childTnLst>
                                    <p:set>
                                      <p:cBhvr>
                                        <p:cTn id="304" dur="1" fill="hold">
                                          <p:stCondLst>
                                            <p:cond delay="0"/>
                                          </p:stCondLst>
                                        </p:cTn>
                                        <p:tgtEl>
                                          <p:spTgt spid="95"/>
                                        </p:tgtEl>
                                        <p:attrNameLst>
                                          <p:attrName>style.visibility</p:attrName>
                                        </p:attrNameLst>
                                      </p:cBhvr>
                                      <p:to>
                                        <p:strVal val="visible"/>
                                      </p:to>
                                    </p:set>
                                    <p:anim calcmode="lin" valueType="num">
                                      <p:cBhvr additive="base">
                                        <p:cTn id="305" dur="500" fill="hold"/>
                                        <p:tgtEl>
                                          <p:spTgt spid="95"/>
                                        </p:tgtEl>
                                        <p:attrNameLst>
                                          <p:attrName>ppt_x</p:attrName>
                                        </p:attrNameLst>
                                      </p:cBhvr>
                                      <p:tavLst>
                                        <p:tav tm="0">
                                          <p:val>
                                            <p:strVal val="#ppt_x"/>
                                          </p:val>
                                        </p:tav>
                                        <p:tav tm="100000">
                                          <p:val>
                                            <p:strVal val="#ppt_x"/>
                                          </p:val>
                                        </p:tav>
                                      </p:tavLst>
                                    </p:anim>
                                    <p:anim calcmode="lin" valueType="num">
                                      <p:cBhvr additive="base">
                                        <p:cTn id="306" dur="500" fill="hold"/>
                                        <p:tgtEl>
                                          <p:spTgt spid="95"/>
                                        </p:tgtEl>
                                        <p:attrNameLst>
                                          <p:attrName>ppt_y</p:attrName>
                                        </p:attrNameLst>
                                      </p:cBhvr>
                                      <p:tavLst>
                                        <p:tav tm="0">
                                          <p:val>
                                            <p:strVal val="1+#ppt_h/2"/>
                                          </p:val>
                                        </p:tav>
                                        <p:tav tm="100000">
                                          <p:val>
                                            <p:strVal val="#ppt_y"/>
                                          </p:val>
                                        </p:tav>
                                      </p:tavLst>
                                    </p:anim>
                                  </p:childTnLst>
                                </p:cTn>
                              </p:par>
                              <p:par>
                                <p:cTn id="307" presetID="2" presetClass="entr" presetSubtype="4" fill="hold" grpId="0" nodeType="withEffect">
                                  <p:stCondLst>
                                    <p:cond delay="0"/>
                                  </p:stCondLst>
                                  <p:childTnLst>
                                    <p:set>
                                      <p:cBhvr>
                                        <p:cTn id="308" dur="1" fill="hold">
                                          <p:stCondLst>
                                            <p:cond delay="0"/>
                                          </p:stCondLst>
                                        </p:cTn>
                                        <p:tgtEl>
                                          <p:spTgt spid="96"/>
                                        </p:tgtEl>
                                        <p:attrNameLst>
                                          <p:attrName>style.visibility</p:attrName>
                                        </p:attrNameLst>
                                      </p:cBhvr>
                                      <p:to>
                                        <p:strVal val="visible"/>
                                      </p:to>
                                    </p:set>
                                    <p:anim calcmode="lin" valueType="num">
                                      <p:cBhvr additive="base">
                                        <p:cTn id="309" dur="500" fill="hold"/>
                                        <p:tgtEl>
                                          <p:spTgt spid="96"/>
                                        </p:tgtEl>
                                        <p:attrNameLst>
                                          <p:attrName>ppt_x</p:attrName>
                                        </p:attrNameLst>
                                      </p:cBhvr>
                                      <p:tavLst>
                                        <p:tav tm="0">
                                          <p:val>
                                            <p:strVal val="#ppt_x"/>
                                          </p:val>
                                        </p:tav>
                                        <p:tav tm="100000">
                                          <p:val>
                                            <p:strVal val="#ppt_x"/>
                                          </p:val>
                                        </p:tav>
                                      </p:tavLst>
                                    </p:anim>
                                    <p:anim calcmode="lin" valueType="num">
                                      <p:cBhvr additive="base">
                                        <p:cTn id="310" dur="500" fill="hold"/>
                                        <p:tgtEl>
                                          <p:spTgt spid="96"/>
                                        </p:tgtEl>
                                        <p:attrNameLst>
                                          <p:attrName>ppt_y</p:attrName>
                                        </p:attrNameLst>
                                      </p:cBhvr>
                                      <p:tavLst>
                                        <p:tav tm="0">
                                          <p:val>
                                            <p:strVal val="1+#ppt_h/2"/>
                                          </p:val>
                                        </p:tav>
                                        <p:tav tm="100000">
                                          <p:val>
                                            <p:strVal val="#ppt_y"/>
                                          </p:val>
                                        </p:tav>
                                      </p:tavLst>
                                    </p:anim>
                                  </p:childTnLst>
                                </p:cTn>
                              </p:par>
                              <p:par>
                                <p:cTn id="311" presetID="2" presetClass="entr" presetSubtype="4" fill="hold" grpId="0" nodeType="withEffect">
                                  <p:stCondLst>
                                    <p:cond delay="0"/>
                                  </p:stCondLst>
                                  <p:childTnLst>
                                    <p:set>
                                      <p:cBhvr>
                                        <p:cTn id="312" dur="1" fill="hold">
                                          <p:stCondLst>
                                            <p:cond delay="0"/>
                                          </p:stCondLst>
                                        </p:cTn>
                                        <p:tgtEl>
                                          <p:spTgt spid="97"/>
                                        </p:tgtEl>
                                        <p:attrNameLst>
                                          <p:attrName>style.visibility</p:attrName>
                                        </p:attrNameLst>
                                      </p:cBhvr>
                                      <p:to>
                                        <p:strVal val="visible"/>
                                      </p:to>
                                    </p:set>
                                    <p:anim calcmode="lin" valueType="num">
                                      <p:cBhvr additive="base">
                                        <p:cTn id="313" dur="500" fill="hold"/>
                                        <p:tgtEl>
                                          <p:spTgt spid="97"/>
                                        </p:tgtEl>
                                        <p:attrNameLst>
                                          <p:attrName>ppt_x</p:attrName>
                                        </p:attrNameLst>
                                      </p:cBhvr>
                                      <p:tavLst>
                                        <p:tav tm="0">
                                          <p:val>
                                            <p:strVal val="#ppt_x"/>
                                          </p:val>
                                        </p:tav>
                                        <p:tav tm="100000">
                                          <p:val>
                                            <p:strVal val="#ppt_x"/>
                                          </p:val>
                                        </p:tav>
                                      </p:tavLst>
                                    </p:anim>
                                    <p:anim calcmode="lin" valueType="num">
                                      <p:cBhvr additive="base">
                                        <p:cTn id="314" dur="500" fill="hold"/>
                                        <p:tgtEl>
                                          <p:spTgt spid="97"/>
                                        </p:tgtEl>
                                        <p:attrNameLst>
                                          <p:attrName>ppt_y</p:attrName>
                                        </p:attrNameLst>
                                      </p:cBhvr>
                                      <p:tavLst>
                                        <p:tav tm="0">
                                          <p:val>
                                            <p:strVal val="1+#ppt_h/2"/>
                                          </p:val>
                                        </p:tav>
                                        <p:tav tm="100000">
                                          <p:val>
                                            <p:strVal val="#ppt_y"/>
                                          </p:val>
                                        </p:tav>
                                      </p:tavLst>
                                    </p:anim>
                                  </p:childTnLst>
                                </p:cTn>
                              </p:par>
                              <p:par>
                                <p:cTn id="315" presetID="2" presetClass="entr" presetSubtype="4" fill="hold" grpId="0" nodeType="withEffect">
                                  <p:stCondLst>
                                    <p:cond delay="0"/>
                                  </p:stCondLst>
                                  <p:childTnLst>
                                    <p:set>
                                      <p:cBhvr>
                                        <p:cTn id="316" dur="1" fill="hold">
                                          <p:stCondLst>
                                            <p:cond delay="0"/>
                                          </p:stCondLst>
                                        </p:cTn>
                                        <p:tgtEl>
                                          <p:spTgt spid="98"/>
                                        </p:tgtEl>
                                        <p:attrNameLst>
                                          <p:attrName>style.visibility</p:attrName>
                                        </p:attrNameLst>
                                      </p:cBhvr>
                                      <p:to>
                                        <p:strVal val="visible"/>
                                      </p:to>
                                    </p:set>
                                    <p:anim calcmode="lin" valueType="num">
                                      <p:cBhvr additive="base">
                                        <p:cTn id="317" dur="500" fill="hold"/>
                                        <p:tgtEl>
                                          <p:spTgt spid="98"/>
                                        </p:tgtEl>
                                        <p:attrNameLst>
                                          <p:attrName>ppt_x</p:attrName>
                                        </p:attrNameLst>
                                      </p:cBhvr>
                                      <p:tavLst>
                                        <p:tav tm="0">
                                          <p:val>
                                            <p:strVal val="#ppt_x"/>
                                          </p:val>
                                        </p:tav>
                                        <p:tav tm="100000">
                                          <p:val>
                                            <p:strVal val="#ppt_x"/>
                                          </p:val>
                                        </p:tav>
                                      </p:tavLst>
                                    </p:anim>
                                    <p:anim calcmode="lin" valueType="num">
                                      <p:cBhvr additive="base">
                                        <p:cTn id="318" dur="500" fill="hold"/>
                                        <p:tgtEl>
                                          <p:spTgt spid="98"/>
                                        </p:tgtEl>
                                        <p:attrNameLst>
                                          <p:attrName>ppt_y</p:attrName>
                                        </p:attrNameLst>
                                      </p:cBhvr>
                                      <p:tavLst>
                                        <p:tav tm="0">
                                          <p:val>
                                            <p:strVal val="1+#ppt_h/2"/>
                                          </p:val>
                                        </p:tav>
                                        <p:tav tm="100000">
                                          <p:val>
                                            <p:strVal val="#ppt_y"/>
                                          </p:val>
                                        </p:tav>
                                      </p:tavLst>
                                    </p:anim>
                                  </p:childTnLst>
                                </p:cTn>
                              </p:par>
                              <p:par>
                                <p:cTn id="319" presetID="2" presetClass="entr" presetSubtype="4" fill="hold" grpId="0" nodeType="withEffect">
                                  <p:stCondLst>
                                    <p:cond delay="0"/>
                                  </p:stCondLst>
                                  <p:childTnLst>
                                    <p:set>
                                      <p:cBhvr>
                                        <p:cTn id="320" dur="1" fill="hold">
                                          <p:stCondLst>
                                            <p:cond delay="0"/>
                                          </p:stCondLst>
                                        </p:cTn>
                                        <p:tgtEl>
                                          <p:spTgt spid="99"/>
                                        </p:tgtEl>
                                        <p:attrNameLst>
                                          <p:attrName>style.visibility</p:attrName>
                                        </p:attrNameLst>
                                      </p:cBhvr>
                                      <p:to>
                                        <p:strVal val="visible"/>
                                      </p:to>
                                    </p:set>
                                    <p:anim calcmode="lin" valueType="num">
                                      <p:cBhvr additive="base">
                                        <p:cTn id="321" dur="500" fill="hold"/>
                                        <p:tgtEl>
                                          <p:spTgt spid="99"/>
                                        </p:tgtEl>
                                        <p:attrNameLst>
                                          <p:attrName>ppt_x</p:attrName>
                                        </p:attrNameLst>
                                      </p:cBhvr>
                                      <p:tavLst>
                                        <p:tav tm="0">
                                          <p:val>
                                            <p:strVal val="#ppt_x"/>
                                          </p:val>
                                        </p:tav>
                                        <p:tav tm="100000">
                                          <p:val>
                                            <p:strVal val="#ppt_x"/>
                                          </p:val>
                                        </p:tav>
                                      </p:tavLst>
                                    </p:anim>
                                    <p:anim calcmode="lin" valueType="num">
                                      <p:cBhvr additive="base">
                                        <p:cTn id="322" dur="500" fill="hold"/>
                                        <p:tgtEl>
                                          <p:spTgt spid="99"/>
                                        </p:tgtEl>
                                        <p:attrNameLst>
                                          <p:attrName>ppt_y</p:attrName>
                                        </p:attrNameLst>
                                      </p:cBhvr>
                                      <p:tavLst>
                                        <p:tav tm="0">
                                          <p:val>
                                            <p:strVal val="1+#ppt_h/2"/>
                                          </p:val>
                                        </p:tav>
                                        <p:tav tm="100000">
                                          <p:val>
                                            <p:strVal val="#ppt_y"/>
                                          </p:val>
                                        </p:tav>
                                      </p:tavLst>
                                    </p:anim>
                                  </p:childTnLst>
                                </p:cTn>
                              </p:par>
                              <p:par>
                                <p:cTn id="323" presetID="2" presetClass="entr" presetSubtype="4" fill="hold" grpId="0" nodeType="withEffect">
                                  <p:stCondLst>
                                    <p:cond delay="0"/>
                                  </p:stCondLst>
                                  <p:childTnLst>
                                    <p:set>
                                      <p:cBhvr>
                                        <p:cTn id="324" dur="1" fill="hold">
                                          <p:stCondLst>
                                            <p:cond delay="0"/>
                                          </p:stCondLst>
                                        </p:cTn>
                                        <p:tgtEl>
                                          <p:spTgt spid="100"/>
                                        </p:tgtEl>
                                        <p:attrNameLst>
                                          <p:attrName>style.visibility</p:attrName>
                                        </p:attrNameLst>
                                      </p:cBhvr>
                                      <p:to>
                                        <p:strVal val="visible"/>
                                      </p:to>
                                    </p:set>
                                    <p:anim calcmode="lin" valueType="num">
                                      <p:cBhvr additive="base">
                                        <p:cTn id="325" dur="500" fill="hold"/>
                                        <p:tgtEl>
                                          <p:spTgt spid="100"/>
                                        </p:tgtEl>
                                        <p:attrNameLst>
                                          <p:attrName>ppt_x</p:attrName>
                                        </p:attrNameLst>
                                      </p:cBhvr>
                                      <p:tavLst>
                                        <p:tav tm="0">
                                          <p:val>
                                            <p:strVal val="#ppt_x"/>
                                          </p:val>
                                        </p:tav>
                                        <p:tav tm="100000">
                                          <p:val>
                                            <p:strVal val="#ppt_x"/>
                                          </p:val>
                                        </p:tav>
                                      </p:tavLst>
                                    </p:anim>
                                    <p:anim calcmode="lin" valueType="num">
                                      <p:cBhvr additive="base">
                                        <p:cTn id="326" dur="500" fill="hold"/>
                                        <p:tgtEl>
                                          <p:spTgt spid="100"/>
                                        </p:tgtEl>
                                        <p:attrNameLst>
                                          <p:attrName>ppt_y</p:attrName>
                                        </p:attrNameLst>
                                      </p:cBhvr>
                                      <p:tavLst>
                                        <p:tav tm="0">
                                          <p:val>
                                            <p:strVal val="1+#ppt_h/2"/>
                                          </p:val>
                                        </p:tav>
                                        <p:tav tm="100000">
                                          <p:val>
                                            <p:strVal val="#ppt_y"/>
                                          </p:val>
                                        </p:tav>
                                      </p:tavLst>
                                    </p:anim>
                                  </p:childTnLst>
                                </p:cTn>
                              </p:par>
                              <p:par>
                                <p:cTn id="327" presetID="2" presetClass="entr" presetSubtype="4" fill="hold" grpId="0" nodeType="withEffect">
                                  <p:stCondLst>
                                    <p:cond delay="0"/>
                                  </p:stCondLst>
                                  <p:childTnLst>
                                    <p:set>
                                      <p:cBhvr>
                                        <p:cTn id="328" dur="1" fill="hold">
                                          <p:stCondLst>
                                            <p:cond delay="0"/>
                                          </p:stCondLst>
                                        </p:cTn>
                                        <p:tgtEl>
                                          <p:spTgt spid="101"/>
                                        </p:tgtEl>
                                        <p:attrNameLst>
                                          <p:attrName>style.visibility</p:attrName>
                                        </p:attrNameLst>
                                      </p:cBhvr>
                                      <p:to>
                                        <p:strVal val="visible"/>
                                      </p:to>
                                    </p:set>
                                    <p:anim calcmode="lin" valueType="num">
                                      <p:cBhvr additive="base">
                                        <p:cTn id="329" dur="500" fill="hold"/>
                                        <p:tgtEl>
                                          <p:spTgt spid="101"/>
                                        </p:tgtEl>
                                        <p:attrNameLst>
                                          <p:attrName>ppt_x</p:attrName>
                                        </p:attrNameLst>
                                      </p:cBhvr>
                                      <p:tavLst>
                                        <p:tav tm="0">
                                          <p:val>
                                            <p:strVal val="#ppt_x"/>
                                          </p:val>
                                        </p:tav>
                                        <p:tav tm="100000">
                                          <p:val>
                                            <p:strVal val="#ppt_x"/>
                                          </p:val>
                                        </p:tav>
                                      </p:tavLst>
                                    </p:anim>
                                    <p:anim calcmode="lin" valueType="num">
                                      <p:cBhvr additive="base">
                                        <p:cTn id="330" dur="500" fill="hold"/>
                                        <p:tgtEl>
                                          <p:spTgt spid="101"/>
                                        </p:tgtEl>
                                        <p:attrNameLst>
                                          <p:attrName>ppt_y</p:attrName>
                                        </p:attrNameLst>
                                      </p:cBhvr>
                                      <p:tavLst>
                                        <p:tav tm="0">
                                          <p:val>
                                            <p:strVal val="1+#ppt_h/2"/>
                                          </p:val>
                                        </p:tav>
                                        <p:tav tm="100000">
                                          <p:val>
                                            <p:strVal val="#ppt_y"/>
                                          </p:val>
                                        </p:tav>
                                      </p:tavLst>
                                    </p:anim>
                                  </p:childTnLst>
                                </p:cTn>
                              </p:par>
                              <p:par>
                                <p:cTn id="331" presetID="2" presetClass="entr" presetSubtype="4" fill="hold" grpId="0" nodeType="withEffect">
                                  <p:stCondLst>
                                    <p:cond delay="0"/>
                                  </p:stCondLst>
                                  <p:childTnLst>
                                    <p:set>
                                      <p:cBhvr>
                                        <p:cTn id="332" dur="1" fill="hold">
                                          <p:stCondLst>
                                            <p:cond delay="0"/>
                                          </p:stCondLst>
                                        </p:cTn>
                                        <p:tgtEl>
                                          <p:spTgt spid="102"/>
                                        </p:tgtEl>
                                        <p:attrNameLst>
                                          <p:attrName>style.visibility</p:attrName>
                                        </p:attrNameLst>
                                      </p:cBhvr>
                                      <p:to>
                                        <p:strVal val="visible"/>
                                      </p:to>
                                    </p:set>
                                    <p:anim calcmode="lin" valueType="num">
                                      <p:cBhvr additive="base">
                                        <p:cTn id="333" dur="500" fill="hold"/>
                                        <p:tgtEl>
                                          <p:spTgt spid="102"/>
                                        </p:tgtEl>
                                        <p:attrNameLst>
                                          <p:attrName>ppt_x</p:attrName>
                                        </p:attrNameLst>
                                      </p:cBhvr>
                                      <p:tavLst>
                                        <p:tav tm="0">
                                          <p:val>
                                            <p:strVal val="#ppt_x"/>
                                          </p:val>
                                        </p:tav>
                                        <p:tav tm="100000">
                                          <p:val>
                                            <p:strVal val="#ppt_x"/>
                                          </p:val>
                                        </p:tav>
                                      </p:tavLst>
                                    </p:anim>
                                    <p:anim calcmode="lin" valueType="num">
                                      <p:cBhvr additive="base">
                                        <p:cTn id="334" dur="500" fill="hold"/>
                                        <p:tgtEl>
                                          <p:spTgt spid="102"/>
                                        </p:tgtEl>
                                        <p:attrNameLst>
                                          <p:attrName>ppt_y</p:attrName>
                                        </p:attrNameLst>
                                      </p:cBhvr>
                                      <p:tavLst>
                                        <p:tav tm="0">
                                          <p:val>
                                            <p:strVal val="1+#ppt_h/2"/>
                                          </p:val>
                                        </p:tav>
                                        <p:tav tm="100000">
                                          <p:val>
                                            <p:strVal val="#ppt_y"/>
                                          </p:val>
                                        </p:tav>
                                      </p:tavLst>
                                    </p:anim>
                                  </p:childTnLst>
                                </p:cTn>
                              </p:par>
                              <p:par>
                                <p:cTn id="335" presetID="2" presetClass="entr" presetSubtype="4" fill="hold" grpId="0" nodeType="withEffect">
                                  <p:stCondLst>
                                    <p:cond delay="0"/>
                                  </p:stCondLst>
                                  <p:childTnLst>
                                    <p:set>
                                      <p:cBhvr>
                                        <p:cTn id="336" dur="1" fill="hold">
                                          <p:stCondLst>
                                            <p:cond delay="0"/>
                                          </p:stCondLst>
                                        </p:cTn>
                                        <p:tgtEl>
                                          <p:spTgt spid="103"/>
                                        </p:tgtEl>
                                        <p:attrNameLst>
                                          <p:attrName>style.visibility</p:attrName>
                                        </p:attrNameLst>
                                      </p:cBhvr>
                                      <p:to>
                                        <p:strVal val="visible"/>
                                      </p:to>
                                    </p:set>
                                    <p:anim calcmode="lin" valueType="num">
                                      <p:cBhvr additive="base">
                                        <p:cTn id="337" dur="500" fill="hold"/>
                                        <p:tgtEl>
                                          <p:spTgt spid="103"/>
                                        </p:tgtEl>
                                        <p:attrNameLst>
                                          <p:attrName>ppt_x</p:attrName>
                                        </p:attrNameLst>
                                      </p:cBhvr>
                                      <p:tavLst>
                                        <p:tav tm="0">
                                          <p:val>
                                            <p:strVal val="#ppt_x"/>
                                          </p:val>
                                        </p:tav>
                                        <p:tav tm="100000">
                                          <p:val>
                                            <p:strVal val="#ppt_x"/>
                                          </p:val>
                                        </p:tav>
                                      </p:tavLst>
                                    </p:anim>
                                    <p:anim calcmode="lin" valueType="num">
                                      <p:cBhvr additive="base">
                                        <p:cTn id="338" dur="500" fill="hold"/>
                                        <p:tgtEl>
                                          <p:spTgt spid="103"/>
                                        </p:tgtEl>
                                        <p:attrNameLst>
                                          <p:attrName>ppt_y</p:attrName>
                                        </p:attrNameLst>
                                      </p:cBhvr>
                                      <p:tavLst>
                                        <p:tav tm="0">
                                          <p:val>
                                            <p:strVal val="1+#ppt_h/2"/>
                                          </p:val>
                                        </p:tav>
                                        <p:tav tm="100000">
                                          <p:val>
                                            <p:strVal val="#ppt_y"/>
                                          </p:val>
                                        </p:tav>
                                      </p:tavLst>
                                    </p:anim>
                                  </p:childTnLst>
                                </p:cTn>
                              </p:par>
                              <p:par>
                                <p:cTn id="339" presetID="2" presetClass="entr" presetSubtype="4" fill="hold" grpId="0" nodeType="withEffect">
                                  <p:stCondLst>
                                    <p:cond delay="0"/>
                                  </p:stCondLst>
                                  <p:childTnLst>
                                    <p:set>
                                      <p:cBhvr>
                                        <p:cTn id="340" dur="1" fill="hold">
                                          <p:stCondLst>
                                            <p:cond delay="0"/>
                                          </p:stCondLst>
                                        </p:cTn>
                                        <p:tgtEl>
                                          <p:spTgt spid="104"/>
                                        </p:tgtEl>
                                        <p:attrNameLst>
                                          <p:attrName>style.visibility</p:attrName>
                                        </p:attrNameLst>
                                      </p:cBhvr>
                                      <p:to>
                                        <p:strVal val="visible"/>
                                      </p:to>
                                    </p:set>
                                    <p:anim calcmode="lin" valueType="num">
                                      <p:cBhvr additive="base">
                                        <p:cTn id="341" dur="500" fill="hold"/>
                                        <p:tgtEl>
                                          <p:spTgt spid="104"/>
                                        </p:tgtEl>
                                        <p:attrNameLst>
                                          <p:attrName>ppt_x</p:attrName>
                                        </p:attrNameLst>
                                      </p:cBhvr>
                                      <p:tavLst>
                                        <p:tav tm="0">
                                          <p:val>
                                            <p:strVal val="#ppt_x"/>
                                          </p:val>
                                        </p:tav>
                                        <p:tav tm="100000">
                                          <p:val>
                                            <p:strVal val="#ppt_x"/>
                                          </p:val>
                                        </p:tav>
                                      </p:tavLst>
                                    </p:anim>
                                    <p:anim calcmode="lin" valueType="num">
                                      <p:cBhvr additive="base">
                                        <p:cTn id="342" dur="500" fill="hold"/>
                                        <p:tgtEl>
                                          <p:spTgt spid="104"/>
                                        </p:tgtEl>
                                        <p:attrNameLst>
                                          <p:attrName>ppt_y</p:attrName>
                                        </p:attrNameLst>
                                      </p:cBhvr>
                                      <p:tavLst>
                                        <p:tav tm="0">
                                          <p:val>
                                            <p:strVal val="1+#ppt_h/2"/>
                                          </p:val>
                                        </p:tav>
                                        <p:tav tm="100000">
                                          <p:val>
                                            <p:strVal val="#ppt_y"/>
                                          </p:val>
                                        </p:tav>
                                      </p:tavLst>
                                    </p:anim>
                                  </p:childTnLst>
                                </p:cTn>
                              </p:par>
                              <p:par>
                                <p:cTn id="343" presetID="2" presetClass="entr" presetSubtype="4" fill="hold" grpId="0" nodeType="withEffect">
                                  <p:stCondLst>
                                    <p:cond delay="0"/>
                                  </p:stCondLst>
                                  <p:childTnLst>
                                    <p:set>
                                      <p:cBhvr>
                                        <p:cTn id="344" dur="1" fill="hold">
                                          <p:stCondLst>
                                            <p:cond delay="0"/>
                                          </p:stCondLst>
                                        </p:cTn>
                                        <p:tgtEl>
                                          <p:spTgt spid="105"/>
                                        </p:tgtEl>
                                        <p:attrNameLst>
                                          <p:attrName>style.visibility</p:attrName>
                                        </p:attrNameLst>
                                      </p:cBhvr>
                                      <p:to>
                                        <p:strVal val="visible"/>
                                      </p:to>
                                    </p:set>
                                    <p:anim calcmode="lin" valueType="num">
                                      <p:cBhvr additive="base">
                                        <p:cTn id="345" dur="500" fill="hold"/>
                                        <p:tgtEl>
                                          <p:spTgt spid="105"/>
                                        </p:tgtEl>
                                        <p:attrNameLst>
                                          <p:attrName>ppt_x</p:attrName>
                                        </p:attrNameLst>
                                      </p:cBhvr>
                                      <p:tavLst>
                                        <p:tav tm="0">
                                          <p:val>
                                            <p:strVal val="#ppt_x"/>
                                          </p:val>
                                        </p:tav>
                                        <p:tav tm="100000">
                                          <p:val>
                                            <p:strVal val="#ppt_x"/>
                                          </p:val>
                                        </p:tav>
                                      </p:tavLst>
                                    </p:anim>
                                    <p:anim calcmode="lin" valueType="num">
                                      <p:cBhvr additive="base">
                                        <p:cTn id="346" dur="500" fill="hold"/>
                                        <p:tgtEl>
                                          <p:spTgt spid="105"/>
                                        </p:tgtEl>
                                        <p:attrNameLst>
                                          <p:attrName>ppt_y</p:attrName>
                                        </p:attrNameLst>
                                      </p:cBhvr>
                                      <p:tavLst>
                                        <p:tav tm="0">
                                          <p:val>
                                            <p:strVal val="1+#ppt_h/2"/>
                                          </p:val>
                                        </p:tav>
                                        <p:tav tm="100000">
                                          <p:val>
                                            <p:strVal val="#ppt_y"/>
                                          </p:val>
                                        </p:tav>
                                      </p:tavLst>
                                    </p:anim>
                                  </p:childTnLst>
                                </p:cTn>
                              </p:par>
                              <p:par>
                                <p:cTn id="347" presetID="2" presetClass="entr" presetSubtype="4" fill="hold" grpId="0" nodeType="withEffect">
                                  <p:stCondLst>
                                    <p:cond delay="0"/>
                                  </p:stCondLst>
                                  <p:childTnLst>
                                    <p:set>
                                      <p:cBhvr>
                                        <p:cTn id="348" dur="1" fill="hold">
                                          <p:stCondLst>
                                            <p:cond delay="0"/>
                                          </p:stCondLst>
                                        </p:cTn>
                                        <p:tgtEl>
                                          <p:spTgt spid="106"/>
                                        </p:tgtEl>
                                        <p:attrNameLst>
                                          <p:attrName>style.visibility</p:attrName>
                                        </p:attrNameLst>
                                      </p:cBhvr>
                                      <p:to>
                                        <p:strVal val="visible"/>
                                      </p:to>
                                    </p:set>
                                    <p:anim calcmode="lin" valueType="num">
                                      <p:cBhvr additive="base">
                                        <p:cTn id="349" dur="500" fill="hold"/>
                                        <p:tgtEl>
                                          <p:spTgt spid="106"/>
                                        </p:tgtEl>
                                        <p:attrNameLst>
                                          <p:attrName>ppt_x</p:attrName>
                                        </p:attrNameLst>
                                      </p:cBhvr>
                                      <p:tavLst>
                                        <p:tav tm="0">
                                          <p:val>
                                            <p:strVal val="#ppt_x"/>
                                          </p:val>
                                        </p:tav>
                                        <p:tav tm="100000">
                                          <p:val>
                                            <p:strVal val="#ppt_x"/>
                                          </p:val>
                                        </p:tav>
                                      </p:tavLst>
                                    </p:anim>
                                    <p:anim calcmode="lin" valueType="num">
                                      <p:cBhvr additive="base">
                                        <p:cTn id="350" dur="500" fill="hold"/>
                                        <p:tgtEl>
                                          <p:spTgt spid="106"/>
                                        </p:tgtEl>
                                        <p:attrNameLst>
                                          <p:attrName>ppt_y</p:attrName>
                                        </p:attrNameLst>
                                      </p:cBhvr>
                                      <p:tavLst>
                                        <p:tav tm="0">
                                          <p:val>
                                            <p:strVal val="1+#ppt_h/2"/>
                                          </p:val>
                                        </p:tav>
                                        <p:tav tm="100000">
                                          <p:val>
                                            <p:strVal val="#ppt_y"/>
                                          </p:val>
                                        </p:tav>
                                      </p:tavLst>
                                    </p:anim>
                                  </p:childTnLst>
                                </p:cTn>
                              </p:par>
                              <p:par>
                                <p:cTn id="351" presetID="2" presetClass="entr" presetSubtype="4" fill="hold" grpId="0" nodeType="withEffect">
                                  <p:stCondLst>
                                    <p:cond delay="0"/>
                                  </p:stCondLst>
                                  <p:childTnLst>
                                    <p:set>
                                      <p:cBhvr>
                                        <p:cTn id="352" dur="1" fill="hold">
                                          <p:stCondLst>
                                            <p:cond delay="0"/>
                                          </p:stCondLst>
                                        </p:cTn>
                                        <p:tgtEl>
                                          <p:spTgt spid="107"/>
                                        </p:tgtEl>
                                        <p:attrNameLst>
                                          <p:attrName>style.visibility</p:attrName>
                                        </p:attrNameLst>
                                      </p:cBhvr>
                                      <p:to>
                                        <p:strVal val="visible"/>
                                      </p:to>
                                    </p:set>
                                    <p:anim calcmode="lin" valueType="num">
                                      <p:cBhvr additive="base">
                                        <p:cTn id="353" dur="500" fill="hold"/>
                                        <p:tgtEl>
                                          <p:spTgt spid="107"/>
                                        </p:tgtEl>
                                        <p:attrNameLst>
                                          <p:attrName>ppt_x</p:attrName>
                                        </p:attrNameLst>
                                      </p:cBhvr>
                                      <p:tavLst>
                                        <p:tav tm="0">
                                          <p:val>
                                            <p:strVal val="#ppt_x"/>
                                          </p:val>
                                        </p:tav>
                                        <p:tav tm="100000">
                                          <p:val>
                                            <p:strVal val="#ppt_x"/>
                                          </p:val>
                                        </p:tav>
                                      </p:tavLst>
                                    </p:anim>
                                    <p:anim calcmode="lin" valueType="num">
                                      <p:cBhvr additive="base">
                                        <p:cTn id="354" dur="500" fill="hold"/>
                                        <p:tgtEl>
                                          <p:spTgt spid="107"/>
                                        </p:tgtEl>
                                        <p:attrNameLst>
                                          <p:attrName>ppt_y</p:attrName>
                                        </p:attrNameLst>
                                      </p:cBhvr>
                                      <p:tavLst>
                                        <p:tav tm="0">
                                          <p:val>
                                            <p:strVal val="1+#ppt_h/2"/>
                                          </p:val>
                                        </p:tav>
                                        <p:tav tm="100000">
                                          <p:val>
                                            <p:strVal val="#ppt_y"/>
                                          </p:val>
                                        </p:tav>
                                      </p:tavLst>
                                    </p:anim>
                                  </p:childTnLst>
                                </p:cTn>
                              </p:par>
                              <p:par>
                                <p:cTn id="355" presetID="2" presetClass="entr" presetSubtype="4" fill="hold" grpId="0" nodeType="withEffect">
                                  <p:stCondLst>
                                    <p:cond delay="0"/>
                                  </p:stCondLst>
                                  <p:childTnLst>
                                    <p:set>
                                      <p:cBhvr>
                                        <p:cTn id="356" dur="1" fill="hold">
                                          <p:stCondLst>
                                            <p:cond delay="0"/>
                                          </p:stCondLst>
                                        </p:cTn>
                                        <p:tgtEl>
                                          <p:spTgt spid="108"/>
                                        </p:tgtEl>
                                        <p:attrNameLst>
                                          <p:attrName>style.visibility</p:attrName>
                                        </p:attrNameLst>
                                      </p:cBhvr>
                                      <p:to>
                                        <p:strVal val="visible"/>
                                      </p:to>
                                    </p:set>
                                    <p:anim calcmode="lin" valueType="num">
                                      <p:cBhvr additive="base">
                                        <p:cTn id="357" dur="500" fill="hold"/>
                                        <p:tgtEl>
                                          <p:spTgt spid="108"/>
                                        </p:tgtEl>
                                        <p:attrNameLst>
                                          <p:attrName>ppt_x</p:attrName>
                                        </p:attrNameLst>
                                      </p:cBhvr>
                                      <p:tavLst>
                                        <p:tav tm="0">
                                          <p:val>
                                            <p:strVal val="#ppt_x"/>
                                          </p:val>
                                        </p:tav>
                                        <p:tav tm="100000">
                                          <p:val>
                                            <p:strVal val="#ppt_x"/>
                                          </p:val>
                                        </p:tav>
                                      </p:tavLst>
                                    </p:anim>
                                    <p:anim calcmode="lin" valueType="num">
                                      <p:cBhvr additive="base">
                                        <p:cTn id="358" dur="500" fill="hold"/>
                                        <p:tgtEl>
                                          <p:spTgt spid="10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51" grpId="0" animBg="1"/>
      <p:bldP spid="52" grpId="0" animBg="1"/>
      <p:bldP spid="53" grpId="0" animBg="1"/>
      <p:bldP spid="54" grpId="0" animBg="1"/>
      <p:bldP spid="55" grpId="0" animBg="1"/>
      <p:bldP spid="56" grpId="0" animBg="1"/>
      <p:bldP spid="57" grpId="0" animBg="1"/>
      <p:bldP spid="58"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25254" y="486965"/>
            <a:ext cx="9365507"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144384" y="162118"/>
            <a:ext cx="625643" cy="684605"/>
            <a:chOff x="7414667" y="3750264"/>
            <a:chExt cx="871129" cy="953226"/>
          </a:xfrm>
        </p:grpSpPr>
        <p:sp>
          <p:nvSpPr>
            <p:cNvPr id="6" name="椭圆 5"/>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b="1">
                <a:solidFill>
                  <a:schemeClr val="tx1">
                    <a:lumMod val="75000"/>
                    <a:lumOff val="25000"/>
                  </a:schemeClr>
                </a:solidFill>
              </a:endParaRPr>
            </a:p>
          </p:txBody>
        </p:sp>
        <p:sp>
          <p:nvSpPr>
            <p:cNvPr id="7" name="文本框 6"/>
            <p:cNvSpPr txBox="1"/>
            <p:nvPr/>
          </p:nvSpPr>
          <p:spPr>
            <a:xfrm>
              <a:off x="7453736" y="3867837"/>
              <a:ext cx="792990" cy="835653"/>
            </a:xfrm>
            <a:prstGeom prst="rect">
              <a:avLst/>
            </a:prstGeom>
            <a:noFill/>
          </p:spPr>
          <p:txBody>
            <a:bodyPr wrap="square" rtlCol="0">
              <a:spAutoFit/>
            </a:bodyPr>
            <a:lstStyle/>
            <a:p>
              <a:pPr algn="ctr"/>
              <a:r>
                <a:rPr lang="en-US" altLang="zh-CN" sz="3300" b="1" dirty="0" smtClean="0">
                  <a:solidFill>
                    <a:srgbClr val="C10001"/>
                  </a:solidFill>
                  <a:effectLst>
                    <a:innerShdw blurRad="63500" dist="38100" dir="13500000">
                      <a:prstClr val="black">
                        <a:alpha val="50000"/>
                      </a:prstClr>
                    </a:innerShdw>
                  </a:effectLst>
                  <a:latin typeface="Akzidenz-Grotesk BQ Condensed" pitchFamily="2" charset="0"/>
                  <a:ea typeface="方正大黑简体" pitchFamily="65" charset="-122"/>
                </a:rPr>
                <a:t>3</a:t>
              </a:r>
              <a:endParaRPr lang="zh-CN" altLang="en-US" sz="3300" b="1" dirty="0">
                <a:solidFill>
                  <a:srgbClr val="C10001"/>
                </a:solidFill>
                <a:effectLst>
                  <a:innerShdw blurRad="63500" dist="38100" dir="13500000">
                    <a:prstClr val="black">
                      <a:alpha val="50000"/>
                    </a:prstClr>
                  </a:innerShdw>
                </a:effectLst>
                <a:latin typeface="Akzidenz-Grotesk BQ Condensed" pitchFamily="2" charset="0"/>
                <a:ea typeface="方正大黑简体" pitchFamily="65" charset="-122"/>
              </a:endParaRPr>
            </a:p>
          </p:txBody>
        </p:sp>
      </p:grpSp>
      <p:sp>
        <p:nvSpPr>
          <p:cNvPr id="8" name="文本框 7"/>
          <p:cNvSpPr txBox="1"/>
          <p:nvPr/>
        </p:nvSpPr>
        <p:spPr>
          <a:xfrm>
            <a:off x="594500" y="99019"/>
            <a:ext cx="3962999" cy="461665"/>
          </a:xfrm>
          <a:prstGeom prst="rect">
            <a:avLst/>
          </a:prstGeom>
          <a:noFill/>
        </p:spPr>
        <p:txBody>
          <a:bodyPr wrap="square" rtlCol="0">
            <a:spAutoFit/>
          </a:bodyPr>
          <a:lstStyle/>
          <a:p>
            <a:r>
              <a:rPr lang="zh-CN" altLang="en-US" sz="2400" dirty="0" smtClean="0">
                <a:solidFill>
                  <a:schemeClr val="tx1">
                    <a:lumMod val="75000"/>
                    <a:lumOff val="25000"/>
                  </a:schemeClr>
                </a:solidFill>
                <a:latin typeface="黑体" pitchFamily="49" charset="-122"/>
                <a:ea typeface="黑体" pitchFamily="49" charset="-122"/>
              </a:rPr>
              <a:t> </a:t>
            </a:r>
            <a:r>
              <a:rPr lang="zh-CN" altLang="en-US" sz="2400" b="1" dirty="0" smtClean="0">
                <a:solidFill>
                  <a:schemeClr val="tx1">
                    <a:lumMod val="75000"/>
                    <a:lumOff val="25000"/>
                  </a:schemeClr>
                </a:solidFill>
                <a:latin typeface="黑体" pitchFamily="49" charset="-122"/>
                <a:ea typeface="黑体" pitchFamily="49" charset="-122"/>
              </a:rPr>
              <a:t>口径解读</a:t>
            </a:r>
            <a:r>
              <a:rPr lang="zh-CN" altLang="en-US" sz="2400" b="1" dirty="0" smtClean="0">
                <a:latin typeface="黑体" pitchFamily="49" charset="-122"/>
                <a:ea typeface="黑体" pitchFamily="49" charset="-122"/>
                <a:cs typeface="+mn-ea"/>
                <a:sym typeface="+mn-lt"/>
              </a:rPr>
              <a:t>与申报</a:t>
            </a:r>
            <a:endParaRPr lang="zh-CN" altLang="en-US" sz="2400" b="1" dirty="0">
              <a:solidFill>
                <a:schemeClr val="tx1">
                  <a:lumMod val="75000"/>
                  <a:lumOff val="25000"/>
                </a:schemeClr>
              </a:solidFill>
              <a:latin typeface="黑体" pitchFamily="49" charset="-122"/>
              <a:ea typeface="黑体" pitchFamily="49" charset="-122"/>
            </a:endParaRPr>
          </a:p>
        </p:txBody>
      </p:sp>
      <p:sp>
        <p:nvSpPr>
          <p:cNvPr id="9" name="矩形 8"/>
          <p:cNvSpPr/>
          <p:nvPr/>
        </p:nvSpPr>
        <p:spPr>
          <a:xfrm>
            <a:off x="803879" y="498115"/>
            <a:ext cx="660758" cy="248209"/>
          </a:xfrm>
          <a:prstGeom prst="rect">
            <a:avLst/>
          </a:prstGeom>
        </p:spPr>
        <p:txBody>
          <a:bodyPr wrap="none">
            <a:spAutoFit/>
          </a:bodyPr>
          <a:lstStyle/>
          <a:p>
            <a:r>
              <a:rPr lang="zh-CN" altLang="en-US" sz="1013" spc="225" dirty="0">
                <a:solidFill>
                  <a:schemeClr val="tx1">
                    <a:lumMod val="75000"/>
                    <a:lumOff val="25000"/>
                  </a:schemeClr>
                </a:solidFill>
                <a:latin typeface="Akzidenz-Grotesk BQ Condensed" pitchFamily="2" charset="0"/>
              </a:rPr>
              <a:t>转登记</a:t>
            </a:r>
          </a:p>
        </p:txBody>
      </p:sp>
      <p:sp>
        <p:nvSpPr>
          <p:cNvPr id="10" name="Freeform 6"/>
          <p:cNvSpPr>
            <a:spLocks/>
          </p:cNvSpPr>
          <p:nvPr/>
        </p:nvSpPr>
        <p:spPr bwMode="auto">
          <a:xfrm flipH="1">
            <a:off x="6153383" y="4159889"/>
            <a:ext cx="670226" cy="144190"/>
          </a:xfrm>
          <a:custGeom>
            <a:avLst/>
            <a:gdLst>
              <a:gd name="T0" fmla="*/ 20 w 23"/>
              <a:gd name="T1" fmla="*/ 0 h 5"/>
              <a:gd name="T2" fmla="*/ 3 w 23"/>
              <a:gd name="T3" fmla="*/ 0 h 5"/>
              <a:gd name="T4" fmla="*/ 0 w 23"/>
              <a:gd name="T5" fmla="*/ 2 h 5"/>
              <a:gd name="T6" fmla="*/ 3 w 23"/>
              <a:gd name="T7" fmla="*/ 5 h 5"/>
              <a:gd name="T8" fmla="*/ 20 w 23"/>
              <a:gd name="T9" fmla="*/ 5 h 5"/>
              <a:gd name="T10" fmla="*/ 23 w 23"/>
              <a:gd name="T11" fmla="*/ 2 h 5"/>
              <a:gd name="T12" fmla="*/ 20 w 2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23" h="5">
                <a:moveTo>
                  <a:pt x="20" y="0"/>
                </a:moveTo>
                <a:cubicBezTo>
                  <a:pt x="3" y="0"/>
                  <a:pt x="3" y="0"/>
                  <a:pt x="3" y="0"/>
                </a:cubicBezTo>
                <a:cubicBezTo>
                  <a:pt x="1" y="0"/>
                  <a:pt x="0" y="1"/>
                  <a:pt x="0" y="2"/>
                </a:cubicBezTo>
                <a:cubicBezTo>
                  <a:pt x="0" y="4"/>
                  <a:pt x="1" y="5"/>
                  <a:pt x="3" y="5"/>
                </a:cubicBezTo>
                <a:cubicBezTo>
                  <a:pt x="20" y="5"/>
                  <a:pt x="20" y="5"/>
                  <a:pt x="20" y="5"/>
                </a:cubicBezTo>
                <a:cubicBezTo>
                  <a:pt x="22" y="5"/>
                  <a:pt x="23" y="4"/>
                  <a:pt x="23" y="2"/>
                </a:cubicBezTo>
                <a:cubicBezTo>
                  <a:pt x="23" y="1"/>
                  <a:pt x="22" y="0"/>
                  <a:pt x="20" y="0"/>
                </a:cubicBez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3"/>
          </a:p>
        </p:txBody>
      </p:sp>
      <p:sp>
        <p:nvSpPr>
          <p:cNvPr id="11" name="Freeform 24"/>
          <p:cNvSpPr/>
          <p:nvPr/>
        </p:nvSpPr>
        <p:spPr>
          <a:xfrm flipH="1">
            <a:off x="5977713" y="3862085"/>
            <a:ext cx="1021563" cy="297804"/>
          </a:xfrm>
          <a:custGeom>
            <a:avLst/>
            <a:gdLst>
              <a:gd name="connsiteX0" fmla="*/ 0 w 2645228"/>
              <a:gd name="connsiteY0" fmla="*/ 0 h 496975"/>
              <a:gd name="connsiteX1" fmla="*/ 2645228 w 2645228"/>
              <a:gd name="connsiteY1" fmla="*/ 0 h 496975"/>
              <a:gd name="connsiteX2" fmla="*/ 2645228 w 2645228"/>
              <a:gd name="connsiteY2" fmla="*/ 56095 h 496975"/>
              <a:gd name="connsiteX3" fmla="*/ 2204348 w 2645228"/>
              <a:gd name="connsiteY3" fmla="*/ 496975 h 496975"/>
              <a:gd name="connsiteX4" fmla="*/ 440880 w 2645228"/>
              <a:gd name="connsiteY4" fmla="*/ 496975 h 496975"/>
              <a:gd name="connsiteX5" fmla="*/ 0 w 2645228"/>
              <a:gd name="connsiteY5" fmla="*/ 56095 h 496975"/>
              <a:gd name="connsiteX6" fmla="*/ 0 w 2645228"/>
              <a:gd name="connsiteY6" fmla="*/ 0 h 496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45228" h="496975">
                <a:moveTo>
                  <a:pt x="0" y="0"/>
                </a:moveTo>
                <a:lnTo>
                  <a:pt x="2645228" y="0"/>
                </a:lnTo>
                <a:lnTo>
                  <a:pt x="2645228" y="56095"/>
                </a:lnTo>
                <a:cubicBezTo>
                  <a:pt x="2645228" y="299586"/>
                  <a:pt x="2447839" y="496975"/>
                  <a:pt x="2204348" y="496975"/>
                </a:cubicBezTo>
                <a:lnTo>
                  <a:pt x="440880" y="496975"/>
                </a:lnTo>
                <a:cubicBezTo>
                  <a:pt x="197389" y="496975"/>
                  <a:pt x="0" y="299586"/>
                  <a:pt x="0" y="56095"/>
                </a:cubicBezTo>
                <a:lnTo>
                  <a:pt x="0" y="0"/>
                </a:lnTo>
                <a:close/>
              </a:path>
            </a:pathLst>
          </a:cu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2"/>
          </a:p>
        </p:txBody>
      </p:sp>
      <p:sp>
        <p:nvSpPr>
          <p:cNvPr id="12" name="Freeform 25"/>
          <p:cNvSpPr/>
          <p:nvPr/>
        </p:nvSpPr>
        <p:spPr>
          <a:xfrm flipH="1">
            <a:off x="6260643" y="4364187"/>
            <a:ext cx="455706" cy="97281"/>
          </a:xfrm>
          <a:custGeom>
            <a:avLst/>
            <a:gdLst>
              <a:gd name="connsiteX0" fmla="*/ 0 w 694404"/>
              <a:gd name="connsiteY0" fmla="*/ 0 h 288475"/>
              <a:gd name="connsiteX1" fmla="*/ 694404 w 694404"/>
              <a:gd name="connsiteY1" fmla="*/ 0 h 288475"/>
              <a:gd name="connsiteX2" fmla="*/ 693800 w 694404"/>
              <a:gd name="connsiteY2" fmla="*/ 5989 h 288475"/>
              <a:gd name="connsiteX3" fmla="*/ 347202 w 694404"/>
              <a:gd name="connsiteY3" fmla="*/ 288475 h 288475"/>
              <a:gd name="connsiteX4" fmla="*/ 604 w 694404"/>
              <a:gd name="connsiteY4" fmla="*/ 5989 h 288475"/>
              <a:gd name="connsiteX5" fmla="*/ 0 w 694404"/>
              <a:gd name="connsiteY5" fmla="*/ 0 h 288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4404" h="288475">
                <a:moveTo>
                  <a:pt x="0" y="0"/>
                </a:moveTo>
                <a:lnTo>
                  <a:pt x="694404" y="0"/>
                </a:lnTo>
                <a:lnTo>
                  <a:pt x="693800" y="5989"/>
                </a:lnTo>
                <a:cubicBezTo>
                  <a:pt x="660811" y="167204"/>
                  <a:pt x="518169" y="288475"/>
                  <a:pt x="347202" y="288475"/>
                </a:cubicBezTo>
                <a:cubicBezTo>
                  <a:pt x="176235" y="288475"/>
                  <a:pt x="33593" y="167204"/>
                  <a:pt x="604" y="5989"/>
                </a:cubicBezTo>
                <a:lnTo>
                  <a:pt x="0" y="0"/>
                </a:lnTo>
                <a:close/>
              </a:path>
            </a:pathLst>
          </a:cu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2"/>
          </a:p>
        </p:txBody>
      </p:sp>
      <p:sp>
        <p:nvSpPr>
          <p:cNvPr id="13" name="Freeform 5"/>
          <p:cNvSpPr>
            <a:spLocks/>
          </p:cNvSpPr>
          <p:nvPr/>
        </p:nvSpPr>
        <p:spPr bwMode="auto">
          <a:xfrm>
            <a:off x="6406517" y="3286673"/>
            <a:ext cx="133315" cy="393995"/>
          </a:xfrm>
          <a:custGeom>
            <a:avLst/>
            <a:gdLst>
              <a:gd name="T0" fmla="*/ 77 w 112"/>
              <a:gd name="T1" fmla="*/ 270 h 331"/>
              <a:gd name="T2" fmla="*/ 44 w 112"/>
              <a:gd name="T3" fmla="*/ 331 h 331"/>
              <a:gd name="T4" fmla="*/ 15 w 112"/>
              <a:gd name="T5" fmla="*/ 328 h 331"/>
              <a:gd name="T6" fmla="*/ 0 w 112"/>
              <a:gd name="T7" fmla="*/ 261 h 331"/>
              <a:gd name="T8" fmla="*/ 35 w 112"/>
              <a:gd name="T9" fmla="*/ 0 h 331"/>
              <a:gd name="T10" fmla="*/ 112 w 112"/>
              <a:gd name="T11" fmla="*/ 11 h 331"/>
              <a:gd name="T12" fmla="*/ 77 w 112"/>
              <a:gd name="T13" fmla="*/ 270 h 331"/>
            </a:gdLst>
            <a:ahLst/>
            <a:cxnLst>
              <a:cxn ang="0">
                <a:pos x="T0" y="T1"/>
              </a:cxn>
              <a:cxn ang="0">
                <a:pos x="T2" y="T3"/>
              </a:cxn>
              <a:cxn ang="0">
                <a:pos x="T4" y="T5"/>
              </a:cxn>
              <a:cxn ang="0">
                <a:pos x="T6" y="T7"/>
              </a:cxn>
              <a:cxn ang="0">
                <a:pos x="T8" y="T9"/>
              </a:cxn>
              <a:cxn ang="0">
                <a:pos x="T10" y="T11"/>
              </a:cxn>
              <a:cxn ang="0">
                <a:pos x="T12" y="T13"/>
              </a:cxn>
            </a:cxnLst>
            <a:rect l="0" t="0" r="r" b="b"/>
            <a:pathLst>
              <a:path w="112" h="331">
                <a:moveTo>
                  <a:pt x="77" y="270"/>
                </a:moveTo>
                <a:lnTo>
                  <a:pt x="44" y="331"/>
                </a:lnTo>
                <a:lnTo>
                  <a:pt x="15" y="328"/>
                </a:lnTo>
                <a:lnTo>
                  <a:pt x="0" y="261"/>
                </a:lnTo>
                <a:lnTo>
                  <a:pt x="35" y="0"/>
                </a:lnTo>
                <a:lnTo>
                  <a:pt x="112" y="11"/>
                </a:lnTo>
                <a:lnTo>
                  <a:pt x="77" y="27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4" name="Freeform 6"/>
          <p:cNvSpPr>
            <a:spLocks/>
          </p:cNvSpPr>
          <p:nvPr/>
        </p:nvSpPr>
        <p:spPr bwMode="auto">
          <a:xfrm>
            <a:off x="6444606" y="3216444"/>
            <a:ext cx="104748" cy="121412"/>
          </a:xfrm>
          <a:custGeom>
            <a:avLst/>
            <a:gdLst>
              <a:gd name="T0" fmla="*/ 58 w 64"/>
              <a:gd name="T1" fmla="*/ 48 h 74"/>
              <a:gd name="T2" fmla="*/ 27 w 64"/>
              <a:gd name="T3" fmla="*/ 72 h 74"/>
              <a:gd name="T4" fmla="*/ 26 w 64"/>
              <a:gd name="T5" fmla="*/ 72 h 74"/>
              <a:gd name="T6" fmla="*/ 2 w 64"/>
              <a:gd name="T7" fmla="*/ 41 h 74"/>
              <a:gd name="T8" fmla="*/ 6 w 64"/>
              <a:gd name="T9" fmla="*/ 15 h 74"/>
              <a:gd name="T10" fmla="*/ 35 w 64"/>
              <a:gd name="T11" fmla="*/ 7 h 74"/>
              <a:gd name="T12" fmla="*/ 36 w 64"/>
              <a:gd name="T13" fmla="*/ 7 h 74"/>
              <a:gd name="T14" fmla="*/ 62 w 64"/>
              <a:gd name="T15" fmla="*/ 22 h 74"/>
              <a:gd name="T16" fmla="*/ 58 w 64"/>
              <a:gd name="T17"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4">
                <a:moveTo>
                  <a:pt x="58" y="48"/>
                </a:moveTo>
                <a:cubicBezTo>
                  <a:pt x="56" y="63"/>
                  <a:pt x="42" y="74"/>
                  <a:pt x="27" y="72"/>
                </a:cubicBezTo>
                <a:cubicBezTo>
                  <a:pt x="26" y="72"/>
                  <a:pt x="26" y="72"/>
                  <a:pt x="26" y="72"/>
                </a:cubicBezTo>
                <a:cubicBezTo>
                  <a:pt x="11" y="70"/>
                  <a:pt x="0" y="56"/>
                  <a:pt x="2" y="41"/>
                </a:cubicBezTo>
                <a:cubicBezTo>
                  <a:pt x="6" y="15"/>
                  <a:pt x="6" y="15"/>
                  <a:pt x="6" y="15"/>
                </a:cubicBezTo>
                <a:cubicBezTo>
                  <a:pt x="8" y="0"/>
                  <a:pt x="20" y="5"/>
                  <a:pt x="35" y="7"/>
                </a:cubicBezTo>
                <a:cubicBezTo>
                  <a:pt x="36" y="7"/>
                  <a:pt x="36" y="7"/>
                  <a:pt x="36" y="7"/>
                </a:cubicBezTo>
                <a:cubicBezTo>
                  <a:pt x="51" y="9"/>
                  <a:pt x="64" y="7"/>
                  <a:pt x="62" y="22"/>
                </a:cubicBezTo>
                <a:lnTo>
                  <a:pt x="58" y="48"/>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5" name="Freeform 7"/>
          <p:cNvSpPr>
            <a:spLocks/>
          </p:cNvSpPr>
          <p:nvPr/>
        </p:nvSpPr>
        <p:spPr bwMode="auto">
          <a:xfrm>
            <a:off x="6432704" y="3260485"/>
            <a:ext cx="114270" cy="110700"/>
          </a:xfrm>
          <a:custGeom>
            <a:avLst/>
            <a:gdLst>
              <a:gd name="T0" fmla="*/ 85 w 96"/>
              <a:gd name="T1" fmla="*/ 93 h 93"/>
              <a:gd name="T2" fmla="*/ 0 w 96"/>
              <a:gd name="T3" fmla="*/ 81 h 93"/>
              <a:gd name="T4" fmla="*/ 11 w 96"/>
              <a:gd name="T5" fmla="*/ 0 h 93"/>
              <a:gd name="T6" fmla="*/ 96 w 96"/>
              <a:gd name="T7" fmla="*/ 12 h 93"/>
              <a:gd name="T8" fmla="*/ 85 w 96"/>
              <a:gd name="T9" fmla="*/ 93 h 93"/>
            </a:gdLst>
            <a:ahLst/>
            <a:cxnLst>
              <a:cxn ang="0">
                <a:pos x="T0" y="T1"/>
              </a:cxn>
              <a:cxn ang="0">
                <a:pos x="T2" y="T3"/>
              </a:cxn>
              <a:cxn ang="0">
                <a:pos x="T4" y="T5"/>
              </a:cxn>
              <a:cxn ang="0">
                <a:pos x="T6" y="T7"/>
              </a:cxn>
              <a:cxn ang="0">
                <a:pos x="T8" y="T9"/>
              </a:cxn>
            </a:cxnLst>
            <a:rect l="0" t="0" r="r" b="b"/>
            <a:pathLst>
              <a:path w="96" h="93">
                <a:moveTo>
                  <a:pt x="85" y="93"/>
                </a:moveTo>
                <a:lnTo>
                  <a:pt x="0" y="81"/>
                </a:lnTo>
                <a:lnTo>
                  <a:pt x="11" y="0"/>
                </a:lnTo>
                <a:lnTo>
                  <a:pt x="96" y="12"/>
                </a:lnTo>
                <a:lnTo>
                  <a:pt x="85" y="93"/>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6" name="Freeform 8"/>
          <p:cNvSpPr>
            <a:spLocks/>
          </p:cNvSpPr>
          <p:nvPr/>
        </p:nvSpPr>
        <p:spPr bwMode="auto">
          <a:xfrm>
            <a:off x="6424371" y="3666383"/>
            <a:ext cx="34520" cy="57135"/>
          </a:xfrm>
          <a:custGeom>
            <a:avLst/>
            <a:gdLst>
              <a:gd name="T0" fmla="*/ 0 w 21"/>
              <a:gd name="T1" fmla="*/ 5 h 35"/>
              <a:gd name="T2" fmla="*/ 5 w 21"/>
              <a:gd name="T3" fmla="*/ 26 h 35"/>
              <a:gd name="T4" fmla="*/ 21 w 21"/>
              <a:gd name="T5" fmla="*/ 9 h 35"/>
              <a:gd name="T6" fmla="*/ 0 w 21"/>
              <a:gd name="T7" fmla="*/ 5 h 35"/>
            </a:gdLst>
            <a:ahLst/>
            <a:cxnLst>
              <a:cxn ang="0">
                <a:pos x="T0" y="T1"/>
              </a:cxn>
              <a:cxn ang="0">
                <a:pos x="T2" y="T3"/>
              </a:cxn>
              <a:cxn ang="0">
                <a:pos x="T4" y="T5"/>
              </a:cxn>
              <a:cxn ang="0">
                <a:pos x="T6" y="T7"/>
              </a:cxn>
            </a:cxnLst>
            <a:rect l="0" t="0" r="r" b="b"/>
            <a:pathLst>
              <a:path w="21" h="35">
                <a:moveTo>
                  <a:pt x="0" y="5"/>
                </a:moveTo>
                <a:cubicBezTo>
                  <a:pt x="0" y="5"/>
                  <a:pt x="3" y="22"/>
                  <a:pt x="5" y="26"/>
                </a:cubicBezTo>
                <a:cubicBezTo>
                  <a:pt x="6" y="31"/>
                  <a:pt x="9" y="35"/>
                  <a:pt x="21" y="9"/>
                </a:cubicBezTo>
                <a:cubicBezTo>
                  <a:pt x="21" y="9"/>
                  <a:pt x="13" y="0"/>
                  <a:pt x="0" y="5"/>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7" name="Freeform 9"/>
          <p:cNvSpPr>
            <a:spLocks/>
          </p:cNvSpPr>
          <p:nvPr/>
        </p:nvSpPr>
        <p:spPr bwMode="auto">
          <a:xfrm>
            <a:off x="6544594" y="3285482"/>
            <a:ext cx="132125" cy="393995"/>
          </a:xfrm>
          <a:custGeom>
            <a:avLst/>
            <a:gdLst>
              <a:gd name="T0" fmla="*/ 75 w 111"/>
              <a:gd name="T1" fmla="*/ 269 h 331"/>
              <a:gd name="T2" fmla="*/ 44 w 111"/>
              <a:gd name="T3" fmla="*/ 331 h 331"/>
              <a:gd name="T4" fmla="*/ 15 w 111"/>
              <a:gd name="T5" fmla="*/ 326 h 331"/>
              <a:gd name="T6" fmla="*/ 0 w 111"/>
              <a:gd name="T7" fmla="*/ 259 h 331"/>
              <a:gd name="T8" fmla="*/ 34 w 111"/>
              <a:gd name="T9" fmla="*/ 0 h 331"/>
              <a:gd name="T10" fmla="*/ 111 w 111"/>
              <a:gd name="T11" fmla="*/ 9 h 331"/>
              <a:gd name="T12" fmla="*/ 75 w 111"/>
              <a:gd name="T13" fmla="*/ 269 h 331"/>
            </a:gdLst>
            <a:ahLst/>
            <a:cxnLst>
              <a:cxn ang="0">
                <a:pos x="T0" y="T1"/>
              </a:cxn>
              <a:cxn ang="0">
                <a:pos x="T2" y="T3"/>
              </a:cxn>
              <a:cxn ang="0">
                <a:pos x="T4" y="T5"/>
              </a:cxn>
              <a:cxn ang="0">
                <a:pos x="T6" y="T7"/>
              </a:cxn>
              <a:cxn ang="0">
                <a:pos x="T8" y="T9"/>
              </a:cxn>
              <a:cxn ang="0">
                <a:pos x="T10" y="T11"/>
              </a:cxn>
              <a:cxn ang="0">
                <a:pos x="T12" y="T13"/>
              </a:cxn>
            </a:cxnLst>
            <a:rect l="0" t="0" r="r" b="b"/>
            <a:pathLst>
              <a:path w="111" h="331">
                <a:moveTo>
                  <a:pt x="75" y="269"/>
                </a:moveTo>
                <a:lnTo>
                  <a:pt x="44" y="331"/>
                </a:lnTo>
                <a:lnTo>
                  <a:pt x="15" y="326"/>
                </a:lnTo>
                <a:lnTo>
                  <a:pt x="0" y="259"/>
                </a:lnTo>
                <a:lnTo>
                  <a:pt x="34" y="0"/>
                </a:lnTo>
                <a:lnTo>
                  <a:pt x="111" y="9"/>
                </a:lnTo>
                <a:lnTo>
                  <a:pt x="75" y="269"/>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8" name="Freeform 10"/>
          <p:cNvSpPr>
            <a:spLocks/>
          </p:cNvSpPr>
          <p:nvPr/>
        </p:nvSpPr>
        <p:spPr bwMode="auto">
          <a:xfrm>
            <a:off x="6581493" y="3212873"/>
            <a:ext cx="104748" cy="121412"/>
          </a:xfrm>
          <a:custGeom>
            <a:avLst/>
            <a:gdLst>
              <a:gd name="T0" fmla="*/ 58 w 64"/>
              <a:gd name="T1" fmla="*/ 48 h 74"/>
              <a:gd name="T2" fmla="*/ 27 w 64"/>
              <a:gd name="T3" fmla="*/ 72 h 74"/>
              <a:gd name="T4" fmla="*/ 26 w 64"/>
              <a:gd name="T5" fmla="*/ 72 h 74"/>
              <a:gd name="T6" fmla="*/ 2 w 64"/>
              <a:gd name="T7" fmla="*/ 41 h 74"/>
              <a:gd name="T8" fmla="*/ 6 w 64"/>
              <a:gd name="T9" fmla="*/ 15 h 74"/>
              <a:gd name="T10" fmla="*/ 35 w 64"/>
              <a:gd name="T11" fmla="*/ 7 h 74"/>
              <a:gd name="T12" fmla="*/ 36 w 64"/>
              <a:gd name="T13" fmla="*/ 7 h 74"/>
              <a:gd name="T14" fmla="*/ 61 w 64"/>
              <a:gd name="T15" fmla="*/ 23 h 74"/>
              <a:gd name="T16" fmla="*/ 58 w 64"/>
              <a:gd name="T17"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4">
                <a:moveTo>
                  <a:pt x="58" y="48"/>
                </a:moveTo>
                <a:cubicBezTo>
                  <a:pt x="56" y="64"/>
                  <a:pt x="42" y="74"/>
                  <a:pt x="27" y="72"/>
                </a:cubicBezTo>
                <a:cubicBezTo>
                  <a:pt x="26" y="72"/>
                  <a:pt x="26" y="72"/>
                  <a:pt x="26" y="72"/>
                </a:cubicBezTo>
                <a:cubicBezTo>
                  <a:pt x="11" y="70"/>
                  <a:pt x="0" y="56"/>
                  <a:pt x="2" y="41"/>
                </a:cubicBezTo>
                <a:cubicBezTo>
                  <a:pt x="6" y="15"/>
                  <a:pt x="6" y="15"/>
                  <a:pt x="6" y="15"/>
                </a:cubicBezTo>
                <a:cubicBezTo>
                  <a:pt x="8" y="0"/>
                  <a:pt x="20" y="5"/>
                  <a:pt x="35" y="7"/>
                </a:cubicBezTo>
                <a:cubicBezTo>
                  <a:pt x="36" y="7"/>
                  <a:pt x="36" y="7"/>
                  <a:pt x="36" y="7"/>
                </a:cubicBezTo>
                <a:cubicBezTo>
                  <a:pt x="51" y="9"/>
                  <a:pt x="64" y="7"/>
                  <a:pt x="61" y="23"/>
                </a:cubicBezTo>
                <a:lnTo>
                  <a:pt x="58" y="48"/>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9" name="Freeform 11"/>
          <p:cNvSpPr>
            <a:spLocks/>
          </p:cNvSpPr>
          <p:nvPr/>
        </p:nvSpPr>
        <p:spPr bwMode="auto">
          <a:xfrm>
            <a:off x="6570780" y="3259295"/>
            <a:ext cx="114270" cy="109509"/>
          </a:xfrm>
          <a:custGeom>
            <a:avLst/>
            <a:gdLst>
              <a:gd name="T0" fmla="*/ 85 w 96"/>
              <a:gd name="T1" fmla="*/ 92 h 92"/>
              <a:gd name="T2" fmla="*/ 0 w 96"/>
              <a:gd name="T3" fmla="*/ 81 h 92"/>
              <a:gd name="T4" fmla="*/ 11 w 96"/>
              <a:gd name="T5" fmla="*/ 0 h 92"/>
              <a:gd name="T6" fmla="*/ 96 w 96"/>
              <a:gd name="T7" fmla="*/ 11 h 92"/>
              <a:gd name="T8" fmla="*/ 85 w 96"/>
              <a:gd name="T9" fmla="*/ 92 h 92"/>
            </a:gdLst>
            <a:ahLst/>
            <a:cxnLst>
              <a:cxn ang="0">
                <a:pos x="T0" y="T1"/>
              </a:cxn>
              <a:cxn ang="0">
                <a:pos x="T2" y="T3"/>
              </a:cxn>
              <a:cxn ang="0">
                <a:pos x="T4" y="T5"/>
              </a:cxn>
              <a:cxn ang="0">
                <a:pos x="T6" y="T7"/>
              </a:cxn>
              <a:cxn ang="0">
                <a:pos x="T8" y="T9"/>
              </a:cxn>
            </a:cxnLst>
            <a:rect l="0" t="0" r="r" b="b"/>
            <a:pathLst>
              <a:path w="96" h="92">
                <a:moveTo>
                  <a:pt x="85" y="92"/>
                </a:moveTo>
                <a:lnTo>
                  <a:pt x="0" y="81"/>
                </a:lnTo>
                <a:lnTo>
                  <a:pt x="11" y="0"/>
                </a:lnTo>
                <a:lnTo>
                  <a:pt x="96" y="11"/>
                </a:lnTo>
                <a:lnTo>
                  <a:pt x="85" y="92"/>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20" name="Freeform 12"/>
          <p:cNvSpPr>
            <a:spLocks/>
          </p:cNvSpPr>
          <p:nvPr/>
        </p:nvSpPr>
        <p:spPr bwMode="auto">
          <a:xfrm>
            <a:off x="6562448" y="3662812"/>
            <a:ext cx="34520" cy="57135"/>
          </a:xfrm>
          <a:custGeom>
            <a:avLst/>
            <a:gdLst>
              <a:gd name="T0" fmla="*/ 0 w 21"/>
              <a:gd name="T1" fmla="*/ 6 h 35"/>
              <a:gd name="T2" fmla="*/ 5 w 21"/>
              <a:gd name="T3" fmla="*/ 27 h 35"/>
              <a:gd name="T4" fmla="*/ 21 w 21"/>
              <a:gd name="T5" fmla="*/ 10 h 35"/>
              <a:gd name="T6" fmla="*/ 0 w 21"/>
              <a:gd name="T7" fmla="*/ 6 h 35"/>
            </a:gdLst>
            <a:ahLst/>
            <a:cxnLst>
              <a:cxn ang="0">
                <a:pos x="T0" y="T1"/>
              </a:cxn>
              <a:cxn ang="0">
                <a:pos x="T2" y="T3"/>
              </a:cxn>
              <a:cxn ang="0">
                <a:pos x="T4" y="T5"/>
              </a:cxn>
              <a:cxn ang="0">
                <a:pos x="T6" y="T7"/>
              </a:cxn>
            </a:cxnLst>
            <a:rect l="0" t="0" r="r" b="b"/>
            <a:pathLst>
              <a:path w="21" h="35">
                <a:moveTo>
                  <a:pt x="0" y="6"/>
                </a:moveTo>
                <a:cubicBezTo>
                  <a:pt x="0" y="6"/>
                  <a:pt x="3" y="22"/>
                  <a:pt x="5" y="27"/>
                </a:cubicBezTo>
                <a:cubicBezTo>
                  <a:pt x="6" y="31"/>
                  <a:pt x="9" y="35"/>
                  <a:pt x="21" y="10"/>
                </a:cubicBezTo>
                <a:cubicBezTo>
                  <a:pt x="21" y="10"/>
                  <a:pt x="13" y="0"/>
                  <a:pt x="0" y="6"/>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21" name="Freeform 13"/>
          <p:cNvSpPr>
            <a:spLocks/>
          </p:cNvSpPr>
          <p:nvPr/>
        </p:nvSpPr>
        <p:spPr bwMode="auto">
          <a:xfrm>
            <a:off x="6664816" y="3287862"/>
            <a:ext cx="30948" cy="199973"/>
          </a:xfrm>
          <a:custGeom>
            <a:avLst/>
            <a:gdLst>
              <a:gd name="T0" fmla="*/ 4 w 19"/>
              <a:gd name="T1" fmla="*/ 0 h 122"/>
              <a:gd name="T2" fmla="*/ 19 w 19"/>
              <a:gd name="T3" fmla="*/ 16 h 122"/>
              <a:gd name="T4" fmla="*/ 7 w 19"/>
              <a:gd name="T5" fmla="*/ 115 h 122"/>
              <a:gd name="T6" fmla="*/ 0 w 19"/>
              <a:gd name="T7" fmla="*/ 121 h 122"/>
              <a:gd name="T8" fmla="*/ 10 w 19"/>
              <a:gd name="T9" fmla="*/ 43 h 122"/>
              <a:gd name="T10" fmla="*/ 5 w 19"/>
              <a:gd name="T11" fmla="*/ 34 h 122"/>
              <a:gd name="T12" fmla="*/ 4 w 19"/>
              <a:gd name="T13" fmla="*/ 0 h 122"/>
            </a:gdLst>
            <a:ahLst/>
            <a:cxnLst>
              <a:cxn ang="0">
                <a:pos x="T0" y="T1"/>
              </a:cxn>
              <a:cxn ang="0">
                <a:pos x="T2" y="T3"/>
              </a:cxn>
              <a:cxn ang="0">
                <a:pos x="T4" y="T5"/>
              </a:cxn>
              <a:cxn ang="0">
                <a:pos x="T6" y="T7"/>
              </a:cxn>
              <a:cxn ang="0">
                <a:pos x="T8" y="T9"/>
              </a:cxn>
              <a:cxn ang="0">
                <a:pos x="T10" y="T11"/>
              </a:cxn>
              <a:cxn ang="0">
                <a:pos x="T12" y="T13"/>
              </a:cxn>
            </a:cxnLst>
            <a:rect l="0" t="0" r="r" b="b"/>
            <a:pathLst>
              <a:path w="19" h="122">
                <a:moveTo>
                  <a:pt x="4" y="0"/>
                </a:moveTo>
                <a:cubicBezTo>
                  <a:pt x="4" y="0"/>
                  <a:pt x="18" y="10"/>
                  <a:pt x="19" y="16"/>
                </a:cubicBezTo>
                <a:cubicBezTo>
                  <a:pt x="19" y="21"/>
                  <a:pt x="7" y="115"/>
                  <a:pt x="7" y="115"/>
                </a:cubicBezTo>
                <a:cubicBezTo>
                  <a:pt x="7" y="115"/>
                  <a:pt x="8" y="122"/>
                  <a:pt x="0" y="121"/>
                </a:cubicBezTo>
                <a:cubicBezTo>
                  <a:pt x="10" y="43"/>
                  <a:pt x="10" y="43"/>
                  <a:pt x="10" y="43"/>
                </a:cubicBezTo>
                <a:cubicBezTo>
                  <a:pt x="5" y="34"/>
                  <a:pt x="5" y="34"/>
                  <a:pt x="5" y="34"/>
                </a:cubicBezTo>
                <a:cubicBezTo>
                  <a:pt x="4" y="0"/>
                  <a:pt x="4" y="0"/>
                  <a:pt x="4" y="0"/>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grpSp>
        <p:nvGrpSpPr>
          <p:cNvPr id="22" name="Group 123"/>
          <p:cNvGrpSpPr/>
          <p:nvPr/>
        </p:nvGrpSpPr>
        <p:grpSpPr>
          <a:xfrm>
            <a:off x="5738750" y="3195912"/>
            <a:ext cx="613013" cy="465414"/>
            <a:chOff x="7170738" y="4168775"/>
            <a:chExt cx="817563" cy="620713"/>
          </a:xfrm>
          <a:solidFill>
            <a:schemeClr val="tx2">
              <a:lumMod val="20000"/>
              <a:lumOff val="80000"/>
            </a:schemeClr>
          </a:solidFill>
        </p:grpSpPr>
        <p:sp>
          <p:nvSpPr>
            <p:cNvPr id="23" name="Freeform 14"/>
            <p:cNvSpPr>
              <a:spLocks/>
            </p:cNvSpPr>
            <p:nvPr/>
          </p:nvSpPr>
          <p:spPr bwMode="auto">
            <a:xfrm>
              <a:off x="7170738" y="4168775"/>
              <a:ext cx="785813" cy="354013"/>
            </a:xfrm>
            <a:custGeom>
              <a:avLst/>
              <a:gdLst>
                <a:gd name="T0" fmla="*/ 246 w 495"/>
                <a:gd name="T1" fmla="*/ 223 h 223"/>
                <a:gd name="T2" fmla="*/ 0 w 495"/>
                <a:gd name="T3" fmla="*/ 111 h 223"/>
                <a:gd name="T4" fmla="*/ 252 w 495"/>
                <a:gd name="T5" fmla="*/ 0 h 223"/>
                <a:gd name="T6" fmla="*/ 495 w 495"/>
                <a:gd name="T7" fmla="*/ 109 h 223"/>
                <a:gd name="T8" fmla="*/ 246 w 495"/>
                <a:gd name="T9" fmla="*/ 223 h 223"/>
              </a:gdLst>
              <a:ahLst/>
              <a:cxnLst>
                <a:cxn ang="0">
                  <a:pos x="T0" y="T1"/>
                </a:cxn>
                <a:cxn ang="0">
                  <a:pos x="T2" y="T3"/>
                </a:cxn>
                <a:cxn ang="0">
                  <a:pos x="T4" y="T5"/>
                </a:cxn>
                <a:cxn ang="0">
                  <a:pos x="T6" y="T7"/>
                </a:cxn>
                <a:cxn ang="0">
                  <a:pos x="T8" y="T9"/>
                </a:cxn>
              </a:cxnLst>
              <a:rect l="0" t="0" r="r" b="b"/>
              <a:pathLst>
                <a:path w="495" h="223">
                  <a:moveTo>
                    <a:pt x="246" y="223"/>
                  </a:moveTo>
                  <a:lnTo>
                    <a:pt x="0" y="111"/>
                  </a:lnTo>
                  <a:lnTo>
                    <a:pt x="252" y="0"/>
                  </a:lnTo>
                  <a:lnTo>
                    <a:pt x="495" y="109"/>
                  </a:lnTo>
                  <a:lnTo>
                    <a:pt x="246" y="22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24" name="Rectangle 15"/>
            <p:cNvSpPr>
              <a:spLocks noChangeArrowheads="1"/>
            </p:cNvSpPr>
            <p:nvPr/>
          </p:nvSpPr>
          <p:spPr bwMode="auto">
            <a:xfrm>
              <a:off x="7924800" y="4335463"/>
              <a:ext cx="23813" cy="25717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25" name="Oval 16"/>
            <p:cNvSpPr>
              <a:spLocks noChangeArrowheads="1"/>
            </p:cNvSpPr>
            <p:nvPr/>
          </p:nvSpPr>
          <p:spPr bwMode="auto">
            <a:xfrm>
              <a:off x="7897813" y="4564063"/>
              <a:ext cx="76200" cy="77788"/>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26" name="Freeform 17"/>
            <p:cNvSpPr>
              <a:spLocks/>
            </p:cNvSpPr>
            <p:nvPr/>
          </p:nvSpPr>
          <p:spPr bwMode="auto">
            <a:xfrm>
              <a:off x="7888288" y="4605338"/>
              <a:ext cx="55563" cy="171450"/>
            </a:xfrm>
            <a:custGeom>
              <a:avLst/>
              <a:gdLst>
                <a:gd name="T0" fmla="*/ 14 w 26"/>
                <a:gd name="T1" fmla="*/ 4 h 79"/>
                <a:gd name="T2" fmla="*/ 6 w 26"/>
                <a:gd name="T3" fmla="*/ 79 h 79"/>
                <a:gd name="T4" fmla="*/ 26 w 26"/>
                <a:gd name="T5" fmla="*/ 79 h 79"/>
                <a:gd name="T6" fmla="*/ 26 w 26"/>
                <a:gd name="T7" fmla="*/ 0 h 79"/>
                <a:gd name="T8" fmla="*/ 14 w 26"/>
                <a:gd name="T9" fmla="*/ 4 h 79"/>
              </a:gdLst>
              <a:ahLst/>
              <a:cxnLst>
                <a:cxn ang="0">
                  <a:pos x="T0" y="T1"/>
                </a:cxn>
                <a:cxn ang="0">
                  <a:pos x="T2" y="T3"/>
                </a:cxn>
                <a:cxn ang="0">
                  <a:pos x="T4" y="T5"/>
                </a:cxn>
                <a:cxn ang="0">
                  <a:pos x="T6" y="T7"/>
                </a:cxn>
                <a:cxn ang="0">
                  <a:pos x="T8" y="T9"/>
                </a:cxn>
              </a:cxnLst>
              <a:rect l="0" t="0" r="r" b="b"/>
              <a:pathLst>
                <a:path w="26" h="79">
                  <a:moveTo>
                    <a:pt x="14" y="4"/>
                  </a:moveTo>
                  <a:cubicBezTo>
                    <a:pt x="14" y="4"/>
                    <a:pt x="0" y="34"/>
                    <a:pt x="6" y="79"/>
                  </a:cubicBezTo>
                  <a:cubicBezTo>
                    <a:pt x="26" y="79"/>
                    <a:pt x="26" y="79"/>
                    <a:pt x="26" y="79"/>
                  </a:cubicBezTo>
                  <a:cubicBezTo>
                    <a:pt x="26" y="0"/>
                    <a:pt x="26" y="0"/>
                    <a:pt x="26" y="0"/>
                  </a:cubicBezTo>
                  <a:cubicBezTo>
                    <a:pt x="26" y="0"/>
                    <a:pt x="14" y="7"/>
                    <a:pt x="14"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27" name="Freeform 18"/>
            <p:cNvSpPr>
              <a:spLocks/>
            </p:cNvSpPr>
            <p:nvPr/>
          </p:nvSpPr>
          <p:spPr bwMode="auto">
            <a:xfrm>
              <a:off x="7932738" y="4605338"/>
              <a:ext cx="55563" cy="171450"/>
            </a:xfrm>
            <a:custGeom>
              <a:avLst/>
              <a:gdLst>
                <a:gd name="T0" fmla="*/ 11 w 25"/>
                <a:gd name="T1" fmla="*/ 4 h 79"/>
                <a:gd name="T2" fmla="*/ 20 w 25"/>
                <a:gd name="T3" fmla="*/ 79 h 79"/>
                <a:gd name="T4" fmla="*/ 0 w 25"/>
                <a:gd name="T5" fmla="*/ 79 h 79"/>
                <a:gd name="T6" fmla="*/ 0 w 25"/>
                <a:gd name="T7" fmla="*/ 0 h 79"/>
                <a:gd name="T8" fmla="*/ 11 w 25"/>
                <a:gd name="T9" fmla="*/ 4 h 79"/>
              </a:gdLst>
              <a:ahLst/>
              <a:cxnLst>
                <a:cxn ang="0">
                  <a:pos x="T0" y="T1"/>
                </a:cxn>
                <a:cxn ang="0">
                  <a:pos x="T2" y="T3"/>
                </a:cxn>
                <a:cxn ang="0">
                  <a:pos x="T4" y="T5"/>
                </a:cxn>
                <a:cxn ang="0">
                  <a:pos x="T6" y="T7"/>
                </a:cxn>
                <a:cxn ang="0">
                  <a:pos x="T8" y="T9"/>
                </a:cxn>
              </a:cxnLst>
              <a:rect l="0" t="0" r="r" b="b"/>
              <a:pathLst>
                <a:path w="25" h="79">
                  <a:moveTo>
                    <a:pt x="11" y="4"/>
                  </a:moveTo>
                  <a:cubicBezTo>
                    <a:pt x="11" y="4"/>
                    <a:pt x="25" y="34"/>
                    <a:pt x="20" y="79"/>
                  </a:cubicBezTo>
                  <a:cubicBezTo>
                    <a:pt x="0" y="79"/>
                    <a:pt x="0" y="79"/>
                    <a:pt x="0" y="79"/>
                  </a:cubicBezTo>
                  <a:cubicBezTo>
                    <a:pt x="0" y="0"/>
                    <a:pt x="0" y="0"/>
                    <a:pt x="0" y="0"/>
                  </a:cubicBezTo>
                  <a:cubicBezTo>
                    <a:pt x="0" y="0"/>
                    <a:pt x="11" y="7"/>
                    <a:pt x="11"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28" name="Freeform 19"/>
            <p:cNvSpPr>
              <a:spLocks/>
            </p:cNvSpPr>
            <p:nvPr/>
          </p:nvSpPr>
          <p:spPr bwMode="auto">
            <a:xfrm>
              <a:off x="7327900" y="4449763"/>
              <a:ext cx="455613" cy="339725"/>
            </a:xfrm>
            <a:custGeom>
              <a:avLst/>
              <a:gdLst>
                <a:gd name="T0" fmla="*/ 209 w 209"/>
                <a:gd name="T1" fmla="*/ 0 h 156"/>
                <a:gd name="T2" fmla="*/ 104 w 209"/>
                <a:gd name="T3" fmla="*/ 49 h 156"/>
                <a:gd name="T4" fmla="*/ 0 w 209"/>
                <a:gd name="T5" fmla="*/ 0 h 156"/>
                <a:gd name="T6" fmla="*/ 0 w 209"/>
                <a:gd name="T7" fmla="*/ 120 h 156"/>
                <a:gd name="T8" fmla="*/ 102 w 209"/>
                <a:gd name="T9" fmla="*/ 156 h 156"/>
                <a:gd name="T10" fmla="*/ 102 w 209"/>
                <a:gd name="T11" fmla="*/ 156 h 156"/>
                <a:gd name="T12" fmla="*/ 104 w 209"/>
                <a:gd name="T13" fmla="*/ 156 h 156"/>
                <a:gd name="T14" fmla="*/ 107 w 209"/>
                <a:gd name="T15" fmla="*/ 156 h 156"/>
                <a:gd name="T16" fmla="*/ 107 w 209"/>
                <a:gd name="T17" fmla="*/ 156 h 156"/>
                <a:gd name="T18" fmla="*/ 209 w 209"/>
                <a:gd name="T19" fmla="*/ 120 h 156"/>
                <a:gd name="T20" fmla="*/ 209 w 209"/>
                <a:gd name="T21"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9" h="156">
                  <a:moveTo>
                    <a:pt x="209" y="0"/>
                  </a:moveTo>
                  <a:cubicBezTo>
                    <a:pt x="209" y="1"/>
                    <a:pt x="121" y="41"/>
                    <a:pt x="104" y="49"/>
                  </a:cubicBezTo>
                  <a:cubicBezTo>
                    <a:pt x="87" y="41"/>
                    <a:pt x="0" y="1"/>
                    <a:pt x="0" y="0"/>
                  </a:cubicBezTo>
                  <a:cubicBezTo>
                    <a:pt x="0" y="120"/>
                    <a:pt x="0" y="120"/>
                    <a:pt x="0" y="120"/>
                  </a:cubicBezTo>
                  <a:cubicBezTo>
                    <a:pt x="28" y="150"/>
                    <a:pt x="84" y="155"/>
                    <a:pt x="102" y="156"/>
                  </a:cubicBezTo>
                  <a:cubicBezTo>
                    <a:pt x="102" y="156"/>
                    <a:pt x="102" y="156"/>
                    <a:pt x="102" y="156"/>
                  </a:cubicBezTo>
                  <a:cubicBezTo>
                    <a:pt x="102" y="156"/>
                    <a:pt x="103" y="156"/>
                    <a:pt x="104" y="156"/>
                  </a:cubicBezTo>
                  <a:cubicBezTo>
                    <a:pt x="106" y="156"/>
                    <a:pt x="107" y="156"/>
                    <a:pt x="107" y="156"/>
                  </a:cubicBezTo>
                  <a:cubicBezTo>
                    <a:pt x="107" y="156"/>
                    <a:pt x="107" y="156"/>
                    <a:pt x="107" y="156"/>
                  </a:cubicBezTo>
                  <a:cubicBezTo>
                    <a:pt x="125" y="155"/>
                    <a:pt x="181" y="150"/>
                    <a:pt x="209" y="120"/>
                  </a:cubicBezTo>
                  <a:lnTo>
                    <a:pt x="209"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grpSp>
      <p:sp>
        <p:nvSpPr>
          <p:cNvPr id="29" name="Freeform 20"/>
          <p:cNvSpPr>
            <a:spLocks noEditPoints="1"/>
          </p:cNvSpPr>
          <p:nvPr/>
        </p:nvSpPr>
        <p:spPr bwMode="auto">
          <a:xfrm>
            <a:off x="5240008" y="1607138"/>
            <a:ext cx="358285" cy="377330"/>
          </a:xfrm>
          <a:custGeom>
            <a:avLst/>
            <a:gdLst>
              <a:gd name="T0" fmla="*/ 168 w 219"/>
              <a:gd name="T1" fmla="*/ 224 h 231"/>
              <a:gd name="T2" fmla="*/ 197 w 219"/>
              <a:gd name="T3" fmla="*/ 212 h 231"/>
              <a:gd name="T4" fmla="*/ 168 w 219"/>
              <a:gd name="T5" fmla="*/ 132 h 231"/>
              <a:gd name="T6" fmla="*/ 168 w 219"/>
              <a:gd name="T7" fmla="*/ 150 h 231"/>
              <a:gd name="T8" fmla="*/ 192 w 219"/>
              <a:gd name="T9" fmla="*/ 190 h 231"/>
              <a:gd name="T10" fmla="*/ 168 w 219"/>
              <a:gd name="T11" fmla="*/ 209 h 231"/>
              <a:gd name="T12" fmla="*/ 168 w 219"/>
              <a:gd name="T13" fmla="*/ 224 h 231"/>
              <a:gd name="T14" fmla="*/ 168 w 219"/>
              <a:gd name="T15" fmla="*/ 203 h 231"/>
              <a:gd name="T16" fmla="*/ 168 w 219"/>
              <a:gd name="T17" fmla="*/ 157 h 231"/>
              <a:gd name="T18" fmla="*/ 181 w 219"/>
              <a:gd name="T19" fmla="*/ 187 h 231"/>
              <a:gd name="T20" fmla="*/ 168 w 219"/>
              <a:gd name="T21" fmla="*/ 203 h 231"/>
              <a:gd name="T22" fmla="*/ 146 w 219"/>
              <a:gd name="T23" fmla="*/ 112 h 231"/>
              <a:gd name="T24" fmla="*/ 141 w 219"/>
              <a:gd name="T25" fmla="*/ 98 h 231"/>
              <a:gd name="T26" fmla="*/ 141 w 219"/>
              <a:gd name="T27" fmla="*/ 44 h 231"/>
              <a:gd name="T28" fmla="*/ 146 w 219"/>
              <a:gd name="T29" fmla="*/ 37 h 231"/>
              <a:gd name="T30" fmla="*/ 148 w 219"/>
              <a:gd name="T31" fmla="*/ 37 h 231"/>
              <a:gd name="T32" fmla="*/ 148 w 219"/>
              <a:gd name="T33" fmla="*/ 14 h 231"/>
              <a:gd name="T34" fmla="*/ 146 w 219"/>
              <a:gd name="T35" fmla="*/ 14 h 231"/>
              <a:gd name="T36" fmla="*/ 146 w 219"/>
              <a:gd name="T37" fmla="*/ 13 h 231"/>
              <a:gd name="T38" fmla="*/ 114 w 219"/>
              <a:gd name="T39" fmla="*/ 0 h 231"/>
              <a:gd name="T40" fmla="*/ 81 w 219"/>
              <a:gd name="T41" fmla="*/ 13 h 231"/>
              <a:gd name="T42" fmla="*/ 81 w 219"/>
              <a:gd name="T43" fmla="*/ 14 h 231"/>
              <a:gd name="T44" fmla="*/ 80 w 219"/>
              <a:gd name="T45" fmla="*/ 14 h 231"/>
              <a:gd name="T46" fmla="*/ 80 w 219"/>
              <a:gd name="T47" fmla="*/ 37 h 231"/>
              <a:gd name="T48" fmla="*/ 81 w 219"/>
              <a:gd name="T49" fmla="*/ 37 h 231"/>
              <a:gd name="T50" fmla="*/ 90 w 219"/>
              <a:gd name="T51" fmla="*/ 45 h 231"/>
              <a:gd name="T52" fmla="*/ 90 w 219"/>
              <a:gd name="T53" fmla="*/ 98 h 231"/>
              <a:gd name="T54" fmla="*/ 83 w 219"/>
              <a:gd name="T55" fmla="*/ 112 h 231"/>
              <a:gd name="T56" fmla="*/ 31 w 219"/>
              <a:gd name="T57" fmla="*/ 212 h 231"/>
              <a:gd name="T58" fmla="*/ 114 w 219"/>
              <a:gd name="T59" fmla="*/ 230 h 231"/>
              <a:gd name="T60" fmla="*/ 168 w 219"/>
              <a:gd name="T61" fmla="*/ 224 h 231"/>
              <a:gd name="T62" fmla="*/ 168 w 219"/>
              <a:gd name="T63" fmla="*/ 209 h 231"/>
              <a:gd name="T64" fmla="*/ 144 w 219"/>
              <a:gd name="T65" fmla="*/ 212 h 231"/>
              <a:gd name="T66" fmla="*/ 144 w 219"/>
              <a:gd name="T67" fmla="*/ 212 h 231"/>
              <a:gd name="T68" fmla="*/ 168 w 219"/>
              <a:gd name="T69" fmla="*/ 203 h 231"/>
              <a:gd name="T70" fmla="*/ 168 w 219"/>
              <a:gd name="T71" fmla="*/ 157 h 231"/>
              <a:gd name="T72" fmla="*/ 149 w 219"/>
              <a:gd name="T73" fmla="*/ 134 h 231"/>
              <a:gd name="T74" fmla="*/ 168 w 219"/>
              <a:gd name="T75" fmla="*/ 150 h 231"/>
              <a:gd name="T76" fmla="*/ 168 w 219"/>
              <a:gd name="T77" fmla="*/ 132 h 231"/>
              <a:gd name="T78" fmla="*/ 146 w 219"/>
              <a:gd name="T79" fmla="*/ 1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9" h="231">
                <a:moveTo>
                  <a:pt x="168" y="224"/>
                </a:moveTo>
                <a:cubicBezTo>
                  <a:pt x="179" y="221"/>
                  <a:pt x="189" y="217"/>
                  <a:pt x="197" y="212"/>
                </a:cubicBezTo>
                <a:cubicBezTo>
                  <a:pt x="219" y="196"/>
                  <a:pt x="191" y="157"/>
                  <a:pt x="168" y="132"/>
                </a:cubicBezTo>
                <a:cubicBezTo>
                  <a:pt x="168" y="150"/>
                  <a:pt x="168" y="150"/>
                  <a:pt x="168" y="150"/>
                </a:cubicBezTo>
                <a:cubicBezTo>
                  <a:pt x="180" y="162"/>
                  <a:pt x="193" y="177"/>
                  <a:pt x="192" y="190"/>
                </a:cubicBezTo>
                <a:cubicBezTo>
                  <a:pt x="192" y="201"/>
                  <a:pt x="180" y="207"/>
                  <a:pt x="168" y="209"/>
                </a:cubicBezTo>
                <a:cubicBezTo>
                  <a:pt x="168" y="224"/>
                  <a:pt x="168" y="224"/>
                  <a:pt x="168" y="224"/>
                </a:cubicBezTo>
                <a:close/>
                <a:moveTo>
                  <a:pt x="168" y="203"/>
                </a:moveTo>
                <a:cubicBezTo>
                  <a:pt x="168" y="157"/>
                  <a:pt x="168" y="157"/>
                  <a:pt x="168" y="157"/>
                </a:cubicBezTo>
                <a:cubicBezTo>
                  <a:pt x="175" y="167"/>
                  <a:pt x="182" y="179"/>
                  <a:pt x="181" y="187"/>
                </a:cubicBezTo>
                <a:cubicBezTo>
                  <a:pt x="180" y="194"/>
                  <a:pt x="175" y="199"/>
                  <a:pt x="168" y="203"/>
                </a:cubicBezTo>
                <a:close/>
                <a:moveTo>
                  <a:pt x="146" y="112"/>
                </a:moveTo>
                <a:cubicBezTo>
                  <a:pt x="146" y="112"/>
                  <a:pt x="141" y="109"/>
                  <a:pt x="141" y="98"/>
                </a:cubicBezTo>
                <a:cubicBezTo>
                  <a:pt x="141" y="90"/>
                  <a:pt x="141" y="56"/>
                  <a:pt x="141" y="44"/>
                </a:cubicBezTo>
                <a:cubicBezTo>
                  <a:pt x="144" y="43"/>
                  <a:pt x="146" y="40"/>
                  <a:pt x="146" y="37"/>
                </a:cubicBezTo>
                <a:cubicBezTo>
                  <a:pt x="148" y="37"/>
                  <a:pt x="148" y="37"/>
                  <a:pt x="148" y="37"/>
                </a:cubicBezTo>
                <a:cubicBezTo>
                  <a:pt x="148" y="14"/>
                  <a:pt x="148" y="14"/>
                  <a:pt x="148" y="14"/>
                </a:cubicBezTo>
                <a:cubicBezTo>
                  <a:pt x="146" y="14"/>
                  <a:pt x="146" y="14"/>
                  <a:pt x="146" y="14"/>
                </a:cubicBezTo>
                <a:cubicBezTo>
                  <a:pt x="146" y="14"/>
                  <a:pt x="146" y="13"/>
                  <a:pt x="146" y="13"/>
                </a:cubicBezTo>
                <a:cubicBezTo>
                  <a:pt x="146" y="6"/>
                  <a:pt x="132" y="0"/>
                  <a:pt x="114" y="0"/>
                </a:cubicBezTo>
                <a:cubicBezTo>
                  <a:pt x="95" y="0"/>
                  <a:pt x="81" y="6"/>
                  <a:pt x="81" y="13"/>
                </a:cubicBezTo>
                <a:cubicBezTo>
                  <a:pt x="81" y="13"/>
                  <a:pt x="81" y="14"/>
                  <a:pt x="81" y="14"/>
                </a:cubicBezTo>
                <a:cubicBezTo>
                  <a:pt x="80" y="14"/>
                  <a:pt x="80" y="14"/>
                  <a:pt x="80" y="14"/>
                </a:cubicBezTo>
                <a:cubicBezTo>
                  <a:pt x="80" y="37"/>
                  <a:pt x="80" y="37"/>
                  <a:pt x="80" y="37"/>
                </a:cubicBezTo>
                <a:cubicBezTo>
                  <a:pt x="81" y="37"/>
                  <a:pt x="81" y="37"/>
                  <a:pt x="81" y="37"/>
                </a:cubicBezTo>
                <a:cubicBezTo>
                  <a:pt x="81" y="40"/>
                  <a:pt x="84" y="43"/>
                  <a:pt x="90" y="45"/>
                </a:cubicBezTo>
                <a:cubicBezTo>
                  <a:pt x="90" y="56"/>
                  <a:pt x="90" y="90"/>
                  <a:pt x="90" y="98"/>
                </a:cubicBezTo>
                <a:cubicBezTo>
                  <a:pt x="90" y="109"/>
                  <a:pt x="83" y="112"/>
                  <a:pt x="83" y="112"/>
                </a:cubicBezTo>
                <a:cubicBezTo>
                  <a:pt x="71" y="119"/>
                  <a:pt x="0" y="190"/>
                  <a:pt x="31" y="212"/>
                </a:cubicBezTo>
                <a:cubicBezTo>
                  <a:pt x="58" y="231"/>
                  <a:pt x="105" y="230"/>
                  <a:pt x="114" y="230"/>
                </a:cubicBezTo>
                <a:cubicBezTo>
                  <a:pt x="121" y="230"/>
                  <a:pt x="145" y="230"/>
                  <a:pt x="168" y="224"/>
                </a:cubicBezTo>
                <a:cubicBezTo>
                  <a:pt x="168" y="209"/>
                  <a:pt x="168" y="209"/>
                  <a:pt x="168" y="209"/>
                </a:cubicBezTo>
                <a:cubicBezTo>
                  <a:pt x="156" y="212"/>
                  <a:pt x="144" y="212"/>
                  <a:pt x="144" y="212"/>
                </a:cubicBezTo>
                <a:cubicBezTo>
                  <a:pt x="144" y="212"/>
                  <a:pt x="144" y="212"/>
                  <a:pt x="144" y="212"/>
                </a:cubicBezTo>
                <a:cubicBezTo>
                  <a:pt x="144" y="212"/>
                  <a:pt x="158" y="210"/>
                  <a:pt x="168" y="203"/>
                </a:cubicBezTo>
                <a:cubicBezTo>
                  <a:pt x="168" y="157"/>
                  <a:pt x="168" y="157"/>
                  <a:pt x="168" y="157"/>
                </a:cubicBezTo>
                <a:cubicBezTo>
                  <a:pt x="159" y="144"/>
                  <a:pt x="149" y="134"/>
                  <a:pt x="149" y="134"/>
                </a:cubicBezTo>
                <a:cubicBezTo>
                  <a:pt x="149" y="134"/>
                  <a:pt x="158" y="141"/>
                  <a:pt x="168" y="150"/>
                </a:cubicBezTo>
                <a:cubicBezTo>
                  <a:pt x="168" y="132"/>
                  <a:pt x="168" y="132"/>
                  <a:pt x="168" y="132"/>
                </a:cubicBezTo>
                <a:cubicBezTo>
                  <a:pt x="159" y="122"/>
                  <a:pt x="150" y="114"/>
                  <a:pt x="146" y="112"/>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0" name="Oval 21"/>
          <p:cNvSpPr>
            <a:spLocks noChangeArrowheads="1"/>
          </p:cNvSpPr>
          <p:nvPr/>
        </p:nvSpPr>
        <p:spPr bwMode="auto">
          <a:xfrm>
            <a:off x="7526604" y="1519054"/>
            <a:ext cx="105938" cy="105938"/>
          </a:xfrm>
          <a:prstGeom prst="ellipse">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1" name="Freeform 22"/>
          <p:cNvSpPr>
            <a:spLocks/>
          </p:cNvSpPr>
          <p:nvPr/>
        </p:nvSpPr>
        <p:spPr bwMode="auto">
          <a:xfrm>
            <a:off x="7564693" y="1597615"/>
            <a:ext cx="166644" cy="347572"/>
          </a:xfrm>
          <a:custGeom>
            <a:avLst/>
            <a:gdLst>
              <a:gd name="T0" fmla="*/ 0 w 102"/>
              <a:gd name="T1" fmla="*/ 6 h 213"/>
              <a:gd name="T2" fmla="*/ 68 w 102"/>
              <a:gd name="T3" fmla="*/ 184 h 213"/>
              <a:gd name="T4" fmla="*/ 99 w 102"/>
              <a:gd name="T5" fmla="*/ 213 h 213"/>
              <a:gd name="T6" fmla="*/ 23 w 102"/>
              <a:gd name="T7" fmla="*/ 0 h 213"/>
              <a:gd name="T8" fmla="*/ 0 w 102"/>
              <a:gd name="T9" fmla="*/ 6 h 213"/>
            </a:gdLst>
            <a:ahLst/>
            <a:cxnLst>
              <a:cxn ang="0">
                <a:pos x="T0" y="T1"/>
              </a:cxn>
              <a:cxn ang="0">
                <a:pos x="T2" y="T3"/>
              </a:cxn>
              <a:cxn ang="0">
                <a:pos x="T4" y="T5"/>
              </a:cxn>
              <a:cxn ang="0">
                <a:pos x="T6" y="T7"/>
              </a:cxn>
              <a:cxn ang="0">
                <a:pos x="T8" y="T9"/>
              </a:cxn>
            </a:cxnLst>
            <a:rect l="0" t="0" r="r" b="b"/>
            <a:pathLst>
              <a:path w="102" h="213">
                <a:moveTo>
                  <a:pt x="0" y="6"/>
                </a:moveTo>
                <a:cubicBezTo>
                  <a:pt x="0" y="7"/>
                  <a:pt x="68" y="184"/>
                  <a:pt x="68" y="184"/>
                </a:cubicBezTo>
                <a:cubicBezTo>
                  <a:pt x="68" y="184"/>
                  <a:pt x="96" y="213"/>
                  <a:pt x="99" y="213"/>
                </a:cubicBezTo>
                <a:cubicBezTo>
                  <a:pt x="102" y="213"/>
                  <a:pt x="23" y="0"/>
                  <a:pt x="23" y="0"/>
                </a:cubicBezTo>
                <a:lnTo>
                  <a:pt x="0" y="6"/>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2" name="Freeform 23"/>
          <p:cNvSpPr>
            <a:spLocks/>
          </p:cNvSpPr>
          <p:nvPr/>
        </p:nvSpPr>
        <p:spPr bwMode="auto">
          <a:xfrm>
            <a:off x="7418285" y="1597615"/>
            <a:ext cx="178547" cy="342811"/>
          </a:xfrm>
          <a:custGeom>
            <a:avLst/>
            <a:gdLst>
              <a:gd name="T0" fmla="*/ 149 w 150"/>
              <a:gd name="T1" fmla="*/ 14 h 288"/>
              <a:gd name="T2" fmla="*/ 40 w 150"/>
              <a:gd name="T3" fmla="*/ 248 h 288"/>
              <a:gd name="T4" fmla="*/ 0 w 150"/>
              <a:gd name="T5" fmla="*/ 288 h 288"/>
              <a:gd name="T6" fmla="*/ 11 w 150"/>
              <a:gd name="T7" fmla="*/ 233 h 288"/>
              <a:gd name="T8" fmla="*/ 117 w 150"/>
              <a:gd name="T9" fmla="*/ 0 h 288"/>
              <a:gd name="T10" fmla="*/ 150 w 150"/>
              <a:gd name="T11" fmla="*/ 11 h 288"/>
              <a:gd name="T12" fmla="*/ 149 w 150"/>
              <a:gd name="T13" fmla="*/ 14 h 288"/>
            </a:gdLst>
            <a:ahLst/>
            <a:cxnLst>
              <a:cxn ang="0">
                <a:pos x="T0" y="T1"/>
              </a:cxn>
              <a:cxn ang="0">
                <a:pos x="T2" y="T3"/>
              </a:cxn>
              <a:cxn ang="0">
                <a:pos x="T4" y="T5"/>
              </a:cxn>
              <a:cxn ang="0">
                <a:pos x="T6" y="T7"/>
              </a:cxn>
              <a:cxn ang="0">
                <a:pos x="T8" y="T9"/>
              </a:cxn>
              <a:cxn ang="0">
                <a:pos x="T10" y="T11"/>
              </a:cxn>
              <a:cxn ang="0">
                <a:pos x="T12" y="T13"/>
              </a:cxn>
            </a:cxnLst>
            <a:rect l="0" t="0" r="r" b="b"/>
            <a:pathLst>
              <a:path w="150" h="288">
                <a:moveTo>
                  <a:pt x="149" y="14"/>
                </a:moveTo>
                <a:lnTo>
                  <a:pt x="40" y="248"/>
                </a:lnTo>
                <a:lnTo>
                  <a:pt x="0" y="288"/>
                </a:lnTo>
                <a:lnTo>
                  <a:pt x="11" y="233"/>
                </a:lnTo>
                <a:lnTo>
                  <a:pt x="117" y="0"/>
                </a:lnTo>
                <a:lnTo>
                  <a:pt x="150" y="11"/>
                </a:lnTo>
                <a:lnTo>
                  <a:pt x="149" y="14"/>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3" name="Freeform 24"/>
          <p:cNvSpPr>
            <a:spLocks/>
          </p:cNvSpPr>
          <p:nvPr/>
        </p:nvSpPr>
        <p:spPr bwMode="auto">
          <a:xfrm>
            <a:off x="7574216" y="1480964"/>
            <a:ext cx="19045" cy="59516"/>
          </a:xfrm>
          <a:custGeom>
            <a:avLst/>
            <a:gdLst>
              <a:gd name="T0" fmla="*/ 12 w 12"/>
              <a:gd name="T1" fmla="*/ 30 h 36"/>
              <a:gd name="T2" fmla="*/ 6 w 12"/>
              <a:gd name="T3" fmla="*/ 36 h 36"/>
              <a:gd name="T4" fmla="*/ 0 w 12"/>
              <a:gd name="T5" fmla="*/ 30 h 36"/>
              <a:gd name="T6" fmla="*/ 0 w 12"/>
              <a:gd name="T7" fmla="*/ 6 h 36"/>
              <a:gd name="T8" fmla="*/ 6 w 12"/>
              <a:gd name="T9" fmla="*/ 0 h 36"/>
              <a:gd name="T10" fmla="*/ 12 w 12"/>
              <a:gd name="T11" fmla="*/ 6 h 36"/>
              <a:gd name="T12" fmla="*/ 12 w 12"/>
              <a:gd name="T13" fmla="*/ 30 h 36"/>
            </a:gdLst>
            <a:ahLst/>
            <a:cxnLst>
              <a:cxn ang="0">
                <a:pos x="T0" y="T1"/>
              </a:cxn>
              <a:cxn ang="0">
                <a:pos x="T2" y="T3"/>
              </a:cxn>
              <a:cxn ang="0">
                <a:pos x="T4" y="T5"/>
              </a:cxn>
              <a:cxn ang="0">
                <a:pos x="T6" y="T7"/>
              </a:cxn>
              <a:cxn ang="0">
                <a:pos x="T8" y="T9"/>
              </a:cxn>
              <a:cxn ang="0">
                <a:pos x="T10" y="T11"/>
              </a:cxn>
              <a:cxn ang="0">
                <a:pos x="T12" y="T13"/>
              </a:cxn>
            </a:cxnLst>
            <a:rect l="0" t="0" r="r" b="b"/>
            <a:pathLst>
              <a:path w="12" h="36">
                <a:moveTo>
                  <a:pt x="12" y="30"/>
                </a:moveTo>
                <a:cubicBezTo>
                  <a:pt x="12" y="33"/>
                  <a:pt x="10" y="36"/>
                  <a:pt x="6" y="36"/>
                </a:cubicBezTo>
                <a:cubicBezTo>
                  <a:pt x="3" y="36"/>
                  <a:pt x="0" y="33"/>
                  <a:pt x="0" y="30"/>
                </a:cubicBezTo>
                <a:cubicBezTo>
                  <a:pt x="0" y="6"/>
                  <a:pt x="0" y="6"/>
                  <a:pt x="0" y="6"/>
                </a:cubicBezTo>
                <a:cubicBezTo>
                  <a:pt x="0" y="3"/>
                  <a:pt x="3" y="0"/>
                  <a:pt x="6" y="0"/>
                </a:cubicBezTo>
                <a:cubicBezTo>
                  <a:pt x="10" y="0"/>
                  <a:pt x="12" y="3"/>
                  <a:pt x="12" y="6"/>
                </a:cubicBezTo>
                <a:lnTo>
                  <a:pt x="12" y="3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4" name="Freeform 25"/>
          <p:cNvSpPr>
            <a:spLocks noEditPoints="1"/>
          </p:cNvSpPr>
          <p:nvPr/>
        </p:nvSpPr>
        <p:spPr bwMode="auto">
          <a:xfrm>
            <a:off x="6721951" y="1225047"/>
            <a:ext cx="169025" cy="457081"/>
          </a:xfrm>
          <a:custGeom>
            <a:avLst/>
            <a:gdLst>
              <a:gd name="T0" fmla="*/ 51 w 103"/>
              <a:gd name="T1" fmla="*/ 280 h 280"/>
              <a:gd name="T2" fmla="*/ 103 w 103"/>
              <a:gd name="T3" fmla="*/ 140 h 280"/>
              <a:gd name="T4" fmla="*/ 51 w 103"/>
              <a:gd name="T5" fmla="*/ 0 h 280"/>
              <a:gd name="T6" fmla="*/ 51 w 103"/>
              <a:gd name="T7" fmla="*/ 22 h 280"/>
              <a:gd name="T8" fmla="*/ 94 w 103"/>
              <a:gd name="T9" fmla="*/ 140 h 280"/>
              <a:gd name="T10" fmla="*/ 51 w 103"/>
              <a:gd name="T11" fmla="*/ 257 h 280"/>
              <a:gd name="T12" fmla="*/ 51 w 103"/>
              <a:gd name="T13" fmla="*/ 280 h 280"/>
              <a:gd name="T14" fmla="*/ 51 w 103"/>
              <a:gd name="T15" fmla="*/ 0 h 280"/>
              <a:gd name="T16" fmla="*/ 0 w 103"/>
              <a:gd name="T17" fmla="*/ 140 h 280"/>
              <a:gd name="T18" fmla="*/ 51 w 103"/>
              <a:gd name="T19" fmla="*/ 280 h 280"/>
              <a:gd name="T20" fmla="*/ 51 w 103"/>
              <a:gd name="T21" fmla="*/ 280 h 280"/>
              <a:gd name="T22" fmla="*/ 51 w 103"/>
              <a:gd name="T23" fmla="*/ 257 h 280"/>
              <a:gd name="T24" fmla="*/ 51 w 103"/>
              <a:gd name="T25" fmla="*/ 257 h 280"/>
              <a:gd name="T26" fmla="*/ 51 w 103"/>
              <a:gd name="T27" fmla="*/ 257 h 280"/>
              <a:gd name="T28" fmla="*/ 8 w 103"/>
              <a:gd name="T29" fmla="*/ 140 h 280"/>
              <a:gd name="T30" fmla="*/ 51 w 103"/>
              <a:gd name="T31" fmla="*/ 22 h 280"/>
              <a:gd name="T32" fmla="*/ 51 w 103"/>
              <a:gd name="T33" fmla="*/ 22 h 280"/>
              <a:gd name="T34" fmla="*/ 51 w 103"/>
              <a:gd name="T35" fmla="*/ 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3" h="280">
                <a:moveTo>
                  <a:pt x="51" y="280"/>
                </a:moveTo>
                <a:cubicBezTo>
                  <a:pt x="80" y="280"/>
                  <a:pt x="103" y="217"/>
                  <a:pt x="103" y="140"/>
                </a:cubicBezTo>
                <a:cubicBezTo>
                  <a:pt x="103" y="62"/>
                  <a:pt x="80" y="0"/>
                  <a:pt x="51" y="0"/>
                </a:cubicBezTo>
                <a:cubicBezTo>
                  <a:pt x="51" y="22"/>
                  <a:pt x="51" y="22"/>
                  <a:pt x="51" y="22"/>
                </a:cubicBezTo>
                <a:cubicBezTo>
                  <a:pt x="75" y="22"/>
                  <a:pt x="94" y="75"/>
                  <a:pt x="94" y="140"/>
                </a:cubicBezTo>
                <a:cubicBezTo>
                  <a:pt x="94" y="204"/>
                  <a:pt x="75" y="257"/>
                  <a:pt x="51" y="257"/>
                </a:cubicBezTo>
                <a:lnTo>
                  <a:pt x="51" y="280"/>
                </a:lnTo>
                <a:close/>
                <a:moveTo>
                  <a:pt x="51" y="0"/>
                </a:moveTo>
                <a:cubicBezTo>
                  <a:pt x="23" y="0"/>
                  <a:pt x="0" y="62"/>
                  <a:pt x="0" y="140"/>
                </a:cubicBezTo>
                <a:cubicBezTo>
                  <a:pt x="0" y="217"/>
                  <a:pt x="23" y="280"/>
                  <a:pt x="51" y="280"/>
                </a:cubicBezTo>
                <a:cubicBezTo>
                  <a:pt x="51" y="280"/>
                  <a:pt x="51" y="280"/>
                  <a:pt x="51" y="280"/>
                </a:cubicBezTo>
                <a:cubicBezTo>
                  <a:pt x="51" y="257"/>
                  <a:pt x="51" y="257"/>
                  <a:pt x="51" y="257"/>
                </a:cubicBezTo>
                <a:cubicBezTo>
                  <a:pt x="51" y="257"/>
                  <a:pt x="51" y="257"/>
                  <a:pt x="51" y="257"/>
                </a:cubicBezTo>
                <a:cubicBezTo>
                  <a:pt x="51" y="257"/>
                  <a:pt x="51" y="257"/>
                  <a:pt x="51" y="257"/>
                </a:cubicBezTo>
                <a:cubicBezTo>
                  <a:pt x="27" y="257"/>
                  <a:pt x="8" y="204"/>
                  <a:pt x="8" y="140"/>
                </a:cubicBezTo>
                <a:cubicBezTo>
                  <a:pt x="8" y="75"/>
                  <a:pt x="27" y="22"/>
                  <a:pt x="51" y="22"/>
                </a:cubicBezTo>
                <a:cubicBezTo>
                  <a:pt x="51" y="22"/>
                  <a:pt x="51" y="22"/>
                  <a:pt x="51" y="22"/>
                </a:cubicBezTo>
                <a:cubicBezTo>
                  <a:pt x="51" y="0"/>
                  <a:pt x="51" y="0"/>
                  <a:pt x="51" y="0"/>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5" name="Freeform 26"/>
          <p:cNvSpPr>
            <a:spLocks noEditPoints="1"/>
          </p:cNvSpPr>
          <p:nvPr/>
        </p:nvSpPr>
        <p:spPr bwMode="auto">
          <a:xfrm>
            <a:off x="6576732" y="1369074"/>
            <a:ext cx="458272" cy="167835"/>
          </a:xfrm>
          <a:custGeom>
            <a:avLst/>
            <a:gdLst>
              <a:gd name="T0" fmla="*/ 280 w 280"/>
              <a:gd name="T1" fmla="*/ 52 h 103"/>
              <a:gd name="T2" fmla="*/ 140 w 280"/>
              <a:gd name="T3" fmla="*/ 0 h 103"/>
              <a:gd name="T4" fmla="*/ 140 w 280"/>
              <a:gd name="T5" fmla="*/ 8 h 103"/>
              <a:gd name="T6" fmla="*/ 257 w 280"/>
              <a:gd name="T7" fmla="*/ 52 h 103"/>
              <a:gd name="T8" fmla="*/ 140 w 280"/>
              <a:gd name="T9" fmla="*/ 95 h 103"/>
              <a:gd name="T10" fmla="*/ 140 w 280"/>
              <a:gd name="T11" fmla="*/ 103 h 103"/>
              <a:gd name="T12" fmla="*/ 280 w 280"/>
              <a:gd name="T13" fmla="*/ 52 h 103"/>
              <a:gd name="T14" fmla="*/ 140 w 280"/>
              <a:gd name="T15" fmla="*/ 0 h 103"/>
              <a:gd name="T16" fmla="*/ 140 w 280"/>
              <a:gd name="T17" fmla="*/ 0 h 103"/>
              <a:gd name="T18" fmla="*/ 0 w 280"/>
              <a:gd name="T19" fmla="*/ 52 h 103"/>
              <a:gd name="T20" fmla="*/ 140 w 280"/>
              <a:gd name="T21" fmla="*/ 103 h 103"/>
              <a:gd name="T22" fmla="*/ 140 w 280"/>
              <a:gd name="T23" fmla="*/ 103 h 103"/>
              <a:gd name="T24" fmla="*/ 140 w 280"/>
              <a:gd name="T25" fmla="*/ 95 h 103"/>
              <a:gd name="T26" fmla="*/ 140 w 280"/>
              <a:gd name="T27" fmla="*/ 95 h 103"/>
              <a:gd name="T28" fmla="*/ 23 w 280"/>
              <a:gd name="T29" fmla="*/ 52 h 103"/>
              <a:gd name="T30" fmla="*/ 23 w 280"/>
              <a:gd name="T31" fmla="*/ 52 h 103"/>
              <a:gd name="T32" fmla="*/ 140 w 280"/>
              <a:gd name="T33" fmla="*/ 8 h 103"/>
              <a:gd name="T34" fmla="*/ 140 w 280"/>
              <a:gd name="T35" fmla="*/ 8 h 103"/>
              <a:gd name="T36" fmla="*/ 140 w 280"/>
              <a:gd name="T37"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0" h="103">
                <a:moveTo>
                  <a:pt x="280" y="52"/>
                </a:moveTo>
                <a:cubicBezTo>
                  <a:pt x="280" y="23"/>
                  <a:pt x="217" y="0"/>
                  <a:pt x="140" y="0"/>
                </a:cubicBezTo>
                <a:cubicBezTo>
                  <a:pt x="140" y="8"/>
                  <a:pt x="140" y="8"/>
                  <a:pt x="140" y="8"/>
                </a:cubicBezTo>
                <a:cubicBezTo>
                  <a:pt x="205" y="8"/>
                  <a:pt x="257" y="28"/>
                  <a:pt x="257" y="52"/>
                </a:cubicBezTo>
                <a:cubicBezTo>
                  <a:pt x="257" y="75"/>
                  <a:pt x="205" y="95"/>
                  <a:pt x="140" y="95"/>
                </a:cubicBezTo>
                <a:cubicBezTo>
                  <a:pt x="140" y="103"/>
                  <a:pt x="140" y="103"/>
                  <a:pt x="140" y="103"/>
                </a:cubicBezTo>
                <a:cubicBezTo>
                  <a:pt x="217" y="103"/>
                  <a:pt x="280" y="80"/>
                  <a:pt x="280" y="52"/>
                </a:cubicBezTo>
                <a:close/>
                <a:moveTo>
                  <a:pt x="140" y="0"/>
                </a:moveTo>
                <a:cubicBezTo>
                  <a:pt x="140" y="0"/>
                  <a:pt x="140" y="0"/>
                  <a:pt x="140" y="0"/>
                </a:cubicBezTo>
                <a:cubicBezTo>
                  <a:pt x="63" y="0"/>
                  <a:pt x="0" y="23"/>
                  <a:pt x="0" y="52"/>
                </a:cubicBezTo>
                <a:cubicBezTo>
                  <a:pt x="0" y="80"/>
                  <a:pt x="63" y="103"/>
                  <a:pt x="140" y="103"/>
                </a:cubicBezTo>
                <a:cubicBezTo>
                  <a:pt x="140" y="103"/>
                  <a:pt x="140" y="103"/>
                  <a:pt x="140" y="103"/>
                </a:cubicBezTo>
                <a:cubicBezTo>
                  <a:pt x="140" y="95"/>
                  <a:pt x="140" y="95"/>
                  <a:pt x="140" y="95"/>
                </a:cubicBezTo>
                <a:cubicBezTo>
                  <a:pt x="140" y="95"/>
                  <a:pt x="140" y="95"/>
                  <a:pt x="140" y="95"/>
                </a:cubicBezTo>
                <a:cubicBezTo>
                  <a:pt x="75" y="95"/>
                  <a:pt x="23" y="75"/>
                  <a:pt x="23" y="52"/>
                </a:cubicBezTo>
                <a:cubicBezTo>
                  <a:pt x="23" y="52"/>
                  <a:pt x="23" y="52"/>
                  <a:pt x="23" y="52"/>
                </a:cubicBezTo>
                <a:cubicBezTo>
                  <a:pt x="23" y="28"/>
                  <a:pt x="75" y="8"/>
                  <a:pt x="140" y="8"/>
                </a:cubicBezTo>
                <a:cubicBezTo>
                  <a:pt x="140" y="8"/>
                  <a:pt x="140" y="8"/>
                  <a:pt x="140" y="8"/>
                </a:cubicBezTo>
                <a:lnTo>
                  <a:pt x="140"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6" name="Freeform 27"/>
          <p:cNvSpPr>
            <a:spLocks noEditPoints="1"/>
          </p:cNvSpPr>
          <p:nvPr/>
        </p:nvSpPr>
        <p:spPr bwMode="auto">
          <a:xfrm>
            <a:off x="6611251" y="1265518"/>
            <a:ext cx="389233" cy="373759"/>
          </a:xfrm>
          <a:custGeom>
            <a:avLst/>
            <a:gdLst>
              <a:gd name="T0" fmla="*/ 218 w 238"/>
              <a:gd name="T1" fmla="*/ 16 h 229"/>
              <a:gd name="T2" fmla="*/ 119 w 238"/>
              <a:gd name="T3" fmla="*/ 46 h 229"/>
              <a:gd name="T4" fmla="*/ 119 w 238"/>
              <a:gd name="T5" fmla="*/ 57 h 229"/>
              <a:gd name="T6" fmla="*/ 202 w 238"/>
              <a:gd name="T7" fmla="*/ 32 h 229"/>
              <a:gd name="T8" fmla="*/ 150 w 238"/>
              <a:gd name="T9" fmla="*/ 145 h 229"/>
              <a:gd name="T10" fmla="*/ 119 w 238"/>
              <a:gd name="T11" fmla="*/ 172 h 229"/>
              <a:gd name="T12" fmla="*/ 119 w 238"/>
              <a:gd name="T13" fmla="*/ 183 h 229"/>
              <a:gd name="T14" fmla="*/ 156 w 238"/>
              <a:gd name="T15" fmla="*/ 151 h 229"/>
              <a:gd name="T16" fmla="*/ 218 w 238"/>
              <a:gd name="T17" fmla="*/ 16 h 229"/>
              <a:gd name="T18" fmla="*/ 119 w 238"/>
              <a:gd name="T19" fmla="*/ 46 h 229"/>
              <a:gd name="T20" fmla="*/ 83 w 238"/>
              <a:gd name="T21" fmla="*/ 78 h 229"/>
              <a:gd name="T22" fmla="*/ 20 w 238"/>
              <a:gd name="T23" fmla="*/ 214 h 229"/>
              <a:gd name="T24" fmla="*/ 119 w 238"/>
              <a:gd name="T25" fmla="*/ 183 h 229"/>
              <a:gd name="T26" fmla="*/ 119 w 238"/>
              <a:gd name="T27" fmla="*/ 172 h 229"/>
              <a:gd name="T28" fmla="*/ 36 w 238"/>
              <a:gd name="T29" fmla="*/ 197 h 229"/>
              <a:gd name="T30" fmla="*/ 36 w 238"/>
              <a:gd name="T31" fmla="*/ 197 h 229"/>
              <a:gd name="T32" fmla="*/ 89 w 238"/>
              <a:gd name="T33" fmla="*/ 84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16"/>
                </a:moveTo>
                <a:cubicBezTo>
                  <a:pt x="202" y="0"/>
                  <a:pt x="162" y="13"/>
                  <a:pt x="119" y="46"/>
                </a:cubicBezTo>
                <a:cubicBezTo>
                  <a:pt x="119" y="57"/>
                  <a:pt x="119" y="57"/>
                  <a:pt x="119" y="57"/>
                </a:cubicBezTo>
                <a:cubicBezTo>
                  <a:pt x="155" y="30"/>
                  <a:pt x="189" y="19"/>
                  <a:pt x="202" y="32"/>
                </a:cubicBezTo>
                <a:cubicBezTo>
                  <a:pt x="219" y="49"/>
                  <a:pt x="195" y="99"/>
                  <a:pt x="150" y="145"/>
                </a:cubicBezTo>
                <a:cubicBezTo>
                  <a:pt x="140" y="155"/>
                  <a:pt x="129" y="164"/>
                  <a:pt x="119" y="172"/>
                </a:cubicBezTo>
                <a:cubicBezTo>
                  <a:pt x="119" y="183"/>
                  <a:pt x="119" y="183"/>
                  <a:pt x="119" y="183"/>
                </a:cubicBezTo>
                <a:cubicBezTo>
                  <a:pt x="131" y="174"/>
                  <a:pt x="144" y="163"/>
                  <a:pt x="156" y="151"/>
                </a:cubicBezTo>
                <a:cubicBezTo>
                  <a:pt x="210" y="96"/>
                  <a:pt x="238" y="36"/>
                  <a:pt x="218" y="16"/>
                </a:cubicBezTo>
                <a:close/>
                <a:moveTo>
                  <a:pt x="119" y="46"/>
                </a:moveTo>
                <a:cubicBezTo>
                  <a:pt x="107" y="55"/>
                  <a:pt x="95" y="66"/>
                  <a:pt x="83" y="78"/>
                </a:cubicBezTo>
                <a:cubicBezTo>
                  <a:pt x="28" y="133"/>
                  <a:pt x="0" y="193"/>
                  <a:pt x="20" y="214"/>
                </a:cubicBezTo>
                <a:cubicBezTo>
                  <a:pt x="36" y="229"/>
                  <a:pt x="76" y="216"/>
                  <a:pt x="119" y="183"/>
                </a:cubicBezTo>
                <a:cubicBezTo>
                  <a:pt x="119" y="172"/>
                  <a:pt x="119" y="172"/>
                  <a:pt x="119" y="172"/>
                </a:cubicBezTo>
                <a:cubicBezTo>
                  <a:pt x="83" y="199"/>
                  <a:pt x="49" y="211"/>
                  <a:pt x="36" y="197"/>
                </a:cubicBezTo>
                <a:cubicBezTo>
                  <a:pt x="36" y="197"/>
                  <a:pt x="36" y="197"/>
                  <a:pt x="36" y="197"/>
                </a:cubicBezTo>
                <a:cubicBezTo>
                  <a:pt x="19" y="181"/>
                  <a:pt x="43" y="130"/>
                  <a:pt x="89" y="84"/>
                </a:cubicBezTo>
                <a:cubicBezTo>
                  <a:pt x="99" y="74"/>
                  <a:pt x="109" y="65"/>
                  <a:pt x="119" y="57"/>
                </a:cubicBezTo>
                <a:lnTo>
                  <a:pt x="119" y="46"/>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7" name="Freeform 28"/>
          <p:cNvSpPr>
            <a:spLocks noEditPoints="1"/>
          </p:cNvSpPr>
          <p:nvPr/>
        </p:nvSpPr>
        <p:spPr bwMode="auto">
          <a:xfrm>
            <a:off x="6611251" y="1265518"/>
            <a:ext cx="389233" cy="373759"/>
          </a:xfrm>
          <a:custGeom>
            <a:avLst/>
            <a:gdLst>
              <a:gd name="T0" fmla="*/ 218 w 238"/>
              <a:gd name="T1" fmla="*/ 214 h 229"/>
              <a:gd name="T2" fmla="*/ 156 w 238"/>
              <a:gd name="T3" fmla="*/ 78 h 229"/>
              <a:gd name="T4" fmla="*/ 119 w 238"/>
              <a:gd name="T5" fmla="*/ 46 h 229"/>
              <a:gd name="T6" fmla="*/ 119 w 238"/>
              <a:gd name="T7" fmla="*/ 57 h 229"/>
              <a:gd name="T8" fmla="*/ 150 w 238"/>
              <a:gd name="T9" fmla="*/ 84 h 229"/>
              <a:gd name="T10" fmla="*/ 202 w 238"/>
              <a:gd name="T11" fmla="*/ 197 h 229"/>
              <a:gd name="T12" fmla="*/ 119 w 238"/>
              <a:gd name="T13" fmla="*/ 172 h 229"/>
              <a:gd name="T14" fmla="*/ 119 w 238"/>
              <a:gd name="T15" fmla="*/ 183 h 229"/>
              <a:gd name="T16" fmla="*/ 218 w 238"/>
              <a:gd name="T17" fmla="*/ 214 h 229"/>
              <a:gd name="T18" fmla="*/ 119 w 238"/>
              <a:gd name="T19" fmla="*/ 46 h 229"/>
              <a:gd name="T20" fmla="*/ 20 w 238"/>
              <a:gd name="T21" fmla="*/ 16 h 229"/>
              <a:gd name="T22" fmla="*/ 83 w 238"/>
              <a:gd name="T23" fmla="*/ 151 h 229"/>
              <a:gd name="T24" fmla="*/ 119 w 238"/>
              <a:gd name="T25" fmla="*/ 183 h 229"/>
              <a:gd name="T26" fmla="*/ 119 w 238"/>
              <a:gd name="T27" fmla="*/ 172 h 229"/>
              <a:gd name="T28" fmla="*/ 89 w 238"/>
              <a:gd name="T29" fmla="*/ 145 h 229"/>
              <a:gd name="T30" fmla="*/ 36 w 238"/>
              <a:gd name="T31" fmla="*/ 32 h 229"/>
              <a:gd name="T32" fmla="*/ 36 w 238"/>
              <a:gd name="T33" fmla="*/ 32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214"/>
                </a:moveTo>
                <a:cubicBezTo>
                  <a:pt x="238" y="193"/>
                  <a:pt x="210" y="133"/>
                  <a:pt x="156" y="78"/>
                </a:cubicBezTo>
                <a:cubicBezTo>
                  <a:pt x="144" y="66"/>
                  <a:pt x="131" y="55"/>
                  <a:pt x="119" y="46"/>
                </a:cubicBezTo>
                <a:cubicBezTo>
                  <a:pt x="119" y="57"/>
                  <a:pt x="119" y="57"/>
                  <a:pt x="119" y="57"/>
                </a:cubicBezTo>
                <a:cubicBezTo>
                  <a:pt x="129" y="65"/>
                  <a:pt x="140" y="74"/>
                  <a:pt x="150" y="84"/>
                </a:cubicBezTo>
                <a:cubicBezTo>
                  <a:pt x="195" y="130"/>
                  <a:pt x="219" y="181"/>
                  <a:pt x="202" y="197"/>
                </a:cubicBezTo>
                <a:cubicBezTo>
                  <a:pt x="189" y="211"/>
                  <a:pt x="155" y="199"/>
                  <a:pt x="119" y="172"/>
                </a:cubicBezTo>
                <a:cubicBezTo>
                  <a:pt x="119" y="183"/>
                  <a:pt x="119" y="183"/>
                  <a:pt x="119" y="183"/>
                </a:cubicBezTo>
                <a:cubicBezTo>
                  <a:pt x="162" y="216"/>
                  <a:pt x="202" y="229"/>
                  <a:pt x="218" y="214"/>
                </a:cubicBezTo>
                <a:close/>
                <a:moveTo>
                  <a:pt x="119" y="46"/>
                </a:moveTo>
                <a:cubicBezTo>
                  <a:pt x="76" y="13"/>
                  <a:pt x="36" y="0"/>
                  <a:pt x="20" y="16"/>
                </a:cubicBezTo>
                <a:cubicBezTo>
                  <a:pt x="0" y="36"/>
                  <a:pt x="28" y="96"/>
                  <a:pt x="83" y="151"/>
                </a:cubicBezTo>
                <a:cubicBezTo>
                  <a:pt x="95" y="163"/>
                  <a:pt x="107" y="174"/>
                  <a:pt x="119" y="183"/>
                </a:cubicBezTo>
                <a:cubicBezTo>
                  <a:pt x="119" y="172"/>
                  <a:pt x="119" y="172"/>
                  <a:pt x="119" y="172"/>
                </a:cubicBezTo>
                <a:cubicBezTo>
                  <a:pt x="109" y="164"/>
                  <a:pt x="99" y="155"/>
                  <a:pt x="89" y="145"/>
                </a:cubicBezTo>
                <a:cubicBezTo>
                  <a:pt x="43" y="99"/>
                  <a:pt x="19" y="49"/>
                  <a:pt x="36" y="32"/>
                </a:cubicBezTo>
                <a:cubicBezTo>
                  <a:pt x="36" y="32"/>
                  <a:pt x="36" y="32"/>
                  <a:pt x="36" y="32"/>
                </a:cubicBezTo>
                <a:cubicBezTo>
                  <a:pt x="49" y="19"/>
                  <a:pt x="83" y="30"/>
                  <a:pt x="119" y="57"/>
                </a:cubicBezTo>
                <a:lnTo>
                  <a:pt x="119" y="46"/>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8" name="Oval 29"/>
          <p:cNvSpPr>
            <a:spLocks noChangeArrowheads="1"/>
          </p:cNvSpPr>
          <p:nvPr/>
        </p:nvSpPr>
        <p:spPr bwMode="auto">
          <a:xfrm>
            <a:off x="6771944" y="1417878"/>
            <a:ext cx="70229" cy="70229"/>
          </a:xfrm>
          <a:prstGeom prst="ellipse">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9" name="Freeform 30"/>
          <p:cNvSpPr>
            <a:spLocks noEditPoints="1"/>
          </p:cNvSpPr>
          <p:nvPr/>
        </p:nvSpPr>
        <p:spPr bwMode="auto">
          <a:xfrm>
            <a:off x="7311156" y="1095302"/>
            <a:ext cx="192831" cy="365427"/>
          </a:xfrm>
          <a:custGeom>
            <a:avLst/>
            <a:gdLst>
              <a:gd name="T0" fmla="*/ 67 w 162"/>
              <a:gd name="T1" fmla="*/ 307 h 307"/>
              <a:gd name="T2" fmla="*/ 162 w 162"/>
              <a:gd name="T3" fmla="*/ 307 h 307"/>
              <a:gd name="T4" fmla="*/ 67 w 162"/>
              <a:gd name="T5" fmla="*/ 127 h 307"/>
              <a:gd name="T6" fmla="*/ 67 w 162"/>
              <a:gd name="T7" fmla="*/ 193 h 307"/>
              <a:gd name="T8" fmla="*/ 110 w 162"/>
              <a:gd name="T9" fmla="*/ 267 h 307"/>
              <a:gd name="T10" fmla="*/ 67 w 162"/>
              <a:gd name="T11" fmla="*/ 267 h 307"/>
              <a:gd name="T12" fmla="*/ 67 w 162"/>
              <a:gd name="T13" fmla="*/ 307 h 307"/>
              <a:gd name="T14" fmla="*/ 0 w 162"/>
              <a:gd name="T15" fmla="*/ 0 h 307"/>
              <a:gd name="T16" fmla="*/ 0 w 162"/>
              <a:gd name="T17" fmla="*/ 307 h 307"/>
              <a:gd name="T18" fmla="*/ 67 w 162"/>
              <a:gd name="T19" fmla="*/ 307 h 307"/>
              <a:gd name="T20" fmla="*/ 67 w 162"/>
              <a:gd name="T21" fmla="*/ 267 h 307"/>
              <a:gd name="T22" fmla="*/ 24 w 162"/>
              <a:gd name="T23" fmla="*/ 267 h 307"/>
              <a:gd name="T24" fmla="*/ 24 w 162"/>
              <a:gd name="T25" fmla="*/ 120 h 307"/>
              <a:gd name="T26" fmla="*/ 24 w 162"/>
              <a:gd name="T27" fmla="*/ 120 h 307"/>
              <a:gd name="T28" fmla="*/ 67 w 162"/>
              <a:gd name="T29" fmla="*/ 193 h 307"/>
              <a:gd name="T30" fmla="*/ 67 w 162"/>
              <a:gd name="T31" fmla="*/ 127 h 307"/>
              <a:gd name="T32" fmla="*/ 0 w 162"/>
              <a:gd name="T33" fmla="*/ 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2" h="307">
                <a:moveTo>
                  <a:pt x="67" y="307"/>
                </a:moveTo>
                <a:lnTo>
                  <a:pt x="162" y="307"/>
                </a:lnTo>
                <a:lnTo>
                  <a:pt x="67" y="127"/>
                </a:lnTo>
                <a:lnTo>
                  <a:pt x="67" y="193"/>
                </a:lnTo>
                <a:lnTo>
                  <a:pt x="110" y="267"/>
                </a:lnTo>
                <a:lnTo>
                  <a:pt x="67" y="267"/>
                </a:lnTo>
                <a:lnTo>
                  <a:pt x="67" y="307"/>
                </a:lnTo>
                <a:close/>
                <a:moveTo>
                  <a:pt x="0" y="0"/>
                </a:moveTo>
                <a:lnTo>
                  <a:pt x="0" y="307"/>
                </a:lnTo>
                <a:lnTo>
                  <a:pt x="67" y="307"/>
                </a:lnTo>
                <a:lnTo>
                  <a:pt x="67" y="267"/>
                </a:lnTo>
                <a:lnTo>
                  <a:pt x="24" y="267"/>
                </a:lnTo>
                <a:lnTo>
                  <a:pt x="24" y="120"/>
                </a:lnTo>
                <a:lnTo>
                  <a:pt x="24" y="120"/>
                </a:lnTo>
                <a:lnTo>
                  <a:pt x="67" y="193"/>
                </a:lnTo>
                <a:lnTo>
                  <a:pt x="67" y="127"/>
                </a:lnTo>
                <a:lnTo>
                  <a:pt x="0"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40" name="Rectangle 31"/>
          <p:cNvSpPr>
            <a:spLocks noChangeArrowheads="1"/>
          </p:cNvSpPr>
          <p:nvPr/>
        </p:nvSpPr>
        <p:spPr bwMode="auto">
          <a:xfrm>
            <a:off x="7214741" y="1094112"/>
            <a:ext cx="48803" cy="355905"/>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41" name="Freeform 32"/>
          <p:cNvSpPr>
            <a:spLocks noEditPoints="1"/>
          </p:cNvSpPr>
          <p:nvPr/>
        </p:nvSpPr>
        <p:spPr bwMode="auto">
          <a:xfrm>
            <a:off x="5634003" y="2886727"/>
            <a:ext cx="421372" cy="308292"/>
          </a:xfrm>
          <a:custGeom>
            <a:avLst/>
            <a:gdLst>
              <a:gd name="T0" fmla="*/ 213 w 258"/>
              <a:gd name="T1" fmla="*/ 31 h 189"/>
              <a:gd name="T2" fmla="*/ 204 w 258"/>
              <a:gd name="T3" fmla="*/ 69 h 189"/>
              <a:gd name="T4" fmla="*/ 228 w 258"/>
              <a:gd name="T5" fmla="*/ 109 h 189"/>
              <a:gd name="T6" fmla="*/ 204 w 258"/>
              <a:gd name="T7" fmla="*/ 146 h 189"/>
              <a:gd name="T8" fmla="*/ 204 w 258"/>
              <a:gd name="T9" fmla="*/ 27 h 189"/>
              <a:gd name="T10" fmla="*/ 91 w 258"/>
              <a:gd name="T11" fmla="*/ 14 h 189"/>
              <a:gd name="T12" fmla="*/ 97 w 258"/>
              <a:gd name="T13" fmla="*/ 15 h 189"/>
              <a:gd name="T14" fmla="*/ 91 w 258"/>
              <a:gd name="T15" fmla="*/ 42 h 189"/>
              <a:gd name="T16" fmla="*/ 91 w 258"/>
              <a:gd name="T17" fmla="*/ 162 h 189"/>
              <a:gd name="T18" fmla="*/ 166 w 258"/>
              <a:gd name="T19" fmla="*/ 145 h 189"/>
              <a:gd name="T20" fmla="*/ 204 w 258"/>
              <a:gd name="T21" fmla="*/ 125 h 189"/>
              <a:gd name="T22" fmla="*/ 191 w 258"/>
              <a:gd name="T23" fmla="*/ 122 h 189"/>
              <a:gd name="T24" fmla="*/ 204 w 258"/>
              <a:gd name="T25" fmla="*/ 69 h 189"/>
              <a:gd name="T26" fmla="*/ 91 w 258"/>
              <a:gd name="T27" fmla="*/ 6 h 189"/>
              <a:gd name="T28" fmla="*/ 78 w 258"/>
              <a:gd name="T29" fmla="*/ 24 h 189"/>
              <a:gd name="T30" fmla="*/ 91 w 258"/>
              <a:gd name="T31" fmla="*/ 14 h 189"/>
              <a:gd name="T32" fmla="*/ 78 w 258"/>
              <a:gd name="T33" fmla="*/ 188 h 189"/>
              <a:gd name="T34" fmla="*/ 91 w 258"/>
              <a:gd name="T35" fmla="*/ 162 h 189"/>
              <a:gd name="T36" fmla="*/ 78 w 258"/>
              <a:gd name="T37" fmla="*/ 176 h 189"/>
              <a:gd name="T38" fmla="*/ 91 w 258"/>
              <a:gd name="T39" fmla="*/ 42 h 189"/>
              <a:gd name="T40" fmla="*/ 80 w 258"/>
              <a:gd name="T41" fmla="*/ 134 h 189"/>
              <a:gd name="T42" fmla="*/ 78 w 258"/>
              <a:gd name="T43" fmla="*/ 64 h 189"/>
              <a:gd name="T44" fmla="*/ 78 w 258"/>
              <a:gd name="T45" fmla="*/ 33 h 189"/>
              <a:gd name="T46" fmla="*/ 91 w 258"/>
              <a:gd name="T47" fmla="*/ 42 h 189"/>
              <a:gd name="T48" fmla="*/ 60 w 258"/>
              <a:gd name="T49" fmla="*/ 18 h 189"/>
              <a:gd name="T50" fmla="*/ 68 w 258"/>
              <a:gd name="T51" fmla="*/ 42 h 189"/>
              <a:gd name="T52" fmla="*/ 78 w 258"/>
              <a:gd name="T53" fmla="*/ 33 h 189"/>
              <a:gd name="T54" fmla="*/ 78 w 258"/>
              <a:gd name="T55" fmla="*/ 9 h 189"/>
              <a:gd name="T56" fmla="*/ 78 w 258"/>
              <a:gd name="T57" fmla="*/ 188 h 189"/>
              <a:gd name="T58" fmla="*/ 60 w 258"/>
              <a:gd name="T59" fmla="*/ 176 h 189"/>
              <a:gd name="T60" fmla="*/ 78 w 258"/>
              <a:gd name="T61" fmla="*/ 64 h 189"/>
              <a:gd name="T62" fmla="*/ 60 w 258"/>
              <a:gd name="T63" fmla="*/ 134 h 189"/>
              <a:gd name="T64" fmla="*/ 70 w 258"/>
              <a:gd name="T65" fmla="*/ 116 h 189"/>
              <a:gd name="T66" fmla="*/ 60 w 258"/>
              <a:gd name="T67" fmla="*/ 87 h 189"/>
              <a:gd name="T68" fmla="*/ 76 w 258"/>
              <a:gd name="T69" fmla="*/ 68 h 189"/>
              <a:gd name="T70" fmla="*/ 60 w 258"/>
              <a:gd name="T71" fmla="*/ 18 h 189"/>
              <a:gd name="T72" fmla="*/ 60 w 258"/>
              <a:gd name="T73" fmla="*/ 187 h 189"/>
              <a:gd name="T74" fmla="*/ 59 w 258"/>
              <a:gd name="T75" fmla="*/ 175 h 189"/>
              <a:gd name="T76" fmla="*/ 49 w 258"/>
              <a:gd name="T77" fmla="*/ 144 h 189"/>
              <a:gd name="T78" fmla="*/ 60 w 258"/>
              <a:gd name="T79" fmla="*/ 125 h 189"/>
              <a:gd name="T80" fmla="*/ 41 w 258"/>
              <a:gd name="T81" fmla="*/ 125 h 189"/>
              <a:gd name="T82" fmla="*/ 60 w 258"/>
              <a:gd name="T83" fmla="*/ 87 h 189"/>
              <a:gd name="T84" fmla="*/ 51 w 258"/>
              <a:gd name="T85" fmla="*/ 76 h 189"/>
              <a:gd name="T86" fmla="*/ 43 w 258"/>
              <a:gd name="T87" fmla="*/ 51 h 189"/>
              <a:gd name="T88" fmla="*/ 60 w 258"/>
              <a:gd name="T89" fmla="*/ 1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8" h="189">
                <a:moveTo>
                  <a:pt x="253" y="104"/>
                </a:moveTo>
                <a:cubicBezTo>
                  <a:pt x="258" y="60"/>
                  <a:pt x="213" y="31"/>
                  <a:pt x="213" y="31"/>
                </a:cubicBezTo>
                <a:cubicBezTo>
                  <a:pt x="210" y="30"/>
                  <a:pt x="207" y="28"/>
                  <a:pt x="204" y="27"/>
                </a:cubicBezTo>
                <a:cubicBezTo>
                  <a:pt x="204" y="69"/>
                  <a:pt x="204" y="69"/>
                  <a:pt x="204" y="69"/>
                </a:cubicBezTo>
                <a:cubicBezTo>
                  <a:pt x="208" y="69"/>
                  <a:pt x="212" y="70"/>
                  <a:pt x="216" y="72"/>
                </a:cubicBezTo>
                <a:cubicBezTo>
                  <a:pt x="230" y="79"/>
                  <a:pt x="235" y="95"/>
                  <a:pt x="228" y="109"/>
                </a:cubicBezTo>
                <a:cubicBezTo>
                  <a:pt x="224" y="119"/>
                  <a:pt x="214" y="125"/>
                  <a:pt x="204" y="125"/>
                </a:cubicBezTo>
                <a:cubicBezTo>
                  <a:pt x="204" y="146"/>
                  <a:pt x="204" y="146"/>
                  <a:pt x="204" y="146"/>
                </a:cubicBezTo>
                <a:cubicBezTo>
                  <a:pt x="230" y="144"/>
                  <a:pt x="249" y="134"/>
                  <a:pt x="253" y="104"/>
                </a:cubicBezTo>
                <a:close/>
                <a:moveTo>
                  <a:pt x="204" y="27"/>
                </a:moveTo>
                <a:cubicBezTo>
                  <a:pt x="156" y="5"/>
                  <a:pt x="119" y="0"/>
                  <a:pt x="91" y="6"/>
                </a:cubicBezTo>
                <a:cubicBezTo>
                  <a:pt x="91" y="14"/>
                  <a:pt x="91" y="14"/>
                  <a:pt x="91" y="14"/>
                </a:cubicBezTo>
                <a:cubicBezTo>
                  <a:pt x="93" y="14"/>
                  <a:pt x="95" y="14"/>
                  <a:pt x="97" y="15"/>
                </a:cubicBezTo>
                <a:cubicBezTo>
                  <a:pt x="97" y="15"/>
                  <a:pt x="97" y="15"/>
                  <a:pt x="97" y="15"/>
                </a:cubicBezTo>
                <a:cubicBezTo>
                  <a:pt x="104" y="19"/>
                  <a:pt x="107" y="27"/>
                  <a:pt x="103" y="34"/>
                </a:cubicBezTo>
                <a:cubicBezTo>
                  <a:pt x="101" y="39"/>
                  <a:pt x="96" y="42"/>
                  <a:pt x="91" y="42"/>
                </a:cubicBezTo>
                <a:cubicBezTo>
                  <a:pt x="91" y="146"/>
                  <a:pt x="91" y="146"/>
                  <a:pt x="91" y="146"/>
                </a:cubicBezTo>
                <a:cubicBezTo>
                  <a:pt x="93" y="151"/>
                  <a:pt x="93" y="157"/>
                  <a:pt x="91" y="162"/>
                </a:cubicBezTo>
                <a:cubicBezTo>
                  <a:pt x="91" y="185"/>
                  <a:pt x="91" y="185"/>
                  <a:pt x="91" y="185"/>
                </a:cubicBezTo>
                <a:cubicBezTo>
                  <a:pt x="117" y="174"/>
                  <a:pt x="138" y="143"/>
                  <a:pt x="166" y="145"/>
                </a:cubicBezTo>
                <a:cubicBezTo>
                  <a:pt x="179" y="147"/>
                  <a:pt x="192" y="147"/>
                  <a:pt x="204" y="146"/>
                </a:cubicBezTo>
                <a:cubicBezTo>
                  <a:pt x="204" y="125"/>
                  <a:pt x="204" y="125"/>
                  <a:pt x="204" y="125"/>
                </a:cubicBezTo>
                <a:cubicBezTo>
                  <a:pt x="199" y="125"/>
                  <a:pt x="195" y="124"/>
                  <a:pt x="191" y="122"/>
                </a:cubicBezTo>
                <a:cubicBezTo>
                  <a:pt x="191" y="122"/>
                  <a:pt x="191" y="122"/>
                  <a:pt x="191" y="122"/>
                </a:cubicBezTo>
                <a:cubicBezTo>
                  <a:pt x="177" y="115"/>
                  <a:pt x="172" y="98"/>
                  <a:pt x="179" y="84"/>
                </a:cubicBezTo>
                <a:cubicBezTo>
                  <a:pt x="184" y="74"/>
                  <a:pt x="193" y="69"/>
                  <a:pt x="204" y="69"/>
                </a:cubicBezTo>
                <a:lnTo>
                  <a:pt x="204" y="27"/>
                </a:lnTo>
                <a:close/>
                <a:moveTo>
                  <a:pt x="91" y="6"/>
                </a:moveTo>
                <a:cubicBezTo>
                  <a:pt x="86" y="6"/>
                  <a:pt x="82" y="8"/>
                  <a:pt x="78" y="9"/>
                </a:cubicBezTo>
                <a:cubicBezTo>
                  <a:pt x="78" y="24"/>
                  <a:pt x="78" y="24"/>
                  <a:pt x="78" y="24"/>
                </a:cubicBezTo>
                <a:cubicBezTo>
                  <a:pt x="78" y="23"/>
                  <a:pt x="78" y="22"/>
                  <a:pt x="78" y="22"/>
                </a:cubicBezTo>
                <a:cubicBezTo>
                  <a:pt x="81" y="17"/>
                  <a:pt x="86" y="14"/>
                  <a:pt x="91" y="14"/>
                </a:cubicBezTo>
                <a:cubicBezTo>
                  <a:pt x="91" y="6"/>
                  <a:pt x="91" y="6"/>
                  <a:pt x="91" y="6"/>
                </a:cubicBezTo>
                <a:close/>
                <a:moveTo>
                  <a:pt x="78" y="188"/>
                </a:moveTo>
                <a:cubicBezTo>
                  <a:pt x="82" y="188"/>
                  <a:pt x="87" y="187"/>
                  <a:pt x="91" y="185"/>
                </a:cubicBezTo>
                <a:cubicBezTo>
                  <a:pt x="91" y="162"/>
                  <a:pt x="91" y="162"/>
                  <a:pt x="91" y="162"/>
                </a:cubicBezTo>
                <a:cubicBezTo>
                  <a:pt x="90" y="163"/>
                  <a:pt x="90" y="164"/>
                  <a:pt x="90" y="165"/>
                </a:cubicBezTo>
                <a:cubicBezTo>
                  <a:pt x="87" y="170"/>
                  <a:pt x="83" y="174"/>
                  <a:pt x="78" y="176"/>
                </a:cubicBezTo>
                <a:cubicBezTo>
                  <a:pt x="78" y="188"/>
                  <a:pt x="78" y="188"/>
                  <a:pt x="78" y="188"/>
                </a:cubicBezTo>
                <a:close/>
                <a:moveTo>
                  <a:pt x="91" y="42"/>
                </a:moveTo>
                <a:cubicBezTo>
                  <a:pt x="91" y="146"/>
                  <a:pt x="91" y="146"/>
                  <a:pt x="91" y="146"/>
                </a:cubicBezTo>
                <a:cubicBezTo>
                  <a:pt x="89" y="141"/>
                  <a:pt x="85" y="136"/>
                  <a:pt x="80" y="134"/>
                </a:cubicBezTo>
                <a:cubicBezTo>
                  <a:pt x="79" y="133"/>
                  <a:pt x="78" y="133"/>
                  <a:pt x="78" y="133"/>
                </a:cubicBezTo>
                <a:cubicBezTo>
                  <a:pt x="78" y="64"/>
                  <a:pt x="78" y="64"/>
                  <a:pt x="78" y="64"/>
                </a:cubicBezTo>
                <a:cubicBezTo>
                  <a:pt x="79" y="61"/>
                  <a:pt x="79" y="57"/>
                  <a:pt x="78" y="54"/>
                </a:cubicBezTo>
                <a:cubicBezTo>
                  <a:pt x="78" y="33"/>
                  <a:pt x="78" y="33"/>
                  <a:pt x="78" y="33"/>
                </a:cubicBezTo>
                <a:cubicBezTo>
                  <a:pt x="79" y="36"/>
                  <a:pt x="81" y="39"/>
                  <a:pt x="84" y="41"/>
                </a:cubicBezTo>
                <a:cubicBezTo>
                  <a:pt x="86" y="42"/>
                  <a:pt x="89" y="42"/>
                  <a:pt x="91" y="42"/>
                </a:cubicBezTo>
                <a:close/>
                <a:moveTo>
                  <a:pt x="78" y="9"/>
                </a:moveTo>
                <a:cubicBezTo>
                  <a:pt x="71" y="11"/>
                  <a:pt x="65" y="14"/>
                  <a:pt x="60" y="18"/>
                </a:cubicBezTo>
                <a:cubicBezTo>
                  <a:pt x="60" y="40"/>
                  <a:pt x="60" y="40"/>
                  <a:pt x="60" y="40"/>
                </a:cubicBezTo>
                <a:cubicBezTo>
                  <a:pt x="62" y="40"/>
                  <a:pt x="65" y="41"/>
                  <a:pt x="68" y="42"/>
                </a:cubicBezTo>
                <a:cubicBezTo>
                  <a:pt x="73" y="45"/>
                  <a:pt x="76" y="49"/>
                  <a:pt x="78" y="54"/>
                </a:cubicBezTo>
                <a:cubicBezTo>
                  <a:pt x="78" y="33"/>
                  <a:pt x="78" y="33"/>
                  <a:pt x="78" y="33"/>
                </a:cubicBezTo>
                <a:cubicBezTo>
                  <a:pt x="77" y="30"/>
                  <a:pt x="77" y="27"/>
                  <a:pt x="78" y="24"/>
                </a:cubicBezTo>
                <a:cubicBezTo>
                  <a:pt x="78" y="9"/>
                  <a:pt x="78" y="9"/>
                  <a:pt x="78" y="9"/>
                </a:cubicBezTo>
                <a:close/>
                <a:moveTo>
                  <a:pt x="60" y="187"/>
                </a:moveTo>
                <a:cubicBezTo>
                  <a:pt x="66" y="188"/>
                  <a:pt x="72" y="189"/>
                  <a:pt x="78" y="188"/>
                </a:cubicBezTo>
                <a:cubicBezTo>
                  <a:pt x="78" y="176"/>
                  <a:pt x="78" y="176"/>
                  <a:pt x="78" y="176"/>
                </a:cubicBezTo>
                <a:cubicBezTo>
                  <a:pt x="72" y="178"/>
                  <a:pt x="65" y="178"/>
                  <a:pt x="60" y="176"/>
                </a:cubicBezTo>
                <a:cubicBezTo>
                  <a:pt x="60" y="187"/>
                  <a:pt x="60" y="187"/>
                  <a:pt x="60" y="187"/>
                </a:cubicBezTo>
                <a:close/>
                <a:moveTo>
                  <a:pt x="78" y="64"/>
                </a:moveTo>
                <a:cubicBezTo>
                  <a:pt x="78" y="133"/>
                  <a:pt x="78" y="133"/>
                  <a:pt x="78" y="133"/>
                </a:cubicBezTo>
                <a:cubicBezTo>
                  <a:pt x="72" y="131"/>
                  <a:pt x="65" y="131"/>
                  <a:pt x="60" y="134"/>
                </a:cubicBezTo>
                <a:cubicBezTo>
                  <a:pt x="60" y="125"/>
                  <a:pt x="60" y="125"/>
                  <a:pt x="60" y="125"/>
                </a:cubicBezTo>
                <a:cubicBezTo>
                  <a:pt x="64" y="123"/>
                  <a:pt x="67" y="120"/>
                  <a:pt x="70" y="116"/>
                </a:cubicBezTo>
                <a:cubicBezTo>
                  <a:pt x="75" y="105"/>
                  <a:pt x="71" y="92"/>
                  <a:pt x="60" y="87"/>
                </a:cubicBezTo>
                <a:cubicBezTo>
                  <a:pt x="60" y="87"/>
                  <a:pt x="60" y="87"/>
                  <a:pt x="60" y="87"/>
                </a:cubicBezTo>
                <a:cubicBezTo>
                  <a:pt x="60" y="78"/>
                  <a:pt x="60" y="78"/>
                  <a:pt x="60" y="78"/>
                </a:cubicBezTo>
                <a:cubicBezTo>
                  <a:pt x="66" y="78"/>
                  <a:pt x="73" y="74"/>
                  <a:pt x="76" y="68"/>
                </a:cubicBezTo>
                <a:cubicBezTo>
                  <a:pt x="77" y="66"/>
                  <a:pt x="77" y="65"/>
                  <a:pt x="78" y="64"/>
                </a:cubicBezTo>
                <a:close/>
                <a:moveTo>
                  <a:pt x="60" y="18"/>
                </a:moveTo>
                <a:cubicBezTo>
                  <a:pt x="0" y="56"/>
                  <a:pt x="10" y="159"/>
                  <a:pt x="46" y="180"/>
                </a:cubicBezTo>
                <a:cubicBezTo>
                  <a:pt x="51" y="183"/>
                  <a:pt x="55" y="185"/>
                  <a:pt x="60" y="187"/>
                </a:cubicBezTo>
                <a:cubicBezTo>
                  <a:pt x="60" y="176"/>
                  <a:pt x="60" y="176"/>
                  <a:pt x="60" y="176"/>
                </a:cubicBezTo>
                <a:cubicBezTo>
                  <a:pt x="59" y="175"/>
                  <a:pt x="59" y="175"/>
                  <a:pt x="59" y="175"/>
                </a:cubicBezTo>
                <a:cubicBezTo>
                  <a:pt x="59" y="175"/>
                  <a:pt x="59" y="175"/>
                  <a:pt x="59" y="175"/>
                </a:cubicBezTo>
                <a:cubicBezTo>
                  <a:pt x="48" y="170"/>
                  <a:pt x="43" y="156"/>
                  <a:pt x="49" y="144"/>
                </a:cubicBezTo>
                <a:cubicBezTo>
                  <a:pt x="51" y="139"/>
                  <a:pt x="55" y="136"/>
                  <a:pt x="60" y="134"/>
                </a:cubicBezTo>
                <a:cubicBezTo>
                  <a:pt x="60" y="125"/>
                  <a:pt x="60" y="125"/>
                  <a:pt x="60" y="125"/>
                </a:cubicBezTo>
                <a:cubicBezTo>
                  <a:pt x="54" y="128"/>
                  <a:pt x="47" y="128"/>
                  <a:pt x="41" y="125"/>
                </a:cubicBezTo>
                <a:cubicBezTo>
                  <a:pt x="41" y="125"/>
                  <a:pt x="41" y="125"/>
                  <a:pt x="41" y="125"/>
                </a:cubicBezTo>
                <a:cubicBezTo>
                  <a:pt x="31" y="120"/>
                  <a:pt x="26" y="107"/>
                  <a:pt x="32" y="97"/>
                </a:cubicBezTo>
                <a:cubicBezTo>
                  <a:pt x="37" y="86"/>
                  <a:pt x="49" y="82"/>
                  <a:pt x="60" y="87"/>
                </a:cubicBezTo>
                <a:cubicBezTo>
                  <a:pt x="60" y="78"/>
                  <a:pt x="60" y="78"/>
                  <a:pt x="60" y="78"/>
                </a:cubicBezTo>
                <a:cubicBezTo>
                  <a:pt x="57" y="78"/>
                  <a:pt x="54" y="77"/>
                  <a:pt x="51" y="76"/>
                </a:cubicBezTo>
                <a:cubicBezTo>
                  <a:pt x="42" y="71"/>
                  <a:pt x="38" y="60"/>
                  <a:pt x="43" y="51"/>
                </a:cubicBezTo>
                <a:cubicBezTo>
                  <a:pt x="43" y="51"/>
                  <a:pt x="43" y="51"/>
                  <a:pt x="43" y="51"/>
                </a:cubicBezTo>
                <a:cubicBezTo>
                  <a:pt x="46" y="44"/>
                  <a:pt x="53" y="40"/>
                  <a:pt x="60" y="40"/>
                </a:cubicBezTo>
                <a:lnTo>
                  <a:pt x="60" y="18"/>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grpSp>
        <p:nvGrpSpPr>
          <p:cNvPr id="42" name="Group 127"/>
          <p:cNvGrpSpPr/>
          <p:nvPr/>
        </p:nvGrpSpPr>
        <p:grpSpPr>
          <a:xfrm>
            <a:off x="6818366" y="3195018"/>
            <a:ext cx="380902" cy="490410"/>
            <a:chOff x="8610600" y="4127500"/>
            <a:chExt cx="508001" cy="654050"/>
          </a:xfrm>
          <a:solidFill>
            <a:schemeClr val="tx2">
              <a:lumMod val="20000"/>
              <a:lumOff val="80000"/>
            </a:schemeClr>
          </a:solidFill>
        </p:grpSpPr>
        <p:sp>
          <p:nvSpPr>
            <p:cNvPr id="43" name="Freeform 33"/>
            <p:cNvSpPr>
              <a:spLocks/>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4" name="Freeform 34"/>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5" name="Freeform 35"/>
            <p:cNvSpPr>
              <a:spLocks/>
            </p:cNvSpPr>
            <p:nvPr/>
          </p:nvSpPr>
          <p:spPr bwMode="auto">
            <a:xfrm>
              <a:off x="8610600" y="4144963"/>
              <a:ext cx="496888" cy="433388"/>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6" name="Freeform 36"/>
            <p:cNvSpPr>
              <a:spLocks/>
            </p:cNvSpPr>
            <p:nvPr/>
          </p:nvSpPr>
          <p:spPr bwMode="auto">
            <a:xfrm>
              <a:off x="8729663" y="4613275"/>
              <a:ext cx="141288" cy="168275"/>
            </a:xfrm>
            <a:custGeom>
              <a:avLst/>
              <a:gdLst>
                <a:gd name="T0" fmla="*/ 45 w 65"/>
                <a:gd name="T1" fmla="*/ 5 h 77"/>
                <a:gd name="T2" fmla="*/ 45 w 65"/>
                <a:gd name="T3" fmla="*/ 28 h 77"/>
                <a:gd name="T4" fmla="*/ 25 w 65"/>
                <a:gd name="T5" fmla="*/ 45 h 77"/>
                <a:gd name="T6" fmla="*/ 1 w 65"/>
                <a:gd name="T7" fmla="*/ 64 h 77"/>
                <a:gd name="T8" fmla="*/ 65 w 65"/>
                <a:gd name="T9" fmla="*/ 77 h 77"/>
                <a:gd name="T10" fmla="*/ 65 w 65"/>
                <a:gd name="T11" fmla="*/ 0 h 77"/>
                <a:gd name="T12" fmla="*/ 45 w 65"/>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5" h="77">
                  <a:moveTo>
                    <a:pt x="45" y="5"/>
                  </a:moveTo>
                  <a:cubicBezTo>
                    <a:pt x="45" y="28"/>
                    <a:pt x="45" y="28"/>
                    <a:pt x="45" y="28"/>
                  </a:cubicBezTo>
                  <a:cubicBezTo>
                    <a:pt x="45" y="28"/>
                    <a:pt x="39" y="40"/>
                    <a:pt x="25" y="45"/>
                  </a:cubicBezTo>
                  <a:cubicBezTo>
                    <a:pt x="12" y="49"/>
                    <a:pt x="0" y="56"/>
                    <a:pt x="1" y="64"/>
                  </a:cubicBezTo>
                  <a:cubicBezTo>
                    <a:pt x="2" y="71"/>
                    <a:pt x="18" y="77"/>
                    <a:pt x="65" y="77"/>
                  </a:cubicBezTo>
                  <a:cubicBezTo>
                    <a:pt x="65" y="0"/>
                    <a:pt x="65" y="0"/>
                    <a:pt x="65" y="0"/>
                  </a:cubicBezTo>
                  <a:lnTo>
                    <a:pt x="45"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7" name="Freeform 37"/>
            <p:cNvSpPr>
              <a:spLocks/>
            </p:cNvSpPr>
            <p:nvPr/>
          </p:nvSpPr>
          <p:spPr bwMode="auto">
            <a:xfrm>
              <a:off x="8855075" y="4613275"/>
              <a:ext cx="134938" cy="168275"/>
            </a:xfrm>
            <a:custGeom>
              <a:avLst/>
              <a:gdLst>
                <a:gd name="T0" fmla="*/ 14 w 62"/>
                <a:gd name="T1" fmla="*/ 5 h 77"/>
                <a:gd name="T2" fmla="*/ 14 w 62"/>
                <a:gd name="T3" fmla="*/ 28 h 77"/>
                <a:gd name="T4" fmla="*/ 32 w 62"/>
                <a:gd name="T5" fmla="*/ 45 h 77"/>
                <a:gd name="T6" fmla="*/ 61 w 62"/>
                <a:gd name="T7" fmla="*/ 64 h 77"/>
                <a:gd name="T8" fmla="*/ 0 w 62"/>
                <a:gd name="T9" fmla="*/ 77 h 77"/>
                <a:gd name="T10" fmla="*/ 0 w 62"/>
                <a:gd name="T11" fmla="*/ 0 h 77"/>
                <a:gd name="T12" fmla="*/ 14 w 62"/>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2" h="77">
                  <a:moveTo>
                    <a:pt x="14" y="5"/>
                  </a:moveTo>
                  <a:cubicBezTo>
                    <a:pt x="14" y="28"/>
                    <a:pt x="14" y="28"/>
                    <a:pt x="14" y="28"/>
                  </a:cubicBezTo>
                  <a:cubicBezTo>
                    <a:pt x="14" y="28"/>
                    <a:pt x="19" y="40"/>
                    <a:pt x="32" y="45"/>
                  </a:cubicBezTo>
                  <a:cubicBezTo>
                    <a:pt x="46" y="49"/>
                    <a:pt x="62" y="56"/>
                    <a:pt x="61" y="64"/>
                  </a:cubicBezTo>
                  <a:cubicBezTo>
                    <a:pt x="60" y="71"/>
                    <a:pt x="34" y="77"/>
                    <a:pt x="0" y="77"/>
                  </a:cubicBezTo>
                  <a:cubicBezTo>
                    <a:pt x="0" y="0"/>
                    <a:pt x="0" y="0"/>
                    <a:pt x="0" y="0"/>
                  </a:cubicBezTo>
                  <a:lnTo>
                    <a:pt x="14"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8" name="Freeform 38"/>
            <p:cNvSpPr>
              <a:spLocks/>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9" name="Freeform 39"/>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50" name="Freeform 40"/>
            <p:cNvSpPr>
              <a:spLocks/>
            </p:cNvSpPr>
            <p:nvPr/>
          </p:nvSpPr>
          <p:spPr bwMode="auto">
            <a:xfrm>
              <a:off x="8610600" y="4144963"/>
              <a:ext cx="496888" cy="433388"/>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grpSp>
      <p:sp>
        <p:nvSpPr>
          <p:cNvPr id="51" name="Freeform 41"/>
          <p:cNvSpPr>
            <a:spLocks noEditPoints="1"/>
          </p:cNvSpPr>
          <p:nvPr/>
        </p:nvSpPr>
        <p:spPr bwMode="auto">
          <a:xfrm>
            <a:off x="7133800" y="2699847"/>
            <a:ext cx="321385" cy="292817"/>
          </a:xfrm>
          <a:custGeom>
            <a:avLst/>
            <a:gdLst>
              <a:gd name="T0" fmla="*/ 116 w 196"/>
              <a:gd name="T1" fmla="*/ 2 h 179"/>
              <a:gd name="T2" fmla="*/ 98 w 196"/>
              <a:gd name="T3" fmla="*/ 0 h 179"/>
              <a:gd name="T4" fmla="*/ 98 w 196"/>
              <a:gd name="T5" fmla="*/ 17 h 179"/>
              <a:gd name="T6" fmla="*/ 113 w 196"/>
              <a:gd name="T7" fmla="*/ 18 h 179"/>
              <a:gd name="T8" fmla="*/ 169 w 196"/>
              <a:gd name="T9" fmla="*/ 105 h 179"/>
              <a:gd name="T10" fmla="*/ 98 w 196"/>
              <a:gd name="T11" fmla="*/ 163 h 179"/>
              <a:gd name="T12" fmla="*/ 98 w 196"/>
              <a:gd name="T13" fmla="*/ 179 h 179"/>
              <a:gd name="T14" fmla="*/ 185 w 196"/>
              <a:gd name="T15" fmla="*/ 108 h 179"/>
              <a:gd name="T16" fmla="*/ 116 w 196"/>
              <a:gd name="T17" fmla="*/ 2 h 179"/>
              <a:gd name="T18" fmla="*/ 98 w 196"/>
              <a:gd name="T19" fmla="*/ 0 h 179"/>
              <a:gd name="T20" fmla="*/ 10 w 196"/>
              <a:gd name="T21" fmla="*/ 71 h 179"/>
              <a:gd name="T22" fmla="*/ 79 w 196"/>
              <a:gd name="T23" fmla="*/ 177 h 179"/>
              <a:gd name="T24" fmla="*/ 98 w 196"/>
              <a:gd name="T25" fmla="*/ 179 h 179"/>
              <a:gd name="T26" fmla="*/ 98 w 196"/>
              <a:gd name="T27" fmla="*/ 163 h 179"/>
              <a:gd name="T28" fmla="*/ 83 w 196"/>
              <a:gd name="T29" fmla="*/ 161 h 179"/>
              <a:gd name="T30" fmla="*/ 83 w 196"/>
              <a:gd name="T31" fmla="*/ 161 h 179"/>
              <a:gd name="T32" fmla="*/ 26 w 196"/>
              <a:gd name="T33" fmla="*/ 75 h 179"/>
              <a:gd name="T34" fmla="*/ 98 w 196"/>
              <a:gd name="T35" fmla="*/ 17 h 179"/>
              <a:gd name="T36" fmla="*/ 98 w 196"/>
              <a:gd name="T37"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6" h="179">
                <a:moveTo>
                  <a:pt x="116" y="2"/>
                </a:moveTo>
                <a:cubicBezTo>
                  <a:pt x="110" y="1"/>
                  <a:pt x="104" y="0"/>
                  <a:pt x="98" y="0"/>
                </a:cubicBezTo>
                <a:cubicBezTo>
                  <a:pt x="98" y="17"/>
                  <a:pt x="98" y="17"/>
                  <a:pt x="98" y="17"/>
                </a:cubicBezTo>
                <a:cubicBezTo>
                  <a:pt x="103" y="17"/>
                  <a:pt x="108" y="17"/>
                  <a:pt x="113" y="18"/>
                </a:cubicBezTo>
                <a:cubicBezTo>
                  <a:pt x="152" y="27"/>
                  <a:pt x="177" y="65"/>
                  <a:pt x="169" y="105"/>
                </a:cubicBezTo>
                <a:cubicBezTo>
                  <a:pt x="162" y="139"/>
                  <a:pt x="131" y="163"/>
                  <a:pt x="98" y="163"/>
                </a:cubicBezTo>
                <a:cubicBezTo>
                  <a:pt x="98" y="179"/>
                  <a:pt x="98" y="179"/>
                  <a:pt x="98" y="179"/>
                </a:cubicBezTo>
                <a:cubicBezTo>
                  <a:pt x="139" y="179"/>
                  <a:pt x="177" y="150"/>
                  <a:pt x="185" y="108"/>
                </a:cubicBezTo>
                <a:cubicBezTo>
                  <a:pt x="196" y="60"/>
                  <a:pt x="165" y="12"/>
                  <a:pt x="116" y="2"/>
                </a:cubicBezTo>
                <a:close/>
                <a:moveTo>
                  <a:pt x="98" y="0"/>
                </a:moveTo>
                <a:cubicBezTo>
                  <a:pt x="56" y="0"/>
                  <a:pt x="19" y="29"/>
                  <a:pt x="10" y="71"/>
                </a:cubicBezTo>
                <a:cubicBezTo>
                  <a:pt x="0" y="120"/>
                  <a:pt x="31" y="167"/>
                  <a:pt x="79" y="177"/>
                </a:cubicBezTo>
                <a:cubicBezTo>
                  <a:pt x="85" y="179"/>
                  <a:pt x="92" y="179"/>
                  <a:pt x="98" y="179"/>
                </a:cubicBezTo>
                <a:cubicBezTo>
                  <a:pt x="98" y="163"/>
                  <a:pt x="98" y="163"/>
                  <a:pt x="98" y="163"/>
                </a:cubicBezTo>
                <a:cubicBezTo>
                  <a:pt x="93" y="163"/>
                  <a:pt x="88" y="162"/>
                  <a:pt x="83" y="161"/>
                </a:cubicBezTo>
                <a:cubicBezTo>
                  <a:pt x="83" y="161"/>
                  <a:pt x="83" y="161"/>
                  <a:pt x="83" y="161"/>
                </a:cubicBezTo>
                <a:cubicBezTo>
                  <a:pt x="43" y="153"/>
                  <a:pt x="18" y="114"/>
                  <a:pt x="26" y="75"/>
                </a:cubicBezTo>
                <a:cubicBezTo>
                  <a:pt x="33" y="40"/>
                  <a:pt x="64" y="17"/>
                  <a:pt x="98" y="17"/>
                </a:cubicBezTo>
                <a:lnTo>
                  <a:pt x="98"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52" name="Freeform 42"/>
          <p:cNvSpPr>
            <a:spLocks/>
          </p:cNvSpPr>
          <p:nvPr/>
        </p:nvSpPr>
        <p:spPr bwMode="auto">
          <a:xfrm>
            <a:off x="7217122" y="2970048"/>
            <a:ext cx="69038" cy="148790"/>
          </a:xfrm>
          <a:custGeom>
            <a:avLst/>
            <a:gdLst>
              <a:gd name="T0" fmla="*/ 33 w 58"/>
              <a:gd name="T1" fmla="*/ 125 h 125"/>
              <a:gd name="T2" fmla="*/ 0 w 58"/>
              <a:gd name="T3" fmla="*/ 118 h 125"/>
              <a:gd name="T4" fmla="*/ 25 w 58"/>
              <a:gd name="T5" fmla="*/ 0 h 125"/>
              <a:gd name="T6" fmla="*/ 58 w 58"/>
              <a:gd name="T7" fmla="*/ 7 h 125"/>
              <a:gd name="T8" fmla="*/ 33 w 58"/>
              <a:gd name="T9" fmla="*/ 125 h 125"/>
            </a:gdLst>
            <a:ahLst/>
            <a:cxnLst>
              <a:cxn ang="0">
                <a:pos x="T0" y="T1"/>
              </a:cxn>
              <a:cxn ang="0">
                <a:pos x="T2" y="T3"/>
              </a:cxn>
              <a:cxn ang="0">
                <a:pos x="T4" y="T5"/>
              </a:cxn>
              <a:cxn ang="0">
                <a:pos x="T6" y="T7"/>
              </a:cxn>
              <a:cxn ang="0">
                <a:pos x="T8" y="T9"/>
              </a:cxn>
            </a:cxnLst>
            <a:rect l="0" t="0" r="r" b="b"/>
            <a:pathLst>
              <a:path w="58" h="125">
                <a:moveTo>
                  <a:pt x="33" y="125"/>
                </a:moveTo>
                <a:lnTo>
                  <a:pt x="0" y="118"/>
                </a:lnTo>
                <a:lnTo>
                  <a:pt x="25" y="0"/>
                </a:lnTo>
                <a:lnTo>
                  <a:pt x="58" y="7"/>
                </a:lnTo>
                <a:lnTo>
                  <a:pt x="33" y="125"/>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53" name="Freeform 43"/>
          <p:cNvSpPr>
            <a:spLocks/>
          </p:cNvSpPr>
          <p:nvPr/>
        </p:nvSpPr>
        <p:spPr bwMode="auto">
          <a:xfrm>
            <a:off x="7188554" y="3015280"/>
            <a:ext cx="97606" cy="201164"/>
          </a:xfrm>
          <a:custGeom>
            <a:avLst/>
            <a:gdLst>
              <a:gd name="T0" fmla="*/ 40 w 60"/>
              <a:gd name="T1" fmla="*/ 106 h 123"/>
              <a:gd name="T2" fmla="*/ 18 w 60"/>
              <a:gd name="T3" fmla="*/ 121 h 123"/>
              <a:gd name="T4" fmla="*/ 3 w 60"/>
              <a:gd name="T5" fmla="*/ 98 h 123"/>
              <a:gd name="T6" fmla="*/ 20 w 60"/>
              <a:gd name="T7" fmla="*/ 17 h 123"/>
              <a:gd name="T8" fmla="*/ 42 w 60"/>
              <a:gd name="T9" fmla="*/ 2 h 123"/>
              <a:gd name="T10" fmla="*/ 57 w 60"/>
              <a:gd name="T11" fmla="*/ 25 h 123"/>
              <a:gd name="T12" fmla="*/ 40 w 60"/>
              <a:gd name="T13" fmla="*/ 106 h 123"/>
            </a:gdLst>
            <a:ahLst/>
            <a:cxnLst>
              <a:cxn ang="0">
                <a:pos x="T0" y="T1"/>
              </a:cxn>
              <a:cxn ang="0">
                <a:pos x="T2" y="T3"/>
              </a:cxn>
              <a:cxn ang="0">
                <a:pos x="T4" y="T5"/>
              </a:cxn>
              <a:cxn ang="0">
                <a:pos x="T6" y="T7"/>
              </a:cxn>
              <a:cxn ang="0">
                <a:pos x="T8" y="T9"/>
              </a:cxn>
              <a:cxn ang="0">
                <a:pos x="T10" y="T11"/>
              </a:cxn>
              <a:cxn ang="0">
                <a:pos x="T12" y="T13"/>
              </a:cxn>
            </a:cxnLst>
            <a:rect l="0" t="0" r="r" b="b"/>
            <a:pathLst>
              <a:path w="60" h="123">
                <a:moveTo>
                  <a:pt x="40" y="106"/>
                </a:moveTo>
                <a:cubicBezTo>
                  <a:pt x="38" y="116"/>
                  <a:pt x="28" y="123"/>
                  <a:pt x="18" y="121"/>
                </a:cubicBezTo>
                <a:cubicBezTo>
                  <a:pt x="7" y="118"/>
                  <a:pt x="0" y="108"/>
                  <a:pt x="3" y="98"/>
                </a:cubicBezTo>
                <a:cubicBezTo>
                  <a:pt x="20" y="17"/>
                  <a:pt x="20" y="17"/>
                  <a:pt x="20" y="17"/>
                </a:cubicBezTo>
                <a:cubicBezTo>
                  <a:pt x="22" y="6"/>
                  <a:pt x="32" y="0"/>
                  <a:pt x="42" y="2"/>
                </a:cubicBezTo>
                <a:cubicBezTo>
                  <a:pt x="53" y="4"/>
                  <a:pt x="60" y="14"/>
                  <a:pt x="57" y="25"/>
                </a:cubicBezTo>
                <a:lnTo>
                  <a:pt x="40" y="106"/>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54" name="Freeform 45"/>
          <p:cNvSpPr>
            <a:spLocks noEditPoints="1"/>
          </p:cNvSpPr>
          <p:nvPr/>
        </p:nvSpPr>
        <p:spPr bwMode="auto">
          <a:xfrm>
            <a:off x="6180357" y="2756982"/>
            <a:ext cx="478507" cy="396375"/>
          </a:xfrm>
          <a:custGeom>
            <a:avLst/>
            <a:gdLst>
              <a:gd name="T0" fmla="*/ 199 w 293"/>
              <a:gd name="T1" fmla="*/ 192 h 242"/>
              <a:gd name="T2" fmla="*/ 219 w 293"/>
              <a:gd name="T3" fmla="*/ 205 h 242"/>
              <a:gd name="T4" fmla="*/ 219 w 293"/>
              <a:gd name="T5" fmla="*/ 214 h 242"/>
              <a:gd name="T6" fmla="*/ 199 w 293"/>
              <a:gd name="T7" fmla="*/ 214 h 242"/>
              <a:gd name="T8" fmla="*/ 219 w 293"/>
              <a:gd name="T9" fmla="*/ 242 h 242"/>
              <a:gd name="T10" fmla="*/ 242 w 293"/>
              <a:gd name="T11" fmla="*/ 216 h 242"/>
              <a:gd name="T12" fmla="*/ 199 w 293"/>
              <a:gd name="T13" fmla="*/ 170 h 242"/>
              <a:gd name="T14" fmla="*/ 293 w 293"/>
              <a:gd name="T15" fmla="*/ 147 h 242"/>
              <a:gd name="T16" fmla="*/ 269 w 293"/>
              <a:gd name="T17" fmla="*/ 0 h 242"/>
              <a:gd name="T18" fmla="*/ 199 w 293"/>
              <a:gd name="T19" fmla="*/ 16 h 242"/>
              <a:gd name="T20" fmla="*/ 275 w 293"/>
              <a:gd name="T21" fmla="*/ 35 h 242"/>
              <a:gd name="T22" fmla="*/ 256 w 293"/>
              <a:gd name="T23" fmla="*/ 154 h 242"/>
              <a:gd name="T24" fmla="*/ 199 w 293"/>
              <a:gd name="T25" fmla="*/ 170 h 242"/>
              <a:gd name="T26" fmla="*/ 175 w 293"/>
              <a:gd name="T27" fmla="*/ 192 h 242"/>
              <a:gd name="T28" fmla="*/ 199 w 293"/>
              <a:gd name="T29" fmla="*/ 170 h 242"/>
              <a:gd name="T30" fmla="*/ 146 w 293"/>
              <a:gd name="T31" fmla="*/ 154 h 242"/>
              <a:gd name="T32" fmla="*/ 199 w 293"/>
              <a:gd name="T33" fmla="*/ 242 h 242"/>
              <a:gd name="T34" fmla="*/ 179 w 293"/>
              <a:gd name="T35" fmla="*/ 214 h 242"/>
              <a:gd name="T36" fmla="*/ 179 w 293"/>
              <a:gd name="T37" fmla="*/ 205 h 242"/>
              <a:gd name="T38" fmla="*/ 199 w 293"/>
              <a:gd name="T39" fmla="*/ 192 h 242"/>
              <a:gd name="T40" fmla="*/ 146 w 293"/>
              <a:gd name="T41" fmla="*/ 0 h 242"/>
              <a:gd name="T42" fmla="*/ 199 w 293"/>
              <a:gd name="T43" fmla="*/ 16 h 242"/>
              <a:gd name="T44" fmla="*/ 146 w 293"/>
              <a:gd name="T45" fmla="*/ 0 h 242"/>
              <a:gd name="T46" fmla="*/ 0 w 293"/>
              <a:gd name="T47" fmla="*/ 24 h 242"/>
              <a:gd name="T48" fmla="*/ 23 w 293"/>
              <a:gd name="T49" fmla="*/ 170 h 242"/>
              <a:gd name="T50" fmla="*/ 117 w 293"/>
              <a:gd name="T51" fmla="*/ 192 h 242"/>
              <a:gd name="T52" fmla="*/ 52 w 293"/>
              <a:gd name="T53" fmla="*/ 216 h 242"/>
              <a:gd name="T54" fmla="*/ 75 w 293"/>
              <a:gd name="T55" fmla="*/ 242 h 242"/>
              <a:gd name="T56" fmla="*/ 146 w 293"/>
              <a:gd name="T57" fmla="*/ 154 h 242"/>
              <a:gd name="T58" fmla="*/ 37 w 293"/>
              <a:gd name="T59" fmla="*/ 154 h 242"/>
              <a:gd name="T60" fmla="*/ 17 w 293"/>
              <a:gd name="T61" fmla="*/ 35 h 242"/>
              <a:gd name="T62" fmla="*/ 146 w 293"/>
              <a:gd name="T63" fmla="*/ 16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3" h="242">
                <a:moveTo>
                  <a:pt x="219" y="192"/>
                </a:moveTo>
                <a:cubicBezTo>
                  <a:pt x="199" y="192"/>
                  <a:pt x="199" y="192"/>
                  <a:pt x="199" y="192"/>
                </a:cubicBezTo>
                <a:cubicBezTo>
                  <a:pt x="199" y="205"/>
                  <a:pt x="199" y="205"/>
                  <a:pt x="199" y="205"/>
                </a:cubicBezTo>
                <a:cubicBezTo>
                  <a:pt x="219" y="205"/>
                  <a:pt x="219" y="205"/>
                  <a:pt x="219" y="205"/>
                </a:cubicBezTo>
                <a:cubicBezTo>
                  <a:pt x="221" y="205"/>
                  <a:pt x="223" y="207"/>
                  <a:pt x="223" y="209"/>
                </a:cubicBezTo>
                <a:cubicBezTo>
                  <a:pt x="223" y="212"/>
                  <a:pt x="221" y="214"/>
                  <a:pt x="219" y="214"/>
                </a:cubicBezTo>
                <a:cubicBezTo>
                  <a:pt x="219" y="214"/>
                  <a:pt x="219" y="214"/>
                  <a:pt x="219" y="214"/>
                </a:cubicBezTo>
                <a:cubicBezTo>
                  <a:pt x="199" y="214"/>
                  <a:pt x="199" y="214"/>
                  <a:pt x="199" y="214"/>
                </a:cubicBezTo>
                <a:cubicBezTo>
                  <a:pt x="199" y="242"/>
                  <a:pt x="199" y="242"/>
                  <a:pt x="199" y="242"/>
                </a:cubicBezTo>
                <a:cubicBezTo>
                  <a:pt x="219" y="242"/>
                  <a:pt x="219" y="242"/>
                  <a:pt x="219" y="242"/>
                </a:cubicBezTo>
                <a:cubicBezTo>
                  <a:pt x="232" y="242"/>
                  <a:pt x="242" y="232"/>
                  <a:pt x="242" y="219"/>
                </a:cubicBezTo>
                <a:cubicBezTo>
                  <a:pt x="242" y="216"/>
                  <a:pt x="242" y="216"/>
                  <a:pt x="242" y="216"/>
                </a:cubicBezTo>
                <a:cubicBezTo>
                  <a:pt x="242" y="203"/>
                  <a:pt x="232" y="192"/>
                  <a:pt x="219" y="192"/>
                </a:cubicBezTo>
                <a:close/>
                <a:moveTo>
                  <a:pt x="199" y="170"/>
                </a:moveTo>
                <a:cubicBezTo>
                  <a:pt x="269" y="170"/>
                  <a:pt x="269" y="170"/>
                  <a:pt x="269" y="170"/>
                </a:cubicBezTo>
                <a:cubicBezTo>
                  <a:pt x="282" y="170"/>
                  <a:pt x="293" y="160"/>
                  <a:pt x="293" y="147"/>
                </a:cubicBezTo>
                <a:cubicBezTo>
                  <a:pt x="293" y="24"/>
                  <a:pt x="293" y="24"/>
                  <a:pt x="293" y="24"/>
                </a:cubicBezTo>
                <a:cubicBezTo>
                  <a:pt x="293" y="11"/>
                  <a:pt x="282" y="0"/>
                  <a:pt x="269" y="0"/>
                </a:cubicBezTo>
                <a:cubicBezTo>
                  <a:pt x="199" y="0"/>
                  <a:pt x="199" y="0"/>
                  <a:pt x="199" y="0"/>
                </a:cubicBezTo>
                <a:cubicBezTo>
                  <a:pt x="199" y="16"/>
                  <a:pt x="199" y="16"/>
                  <a:pt x="199" y="16"/>
                </a:cubicBezTo>
                <a:cubicBezTo>
                  <a:pt x="256" y="16"/>
                  <a:pt x="256" y="16"/>
                  <a:pt x="256" y="16"/>
                </a:cubicBezTo>
                <a:cubicBezTo>
                  <a:pt x="267" y="16"/>
                  <a:pt x="275" y="24"/>
                  <a:pt x="275" y="35"/>
                </a:cubicBezTo>
                <a:cubicBezTo>
                  <a:pt x="275" y="135"/>
                  <a:pt x="275" y="135"/>
                  <a:pt x="275" y="135"/>
                </a:cubicBezTo>
                <a:cubicBezTo>
                  <a:pt x="275" y="146"/>
                  <a:pt x="267" y="154"/>
                  <a:pt x="256" y="154"/>
                </a:cubicBezTo>
                <a:cubicBezTo>
                  <a:pt x="199" y="154"/>
                  <a:pt x="199" y="154"/>
                  <a:pt x="199" y="154"/>
                </a:cubicBezTo>
                <a:lnTo>
                  <a:pt x="199" y="170"/>
                </a:lnTo>
                <a:close/>
                <a:moveTo>
                  <a:pt x="199" y="192"/>
                </a:moveTo>
                <a:cubicBezTo>
                  <a:pt x="175" y="192"/>
                  <a:pt x="175" y="192"/>
                  <a:pt x="175" y="192"/>
                </a:cubicBezTo>
                <a:cubicBezTo>
                  <a:pt x="175" y="170"/>
                  <a:pt x="175" y="170"/>
                  <a:pt x="175" y="170"/>
                </a:cubicBezTo>
                <a:cubicBezTo>
                  <a:pt x="199" y="170"/>
                  <a:pt x="199" y="170"/>
                  <a:pt x="199" y="170"/>
                </a:cubicBezTo>
                <a:cubicBezTo>
                  <a:pt x="199" y="154"/>
                  <a:pt x="199" y="154"/>
                  <a:pt x="199" y="154"/>
                </a:cubicBezTo>
                <a:cubicBezTo>
                  <a:pt x="146" y="154"/>
                  <a:pt x="146" y="154"/>
                  <a:pt x="146" y="154"/>
                </a:cubicBezTo>
                <a:cubicBezTo>
                  <a:pt x="146" y="242"/>
                  <a:pt x="146" y="242"/>
                  <a:pt x="146" y="242"/>
                </a:cubicBezTo>
                <a:cubicBezTo>
                  <a:pt x="199" y="242"/>
                  <a:pt x="199" y="242"/>
                  <a:pt x="199" y="242"/>
                </a:cubicBezTo>
                <a:cubicBezTo>
                  <a:pt x="199" y="214"/>
                  <a:pt x="199" y="214"/>
                  <a:pt x="199" y="214"/>
                </a:cubicBezTo>
                <a:cubicBezTo>
                  <a:pt x="179" y="214"/>
                  <a:pt x="179" y="214"/>
                  <a:pt x="179" y="214"/>
                </a:cubicBezTo>
                <a:cubicBezTo>
                  <a:pt x="177" y="214"/>
                  <a:pt x="175" y="212"/>
                  <a:pt x="175" y="209"/>
                </a:cubicBezTo>
                <a:cubicBezTo>
                  <a:pt x="175" y="207"/>
                  <a:pt x="177" y="205"/>
                  <a:pt x="179" y="205"/>
                </a:cubicBezTo>
                <a:cubicBezTo>
                  <a:pt x="199" y="205"/>
                  <a:pt x="199" y="205"/>
                  <a:pt x="199" y="205"/>
                </a:cubicBezTo>
                <a:cubicBezTo>
                  <a:pt x="199" y="192"/>
                  <a:pt x="199" y="192"/>
                  <a:pt x="199" y="192"/>
                </a:cubicBezTo>
                <a:close/>
                <a:moveTo>
                  <a:pt x="199" y="0"/>
                </a:moveTo>
                <a:cubicBezTo>
                  <a:pt x="146" y="0"/>
                  <a:pt x="146" y="0"/>
                  <a:pt x="146" y="0"/>
                </a:cubicBezTo>
                <a:cubicBezTo>
                  <a:pt x="146" y="16"/>
                  <a:pt x="146" y="16"/>
                  <a:pt x="146" y="16"/>
                </a:cubicBezTo>
                <a:cubicBezTo>
                  <a:pt x="199" y="16"/>
                  <a:pt x="199" y="16"/>
                  <a:pt x="199" y="16"/>
                </a:cubicBezTo>
                <a:lnTo>
                  <a:pt x="199" y="0"/>
                </a:lnTo>
                <a:close/>
                <a:moveTo>
                  <a:pt x="146" y="0"/>
                </a:moveTo>
                <a:cubicBezTo>
                  <a:pt x="23" y="0"/>
                  <a:pt x="23" y="0"/>
                  <a:pt x="23" y="0"/>
                </a:cubicBezTo>
                <a:cubicBezTo>
                  <a:pt x="10" y="0"/>
                  <a:pt x="0" y="11"/>
                  <a:pt x="0" y="24"/>
                </a:cubicBezTo>
                <a:cubicBezTo>
                  <a:pt x="0" y="147"/>
                  <a:pt x="0" y="147"/>
                  <a:pt x="0" y="147"/>
                </a:cubicBezTo>
                <a:cubicBezTo>
                  <a:pt x="0" y="160"/>
                  <a:pt x="10" y="170"/>
                  <a:pt x="23" y="170"/>
                </a:cubicBezTo>
                <a:cubicBezTo>
                  <a:pt x="117" y="170"/>
                  <a:pt x="117" y="170"/>
                  <a:pt x="117" y="170"/>
                </a:cubicBezTo>
                <a:cubicBezTo>
                  <a:pt x="117" y="192"/>
                  <a:pt x="117" y="192"/>
                  <a:pt x="117" y="192"/>
                </a:cubicBezTo>
                <a:cubicBezTo>
                  <a:pt x="75" y="192"/>
                  <a:pt x="75" y="192"/>
                  <a:pt x="75" y="192"/>
                </a:cubicBezTo>
                <a:cubicBezTo>
                  <a:pt x="62" y="192"/>
                  <a:pt x="52" y="203"/>
                  <a:pt x="52" y="216"/>
                </a:cubicBezTo>
                <a:cubicBezTo>
                  <a:pt x="52" y="219"/>
                  <a:pt x="52" y="219"/>
                  <a:pt x="52" y="219"/>
                </a:cubicBezTo>
                <a:cubicBezTo>
                  <a:pt x="52" y="232"/>
                  <a:pt x="62" y="242"/>
                  <a:pt x="75" y="242"/>
                </a:cubicBezTo>
                <a:cubicBezTo>
                  <a:pt x="146" y="242"/>
                  <a:pt x="146" y="242"/>
                  <a:pt x="146" y="242"/>
                </a:cubicBezTo>
                <a:cubicBezTo>
                  <a:pt x="146" y="154"/>
                  <a:pt x="146" y="154"/>
                  <a:pt x="146" y="154"/>
                </a:cubicBezTo>
                <a:cubicBezTo>
                  <a:pt x="37" y="154"/>
                  <a:pt x="37" y="154"/>
                  <a:pt x="37" y="154"/>
                </a:cubicBezTo>
                <a:cubicBezTo>
                  <a:pt x="37" y="154"/>
                  <a:pt x="37" y="154"/>
                  <a:pt x="37" y="154"/>
                </a:cubicBezTo>
                <a:cubicBezTo>
                  <a:pt x="26" y="154"/>
                  <a:pt x="17" y="146"/>
                  <a:pt x="17" y="135"/>
                </a:cubicBezTo>
                <a:cubicBezTo>
                  <a:pt x="17" y="35"/>
                  <a:pt x="17" y="35"/>
                  <a:pt x="17" y="35"/>
                </a:cubicBezTo>
                <a:cubicBezTo>
                  <a:pt x="17" y="24"/>
                  <a:pt x="26" y="16"/>
                  <a:pt x="37" y="16"/>
                </a:cubicBezTo>
                <a:cubicBezTo>
                  <a:pt x="146" y="16"/>
                  <a:pt x="146" y="16"/>
                  <a:pt x="146" y="16"/>
                </a:cubicBezTo>
                <a:lnTo>
                  <a:pt x="146"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55" name="Freeform 46"/>
          <p:cNvSpPr>
            <a:spLocks noEditPoints="1"/>
          </p:cNvSpPr>
          <p:nvPr/>
        </p:nvSpPr>
        <p:spPr bwMode="auto">
          <a:xfrm>
            <a:off x="7026671" y="1967803"/>
            <a:ext cx="614203" cy="716570"/>
          </a:xfrm>
          <a:custGeom>
            <a:avLst/>
            <a:gdLst>
              <a:gd name="T0" fmla="*/ 376 w 376"/>
              <a:gd name="T1" fmla="*/ 43 h 438"/>
              <a:gd name="T2" fmla="*/ 324 w 376"/>
              <a:gd name="T3" fmla="*/ 32 h 438"/>
              <a:gd name="T4" fmla="*/ 334 w 376"/>
              <a:gd name="T5" fmla="*/ 54 h 438"/>
              <a:gd name="T6" fmla="*/ 324 w 376"/>
              <a:gd name="T7" fmla="*/ 59 h 438"/>
              <a:gd name="T8" fmla="*/ 272 w 376"/>
              <a:gd name="T9" fmla="*/ 63 h 438"/>
              <a:gd name="T10" fmla="*/ 304 w 376"/>
              <a:gd name="T11" fmla="*/ 98 h 438"/>
              <a:gd name="T12" fmla="*/ 256 w 376"/>
              <a:gd name="T13" fmla="*/ 81 h 438"/>
              <a:gd name="T14" fmla="*/ 271 w 376"/>
              <a:gd name="T15" fmla="*/ 103 h 438"/>
              <a:gd name="T16" fmla="*/ 241 w 376"/>
              <a:gd name="T17" fmla="*/ 100 h 438"/>
              <a:gd name="T18" fmla="*/ 256 w 376"/>
              <a:gd name="T19" fmla="*/ 122 h 438"/>
              <a:gd name="T20" fmla="*/ 226 w 376"/>
              <a:gd name="T21" fmla="*/ 119 h 438"/>
              <a:gd name="T22" fmla="*/ 240 w 376"/>
              <a:gd name="T23" fmla="*/ 140 h 438"/>
              <a:gd name="T24" fmla="*/ 210 w 376"/>
              <a:gd name="T25" fmla="*/ 138 h 438"/>
              <a:gd name="T26" fmla="*/ 242 w 376"/>
              <a:gd name="T27" fmla="*/ 173 h 438"/>
              <a:gd name="T28" fmla="*/ 195 w 376"/>
              <a:gd name="T29" fmla="*/ 156 h 438"/>
              <a:gd name="T30" fmla="*/ 210 w 376"/>
              <a:gd name="T31" fmla="*/ 178 h 438"/>
              <a:gd name="T32" fmla="*/ 180 w 376"/>
              <a:gd name="T33" fmla="*/ 175 h 438"/>
              <a:gd name="T34" fmla="*/ 194 w 376"/>
              <a:gd name="T35" fmla="*/ 197 h 438"/>
              <a:gd name="T36" fmla="*/ 164 w 376"/>
              <a:gd name="T37" fmla="*/ 194 h 438"/>
              <a:gd name="T38" fmla="*/ 179 w 376"/>
              <a:gd name="T39" fmla="*/ 215 h 438"/>
              <a:gd name="T40" fmla="*/ 149 w 376"/>
              <a:gd name="T41" fmla="*/ 213 h 438"/>
              <a:gd name="T42" fmla="*/ 181 w 376"/>
              <a:gd name="T43" fmla="*/ 248 h 438"/>
              <a:gd name="T44" fmla="*/ 134 w 376"/>
              <a:gd name="T45" fmla="*/ 232 h 438"/>
              <a:gd name="T46" fmla="*/ 148 w 376"/>
              <a:gd name="T47" fmla="*/ 253 h 438"/>
              <a:gd name="T48" fmla="*/ 118 w 376"/>
              <a:gd name="T49" fmla="*/ 250 h 438"/>
              <a:gd name="T50" fmla="*/ 133 w 376"/>
              <a:gd name="T51" fmla="*/ 272 h 438"/>
              <a:gd name="T52" fmla="*/ 103 w 376"/>
              <a:gd name="T53" fmla="*/ 269 h 438"/>
              <a:gd name="T54" fmla="*/ 117 w 376"/>
              <a:gd name="T55" fmla="*/ 290 h 438"/>
              <a:gd name="T56" fmla="*/ 88 w 376"/>
              <a:gd name="T57" fmla="*/ 288 h 438"/>
              <a:gd name="T58" fmla="*/ 119 w 376"/>
              <a:gd name="T59" fmla="*/ 323 h 438"/>
              <a:gd name="T60" fmla="*/ 72 w 376"/>
              <a:gd name="T61" fmla="*/ 307 h 438"/>
              <a:gd name="T62" fmla="*/ 87 w 376"/>
              <a:gd name="T63" fmla="*/ 328 h 438"/>
              <a:gd name="T64" fmla="*/ 57 w 376"/>
              <a:gd name="T65" fmla="*/ 325 h 438"/>
              <a:gd name="T66" fmla="*/ 71 w 376"/>
              <a:gd name="T67" fmla="*/ 347 h 438"/>
              <a:gd name="T68" fmla="*/ 42 w 376"/>
              <a:gd name="T69" fmla="*/ 344 h 438"/>
              <a:gd name="T70" fmla="*/ 56 w 376"/>
              <a:gd name="T71" fmla="*/ 366 h 438"/>
              <a:gd name="T72" fmla="*/ 26 w 376"/>
              <a:gd name="T73" fmla="*/ 363 h 438"/>
              <a:gd name="T74" fmla="*/ 58 w 376"/>
              <a:gd name="T75" fmla="*/ 398 h 438"/>
              <a:gd name="T76" fmla="*/ 0 w 376"/>
              <a:gd name="T77" fmla="*/ 395 h 438"/>
              <a:gd name="T78" fmla="*/ 324 w 376"/>
              <a:gd name="T79" fmla="*/ 106 h 438"/>
              <a:gd name="T80" fmla="*/ 316 w 376"/>
              <a:gd name="T81" fmla="*/ 56 h 438"/>
              <a:gd name="T82" fmla="*/ 324 w 376"/>
              <a:gd name="T83" fmla="*/ 32 h 438"/>
              <a:gd name="T84" fmla="*/ 323 w 376"/>
              <a:gd name="T85" fmla="*/ 0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6" h="438">
                <a:moveTo>
                  <a:pt x="324" y="106"/>
                </a:moveTo>
                <a:cubicBezTo>
                  <a:pt x="376" y="43"/>
                  <a:pt x="376" y="43"/>
                  <a:pt x="376" y="43"/>
                </a:cubicBezTo>
                <a:cubicBezTo>
                  <a:pt x="324" y="1"/>
                  <a:pt x="324" y="1"/>
                  <a:pt x="324" y="1"/>
                </a:cubicBezTo>
                <a:cubicBezTo>
                  <a:pt x="324" y="32"/>
                  <a:pt x="324" y="32"/>
                  <a:pt x="324" y="32"/>
                </a:cubicBezTo>
                <a:cubicBezTo>
                  <a:pt x="327" y="32"/>
                  <a:pt x="330" y="33"/>
                  <a:pt x="332" y="35"/>
                </a:cubicBezTo>
                <a:cubicBezTo>
                  <a:pt x="338" y="40"/>
                  <a:pt x="339" y="49"/>
                  <a:pt x="334" y="54"/>
                </a:cubicBezTo>
                <a:cubicBezTo>
                  <a:pt x="334" y="54"/>
                  <a:pt x="334" y="54"/>
                  <a:pt x="334" y="54"/>
                </a:cubicBezTo>
                <a:cubicBezTo>
                  <a:pt x="332" y="57"/>
                  <a:pt x="328" y="59"/>
                  <a:pt x="324" y="59"/>
                </a:cubicBezTo>
                <a:lnTo>
                  <a:pt x="324" y="106"/>
                </a:lnTo>
                <a:close/>
                <a:moveTo>
                  <a:pt x="272" y="63"/>
                </a:moveTo>
                <a:cubicBezTo>
                  <a:pt x="308" y="92"/>
                  <a:pt x="308" y="92"/>
                  <a:pt x="308" y="92"/>
                </a:cubicBezTo>
                <a:cubicBezTo>
                  <a:pt x="304" y="98"/>
                  <a:pt x="304" y="98"/>
                  <a:pt x="304" y="98"/>
                </a:cubicBezTo>
                <a:cubicBezTo>
                  <a:pt x="267" y="68"/>
                  <a:pt x="267" y="68"/>
                  <a:pt x="267" y="68"/>
                </a:cubicBezTo>
                <a:cubicBezTo>
                  <a:pt x="256" y="81"/>
                  <a:pt x="256" y="81"/>
                  <a:pt x="256" y="81"/>
                </a:cubicBezTo>
                <a:cubicBezTo>
                  <a:pt x="276" y="97"/>
                  <a:pt x="276" y="97"/>
                  <a:pt x="276" y="97"/>
                </a:cubicBezTo>
                <a:cubicBezTo>
                  <a:pt x="271" y="103"/>
                  <a:pt x="271" y="103"/>
                  <a:pt x="271" y="103"/>
                </a:cubicBezTo>
                <a:cubicBezTo>
                  <a:pt x="252" y="87"/>
                  <a:pt x="252" y="87"/>
                  <a:pt x="252" y="87"/>
                </a:cubicBezTo>
                <a:cubicBezTo>
                  <a:pt x="241" y="100"/>
                  <a:pt x="241" y="100"/>
                  <a:pt x="241" y="100"/>
                </a:cubicBezTo>
                <a:cubicBezTo>
                  <a:pt x="260" y="116"/>
                  <a:pt x="260" y="116"/>
                  <a:pt x="260" y="116"/>
                </a:cubicBezTo>
                <a:cubicBezTo>
                  <a:pt x="256" y="122"/>
                  <a:pt x="256" y="122"/>
                  <a:pt x="256" y="122"/>
                </a:cubicBezTo>
                <a:cubicBezTo>
                  <a:pt x="236" y="106"/>
                  <a:pt x="236" y="106"/>
                  <a:pt x="236" y="106"/>
                </a:cubicBezTo>
                <a:cubicBezTo>
                  <a:pt x="226" y="119"/>
                  <a:pt x="226" y="119"/>
                  <a:pt x="226" y="119"/>
                </a:cubicBezTo>
                <a:cubicBezTo>
                  <a:pt x="245" y="135"/>
                  <a:pt x="245" y="135"/>
                  <a:pt x="245" y="135"/>
                </a:cubicBezTo>
                <a:cubicBezTo>
                  <a:pt x="240" y="140"/>
                  <a:pt x="240" y="140"/>
                  <a:pt x="240" y="140"/>
                </a:cubicBezTo>
                <a:cubicBezTo>
                  <a:pt x="221" y="125"/>
                  <a:pt x="221" y="125"/>
                  <a:pt x="221" y="125"/>
                </a:cubicBezTo>
                <a:cubicBezTo>
                  <a:pt x="210" y="138"/>
                  <a:pt x="210" y="138"/>
                  <a:pt x="210" y="138"/>
                </a:cubicBezTo>
                <a:cubicBezTo>
                  <a:pt x="247" y="167"/>
                  <a:pt x="247" y="167"/>
                  <a:pt x="247" y="167"/>
                </a:cubicBezTo>
                <a:cubicBezTo>
                  <a:pt x="242" y="173"/>
                  <a:pt x="242" y="173"/>
                  <a:pt x="242" y="173"/>
                </a:cubicBezTo>
                <a:cubicBezTo>
                  <a:pt x="206" y="143"/>
                  <a:pt x="206" y="143"/>
                  <a:pt x="206" y="143"/>
                </a:cubicBezTo>
                <a:cubicBezTo>
                  <a:pt x="195" y="156"/>
                  <a:pt x="195" y="156"/>
                  <a:pt x="195" y="156"/>
                </a:cubicBezTo>
                <a:cubicBezTo>
                  <a:pt x="214" y="172"/>
                  <a:pt x="214" y="172"/>
                  <a:pt x="214" y="172"/>
                </a:cubicBezTo>
                <a:cubicBezTo>
                  <a:pt x="210" y="178"/>
                  <a:pt x="210" y="178"/>
                  <a:pt x="210" y="178"/>
                </a:cubicBezTo>
                <a:cubicBezTo>
                  <a:pt x="190" y="162"/>
                  <a:pt x="190" y="162"/>
                  <a:pt x="190" y="162"/>
                </a:cubicBezTo>
                <a:cubicBezTo>
                  <a:pt x="180" y="175"/>
                  <a:pt x="180" y="175"/>
                  <a:pt x="180" y="175"/>
                </a:cubicBezTo>
                <a:cubicBezTo>
                  <a:pt x="199" y="191"/>
                  <a:pt x="199" y="191"/>
                  <a:pt x="199" y="191"/>
                </a:cubicBezTo>
                <a:cubicBezTo>
                  <a:pt x="194" y="197"/>
                  <a:pt x="194" y="197"/>
                  <a:pt x="194" y="197"/>
                </a:cubicBezTo>
                <a:cubicBezTo>
                  <a:pt x="175" y="181"/>
                  <a:pt x="175" y="181"/>
                  <a:pt x="175" y="181"/>
                </a:cubicBezTo>
                <a:cubicBezTo>
                  <a:pt x="164" y="194"/>
                  <a:pt x="164" y="194"/>
                  <a:pt x="164" y="194"/>
                </a:cubicBezTo>
                <a:cubicBezTo>
                  <a:pt x="184" y="210"/>
                  <a:pt x="184" y="210"/>
                  <a:pt x="184" y="210"/>
                </a:cubicBezTo>
                <a:cubicBezTo>
                  <a:pt x="179" y="215"/>
                  <a:pt x="179" y="215"/>
                  <a:pt x="179" y="215"/>
                </a:cubicBezTo>
                <a:cubicBezTo>
                  <a:pt x="160" y="200"/>
                  <a:pt x="160" y="200"/>
                  <a:pt x="160" y="200"/>
                </a:cubicBezTo>
                <a:cubicBezTo>
                  <a:pt x="149" y="213"/>
                  <a:pt x="149" y="213"/>
                  <a:pt x="149" y="213"/>
                </a:cubicBezTo>
                <a:cubicBezTo>
                  <a:pt x="185" y="243"/>
                  <a:pt x="185" y="243"/>
                  <a:pt x="185" y="243"/>
                </a:cubicBezTo>
                <a:cubicBezTo>
                  <a:pt x="181" y="248"/>
                  <a:pt x="181" y="248"/>
                  <a:pt x="181" y="248"/>
                </a:cubicBezTo>
                <a:cubicBezTo>
                  <a:pt x="144" y="218"/>
                  <a:pt x="144" y="218"/>
                  <a:pt x="144" y="218"/>
                </a:cubicBezTo>
                <a:cubicBezTo>
                  <a:pt x="134" y="232"/>
                  <a:pt x="134" y="232"/>
                  <a:pt x="134" y="232"/>
                </a:cubicBezTo>
                <a:cubicBezTo>
                  <a:pt x="153" y="247"/>
                  <a:pt x="153" y="247"/>
                  <a:pt x="153" y="247"/>
                </a:cubicBezTo>
                <a:cubicBezTo>
                  <a:pt x="148" y="253"/>
                  <a:pt x="148" y="253"/>
                  <a:pt x="148" y="253"/>
                </a:cubicBezTo>
                <a:cubicBezTo>
                  <a:pt x="129" y="237"/>
                  <a:pt x="129" y="237"/>
                  <a:pt x="129" y="237"/>
                </a:cubicBezTo>
                <a:cubicBezTo>
                  <a:pt x="118" y="250"/>
                  <a:pt x="118" y="250"/>
                  <a:pt x="118" y="250"/>
                </a:cubicBezTo>
                <a:cubicBezTo>
                  <a:pt x="137" y="266"/>
                  <a:pt x="137" y="266"/>
                  <a:pt x="137" y="266"/>
                </a:cubicBezTo>
                <a:cubicBezTo>
                  <a:pt x="133" y="272"/>
                  <a:pt x="133" y="272"/>
                  <a:pt x="133" y="272"/>
                </a:cubicBezTo>
                <a:cubicBezTo>
                  <a:pt x="114" y="256"/>
                  <a:pt x="114" y="256"/>
                  <a:pt x="114" y="256"/>
                </a:cubicBezTo>
                <a:cubicBezTo>
                  <a:pt x="103" y="269"/>
                  <a:pt x="103" y="269"/>
                  <a:pt x="103" y="269"/>
                </a:cubicBezTo>
                <a:cubicBezTo>
                  <a:pt x="122" y="285"/>
                  <a:pt x="122" y="285"/>
                  <a:pt x="122" y="285"/>
                </a:cubicBezTo>
                <a:cubicBezTo>
                  <a:pt x="117" y="290"/>
                  <a:pt x="117" y="290"/>
                  <a:pt x="117" y="290"/>
                </a:cubicBezTo>
                <a:cubicBezTo>
                  <a:pt x="98" y="275"/>
                  <a:pt x="98" y="275"/>
                  <a:pt x="98" y="275"/>
                </a:cubicBezTo>
                <a:cubicBezTo>
                  <a:pt x="88" y="288"/>
                  <a:pt x="88" y="288"/>
                  <a:pt x="88" y="288"/>
                </a:cubicBezTo>
                <a:cubicBezTo>
                  <a:pt x="124" y="318"/>
                  <a:pt x="124" y="318"/>
                  <a:pt x="124" y="318"/>
                </a:cubicBezTo>
                <a:cubicBezTo>
                  <a:pt x="119" y="323"/>
                  <a:pt x="119" y="323"/>
                  <a:pt x="119" y="323"/>
                </a:cubicBezTo>
                <a:cubicBezTo>
                  <a:pt x="83" y="294"/>
                  <a:pt x="83" y="294"/>
                  <a:pt x="83" y="294"/>
                </a:cubicBezTo>
                <a:cubicBezTo>
                  <a:pt x="72" y="307"/>
                  <a:pt x="72" y="307"/>
                  <a:pt x="72" y="307"/>
                </a:cubicBezTo>
                <a:cubicBezTo>
                  <a:pt x="91" y="322"/>
                  <a:pt x="91" y="322"/>
                  <a:pt x="91" y="322"/>
                </a:cubicBezTo>
                <a:cubicBezTo>
                  <a:pt x="87" y="328"/>
                  <a:pt x="87" y="328"/>
                  <a:pt x="87" y="328"/>
                </a:cubicBezTo>
                <a:cubicBezTo>
                  <a:pt x="68" y="312"/>
                  <a:pt x="68" y="312"/>
                  <a:pt x="68" y="312"/>
                </a:cubicBezTo>
                <a:cubicBezTo>
                  <a:pt x="57" y="325"/>
                  <a:pt x="57" y="325"/>
                  <a:pt x="57" y="325"/>
                </a:cubicBezTo>
                <a:cubicBezTo>
                  <a:pt x="76" y="341"/>
                  <a:pt x="76" y="341"/>
                  <a:pt x="76" y="341"/>
                </a:cubicBezTo>
                <a:cubicBezTo>
                  <a:pt x="71" y="347"/>
                  <a:pt x="71" y="347"/>
                  <a:pt x="71" y="347"/>
                </a:cubicBezTo>
                <a:cubicBezTo>
                  <a:pt x="52" y="331"/>
                  <a:pt x="52" y="331"/>
                  <a:pt x="52" y="331"/>
                </a:cubicBezTo>
                <a:cubicBezTo>
                  <a:pt x="42" y="344"/>
                  <a:pt x="42" y="344"/>
                  <a:pt x="42" y="344"/>
                </a:cubicBezTo>
                <a:cubicBezTo>
                  <a:pt x="61" y="360"/>
                  <a:pt x="61" y="360"/>
                  <a:pt x="61" y="360"/>
                </a:cubicBezTo>
                <a:cubicBezTo>
                  <a:pt x="56" y="366"/>
                  <a:pt x="56" y="366"/>
                  <a:pt x="56" y="366"/>
                </a:cubicBezTo>
                <a:cubicBezTo>
                  <a:pt x="37" y="350"/>
                  <a:pt x="37" y="350"/>
                  <a:pt x="37" y="350"/>
                </a:cubicBezTo>
                <a:cubicBezTo>
                  <a:pt x="26" y="363"/>
                  <a:pt x="26" y="363"/>
                  <a:pt x="26" y="363"/>
                </a:cubicBezTo>
                <a:cubicBezTo>
                  <a:pt x="63" y="393"/>
                  <a:pt x="63" y="393"/>
                  <a:pt x="63" y="393"/>
                </a:cubicBezTo>
                <a:cubicBezTo>
                  <a:pt x="58" y="398"/>
                  <a:pt x="58" y="398"/>
                  <a:pt x="58" y="398"/>
                </a:cubicBezTo>
                <a:cubicBezTo>
                  <a:pt x="22" y="369"/>
                  <a:pt x="22" y="369"/>
                  <a:pt x="22" y="369"/>
                </a:cubicBezTo>
                <a:cubicBezTo>
                  <a:pt x="0" y="395"/>
                  <a:pt x="0" y="395"/>
                  <a:pt x="0" y="395"/>
                </a:cubicBezTo>
                <a:cubicBezTo>
                  <a:pt x="53" y="438"/>
                  <a:pt x="53" y="438"/>
                  <a:pt x="53" y="438"/>
                </a:cubicBezTo>
                <a:cubicBezTo>
                  <a:pt x="324" y="106"/>
                  <a:pt x="324" y="106"/>
                  <a:pt x="324" y="106"/>
                </a:cubicBezTo>
                <a:cubicBezTo>
                  <a:pt x="324" y="59"/>
                  <a:pt x="324" y="59"/>
                  <a:pt x="324" y="59"/>
                </a:cubicBezTo>
                <a:cubicBezTo>
                  <a:pt x="321" y="59"/>
                  <a:pt x="318" y="58"/>
                  <a:pt x="316" y="56"/>
                </a:cubicBezTo>
                <a:cubicBezTo>
                  <a:pt x="310" y="51"/>
                  <a:pt x="309" y="43"/>
                  <a:pt x="314" y="37"/>
                </a:cubicBezTo>
                <a:cubicBezTo>
                  <a:pt x="316" y="34"/>
                  <a:pt x="320" y="32"/>
                  <a:pt x="324" y="32"/>
                </a:cubicBezTo>
                <a:cubicBezTo>
                  <a:pt x="324" y="1"/>
                  <a:pt x="324" y="1"/>
                  <a:pt x="324" y="1"/>
                </a:cubicBezTo>
                <a:cubicBezTo>
                  <a:pt x="323" y="0"/>
                  <a:pt x="323" y="0"/>
                  <a:pt x="323" y="0"/>
                </a:cubicBezTo>
                <a:lnTo>
                  <a:pt x="272" y="63"/>
                </a:ln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56" name="Freeform 47"/>
          <p:cNvSpPr>
            <a:spLocks noEditPoints="1"/>
          </p:cNvSpPr>
          <p:nvPr/>
        </p:nvSpPr>
        <p:spPr bwMode="auto">
          <a:xfrm>
            <a:off x="7492084" y="2177299"/>
            <a:ext cx="265441" cy="521358"/>
          </a:xfrm>
          <a:custGeom>
            <a:avLst/>
            <a:gdLst>
              <a:gd name="T0" fmla="*/ 121 w 162"/>
              <a:gd name="T1" fmla="*/ 144 h 319"/>
              <a:gd name="T2" fmla="*/ 128 w 162"/>
              <a:gd name="T3" fmla="*/ 138 h 319"/>
              <a:gd name="T4" fmla="*/ 150 w 162"/>
              <a:gd name="T5" fmla="*/ 80 h 319"/>
              <a:gd name="T6" fmla="*/ 147 w 162"/>
              <a:gd name="T7" fmla="*/ 69 h 319"/>
              <a:gd name="T8" fmla="*/ 156 w 162"/>
              <a:gd name="T9" fmla="*/ 46 h 319"/>
              <a:gd name="T10" fmla="*/ 137 w 162"/>
              <a:gd name="T11" fmla="*/ 3 h 319"/>
              <a:gd name="T12" fmla="*/ 121 w 162"/>
              <a:gd name="T13" fmla="*/ 1 h 319"/>
              <a:gd name="T14" fmla="*/ 121 w 162"/>
              <a:gd name="T15" fmla="*/ 58 h 319"/>
              <a:gd name="T16" fmla="*/ 126 w 162"/>
              <a:gd name="T17" fmla="*/ 61 h 319"/>
              <a:gd name="T18" fmla="*/ 121 w 162"/>
              <a:gd name="T19" fmla="*/ 59 h 319"/>
              <a:gd name="T20" fmla="*/ 121 w 162"/>
              <a:gd name="T21" fmla="*/ 85 h 319"/>
              <a:gd name="T22" fmla="*/ 125 w 162"/>
              <a:gd name="T23" fmla="*/ 75 h 319"/>
              <a:gd name="T24" fmla="*/ 123 w 162"/>
              <a:gd name="T25" fmla="*/ 66 h 319"/>
              <a:gd name="T26" fmla="*/ 139 w 162"/>
              <a:gd name="T27" fmla="*/ 72 h 319"/>
              <a:gd name="T28" fmla="*/ 144 w 162"/>
              <a:gd name="T29" fmla="*/ 83 h 319"/>
              <a:gd name="T30" fmla="*/ 125 w 162"/>
              <a:gd name="T31" fmla="*/ 132 h 319"/>
              <a:gd name="T32" fmla="*/ 121 w 162"/>
              <a:gd name="T33" fmla="*/ 136 h 319"/>
              <a:gd name="T34" fmla="*/ 121 w 162"/>
              <a:gd name="T35" fmla="*/ 144 h 319"/>
              <a:gd name="T36" fmla="*/ 66 w 162"/>
              <a:gd name="T37" fmla="*/ 284 h 319"/>
              <a:gd name="T38" fmla="*/ 121 w 162"/>
              <a:gd name="T39" fmla="*/ 144 h 319"/>
              <a:gd name="T40" fmla="*/ 121 w 162"/>
              <a:gd name="T41" fmla="*/ 144 h 319"/>
              <a:gd name="T42" fmla="*/ 121 w 162"/>
              <a:gd name="T43" fmla="*/ 136 h 319"/>
              <a:gd name="T44" fmla="*/ 114 w 162"/>
              <a:gd name="T45" fmla="*/ 137 h 319"/>
              <a:gd name="T46" fmla="*/ 98 w 162"/>
              <a:gd name="T47" fmla="*/ 130 h 319"/>
              <a:gd name="T48" fmla="*/ 98 w 162"/>
              <a:gd name="T49" fmla="*/ 130 h 319"/>
              <a:gd name="T50" fmla="*/ 106 w 162"/>
              <a:gd name="T51" fmla="*/ 125 h 319"/>
              <a:gd name="T52" fmla="*/ 121 w 162"/>
              <a:gd name="T53" fmla="*/ 85 h 319"/>
              <a:gd name="T54" fmla="*/ 121 w 162"/>
              <a:gd name="T55" fmla="*/ 59 h 319"/>
              <a:gd name="T56" fmla="*/ 85 w 162"/>
              <a:gd name="T57" fmla="*/ 45 h 319"/>
              <a:gd name="T58" fmla="*/ 74 w 162"/>
              <a:gd name="T59" fmla="*/ 51 h 319"/>
              <a:gd name="T60" fmla="*/ 52 w 162"/>
              <a:gd name="T61" fmla="*/ 108 h 319"/>
              <a:gd name="T62" fmla="*/ 54 w 162"/>
              <a:gd name="T63" fmla="*/ 118 h 319"/>
              <a:gd name="T64" fmla="*/ 35 w 162"/>
              <a:gd name="T65" fmla="*/ 168 h 319"/>
              <a:gd name="T66" fmla="*/ 35 w 162"/>
              <a:gd name="T67" fmla="*/ 256 h 319"/>
              <a:gd name="T68" fmla="*/ 39 w 162"/>
              <a:gd name="T69" fmla="*/ 257 h 319"/>
              <a:gd name="T70" fmla="*/ 45 w 162"/>
              <a:gd name="T71" fmla="*/ 268 h 319"/>
              <a:gd name="T72" fmla="*/ 58 w 162"/>
              <a:gd name="T73" fmla="*/ 264 h 319"/>
              <a:gd name="T74" fmla="*/ 64 w 162"/>
              <a:gd name="T75" fmla="*/ 278 h 319"/>
              <a:gd name="T76" fmla="*/ 63 w 162"/>
              <a:gd name="T77" fmla="*/ 281 h 319"/>
              <a:gd name="T78" fmla="*/ 35 w 162"/>
              <a:gd name="T79" fmla="*/ 300 h 319"/>
              <a:gd name="T80" fmla="*/ 35 w 162"/>
              <a:gd name="T81" fmla="*/ 306 h 319"/>
              <a:gd name="T82" fmla="*/ 66 w 162"/>
              <a:gd name="T83" fmla="*/ 284 h 319"/>
              <a:gd name="T84" fmla="*/ 121 w 162"/>
              <a:gd name="T85" fmla="*/ 1 h 319"/>
              <a:gd name="T86" fmla="*/ 121 w 162"/>
              <a:gd name="T87" fmla="*/ 58 h 319"/>
              <a:gd name="T88" fmla="*/ 88 w 162"/>
              <a:gd name="T89" fmla="*/ 36 h 319"/>
              <a:gd name="T90" fmla="*/ 94 w 162"/>
              <a:gd name="T91" fmla="*/ 22 h 319"/>
              <a:gd name="T92" fmla="*/ 121 w 162"/>
              <a:gd name="T93" fmla="*/ 1 h 319"/>
              <a:gd name="T94" fmla="*/ 35 w 162"/>
              <a:gd name="T95" fmla="*/ 168 h 319"/>
              <a:gd name="T96" fmla="*/ 0 w 162"/>
              <a:gd name="T97" fmla="*/ 258 h 319"/>
              <a:gd name="T98" fmla="*/ 15 w 162"/>
              <a:gd name="T99" fmla="*/ 319 h 319"/>
              <a:gd name="T100" fmla="*/ 35 w 162"/>
              <a:gd name="T101" fmla="*/ 306 h 319"/>
              <a:gd name="T102" fmla="*/ 35 w 162"/>
              <a:gd name="T103" fmla="*/ 300 h 319"/>
              <a:gd name="T104" fmla="*/ 33 w 162"/>
              <a:gd name="T105" fmla="*/ 301 h 319"/>
              <a:gd name="T106" fmla="*/ 13 w 162"/>
              <a:gd name="T107" fmla="*/ 294 h 319"/>
              <a:gd name="T108" fmla="*/ 5 w 162"/>
              <a:gd name="T109" fmla="*/ 259 h 319"/>
              <a:gd name="T110" fmla="*/ 5 w 162"/>
              <a:gd name="T111" fmla="*/ 259 h 319"/>
              <a:gd name="T112" fmla="*/ 6 w 162"/>
              <a:gd name="T113" fmla="*/ 256 h 319"/>
              <a:gd name="T114" fmla="*/ 19 w 162"/>
              <a:gd name="T115" fmla="*/ 250 h 319"/>
              <a:gd name="T116" fmla="*/ 26 w 162"/>
              <a:gd name="T117" fmla="*/ 261 h 319"/>
              <a:gd name="T118" fmla="*/ 35 w 162"/>
              <a:gd name="T119" fmla="*/ 256 h 319"/>
              <a:gd name="T120" fmla="*/ 35 w 162"/>
              <a:gd name="T121" fmla="*/ 168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2" h="319">
                <a:moveTo>
                  <a:pt x="121" y="144"/>
                </a:moveTo>
                <a:cubicBezTo>
                  <a:pt x="124" y="143"/>
                  <a:pt x="127" y="141"/>
                  <a:pt x="128" y="138"/>
                </a:cubicBezTo>
                <a:cubicBezTo>
                  <a:pt x="150" y="80"/>
                  <a:pt x="150" y="80"/>
                  <a:pt x="150" y="80"/>
                </a:cubicBezTo>
                <a:cubicBezTo>
                  <a:pt x="152" y="76"/>
                  <a:pt x="150" y="71"/>
                  <a:pt x="147" y="69"/>
                </a:cubicBezTo>
                <a:cubicBezTo>
                  <a:pt x="156" y="46"/>
                  <a:pt x="156" y="46"/>
                  <a:pt x="156" y="46"/>
                </a:cubicBezTo>
                <a:cubicBezTo>
                  <a:pt x="162" y="29"/>
                  <a:pt x="154" y="9"/>
                  <a:pt x="137" y="3"/>
                </a:cubicBezTo>
                <a:cubicBezTo>
                  <a:pt x="132" y="1"/>
                  <a:pt x="126" y="0"/>
                  <a:pt x="121" y="1"/>
                </a:cubicBezTo>
                <a:cubicBezTo>
                  <a:pt x="121" y="58"/>
                  <a:pt x="121" y="58"/>
                  <a:pt x="121" y="58"/>
                </a:cubicBezTo>
                <a:cubicBezTo>
                  <a:pt x="126" y="61"/>
                  <a:pt x="126" y="61"/>
                  <a:pt x="126" y="61"/>
                </a:cubicBezTo>
                <a:cubicBezTo>
                  <a:pt x="121" y="59"/>
                  <a:pt x="121" y="59"/>
                  <a:pt x="121" y="59"/>
                </a:cubicBezTo>
                <a:cubicBezTo>
                  <a:pt x="121" y="85"/>
                  <a:pt x="121" y="85"/>
                  <a:pt x="121" y="85"/>
                </a:cubicBezTo>
                <a:cubicBezTo>
                  <a:pt x="125" y="75"/>
                  <a:pt x="125" y="75"/>
                  <a:pt x="125" y="75"/>
                </a:cubicBezTo>
                <a:cubicBezTo>
                  <a:pt x="126" y="72"/>
                  <a:pt x="126" y="68"/>
                  <a:pt x="123" y="66"/>
                </a:cubicBezTo>
                <a:cubicBezTo>
                  <a:pt x="139" y="72"/>
                  <a:pt x="139" y="72"/>
                  <a:pt x="139" y="72"/>
                </a:cubicBezTo>
                <a:cubicBezTo>
                  <a:pt x="143" y="73"/>
                  <a:pt x="146" y="78"/>
                  <a:pt x="144" y="83"/>
                </a:cubicBezTo>
                <a:cubicBezTo>
                  <a:pt x="125" y="132"/>
                  <a:pt x="125" y="132"/>
                  <a:pt x="125" y="132"/>
                </a:cubicBezTo>
                <a:cubicBezTo>
                  <a:pt x="124" y="134"/>
                  <a:pt x="123" y="135"/>
                  <a:pt x="121" y="136"/>
                </a:cubicBezTo>
                <a:lnTo>
                  <a:pt x="121" y="144"/>
                </a:lnTo>
                <a:close/>
                <a:moveTo>
                  <a:pt x="66" y="284"/>
                </a:moveTo>
                <a:cubicBezTo>
                  <a:pt x="121" y="144"/>
                  <a:pt x="121" y="144"/>
                  <a:pt x="121" y="144"/>
                </a:cubicBezTo>
                <a:cubicBezTo>
                  <a:pt x="121" y="144"/>
                  <a:pt x="121" y="144"/>
                  <a:pt x="121" y="144"/>
                </a:cubicBezTo>
                <a:cubicBezTo>
                  <a:pt x="121" y="136"/>
                  <a:pt x="121" y="136"/>
                  <a:pt x="121" y="136"/>
                </a:cubicBezTo>
                <a:cubicBezTo>
                  <a:pt x="119" y="137"/>
                  <a:pt x="117" y="137"/>
                  <a:pt x="114" y="137"/>
                </a:cubicBezTo>
                <a:cubicBezTo>
                  <a:pt x="98" y="130"/>
                  <a:pt x="98" y="130"/>
                  <a:pt x="98" y="130"/>
                </a:cubicBezTo>
                <a:cubicBezTo>
                  <a:pt x="98" y="130"/>
                  <a:pt x="98" y="130"/>
                  <a:pt x="98" y="130"/>
                </a:cubicBezTo>
                <a:cubicBezTo>
                  <a:pt x="102" y="130"/>
                  <a:pt x="105" y="128"/>
                  <a:pt x="106" y="125"/>
                </a:cubicBezTo>
                <a:cubicBezTo>
                  <a:pt x="121" y="85"/>
                  <a:pt x="121" y="85"/>
                  <a:pt x="121" y="85"/>
                </a:cubicBezTo>
                <a:cubicBezTo>
                  <a:pt x="121" y="59"/>
                  <a:pt x="121" y="59"/>
                  <a:pt x="121" y="59"/>
                </a:cubicBezTo>
                <a:cubicBezTo>
                  <a:pt x="85" y="45"/>
                  <a:pt x="85" y="45"/>
                  <a:pt x="85" y="45"/>
                </a:cubicBezTo>
                <a:cubicBezTo>
                  <a:pt x="80" y="44"/>
                  <a:pt x="76" y="47"/>
                  <a:pt x="74" y="51"/>
                </a:cubicBezTo>
                <a:cubicBezTo>
                  <a:pt x="52" y="108"/>
                  <a:pt x="52" y="108"/>
                  <a:pt x="52" y="108"/>
                </a:cubicBezTo>
                <a:cubicBezTo>
                  <a:pt x="51" y="112"/>
                  <a:pt x="52" y="115"/>
                  <a:pt x="54" y="118"/>
                </a:cubicBezTo>
                <a:cubicBezTo>
                  <a:pt x="35" y="168"/>
                  <a:pt x="35" y="168"/>
                  <a:pt x="35" y="168"/>
                </a:cubicBezTo>
                <a:cubicBezTo>
                  <a:pt x="35" y="256"/>
                  <a:pt x="35" y="256"/>
                  <a:pt x="35" y="256"/>
                </a:cubicBezTo>
                <a:cubicBezTo>
                  <a:pt x="36" y="256"/>
                  <a:pt x="37" y="257"/>
                  <a:pt x="39" y="257"/>
                </a:cubicBezTo>
                <a:cubicBezTo>
                  <a:pt x="43" y="259"/>
                  <a:pt x="46" y="264"/>
                  <a:pt x="45" y="268"/>
                </a:cubicBezTo>
                <a:cubicBezTo>
                  <a:pt x="48" y="264"/>
                  <a:pt x="53" y="263"/>
                  <a:pt x="58" y="264"/>
                </a:cubicBezTo>
                <a:cubicBezTo>
                  <a:pt x="63" y="267"/>
                  <a:pt x="66" y="273"/>
                  <a:pt x="64" y="278"/>
                </a:cubicBezTo>
                <a:cubicBezTo>
                  <a:pt x="63" y="281"/>
                  <a:pt x="63" y="281"/>
                  <a:pt x="63" y="281"/>
                </a:cubicBezTo>
                <a:cubicBezTo>
                  <a:pt x="35" y="300"/>
                  <a:pt x="35" y="300"/>
                  <a:pt x="35" y="300"/>
                </a:cubicBezTo>
                <a:cubicBezTo>
                  <a:pt x="35" y="306"/>
                  <a:pt x="35" y="306"/>
                  <a:pt x="35" y="306"/>
                </a:cubicBezTo>
                <a:cubicBezTo>
                  <a:pt x="66" y="284"/>
                  <a:pt x="66" y="284"/>
                  <a:pt x="66" y="284"/>
                </a:cubicBezTo>
                <a:close/>
                <a:moveTo>
                  <a:pt x="121" y="1"/>
                </a:moveTo>
                <a:cubicBezTo>
                  <a:pt x="121" y="58"/>
                  <a:pt x="121" y="58"/>
                  <a:pt x="121" y="58"/>
                </a:cubicBezTo>
                <a:cubicBezTo>
                  <a:pt x="88" y="36"/>
                  <a:pt x="88" y="36"/>
                  <a:pt x="88" y="36"/>
                </a:cubicBezTo>
                <a:cubicBezTo>
                  <a:pt x="94" y="22"/>
                  <a:pt x="94" y="22"/>
                  <a:pt x="94" y="22"/>
                </a:cubicBezTo>
                <a:cubicBezTo>
                  <a:pt x="98" y="10"/>
                  <a:pt x="109" y="2"/>
                  <a:pt x="121" y="1"/>
                </a:cubicBezTo>
                <a:close/>
                <a:moveTo>
                  <a:pt x="35" y="168"/>
                </a:moveTo>
                <a:cubicBezTo>
                  <a:pt x="0" y="258"/>
                  <a:pt x="0" y="258"/>
                  <a:pt x="0" y="258"/>
                </a:cubicBezTo>
                <a:cubicBezTo>
                  <a:pt x="15" y="319"/>
                  <a:pt x="15" y="319"/>
                  <a:pt x="15" y="319"/>
                </a:cubicBezTo>
                <a:cubicBezTo>
                  <a:pt x="35" y="306"/>
                  <a:pt x="35" y="306"/>
                  <a:pt x="35" y="306"/>
                </a:cubicBezTo>
                <a:cubicBezTo>
                  <a:pt x="35" y="300"/>
                  <a:pt x="35" y="300"/>
                  <a:pt x="35" y="300"/>
                </a:cubicBezTo>
                <a:cubicBezTo>
                  <a:pt x="33" y="301"/>
                  <a:pt x="33" y="301"/>
                  <a:pt x="33" y="301"/>
                </a:cubicBezTo>
                <a:cubicBezTo>
                  <a:pt x="13" y="294"/>
                  <a:pt x="13" y="294"/>
                  <a:pt x="13" y="294"/>
                </a:cubicBezTo>
                <a:cubicBezTo>
                  <a:pt x="5" y="259"/>
                  <a:pt x="5" y="259"/>
                  <a:pt x="5" y="259"/>
                </a:cubicBezTo>
                <a:cubicBezTo>
                  <a:pt x="5" y="259"/>
                  <a:pt x="5" y="259"/>
                  <a:pt x="5" y="259"/>
                </a:cubicBezTo>
                <a:cubicBezTo>
                  <a:pt x="6" y="256"/>
                  <a:pt x="6" y="256"/>
                  <a:pt x="6" y="256"/>
                </a:cubicBezTo>
                <a:cubicBezTo>
                  <a:pt x="8" y="250"/>
                  <a:pt x="14" y="248"/>
                  <a:pt x="19" y="250"/>
                </a:cubicBezTo>
                <a:cubicBezTo>
                  <a:pt x="24" y="251"/>
                  <a:pt x="27" y="256"/>
                  <a:pt x="26" y="261"/>
                </a:cubicBezTo>
                <a:cubicBezTo>
                  <a:pt x="28" y="258"/>
                  <a:pt x="31" y="256"/>
                  <a:pt x="35" y="256"/>
                </a:cubicBezTo>
                <a:lnTo>
                  <a:pt x="35" y="168"/>
                </a:ln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57" name="Freeform 48"/>
          <p:cNvSpPr>
            <a:spLocks noEditPoints="1"/>
          </p:cNvSpPr>
          <p:nvPr/>
        </p:nvSpPr>
        <p:spPr bwMode="auto">
          <a:xfrm>
            <a:off x="6566019" y="2243957"/>
            <a:ext cx="434465" cy="434465"/>
          </a:xfrm>
          <a:custGeom>
            <a:avLst/>
            <a:gdLst>
              <a:gd name="T0" fmla="*/ 133 w 266"/>
              <a:gd name="T1" fmla="*/ 0 h 266"/>
              <a:gd name="T2" fmla="*/ 133 w 266"/>
              <a:gd name="T3" fmla="*/ 0 h 266"/>
              <a:gd name="T4" fmla="*/ 133 w 266"/>
              <a:gd name="T5" fmla="*/ 35 h 266"/>
              <a:gd name="T6" fmla="*/ 150 w 266"/>
              <a:gd name="T7" fmla="*/ 24 h 266"/>
              <a:gd name="T8" fmla="*/ 242 w 266"/>
              <a:gd name="T9" fmla="*/ 117 h 266"/>
              <a:gd name="T10" fmla="*/ 231 w 266"/>
              <a:gd name="T11" fmla="*/ 133 h 266"/>
              <a:gd name="T12" fmla="*/ 242 w 266"/>
              <a:gd name="T13" fmla="*/ 149 h 266"/>
              <a:gd name="T14" fmla="*/ 150 w 266"/>
              <a:gd name="T15" fmla="*/ 242 h 266"/>
              <a:gd name="T16" fmla="*/ 150 w 266"/>
              <a:gd name="T17" fmla="*/ 242 h 266"/>
              <a:gd name="T18" fmla="*/ 133 w 266"/>
              <a:gd name="T19" fmla="*/ 231 h 266"/>
              <a:gd name="T20" fmla="*/ 133 w 266"/>
              <a:gd name="T21" fmla="*/ 266 h 266"/>
              <a:gd name="T22" fmla="*/ 133 w 266"/>
              <a:gd name="T23" fmla="*/ 266 h 266"/>
              <a:gd name="T24" fmla="*/ 266 w 266"/>
              <a:gd name="T25" fmla="*/ 133 h 266"/>
              <a:gd name="T26" fmla="*/ 133 w 266"/>
              <a:gd name="T27" fmla="*/ 0 h 266"/>
              <a:gd name="T28" fmla="*/ 133 w 266"/>
              <a:gd name="T29" fmla="*/ 0 h 266"/>
              <a:gd name="T30" fmla="*/ 133 w 266"/>
              <a:gd name="T31" fmla="*/ 0 h 266"/>
              <a:gd name="T32" fmla="*/ 0 w 266"/>
              <a:gd name="T33" fmla="*/ 133 h 266"/>
              <a:gd name="T34" fmla="*/ 133 w 266"/>
              <a:gd name="T35" fmla="*/ 266 h 266"/>
              <a:gd name="T36" fmla="*/ 133 w 266"/>
              <a:gd name="T37" fmla="*/ 266 h 266"/>
              <a:gd name="T38" fmla="*/ 133 w 266"/>
              <a:gd name="T39" fmla="*/ 231 h 266"/>
              <a:gd name="T40" fmla="*/ 133 w 266"/>
              <a:gd name="T41" fmla="*/ 231 h 266"/>
              <a:gd name="T42" fmla="*/ 117 w 266"/>
              <a:gd name="T43" fmla="*/ 242 h 266"/>
              <a:gd name="T44" fmla="*/ 24 w 266"/>
              <a:gd name="T45" fmla="*/ 149 h 266"/>
              <a:gd name="T46" fmla="*/ 35 w 266"/>
              <a:gd name="T47" fmla="*/ 133 h 266"/>
              <a:gd name="T48" fmla="*/ 24 w 266"/>
              <a:gd name="T49" fmla="*/ 117 h 266"/>
              <a:gd name="T50" fmla="*/ 117 w 266"/>
              <a:gd name="T51" fmla="*/ 24 h 266"/>
              <a:gd name="T52" fmla="*/ 133 w 266"/>
              <a:gd name="T53" fmla="*/ 35 h 266"/>
              <a:gd name="T54" fmla="*/ 133 w 266"/>
              <a:gd name="T55" fmla="*/ 35 h 266"/>
              <a:gd name="T56" fmla="*/ 133 w 266"/>
              <a:gd name="T57"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66" h="266">
                <a:moveTo>
                  <a:pt x="133" y="0"/>
                </a:moveTo>
                <a:cubicBezTo>
                  <a:pt x="133" y="0"/>
                  <a:pt x="133" y="0"/>
                  <a:pt x="133" y="0"/>
                </a:cubicBezTo>
                <a:cubicBezTo>
                  <a:pt x="133" y="35"/>
                  <a:pt x="133" y="35"/>
                  <a:pt x="133" y="35"/>
                </a:cubicBezTo>
                <a:cubicBezTo>
                  <a:pt x="141" y="35"/>
                  <a:pt x="147" y="30"/>
                  <a:pt x="150" y="24"/>
                </a:cubicBezTo>
                <a:cubicBezTo>
                  <a:pt x="197" y="31"/>
                  <a:pt x="235" y="69"/>
                  <a:pt x="242" y="117"/>
                </a:cubicBezTo>
                <a:cubicBezTo>
                  <a:pt x="236" y="119"/>
                  <a:pt x="231" y="125"/>
                  <a:pt x="231" y="133"/>
                </a:cubicBezTo>
                <a:cubicBezTo>
                  <a:pt x="231" y="140"/>
                  <a:pt x="236" y="147"/>
                  <a:pt x="242" y="149"/>
                </a:cubicBezTo>
                <a:cubicBezTo>
                  <a:pt x="235" y="197"/>
                  <a:pt x="197" y="235"/>
                  <a:pt x="150" y="242"/>
                </a:cubicBezTo>
                <a:cubicBezTo>
                  <a:pt x="150" y="242"/>
                  <a:pt x="150" y="242"/>
                  <a:pt x="150" y="242"/>
                </a:cubicBezTo>
                <a:cubicBezTo>
                  <a:pt x="147" y="236"/>
                  <a:pt x="141" y="231"/>
                  <a:pt x="133" y="231"/>
                </a:cubicBezTo>
                <a:cubicBezTo>
                  <a:pt x="133" y="266"/>
                  <a:pt x="133" y="266"/>
                  <a:pt x="133" y="266"/>
                </a:cubicBezTo>
                <a:cubicBezTo>
                  <a:pt x="133" y="266"/>
                  <a:pt x="133" y="266"/>
                  <a:pt x="133" y="266"/>
                </a:cubicBezTo>
                <a:cubicBezTo>
                  <a:pt x="207" y="266"/>
                  <a:pt x="266" y="206"/>
                  <a:pt x="266" y="133"/>
                </a:cubicBezTo>
                <a:cubicBezTo>
                  <a:pt x="266" y="59"/>
                  <a:pt x="207" y="0"/>
                  <a:pt x="133" y="0"/>
                </a:cubicBezTo>
                <a:close/>
                <a:moveTo>
                  <a:pt x="133" y="0"/>
                </a:moveTo>
                <a:cubicBezTo>
                  <a:pt x="133" y="0"/>
                  <a:pt x="133" y="0"/>
                  <a:pt x="133" y="0"/>
                </a:cubicBezTo>
                <a:cubicBezTo>
                  <a:pt x="60" y="0"/>
                  <a:pt x="0" y="59"/>
                  <a:pt x="0" y="133"/>
                </a:cubicBezTo>
                <a:cubicBezTo>
                  <a:pt x="0" y="206"/>
                  <a:pt x="60" y="266"/>
                  <a:pt x="133" y="266"/>
                </a:cubicBezTo>
                <a:cubicBezTo>
                  <a:pt x="133" y="266"/>
                  <a:pt x="133" y="266"/>
                  <a:pt x="133" y="266"/>
                </a:cubicBezTo>
                <a:cubicBezTo>
                  <a:pt x="133" y="231"/>
                  <a:pt x="133" y="231"/>
                  <a:pt x="133" y="231"/>
                </a:cubicBezTo>
                <a:cubicBezTo>
                  <a:pt x="133" y="231"/>
                  <a:pt x="133" y="231"/>
                  <a:pt x="133" y="231"/>
                </a:cubicBezTo>
                <a:cubicBezTo>
                  <a:pt x="126" y="231"/>
                  <a:pt x="120" y="236"/>
                  <a:pt x="117" y="242"/>
                </a:cubicBezTo>
                <a:cubicBezTo>
                  <a:pt x="69" y="235"/>
                  <a:pt x="31" y="197"/>
                  <a:pt x="24" y="149"/>
                </a:cubicBezTo>
                <a:cubicBezTo>
                  <a:pt x="31" y="147"/>
                  <a:pt x="35" y="140"/>
                  <a:pt x="35" y="133"/>
                </a:cubicBezTo>
                <a:cubicBezTo>
                  <a:pt x="35" y="125"/>
                  <a:pt x="31" y="119"/>
                  <a:pt x="24" y="117"/>
                </a:cubicBezTo>
                <a:cubicBezTo>
                  <a:pt x="31" y="69"/>
                  <a:pt x="69" y="31"/>
                  <a:pt x="117" y="24"/>
                </a:cubicBezTo>
                <a:cubicBezTo>
                  <a:pt x="120" y="30"/>
                  <a:pt x="126" y="35"/>
                  <a:pt x="133" y="35"/>
                </a:cubicBezTo>
                <a:cubicBezTo>
                  <a:pt x="133" y="35"/>
                  <a:pt x="133" y="35"/>
                  <a:pt x="133" y="35"/>
                </a:cubicBezTo>
                <a:lnTo>
                  <a:pt x="133"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58" name="Freeform 49"/>
          <p:cNvSpPr>
            <a:spLocks/>
          </p:cNvSpPr>
          <p:nvPr/>
        </p:nvSpPr>
        <p:spPr bwMode="auto">
          <a:xfrm>
            <a:off x="6645771" y="2382033"/>
            <a:ext cx="216637" cy="114270"/>
          </a:xfrm>
          <a:custGeom>
            <a:avLst/>
            <a:gdLst>
              <a:gd name="T0" fmla="*/ 124 w 133"/>
              <a:gd name="T1" fmla="*/ 0 h 70"/>
              <a:gd name="T2" fmla="*/ 93 w 133"/>
              <a:gd name="T3" fmla="*/ 30 h 70"/>
              <a:gd name="T4" fmla="*/ 84 w 133"/>
              <a:gd name="T5" fmla="*/ 28 h 70"/>
              <a:gd name="T6" fmla="*/ 65 w 133"/>
              <a:gd name="T7" fmla="*/ 42 h 70"/>
              <a:gd name="T8" fmla="*/ 0 w 133"/>
              <a:gd name="T9" fmla="*/ 42 h 70"/>
              <a:gd name="T10" fmla="*/ 0 w 133"/>
              <a:gd name="T11" fmla="*/ 56 h 70"/>
              <a:gd name="T12" fmla="*/ 65 w 133"/>
              <a:gd name="T13" fmla="*/ 56 h 70"/>
              <a:gd name="T14" fmla="*/ 84 w 133"/>
              <a:gd name="T15" fmla="*/ 70 h 70"/>
              <a:gd name="T16" fmla="*/ 105 w 133"/>
              <a:gd name="T17" fmla="*/ 49 h 70"/>
              <a:gd name="T18" fmla="*/ 103 w 133"/>
              <a:gd name="T19" fmla="*/ 40 h 70"/>
              <a:gd name="T20" fmla="*/ 133 w 133"/>
              <a:gd name="T21" fmla="*/ 9 h 70"/>
              <a:gd name="T22" fmla="*/ 124 w 133"/>
              <a:gd name="T23"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3" h="70">
                <a:moveTo>
                  <a:pt x="124" y="0"/>
                </a:moveTo>
                <a:cubicBezTo>
                  <a:pt x="93" y="30"/>
                  <a:pt x="93" y="30"/>
                  <a:pt x="93" y="30"/>
                </a:cubicBezTo>
                <a:cubicBezTo>
                  <a:pt x="91" y="29"/>
                  <a:pt x="88" y="28"/>
                  <a:pt x="84" y="28"/>
                </a:cubicBezTo>
                <a:cubicBezTo>
                  <a:pt x="75" y="28"/>
                  <a:pt x="67" y="34"/>
                  <a:pt x="65" y="42"/>
                </a:cubicBezTo>
                <a:cubicBezTo>
                  <a:pt x="0" y="42"/>
                  <a:pt x="0" y="42"/>
                  <a:pt x="0" y="42"/>
                </a:cubicBezTo>
                <a:cubicBezTo>
                  <a:pt x="0" y="56"/>
                  <a:pt x="0" y="56"/>
                  <a:pt x="0" y="56"/>
                </a:cubicBezTo>
                <a:cubicBezTo>
                  <a:pt x="65" y="56"/>
                  <a:pt x="65" y="56"/>
                  <a:pt x="65" y="56"/>
                </a:cubicBezTo>
                <a:cubicBezTo>
                  <a:pt x="67" y="64"/>
                  <a:pt x="75" y="70"/>
                  <a:pt x="84" y="70"/>
                </a:cubicBezTo>
                <a:cubicBezTo>
                  <a:pt x="96" y="70"/>
                  <a:pt x="105" y="60"/>
                  <a:pt x="105" y="49"/>
                </a:cubicBezTo>
                <a:cubicBezTo>
                  <a:pt x="105" y="46"/>
                  <a:pt x="104" y="43"/>
                  <a:pt x="103" y="40"/>
                </a:cubicBezTo>
                <a:cubicBezTo>
                  <a:pt x="133" y="9"/>
                  <a:pt x="133" y="9"/>
                  <a:pt x="133" y="9"/>
                </a:cubicBezTo>
                <a:lnTo>
                  <a:pt x="124"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grpSp>
        <p:nvGrpSpPr>
          <p:cNvPr id="59" name="Group 126"/>
          <p:cNvGrpSpPr/>
          <p:nvPr/>
        </p:nvGrpSpPr>
        <p:grpSpPr>
          <a:xfrm>
            <a:off x="6739805" y="2803404"/>
            <a:ext cx="340430" cy="323766"/>
            <a:chOff x="8505825" y="3605213"/>
            <a:chExt cx="454025" cy="431800"/>
          </a:xfrm>
          <a:solidFill>
            <a:schemeClr val="tx2">
              <a:lumMod val="20000"/>
              <a:lumOff val="80000"/>
            </a:schemeClr>
          </a:solidFill>
        </p:grpSpPr>
        <p:sp>
          <p:nvSpPr>
            <p:cNvPr id="60" name="Freeform 50"/>
            <p:cNvSpPr>
              <a:spLocks/>
            </p:cNvSpPr>
            <p:nvPr/>
          </p:nvSpPr>
          <p:spPr bwMode="auto">
            <a:xfrm>
              <a:off x="8505825" y="3694113"/>
              <a:ext cx="454025" cy="342900"/>
            </a:xfrm>
            <a:custGeom>
              <a:avLst/>
              <a:gdLst>
                <a:gd name="T0" fmla="*/ 146 w 208"/>
                <a:gd name="T1" fmla="*/ 0 h 157"/>
                <a:gd name="T2" fmla="*/ 104 w 208"/>
                <a:gd name="T3" fmla="*/ 15 h 157"/>
                <a:gd name="T4" fmla="*/ 62 w 208"/>
                <a:gd name="T5" fmla="*/ 0 h 157"/>
                <a:gd name="T6" fmla="*/ 0 w 208"/>
                <a:gd name="T7" fmla="*/ 60 h 157"/>
                <a:gd name="T8" fmla="*/ 107 w 208"/>
                <a:gd name="T9" fmla="*/ 157 h 157"/>
                <a:gd name="T10" fmla="*/ 208 w 208"/>
                <a:gd name="T11" fmla="*/ 60 h 157"/>
                <a:gd name="T12" fmla="*/ 146 w 208"/>
                <a:gd name="T13" fmla="*/ 0 h 157"/>
              </a:gdLst>
              <a:ahLst/>
              <a:cxnLst>
                <a:cxn ang="0">
                  <a:pos x="T0" y="T1"/>
                </a:cxn>
                <a:cxn ang="0">
                  <a:pos x="T2" y="T3"/>
                </a:cxn>
                <a:cxn ang="0">
                  <a:pos x="T4" y="T5"/>
                </a:cxn>
                <a:cxn ang="0">
                  <a:pos x="T6" y="T7"/>
                </a:cxn>
                <a:cxn ang="0">
                  <a:pos x="T8" y="T9"/>
                </a:cxn>
                <a:cxn ang="0">
                  <a:pos x="T10" y="T11"/>
                </a:cxn>
                <a:cxn ang="0">
                  <a:pos x="T12" y="T13"/>
                </a:cxn>
              </a:cxnLst>
              <a:rect l="0" t="0" r="r" b="b"/>
              <a:pathLst>
                <a:path w="208" h="157">
                  <a:moveTo>
                    <a:pt x="146" y="0"/>
                  </a:moveTo>
                  <a:cubicBezTo>
                    <a:pt x="130" y="0"/>
                    <a:pt x="115" y="6"/>
                    <a:pt x="104" y="15"/>
                  </a:cubicBezTo>
                  <a:cubicBezTo>
                    <a:pt x="93" y="6"/>
                    <a:pt x="78" y="0"/>
                    <a:pt x="62" y="0"/>
                  </a:cubicBezTo>
                  <a:cubicBezTo>
                    <a:pt x="28" y="0"/>
                    <a:pt x="0" y="27"/>
                    <a:pt x="0" y="60"/>
                  </a:cubicBezTo>
                  <a:cubicBezTo>
                    <a:pt x="0" y="98"/>
                    <a:pt x="31" y="157"/>
                    <a:pt x="107" y="157"/>
                  </a:cubicBezTo>
                  <a:cubicBezTo>
                    <a:pt x="185" y="157"/>
                    <a:pt x="208" y="95"/>
                    <a:pt x="208" y="60"/>
                  </a:cubicBezTo>
                  <a:cubicBezTo>
                    <a:pt x="208" y="27"/>
                    <a:pt x="180" y="0"/>
                    <a:pt x="146"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61" name="Freeform 51"/>
            <p:cNvSpPr>
              <a:spLocks/>
            </p:cNvSpPr>
            <p:nvPr/>
          </p:nvSpPr>
          <p:spPr bwMode="auto">
            <a:xfrm>
              <a:off x="8709025" y="3605213"/>
              <a:ext cx="123825" cy="157163"/>
            </a:xfrm>
            <a:custGeom>
              <a:avLst/>
              <a:gdLst>
                <a:gd name="T0" fmla="*/ 12 w 57"/>
                <a:gd name="T1" fmla="*/ 72 h 72"/>
                <a:gd name="T2" fmla="*/ 27 w 57"/>
                <a:gd name="T3" fmla="*/ 0 h 72"/>
                <a:gd name="T4" fmla="*/ 57 w 57"/>
                <a:gd name="T5" fmla="*/ 6 h 72"/>
                <a:gd name="T6" fmla="*/ 12 w 57"/>
                <a:gd name="T7" fmla="*/ 72 h 72"/>
              </a:gdLst>
              <a:ahLst/>
              <a:cxnLst>
                <a:cxn ang="0">
                  <a:pos x="T0" y="T1"/>
                </a:cxn>
                <a:cxn ang="0">
                  <a:pos x="T2" y="T3"/>
                </a:cxn>
                <a:cxn ang="0">
                  <a:pos x="T4" y="T5"/>
                </a:cxn>
                <a:cxn ang="0">
                  <a:pos x="T6" y="T7"/>
                </a:cxn>
              </a:cxnLst>
              <a:rect l="0" t="0" r="r" b="b"/>
              <a:pathLst>
                <a:path w="57" h="72">
                  <a:moveTo>
                    <a:pt x="12" y="72"/>
                  </a:moveTo>
                  <a:cubicBezTo>
                    <a:pt x="0" y="48"/>
                    <a:pt x="7" y="20"/>
                    <a:pt x="27" y="0"/>
                  </a:cubicBezTo>
                  <a:cubicBezTo>
                    <a:pt x="57" y="6"/>
                    <a:pt x="57" y="6"/>
                    <a:pt x="57" y="6"/>
                  </a:cubicBezTo>
                  <a:cubicBezTo>
                    <a:pt x="29" y="21"/>
                    <a:pt x="12" y="37"/>
                    <a:pt x="12" y="7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grpSp>
      <p:sp>
        <p:nvSpPr>
          <p:cNvPr id="62" name="Freeform 52"/>
          <p:cNvSpPr>
            <a:spLocks/>
          </p:cNvSpPr>
          <p:nvPr/>
        </p:nvSpPr>
        <p:spPr bwMode="auto">
          <a:xfrm>
            <a:off x="5689947" y="876284"/>
            <a:ext cx="509455" cy="414230"/>
          </a:xfrm>
          <a:custGeom>
            <a:avLst/>
            <a:gdLst>
              <a:gd name="T0" fmla="*/ 312 w 312"/>
              <a:gd name="T1" fmla="*/ 86 h 253"/>
              <a:gd name="T2" fmla="*/ 305 w 312"/>
              <a:gd name="T3" fmla="*/ 75 h 253"/>
              <a:gd name="T4" fmla="*/ 79 w 312"/>
              <a:gd name="T5" fmla="*/ 226 h 253"/>
              <a:gd name="T6" fmla="*/ 28 w 312"/>
              <a:gd name="T7" fmla="*/ 214 h 253"/>
              <a:gd name="T8" fmla="*/ 35 w 312"/>
              <a:gd name="T9" fmla="*/ 162 h 253"/>
              <a:gd name="T10" fmla="*/ 262 w 312"/>
              <a:gd name="T11" fmla="*/ 11 h 253"/>
              <a:gd name="T12" fmla="*/ 254 w 312"/>
              <a:gd name="T13" fmla="*/ 0 h 253"/>
              <a:gd name="T14" fmla="*/ 26 w 312"/>
              <a:gd name="T15" fmla="*/ 153 h 253"/>
              <a:gd name="T16" fmla="*/ 15 w 312"/>
              <a:gd name="T17" fmla="*/ 222 h 253"/>
              <a:gd name="T18" fmla="*/ 83 w 312"/>
              <a:gd name="T19" fmla="*/ 239 h 253"/>
              <a:gd name="T20" fmla="*/ 312 w 312"/>
              <a:gd name="T21" fmla="*/ 8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2" h="253">
                <a:moveTo>
                  <a:pt x="312" y="86"/>
                </a:moveTo>
                <a:cubicBezTo>
                  <a:pt x="305" y="75"/>
                  <a:pt x="305" y="75"/>
                  <a:pt x="305" y="75"/>
                </a:cubicBezTo>
                <a:cubicBezTo>
                  <a:pt x="79" y="226"/>
                  <a:pt x="79" y="226"/>
                  <a:pt x="79" y="226"/>
                </a:cubicBezTo>
                <a:cubicBezTo>
                  <a:pt x="63" y="237"/>
                  <a:pt x="40" y="231"/>
                  <a:pt x="28" y="214"/>
                </a:cubicBezTo>
                <a:cubicBezTo>
                  <a:pt x="16" y="196"/>
                  <a:pt x="19" y="173"/>
                  <a:pt x="35" y="162"/>
                </a:cubicBezTo>
                <a:cubicBezTo>
                  <a:pt x="262" y="11"/>
                  <a:pt x="262" y="11"/>
                  <a:pt x="262" y="11"/>
                </a:cubicBezTo>
                <a:cubicBezTo>
                  <a:pt x="254" y="0"/>
                  <a:pt x="254" y="0"/>
                  <a:pt x="254" y="0"/>
                </a:cubicBezTo>
                <a:cubicBezTo>
                  <a:pt x="26" y="153"/>
                  <a:pt x="26" y="153"/>
                  <a:pt x="26" y="153"/>
                </a:cubicBezTo>
                <a:cubicBezTo>
                  <a:pt x="4" y="167"/>
                  <a:pt x="0" y="198"/>
                  <a:pt x="15" y="222"/>
                </a:cubicBezTo>
                <a:cubicBezTo>
                  <a:pt x="31" y="246"/>
                  <a:pt x="62" y="253"/>
                  <a:pt x="83" y="239"/>
                </a:cubicBezTo>
                <a:lnTo>
                  <a:pt x="312" y="86"/>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3" name="Freeform 53"/>
          <p:cNvSpPr>
            <a:spLocks/>
          </p:cNvSpPr>
          <p:nvPr/>
        </p:nvSpPr>
        <p:spPr bwMode="auto">
          <a:xfrm>
            <a:off x="6076800" y="853669"/>
            <a:ext cx="140457" cy="192831"/>
          </a:xfrm>
          <a:custGeom>
            <a:avLst/>
            <a:gdLst>
              <a:gd name="T0" fmla="*/ 80 w 86"/>
              <a:gd name="T1" fmla="*/ 115 h 118"/>
              <a:gd name="T2" fmla="*/ 68 w 86"/>
              <a:gd name="T3" fmla="*/ 113 h 118"/>
              <a:gd name="T4" fmla="*/ 3 w 86"/>
              <a:gd name="T5" fmla="*/ 16 h 118"/>
              <a:gd name="T6" fmla="*/ 6 w 86"/>
              <a:gd name="T7" fmla="*/ 3 h 118"/>
              <a:gd name="T8" fmla="*/ 19 w 86"/>
              <a:gd name="T9" fmla="*/ 6 h 118"/>
              <a:gd name="T10" fmla="*/ 83 w 86"/>
              <a:gd name="T11" fmla="*/ 102 h 118"/>
              <a:gd name="T12" fmla="*/ 80 w 86"/>
              <a:gd name="T13" fmla="*/ 115 h 118"/>
            </a:gdLst>
            <a:ahLst/>
            <a:cxnLst>
              <a:cxn ang="0">
                <a:pos x="T0" y="T1"/>
              </a:cxn>
              <a:cxn ang="0">
                <a:pos x="T2" y="T3"/>
              </a:cxn>
              <a:cxn ang="0">
                <a:pos x="T4" y="T5"/>
              </a:cxn>
              <a:cxn ang="0">
                <a:pos x="T6" y="T7"/>
              </a:cxn>
              <a:cxn ang="0">
                <a:pos x="T8" y="T9"/>
              </a:cxn>
              <a:cxn ang="0">
                <a:pos x="T10" y="T11"/>
              </a:cxn>
              <a:cxn ang="0">
                <a:pos x="T12" y="T13"/>
              </a:cxn>
            </a:cxnLst>
            <a:rect l="0" t="0" r="r" b="b"/>
            <a:pathLst>
              <a:path w="86" h="118">
                <a:moveTo>
                  <a:pt x="80" y="115"/>
                </a:moveTo>
                <a:cubicBezTo>
                  <a:pt x="76" y="118"/>
                  <a:pt x="70" y="117"/>
                  <a:pt x="68" y="113"/>
                </a:cubicBezTo>
                <a:cubicBezTo>
                  <a:pt x="3" y="16"/>
                  <a:pt x="3" y="16"/>
                  <a:pt x="3" y="16"/>
                </a:cubicBezTo>
                <a:cubicBezTo>
                  <a:pt x="0" y="12"/>
                  <a:pt x="1" y="6"/>
                  <a:pt x="6" y="3"/>
                </a:cubicBezTo>
                <a:cubicBezTo>
                  <a:pt x="10" y="0"/>
                  <a:pt x="16" y="2"/>
                  <a:pt x="19" y="6"/>
                </a:cubicBezTo>
                <a:cubicBezTo>
                  <a:pt x="83" y="102"/>
                  <a:pt x="83" y="102"/>
                  <a:pt x="83" y="102"/>
                </a:cubicBezTo>
                <a:cubicBezTo>
                  <a:pt x="86" y="107"/>
                  <a:pt x="85" y="112"/>
                  <a:pt x="80" y="115"/>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4" name="Freeform 54"/>
          <p:cNvSpPr>
            <a:spLocks/>
          </p:cNvSpPr>
          <p:nvPr/>
        </p:nvSpPr>
        <p:spPr bwMode="auto">
          <a:xfrm>
            <a:off x="5756605" y="985793"/>
            <a:ext cx="385662" cy="252347"/>
          </a:xfrm>
          <a:custGeom>
            <a:avLst/>
            <a:gdLst>
              <a:gd name="T0" fmla="*/ 236 w 236"/>
              <a:gd name="T1" fmla="*/ 13 h 154"/>
              <a:gd name="T2" fmla="*/ 227 w 236"/>
              <a:gd name="T3" fmla="*/ 0 h 154"/>
              <a:gd name="T4" fmla="*/ 25 w 236"/>
              <a:gd name="T5" fmla="*/ 135 h 154"/>
              <a:gd name="T6" fmla="*/ 0 w 236"/>
              <a:gd name="T7" fmla="*/ 136 h 154"/>
              <a:gd name="T8" fmla="*/ 1 w 236"/>
              <a:gd name="T9" fmla="*/ 138 h 154"/>
              <a:gd name="T10" fmla="*/ 36 w 236"/>
              <a:gd name="T11" fmla="*/ 146 h 154"/>
              <a:gd name="T12" fmla="*/ 236 w 236"/>
              <a:gd name="T13" fmla="*/ 13 h 154"/>
            </a:gdLst>
            <a:ahLst/>
            <a:cxnLst>
              <a:cxn ang="0">
                <a:pos x="T0" y="T1"/>
              </a:cxn>
              <a:cxn ang="0">
                <a:pos x="T2" y="T3"/>
              </a:cxn>
              <a:cxn ang="0">
                <a:pos x="T4" y="T5"/>
              </a:cxn>
              <a:cxn ang="0">
                <a:pos x="T6" y="T7"/>
              </a:cxn>
              <a:cxn ang="0">
                <a:pos x="T8" y="T9"/>
              </a:cxn>
              <a:cxn ang="0">
                <a:pos x="T10" y="T11"/>
              </a:cxn>
              <a:cxn ang="0">
                <a:pos x="T12" y="T13"/>
              </a:cxn>
            </a:cxnLst>
            <a:rect l="0" t="0" r="r" b="b"/>
            <a:pathLst>
              <a:path w="236" h="154">
                <a:moveTo>
                  <a:pt x="236" y="13"/>
                </a:moveTo>
                <a:cubicBezTo>
                  <a:pt x="227" y="0"/>
                  <a:pt x="227" y="0"/>
                  <a:pt x="227" y="0"/>
                </a:cubicBezTo>
                <a:cubicBezTo>
                  <a:pt x="25" y="135"/>
                  <a:pt x="25" y="135"/>
                  <a:pt x="25" y="135"/>
                </a:cubicBezTo>
                <a:cubicBezTo>
                  <a:pt x="17" y="140"/>
                  <a:pt x="8" y="140"/>
                  <a:pt x="0" y="136"/>
                </a:cubicBezTo>
                <a:cubicBezTo>
                  <a:pt x="0" y="137"/>
                  <a:pt x="0" y="137"/>
                  <a:pt x="1" y="138"/>
                </a:cubicBezTo>
                <a:cubicBezTo>
                  <a:pt x="9" y="150"/>
                  <a:pt x="25" y="154"/>
                  <a:pt x="36" y="146"/>
                </a:cubicBezTo>
                <a:lnTo>
                  <a:pt x="236" y="13"/>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5" name="Freeform 55"/>
          <p:cNvSpPr>
            <a:spLocks noEditPoints="1"/>
          </p:cNvSpPr>
          <p:nvPr/>
        </p:nvSpPr>
        <p:spPr bwMode="auto">
          <a:xfrm>
            <a:off x="5442362" y="1207192"/>
            <a:ext cx="222589" cy="390423"/>
          </a:xfrm>
          <a:custGeom>
            <a:avLst/>
            <a:gdLst>
              <a:gd name="T0" fmla="*/ 59 w 136"/>
              <a:gd name="T1" fmla="*/ 203 h 239"/>
              <a:gd name="T2" fmla="*/ 54 w 136"/>
              <a:gd name="T3" fmla="*/ 203 h 239"/>
              <a:gd name="T4" fmla="*/ 54 w 136"/>
              <a:gd name="T5" fmla="*/ 239 h 239"/>
              <a:gd name="T6" fmla="*/ 72 w 136"/>
              <a:gd name="T7" fmla="*/ 226 h 239"/>
              <a:gd name="T8" fmla="*/ 59 w 136"/>
              <a:gd name="T9" fmla="*/ 203 h 239"/>
              <a:gd name="T10" fmla="*/ 54 w 136"/>
              <a:gd name="T11" fmla="*/ 187 h 239"/>
              <a:gd name="T12" fmla="*/ 54 w 136"/>
              <a:gd name="T13" fmla="*/ 82 h 239"/>
              <a:gd name="T14" fmla="*/ 81 w 136"/>
              <a:gd name="T15" fmla="*/ 74 h 239"/>
              <a:gd name="T16" fmla="*/ 97 w 136"/>
              <a:gd name="T17" fmla="*/ 13 h 239"/>
              <a:gd name="T18" fmla="*/ 114 w 136"/>
              <a:gd name="T19" fmla="*/ 2 h 239"/>
              <a:gd name="T20" fmla="*/ 124 w 136"/>
              <a:gd name="T21" fmla="*/ 20 h 239"/>
              <a:gd name="T22" fmla="*/ 109 w 136"/>
              <a:gd name="T23" fmla="*/ 81 h 239"/>
              <a:gd name="T24" fmla="*/ 130 w 136"/>
              <a:gd name="T25" fmla="*/ 134 h 239"/>
              <a:gd name="T26" fmla="*/ 122 w 136"/>
              <a:gd name="T27" fmla="*/ 164 h 239"/>
              <a:gd name="T28" fmla="*/ 122 w 136"/>
              <a:gd name="T29" fmla="*/ 164 h 239"/>
              <a:gd name="T30" fmla="*/ 136 w 136"/>
              <a:gd name="T31" fmla="*/ 187 h 239"/>
              <a:gd name="T32" fmla="*/ 131 w 136"/>
              <a:gd name="T33" fmla="*/ 207 h 239"/>
              <a:gd name="T34" fmla="*/ 54 w 136"/>
              <a:gd name="T35" fmla="*/ 187 h 239"/>
              <a:gd name="T36" fmla="*/ 54 w 136"/>
              <a:gd name="T37" fmla="*/ 203 h 239"/>
              <a:gd name="T38" fmla="*/ 36 w 136"/>
              <a:gd name="T39" fmla="*/ 216 h 239"/>
              <a:gd name="T40" fmla="*/ 50 w 136"/>
              <a:gd name="T41" fmla="*/ 239 h 239"/>
              <a:gd name="T42" fmla="*/ 54 w 136"/>
              <a:gd name="T43" fmla="*/ 239 h 239"/>
              <a:gd name="T44" fmla="*/ 54 w 136"/>
              <a:gd name="T45" fmla="*/ 203 h 239"/>
              <a:gd name="T46" fmla="*/ 54 w 136"/>
              <a:gd name="T47" fmla="*/ 82 h 239"/>
              <a:gd name="T48" fmla="*/ 54 w 136"/>
              <a:gd name="T49" fmla="*/ 187 h 239"/>
              <a:gd name="T50" fmla="*/ 0 w 136"/>
              <a:gd name="T51" fmla="*/ 173 h 239"/>
              <a:gd name="T52" fmla="*/ 5 w 136"/>
              <a:gd name="T53" fmla="*/ 152 h 239"/>
              <a:gd name="T54" fmla="*/ 29 w 136"/>
              <a:gd name="T55" fmla="*/ 140 h 239"/>
              <a:gd name="T56" fmla="*/ 37 w 136"/>
              <a:gd name="T57" fmla="*/ 109 h 239"/>
              <a:gd name="T58" fmla="*/ 54 w 136"/>
              <a:gd name="T59" fmla="*/ 82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6" h="239">
                <a:moveTo>
                  <a:pt x="59" y="203"/>
                </a:moveTo>
                <a:cubicBezTo>
                  <a:pt x="57" y="203"/>
                  <a:pt x="56" y="203"/>
                  <a:pt x="54" y="203"/>
                </a:cubicBezTo>
                <a:cubicBezTo>
                  <a:pt x="54" y="239"/>
                  <a:pt x="54" y="239"/>
                  <a:pt x="54" y="239"/>
                </a:cubicBezTo>
                <a:cubicBezTo>
                  <a:pt x="62" y="239"/>
                  <a:pt x="70" y="234"/>
                  <a:pt x="72" y="226"/>
                </a:cubicBezTo>
                <a:cubicBezTo>
                  <a:pt x="74" y="216"/>
                  <a:pt x="69" y="206"/>
                  <a:pt x="59" y="203"/>
                </a:cubicBezTo>
                <a:close/>
                <a:moveTo>
                  <a:pt x="54" y="187"/>
                </a:moveTo>
                <a:cubicBezTo>
                  <a:pt x="54" y="82"/>
                  <a:pt x="54" y="82"/>
                  <a:pt x="54" y="82"/>
                </a:cubicBezTo>
                <a:cubicBezTo>
                  <a:pt x="62" y="76"/>
                  <a:pt x="71" y="74"/>
                  <a:pt x="81" y="74"/>
                </a:cubicBezTo>
                <a:cubicBezTo>
                  <a:pt x="97" y="13"/>
                  <a:pt x="97" y="13"/>
                  <a:pt x="97" y="13"/>
                </a:cubicBezTo>
                <a:cubicBezTo>
                  <a:pt x="99" y="5"/>
                  <a:pt x="107" y="0"/>
                  <a:pt x="114" y="2"/>
                </a:cubicBezTo>
                <a:cubicBezTo>
                  <a:pt x="122" y="4"/>
                  <a:pt x="126" y="12"/>
                  <a:pt x="124" y="20"/>
                </a:cubicBezTo>
                <a:cubicBezTo>
                  <a:pt x="109" y="81"/>
                  <a:pt x="109" y="81"/>
                  <a:pt x="109" y="81"/>
                </a:cubicBezTo>
                <a:cubicBezTo>
                  <a:pt x="125" y="90"/>
                  <a:pt x="136" y="109"/>
                  <a:pt x="130" y="134"/>
                </a:cubicBezTo>
                <a:cubicBezTo>
                  <a:pt x="130" y="134"/>
                  <a:pt x="125" y="154"/>
                  <a:pt x="122" y="164"/>
                </a:cubicBezTo>
                <a:cubicBezTo>
                  <a:pt x="122" y="164"/>
                  <a:pt x="122" y="164"/>
                  <a:pt x="122" y="164"/>
                </a:cubicBezTo>
                <a:cubicBezTo>
                  <a:pt x="118" y="178"/>
                  <a:pt x="136" y="187"/>
                  <a:pt x="136" y="187"/>
                </a:cubicBezTo>
                <a:cubicBezTo>
                  <a:pt x="131" y="207"/>
                  <a:pt x="131" y="207"/>
                  <a:pt x="131" y="207"/>
                </a:cubicBezTo>
                <a:lnTo>
                  <a:pt x="54" y="187"/>
                </a:lnTo>
                <a:close/>
                <a:moveTo>
                  <a:pt x="54" y="203"/>
                </a:moveTo>
                <a:cubicBezTo>
                  <a:pt x="46" y="203"/>
                  <a:pt x="38" y="208"/>
                  <a:pt x="36" y="216"/>
                </a:cubicBezTo>
                <a:cubicBezTo>
                  <a:pt x="34" y="226"/>
                  <a:pt x="40" y="236"/>
                  <a:pt x="50" y="239"/>
                </a:cubicBezTo>
                <a:cubicBezTo>
                  <a:pt x="51" y="239"/>
                  <a:pt x="53" y="239"/>
                  <a:pt x="54" y="239"/>
                </a:cubicBezTo>
                <a:cubicBezTo>
                  <a:pt x="54" y="203"/>
                  <a:pt x="54" y="203"/>
                  <a:pt x="54" y="203"/>
                </a:cubicBezTo>
                <a:close/>
                <a:moveTo>
                  <a:pt x="54" y="82"/>
                </a:moveTo>
                <a:cubicBezTo>
                  <a:pt x="54" y="187"/>
                  <a:pt x="54" y="187"/>
                  <a:pt x="54" y="187"/>
                </a:cubicBezTo>
                <a:cubicBezTo>
                  <a:pt x="0" y="173"/>
                  <a:pt x="0" y="173"/>
                  <a:pt x="0" y="173"/>
                </a:cubicBezTo>
                <a:cubicBezTo>
                  <a:pt x="5" y="152"/>
                  <a:pt x="5" y="152"/>
                  <a:pt x="5" y="152"/>
                </a:cubicBezTo>
                <a:cubicBezTo>
                  <a:pt x="5" y="152"/>
                  <a:pt x="25" y="154"/>
                  <a:pt x="29" y="140"/>
                </a:cubicBezTo>
                <a:cubicBezTo>
                  <a:pt x="32" y="128"/>
                  <a:pt x="37" y="109"/>
                  <a:pt x="37" y="109"/>
                </a:cubicBezTo>
                <a:cubicBezTo>
                  <a:pt x="40" y="97"/>
                  <a:pt x="46" y="88"/>
                  <a:pt x="54" y="82"/>
                </a:cubicBez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66" name="Freeform 56"/>
          <p:cNvSpPr>
            <a:spLocks noEditPoints="1"/>
          </p:cNvSpPr>
          <p:nvPr/>
        </p:nvSpPr>
        <p:spPr bwMode="auto">
          <a:xfrm>
            <a:off x="5240008" y="2024939"/>
            <a:ext cx="416610" cy="453510"/>
          </a:xfrm>
          <a:custGeom>
            <a:avLst/>
            <a:gdLst>
              <a:gd name="T0" fmla="*/ 198 w 255"/>
              <a:gd name="T1" fmla="*/ 128 h 277"/>
              <a:gd name="T2" fmla="*/ 191 w 255"/>
              <a:gd name="T3" fmla="*/ 158 h 277"/>
              <a:gd name="T4" fmla="*/ 191 w 255"/>
              <a:gd name="T5" fmla="*/ 185 h 277"/>
              <a:gd name="T6" fmla="*/ 196 w 255"/>
              <a:gd name="T7" fmla="*/ 187 h 277"/>
              <a:gd name="T8" fmla="*/ 218 w 255"/>
              <a:gd name="T9" fmla="*/ 218 h 277"/>
              <a:gd name="T10" fmla="*/ 191 w 255"/>
              <a:gd name="T11" fmla="*/ 201 h 277"/>
              <a:gd name="T12" fmla="*/ 191 w 255"/>
              <a:gd name="T13" fmla="*/ 55 h 277"/>
              <a:gd name="T14" fmla="*/ 218 w 255"/>
              <a:gd name="T15" fmla="*/ 38 h 277"/>
              <a:gd name="T16" fmla="*/ 196 w 255"/>
              <a:gd name="T17" fmla="*/ 69 h 277"/>
              <a:gd name="T18" fmla="*/ 191 w 255"/>
              <a:gd name="T19" fmla="*/ 71 h 277"/>
              <a:gd name="T20" fmla="*/ 249 w 255"/>
              <a:gd name="T21" fmla="*/ 121 h 277"/>
              <a:gd name="T22" fmla="*/ 211 w 255"/>
              <a:gd name="T23" fmla="*/ 128 h 277"/>
              <a:gd name="T24" fmla="*/ 249 w 255"/>
              <a:gd name="T25" fmla="*/ 134 h 277"/>
              <a:gd name="T26" fmla="*/ 249 w 255"/>
              <a:gd name="T27" fmla="*/ 121 h 277"/>
              <a:gd name="T28" fmla="*/ 132 w 255"/>
              <a:gd name="T29" fmla="*/ 277 h 277"/>
              <a:gd name="T30" fmla="*/ 167 w 255"/>
              <a:gd name="T31" fmla="*/ 186 h 277"/>
              <a:gd name="T32" fmla="*/ 191 w 255"/>
              <a:gd name="T33" fmla="*/ 98 h 277"/>
              <a:gd name="T34" fmla="*/ 127 w 255"/>
              <a:gd name="T35" fmla="*/ 72 h 277"/>
              <a:gd name="T36" fmla="*/ 183 w 255"/>
              <a:gd name="T37" fmla="*/ 128 h 277"/>
              <a:gd name="T38" fmla="*/ 156 w 255"/>
              <a:gd name="T39" fmla="*/ 176 h 277"/>
              <a:gd name="T40" fmla="*/ 153 w 255"/>
              <a:gd name="T41" fmla="*/ 214 h 277"/>
              <a:gd name="T42" fmla="*/ 127 w 255"/>
              <a:gd name="T43" fmla="*/ 277 h 277"/>
              <a:gd name="T44" fmla="*/ 191 w 255"/>
              <a:gd name="T45" fmla="*/ 71 h 277"/>
              <a:gd name="T46" fmla="*/ 186 w 255"/>
              <a:gd name="T47" fmla="*/ 60 h 277"/>
              <a:gd name="T48" fmla="*/ 191 w 255"/>
              <a:gd name="T49" fmla="*/ 185 h 277"/>
              <a:gd name="T50" fmla="*/ 186 w 255"/>
              <a:gd name="T51" fmla="*/ 196 h 277"/>
              <a:gd name="T52" fmla="*/ 191 w 255"/>
              <a:gd name="T53" fmla="*/ 185 h 277"/>
              <a:gd name="T54" fmla="*/ 127 w 255"/>
              <a:gd name="T55" fmla="*/ 0 h 277"/>
              <a:gd name="T56" fmla="*/ 134 w 255"/>
              <a:gd name="T57" fmla="*/ 7 h 277"/>
              <a:gd name="T58" fmla="*/ 128 w 255"/>
              <a:gd name="T59" fmla="*/ 45 h 277"/>
              <a:gd name="T60" fmla="*/ 127 w 255"/>
              <a:gd name="T61" fmla="*/ 45 h 277"/>
              <a:gd name="T62" fmla="*/ 64 w 255"/>
              <a:gd name="T63" fmla="*/ 97 h 277"/>
              <a:gd name="T64" fmla="*/ 89 w 255"/>
              <a:gd name="T65" fmla="*/ 187 h 277"/>
              <a:gd name="T66" fmla="*/ 124 w 255"/>
              <a:gd name="T67" fmla="*/ 277 h 277"/>
              <a:gd name="T68" fmla="*/ 127 w 255"/>
              <a:gd name="T69" fmla="*/ 214 h 277"/>
              <a:gd name="T70" fmla="*/ 103 w 255"/>
              <a:gd name="T71" fmla="*/ 183 h 277"/>
              <a:gd name="T72" fmla="*/ 71 w 255"/>
              <a:gd name="T73" fmla="*/ 128 h 277"/>
              <a:gd name="T74" fmla="*/ 127 w 255"/>
              <a:gd name="T75" fmla="*/ 72 h 277"/>
              <a:gd name="T76" fmla="*/ 127 w 255"/>
              <a:gd name="T77" fmla="*/ 57 h 277"/>
              <a:gd name="T78" fmla="*/ 127 w 255"/>
              <a:gd name="T79" fmla="*/ 0 h 277"/>
              <a:gd name="T80" fmla="*/ 121 w 255"/>
              <a:gd name="T81" fmla="*/ 38 h 277"/>
              <a:gd name="T82" fmla="*/ 127 w 255"/>
              <a:gd name="T83" fmla="*/ 0 h 277"/>
              <a:gd name="T84" fmla="*/ 64 w 255"/>
              <a:gd name="T85" fmla="*/ 185 h 277"/>
              <a:gd name="T86" fmla="*/ 69 w 255"/>
              <a:gd name="T87" fmla="*/ 196 h 277"/>
              <a:gd name="T88" fmla="*/ 64 w 255"/>
              <a:gd name="T89" fmla="*/ 71 h 277"/>
              <a:gd name="T90" fmla="*/ 69 w 255"/>
              <a:gd name="T91" fmla="*/ 60 h 277"/>
              <a:gd name="T92" fmla="*/ 64 w 255"/>
              <a:gd name="T93" fmla="*/ 71 h 277"/>
              <a:gd name="T94" fmla="*/ 57 w 255"/>
              <a:gd name="T95" fmla="*/ 128 h 277"/>
              <a:gd name="T96" fmla="*/ 64 w 255"/>
              <a:gd name="T97" fmla="*/ 97 h 277"/>
              <a:gd name="T98" fmla="*/ 64 w 255"/>
              <a:gd name="T99" fmla="*/ 71 h 277"/>
              <a:gd name="T100" fmla="*/ 60 w 255"/>
              <a:gd name="T101" fmla="*/ 69 h 277"/>
              <a:gd name="T102" fmla="*/ 38 w 255"/>
              <a:gd name="T103" fmla="*/ 38 h 277"/>
              <a:gd name="T104" fmla="*/ 64 w 255"/>
              <a:gd name="T105" fmla="*/ 55 h 277"/>
              <a:gd name="T106" fmla="*/ 64 w 255"/>
              <a:gd name="T107" fmla="*/ 201 h 277"/>
              <a:gd name="T108" fmla="*/ 38 w 255"/>
              <a:gd name="T109" fmla="*/ 218 h 277"/>
              <a:gd name="T110" fmla="*/ 60 w 255"/>
              <a:gd name="T111" fmla="*/ 187 h 277"/>
              <a:gd name="T112" fmla="*/ 64 w 255"/>
              <a:gd name="T113" fmla="*/ 185 h 277"/>
              <a:gd name="T114" fmla="*/ 45 w 255"/>
              <a:gd name="T115" fmla="*/ 128 h 277"/>
              <a:gd name="T116" fmla="*/ 7 w 255"/>
              <a:gd name="T117" fmla="*/ 121 h 277"/>
              <a:gd name="T118" fmla="*/ 7 w 255"/>
              <a:gd name="T119" fmla="*/ 134 h 277"/>
              <a:gd name="T120" fmla="*/ 45 w 255"/>
              <a:gd name="T121" fmla="*/ 128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5" h="277">
                <a:moveTo>
                  <a:pt x="191" y="158"/>
                </a:moveTo>
                <a:cubicBezTo>
                  <a:pt x="195" y="149"/>
                  <a:pt x="198" y="139"/>
                  <a:pt x="198" y="128"/>
                </a:cubicBezTo>
                <a:cubicBezTo>
                  <a:pt x="198" y="117"/>
                  <a:pt x="195" y="107"/>
                  <a:pt x="191" y="98"/>
                </a:cubicBezTo>
                <a:cubicBezTo>
                  <a:pt x="191" y="158"/>
                  <a:pt x="191" y="158"/>
                  <a:pt x="191" y="158"/>
                </a:cubicBezTo>
                <a:close/>
                <a:moveTo>
                  <a:pt x="191" y="201"/>
                </a:moveTo>
                <a:cubicBezTo>
                  <a:pt x="191" y="185"/>
                  <a:pt x="191" y="185"/>
                  <a:pt x="191" y="185"/>
                </a:cubicBezTo>
                <a:cubicBezTo>
                  <a:pt x="193" y="185"/>
                  <a:pt x="194" y="185"/>
                  <a:pt x="196" y="187"/>
                </a:cubicBezTo>
                <a:cubicBezTo>
                  <a:pt x="196" y="187"/>
                  <a:pt x="196" y="187"/>
                  <a:pt x="196" y="187"/>
                </a:cubicBezTo>
                <a:cubicBezTo>
                  <a:pt x="218" y="209"/>
                  <a:pt x="218" y="209"/>
                  <a:pt x="218" y="209"/>
                </a:cubicBezTo>
                <a:cubicBezTo>
                  <a:pt x="220" y="211"/>
                  <a:pt x="220" y="216"/>
                  <a:pt x="218" y="218"/>
                </a:cubicBezTo>
                <a:cubicBezTo>
                  <a:pt x="215" y="221"/>
                  <a:pt x="211" y="221"/>
                  <a:pt x="209" y="218"/>
                </a:cubicBezTo>
                <a:cubicBezTo>
                  <a:pt x="191" y="201"/>
                  <a:pt x="191" y="201"/>
                  <a:pt x="191" y="201"/>
                </a:cubicBezTo>
                <a:close/>
                <a:moveTo>
                  <a:pt x="191" y="71"/>
                </a:moveTo>
                <a:cubicBezTo>
                  <a:pt x="191" y="55"/>
                  <a:pt x="191" y="55"/>
                  <a:pt x="191" y="55"/>
                </a:cubicBezTo>
                <a:cubicBezTo>
                  <a:pt x="209" y="38"/>
                  <a:pt x="209" y="38"/>
                  <a:pt x="209" y="38"/>
                </a:cubicBezTo>
                <a:cubicBezTo>
                  <a:pt x="211" y="35"/>
                  <a:pt x="215" y="35"/>
                  <a:pt x="218" y="38"/>
                </a:cubicBezTo>
                <a:cubicBezTo>
                  <a:pt x="220" y="40"/>
                  <a:pt x="220" y="44"/>
                  <a:pt x="218" y="47"/>
                </a:cubicBezTo>
                <a:cubicBezTo>
                  <a:pt x="196" y="69"/>
                  <a:pt x="196" y="69"/>
                  <a:pt x="196" y="69"/>
                </a:cubicBezTo>
                <a:cubicBezTo>
                  <a:pt x="196" y="69"/>
                  <a:pt x="196" y="69"/>
                  <a:pt x="196" y="69"/>
                </a:cubicBezTo>
                <a:cubicBezTo>
                  <a:pt x="194" y="71"/>
                  <a:pt x="193" y="71"/>
                  <a:pt x="191" y="71"/>
                </a:cubicBezTo>
                <a:close/>
                <a:moveTo>
                  <a:pt x="249" y="121"/>
                </a:moveTo>
                <a:cubicBezTo>
                  <a:pt x="249" y="121"/>
                  <a:pt x="249" y="121"/>
                  <a:pt x="249" y="121"/>
                </a:cubicBezTo>
                <a:cubicBezTo>
                  <a:pt x="217" y="121"/>
                  <a:pt x="217" y="121"/>
                  <a:pt x="217" y="121"/>
                </a:cubicBezTo>
                <a:cubicBezTo>
                  <a:pt x="214" y="121"/>
                  <a:pt x="211" y="124"/>
                  <a:pt x="211" y="128"/>
                </a:cubicBezTo>
                <a:cubicBezTo>
                  <a:pt x="211" y="132"/>
                  <a:pt x="214" y="134"/>
                  <a:pt x="217" y="134"/>
                </a:cubicBezTo>
                <a:cubicBezTo>
                  <a:pt x="249" y="134"/>
                  <a:pt x="249" y="134"/>
                  <a:pt x="249" y="134"/>
                </a:cubicBezTo>
                <a:cubicBezTo>
                  <a:pt x="252" y="134"/>
                  <a:pt x="255" y="132"/>
                  <a:pt x="255" y="128"/>
                </a:cubicBezTo>
                <a:cubicBezTo>
                  <a:pt x="255" y="124"/>
                  <a:pt x="252" y="121"/>
                  <a:pt x="249" y="121"/>
                </a:cubicBezTo>
                <a:close/>
                <a:moveTo>
                  <a:pt x="127" y="277"/>
                </a:moveTo>
                <a:cubicBezTo>
                  <a:pt x="132" y="277"/>
                  <a:pt x="132" y="277"/>
                  <a:pt x="132" y="277"/>
                </a:cubicBezTo>
                <a:cubicBezTo>
                  <a:pt x="151" y="277"/>
                  <a:pt x="167" y="262"/>
                  <a:pt x="167" y="242"/>
                </a:cubicBezTo>
                <a:cubicBezTo>
                  <a:pt x="167" y="186"/>
                  <a:pt x="167" y="186"/>
                  <a:pt x="167" y="186"/>
                </a:cubicBezTo>
                <a:cubicBezTo>
                  <a:pt x="177" y="179"/>
                  <a:pt x="186" y="169"/>
                  <a:pt x="191" y="158"/>
                </a:cubicBezTo>
                <a:cubicBezTo>
                  <a:pt x="191" y="98"/>
                  <a:pt x="191" y="98"/>
                  <a:pt x="191" y="98"/>
                </a:cubicBezTo>
                <a:cubicBezTo>
                  <a:pt x="180" y="74"/>
                  <a:pt x="156" y="57"/>
                  <a:pt x="127" y="57"/>
                </a:cubicBezTo>
                <a:cubicBezTo>
                  <a:pt x="127" y="72"/>
                  <a:pt x="127" y="72"/>
                  <a:pt x="127" y="72"/>
                </a:cubicBezTo>
                <a:cubicBezTo>
                  <a:pt x="143" y="72"/>
                  <a:pt x="157" y="78"/>
                  <a:pt x="167" y="88"/>
                </a:cubicBezTo>
                <a:cubicBezTo>
                  <a:pt x="177" y="98"/>
                  <a:pt x="183" y="112"/>
                  <a:pt x="183" y="128"/>
                </a:cubicBezTo>
                <a:cubicBezTo>
                  <a:pt x="183" y="148"/>
                  <a:pt x="172" y="166"/>
                  <a:pt x="156" y="176"/>
                </a:cubicBezTo>
                <a:cubicBezTo>
                  <a:pt x="156" y="176"/>
                  <a:pt x="156" y="176"/>
                  <a:pt x="156" y="176"/>
                </a:cubicBezTo>
                <a:cubicBezTo>
                  <a:pt x="154" y="177"/>
                  <a:pt x="153" y="180"/>
                  <a:pt x="153" y="182"/>
                </a:cubicBezTo>
                <a:cubicBezTo>
                  <a:pt x="153" y="214"/>
                  <a:pt x="153" y="214"/>
                  <a:pt x="153" y="214"/>
                </a:cubicBezTo>
                <a:cubicBezTo>
                  <a:pt x="127" y="214"/>
                  <a:pt x="127" y="214"/>
                  <a:pt x="127" y="214"/>
                </a:cubicBezTo>
                <a:cubicBezTo>
                  <a:pt x="127" y="277"/>
                  <a:pt x="127" y="277"/>
                  <a:pt x="127" y="277"/>
                </a:cubicBezTo>
                <a:close/>
                <a:moveTo>
                  <a:pt x="191" y="55"/>
                </a:moveTo>
                <a:cubicBezTo>
                  <a:pt x="191" y="71"/>
                  <a:pt x="191" y="71"/>
                  <a:pt x="191" y="71"/>
                </a:cubicBezTo>
                <a:cubicBezTo>
                  <a:pt x="189" y="71"/>
                  <a:pt x="188" y="71"/>
                  <a:pt x="186" y="69"/>
                </a:cubicBezTo>
                <a:cubicBezTo>
                  <a:pt x="184" y="67"/>
                  <a:pt x="184" y="63"/>
                  <a:pt x="186" y="60"/>
                </a:cubicBezTo>
                <a:cubicBezTo>
                  <a:pt x="191" y="55"/>
                  <a:pt x="191" y="55"/>
                  <a:pt x="191" y="55"/>
                </a:cubicBezTo>
                <a:close/>
                <a:moveTo>
                  <a:pt x="191" y="185"/>
                </a:moveTo>
                <a:cubicBezTo>
                  <a:pt x="191" y="201"/>
                  <a:pt x="191" y="201"/>
                  <a:pt x="191" y="201"/>
                </a:cubicBezTo>
                <a:cubicBezTo>
                  <a:pt x="186" y="196"/>
                  <a:pt x="186" y="196"/>
                  <a:pt x="186" y="196"/>
                </a:cubicBezTo>
                <a:cubicBezTo>
                  <a:pt x="184" y="193"/>
                  <a:pt x="184" y="189"/>
                  <a:pt x="186" y="187"/>
                </a:cubicBezTo>
                <a:cubicBezTo>
                  <a:pt x="188" y="185"/>
                  <a:pt x="189" y="185"/>
                  <a:pt x="191" y="185"/>
                </a:cubicBezTo>
                <a:close/>
                <a:moveTo>
                  <a:pt x="127" y="45"/>
                </a:moveTo>
                <a:cubicBezTo>
                  <a:pt x="127" y="0"/>
                  <a:pt x="127" y="0"/>
                  <a:pt x="127" y="0"/>
                </a:cubicBezTo>
                <a:cubicBezTo>
                  <a:pt x="127" y="0"/>
                  <a:pt x="128" y="0"/>
                  <a:pt x="128" y="0"/>
                </a:cubicBezTo>
                <a:cubicBezTo>
                  <a:pt x="131" y="0"/>
                  <a:pt x="134" y="3"/>
                  <a:pt x="134" y="7"/>
                </a:cubicBezTo>
                <a:cubicBezTo>
                  <a:pt x="134" y="38"/>
                  <a:pt x="134" y="38"/>
                  <a:pt x="134" y="38"/>
                </a:cubicBezTo>
                <a:cubicBezTo>
                  <a:pt x="134" y="42"/>
                  <a:pt x="131" y="45"/>
                  <a:pt x="128" y="45"/>
                </a:cubicBezTo>
                <a:cubicBezTo>
                  <a:pt x="128" y="45"/>
                  <a:pt x="128" y="45"/>
                  <a:pt x="128" y="45"/>
                </a:cubicBezTo>
                <a:cubicBezTo>
                  <a:pt x="128" y="45"/>
                  <a:pt x="127" y="45"/>
                  <a:pt x="127" y="45"/>
                </a:cubicBezTo>
                <a:close/>
                <a:moveTo>
                  <a:pt x="127" y="57"/>
                </a:moveTo>
                <a:cubicBezTo>
                  <a:pt x="99" y="57"/>
                  <a:pt x="75" y="74"/>
                  <a:pt x="64" y="97"/>
                </a:cubicBezTo>
                <a:cubicBezTo>
                  <a:pt x="64" y="159"/>
                  <a:pt x="64" y="159"/>
                  <a:pt x="64" y="159"/>
                </a:cubicBezTo>
                <a:cubicBezTo>
                  <a:pt x="70" y="170"/>
                  <a:pt x="78" y="180"/>
                  <a:pt x="89" y="187"/>
                </a:cubicBezTo>
                <a:cubicBezTo>
                  <a:pt x="89" y="242"/>
                  <a:pt x="89" y="242"/>
                  <a:pt x="89" y="242"/>
                </a:cubicBezTo>
                <a:cubicBezTo>
                  <a:pt x="89" y="262"/>
                  <a:pt x="104" y="277"/>
                  <a:pt x="124" y="277"/>
                </a:cubicBezTo>
                <a:cubicBezTo>
                  <a:pt x="127" y="277"/>
                  <a:pt x="127" y="277"/>
                  <a:pt x="127" y="277"/>
                </a:cubicBezTo>
                <a:cubicBezTo>
                  <a:pt x="127" y="214"/>
                  <a:pt x="127" y="214"/>
                  <a:pt x="127" y="214"/>
                </a:cubicBezTo>
                <a:cubicBezTo>
                  <a:pt x="103" y="214"/>
                  <a:pt x="103" y="214"/>
                  <a:pt x="103" y="214"/>
                </a:cubicBezTo>
                <a:cubicBezTo>
                  <a:pt x="103" y="183"/>
                  <a:pt x="103" y="183"/>
                  <a:pt x="103" y="183"/>
                </a:cubicBezTo>
                <a:cubicBezTo>
                  <a:pt x="103" y="180"/>
                  <a:pt x="102" y="178"/>
                  <a:pt x="100" y="176"/>
                </a:cubicBezTo>
                <a:cubicBezTo>
                  <a:pt x="83" y="167"/>
                  <a:pt x="71" y="149"/>
                  <a:pt x="71" y="128"/>
                </a:cubicBezTo>
                <a:cubicBezTo>
                  <a:pt x="71" y="112"/>
                  <a:pt x="78" y="98"/>
                  <a:pt x="88" y="88"/>
                </a:cubicBezTo>
                <a:cubicBezTo>
                  <a:pt x="98" y="78"/>
                  <a:pt x="112" y="72"/>
                  <a:pt x="127" y="72"/>
                </a:cubicBezTo>
                <a:cubicBezTo>
                  <a:pt x="127" y="72"/>
                  <a:pt x="127" y="72"/>
                  <a:pt x="127" y="72"/>
                </a:cubicBezTo>
                <a:cubicBezTo>
                  <a:pt x="127" y="57"/>
                  <a:pt x="127" y="57"/>
                  <a:pt x="127" y="57"/>
                </a:cubicBezTo>
                <a:cubicBezTo>
                  <a:pt x="127" y="57"/>
                  <a:pt x="127" y="57"/>
                  <a:pt x="127" y="57"/>
                </a:cubicBezTo>
                <a:close/>
                <a:moveTo>
                  <a:pt x="127" y="0"/>
                </a:moveTo>
                <a:cubicBezTo>
                  <a:pt x="127" y="45"/>
                  <a:pt x="127" y="45"/>
                  <a:pt x="127" y="45"/>
                </a:cubicBezTo>
                <a:cubicBezTo>
                  <a:pt x="124" y="45"/>
                  <a:pt x="121" y="42"/>
                  <a:pt x="121" y="38"/>
                </a:cubicBezTo>
                <a:cubicBezTo>
                  <a:pt x="121" y="7"/>
                  <a:pt x="121" y="7"/>
                  <a:pt x="121" y="7"/>
                </a:cubicBezTo>
                <a:cubicBezTo>
                  <a:pt x="121" y="4"/>
                  <a:pt x="124" y="1"/>
                  <a:pt x="127" y="0"/>
                </a:cubicBezTo>
                <a:close/>
                <a:moveTo>
                  <a:pt x="64" y="201"/>
                </a:moveTo>
                <a:cubicBezTo>
                  <a:pt x="64" y="185"/>
                  <a:pt x="64" y="185"/>
                  <a:pt x="64" y="185"/>
                </a:cubicBezTo>
                <a:cubicBezTo>
                  <a:pt x="66" y="185"/>
                  <a:pt x="68" y="185"/>
                  <a:pt x="69" y="187"/>
                </a:cubicBezTo>
                <a:cubicBezTo>
                  <a:pt x="72" y="189"/>
                  <a:pt x="72" y="193"/>
                  <a:pt x="69" y="196"/>
                </a:cubicBezTo>
                <a:cubicBezTo>
                  <a:pt x="64" y="201"/>
                  <a:pt x="64" y="201"/>
                  <a:pt x="64" y="201"/>
                </a:cubicBezTo>
                <a:close/>
                <a:moveTo>
                  <a:pt x="64" y="71"/>
                </a:moveTo>
                <a:cubicBezTo>
                  <a:pt x="64" y="55"/>
                  <a:pt x="64" y="55"/>
                  <a:pt x="64" y="55"/>
                </a:cubicBezTo>
                <a:cubicBezTo>
                  <a:pt x="69" y="60"/>
                  <a:pt x="69" y="60"/>
                  <a:pt x="69" y="60"/>
                </a:cubicBezTo>
                <a:cubicBezTo>
                  <a:pt x="72" y="63"/>
                  <a:pt x="72" y="67"/>
                  <a:pt x="69" y="69"/>
                </a:cubicBezTo>
                <a:cubicBezTo>
                  <a:pt x="68" y="71"/>
                  <a:pt x="66" y="71"/>
                  <a:pt x="64" y="71"/>
                </a:cubicBezTo>
                <a:close/>
                <a:moveTo>
                  <a:pt x="64" y="97"/>
                </a:moveTo>
                <a:cubicBezTo>
                  <a:pt x="59" y="106"/>
                  <a:pt x="57" y="117"/>
                  <a:pt x="57" y="128"/>
                </a:cubicBezTo>
                <a:cubicBezTo>
                  <a:pt x="57" y="139"/>
                  <a:pt x="59" y="149"/>
                  <a:pt x="64" y="159"/>
                </a:cubicBezTo>
                <a:cubicBezTo>
                  <a:pt x="64" y="97"/>
                  <a:pt x="64" y="97"/>
                  <a:pt x="64" y="97"/>
                </a:cubicBezTo>
                <a:close/>
                <a:moveTo>
                  <a:pt x="64" y="55"/>
                </a:moveTo>
                <a:cubicBezTo>
                  <a:pt x="64" y="71"/>
                  <a:pt x="64" y="71"/>
                  <a:pt x="64" y="71"/>
                </a:cubicBezTo>
                <a:cubicBezTo>
                  <a:pt x="62" y="71"/>
                  <a:pt x="61" y="70"/>
                  <a:pt x="60" y="69"/>
                </a:cubicBezTo>
                <a:cubicBezTo>
                  <a:pt x="60" y="69"/>
                  <a:pt x="60" y="69"/>
                  <a:pt x="60" y="69"/>
                </a:cubicBezTo>
                <a:cubicBezTo>
                  <a:pt x="38" y="47"/>
                  <a:pt x="38" y="47"/>
                  <a:pt x="38" y="47"/>
                </a:cubicBezTo>
                <a:cubicBezTo>
                  <a:pt x="35" y="44"/>
                  <a:pt x="35" y="40"/>
                  <a:pt x="38" y="38"/>
                </a:cubicBezTo>
                <a:cubicBezTo>
                  <a:pt x="40" y="35"/>
                  <a:pt x="44" y="35"/>
                  <a:pt x="47" y="38"/>
                </a:cubicBezTo>
                <a:cubicBezTo>
                  <a:pt x="64" y="55"/>
                  <a:pt x="64" y="55"/>
                  <a:pt x="64" y="55"/>
                </a:cubicBezTo>
                <a:close/>
                <a:moveTo>
                  <a:pt x="64" y="185"/>
                </a:moveTo>
                <a:cubicBezTo>
                  <a:pt x="64" y="201"/>
                  <a:pt x="64" y="201"/>
                  <a:pt x="64" y="201"/>
                </a:cubicBezTo>
                <a:cubicBezTo>
                  <a:pt x="47" y="218"/>
                  <a:pt x="47" y="218"/>
                  <a:pt x="47" y="218"/>
                </a:cubicBezTo>
                <a:cubicBezTo>
                  <a:pt x="44" y="221"/>
                  <a:pt x="40" y="221"/>
                  <a:pt x="38" y="218"/>
                </a:cubicBezTo>
                <a:cubicBezTo>
                  <a:pt x="35" y="216"/>
                  <a:pt x="35" y="211"/>
                  <a:pt x="38" y="209"/>
                </a:cubicBezTo>
                <a:cubicBezTo>
                  <a:pt x="60" y="187"/>
                  <a:pt x="60" y="187"/>
                  <a:pt x="60" y="187"/>
                </a:cubicBezTo>
                <a:cubicBezTo>
                  <a:pt x="60" y="187"/>
                  <a:pt x="60" y="187"/>
                  <a:pt x="60" y="187"/>
                </a:cubicBezTo>
                <a:cubicBezTo>
                  <a:pt x="61" y="185"/>
                  <a:pt x="62" y="185"/>
                  <a:pt x="64" y="185"/>
                </a:cubicBezTo>
                <a:close/>
                <a:moveTo>
                  <a:pt x="45" y="128"/>
                </a:moveTo>
                <a:cubicBezTo>
                  <a:pt x="45" y="128"/>
                  <a:pt x="45" y="128"/>
                  <a:pt x="45" y="128"/>
                </a:cubicBezTo>
                <a:cubicBezTo>
                  <a:pt x="45" y="124"/>
                  <a:pt x="42" y="121"/>
                  <a:pt x="38" y="121"/>
                </a:cubicBezTo>
                <a:cubicBezTo>
                  <a:pt x="7" y="121"/>
                  <a:pt x="7" y="121"/>
                  <a:pt x="7" y="121"/>
                </a:cubicBezTo>
                <a:cubicBezTo>
                  <a:pt x="3" y="121"/>
                  <a:pt x="0" y="124"/>
                  <a:pt x="0" y="128"/>
                </a:cubicBezTo>
                <a:cubicBezTo>
                  <a:pt x="0" y="132"/>
                  <a:pt x="3" y="134"/>
                  <a:pt x="7" y="134"/>
                </a:cubicBezTo>
                <a:cubicBezTo>
                  <a:pt x="38" y="134"/>
                  <a:pt x="38" y="134"/>
                  <a:pt x="38" y="134"/>
                </a:cubicBezTo>
                <a:cubicBezTo>
                  <a:pt x="42" y="134"/>
                  <a:pt x="45" y="132"/>
                  <a:pt x="45" y="128"/>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7" name="Freeform 57"/>
          <p:cNvSpPr>
            <a:spLocks noEditPoints="1"/>
          </p:cNvSpPr>
          <p:nvPr/>
        </p:nvSpPr>
        <p:spPr bwMode="auto">
          <a:xfrm>
            <a:off x="6776705" y="852478"/>
            <a:ext cx="396375" cy="389233"/>
          </a:xfrm>
          <a:custGeom>
            <a:avLst/>
            <a:gdLst>
              <a:gd name="T0" fmla="*/ 231 w 243"/>
              <a:gd name="T1" fmla="*/ 92 h 238"/>
              <a:gd name="T2" fmla="*/ 214 w 243"/>
              <a:gd name="T3" fmla="*/ 83 h 238"/>
              <a:gd name="T4" fmla="*/ 206 w 243"/>
              <a:gd name="T5" fmla="*/ 71 h 238"/>
              <a:gd name="T6" fmla="*/ 192 w 243"/>
              <a:gd name="T7" fmla="*/ 82 h 238"/>
              <a:gd name="T8" fmla="*/ 194 w 243"/>
              <a:gd name="T9" fmla="*/ 64 h 238"/>
              <a:gd name="T10" fmla="*/ 179 w 243"/>
              <a:gd name="T11" fmla="*/ 64 h 238"/>
              <a:gd name="T12" fmla="*/ 162 w 243"/>
              <a:gd name="T13" fmla="*/ 54 h 238"/>
              <a:gd name="T14" fmla="*/ 154 w 243"/>
              <a:gd name="T15" fmla="*/ 42 h 238"/>
              <a:gd name="T16" fmla="*/ 140 w 243"/>
              <a:gd name="T17" fmla="*/ 53 h 238"/>
              <a:gd name="T18" fmla="*/ 142 w 243"/>
              <a:gd name="T19" fmla="*/ 35 h 238"/>
              <a:gd name="T20" fmla="*/ 128 w 243"/>
              <a:gd name="T21" fmla="*/ 35 h 238"/>
              <a:gd name="T22" fmla="*/ 110 w 243"/>
              <a:gd name="T23" fmla="*/ 25 h 238"/>
              <a:gd name="T24" fmla="*/ 102 w 243"/>
              <a:gd name="T25" fmla="*/ 13 h 238"/>
              <a:gd name="T26" fmla="*/ 101 w 243"/>
              <a:gd name="T27" fmla="*/ 22 h 238"/>
              <a:gd name="T28" fmla="*/ 208 w 243"/>
              <a:gd name="T29" fmla="*/ 128 h 238"/>
              <a:gd name="T30" fmla="*/ 206 w 243"/>
              <a:gd name="T31" fmla="*/ 132 h 238"/>
              <a:gd name="T32" fmla="*/ 101 w 243"/>
              <a:gd name="T33" fmla="*/ 74 h 238"/>
              <a:gd name="T34" fmla="*/ 196 w 243"/>
              <a:gd name="T35" fmla="*/ 149 h 238"/>
              <a:gd name="T36" fmla="*/ 194 w 243"/>
              <a:gd name="T37" fmla="*/ 153 h 238"/>
              <a:gd name="T38" fmla="*/ 101 w 243"/>
              <a:gd name="T39" fmla="*/ 101 h 238"/>
              <a:gd name="T40" fmla="*/ 185 w 243"/>
              <a:gd name="T41" fmla="*/ 170 h 238"/>
              <a:gd name="T42" fmla="*/ 182 w 243"/>
              <a:gd name="T43" fmla="*/ 174 h 238"/>
              <a:gd name="T44" fmla="*/ 101 w 243"/>
              <a:gd name="T45" fmla="*/ 129 h 238"/>
              <a:gd name="T46" fmla="*/ 173 w 243"/>
              <a:gd name="T47" fmla="*/ 191 h 238"/>
              <a:gd name="T48" fmla="*/ 171 w 243"/>
              <a:gd name="T49" fmla="*/ 195 h 238"/>
              <a:gd name="T50" fmla="*/ 101 w 243"/>
              <a:gd name="T51" fmla="*/ 156 h 238"/>
              <a:gd name="T52" fmla="*/ 138 w 243"/>
              <a:gd name="T53" fmla="*/ 231 h 238"/>
              <a:gd name="T54" fmla="*/ 243 w 243"/>
              <a:gd name="T55" fmla="*/ 91 h 238"/>
              <a:gd name="T56" fmla="*/ 101 w 243"/>
              <a:gd name="T57" fmla="*/ 22 h 238"/>
              <a:gd name="T58" fmla="*/ 85 w 243"/>
              <a:gd name="T59" fmla="*/ 11 h 238"/>
              <a:gd name="T60" fmla="*/ 78 w 243"/>
              <a:gd name="T61" fmla="*/ 0 h 238"/>
              <a:gd name="T62" fmla="*/ 15 w 243"/>
              <a:gd name="T63" fmla="*/ 163 h 238"/>
              <a:gd name="T64" fmla="*/ 101 w 243"/>
              <a:gd name="T65" fmla="*/ 156 h 238"/>
              <a:gd name="T66" fmla="*/ 27 w 243"/>
              <a:gd name="T67" fmla="*/ 113 h 238"/>
              <a:gd name="T68" fmla="*/ 101 w 243"/>
              <a:gd name="T69" fmla="*/ 151 h 238"/>
              <a:gd name="T70" fmla="*/ 40 w 243"/>
              <a:gd name="T71" fmla="*/ 95 h 238"/>
              <a:gd name="T72" fmla="*/ 42 w 243"/>
              <a:gd name="T73" fmla="*/ 91 h 238"/>
              <a:gd name="T74" fmla="*/ 101 w 243"/>
              <a:gd name="T75" fmla="*/ 101 h 238"/>
              <a:gd name="T76" fmla="*/ 51 w 243"/>
              <a:gd name="T77" fmla="*/ 71 h 238"/>
              <a:gd name="T78" fmla="*/ 101 w 243"/>
              <a:gd name="T79" fmla="*/ 96 h 238"/>
              <a:gd name="T80" fmla="*/ 63 w 243"/>
              <a:gd name="T81" fmla="*/ 53 h 238"/>
              <a:gd name="T82" fmla="*/ 65 w 243"/>
              <a:gd name="T83" fmla="*/ 49 h 238"/>
              <a:gd name="T84" fmla="*/ 101 w 243"/>
              <a:gd name="T85" fmla="*/ 22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43" h="238">
                <a:moveTo>
                  <a:pt x="232" y="85"/>
                </a:moveTo>
                <a:cubicBezTo>
                  <a:pt x="233" y="87"/>
                  <a:pt x="233" y="90"/>
                  <a:pt x="231" y="92"/>
                </a:cubicBezTo>
                <a:cubicBezTo>
                  <a:pt x="229" y="97"/>
                  <a:pt x="223" y="99"/>
                  <a:pt x="218" y="96"/>
                </a:cubicBezTo>
                <a:cubicBezTo>
                  <a:pt x="213" y="94"/>
                  <a:pt x="212" y="88"/>
                  <a:pt x="214" y="83"/>
                </a:cubicBezTo>
                <a:cubicBezTo>
                  <a:pt x="216" y="81"/>
                  <a:pt x="218" y="79"/>
                  <a:pt x="220" y="78"/>
                </a:cubicBezTo>
                <a:cubicBezTo>
                  <a:pt x="206" y="71"/>
                  <a:pt x="206" y="71"/>
                  <a:pt x="206" y="71"/>
                </a:cubicBezTo>
                <a:cubicBezTo>
                  <a:pt x="207" y="73"/>
                  <a:pt x="207" y="76"/>
                  <a:pt x="205" y="78"/>
                </a:cubicBezTo>
                <a:cubicBezTo>
                  <a:pt x="203" y="83"/>
                  <a:pt x="197" y="84"/>
                  <a:pt x="192" y="82"/>
                </a:cubicBezTo>
                <a:cubicBezTo>
                  <a:pt x="188" y="79"/>
                  <a:pt x="186" y="73"/>
                  <a:pt x="188" y="69"/>
                </a:cubicBezTo>
                <a:cubicBezTo>
                  <a:pt x="190" y="66"/>
                  <a:pt x="192" y="65"/>
                  <a:pt x="194" y="64"/>
                </a:cubicBezTo>
                <a:cubicBezTo>
                  <a:pt x="180" y="56"/>
                  <a:pt x="180" y="56"/>
                  <a:pt x="180" y="56"/>
                </a:cubicBezTo>
                <a:cubicBezTo>
                  <a:pt x="181" y="59"/>
                  <a:pt x="181" y="61"/>
                  <a:pt x="179" y="64"/>
                </a:cubicBezTo>
                <a:cubicBezTo>
                  <a:pt x="177" y="68"/>
                  <a:pt x="171" y="70"/>
                  <a:pt x="166" y="67"/>
                </a:cubicBezTo>
                <a:cubicBezTo>
                  <a:pt x="161" y="65"/>
                  <a:pt x="160" y="59"/>
                  <a:pt x="162" y="54"/>
                </a:cubicBezTo>
                <a:cubicBezTo>
                  <a:pt x="164" y="52"/>
                  <a:pt x="166" y="50"/>
                  <a:pt x="168" y="50"/>
                </a:cubicBezTo>
                <a:cubicBezTo>
                  <a:pt x="154" y="42"/>
                  <a:pt x="154" y="42"/>
                  <a:pt x="154" y="42"/>
                </a:cubicBezTo>
                <a:cubicBezTo>
                  <a:pt x="155" y="44"/>
                  <a:pt x="155" y="47"/>
                  <a:pt x="153" y="49"/>
                </a:cubicBezTo>
                <a:cubicBezTo>
                  <a:pt x="151" y="54"/>
                  <a:pt x="145" y="56"/>
                  <a:pt x="140" y="53"/>
                </a:cubicBezTo>
                <a:cubicBezTo>
                  <a:pt x="136" y="50"/>
                  <a:pt x="134" y="45"/>
                  <a:pt x="136" y="40"/>
                </a:cubicBezTo>
                <a:cubicBezTo>
                  <a:pt x="138" y="37"/>
                  <a:pt x="140" y="36"/>
                  <a:pt x="142" y="35"/>
                </a:cubicBezTo>
                <a:cubicBezTo>
                  <a:pt x="128" y="28"/>
                  <a:pt x="128" y="28"/>
                  <a:pt x="128" y="28"/>
                </a:cubicBezTo>
                <a:cubicBezTo>
                  <a:pt x="129" y="30"/>
                  <a:pt x="129" y="33"/>
                  <a:pt x="128" y="35"/>
                </a:cubicBezTo>
                <a:cubicBezTo>
                  <a:pt x="125" y="40"/>
                  <a:pt x="119" y="41"/>
                  <a:pt x="114" y="39"/>
                </a:cubicBezTo>
                <a:cubicBezTo>
                  <a:pt x="110" y="36"/>
                  <a:pt x="108" y="30"/>
                  <a:pt x="110" y="25"/>
                </a:cubicBezTo>
                <a:cubicBezTo>
                  <a:pt x="112" y="23"/>
                  <a:pt x="114" y="22"/>
                  <a:pt x="116" y="21"/>
                </a:cubicBezTo>
                <a:cubicBezTo>
                  <a:pt x="102" y="13"/>
                  <a:pt x="102" y="13"/>
                  <a:pt x="102" y="13"/>
                </a:cubicBezTo>
                <a:cubicBezTo>
                  <a:pt x="103" y="16"/>
                  <a:pt x="103" y="18"/>
                  <a:pt x="102" y="21"/>
                </a:cubicBezTo>
                <a:cubicBezTo>
                  <a:pt x="101" y="21"/>
                  <a:pt x="101" y="22"/>
                  <a:pt x="101" y="22"/>
                </a:cubicBezTo>
                <a:cubicBezTo>
                  <a:pt x="101" y="69"/>
                  <a:pt x="101" y="69"/>
                  <a:pt x="101" y="69"/>
                </a:cubicBezTo>
                <a:cubicBezTo>
                  <a:pt x="208" y="128"/>
                  <a:pt x="208" y="128"/>
                  <a:pt x="208" y="128"/>
                </a:cubicBezTo>
                <a:cubicBezTo>
                  <a:pt x="209" y="129"/>
                  <a:pt x="209" y="130"/>
                  <a:pt x="209" y="131"/>
                </a:cubicBezTo>
                <a:cubicBezTo>
                  <a:pt x="208" y="132"/>
                  <a:pt x="207" y="133"/>
                  <a:pt x="206" y="132"/>
                </a:cubicBezTo>
                <a:cubicBezTo>
                  <a:pt x="206" y="132"/>
                  <a:pt x="206" y="132"/>
                  <a:pt x="206" y="132"/>
                </a:cubicBezTo>
                <a:cubicBezTo>
                  <a:pt x="101" y="74"/>
                  <a:pt x="101" y="74"/>
                  <a:pt x="101" y="74"/>
                </a:cubicBezTo>
                <a:cubicBezTo>
                  <a:pt x="101" y="96"/>
                  <a:pt x="101" y="96"/>
                  <a:pt x="101" y="96"/>
                </a:cubicBezTo>
                <a:cubicBezTo>
                  <a:pt x="196" y="149"/>
                  <a:pt x="196" y="149"/>
                  <a:pt x="196" y="149"/>
                </a:cubicBezTo>
                <a:cubicBezTo>
                  <a:pt x="197" y="150"/>
                  <a:pt x="198" y="151"/>
                  <a:pt x="197" y="152"/>
                </a:cubicBezTo>
                <a:cubicBezTo>
                  <a:pt x="197" y="153"/>
                  <a:pt x="195" y="154"/>
                  <a:pt x="194" y="153"/>
                </a:cubicBezTo>
                <a:cubicBezTo>
                  <a:pt x="194" y="153"/>
                  <a:pt x="194" y="153"/>
                  <a:pt x="194" y="153"/>
                </a:cubicBezTo>
                <a:cubicBezTo>
                  <a:pt x="101" y="101"/>
                  <a:pt x="101" y="101"/>
                  <a:pt x="101" y="101"/>
                </a:cubicBezTo>
                <a:cubicBezTo>
                  <a:pt x="101" y="124"/>
                  <a:pt x="101" y="124"/>
                  <a:pt x="101" y="124"/>
                </a:cubicBezTo>
                <a:cubicBezTo>
                  <a:pt x="185" y="170"/>
                  <a:pt x="185" y="170"/>
                  <a:pt x="185" y="170"/>
                </a:cubicBezTo>
                <a:cubicBezTo>
                  <a:pt x="186" y="171"/>
                  <a:pt x="186" y="172"/>
                  <a:pt x="186" y="173"/>
                </a:cubicBezTo>
                <a:cubicBezTo>
                  <a:pt x="185" y="174"/>
                  <a:pt x="184" y="175"/>
                  <a:pt x="182" y="174"/>
                </a:cubicBezTo>
                <a:cubicBezTo>
                  <a:pt x="182" y="174"/>
                  <a:pt x="182" y="174"/>
                  <a:pt x="182" y="174"/>
                </a:cubicBezTo>
                <a:cubicBezTo>
                  <a:pt x="101" y="129"/>
                  <a:pt x="101" y="129"/>
                  <a:pt x="101" y="129"/>
                </a:cubicBezTo>
                <a:cubicBezTo>
                  <a:pt x="101" y="151"/>
                  <a:pt x="101" y="151"/>
                  <a:pt x="101" y="151"/>
                </a:cubicBezTo>
                <a:cubicBezTo>
                  <a:pt x="173" y="191"/>
                  <a:pt x="173" y="191"/>
                  <a:pt x="173" y="191"/>
                </a:cubicBezTo>
                <a:cubicBezTo>
                  <a:pt x="174" y="192"/>
                  <a:pt x="174" y="193"/>
                  <a:pt x="174" y="194"/>
                </a:cubicBezTo>
                <a:cubicBezTo>
                  <a:pt x="173" y="196"/>
                  <a:pt x="172" y="196"/>
                  <a:pt x="171" y="195"/>
                </a:cubicBezTo>
                <a:cubicBezTo>
                  <a:pt x="171" y="195"/>
                  <a:pt x="171" y="195"/>
                  <a:pt x="171" y="195"/>
                </a:cubicBezTo>
                <a:cubicBezTo>
                  <a:pt x="101" y="156"/>
                  <a:pt x="101" y="156"/>
                  <a:pt x="101" y="156"/>
                </a:cubicBezTo>
                <a:cubicBezTo>
                  <a:pt x="101" y="210"/>
                  <a:pt x="101" y="210"/>
                  <a:pt x="101" y="210"/>
                </a:cubicBezTo>
                <a:cubicBezTo>
                  <a:pt x="138" y="231"/>
                  <a:pt x="138" y="231"/>
                  <a:pt x="138" y="231"/>
                </a:cubicBezTo>
                <a:cubicBezTo>
                  <a:pt x="150" y="238"/>
                  <a:pt x="164" y="233"/>
                  <a:pt x="171" y="222"/>
                </a:cubicBezTo>
                <a:cubicBezTo>
                  <a:pt x="243" y="91"/>
                  <a:pt x="243" y="91"/>
                  <a:pt x="243" y="91"/>
                </a:cubicBezTo>
                <a:lnTo>
                  <a:pt x="232" y="85"/>
                </a:lnTo>
                <a:close/>
                <a:moveTo>
                  <a:pt x="101" y="22"/>
                </a:moveTo>
                <a:cubicBezTo>
                  <a:pt x="98" y="26"/>
                  <a:pt x="93" y="27"/>
                  <a:pt x="88" y="24"/>
                </a:cubicBezTo>
                <a:cubicBezTo>
                  <a:pt x="84" y="22"/>
                  <a:pt x="82" y="16"/>
                  <a:pt x="85" y="11"/>
                </a:cubicBezTo>
                <a:cubicBezTo>
                  <a:pt x="86" y="9"/>
                  <a:pt x="88" y="7"/>
                  <a:pt x="90" y="6"/>
                </a:cubicBezTo>
                <a:cubicBezTo>
                  <a:pt x="78" y="0"/>
                  <a:pt x="78" y="0"/>
                  <a:pt x="78" y="0"/>
                </a:cubicBezTo>
                <a:cubicBezTo>
                  <a:pt x="6" y="130"/>
                  <a:pt x="6" y="130"/>
                  <a:pt x="6" y="130"/>
                </a:cubicBezTo>
                <a:cubicBezTo>
                  <a:pt x="0" y="142"/>
                  <a:pt x="4" y="157"/>
                  <a:pt x="15" y="163"/>
                </a:cubicBezTo>
                <a:cubicBezTo>
                  <a:pt x="101" y="210"/>
                  <a:pt x="101" y="210"/>
                  <a:pt x="101" y="210"/>
                </a:cubicBezTo>
                <a:cubicBezTo>
                  <a:pt x="101" y="156"/>
                  <a:pt x="101" y="156"/>
                  <a:pt x="101" y="156"/>
                </a:cubicBezTo>
                <a:cubicBezTo>
                  <a:pt x="28" y="116"/>
                  <a:pt x="28" y="116"/>
                  <a:pt x="28" y="116"/>
                </a:cubicBezTo>
                <a:cubicBezTo>
                  <a:pt x="27" y="116"/>
                  <a:pt x="27" y="114"/>
                  <a:pt x="27" y="113"/>
                </a:cubicBezTo>
                <a:cubicBezTo>
                  <a:pt x="28" y="112"/>
                  <a:pt x="29" y="112"/>
                  <a:pt x="30" y="112"/>
                </a:cubicBezTo>
                <a:cubicBezTo>
                  <a:pt x="101" y="151"/>
                  <a:pt x="101" y="151"/>
                  <a:pt x="101" y="151"/>
                </a:cubicBezTo>
                <a:cubicBezTo>
                  <a:pt x="101" y="129"/>
                  <a:pt x="101" y="129"/>
                  <a:pt x="101" y="129"/>
                </a:cubicBezTo>
                <a:cubicBezTo>
                  <a:pt x="40" y="95"/>
                  <a:pt x="40" y="95"/>
                  <a:pt x="40" y="95"/>
                </a:cubicBezTo>
                <a:cubicBezTo>
                  <a:pt x="39" y="95"/>
                  <a:pt x="38" y="93"/>
                  <a:pt x="39" y="92"/>
                </a:cubicBezTo>
                <a:cubicBezTo>
                  <a:pt x="40" y="91"/>
                  <a:pt x="41" y="91"/>
                  <a:pt x="42" y="91"/>
                </a:cubicBezTo>
                <a:cubicBezTo>
                  <a:pt x="101" y="124"/>
                  <a:pt x="101" y="124"/>
                  <a:pt x="101" y="124"/>
                </a:cubicBezTo>
                <a:cubicBezTo>
                  <a:pt x="101" y="101"/>
                  <a:pt x="101" y="101"/>
                  <a:pt x="101" y="101"/>
                </a:cubicBezTo>
                <a:cubicBezTo>
                  <a:pt x="51" y="74"/>
                  <a:pt x="51" y="74"/>
                  <a:pt x="51" y="74"/>
                </a:cubicBezTo>
                <a:cubicBezTo>
                  <a:pt x="50" y="74"/>
                  <a:pt x="50" y="72"/>
                  <a:pt x="51" y="71"/>
                </a:cubicBezTo>
                <a:cubicBezTo>
                  <a:pt x="51" y="70"/>
                  <a:pt x="53" y="70"/>
                  <a:pt x="54" y="70"/>
                </a:cubicBezTo>
                <a:cubicBezTo>
                  <a:pt x="101" y="96"/>
                  <a:pt x="101" y="96"/>
                  <a:pt x="101" y="96"/>
                </a:cubicBezTo>
                <a:cubicBezTo>
                  <a:pt x="101" y="74"/>
                  <a:pt x="101" y="74"/>
                  <a:pt x="101" y="74"/>
                </a:cubicBezTo>
                <a:cubicBezTo>
                  <a:pt x="63" y="53"/>
                  <a:pt x="63" y="53"/>
                  <a:pt x="63" y="53"/>
                </a:cubicBezTo>
                <a:cubicBezTo>
                  <a:pt x="62" y="53"/>
                  <a:pt x="62" y="51"/>
                  <a:pt x="62" y="50"/>
                </a:cubicBezTo>
                <a:cubicBezTo>
                  <a:pt x="63" y="49"/>
                  <a:pt x="64" y="49"/>
                  <a:pt x="65" y="49"/>
                </a:cubicBezTo>
                <a:cubicBezTo>
                  <a:pt x="101" y="69"/>
                  <a:pt x="101" y="69"/>
                  <a:pt x="101" y="69"/>
                </a:cubicBezTo>
                <a:lnTo>
                  <a:pt x="101" y="22"/>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8" name="Freeform 58"/>
          <p:cNvSpPr>
            <a:spLocks noEditPoints="1"/>
          </p:cNvSpPr>
          <p:nvPr/>
        </p:nvSpPr>
        <p:spPr bwMode="auto">
          <a:xfrm>
            <a:off x="5376514" y="2476273"/>
            <a:ext cx="385662" cy="390423"/>
          </a:xfrm>
          <a:custGeom>
            <a:avLst/>
            <a:gdLst>
              <a:gd name="T0" fmla="*/ 189 w 236"/>
              <a:gd name="T1" fmla="*/ 60 h 239"/>
              <a:gd name="T2" fmla="*/ 196 w 236"/>
              <a:gd name="T3" fmla="*/ 122 h 239"/>
              <a:gd name="T4" fmla="*/ 198 w 236"/>
              <a:gd name="T5" fmla="*/ 136 h 239"/>
              <a:gd name="T6" fmla="*/ 208 w 236"/>
              <a:gd name="T7" fmla="*/ 157 h 239"/>
              <a:gd name="T8" fmla="*/ 189 w 236"/>
              <a:gd name="T9" fmla="*/ 195 h 239"/>
              <a:gd name="T10" fmla="*/ 168 w 236"/>
              <a:gd name="T11" fmla="*/ 156 h 239"/>
              <a:gd name="T12" fmla="*/ 168 w 236"/>
              <a:gd name="T13" fmla="*/ 78 h 239"/>
              <a:gd name="T14" fmla="*/ 182 w 236"/>
              <a:gd name="T15" fmla="*/ 92 h 239"/>
              <a:gd name="T16" fmla="*/ 185 w 236"/>
              <a:gd name="T17" fmla="*/ 107 h 239"/>
              <a:gd name="T18" fmla="*/ 189 w 236"/>
              <a:gd name="T19" fmla="*/ 141 h 239"/>
              <a:gd name="T20" fmla="*/ 189 w 236"/>
              <a:gd name="T21" fmla="*/ 130 h 239"/>
              <a:gd name="T22" fmla="*/ 168 w 236"/>
              <a:gd name="T23" fmla="*/ 155 h 239"/>
              <a:gd name="T24" fmla="*/ 160 w 236"/>
              <a:gd name="T25" fmla="*/ 138 h 239"/>
              <a:gd name="T26" fmla="*/ 165 w 236"/>
              <a:gd name="T27" fmla="*/ 172 h 239"/>
              <a:gd name="T28" fmla="*/ 168 w 236"/>
              <a:gd name="T29" fmla="*/ 16 h 239"/>
              <a:gd name="T30" fmla="*/ 163 w 236"/>
              <a:gd name="T31" fmla="*/ 49 h 239"/>
              <a:gd name="T32" fmla="*/ 168 w 236"/>
              <a:gd name="T33" fmla="*/ 78 h 239"/>
              <a:gd name="T34" fmla="*/ 159 w 236"/>
              <a:gd name="T35" fmla="*/ 118 h 239"/>
              <a:gd name="T36" fmla="*/ 159 w 236"/>
              <a:gd name="T37" fmla="*/ 209 h 239"/>
              <a:gd name="T38" fmla="*/ 159 w 236"/>
              <a:gd name="T39" fmla="*/ 5 h 239"/>
              <a:gd name="T40" fmla="*/ 159 w 236"/>
              <a:gd name="T41" fmla="*/ 40 h 239"/>
              <a:gd name="T42" fmla="*/ 144 w 236"/>
              <a:gd name="T43" fmla="*/ 89 h 239"/>
              <a:gd name="T44" fmla="*/ 159 w 236"/>
              <a:gd name="T45" fmla="*/ 108 h 239"/>
              <a:gd name="T46" fmla="*/ 159 w 236"/>
              <a:gd name="T47" fmla="*/ 136 h 239"/>
              <a:gd name="T48" fmla="*/ 144 w 236"/>
              <a:gd name="T49" fmla="*/ 162 h 239"/>
              <a:gd name="T50" fmla="*/ 151 w 236"/>
              <a:gd name="T51" fmla="*/ 143 h 239"/>
              <a:gd name="T52" fmla="*/ 146 w 236"/>
              <a:gd name="T53" fmla="*/ 109 h 239"/>
              <a:gd name="T54" fmla="*/ 123 w 236"/>
              <a:gd name="T55" fmla="*/ 7 h 239"/>
              <a:gd name="T56" fmla="*/ 144 w 236"/>
              <a:gd name="T57" fmla="*/ 0 h 239"/>
              <a:gd name="T58" fmla="*/ 144 w 236"/>
              <a:gd name="T59" fmla="*/ 187 h 239"/>
              <a:gd name="T60" fmla="*/ 123 w 236"/>
              <a:gd name="T61" fmla="*/ 225 h 239"/>
              <a:gd name="T62" fmla="*/ 140 w 236"/>
              <a:gd name="T63" fmla="*/ 96 h 239"/>
              <a:gd name="T64" fmla="*/ 123 w 236"/>
              <a:gd name="T65" fmla="*/ 135 h 239"/>
              <a:gd name="T66" fmla="*/ 137 w 236"/>
              <a:gd name="T67" fmla="*/ 113 h 239"/>
              <a:gd name="T68" fmla="*/ 123 w 236"/>
              <a:gd name="T69" fmla="*/ 82 h 239"/>
              <a:gd name="T70" fmla="*/ 125 w 236"/>
              <a:gd name="T71" fmla="*/ 171 h 239"/>
              <a:gd name="T72" fmla="*/ 123 w 236"/>
              <a:gd name="T73" fmla="*/ 7 h 239"/>
              <a:gd name="T74" fmla="*/ 123 w 236"/>
              <a:gd name="T75" fmla="*/ 7 h 239"/>
              <a:gd name="T76" fmla="*/ 123 w 236"/>
              <a:gd name="T77" fmla="*/ 177 h 239"/>
              <a:gd name="T78" fmla="*/ 121 w 236"/>
              <a:gd name="T79" fmla="*/ 162 h 239"/>
              <a:gd name="T80" fmla="*/ 123 w 236"/>
              <a:gd name="T81" fmla="*/ 135 h 239"/>
              <a:gd name="T82" fmla="*/ 99 w 236"/>
              <a:gd name="T83" fmla="*/ 124 h 239"/>
              <a:gd name="T84" fmla="*/ 106 w 236"/>
              <a:gd name="T85" fmla="*/ 164 h 239"/>
              <a:gd name="T86" fmla="*/ 108 w 236"/>
              <a:gd name="T87" fmla="*/ 179 h 239"/>
              <a:gd name="T88" fmla="*/ 118 w 236"/>
              <a:gd name="T89" fmla="*/ 199 h 239"/>
              <a:gd name="T90" fmla="*/ 123 w 236"/>
              <a:gd name="T91" fmla="*/ 99 h 239"/>
              <a:gd name="T92" fmla="*/ 99 w 236"/>
              <a:gd name="T93" fmla="*/ 18 h 239"/>
              <a:gd name="T94" fmla="*/ 99 w 236"/>
              <a:gd name="T95" fmla="*/ 18 h 239"/>
              <a:gd name="T96" fmla="*/ 89 w 236"/>
              <a:gd name="T97" fmla="*/ 212 h 239"/>
              <a:gd name="T98" fmla="*/ 99 w 236"/>
              <a:gd name="T99" fmla="*/ 183 h 239"/>
              <a:gd name="T100" fmla="*/ 71 w 236"/>
              <a:gd name="T101" fmla="*/ 227 h 239"/>
              <a:gd name="T102" fmla="*/ 95 w 236"/>
              <a:gd name="T103" fmla="*/ 117 h 239"/>
              <a:gd name="T104" fmla="*/ 71 w 236"/>
              <a:gd name="T105" fmla="*/ 160 h 239"/>
              <a:gd name="T106" fmla="*/ 92 w 236"/>
              <a:gd name="T107" fmla="*/ 134 h 239"/>
              <a:gd name="T108" fmla="*/ 71 w 236"/>
              <a:gd name="T109" fmla="*/ 107 h 239"/>
              <a:gd name="T110" fmla="*/ 7 w 236"/>
              <a:gd name="T111" fmla="*/ 91 h 239"/>
              <a:gd name="T112" fmla="*/ 70 w 236"/>
              <a:gd name="T113" fmla="*/ 181 h 239"/>
              <a:gd name="T114" fmla="*/ 71 w 236"/>
              <a:gd name="T115" fmla="*/ 149 h 239"/>
              <a:gd name="T116" fmla="*/ 52 w 236"/>
              <a:gd name="T117" fmla="*/ 133 h 239"/>
              <a:gd name="T118" fmla="*/ 35 w 236"/>
              <a:gd name="T119" fmla="*/ 109 h 239"/>
              <a:gd name="T120" fmla="*/ 71 w 236"/>
              <a:gd name="T121" fmla="*/ 31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6" h="239">
                <a:moveTo>
                  <a:pt x="189" y="195"/>
                </a:moveTo>
                <a:cubicBezTo>
                  <a:pt x="216" y="182"/>
                  <a:pt x="216" y="182"/>
                  <a:pt x="216" y="182"/>
                </a:cubicBezTo>
                <a:cubicBezTo>
                  <a:pt x="230" y="176"/>
                  <a:pt x="236" y="159"/>
                  <a:pt x="229" y="146"/>
                </a:cubicBezTo>
                <a:cubicBezTo>
                  <a:pt x="189" y="60"/>
                  <a:pt x="189" y="60"/>
                  <a:pt x="189" y="60"/>
                </a:cubicBezTo>
                <a:cubicBezTo>
                  <a:pt x="189" y="107"/>
                  <a:pt x="189" y="107"/>
                  <a:pt x="189" y="107"/>
                </a:cubicBezTo>
                <a:cubicBezTo>
                  <a:pt x="190" y="108"/>
                  <a:pt x="190" y="108"/>
                  <a:pt x="190" y="109"/>
                </a:cubicBezTo>
                <a:cubicBezTo>
                  <a:pt x="196" y="122"/>
                  <a:pt x="196" y="122"/>
                  <a:pt x="196" y="122"/>
                </a:cubicBezTo>
                <a:cubicBezTo>
                  <a:pt x="196" y="122"/>
                  <a:pt x="196" y="122"/>
                  <a:pt x="196" y="122"/>
                </a:cubicBezTo>
                <a:cubicBezTo>
                  <a:pt x="197" y="124"/>
                  <a:pt x="196" y="126"/>
                  <a:pt x="194" y="127"/>
                </a:cubicBezTo>
                <a:cubicBezTo>
                  <a:pt x="189" y="130"/>
                  <a:pt x="189" y="130"/>
                  <a:pt x="189" y="130"/>
                </a:cubicBezTo>
                <a:cubicBezTo>
                  <a:pt x="189" y="141"/>
                  <a:pt x="189" y="141"/>
                  <a:pt x="189" y="141"/>
                </a:cubicBezTo>
                <a:cubicBezTo>
                  <a:pt x="198" y="136"/>
                  <a:pt x="198" y="136"/>
                  <a:pt x="198" y="136"/>
                </a:cubicBezTo>
                <a:cubicBezTo>
                  <a:pt x="201" y="135"/>
                  <a:pt x="203" y="136"/>
                  <a:pt x="204" y="138"/>
                </a:cubicBezTo>
                <a:cubicBezTo>
                  <a:pt x="210" y="151"/>
                  <a:pt x="210" y="151"/>
                  <a:pt x="210" y="151"/>
                </a:cubicBezTo>
                <a:cubicBezTo>
                  <a:pt x="210" y="151"/>
                  <a:pt x="210" y="151"/>
                  <a:pt x="210" y="151"/>
                </a:cubicBezTo>
                <a:cubicBezTo>
                  <a:pt x="211" y="153"/>
                  <a:pt x="210" y="156"/>
                  <a:pt x="208" y="157"/>
                </a:cubicBezTo>
                <a:cubicBezTo>
                  <a:pt x="189" y="166"/>
                  <a:pt x="189" y="166"/>
                  <a:pt x="189" y="166"/>
                </a:cubicBezTo>
                <a:lnTo>
                  <a:pt x="189" y="195"/>
                </a:lnTo>
                <a:close/>
                <a:moveTo>
                  <a:pt x="168" y="204"/>
                </a:moveTo>
                <a:cubicBezTo>
                  <a:pt x="189" y="195"/>
                  <a:pt x="189" y="195"/>
                  <a:pt x="189" y="195"/>
                </a:cubicBezTo>
                <a:cubicBezTo>
                  <a:pt x="189" y="166"/>
                  <a:pt x="189" y="166"/>
                  <a:pt x="189" y="166"/>
                </a:cubicBezTo>
                <a:cubicBezTo>
                  <a:pt x="180" y="170"/>
                  <a:pt x="180" y="170"/>
                  <a:pt x="180" y="170"/>
                </a:cubicBezTo>
                <a:cubicBezTo>
                  <a:pt x="178" y="171"/>
                  <a:pt x="175" y="170"/>
                  <a:pt x="174" y="168"/>
                </a:cubicBezTo>
                <a:cubicBezTo>
                  <a:pt x="168" y="156"/>
                  <a:pt x="168" y="156"/>
                  <a:pt x="168" y="156"/>
                </a:cubicBezTo>
                <a:cubicBezTo>
                  <a:pt x="168" y="204"/>
                  <a:pt x="168" y="204"/>
                  <a:pt x="168" y="204"/>
                </a:cubicBezTo>
                <a:close/>
                <a:moveTo>
                  <a:pt x="189" y="60"/>
                </a:moveTo>
                <a:cubicBezTo>
                  <a:pt x="168" y="16"/>
                  <a:pt x="168" y="16"/>
                  <a:pt x="168" y="16"/>
                </a:cubicBezTo>
                <a:cubicBezTo>
                  <a:pt x="168" y="78"/>
                  <a:pt x="168" y="78"/>
                  <a:pt x="168" y="78"/>
                </a:cubicBezTo>
                <a:cubicBezTo>
                  <a:pt x="171" y="77"/>
                  <a:pt x="171" y="77"/>
                  <a:pt x="171" y="77"/>
                </a:cubicBezTo>
                <a:cubicBezTo>
                  <a:pt x="173" y="76"/>
                  <a:pt x="175" y="77"/>
                  <a:pt x="176" y="79"/>
                </a:cubicBezTo>
                <a:cubicBezTo>
                  <a:pt x="182" y="92"/>
                  <a:pt x="182" y="92"/>
                  <a:pt x="182" y="92"/>
                </a:cubicBezTo>
                <a:cubicBezTo>
                  <a:pt x="182" y="92"/>
                  <a:pt x="182" y="92"/>
                  <a:pt x="182" y="92"/>
                </a:cubicBezTo>
                <a:cubicBezTo>
                  <a:pt x="183" y="94"/>
                  <a:pt x="182" y="97"/>
                  <a:pt x="180" y="98"/>
                </a:cubicBezTo>
                <a:cubicBezTo>
                  <a:pt x="168" y="103"/>
                  <a:pt x="168" y="103"/>
                  <a:pt x="168" y="103"/>
                </a:cubicBezTo>
                <a:cubicBezTo>
                  <a:pt x="168" y="114"/>
                  <a:pt x="168" y="114"/>
                  <a:pt x="168" y="114"/>
                </a:cubicBezTo>
                <a:cubicBezTo>
                  <a:pt x="185" y="107"/>
                  <a:pt x="185" y="107"/>
                  <a:pt x="185" y="107"/>
                </a:cubicBezTo>
                <a:cubicBezTo>
                  <a:pt x="186" y="106"/>
                  <a:pt x="188" y="106"/>
                  <a:pt x="189" y="107"/>
                </a:cubicBezTo>
                <a:cubicBezTo>
                  <a:pt x="189" y="60"/>
                  <a:pt x="189" y="60"/>
                  <a:pt x="189" y="60"/>
                </a:cubicBezTo>
                <a:close/>
                <a:moveTo>
                  <a:pt x="189" y="130"/>
                </a:moveTo>
                <a:cubicBezTo>
                  <a:pt x="189" y="141"/>
                  <a:pt x="189" y="141"/>
                  <a:pt x="189" y="141"/>
                </a:cubicBezTo>
                <a:cubicBezTo>
                  <a:pt x="170" y="150"/>
                  <a:pt x="170" y="150"/>
                  <a:pt x="170" y="150"/>
                </a:cubicBezTo>
                <a:cubicBezTo>
                  <a:pt x="169" y="150"/>
                  <a:pt x="169" y="151"/>
                  <a:pt x="168" y="151"/>
                </a:cubicBezTo>
                <a:cubicBezTo>
                  <a:pt x="168" y="139"/>
                  <a:pt x="168" y="139"/>
                  <a:pt x="168" y="139"/>
                </a:cubicBezTo>
                <a:lnTo>
                  <a:pt x="189" y="130"/>
                </a:lnTo>
                <a:close/>
                <a:moveTo>
                  <a:pt x="159" y="209"/>
                </a:moveTo>
                <a:cubicBezTo>
                  <a:pt x="168" y="204"/>
                  <a:pt x="168" y="204"/>
                  <a:pt x="168" y="204"/>
                </a:cubicBezTo>
                <a:cubicBezTo>
                  <a:pt x="168" y="156"/>
                  <a:pt x="168" y="156"/>
                  <a:pt x="168" y="156"/>
                </a:cubicBezTo>
                <a:cubicBezTo>
                  <a:pt x="168" y="155"/>
                  <a:pt x="168" y="155"/>
                  <a:pt x="168" y="155"/>
                </a:cubicBezTo>
                <a:cubicBezTo>
                  <a:pt x="168" y="154"/>
                  <a:pt x="168" y="152"/>
                  <a:pt x="168" y="151"/>
                </a:cubicBezTo>
                <a:cubicBezTo>
                  <a:pt x="168" y="139"/>
                  <a:pt x="168" y="139"/>
                  <a:pt x="168" y="139"/>
                </a:cubicBezTo>
                <a:cubicBezTo>
                  <a:pt x="166" y="141"/>
                  <a:pt x="166" y="141"/>
                  <a:pt x="166" y="141"/>
                </a:cubicBezTo>
                <a:cubicBezTo>
                  <a:pt x="164" y="142"/>
                  <a:pt x="161" y="141"/>
                  <a:pt x="160" y="138"/>
                </a:cubicBezTo>
                <a:cubicBezTo>
                  <a:pt x="159" y="136"/>
                  <a:pt x="159" y="136"/>
                  <a:pt x="159" y="136"/>
                </a:cubicBezTo>
                <a:cubicBezTo>
                  <a:pt x="159" y="160"/>
                  <a:pt x="159" y="160"/>
                  <a:pt x="159" y="160"/>
                </a:cubicBezTo>
                <a:cubicBezTo>
                  <a:pt x="165" y="172"/>
                  <a:pt x="165" y="172"/>
                  <a:pt x="165" y="172"/>
                </a:cubicBezTo>
                <a:cubicBezTo>
                  <a:pt x="165" y="172"/>
                  <a:pt x="165" y="172"/>
                  <a:pt x="165" y="172"/>
                </a:cubicBezTo>
                <a:cubicBezTo>
                  <a:pt x="166" y="175"/>
                  <a:pt x="165" y="177"/>
                  <a:pt x="163" y="178"/>
                </a:cubicBezTo>
                <a:cubicBezTo>
                  <a:pt x="159" y="180"/>
                  <a:pt x="159" y="180"/>
                  <a:pt x="159" y="180"/>
                </a:cubicBezTo>
                <a:cubicBezTo>
                  <a:pt x="159" y="209"/>
                  <a:pt x="159" y="209"/>
                  <a:pt x="159" y="209"/>
                </a:cubicBezTo>
                <a:close/>
                <a:moveTo>
                  <a:pt x="168" y="16"/>
                </a:moveTo>
                <a:cubicBezTo>
                  <a:pt x="168" y="15"/>
                  <a:pt x="168" y="15"/>
                  <a:pt x="168" y="15"/>
                </a:cubicBezTo>
                <a:cubicBezTo>
                  <a:pt x="166" y="11"/>
                  <a:pt x="163" y="7"/>
                  <a:pt x="159" y="5"/>
                </a:cubicBezTo>
                <a:cubicBezTo>
                  <a:pt x="159" y="40"/>
                  <a:pt x="159" y="40"/>
                  <a:pt x="159" y="40"/>
                </a:cubicBezTo>
                <a:cubicBezTo>
                  <a:pt x="163" y="49"/>
                  <a:pt x="163" y="49"/>
                  <a:pt x="163" y="49"/>
                </a:cubicBezTo>
                <a:cubicBezTo>
                  <a:pt x="163" y="49"/>
                  <a:pt x="163" y="49"/>
                  <a:pt x="163" y="49"/>
                </a:cubicBezTo>
                <a:cubicBezTo>
                  <a:pt x="166" y="55"/>
                  <a:pt x="164" y="61"/>
                  <a:pt x="159" y="65"/>
                </a:cubicBezTo>
                <a:cubicBezTo>
                  <a:pt x="159" y="82"/>
                  <a:pt x="159" y="82"/>
                  <a:pt x="159" y="82"/>
                </a:cubicBezTo>
                <a:cubicBezTo>
                  <a:pt x="168" y="78"/>
                  <a:pt x="168" y="78"/>
                  <a:pt x="168" y="78"/>
                </a:cubicBezTo>
                <a:cubicBezTo>
                  <a:pt x="168" y="16"/>
                  <a:pt x="168" y="16"/>
                  <a:pt x="168" y="16"/>
                </a:cubicBezTo>
                <a:close/>
                <a:moveTo>
                  <a:pt x="168" y="103"/>
                </a:moveTo>
                <a:cubicBezTo>
                  <a:pt x="168" y="114"/>
                  <a:pt x="168" y="114"/>
                  <a:pt x="168" y="114"/>
                </a:cubicBezTo>
                <a:cubicBezTo>
                  <a:pt x="159" y="118"/>
                  <a:pt x="159" y="118"/>
                  <a:pt x="159" y="118"/>
                </a:cubicBezTo>
                <a:cubicBezTo>
                  <a:pt x="159" y="108"/>
                  <a:pt x="159" y="108"/>
                  <a:pt x="159" y="108"/>
                </a:cubicBezTo>
                <a:lnTo>
                  <a:pt x="168" y="103"/>
                </a:lnTo>
                <a:close/>
                <a:moveTo>
                  <a:pt x="144" y="216"/>
                </a:moveTo>
                <a:cubicBezTo>
                  <a:pt x="159" y="209"/>
                  <a:pt x="159" y="209"/>
                  <a:pt x="159" y="209"/>
                </a:cubicBezTo>
                <a:cubicBezTo>
                  <a:pt x="159" y="180"/>
                  <a:pt x="159" y="180"/>
                  <a:pt x="159" y="180"/>
                </a:cubicBezTo>
                <a:cubicBezTo>
                  <a:pt x="144" y="187"/>
                  <a:pt x="144" y="187"/>
                  <a:pt x="144" y="187"/>
                </a:cubicBezTo>
                <a:cubicBezTo>
                  <a:pt x="144" y="216"/>
                  <a:pt x="144" y="216"/>
                  <a:pt x="144" y="216"/>
                </a:cubicBezTo>
                <a:close/>
                <a:moveTo>
                  <a:pt x="159" y="5"/>
                </a:moveTo>
                <a:cubicBezTo>
                  <a:pt x="155" y="2"/>
                  <a:pt x="149" y="0"/>
                  <a:pt x="144" y="0"/>
                </a:cubicBezTo>
                <a:cubicBezTo>
                  <a:pt x="144" y="22"/>
                  <a:pt x="144" y="22"/>
                  <a:pt x="144" y="22"/>
                </a:cubicBezTo>
                <a:cubicBezTo>
                  <a:pt x="148" y="23"/>
                  <a:pt x="152" y="25"/>
                  <a:pt x="154" y="30"/>
                </a:cubicBezTo>
                <a:cubicBezTo>
                  <a:pt x="159" y="40"/>
                  <a:pt x="159" y="40"/>
                  <a:pt x="159" y="40"/>
                </a:cubicBezTo>
                <a:cubicBezTo>
                  <a:pt x="159" y="5"/>
                  <a:pt x="159" y="5"/>
                  <a:pt x="159" y="5"/>
                </a:cubicBezTo>
                <a:close/>
                <a:moveTo>
                  <a:pt x="159" y="65"/>
                </a:moveTo>
                <a:cubicBezTo>
                  <a:pt x="159" y="82"/>
                  <a:pt x="159" y="82"/>
                  <a:pt x="159" y="82"/>
                </a:cubicBezTo>
                <a:cubicBezTo>
                  <a:pt x="144" y="89"/>
                  <a:pt x="144" y="89"/>
                  <a:pt x="144" y="89"/>
                </a:cubicBezTo>
                <a:cubicBezTo>
                  <a:pt x="144" y="72"/>
                  <a:pt x="144" y="72"/>
                  <a:pt x="144" y="72"/>
                </a:cubicBezTo>
                <a:cubicBezTo>
                  <a:pt x="157" y="66"/>
                  <a:pt x="157" y="66"/>
                  <a:pt x="157" y="66"/>
                </a:cubicBezTo>
                <a:cubicBezTo>
                  <a:pt x="158" y="66"/>
                  <a:pt x="159" y="66"/>
                  <a:pt x="159" y="65"/>
                </a:cubicBezTo>
                <a:close/>
                <a:moveTo>
                  <a:pt x="159" y="108"/>
                </a:moveTo>
                <a:cubicBezTo>
                  <a:pt x="159" y="118"/>
                  <a:pt x="159" y="118"/>
                  <a:pt x="159" y="118"/>
                </a:cubicBezTo>
                <a:cubicBezTo>
                  <a:pt x="156" y="120"/>
                  <a:pt x="156" y="120"/>
                  <a:pt x="156" y="120"/>
                </a:cubicBezTo>
                <a:cubicBezTo>
                  <a:pt x="154" y="121"/>
                  <a:pt x="153" y="123"/>
                  <a:pt x="154" y="126"/>
                </a:cubicBezTo>
                <a:cubicBezTo>
                  <a:pt x="159" y="136"/>
                  <a:pt x="159" y="136"/>
                  <a:pt x="159" y="136"/>
                </a:cubicBezTo>
                <a:cubicBezTo>
                  <a:pt x="159" y="160"/>
                  <a:pt x="159" y="160"/>
                  <a:pt x="159" y="160"/>
                </a:cubicBezTo>
                <a:cubicBezTo>
                  <a:pt x="159" y="159"/>
                  <a:pt x="159" y="159"/>
                  <a:pt x="159" y="159"/>
                </a:cubicBezTo>
                <a:cubicBezTo>
                  <a:pt x="158" y="157"/>
                  <a:pt x="155" y="156"/>
                  <a:pt x="153" y="157"/>
                </a:cubicBezTo>
                <a:cubicBezTo>
                  <a:pt x="144" y="162"/>
                  <a:pt x="144" y="162"/>
                  <a:pt x="144" y="162"/>
                </a:cubicBezTo>
                <a:cubicBezTo>
                  <a:pt x="144" y="151"/>
                  <a:pt x="144" y="151"/>
                  <a:pt x="144" y="151"/>
                </a:cubicBezTo>
                <a:cubicBezTo>
                  <a:pt x="149" y="148"/>
                  <a:pt x="149" y="148"/>
                  <a:pt x="149" y="148"/>
                </a:cubicBezTo>
                <a:cubicBezTo>
                  <a:pt x="151" y="147"/>
                  <a:pt x="152" y="145"/>
                  <a:pt x="151" y="143"/>
                </a:cubicBezTo>
                <a:cubicBezTo>
                  <a:pt x="151" y="143"/>
                  <a:pt x="151" y="143"/>
                  <a:pt x="151" y="143"/>
                </a:cubicBezTo>
                <a:cubicBezTo>
                  <a:pt x="145" y="130"/>
                  <a:pt x="145" y="130"/>
                  <a:pt x="145" y="130"/>
                </a:cubicBezTo>
                <a:cubicBezTo>
                  <a:pt x="145" y="129"/>
                  <a:pt x="144" y="129"/>
                  <a:pt x="144" y="128"/>
                </a:cubicBezTo>
                <a:cubicBezTo>
                  <a:pt x="144" y="104"/>
                  <a:pt x="144" y="104"/>
                  <a:pt x="144" y="104"/>
                </a:cubicBezTo>
                <a:cubicBezTo>
                  <a:pt x="146" y="109"/>
                  <a:pt x="146" y="109"/>
                  <a:pt x="146" y="109"/>
                </a:cubicBezTo>
                <a:cubicBezTo>
                  <a:pt x="147" y="111"/>
                  <a:pt x="150" y="112"/>
                  <a:pt x="152" y="111"/>
                </a:cubicBezTo>
                <a:lnTo>
                  <a:pt x="159" y="108"/>
                </a:lnTo>
                <a:close/>
                <a:moveTo>
                  <a:pt x="132" y="2"/>
                </a:moveTo>
                <a:cubicBezTo>
                  <a:pt x="123" y="7"/>
                  <a:pt x="123" y="7"/>
                  <a:pt x="123" y="7"/>
                </a:cubicBezTo>
                <a:cubicBezTo>
                  <a:pt x="123" y="30"/>
                  <a:pt x="123" y="30"/>
                  <a:pt x="123" y="30"/>
                </a:cubicBezTo>
                <a:cubicBezTo>
                  <a:pt x="137" y="23"/>
                  <a:pt x="137" y="23"/>
                  <a:pt x="137" y="23"/>
                </a:cubicBezTo>
                <a:cubicBezTo>
                  <a:pt x="139" y="22"/>
                  <a:pt x="142" y="22"/>
                  <a:pt x="144" y="22"/>
                </a:cubicBezTo>
                <a:cubicBezTo>
                  <a:pt x="144" y="0"/>
                  <a:pt x="144" y="0"/>
                  <a:pt x="144" y="0"/>
                </a:cubicBezTo>
                <a:cubicBezTo>
                  <a:pt x="140" y="0"/>
                  <a:pt x="136" y="1"/>
                  <a:pt x="132" y="2"/>
                </a:cubicBezTo>
                <a:close/>
                <a:moveTo>
                  <a:pt x="123" y="225"/>
                </a:moveTo>
                <a:cubicBezTo>
                  <a:pt x="144" y="216"/>
                  <a:pt x="144" y="216"/>
                  <a:pt x="144" y="216"/>
                </a:cubicBezTo>
                <a:cubicBezTo>
                  <a:pt x="144" y="187"/>
                  <a:pt x="144" y="187"/>
                  <a:pt x="144" y="187"/>
                </a:cubicBezTo>
                <a:cubicBezTo>
                  <a:pt x="135" y="191"/>
                  <a:pt x="135" y="191"/>
                  <a:pt x="135" y="191"/>
                </a:cubicBezTo>
                <a:cubicBezTo>
                  <a:pt x="133" y="192"/>
                  <a:pt x="130" y="191"/>
                  <a:pt x="129" y="189"/>
                </a:cubicBezTo>
                <a:cubicBezTo>
                  <a:pt x="123" y="177"/>
                  <a:pt x="123" y="177"/>
                  <a:pt x="123" y="177"/>
                </a:cubicBezTo>
                <a:cubicBezTo>
                  <a:pt x="123" y="225"/>
                  <a:pt x="123" y="225"/>
                  <a:pt x="123" y="225"/>
                </a:cubicBezTo>
                <a:close/>
                <a:moveTo>
                  <a:pt x="144" y="72"/>
                </a:moveTo>
                <a:cubicBezTo>
                  <a:pt x="144" y="89"/>
                  <a:pt x="144" y="89"/>
                  <a:pt x="144" y="89"/>
                </a:cubicBezTo>
                <a:cubicBezTo>
                  <a:pt x="142" y="90"/>
                  <a:pt x="142" y="90"/>
                  <a:pt x="142" y="90"/>
                </a:cubicBezTo>
                <a:cubicBezTo>
                  <a:pt x="140" y="91"/>
                  <a:pt x="139" y="94"/>
                  <a:pt x="140" y="96"/>
                </a:cubicBezTo>
                <a:cubicBezTo>
                  <a:pt x="144" y="104"/>
                  <a:pt x="144" y="104"/>
                  <a:pt x="144" y="104"/>
                </a:cubicBezTo>
                <a:cubicBezTo>
                  <a:pt x="144" y="128"/>
                  <a:pt x="144" y="128"/>
                  <a:pt x="144" y="128"/>
                </a:cubicBezTo>
                <a:cubicBezTo>
                  <a:pt x="143" y="127"/>
                  <a:pt x="141" y="127"/>
                  <a:pt x="139" y="128"/>
                </a:cubicBezTo>
                <a:cubicBezTo>
                  <a:pt x="123" y="135"/>
                  <a:pt x="123" y="135"/>
                  <a:pt x="123" y="135"/>
                </a:cubicBezTo>
                <a:cubicBezTo>
                  <a:pt x="123" y="125"/>
                  <a:pt x="123" y="125"/>
                  <a:pt x="123" y="125"/>
                </a:cubicBezTo>
                <a:cubicBezTo>
                  <a:pt x="135" y="119"/>
                  <a:pt x="135" y="119"/>
                  <a:pt x="135" y="119"/>
                </a:cubicBezTo>
                <a:cubicBezTo>
                  <a:pt x="137" y="118"/>
                  <a:pt x="138" y="115"/>
                  <a:pt x="137" y="113"/>
                </a:cubicBezTo>
                <a:cubicBezTo>
                  <a:pt x="137" y="113"/>
                  <a:pt x="137" y="113"/>
                  <a:pt x="137" y="113"/>
                </a:cubicBezTo>
                <a:cubicBezTo>
                  <a:pt x="131" y="100"/>
                  <a:pt x="131" y="100"/>
                  <a:pt x="131" y="100"/>
                </a:cubicBezTo>
                <a:cubicBezTo>
                  <a:pt x="130" y="98"/>
                  <a:pt x="128" y="97"/>
                  <a:pt x="126" y="98"/>
                </a:cubicBezTo>
                <a:cubicBezTo>
                  <a:pt x="123" y="99"/>
                  <a:pt x="123" y="99"/>
                  <a:pt x="123" y="99"/>
                </a:cubicBezTo>
                <a:cubicBezTo>
                  <a:pt x="123" y="82"/>
                  <a:pt x="123" y="82"/>
                  <a:pt x="123" y="82"/>
                </a:cubicBezTo>
                <a:cubicBezTo>
                  <a:pt x="144" y="72"/>
                  <a:pt x="144" y="72"/>
                  <a:pt x="144" y="72"/>
                </a:cubicBezTo>
                <a:close/>
                <a:moveTo>
                  <a:pt x="144" y="151"/>
                </a:moveTo>
                <a:cubicBezTo>
                  <a:pt x="144" y="162"/>
                  <a:pt x="144" y="162"/>
                  <a:pt x="144" y="162"/>
                </a:cubicBezTo>
                <a:cubicBezTo>
                  <a:pt x="125" y="171"/>
                  <a:pt x="125" y="171"/>
                  <a:pt x="125" y="171"/>
                </a:cubicBezTo>
                <a:cubicBezTo>
                  <a:pt x="124" y="171"/>
                  <a:pt x="124" y="172"/>
                  <a:pt x="123" y="172"/>
                </a:cubicBezTo>
                <a:cubicBezTo>
                  <a:pt x="123" y="161"/>
                  <a:pt x="123" y="161"/>
                  <a:pt x="123" y="161"/>
                </a:cubicBezTo>
                <a:lnTo>
                  <a:pt x="144" y="151"/>
                </a:lnTo>
                <a:close/>
                <a:moveTo>
                  <a:pt x="123" y="7"/>
                </a:moveTo>
                <a:cubicBezTo>
                  <a:pt x="99" y="18"/>
                  <a:pt x="99" y="18"/>
                  <a:pt x="99" y="18"/>
                </a:cubicBezTo>
                <a:cubicBezTo>
                  <a:pt x="99" y="41"/>
                  <a:pt x="99" y="41"/>
                  <a:pt x="99" y="41"/>
                </a:cubicBezTo>
                <a:cubicBezTo>
                  <a:pt x="123" y="30"/>
                  <a:pt x="123" y="30"/>
                  <a:pt x="123" y="30"/>
                </a:cubicBezTo>
                <a:cubicBezTo>
                  <a:pt x="123" y="7"/>
                  <a:pt x="123" y="7"/>
                  <a:pt x="123" y="7"/>
                </a:cubicBezTo>
                <a:close/>
                <a:moveTo>
                  <a:pt x="99" y="236"/>
                </a:moveTo>
                <a:cubicBezTo>
                  <a:pt x="100" y="236"/>
                  <a:pt x="102" y="235"/>
                  <a:pt x="103" y="235"/>
                </a:cubicBezTo>
                <a:cubicBezTo>
                  <a:pt x="123" y="225"/>
                  <a:pt x="123" y="225"/>
                  <a:pt x="123" y="225"/>
                </a:cubicBezTo>
                <a:cubicBezTo>
                  <a:pt x="123" y="177"/>
                  <a:pt x="123" y="177"/>
                  <a:pt x="123" y="177"/>
                </a:cubicBezTo>
                <a:cubicBezTo>
                  <a:pt x="123" y="176"/>
                  <a:pt x="123" y="176"/>
                  <a:pt x="123" y="176"/>
                </a:cubicBezTo>
                <a:cubicBezTo>
                  <a:pt x="122" y="175"/>
                  <a:pt x="123" y="174"/>
                  <a:pt x="123" y="172"/>
                </a:cubicBezTo>
                <a:cubicBezTo>
                  <a:pt x="123" y="161"/>
                  <a:pt x="123" y="161"/>
                  <a:pt x="123" y="161"/>
                </a:cubicBezTo>
                <a:cubicBezTo>
                  <a:pt x="121" y="162"/>
                  <a:pt x="121" y="162"/>
                  <a:pt x="121" y="162"/>
                </a:cubicBezTo>
                <a:cubicBezTo>
                  <a:pt x="119" y="163"/>
                  <a:pt x="116" y="162"/>
                  <a:pt x="115" y="159"/>
                </a:cubicBezTo>
                <a:cubicBezTo>
                  <a:pt x="109" y="147"/>
                  <a:pt x="109" y="147"/>
                  <a:pt x="109" y="147"/>
                </a:cubicBezTo>
                <a:cubicBezTo>
                  <a:pt x="108" y="145"/>
                  <a:pt x="109" y="142"/>
                  <a:pt x="111" y="141"/>
                </a:cubicBezTo>
                <a:cubicBezTo>
                  <a:pt x="123" y="135"/>
                  <a:pt x="123" y="135"/>
                  <a:pt x="123" y="135"/>
                </a:cubicBezTo>
                <a:cubicBezTo>
                  <a:pt x="123" y="125"/>
                  <a:pt x="123" y="125"/>
                  <a:pt x="123" y="125"/>
                </a:cubicBezTo>
                <a:cubicBezTo>
                  <a:pt x="107" y="132"/>
                  <a:pt x="107" y="132"/>
                  <a:pt x="107" y="132"/>
                </a:cubicBezTo>
                <a:cubicBezTo>
                  <a:pt x="105" y="133"/>
                  <a:pt x="102" y="132"/>
                  <a:pt x="101" y="130"/>
                </a:cubicBezTo>
                <a:cubicBezTo>
                  <a:pt x="99" y="124"/>
                  <a:pt x="99" y="124"/>
                  <a:pt x="99" y="124"/>
                </a:cubicBezTo>
                <a:cubicBezTo>
                  <a:pt x="99" y="150"/>
                  <a:pt x="99" y="150"/>
                  <a:pt x="99" y="150"/>
                </a:cubicBezTo>
                <a:cubicBezTo>
                  <a:pt x="99" y="150"/>
                  <a:pt x="99" y="151"/>
                  <a:pt x="100" y="151"/>
                </a:cubicBezTo>
                <a:cubicBezTo>
                  <a:pt x="106" y="164"/>
                  <a:pt x="106" y="164"/>
                  <a:pt x="106" y="164"/>
                </a:cubicBezTo>
                <a:cubicBezTo>
                  <a:pt x="106" y="164"/>
                  <a:pt x="106" y="164"/>
                  <a:pt x="106" y="164"/>
                </a:cubicBezTo>
                <a:cubicBezTo>
                  <a:pt x="107" y="166"/>
                  <a:pt x="106" y="169"/>
                  <a:pt x="104" y="170"/>
                </a:cubicBezTo>
                <a:cubicBezTo>
                  <a:pt x="99" y="172"/>
                  <a:pt x="99" y="172"/>
                  <a:pt x="99" y="172"/>
                </a:cubicBezTo>
                <a:cubicBezTo>
                  <a:pt x="99" y="183"/>
                  <a:pt x="99" y="183"/>
                  <a:pt x="99" y="183"/>
                </a:cubicBezTo>
                <a:cubicBezTo>
                  <a:pt x="108" y="179"/>
                  <a:pt x="108" y="179"/>
                  <a:pt x="108" y="179"/>
                </a:cubicBezTo>
                <a:cubicBezTo>
                  <a:pt x="110" y="178"/>
                  <a:pt x="113" y="179"/>
                  <a:pt x="114" y="181"/>
                </a:cubicBezTo>
                <a:cubicBezTo>
                  <a:pt x="120" y="194"/>
                  <a:pt x="120" y="194"/>
                  <a:pt x="120" y="194"/>
                </a:cubicBezTo>
                <a:cubicBezTo>
                  <a:pt x="120" y="194"/>
                  <a:pt x="120" y="194"/>
                  <a:pt x="120" y="194"/>
                </a:cubicBezTo>
                <a:cubicBezTo>
                  <a:pt x="121" y="196"/>
                  <a:pt x="120" y="198"/>
                  <a:pt x="118" y="199"/>
                </a:cubicBezTo>
                <a:cubicBezTo>
                  <a:pt x="99" y="208"/>
                  <a:pt x="99" y="208"/>
                  <a:pt x="99" y="208"/>
                </a:cubicBezTo>
                <a:cubicBezTo>
                  <a:pt x="99" y="236"/>
                  <a:pt x="99" y="236"/>
                  <a:pt x="99" y="236"/>
                </a:cubicBezTo>
                <a:close/>
                <a:moveTo>
                  <a:pt x="123" y="82"/>
                </a:moveTo>
                <a:cubicBezTo>
                  <a:pt x="123" y="99"/>
                  <a:pt x="123" y="99"/>
                  <a:pt x="123" y="99"/>
                </a:cubicBezTo>
                <a:cubicBezTo>
                  <a:pt x="99" y="111"/>
                  <a:pt x="99" y="111"/>
                  <a:pt x="99" y="111"/>
                </a:cubicBezTo>
                <a:cubicBezTo>
                  <a:pt x="99" y="94"/>
                  <a:pt x="99" y="94"/>
                  <a:pt x="99" y="94"/>
                </a:cubicBezTo>
                <a:lnTo>
                  <a:pt x="123" y="82"/>
                </a:lnTo>
                <a:close/>
                <a:moveTo>
                  <a:pt x="99" y="18"/>
                </a:moveTo>
                <a:cubicBezTo>
                  <a:pt x="71" y="31"/>
                  <a:pt x="71" y="31"/>
                  <a:pt x="71" y="31"/>
                </a:cubicBezTo>
                <a:cubicBezTo>
                  <a:pt x="71" y="54"/>
                  <a:pt x="71" y="54"/>
                  <a:pt x="71" y="54"/>
                </a:cubicBezTo>
                <a:cubicBezTo>
                  <a:pt x="99" y="41"/>
                  <a:pt x="99" y="41"/>
                  <a:pt x="99" y="41"/>
                </a:cubicBezTo>
                <a:cubicBezTo>
                  <a:pt x="99" y="18"/>
                  <a:pt x="99" y="18"/>
                  <a:pt x="99" y="18"/>
                </a:cubicBezTo>
                <a:close/>
                <a:moveTo>
                  <a:pt x="71" y="227"/>
                </a:moveTo>
                <a:cubicBezTo>
                  <a:pt x="77" y="235"/>
                  <a:pt x="88" y="239"/>
                  <a:pt x="99" y="236"/>
                </a:cubicBezTo>
                <a:cubicBezTo>
                  <a:pt x="99" y="208"/>
                  <a:pt x="99" y="208"/>
                  <a:pt x="99" y="208"/>
                </a:cubicBezTo>
                <a:cubicBezTo>
                  <a:pt x="89" y="212"/>
                  <a:pt x="89" y="212"/>
                  <a:pt x="89" y="212"/>
                </a:cubicBezTo>
                <a:cubicBezTo>
                  <a:pt x="87" y="213"/>
                  <a:pt x="85" y="213"/>
                  <a:pt x="84" y="210"/>
                </a:cubicBezTo>
                <a:cubicBezTo>
                  <a:pt x="78" y="197"/>
                  <a:pt x="78" y="197"/>
                  <a:pt x="78" y="197"/>
                </a:cubicBezTo>
                <a:cubicBezTo>
                  <a:pt x="77" y="195"/>
                  <a:pt x="78" y="193"/>
                  <a:pt x="80" y="192"/>
                </a:cubicBezTo>
                <a:cubicBezTo>
                  <a:pt x="99" y="183"/>
                  <a:pt x="99" y="183"/>
                  <a:pt x="99" y="183"/>
                </a:cubicBezTo>
                <a:cubicBezTo>
                  <a:pt x="99" y="172"/>
                  <a:pt x="99" y="172"/>
                  <a:pt x="99" y="172"/>
                </a:cubicBezTo>
                <a:cubicBezTo>
                  <a:pt x="75" y="183"/>
                  <a:pt x="75" y="183"/>
                  <a:pt x="75" y="183"/>
                </a:cubicBezTo>
                <a:cubicBezTo>
                  <a:pt x="74" y="184"/>
                  <a:pt x="72" y="183"/>
                  <a:pt x="71" y="182"/>
                </a:cubicBezTo>
                <a:cubicBezTo>
                  <a:pt x="71" y="227"/>
                  <a:pt x="71" y="227"/>
                  <a:pt x="71" y="227"/>
                </a:cubicBezTo>
                <a:close/>
                <a:moveTo>
                  <a:pt x="99" y="94"/>
                </a:moveTo>
                <a:cubicBezTo>
                  <a:pt x="99" y="111"/>
                  <a:pt x="99" y="111"/>
                  <a:pt x="99" y="111"/>
                </a:cubicBezTo>
                <a:cubicBezTo>
                  <a:pt x="97" y="111"/>
                  <a:pt x="97" y="111"/>
                  <a:pt x="97" y="111"/>
                </a:cubicBezTo>
                <a:cubicBezTo>
                  <a:pt x="95" y="112"/>
                  <a:pt x="94" y="115"/>
                  <a:pt x="95" y="117"/>
                </a:cubicBezTo>
                <a:cubicBezTo>
                  <a:pt x="99" y="124"/>
                  <a:pt x="99" y="124"/>
                  <a:pt x="99" y="124"/>
                </a:cubicBezTo>
                <a:cubicBezTo>
                  <a:pt x="99" y="150"/>
                  <a:pt x="99" y="150"/>
                  <a:pt x="99" y="150"/>
                </a:cubicBezTo>
                <a:cubicBezTo>
                  <a:pt x="97" y="149"/>
                  <a:pt x="96" y="148"/>
                  <a:pt x="94" y="149"/>
                </a:cubicBezTo>
                <a:cubicBezTo>
                  <a:pt x="71" y="160"/>
                  <a:pt x="71" y="160"/>
                  <a:pt x="71" y="160"/>
                </a:cubicBezTo>
                <a:cubicBezTo>
                  <a:pt x="71" y="149"/>
                  <a:pt x="71" y="149"/>
                  <a:pt x="71" y="149"/>
                </a:cubicBezTo>
                <a:cubicBezTo>
                  <a:pt x="90" y="140"/>
                  <a:pt x="90" y="140"/>
                  <a:pt x="90" y="140"/>
                </a:cubicBezTo>
                <a:cubicBezTo>
                  <a:pt x="92" y="139"/>
                  <a:pt x="93" y="136"/>
                  <a:pt x="92" y="134"/>
                </a:cubicBezTo>
                <a:cubicBezTo>
                  <a:pt x="92" y="134"/>
                  <a:pt x="92" y="134"/>
                  <a:pt x="92" y="134"/>
                </a:cubicBezTo>
                <a:cubicBezTo>
                  <a:pt x="86" y="122"/>
                  <a:pt x="86" y="122"/>
                  <a:pt x="86" y="122"/>
                </a:cubicBezTo>
                <a:cubicBezTo>
                  <a:pt x="85" y="119"/>
                  <a:pt x="82" y="118"/>
                  <a:pt x="80" y="119"/>
                </a:cubicBezTo>
                <a:cubicBezTo>
                  <a:pt x="71" y="124"/>
                  <a:pt x="71" y="124"/>
                  <a:pt x="71" y="124"/>
                </a:cubicBezTo>
                <a:cubicBezTo>
                  <a:pt x="71" y="107"/>
                  <a:pt x="71" y="107"/>
                  <a:pt x="71" y="107"/>
                </a:cubicBezTo>
                <a:lnTo>
                  <a:pt x="99" y="94"/>
                </a:lnTo>
                <a:close/>
                <a:moveTo>
                  <a:pt x="71" y="31"/>
                </a:moveTo>
                <a:cubicBezTo>
                  <a:pt x="20" y="55"/>
                  <a:pt x="20" y="55"/>
                  <a:pt x="20" y="55"/>
                </a:cubicBezTo>
                <a:cubicBezTo>
                  <a:pt x="6" y="62"/>
                  <a:pt x="0" y="78"/>
                  <a:pt x="7" y="91"/>
                </a:cubicBezTo>
                <a:cubicBezTo>
                  <a:pt x="68" y="222"/>
                  <a:pt x="68" y="222"/>
                  <a:pt x="68" y="222"/>
                </a:cubicBezTo>
                <a:cubicBezTo>
                  <a:pt x="69" y="223"/>
                  <a:pt x="70" y="225"/>
                  <a:pt x="71" y="227"/>
                </a:cubicBezTo>
                <a:cubicBezTo>
                  <a:pt x="71" y="182"/>
                  <a:pt x="71" y="182"/>
                  <a:pt x="71" y="182"/>
                </a:cubicBezTo>
                <a:cubicBezTo>
                  <a:pt x="71" y="182"/>
                  <a:pt x="70" y="181"/>
                  <a:pt x="70" y="181"/>
                </a:cubicBezTo>
                <a:cubicBezTo>
                  <a:pt x="64" y="168"/>
                  <a:pt x="64" y="168"/>
                  <a:pt x="64" y="168"/>
                </a:cubicBezTo>
                <a:cubicBezTo>
                  <a:pt x="63" y="166"/>
                  <a:pt x="64" y="163"/>
                  <a:pt x="66" y="162"/>
                </a:cubicBezTo>
                <a:cubicBezTo>
                  <a:pt x="71" y="160"/>
                  <a:pt x="71" y="160"/>
                  <a:pt x="71" y="160"/>
                </a:cubicBezTo>
                <a:cubicBezTo>
                  <a:pt x="71" y="149"/>
                  <a:pt x="71" y="149"/>
                  <a:pt x="71" y="149"/>
                </a:cubicBezTo>
                <a:cubicBezTo>
                  <a:pt x="62" y="153"/>
                  <a:pt x="62" y="153"/>
                  <a:pt x="62" y="153"/>
                </a:cubicBezTo>
                <a:cubicBezTo>
                  <a:pt x="60" y="154"/>
                  <a:pt x="57" y="153"/>
                  <a:pt x="56" y="151"/>
                </a:cubicBezTo>
                <a:cubicBezTo>
                  <a:pt x="50" y="138"/>
                  <a:pt x="50" y="138"/>
                  <a:pt x="50" y="138"/>
                </a:cubicBezTo>
                <a:cubicBezTo>
                  <a:pt x="49" y="136"/>
                  <a:pt x="50" y="134"/>
                  <a:pt x="52" y="133"/>
                </a:cubicBezTo>
                <a:cubicBezTo>
                  <a:pt x="71" y="124"/>
                  <a:pt x="71" y="124"/>
                  <a:pt x="71" y="124"/>
                </a:cubicBezTo>
                <a:cubicBezTo>
                  <a:pt x="71" y="107"/>
                  <a:pt x="71" y="107"/>
                  <a:pt x="71" y="107"/>
                </a:cubicBezTo>
                <a:cubicBezTo>
                  <a:pt x="53" y="115"/>
                  <a:pt x="53" y="115"/>
                  <a:pt x="53" y="115"/>
                </a:cubicBezTo>
                <a:cubicBezTo>
                  <a:pt x="46" y="118"/>
                  <a:pt x="38" y="116"/>
                  <a:pt x="35" y="109"/>
                </a:cubicBezTo>
                <a:cubicBezTo>
                  <a:pt x="26" y="89"/>
                  <a:pt x="26" y="89"/>
                  <a:pt x="26" y="89"/>
                </a:cubicBezTo>
                <a:cubicBezTo>
                  <a:pt x="23" y="83"/>
                  <a:pt x="26" y="75"/>
                  <a:pt x="33" y="72"/>
                </a:cubicBezTo>
                <a:cubicBezTo>
                  <a:pt x="71" y="54"/>
                  <a:pt x="71" y="54"/>
                  <a:pt x="71" y="54"/>
                </a:cubicBezTo>
                <a:lnTo>
                  <a:pt x="71" y="31"/>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9" name="Rectangle 59"/>
          <p:cNvSpPr>
            <a:spLocks noChangeArrowheads="1"/>
          </p:cNvSpPr>
          <p:nvPr/>
        </p:nvSpPr>
        <p:spPr bwMode="auto">
          <a:xfrm>
            <a:off x="6873120" y="2105880"/>
            <a:ext cx="47017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0" name="Rectangle 60"/>
          <p:cNvSpPr>
            <a:spLocks noChangeArrowheads="1"/>
          </p:cNvSpPr>
          <p:nvPr/>
        </p:nvSpPr>
        <p:spPr bwMode="auto">
          <a:xfrm>
            <a:off x="6892165" y="2058267"/>
            <a:ext cx="43208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1" name="Rectangle 61"/>
          <p:cNvSpPr>
            <a:spLocks noChangeArrowheads="1"/>
          </p:cNvSpPr>
          <p:nvPr/>
        </p:nvSpPr>
        <p:spPr bwMode="auto">
          <a:xfrm>
            <a:off x="7062380" y="2009464"/>
            <a:ext cx="9165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2" name="Rectangle 62"/>
          <p:cNvSpPr>
            <a:spLocks noChangeArrowheads="1"/>
          </p:cNvSpPr>
          <p:nvPr/>
        </p:nvSpPr>
        <p:spPr bwMode="auto">
          <a:xfrm>
            <a:off x="7079045" y="1834488"/>
            <a:ext cx="58326" cy="190450"/>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3" name="Rectangle 63"/>
          <p:cNvSpPr>
            <a:spLocks noChangeArrowheads="1"/>
          </p:cNvSpPr>
          <p:nvPr/>
        </p:nvSpPr>
        <p:spPr bwMode="auto">
          <a:xfrm>
            <a:off x="7062380" y="1824966"/>
            <a:ext cx="9165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4" name="Rectangle 64"/>
          <p:cNvSpPr>
            <a:spLocks noChangeArrowheads="1"/>
          </p:cNvSpPr>
          <p:nvPr/>
        </p:nvSpPr>
        <p:spPr bwMode="auto">
          <a:xfrm>
            <a:off x="7201647" y="2009464"/>
            <a:ext cx="89274"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5" name="Rectangle 65"/>
          <p:cNvSpPr>
            <a:spLocks noChangeArrowheads="1"/>
          </p:cNvSpPr>
          <p:nvPr/>
        </p:nvSpPr>
        <p:spPr bwMode="auto">
          <a:xfrm>
            <a:off x="7217121" y="1834488"/>
            <a:ext cx="57135" cy="190450"/>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6" name="Rectangle 66"/>
          <p:cNvSpPr>
            <a:spLocks noChangeArrowheads="1"/>
          </p:cNvSpPr>
          <p:nvPr/>
        </p:nvSpPr>
        <p:spPr bwMode="auto">
          <a:xfrm>
            <a:off x="7201647" y="1824966"/>
            <a:ext cx="89274"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7" name="Rectangle 67"/>
          <p:cNvSpPr>
            <a:spLocks noChangeArrowheads="1"/>
          </p:cNvSpPr>
          <p:nvPr/>
        </p:nvSpPr>
        <p:spPr bwMode="auto">
          <a:xfrm>
            <a:off x="6925494" y="2009464"/>
            <a:ext cx="9165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8" name="Rectangle 68"/>
          <p:cNvSpPr>
            <a:spLocks noChangeArrowheads="1"/>
          </p:cNvSpPr>
          <p:nvPr/>
        </p:nvSpPr>
        <p:spPr bwMode="auto">
          <a:xfrm>
            <a:off x="6940969" y="1834488"/>
            <a:ext cx="59516" cy="190450"/>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9" name="Rectangle 69"/>
          <p:cNvSpPr>
            <a:spLocks noChangeArrowheads="1"/>
          </p:cNvSpPr>
          <p:nvPr/>
        </p:nvSpPr>
        <p:spPr bwMode="auto">
          <a:xfrm>
            <a:off x="6925494" y="1824966"/>
            <a:ext cx="9165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0" name="Rectangle 70"/>
          <p:cNvSpPr>
            <a:spLocks noChangeArrowheads="1"/>
          </p:cNvSpPr>
          <p:nvPr/>
        </p:nvSpPr>
        <p:spPr bwMode="auto">
          <a:xfrm>
            <a:off x="6892165" y="1772592"/>
            <a:ext cx="43208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1" name="Freeform 71"/>
          <p:cNvSpPr>
            <a:spLocks/>
          </p:cNvSpPr>
          <p:nvPr/>
        </p:nvSpPr>
        <p:spPr bwMode="auto">
          <a:xfrm>
            <a:off x="6892165" y="1634515"/>
            <a:ext cx="432085" cy="138077"/>
          </a:xfrm>
          <a:custGeom>
            <a:avLst/>
            <a:gdLst>
              <a:gd name="T0" fmla="*/ 181 w 363"/>
              <a:gd name="T1" fmla="*/ 0 h 116"/>
              <a:gd name="T2" fmla="*/ 363 w 363"/>
              <a:gd name="T3" fmla="*/ 116 h 116"/>
              <a:gd name="T4" fmla="*/ 0 w 363"/>
              <a:gd name="T5" fmla="*/ 116 h 116"/>
              <a:gd name="T6" fmla="*/ 181 w 363"/>
              <a:gd name="T7" fmla="*/ 0 h 116"/>
            </a:gdLst>
            <a:ahLst/>
            <a:cxnLst>
              <a:cxn ang="0">
                <a:pos x="T0" y="T1"/>
              </a:cxn>
              <a:cxn ang="0">
                <a:pos x="T2" y="T3"/>
              </a:cxn>
              <a:cxn ang="0">
                <a:pos x="T4" y="T5"/>
              </a:cxn>
              <a:cxn ang="0">
                <a:pos x="T6" y="T7"/>
              </a:cxn>
            </a:cxnLst>
            <a:rect l="0" t="0" r="r" b="b"/>
            <a:pathLst>
              <a:path w="363" h="116">
                <a:moveTo>
                  <a:pt x="181" y="0"/>
                </a:moveTo>
                <a:lnTo>
                  <a:pt x="363" y="116"/>
                </a:lnTo>
                <a:lnTo>
                  <a:pt x="0" y="116"/>
                </a:lnTo>
                <a:lnTo>
                  <a:pt x="181"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2" name="Freeform 72"/>
          <p:cNvSpPr>
            <a:spLocks noEditPoints="1"/>
          </p:cNvSpPr>
          <p:nvPr/>
        </p:nvSpPr>
        <p:spPr bwMode="auto">
          <a:xfrm>
            <a:off x="5704231" y="1759498"/>
            <a:ext cx="599919" cy="391614"/>
          </a:xfrm>
          <a:custGeom>
            <a:avLst/>
            <a:gdLst>
              <a:gd name="T0" fmla="*/ 82 w 367"/>
              <a:gd name="T1" fmla="*/ 27 h 240"/>
              <a:gd name="T2" fmla="*/ 367 w 367"/>
              <a:gd name="T3" fmla="*/ 120 h 240"/>
              <a:gd name="T4" fmla="*/ 82 w 367"/>
              <a:gd name="T5" fmla="*/ 213 h 240"/>
              <a:gd name="T6" fmla="*/ 82 w 367"/>
              <a:gd name="T7" fmla="*/ 177 h 240"/>
              <a:gd name="T8" fmla="*/ 127 w 367"/>
              <a:gd name="T9" fmla="*/ 143 h 240"/>
              <a:gd name="T10" fmla="*/ 127 w 367"/>
              <a:gd name="T11" fmla="*/ 87 h 240"/>
              <a:gd name="T12" fmla="*/ 138 w 367"/>
              <a:gd name="T13" fmla="*/ 87 h 240"/>
              <a:gd name="T14" fmla="*/ 138 w 367"/>
              <a:gd name="T15" fmla="*/ 64 h 240"/>
              <a:gd name="T16" fmla="*/ 127 w 367"/>
              <a:gd name="T17" fmla="*/ 64 h 240"/>
              <a:gd name="T18" fmla="*/ 102 w 367"/>
              <a:gd name="T19" fmla="*/ 64 h 240"/>
              <a:gd name="T20" fmla="*/ 91 w 367"/>
              <a:gd name="T21" fmla="*/ 64 h 240"/>
              <a:gd name="T22" fmla="*/ 91 w 367"/>
              <a:gd name="T23" fmla="*/ 87 h 240"/>
              <a:gd name="T24" fmla="*/ 102 w 367"/>
              <a:gd name="T25" fmla="*/ 87 h 240"/>
              <a:gd name="T26" fmla="*/ 102 w 367"/>
              <a:gd name="T27" fmla="*/ 143 h 240"/>
              <a:gd name="T28" fmla="*/ 82 w 367"/>
              <a:gd name="T29" fmla="*/ 156 h 240"/>
              <a:gd name="T30" fmla="*/ 82 w 367"/>
              <a:gd name="T31" fmla="*/ 27 h 240"/>
              <a:gd name="T32" fmla="*/ 0 w 367"/>
              <a:gd name="T33" fmla="*/ 0 h 240"/>
              <a:gd name="T34" fmla="*/ 82 w 367"/>
              <a:gd name="T35" fmla="*/ 27 h 240"/>
              <a:gd name="T36" fmla="*/ 82 w 367"/>
              <a:gd name="T37" fmla="*/ 156 h 240"/>
              <a:gd name="T38" fmla="*/ 82 w 367"/>
              <a:gd name="T39" fmla="*/ 156 h 240"/>
              <a:gd name="T40" fmla="*/ 62 w 367"/>
              <a:gd name="T41" fmla="*/ 143 h 240"/>
              <a:gd name="T42" fmla="*/ 62 w 367"/>
              <a:gd name="T43" fmla="*/ 87 h 240"/>
              <a:gd name="T44" fmla="*/ 73 w 367"/>
              <a:gd name="T45" fmla="*/ 87 h 240"/>
              <a:gd name="T46" fmla="*/ 73 w 367"/>
              <a:gd name="T47" fmla="*/ 64 h 240"/>
              <a:gd name="T48" fmla="*/ 62 w 367"/>
              <a:gd name="T49" fmla="*/ 64 h 240"/>
              <a:gd name="T50" fmla="*/ 37 w 367"/>
              <a:gd name="T51" fmla="*/ 64 h 240"/>
              <a:gd name="T52" fmla="*/ 26 w 367"/>
              <a:gd name="T53" fmla="*/ 64 h 240"/>
              <a:gd name="T54" fmla="*/ 26 w 367"/>
              <a:gd name="T55" fmla="*/ 87 h 240"/>
              <a:gd name="T56" fmla="*/ 37 w 367"/>
              <a:gd name="T57" fmla="*/ 87 h 240"/>
              <a:gd name="T58" fmla="*/ 37 w 367"/>
              <a:gd name="T59" fmla="*/ 143 h 240"/>
              <a:gd name="T60" fmla="*/ 82 w 367"/>
              <a:gd name="T61" fmla="*/ 177 h 240"/>
              <a:gd name="T62" fmla="*/ 82 w 367"/>
              <a:gd name="T63" fmla="*/ 177 h 240"/>
              <a:gd name="T64" fmla="*/ 82 w 367"/>
              <a:gd name="T65" fmla="*/ 213 h 240"/>
              <a:gd name="T66" fmla="*/ 0 w 367"/>
              <a:gd name="T67" fmla="*/ 240 h 240"/>
              <a:gd name="T68" fmla="*/ 0 w 367"/>
              <a:gd name="T69"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67" h="240">
                <a:moveTo>
                  <a:pt x="82" y="27"/>
                </a:moveTo>
                <a:cubicBezTo>
                  <a:pt x="367" y="120"/>
                  <a:pt x="367" y="120"/>
                  <a:pt x="367" y="120"/>
                </a:cubicBezTo>
                <a:cubicBezTo>
                  <a:pt x="82" y="213"/>
                  <a:pt x="82" y="213"/>
                  <a:pt x="82" y="213"/>
                </a:cubicBezTo>
                <a:cubicBezTo>
                  <a:pt x="82" y="177"/>
                  <a:pt x="82" y="177"/>
                  <a:pt x="82" y="177"/>
                </a:cubicBezTo>
                <a:cubicBezTo>
                  <a:pt x="107" y="177"/>
                  <a:pt x="127" y="162"/>
                  <a:pt x="127" y="143"/>
                </a:cubicBezTo>
                <a:cubicBezTo>
                  <a:pt x="127" y="87"/>
                  <a:pt x="127" y="87"/>
                  <a:pt x="127" y="87"/>
                </a:cubicBezTo>
                <a:cubicBezTo>
                  <a:pt x="138" y="87"/>
                  <a:pt x="138" y="87"/>
                  <a:pt x="138" y="87"/>
                </a:cubicBezTo>
                <a:cubicBezTo>
                  <a:pt x="138" y="64"/>
                  <a:pt x="138" y="64"/>
                  <a:pt x="138" y="64"/>
                </a:cubicBezTo>
                <a:cubicBezTo>
                  <a:pt x="127" y="64"/>
                  <a:pt x="127" y="64"/>
                  <a:pt x="127" y="64"/>
                </a:cubicBezTo>
                <a:cubicBezTo>
                  <a:pt x="102" y="64"/>
                  <a:pt x="102" y="64"/>
                  <a:pt x="102" y="64"/>
                </a:cubicBezTo>
                <a:cubicBezTo>
                  <a:pt x="91" y="64"/>
                  <a:pt x="91" y="64"/>
                  <a:pt x="91" y="64"/>
                </a:cubicBezTo>
                <a:cubicBezTo>
                  <a:pt x="91" y="87"/>
                  <a:pt x="91" y="87"/>
                  <a:pt x="91" y="87"/>
                </a:cubicBezTo>
                <a:cubicBezTo>
                  <a:pt x="102" y="87"/>
                  <a:pt x="102" y="87"/>
                  <a:pt x="102" y="87"/>
                </a:cubicBezTo>
                <a:cubicBezTo>
                  <a:pt x="102" y="143"/>
                  <a:pt x="102" y="143"/>
                  <a:pt x="102" y="143"/>
                </a:cubicBezTo>
                <a:cubicBezTo>
                  <a:pt x="102" y="150"/>
                  <a:pt x="93" y="156"/>
                  <a:pt x="82" y="156"/>
                </a:cubicBezTo>
                <a:lnTo>
                  <a:pt x="82" y="27"/>
                </a:lnTo>
                <a:close/>
                <a:moveTo>
                  <a:pt x="0" y="0"/>
                </a:moveTo>
                <a:cubicBezTo>
                  <a:pt x="82" y="27"/>
                  <a:pt x="82" y="27"/>
                  <a:pt x="82" y="27"/>
                </a:cubicBezTo>
                <a:cubicBezTo>
                  <a:pt x="82" y="156"/>
                  <a:pt x="82" y="156"/>
                  <a:pt x="82" y="156"/>
                </a:cubicBezTo>
                <a:cubicBezTo>
                  <a:pt x="82" y="156"/>
                  <a:pt x="82" y="156"/>
                  <a:pt x="82" y="156"/>
                </a:cubicBezTo>
                <a:cubicBezTo>
                  <a:pt x="71" y="156"/>
                  <a:pt x="62" y="150"/>
                  <a:pt x="62" y="143"/>
                </a:cubicBezTo>
                <a:cubicBezTo>
                  <a:pt x="62" y="87"/>
                  <a:pt x="62" y="87"/>
                  <a:pt x="62" y="87"/>
                </a:cubicBezTo>
                <a:cubicBezTo>
                  <a:pt x="73" y="87"/>
                  <a:pt x="73" y="87"/>
                  <a:pt x="73" y="87"/>
                </a:cubicBezTo>
                <a:cubicBezTo>
                  <a:pt x="73" y="64"/>
                  <a:pt x="73" y="64"/>
                  <a:pt x="73" y="64"/>
                </a:cubicBezTo>
                <a:cubicBezTo>
                  <a:pt x="62" y="64"/>
                  <a:pt x="62" y="64"/>
                  <a:pt x="62" y="64"/>
                </a:cubicBezTo>
                <a:cubicBezTo>
                  <a:pt x="37" y="64"/>
                  <a:pt x="37" y="64"/>
                  <a:pt x="37" y="64"/>
                </a:cubicBezTo>
                <a:cubicBezTo>
                  <a:pt x="26" y="64"/>
                  <a:pt x="26" y="64"/>
                  <a:pt x="26" y="64"/>
                </a:cubicBezTo>
                <a:cubicBezTo>
                  <a:pt x="26" y="87"/>
                  <a:pt x="26" y="87"/>
                  <a:pt x="26" y="87"/>
                </a:cubicBezTo>
                <a:cubicBezTo>
                  <a:pt x="37" y="87"/>
                  <a:pt x="37" y="87"/>
                  <a:pt x="37" y="87"/>
                </a:cubicBezTo>
                <a:cubicBezTo>
                  <a:pt x="37" y="143"/>
                  <a:pt x="37" y="143"/>
                  <a:pt x="37" y="143"/>
                </a:cubicBezTo>
                <a:cubicBezTo>
                  <a:pt x="37" y="162"/>
                  <a:pt x="57" y="177"/>
                  <a:pt x="82" y="177"/>
                </a:cubicBezTo>
                <a:cubicBezTo>
                  <a:pt x="82" y="177"/>
                  <a:pt x="82" y="177"/>
                  <a:pt x="82" y="177"/>
                </a:cubicBezTo>
                <a:cubicBezTo>
                  <a:pt x="82" y="213"/>
                  <a:pt x="82" y="213"/>
                  <a:pt x="82" y="213"/>
                </a:cubicBezTo>
                <a:cubicBezTo>
                  <a:pt x="0" y="240"/>
                  <a:pt x="0" y="240"/>
                  <a:pt x="0" y="240"/>
                </a:cubicBezTo>
                <a:lnTo>
                  <a:pt x="0"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3" name="Freeform 73"/>
          <p:cNvSpPr>
            <a:spLocks noEditPoints="1"/>
          </p:cNvSpPr>
          <p:nvPr/>
        </p:nvSpPr>
        <p:spPr bwMode="auto">
          <a:xfrm>
            <a:off x="7027861" y="2189202"/>
            <a:ext cx="140457" cy="245205"/>
          </a:xfrm>
          <a:custGeom>
            <a:avLst/>
            <a:gdLst>
              <a:gd name="T0" fmla="*/ 37 w 86"/>
              <a:gd name="T1" fmla="*/ 128 h 150"/>
              <a:gd name="T2" fmla="*/ 34 w 86"/>
              <a:gd name="T3" fmla="*/ 127 h 150"/>
              <a:gd name="T4" fmla="*/ 34 w 86"/>
              <a:gd name="T5" fmla="*/ 150 h 150"/>
              <a:gd name="T6" fmla="*/ 45 w 86"/>
              <a:gd name="T7" fmla="*/ 142 h 150"/>
              <a:gd name="T8" fmla="*/ 37 w 86"/>
              <a:gd name="T9" fmla="*/ 128 h 150"/>
              <a:gd name="T10" fmla="*/ 34 w 86"/>
              <a:gd name="T11" fmla="*/ 118 h 150"/>
              <a:gd name="T12" fmla="*/ 34 w 86"/>
              <a:gd name="T13" fmla="*/ 51 h 150"/>
              <a:gd name="T14" fmla="*/ 51 w 86"/>
              <a:gd name="T15" fmla="*/ 46 h 150"/>
              <a:gd name="T16" fmla="*/ 61 w 86"/>
              <a:gd name="T17" fmla="*/ 8 h 150"/>
              <a:gd name="T18" fmla="*/ 72 w 86"/>
              <a:gd name="T19" fmla="*/ 1 h 150"/>
              <a:gd name="T20" fmla="*/ 78 w 86"/>
              <a:gd name="T21" fmla="*/ 12 h 150"/>
              <a:gd name="T22" fmla="*/ 69 w 86"/>
              <a:gd name="T23" fmla="*/ 51 h 150"/>
              <a:gd name="T24" fmla="*/ 82 w 86"/>
              <a:gd name="T25" fmla="*/ 84 h 150"/>
              <a:gd name="T26" fmla="*/ 77 w 86"/>
              <a:gd name="T27" fmla="*/ 103 h 150"/>
              <a:gd name="T28" fmla="*/ 77 w 86"/>
              <a:gd name="T29" fmla="*/ 103 h 150"/>
              <a:gd name="T30" fmla="*/ 86 w 86"/>
              <a:gd name="T31" fmla="*/ 117 h 150"/>
              <a:gd name="T32" fmla="*/ 83 w 86"/>
              <a:gd name="T33" fmla="*/ 130 h 150"/>
              <a:gd name="T34" fmla="*/ 34 w 86"/>
              <a:gd name="T35" fmla="*/ 118 h 150"/>
              <a:gd name="T36" fmla="*/ 34 w 86"/>
              <a:gd name="T37" fmla="*/ 127 h 150"/>
              <a:gd name="T38" fmla="*/ 23 w 86"/>
              <a:gd name="T39" fmla="*/ 136 h 150"/>
              <a:gd name="T40" fmla="*/ 31 w 86"/>
              <a:gd name="T41" fmla="*/ 150 h 150"/>
              <a:gd name="T42" fmla="*/ 34 w 86"/>
              <a:gd name="T43" fmla="*/ 150 h 150"/>
              <a:gd name="T44" fmla="*/ 34 w 86"/>
              <a:gd name="T45" fmla="*/ 127 h 150"/>
              <a:gd name="T46" fmla="*/ 34 w 86"/>
              <a:gd name="T47" fmla="*/ 51 h 150"/>
              <a:gd name="T48" fmla="*/ 34 w 86"/>
              <a:gd name="T49" fmla="*/ 118 h 150"/>
              <a:gd name="T50" fmla="*/ 0 w 86"/>
              <a:gd name="T51" fmla="*/ 109 h 150"/>
              <a:gd name="T52" fmla="*/ 3 w 86"/>
              <a:gd name="T53" fmla="*/ 96 h 150"/>
              <a:gd name="T54" fmla="*/ 18 w 86"/>
              <a:gd name="T55" fmla="*/ 88 h 150"/>
              <a:gd name="T56" fmla="*/ 23 w 86"/>
              <a:gd name="T57" fmla="*/ 69 h 150"/>
              <a:gd name="T58" fmla="*/ 34 w 86"/>
              <a:gd name="T59" fmla="*/ 51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6" h="150">
                <a:moveTo>
                  <a:pt x="37" y="128"/>
                </a:moveTo>
                <a:cubicBezTo>
                  <a:pt x="36" y="127"/>
                  <a:pt x="35" y="127"/>
                  <a:pt x="34" y="127"/>
                </a:cubicBezTo>
                <a:cubicBezTo>
                  <a:pt x="34" y="150"/>
                  <a:pt x="34" y="150"/>
                  <a:pt x="34" y="150"/>
                </a:cubicBezTo>
                <a:cubicBezTo>
                  <a:pt x="39" y="150"/>
                  <a:pt x="44" y="147"/>
                  <a:pt x="45" y="142"/>
                </a:cubicBezTo>
                <a:cubicBezTo>
                  <a:pt x="47" y="136"/>
                  <a:pt x="43" y="129"/>
                  <a:pt x="37" y="128"/>
                </a:cubicBezTo>
                <a:close/>
                <a:moveTo>
                  <a:pt x="34" y="118"/>
                </a:moveTo>
                <a:cubicBezTo>
                  <a:pt x="34" y="51"/>
                  <a:pt x="34" y="51"/>
                  <a:pt x="34" y="51"/>
                </a:cubicBezTo>
                <a:cubicBezTo>
                  <a:pt x="39" y="48"/>
                  <a:pt x="45" y="46"/>
                  <a:pt x="51" y="46"/>
                </a:cubicBezTo>
                <a:cubicBezTo>
                  <a:pt x="61" y="8"/>
                  <a:pt x="61" y="8"/>
                  <a:pt x="61" y="8"/>
                </a:cubicBezTo>
                <a:cubicBezTo>
                  <a:pt x="62" y="3"/>
                  <a:pt x="67" y="0"/>
                  <a:pt x="72" y="1"/>
                </a:cubicBezTo>
                <a:cubicBezTo>
                  <a:pt x="77" y="2"/>
                  <a:pt x="80" y="7"/>
                  <a:pt x="78" y="12"/>
                </a:cubicBezTo>
                <a:cubicBezTo>
                  <a:pt x="69" y="51"/>
                  <a:pt x="69" y="51"/>
                  <a:pt x="69" y="51"/>
                </a:cubicBezTo>
                <a:cubicBezTo>
                  <a:pt x="79" y="57"/>
                  <a:pt x="86" y="68"/>
                  <a:pt x="82" y="84"/>
                </a:cubicBezTo>
                <a:cubicBezTo>
                  <a:pt x="82" y="84"/>
                  <a:pt x="79" y="97"/>
                  <a:pt x="77" y="103"/>
                </a:cubicBezTo>
                <a:cubicBezTo>
                  <a:pt x="77" y="103"/>
                  <a:pt x="77" y="103"/>
                  <a:pt x="77" y="103"/>
                </a:cubicBezTo>
                <a:cubicBezTo>
                  <a:pt x="75" y="112"/>
                  <a:pt x="86" y="117"/>
                  <a:pt x="86" y="117"/>
                </a:cubicBezTo>
                <a:cubicBezTo>
                  <a:pt x="83" y="130"/>
                  <a:pt x="83" y="130"/>
                  <a:pt x="83" y="130"/>
                </a:cubicBezTo>
                <a:lnTo>
                  <a:pt x="34" y="118"/>
                </a:lnTo>
                <a:close/>
                <a:moveTo>
                  <a:pt x="34" y="127"/>
                </a:moveTo>
                <a:cubicBezTo>
                  <a:pt x="29" y="127"/>
                  <a:pt x="24" y="131"/>
                  <a:pt x="23" y="136"/>
                </a:cubicBezTo>
                <a:cubicBezTo>
                  <a:pt x="21" y="142"/>
                  <a:pt x="25" y="148"/>
                  <a:pt x="31" y="150"/>
                </a:cubicBezTo>
                <a:cubicBezTo>
                  <a:pt x="32" y="150"/>
                  <a:pt x="33" y="150"/>
                  <a:pt x="34" y="150"/>
                </a:cubicBezTo>
                <a:cubicBezTo>
                  <a:pt x="34" y="127"/>
                  <a:pt x="34" y="127"/>
                  <a:pt x="34" y="127"/>
                </a:cubicBezTo>
                <a:close/>
                <a:moveTo>
                  <a:pt x="34" y="51"/>
                </a:moveTo>
                <a:cubicBezTo>
                  <a:pt x="34" y="118"/>
                  <a:pt x="34" y="118"/>
                  <a:pt x="34" y="118"/>
                </a:cubicBezTo>
                <a:cubicBezTo>
                  <a:pt x="0" y="109"/>
                  <a:pt x="0" y="109"/>
                  <a:pt x="0" y="109"/>
                </a:cubicBezTo>
                <a:cubicBezTo>
                  <a:pt x="3" y="96"/>
                  <a:pt x="3" y="96"/>
                  <a:pt x="3" y="96"/>
                </a:cubicBezTo>
                <a:cubicBezTo>
                  <a:pt x="3" y="96"/>
                  <a:pt x="16" y="97"/>
                  <a:pt x="18" y="88"/>
                </a:cubicBezTo>
                <a:cubicBezTo>
                  <a:pt x="20" y="80"/>
                  <a:pt x="23" y="69"/>
                  <a:pt x="23" y="69"/>
                </a:cubicBezTo>
                <a:cubicBezTo>
                  <a:pt x="25" y="61"/>
                  <a:pt x="29" y="55"/>
                  <a:pt x="34" y="51"/>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4" name="Freeform 74"/>
          <p:cNvSpPr>
            <a:spLocks noEditPoints="1"/>
          </p:cNvSpPr>
          <p:nvPr/>
        </p:nvSpPr>
        <p:spPr bwMode="auto">
          <a:xfrm>
            <a:off x="5801836" y="1348840"/>
            <a:ext cx="282105" cy="345191"/>
          </a:xfrm>
          <a:custGeom>
            <a:avLst/>
            <a:gdLst>
              <a:gd name="T0" fmla="*/ 172 w 172"/>
              <a:gd name="T1" fmla="*/ 9 h 211"/>
              <a:gd name="T2" fmla="*/ 121 w 172"/>
              <a:gd name="T3" fmla="*/ 37 h 211"/>
              <a:gd name="T4" fmla="*/ 143 w 172"/>
              <a:gd name="T5" fmla="*/ 211 h 211"/>
              <a:gd name="T6" fmla="*/ 124 w 172"/>
              <a:gd name="T7" fmla="*/ 165 h 211"/>
              <a:gd name="T8" fmla="*/ 131 w 172"/>
              <a:gd name="T9" fmla="*/ 108 h 211"/>
              <a:gd name="T10" fmla="*/ 121 w 172"/>
              <a:gd name="T11" fmla="*/ 86 h 211"/>
              <a:gd name="T12" fmla="*/ 129 w 172"/>
              <a:gd name="T13" fmla="*/ 146 h 211"/>
              <a:gd name="T14" fmla="*/ 127 w 172"/>
              <a:gd name="T15" fmla="*/ 116 h 211"/>
              <a:gd name="T16" fmla="*/ 121 w 172"/>
              <a:gd name="T17" fmla="*/ 156 h 211"/>
              <a:gd name="T18" fmla="*/ 121 w 172"/>
              <a:gd name="T19" fmla="*/ 9 h 211"/>
              <a:gd name="T20" fmla="*/ 98 w 172"/>
              <a:gd name="T21" fmla="*/ 37 h 211"/>
              <a:gd name="T22" fmla="*/ 110 w 172"/>
              <a:gd name="T23" fmla="*/ 88 h 211"/>
              <a:gd name="T24" fmla="*/ 100 w 172"/>
              <a:gd name="T25" fmla="*/ 81 h 211"/>
              <a:gd name="T26" fmla="*/ 121 w 172"/>
              <a:gd name="T27" fmla="*/ 211 h 211"/>
              <a:gd name="T28" fmla="*/ 101 w 172"/>
              <a:gd name="T29" fmla="*/ 163 h 211"/>
              <a:gd name="T30" fmla="*/ 121 w 172"/>
              <a:gd name="T31" fmla="*/ 211 h 211"/>
              <a:gd name="T32" fmla="*/ 113 w 172"/>
              <a:gd name="T33" fmla="*/ 148 h 211"/>
              <a:gd name="T34" fmla="*/ 121 w 172"/>
              <a:gd name="T35" fmla="*/ 156 h 211"/>
              <a:gd name="T36" fmla="*/ 98 w 172"/>
              <a:gd name="T37" fmla="*/ 0 h 211"/>
              <a:gd name="T38" fmla="*/ 71 w 172"/>
              <a:gd name="T39" fmla="*/ 0 h 211"/>
              <a:gd name="T40" fmla="*/ 98 w 172"/>
              <a:gd name="T41" fmla="*/ 80 h 211"/>
              <a:gd name="T42" fmla="*/ 71 w 172"/>
              <a:gd name="T43" fmla="*/ 37 h 211"/>
              <a:gd name="T44" fmla="*/ 71 w 172"/>
              <a:gd name="T45" fmla="*/ 166 h 211"/>
              <a:gd name="T46" fmla="*/ 98 w 172"/>
              <a:gd name="T47" fmla="*/ 141 h 211"/>
              <a:gd name="T48" fmla="*/ 98 w 172"/>
              <a:gd name="T49" fmla="*/ 160 h 211"/>
              <a:gd name="T50" fmla="*/ 74 w 172"/>
              <a:gd name="T51" fmla="*/ 124 h 211"/>
              <a:gd name="T52" fmla="*/ 71 w 172"/>
              <a:gd name="T53" fmla="*/ 118 h 211"/>
              <a:gd name="T54" fmla="*/ 71 w 172"/>
              <a:gd name="T55" fmla="*/ 98 h 211"/>
              <a:gd name="T56" fmla="*/ 71 w 172"/>
              <a:gd name="T57" fmla="*/ 0 h 211"/>
              <a:gd name="T58" fmla="*/ 60 w 172"/>
              <a:gd name="T59" fmla="*/ 0 h 211"/>
              <a:gd name="T60" fmla="*/ 71 w 172"/>
              <a:gd name="T61" fmla="*/ 88 h 211"/>
              <a:gd name="T62" fmla="*/ 60 w 172"/>
              <a:gd name="T63" fmla="*/ 37 h 211"/>
              <a:gd name="T64" fmla="*/ 60 w 172"/>
              <a:gd name="T65" fmla="*/ 120 h 211"/>
              <a:gd name="T66" fmla="*/ 65 w 172"/>
              <a:gd name="T67" fmla="*/ 166 h 211"/>
              <a:gd name="T68" fmla="*/ 71 w 172"/>
              <a:gd name="T69" fmla="*/ 98 h 211"/>
              <a:gd name="T70" fmla="*/ 71 w 172"/>
              <a:gd name="T71" fmla="*/ 98 h 211"/>
              <a:gd name="T72" fmla="*/ 60 w 172"/>
              <a:gd name="T73" fmla="*/ 9 h 211"/>
              <a:gd name="T74" fmla="*/ 12 w 172"/>
              <a:gd name="T75" fmla="*/ 23 h 211"/>
              <a:gd name="T76" fmla="*/ 60 w 172"/>
              <a:gd name="T77" fmla="*/ 100 h 211"/>
              <a:gd name="T78" fmla="*/ 28 w 172"/>
              <a:gd name="T79" fmla="*/ 118 h 211"/>
              <a:gd name="T80" fmla="*/ 29 w 172"/>
              <a:gd name="T81" fmla="*/ 134 h 211"/>
              <a:gd name="T82" fmla="*/ 34 w 172"/>
              <a:gd name="T83" fmla="*/ 127 h 211"/>
              <a:gd name="T84" fmla="*/ 47 w 172"/>
              <a:gd name="T85" fmla="*/ 120 h 211"/>
              <a:gd name="T86" fmla="*/ 36 w 172"/>
              <a:gd name="T87" fmla="*/ 178 h 211"/>
              <a:gd name="T88" fmla="*/ 45 w 172"/>
              <a:gd name="T89" fmla="*/ 163 h 211"/>
              <a:gd name="T90" fmla="*/ 60 w 172"/>
              <a:gd name="T91" fmla="*/ 211 h 211"/>
              <a:gd name="T92" fmla="*/ 0 w 172"/>
              <a:gd name="T93" fmla="*/ 2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72" h="211">
                <a:moveTo>
                  <a:pt x="121" y="0"/>
                </a:moveTo>
                <a:cubicBezTo>
                  <a:pt x="172" y="0"/>
                  <a:pt x="172" y="0"/>
                  <a:pt x="172" y="0"/>
                </a:cubicBezTo>
                <a:cubicBezTo>
                  <a:pt x="172" y="9"/>
                  <a:pt x="172" y="9"/>
                  <a:pt x="172" y="9"/>
                </a:cubicBezTo>
                <a:cubicBezTo>
                  <a:pt x="121" y="9"/>
                  <a:pt x="121" y="9"/>
                  <a:pt x="121" y="9"/>
                </a:cubicBezTo>
                <a:cubicBezTo>
                  <a:pt x="121" y="0"/>
                  <a:pt x="121" y="0"/>
                  <a:pt x="121" y="0"/>
                </a:cubicBezTo>
                <a:close/>
                <a:moveTo>
                  <a:pt x="121" y="37"/>
                </a:moveTo>
                <a:cubicBezTo>
                  <a:pt x="172" y="37"/>
                  <a:pt x="172" y="37"/>
                  <a:pt x="172" y="37"/>
                </a:cubicBezTo>
                <a:cubicBezTo>
                  <a:pt x="172" y="183"/>
                  <a:pt x="172" y="183"/>
                  <a:pt x="172" y="183"/>
                </a:cubicBezTo>
                <a:cubicBezTo>
                  <a:pt x="172" y="198"/>
                  <a:pt x="159" y="211"/>
                  <a:pt x="143" y="211"/>
                </a:cubicBezTo>
                <a:cubicBezTo>
                  <a:pt x="121" y="211"/>
                  <a:pt x="121" y="211"/>
                  <a:pt x="121" y="211"/>
                </a:cubicBezTo>
                <a:cubicBezTo>
                  <a:pt x="121" y="166"/>
                  <a:pt x="121" y="166"/>
                  <a:pt x="121" y="166"/>
                </a:cubicBezTo>
                <a:cubicBezTo>
                  <a:pt x="122" y="166"/>
                  <a:pt x="123" y="166"/>
                  <a:pt x="124" y="165"/>
                </a:cubicBezTo>
                <a:cubicBezTo>
                  <a:pt x="130" y="163"/>
                  <a:pt x="134" y="159"/>
                  <a:pt x="138" y="153"/>
                </a:cubicBezTo>
                <a:cubicBezTo>
                  <a:pt x="142" y="145"/>
                  <a:pt x="145" y="137"/>
                  <a:pt x="145" y="128"/>
                </a:cubicBezTo>
                <a:cubicBezTo>
                  <a:pt x="145" y="115"/>
                  <a:pt x="140" y="108"/>
                  <a:pt x="131" y="108"/>
                </a:cubicBezTo>
                <a:cubicBezTo>
                  <a:pt x="128" y="108"/>
                  <a:pt x="125" y="109"/>
                  <a:pt x="121" y="111"/>
                </a:cubicBezTo>
                <a:cubicBezTo>
                  <a:pt x="127" y="85"/>
                  <a:pt x="127" y="85"/>
                  <a:pt x="127" y="85"/>
                </a:cubicBezTo>
                <a:cubicBezTo>
                  <a:pt x="121" y="86"/>
                  <a:pt x="121" y="86"/>
                  <a:pt x="121" y="86"/>
                </a:cubicBezTo>
                <a:cubicBezTo>
                  <a:pt x="121" y="37"/>
                  <a:pt x="121" y="37"/>
                  <a:pt x="121" y="37"/>
                </a:cubicBezTo>
                <a:close/>
                <a:moveTo>
                  <a:pt x="121" y="156"/>
                </a:moveTo>
                <a:cubicBezTo>
                  <a:pt x="123" y="155"/>
                  <a:pt x="126" y="152"/>
                  <a:pt x="129" y="146"/>
                </a:cubicBezTo>
                <a:cubicBezTo>
                  <a:pt x="131" y="140"/>
                  <a:pt x="133" y="134"/>
                  <a:pt x="133" y="129"/>
                </a:cubicBezTo>
                <a:cubicBezTo>
                  <a:pt x="133" y="123"/>
                  <a:pt x="132" y="119"/>
                  <a:pt x="129" y="117"/>
                </a:cubicBezTo>
                <a:cubicBezTo>
                  <a:pt x="129" y="117"/>
                  <a:pt x="128" y="116"/>
                  <a:pt x="127" y="116"/>
                </a:cubicBezTo>
                <a:cubicBezTo>
                  <a:pt x="126" y="116"/>
                  <a:pt x="124" y="117"/>
                  <a:pt x="123" y="117"/>
                </a:cubicBezTo>
                <a:cubicBezTo>
                  <a:pt x="122" y="117"/>
                  <a:pt x="121" y="117"/>
                  <a:pt x="121" y="118"/>
                </a:cubicBezTo>
                <a:lnTo>
                  <a:pt x="121" y="156"/>
                </a:lnTo>
                <a:close/>
                <a:moveTo>
                  <a:pt x="98" y="0"/>
                </a:moveTo>
                <a:cubicBezTo>
                  <a:pt x="121" y="0"/>
                  <a:pt x="121" y="0"/>
                  <a:pt x="121" y="0"/>
                </a:cubicBezTo>
                <a:cubicBezTo>
                  <a:pt x="121" y="9"/>
                  <a:pt x="121" y="9"/>
                  <a:pt x="121" y="9"/>
                </a:cubicBezTo>
                <a:cubicBezTo>
                  <a:pt x="98" y="9"/>
                  <a:pt x="98" y="9"/>
                  <a:pt x="98" y="9"/>
                </a:cubicBezTo>
                <a:cubicBezTo>
                  <a:pt x="98" y="0"/>
                  <a:pt x="98" y="0"/>
                  <a:pt x="98" y="0"/>
                </a:cubicBezTo>
                <a:close/>
                <a:moveTo>
                  <a:pt x="98" y="37"/>
                </a:moveTo>
                <a:cubicBezTo>
                  <a:pt x="121" y="37"/>
                  <a:pt x="121" y="37"/>
                  <a:pt x="121" y="37"/>
                </a:cubicBezTo>
                <a:cubicBezTo>
                  <a:pt x="121" y="86"/>
                  <a:pt x="121" y="86"/>
                  <a:pt x="121" y="86"/>
                </a:cubicBezTo>
                <a:cubicBezTo>
                  <a:pt x="110" y="88"/>
                  <a:pt x="110" y="88"/>
                  <a:pt x="110" y="88"/>
                </a:cubicBezTo>
                <a:cubicBezTo>
                  <a:pt x="98" y="141"/>
                  <a:pt x="98" y="141"/>
                  <a:pt x="98" y="141"/>
                </a:cubicBezTo>
                <a:cubicBezTo>
                  <a:pt x="98" y="90"/>
                  <a:pt x="98" y="90"/>
                  <a:pt x="98" y="90"/>
                </a:cubicBezTo>
                <a:cubicBezTo>
                  <a:pt x="100" y="81"/>
                  <a:pt x="100" y="81"/>
                  <a:pt x="100" y="81"/>
                </a:cubicBezTo>
                <a:cubicBezTo>
                  <a:pt x="100" y="81"/>
                  <a:pt x="99" y="81"/>
                  <a:pt x="98" y="80"/>
                </a:cubicBezTo>
                <a:cubicBezTo>
                  <a:pt x="98" y="37"/>
                  <a:pt x="98" y="37"/>
                  <a:pt x="98" y="37"/>
                </a:cubicBezTo>
                <a:close/>
                <a:moveTo>
                  <a:pt x="121" y="211"/>
                </a:moveTo>
                <a:cubicBezTo>
                  <a:pt x="98" y="211"/>
                  <a:pt x="98" y="211"/>
                  <a:pt x="98" y="211"/>
                </a:cubicBezTo>
                <a:cubicBezTo>
                  <a:pt x="98" y="160"/>
                  <a:pt x="98" y="160"/>
                  <a:pt x="98" y="160"/>
                </a:cubicBezTo>
                <a:cubicBezTo>
                  <a:pt x="99" y="161"/>
                  <a:pt x="100" y="162"/>
                  <a:pt x="101" y="163"/>
                </a:cubicBezTo>
                <a:cubicBezTo>
                  <a:pt x="103" y="166"/>
                  <a:pt x="107" y="167"/>
                  <a:pt x="112" y="167"/>
                </a:cubicBezTo>
                <a:cubicBezTo>
                  <a:pt x="115" y="167"/>
                  <a:pt x="118" y="167"/>
                  <a:pt x="121" y="166"/>
                </a:cubicBezTo>
                <a:cubicBezTo>
                  <a:pt x="121" y="211"/>
                  <a:pt x="121" y="211"/>
                  <a:pt x="121" y="211"/>
                </a:cubicBezTo>
                <a:close/>
                <a:moveTo>
                  <a:pt x="121" y="118"/>
                </a:moveTo>
                <a:cubicBezTo>
                  <a:pt x="120" y="118"/>
                  <a:pt x="120" y="118"/>
                  <a:pt x="120" y="119"/>
                </a:cubicBezTo>
                <a:cubicBezTo>
                  <a:pt x="113" y="148"/>
                  <a:pt x="113" y="148"/>
                  <a:pt x="113" y="148"/>
                </a:cubicBezTo>
                <a:cubicBezTo>
                  <a:pt x="113" y="149"/>
                  <a:pt x="113" y="150"/>
                  <a:pt x="113" y="151"/>
                </a:cubicBezTo>
                <a:cubicBezTo>
                  <a:pt x="113" y="154"/>
                  <a:pt x="115" y="156"/>
                  <a:pt x="119" y="156"/>
                </a:cubicBezTo>
                <a:cubicBezTo>
                  <a:pt x="120" y="156"/>
                  <a:pt x="120" y="156"/>
                  <a:pt x="121" y="156"/>
                </a:cubicBezTo>
                <a:lnTo>
                  <a:pt x="121" y="118"/>
                </a:lnTo>
                <a:close/>
                <a:moveTo>
                  <a:pt x="71" y="0"/>
                </a:moveTo>
                <a:cubicBezTo>
                  <a:pt x="98" y="0"/>
                  <a:pt x="98" y="0"/>
                  <a:pt x="98" y="0"/>
                </a:cubicBezTo>
                <a:cubicBezTo>
                  <a:pt x="98" y="9"/>
                  <a:pt x="98" y="9"/>
                  <a:pt x="98" y="9"/>
                </a:cubicBezTo>
                <a:cubicBezTo>
                  <a:pt x="71" y="9"/>
                  <a:pt x="71" y="9"/>
                  <a:pt x="71" y="9"/>
                </a:cubicBezTo>
                <a:cubicBezTo>
                  <a:pt x="71" y="0"/>
                  <a:pt x="71" y="0"/>
                  <a:pt x="71" y="0"/>
                </a:cubicBezTo>
                <a:close/>
                <a:moveTo>
                  <a:pt x="71" y="37"/>
                </a:moveTo>
                <a:cubicBezTo>
                  <a:pt x="98" y="37"/>
                  <a:pt x="98" y="37"/>
                  <a:pt x="98" y="37"/>
                </a:cubicBezTo>
                <a:cubicBezTo>
                  <a:pt x="98" y="80"/>
                  <a:pt x="98" y="80"/>
                  <a:pt x="98" y="80"/>
                </a:cubicBezTo>
                <a:cubicBezTo>
                  <a:pt x="96" y="80"/>
                  <a:pt x="94" y="80"/>
                  <a:pt x="91" y="80"/>
                </a:cubicBezTo>
                <a:cubicBezTo>
                  <a:pt x="85" y="80"/>
                  <a:pt x="78" y="83"/>
                  <a:pt x="71" y="88"/>
                </a:cubicBezTo>
                <a:cubicBezTo>
                  <a:pt x="71" y="37"/>
                  <a:pt x="71" y="37"/>
                  <a:pt x="71" y="37"/>
                </a:cubicBezTo>
                <a:close/>
                <a:moveTo>
                  <a:pt x="98" y="211"/>
                </a:moveTo>
                <a:cubicBezTo>
                  <a:pt x="71" y="211"/>
                  <a:pt x="71" y="211"/>
                  <a:pt x="71" y="211"/>
                </a:cubicBezTo>
                <a:cubicBezTo>
                  <a:pt x="71" y="166"/>
                  <a:pt x="71" y="166"/>
                  <a:pt x="71" y="166"/>
                </a:cubicBezTo>
                <a:cubicBezTo>
                  <a:pt x="82" y="166"/>
                  <a:pt x="82" y="166"/>
                  <a:pt x="82" y="166"/>
                </a:cubicBezTo>
                <a:cubicBezTo>
                  <a:pt x="98" y="90"/>
                  <a:pt x="98" y="90"/>
                  <a:pt x="98" y="90"/>
                </a:cubicBezTo>
                <a:cubicBezTo>
                  <a:pt x="98" y="141"/>
                  <a:pt x="98" y="141"/>
                  <a:pt x="98" y="141"/>
                </a:cubicBezTo>
                <a:cubicBezTo>
                  <a:pt x="97" y="146"/>
                  <a:pt x="97" y="146"/>
                  <a:pt x="97" y="146"/>
                </a:cubicBezTo>
                <a:cubicBezTo>
                  <a:pt x="97" y="148"/>
                  <a:pt x="97" y="150"/>
                  <a:pt x="97" y="152"/>
                </a:cubicBezTo>
                <a:cubicBezTo>
                  <a:pt x="97" y="155"/>
                  <a:pt x="97" y="158"/>
                  <a:pt x="98" y="160"/>
                </a:cubicBezTo>
                <a:cubicBezTo>
                  <a:pt x="98" y="211"/>
                  <a:pt x="98" y="211"/>
                  <a:pt x="98" y="211"/>
                </a:cubicBezTo>
                <a:close/>
                <a:moveTo>
                  <a:pt x="71" y="137"/>
                </a:moveTo>
                <a:cubicBezTo>
                  <a:pt x="74" y="124"/>
                  <a:pt x="74" y="124"/>
                  <a:pt x="74" y="124"/>
                </a:cubicBezTo>
                <a:cubicBezTo>
                  <a:pt x="73" y="124"/>
                  <a:pt x="72" y="124"/>
                  <a:pt x="71" y="123"/>
                </a:cubicBezTo>
                <a:cubicBezTo>
                  <a:pt x="71" y="137"/>
                  <a:pt x="71" y="137"/>
                  <a:pt x="71" y="137"/>
                </a:cubicBezTo>
                <a:close/>
                <a:moveTo>
                  <a:pt x="71" y="118"/>
                </a:moveTo>
                <a:cubicBezTo>
                  <a:pt x="73" y="118"/>
                  <a:pt x="74" y="119"/>
                  <a:pt x="75" y="119"/>
                </a:cubicBezTo>
                <a:cubicBezTo>
                  <a:pt x="82" y="88"/>
                  <a:pt x="82" y="88"/>
                  <a:pt x="82" y="88"/>
                </a:cubicBezTo>
                <a:cubicBezTo>
                  <a:pt x="79" y="90"/>
                  <a:pt x="75" y="93"/>
                  <a:pt x="71" y="98"/>
                </a:cubicBezTo>
                <a:lnTo>
                  <a:pt x="71" y="118"/>
                </a:lnTo>
                <a:close/>
                <a:moveTo>
                  <a:pt x="60" y="0"/>
                </a:moveTo>
                <a:cubicBezTo>
                  <a:pt x="71" y="0"/>
                  <a:pt x="71" y="0"/>
                  <a:pt x="71" y="0"/>
                </a:cubicBezTo>
                <a:cubicBezTo>
                  <a:pt x="71" y="9"/>
                  <a:pt x="71" y="9"/>
                  <a:pt x="71" y="9"/>
                </a:cubicBezTo>
                <a:cubicBezTo>
                  <a:pt x="60" y="9"/>
                  <a:pt x="60" y="9"/>
                  <a:pt x="60" y="9"/>
                </a:cubicBezTo>
                <a:cubicBezTo>
                  <a:pt x="60" y="0"/>
                  <a:pt x="60" y="0"/>
                  <a:pt x="60" y="0"/>
                </a:cubicBezTo>
                <a:close/>
                <a:moveTo>
                  <a:pt x="60" y="37"/>
                </a:moveTo>
                <a:cubicBezTo>
                  <a:pt x="71" y="37"/>
                  <a:pt x="71" y="37"/>
                  <a:pt x="71" y="37"/>
                </a:cubicBezTo>
                <a:cubicBezTo>
                  <a:pt x="71" y="88"/>
                  <a:pt x="71" y="88"/>
                  <a:pt x="71" y="88"/>
                </a:cubicBezTo>
                <a:cubicBezTo>
                  <a:pt x="71" y="89"/>
                  <a:pt x="71" y="89"/>
                  <a:pt x="71" y="89"/>
                </a:cubicBezTo>
                <a:cubicBezTo>
                  <a:pt x="67" y="92"/>
                  <a:pt x="64" y="96"/>
                  <a:pt x="60" y="100"/>
                </a:cubicBezTo>
                <a:cubicBezTo>
                  <a:pt x="60" y="37"/>
                  <a:pt x="60" y="37"/>
                  <a:pt x="60" y="37"/>
                </a:cubicBezTo>
                <a:close/>
                <a:moveTo>
                  <a:pt x="71" y="211"/>
                </a:moveTo>
                <a:cubicBezTo>
                  <a:pt x="60" y="211"/>
                  <a:pt x="60" y="211"/>
                  <a:pt x="60" y="211"/>
                </a:cubicBezTo>
                <a:cubicBezTo>
                  <a:pt x="60" y="120"/>
                  <a:pt x="60" y="120"/>
                  <a:pt x="60" y="120"/>
                </a:cubicBezTo>
                <a:cubicBezTo>
                  <a:pt x="64" y="121"/>
                  <a:pt x="68" y="122"/>
                  <a:pt x="71" y="123"/>
                </a:cubicBezTo>
                <a:cubicBezTo>
                  <a:pt x="71" y="137"/>
                  <a:pt x="71" y="137"/>
                  <a:pt x="71" y="137"/>
                </a:cubicBezTo>
                <a:cubicBezTo>
                  <a:pt x="65" y="166"/>
                  <a:pt x="65" y="166"/>
                  <a:pt x="65" y="166"/>
                </a:cubicBezTo>
                <a:cubicBezTo>
                  <a:pt x="71" y="166"/>
                  <a:pt x="71" y="166"/>
                  <a:pt x="71" y="166"/>
                </a:cubicBezTo>
                <a:cubicBezTo>
                  <a:pt x="71" y="211"/>
                  <a:pt x="71" y="211"/>
                  <a:pt x="71" y="211"/>
                </a:cubicBezTo>
                <a:close/>
                <a:moveTo>
                  <a:pt x="71" y="98"/>
                </a:moveTo>
                <a:cubicBezTo>
                  <a:pt x="68" y="102"/>
                  <a:pt x="65" y="108"/>
                  <a:pt x="61" y="115"/>
                </a:cubicBezTo>
                <a:cubicBezTo>
                  <a:pt x="65" y="116"/>
                  <a:pt x="68" y="117"/>
                  <a:pt x="71" y="118"/>
                </a:cubicBezTo>
                <a:lnTo>
                  <a:pt x="71" y="98"/>
                </a:lnTo>
                <a:close/>
                <a:moveTo>
                  <a:pt x="29" y="0"/>
                </a:moveTo>
                <a:cubicBezTo>
                  <a:pt x="60" y="0"/>
                  <a:pt x="60" y="0"/>
                  <a:pt x="60" y="0"/>
                </a:cubicBezTo>
                <a:cubicBezTo>
                  <a:pt x="60" y="9"/>
                  <a:pt x="60" y="9"/>
                  <a:pt x="60" y="9"/>
                </a:cubicBezTo>
                <a:cubicBezTo>
                  <a:pt x="26" y="9"/>
                  <a:pt x="26" y="9"/>
                  <a:pt x="26" y="9"/>
                </a:cubicBezTo>
                <a:cubicBezTo>
                  <a:pt x="18" y="9"/>
                  <a:pt x="12" y="15"/>
                  <a:pt x="12" y="23"/>
                </a:cubicBezTo>
                <a:cubicBezTo>
                  <a:pt x="12" y="23"/>
                  <a:pt x="12" y="23"/>
                  <a:pt x="12" y="23"/>
                </a:cubicBezTo>
                <a:cubicBezTo>
                  <a:pt x="12" y="30"/>
                  <a:pt x="18" y="37"/>
                  <a:pt x="26" y="37"/>
                </a:cubicBezTo>
                <a:cubicBezTo>
                  <a:pt x="60" y="37"/>
                  <a:pt x="60" y="37"/>
                  <a:pt x="60" y="37"/>
                </a:cubicBezTo>
                <a:cubicBezTo>
                  <a:pt x="60" y="100"/>
                  <a:pt x="60" y="100"/>
                  <a:pt x="60" y="100"/>
                </a:cubicBezTo>
                <a:cubicBezTo>
                  <a:pt x="57" y="104"/>
                  <a:pt x="54" y="109"/>
                  <a:pt x="51" y="114"/>
                </a:cubicBezTo>
                <a:cubicBezTo>
                  <a:pt x="48" y="114"/>
                  <a:pt x="46" y="113"/>
                  <a:pt x="45" y="113"/>
                </a:cubicBezTo>
                <a:cubicBezTo>
                  <a:pt x="38" y="113"/>
                  <a:pt x="32" y="115"/>
                  <a:pt x="28" y="118"/>
                </a:cubicBezTo>
                <a:cubicBezTo>
                  <a:pt x="23" y="120"/>
                  <a:pt x="21" y="124"/>
                  <a:pt x="21" y="128"/>
                </a:cubicBezTo>
                <a:cubicBezTo>
                  <a:pt x="21" y="130"/>
                  <a:pt x="22" y="131"/>
                  <a:pt x="23" y="133"/>
                </a:cubicBezTo>
                <a:cubicBezTo>
                  <a:pt x="24" y="134"/>
                  <a:pt x="26" y="134"/>
                  <a:pt x="29" y="134"/>
                </a:cubicBezTo>
                <a:cubicBezTo>
                  <a:pt x="30" y="134"/>
                  <a:pt x="31" y="134"/>
                  <a:pt x="33" y="133"/>
                </a:cubicBezTo>
                <a:cubicBezTo>
                  <a:pt x="34" y="132"/>
                  <a:pt x="35" y="131"/>
                  <a:pt x="35" y="130"/>
                </a:cubicBezTo>
                <a:cubicBezTo>
                  <a:pt x="35" y="129"/>
                  <a:pt x="34" y="128"/>
                  <a:pt x="34" y="127"/>
                </a:cubicBezTo>
                <a:cubicBezTo>
                  <a:pt x="34" y="127"/>
                  <a:pt x="33" y="126"/>
                  <a:pt x="33" y="126"/>
                </a:cubicBezTo>
                <a:cubicBezTo>
                  <a:pt x="34" y="124"/>
                  <a:pt x="35" y="123"/>
                  <a:pt x="38" y="122"/>
                </a:cubicBezTo>
                <a:cubicBezTo>
                  <a:pt x="40" y="121"/>
                  <a:pt x="43" y="120"/>
                  <a:pt x="47" y="120"/>
                </a:cubicBezTo>
                <a:cubicBezTo>
                  <a:pt x="44" y="125"/>
                  <a:pt x="42" y="129"/>
                  <a:pt x="40" y="134"/>
                </a:cubicBezTo>
                <a:cubicBezTo>
                  <a:pt x="33" y="148"/>
                  <a:pt x="30" y="159"/>
                  <a:pt x="30" y="167"/>
                </a:cubicBezTo>
                <a:cubicBezTo>
                  <a:pt x="30" y="173"/>
                  <a:pt x="32" y="176"/>
                  <a:pt x="36" y="178"/>
                </a:cubicBezTo>
                <a:cubicBezTo>
                  <a:pt x="37" y="179"/>
                  <a:pt x="41" y="180"/>
                  <a:pt x="45" y="180"/>
                </a:cubicBezTo>
                <a:cubicBezTo>
                  <a:pt x="44" y="178"/>
                  <a:pt x="44" y="176"/>
                  <a:pt x="44" y="173"/>
                </a:cubicBezTo>
                <a:cubicBezTo>
                  <a:pt x="44" y="170"/>
                  <a:pt x="44" y="167"/>
                  <a:pt x="45" y="163"/>
                </a:cubicBezTo>
                <a:cubicBezTo>
                  <a:pt x="47" y="150"/>
                  <a:pt x="52" y="136"/>
                  <a:pt x="59" y="120"/>
                </a:cubicBezTo>
                <a:cubicBezTo>
                  <a:pt x="59" y="120"/>
                  <a:pt x="60" y="120"/>
                  <a:pt x="60" y="120"/>
                </a:cubicBezTo>
                <a:cubicBezTo>
                  <a:pt x="60" y="211"/>
                  <a:pt x="60" y="211"/>
                  <a:pt x="60" y="211"/>
                </a:cubicBezTo>
                <a:cubicBezTo>
                  <a:pt x="29" y="211"/>
                  <a:pt x="29" y="211"/>
                  <a:pt x="29" y="211"/>
                </a:cubicBezTo>
                <a:cubicBezTo>
                  <a:pt x="13" y="211"/>
                  <a:pt x="0" y="198"/>
                  <a:pt x="0" y="183"/>
                </a:cubicBezTo>
                <a:cubicBezTo>
                  <a:pt x="0" y="29"/>
                  <a:pt x="0" y="29"/>
                  <a:pt x="0" y="29"/>
                </a:cubicBezTo>
                <a:cubicBezTo>
                  <a:pt x="0" y="13"/>
                  <a:pt x="13" y="0"/>
                  <a:pt x="29" y="0"/>
                </a:cubicBez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85" name="Freeform 75"/>
          <p:cNvSpPr>
            <a:spLocks noEditPoints="1"/>
          </p:cNvSpPr>
          <p:nvPr/>
        </p:nvSpPr>
        <p:spPr bwMode="auto">
          <a:xfrm>
            <a:off x="6344621" y="1711885"/>
            <a:ext cx="427323" cy="428513"/>
          </a:xfrm>
          <a:custGeom>
            <a:avLst/>
            <a:gdLst>
              <a:gd name="T0" fmla="*/ 249 w 261"/>
              <a:gd name="T1" fmla="*/ 220 h 262"/>
              <a:gd name="T2" fmla="*/ 261 w 261"/>
              <a:gd name="T3" fmla="*/ 70 h 262"/>
              <a:gd name="T4" fmla="*/ 249 w 261"/>
              <a:gd name="T5" fmla="*/ 70 h 262"/>
              <a:gd name="T6" fmla="*/ 249 w 261"/>
              <a:gd name="T7" fmla="*/ 154 h 262"/>
              <a:gd name="T8" fmla="*/ 227 w 261"/>
              <a:gd name="T9" fmla="*/ 180 h 262"/>
              <a:gd name="T10" fmla="*/ 209 w 261"/>
              <a:gd name="T11" fmla="*/ 262 h 262"/>
              <a:gd name="T12" fmla="*/ 209 w 261"/>
              <a:gd name="T13" fmla="*/ 262 h 262"/>
              <a:gd name="T14" fmla="*/ 209 w 261"/>
              <a:gd name="T15" fmla="*/ 15 h 262"/>
              <a:gd name="T16" fmla="*/ 203 w 261"/>
              <a:gd name="T17" fmla="*/ 28 h 262"/>
              <a:gd name="T18" fmla="*/ 209 w 261"/>
              <a:gd name="T19" fmla="*/ 50 h 262"/>
              <a:gd name="T20" fmla="*/ 201 w 261"/>
              <a:gd name="T21" fmla="*/ 120 h 262"/>
              <a:gd name="T22" fmla="*/ 209 w 261"/>
              <a:gd name="T23" fmla="*/ 197 h 262"/>
              <a:gd name="T24" fmla="*/ 209 w 261"/>
              <a:gd name="T25" fmla="*/ 197 h 262"/>
              <a:gd name="T26" fmla="*/ 195 w 261"/>
              <a:gd name="T27" fmla="*/ 232 h 262"/>
              <a:gd name="T28" fmla="*/ 168 w 261"/>
              <a:gd name="T29" fmla="*/ 36 h 262"/>
              <a:gd name="T30" fmla="*/ 195 w 261"/>
              <a:gd name="T31" fmla="*/ 20 h 262"/>
              <a:gd name="T32" fmla="*/ 195 w 261"/>
              <a:gd name="T33" fmla="*/ 50 h 262"/>
              <a:gd name="T34" fmla="*/ 195 w 261"/>
              <a:gd name="T35" fmla="*/ 120 h 262"/>
              <a:gd name="T36" fmla="*/ 168 w 261"/>
              <a:gd name="T37" fmla="*/ 220 h 262"/>
              <a:gd name="T38" fmla="*/ 192 w 261"/>
              <a:gd name="T39" fmla="*/ 249 h 262"/>
              <a:gd name="T40" fmla="*/ 168 w 261"/>
              <a:gd name="T41" fmla="*/ 21 h 262"/>
              <a:gd name="T42" fmla="*/ 168 w 261"/>
              <a:gd name="T43" fmla="*/ 44 h 262"/>
              <a:gd name="T44" fmla="*/ 135 w 261"/>
              <a:gd name="T45" fmla="*/ 120 h 262"/>
              <a:gd name="T46" fmla="*/ 167 w 261"/>
              <a:gd name="T47" fmla="*/ 198 h 262"/>
              <a:gd name="T48" fmla="*/ 167 w 261"/>
              <a:gd name="T49" fmla="*/ 167 h 262"/>
              <a:gd name="T50" fmla="*/ 130 w 261"/>
              <a:gd name="T51" fmla="*/ 147 h 262"/>
              <a:gd name="T52" fmla="*/ 93 w 261"/>
              <a:gd name="T53" fmla="*/ 44 h 262"/>
              <a:gd name="T54" fmla="*/ 130 w 261"/>
              <a:gd name="T55" fmla="*/ 0 h 262"/>
              <a:gd name="T56" fmla="*/ 126 w 261"/>
              <a:gd name="T57" fmla="*/ 120 h 262"/>
              <a:gd name="T58" fmla="*/ 130 w 261"/>
              <a:gd name="T59" fmla="*/ 159 h 262"/>
              <a:gd name="T60" fmla="*/ 130 w 261"/>
              <a:gd name="T61" fmla="*/ 179 h 262"/>
              <a:gd name="T62" fmla="*/ 130 w 261"/>
              <a:gd name="T63" fmla="*/ 198 h 262"/>
              <a:gd name="T64" fmla="*/ 93 w 261"/>
              <a:gd name="T65" fmla="*/ 3 h 262"/>
              <a:gd name="T66" fmla="*/ 93 w 261"/>
              <a:gd name="T67" fmla="*/ 36 h 262"/>
              <a:gd name="T68" fmla="*/ 67 w 261"/>
              <a:gd name="T69" fmla="*/ 20 h 262"/>
              <a:gd name="T70" fmla="*/ 67 w 261"/>
              <a:gd name="T71" fmla="*/ 70 h 262"/>
              <a:gd name="T72" fmla="*/ 92 w 261"/>
              <a:gd name="T73" fmla="*/ 147 h 262"/>
              <a:gd name="T74" fmla="*/ 92 w 261"/>
              <a:gd name="T75" fmla="*/ 179 h 262"/>
              <a:gd name="T76" fmla="*/ 93 w 261"/>
              <a:gd name="T77" fmla="*/ 198 h 262"/>
              <a:gd name="T78" fmla="*/ 67 w 261"/>
              <a:gd name="T79" fmla="*/ 171 h 262"/>
              <a:gd name="T80" fmla="*/ 69 w 261"/>
              <a:gd name="T81" fmla="*/ 232 h 262"/>
              <a:gd name="T82" fmla="*/ 58 w 261"/>
              <a:gd name="T83" fmla="*/ 28 h 262"/>
              <a:gd name="T84" fmla="*/ 67 w 261"/>
              <a:gd name="T85" fmla="*/ 9 h 262"/>
              <a:gd name="T86" fmla="*/ 67 w 261"/>
              <a:gd name="T87" fmla="*/ 120 h 262"/>
              <a:gd name="T88" fmla="*/ 67 w 261"/>
              <a:gd name="T89" fmla="*/ 188 h 262"/>
              <a:gd name="T90" fmla="*/ 67 w 261"/>
              <a:gd name="T91" fmla="*/ 232 h 262"/>
              <a:gd name="T92" fmla="*/ 67 w 261"/>
              <a:gd name="T93" fmla="*/ 232 h 262"/>
              <a:gd name="T94" fmla="*/ 52 w 261"/>
              <a:gd name="T95" fmla="*/ 50 h 262"/>
              <a:gd name="T96" fmla="*/ 12 w 261"/>
              <a:gd name="T97" fmla="*/ 220 h 262"/>
              <a:gd name="T98" fmla="*/ 52 w 261"/>
              <a:gd name="T99" fmla="*/ 232 h 262"/>
              <a:gd name="T100" fmla="*/ 52 w 261"/>
              <a:gd name="T101" fmla="*/ 232 h 262"/>
              <a:gd name="T102" fmla="*/ 12 w 261"/>
              <a:gd name="T103" fmla="*/ 114 h 262"/>
              <a:gd name="T104" fmla="*/ 0 w 261"/>
              <a:gd name="T105" fmla="*/ 104 h 262"/>
              <a:gd name="T106" fmla="*/ 12 w 261"/>
              <a:gd name="T107" fmla="*/ 154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61" h="262">
                <a:moveTo>
                  <a:pt x="249" y="220"/>
                </a:moveTo>
                <a:cubicBezTo>
                  <a:pt x="249" y="154"/>
                  <a:pt x="249" y="154"/>
                  <a:pt x="249" y="154"/>
                </a:cubicBezTo>
                <a:cubicBezTo>
                  <a:pt x="251" y="157"/>
                  <a:pt x="252" y="160"/>
                  <a:pt x="252" y="164"/>
                </a:cubicBezTo>
                <a:cubicBezTo>
                  <a:pt x="252" y="220"/>
                  <a:pt x="252" y="220"/>
                  <a:pt x="252" y="220"/>
                </a:cubicBezTo>
                <a:cubicBezTo>
                  <a:pt x="249" y="220"/>
                  <a:pt x="249" y="220"/>
                  <a:pt x="249" y="220"/>
                </a:cubicBezTo>
                <a:close/>
                <a:moveTo>
                  <a:pt x="249" y="114"/>
                </a:moveTo>
                <a:cubicBezTo>
                  <a:pt x="249" y="70"/>
                  <a:pt x="249" y="70"/>
                  <a:pt x="249" y="70"/>
                </a:cubicBezTo>
                <a:cubicBezTo>
                  <a:pt x="250" y="70"/>
                  <a:pt x="250" y="70"/>
                  <a:pt x="250" y="69"/>
                </a:cubicBezTo>
                <a:cubicBezTo>
                  <a:pt x="257" y="67"/>
                  <a:pt x="257" y="67"/>
                  <a:pt x="257" y="67"/>
                </a:cubicBezTo>
                <a:cubicBezTo>
                  <a:pt x="259" y="66"/>
                  <a:pt x="261" y="67"/>
                  <a:pt x="261" y="70"/>
                </a:cubicBezTo>
                <a:cubicBezTo>
                  <a:pt x="261" y="104"/>
                  <a:pt x="261" y="104"/>
                  <a:pt x="261" y="104"/>
                </a:cubicBezTo>
                <a:cubicBezTo>
                  <a:pt x="261" y="107"/>
                  <a:pt x="259" y="110"/>
                  <a:pt x="257" y="111"/>
                </a:cubicBezTo>
                <a:cubicBezTo>
                  <a:pt x="250" y="113"/>
                  <a:pt x="250" y="113"/>
                  <a:pt x="250" y="113"/>
                </a:cubicBezTo>
                <a:cubicBezTo>
                  <a:pt x="250" y="114"/>
                  <a:pt x="250" y="114"/>
                  <a:pt x="249" y="114"/>
                </a:cubicBezTo>
                <a:close/>
                <a:moveTo>
                  <a:pt x="249" y="70"/>
                </a:moveTo>
                <a:cubicBezTo>
                  <a:pt x="249" y="114"/>
                  <a:pt x="249" y="114"/>
                  <a:pt x="249" y="114"/>
                </a:cubicBezTo>
                <a:cubicBezTo>
                  <a:pt x="248" y="114"/>
                  <a:pt x="246" y="112"/>
                  <a:pt x="246" y="110"/>
                </a:cubicBezTo>
                <a:cubicBezTo>
                  <a:pt x="246" y="76"/>
                  <a:pt x="246" y="76"/>
                  <a:pt x="246" y="76"/>
                </a:cubicBezTo>
                <a:cubicBezTo>
                  <a:pt x="246" y="74"/>
                  <a:pt x="248" y="71"/>
                  <a:pt x="249" y="70"/>
                </a:cubicBezTo>
                <a:close/>
                <a:moveTo>
                  <a:pt x="249" y="154"/>
                </a:moveTo>
                <a:cubicBezTo>
                  <a:pt x="246" y="150"/>
                  <a:pt x="241" y="146"/>
                  <a:pt x="235" y="146"/>
                </a:cubicBezTo>
                <a:cubicBezTo>
                  <a:pt x="235" y="50"/>
                  <a:pt x="235" y="50"/>
                  <a:pt x="235" y="50"/>
                </a:cubicBezTo>
                <a:cubicBezTo>
                  <a:pt x="209" y="50"/>
                  <a:pt x="209" y="50"/>
                  <a:pt x="209" y="50"/>
                </a:cubicBezTo>
                <a:cubicBezTo>
                  <a:pt x="209" y="162"/>
                  <a:pt x="209" y="162"/>
                  <a:pt x="209" y="162"/>
                </a:cubicBezTo>
                <a:cubicBezTo>
                  <a:pt x="219" y="162"/>
                  <a:pt x="227" y="170"/>
                  <a:pt x="227" y="180"/>
                </a:cubicBezTo>
                <a:cubicBezTo>
                  <a:pt x="227" y="189"/>
                  <a:pt x="219" y="197"/>
                  <a:pt x="209" y="197"/>
                </a:cubicBezTo>
                <a:cubicBezTo>
                  <a:pt x="209" y="220"/>
                  <a:pt x="209" y="220"/>
                  <a:pt x="209" y="220"/>
                </a:cubicBezTo>
                <a:cubicBezTo>
                  <a:pt x="249" y="220"/>
                  <a:pt x="249" y="220"/>
                  <a:pt x="249" y="220"/>
                </a:cubicBezTo>
                <a:cubicBezTo>
                  <a:pt x="249" y="154"/>
                  <a:pt x="249" y="154"/>
                  <a:pt x="249" y="154"/>
                </a:cubicBezTo>
                <a:close/>
                <a:moveTo>
                  <a:pt x="209" y="262"/>
                </a:moveTo>
                <a:cubicBezTo>
                  <a:pt x="209" y="232"/>
                  <a:pt x="209" y="232"/>
                  <a:pt x="209" y="232"/>
                </a:cubicBezTo>
                <a:cubicBezTo>
                  <a:pt x="226" y="232"/>
                  <a:pt x="226" y="232"/>
                  <a:pt x="226" y="232"/>
                </a:cubicBezTo>
                <a:cubicBezTo>
                  <a:pt x="226" y="249"/>
                  <a:pt x="226" y="249"/>
                  <a:pt x="226" y="249"/>
                </a:cubicBezTo>
                <a:cubicBezTo>
                  <a:pt x="226" y="257"/>
                  <a:pt x="220" y="262"/>
                  <a:pt x="213" y="262"/>
                </a:cubicBezTo>
                <a:cubicBezTo>
                  <a:pt x="209" y="262"/>
                  <a:pt x="209" y="262"/>
                  <a:pt x="209" y="262"/>
                </a:cubicBezTo>
                <a:close/>
                <a:moveTo>
                  <a:pt x="209" y="44"/>
                </a:moveTo>
                <a:cubicBezTo>
                  <a:pt x="209" y="15"/>
                  <a:pt x="209" y="15"/>
                  <a:pt x="209" y="15"/>
                </a:cubicBezTo>
                <a:cubicBezTo>
                  <a:pt x="225" y="23"/>
                  <a:pt x="235" y="33"/>
                  <a:pt x="235" y="44"/>
                </a:cubicBezTo>
                <a:lnTo>
                  <a:pt x="209" y="44"/>
                </a:lnTo>
                <a:close/>
                <a:moveTo>
                  <a:pt x="209" y="15"/>
                </a:moveTo>
                <a:cubicBezTo>
                  <a:pt x="209" y="44"/>
                  <a:pt x="209" y="44"/>
                  <a:pt x="209" y="44"/>
                </a:cubicBezTo>
                <a:cubicBezTo>
                  <a:pt x="195" y="44"/>
                  <a:pt x="195" y="44"/>
                  <a:pt x="195" y="44"/>
                </a:cubicBezTo>
                <a:cubicBezTo>
                  <a:pt x="195" y="37"/>
                  <a:pt x="195" y="37"/>
                  <a:pt x="195" y="37"/>
                </a:cubicBezTo>
                <a:cubicBezTo>
                  <a:pt x="195" y="37"/>
                  <a:pt x="195" y="37"/>
                  <a:pt x="195" y="37"/>
                </a:cubicBezTo>
                <a:cubicBezTo>
                  <a:pt x="199" y="37"/>
                  <a:pt x="203" y="33"/>
                  <a:pt x="203" y="28"/>
                </a:cubicBezTo>
                <a:cubicBezTo>
                  <a:pt x="203" y="24"/>
                  <a:pt x="199" y="20"/>
                  <a:pt x="195" y="20"/>
                </a:cubicBezTo>
                <a:cubicBezTo>
                  <a:pt x="195" y="20"/>
                  <a:pt x="195" y="20"/>
                  <a:pt x="195" y="20"/>
                </a:cubicBezTo>
                <a:cubicBezTo>
                  <a:pt x="195" y="9"/>
                  <a:pt x="195" y="9"/>
                  <a:pt x="195" y="9"/>
                </a:cubicBezTo>
                <a:cubicBezTo>
                  <a:pt x="200" y="11"/>
                  <a:pt x="205" y="13"/>
                  <a:pt x="209" y="15"/>
                </a:cubicBezTo>
                <a:close/>
                <a:moveTo>
                  <a:pt x="209" y="50"/>
                </a:moveTo>
                <a:cubicBezTo>
                  <a:pt x="209" y="162"/>
                  <a:pt x="209" y="162"/>
                  <a:pt x="209" y="162"/>
                </a:cubicBezTo>
                <a:cubicBezTo>
                  <a:pt x="209" y="162"/>
                  <a:pt x="209" y="162"/>
                  <a:pt x="209" y="162"/>
                </a:cubicBezTo>
                <a:cubicBezTo>
                  <a:pt x="203" y="162"/>
                  <a:pt x="198" y="166"/>
                  <a:pt x="195" y="171"/>
                </a:cubicBezTo>
                <a:cubicBezTo>
                  <a:pt x="195" y="120"/>
                  <a:pt x="195" y="120"/>
                  <a:pt x="195" y="120"/>
                </a:cubicBezTo>
                <a:cubicBezTo>
                  <a:pt x="201" y="120"/>
                  <a:pt x="201" y="120"/>
                  <a:pt x="201" y="120"/>
                </a:cubicBezTo>
                <a:cubicBezTo>
                  <a:pt x="201" y="70"/>
                  <a:pt x="201" y="70"/>
                  <a:pt x="201" y="70"/>
                </a:cubicBezTo>
                <a:cubicBezTo>
                  <a:pt x="195" y="70"/>
                  <a:pt x="195" y="70"/>
                  <a:pt x="195" y="70"/>
                </a:cubicBezTo>
                <a:cubicBezTo>
                  <a:pt x="195" y="50"/>
                  <a:pt x="195" y="50"/>
                  <a:pt x="195" y="50"/>
                </a:cubicBezTo>
                <a:cubicBezTo>
                  <a:pt x="209" y="50"/>
                  <a:pt x="209" y="50"/>
                  <a:pt x="209" y="50"/>
                </a:cubicBezTo>
                <a:close/>
                <a:moveTo>
                  <a:pt x="209" y="197"/>
                </a:moveTo>
                <a:cubicBezTo>
                  <a:pt x="209" y="220"/>
                  <a:pt x="209" y="220"/>
                  <a:pt x="209" y="220"/>
                </a:cubicBezTo>
                <a:cubicBezTo>
                  <a:pt x="195" y="220"/>
                  <a:pt x="195" y="220"/>
                  <a:pt x="195" y="220"/>
                </a:cubicBezTo>
                <a:cubicBezTo>
                  <a:pt x="195" y="188"/>
                  <a:pt x="195" y="188"/>
                  <a:pt x="195" y="188"/>
                </a:cubicBezTo>
                <a:cubicBezTo>
                  <a:pt x="198" y="193"/>
                  <a:pt x="203" y="197"/>
                  <a:pt x="209" y="197"/>
                </a:cubicBezTo>
                <a:cubicBezTo>
                  <a:pt x="209" y="197"/>
                  <a:pt x="209" y="197"/>
                  <a:pt x="209" y="197"/>
                </a:cubicBezTo>
                <a:close/>
                <a:moveTo>
                  <a:pt x="209" y="232"/>
                </a:moveTo>
                <a:cubicBezTo>
                  <a:pt x="209" y="262"/>
                  <a:pt x="209" y="262"/>
                  <a:pt x="209" y="262"/>
                </a:cubicBezTo>
                <a:cubicBezTo>
                  <a:pt x="206" y="262"/>
                  <a:pt x="206" y="262"/>
                  <a:pt x="206" y="262"/>
                </a:cubicBezTo>
                <a:cubicBezTo>
                  <a:pt x="201" y="262"/>
                  <a:pt x="197" y="260"/>
                  <a:pt x="195" y="257"/>
                </a:cubicBezTo>
                <a:cubicBezTo>
                  <a:pt x="195" y="232"/>
                  <a:pt x="195" y="232"/>
                  <a:pt x="195" y="232"/>
                </a:cubicBezTo>
                <a:lnTo>
                  <a:pt x="209" y="232"/>
                </a:lnTo>
                <a:close/>
                <a:moveTo>
                  <a:pt x="171" y="20"/>
                </a:moveTo>
                <a:cubicBezTo>
                  <a:pt x="175" y="20"/>
                  <a:pt x="179" y="24"/>
                  <a:pt x="179" y="28"/>
                </a:cubicBezTo>
                <a:cubicBezTo>
                  <a:pt x="179" y="33"/>
                  <a:pt x="175" y="37"/>
                  <a:pt x="171" y="37"/>
                </a:cubicBezTo>
                <a:cubicBezTo>
                  <a:pt x="170" y="37"/>
                  <a:pt x="169" y="37"/>
                  <a:pt x="168" y="36"/>
                </a:cubicBezTo>
                <a:cubicBezTo>
                  <a:pt x="168" y="44"/>
                  <a:pt x="168" y="44"/>
                  <a:pt x="168" y="44"/>
                </a:cubicBezTo>
                <a:cubicBezTo>
                  <a:pt x="195" y="44"/>
                  <a:pt x="195" y="44"/>
                  <a:pt x="195" y="44"/>
                </a:cubicBezTo>
                <a:cubicBezTo>
                  <a:pt x="195" y="37"/>
                  <a:pt x="195" y="37"/>
                  <a:pt x="195" y="37"/>
                </a:cubicBezTo>
                <a:cubicBezTo>
                  <a:pt x="190" y="37"/>
                  <a:pt x="186" y="33"/>
                  <a:pt x="186" y="28"/>
                </a:cubicBezTo>
                <a:cubicBezTo>
                  <a:pt x="186" y="24"/>
                  <a:pt x="190" y="20"/>
                  <a:pt x="195" y="20"/>
                </a:cubicBezTo>
                <a:cubicBezTo>
                  <a:pt x="195" y="9"/>
                  <a:pt x="195" y="9"/>
                  <a:pt x="195" y="9"/>
                </a:cubicBezTo>
                <a:cubicBezTo>
                  <a:pt x="187" y="6"/>
                  <a:pt x="178" y="4"/>
                  <a:pt x="168" y="3"/>
                </a:cubicBezTo>
                <a:cubicBezTo>
                  <a:pt x="168" y="21"/>
                  <a:pt x="168" y="21"/>
                  <a:pt x="168" y="21"/>
                </a:cubicBezTo>
                <a:cubicBezTo>
                  <a:pt x="169" y="20"/>
                  <a:pt x="170" y="20"/>
                  <a:pt x="171" y="20"/>
                </a:cubicBezTo>
                <a:close/>
                <a:moveTo>
                  <a:pt x="195" y="50"/>
                </a:moveTo>
                <a:cubicBezTo>
                  <a:pt x="195" y="70"/>
                  <a:pt x="195" y="70"/>
                  <a:pt x="195" y="70"/>
                </a:cubicBezTo>
                <a:cubicBezTo>
                  <a:pt x="168" y="70"/>
                  <a:pt x="168" y="70"/>
                  <a:pt x="168" y="70"/>
                </a:cubicBezTo>
                <a:cubicBezTo>
                  <a:pt x="168" y="50"/>
                  <a:pt x="168" y="50"/>
                  <a:pt x="168" y="50"/>
                </a:cubicBezTo>
                <a:cubicBezTo>
                  <a:pt x="195" y="50"/>
                  <a:pt x="195" y="50"/>
                  <a:pt x="195" y="50"/>
                </a:cubicBezTo>
                <a:close/>
                <a:moveTo>
                  <a:pt x="195" y="120"/>
                </a:moveTo>
                <a:cubicBezTo>
                  <a:pt x="195" y="171"/>
                  <a:pt x="195" y="171"/>
                  <a:pt x="195" y="171"/>
                </a:cubicBezTo>
                <a:cubicBezTo>
                  <a:pt x="193" y="173"/>
                  <a:pt x="192" y="176"/>
                  <a:pt x="192" y="180"/>
                </a:cubicBezTo>
                <a:cubicBezTo>
                  <a:pt x="192" y="183"/>
                  <a:pt x="193" y="186"/>
                  <a:pt x="195" y="188"/>
                </a:cubicBezTo>
                <a:cubicBezTo>
                  <a:pt x="195" y="220"/>
                  <a:pt x="195" y="220"/>
                  <a:pt x="195" y="220"/>
                </a:cubicBezTo>
                <a:cubicBezTo>
                  <a:pt x="168" y="220"/>
                  <a:pt x="168" y="220"/>
                  <a:pt x="168" y="220"/>
                </a:cubicBezTo>
                <a:cubicBezTo>
                  <a:pt x="168" y="120"/>
                  <a:pt x="168" y="120"/>
                  <a:pt x="168" y="120"/>
                </a:cubicBezTo>
                <a:cubicBezTo>
                  <a:pt x="195" y="120"/>
                  <a:pt x="195" y="120"/>
                  <a:pt x="195" y="120"/>
                </a:cubicBezTo>
                <a:close/>
                <a:moveTo>
                  <a:pt x="195" y="232"/>
                </a:moveTo>
                <a:cubicBezTo>
                  <a:pt x="195" y="257"/>
                  <a:pt x="195" y="257"/>
                  <a:pt x="195" y="257"/>
                </a:cubicBezTo>
                <a:cubicBezTo>
                  <a:pt x="193" y="254"/>
                  <a:pt x="192" y="252"/>
                  <a:pt x="192" y="249"/>
                </a:cubicBezTo>
                <a:cubicBezTo>
                  <a:pt x="192" y="232"/>
                  <a:pt x="192" y="232"/>
                  <a:pt x="192" y="232"/>
                </a:cubicBezTo>
                <a:lnTo>
                  <a:pt x="195" y="232"/>
                </a:lnTo>
                <a:close/>
                <a:moveTo>
                  <a:pt x="168" y="36"/>
                </a:moveTo>
                <a:cubicBezTo>
                  <a:pt x="165" y="35"/>
                  <a:pt x="162" y="32"/>
                  <a:pt x="162" y="28"/>
                </a:cubicBezTo>
                <a:cubicBezTo>
                  <a:pt x="162" y="25"/>
                  <a:pt x="165" y="22"/>
                  <a:pt x="168" y="21"/>
                </a:cubicBezTo>
                <a:cubicBezTo>
                  <a:pt x="168" y="3"/>
                  <a:pt x="168" y="3"/>
                  <a:pt x="168" y="3"/>
                </a:cubicBezTo>
                <a:cubicBezTo>
                  <a:pt x="157" y="1"/>
                  <a:pt x="144" y="0"/>
                  <a:pt x="131" y="0"/>
                </a:cubicBezTo>
                <a:cubicBezTo>
                  <a:pt x="130" y="0"/>
                  <a:pt x="130" y="0"/>
                  <a:pt x="130" y="0"/>
                </a:cubicBezTo>
                <a:cubicBezTo>
                  <a:pt x="130" y="44"/>
                  <a:pt x="130" y="44"/>
                  <a:pt x="130" y="44"/>
                </a:cubicBezTo>
                <a:cubicBezTo>
                  <a:pt x="168" y="44"/>
                  <a:pt x="168" y="44"/>
                  <a:pt x="168" y="44"/>
                </a:cubicBezTo>
                <a:cubicBezTo>
                  <a:pt x="168" y="36"/>
                  <a:pt x="168" y="36"/>
                  <a:pt x="168" y="36"/>
                </a:cubicBezTo>
                <a:close/>
                <a:moveTo>
                  <a:pt x="168" y="50"/>
                </a:moveTo>
                <a:cubicBezTo>
                  <a:pt x="168" y="70"/>
                  <a:pt x="168" y="70"/>
                  <a:pt x="168" y="70"/>
                </a:cubicBezTo>
                <a:cubicBezTo>
                  <a:pt x="135" y="70"/>
                  <a:pt x="135" y="70"/>
                  <a:pt x="135" y="70"/>
                </a:cubicBezTo>
                <a:cubicBezTo>
                  <a:pt x="135" y="120"/>
                  <a:pt x="135" y="120"/>
                  <a:pt x="135" y="120"/>
                </a:cubicBezTo>
                <a:cubicBezTo>
                  <a:pt x="168" y="120"/>
                  <a:pt x="168" y="120"/>
                  <a:pt x="168" y="120"/>
                </a:cubicBezTo>
                <a:cubicBezTo>
                  <a:pt x="168" y="220"/>
                  <a:pt x="168" y="220"/>
                  <a:pt x="168" y="220"/>
                </a:cubicBezTo>
                <a:cubicBezTo>
                  <a:pt x="130" y="220"/>
                  <a:pt x="130" y="220"/>
                  <a:pt x="130" y="220"/>
                </a:cubicBezTo>
                <a:cubicBezTo>
                  <a:pt x="130" y="198"/>
                  <a:pt x="130" y="198"/>
                  <a:pt x="130" y="198"/>
                </a:cubicBezTo>
                <a:cubicBezTo>
                  <a:pt x="167" y="198"/>
                  <a:pt x="167" y="198"/>
                  <a:pt x="167" y="198"/>
                </a:cubicBezTo>
                <a:cubicBezTo>
                  <a:pt x="167" y="187"/>
                  <a:pt x="167" y="187"/>
                  <a:pt x="167" y="187"/>
                </a:cubicBezTo>
                <a:cubicBezTo>
                  <a:pt x="130" y="187"/>
                  <a:pt x="130" y="187"/>
                  <a:pt x="130" y="187"/>
                </a:cubicBezTo>
                <a:cubicBezTo>
                  <a:pt x="130" y="179"/>
                  <a:pt x="130" y="179"/>
                  <a:pt x="130" y="179"/>
                </a:cubicBezTo>
                <a:cubicBezTo>
                  <a:pt x="167" y="179"/>
                  <a:pt x="167" y="179"/>
                  <a:pt x="167" y="179"/>
                </a:cubicBezTo>
                <a:cubicBezTo>
                  <a:pt x="167" y="167"/>
                  <a:pt x="167" y="167"/>
                  <a:pt x="167" y="167"/>
                </a:cubicBezTo>
                <a:cubicBezTo>
                  <a:pt x="130" y="167"/>
                  <a:pt x="130" y="167"/>
                  <a:pt x="130" y="167"/>
                </a:cubicBezTo>
                <a:cubicBezTo>
                  <a:pt x="130" y="159"/>
                  <a:pt x="130" y="159"/>
                  <a:pt x="130" y="159"/>
                </a:cubicBezTo>
                <a:cubicBezTo>
                  <a:pt x="167" y="159"/>
                  <a:pt x="167" y="159"/>
                  <a:pt x="167" y="159"/>
                </a:cubicBezTo>
                <a:cubicBezTo>
                  <a:pt x="167" y="147"/>
                  <a:pt x="167" y="147"/>
                  <a:pt x="167" y="147"/>
                </a:cubicBezTo>
                <a:cubicBezTo>
                  <a:pt x="130" y="147"/>
                  <a:pt x="130" y="147"/>
                  <a:pt x="130" y="147"/>
                </a:cubicBezTo>
                <a:cubicBezTo>
                  <a:pt x="130" y="50"/>
                  <a:pt x="130" y="50"/>
                  <a:pt x="130" y="50"/>
                </a:cubicBezTo>
                <a:lnTo>
                  <a:pt x="168" y="50"/>
                </a:lnTo>
                <a:close/>
                <a:moveTo>
                  <a:pt x="130" y="0"/>
                </a:moveTo>
                <a:cubicBezTo>
                  <a:pt x="130" y="44"/>
                  <a:pt x="130" y="44"/>
                  <a:pt x="130" y="44"/>
                </a:cubicBezTo>
                <a:cubicBezTo>
                  <a:pt x="93" y="44"/>
                  <a:pt x="93" y="44"/>
                  <a:pt x="93" y="44"/>
                </a:cubicBezTo>
                <a:cubicBezTo>
                  <a:pt x="93" y="36"/>
                  <a:pt x="93" y="36"/>
                  <a:pt x="93" y="36"/>
                </a:cubicBezTo>
                <a:cubicBezTo>
                  <a:pt x="96" y="35"/>
                  <a:pt x="99" y="32"/>
                  <a:pt x="99" y="28"/>
                </a:cubicBezTo>
                <a:cubicBezTo>
                  <a:pt x="99" y="25"/>
                  <a:pt x="96" y="22"/>
                  <a:pt x="93" y="21"/>
                </a:cubicBezTo>
                <a:cubicBezTo>
                  <a:pt x="93" y="3"/>
                  <a:pt x="93" y="3"/>
                  <a:pt x="93" y="3"/>
                </a:cubicBezTo>
                <a:cubicBezTo>
                  <a:pt x="104" y="1"/>
                  <a:pt x="117" y="0"/>
                  <a:pt x="130" y="0"/>
                </a:cubicBezTo>
                <a:close/>
                <a:moveTo>
                  <a:pt x="130" y="50"/>
                </a:moveTo>
                <a:cubicBezTo>
                  <a:pt x="130" y="147"/>
                  <a:pt x="130" y="147"/>
                  <a:pt x="130" y="147"/>
                </a:cubicBezTo>
                <a:cubicBezTo>
                  <a:pt x="93" y="147"/>
                  <a:pt x="93" y="147"/>
                  <a:pt x="93" y="147"/>
                </a:cubicBezTo>
                <a:cubicBezTo>
                  <a:pt x="93" y="120"/>
                  <a:pt x="93" y="120"/>
                  <a:pt x="93" y="120"/>
                </a:cubicBezTo>
                <a:cubicBezTo>
                  <a:pt x="126" y="120"/>
                  <a:pt x="126" y="120"/>
                  <a:pt x="126" y="120"/>
                </a:cubicBezTo>
                <a:cubicBezTo>
                  <a:pt x="126" y="70"/>
                  <a:pt x="126" y="70"/>
                  <a:pt x="126" y="70"/>
                </a:cubicBezTo>
                <a:cubicBezTo>
                  <a:pt x="93" y="70"/>
                  <a:pt x="93" y="70"/>
                  <a:pt x="93" y="70"/>
                </a:cubicBezTo>
                <a:cubicBezTo>
                  <a:pt x="93" y="50"/>
                  <a:pt x="93" y="50"/>
                  <a:pt x="93" y="50"/>
                </a:cubicBezTo>
                <a:cubicBezTo>
                  <a:pt x="130" y="50"/>
                  <a:pt x="130" y="50"/>
                  <a:pt x="130" y="50"/>
                </a:cubicBezTo>
                <a:close/>
                <a:moveTo>
                  <a:pt x="130" y="159"/>
                </a:moveTo>
                <a:cubicBezTo>
                  <a:pt x="130" y="167"/>
                  <a:pt x="130" y="167"/>
                  <a:pt x="130" y="167"/>
                </a:cubicBezTo>
                <a:cubicBezTo>
                  <a:pt x="93" y="167"/>
                  <a:pt x="93" y="167"/>
                  <a:pt x="93" y="167"/>
                </a:cubicBezTo>
                <a:cubicBezTo>
                  <a:pt x="93" y="159"/>
                  <a:pt x="93" y="159"/>
                  <a:pt x="93" y="159"/>
                </a:cubicBezTo>
                <a:cubicBezTo>
                  <a:pt x="130" y="159"/>
                  <a:pt x="130" y="159"/>
                  <a:pt x="130" y="159"/>
                </a:cubicBezTo>
                <a:close/>
                <a:moveTo>
                  <a:pt x="130" y="179"/>
                </a:moveTo>
                <a:cubicBezTo>
                  <a:pt x="130" y="187"/>
                  <a:pt x="130" y="187"/>
                  <a:pt x="130" y="187"/>
                </a:cubicBezTo>
                <a:cubicBezTo>
                  <a:pt x="93" y="187"/>
                  <a:pt x="93" y="187"/>
                  <a:pt x="93" y="187"/>
                </a:cubicBezTo>
                <a:cubicBezTo>
                  <a:pt x="93" y="179"/>
                  <a:pt x="93" y="179"/>
                  <a:pt x="93" y="179"/>
                </a:cubicBezTo>
                <a:cubicBezTo>
                  <a:pt x="130" y="179"/>
                  <a:pt x="130" y="179"/>
                  <a:pt x="130" y="179"/>
                </a:cubicBezTo>
                <a:close/>
                <a:moveTo>
                  <a:pt x="130" y="198"/>
                </a:moveTo>
                <a:cubicBezTo>
                  <a:pt x="130" y="220"/>
                  <a:pt x="130" y="220"/>
                  <a:pt x="130" y="220"/>
                </a:cubicBezTo>
                <a:cubicBezTo>
                  <a:pt x="93" y="220"/>
                  <a:pt x="93" y="220"/>
                  <a:pt x="93" y="220"/>
                </a:cubicBezTo>
                <a:cubicBezTo>
                  <a:pt x="93" y="198"/>
                  <a:pt x="93" y="198"/>
                  <a:pt x="93" y="198"/>
                </a:cubicBezTo>
                <a:lnTo>
                  <a:pt x="130" y="198"/>
                </a:lnTo>
                <a:close/>
                <a:moveTo>
                  <a:pt x="93" y="3"/>
                </a:moveTo>
                <a:cubicBezTo>
                  <a:pt x="93" y="21"/>
                  <a:pt x="93" y="21"/>
                  <a:pt x="93" y="21"/>
                </a:cubicBezTo>
                <a:cubicBezTo>
                  <a:pt x="92" y="20"/>
                  <a:pt x="92" y="20"/>
                  <a:pt x="91" y="20"/>
                </a:cubicBezTo>
                <a:cubicBezTo>
                  <a:pt x="86" y="20"/>
                  <a:pt x="83" y="24"/>
                  <a:pt x="83" y="28"/>
                </a:cubicBezTo>
                <a:cubicBezTo>
                  <a:pt x="83" y="33"/>
                  <a:pt x="86" y="37"/>
                  <a:pt x="91" y="37"/>
                </a:cubicBezTo>
                <a:cubicBezTo>
                  <a:pt x="92" y="37"/>
                  <a:pt x="92" y="37"/>
                  <a:pt x="93" y="36"/>
                </a:cubicBezTo>
                <a:cubicBezTo>
                  <a:pt x="93" y="44"/>
                  <a:pt x="93" y="44"/>
                  <a:pt x="93" y="44"/>
                </a:cubicBezTo>
                <a:cubicBezTo>
                  <a:pt x="67" y="44"/>
                  <a:pt x="67" y="44"/>
                  <a:pt x="67" y="44"/>
                </a:cubicBezTo>
                <a:cubicBezTo>
                  <a:pt x="67" y="37"/>
                  <a:pt x="67" y="37"/>
                  <a:pt x="67" y="37"/>
                </a:cubicBezTo>
                <a:cubicBezTo>
                  <a:pt x="71" y="37"/>
                  <a:pt x="75" y="33"/>
                  <a:pt x="75" y="28"/>
                </a:cubicBezTo>
                <a:cubicBezTo>
                  <a:pt x="75" y="24"/>
                  <a:pt x="71" y="20"/>
                  <a:pt x="67" y="20"/>
                </a:cubicBezTo>
                <a:cubicBezTo>
                  <a:pt x="67" y="9"/>
                  <a:pt x="67" y="9"/>
                  <a:pt x="67" y="9"/>
                </a:cubicBezTo>
                <a:cubicBezTo>
                  <a:pt x="75" y="6"/>
                  <a:pt x="84" y="4"/>
                  <a:pt x="93" y="3"/>
                </a:cubicBezTo>
                <a:close/>
                <a:moveTo>
                  <a:pt x="93" y="50"/>
                </a:moveTo>
                <a:cubicBezTo>
                  <a:pt x="93" y="70"/>
                  <a:pt x="93" y="70"/>
                  <a:pt x="93" y="70"/>
                </a:cubicBezTo>
                <a:cubicBezTo>
                  <a:pt x="67" y="70"/>
                  <a:pt x="67" y="70"/>
                  <a:pt x="67" y="70"/>
                </a:cubicBezTo>
                <a:cubicBezTo>
                  <a:pt x="67" y="50"/>
                  <a:pt x="67" y="50"/>
                  <a:pt x="67" y="50"/>
                </a:cubicBezTo>
                <a:cubicBezTo>
                  <a:pt x="93" y="50"/>
                  <a:pt x="93" y="50"/>
                  <a:pt x="93" y="50"/>
                </a:cubicBezTo>
                <a:close/>
                <a:moveTo>
                  <a:pt x="93" y="120"/>
                </a:moveTo>
                <a:cubicBezTo>
                  <a:pt x="93" y="147"/>
                  <a:pt x="93" y="147"/>
                  <a:pt x="93" y="147"/>
                </a:cubicBezTo>
                <a:cubicBezTo>
                  <a:pt x="92" y="147"/>
                  <a:pt x="92" y="147"/>
                  <a:pt x="92" y="147"/>
                </a:cubicBezTo>
                <a:cubicBezTo>
                  <a:pt x="92" y="159"/>
                  <a:pt x="92" y="159"/>
                  <a:pt x="92" y="159"/>
                </a:cubicBezTo>
                <a:cubicBezTo>
                  <a:pt x="93" y="159"/>
                  <a:pt x="93" y="159"/>
                  <a:pt x="93" y="159"/>
                </a:cubicBezTo>
                <a:cubicBezTo>
                  <a:pt x="93" y="167"/>
                  <a:pt x="93" y="167"/>
                  <a:pt x="93" y="167"/>
                </a:cubicBezTo>
                <a:cubicBezTo>
                  <a:pt x="92" y="167"/>
                  <a:pt x="92" y="167"/>
                  <a:pt x="92" y="167"/>
                </a:cubicBezTo>
                <a:cubicBezTo>
                  <a:pt x="92" y="179"/>
                  <a:pt x="92" y="179"/>
                  <a:pt x="92" y="179"/>
                </a:cubicBezTo>
                <a:cubicBezTo>
                  <a:pt x="93" y="179"/>
                  <a:pt x="93" y="179"/>
                  <a:pt x="93" y="179"/>
                </a:cubicBezTo>
                <a:cubicBezTo>
                  <a:pt x="93" y="187"/>
                  <a:pt x="93" y="187"/>
                  <a:pt x="93" y="187"/>
                </a:cubicBezTo>
                <a:cubicBezTo>
                  <a:pt x="92" y="187"/>
                  <a:pt x="92" y="187"/>
                  <a:pt x="92" y="187"/>
                </a:cubicBezTo>
                <a:cubicBezTo>
                  <a:pt x="92" y="198"/>
                  <a:pt x="92" y="198"/>
                  <a:pt x="92" y="198"/>
                </a:cubicBezTo>
                <a:cubicBezTo>
                  <a:pt x="93" y="198"/>
                  <a:pt x="93" y="198"/>
                  <a:pt x="93" y="198"/>
                </a:cubicBezTo>
                <a:cubicBezTo>
                  <a:pt x="93" y="220"/>
                  <a:pt x="93" y="220"/>
                  <a:pt x="93" y="220"/>
                </a:cubicBezTo>
                <a:cubicBezTo>
                  <a:pt x="67" y="220"/>
                  <a:pt x="67" y="220"/>
                  <a:pt x="67" y="220"/>
                </a:cubicBezTo>
                <a:cubicBezTo>
                  <a:pt x="67" y="188"/>
                  <a:pt x="67" y="188"/>
                  <a:pt x="67" y="188"/>
                </a:cubicBezTo>
                <a:cubicBezTo>
                  <a:pt x="68" y="186"/>
                  <a:pt x="69" y="183"/>
                  <a:pt x="69" y="180"/>
                </a:cubicBezTo>
                <a:cubicBezTo>
                  <a:pt x="69" y="176"/>
                  <a:pt x="68" y="173"/>
                  <a:pt x="67" y="171"/>
                </a:cubicBezTo>
                <a:cubicBezTo>
                  <a:pt x="67" y="120"/>
                  <a:pt x="67" y="120"/>
                  <a:pt x="67" y="120"/>
                </a:cubicBezTo>
                <a:cubicBezTo>
                  <a:pt x="93" y="120"/>
                  <a:pt x="93" y="120"/>
                  <a:pt x="93" y="120"/>
                </a:cubicBezTo>
                <a:close/>
                <a:moveTo>
                  <a:pt x="67" y="257"/>
                </a:moveTo>
                <a:cubicBezTo>
                  <a:pt x="67" y="232"/>
                  <a:pt x="67" y="232"/>
                  <a:pt x="67" y="232"/>
                </a:cubicBezTo>
                <a:cubicBezTo>
                  <a:pt x="69" y="232"/>
                  <a:pt x="69" y="232"/>
                  <a:pt x="69" y="232"/>
                </a:cubicBezTo>
                <a:cubicBezTo>
                  <a:pt x="69" y="249"/>
                  <a:pt x="69" y="249"/>
                  <a:pt x="69" y="249"/>
                </a:cubicBezTo>
                <a:cubicBezTo>
                  <a:pt x="69" y="252"/>
                  <a:pt x="68" y="254"/>
                  <a:pt x="67" y="257"/>
                </a:cubicBezTo>
                <a:close/>
                <a:moveTo>
                  <a:pt x="67" y="9"/>
                </a:moveTo>
                <a:cubicBezTo>
                  <a:pt x="67" y="20"/>
                  <a:pt x="67" y="20"/>
                  <a:pt x="67" y="20"/>
                </a:cubicBezTo>
                <a:cubicBezTo>
                  <a:pt x="62" y="20"/>
                  <a:pt x="58" y="24"/>
                  <a:pt x="58" y="28"/>
                </a:cubicBezTo>
                <a:cubicBezTo>
                  <a:pt x="58" y="33"/>
                  <a:pt x="62" y="37"/>
                  <a:pt x="67" y="37"/>
                </a:cubicBezTo>
                <a:cubicBezTo>
                  <a:pt x="67" y="44"/>
                  <a:pt x="67" y="44"/>
                  <a:pt x="67" y="44"/>
                </a:cubicBezTo>
                <a:cubicBezTo>
                  <a:pt x="52" y="44"/>
                  <a:pt x="52" y="44"/>
                  <a:pt x="52" y="44"/>
                </a:cubicBezTo>
                <a:cubicBezTo>
                  <a:pt x="52" y="15"/>
                  <a:pt x="52" y="15"/>
                  <a:pt x="52" y="15"/>
                </a:cubicBezTo>
                <a:cubicBezTo>
                  <a:pt x="56" y="13"/>
                  <a:pt x="61" y="11"/>
                  <a:pt x="67" y="9"/>
                </a:cubicBezTo>
                <a:close/>
                <a:moveTo>
                  <a:pt x="67" y="50"/>
                </a:moveTo>
                <a:cubicBezTo>
                  <a:pt x="67" y="70"/>
                  <a:pt x="67" y="70"/>
                  <a:pt x="67" y="70"/>
                </a:cubicBezTo>
                <a:cubicBezTo>
                  <a:pt x="60" y="70"/>
                  <a:pt x="60" y="70"/>
                  <a:pt x="60" y="70"/>
                </a:cubicBezTo>
                <a:cubicBezTo>
                  <a:pt x="60" y="120"/>
                  <a:pt x="60" y="120"/>
                  <a:pt x="60" y="120"/>
                </a:cubicBezTo>
                <a:cubicBezTo>
                  <a:pt x="67" y="120"/>
                  <a:pt x="67" y="120"/>
                  <a:pt x="67" y="120"/>
                </a:cubicBezTo>
                <a:cubicBezTo>
                  <a:pt x="67" y="171"/>
                  <a:pt x="67" y="171"/>
                  <a:pt x="67" y="171"/>
                </a:cubicBezTo>
                <a:cubicBezTo>
                  <a:pt x="64" y="166"/>
                  <a:pt x="58" y="162"/>
                  <a:pt x="52" y="162"/>
                </a:cubicBezTo>
                <a:cubicBezTo>
                  <a:pt x="52" y="50"/>
                  <a:pt x="52" y="50"/>
                  <a:pt x="52" y="50"/>
                </a:cubicBezTo>
                <a:cubicBezTo>
                  <a:pt x="67" y="50"/>
                  <a:pt x="67" y="50"/>
                  <a:pt x="67" y="50"/>
                </a:cubicBezTo>
                <a:close/>
                <a:moveTo>
                  <a:pt x="67" y="188"/>
                </a:moveTo>
                <a:cubicBezTo>
                  <a:pt x="67" y="220"/>
                  <a:pt x="67" y="220"/>
                  <a:pt x="67" y="220"/>
                </a:cubicBezTo>
                <a:cubicBezTo>
                  <a:pt x="52" y="220"/>
                  <a:pt x="52" y="220"/>
                  <a:pt x="52" y="220"/>
                </a:cubicBezTo>
                <a:cubicBezTo>
                  <a:pt x="52" y="197"/>
                  <a:pt x="52" y="197"/>
                  <a:pt x="52" y="197"/>
                </a:cubicBezTo>
                <a:cubicBezTo>
                  <a:pt x="58" y="197"/>
                  <a:pt x="64" y="193"/>
                  <a:pt x="67" y="188"/>
                </a:cubicBezTo>
                <a:close/>
                <a:moveTo>
                  <a:pt x="67" y="232"/>
                </a:moveTo>
                <a:cubicBezTo>
                  <a:pt x="67" y="257"/>
                  <a:pt x="67" y="257"/>
                  <a:pt x="67" y="257"/>
                </a:cubicBezTo>
                <a:cubicBezTo>
                  <a:pt x="64" y="260"/>
                  <a:pt x="60" y="262"/>
                  <a:pt x="56" y="262"/>
                </a:cubicBezTo>
                <a:cubicBezTo>
                  <a:pt x="52" y="262"/>
                  <a:pt x="52" y="262"/>
                  <a:pt x="52" y="262"/>
                </a:cubicBezTo>
                <a:cubicBezTo>
                  <a:pt x="52" y="232"/>
                  <a:pt x="52" y="232"/>
                  <a:pt x="52" y="232"/>
                </a:cubicBezTo>
                <a:lnTo>
                  <a:pt x="67" y="232"/>
                </a:lnTo>
                <a:close/>
                <a:moveTo>
                  <a:pt x="52" y="15"/>
                </a:moveTo>
                <a:cubicBezTo>
                  <a:pt x="52" y="44"/>
                  <a:pt x="52" y="44"/>
                  <a:pt x="52" y="44"/>
                </a:cubicBezTo>
                <a:cubicBezTo>
                  <a:pt x="27" y="44"/>
                  <a:pt x="27" y="44"/>
                  <a:pt x="27" y="44"/>
                </a:cubicBezTo>
                <a:cubicBezTo>
                  <a:pt x="27" y="33"/>
                  <a:pt x="36" y="23"/>
                  <a:pt x="52" y="15"/>
                </a:cubicBezTo>
                <a:close/>
                <a:moveTo>
                  <a:pt x="52" y="50"/>
                </a:moveTo>
                <a:cubicBezTo>
                  <a:pt x="52" y="162"/>
                  <a:pt x="52" y="162"/>
                  <a:pt x="52" y="162"/>
                </a:cubicBezTo>
                <a:cubicBezTo>
                  <a:pt x="42" y="162"/>
                  <a:pt x="35" y="170"/>
                  <a:pt x="35" y="180"/>
                </a:cubicBezTo>
                <a:cubicBezTo>
                  <a:pt x="35" y="189"/>
                  <a:pt x="42" y="197"/>
                  <a:pt x="52" y="197"/>
                </a:cubicBezTo>
                <a:cubicBezTo>
                  <a:pt x="52" y="220"/>
                  <a:pt x="52" y="220"/>
                  <a:pt x="52" y="220"/>
                </a:cubicBezTo>
                <a:cubicBezTo>
                  <a:pt x="12" y="220"/>
                  <a:pt x="12" y="220"/>
                  <a:pt x="12" y="220"/>
                </a:cubicBezTo>
                <a:cubicBezTo>
                  <a:pt x="12" y="154"/>
                  <a:pt x="12" y="154"/>
                  <a:pt x="12" y="154"/>
                </a:cubicBezTo>
                <a:cubicBezTo>
                  <a:pt x="15" y="150"/>
                  <a:pt x="21" y="146"/>
                  <a:pt x="27" y="146"/>
                </a:cubicBezTo>
                <a:cubicBezTo>
                  <a:pt x="27" y="50"/>
                  <a:pt x="27" y="50"/>
                  <a:pt x="27" y="50"/>
                </a:cubicBezTo>
                <a:cubicBezTo>
                  <a:pt x="52" y="50"/>
                  <a:pt x="52" y="50"/>
                  <a:pt x="52" y="50"/>
                </a:cubicBezTo>
                <a:close/>
                <a:moveTo>
                  <a:pt x="52" y="232"/>
                </a:moveTo>
                <a:cubicBezTo>
                  <a:pt x="52" y="262"/>
                  <a:pt x="52" y="262"/>
                  <a:pt x="52" y="262"/>
                </a:cubicBezTo>
                <a:cubicBezTo>
                  <a:pt x="48" y="262"/>
                  <a:pt x="48" y="262"/>
                  <a:pt x="48" y="262"/>
                </a:cubicBezTo>
                <a:cubicBezTo>
                  <a:pt x="41" y="262"/>
                  <a:pt x="35" y="257"/>
                  <a:pt x="35" y="249"/>
                </a:cubicBezTo>
                <a:cubicBezTo>
                  <a:pt x="35" y="232"/>
                  <a:pt x="35" y="232"/>
                  <a:pt x="35" y="232"/>
                </a:cubicBezTo>
                <a:cubicBezTo>
                  <a:pt x="52" y="232"/>
                  <a:pt x="52" y="232"/>
                  <a:pt x="52" y="232"/>
                </a:cubicBezTo>
                <a:close/>
                <a:moveTo>
                  <a:pt x="12" y="114"/>
                </a:moveTo>
                <a:cubicBezTo>
                  <a:pt x="14" y="114"/>
                  <a:pt x="15" y="112"/>
                  <a:pt x="15" y="110"/>
                </a:cubicBezTo>
                <a:cubicBezTo>
                  <a:pt x="15" y="76"/>
                  <a:pt x="15" y="76"/>
                  <a:pt x="15" y="76"/>
                </a:cubicBezTo>
                <a:cubicBezTo>
                  <a:pt x="15" y="74"/>
                  <a:pt x="14" y="71"/>
                  <a:pt x="12" y="70"/>
                </a:cubicBezTo>
                <a:lnTo>
                  <a:pt x="12" y="114"/>
                </a:lnTo>
                <a:close/>
                <a:moveTo>
                  <a:pt x="12" y="70"/>
                </a:moveTo>
                <a:cubicBezTo>
                  <a:pt x="12" y="114"/>
                  <a:pt x="12" y="114"/>
                  <a:pt x="12" y="114"/>
                </a:cubicBezTo>
                <a:cubicBezTo>
                  <a:pt x="12" y="114"/>
                  <a:pt x="11" y="114"/>
                  <a:pt x="11" y="113"/>
                </a:cubicBezTo>
                <a:cubicBezTo>
                  <a:pt x="4" y="111"/>
                  <a:pt x="4" y="111"/>
                  <a:pt x="4" y="111"/>
                </a:cubicBezTo>
                <a:cubicBezTo>
                  <a:pt x="2" y="110"/>
                  <a:pt x="0" y="107"/>
                  <a:pt x="0" y="104"/>
                </a:cubicBezTo>
                <a:cubicBezTo>
                  <a:pt x="0" y="70"/>
                  <a:pt x="0" y="70"/>
                  <a:pt x="0" y="70"/>
                </a:cubicBezTo>
                <a:cubicBezTo>
                  <a:pt x="0" y="67"/>
                  <a:pt x="2" y="66"/>
                  <a:pt x="4" y="67"/>
                </a:cubicBezTo>
                <a:cubicBezTo>
                  <a:pt x="11" y="69"/>
                  <a:pt x="11" y="69"/>
                  <a:pt x="11" y="69"/>
                </a:cubicBezTo>
                <a:cubicBezTo>
                  <a:pt x="11" y="70"/>
                  <a:pt x="12" y="70"/>
                  <a:pt x="12" y="70"/>
                </a:cubicBezTo>
                <a:close/>
                <a:moveTo>
                  <a:pt x="12" y="154"/>
                </a:moveTo>
                <a:cubicBezTo>
                  <a:pt x="12" y="220"/>
                  <a:pt x="12" y="220"/>
                  <a:pt x="12" y="220"/>
                </a:cubicBezTo>
                <a:cubicBezTo>
                  <a:pt x="9" y="220"/>
                  <a:pt x="9" y="220"/>
                  <a:pt x="9" y="220"/>
                </a:cubicBezTo>
                <a:cubicBezTo>
                  <a:pt x="9" y="164"/>
                  <a:pt x="9" y="164"/>
                  <a:pt x="9" y="164"/>
                </a:cubicBezTo>
                <a:cubicBezTo>
                  <a:pt x="9" y="160"/>
                  <a:pt x="10" y="157"/>
                  <a:pt x="12" y="154"/>
                </a:cubicBez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86" name="Freeform 76"/>
          <p:cNvSpPr>
            <a:spLocks noEditPoints="1"/>
          </p:cNvSpPr>
          <p:nvPr/>
        </p:nvSpPr>
        <p:spPr bwMode="auto">
          <a:xfrm>
            <a:off x="5918487" y="2264192"/>
            <a:ext cx="482078" cy="365427"/>
          </a:xfrm>
          <a:custGeom>
            <a:avLst/>
            <a:gdLst>
              <a:gd name="T0" fmla="*/ 271 w 295"/>
              <a:gd name="T1" fmla="*/ 0 h 224"/>
              <a:gd name="T2" fmla="*/ 277 w 295"/>
              <a:gd name="T3" fmla="*/ 35 h 224"/>
              <a:gd name="T4" fmla="*/ 224 w 295"/>
              <a:gd name="T5" fmla="*/ 224 h 224"/>
              <a:gd name="T6" fmla="*/ 248 w 295"/>
              <a:gd name="T7" fmla="*/ 188 h 224"/>
              <a:gd name="T8" fmla="*/ 249 w 295"/>
              <a:gd name="T9" fmla="*/ 29 h 224"/>
              <a:gd name="T10" fmla="*/ 224 w 295"/>
              <a:gd name="T11" fmla="*/ 194 h 224"/>
              <a:gd name="T12" fmla="*/ 224 w 295"/>
              <a:gd name="T13" fmla="*/ 16 h 224"/>
              <a:gd name="T14" fmla="*/ 224 w 295"/>
              <a:gd name="T15" fmla="*/ 208 h 224"/>
              <a:gd name="T16" fmla="*/ 224 w 295"/>
              <a:gd name="T17" fmla="*/ 179 h 224"/>
              <a:gd name="T18" fmla="*/ 224 w 295"/>
              <a:gd name="T19" fmla="*/ 194 h 224"/>
              <a:gd name="T20" fmla="*/ 201 w 295"/>
              <a:gd name="T21" fmla="*/ 128 h 224"/>
              <a:gd name="T22" fmla="*/ 203 w 295"/>
              <a:gd name="T23" fmla="*/ 98 h 224"/>
              <a:gd name="T24" fmla="*/ 195 w 295"/>
              <a:gd name="T25" fmla="*/ 67 h 224"/>
              <a:gd name="T26" fmla="*/ 187 w 295"/>
              <a:gd name="T27" fmla="*/ 128 h 224"/>
              <a:gd name="T28" fmla="*/ 187 w 295"/>
              <a:gd name="T29" fmla="*/ 100 h 224"/>
              <a:gd name="T30" fmla="*/ 190 w 295"/>
              <a:gd name="T31" fmla="*/ 75 h 224"/>
              <a:gd name="T32" fmla="*/ 187 w 295"/>
              <a:gd name="T33" fmla="*/ 0 h 224"/>
              <a:gd name="T34" fmla="*/ 187 w 295"/>
              <a:gd name="T35" fmla="*/ 0 h 224"/>
              <a:gd name="T36" fmla="*/ 147 w 295"/>
              <a:gd name="T37" fmla="*/ 208 h 224"/>
              <a:gd name="T38" fmla="*/ 182 w 295"/>
              <a:gd name="T39" fmla="*/ 67 h 224"/>
              <a:gd name="T40" fmla="*/ 168 w 295"/>
              <a:gd name="T41" fmla="*/ 109 h 224"/>
              <a:gd name="T42" fmla="*/ 187 w 295"/>
              <a:gd name="T43" fmla="*/ 194 h 224"/>
              <a:gd name="T44" fmla="*/ 148 w 295"/>
              <a:gd name="T45" fmla="*/ 125 h 224"/>
              <a:gd name="T46" fmla="*/ 147 w 295"/>
              <a:gd name="T47" fmla="*/ 106 h 224"/>
              <a:gd name="T48" fmla="*/ 184 w 295"/>
              <a:gd name="T49" fmla="*/ 70 h 224"/>
              <a:gd name="T50" fmla="*/ 187 w 295"/>
              <a:gd name="T51" fmla="*/ 91 h 224"/>
              <a:gd name="T52" fmla="*/ 179 w 295"/>
              <a:gd name="T53" fmla="*/ 116 h 224"/>
              <a:gd name="T54" fmla="*/ 187 w 295"/>
              <a:gd name="T55" fmla="*/ 100 h 224"/>
              <a:gd name="T56" fmla="*/ 147 w 295"/>
              <a:gd name="T57" fmla="*/ 16 h 224"/>
              <a:gd name="T58" fmla="*/ 147 w 295"/>
              <a:gd name="T59" fmla="*/ 208 h 224"/>
              <a:gd name="T60" fmla="*/ 147 w 295"/>
              <a:gd name="T61" fmla="*/ 106 h 224"/>
              <a:gd name="T62" fmla="*/ 127 w 295"/>
              <a:gd name="T63" fmla="*/ 121 h 224"/>
              <a:gd name="T64" fmla="*/ 147 w 295"/>
              <a:gd name="T65" fmla="*/ 137 h 224"/>
              <a:gd name="T66" fmla="*/ 102 w 295"/>
              <a:gd name="T67" fmla="*/ 156 h 224"/>
              <a:gd name="T68" fmla="*/ 109 w 295"/>
              <a:gd name="T69" fmla="*/ 113 h 224"/>
              <a:gd name="T70" fmla="*/ 100 w 295"/>
              <a:gd name="T71" fmla="*/ 93 h 224"/>
              <a:gd name="T72" fmla="*/ 111 w 295"/>
              <a:gd name="T73" fmla="*/ 97 h 224"/>
              <a:gd name="T74" fmla="*/ 99 w 295"/>
              <a:gd name="T75" fmla="*/ 88 h 224"/>
              <a:gd name="T76" fmla="*/ 101 w 295"/>
              <a:gd name="T77" fmla="*/ 150 h 224"/>
              <a:gd name="T78" fmla="*/ 99 w 295"/>
              <a:gd name="T79" fmla="*/ 123 h 224"/>
              <a:gd name="T80" fmla="*/ 0 w 295"/>
              <a:gd name="T81" fmla="*/ 23 h 224"/>
              <a:gd name="T82" fmla="*/ 99 w 295"/>
              <a:gd name="T83" fmla="*/ 208 h 224"/>
              <a:gd name="T84" fmla="*/ 17 w 295"/>
              <a:gd name="T85" fmla="*/ 35 h 224"/>
              <a:gd name="T86" fmla="*/ 99 w 295"/>
              <a:gd name="T87" fmla="*/ 29 h 224"/>
              <a:gd name="T88" fmla="*/ 79 w 295"/>
              <a:gd name="T89" fmla="*/ 129 h 224"/>
              <a:gd name="T90" fmla="*/ 99 w 295"/>
              <a:gd name="T91" fmla="*/ 157 h 224"/>
              <a:gd name="T92" fmla="*/ 30 w 295"/>
              <a:gd name="T93" fmla="*/ 45 h 224"/>
              <a:gd name="T94" fmla="*/ 99 w 295"/>
              <a:gd name="T95" fmla="*/ 115 h 224"/>
              <a:gd name="T96" fmla="*/ 99 w 295"/>
              <a:gd name="T97" fmla="*/ 123 h 224"/>
              <a:gd name="T98" fmla="*/ 91 w 295"/>
              <a:gd name="T99" fmla="*/ 133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95" h="224">
                <a:moveTo>
                  <a:pt x="271" y="224"/>
                </a:moveTo>
                <a:cubicBezTo>
                  <a:pt x="284" y="224"/>
                  <a:pt x="295" y="213"/>
                  <a:pt x="295" y="200"/>
                </a:cubicBezTo>
                <a:cubicBezTo>
                  <a:pt x="295" y="23"/>
                  <a:pt x="295" y="23"/>
                  <a:pt x="295" y="23"/>
                </a:cubicBezTo>
                <a:cubicBezTo>
                  <a:pt x="295" y="10"/>
                  <a:pt x="284" y="0"/>
                  <a:pt x="271" y="0"/>
                </a:cubicBezTo>
                <a:cubicBezTo>
                  <a:pt x="224" y="0"/>
                  <a:pt x="224" y="0"/>
                  <a:pt x="224" y="0"/>
                </a:cubicBezTo>
                <a:cubicBezTo>
                  <a:pt x="224" y="16"/>
                  <a:pt x="224" y="16"/>
                  <a:pt x="224" y="16"/>
                </a:cubicBezTo>
                <a:cubicBezTo>
                  <a:pt x="258" y="16"/>
                  <a:pt x="258" y="16"/>
                  <a:pt x="258" y="16"/>
                </a:cubicBezTo>
                <a:cubicBezTo>
                  <a:pt x="268" y="16"/>
                  <a:pt x="277" y="24"/>
                  <a:pt x="277" y="35"/>
                </a:cubicBezTo>
                <a:cubicBezTo>
                  <a:pt x="277" y="189"/>
                  <a:pt x="277" y="189"/>
                  <a:pt x="277" y="189"/>
                </a:cubicBezTo>
                <a:cubicBezTo>
                  <a:pt x="277" y="199"/>
                  <a:pt x="268" y="208"/>
                  <a:pt x="258" y="208"/>
                </a:cubicBezTo>
                <a:cubicBezTo>
                  <a:pt x="224" y="208"/>
                  <a:pt x="224" y="208"/>
                  <a:pt x="224" y="208"/>
                </a:cubicBezTo>
                <a:cubicBezTo>
                  <a:pt x="224" y="224"/>
                  <a:pt x="224" y="224"/>
                  <a:pt x="224" y="224"/>
                </a:cubicBezTo>
                <a:cubicBezTo>
                  <a:pt x="271" y="224"/>
                  <a:pt x="271" y="224"/>
                  <a:pt x="271" y="224"/>
                </a:cubicBezTo>
                <a:close/>
                <a:moveTo>
                  <a:pt x="224" y="194"/>
                </a:moveTo>
                <a:cubicBezTo>
                  <a:pt x="224" y="188"/>
                  <a:pt x="224" y="188"/>
                  <a:pt x="224" y="188"/>
                </a:cubicBezTo>
                <a:cubicBezTo>
                  <a:pt x="248" y="188"/>
                  <a:pt x="248" y="188"/>
                  <a:pt x="248" y="188"/>
                </a:cubicBezTo>
                <a:cubicBezTo>
                  <a:pt x="248" y="179"/>
                  <a:pt x="248" y="179"/>
                  <a:pt x="248" y="179"/>
                </a:cubicBezTo>
                <a:cubicBezTo>
                  <a:pt x="224" y="179"/>
                  <a:pt x="224" y="179"/>
                  <a:pt x="224" y="179"/>
                </a:cubicBezTo>
                <a:cubicBezTo>
                  <a:pt x="224" y="29"/>
                  <a:pt x="224" y="29"/>
                  <a:pt x="224" y="29"/>
                </a:cubicBezTo>
                <a:cubicBezTo>
                  <a:pt x="249" y="29"/>
                  <a:pt x="249" y="29"/>
                  <a:pt x="249" y="29"/>
                </a:cubicBezTo>
                <a:cubicBezTo>
                  <a:pt x="257" y="29"/>
                  <a:pt x="264" y="36"/>
                  <a:pt x="264" y="45"/>
                </a:cubicBezTo>
                <a:cubicBezTo>
                  <a:pt x="264" y="179"/>
                  <a:pt x="264" y="179"/>
                  <a:pt x="264" y="179"/>
                </a:cubicBezTo>
                <a:cubicBezTo>
                  <a:pt x="264" y="187"/>
                  <a:pt x="257" y="194"/>
                  <a:pt x="249" y="194"/>
                </a:cubicBezTo>
                <a:lnTo>
                  <a:pt x="224" y="194"/>
                </a:lnTo>
                <a:close/>
                <a:moveTo>
                  <a:pt x="224" y="0"/>
                </a:moveTo>
                <a:cubicBezTo>
                  <a:pt x="187" y="0"/>
                  <a:pt x="187" y="0"/>
                  <a:pt x="187" y="0"/>
                </a:cubicBezTo>
                <a:cubicBezTo>
                  <a:pt x="187" y="16"/>
                  <a:pt x="187" y="16"/>
                  <a:pt x="187" y="16"/>
                </a:cubicBezTo>
                <a:cubicBezTo>
                  <a:pt x="224" y="16"/>
                  <a:pt x="224" y="16"/>
                  <a:pt x="224" y="16"/>
                </a:cubicBezTo>
                <a:cubicBezTo>
                  <a:pt x="224" y="0"/>
                  <a:pt x="224" y="0"/>
                  <a:pt x="224" y="0"/>
                </a:cubicBezTo>
                <a:close/>
                <a:moveTo>
                  <a:pt x="187" y="224"/>
                </a:moveTo>
                <a:cubicBezTo>
                  <a:pt x="224" y="224"/>
                  <a:pt x="224" y="224"/>
                  <a:pt x="224" y="224"/>
                </a:cubicBezTo>
                <a:cubicBezTo>
                  <a:pt x="224" y="208"/>
                  <a:pt x="224" y="208"/>
                  <a:pt x="224" y="208"/>
                </a:cubicBezTo>
                <a:cubicBezTo>
                  <a:pt x="187" y="208"/>
                  <a:pt x="187" y="208"/>
                  <a:pt x="187" y="208"/>
                </a:cubicBezTo>
                <a:cubicBezTo>
                  <a:pt x="187" y="224"/>
                  <a:pt x="187" y="224"/>
                  <a:pt x="187" y="224"/>
                </a:cubicBezTo>
                <a:close/>
                <a:moveTo>
                  <a:pt x="224" y="29"/>
                </a:moveTo>
                <a:cubicBezTo>
                  <a:pt x="224" y="179"/>
                  <a:pt x="224" y="179"/>
                  <a:pt x="224" y="179"/>
                </a:cubicBezTo>
                <a:cubicBezTo>
                  <a:pt x="200" y="179"/>
                  <a:pt x="200" y="179"/>
                  <a:pt x="200" y="179"/>
                </a:cubicBezTo>
                <a:cubicBezTo>
                  <a:pt x="200" y="188"/>
                  <a:pt x="200" y="188"/>
                  <a:pt x="200" y="188"/>
                </a:cubicBezTo>
                <a:cubicBezTo>
                  <a:pt x="224" y="188"/>
                  <a:pt x="224" y="188"/>
                  <a:pt x="224" y="188"/>
                </a:cubicBezTo>
                <a:cubicBezTo>
                  <a:pt x="224" y="194"/>
                  <a:pt x="224" y="194"/>
                  <a:pt x="224" y="194"/>
                </a:cubicBezTo>
                <a:cubicBezTo>
                  <a:pt x="187" y="194"/>
                  <a:pt x="187" y="194"/>
                  <a:pt x="187" y="194"/>
                </a:cubicBezTo>
                <a:cubicBezTo>
                  <a:pt x="187" y="135"/>
                  <a:pt x="187" y="135"/>
                  <a:pt x="187" y="135"/>
                </a:cubicBezTo>
                <a:cubicBezTo>
                  <a:pt x="188" y="135"/>
                  <a:pt x="189" y="134"/>
                  <a:pt x="189" y="134"/>
                </a:cubicBezTo>
                <a:cubicBezTo>
                  <a:pt x="194" y="133"/>
                  <a:pt x="197" y="131"/>
                  <a:pt x="201" y="128"/>
                </a:cubicBezTo>
                <a:cubicBezTo>
                  <a:pt x="204" y="124"/>
                  <a:pt x="206" y="121"/>
                  <a:pt x="207" y="117"/>
                </a:cubicBezTo>
                <a:cubicBezTo>
                  <a:pt x="208" y="115"/>
                  <a:pt x="208" y="113"/>
                  <a:pt x="208" y="111"/>
                </a:cubicBezTo>
                <a:cubicBezTo>
                  <a:pt x="208" y="109"/>
                  <a:pt x="208" y="107"/>
                  <a:pt x="207" y="104"/>
                </a:cubicBezTo>
                <a:cubicBezTo>
                  <a:pt x="207" y="102"/>
                  <a:pt x="205" y="100"/>
                  <a:pt x="203" y="98"/>
                </a:cubicBezTo>
                <a:cubicBezTo>
                  <a:pt x="200" y="96"/>
                  <a:pt x="197" y="94"/>
                  <a:pt x="193" y="94"/>
                </a:cubicBezTo>
                <a:cubicBezTo>
                  <a:pt x="197" y="91"/>
                  <a:pt x="199" y="88"/>
                  <a:pt x="201" y="85"/>
                </a:cubicBezTo>
                <a:cubicBezTo>
                  <a:pt x="202" y="81"/>
                  <a:pt x="202" y="78"/>
                  <a:pt x="201" y="74"/>
                </a:cubicBezTo>
                <a:cubicBezTo>
                  <a:pt x="200" y="71"/>
                  <a:pt x="198" y="69"/>
                  <a:pt x="195" y="67"/>
                </a:cubicBezTo>
                <a:cubicBezTo>
                  <a:pt x="193" y="66"/>
                  <a:pt x="190" y="66"/>
                  <a:pt x="187" y="66"/>
                </a:cubicBezTo>
                <a:cubicBezTo>
                  <a:pt x="187" y="29"/>
                  <a:pt x="187" y="29"/>
                  <a:pt x="187" y="29"/>
                </a:cubicBezTo>
                <a:cubicBezTo>
                  <a:pt x="224" y="29"/>
                  <a:pt x="224" y="29"/>
                  <a:pt x="224" y="29"/>
                </a:cubicBezTo>
                <a:close/>
                <a:moveTo>
                  <a:pt x="187" y="128"/>
                </a:moveTo>
                <a:cubicBezTo>
                  <a:pt x="187" y="128"/>
                  <a:pt x="188" y="128"/>
                  <a:pt x="188" y="128"/>
                </a:cubicBezTo>
                <a:cubicBezTo>
                  <a:pt x="191" y="127"/>
                  <a:pt x="193" y="125"/>
                  <a:pt x="194" y="122"/>
                </a:cubicBezTo>
                <a:cubicBezTo>
                  <a:pt x="195" y="118"/>
                  <a:pt x="195" y="115"/>
                  <a:pt x="194" y="111"/>
                </a:cubicBezTo>
                <a:cubicBezTo>
                  <a:pt x="193" y="106"/>
                  <a:pt x="191" y="103"/>
                  <a:pt x="187" y="100"/>
                </a:cubicBezTo>
                <a:cubicBezTo>
                  <a:pt x="187" y="128"/>
                  <a:pt x="187" y="128"/>
                  <a:pt x="187" y="128"/>
                </a:cubicBezTo>
                <a:close/>
                <a:moveTo>
                  <a:pt x="187" y="91"/>
                </a:moveTo>
                <a:cubicBezTo>
                  <a:pt x="189" y="87"/>
                  <a:pt x="190" y="84"/>
                  <a:pt x="190" y="80"/>
                </a:cubicBezTo>
                <a:cubicBezTo>
                  <a:pt x="190" y="78"/>
                  <a:pt x="190" y="77"/>
                  <a:pt x="190" y="75"/>
                </a:cubicBezTo>
                <a:cubicBezTo>
                  <a:pt x="189" y="74"/>
                  <a:pt x="189" y="72"/>
                  <a:pt x="188" y="71"/>
                </a:cubicBezTo>
                <a:cubicBezTo>
                  <a:pt x="187" y="71"/>
                  <a:pt x="187" y="71"/>
                  <a:pt x="187" y="71"/>
                </a:cubicBezTo>
                <a:lnTo>
                  <a:pt x="187" y="91"/>
                </a:lnTo>
                <a:close/>
                <a:moveTo>
                  <a:pt x="187" y="0"/>
                </a:moveTo>
                <a:cubicBezTo>
                  <a:pt x="147" y="0"/>
                  <a:pt x="147" y="0"/>
                  <a:pt x="147" y="0"/>
                </a:cubicBezTo>
                <a:cubicBezTo>
                  <a:pt x="147" y="16"/>
                  <a:pt x="147" y="16"/>
                  <a:pt x="147" y="16"/>
                </a:cubicBezTo>
                <a:cubicBezTo>
                  <a:pt x="187" y="16"/>
                  <a:pt x="187" y="16"/>
                  <a:pt x="187" y="16"/>
                </a:cubicBezTo>
                <a:cubicBezTo>
                  <a:pt x="187" y="0"/>
                  <a:pt x="187" y="0"/>
                  <a:pt x="187" y="0"/>
                </a:cubicBezTo>
                <a:close/>
                <a:moveTo>
                  <a:pt x="147" y="224"/>
                </a:moveTo>
                <a:cubicBezTo>
                  <a:pt x="187" y="224"/>
                  <a:pt x="187" y="224"/>
                  <a:pt x="187" y="224"/>
                </a:cubicBezTo>
                <a:cubicBezTo>
                  <a:pt x="187" y="208"/>
                  <a:pt x="187" y="208"/>
                  <a:pt x="187" y="208"/>
                </a:cubicBezTo>
                <a:cubicBezTo>
                  <a:pt x="147" y="208"/>
                  <a:pt x="147" y="208"/>
                  <a:pt x="147" y="208"/>
                </a:cubicBezTo>
                <a:cubicBezTo>
                  <a:pt x="147" y="224"/>
                  <a:pt x="147" y="224"/>
                  <a:pt x="147" y="224"/>
                </a:cubicBezTo>
                <a:close/>
                <a:moveTo>
                  <a:pt x="187" y="29"/>
                </a:moveTo>
                <a:cubicBezTo>
                  <a:pt x="187" y="66"/>
                  <a:pt x="187" y="66"/>
                  <a:pt x="187" y="66"/>
                </a:cubicBezTo>
                <a:cubicBezTo>
                  <a:pt x="185" y="66"/>
                  <a:pt x="184" y="66"/>
                  <a:pt x="182" y="67"/>
                </a:cubicBezTo>
                <a:cubicBezTo>
                  <a:pt x="176" y="68"/>
                  <a:pt x="172" y="71"/>
                  <a:pt x="169" y="75"/>
                </a:cubicBezTo>
                <a:cubicBezTo>
                  <a:pt x="167" y="80"/>
                  <a:pt x="166" y="84"/>
                  <a:pt x="167" y="88"/>
                </a:cubicBezTo>
                <a:cubicBezTo>
                  <a:pt x="168" y="93"/>
                  <a:pt x="172" y="97"/>
                  <a:pt x="177" y="98"/>
                </a:cubicBezTo>
                <a:cubicBezTo>
                  <a:pt x="173" y="101"/>
                  <a:pt x="169" y="105"/>
                  <a:pt x="168" y="109"/>
                </a:cubicBezTo>
                <a:cubicBezTo>
                  <a:pt x="166" y="113"/>
                  <a:pt x="165" y="117"/>
                  <a:pt x="167" y="122"/>
                </a:cubicBezTo>
                <a:cubicBezTo>
                  <a:pt x="168" y="126"/>
                  <a:pt x="170" y="130"/>
                  <a:pt x="175" y="133"/>
                </a:cubicBezTo>
                <a:cubicBezTo>
                  <a:pt x="178" y="135"/>
                  <a:pt x="182" y="135"/>
                  <a:pt x="187" y="135"/>
                </a:cubicBezTo>
                <a:cubicBezTo>
                  <a:pt x="187" y="194"/>
                  <a:pt x="187" y="194"/>
                  <a:pt x="187" y="194"/>
                </a:cubicBezTo>
                <a:cubicBezTo>
                  <a:pt x="147" y="194"/>
                  <a:pt x="147" y="194"/>
                  <a:pt x="147" y="194"/>
                </a:cubicBezTo>
                <a:cubicBezTo>
                  <a:pt x="147" y="137"/>
                  <a:pt x="147" y="137"/>
                  <a:pt x="147" y="137"/>
                </a:cubicBezTo>
                <a:cubicBezTo>
                  <a:pt x="148" y="137"/>
                  <a:pt x="148" y="137"/>
                  <a:pt x="148" y="137"/>
                </a:cubicBezTo>
                <a:cubicBezTo>
                  <a:pt x="148" y="125"/>
                  <a:pt x="148" y="125"/>
                  <a:pt x="148" y="125"/>
                </a:cubicBezTo>
                <a:cubicBezTo>
                  <a:pt x="159" y="123"/>
                  <a:pt x="159" y="123"/>
                  <a:pt x="159" y="123"/>
                </a:cubicBezTo>
                <a:cubicBezTo>
                  <a:pt x="158" y="112"/>
                  <a:pt x="158" y="112"/>
                  <a:pt x="158" y="112"/>
                </a:cubicBezTo>
                <a:cubicBezTo>
                  <a:pt x="147" y="115"/>
                  <a:pt x="147" y="115"/>
                  <a:pt x="147" y="115"/>
                </a:cubicBezTo>
                <a:cubicBezTo>
                  <a:pt x="147" y="106"/>
                  <a:pt x="147" y="106"/>
                  <a:pt x="147" y="106"/>
                </a:cubicBezTo>
                <a:cubicBezTo>
                  <a:pt x="147" y="29"/>
                  <a:pt x="147" y="29"/>
                  <a:pt x="147" y="29"/>
                </a:cubicBezTo>
                <a:cubicBezTo>
                  <a:pt x="187" y="29"/>
                  <a:pt x="187" y="29"/>
                  <a:pt x="187" y="29"/>
                </a:cubicBezTo>
                <a:close/>
                <a:moveTo>
                  <a:pt x="187" y="71"/>
                </a:moveTo>
                <a:cubicBezTo>
                  <a:pt x="186" y="70"/>
                  <a:pt x="185" y="70"/>
                  <a:pt x="184" y="70"/>
                </a:cubicBezTo>
                <a:cubicBezTo>
                  <a:pt x="181" y="71"/>
                  <a:pt x="179" y="73"/>
                  <a:pt x="178" y="76"/>
                </a:cubicBezTo>
                <a:cubicBezTo>
                  <a:pt x="177" y="78"/>
                  <a:pt x="177" y="81"/>
                  <a:pt x="178" y="83"/>
                </a:cubicBezTo>
                <a:cubicBezTo>
                  <a:pt x="179" y="88"/>
                  <a:pt x="181" y="91"/>
                  <a:pt x="185" y="93"/>
                </a:cubicBezTo>
                <a:cubicBezTo>
                  <a:pt x="186" y="92"/>
                  <a:pt x="187" y="91"/>
                  <a:pt x="187" y="91"/>
                </a:cubicBezTo>
                <a:cubicBezTo>
                  <a:pt x="187" y="71"/>
                  <a:pt x="187" y="71"/>
                  <a:pt x="187" y="71"/>
                </a:cubicBezTo>
                <a:close/>
                <a:moveTo>
                  <a:pt x="187" y="100"/>
                </a:moveTo>
                <a:cubicBezTo>
                  <a:pt x="187" y="100"/>
                  <a:pt x="186" y="100"/>
                  <a:pt x="186" y="99"/>
                </a:cubicBezTo>
                <a:cubicBezTo>
                  <a:pt x="181" y="104"/>
                  <a:pt x="179" y="110"/>
                  <a:pt x="179" y="116"/>
                </a:cubicBezTo>
                <a:cubicBezTo>
                  <a:pt x="179" y="118"/>
                  <a:pt x="179" y="120"/>
                  <a:pt x="180" y="121"/>
                </a:cubicBezTo>
                <a:cubicBezTo>
                  <a:pt x="180" y="124"/>
                  <a:pt x="182" y="126"/>
                  <a:pt x="183" y="127"/>
                </a:cubicBezTo>
                <a:cubicBezTo>
                  <a:pt x="184" y="128"/>
                  <a:pt x="186" y="128"/>
                  <a:pt x="187" y="128"/>
                </a:cubicBezTo>
                <a:lnTo>
                  <a:pt x="187" y="100"/>
                </a:lnTo>
                <a:close/>
                <a:moveTo>
                  <a:pt x="147" y="0"/>
                </a:moveTo>
                <a:cubicBezTo>
                  <a:pt x="99" y="0"/>
                  <a:pt x="99" y="0"/>
                  <a:pt x="99" y="0"/>
                </a:cubicBezTo>
                <a:cubicBezTo>
                  <a:pt x="99" y="16"/>
                  <a:pt x="99" y="16"/>
                  <a:pt x="99" y="16"/>
                </a:cubicBezTo>
                <a:cubicBezTo>
                  <a:pt x="147" y="16"/>
                  <a:pt x="147" y="16"/>
                  <a:pt x="147" y="16"/>
                </a:cubicBezTo>
                <a:cubicBezTo>
                  <a:pt x="147" y="0"/>
                  <a:pt x="147" y="0"/>
                  <a:pt x="147" y="0"/>
                </a:cubicBezTo>
                <a:close/>
                <a:moveTo>
                  <a:pt x="99" y="224"/>
                </a:moveTo>
                <a:cubicBezTo>
                  <a:pt x="147" y="224"/>
                  <a:pt x="147" y="224"/>
                  <a:pt x="147" y="224"/>
                </a:cubicBezTo>
                <a:cubicBezTo>
                  <a:pt x="147" y="208"/>
                  <a:pt x="147" y="208"/>
                  <a:pt x="147" y="208"/>
                </a:cubicBezTo>
                <a:cubicBezTo>
                  <a:pt x="99" y="208"/>
                  <a:pt x="99" y="208"/>
                  <a:pt x="99" y="208"/>
                </a:cubicBezTo>
                <a:cubicBezTo>
                  <a:pt x="99" y="224"/>
                  <a:pt x="99" y="224"/>
                  <a:pt x="99" y="224"/>
                </a:cubicBezTo>
                <a:close/>
                <a:moveTo>
                  <a:pt x="147" y="29"/>
                </a:moveTo>
                <a:cubicBezTo>
                  <a:pt x="147" y="106"/>
                  <a:pt x="147" y="106"/>
                  <a:pt x="147" y="106"/>
                </a:cubicBezTo>
                <a:cubicBezTo>
                  <a:pt x="147" y="104"/>
                  <a:pt x="147" y="104"/>
                  <a:pt x="147" y="104"/>
                </a:cubicBezTo>
                <a:cubicBezTo>
                  <a:pt x="137" y="107"/>
                  <a:pt x="137" y="107"/>
                  <a:pt x="137" y="107"/>
                </a:cubicBezTo>
                <a:cubicBezTo>
                  <a:pt x="138" y="118"/>
                  <a:pt x="138" y="118"/>
                  <a:pt x="138" y="118"/>
                </a:cubicBezTo>
                <a:cubicBezTo>
                  <a:pt x="127" y="121"/>
                  <a:pt x="127" y="121"/>
                  <a:pt x="127" y="121"/>
                </a:cubicBezTo>
                <a:cubicBezTo>
                  <a:pt x="127" y="131"/>
                  <a:pt x="127" y="131"/>
                  <a:pt x="127" y="131"/>
                </a:cubicBezTo>
                <a:cubicBezTo>
                  <a:pt x="138" y="128"/>
                  <a:pt x="138" y="128"/>
                  <a:pt x="138" y="128"/>
                </a:cubicBezTo>
                <a:cubicBezTo>
                  <a:pt x="138" y="139"/>
                  <a:pt x="138" y="139"/>
                  <a:pt x="138" y="139"/>
                </a:cubicBezTo>
                <a:cubicBezTo>
                  <a:pt x="147" y="137"/>
                  <a:pt x="147" y="137"/>
                  <a:pt x="147" y="137"/>
                </a:cubicBezTo>
                <a:cubicBezTo>
                  <a:pt x="147" y="194"/>
                  <a:pt x="147" y="194"/>
                  <a:pt x="147" y="194"/>
                </a:cubicBezTo>
                <a:cubicBezTo>
                  <a:pt x="99" y="194"/>
                  <a:pt x="99" y="194"/>
                  <a:pt x="99" y="194"/>
                </a:cubicBezTo>
                <a:cubicBezTo>
                  <a:pt x="99" y="157"/>
                  <a:pt x="99" y="157"/>
                  <a:pt x="99" y="157"/>
                </a:cubicBezTo>
                <a:cubicBezTo>
                  <a:pt x="100" y="157"/>
                  <a:pt x="101" y="157"/>
                  <a:pt x="102" y="156"/>
                </a:cubicBezTo>
                <a:cubicBezTo>
                  <a:pt x="109" y="155"/>
                  <a:pt x="113" y="151"/>
                  <a:pt x="117" y="145"/>
                </a:cubicBezTo>
                <a:cubicBezTo>
                  <a:pt x="120" y="139"/>
                  <a:pt x="121" y="132"/>
                  <a:pt x="119" y="124"/>
                </a:cubicBezTo>
                <a:cubicBezTo>
                  <a:pt x="118" y="120"/>
                  <a:pt x="116" y="117"/>
                  <a:pt x="114" y="115"/>
                </a:cubicBezTo>
                <a:cubicBezTo>
                  <a:pt x="112" y="114"/>
                  <a:pt x="111" y="113"/>
                  <a:pt x="109" y="113"/>
                </a:cubicBezTo>
                <a:cubicBezTo>
                  <a:pt x="108" y="112"/>
                  <a:pt x="105" y="113"/>
                  <a:pt x="103" y="113"/>
                </a:cubicBezTo>
                <a:cubicBezTo>
                  <a:pt x="101" y="114"/>
                  <a:pt x="100" y="114"/>
                  <a:pt x="99" y="115"/>
                </a:cubicBezTo>
                <a:cubicBezTo>
                  <a:pt x="99" y="93"/>
                  <a:pt x="99" y="93"/>
                  <a:pt x="99" y="93"/>
                </a:cubicBezTo>
                <a:cubicBezTo>
                  <a:pt x="100" y="93"/>
                  <a:pt x="100" y="93"/>
                  <a:pt x="100" y="93"/>
                </a:cubicBezTo>
                <a:cubicBezTo>
                  <a:pt x="102" y="93"/>
                  <a:pt x="103" y="93"/>
                  <a:pt x="104" y="94"/>
                </a:cubicBezTo>
                <a:cubicBezTo>
                  <a:pt x="105" y="94"/>
                  <a:pt x="106" y="95"/>
                  <a:pt x="106" y="97"/>
                </a:cubicBezTo>
                <a:cubicBezTo>
                  <a:pt x="106" y="98"/>
                  <a:pt x="106" y="99"/>
                  <a:pt x="105" y="100"/>
                </a:cubicBezTo>
                <a:cubicBezTo>
                  <a:pt x="108" y="99"/>
                  <a:pt x="110" y="98"/>
                  <a:pt x="111" y="97"/>
                </a:cubicBezTo>
                <a:cubicBezTo>
                  <a:pt x="112" y="95"/>
                  <a:pt x="112" y="93"/>
                  <a:pt x="111" y="92"/>
                </a:cubicBezTo>
                <a:cubicBezTo>
                  <a:pt x="111" y="90"/>
                  <a:pt x="110" y="89"/>
                  <a:pt x="107" y="88"/>
                </a:cubicBezTo>
                <a:cubicBezTo>
                  <a:pt x="105" y="87"/>
                  <a:pt x="103" y="87"/>
                  <a:pt x="100" y="88"/>
                </a:cubicBezTo>
                <a:cubicBezTo>
                  <a:pt x="99" y="88"/>
                  <a:pt x="99" y="88"/>
                  <a:pt x="99" y="88"/>
                </a:cubicBezTo>
                <a:cubicBezTo>
                  <a:pt x="99" y="29"/>
                  <a:pt x="99" y="29"/>
                  <a:pt x="99" y="29"/>
                </a:cubicBezTo>
                <a:cubicBezTo>
                  <a:pt x="147" y="29"/>
                  <a:pt x="147" y="29"/>
                  <a:pt x="147" y="29"/>
                </a:cubicBezTo>
                <a:close/>
                <a:moveTo>
                  <a:pt x="99" y="150"/>
                </a:moveTo>
                <a:cubicBezTo>
                  <a:pt x="100" y="150"/>
                  <a:pt x="101" y="150"/>
                  <a:pt x="101" y="150"/>
                </a:cubicBezTo>
                <a:cubicBezTo>
                  <a:pt x="105" y="149"/>
                  <a:pt x="107" y="146"/>
                  <a:pt x="109" y="142"/>
                </a:cubicBezTo>
                <a:cubicBezTo>
                  <a:pt x="110" y="137"/>
                  <a:pt x="111" y="133"/>
                  <a:pt x="110" y="129"/>
                </a:cubicBezTo>
                <a:cubicBezTo>
                  <a:pt x="108" y="123"/>
                  <a:pt x="106" y="120"/>
                  <a:pt x="103" y="121"/>
                </a:cubicBezTo>
                <a:cubicBezTo>
                  <a:pt x="101" y="121"/>
                  <a:pt x="100" y="122"/>
                  <a:pt x="99" y="123"/>
                </a:cubicBezTo>
                <a:lnTo>
                  <a:pt x="99" y="150"/>
                </a:lnTo>
                <a:close/>
                <a:moveTo>
                  <a:pt x="99" y="0"/>
                </a:moveTo>
                <a:cubicBezTo>
                  <a:pt x="23" y="0"/>
                  <a:pt x="23" y="0"/>
                  <a:pt x="23" y="0"/>
                </a:cubicBezTo>
                <a:cubicBezTo>
                  <a:pt x="10" y="0"/>
                  <a:pt x="0" y="10"/>
                  <a:pt x="0" y="23"/>
                </a:cubicBezTo>
                <a:cubicBezTo>
                  <a:pt x="0" y="200"/>
                  <a:pt x="0" y="200"/>
                  <a:pt x="0" y="200"/>
                </a:cubicBezTo>
                <a:cubicBezTo>
                  <a:pt x="0" y="213"/>
                  <a:pt x="10" y="224"/>
                  <a:pt x="23" y="224"/>
                </a:cubicBezTo>
                <a:cubicBezTo>
                  <a:pt x="99" y="224"/>
                  <a:pt x="99" y="224"/>
                  <a:pt x="99" y="224"/>
                </a:cubicBezTo>
                <a:cubicBezTo>
                  <a:pt x="99" y="208"/>
                  <a:pt x="99" y="208"/>
                  <a:pt x="99" y="208"/>
                </a:cubicBezTo>
                <a:cubicBezTo>
                  <a:pt x="37" y="208"/>
                  <a:pt x="37" y="208"/>
                  <a:pt x="37" y="208"/>
                </a:cubicBezTo>
                <a:cubicBezTo>
                  <a:pt x="37" y="208"/>
                  <a:pt x="37" y="208"/>
                  <a:pt x="37" y="208"/>
                </a:cubicBezTo>
                <a:cubicBezTo>
                  <a:pt x="26" y="208"/>
                  <a:pt x="17" y="199"/>
                  <a:pt x="17" y="189"/>
                </a:cubicBezTo>
                <a:cubicBezTo>
                  <a:pt x="17" y="35"/>
                  <a:pt x="17" y="35"/>
                  <a:pt x="17" y="35"/>
                </a:cubicBezTo>
                <a:cubicBezTo>
                  <a:pt x="17" y="24"/>
                  <a:pt x="26" y="16"/>
                  <a:pt x="37" y="16"/>
                </a:cubicBezTo>
                <a:cubicBezTo>
                  <a:pt x="99" y="16"/>
                  <a:pt x="99" y="16"/>
                  <a:pt x="99" y="16"/>
                </a:cubicBezTo>
                <a:cubicBezTo>
                  <a:pt x="99" y="0"/>
                  <a:pt x="99" y="0"/>
                  <a:pt x="99" y="0"/>
                </a:cubicBezTo>
                <a:close/>
                <a:moveTo>
                  <a:pt x="99" y="29"/>
                </a:moveTo>
                <a:cubicBezTo>
                  <a:pt x="99" y="88"/>
                  <a:pt x="99" y="88"/>
                  <a:pt x="99" y="88"/>
                </a:cubicBezTo>
                <a:cubicBezTo>
                  <a:pt x="93" y="89"/>
                  <a:pt x="89" y="93"/>
                  <a:pt x="85" y="97"/>
                </a:cubicBezTo>
                <a:cubicBezTo>
                  <a:pt x="82" y="102"/>
                  <a:pt x="80" y="109"/>
                  <a:pt x="79" y="116"/>
                </a:cubicBezTo>
                <a:cubicBezTo>
                  <a:pt x="78" y="120"/>
                  <a:pt x="78" y="124"/>
                  <a:pt x="79" y="129"/>
                </a:cubicBezTo>
                <a:cubicBezTo>
                  <a:pt x="79" y="134"/>
                  <a:pt x="80" y="138"/>
                  <a:pt x="81" y="142"/>
                </a:cubicBezTo>
                <a:cubicBezTo>
                  <a:pt x="81" y="144"/>
                  <a:pt x="81" y="144"/>
                  <a:pt x="81" y="144"/>
                </a:cubicBezTo>
                <a:cubicBezTo>
                  <a:pt x="82" y="146"/>
                  <a:pt x="82" y="148"/>
                  <a:pt x="83" y="150"/>
                </a:cubicBezTo>
                <a:cubicBezTo>
                  <a:pt x="86" y="156"/>
                  <a:pt x="92" y="158"/>
                  <a:pt x="99" y="157"/>
                </a:cubicBezTo>
                <a:cubicBezTo>
                  <a:pt x="99" y="194"/>
                  <a:pt x="99" y="194"/>
                  <a:pt x="99" y="194"/>
                </a:cubicBezTo>
                <a:cubicBezTo>
                  <a:pt x="46" y="194"/>
                  <a:pt x="46" y="194"/>
                  <a:pt x="46" y="194"/>
                </a:cubicBezTo>
                <a:cubicBezTo>
                  <a:pt x="37" y="194"/>
                  <a:pt x="30" y="187"/>
                  <a:pt x="30" y="179"/>
                </a:cubicBezTo>
                <a:cubicBezTo>
                  <a:pt x="30" y="45"/>
                  <a:pt x="30" y="45"/>
                  <a:pt x="30" y="45"/>
                </a:cubicBezTo>
                <a:cubicBezTo>
                  <a:pt x="30" y="36"/>
                  <a:pt x="37" y="29"/>
                  <a:pt x="46" y="29"/>
                </a:cubicBezTo>
                <a:cubicBezTo>
                  <a:pt x="99" y="29"/>
                  <a:pt x="99" y="29"/>
                  <a:pt x="99" y="29"/>
                </a:cubicBezTo>
                <a:close/>
                <a:moveTo>
                  <a:pt x="99" y="93"/>
                </a:moveTo>
                <a:cubicBezTo>
                  <a:pt x="99" y="115"/>
                  <a:pt x="99" y="115"/>
                  <a:pt x="99" y="115"/>
                </a:cubicBezTo>
                <a:cubicBezTo>
                  <a:pt x="98" y="115"/>
                  <a:pt x="97" y="116"/>
                  <a:pt x="96" y="118"/>
                </a:cubicBezTo>
                <a:cubicBezTo>
                  <a:pt x="94" y="120"/>
                  <a:pt x="93" y="122"/>
                  <a:pt x="94" y="125"/>
                </a:cubicBezTo>
                <a:cubicBezTo>
                  <a:pt x="94" y="127"/>
                  <a:pt x="95" y="128"/>
                  <a:pt x="97" y="129"/>
                </a:cubicBezTo>
                <a:cubicBezTo>
                  <a:pt x="97" y="127"/>
                  <a:pt x="98" y="125"/>
                  <a:pt x="99" y="123"/>
                </a:cubicBezTo>
                <a:cubicBezTo>
                  <a:pt x="99" y="150"/>
                  <a:pt x="99" y="150"/>
                  <a:pt x="99" y="150"/>
                </a:cubicBezTo>
                <a:cubicBezTo>
                  <a:pt x="98" y="150"/>
                  <a:pt x="97" y="149"/>
                  <a:pt x="96" y="149"/>
                </a:cubicBezTo>
                <a:cubicBezTo>
                  <a:pt x="95" y="148"/>
                  <a:pt x="94" y="146"/>
                  <a:pt x="93" y="142"/>
                </a:cubicBezTo>
                <a:cubicBezTo>
                  <a:pt x="92" y="140"/>
                  <a:pt x="92" y="137"/>
                  <a:pt x="91" y="133"/>
                </a:cubicBezTo>
                <a:cubicBezTo>
                  <a:pt x="91" y="128"/>
                  <a:pt x="90" y="124"/>
                  <a:pt x="90" y="119"/>
                </a:cubicBezTo>
                <a:cubicBezTo>
                  <a:pt x="90" y="111"/>
                  <a:pt x="91" y="104"/>
                  <a:pt x="93" y="100"/>
                </a:cubicBezTo>
                <a:cubicBezTo>
                  <a:pt x="95" y="97"/>
                  <a:pt x="97" y="94"/>
                  <a:pt x="99" y="93"/>
                </a:cubicBez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87" name="Freeform 77"/>
          <p:cNvSpPr>
            <a:spLocks/>
          </p:cNvSpPr>
          <p:nvPr/>
        </p:nvSpPr>
        <p:spPr bwMode="auto">
          <a:xfrm>
            <a:off x="6129174" y="1728550"/>
            <a:ext cx="160693" cy="120222"/>
          </a:xfrm>
          <a:custGeom>
            <a:avLst/>
            <a:gdLst>
              <a:gd name="T0" fmla="*/ 69 w 98"/>
              <a:gd name="T1" fmla="*/ 0 h 74"/>
              <a:gd name="T2" fmla="*/ 49 w 98"/>
              <a:gd name="T3" fmla="*/ 8 h 74"/>
              <a:gd name="T4" fmla="*/ 30 w 98"/>
              <a:gd name="T5" fmla="*/ 0 h 74"/>
              <a:gd name="T6" fmla="*/ 0 w 98"/>
              <a:gd name="T7" fmla="*/ 29 h 74"/>
              <a:gd name="T8" fmla="*/ 51 w 98"/>
              <a:gd name="T9" fmla="*/ 74 h 74"/>
              <a:gd name="T10" fmla="*/ 98 w 98"/>
              <a:gd name="T11" fmla="*/ 29 h 74"/>
              <a:gd name="T12" fmla="*/ 69 w 98"/>
              <a:gd name="T13" fmla="*/ 0 h 74"/>
            </a:gdLst>
            <a:ahLst/>
            <a:cxnLst>
              <a:cxn ang="0">
                <a:pos x="T0" y="T1"/>
              </a:cxn>
              <a:cxn ang="0">
                <a:pos x="T2" y="T3"/>
              </a:cxn>
              <a:cxn ang="0">
                <a:pos x="T4" y="T5"/>
              </a:cxn>
              <a:cxn ang="0">
                <a:pos x="T6" y="T7"/>
              </a:cxn>
              <a:cxn ang="0">
                <a:pos x="T8" y="T9"/>
              </a:cxn>
              <a:cxn ang="0">
                <a:pos x="T10" y="T11"/>
              </a:cxn>
              <a:cxn ang="0">
                <a:pos x="T12" y="T13"/>
              </a:cxn>
            </a:cxnLst>
            <a:rect l="0" t="0" r="r" b="b"/>
            <a:pathLst>
              <a:path w="98" h="74">
                <a:moveTo>
                  <a:pt x="69" y="0"/>
                </a:moveTo>
                <a:cubicBezTo>
                  <a:pt x="61" y="0"/>
                  <a:pt x="54" y="3"/>
                  <a:pt x="49" y="8"/>
                </a:cubicBezTo>
                <a:cubicBezTo>
                  <a:pt x="44" y="3"/>
                  <a:pt x="37" y="0"/>
                  <a:pt x="30" y="0"/>
                </a:cubicBezTo>
                <a:cubicBezTo>
                  <a:pt x="13" y="0"/>
                  <a:pt x="0" y="13"/>
                  <a:pt x="0" y="29"/>
                </a:cubicBezTo>
                <a:cubicBezTo>
                  <a:pt x="0" y="47"/>
                  <a:pt x="15" y="74"/>
                  <a:pt x="51" y="74"/>
                </a:cubicBezTo>
                <a:cubicBezTo>
                  <a:pt x="88" y="74"/>
                  <a:pt x="98" y="45"/>
                  <a:pt x="98" y="29"/>
                </a:cubicBezTo>
                <a:cubicBezTo>
                  <a:pt x="98" y="13"/>
                  <a:pt x="85" y="0"/>
                  <a:pt x="69" y="0"/>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8" name="Freeform 78"/>
          <p:cNvSpPr>
            <a:spLocks/>
          </p:cNvSpPr>
          <p:nvPr/>
        </p:nvSpPr>
        <p:spPr bwMode="auto">
          <a:xfrm>
            <a:off x="6200592" y="1697602"/>
            <a:ext cx="44042" cy="54754"/>
          </a:xfrm>
          <a:custGeom>
            <a:avLst/>
            <a:gdLst>
              <a:gd name="T0" fmla="*/ 6 w 27"/>
              <a:gd name="T1" fmla="*/ 34 h 34"/>
              <a:gd name="T2" fmla="*/ 13 w 27"/>
              <a:gd name="T3" fmla="*/ 0 h 34"/>
              <a:gd name="T4" fmla="*/ 27 w 27"/>
              <a:gd name="T5" fmla="*/ 3 h 34"/>
              <a:gd name="T6" fmla="*/ 6 w 27"/>
              <a:gd name="T7" fmla="*/ 34 h 34"/>
            </a:gdLst>
            <a:ahLst/>
            <a:cxnLst>
              <a:cxn ang="0">
                <a:pos x="T0" y="T1"/>
              </a:cxn>
              <a:cxn ang="0">
                <a:pos x="T2" y="T3"/>
              </a:cxn>
              <a:cxn ang="0">
                <a:pos x="T4" y="T5"/>
              </a:cxn>
              <a:cxn ang="0">
                <a:pos x="T6" y="T7"/>
              </a:cxn>
            </a:cxnLst>
            <a:rect l="0" t="0" r="r" b="b"/>
            <a:pathLst>
              <a:path w="27" h="34">
                <a:moveTo>
                  <a:pt x="6" y="34"/>
                </a:moveTo>
                <a:cubicBezTo>
                  <a:pt x="0" y="22"/>
                  <a:pt x="4" y="9"/>
                  <a:pt x="13" y="0"/>
                </a:cubicBezTo>
                <a:cubicBezTo>
                  <a:pt x="27" y="3"/>
                  <a:pt x="27" y="3"/>
                  <a:pt x="27" y="3"/>
                </a:cubicBezTo>
                <a:cubicBezTo>
                  <a:pt x="14" y="10"/>
                  <a:pt x="6" y="18"/>
                  <a:pt x="6" y="34"/>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9" name="Freeform 79"/>
          <p:cNvSpPr>
            <a:spLocks noEditPoints="1"/>
          </p:cNvSpPr>
          <p:nvPr/>
        </p:nvSpPr>
        <p:spPr bwMode="auto">
          <a:xfrm>
            <a:off x="5950626" y="2699847"/>
            <a:ext cx="169025" cy="234492"/>
          </a:xfrm>
          <a:custGeom>
            <a:avLst/>
            <a:gdLst>
              <a:gd name="T0" fmla="*/ 87 w 103"/>
              <a:gd name="T1" fmla="*/ 88 h 143"/>
              <a:gd name="T2" fmla="*/ 103 w 103"/>
              <a:gd name="T3" fmla="*/ 112 h 143"/>
              <a:gd name="T4" fmla="*/ 102 w 103"/>
              <a:gd name="T5" fmla="*/ 143 h 143"/>
              <a:gd name="T6" fmla="*/ 87 w 103"/>
              <a:gd name="T7" fmla="*/ 137 h 143"/>
              <a:gd name="T8" fmla="*/ 87 w 103"/>
              <a:gd name="T9" fmla="*/ 134 h 143"/>
              <a:gd name="T10" fmla="*/ 91 w 103"/>
              <a:gd name="T11" fmla="*/ 136 h 143"/>
              <a:gd name="T12" fmla="*/ 100 w 103"/>
              <a:gd name="T13" fmla="*/ 130 h 143"/>
              <a:gd name="T14" fmla="*/ 100 w 103"/>
              <a:gd name="T15" fmla="*/ 113 h 143"/>
              <a:gd name="T16" fmla="*/ 100 w 103"/>
              <a:gd name="T17" fmla="*/ 113 h 143"/>
              <a:gd name="T18" fmla="*/ 99 w 103"/>
              <a:gd name="T19" fmla="*/ 111 h 143"/>
              <a:gd name="T20" fmla="*/ 92 w 103"/>
              <a:gd name="T21" fmla="*/ 110 h 143"/>
              <a:gd name="T22" fmla="*/ 90 w 103"/>
              <a:gd name="T23" fmla="*/ 116 h 143"/>
              <a:gd name="T24" fmla="*/ 87 w 103"/>
              <a:gd name="T25" fmla="*/ 115 h 143"/>
              <a:gd name="T26" fmla="*/ 87 w 103"/>
              <a:gd name="T27" fmla="*/ 88 h 143"/>
              <a:gd name="T28" fmla="*/ 73 w 103"/>
              <a:gd name="T29" fmla="*/ 132 h 143"/>
              <a:gd name="T30" fmla="*/ 32 w 103"/>
              <a:gd name="T31" fmla="*/ 70 h 143"/>
              <a:gd name="T32" fmla="*/ 28 w 103"/>
              <a:gd name="T33" fmla="*/ 68 h 143"/>
              <a:gd name="T34" fmla="*/ 28 w 103"/>
              <a:gd name="T35" fmla="*/ 67 h 143"/>
              <a:gd name="T36" fmla="*/ 28 w 103"/>
              <a:gd name="T37" fmla="*/ 63 h 143"/>
              <a:gd name="T38" fmla="*/ 29 w 103"/>
              <a:gd name="T39" fmla="*/ 65 h 143"/>
              <a:gd name="T40" fmla="*/ 34 w 103"/>
              <a:gd name="T41" fmla="*/ 66 h 143"/>
              <a:gd name="T42" fmla="*/ 41 w 103"/>
              <a:gd name="T43" fmla="*/ 61 h 143"/>
              <a:gd name="T44" fmla="*/ 41 w 103"/>
              <a:gd name="T45" fmla="*/ 61 h 143"/>
              <a:gd name="T46" fmla="*/ 37 w 103"/>
              <a:gd name="T47" fmla="*/ 59 h 143"/>
              <a:gd name="T48" fmla="*/ 28 w 103"/>
              <a:gd name="T49" fmla="*/ 45 h 143"/>
              <a:gd name="T50" fmla="*/ 28 w 103"/>
              <a:gd name="T51" fmla="*/ 26 h 143"/>
              <a:gd name="T52" fmla="*/ 39 w 103"/>
              <a:gd name="T53" fmla="*/ 19 h 143"/>
              <a:gd name="T54" fmla="*/ 44 w 103"/>
              <a:gd name="T55" fmla="*/ 21 h 143"/>
              <a:gd name="T56" fmla="*/ 61 w 103"/>
              <a:gd name="T57" fmla="*/ 46 h 143"/>
              <a:gd name="T58" fmla="*/ 61 w 103"/>
              <a:gd name="T59" fmla="*/ 50 h 143"/>
              <a:gd name="T60" fmla="*/ 87 w 103"/>
              <a:gd name="T61" fmla="*/ 88 h 143"/>
              <a:gd name="T62" fmla="*/ 87 w 103"/>
              <a:gd name="T63" fmla="*/ 115 h 143"/>
              <a:gd name="T64" fmla="*/ 84 w 103"/>
              <a:gd name="T65" fmla="*/ 116 h 143"/>
              <a:gd name="T66" fmla="*/ 82 w 103"/>
              <a:gd name="T67" fmla="*/ 122 h 143"/>
              <a:gd name="T68" fmla="*/ 75 w 103"/>
              <a:gd name="T69" fmla="*/ 121 h 143"/>
              <a:gd name="T70" fmla="*/ 74 w 103"/>
              <a:gd name="T71" fmla="*/ 128 h 143"/>
              <a:gd name="T72" fmla="*/ 75 w 103"/>
              <a:gd name="T73" fmla="*/ 130 h 143"/>
              <a:gd name="T74" fmla="*/ 87 w 103"/>
              <a:gd name="T75" fmla="*/ 134 h 143"/>
              <a:gd name="T76" fmla="*/ 87 w 103"/>
              <a:gd name="T77" fmla="*/ 137 h 143"/>
              <a:gd name="T78" fmla="*/ 73 w 103"/>
              <a:gd name="T79" fmla="*/ 132 h 143"/>
              <a:gd name="T80" fmla="*/ 28 w 103"/>
              <a:gd name="T81" fmla="*/ 4 h 143"/>
              <a:gd name="T82" fmla="*/ 28 w 103"/>
              <a:gd name="T83" fmla="*/ 24 h 143"/>
              <a:gd name="T84" fmla="*/ 36 w 103"/>
              <a:gd name="T85" fmla="*/ 15 h 143"/>
              <a:gd name="T86" fmla="*/ 32 w 103"/>
              <a:gd name="T87" fmla="*/ 8 h 143"/>
              <a:gd name="T88" fmla="*/ 28 w 103"/>
              <a:gd name="T89" fmla="*/ 4 h 143"/>
              <a:gd name="T90" fmla="*/ 28 w 103"/>
              <a:gd name="T91" fmla="*/ 67 h 143"/>
              <a:gd name="T92" fmla="*/ 11 w 103"/>
              <a:gd name="T93" fmla="*/ 43 h 143"/>
              <a:gd name="T94" fmla="*/ 11 w 103"/>
              <a:gd name="T95" fmla="*/ 37 h 143"/>
              <a:gd name="T96" fmla="*/ 5 w 103"/>
              <a:gd name="T97" fmla="*/ 27 h 143"/>
              <a:gd name="T98" fmla="*/ 9 w 103"/>
              <a:gd name="T99" fmla="*/ 4 h 143"/>
              <a:gd name="T100" fmla="*/ 28 w 103"/>
              <a:gd name="T101" fmla="*/ 4 h 143"/>
              <a:gd name="T102" fmla="*/ 28 w 103"/>
              <a:gd name="T103" fmla="*/ 24 h 143"/>
              <a:gd name="T104" fmla="*/ 21 w 103"/>
              <a:gd name="T105" fmla="*/ 31 h 143"/>
              <a:gd name="T106" fmla="*/ 28 w 103"/>
              <a:gd name="T107" fmla="*/ 26 h 143"/>
              <a:gd name="T108" fmla="*/ 28 w 103"/>
              <a:gd name="T109" fmla="*/ 45 h 143"/>
              <a:gd name="T110" fmla="*/ 22 w 103"/>
              <a:gd name="T111" fmla="*/ 37 h 143"/>
              <a:gd name="T112" fmla="*/ 22 w 103"/>
              <a:gd name="T113" fmla="*/ 33 h 143"/>
              <a:gd name="T114" fmla="*/ 15 w 103"/>
              <a:gd name="T115" fmla="*/ 37 h 143"/>
              <a:gd name="T116" fmla="*/ 14 w 103"/>
              <a:gd name="T117" fmla="*/ 43 h 143"/>
              <a:gd name="T118" fmla="*/ 28 w 103"/>
              <a:gd name="T119" fmla="*/ 63 h 143"/>
              <a:gd name="T120" fmla="*/ 28 w 103"/>
              <a:gd name="T121" fmla="*/ 6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3" h="143">
                <a:moveTo>
                  <a:pt x="87" y="88"/>
                </a:moveTo>
                <a:cubicBezTo>
                  <a:pt x="103" y="112"/>
                  <a:pt x="103" y="112"/>
                  <a:pt x="103" y="112"/>
                </a:cubicBezTo>
                <a:cubicBezTo>
                  <a:pt x="102" y="143"/>
                  <a:pt x="102" y="143"/>
                  <a:pt x="102" y="143"/>
                </a:cubicBezTo>
                <a:cubicBezTo>
                  <a:pt x="87" y="137"/>
                  <a:pt x="87" y="137"/>
                  <a:pt x="87" y="137"/>
                </a:cubicBezTo>
                <a:cubicBezTo>
                  <a:pt x="87" y="134"/>
                  <a:pt x="87" y="134"/>
                  <a:pt x="87" y="134"/>
                </a:cubicBezTo>
                <a:cubicBezTo>
                  <a:pt x="91" y="136"/>
                  <a:pt x="91" y="136"/>
                  <a:pt x="91" y="136"/>
                </a:cubicBezTo>
                <a:cubicBezTo>
                  <a:pt x="100" y="130"/>
                  <a:pt x="100" y="130"/>
                  <a:pt x="100" y="130"/>
                </a:cubicBezTo>
                <a:cubicBezTo>
                  <a:pt x="100" y="113"/>
                  <a:pt x="100" y="113"/>
                  <a:pt x="100" y="113"/>
                </a:cubicBezTo>
                <a:cubicBezTo>
                  <a:pt x="100" y="113"/>
                  <a:pt x="100" y="113"/>
                  <a:pt x="100" y="113"/>
                </a:cubicBezTo>
                <a:cubicBezTo>
                  <a:pt x="99" y="111"/>
                  <a:pt x="99" y="111"/>
                  <a:pt x="99" y="111"/>
                </a:cubicBezTo>
                <a:cubicBezTo>
                  <a:pt x="98" y="109"/>
                  <a:pt x="95" y="108"/>
                  <a:pt x="92" y="110"/>
                </a:cubicBezTo>
                <a:cubicBezTo>
                  <a:pt x="90" y="111"/>
                  <a:pt x="89" y="114"/>
                  <a:pt x="90" y="116"/>
                </a:cubicBezTo>
                <a:cubicBezTo>
                  <a:pt x="89" y="115"/>
                  <a:pt x="88" y="115"/>
                  <a:pt x="87" y="115"/>
                </a:cubicBezTo>
                <a:lnTo>
                  <a:pt x="87" y="88"/>
                </a:lnTo>
                <a:close/>
                <a:moveTo>
                  <a:pt x="73" y="132"/>
                </a:moveTo>
                <a:cubicBezTo>
                  <a:pt x="32" y="70"/>
                  <a:pt x="32" y="70"/>
                  <a:pt x="32" y="70"/>
                </a:cubicBezTo>
                <a:cubicBezTo>
                  <a:pt x="30" y="70"/>
                  <a:pt x="29" y="69"/>
                  <a:pt x="28" y="68"/>
                </a:cubicBezTo>
                <a:cubicBezTo>
                  <a:pt x="28" y="67"/>
                  <a:pt x="28" y="67"/>
                  <a:pt x="28" y="67"/>
                </a:cubicBezTo>
                <a:cubicBezTo>
                  <a:pt x="28" y="63"/>
                  <a:pt x="28" y="63"/>
                  <a:pt x="28" y="63"/>
                </a:cubicBezTo>
                <a:cubicBezTo>
                  <a:pt x="29" y="65"/>
                  <a:pt x="29" y="65"/>
                  <a:pt x="29" y="65"/>
                </a:cubicBezTo>
                <a:cubicBezTo>
                  <a:pt x="30" y="67"/>
                  <a:pt x="33" y="67"/>
                  <a:pt x="34" y="66"/>
                </a:cubicBezTo>
                <a:cubicBezTo>
                  <a:pt x="41" y="61"/>
                  <a:pt x="41" y="61"/>
                  <a:pt x="41" y="61"/>
                </a:cubicBezTo>
                <a:cubicBezTo>
                  <a:pt x="41" y="61"/>
                  <a:pt x="41" y="61"/>
                  <a:pt x="41" y="61"/>
                </a:cubicBezTo>
                <a:cubicBezTo>
                  <a:pt x="40" y="61"/>
                  <a:pt x="38" y="61"/>
                  <a:pt x="37" y="59"/>
                </a:cubicBezTo>
                <a:cubicBezTo>
                  <a:pt x="28" y="45"/>
                  <a:pt x="28" y="45"/>
                  <a:pt x="28" y="45"/>
                </a:cubicBezTo>
                <a:cubicBezTo>
                  <a:pt x="28" y="26"/>
                  <a:pt x="28" y="26"/>
                  <a:pt x="28" y="26"/>
                </a:cubicBezTo>
                <a:cubicBezTo>
                  <a:pt x="39" y="19"/>
                  <a:pt x="39" y="19"/>
                  <a:pt x="39" y="19"/>
                </a:cubicBezTo>
                <a:cubicBezTo>
                  <a:pt x="41" y="18"/>
                  <a:pt x="43" y="19"/>
                  <a:pt x="44" y="21"/>
                </a:cubicBezTo>
                <a:cubicBezTo>
                  <a:pt x="61" y="46"/>
                  <a:pt x="61" y="46"/>
                  <a:pt x="61" y="46"/>
                </a:cubicBezTo>
                <a:cubicBezTo>
                  <a:pt x="62" y="47"/>
                  <a:pt x="62" y="49"/>
                  <a:pt x="61" y="50"/>
                </a:cubicBezTo>
                <a:cubicBezTo>
                  <a:pt x="87" y="88"/>
                  <a:pt x="87" y="88"/>
                  <a:pt x="87" y="88"/>
                </a:cubicBezTo>
                <a:cubicBezTo>
                  <a:pt x="87" y="115"/>
                  <a:pt x="87" y="115"/>
                  <a:pt x="87" y="115"/>
                </a:cubicBezTo>
                <a:cubicBezTo>
                  <a:pt x="86" y="115"/>
                  <a:pt x="85" y="115"/>
                  <a:pt x="84" y="116"/>
                </a:cubicBezTo>
                <a:cubicBezTo>
                  <a:pt x="82" y="117"/>
                  <a:pt x="81" y="120"/>
                  <a:pt x="82" y="122"/>
                </a:cubicBezTo>
                <a:cubicBezTo>
                  <a:pt x="80" y="120"/>
                  <a:pt x="77" y="120"/>
                  <a:pt x="75" y="121"/>
                </a:cubicBezTo>
                <a:cubicBezTo>
                  <a:pt x="73" y="123"/>
                  <a:pt x="72" y="126"/>
                  <a:pt x="74" y="128"/>
                </a:cubicBezTo>
                <a:cubicBezTo>
                  <a:pt x="75" y="130"/>
                  <a:pt x="75" y="130"/>
                  <a:pt x="75" y="130"/>
                </a:cubicBezTo>
                <a:cubicBezTo>
                  <a:pt x="87" y="134"/>
                  <a:pt x="87" y="134"/>
                  <a:pt x="87" y="134"/>
                </a:cubicBezTo>
                <a:cubicBezTo>
                  <a:pt x="87" y="137"/>
                  <a:pt x="87" y="137"/>
                  <a:pt x="87" y="137"/>
                </a:cubicBezTo>
                <a:cubicBezTo>
                  <a:pt x="73" y="132"/>
                  <a:pt x="73" y="132"/>
                  <a:pt x="73" y="132"/>
                </a:cubicBezTo>
                <a:close/>
                <a:moveTo>
                  <a:pt x="28" y="4"/>
                </a:moveTo>
                <a:cubicBezTo>
                  <a:pt x="28" y="24"/>
                  <a:pt x="28" y="24"/>
                  <a:pt x="28" y="24"/>
                </a:cubicBezTo>
                <a:cubicBezTo>
                  <a:pt x="36" y="15"/>
                  <a:pt x="36" y="15"/>
                  <a:pt x="36" y="15"/>
                </a:cubicBezTo>
                <a:cubicBezTo>
                  <a:pt x="32" y="8"/>
                  <a:pt x="32" y="8"/>
                  <a:pt x="32" y="8"/>
                </a:cubicBezTo>
                <a:cubicBezTo>
                  <a:pt x="31" y="7"/>
                  <a:pt x="29" y="5"/>
                  <a:pt x="28" y="4"/>
                </a:cubicBezTo>
                <a:close/>
                <a:moveTo>
                  <a:pt x="28" y="67"/>
                </a:moveTo>
                <a:cubicBezTo>
                  <a:pt x="11" y="43"/>
                  <a:pt x="11" y="43"/>
                  <a:pt x="11" y="43"/>
                </a:cubicBezTo>
                <a:cubicBezTo>
                  <a:pt x="10" y="41"/>
                  <a:pt x="10" y="38"/>
                  <a:pt x="11" y="37"/>
                </a:cubicBezTo>
                <a:cubicBezTo>
                  <a:pt x="5" y="27"/>
                  <a:pt x="5" y="27"/>
                  <a:pt x="5" y="27"/>
                </a:cubicBezTo>
                <a:cubicBezTo>
                  <a:pt x="0" y="19"/>
                  <a:pt x="2" y="9"/>
                  <a:pt x="9" y="4"/>
                </a:cubicBezTo>
                <a:cubicBezTo>
                  <a:pt x="15" y="0"/>
                  <a:pt x="22" y="0"/>
                  <a:pt x="28" y="4"/>
                </a:cubicBezTo>
                <a:cubicBezTo>
                  <a:pt x="28" y="24"/>
                  <a:pt x="28" y="24"/>
                  <a:pt x="28" y="24"/>
                </a:cubicBezTo>
                <a:cubicBezTo>
                  <a:pt x="21" y="31"/>
                  <a:pt x="21" y="31"/>
                  <a:pt x="21" y="31"/>
                </a:cubicBezTo>
                <a:cubicBezTo>
                  <a:pt x="28" y="26"/>
                  <a:pt x="28" y="26"/>
                  <a:pt x="28" y="26"/>
                </a:cubicBezTo>
                <a:cubicBezTo>
                  <a:pt x="28" y="45"/>
                  <a:pt x="28" y="45"/>
                  <a:pt x="28" y="45"/>
                </a:cubicBezTo>
                <a:cubicBezTo>
                  <a:pt x="22" y="37"/>
                  <a:pt x="22" y="37"/>
                  <a:pt x="22" y="37"/>
                </a:cubicBezTo>
                <a:cubicBezTo>
                  <a:pt x="21" y="36"/>
                  <a:pt x="21" y="34"/>
                  <a:pt x="22" y="33"/>
                </a:cubicBezTo>
                <a:cubicBezTo>
                  <a:pt x="15" y="37"/>
                  <a:pt x="15" y="37"/>
                  <a:pt x="15" y="37"/>
                </a:cubicBezTo>
                <a:cubicBezTo>
                  <a:pt x="14" y="39"/>
                  <a:pt x="13" y="41"/>
                  <a:pt x="14" y="43"/>
                </a:cubicBezTo>
                <a:cubicBezTo>
                  <a:pt x="28" y="63"/>
                  <a:pt x="28" y="63"/>
                  <a:pt x="28" y="63"/>
                </a:cubicBezTo>
                <a:lnTo>
                  <a:pt x="28" y="67"/>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0" name="Freeform 80"/>
          <p:cNvSpPr>
            <a:spLocks noEditPoints="1"/>
          </p:cNvSpPr>
          <p:nvPr/>
        </p:nvSpPr>
        <p:spPr bwMode="auto">
          <a:xfrm>
            <a:off x="7249260" y="1497629"/>
            <a:ext cx="211876" cy="232112"/>
          </a:xfrm>
          <a:custGeom>
            <a:avLst/>
            <a:gdLst>
              <a:gd name="T0" fmla="*/ 101 w 130"/>
              <a:gd name="T1" fmla="*/ 65 h 142"/>
              <a:gd name="T2" fmla="*/ 97 w 130"/>
              <a:gd name="T3" fmla="*/ 81 h 142"/>
              <a:gd name="T4" fmla="*/ 97 w 130"/>
              <a:gd name="T5" fmla="*/ 94 h 142"/>
              <a:gd name="T6" fmla="*/ 100 w 130"/>
              <a:gd name="T7" fmla="*/ 95 h 142"/>
              <a:gd name="T8" fmla="*/ 111 w 130"/>
              <a:gd name="T9" fmla="*/ 112 h 142"/>
              <a:gd name="T10" fmla="*/ 97 w 130"/>
              <a:gd name="T11" fmla="*/ 103 h 142"/>
              <a:gd name="T12" fmla="*/ 97 w 130"/>
              <a:gd name="T13" fmla="*/ 28 h 142"/>
              <a:gd name="T14" fmla="*/ 111 w 130"/>
              <a:gd name="T15" fmla="*/ 19 h 142"/>
              <a:gd name="T16" fmla="*/ 100 w 130"/>
              <a:gd name="T17" fmla="*/ 35 h 142"/>
              <a:gd name="T18" fmla="*/ 97 w 130"/>
              <a:gd name="T19" fmla="*/ 36 h 142"/>
              <a:gd name="T20" fmla="*/ 127 w 130"/>
              <a:gd name="T21" fmla="*/ 62 h 142"/>
              <a:gd name="T22" fmla="*/ 108 w 130"/>
              <a:gd name="T23" fmla="*/ 65 h 142"/>
              <a:gd name="T24" fmla="*/ 127 w 130"/>
              <a:gd name="T25" fmla="*/ 69 h 142"/>
              <a:gd name="T26" fmla="*/ 127 w 130"/>
              <a:gd name="T27" fmla="*/ 62 h 142"/>
              <a:gd name="T28" fmla="*/ 67 w 130"/>
              <a:gd name="T29" fmla="*/ 142 h 142"/>
              <a:gd name="T30" fmla="*/ 85 w 130"/>
              <a:gd name="T31" fmla="*/ 95 h 142"/>
              <a:gd name="T32" fmla="*/ 97 w 130"/>
              <a:gd name="T33" fmla="*/ 50 h 142"/>
              <a:gd name="T34" fmla="*/ 65 w 130"/>
              <a:gd name="T35" fmla="*/ 37 h 142"/>
              <a:gd name="T36" fmla="*/ 93 w 130"/>
              <a:gd name="T37" fmla="*/ 65 h 142"/>
              <a:gd name="T38" fmla="*/ 79 w 130"/>
              <a:gd name="T39" fmla="*/ 90 h 142"/>
              <a:gd name="T40" fmla="*/ 78 w 130"/>
              <a:gd name="T41" fmla="*/ 110 h 142"/>
              <a:gd name="T42" fmla="*/ 65 w 130"/>
              <a:gd name="T43" fmla="*/ 142 h 142"/>
              <a:gd name="T44" fmla="*/ 97 w 130"/>
              <a:gd name="T45" fmla="*/ 36 h 142"/>
              <a:gd name="T46" fmla="*/ 95 w 130"/>
              <a:gd name="T47" fmla="*/ 31 h 142"/>
              <a:gd name="T48" fmla="*/ 97 w 130"/>
              <a:gd name="T49" fmla="*/ 94 h 142"/>
              <a:gd name="T50" fmla="*/ 95 w 130"/>
              <a:gd name="T51" fmla="*/ 100 h 142"/>
              <a:gd name="T52" fmla="*/ 97 w 130"/>
              <a:gd name="T53" fmla="*/ 94 h 142"/>
              <a:gd name="T54" fmla="*/ 65 w 130"/>
              <a:gd name="T55" fmla="*/ 0 h 142"/>
              <a:gd name="T56" fmla="*/ 68 w 130"/>
              <a:gd name="T57" fmla="*/ 3 h 142"/>
              <a:gd name="T58" fmla="*/ 65 w 130"/>
              <a:gd name="T59" fmla="*/ 23 h 142"/>
              <a:gd name="T60" fmla="*/ 65 w 130"/>
              <a:gd name="T61" fmla="*/ 23 h 142"/>
              <a:gd name="T62" fmla="*/ 32 w 130"/>
              <a:gd name="T63" fmla="*/ 50 h 142"/>
              <a:gd name="T64" fmla="*/ 45 w 130"/>
              <a:gd name="T65" fmla="*/ 96 h 142"/>
              <a:gd name="T66" fmla="*/ 63 w 130"/>
              <a:gd name="T67" fmla="*/ 142 h 142"/>
              <a:gd name="T68" fmla="*/ 65 w 130"/>
              <a:gd name="T69" fmla="*/ 110 h 142"/>
              <a:gd name="T70" fmla="*/ 52 w 130"/>
              <a:gd name="T71" fmla="*/ 93 h 142"/>
              <a:gd name="T72" fmla="*/ 36 w 130"/>
              <a:gd name="T73" fmla="*/ 65 h 142"/>
              <a:gd name="T74" fmla="*/ 65 w 130"/>
              <a:gd name="T75" fmla="*/ 37 h 142"/>
              <a:gd name="T76" fmla="*/ 65 w 130"/>
              <a:gd name="T77" fmla="*/ 29 h 142"/>
              <a:gd name="T78" fmla="*/ 65 w 130"/>
              <a:gd name="T79" fmla="*/ 0 h 142"/>
              <a:gd name="T80" fmla="*/ 62 w 130"/>
              <a:gd name="T81" fmla="*/ 20 h 142"/>
              <a:gd name="T82" fmla="*/ 65 w 130"/>
              <a:gd name="T83" fmla="*/ 0 h 142"/>
              <a:gd name="T84" fmla="*/ 32 w 130"/>
              <a:gd name="T85" fmla="*/ 94 h 142"/>
              <a:gd name="T86" fmla="*/ 35 w 130"/>
              <a:gd name="T87" fmla="*/ 100 h 142"/>
              <a:gd name="T88" fmla="*/ 32 w 130"/>
              <a:gd name="T89" fmla="*/ 36 h 142"/>
              <a:gd name="T90" fmla="*/ 35 w 130"/>
              <a:gd name="T91" fmla="*/ 31 h 142"/>
              <a:gd name="T92" fmla="*/ 32 w 130"/>
              <a:gd name="T93" fmla="*/ 36 h 142"/>
              <a:gd name="T94" fmla="*/ 29 w 130"/>
              <a:gd name="T95" fmla="*/ 65 h 142"/>
              <a:gd name="T96" fmla="*/ 32 w 130"/>
              <a:gd name="T97" fmla="*/ 50 h 142"/>
              <a:gd name="T98" fmla="*/ 32 w 130"/>
              <a:gd name="T99" fmla="*/ 36 h 142"/>
              <a:gd name="T100" fmla="*/ 30 w 130"/>
              <a:gd name="T101" fmla="*/ 35 h 142"/>
              <a:gd name="T102" fmla="*/ 19 w 130"/>
              <a:gd name="T103" fmla="*/ 19 h 142"/>
              <a:gd name="T104" fmla="*/ 32 w 130"/>
              <a:gd name="T105" fmla="*/ 28 h 142"/>
              <a:gd name="T106" fmla="*/ 32 w 130"/>
              <a:gd name="T107" fmla="*/ 103 h 142"/>
              <a:gd name="T108" fmla="*/ 19 w 130"/>
              <a:gd name="T109" fmla="*/ 112 h 142"/>
              <a:gd name="T110" fmla="*/ 30 w 130"/>
              <a:gd name="T111" fmla="*/ 95 h 142"/>
              <a:gd name="T112" fmla="*/ 32 w 130"/>
              <a:gd name="T113" fmla="*/ 94 h 142"/>
              <a:gd name="T114" fmla="*/ 22 w 130"/>
              <a:gd name="T115" fmla="*/ 65 h 142"/>
              <a:gd name="T116" fmla="*/ 3 w 130"/>
              <a:gd name="T117" fmla="*/ 62 h 142"/>
              <a:gd name="T118" fmla="*/ 3 w 130"/>
              <a:gd name="T119" fmla="*/ 69 h 142"/>
              <a:gd name="T120" fmla="*/ 22 w 130"/>
              <a:gd name="T121" fmla="*/ 65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0" h="142">
                <a:moveTo>
                  <a:pt x="97" y="81"/>
                </a:moveTo>
                <a:cubicBezTo>
                  <a:pt x="100" y="76"/>
                  <a:pt x="101" y="71"/>
                  <a:pt x="101" y="65"/>
                </a:cubicBezTo>
                <a:cubicBezTo>
                  <a:pt x="101" y="60"/>
                  <a:pt x="100" y="55"/>
                  <a:pt x="97" y="50"/>
                </a:cubicBezTo>
                <a:cubicBezTo>
                  <a:pt x="97" y="81"/>
                  <a:pt x="97" y="81"/>
                  <a:pt x="97" y="81"/>
                </a:cubicBezTo>
                <a:close/>
                <a:moveTo>
                  <a:pt x="97" y="103"/>
                </a:moveTo>
                <a:cubicBezTo>
                  <a:pt x="97" y="94"/>
                  <a:pt x="97" y="94"/>
                  <a:pt x="97" y="94"/>
                </a:cubicBezTo>
                <a:cubicBezTo>
                  <a:pt x="98" y="94"/>
                  <a:pt x="99" y="95"/>
                  <a:pt x="100" y="95"/>
                </a:cubicBezTo>
                <a:cubicBezTo>
                  <a:pt x="100" y="95"/>
                  <a:pt x="100" y="95"/>
                  <a:pt x="100" y="95"/>
                </a:cubicBezTo>
                <a:cubicBezTo>
                  <a:pt x="111" y="107"/>
                  <a:pt x="111" y="107"/>
                  <a:pt x="111" y="107"/>
                </a:cubicBezTo>
                <a:cubicBezTo>
                  <a:pt x="113" y="108"/>
                  <a:pt x="113" y="110"/>
                  <a:pt x="111" y="112"/>
                </a:cubicBezTo>
                <a:cubicBezTo>
                  <a:pt x="110" y="113"/>
                  <a:pt x="108" y="113"/>
                  <a:pt x="106" y="112"/>
                </a:cubicBezTo>
                <a:cubicBezTo>
                  <a:pt x="97" y="103"/>
                  <a:pt x="97" y="103"/>
                  <a:pt x="97" y="103"/>
                </a:cubicBezTo>
                <a:close/>
                <a:moveTo>
                  <a:pt x="97" y="36"/>
                </a:moveTo>
                <a:cubicBezTo>
                  <a:pt x="97" y="28"/>
                  <a:pt x="97" y="28"/>
                  <a:pt x="97" y="28"/>
                </a:cubicBezTo>
                <a:cubicBezTo>
                  <a:pt x="106" y="19"/>
                  <a:pt x="106" y="19"/>
                  <a:pt x="106" y="19"/>
                </a:cubicBezTo>
                <a:cubicBezTo>
                  <a:pt x="108" y="18"/>
                  <a:pt x="110" y="18"/>
                  <a:pt x="111" y="19"/>
                </a:cubicBezTo>
                <a:cubicBezTo>
                  <a:pt x="113" y="20"/>
                  <a:pt x="113" y="23"/>
                  <a:pt x="111" y="24"/>
                </a:cubicBezTo>
                <a:cubicBezTo>
                  <a:pt x="100" y="35"/>
                  <a:pt x="100" y="35"/>
                  <a:pt x="100" y="35"/>
                </a:cubicBezTo>
                <a:cubicBezTo>
                  <a:pt x="100" y="35"/>
                  <a:pt x="100" y="35"/>
                  <a:pt x="100" y="35"/>
                </a:cubicBezTo>
                <a:cubicBezTo>
                  <a:pt x="99" y="36"/>
                  <a:pt x="98" y="36"/>
                  <a:pt x="97" y="36"/>
                </a:cubicBezTo>
                <a:close/>
                <a:moveTo>
                  <a:pt x="127" y="62"/>
                </a:moveTo>
                <a:cubicBezTo>
                  <a:pt x="127" y="62"/>
                  <a:pt x="127" y="62"/>
                  <a:pt x="127" y="62"/>
                </a:cubicBezTo>
                <a:cubicBezTo>
                  <a:pt x="111" y="62"/>
                  <a:pt x="111" y="62"/>
                  <a:pt x="111" y="62"/>
                </a:cubicBezTo>
                <a:cubicBezTo>
                  <a:pt x="109" y="62"/>
                  <a:pt x="108" y="64"/>
                  <a:pt x="108" y="65"/>
                </a:cubicBezTo>
                <a:cubicBezTo>
                  <a:pt x="108" y="67"/>
                  <a:pt x="109" y="69"/>
                  <a:pt x="111" y="69"/>
                </a:cubicBezTo>
                <a:cubicBezTo>
                  <a:pt x="127" y="69"/>
                  <a:pt x="127" y="69"/>
                  <a:pt x="127" y="69"/>
                </a:cubicBezTo>
                <a:cubicBezTo>
                  <a:pt x="129" y="69"/>
                  <a:pt x="130" y="67"/>
                  <a:pt x="130" y="65"/>
                </a:cubicBezTo>
                <a:cubicBezTo>
                  <a:pt x="130" y="64"/>
                  <a:pt x="129" y="62"/>
                  <a:pt x="127" y="62"/>
                </a:cubicBezTo>
                <a:close/>
                <a:moveTo>
                  <a:pt x="65" y="142"/>
                </a:moveTo>
                <a:cubicBezTo>
                  <a:pt x="67" y="142"/>
                  <a:pt x="67" y="142"/>
                  <a:pt x="67" y="142"/>
                </a:cubicBezTo>
                <a:cubicBezTo>
                  <a:pt x="77" y="142"/>
                  <a:pt x="85" y="134"/>
                  <a:pt x="85" y="124"/>
                </a:cubicBezTo>
                <a:cubicBezTo>
                  <a:pt x="85" y="95"/>
                  <a:pt x="85" y="95"/>
                  <a:pt x="85" y="95"/>
                </a:cubicBezTo>
                <a:cubicBezTo>
                  <a:pt x="90" y="92"/>
                  <a:pt x="95" y="87"/>
                  <a:pt x="97" y="81"/>
                </a:cubicBezTo>
                <a:cubicBezTo>
                  <a:pt x="97" y="50"/>
                  <a:pt x="97" y="50"/>
                  <a:pt x="97" y="50"/>
                </a:cubicBezTo>
                <a:cubicBezTo>
                  <a:pt x="92" y="38"/>
                  <a:pt x="79" y="29"/>
                  <a:pt x="65" y="29"/>
                </a:cubicBezTo>
                <a:cubicBezTo>
                  <a:pt x="65" y="37"/>
                  <a:pt x="65" y="37"/>
                  <a:pt x="65" y="37"/>
                </a:cubicBezTo>
                <a:cubicBezTo>
                  <a:pt x="73" y="37"/>
                  <a:pt x="80" y="40"/>
                  <a:pt x="85" y="45"/>
                </a:cubicBezTo>
                <a:cubicBezTo>
                  <a:pt x="90" y="50"/>
                  <a:pt x="93" y="57"/>
                  <a:pt x="93" y="65"/>
                </a:cubicBezTo>
                <a:cubicBezTo>
                  <a:pt x="93" y="76"/>
                  <a:pt x="88" y="85"/>
                  <a:pt x="79" y="90"/>
                </a:cubicBezTo>
                <a:cubicBezTo>
                  <a:pt x="79" y="90"/>
                  <a:pt x="79" y="90"/>
                  <a:pt x="79" y="90"/>
                </a:cubicBezTo>
                <a:cubicBezTo>
                  <a:pt x="78" y="91"/>
                  <a:pt x="78" y="92"/>
                  <a:pt x="78" y="93"/>
                </a:cubicBezTo>
                <a:cubicBezTo>
                  <a:pt x="78" y="110"/>
                  <a:pt x="78" y="110"/>
                  <a:pt x="78" y="110"/>
                </a:cubicBezTo>
                <a:cubicBezTo>
                  <a:pt x="65" y="110"/>
                  <a:pt x="65" y="110"/>
                  <a:pt x="65" y="110"/>
                </a:cubicBezTo>
                <a:cubicBezTo>
                  <a:pt x="65" y="142"/>
                  <a:pt x="65" y="142"/>
                  <a:pt x="65" y="142"/>
                </a:cubicBezTo>
                <a:close/>
                <a:moveTo>
                  <a:pt x="97" y="28"/>
                </a:moveTo>
                <a:cubicBezTo>
                  <a:pt x="97" y="36"/>
                  <a:pt x="97" y="36"/>
                  <a:pt x="97" y="36"/>
                </a:cubicBezTo>
                <a:cubicBezTo>
                  <a:pt x="97" y="36"/>
                  <a:pt x="96" y="36"/>
                  <a:pt x="95" y="35"/>
                </a:cubicBezTo>
                <a:cubicBezTo>
                  <a:pt x="94" y="34"/>
                  <a:pt x="94" y="32"/>
                  <a:pt x="95" y="31"/>
                </a:cubicBezTo>
                <a:cubicBezTo>
                  <a:pt x="97" y="28"/>
                  <a:pt x="97" y="28"/>
                  <a:pt x="97" y="28"/>
                </a:cubicBezTo>
                <a:close/>
                <a:moveTo>
                  <a:pt x="97" y="94"/>
                </a:moveTo>
                <a:cubicBezTo>
                  <a:pt x="97" y="103"/>
                  <a:pt x="97" y="103"/>
                  <a:pt x="97" y="103"/>
                </a:cubicBezTo>
                <a:cubicBezTo>
                  <a:pt x="95" y="100"/>
                  <a:pt x="95" y="100"/>
                  <a:pt x="95" y="100"/>
                </a:cubicBezTo>
                <a:cubicBezTo>
                  <a:pt x="94" y="99"/>
                  <a:pt x="94" y="97"/>
                  <a:pt x="95" y="95"/>
                </a:cubicBezTo>
                <a:cubicBezTo>
                  <a:pt x="96" y="95"/>
                  <a:pt x="97" y="94"/>
                  <a:pt x="97" y="94"/>
                </a:cubicBezTo>
                <a:close/>
                <a:moveTo>
                  <a:pt x="65" y="23"/>
                </a:moveTo>
                <a:cubicBezTo>
                  <a:pt x="65" y="0"/>
                  <a:pt x="65" y="0"/>
                  <a:pt x="65" y="0"/>
                </a:cubicBezTo>
                <a:cubicBezTo>
                  <a:pt x="65" y="0"/>
                  <a:pt x="65" y="0"/>
                  <a:pt x="65" y="0"/>
                </a:cubicBezTo>
                <a:cubicBezTo>
                  <a:pt x="67" y="0"/>
                  <a:pt x="68" y="2"/>
                  <a:pt x="68" y="3"/>
                </a:cubicBezTo>
                <a:cubicBezTo>
                  <a:pt x="68" y="20"/>
                  <a:pt x="68" y="20"/>
                  <a:pt x="68" y="20"/>
                </a:cubicBezTo>
                <a:cubicBezTo>
                  <a:pt x="68" y="21"/>
                  <a:pt x="67" y="23"/>
                  <a:pt x="65" y="23"/>
                </a:cubicBezTo>
                <a:cubicBezTo>
                  <a:pt x="65" y="23"/>
                  <a:pt x="65" y="23"/>
                  <a:pt x="65" y="23"/>
                </a:cubicBezTo>
                <a:cubicBezTo>
                  <a:pt x="65" y="23"/>
                  <a:pt x="65" y="23"/>
                  <a:pt x="65" y="23"/>
                </a:cubicBezTo>
                <a:close/>
                <a:moveTo>
                  <a:pt x="65" y="29"/>
                </a:moveTo>
                <a:cubicBezTo>
                  <a:pt x="50" y="29"/>
                  <a:pt x="38" y="37"/>
                  <a:pt x="32" y="50"/>
                </a:cubicBezTo>
                <a:cubicBezTo>
                  <a:pt x="32" y="81"/>
                  <a:pt x="32" y="81"/>
                  <a:pt x="32" y="81"/>
                </a:cubicBezTo>
                <a:cubicBezTo>
                  <a:pt x="35" y="87"/>
                  <a:pt x="40" y="92"/>
                  <a:pt x="45" y="96"/>
                </a:cubicBezTo>
                <a:cubicBezTo>
                  <a:pt x="45" y="124"/>
                  <a:pt x="45" y="124"/>
                  <a:pt x="45" y="124"/>
                </a:cubicBezTo>
                <a:cubicBezTo>
                  <a:pt x="45" y="134"/>
                  <a:pt x="53" y="142"/>
                  <a:pt x="63" y="142"/>
                </a:cubicBezTo>
                <a:cubicBezTo>
                  <a:pt x="65" y="142"/>
                  <a:pt x="65" y="142"/>
                  <a:pt x="65" y="142"/>
                </a:cubicBezTo>
                <a:cubicBezTo>
                  <a:pt x="65" y="110"/>
                  <a:pt x="65" y="110"/>
                  <a:pt x="65" y="110"/>
                </a:cubicBezTo>
                <a:cubicBezTo>
                  <a:pt x="52" y="110"/>
                  <a:pt x="52" y="110"/>
                  <a:pt x="52" y="110"/>
                </a:cubicBezTo>
                <a:cubicBezTo>
                  <a:pt x="52" y="93"/>
                  <a:pt x="52" y="93"/>
                  <a:pt x="52" y="93"/>
                </a:cubicBezTo>
                <a:cubicBezTo>
                  <a:pt x="52" y="92"/>
                  <a:pt x="52" y="91"/>
                  <a:pt x="51" y="90"/>
                </a:cubicBezTo>
                <a:cubicBezTo>
                  <a:pt x="42" y="85"/>
                  <a:pt x="36" y="76"/>
                  <a:pt x="36" y="65"/>
                </a:cubicBezTo>
                <a:cubicBezTo>
                  <a:pt x="36" y="57"/>
                  <a:pt x="39" y="50"/>
                  <a:pt x="44" y="45"/>
                </a:cubicBezTo>
                <a:cubicBezTo>
                  <a:pt x="50" y="40"/>
                  <a:pt x="57" y="37"/>
                  <a:pt x="65" y="37"/>
                </a:cubicBezTo>
                <a:cubicBezTo>
                  <a:pt x="65" y="37"/>
                  <a:pt x="65" y="37"/>
                  <a:pt x="65" y="37"/>
                </a:cubicBezTo>
                <a:cubicBezTo>
                  <a:pt x="65" y="29"/>
                  <a:pt x="65" y="29"/>
                  <a:pt x="65" y="29"/>
                </a:cubicBezTo>
                <a:cubicBezTo>
                  <a:pt x="65" y="29"/>
                  <a:pt x="65" y="29"/>
                  <a:pt x="65" y="29"/>
                </a:cubicBezTo>
                <a:close/>
                <a:moveTo>
                  <a:pt x="65" y="0"/>
                </a:moveTo>
                <a:cubicBezTo>
                  <a:pt x="65" y="23"/>
                  <a:pt x="65" y="23"/>
                  <a:pt x="65" y="23"/>
                </a:cubicBezTo>
                <a:cubicBezTo>
                  <a:pt x="63" y="23"/>
                  <a:pt x="62" y="21"/>
                  <a:pt x="62" y="20"/>
                </a:cubicBezTo>
                <a:cubicBezTo>
                  <a:pt x="62" y="3"/>
                  <a:pt x="62" y="3"/>
                  <a:pt x="62" y="3"/>
                </a:cubicBezTo>
                <a:cubicBezTo>
                  <a:pt x="62" y="2"/>
                  <a:pt x="63" y="0"/>
                  <a:pt x="65" y="0"/>
                </a:cubicBezTo>
                <a:close/>
                <a:moveTo>
                  <a:pt x="32" y="103"/>
                </a:moveTo>
                <a:cubicBezTo>
                  <a:pt x="32" y="94"/>
                  <a:pt x="32" y="94"/>
                  <a:pt x="32" y="94"/>
                </a:cubicBezTo>
                <a:cubicBezTo>
                  <a:pt x="33" y="94"/>
                  <a:pt x="34" y="95"/>
                  <a:pt x="35" y="95"/>
                </a:cubicBezTo>
                <a:cubicBezTo>
                  <a:pt x="36" y="97"/>
                  <a:pt x="36" y="99"/>
                  <a:pt x="35" y="100"/>
                </a:cubicBezTo>
                <a:cubicBezTo>
                  <a:pt x="32" y="103"/>
                  <a:pt x="32" y="103"/>
                  <a:pt x="32" y="103"/>
                </a:cubicBezTo>
                <a:close/>
                <a:moveTo>
                  <a:pt x="32" y="36"/>
                </a:moveTo>
                <a:cubicBezTo>
                  <a:pt x="32" y="28"/>
                  <a:pt x="32" y="28"/>
                  <a:pt x="32" y="28"/>
                </a:cubicBezTo>
                <a:cubicBezTo>
                  <a:pt x="35" y="31"/>
                  <a:pt x="35" y="31"/>
                  <a:pt x="35" y="31"/>
                </a:cubicBezTo>
                <a:cubicBezTo>
                  <a:pt x="36" y="32"/>
                  <a:pt x="36" y="34"/>
                  <a:pt x="35" y="35"/>
                </a:cubicBezTo>
                <a:cubicBezTo>
                  <a:pt x="34" y="36"/>
                  <a:pt x="33" y="36"/>
                  <a:pt x="32" y="36"/>
                </a:cubicBezTo>
                <a:close/>
                <a:moveTo>
                  <a:pt x="32" y="50"/>
                </a:moveTo>
                <a:cubicBezTo>
                  <a:pt x="30" y="54"/>
                  <a:pt x="29" y="60"/>
                  <a:pt x="29" y="65"/>
                </a:cubicBezTo>
                <a:cubicBezTo>
                  <a:pt x="29" y="71"/>
                  <a:pt x="30" y="76"/>
                  <a:pt x="32" y="81"/>
                </a:cubicBezTo>
                <a:cubicBezTo>
                  <a:pt x="32" y="50"/>
                  <a:pt x="32" y="50"/>
                  <a:pt x="32" y="50"/>
                </a:cubicBezTo>
                <a:close/>
                <a:moveTo>
                  <a:pt x="32" y="28"/>
                </a:moveTo>
                <a:cubicBezTo>
                  <a:pt x="32" y="36"/>
                  <a:pt x="32" y="36"/>
                  <a:pt x="32" y="36"/>
                </a:cubicBezTo>
                <a:cubicBezTo>
                  <a:pt x="32" y="36"/>
                  <a:pt x="31" y="36"/>
                  <a:pt x="30" y="35"/>
                </a:cubicBezTo>
                <a:cubicBezTo>
                  <a:pt x="30" y="35"/>
                  <a:pt x="30" y="35"/>
                  <a:pt x="30" y="35"/>
                </a:cubicBezTo>
                <a:cubicBezTo>
                  <a:pt x="19" y="24"/>
                  <a:pt x="19" y="24"/>
                  <a:pt x="19" y="24"/>
                </a:cubicBezTo>
                <a:cubicBezTo>
                  <a:pt x="17" y="23"/>
                  <a:pt x="17" y="20"/>
                  <a:pt x="19" y="19"/>
                </a:cubicBezTo>
                <a:cubicBezTo>
                  <a:pt x="20" y="18"/>
                  <a:pt x="22" y="18"/>
                  <a:pt x="24" y="19"/>
                </a:cubicBezTo>
                <a:cubicBezTo>
                  <a:pt x="32" y="28"/>
                  <a:pt x="32" y="28"/>
                  <a:pt x="32" y="28"/>
                </a:cubicBezTo>
                <a:close/>
                <a:moveTo>
                  <a:pt x="32" y="94"/>
                </a:moveTo>
                <a:cubicBezTo>
                  <a:pt x="32" y="103"/>
                  <a:pt x="32" y="103"/>
                  <a:pt x="32" y="103"/>
                </a:cubicBezTo>
                <a:cubicBezTo>
                  <a:pt x="24" y="112"/>
                  <a:pt x="24" y="112"/>
                  <a:pt x="24" y="112"/>
                </a:cubicBezTo>
                <a:cubicBezTo>
                  <a:pt x="22" y="113"/>
                  <a:pt x="20" y="113"/>
                  <a:pt x="19" y="112"/>
                </a:cubicBezTo>
                <a:cubicBezTo>
                  <a:pt x="17" y="110"/>
                  <a:pt x="17" y="108"/>
                  <a:pt x="19" y="107"/>
                </a:cubicBezTo>
                <a:cubicBezTo>
                  <a:pt x="30" y="95"/>
                  <a:pt x="30" y="95"/>
                  <a:pt x="30" y="95"/>
                </a:cubicBezTo>
                <a:cubicBezTo>
                  <a:pt x="30" y="95"/>
                  <a:pt x="30" y="95"/>
                  <a:pt x="30" y="95"/>
                </a:cubicBezTo>
                <a:cubicBezTo>
                  <a:pt x="31" y="95"/>
                  <a:pt x="32" y="95"/>
                  <a:pt x="32" y="94"/>
                </a:cubicBezTo>
                <a:close/>
                <a:moveTo>
                  <a:pt x="22" y="65"/>
                </a:moveTo>
                <a:cubicBezTo>
                  <a:pt x="22" y="65"/>
                  <a:pt x="22" y="65"/>
                  <a:pt x="22" y="65"/>
                </a:cubicBezTo>
                <a:cubicBezTo>
                  <a:pt x="22" y="64"/>
                  <a:pt x="21" y="62"/>
                  <a:pt x="19" y="62"/>
                </a:cubicBezTo>
                <a:cubicBezTo>
                  <a:pt x="3" y="62"/>
                  <a:pt x="3" y="62"/>
                  <a:pt x="3" y="62"/>
                </a:cubicBezTo>
                <a:cubicBezTo>
                  <a:pt x="1" y="62"/>
                  <a:pt x="0" y="64"/>
                  <a:pt x="0" y="65"/>
                </a:cubicBezTo>
                <a:cubicBezTo>
                  <a:pt x="0" y="67"/>
                  <a:pt x="1" y="69"/>
                  <a:pt x="3" y="69"/>
                </a:cubicBezTo>
                <a:cubicBezTo>
                  <a:pt x="19" y="69"/>
                  <a:pt x="19" y="69"/>
                  <a:pt x="19" y="69"/>
                </a:cubicBezTo>
                <a:cubicBezTo>
                  <a:pt x="21" y="69"/>
                  <a:pt x="22" y="67"/>
                  <a:pt x="22" y="65"/>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1" name="Freeform 81"/>
          <p:cNvSpPr>
            <a:spLocks noEditPoints="1"/>
          </p:cNvSpPr>
          <p:nvPr/>
        </p:nvSpPr>
        <p:spPr bwMode="auto">
          <a:xfrm>
            <a:off x="6189879" y="1185766"/>
            <a:ext cx="320195" cy="460652"/>
          </a:xfrm>
          <a:custGeom>
            <a:avLst/>
            <a:gdLst>
              <a:gd name="T0" fmla="*/ 98 w 196"/>
              <a:gd name="T1" fmla="*/ 5 h 282"/>
              <a:gd name="T2" fmla="*/ 113 w 196"/>
              <a:gd name="T3" fmla="*/ 0 h 282"/>
              <a:gd name="T4" fmla="*/ 155 w 196"/>
              <a:gd name="T5" fmla="*/ 128 h 282"/>
              <a:gd name="T6" fmla="*/ 108 w 196"/>
              <a:gd name="T7" fmla="*/ 143 h 282"/>
              <a:gd name="T8" fmla="*/ 98 w 196"/>
              <a:gd name="T9" fmla="*/ 111 h 282"/>
              <a:gd name="T10" fmla="*/ 98 w 196"/>
              <a:gd name="T11" fmla="*/ 5 h 282"/>
              <a:gd name="T12" fmla="*/ 98 w 196"/>
              <a:gd name="T13" fmla="*/ 222 h 282"/>
              <a:gd name="T14" fmla="*/ 136 w 196"/>
              <a:gd name="T15" fmla="*/ 209 h 282"/>
              <a:gd name="T16" fmla="*/ 107 w 196"/>
              <a:gd name="T17" fmla="*/ 209 h 282"/>
              <a:gd name="T18" fmla="*/ 107 w 196"/>
              <a:gd name="T19" fmla="*/ 192 h 282"/>
              <a:gd name="T20" fmla="*/ 152 w 196"/>
              <a:gd name="T21" fmla="*/ 192 h 282"/>
              <a:gd name="T22" fmla="*/ 189 w 196"/>
              <a:gd name="T23" fmla="*/ 192 h 282"/>
              <a:gd name="T24" fmla="*/ 196 w 196"/>
              <a:gd name="T25" fmla="*/ 192 h 282"/>
              <a:gd name="T26" fmla="*/ 196 w 196"/>
              <a:gd name="T27" fmla="*/ 209 h 282"/>
              <a:gd name="T28" fmla="*/ 180 w 196"/>
              <a:gd name="T29" fmla="*/ 209 h 282"/>
              <a:gd name="T30" fmla="*/ 134 w 196"/>
              <a:gd name="T31" fmla="*/ 247 h 282"/>
              <a:gd name="T32" fmla="*/ 169 w 196"/>
              <a:gd name="T33" fmla="*/ 267 h 282"/>
              <a:gd name="T34" fmla="*/ 169 w 196"/>
              <a:gd name="T35" fmla="*/ 282 h 282"/>
              <a:gd name="T36" fmla="*/ 98 w 196"/>
              <a:gd name="T37" fmla="*/ 282 h 282"/>
              <a:gd name="T38" fmla="*/ 98 w 196"/>
              <a:gd name="T39" fmla="*/ 268 h 282"/>
              <a:gd name="T40" fmla="*/ 111 w 196"/>
              <a:gd name="T41" fmla="*/ 255 h 282"/>
              <a:gd name="T42" fmla="*/ 98 w 196"/>
              <a:gd name="T43" fmla="*/ 242 h 282"/>
              <a:gd name="T44" fmla="*/ 98 w 196"/>
              <a:gd name="T45" fmla="*/ 222 h 282"/>
              <a:gd name="T46" fmla="*/ 67 w 196"/>
              <a:gd name="T47" fmla="*/ 15 h 282"/>
              <a:gd name="T48" fmla="*/ 98 w 196"/>
              <a:gd name="T49" fmla="*/ 5 h 282"/>
              <a:gd name="T50" fmla="*/ 98 w 196"/>
              <a:gd name="T51" fmla="*/ 111 h 282"/>
              <a:gd name="T52" fmla="*/ 92 w 196"/>
              <a:gd name="T53" fmla="*/ 92 h 282"/>
              <a:gd name="T54" fmla="*/ 33 w 196"/>
              <a:gd name="T55" fmla="*/ 157 h 282"/>
              <a:gd name="T56" fmla="*/ 98 w 196"/>
              <a:gd name="T57" fmla="*/ 222 h 282"/>
              <a:gd name="T58" fmla="*/ 98 w 196"/>
              <a:gd name="T59" fmla="*/ 222 h 282"/>
              <a:gd name="T60" fmla="*/ 98 w 196"/>
              <a:gd name="T61" fmla="*/ 242 h 282"/>
              <a:gd name="T62" fmla="*/ 85 w 196"/>
              <a:gd name="T63" fmla="*/ 255 h 282"/>
              <a:gd name="T64" fmla="*/ 98 w 196"/>
              <a:gd name="T65" fmla="*/ 268 h 282"/>
              <a:gd name="T66" fmla="*/ 98 w 196"/>
              <a:gd name="T67" fmla="*/ 282 h 282"/>
              <a:gd name="T68" fmla="*/ 27 w 196"/>
              <a:gd name="T69" fmla="*/ 282 h 282"/>
              <a:gd name="T70" fmla="*/ 27 w 196"/>
              <a:gd name="T71" fmla="*/ 267 h 282"/>
              <a:gd name="T72" fmla="*/ 61 w 196"/>
              <a:gd name="T73" fmla="*/ 247 h 282"/>
              <a:gd name="T74" fmla="*/ 0 w 196"/>
              <a:gd name="T75" fmla="*/ 157 h 282"/>
              <a:gd name="T76" fmla="*/ 82 w 196"/>
              <a:gd name="T77" fmla="*/ 61 h 282"/>
              <a:gd name="T78" fmla="*/ 67 w 196"/>
              <a:gd name="T79" fmla="*/ 15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6" h="282">
                <a:moveTo>
                  <a:pt x="98" y="5"/>
                </a:moveTo>
                <a:cubicBezTo>
                  <a:pt x="113" y="0"/>
                  <a:pt x="113" y="0"/>
                  <a:pt x="113" y="0"/>
                </a:cubicBezTo>
                <a:cubicBezTo>
                  <a:pt x="155" y="128"/>
                  <a:pt x="155" y="128"/>
                  <a:pt x="155" y="128"/>
                </a:cubicBezTo>
                <a:cubicBezTo>
                  <a:pt x="108" y="143"/>
                  <a:pt x="108" y="143"/>
                  <a:pt x="108" y="143"/>
                </a:cubicBezTo>
                <a:cubicBezTo>
                  <a:pt x="98" y="111"/>
                  <a:pt x="98" y="111"/>
                  <a:pt x="98" y="111"/>
                </a:cubicBezTo>
                <a:cubicBezTo>
                  <a:pt x="98" y="5"/>
                  <a:pt x="98" y="5"/>
                  <a:pt x="98" y="5"/>
                </a:cubicBezTo>
                <a:close/>
                <a:moveTo>
                  <a:pt x="98" y="222"/>
                </a:moveTo>
                <a:cubicBezTo>
                  <a:pt x="112" y="222"/>
                  <a:pt x="125" y="217"/>
                  <a:pt x="136" y="209"/>
                </a:cubicBezTo>
                <a:cubicBezTo>
                  <a:pt x="107" y="209"/>
                  <a:pt x="107" y="209"/>
                  <a:pt x="107" y="209"/>
                </a:cubicBezTo>
                <a:cubicBezTo>
                  <a:pt x="107" y="192"/>
                  <a:pt x="107" y="192"/>
                  <a:pt x="107" y="192"/>
                </a:cubicBezTo>
                <a:cubicBezTo>
                  <a:pt x="152" y="192"/>
                  <a:pt x="152" y="192"/>
                  <a:pt x="152" y="192"/>
                </a:cubicBezTo>
                <a:cubicBezTo>
                  <a:pt x="189" y="192"/>
                  <a:pt x="189" y="192"/>
                  <a:pt x="189" y="192"/>
                </a:cubicBezTo>
                <a:cubicBezTo>
                  <a:pt x="196" y="192"/>
                  <a:pt x="196" y="192"/>
                  <a:pt x="196" y="192"/>
                </a:cubicBezTo>
                <a:cubicBezTo>
                  <a:pt x="196" y="209"/>
                  <a:pt x="196" y="209"/>
                  <a:pt x="196" y="209"/>
                </a:cubicBezTo>
                <a:cubicBezTo>
                  <a:pt x="180" y="209"/>
                  <a:pt x="180" y="209"/>
                  <a:pt x="180" y="209"/>
                </a:cubicBezTo>
                <a:cubicBezTo>
                  <a:pt x="169" y="226"/>
                  <a:pt x="153" y="239"/>
                  <a:pt x="134" y="247"/>
                </a:cubicBezTo>
                <a:cubicBezTo>
                  <a:pt x="154" y="251"/>
                  <a:pt x="169" y="257"/>
                  <a:pt x="169" y="267"/>
                </a:cubicBezTo>
                <a:cubicBezTo>
                  <a:pt x="169" y="282"/>
                  <a:pt x="169" y="282"/>
                  <a:pt x="169" y="282"/>
                </a:cubicBezTo>
                <a:cubicBezTo>
                  <a:pt x="98" y="282"/>
                  <a:pt x="98" y="282"/>
                  <a:pt x="98" y="282"/>
                </a:cubicBezTo>
                <a:cubicBezTo>
                  <a:pt x="98" y="268"/>
                  <a:pt x="98" y="268"/>
                  <a:pt x="98" y="268"/>
                </a:cubicBezTo>
                <a:cubicBezTo>
                  <a:pt x="105" y="268"/>
                  <a:pt x="111" y="262"/>
                  <a:pt x="111" y="255"/>
                </a:cubicBezTo>
                <a:cubicBezTo>
                  <a:pt x="111" y="248"/>
                  <a:pt x="105" y="242"/>
                  <a:pt x="98" y="242"/>
                </a:cubicBezTo>
                <a:lnTo>
                  <a:pt x="98" y="222"/>
                </a:lnTo>
                <a:close/>
                <a:moveTo>
                  <a:pt x="67" y="15"/>
                </a:moveTo>
                <a:cubicBezTo>
                  <a:pt x="98" y="5"/>
                  <a:pt x="98" y="5"/>
                  <a:pt x="98" y="5"/>
                </a:cubicBezTo>
                <a:cubicBezTo>
                  <a:pt x="98" y="111"/>
                  <a:pt x="98" y="111"/>
                  <a:pt x="98" y="111"/>
                </a:cubicBezTo>
                <a:cubicBezTo>
                  <a:pt x="92" y="92"/>
                  <a:pt x="92" y="92"/>
                  <a:pt x="92" y="92"/>
                </a:cubicBezTo>
                <a:cubicBezTo>
                  <a:pt x="59" y="95"/>
                  <a:pt x="33" y="123"/>
                  <a:pt x="33" y="157"/>
                </a:cubicBezTo>
                <a:cubicBezTo>
                  <a:pt x="33" y="193"/>
                  <a:pt x="62" y="222"/>
                  <a:pt x="98" y="222"/>
                </a:cubicBezTo>
                <a:cubicBezTo>
                  <a:pt x="98" y="222"/>
                  <a:pt x="98" y="222"/>
                  <a:pt x="98" y="222"/>
                </a:cubicBezTo>
                <a:cubicBezTo>
                  <a:pt x="98" y="242"/>
                  <a:pt x="98" y="242"/>
                  <a:pt x="98" y="242"/>
                </a:cubicBezTo>
                <a:cubicBezTo>
                  <a:pt x="91" y="242"/>
                  <a:pt x="85" y="248"/>
                  <a:pt x="85" y="255"/>
                </a:cubicBezTo>
                <a:cubicBezTo>
                  <a:pt x="85" y="262"/>
                  <a:pt x="91" y="268"/>
                  <a:pt x="98" y="268"/>
                </a:cubicBezTo>
                <a:cubicBezTo>
                  <a:pt x="98" y="282"/>
                  <a:pt x="98" y="282"/>
                  <a:pt x="98" y="282"/>
                </a:cubicBezTo>
                <a:cubicBezTo>
                  <a:pt x="27" y="282"/>
                  <a:pt x="27" y="282"/>
                  <a:pt x="27" y="282"/>
                </a:cubicBezTo>
                <a:cubicBezTo>
                  <a:pt x="27" y="267"/>
                  <a:pt x="27" y="267"/>
                  <a:pt x="27" y="267"/>
                </a:cubicBezTo>
                <a:cubicBezTo>
                  <a:pt x="27" y="257"/>
                  <a:pt x="41" y="251"/>
                  <a:pt x="61" y="247"/>
                </a:cubicBezTo>
                <a:cubicBezTo>
                  <a:pt x="26" y="233"/>
                  <a:pt x="0" y="198"/>
                  <a:pt x="0" y="157"/>
                </a:cubicBezTo>
                <a:cubicBezTo>
                  <a:pt x="0" y="108"/>
                  <a:pt x="36" y="68"/>
                  <a:pt x="82" y="61"/>
                </a:cubicBezTo>
                <a:lnTo>
                  <a:pt x="67" y="15"/>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2" name="Freeform 82"/>
          <p:cNvSpPr>
            <a:spLocks noEditPoints="1"/>
          </p:cNvSpPr>
          <p:nvPr/>
        </p:nvSpPr>
        <p:spPr bwMode="auto">
          <a:xfrm>
            <a:off x="6075609" y="1120299"/>
            <a:ext cx="184499" cy="163074"/>
          </a:xfrm>
          <a:custGeom>
            <a:avLst/>
            <a:gdLst>
              <a:gd name="T0" fmla="*/ 103 w 113"/>
              <a:gd name="T1" fmla="*/ 31 h 100"/>
              <a:gd name="T2" fmla="*/ 57 w 113"/>
              <a:gd name="T3" fmla="*/ 0 h 100"/>
              <a:gd name="T4" fmla="*/ 57 w 113"/>
              <a:gd name="T5" fmla="*/ 9 h 100"/>
              <a:gd name="T6" fmla="*/ 95 w 113"/>
              <a:gd name="T7" fmla="*/ 35 h 100"/>
              <a:gd name="T8" fmla="*/ 72 w 113"/>
              <a:gd name="T9" fmla="*/ 88 h 100"/>
              <a:gd name="T10" fmla="*/ 57 w 113"/>
              <a:gd name="T11" fmla="*/ 91 h 100"/>
              <a:gd name="T12" fmla="*/ 57 w 113"/>
              <a:gd name="T13" fmla="*/ 100 h 100"/>
              <a:gd name="T14" fmla="*/ 75 w 113"/>
              <a:gd name="T15" fmla="*/ 96 h 100"/>
              <a:gd name="T16" fmla="*/ 103 w 113"/>
              <a:gd name="T17" fmla="*/ 31 h 100"/>
              <a:gd name="T18" fmla="*/ 57 w 113"/>
              <a:gd name="T19" fmla="*/ 0 h 100"/>
              <a:gd name="T20" fmla="*/ 38 w 113"/>
              <a:gd name="T21" fmla="*/ 4 h 100"/>
              <a:gd name="T22" fmla="*/ 11 w 113"/>
              <a:gd name="T23" fmla="*/ 68 h 100"/>
              <a:gd name="T24" fmla="*/ 57 w 113"/>
              <a:gd name="T25" fmla="*/ 100 h 100"/>
              <a:gd name="T26" fmla="*/ 57 w 113"/>
              <a:gd name="T27" fmla="*/ 91 h 100"/>
              <a:gd name="T28" fmla="*/ 19 w 113"/>
              <a:gd name="T29" fmla="*/ 65 h 100"/>
              <a:gd name="T30" fmla="*/ 19 w 113"/>
              <a:gd name="T31" fmla="*/ 65 h 100"/>
              <a:gd name="T32" fmla="*/ 42 w 113"/>
              <a:gd name="T33" fmla="*/ 12 h 100"/>
              <a:gd name="T34" fmla="*/ 57 w 113"/>
              <a:gd name="T35" fmla="*/ 9 h 100"/>
              <a:gd name="T36" fmla="*/ 57 w 113"/>
              <a:gd name="T37"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100">
                <a:moveTo>
                  <a:pt x="103" y="31"/>
                </a:moveTo>
                <a:cubicBezTo>
                  <a:pt x="95" y="12"/>
                  <a:pt x="77" y="0"/>
                  <a:pt x="57" y="0"/>
                </a:cubicBezTo>
                <a:cubicBezTo>
                  <a:pt x="57" y="9"/>
                  <a:pt x="57" y="9"/>
                  <a:pt x="57" y="9"/>
                </a:cubicBezTo>
                <a:cubicBezTo>
                  <a:pt x="73" y="9"/>
                  <a:pt x="88" y="19"/>
                  <a:pt x="95" y="35"/>
                </a:cubicBezTo>
                <a:cubicBezTo>
                  <a:pt x="103" y="56"/>
                  <a:pt x="93" y="79"/>
                  <a:pt x="72" y="88"/>
                </a:cubicBezTo>
                <a:cubicBezTo>
                  <a:pt x="67" y="90"/>
                  <a:pt x="62" y="91"/>
                  <a:pt x="57" y="91"/>
                </a:cubicBezTo>
                <a:cubicBezTo>
                  <a:pt x="57" y="100"/>
                  <a:pt x="57" y="100"/>
                  <a:pt x="57" y="100"/>
                </a:cubicBezTo>
                <a:cubicBezTo>
                  <a:pt x="63" y="100"/>
                  <a:pt x="69" y="99"/>
                  <a:pt x="75" y="96"/>
                </a:cubicBezTo>
                <a:cubicBezTo>
                  <a:pt x="101" y="86"/>
                  <a:pt x="113" y="57"/>
                  <a:pt x="103" y="31"/>
                </a:cubicBezTo>
                <a:close/>
                <a:moveTo>
                  <a:pt x="57" y="0"/>
                </a:moveTo>
                <a:cubicBezTo>
                  <a:pt x="51" y="0"/>
                  <a:pt x="44" y="1"/>
                  <a:pt x="38" y="4"/>
                </a:cubicBezTo>
                <a:cubicBezTo>
                  <a:pt x="13" y="14"/>
                  <a:pt x="0" y="43"/>
                  <a:pt x="11" y="68"/>
                </a:cubicBezTo>
                <a:cubicBezTo>
                  <a:pt x="18" y="88"/>
                  <a:pt x="37" y="100"/>
                  <a:pt x="57" y="100"/>
                </a:cubicBezTo>
                <a:cubicBezTo>
                  <a:pt x="57" y="91"/>
                  <a:pt x="57" y="91"/>
                  <a:pt x="57" y="91"/>
                </a:cubicBezTo>
                <a:cubicBezTo>
                  <a:pt x="41" y="90"/>
                  <a:pt x="26" y="81"/>
                  <a:pt x="19" y="65"/>
                </a:cubicBezTo>
                <a:cubicBezTo>
                  <a:pt x="19" y="65"/>
                  <a:pt x="19" y="65"/>
                  <a:pt x="19" y="65"/>
                </a:cubicBezTo>
                <a:cubicBezTo>
                  <a:pt x="11" y="44"/>
                  <a:pt x="21" y="21"/>
                  <a:pt x="42" y="12"/>
                </a:cubicBezTo>
                <a:cubicBezTo>
                  <a:pt x="47" y="10"/>
                  <a:pt x="52" y="9"/>
                  <a:pt x="57" y="9"/>
                </a:cubicBezTo>
                <a:lnTo>
                  <a:pt x="57"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3" name="Freeform 83"/>
          <p:cNvSpPr>
            <a:spLocks/>
          </p:cNvSpPr>
          <p:nvPr/>
        </p:nvSpPr>
        <p:spPr bwMode="auto">
          <a:xfrm>
            <a:off x="6023235" y="1217905"/>
            <a:ext cx="80941" cy="51184"/>
          </a:xfrm>
          <a:custGeom>
            <a:avLst/>
            <a:gdLst>
              <a:gd name="T0" fmla="*/ 7 w 68"/>
              <a:gd name="T1" fmla="*/ 43 h 43"/>
              <a:gd name="T2" fmla="*/ 0 w 68"/>
              <a:gd name="T3" fmla="*/ 25 h 43"/>
              <a:gd name="T4" fmla="*/ 62 w 68"/>
              <a:gd name="T5" fmla="*/ 0 h 43"/>
              <a:gd name="T6" fmla="*/ 68 w 68"/>
              <a:gd name="T7" fmla="*/ 18 h 43"/>
              <a:gd name="T8" fmla="*/ 7 w 68"/>
              <a:gd name="T9" fmla="*/ 43 h 43"/>
            </a:gdLst>
            <a:ahLst/>
            <a:cxnLst>
              <a:cxn ang="0">
                <a:pos x="T0" y="T1"/>
              </a:cxn>
              <a:cxn ang="0">
                <a:pos x="T2" y="T3"/>
              </a:cxn>
              <a:cxn ang="0">
                <a:pos x="T4" y="T5"/>
              </a:cxn>
              <a:cxn ang="0">
                <a:pos x="T6" y="T7"/>
              </a:cxn>
              <a:cxn ang="0">
                <a:pos x="T8" y="T9"/>
              </a:cxn>
            </a:cxnLst>
            <a:rect l="0" t="0" r="r" b="b"/>
            <a:pathLst>
              <a:path w="68" h="43">
                <a:moveTo>
                  <a:pt x="7" y="43"/>
                </a:moveTo>
                <a:lnTo>
                  <a:pt x="0" y="25"/>
                </a:lnTo>
                <a:lnTo>
                  <a:pt x="62" y="0"/>
                </a:lnTo>
                <a:lnTo>
                  <a:pt x="68" y="18"/>
                </a:lnTo>
                <a:lnTo>
                  <a:pt x="7" y="43"/>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4" name="Freeform 84"/>
          <p:cNvSpPr>
            <a:spLocks/>
          </p:cNvSpPr>
          <p:nvPr/>
        </p:nvSpPr>
        <p:spPr bwMode="auto">
          <a:xfrm>
            <a:off x="5972052" y="1225047"/>
            <a:ext cx="109509" cy="66658"/>
          </a:xfrm>
          <a:custGeom>
            <a:avLst/>
            <a:gdLst>
              <a:gd name="T0" fmla="*/ 16 w 67"/>
              <a:gd name="T1" fmla="*/ 39 h 41"/>
              <a:gd name="T2" fmla="*/ 2 w 67"/>
              <a:gd name="T3" fmla="*/ 33 h 41"/>
              <a:gd name="T4" fmla="*/ 8 w 67"/>
              <a:gd name="T5" fmla="*/ 19 h 41"/>
              <a:gd name="T6" fmla="*/ 50 w 67"/>
              <a:gd name="T7" fmla="*/ 2 h 41"/>
              <a:gd name="T8" fmla="*/ 64 w 67"/>
              <a:gd name="T9" fmla="*/ 8 h 41"/>
              <a:gd name="T10" fmla="*/ 58 w 67"/>
              <a:gd name="T11" fmla="*/ 22 h 41"/>
              <a:gd name="T12" fmla="*/ 16 w 67"/>
              <a:gd name="T13" fmla="*/ 39 h 41"/>
            </a:gdLst>
            <a:ahLst/>
            <a:cxnLst>
              <a:cxn ang="0">
                <a:pos x="T0" y="T1"/>
              </a:cxn>
              <a:cxn ang="0">
                <a:pos x="T2" y="T3"/>
              </a:cxn>
              <a:cxn ang="0">
                <a:pos x="T4" y="T5"/>
              </a:cxn>
              <a:cxn ang="0">
                <a:pos x="T6" y="T7"/>
              </a:cxn>
              <a:cxn ang="0">
                <a:pos x="T8" y="T9"/>
              </a:cxn>
              <a:cxn ang="0">
                <a:pos x="T10" y="T11"/>
              </a:cxn>
              <a:cxn ang="0">
                <a:pos x="T12" y="T13"/>
              </a:cxn>
            </a:cxnLst>
            <a:rect l="0" t="0" r="r" b="b"/>
            <a:pathLst>
              <a:path w="67" h="41">
                <a:moveTo>
                  <a:pt x="16" y="39"/>
                </a:moveTo>
                <a:cubicBezTo>
                  <a:pt x="10" y="41"/>
                  <a:pt x="4" y="39"/>
                  <a:pt x="2" y="33"/>
                </a:cubicBezTo>
                <a:cubicBezTo>
                  <a:pt x="0" y="28"/>
                  <a:pt x="2" y="21"/>
                  <a:pt x="8" y="19"/>
                </a:cubicBezTo>
                <a:cubicBezTo>
                  <a:pt x="50" y="2"/>
                  <a:pt x="50" y="2"/>
                  <a:pt x="50" y="2"/>
                </a:cubicBezTo>
                <a:cubicBezTo>
                  <a:pt x="56" y="0"/>
                  <a:pt x="62" y="3"/>
                  <a:pt x="64" y="8"/>
                </a:cubicBezTo>
                <a:cubicBezTo>
                  <a:pt x="67" y="14"/>
                  <a:pt x="64" y="20"/>
                  <a:pt x="58" y="22"/>
                </a:cubicBezTo>
                <a:lnTo>
                  <a:pt x="16" y="39"/>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5" name="Freeform 85"/>
          <p:cNvSpPr>
            <a:spLocks noEditPoints="1"/>
          </p:cNvSpPr>
          <p:nvPr/>
        </p:nvSpPr>
        <p:spPr bwMode="auto">
          <a:xfrm>
            <a:off x="5908965" y="2093976"/>
            <a:ext cx="334479" cy="119032"/>
          </a:xfrm>
          <a:custGeom>
            <a:avLst/>
            <a:gdLst>
              <a:gd name="T0" fmla="*/ 142 w 205"/>
              <a:gd name="T1" fmla="*/ 5 h 73"/>
              <a:gd name="T2" fmla="*/ 157 w 205"/>
              <a:gd name="T3" fmla="*/ 2 h 73"/>
              <a:gd name="T4" fmla="*/ 164 w 205"/>
              <a:gd name="T5" fmla="*/ 5 h 73"/>
              <a:gd name="T6" fmla="*/ 179 w 205"/>
              <a:gd name="T7" fmla="*/ 2 h 73"/>
              <a:gd name="T8" fmla="*/ 202 w 205"/>
              <a:gd name="T9" fmla="*/ 18 h 73"/>
              <a:gd name="T10" fmla="*/ 187 w 205"/>
              <a:gd name="T11" fmla="*/ 42 h 73"/>
              <a:gd name="T12" fmla="*/ 177 w 205"/>
              <a:gd name="T13" fmla="*/ 43 h 73"/>
              <a:gd name="T14" fmla="*/ 166 w 205"/>
              <a:gd name="T15" fmla="*/ 18 h 73"/>
              <a:gd name="T16" fmla="*/ 172 w 205"/>
              <a:gd name="T17" fmla="*/ 45 h 73"/>
              <a:gd name="T18" fmla="*/ 167 w 205"/>
              <a:gd name="T19" fmla="*/ 50 h 73"/>
              <a:gd name="T20" fmla="*/ 142 w 205"/>
              <a:gd name="T21" fmla="*/ 55 h 73"/>
              <a:gd name="T22" fmla="*/ 142 w 205"/>
              <a:gd name="T23" fmla="*/ 20 h 73"/>
              <a:gd name="T24" fmla="*/ 158 w 205"/>
              <a:gd name="T25" fmla="*/ 17 h 73"/>
              <a:gd name="T26" fmla="*/ 163 w 205"/>
              <a:gd name="T27" fmla="*/ 19 h 73"/>
              <a:gd name="T28" fmla="*/ 161 w 205"/>
              <a:gd name="T29" fmla="*/ 9 h 73"/>
              <a:gd name="T30" fmla="*/ 155 w 205"/>
              <a:gd name="T31" fmla="*/ 5 h 73"/>
              <a:gd name="T32" fmla="*/ 142 w 205"/>
              <a:gd name="T33" fmla="*/ 8 h 73"/>
              <a:gd name="T34" fmla="*/ 142 w 205"/>
              <a:gd name="T35" fmla="*/ 5 h 73"/>
              <a:gd name="T36" fmla="*/ 28 w 205"/>
              <a:gd name="T37" fmla="*/ 30 h 73"/>
              <a:gd name="T38" fmla="*/ 116 w 205"/>
              <a:gd name="T39" fmla="*/ 13 h 73"/>
              <a:gd name="T40" fmla="*/ 121 w 205"/>
              <a:gd name="T41" fmla="*/ 9 h 73"/>
              <a:gd name="T42" fmla="*/ 142 w 205"/>
              <a:gd name="T43" fmla="*/ 5 h 73"/>
              <a:gd name="T44" fmla="*/ 142 w 205"/>
              <a:gd name="T45" fmla="*/ 8 h 73"/>
              <a:gd name="T46" fmla="*/ 124 w 205"/>
              <a:gd name="T47" fmla="*/ 11 h 73"/>
              <a:gd name="T48" fmla="*/ 120 w 205"/>
              <a:gd name="T49" fmla="*/ 17 h 73"/>
              <a:gd name="T50" fmla="*/ 122 w 205"/>
              <a:gd name="T51" fmla="*/ 28 h 73"/>
              <a:gd name="T52" fmla="*/ 122 w 205"/>
              <a:gd name="T53" fmla="*/ 28 h 73"/>
              <a:gd name="T54" fmla="*/ 126 w 205"/>
              <a:gd name="T55" fmla="*/ 24 h 73"/>
              <a:gd name="T56" fmla="*/ 142 w 205"/>
              <a:gd name="T57" fmla="*/ 20 h 73"/>
              <a:gd name="T58" fmla="*/ 142 w 205"/>
              <a:gd name="T59" fmla="*/ 55 h 73"/>
              <a:gd name="T60" fmla="*/ 130 w 205"/>
              <a:gd name="T61" fmla="*/ 57 h 73"/>
              <a:gd name="T62" fmla="*/ 125 w 205"/>
              <a:gd name="T63" fmla="*/ 56 h 73"/>
              <a:gd name="T64" fmla="*/ 35 w 205"/>
              <a:gd name="T65" fmla="*/ 73 h 73"/>
              <a:gd name="T66" fmla="*/ 28 w 205"/>
              <a:gd name="T67" fmla="*/ 70 h 73"/>
              <a:gd name="T68" fmla="*/ 28 w 205"/>
              <a:gd name="T69" fmla="*/ 67 h 73"/>
              <a:gd name="T70" fmla="*/ 35 w 205"/>
              <a:gd name="T71" fmla="*/ 70 h 73"/>
              <a:gd name="T72" fmla="*/ 35 w 205"/>
              <a:gd name="T73" fmla="*/ 70 h 73"/>
              <a:gd name="T74" fmla="*/ 37 w 205"/>
              <a:gd name="T75" fmla="*/ 70 h 73"/>
              <a:gd name="T76" fmla="*/ 42 w 205"/>
              <a:gd name="T77" fmla="*/ 62 h 73"/>
              <a:gd name="T78" fmla="*/ 36 w 205"/>
              <a:gd name="T79" fmla="*/ 57 h 73"/>
              <a:gd name="T80" fmla="*/ 40 w 205"/>
              <a:gd name="T81" fmla="*/ 50 h 73"/>
              <a:gd name="T82" fmla="*/ 34 w 205"/>
              <a:gd name="T83" fmla="*/ 45 h 73"/>
              <a:gd name="T84" fmla="*/ 37 w 205"/>
              <a:gd name="T85" fmla="*/ 38 h 73"/>
              <a:gd name="T86" fmla="*/ 30 w 205"/>
              <a:gd name="T87" fmla="*/ 33 h 73"/>
              <a:gd name="T88" fmla="*/ 28 w 205"/>
              <a:gd name="T89" fmla="*/ 33 h 73"/>
              <a:gd name="T90" fmla="*/ 28 w 205"/>
              <a:gd name="T91" fmla="*/ 34 h 73"/>
              <a:gd name="T92" fmla="*/ 28 w 205"/>
              <a:gd name="T93" fmla="*/ 30 h 73"/>
              <a:gd name="T94" fmla="*/ 26 w 205"/>
              <a:gd name="T95" fmla="*/ 31 h 73"/>
              <a:gd name="T96" fmla="*/ 28 w 205"/>
              <a:gd name="T97" fmla="*/ 30 h 73"/>
              <a:gd name="T98" fmla="*/ 28 w 205"/>
              <a:gd name="T99" fmla="*/ 34 h 73"/>
              <a:gd name="T100" fmla="*/ 13 w 205"/>
              <a:gd name="T101" fmla="*/ 49 h 73"/>
              <a:gd name="T102" fmla="*/ 15 w 205"/>
              <a:gd name="T103" fmla="*/ 62 h 73"/>
              <a:gd name="T104" fmla="*/ 28 w 205"/>
              <a:gd name="T105" fmla="*/ 67 h 73"/>
              <a:gd name="T106" fmla="*/ 28 w 205"/>
              <a:gd name="T107" fmla="*/ 70 h 73"/>
              <a:gd name="T108" fmla="*/ 0 w 205"/>
              <a:gd name="T109" fmla="*/ 58 h 73"/>
              <a:gd name="T110" fmla="*/ 26 w 205"/>
              <a:gd name="T111" fmla="*/ 31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05" h="73">
                <a:moveTo>
                  <a:pt x="142" y="5"/>
                </a:moveTo>
                <a:cubicBezTo>
                  <a:pt x="157" y="2"/>
                  <a:pt x="157" y="2"/>
                  <a:pt x="157" y="2"/>
                </a:cubicBezTo>
                <a:cubicBezTo>
                  <a:pt x="160" y="1"/>
                  <a:pt x="163" y="3"/>
                  <a:pt x="164" y="5"/>
                </a:cubicBezTo>
                <a:cubicBezTo>
                  <a:pt x="179" y="2"/>
                  <a:pt x="179" y="2"/>
                  <a:pt x="179" y="2"/>
                </a:cubicBezTo>
                <a:cubicBezTo>
                  <a:pt x="190" y="0"/>
                  <a:pt x="200" y="7"/>
                  <a:pt x="202" y="18"/>
                </a:cubicBezTo>
                <a:cubicBezTo>
                  <a:pt x="205" y="29"/>
                  <a:pt x="197" y="39"/>
                  <a:pt x="187" y="42"/>
                </a:cubicBezTo>
                <a:cubicBezTo>
                  <a:pt x="177" y="43"/>
                  <a:pt x="177" y="43"/>
                  <a:pt x="177" y="43"/>
                </a:cubicBezTo>
                <a:cubicBezTo>
                  <a:pt x="166" y="18"/>
                  <a:pt x="166" y="18"/>
                  <a:pt x="166" y="18"/>
                </a:cubicBezTo>
                <a:cubicBezTo>
                  <a:pt x="172" y="45"/>
                  <a:pt x="172" y="45"/>
                  <a:pt x="172" y="45"/>
                </a:cubicBezTo>
                <a:cubicBezTo>
                  <a:pt x="172" y="47"/>
                  <a:pt x="170" y="50"/>
                  <a:pt x="167" y="50"/>
                </a:cubicBezTo>
                <a:cubicBezTo>
                  <a:pt x="142" y="55"/>
                  <a:pt x="142" y="55"/>
                  <a:pt x="142" y="55"/>
                </a:cubicBezTo>
                <a:cubicBezTo>
                  <a:pt x="142" y="20"/>
                  <a:pt x="142" y="20"/>
                  <a:pt x="142" y="20"/>
                </a:cubicBezTo>
                <a:cubicBezTo>
                  <a:pt x="158" y="17"/>
                  <a:pt x="158" y="17"/>
                  <a:pt x="158" y="17"/>
                </a:cubicBezTo>
                <a:cubicBezTo>
                  <a:pt x="160" y="17"/>
                  <a:pt x="162" y="18"/>
                  <a:pt x="163" y="19"/>
                </a:cubicBezTo>
                <a:cubicBezTo>
                  <a:pt x="161" y="9"/>
                  <a:pt x="161" y="9"/>
                  <a:pt x="161" y="9"/>
                </a:cubicBezTo>
                <a:cubicBezTo>
                  <a:pt x="161" y="6"/>
                  <a:pt x="158" y="5"/>
                  <a:pt x="155" y="5"/>
                </a:cubicBezTo>
                <a:cubicBezTo>
                  <a:pt x="142" y="8"/>
                  <a:pt x="142" y="8"/>
                  <a:pt x="142" y="8"/>
                </a:cubicBezTo>
                <a:lnTo>
                  <a:pt x="142" y="5"/>
                </a:lnTo>
                <a:close/>
                <a:moveTo>
                  <a:pt x="28" y="30"/>
                </a:moveTo>
                <a:cubicBezTo>
                  <a:pt x="116" y="13"/>
                  <a:pt x="116" y="13"/>
                  <a:pt x="116" y="13"/>
                </a:cubicBezTo>
                <a:cubicBezTo>
                  <a:pt x="117" y="11"/>
                  <a:pt x="119" y="9"/>
                  <a:pt x="121" y="9"/>
                </a:cubicBezTo>
                <a:cubicBezTo>
                  <a:pt x="142" y="5"/>
                  <a:pt x="142" y="5"/>
                  <a:pt x="142" y="5"/>
                </a:cubicBezTo>
                <a:cubicBezTo>
                  <a:pt x="142" y="8"/>
                  <a:pt x="142" y="8"/>
                  <a:pt x="142" y="8"/>
                </a:cubicBezTo>
                <a:cubicBezTo>
                  <a:pt x="124" y="11"/>
                  <a:pt x="124" y="11"/>
                  <a:pt x="124" y="11"/>
                </a:cubicBezTo>
                <a:cubicBezTo>
                  <a:pt x="121" y="12"/>
                  <a:pt x="119" y="15"/>
                  <a:pt x="120" y="17"/>
                </a:cubicBezTo>
                <a:cubicBezTo>
                  <a:pt x="122" y="28"/>
                  <a:pt x="122" y="28"/>
                  <a:pt x="122" y="28"/>
                </a:cubicBezTo>
                <a:cubicBezTo>
                  <a:pt x="122" y="28"/>
                  <a:pt x="122" y="28"/>
                  <a:pt x="122" y="28"/>
                </a:cubicBezTo>
                <a:cubicBezTo>
                  <a:pt x="122" y="26"/>
                  <a:pt x="124" y="24"/>
                  <a:pt x="126" y="24"/>
                </a:cubicBezTo>
                <a:cubicBezTo>
                  <a:pt x="142" y="20"/>
                  <a:pt x="142" y="20"/>
                  <a:pt x="142" y="20"/>
                </a:cubicBezTo>
                <a:cubicBezTo>
                  <a:pt x="142" y="55"/>
                  <a:pt x="142" y="55"/>
                  <a:pt x="142" y="55"/>
                </a:cubicBezTo>
                <a:cubicBezTo>
                  <a:pt x="130" y="57"/>
                  <a:pt x="130" y="57"/>
                  <a:pt x="130" y="57"/>
                </a:cubicBezTo>
                <a:cubicBezTo>
                  <a:pt x="128" y="58"/>
                  <a:pt x="126" y="57"/>
                  <a:pt x="125" y="56"/>
                </a:cubicBezTo>
                <a:cubicBezTo>
                  <a:pt x="35" y="73"/>
                  <a:pt x="35" y="73"/>
                  <a:pt x="35" y="73"/>
                </a:cubicBezTo>
                <a:cubicBezTo>
                  <a:pt x="28" y="70"/>
                  <a:pt x="28" y="70"/>
                  <a:pt x="28" y="70"/>
                </a:cubicBezTo>
                <a:cubicBezTo>
                  <a:pt x="28" y="67"/>
                  <a:pt x="28" y="67"/>
                  <a:pt x="28" y="67"/>
                </a:cubicBezTo>
                <a:cubicBezTo>
                  <a:pt x="35" y="70"/>
                  <a:pt x="35" y="70"/>
                  <a:pt x="35" y="70"/>
                </a:cubicBezTo>
                <a:cubicBezTo>
                  <a:pt x="35" y="70"/>
                  <a:pt x="35" y="70"/>
                  <a:pt x="35" y="70"/>
                </a:cubicBezTo>
                <a:cubicBezTo>
                  <a:pt x="37" y="70"/>
                  <a:pt x="37" y="70"/>
                  <a:pt x="37" y="70"/>
                </a:cubicBezTo>
                <a:cubicBezTo>
                  <a:pt x="41" y="69"/>
                  <a:pt x="43" y="66"/>
                  <a:pt x="42" y="62"/>
                </a:cubicBezTo>
                <a:cubicBezTo>
                  <a:pt x="42" y="59"/>
                  <a:pt x="39" y="57"/>
                  <a:pt x="36" y="57"/>
                </a:cubicBezTo>
                <a:cubicBezTo>
                  <a:pt x="39" y="56"/>
                  <a:pt x="40" y="53"/>
                  <a:pt x="40" y="50"/>
                </a:cubicBezTo>
                <a:cubicBezTo>
                  <a:pt x="39" y="47"/>
                  <a:pt x="37" y="45"/>
                  <a:pt x="34" y="45"/>
                </a:cubicBezTo>
                <a:cubicBezTo>
                  <a:pt x="36" y="44"/>
                  <a:pt x="38" y="41"/>
                  <a:pt x="37" y="38"/>
                </a:cubicBezTo>
                <a:cubicBezTo>
                  <a:pt x="37" y="34"/>
                  <a:pt x="33" y="32"/>
                  <a:pt x="30" y="33"/>
                </a:cubicBezTo>
                <a:cubicBezTo>
                  <a:pt x="28" y="33"/>
                  <a:pt x="28" y="33"/>
                  <a:pt x="28" y="33"/>
                </a:cubicBezTo>
                <a:cubicBezTo>
                  <a:pt x="28" y="34"/>
                  <a:pt x="28" y="34"/>
                  <a:pt x="28" y="34"/>
                </a:cubicBezTo>
                <a:lnTo>
                  <a:pt x="28" y="30"/>
                </a:lnTo>
                <a:close/>
                <a:moveTo>
                  <a:pt x="26" y="31"/>
                </a:moveTo>
                <a:cubicBezTo>
                  <a:pt x="28" y="30"/>
                  <a:pt x="28" y="30"/>
                  <a:pt x="28" y="30"/>
                </a:cubicBezTo>
                <a:cubicBezTo>
                  <a:pt x="28" y="34"/>
                  <a:pt x="28" y="34"/>
                  <a:pt x="28" y="34"/>
                </a:cubicBezTo>
                <a:cubicBezTo>
                  <a:pt x="13" y="49"/>
                  <a:pt x="13" y="49"/>
                  <a:pt x="13" y="49"/>
                </a:cubicBezTo>
                <a:cubicBezTo>
                  <a:pt x="15" y="62"/>
                  <a:pt x="15" y="62"/>
                  <a:pt x="15" y="62"/>
                </a:cubicBezTo>
                <a:cubicBezTo>
                  <a:pt x="28" y="67"/>
                  <a:pt x="28" y="67"/>
                  <a:pt x="28" y="67"/>
                </a:cubicBezTo>
                <a:cubicBezTo>
                  <a:pt x="28" y="70"/>
                  <a:pt x="28" y="70"/>
                  <a:pt x="28" y="70"/>
                </a:cubicBezTo>
                <a:cubicBezTo>
                  <a:pt x="0" y="58"/>
                  <a:pt x="0" y="58"/>
                  <a:pt x="0" y="58"/>
                </a:cubicBezTo>
                <a:lnTo>
                  <a:pt x="26" y="31"/>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6" name="Freeform 86"/>
          <p:cNvSpPr>
            <a:spLocks/>
          </p:cNvSpPr>
          <p:nvPr/>
        </p:nvSpPr>
        <p:spPr bwMode="auto">
          <a:xfrm>
            <a:off x="7294492" y="2401078"/>
            <a:ext cx="184499" cy="236873"/>
          </a:xfrm>
          <a:custGeom>
            <a:avLst/>
            <a:gdLst>
              <a:gd name="T0" fmla="*/ 113 w 113"/>
              <a:gd name="T1" fmla="*/ 25 h 145"/>
              <a:gd name="T2" fmla="*/ 108 w 113"/>
              <a:gd name="T3" fmla="*/ 22 h 145"/>
              <a:gd name="T4" fmla="*/ 42 w 113"/>
              <a:gd name="T5" fmla="*/ 128 h 145"/>
              <a:gd name="T6" fmla="*/ 19 w 113"/>
              <a:gd name="T7" fmla="*/ 132 h 145"/>
              <a:gd name="T8" fmla="*/ 12 w 113"/>
              <a:gd name="T9" fmla="*/ 109 h 145"/>
              <a:gd name="T10" fmla="*/ 78 w 113"/>
              <a:gd name="T11" fmla="*/ 3 h 145"/>
              <a:gd name="T12" fmla="*/ 73 w 113"/>
              <a:gd name="T13" fmla="*/ 0 h 145"/>
              <a:gd name="T14" fmla="*/ 6 w 113"/>
              <a:gd name="T15" fmla="*/ 107 h 145"/>
              <a:gd name="T16" fmla="*/ 15 w 113"/>
              <a:gd name="T17" fmla="*/ 138 h 145"/>
              <a:gd name="T18" fmla="*/ 47 w 113"/>
              <a:gd name="T19" fmla="*/ 132 h 145"/>
              <a:gd name="T20" fmla="*/ 113 w 113"/>
              <a:gd name="T21" fmla="*/ 2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3" h="145">
                <a:moveTo>
                  <a:pt x="113" y="25"/>
                </a:moveTo>
                <a:cubicBezTo>
                  <a:pt x="108" y="22"/>
                  <a:pt x="108" y="22"/>
                  <a:pt x="108" y="22"/>
                </a:cubicBezTo>
                <a:cubicBezTo>
                  <a:pt x="42" y="128"/>
                  <a:pt x="42" y="128"/>
                  <a:pt x="42" y="128"/>
                </a:cubicBezTo>
                <a:cubicBezTo>
                  <a:pt x="38" y="135"/>
                  <a:pt x="27" y="137"/>
                  <a:pt x="19" y="132"/>
                </a:cubicBezTo>
                <a:cubicBezTo>
                  <a:pt x="11" y="127"/>
                  <a:pt x="8" y="117"/>
                  <a:pt x="12" y="109"/>
                </a:cubicBezTo>
                <a:cubicBezTo>
                  <a:pt x="78" y="3"/>
                  <a:pt x="78" y="3"/>
                  <a:pt x="78" y="3"/>
                </a:cubicBezTo>
                <a:cubicBezTo>
                  <a:pt x="73" y="0"/>
                  <a:pt x="73" y="0"/>
                  <a:pt x="73" y="0"/>
                </a:cubicBezTo>
                <a:cubicBezTo>
                  <a:pt x="6" y="107"/>
                  <a:pt x="6" y="107"/>
                  <a:pt x="6" y="107"/>
                </a:cubicBezTo>
                <a:cubicBezTo>
                  <a:pt x="0" y="117"/>
                  <a:pt x="4" y="131"/>
                  <a:pt x="15" y="138"/>
                </a:cubicBezTo>
                <a:cubicBezTo>
                  <a:pt x="26" y="145"/>
                  <a:pt x="40" y="142"/>
                  <a:pt x="47" y="132"/>
                </a:cubicBezTo>
                <a:lnTo>
                  <a:pt x="113" y="25"/>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7" name="Freeform 87"/>
          <p:cNvSpPr>
            <a:spLocks/>
          </p:cNvSpPr>
          <p:nvPr/>
        </p:nvSpPr>
        <p:spPr bwMode="auto">
          <a:xfrm>
            <a:off x="7399240" y="2392746"/>
            <a:ext cx="89274" cy="61896"/>
          </a:xfrm>
          <a:custGeom>
            <a:avLst/>
            <a:gdLst>
              <a:gd name="T0" fmla="*/ 54 w 55"/>
              <a:gd name="T1" fmla="*/ 35 h 38"/>
              <a:gd name="T2" fmla="*/ 48 w 55"/>
              <a:gd name="T3" fmla="*/ 37 h 38"/>
              <a:gd name="T4" fmla="*/ 3 w 55"/>
              <a:gd name="T5" fmla="*/ 9 h 38"/>
              <a:gd name="T6" fmla="*/ 2 w 55"/>
              <a:gd name="T7" fmla="*/ 3 h 38"/>
              <a:gd name="T8" fmla="*/ 8 w 55"/>
              <a:gd name="T9" fmla="*/ 1 h 38"/>
              <a:gd name="T10" fmla="*/ 53 w 55"/>
              <a:gd name="T11" fmla="*/ 29 h 38"/>
              <a:gd name="T12" fmla="*/ 54 w 55"/>
              <a:gd name="T13" fmla="*/ 35 h 38"/>
            </a:gdLst>
            <a:ahLst/>
            <a:cxnLst>
              <a:cxn ang="0">
                <a:pos x="T0" y="T1"/>
              </a:cxn>
              <a:cxn ang="0">
                <a:pos x="T2" y="T3"/>
              </a:cxn>
              <a:cxn ang="0">
                <a:pos x="T4" y="T5"/>
              </a:cxn>
              <a:cxn ang="0">
                <a:pos x="T6" y="T7"/>
              </a:cxn>
              <a:cxn ang="0">
                <a:pos x="T8" y="T9"/>
              </a:cxn>
              <a:cxn ang="0">
                <a:pos x="T10" y="T11"/>
              </a:cxn>
              <a:cxn ang="0">
                <a:pos x="T12" y="T13"/>
              </a:cxn>
            </a:cxnLst>
            <a:rect l="0" t="0" r="r" b="b"/>
            <a:pathLst>
              <a:path w="55" h="38">
                <a:moveTo>
                  <a:pt x="54" y="35"/>
                </a:moveTo>
                <a:cubicBezTo>
                  <a:pt x="53" y="37"/>
                  <a:pt x="50" y="38"/>
                  <a:pt x="48" y="37"/>
                </a:cubicBezTo>
                <a:cubicBezTo>
                  <a:pt x="3" y="9"/>
                  <a:pt x="3" y="9"/>
                  <a:pt x="3" y="9"/>
                </a:cubicBezTo>
                <a:cubicBezTo>
                  <a:pt x="1" y="7"/>
                  <a:pt x="0" y="5"/>
                  <a:pt x="2" y="3"/>
                </a:cubicBezTo>
                <a:cubicBezTo>
                  <a:pt x="3" y="1"/>
                  <a:pt x="6" y="0"/>
                  <a:pt x="8" y="1"/>
                </a:cubicBezTo>
                <a:cubicBezTo>
                  <a:pt x="53" y="29"/>
                  <a:pt x="53" y="29"/>
                  <a:pt x="53" y="29"/>
                </a:cubicBezTo>
                <a:cubicBezTo>
                  <a:pt x="55" y="31"/>
                  <a:pt x="55" y="33"/>
                  <a:pt x="54" y="35"/>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8" name="Freeform 88"/>
          <p:cNvSpPr>
            <a:spLocks/>
          </p:cNvSpPr>
          <p:nvPr/>
        </p:nvSpPr>
        <p:spPr bwMode="auto">
          <a:xfrm>
            <a:off x="7330201" y="2441549"/>
            <a:ext cx="122603" cy="170215"/>
          </a:xfrm>
          <a:custGeom>
            <a:avLst/>
            <a:gdLst>
              <a:gd name="T0" fmla="*/ 75 w 75"/>
              <a:gd name="T1" fmla="*/ 4 h 104"/>
              <a:gd name="T2" fmla="*/ 69 w 75"/>
              <a:gd name="T3" fmla="*/ 0 h 104"/>
              <a:gd name="T4" fmla="*/ 10 w 75"/>
              <a:gd name="T5" fmla="*/ 95 h 104"/>
              <a:gd name="T6" fmla="*/ 0 w 75"/>
              <a:gd name="T7" fmla="*/ 100 h 104"/>
              <a:gd name="T8" fmla="*/ 1 w 75"/>
              <a:gd name="T9" fmla="*/ 101 h 104"/>
              <a:gd name="T10" fmla="*/ 17 w 75"/>
              <a:gd name="T11" fmla="*/ 98 h 104"/>
              <a:gd name="T12" fmla="*/ 75 w 75"/>
              <a:gd name="T13" fmla="*/ 4 h 104"/>
            </a:gdLst>
            <a:ahLst/>
            <a:cxnLst>
              <a:cxn ang="0">
                <a:pos x="T0" y="T1"/>
              </a:cxn>
              <a:cxn ang="0">
                <a:pos x="T2" y="T3"/>
              </a:cxn>
              <a:cxn ang="0">
                <a:pos x="T4" y="T5"/>
              </a:cxn>
              <a:cxn ang="0">
                <a:pos x="T6" y="T7"/>
              </a:cxn>
              <a:cxn ang="0">
                <a:pos x="T8" y="T9"/>
              </a:cxn>
              <a:cxn ang="0">
                <a:pos x="T10" y="T11"/>
              </a:cxn>
              <a:cxn ang="0">
                <a:pos x="T12" y="T13"/>
              </a:cxn>
            </a:cxnLst>
            <a:rect l="0" t="0" r="r" b="b"/>
            <a:pathLst>
              <a:path w="75" h="104">
                <a:moveTo>
                  <a:pt x="75" y="4"/>
                </a:moveTo>
                <a:cubicBezTo>
                  <a:pt x="69" y="0"/>
                  <a:pt x="69" y="0"/>
                  <a:pt x="69" y="0"/>
                </a:cubicBezTo>
                <a:cubicBezTo>
                  <a:pt x="10" y="95"/>
                  <a:pt x="10" y="95"/>
                  <a:pt x="10" y="95"/>
                </a:cubicBezTo>
                <a:cubicBezTo>
                  <a:pt x="8" y="98"/>
                  <a:pt x="4" y="100"/>
                  <a:pt x="0" y="100"/>
                </a:cubicBezTo>
                <a:cubicBezTo>
                  <a:pt x="0" y="100"/>
                  <a:pt x="1" y="100"/>
                  <a:pt x="1" y="101"/>
                </a:cubicBezTo>
                <a:cubicBezTo>
                  <a:pt x="7" y="104"/>
                  <a:pt x="14" y="103"/>
                  <a:pt x="17" y="98"/>
                </a:cubicBezTo>
                <a:lnTo>
                  <a:pt x="75" y="4"/>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9" name="Freeform 89"/>
          <p:cNvSpPr>
            <a:spLocks noEditPoints="1"/>
          </p:cNvSpPr>
          <p:nvPr/>
        </p:nvSpPr>
        <p:spPr bwMode="auto">
          <a:xfrm>
            <a:off x="7044525" y="1472633"/>
            <a:ext cx="166644" cy="121412"/>
          </a:xfrm>
          <a:custGeom>
            <a:avLst/>
            <a:gdLst>
              <a:gd name="T0" fmla="*/ 84 w 102"/>
              <a:gd name="T1" fmla="*/ 71 h 74"/>
              <a:gd name="T2" fmla="*/ 79 w 102"/>
              <a:gd name="T3" fmla="*/ 69 h 74"/>
              <a:gd name="T4" fmla="*/ 79 w 102"/>
              <a:gd name="T5" fmla="*/ 69 h 74"/>
              <a:gd name="T6" fmla="*/ 79 w 102"/>
              <a:gd name="T7" fmla="*/ 52 h 74"/>
              <a:gd name="T8" fmla="*/ 86 w 102"/>
              <a:gd name="T9" fmla="*/ 49 h 74"/>
              <a:gd name="T10" fmla="*/ 90 w 102"/>
              <a:gd name="T11" fmla="*/ 38 h 74"/>
              <a:gd name="T12" fmla="*/ 79 w 102"/>
              <a:gd name="T13" fmla="*/ 31 h 74"/>
              <a:gd name="T14" fmla="*/ 85 w 102"/>
              <a:gd name="T15" fmla="*/ 20 h 74"/>
              <a:gd name="T16" fmla="*/ 79 w 102"/>
              <a:gd name="T17" fmla="*/ 16 h 74"/>
              <a:gd name="T18" fmla="*/ 72 w 102"/>
              <a:gd name="T19" fmla="*/ 3 h 74"/>
              <a:gd name="T20" fmla="*/ 79 w 102"/>
              <a:gd name="T21" fmla="*/ 16 h 74"/>
              <a:gd name="T22" fmla="*/ 72 w 102"/>
              <a:gd name="T23" fmla="*/ 21 h 74"/>
              <a:gd name="T24" fmla="*/ 72 w 102"/>
              <a:gd name="T25" fmla="*/ 9 h 74"/>
              <a:gd name="T26" fmla="*/ 79 w 102"/>
              <a:gd name="T27" fmla="*/ 73 h 74"/>
              <a:gd name="T28" fmla="*/ 72 w 102"/>
              <a:gd name="T29" fmla="*/ 69 h 74"/>
              <a:gd name="T30" fmla="*/ 79 w 102"/>
              <a:gd name="T31" fmla="*/ 73 h 74"/>
              <a:gd name="T32" fmla="*/ 79 w 102"/>
              <a:gd name="T33" fmla="*/ 34 h 74"/>
              <a:gd name="T34" fmla="*/ 75 w 102"/>
              <a:gd name="T35" fmla="*/ 45 h 74"/>
              <a:gd name="T36" fmla="*/ 79 w 102"/>
              <a:gd name="T37" fmla="*/ 52 h 74"/>
              <a:gd name="T38" fmla="*/ 72 w 102"/>
              <a:gd name="T39" fmla="*/ 25 h 74"/>
              <a:gd name="T40" fmla="*/ 79 w 102"/>
              <a:gd name="T41" fmla="*/ 31 h 74"/>
              <a:gd name="T42" fmla="*/ 72 w 102"/>
              <a:gd name="T43" fmla="*/ 3 h 74"/>
              <a:gd name="T44" fmla="*/ 71 w 102"/>
              <a:gd name="T45" fmla="*/ 8 h 74"/>
              <a:gd name="T46" fmla="*/ 66 w 102"/>
              <a:gd name="T47" fmla="*/ 2 h 74"/>
              <a:gd name="T48" fmla="*/ 66 w 102"/>
              <a:gd name="T49" fmla="*/ 73 h 74"/>
              <a:gd name="T50" fmla="*/ 67 w 102"/>
              <a:gd name="T51" fmla="*/ 65 h 74"/>
              <a:gd name="T52" fmla="*/ 72 w 102"/>
              <a:gd name="T53" fmla="*/ 74 h 74"/>
              <a:gd name="T54" fmla="*/ 72 w 102"/>
              <a:gd name="T55" fmla="*/ 21 h 74"/>
              <a:gd name="T56" fmla="*/ 72 w 102"/>
              <a:gd name="T57" fmla="*/ 52 h 74"/>
              <a:gd name="T58" fmla="*/ 66 w 102"/>
              <a:gd name="T59" fmla="*/ 57 h 74"/>
              <a:gd name="T60" fmla="*/ 69 w 102"/>
              <a:gd name="T61" fmla="*/ 16 h 74"/>
              <a:gd name="T62" fmla="*/ 22 w 102"/>
              <a:gd name="T63" fmla="*/ 10 h 74"/>
              <a:gd name="T64" fmla="*/ 66 w 102"/>
              <a:gd name="T65" fmla="*/ 5 h 74"/>
              <a:gd name="T66" fmla="*/ 64 w 102"/>
              <a:gd name="T67" fmla="*/ 6 h 74"/>
              <a:gd name="T68" fmla="*/ 66 w 102"/>
              <a:gd name="T69" fmla="*/ 16 h 74"/>
              <a:gd name="T70" fmla="*/ 66 w 102"/>
              <a:gd name="T71" fmla="*/ 64 h 74"/>
              <a:gd name="T72" fmla="*/ 37 w 102"/>
              <a:gd name="T73" fmla="*/ 57 h 74"/>
              <a:gd name="T74" fmla="*/ 22 w 102"/>
              <a:gd name="T75" fmla="*/ 49 h 74"/>
              <a:gd name="T76" fmla="*/ 27 w 102"/>
              <a:gd name="T77" fmla="*/ 48 h 74"/>
              <a:gd name="T78" fmla="*/ 22 w 102"/>
              <a:gd name="T79" fmla="*/ 27 h 74"/>
              <a:gd name="T80" fmla="*/ 2 w 102"/>
              <a:gd name="T81" fmla="*/ 41 h 74"/>
              <a:gd name="T82" fmla="*/ 22 w 102"/>
              <a:gd name="T83" fmla="*/ 10 h 74"/>
              <a:gd name="T84" fmla="*/ 17 w 102"/>
              <a:gd name="T85" fmla="*/ 28 h 74"/>
              <a:gd name="T86" fmla="*/ 22 w 102"/>
              <a:gd name="T87" fmla="*/ 49 h 74"/>
              <a:gd name="T88" fmla="*/ 2 w 102"/>
              <a:gd name="T89" fmla="*/ 4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2" h="74">
                <a:moveTo>
                  <a:pt x="79" y="7"/>
                </a:moveTo>
                <a:cubicBezTo>
                  <a:pt x="102" y="22"/>
                  <a:pt x="98" y="62"/>
                  <a:pt x="84" y="71"/>
                </a:cubicBezTo>
                <a:cubicBezTo>
                  <a:pt x="82" y="72"/>
                  <a:pt x="80" y="73"/>
                  <a:pt x="79" y="73"/>
                </a:cubicBezTo>
                <a:cubicBezTo>
                  <a:pt x="79" y="69"/>
                  <a:pt x="79" y="69"/>
                  <a:pt x="79" y="69"/>
                </a:cubicBezTo>
                <a:cubicBezTo>
                  <a:pt x="79" y="69"/>
                  <a:pt x="79" y="69"/>
                  <a:pt x="79" y="69"/>
                </a:cubicBezTo>
                <a:cubicBezTo>
                  <a:pt x="79" y="69"/>
                  <a:pt x="79" y="69"/>
                  <a:pt x="79" y="69"/>
                </a:cubicBezTo>
                <a:cubicBezTo>
                  <a:pt x="83" y="67"/>
                  <a:pt x="85" y="61"/>
                  <a:pt x="83" y="57"/>
                </a:cubicBezTo>
                <a:cubicBezTo>
                  <a:pt x="82" y="55"/>
                  <a:pt x="80" y="53"/>
                  <a:pt x="79" y="52"/>
                </a:cubicBezTo>
                <a:cubicBezTo>
                  <a:pt x="79" y="49"/>
                  <a:pt x="79" y="49"/>
                  <a:pt x="79" y="49"/>
                </a:cubicBezTo>
                <a:cubicBezTo>
                  <a:pt x="81" y="50"/>
                  <a:pt x="84" y="50"/>
                  <a:pt x="86" y="49"/>
                </a:cubicBezTo>
                <a:cubicBezTo>
                  <a:pt x="86" y="49"/>
                  <a:pt x="86" y="49"/>
                  <a:pt x="86" y="49"/>
                </a:cubicBezTo>
                <a:cubicBezTo>
                  <a:pt x="90" y="47"/>
                  <a:pt x="92" y="42"/>
                  <a:pt x="90" y="38"/>
                </a:cubicBezTo>
                <a:cubicBezTo>
                  <a:pt x="88" y="34"/>
                  <a:pt x="83" y="32"/>
                  <a:pt x="79" y="34"/>
                </a:cubicBezTo>
                <a:cubicBezTo>
                  <a:pt x="79" y="31"/>
                  <a:pt x="79" y="31"/>
                  <a:pt x="79" y="31"/>
                </a:cubicBezTo>
                <a:cubicBezTo>
                  <a:pt x="80" y="31"/>
                  <a:pt x="81" y="30"/>
                  <a:pt x="82" y="30"/>
                </a:cubicBezTo>
                <a:cubicBezTo>
                  <a:pt x="86" y="28"/>
                  <a:pt x="87" y="24"/>
                  <a:pt x="85" y="20"/>
                </a:cubicBezTo>
                <a:cubicBezTo>
                  <a:pt x="85" y="20"/>
                  <a:pt x="85" y="20"/>
                  <a:pt x="85" y="20"/>
                </a:cubicBezTo>
                <a:cubicBezTo>
                  <a:pt x="84" y="17"/>
                  <a:pt x="81" y="16"/>
                  <a:pt x="79" y="16"/>
                </a:cubicBezTo>
                <a:lnTo>
                  <a:pt x="79" y="7"/>
                </a:lnTo>
                <a:close/>
                <a:moveTo>
                  <a:pt x="72" y="3"/>
                </a:moveTo>
                <a:cubicBezTo>
                  <a:pt x="74" y="4"/>
                  <a:pt x="76" y="5"/>
                  <a:pt x="79" y="7"/>
                </a:cubicBezTo>
                <a:cubicBezTo>
                  <a:pt x="79" y="16"/>
                  <a:pt x="79" y="16"/>
                  <a:pt x="79" y="16"/>
                </a:cubicBezTo>
                <a:cubicBezTo>
                  <a:pt x="77" y="16"/>
                  <a:pt x="76" y="16"/>
                  <a:pt x="75" y="17"/>
                </a:cubicBezTo>
                <a:cubicBezTo>
                  <a:pt x="73" y="17"/>
                  <a:pt x="72" y="19"/>
                  <a:pt x="72" y="21"/>
                </a:cubicBezTo>
                <a:cubicBezTo>
                  <a:pt x="72" y="13"/>
                  <a:pt x="72" y="13"/>
                  <a:pt x="72" y="13"/>
                </a:cubicBezTo>
                <a:cubicBezTo>
                  <a:pt x="72" y="12"/>
                  <a:pt x="72" y="10"/>
                  <a:pt x="72" y="9"/>
                </a:cubicBezTo>
                <a:cubicBezTo>
                  <a:pt x="72" y="3"/>
                  <a:pt x="72" y="3"/>
                  <a:pt x="72" y="3"/>
                </a:cubicBezTo>
                <a:close/>
                <a:moveTo>
                  <a:pt x="79" y="73"/>
                </a:moveTo>
                <a:cubicBezTo>
                  <a:pt x="76" y="74"/>
                  <a:pt x="74" y="74"/>
                  <a:pt x="72" y="74"/>
                </a:cubicBezTo>
                <a:cubicBezTo>
                  <a:pt x="72" y="69"/>
                  <a:pt x="72" y="69"/>
                  <a:pt x="72" y="69"/>
                </a:cubicBezTo>
                <a:cubicBezTo>
                  <a:pt x="74" y="70"/>
                  <a:pt x="76" y="70"/>
                  <a:pt x="79" y="69"/>
                </a:cubicBezTo>
                <a:cubicBezTo>
                  <a:pt x="79" y="73"/>
                  <a:pt x="79" y="73"/>
                  <a:pt x="79" y="73"/>
                </a:cubicBezTo>
                <a:close/>
                <a:moveTo>
                  <a:pt x="79" y="31"/>
                </a:moveTo>
                <a:cubicBezTo>
                  <a:pt x="79" y="34"/>
                  <a:pt x="79" y="34"/>
                  <a:pt x="79" y="34"/>
                </a:cubicBezTo>
                <a:cubicBezTo>
                  <a:pt x="78" y="34"/>
                  <a:pt x="78" y="34"/>
                  <a:pt x="78" y="34"/>
                </a:cubicBezTo>
                <a:cubicBezTo>
                  <a:pt x="74" y="36"/>
                  <a:pt x="73" y="41"/>
                  <a:pt x="75" y="45"/>
                </a:cubicBezTo>
                <a:cubicBezTo>
                  <a:pt x="76" y="47"/>
                  <a:pt x="77" y="48"/>
                  <a:pt x="79" y="49"/>
                </a:cubicBezTo>
                <a:cubicBezTo>
                  <a:pt x="79" y="52"/>
                  <a:pt x="79" y="52"/>
                  <a:pt x="79" y="52"/>
                </a:cubicBezTo>
                <a:cubicBezTo>
                  <a:pt x="76" y="51"/>
                  <a:pt x="74" y="51"/>
                  <a:pt x="72" y="52"/>
                </a:cubicBezTo>
                <a:cubicBezTo>
                  <a:pt x="72" y="25"/>
                  <a:pt x="72" y="25"/>
                  <a:pt x="72" y="25"/>
                </a:cubicBezTo>
                <a:cubicBezTo>
                  <a:pt x="72" y="26"/>
                  <a:pt x="72" y="26"/>
                  <a:pt x="72" y="26"/>
                </a:cubicBezTo>
                <a:cubicBezTo>
                  <a:pt x="73" y="29"/>
                  <a:pt x="76" y="31"/>
                  <a:pt x="79" y="31"/>
                </a:cubicBezTo>
                <a:close/>
                <a:moveTo>
                  <a:pt x="66" y="2"/>
                </a:moveTo>
                <a:cubicBezTo>
                  <a:pt x="68" y="2"/>
                  <a:pt x="70" y="3"/>
                  <a:pt x="72" y="3"/>
                </a:cubicBezTo>
                <a:cubicBezTo>
                  <a:pt x="72" y="9"/>
                  <a:pt x="72" y="9"/>
                  <a:pt x="72" y="9"/>
                </a:cubicBezTo>
                <a:cubicBezTo>
                  <a:pt x="71" y="9"/>
                  <a:pt x="71" y="9"/>
                  <a:pt x="71" y="8"/>
                </a:cubicBezTo>
                <a:cubicBezTo>
                  <a:pt x="70" y="7"/>
                  <a:pt x="68" y="5"/>
                  <a:pt x="66" y="5"/>
                </a:cubicBezTo>
                <a:cubicBezTo>
                  <a:pt x="66" y="2"/>
                  <a:pt x="66" y="2"/>
                  <a:pt x="66" y="2"/>
                </a:cubicBezTo>
                <a:close/>
                <a:moveTo>
                  <a:pt x="72" y="74"/>
                </a:moveTo>
                <a:cubicBezTo>
                  <a:pt x="70" y="74"/>
                  <a:pt x="68" y="73"/>
                  <a:pt x="66" y="73"/>
                </a:cubicBezTo>
                <a:cubicBezTo>
                  <a:pt x="66" y="64"/>
                  <a:pt x="66" y="64"/>
                  <a:pt x="66" y="64"/>
                </a:cubicBezTo>
                <a:cubicBezTo>
                  <a:pt x="66" y="64"/>
                  <a:pt x="67" y="64"/>
                  <a:pt x="67" y="65"/>
                </a:cubicBezTo>
                <a:cubicBezTo>
                  <a:pt x="68" y="67"/>
                  <a:pt x="70" y="68"/>
                  <a:pt x="72" y="69"/>
                </a:cubicBezTo>
                <a:cubicBezTo>
                  <a:pt x="72" y="74"/>
                  <a:pt x="72" y="74"/>
                  <a:pt x="72" y="74"/>
                </a:cubicBezTo>
                <a:close/>
                <a:moveTo>
                  <a:pt x="72" y="13"/>
                </a:moveTo>
                <a:cubicBezTo>
                  <a:pt x="72" y="21"/>
                  <a:pt x="72" y="21"/>
                  <a:pt x="72" y="21"/>
                </a:cubicBezTo>
                <a:cubicBezTo>
                  <a:pt x="71" y="22"/>
                  <a:pt x="71" y="24"/>
                  <a:pt x="72" y="25"/>
                </a:cubicBezTo>
                <a:cubicBezTo>
                  <a:pt x="72" y="52"/>
                  <a:pt x="72" y="52"/>
                  <a:pt x="72" y="52"/>
                </a:cubicBezTo>
                <a:cubicBezTo>
                  <a:pt x="71" y="52"/>
                  <a:pt x="71" y="52"/>
                  <a:pt x="71" y="52"/>
                </a:cubicBezTo>
                <a:cubicBezTo>
                  <a:pt x="69" y="54"/>
                  <a:pt x="67" y="55"/>
                  <a:pt x="66" y="57"/>
                </a:cubicBezTo>
                <a:cubicBezTo>
                  <a:pt x="66" y="16"/>
                  <a:pt x="66" y="16"/>
                  <a:pt x="66" y="16"/>
                </a:cubicBezTo>
                <a:cubicBezTo>
                  <a:pt x="67" y="16"/>
                  <a:pt x="68" y="16"/>
                  <a:pt x="69" y="16"/>
                </a:cubicBezTo>
                <a:cubicBezTo>
                  <a:pt x="70" y="15"/>
                  <a:pt x="71" y="14"/>
                  <a:pt x="72" y="13"/>
                </a:cubicBezTo>
                <a:close/>
                <a:moveTo>
                  <a:pt x="22" y="10"/>
                </a:moveTo>
                <a:cubicBezTo>
                  <a:pt x="41" y="2"/>
                  <a:pt x="55" y="0"/>
                  <a:pt x="66" y="2"/>
                </a:cubicBezTo>
                <a:cubicBezTo>
                  <a:pt x="66" y="5"/>
                  <a:pt x="66" y="5"/>
                  <a:pt x="66" y="5"/>
                </a:cubicBezTo>
                <a:cubicBezTo>
                  <a:pt x="65" y="5"/>
                  <a:pt x="65" y="6"/>
                  <a:pt x="64" y="6"/>
                </a:cubicBezTo>
                <a:cubicBezTo>
                  <a:pt x="64" y="6"/>
                  <a:pt x="64" y="6"/>
                  <a:pt x="64" y="6"/>
                </a:cubicBezTo>
                <a:cubicBezTo>
                  <a:pt x="61" y="7"/>
                  <a:pt x="60" y="11"/>
                  <a:pt x="61" y="13"/>
                </a:cubicBezTo>
                <a:cubicBezTo>
                  <a:pt x="62" y="15"/>
                  <a:pt x="64" y="16"/>
                  <a:pt x="66" y="16"/>
                </a:cubicBezTo>
                <a:cubicBezTo>
                  <a:pt x="66" y="57"/>
                  <a:pt x="66" y="57"/>
                  <a:pt x="66" y="57"/>
                </a:cubicBezTo>
                <a:cubicBezTo>
                  <a:pt x="66" y="59"/>
                  <a:pt x="66" y="62"/>
                  <a:pt x="66" y="64"/>
                </a:cubicBezTo>
                <a:cubicBezTo>
                  <a:pt x="66" y="73"/>
                  <a:pt x="66" y="73"/>
                  <a:pt x="66" y="73"/>
                </a:cubicBezTo>
                <a:cubicBezTo>
                  <a:pt x="56" y="68"/>
                  <a:pt x="48" y="56"/>
                  <a:pt x="37" y="57"/>
                </a:cubicBezTo>
                <a:cubicBezTo>
                  <a:pt x="32" y="57"/>
                  <a:pt x="27" y="58"/>
                  <a:pt x="22" y="57"/>
                </a:cubicBezTo>
                <a:cubicBezTo>
                  <a:pt x="22" y="49"/>
                  <a:pt x="22" y="49"/>
                  <a:pt x="22" y="49"/>
                </a:cubicBezTo>
                <a:cubicBezTo>
                  <a:pt x="24" y="49"/>
                  <a:pt x="25" y="48"/>
                  <a:pt x="27" y="48"/>
                </a:cubicBezTo>
                <a:cubicBezTo>
                  <a:pt x="27" y="48"/>
                  <a:pt x="27" y="48"/>
                  <a:pt x="27" y="48"/>
                </a:cubicBezTo>
                <a:cubicBezTo>
                  <a:pt x="32" y="45"/>
                  <a:pt x="34" y="38"/>
                  <a:pt x="32" y="33"/>
                </a:cubicBezTo>
                <a:cubicBezTo>
                  <a:pt x="30" y="29"/>
                  <a:pt x="26" y="27"/>
                  <a:pt x="22" y="27"/>
                </a:cubicBezTo>
                <a:lnTo>
                  <a:pt x="22" y="10"/>
                </a:lnTo>
                <a:close/>
                <a:moveTo>
                  <a:pt x="2" y="41"/>
                </a:moveTo>
                <a:cubicBezTo>
                  <a:pt x="0" y="23"/>
                  <a:pt x="18" y="12"/>
                  <a:pt x="18" y="12"/>
                </a:cubicBezTo>
                <a:cubicBezTo>
                  <a:pt x="20" y="12"/>
                  <a:pt x="21" y="11"/>
                  <a:pt x="22" y="10"/>
                </a:cubicBezTo>
                <a:cubicBezTo>
                  <a:pt x="22" y="27"/>
                  <a:pt x="22" y="27"/>
                  <a:pt x="22" y="27"/>
                </a:cubicBezTo>
                <a:cubicBezTo>
                  <a:pt x="20" y="27"/>
                  <a:pt x="19" y="27"/>
                  <a:pt x="17" y="28"/>
                </a:cubicBezTo>
                <a:cubicBezTo>
                  <a:pt x="12" y="31"/>
                  <a:pt x="9" y="37"/>
                  <a:pt x="12" y="43"/>
                </a:cubicBezTo>
                <a:cubicBezTo>
                  <a:pt x="14" y="47"/>
                  <a:pt x="18" y="49"/>
                  <a:pt x="22" y="49"/>
                </a:cubicBezTo>
                <a:cubicBezTo>
                  <a:pt x="22" y="57"/>
                  <a:pt x="22" y="57"/>
                  <a:pt x="22" y="57"/>
                </a:cubicBezTo>
                <a:cubicBezTo>
                  <a:pt x="12" y="57"/>
                  <a:pt x="4" y="53"/>
                  <a:pt x="2" y="41"/>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0" name="Freeform 90"/>
          <p:cNvSpPr>
            <a:spLocks/>
          </p:cNvSpPr>
          <p:nvPr/>
        </p:nvSpPr>
        <p:spPr bwMode="auto">
          <a:xfrm>
            <a:off x="5655428" y="2267763"/>
            <a:ext cx="154741" cy="199973"/>
          </a:xfrm>
          <a:custGeom>
            <a:avLst/>
            <a:gdLst>
              <a:gd name="T0" fmla="*/ 0 w 95"/>
              <a:gd name="T1" fmla="*/ 21 h 123"/>
              <a:gd name="T2" fmla="*/ 4 w 95"/>
              <a:gd name="T3" fmla="*/ 19 h 123"/>
              <a:gd name="T4" fmla="*/ 59 w 95"/>
              <a:gd name="T5" fmla="*/ 109 h 123"/>
              <a:gd name="T6" fmla="*/ 79 w 95"/>
              <a:gd name="T7" fmla="*/ 112 h 123"/>
              <a:gd name="T8" fmla="*/ 85 w 95"/>
              <a:gd name="T9" fmla="*/ 93 h 123"/>
              <a:gd name="T10" fmla="*/ 29 w 95"/>
              <a:gd name="T11" fmla="*/ 3 h 123"/>
              <a:gd name="T12" fmla="*/ 34 w 95"/>
              <a:gd name="T13" fmla="*/ 0 h 123"/>
              <a:gd name="T14" fmla="*/ 90 w 95"/>
              <a:gd name="T15" fmla="*/ 91 h 123"/>
              <a:gd name="T16" fmla="*/ 82 w 95"/>
              <a:gd name="T17" fmla="*/ 117 h 123"/>
              <a:gd name="T18" fmla="*/ 56 w 95"/>
              <a:gd name="T19" fmla="*/ 112 h 123"/>
              <a:gd name="T20" fmla="*/ 0 w 95"/>
              <a:gd name="T21" fmla="*/ 21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 h="123">
                <a:moveTo>
                  <a:pt x="0" y="21"/>
                </a:moveTo>
                <a:cubicBezTo>
                  <a:pt x="4" y="19"/>
                  <a:pt x="4" y="19"/>
                  <a:pt x="4" y="19"/>
                </a:cubicBezTo>
                <a:cubicBezTo>
                  <a:pt x="59" y="109"/>
                  <a:pt x="59" y="109"/>
                  <a:pt x="59" y="109"/>
                </a:cubicBezTo>
                <a:cubicBezTo>
                  <a:pt x="63" y="115"/>
                  <a:pt x="72" y="117"/>
                  <a:pt x="79" y="112"/>
                </a:cubicBezTo>
                <a:cubicBezTo>
                  <a:pt x="87" y="108"/>
                  <a:pt x="89" y="99"/>
                  <a:pt x="85" y="93"/>
                </a:cubicBezTo>
                <a:cubicBezTo>
                  <a:pt x="29" y="3"/>
                  <a:pt x="29" y="3"/>
                  <a:pt x="29" y="3"/>
                </a:cubicBezTo>
                <a:cubicBezTo>
                  <a:pt x="34" y="0"/>
                  <a:pt x="34" y="0"/>
                  <a:pt x="34" y="0"/>
                </a:cubicBezTo>
                <a:cubicBezTo>
                  <a:pt x="90" y="91"/>
                  <a:pt x="90" y="91"/>
                  <a:pt x="90" y="91"/>
                </a:cubicBezTo>
                <a:cubicBezTo>
                  <a:pt x="95" y="100"/>
                  <a:pt x="92" y="111"/>
                  <a:pt x="82" y="117"/>
                </a:cubicBezTo>
                <a:cubicBezTo>
                  <a:pt x="73" y="123"/>
                  <a:pt x="61" y="121"/>
                  <a:pt x="56" y="112"/>
                </a:cubicBezTo>
                <a:lnTo>
                  <a:pt x="0" y="21"/>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1" name="Freeform 91"/>
          <p:cNvSpPr>
            <a:spLocks/>
          </p:cNvSpPr>
          <p:nvPr/>
        </p:nvSpPr>
        <p:spPr bwMode="auto">
          <a:xfrm>
            <a:off x="5645906" y="2260621"/>
            <a:ext cx="76180" cy="52374"/>
          </a:xfrm>
          <a:custGeom>
            <a:avLst/>
            <a:gdLst>
              <a:gd name="T0" fmla="*/ 1 w 47"/>
              <a:gd name="T1" fmla="*/ 30 h 32"/>
              <a:gd name="T2" fmla="*/ 6 w 47"/>
              <a:gd name="T3" fmla="*/ 31 h 32"/>
              <a:gd name="T4" fmla="*/ 44 w 47"/>
              <a:gd name="T5" fmla="*/ 7 h 32"/>
              <a:gd name="T6" fmla="*/ 46 w 47"/>
              <a:gd name="T7" fmla="*/ 2 h 32"/>
              <a:gd name="T8" fmla="*/ 41 w 47"/>
              <a:gd name="T9" fmla="*/ 1 h 32"/>
              <a:gd name="T10" fmla="*/ 2 w 47"/>
              <a:gd name="T11" fmla="*/ 25 h 32"/>
              <a:gd name="T12" fmla="*/ 1 w 47"/>
              <a:gd name="T13" fmla="*/ 30 h 32"/>
            </a:gdLst>
            <a:ahLst/>
            <a:cxnLst>
              <a:cxn ang="0">
                <a:pos x="T0" y="T1"/>
              </a:cxn>
              <a:cxn ang="0">
                <a:pos x="T2" y="T3"/>
              </a:cxn>
              <a:cxn ang="0">
                <a:pos x="T4" y="T5"/>
              </a:cxn>
              <a:cxn ang="0">
                <a:pos x="T6" y="T7"/>
              </a:cxn>
              <a:cxn ang="0">
                <a:pos x="T8" y="T9"/>
              </a:cxn>
              <a:cxn ang="0">
                <a:pos x="T10" y="T11"/>
              </a:cxn>
              <a:cxn ang="0">
                <a:pos x="T12" y="T13"/>
              </a:cxn>
            </a:cxnLst>
            <a:rect l="0" t="0" r="r" b="b"/>
            <a:pathLst>
              <a:path w="47" h="32">
                <a:moveTo>
                  <a:pt x="1" y="30"/>
                </a:moveTo>
                <a:cubicBezTo>
                  <a:pt x="2" y="32"/>
                  <a:pt x="4" y="32"/>
                  <a:pt x="6" y="31"/>
                </a:cubicBezTo>
                <a:cubicBezTo>
                  <a:pt x="44" y="7"/>
                  <a:pt x="44" y="7"/>
                  <a:pt x="44" y="7"/>
                </a:cubicBezTo>
                <a:cubicBezTo>
                  <a:pt x="46" y="6"/>
                  <a:pt x="47" y="4"/>
                  <a:pt x="46" y="2"/>
                </a:cubicBezTo>
                <a:cubicBezTo>
                  <a:pt x="45" y="1"/>
                  <a:pt x="42" y="0"/>
                  <a:pt x="41" y="1"/>
                </a:cubicBezTo>
                <a:cubicBezTo>
                  <a:pt x="2" y="25"/>
                  <a:pt x="2" y="25"/>
                  <a:pt x="2" y="25"/>
                </a:cubicBezTo>
                <a:cubicBezTo>
                  <a:pt x="1" y="26"/>
                  <a:pt x="0" y="28"/>
                  <a:pt x="1" y="30"/>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2" name="Freeform 92"/>
          <p:cNvSpPr>
            <a:spLocks/>
          </p:cNvSpPr>
          <p:nvPr/>
        </p:nvSpPr>
        <p:spPr bwMode="auto">
          <a:xfrm>
            <a:off x="5676854" y="2303472"/>
            <a:ext cx="104748" cy="144028"/>
          </a:xfrm>
          <a:custGeom>
            <a:avLst/>
            <a:gdLst>
              <a:gd name="T0" fmla="*/ 0 w 64"/>
              <a:gd name="T1" fmla="*/ 3 h 88"/>
              <a:gd name="T2" fmla="*/ 5 w 64"/>
              <a:gd name="T3" fmla="*/ 0 h 88"/>
              <a:gd name="T4" fmla="*/ 55 w 64"/>
              <a:gd name="T5" fmla="*/ 80 h 88"/>
              <a:gd name="T6" fmla="*/ 64 w 64"/>
              <a:gd name="T7" fmla="*/ 85 h 88"/>
              <a:gd name="T8" fmla="*/ 63 w 64"/>
              <a:gd name="T9" fmla="*/ 85 h 88"/>
              <a:gd name="T10" fmla="*/ 49 w 64"/>
              <a:gd name="T11" fmla="*/ 82 h 88"/>
              <a:gd name="T12" fmla="*/ 0 w 64"/>
              <a:gd name="T13" fmla="*/ 3 h 88"/>
            </a:gdLst>
            <a:ahLst/>
            <a:cxnLst>
              <a:cxn ang="0">
                <a:pos x="T0" y="T1"/>
              </a:cxn>
              <a:cxn ang="0">
                <a:pos x="T2" y="T3"/>
              </a:cxn>
              <a:cxn ang="0">
                <a:pos x="T4" y="T5"/>
              </a:cxn>
              <a:cxn ang="0">
                <a:pos x="T6" y="T7"/>
              </a:cxn>
              <a:cxn ang="0">
                <a:pos x="T8" y="T9"/>
              </a:cxn>
              <a:cxn ang="0">
                <a:pos x="T10" y="T11"/>
              </a:cxn>
              <a:cxn ang="0">
                <a:pos x="T12" y="T13"/>
              </a:cxn>
            </a:cxnLst>
            <a:rect l="0" t="0" r="r" b="b"/>
            <a:pathLst>
              <a:path w="64" h="88">
                <a:moveTo>
                  <a:pt x="0" y="3"/>
                </a:moveTo>
                <a:cubicBezTo>
                  <a:pt x="5" y="0"/>
                  <a:pt x="5" y="0"/>
                  <a:pt x="5" y="0"/>
                </a:cubicBezTo>
                <a:cubicBezTo>
                  <a:pt x="55" y="80"/>
                  <a:pt x="55" y="80"/>
                  <a:pt x="55" y="80"/>
                </a:cubicBezTo>
                <a:cubicBezTo>
                  <a:pt x="57" y="83"/>
                  <a:pt x="60" y="85"/>
                  <a:pt x="64" y="85"/>
                </a:cubicBezTo>
                <a:cubicBezTo>
                  <a:pt x="63" y="85"/>
                  <a:pt x="63" y="85"/>
                  <a:pt x="63" y="85"/>
                </a:cubicBezTo>
                <a:cubicBezTo>
                  <a:pt x="58" y="88"/>
                  <a:pt x="52" y="87"/>
                  <a:pt x="49" y="82"/>
                </a:cubicBezTo>
                <a:lnTo>
                  <a:pt x="0" y="3"/>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3" name="Freeform 93"/>
          <p:cNvSpPr>
            <a:spLocks noEditPoints="1"/>
          </p:cNvSpPr>
          <p:nvPr/>
        </p:nvSpPr>
        <p:spPr bwMode="auto">
          <a:xfrm>
            <a:off x="6675528" y="3505691"/>
            <a:ext cx="164263" cy="179738"/>
          </a:xfrm>
          <a:custGeom>
            <a:avLst/>
            <a:gdLst>
              <a:gd name="T0" fmla="*/ 78 w 101"/>
              <a:gd name="T1" fmla="*/ 51 h 110"/>
              <a:gd name="T2" fmla="*/ 75 w 101"/>
              <a:gd name="T3" fmla="*/ 63 h 110"/>
              <a:gd name="T4" fmla="*/ 75 w 101"/>
              <a:gd name="T5" fmla="*/ 73 h 110"/>
              <a:gd name="T6" fmla="*/ 77 w 101"/>
              <a:gd name="T7" fmla="*/ 74 h 110"/>
              <a:gd name="T8" fmla="*/ 86 w 101"/>
              <a:gd name="T9" fmla="*/ 86 h 110"/>
              <a:gd name="T10" fmla="*/ 75 w 101"/>
              <a:gd name="T11" fmla="*/ 80 h 110"/>
              <a:gd name="T12" fmla="*/ 75 w 101"/>
              <a:gd name="T13" fmla="*/ 22 h 110"/>
              <a:gd name="T14" fmla="*/ 86 w 101"/>
              <a:gd name="T15" fmla="*/ 15 h 110"/>
              <a:gd name="T16" fmla="*/ 77 w 101"/>
              <a:gd name="T17" fmla="*/ 28 h 110"/>
              <a:gd name="T18" fmla="*/ 75 w 101"/>
              <a:gd name="T19" fmla="*/ 28 h 110"/>
              <a:gd name="T20" fmla="*/ 98 w 101"/>
              <a:gd name="T21" fmla="*/ 48 h 110"/>
              <a:gd name="T22" fmla="*/ 83 w 101"/>
              <a:gd name="T23" fmla="*/ 51 h 110"/>
              <a:gd name="T24" fmla="*/ 98 w 101"/>
              <a:gd name="T25" fmla="*/ 53 h 110"/>
              <a:gd name="T26" fmla="*/ 98 w 101"/>
              <a:gd name="T27" fmla="*/ 48 h 110"/>
              <a:gd name="T28" fmla="*/ 52 w 101"/>
              <a:gd name="T29" fmla="*/ 110 h 110"/>
              <a:gd name="T30" fmla="*/ 66 w 101"/>
              <a:gd name="T31" fmla="*/ 74 h 110"/>
              <a:gd name="T32" fmla="*/ 75 w 101"/>
              <a:gd name="T33" fmla="*/ 39 h 110"/>
              <a:gd name="T34" fmla="*/ 50 w 101"/>
              <a:gd name="T35" fmla="*/ 29 h 110"/>
              <a:gd name="T36" fmla="*/ 72 w 101"/>
              <a:gd name="T37" fmla="*/ 51 h 110"/>
              <a:gd name="T38" fmla="*/ 62 w 101"/>
              <a:gd name="T39" fmla="*/ 70 h 110"/>
              <a:gd name="T40" fmla="*/ 60 w 101"/>
              <a:gd name="T41" fmla="*/ 85 h 110"/>
              <a:gd name="T42" fmla="*/ 50 w 101"/>
              <a:gd name="T43" fmla="*/ 110 h 110"/>
              <a:gd name="T44" fmla="*/ 75 w 101"/>
              <a:gd name="T45" fmla="*/ 28 h 110"/>
              <a:gd name="T46" fmla="*/ 74 w 101"/>
              <a:gd name="T47" fmla="*/ 24 h 110"/>
              <a:gd name="T48" fmla="*/ 75 w 101"/>
              <a:gd name="T49" fmla="*/ 73 h 110"/>
              <a:gd name="T50" fmla="*/ 74 w 101"/>
              <a:gd name="T51" fmla="*/ 78 h 110"/>
              <a:gd name="T52" fmla="*/ 75 w 101"/>
              <a:gd name="T53" fmla="*/ 73 h 110"/>
              <a:gd name="T54" fmla="*/ 50 w 101"/>
              <a:gd name="T55" fmla="*/ 0 h 110"/>
              <a:gd name="T56" fmla="*/ 53 w 101"/>
              <a:gd name="T57" fmla="*/ 3 h 110"/>
              <a:gd name="T58" fmla="*/ 50 w 101"/>
              <a:gd name="T59" fmla="*/ 18 h 110"/>
              <a:gd name="T60" fmla="*/ 50 w 101"/>
              <a:gd name="T61" fmla="*/ 23 h 110"/>
              <a:gd name="T62" fmla="*/ 25 w 101"/>
              <a:gd name="T63" fmla="*/ 63 h 110"/>
              <a:gd name="T64" fmla="*/ 35 w 101"/>
              <a:gd name="T65" fmla="*/ 96 h 110"/>
              <a:gd name="T66" fmla="*/ 50 w 101"/>
              <a:gd name="T67" fmla="*/ 110 h 110"/>
              <a:gd name="T68" fmla="*/ 41 w 101"/>
              <a:gd name="T69" fmla="*/ 85 h 110"/>
              <a:gd name="T70" fmla="*/ 39 w 101"/>
              <a:gd name="T71" fmla="*/ 70 h 110"/>
              <a:gd name="T72" fmla="*/ 34 w 101"/>
              <a:gd name="T73" fmla="*/ 35 h 110"/>
              <a:gd name="T74" fmla="*/ 50 w 101"/>
              <a:gd name="T75" fmla="*/ 23 h 110"/>
              <a:gd name="T76" fmla="*/ 50 w 101"/>
              <a:gd name="T77" fmla="*/ 18 h 110"/>
              <a:gd name="T78" fmla="*/ 48 w 101"/>
              <a:gd name="T79" fmla="*/ 3 h 110"/>
              <a:gd name="T80" fmla="*/ 25 w 101"/>
              <a:gd name="T81" fmla="*/ 80 h 110"/>
              <a:gd name="T82" fmla="*/ 27 w 101"/>
              <a:gd name="T83" fmla="*/ 74 h 110"/>
              <a:gd name="T84" fmla="*/ 25 w 101"/>
              <a:gd name="T85" fmla="*/ 80 h 110"/>
              <a:gd name="T86" fmla="*/ 25 w 101"/>
              <a:gd name="T87" fmla="*/ 22 h 110"/>
              <a:gd name="T88" fmla="*/ 27 w 101"/>
              <a:gd name="T89" fmla="*/ 28 h 110"/>
              <a:gd name="T90" fmla="*/ 25 w 101"/>
              <a:gd name="T91" fmla="*/ 39 h 110"/>
              <a:gd name="T92" fmla="*/ 25 w 101"/>
              <a:gd name="T93" fmla="*/ 63 h 110"/>
              <a:gd name="T94" fmla="*/ 25 w 101"/>
              <a:gd name="T95" fmla="*/ 22 h 110"/>
              <a:gd name="T96" fmla="*/ 23 w 101"/>
              <a:gd name="T97" fmla="*/ 28 h 110"/>
              <a:gd name="T98" fmla="*/ 15 w 101"/>
              <a:gd name="T99" fmla="*/ 19 h 110"/>
              <a:gd name="T100" fmla="*/ 18 w 101"/>
              <a:gd name="T101" fmla="*/ 15 h 110"/>
              <a:gd name="T102" fmla="*/ 25 w 101"/>
              <a:gd name="T103" fmla="*/ 73 h 110"/>
              <a:gd name="T104" fmla="*/ 18 w 101"/>
              <a:gd name="T105" fmla="*/ 86 h 110"/>
              <a:gd name="T106" fmla="*/ 15 w 101"/>
              <a:gd name="T107" fmla="*/ 83 h 110"/>
              <a:gd name="T108" fmla="*/ 23 w 101"/>
              <a:gd name="T109" fmla="*/ 74 h 110"/>
              <a:gd name="T110" fmla="*/ 18 w 101"/>
              <a:gd name="T111" fmla="*/ 51 h 110"/>
              <a:gd name="T112" fmla="*/ 15 w 101"/>
              <a:gd name="T113" fmla="*/ 48 h 110"/>
              <a:gd name="T114" fmla="*/ 0 w 101"/>
              <a:gd name="T115" fmla="*/ 51 h 110"/>
              <a:gd name="T116" fmla="*/ 15 w 101"/>
              <a:gd name="T117" fmla="*/ 53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10">
                <a:moveTo>
                  <a:pt x="75" y="63"/>
                </a:moveTo>
                <a:cubicBezTo>
                  <a:pt x="77" y="59"/>
                  <a:pt x="78" y="55"/>
                  <a:pt x="78" y="51"/>
                </a:cubicBezTo>
                <a:cubicBezTo>
                  <a:pt x="78" y="47"/>
                  <a:pt x="77" y="43"/>
                  <a:pt x="75" y="39"/>
                </a:cubicBezTo>
                <a:cubicBezTo>
                  <a:pt x="75" y="63"/>
                  <a:pt x="75" y="63"/>
                  <a:pt x="75" y="63"/>
                </a:cubicBezTo>
                <a:close/>
                <a:moveTo>
                  <a:pt x="75" y="80"/>
                </a:moveTo>
                <a:cubicBezTo>
                  <a:pt x="75" y="73"/>
                  <a:pt x="75" y="73"/>
                  <a:pt x="75" y="73"/>
                </a:cubicBezTo>
                <a:cubicBezTo>
                  <a:pt x="76" y="73"/>
                  <a:pt x="77" y="73"/>
                  <a:pt x="77" y="74"/>
                </a:cubicBezTo>
                <a:cubicBezTo>
                  <a:pt x="77" y="74"/>
                  <a:pt x="77" y="74"/>
                  <a:pt x="77" y="74"/>
                </a:cubicBezTo>
                <a:cubicBezTo>
                  <a:pt x="86" y="83"/>
                  <a:pt x="86" y="83"/>
                  <a:pt x="86" y="83"/>
                </a:cubicBezTo>
                <a:cubicBezTo>
                  <a:pt x="87" y="84"/>
                  <a:pt x="87" y="85"/>
                  <a:pt x="86" y="86"/>
                </a:cubicBezTo>
                <a:cubicBezTo>
                  <a:pt x="85" y="87"/>
                  <a:pt x="83" y="87"/>
                  <a:pt x="82" y="86"/>
                </a:cubicBezTo>
                <a:cubicBezTo>
                  <a:pt x="75" y="80"/>
                  <a:pt x="75" y="80"/>
                  <a:pt x="75" y="80"/>
                </a:cubicBezTo>
                <a:close/>
                <a:moveTo>
                  <a:pt x="75" y="28"/>
                </a:moveTo>
                <a:cubicBezTo>
                  <a:pt x="75" y="22"/>
                  <a:pt x="75" y="22"/>
                  <a:pt x="75" y="22"/>
                </a:cubicBezTo>
                <a:cubicBezTo>
                  <a:pt x="82" y="15"/>
                  <a:pt x="82" y="15"/>
                  <a:pt x="82" y="15"/>
                </a:cubicBezTo>
                <a:cubicBezTo>
                  <a:pt x="83" y="14"/>
                  <a:pt x="85" y="14"/>
                  <a:pt x="86" y="15"/>
                </a:cubicBezTo>
                <a:cubicBezTo>
                  <a:pt x="87" y="16"/>
                  <a:pt x="87" y="18"/>
                  <a:pt x="86" y="19"/>
                </a:cubicBezTo>
                <a:cubicBezTo>
                  <a:pt x="77" y="28"/>
                  <a:pt x="77" y="28"/>
                  <a:pt x="77" y="28"/>
                </a:cubicBezTo>
                <a:cubicBezTo>
                  <a:pt x="77" y="28"/>
                  <a:pt x="77" y="28"/>
                  <a:pt x="77" y="28"/>
                </a:cubicBezTo>
                <a:cubicBezTo>
                  <a:pt x="77" y="28"/>
                  <a:pt x="76" y="28"/>
                  <a:pt x="75" y="28"/>
                </a:cubicBezTo>
                <a:close/>
                <a:moveTo>
                  <a:pt x="98" y="48"/>
                </a:moveTo>
                <a:cubicBezTo>
                  <a:pt x="98" y="48"/>
                  <a:pt x="98" y="48"/>
                  <a:pt x="98" y="48"/>
                </a:cubicBezTo>
                <a:cubicBezTo>
                  <a:pt x="86" y="48"/>
                  <a:pt x="86" y="48"/>
                  <a:pt x="86" y="48"/>
                </a:cubicBezTo>
                <a:cubicBezTo>
                  <a:pt x="84" y="48"/>
                  <a:pt x="83" y="49"/>
                  <a:pt x="83" y="51"/>
                </a:cubicBezTo>
                <a:cubicBezTo>
                  <a:pt x="83" y="52"/>
                  <a:pt x="84" y="53"/>
                  <a:pt x="86" y="53"/>
                </a:cubicBezTo>
                <a:cubicBezTo>
                  <a:pt x="98" y="53"/>
                  <a:pt x="98" y="53"/>
                  <a:pt x="98" y="53"/>
                </a:cubicBezTo>
                <a:cubicBezTo>
                  <a:pt x="100" y="53"/>
                  <a:pt x="101" y="52"/>
                  <a:pt x="101" y="51"/>
                </a:cubicBezTo>
                <a:cubicBezTo>
                  <a:pt x="101" y="49"/>
                  <a:pt x="100" y="48"/>
                  <a:pt x="98" y="48"/>
                </a:cubicBezTo>
                <a:close/>
                <a:moveTo>
                  <a:pt x="50" y="110"/>
                </a:moveTo>
                <a:cubicBezTo>
                  <a:pt x="52" y="110"/>
                  <a:pt x="52" y="110"/>
                  <a:pt x="52" y="110"/>
                </a:cubicBezTo>
                <a:cubicBezTo>
                  <a:pt x="60" y="110"/>
                  <a:pt x="66" y="104"/>
                  <a:pt x="66" y="96"/>
                </a:cubicBezTo>
                <a:cubicBezTo>
                  <a:pt x="66" y="74"/>
                  <a:pt x="66" y="74"/>
                  <a:pt x="66" y="74"/>
                </a:cubicBezTo>
                <a:cubicBezTo>
                  <a:pt x="70" y="71"/>
                  <a:pt x="73" y="67"/>
                  <a:pt x="75" y="63"/>
                </a:cubicBezTo>
                <a:cubicBezTo>
                  <a:pt x="75" y="39"/>
                  <a:pt x="75" y="39"/>
                  <a:pt x="75" y="39"/>
                </a:cubicBezTo>
                <a:cubicBezTo>
                  <a:pt x="71" y="29"/>
                  <a:pt x="61" y="23"/>
                  <a:pt x="50" y="23"/>
                </a:cubicBezTo>
                <a:cubicBezTo>
                  <a:pt x="50" y="29"/>
                  <a:pt x="50" y="29"/>
                  <a:pt x="50" y="29"/>
                </a:cubicBezTo>
                <a:cubicBezTo>
                  <a:pt x="56" y="29"/>
                  <a:pt x="62" y="31"/>
                  <a:pt x="66" y="35"/>
                </a:cubicBezTo>
                <a:cubicBezTo>
                  <a:pt x="70" y="39"/>
                  <a:pt x="72" y="45"/>
                  <a:pt x="72" y="51"/>
                </a:cubicBezTo>
                <a:cubicBezTo>
                  <a:pt x="72" y="59"/>
                  <a:pt x="68" y="66"/>
                  <a:pt x="62" y="70"/>
                </a:cubicBezTo>
                <a:cubicBezTo>
                  <a:pt x="62" y="70"/>
                  <a:pt x="62" y="70"/>
                  <a:pt x="62" y="70"/>
                </a:cubicBezTo>
                <a:cubicBezTo>
                  <a:pt x="61" y="70"/>
                  <a:pt x="60" y="71"/>
                  <a:pt x="60" y="72"/>
                </a:cubicBezTo>
                <a:cubicBezTo>
                  <a:pt x="60" y="85"/>
                  <a:pt x="60" y="85"/>
                  <a:pt x="60" y="85"/>
                </a:cubicBezTo>
                <a:cubicBezTo>
                  <a:pt x="50" y="85"/>
                  <a:pt x="50" y="85"/>
                  <a:pt x="50" y="85"/>
                </a:cubicBezTo>
                <a:cubicBezTo>
                  <a:pt x="50" y="110"/>
                  <a:pt x="50" y="110"/>
                  <a:pt x="50" y="110"/>
                </a:cubicBezTo>
                <a:close/>
                <a:moveTo>
                  <a:pt x="75" y="22"/>
                </a:moveTo>
                <a:cubicBezTo>
                  <a:pt x="75" y="28"/>
                  <a:pt x="75" y="28"/>
                  <a:pt x="75" y="28"/>
                </a:cubicBezTo>
                <a:cubicBezTo>
                  <a:pt x="75" y="28"/>
                  <a:pt x="74" y="28"/>
                  <a:pt x="74" y="28"/>
                </a:cubicBezTo>
                <a:cubicBezTo>
                  <a:pt x="72" y="27"/>
                  <a:pt x="72" y="25"/>
                  <a:pt x="74" y="24"/>
                </a:cubicBezTo>
                <a:cubicBezTo>
                  <a:pt x="75" y="22"/>
                  <a:pt x="75" y="22"/>
                  <a:pt x="75" y="22"/>
                </a:cubicBezTo>
                <a:close/>
                <a:moveTo>
                  <a:pt x="75" y="73"/>
                </a:moveTo>
                <a:cubicBezTo>
                  <a:pt x="75" y="80"/>
                  <a:pt x="75" y="80"/>
                  <a:pt x="75" y="80"/>
                </a:cubicBezTo>
                <a:cubicBezTo>
                  <a:pt x="74" y="78"/>
                  <a:pt x="74" y="78"/>
                  <a:pt x="74" y="78"/>
                </a:cubicBezTo>
                <a:cubicBezTo>
                  <a:pt x="72" y="77"/>
                  <a:pt x="72" y="75"/>
                  <a:pt x="74" y="74"/>
                </a:cubicBezTo>
                <a:cubicBezTo>
                  <a:pt x="74" y="73"/>
                  <a:pt x="75" y="73"/>
                  <a:pt x="75" y="73"/>
                </a:cubicBezTo>
                <a:close/>
                <a:moveTo>
                  <a:pt x="50" y="18"/>
                </a:moveTo>
                <a:cubicBezTo>
                  <a:pt x="50" y="0"/>
                  <a:pt x="50" y="0"/>
                  <a:pt x="50" y="0"/>
                </a:cubicBezTo>
                <a:cubicBezTo>
                  <a:pt x="50" y="0"/>
                  <a:pt x="50" y="0"/>
                  <a:pt x="50" y="0"/>
                </a:cubicBezTo>
                <a:cubicBezTo>
                  <a:pt x="52" y="0"/>
                  <a:pt x="53" y="2"/>
                  <a:pt x="53" y="3"/>
                </a:cubicBezTo>
                <a:cubicBezTo>
                  <a:pt x="53" y="15"/>
                  <a:pt x="53" y="15"/>
                  <a:pt x="53" y="15"/>
                </a:cubicBezTo>
                <a:cubicBezTo>
                  <a:pt x="53" y="17"/>
                  <a:pt x="52" y="18"/>
                  <a:pt x="50" y="18"/>
                </a:cubicBezTo>
                <a:cubicBezTo>
                  <a:pt x="50" y="18"/>
                  <a:pt x="50" y="18"/>
                  <a:pt x="50" y="18"/>
                </a:cubicBezTo>
                <a:close/>
                <a:moveTo>
                  <a:pt x="50" y="23"/>
                </a:moveTo>
                <a:cubicBezTo>
                  <a:pt x="39" y="23"/>
                  <a:pt x="30" y="29"/>
                  <a:pt x="25" y="39"/>
                </a:cubicBezTo>
                <a:cubicBezTo>
                  <a:pt x="25" y="63"/>
                  <a:pt x="25" y="63"/>
                  <a:pt x="25" y="63"/>
                </a:cubicBezTo>
                <a:cubicBezTo>
                  <a:pt x="27" y="68"/>
                  <a:pt x="31" y="71"/>
                  <a:pt x="35" y="74"/>
                </a:cubicBezTo>
                <a:cubicBezTo>
                  <a:pt x="35" y="96"/>
                  <a:pt x="35" y="96"/>
                  <a:pt x="35" y="96"/>
                </a:cubicBezTo>
                <a:cubicBezTo>
                  <a:pt x="35" y="104"/>
                  <a:pt x="41" y="110"/>
                  <a:pt x="49" y="110"/>
                </a:cubicBezTo>
                <a:cubicBezTo>
                  <a:pt x="50" y="110"/>
                  <a:pt x="50" y="110"/>
                  <a:pt x="50" y="110"/>
                </a:cubicBezTo>
                <a:cubicBezTo>
                  <a:pt x="50" y="85"/>
                  <a:pt x="50" y="85"/>
                  <a:pt x="50" y="85"/>
                </a:cubicBezTo>
                <a:cubicBezTo>
                  <a:pt x="41" y="85"/>
                  <a:pt x="41" y="85"/>
                  <a:pt x="41" y="85"/>
                </a:cubicBezTo>
                <a:cubicBezTo>
                  <a:pt x="41" y="72"/>
                  <a:pt x="41" y="72"/>
                  <a:pt x="41" y="72"/>
                </a:cubicBezTo>
                <a:cubicBezTo>
                  <a:pt x="41" y="71"/>
                  <a:pt x="40" y="71"/>
                  <a:pt x="39" y="70"/>
                </a:cubicBezTo>
                <a:cubicBezTo>
                  <a:pt x="33" y="66"/>
                  <a:pt x="28" y="59"/>
                  <a:pt x="28" y="51"/>
                </a:cubicBezTo>
                <a:cubicBezTo>
                  <a:pt x="28" y="45"/>
                  <a:pt x="30" y="39"/>
                  <a:pt x="34" y="35"/>
                </a:cubicBezTo>
                <a:cubicBezTo>
                  <a:pt x="39" y="31"/>
                  <a:pt x="44" y="29"/>
                  <a:pt x="50" y="29"/>
                </a:cubicBezTo>
                <a:cubicBezTo>
                  <a:pt x="50" y="23"/>
                  <a:pt x="50" y="23"/>
                  <a:pt x="50" y="23"/>
                </a:cubicBezTo>
                <a:close/>
                <a:moveTo>
                  <a:pt x="50" y="0"/>
                </a:moveTo>
                <a:cubicBezTo>
                  <a:pt x="50" y="18"/>
                  <a:pt x="50" y="18"/>
                  <a:pt x="50" y="18"/>
                </a:cubicBezTo>
                <a:cubicBezTo>
                  <a:pt x="49" y="18"/>
                  <a:pt x="48" y="17"/>
                  <a:pt x="48" y="15"/>
                </a:cubicBezTo>
                <a:cubicBezTo>
                  <a:pt x="48" y="3"/>
                  <a:pt x="48" y="3"/>
                  <a:pt x="48" y="3"/>
                </a:cubicBezTo>
                <a:cubicBezTo>
                  <a:pt x="48" y="2"/>
                  <a:pt x="49" y="1"/>
                  <a:pt x="50" y="0"/>
                </a:cubicBezTo>
                <a:close/>
                <a:moveTo>
                  <a:pt x="25" y="80"/>
                </a:moveTo>
                <a:cubicBezTo>
                  <a:pt x="25" y="73"/>
                  <a:pt x="25" y="73"/>
                  <a:pt x="25" y="73"/>
                </a:cubicBezTo>
                <a:cubicBezTo>
                  <a:pt x="26" y="73"/>
                  <a:pt x="27" y="73"/>
                  <a:pt x="27" y="74"/>
                </a:cubicBezTo>
                <a:cubicBezTo>
                  <a:pt x="28" y="75"/>
                  <a:pt x="28" y="77"/>
                  <a:pt x="27" y="78"/>
                </a:cubicBezTo>
                <a:cubicBezTo>
                  <a:pt x="25" y="80"/>
                  <a:pt x="25" y="80"/>
                  <a:pt x="25" y="80"/>
                </a:cubicBezTo>
                <a:close/>
                <a:moveTo>
                  <a:pt x="25" y="28"/>
                </a:moveTo>
                <a:cubicBezTo>
                  <a:pt x="25" y="22"/>
                  <a:pt x="25" y="22"/>
                  <a:pt x="25" y="22"/>
                </a:cubicBezTo>
                <a:cubicBezTo>
                  <a:pt x="27" y="24"/>
                  <a:pt x="27" y="24"/>
                  <a:pt x="27" y="24"/>
                </a:cubicBezTo>
                <a:cubicBezTo>
                  <a:pt x="28" y="25"/>
                  <a:pt x="28" y="27"/>
                  <a:pt x="27" y="28"/>
                </a:cubicBezTo>
                <a:cubicBezTo>
                  <a:pt x="27" y="28"/>
                  <a:pt x="26" y="28"/>
                  <a:pt x="25" y="28"/>
                </a:cubicBezTo>
                <a:close/>
                <a:moveTo>
                  <a:pt x="25" y="39"/>
                </a:moveTo>
                <a:cubicBezTo>
                  <a:pt x="23" y="42"/>
                  <a:pt x="22" y="46"/>
                  <a:pt x="22" y="51"/>
                </a:cubicBezTo>
                <a:cubicBezTo>
                  <a:pt x="22" y="55"/>
                  <a:pt x="23" y="59"/>
                  <a:pt x="25" y="63"/>
                </a:cubicBezTo>
                <a:cubicBezTo>
                  <a:pt x="25" y="39"/>
                  <a:pt x="25" y="39"/>
                  <a:pt x="25" y="39"/>
                </a:cubicBezTo>
                <a:close/>
                <a:moveTo>
                  <a:pt x="25" y="22"/>
                </a:moveTo>
                <a:cubicBezTo>
                  <a:pt x="25" y="28"/>
                  <a:pt x="25" y="28"/>
                  <a:pt x="25" y="28"/>
                </a:cubicBezTo>
                <a:cubicBezTo>
                  <a:pt x="25" y="28"/>
                  <a:pt x="24" y="28"/>
                  <a:pt x="23" y="28"/>
                </a:cubicBezTo>
                <a:cubicBezTo>
                  <a:pt x="23" y="28"/>
                  <a:pt x="23" y="28"/>
                  <a:pt x="23" y="28"/>
                </a:cubicBezTo>
                <a:cubicBezTo>
                  <a:pt x="15" y="19"/>
                  <a:pt x="15" y="19"/>
                  <a:pt x="15" y="19"/>
                </a:cubicBezTo>
                <a:cubicBezTo>
                  <a:pt x="14" y="18"/>
                  <a:pt x="14" y="16"/>
                  <a:pt x="15" y="15"/>
                </a:cubicBezTo>
                <a:cubicBezTo>
                  <a:pt x="16" y="14"/>
                  <a:pt x="17" y="14"/>
                  <a:pt x="18" y="15"/>
                </a:cubicBezTo>
                <a:cubicBezTo>
                  <a:pt x="25" y="22"/>
                  <a:pt x="25" y="22"/>
                  <a:pt x="25" y="22"/>
                </a:cubicBezTo>
                <a:close/>
                <a:moveTo>
                  <a:pt x="25" y="73"/>
                </a:moveTo>
                <a:cubicBezTo>
                  <a:pt x="25" y="80"/>
                  <a:pt x="25" y="80"/>
                  <a:pt x="25" y="80"/>
                </a:cubicBezTo>
                <a:cubicBezTo>
                  <a:pt x="18" y="86"/>
                  <a:pt x="18" y="86"/>
                  <a:pt x="18" y="86"/>
                </a:cubicBezTo>
                <a:cubicBezTo>
                  <a:pt x="17" y="87"/>
                  <a:pt x="16" y="87"/>
                  <a:pt x="15" y="86"/>
                </a:cubicBezTo>
                <a:cubicBezTo>
                  <a:pt x="14" y="85"/>
                  <a:pt x="14" y="84"/>
                  <a:pt x="15" y="83"/>
                </a:cubicBezTo>
                <a:cubicBezTo>
                  <a:pt x="23" y="74"/>
                  <a:pt x="23" y="74"/>
                  <a:pt x="23" y="74"/>
                </a:cubicBezTo>
                <a:cubicBezTo>
                  <a:pt x="23" y="74"/>
                  <a:pt x="23" y="74"/>
                  <a:pt x="23" y="74"/>
                </a:cubicBezTo>
                <a:cubicBezTo>
                  <a:pt x="24" y="74"/>
                  <a:pt x="25" y="73"/>
                  <a:pt x="25" y="73"/>
                </a:cubicBezTo>
                <a:close/>
                <a:moveTo>
                  <a:pt x="18" y="51"/>
                </a:moveTo>
                <a:cubicBezTo>
                  <a:pt x="18" y="51"/>
                  <a:pt x="18" y="51"/>
                  <a:pt x="18" y="51"/>
                </a:cubicBezTo>
                <a:cubicBezTo>
                  <a:pt x="18" y="49"/>
                  <a:pt x="16" y="48"/>
                  <a:pt x="15" y="48"/>
                </a:cubicBezTo>
                <a:cubicBezTo>
                  <a:pt x="3" y="48"/>
                  <a:pt x="3" y="48"/>
                  <a:pt x="3" y="48"/>
                </a:cubicBezTo>
                <a:cubicBezTo>
                  <a:pt x="1" y="48"/>
                  <a:pt x="0" y="49"/>
                  <a:pt x="0" y="51"/>
                </a:cubicBezTo>
                <a:cubicBezTo>
                  <a:pt x="0" y="52"/>
                  <a:pt x="1" y="53"/>
                  <a:pt x="3" y="53"/>
                </a:cubicBezTo>
                <a:cubicBezTo>
                  <a:pt x="15" y="53"/>
                  <a:pt x="15" y="53"/>
                  <a:pt x="15" y="53"/>
                </a:cubicBezTo>
                <a:cubicBezTo>
                  <a:pt x="16" y="53"/>
                  <a:pt x="18" y="52"/>
                  <a:pt x="18" y="51"/>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4" name="Freeform 94"/>
          <p:cNvSpPr>
            <a:spLocks/>
          </p:cNvSpPr>
          <p:nvPr/>
        </p:nvSpPr>
        <p:spPr bwMode="auto">
          <a:xfrm>
            <a:off x="6476745" y="2321327"/>
            <a:ext cx="47613" cy="45232"/>
          </a:xfrm>
          <a:custGeom>
            <a:avLst/>
            <a:gdLst>
              <a:gd name="T0" fmla="*/ 28 w 29"/>
              <a:gd name="T1" fmla="*/ 16 h 28"/>
              <a:gd name="T2" fmla="*/ 12 w 29"/>
              <a:gd name="T3" fmla="*/ 27 h 28"/>
              <a:gd name="T4" fmla="*/ 1 w 29"/>
              <a:gd name="T5" fmla="*/ 12 h 28"/>
              <a:gd name="T6" fmla="*/ 17 w 29"/>
              <a:gd name="T7" fmla="*/ 1 h 28"/>
              <a:gd name="T8" fmla="*/ 28 w 29"/>
              <a:gd name="T9" fmla="*/ 16 h 28"/>
            </a:gdLst>
            <a:ahLst/>
            <a:cxnLst>
              <a:cxn ang="0">
                <a:pos x="T0" y="T1"/>
              </a:cxn>
              <a:cxn ang="0">
                <a:pos x="T2" y="T3"/>
              </a:cxn>
              <a:cxn ang="0">
                <a:pos x="T4" y="T5"/>
              </a:cxn>
              <a:cxn ang="0">
                <a:pos x="T6" y="T7"/>
              </a:cxn>
              <a:cxn ang="0">
                <a:pos x="T8" y="T9"/>
              </a:cxn>
            </a:cxnLst>
            <a:rect l="0" t="0" r="r" b="b"/>
            <a:pathLst>
              <a:path w="29" h="28">
                <a:moveTo>
                  <a:pt x="28" y="16"/>
                </a:moveTo>
                <a:cubicBezTo>
                  <a:pt x="26" y="23"/>
                  <a:pt x="19" y="28"/>
                  <a:pt x="12" y="27"/>
                </a:cubicBezTo>
                <a:cubicBezTo>
                  <a:pt x="5" y="26"/>
                  <a:pt x="0" y="19"/>
                  <a:pt x="1" y="12"/>
                </a:cubicBezTo>
                <a:cubicBezTo>
                  <a:pt x="3" y="4"/>
                  <a:pt x="10" y="0"/>
                  <a:pt x="17" y="1"/>
                </a:cubicBezTo>
                <a:cubicBezTo>
                  <a:pt x="24" y="2"/>
                  <a:pt x="29" y="9"/>
                  <a:pt x="28" y="16"/>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5" name="Freeform 95"/>
          <p:cNvSpPr>
            <a:spLocks/>
          </p:cNvSpPr>
          <p:nvPr/>
        </p:nvSpPr>
        <p:spPr bwMode="auto">
          <a:xfrm>
            <a:off x="6466032" y="2184441"/>
            <a:ext cx="44042" cy="147599"/>
          </a:xfrm>
          <a:custGeom>
            <a:avLst/>
            <a:gdLst>
              <a:gd name="T0" fmla="*/ 27 w 27"/>
              <a:gd name="T1" fmla="*/ 90 h 91"/>
              <a:gd name="T2" fmla="*/ 12 w 27"/>
              <a:gd name="T3" fmla="*/ 14 h 91"/>
              <a:gd name="T4" fmla="*/ 1 w 27"/>
              <a:gd name="T5" fmla="*/ 0 h 91"/>
              <a:gd name="T6" fmla="*/ 17 w 27"/>
              <a:gd name="T7" fmla="*/ 91 h 91"/>
              <a:gd name="T8" fmla="*/ 27 w 27"/>
              <a:gd name="T9" fmla="*/ 90 h 91"/>
            </a:gdLst>
            <a:ahLst/>
            <a:cxnLst>
              <a:cxn ang="0">
                <a:pos x="T0" y="T1"/>
              </a:cxn>
              <a:cxn ang="0">
                <a:pos x="T2" y="T3"/>
              </a:cxn>
              <a:cxn ang="0">
                <a:pos x="T4" y="T5"/>
              </a:cxn>
              <a:cxn ang="0">
                <a:pos x="T6" y="T7"/>
              </a:cxn>
              <a:cxn ang="0">
                <a:pos x="T8" y="T9"/>
              </a:cxn>
            </a:cxnLst>
            <a:rect l="0" t="0" r="r" b="b"/>
            <a:pathLst>
              <a:path w="27" h="91">
                <a:moveTo>
                  <a:pt x="27" y="90"/>
                </a:moveTo>
                <a:cubicBezTo>
                  <a:pt x="27" y="90"/>
                  <a:pt x="12" y="14"/>
                  <a:pt x="12" y="14"/>
                </a:cubicBezTo>
                <a:cubicBezTo>
                  <a:pt x="12" y="14"/>
                  <a:pt x="3" y="0"/>
                  <a:pt x="1" y="0"/>
                </a:cubicBezTo>
                <a:cubicBezTo>
                  <a:pt x="0" y="0"/>
                  <a:pt x="17" y="91"/>
                  <a:pt x="17" y="91"/>
                </a:cubicBezTo>
                <a:lnTo>
                  <a:pt x="27" y="9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6" name="Freeform 96"/>
          <p:cNvSpPr>
            <a:spLocks/>
          </p:cNvSpPr>
          <p:nvPr/>
        </p:nvSpPr>
        <p:spPr bwMode="auto">
          <a:xfrm>
            <a:off x="6496981" y="2208247"/>
            <a:ext cx="95225" cy="127364"/>
          </a:xfrm>
          <a:custGeom>
            <a:avLst/>
            <a:gdLst>
              <a:gd name="T0" fmla="*/ 1 w 80"/>
              <a:gd name="T1" fmla="*/ 99 h 107"/>
              <a:gd name="T2" fmla="*/ 60 w 80"/>
              <a:gd name="T3" fmla="*/ 13 h 107"/>
              <a:gd name="T4" fmla="*/ 80 w 80"/>
              <a:gd name="T5" fmla="*/ 0 h 107"/>
              <a:gd name="T6" fmla="*/ 71 w 80"/>
              <a:gd name="T7" fmla="*/ 21 h 107"/>
              <a:gd name="T8" fmla="*/ 12 w 80"/>
              <a:gd name="T9" fmla="*/ 107 h 107"/>
              <a:gd name="T10" fmla="*/ 0 w 80"/>
              <a:gd name="T11" fmla="*/ 100 h 107"/>
              <a:gd name="T12" fmla="*/ 1 w 80"/>
              <a:gd name="T13" fmla="*/ 99 h 107"/>
            </a:gdLst>
            <a:ahLst/>
            <a:cxnLst>
              <a:cxn ang="0">
                <a:pos x="T0" y="T1"/>
              </a:cxn>
              <a:cxn ang="0">
                <a:pos x="T2" y="T3"/>
              </a:cxn>
              <a:cxn ang="0">
                <a:pos x="T4" y="T5"/>
              </a:cxn>
              <a:cxn ang="0">
                <a:pos x="T6" y="T7"/>
              </a:cxn>
              <a:cxn ang="0">
                <a:pos x="T8" y="T9"/>
              </a:cxn>
              <a:cxn ang="0">
                <a:pos x="T10" y="T11"/>
              </a:cxn>
              <a:cxn ang="0">
                <a:pos x="T12" y="T13"/>
              </a:cxn>
            </a:cxnLst>
            <a:rect l="0" t="0" r="r" b="b"/>
            <a:pathLst>
              <a:path w="80" h="107">
                <a:moveTo>
                  <a:pt x="1" y="99"/>
                </a:moveTo>
                <a:lnTo>
                  <a:pt x="60" y="13"/>
                </a:lnTo>
                <a:lnTo>
                  <a:pt x="80" y="0"/>
                </a:lnTo>
                <a:lnTo>
                  <a:pt x="71" y="21"/>
                </a:lnTo>
                <a:lnTo>
                  <a:pt x="12" y="107"/>
                </a:lnTo>
                <a:lnTo>
                  <a:pt x="0" y="100"/>
                </a:lnTo>
                <a:lnTo>
                  <a:pt x="1" y="99"/>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7" name="Freeform 97"/>
          <p:cNvSpPr>
            <a:spLocks/>
          </p:cNvSpPr>
          <p:nvPr/>
        </p:nvSpPr>
        <p:spPr bwMode="auto">
          <a:xfrm>
            <a:off x="6488649" y="2355846"/>
            <a:ext cx="11903" cy="23806"/>
          </a:xfrm>
          <a:custGeom>
            <a:avLst/>
            <a:gdLst>
              <a:gd name="T0" fmla="*/ 2 w 7"/>
              <a:gd name="T1" fmla="*/ 3 h 15"/>
              <a:gd name="T2" fmla="*/ 5 w 7"/>
              <a:gd name="T3" fmla="*/ 1 h 15"/>
              <a:gd name="T4" fmla="*/ 7 w 7"/>
              <a:gd name="T5" fmla="*/ 3 h 15"/>
              <a:gd name="T6" fmla="*/ 5 w 7"/>
              <a:gd name="T7" fmla="*/ 13 h 15"/>
              <a:gd name="T8" fmla="*/ 3 w 7"/>
              <a:gd name="T9" fmla="*/ 15 h 15"/>
              <a:gd name="T10" fmla="*/ 1 w 7"/>
              <a:gd name="T11" fmla="*/ 12 h 15"/>
              <a:gd name="T12" fmla="*/ 2 w 7"/>
              <a:gd name="T13" fmla="*/ 3 h 15"/>
            </a:gdLst>
            <a:ahLst/>
            <a:cxnLst>
              <a:cxn ang="0">
                <a:pos x="T0" y="T1"/>
              </a:cxn>
              <a:cxn ang="0">
                <a:pos x="T2" y="T3"/>
              </a:cxn>
              <a:cxn ang="0">
                <a:pos x="T4" y="T5"/>
              </a:cxn>
              <a:cxn ang="0">
                <a:pos x="T6" y="T7"/>
              </a:cxn>
              <a:cxn ang="0">
                <a:pos x="T8" y="T9"/>
              </a:cxn>
              <a:cxn ang="0">
                <a:pos x="T10" y="T11"/>
              </a:cxn>
              <a:cxn ang="0">
                <a:pos x="T12" y="T13"/>
              </a:cxn>
            </a:cxnLst>
            <a:rect l="0" t="0" r="r" b="b"/>
            <a:pathLst>
              <a:path w="7" h="15">
                <a:moveTo>
                  <a:pt x="2" y="3"/>
                </a:moveTo>
                <a:cubicBezTo>
                  <a:pt x="3" y="1"/>
                  <a:pt x="4" y="0"/>
                  <a:pt x="5" y="1"/>
                </a:cubicBezTo>
                <a:cubicBezTo>
                  <a:pt x="6" y="1"/>
                  <a:pt x="7" y="2"/>
                  <a:pt x="7" y="3"/>
                </a:cubicBezTo>
                <a:cubicBezTo>
                  <a:pt x="5" y="13"/>
                  <a:pt x="5" y="13"/>
                  <a:pt x="5" y="13"/>
                </a:cubicBezTo>
                <a:cubicBezTo>
                  <a:pt x="5" y="14"/>
                  <a:pt x="4" y="15"/>
                  <a:pt x="3" y="15"/>
                </a:cubicBezTo>
                <a:cubicBezTo>
                  <a:pt x="1" y="15"/>
                  <a:pt x="0" y="13"/>
                  <a:pt x="1" y="12"/>
                </a:cubicBezTo>
                <a:lnTo>
                  <a:pt x="2" y="3"/>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8" name="Freeform 98"/>
          <p:cNvSpPr>
            <a:spLocks noEditPoints="1"/>
          </p:cNvSpPr>
          <p:nvPr/>
        </p:nvSpPr>
        <p:spPr bwMode="auto">
          <a:xfrm>
            <a:off x="6450559" y="1150057"/>
            <a:ext cx="165454" cy="177357"/>
          </a:xfrm>
          <a:custGeom>
            <a:avLst/>
            <a:gdLst>
              <a:gd name="T0" fmla="*/ 78 w 101"/>
              <a:gd name="T1" fmla="*/ 50 h 109"/>
              <a:gd name="T2" fmla="*/ 76 w 101"/>
              <a:gd name="T3" fmla="*/ 62 h 109"/>
              <a:gd name="T4" fmla="*/ 76 w 101"/>
              <a:gd name="T5" fmla="*/ 73 h 109"/>
              <a:gd name="T6" fmla="*/ 78 w 101"/>
              <a:gd name="T7" fmla="*/ 73 h 109"/>
              <a:gd name="T8" fmla="*/ 86 w 101"/>
              <a:gd name="T9" fmla="*/ 86 h 109"/>
              <a:gd name="T10" fmla="*/ 76 w 101"/>
              <a:gd name="T11" fmla="*/ 79 h 109"/>
              <a:gd name="T12" fmla="*/ 76 w 101"/>
              <a:gd name="T13" fmla="*/ 22 h 109"/>
              <a:gd name="T14" fmla="*/ 86 w 101"/>
              <a:gd name="T15" fmla="*/ 15 h 109"/>
              <a:gd name="T16" fmla="*/ 78 w 101"/>
              <a:gd name="T17" fmla="*/ 27 h 109"/>
              <a:gd name="T18" fmla="*/ 76 w 101"/>
              <a:gd name="T19" fmla="*/ 28 h 109"/>
              <a:gd name="T20" fmla="*/ 99 w 101"/>
              <a:gd name="T21" fmla="*/ 48 h 109"/>
              <a:gd name="T22" fmla="*/ 84 w 101"/>
              <a:gd name="T23" fmla="*/ 50 h 109"/>
              <a:gd name="T24" fmla="*/ 99 w 101"/>
              <a:gd name="T25" fmla="*/ 53 h 109"/>
              <a:gd name="T26" fmla="*/ 99 w 101"/>
              <a:gd name="T27" fmla="*/ 48 h 109"/>
              <a:gd name="T28" fmla="*/ 53 w 101"/>
              <a:gd name="T29" fmla="*/ 109 h 109"/>
              <a:gd name="T30" fmla="*/ 66 w 101"/>
              <a:gd name="T31" fmla="*/ 73 h 109"/>
              <a:gd name="T32" fmla="*/ 76 w 101"/>
              <a:gd name="T33" fmla="*/ 38 h 109"/>
              <a:gd name="T34" fmla="*/ 51 w 101"/>
              <a:gd name="T35" fmla="*/ 28 h 109"/>
              <a:gd name="T36" fmla="*/ 73 w 101"/>
              <a:gd name="T37" fmla="*/ 50 h 109"/>
              <a:gd name="T38" fmla="*/ 62 w 101"/>
              <a:gd name="T39" fmla="*/ 69 h 109"/>
              <a:gd name="T40" fmla="*/ 61 w 101"/>
              <a:gd name="T41" fmla="*/ 84 h 109"/>
              <a:gd name="T42" fmla="*/ 51 w 101"/>
              <a:gd name="T43" fmla="*/ 109 h 109"/>
              <a:gd name="T44" fmla="*/ 76 w 101"/>
              <a:gd name="T45" fmla="*/ 28 h 109"/>
              <a:gd name="T46" fmla="*/ 74 w 101"/>
              <a:gd name="T47" fmla="*/ 23 h 109"/>
              <a:gd name="T48" fmla="*/ 76 w 101"/>
              <a:gd name="T49" fmla="*/ 73 h 109"/>
              <a:gd name="T50" fmla="*/ 74 w 101"/>
              <a:gd name="T51" fmla="*/ 77 h 109"/>
              <a:gd name="T52" fmla="*/ 76 w 101"/>
              <a:gd name="T53" fmla="*/ 73 h 109"/>
              <a:gd name="T54" fmla="*/ 51 w 101"/>
              <a:gd name="T55" fmla="*/ 0 h 109"/>
              <a:gd name="T56" fmla="*/ 53 w 101"/>
              <a:gd name="T57" fmla="*/ 2 h 109"/>
              <a:gd name="T58" fmla="*/ 51 w 101"/>
              <a:gd name="T59" fmla="*/ 17 h 109"/>
              <a:gd name="T60" fmla="*/ 51 w 101"/>
              <a:gd name="T61" fmla="*/ 22 h 109"/>
              <a:gd name="T62" fmla="*/ 26 w 101"/>
              <a:gd name="T63" fmla="*/ 62 h 109"/>
              <a:gd name="T64" fmla="*/ 35 w 101"/>
              <a:gd name="T65" fmla="*/ 95 h 109"/>
              <a:gd name="T66" fmla="*/ 51 w 101"/>
              <a:gd name="T67" fmla="*/ 109 h 109"/>
              <a:gd name="T68" fmla="*/ 41 w 101"/>
              <a:gd name="T69" fmla="*/ 84 h 109"/>
              <a:gd name="T70" fmla="*/ 40 w 101"/>
              <a:gd name="T71" fmla="*/ 69 h 109"/>
              <a:gd name="T72" fmla="*/ 35 w 101"/>
              <a:gd name="T73" fmla="*/ 35 h 109"/>
              <a:gd name="T74" fmla="*/ 51 w 101"/>
              <a:gd name="T75" fmla="*/ 22 h 109"/>
              <a:gd name="T76" fmla="*/ 51 w 101"/>
              <a:gd name="T77" fmla="*/ 17 h 109"/>
              <a:gd name="T78" fmla="*/ 48 w 101"/>
              <a:gd name="T79" fmla="*/ 2 h 109"/>
              <a:gd name="T80" fmla="*/ 26 w 101"/>
              <a:gd name="T81" fmla="*/ 79 h 109"/>
              <a:gd name="T82" fmla="*/ 28 w 101"/>
              <a:gd name="T83" fmla="*/ 73 h 109"/>
              <a:gd name="T84" fmla="*/ 26 w 101"/>
              <a:gd name="T85" fmla="*/ 79 h 109"/>
              <a:gd name="T86" fmla="*/ 26 w 101"/>
              <a:gd name="T87" fmla="*/ 21 h 109"/>
              <a:gd name="T88" fmla="*/ 28 w 101"/>
              <a:gd name="T89" fmla="*/ 27 h 109"/>
              <a:gd name="T90" fmla="*/ 26 w 101"/>
              <a:gd name="T91" fmla="*/ 38 h 109"/>
              <a:gd name="T92" fmla="*/ 26 w 101"/>
              <a:gd name="T93" fmla="*/ 62 h 109"/>
              <a:gd name="T94" fmla="*/ 26 w 101"/>
              <a:gd name="T95" fmla="*/ 21 h 109"/>
              <a:gd name="T96" fmla="*/ 24 w 101"/>
              <a:gd name="T97" fmla="*/ 27 h 109"/>
              <a:gd name="T98" fmla="*/ 15 w 101"/>
              <a:gd name="T99" fmla="*/ 18 h 109"/>
              <a:gd name="T100" fmla="*/ 19 w 101"/>
              <a:gd name="T101" fmla="*/ 15 h 109"/>
              <a:gd name="T102" fmla="*/ 26 w 101"/>
              <a:gd name="T103" fmla="*/ 73 h 109"/>
              <a:gd name="T104" fmla="*/ 19 w 101"/>
              <a:gd name="T105" fmla="*/ 86 h 109"/>
              <a:gd name="T106" fmla="*/ 15 w 101"/>
              <a:gd name="T107" fmla="*/ 82 h 109"/>
              <a:gd name="T108" fmla="*/ 24 w 101"/>
              <a:gd name="T109" fmla="*/ 73 h 109"/>
              <a:gd name="T110" fmla="*/ 18 w 101"/>
              <a:gd name="T111" fmla="*/ 50 h 109"/>
              <a:gd name="T112" fmla="*/ 15 w 101"/>
              <a:gd name="T113" fmla="*/ 48 h 109"/>
              <a:gd name="T114" fmla="*/ 0 w 101"/>
              <a:gd name="T115" fmla="*/ 50 h 109"/>
              <a:gd name="T116" fmla="*/ 15 w 101"/>
              <a:gd name="T117" fmla="*/ 5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09">
                <a:moveTo>
                  <a:pt x="76" y="62"/>
                </a:moveTo>
                <a:cubicBezTo>
                  <a:pt x="78" y="58"/>
                  <a:pt x="78" y="54"/>
                  <a:pt x="78" y="50"/>
                </a:cubicBezTo>
                <a:cubicBezTo>
                  <a:pt x="78" y="46"/>
                  <a:pt x="78" y="42"/>
                  <a:pt x="76" y="38"/>
                </a:cubicBezTo>
                <a:cubicBezTo>
                  <a:pt x="76" y="62"/>
                  <a:pt x="76" y="62"/>
                  <a:pt x="76" y="62"/>
                </a:cubicBezTo>
                <a:close/>
                <a:moveTo>
                  <a:pt x="76" y="79"/>
                </a:moveTo>
                <a:cubicBezTo>
                  <a:pt x="76" y="73"/>
                  <a:pt x="76" y="73"/>
                  <a:pt x="76" y="73"/>
                </a:cubicBezTo>
                <a:cubicBezTo>
                  <a:pt x="77" y="73"/>
                  <a:pt x="77" y="73"/>
                  <a:pt x="78" y="73"/>
                </a:cubicBezTo>
                <a:cubicBezTo>
                  <a:pt x="78" y="73"/>
                  <a:pt x="78" y="73"/>
                  <a:pt x="78" y="73"/>
                </a:cubicBezTo>
                <a:cubicBezTo>
                  <a:pt x="86" y="82"/>
                  <a:pt x="86" y="82"/>
                  <a:pt x="86" y="82"/>
                </a:cubicBezTo>
                <a:cubicBezTo>
                  <a:pt x="87" y="83"/>
                  <a:pt x="87" y="85"/>
                  <a:pt x="86" y="86"/>
                </a:cubicBezTo>
                <a:cubicBezTo>
                  <a:pt x="85" y="87"/>
                  <a:pt x="84" y="87"/>
                  <a:pt x="83" y="86"/>
                </a:cubicBezTo>
                <a:cubicBezTo>
                  <a:pt x="76" y="79"/>
                  <a:pt x="76" y="79"/>
                  <a:pt x="76" y="79"/>
                </a:cubicBezTo>
                <a:close/>
                <a:moveTo>
                  <a:pt x="76" y="28"/>
                </a:moveTo>
                <a:cubicBezTo>
                  <a:pt x="76" y="22"/>
                  <a:pt x="76" y="22"/>
                  <a:pt x="76" y="22"/>
                </a:cubicBezTo>
                <a:cubicBezTo>
                  <a:pt x="83" y="15"/>
                  <a:pt x="83" y="15"/>
                  <a:pt x="83" y="15"/>
                </a:cubicBezTo>
                <a:cubicBezTo>
                  <a:pt x="84" y="14"/>
                  <a:pt x="85" y="14"/>
                  <a:pt x="86" y="15"/>
                </a:cubicBezTo>
                <a:cubicBezTo>
                  <a:pt x="87" y="16"/>
                  <a:pt x="87" y="17"/>
                  <a:pt x="86" y="18"/>
                </a:cubicBezTo>
                <a:cubicBezTo>
                  <a:pt x="78" y="27"/>
                  <a:pt x="78" y="27"/>
                  <a:pt x="78" y="27"/>
                </a:cubicBezTo>
                <a:cubicBezTo>
                  <a:pt x="78" y="27"/>
                  <a:pt x="78" y="27"/>
                  <a:pt x="78" y="27"/>
                </a:cubicBezTo>
                <a:cubicBezTo>
                  <a:pt x="77" y="28"/>
                  <a:pt x="77" y="28"/>
                  <a:pt x="76" y="28"/>
                </a:cubicBezTo>
                <a:close/>
                <a:moveTo>
                  <a:pt x="99" y="48"/>
                </a:moveTo>
                <a:cubicBezTo>
                  <a:pt x="99" y="48"/>
                  <a:pt x="99" y="48"/>
                  <a:pt x="99" y="48"/>
                </a:cubicBezTo>
                <a:cubicBezTo>
                  <a:pt x="86" y="48"/>
                  <a:pt x="86" y="48"/>
                  <a:pt x="86" y="48"/>
                </a:cubicBezTo>
                <a:cubicBezTo>
                  <a:pt x="85" y="48"/>
                  <a:pt x="84" y="49"/>
                  <a:pt x="84" y="50"/>
                </a:cubicBezTo>
                <a:cubicBezTo>
                  <a:pt x="84" y="52"/>
                  <a:pt x="85" y="53"/>
                  <a:pt x="86" y="53"/>
                </a:cubicBezTo>
                <a:cubicBezTo>
                  <a:pt x="99" y="53"/>
                  <a:pt x="99" y="53"/>
                  <a:pt x="99" y="53"/>
                </a:cubicBezTo>
                <a:cubicBezTo>
                  <a:pt x="100" y="53"/>
                  <a:pt x="101" y="52"/>
                  <a:pt x="101" y="50"/>
                </a:cubicBezTo>
                <a:cubicBezTo>
                  <a:pt x="101" y="49"/>
                  <a:pt x="100" y="48"/>
                  <a:pt x="99" y="48"/>
                </a:cubicBezTo>
                <a:close/>
                <a:moveTo>
                  <a:pt x="51" y="109"/>
                </a:moveTo>
                <a:cubicBezTo>
                  <a:pt x="53" y="109"/>
                  <a:pt x="53" y="109"/>
                  <a:pt x="53" y="109"/>
                </a:cubicBezTo>
                <a:cubicBezTo>
                  <a:pt x="60" y="109"/>
                  <a:pt x="66" y="103"/>
                  <a:pt x="66" y="95"/>
                </a:cubicBezTo>
                <a:cubicBezTo>
                  <a:pt x="66" y="73"/>
                  <a:pt x="66" y="73"/>
                  <a:pt x="66" y="73"/>
                </a:cubicBezTo>
                <a:cubicBezTo>
                  <a:pt x="70" y="70"/>
                  <a:pt x="74" y="67"/>
                  <a:pt x="76" y="62"/>
                </a:cubicBezTo>
                <a:cubicBezTo>
                  <a:pt x="76" y="38"/>
                  <a:pt x="76" y="38"/>
                  <a:pt x="76" y="38"/>
                </a:cubicBezTo>
                <a:cubicBezTo>
                  <a:pt x="71" y="29"/>
                  <a:pt x="62" y="22"/>
                  <a:pt x="51" y="22"/>
                </a:cubicBezTo>
                <a:cubicBezTo>
                  <a:pt x="51" y="28"/>
                  <a:pt x="51" y="28"/>
                  <a:pt x="51" y="28"/>
                </a:cubicBezTo>
                <a:cubicBezTo>
                  <a:pt x="57" y="28"/>
                  <a:pt x="62" y="31"/>
                  <a:pt x="66" y="35"/>
                </a:cubicBezTo>
                <a:cubicBezTo>
                  <a:pt x="70" y="39"/>
                  <a:pt x="73" y="44"/>
                  <a:pt x="73" y="50"/>
                </a:cubicBezTo>
                <a:cubicBezTo>
                  <a:pt x="73" y="58"/>
                  <a:pt x="68" y="65"/>
                  <a:pt x="62" y="69"/>
                </a:cubicBezTo>
                <a:cubicBezTo>
                  <a:pt x="62" y="69"/>
                  <a:pt x="62" y="69"/>
                  <a:pt x="62" y="69"/>
                </a:cubicBezTo>
                <a:cubicBezTo>
                  <a:pt x="61" y="70"/>
                  <a:pt x="61" y="71"/>
                  <a:pt x="61" y="72"/>
                </a:cubicBezTo>
                <a:cubicBezTo>
                  <a:pt x="61" y="84"/>
                  <a:pt x="61" y="84"/>
                  <a:pt x="61" y="84"/>
                </a:cubicBezTo>
                <a:cubicBezTo>
                  <a:pt x="51" y="84"/>
                  <a:pt x="51" y="84"/>
                  <a:pt x="51" y="84"/>
                </a:cubicBezTo>
                <a:cubicBezTo>
                  <a:pt x="51" y="109"/>
                  <a:pt x="51" y="109"/>
                  <a:pt x="51" y="109"/>
                </a:cubicBezTo>
                <a:close/>
                <a:moveTo>
                  <a:pt x="76" y="22"/>
                </a:moveTo>
                <a:cubicBezTo>
                  <a:pt x="76" y="28"/>
                  <a:pt x="76" y="28"/>
                  <a:pt x="76" y="28"/>
                </a:cubicBezTo>
                <a:cubicBezTo>
                  <a:pt x="75" y="28"/>
                  <a:pt x="75" y="28"/>
                  <a:pt x="74" y="27"/>
                </a:cubicBezTo>
                <a:cubicBezTo>
                  <a:pt x="73" y="26"/>
                  <a:pt x="73" y="24"/>
                  <a:pt x="74" y="23"/>
                </a:cubicBezTo>
                <a:cubicBezTo>
                  <a:pt x="76" y="22"/>
                  <a:pt x="76" y="22"/>
                  <a:pt x="76" y="22"/>
                </a:cubicBezTo>
                <a:close/>
                <a:moveTo>
                  <a:pt x="76" y="73"/>
                </a:moveTo>
                <a:cubicBezTo>
                  <a:pt x="76" y="79"/>
                  <a:pt x="76" y="79"/>
                  <a:pt x="76" y="79"/>
                </a:cubicBezTo>
                <a:cubicBezTo>
                  <a:pt x="74" y="77"/>
                  <a:pt x="74" y="77"/>
                  <a:pt x="74" y="77"/>
                </a:cubicBezTo>
                <a:cubicBezTo>
                  <a:pt x="73" y="76"/>
                  <a:pt x="73" y="74"/>
                  <a:pt x="74" y="73"/>
                </a:cubicBezTo>
                <a:cubicBezTo>
                  <a:pt x="75" y="73"/>
                  <a:pt x="75" y="73"/>
                  <a:pt x="76" y="73"/>
                </a:cubicBezTo>
                <a:close/>
                <a:moveTo>
                  <a:pt x="51" y="17"/>
                </a:moveTo>
                <a:cubicBezTo>
                  <a:pt x="51" y="0"/>
                  <a:pt x="51" y="0"/>
                  <a:pt x="51" y="0"/>
                </a:cubicBezTo>
                <a:cubicBezTo>
                  <a:pt x="51" y="0"/>
                  <a:pt x="51" y="0"/>
                  <a:pt x="51" y="0"/>
                </a:cubicBezTo>
                <a:cubicBezTo>
                  <a:pt x="52" y="0"/>
                  <a:pt x="53" y="1"/>
                  <a:pt x="53" y="2"/>
                </a:cubicBezTo>
                <a:cubicBezTo>
                  <a:pt x="53" y="15"/>
                  <a:pt x="53" y="15"/>
                  <a:pt x="53" y="15"/>
                </a:cubicBezTo>
                <a:cubicBezTo>
                  <a:pt x="53" y="16"/>
                  <a:pt x="52" y="17"/>
                  <a:pt x="51" y="17"/>
                </a:cubicBezTo>
                <a:cubicBezTo>
                  <a:pt x="51" y="17"/>
                  <a:pt x="51" y="17"/>
                  <a:pt x="51" y="17"/>
                </a:cubicBezTo>
                <a:close/>
                <a:moveTo>
                  <a:pt x="51" y="22"/>
                </a:moveTo>
                <a:cubicBezTo>
                  <a:pt x="40" y="22"/>
                  <a:pt x="30" y="29"/>
                  <a:pt x="26" y="38"/>
                </a:cubicBezTo>
                <a:cubicBezTo>
                  <a:pt x="26" y="62"/>
                  <a:pt x="26" y="62"/>
                  <a:pt x="26" y="62"/>
                </a:cubicBezTo>
                <a:cubicBezTo>
                  <a:pt x="28" y="67"/>
                  <a:pt x="31" y="71"/>
                  <a:pt x="35" y="74"/>
                </a:cubicBezTo>
                <a:cubicBezTo>
                  <a:pt x="35" y="95"/>
                  <a:pt x="35" y="95"/>
                  <a:pt x="35" y="95"/>
                </a:cubicBezTo>
                <a:cubicBezTo>
                  <a:pt x="35" y="103"/>
                  <a:pt x="42" y="109"/>
                  <a:pt x="49" y="109"/>
                </a:cubicBezTo>
                <a:cubicBezTo>
                  <a:pt x="51" y="109"/>
                  <a:pt x="51" y="109"/>
                  <a:pt x="51" y="109"/>
                </a:cubicBezTo>
                <a:cubicBezTo>
                  <a:pt x="51" y="84"/>
                  <a:pt x="51" y="84"/>
                  <a:pt x="51" y="84"/>
                </a:cubicBezTo>
                <a:cubicBezTo>
                  <a:pt x="41" y="84"/>
                  <a:pt x="41" y="84"/>
                  <a:pt x="41" y="84"/>
                </a:cubicBezTo>
                <a:cubicBezTo>
                  <a:pt x="41" y="72"/>
                  <a:pt x="41" y="72"/>
                  <a:pt x="41" y="72"/>
                </a:cubicBezTo>
                <a:cubicBezTo>
                  <a:pt x="41" y="71"/>
                  <a:pt x="41" y="70"/>
                  <a:pt x="40" y="69"/>
                </a:cubicBezTo>
                <a:cubicBezTo>
                  <a:pt x="33" y="66"/>
                  <a:pt x="28" y="58"/>
                  <a:pt x="28" y="50"/>
                </a:cubicBezTo>
                <a:cubicBezTo>
                  <a:pt x="28" y="44"/>
                  <a:pt x="31" y="39"/>
                  <a:pt x="35" y="35"/>
                </a:cubicBezTo>
                <a:cubicBezTo>
                  <a:pt x="39" y="31"/>
                  <a:pt x="44" y="28"/>
                  <a:pt x="51" y="28"/>
                </a:cubicBezTo>
                <a:cubicBezTo>
                  <a:pt x="51" y="22"/>
                  <a:pt x="51" y="22"/>
                  <a:pt x="51" y="22"/>
                </a:cubicBezTo>
                <a:close/>
                <a:moveTo>
                  <a:pt x="51" y="0"/>
                </a:moveTo>
                <a:cubicBezTo>
                  <a:pt x="51" y="17"/>
                  <a:pt x="51" y="17"/>
                  <a:pt x="51" y="17"/>
                </a:cubicBezTo>
                <a:cubicBezTo>
                  <a:pt x="49" y="17"/>
                  <a:pt x="48" y="16"/>
                  <a:pt x="48" y="15"/>
                </a:cubicBezTo>
                <a:cubicBezTo>
                  <a:pt x="48" y="2"/>
                  <a:pt x="48" y="2"/>
                  <a:pt x="48" y="2"/>
                </a:cubicBezTo>
                <a:cubicBezTo>
                  <a:pt x="48" y="1"/>
                  <a:pt x="49" y="0"/>
                  <a:pt x="51" y="0"/>
                </a:cubicBezTo>
                <a:close/>
                <a:moveTo>
                  <a:pt x="26" y="79"/>
                </a:moveTo>
                <a:cubicBezTo>
                  <a:pt x="26" y="73"/>
                  <a:pt x="26" y="73"/>
                  <a:pt x="26" y="73"/>
                </a:cubicBezTo>
                <a:cubicBezTo>
                  <a:pt x="26" y="73"/>
                  <a:pt x="27" y="73"/>
                  <a:pt x="28" y="73"/>
                </a:cubicBezTo>
                <a:cubicBezTo>
                  <a:pt x="29" y="74"/>
                  <a:pt x="29" y="76"/>
                  <a:pt x="28" y="77"/>
                </a:cubicBezTo>
                <a:cubicBezTo>
                  <a:pt x="26" y="79"/>
                  <a:pt x="26" y="79"/>
                  <a:pt x="26" y="79"/>
                </a:cubicBezTo>
                <a:close/>
                <a:moveTo>
                  <a:pt x="26" y="28"/>
                </a:moveTo>
                <a:cubicBezTo>
                  <a:pt x="26" y="21"/>
                  <a:pt x="26" y="21"/>
                  <a:pt x="26" y="21"/>
                </a:cubicBezTo>
                <a:cubicBezTo>
                  <a:pt x="28" y="23"/>
                  <a:pt x="28" y="23"/>
                  <a:pt x="28" y="23"/>
                </a:cubicBezTo>
                <a:cubicBezTo>
                  <a:pt x="29" y="24"/>
                  <a:pt x="29" y="26"/>
                  <a:pt x="28" y="27"/>
                </a:cubicBezTo>
                <a:cubicBezTo>
                  <a:pt x="27" y="28"/>
                  <a:pt x="26" y="28"/>
                  <a:pt x="26" y="28"/>
                </a:cubicBezTo>
                <a:close/>
                <a:moveTo>
                  <a:pt x="26" y="38"/>
                </a:moveTo>
                <a:cubicBezTo>
                  <a:pt x="24" y="42"/>
                  <a:pt x="23" y="46"/>
                  <a:pt x="23" y="50"/>
                </a:cubicBezTo>
                <a:cubicBezTo>
                  <a:pt x="23" y="55"/>
                  <a:pt x="24" y="59"/>
                  <a:pt x="26" y="62"/>
                </a:cubicBezTo>
                <a:cubicBezTo>
                  <a:pt x="26" y="38"/>
                  <a:pt x="26" y="38"/>
                  <a:pt x="26" y="38"/>
                </a:cubicBezTo>
                <a:close/>
                <a:moveTo>
                  <a:pt x="26" y="21"/>
                </a:moveTo>
                <a:cubicBezTo>
                  <a:pt x="26" y="28"/>
                  <a:pt x="26" y="28"/>
                  <a:pt x="26" y="28"/>
                </a:cubicBezTo>
                <a:cubicBezTo>
                  <a:pt x="25" y="28"/>
                  <a:pt x="24" y="27"/>
                  <a:pt x="24" y="27"/>
                </a:cubicBezTo>
                <a:cubicBezTo>
                  <a:pt x="24" y="27"/>
                  <a:pt x="24" y="27"/>
                  <a:pt x="24" y="27"/>
                </a:cubicBezTo>
                <a:cubicBezTo>
                  <a:pt x="15" y="18"/>
                  <a:pt x="15" y="18"/>
                  <a:pt x="15" y="18"/>
                </a:cubicBezTo>
                <a:cubicBezTo>
                  <a:pt x="14" y="17"/>
                  <a:pt x="14" y="16"/>
                  <a:pt x="15" y="15"/>
                </a:cubicBezTo>
                <a:cubicBezTo>
                  <a:pt x="16" y="14"/>
                  <a:pt x="18" y="14"/>
                  <a:pt x="19" y="15"/>
                </a:cubicBezTo>
                <a:cubicBezTo>
                  <a:pt x="26" y="21"/>
                  <a:pt x="26" y="21"/>
                  <a:pt x="26" y="21"/>
                </a:cubicBezTo>
                <a:close/>
                <a:moveTo>
                  <a:pt x="26" y="73"/>
                </a:moveTo>
                <a:cubicBezTo>
                  <a:pt x="26" y="79"/>
                  <a:pt x="26" y="79"/>
                  <a:pt x="26" y="79"/>
                </a:cubicBezTo>
                <a:cubicBezTo>
                  <a:pt x="19" y="86"/>
                  <a:pt x="19" y="86"/>
                  <a:pt x="19" y="86"/>
                </a:cubicBezTo>
                <a:cubicBezTo>
                  <a:pt x="18" y="87"/>
                  <a:pt x="16" y="87"/>
                  <a:pt x="15" y="86"/>
                </a:cubicBezTo>
                <a:cubicBezTo>
                  <a:pt x="14" y="85"/>
                  <a:pt x="14" y="83"/>
                  <a:pt x="15" y="82"/>
                </a:cubicBezTo>
                <a:cubicBezTo>
                  <a:pt x="24" y="73"/>
                  <a:pt x="24" y="73"/>
                  <a:pt x="24" y="73"/>
                </a:cubicBezTo>
                <a:cubicBezTo>
                  <a:pt x="24" y="73"/>
                  <a:pt x="24" y="73"/>
                  <a:pt x="24" y="73"/>
                </a:cubicBezTo>
                <a:cubicBezTo>
                  <a:pt x="24" y="73"/>
                  <a:pt x="25" y="73"/>
                  <a:pt x="26" y="73"/>
                </a:cubicBezTo>
                <a:close/>
                <a:moveTo>
                  <a:pt x="18" y="50"/>
                </a:moveTo>
                <a:cubicBezTo>
                  <a:pt x="18" y="50"/>
                  <a:pt x="18" y="50"/>
                  <a:pt x="18" y="50"/>
                </a:cubicBezTo>
                <a:cubicBezTo>
                  <a:pt x="18" y="49"/>
                  <a:pt x="17" y="48"/>
                  <a:pt x="15" y="48"/>
                </a:cubicBezTo>
                <a:cubicBezTo>
                  <a:pt x="3" y="48"/>
                  <a:pt x="3" y="48"/>
                  <a:pt x="3" y="48"/>
                </a:cubicBezTo>
                <a:cubicBezTo>
                  <a:pt x="2" y="48"/>
                  <a:pt x="0" y="49"/>
                  <a:pt x="0" y="50"/>
                </a:cubicBezTo>
                <a:cubicBezTo>
                  <a:pt x="0" y="52"/>
                  <a:pt x="2" y="53"/>
                  <a:pt x="3" y="53"/>
                </a:cubicBezTo>
                <a:cubicBezTo>
                  <a:pt x="15" y="53"/>
                  <a:pt x="15" y="53"/>
                  <a:pt x="15" y="53"/>
                </a:cubicBezTo>
                <a:cubicBezTo>
                  <a:pt x="17" y="53"/>
                  <a:pt x="18" y="52"/>
                  <a:pt x="18" y="50"/>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9" name="矩形 108"/>
          <p:cNvSpPr/>
          <p:nvPr/>
        </p:nvSpPr>
        <p:spPr>
          <a:xfrm>
            <a:off x="770027" y="615890"/>
            <a:ext cx="5444119" cy="461665"/>
          </a:xfrm>
          <a:prstGeom prst="rect">
            <a:avLst/>
          </a:prstGeom>
        </p:spPr>
        <p:txBody>
          <a:bodyPr wrap="none">
            <a:spAutoFit/>
          </a:bodyPr>
          <a:lstStyle/>
          <a:p>
            <a:r>
              <a:rPr lang="zh-CN" altLang="en-US" sz="2400" b="1" dirty="0" smtClean="0">
                <a:latin typeface="+mn-ea"/>
                <a:ea typeface="+mn-ea"/>
              </a:rPr>
              <a:t>七、一般纳税人转登记政策延续并扩围</a:t>
            </a:r>
          </a:p>
        </p:txBody>
      </p:sp>
      <p:sp>
        <p:nvSpPr>
          <p:cNvPr id="110" name="Rectangle 1"/>
          <p:cNvSpPr>
            <a:spLocks noChangeArrowheads="1"/>
          </p:cNvSpPr>
          <p:nvPr/>
        </p:nvSpPr>
        <p:spPr bwMode="auto">
          <a:xfrm>
            <a:off x="285720" y="950084"/>
            <a:ext cx="8572560" cy="424731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defTabSz="914400" eaLnBrk="0" hangingPunct="0">
              <a:lnSpc>
                <a:spcPct val="150000"/>
              </a:lnSpc>
              <a:buFont typeface="Wingdings" pitchFamily="2" charset="2"/>
              <a:buChar char="Ø"/>
            </a:pPr>
            <a:r>
              <a:rPr kumimoji="0" lang="en-US" altLang="zh-CN" sz="1800" b="1" i="0" u="none" strike="noStrike" cap="none" normalizeH="0" baseline="0" dirty="0" smtClean="0">
                <a:ln>
                  <a:noFill/>
                </a:ln>
                <a:solidFill>
                  <a:srgbClr val="FF0000"/>
                </a:solidFill>
                <a:effectLst/>
                <a:latin typeface="+mn-ea"/>
                <a:ea typeface="+mn-ea"/>
                <a:cs typeface="仿宋_GB2312" charset="-122"/>
              </a:rPr>
              <a:t> </a:t>
            </a:r>
            <a:r>
              <a:rPr lang="zh-CN" altLang="en-US" sz="1800" b="1" dirty="0" smtClean="0">
                <a:solidFill>
                  <a:srgbClr val="FF0000"/>
                </a:solidFill>
                <a:latin typeface="+mn-ea"/>
                <a:ea typeface="+mn-ea"/>
                <a:cs typeface="仿宋_GB2312" charset="-122"/>
              </a:rPr>
              <a:t>背景</a:t>
            </a:r>
            <a:r>
              <a:rPr kumimoji="0" lang="en-US" altLang="zh-CN" sz="1800" b="1" i="0" u="none" strike="noStrike" cap="none" normalizeH="0" baseline="0" dirty="0" smtClean="0">
                <a:ln>
                  <a:noFill/>
                </a:ln>
                <a:solidFill>
                  <a:srgbClr val="FF0000"/>
                </a:solidFill>
                <a:effectLst/>
                <a:latin typeface="+mn-ea"/>
                <a:ea typeface="+mn-ea"/>
                <a:cs typeface="仿宋_GB2312" charset="-122"/>
              </a:rPr>
              <a:t>:</a:t>
            </a:r>
            <a:r>
              <a:rPr lang="en-US" sz="1800" dirty="0" smtClean="0"/>
              <a:t> </a:t>
            </a:r>
            <a:r>
              <a:rPr lang="en-US" altLang="en-US" sz="1800" dirty="0" smtClean="0">
                <a:latin typeface="+mn-ea"/>
                <a:ea typeface="+mn-ea"/>
                <a:cs typeface="仿宋_GB2312" charset="-122"/>
              </a:rPr>
              <a:t>2018</a:t>
            </a:r>
            <a:r>
              <a:rPr lang="zh-CN" altLang="en-US" sz="1800" dirty="0" smtClean="0">
                <a:latin typeface="+mn-ea"/>
                <a:ea typeface="+mn-ea"/>
                <a:cs typeface="仿宋_GB2312" charset="-122"/>
              </a:rPr>
              <a:t>年，将小规模纳税人标准统一至</a:t>
            </a:r>
            <a:r>
              <a:rPr lang="en-US" altLang="en-US" sz="1800" dirty="0" smtClean="0">
                <a:latin typeface="+mn-ea"/>
                <a:ea typeface="+mn-ea"/>
                <a:cs typeface="仿宋_GB2312" charset="-122"/>
              </a:rPr>
              <a:t>500</a:t>
            </a:r>
            <a:r>
              <a:rPr lang="zh-CN" altLang="en-US" sz="1800" dirty="0" smtClean="0">
                <a:latin typeface="+mn-ea"/>
                <a:ea typeface="+mn-ea"/>
                <a:cs typeface="仿宋_GB2312" charset="-122"/>
              </a:rPr>
              <a:t>万元时，允许此前按照较低标准认定（登记）的一般纳税人，在</a:t>
            </a:r>
            <a:r>
              <a:rPr lang="en-US" altLang="en-US" sz="1800" dirty="0" smtClean="0">
                <a:latin typeface="+mn-ea"/>
                <a:ea typeface="+mn-ea"/>
                <a:cs typeface="仿宋_GB2312" charset="-122"/>
              </a:rPr>
              <a:t>2018</a:t>
            </a:r>
            <a:r>
              <a:rPr lang="zh-CN" altLang="en-US" sz="1800" dirty="0" smtClean="0">
                <a:latin typeface="+mn-ea"/>
                <a:ea typeface="+mn-ea"/>
                <a:cs typeface="仿宋_GB2312" charset="-122"/>
              </a:rPr>
              <a:t>年年底前自愿选择转登记为小规模纳税人。此次减税政策中，该条款</a:t>
            </a:r>
            <a:r>
              <a:rPr lang="en-US" altLang="zh-CN" sz="1800" dirty="0" smtClean="0">
                <a:latin typeface="+mn-ea"/>
                <a:ea typeface="+mn-ea"/>
                <a:cs typeface="仿宋_GB2312" charset="-122"/>
              </a:rPr>
              <a:t>2019</a:t>
            </a:r>
            <a:r>
              <a:rPr lang="zh-CN" altLang="en-US" sz="1800" dirty="0" smtClean="0">
                <a:latin typeface="+mn-ea"/>
                <a:ea typeface="+mn-ea"/>
                <a:cs typeface="仿宋_GB2312" charset="-122"/>
              </a:rPr>
              <a:t>年延续并扩围使用。</a:t>
            </a:r>
            <a:endParaRPr lang="en-US" altLang="zh-CN" sz="1800" dirty="0" smtClean="0">
              <a:latin typeface="+mn-ea"/>
              <a:ea typeface="+mn-ea"/>
              <a:cs typeface="仿宋_GB2312" charset="-122"/>
            </a:endParaRPr>
          </a:p>
          <a:p>
            <a:pPr lvl="0" defTabSz="914400" eaLnBrk="0" hangingPunct="0">
              <a:lnSpc>
                <a:spcPct val="150000"/>
              </a:lnSpc>
              <a:buFont typeface="Wingdings" pitchFamily="2" charset="2"/>
              <a:buChar char="Ø"/>
            </a:pPr>
            <a:r>
              <a:rPr lang="zh-CN" altLang="en-US" sz="1800" b="1" dirty="0" smtClean="0">
                <a:solidFill>
                  <a:srgbClr val="FF0000"/>
                </a:solidFill>
                <a:latin typeface="+mn-ea"/>
                <a:ea typeface="+mn-ea"/>
                <a:cs typeface="仿宋_GB2312" charset="-122"/>
              </a:rPr>
              <a:t> 注意：</a:t>
            </a:r>
            <a:r>
              <a:rPr lang="en-US" altLang="zh-CN" sz="1800" b="1" dirty="0" smtClean="0">
                <a:solidFill>
                  <a:srgbClr val="FF0000"/>
                </a:solidFill>
                <a:latin typeface="+mn-ea"/>
                <a:ea typeface="+mn-ea"/>
                <a:cs typeface="仿宋_GB2312" charset="-122"/>
              </a:rPr>
              <a:t>1.</a:t>
            </a:r>
            <a:r>
              <a:rPr lang="zh-CN" altLang="en-US" sz="1800" dirty="0" smtClean="0">
                <a:latin typeface="+mn-ea"/>
                <a:ea typeface="+mn-ea"/>
              </a:rPr>
              <a:t>转登记日前连续</a:t>
            </a:r>
            <a:r>
              <a:rPr lang="en-US" sz="1800" dirty="0" smtClean="0">
                <a:latin typeface="+mn-ea"/>
                <a:ea typeface="+mn-ea"/>
              </a:rPr>
              <a:t>12</a:t>
            </a:r>
            <a:r>
              <a:rPr lang="zh-CN" altLang="en-US" sz="1800" dirty="0" smtClean="0">
                <a:latin typeface="+mn-ea"/>
                <a:ea typeface="+mn-ea"/>
              </a:rPr>
              <a:t>个月或者</a:t>
            </a:r>
            <a:r>
              <a:rPr lang="en-US" sz="1800" dirty="0" smtClean="0">
                <a:latin typeface="+mn-ea"/>
                <a:ea typeface="+mn-ea"/>
              </a:rPr>
              <a:t>4</a:t>
            </a:r>
            <a:r>
              <a:rPr lang="zh-CN" altLang="en-US" sz="1800" dirty="0" smtClean="0">
                <a:latin typeface="+mn-ea"/>
                <a:ea typeface="+mn-ea"/>
              </a:rPr>
              <a:t>个季度累计销售额未超过</a:t>
            </a:r>
            <a:r>
              <a:rPr lang="en-US" sz="1800" dirty="0" smtClean="0">
                <a:latin typeface="+mn-ea"/>
                <a:ea typeface="+mn-ea"/>
              </a:rPr>
              <a:t>500</a:t>
            </a:r>
            <a:r>
              <a:rPr lang="zh-CN" altLang="en-US" sz="1800" dirty="0" smtClean="0">
                <a:latin typeface="+mn-ea"/>
                <a:ea typeface="+mn-ea"/>
              </a:rPr>
              <a:t>万元的，包括营改增试点纳税人在内的</a:t>
            </a:r>
            <a:r>
              <a:rPr lang="zh-CN" altLang="en-US" sz="1800" b="1" dirty="0" smtClean="0">
                <a:solidFill>
                  <a:srgbClr val="FF0000"/>
                </a:solidFill>
                <a:latin typeface="+mn-ea"/>
                <a:ea typeface="+mn-ea"/>
              </a:rPr>
              <a:t>所有</a:t>
            </a:r>
            <a:r>
              <a:rPr lang="zh-CN" altLang="en-US" sz="1800" dirty="0" smtClean="0">
                <a:latin typeface="+mn-ea"/>
                <a:ea typeface="+mn-ea"/>
              </a:rPr>
              <a:t>增值税一般纳税人。</a:t>
            </a:r>
            <a:r>
              <a:rPr lang="zh-CN" altLang="en-US" sz="1800" b="1" dirty="0" smtClean="0">
                <a:solidFill>
                  <a:srgbClr val="FF0000"/>
                </a:solidFill>
                <a:latin typeface="+mn-ea"/>
                <a:ea typeface="+mn-ea"/>
              </a:rPr>
              <a:t>在</a:t>
            </a:r>
            <a:r>
              <a:rPr lang="en-US" sz="1800" b="1" dirty="0" smtClean="0">
                <a:solidFill>
                  <a:srgbClr val="FF0000"/>
                </a:solidFill>
                <a:latin typeface="+mn-ea"/>
                <a:ea typeface="+mn-ea"/>
              </a:rPr>
              <a:t>2019</a:t>
            </a:r>
            <a:r>
              <a:rPr lang="zh-CN" altLang="en-US" sz="1800" b="1" dirty="0" smtClean="0">
                <a:solidFill>
                  <a:srgbClr val="FF0000"/>
                </a:solidFill>
                <a:latin typeface="+mn-ea"/>
                <a:ea typeface="+mn-ea"/>
              </a:rPr>
              <a:t>年</a:t>
            </a:r>
            <a:r>
              <a:rPr lang="en-US" sz="1800" b="1" dirty="0" smtClean="0">
                <a:solidFill>
                  <a:srgbClr val="FF0000"/>
                </a:solidFill>
                <a:latin typeface="+mn-ea"/>
                <a:ea typeface="+mn-ea"/>
              </a:rPr>
              <a:t>12</a:t>
            </a:r>
            <a:r>
              <a:rPr lang="zh-CN" altLang="en-US" sz="1800" b="1" dirty="0" smtClean="0">
                <a:solidFill>
                  <a:srgbClr val="FF0000"/>
                </a:solidFill>
                <a:latin typeface="+mn-ea"/>
                <a:ea typeface="+mn-ea"/>
              </a:rPr>
              <a:t>月</a:t>
            </a:r>
            <a:r>
              <a:rPr lang="en-US" sz="1800" b="1" dirty="0" smtClean="0">
                <a:solidFill>
                  <a:srgbClr val="FF0000"/>
                </a:solidFill>
                <a:latin typeface="+mn-ea"/>
                <a:ea typeface="+mn-ea"/>
              </a:rPr>
              <a:t>31</a:t>
            </a:r>
            <a:r>
              <a:rPr lang="zh-CN" altLang="en-US" sz="1800" b="1" dirty="0" smtClean="0">
                <a:solidFill>
                  <a:srgbClr val="FF0000"/>
                </a:solidFill>
                <a:latin typeface="+mn-ea"/>
                <a:ea typeface="+mn-ea"/>
              </a:rPr>
              <a:t>日前，</a:t>
            </a:r>
            <a:r>
              <a:rPr lang="zh-CN" altLang="en-US" sz="1800" dirty="0" smtClean="0">
                <a:latin typeface="+mn-ea"/>
                <a:ea typeface="+mn-ea"/>
              </a:rPr>
              <a:t>可以选择转登记为小规模纳税人。但是，一般纳税人在</a:t>
            </a:r>
            <a:r>
              <a:rPr lang="en-US" sz="1800" dirty="0" smtClean="0">
                <a:latin typeface="+mn-ea"/>
                <a:ea typeface="+mn-ea"/>
              </a:rPr>
              <a:t>2019</a:t>
            </a:r>
            <a:r>
              <a:rPr lang="zh-CN" altLang="en-US" sz="1800" dirty="0" smtClean="0">
                <a:latin typeface="+mn-ea"/>
                <a:ea typeface="+mn-ea"/>
              </a:rPr>
              <a:t>年内</a:t>
            </a:r>
            <a:r>
              <a:rPr lang="zh-CN" altLang="en-US" sz="1800" b="1" dirty="0" smtClean="0">
                <a:solidFill>
                  <a:srgbClr val="FF0000"/>
                </a:solidFill>
                <a:latin typeface="+mn-ea"/>
                <a:ea typeface="+mn-ea"/>
              </a:rPr>
              <a:t>只能选择转登记</a:t>
            </a:r>
            <a:r>
              <a:rPr lang="en-US" sz="1800" b="1" dirty="0" smtClean="0">
                <a:solidFill>
                  <a:srgbClr val="FF0000"/>
                </a:solidFill>
                <a:latin typeface="+mn-ea"/>
                <a:ea typeface="+mn-ea"/>
              </a:rPr>
              <a:t>1</a:t>
            </a:r>
            <a:r>
              <a:rPr lang="zh-CN" altLang="en-US" sz="1800" b="1" dirty="0" smtClean="0">
                <a:solidFill>
                  <a:srgbClr val="FF0000"/>
                </a:solidFill>
                <a:latin typeface="+mn-ea"/>
                <a:ea typeface="+mn-ea"/>
              </a:rPr>
              <a:t>次。</a:t>
            </a:r>
            <a:endParaRPr lang="en-US" altLang="zh-CN" sz="1800" b="1" dirty="0" smtClean="0">
              <a:solidFill>
                <a:srgbClr val="FF0000"/>
              </a:solidFill>
              <a:latin typeface="+mn-ea"/>
              <a:ea typeface="+mn-ea"/>
            </a:endParaRPr>
          </a:p>
          <a:p>
            <a:pPr defTabSz="914400" eaLnBrk="0" hangingPunct="0">
              <a:lnSpc>
                <a:spcPct val="150000"/>
              </a:lnSpc>
            </a:pPr>
            <a:r>
              <a:rPr lang="en-US" altLang="zh-CN" sz="1800" b="1" dirty="0" smtClean="0">
                <a:solidFill>
                  <a:srgbClr val="FF0000"/>
                </a:solidFill>
                <a:latin typeface="+mn-ea"/>
                <a:ea typeface="+mn-ea"/>
                <a:cs typeface="仿宋_GB2312" charset="-122"/>
              </a:rPr>
              <a:t>2.</a:t>
            </a:r>
            <a:r>
              <a:rPr lang="zh-CN" altLang="en-US" sz="1800" dirty="0" smtClean="0">
                <a:latin typeface="+mn-ea"/>
                <a:ea typeface="+mn-ea"/>
                <a:cs typeface="仿宋_GB2312" charset="-122"/>
              </a:rPr>
              <a:t>在</a:t>
            </a:r>
            <a:r>
              <a:rPr lang="en-US" altLang="en-US" sz="1800" dirty="0" smtClean="0">
                <a:latin typeface="+mn-ea"/>
                <a:ea typeface="+mn-ea"/>
                <a:cs typeface="仿宋_GB2312" charset="-122"/>
              </a:rPr>
              <a:t>2018</a:t>
            </a:r>
            <a:r>
              <a:rPr lang="zh-CN" altLang="en-US" sz="1800" dirty="0" smtClean="0">
                <a:latin typeface="+mn-ea"/>
                <a:ea typeface="+mn-ea"/>
                <a:cs typeface="仿宋_GB2312" charset="-122"/>
              </a:rPr>
              <a:t>年申请办理过转登记，又登记为一般纳税人的，在</a:t>
            </a:r>
            <a:r>
              <a:rPr lang="en-US" altLang="en-US" sz="1800" dirty="0" smtClean="0">
                <a:latin typeface="+mn-ea"/>
                <a:ea typeface="+mn-ea"/>
                <a:cs typeface="仿宋_GB2312" charset="-122"/>
              </a:rPr>
              <a:t>2019</a:t>
            </a:r>
            <a:r>
              <a:rPr lang="zh-CN" altLang="en-US" sz="1800" dirty="0" smtClean="0">
                <a:latin typeface="+mn-ea"/>
                <a:ea typeface="+mn-ea"/>
                <a:cs typeface="仿宋_GB2312" charset="-122"/>
              </a:rPr>
              <a:t>年仍可选择转登记为小规模纳税人。</a:t>
            </a:r>
            <a:endParaRPr lang="en-US" altLang="zh-CN" sz="1800" dirty="0" smtClean="0">
              <a:latin typeface="+mn-ea"/>
              <a:ea typeface="+mn-ea"/>
              <a:cs typeface="仿宋_GB2312" charset="-122"/>
            </a:endParaRPr>
          </a:p>
          <a:p>
            <a:pPr defTabSz="914400" eaLnBrk="0" hangingPunct="0">
              <a:lnSpc>
                <a:spcPct val="150000"/>
              </a:lnSpc>
            </a:pPr>
            <a:r>
              <a:rPr lang="en-US" altLang="zh-CN" sz="1800" b="1" dirty="0" smtClean="0">
                <a:solidFill>
                  <a:srgbClr val="FF0000"/>
                </a:solidFill>
                <a:latin typeface="+mn-ea"/>
                <a:ea typeface="+mn-ea"/>
              </a:rPr>
              <a:t>3.</a:t>
            </a:r>
            <a:r>
              <a:rPr lang="zh-CN" altLang="en-US" sz="1800" dirty="0" smtClean="0">
                <a:latin typeface="+mn-ea"/>
                <a:ea typeface="+mn-ea"/>
              </a:rPr>
              <a:t>转登记日前经营期不满</a:t>
            </a:r>
            <a:r>
              <a:rPr lang="en-US" altLang="en-US" sz="1800" dirty="0" smtClean="0">
                <a:latin typeface="+mn-ea"/>
                <a:ea typeface="+mn-ea"/>
              </a:rPr>
              <a:t>12</a:t>
            </a:r>
            <a:r>
              <a:rPr lang="zh-CN" altLang="en-US" sz="1800" dirty="0" smtClean="0">
                <a:latin typeface="+mn-ea"/>
                <a:ea typeface="+mn-ea"/>
              </a:rPr>
              <a:t>个月或者</a:t>
            </a:r>
            <a:r>
              <a:rPr lang="en-US" altLang="en-US" sz="1800" dirty="0" smtClean="0">
                <a:latin typeface="+mn-ea"/>
                <a:ea typeface="+mn-ea"/>
              </a:rPr>
              <a:t>4</a:t>
            </a:r>
            <a:r>
              <a:rPr lang="zh-CN" altLang="en-US" sz="1800" dirty="0" smtClean="0">
                <a:latin typeface="+mn-ea"/>
                <a:ea typeface="+mn-ea"/>
              </a:rPr>
              <a:t>个季度的，按照月（季度）平均应税销售额估算累计应税销售额</a:t>
            </a:r>
            <a:r>
              <a:rPr lang="en-US" altLang="en-US" sz="1800" dirty="0" smtClean="0">
                <a:latin typeface="+mn-ea"/>
                <a:ea typeface="+mn-ea"/>
              </a:rPr>
              <a:t>,</a:t>
            </a:r>
            <a:r>
              <a:rPr lang="zh-CN" altLang="en-US" sz="1800" dirty="0" smtClean="0">
                <a:latin typeface="+mn-ea"/>
                <a:ea typeface="+mn-ea"/>
              </a:rPr>
              <a:t>判断是否超过</a:t>
            </a:r>
            <a:r>
              <a:rPr lang="en-US" altLang="en-US" sz="1800" dirty="0" smtClean="0">
                <a:latin typeface="+mn-ea"/>
                <a:ea typeface="+mn-ea"/>
              </a:rPr>
              <a:t>500</a:t>
            </a:r>
            <a:r>
              <a:rPr lang="zh-CN" altLang="en-US" sz="1800" dirty="0" smtClean="0">
                <a:latin typeface="+mn-ea"/>
                <a:ea typeface="+mn-ea"/>
              </a:rPr>
              <a:t>万元。</a:t>
            </a:r>
          </a:p>
        </p:txBody>
      </p:sp>
    </p:spTree>
    <p:extLst>
      <p:ext uri="{BB962C8B-B14F-4D97-AF65-F5344CB8AC3E}">
        <p14:creationId xmlns:p14="http://schemas.microsoft.com/office/powerpoint/2010/main" xmlns="" val="1187729632"/>
      </p:ext>
    </p:extLst>
  </p:cSld>
  <p:clrMapOvr>
    <a:masterClrMapping/>
  </p:clrMapOvr>
  <mc:AlternateContent xmlns:mc="http://schemas.openxmlformats.org/markup-compatibility/2006">
    <mc:Choice xmlns:p14="http://schemas.microsoft.com/office/powerpoint/2010/main" xmlns="" Requires="p14">
      <p:transition spd="slow" p14:dur="1400" advTm="0">
        <p14:doors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Effect transition="in" filter="barn(inVertical)">
                                      <p:cBhvr>
                                        <p:cTn id="19" dur="500"/>
                                        <p:tgtEl>
                                          <p:spTgt spid="8"/>
                                        </p:tgtEl>
                                      </p:cBhvr>
                                    </p:animEffect>
                                  </p:childTnLst>
                                </p:cTn>
                              </p:par>
                              <p:par>
                                <p:cTn id="20" presetID="16" presetClass="entr" presetSubtype="21" fill="hold" grpId="0" nodeType="withEffect">
                                  <p:stCondLst>
                                    <p:cond delay="0"/>
                                  </p:stCondLst>
                                  <p:iterate type="lt">
                                    <p:tmPct val="10000"/>
                                  </p:iterate>
                                  <p:childTnLst>
                                    <p:set>
                                      <p:cBhvr>
                                        <p:cTn id="21" dur="1" fill="hold">
                                          <p:stCondLst>
                                            <p:cond delay="0"/>
                                          </p:stCondLst>
                                        </p:cTn>
                                        <p:tgtEl>
                                          <p:spTgt spid="9"/>
                                        </p:tgtEl>
                                        <p:attrNameLst>
                                          <p:attrName>style.visibility</p:attrName>
                                        </p:attrNameLst>
                                      </p:cBhvr>
                                      <p:to>
                                        <p:strVal val="visible"/>
                                      </p:to>
                                    </p:set>
                                    <p:animEffect transition="in" filter="barn(inVertical)">
                                      <p:cBhvr>
                                        <p:cTn id="22" dur="500"/>
                                        <p:tgtEl>
                                          <p:spTgt spid="9"/>
                                        </p:tgtEl>
                                      </p:cBhvr>
                                    </p:animEffect>
                                  </p:childTnLst>
                                </p:cTn>
                              </p:par>
                            </p:childTnLst>
                          </p:cTn>
                        </p:par>
                        <p:par>
                          <p:cTn id="23" fill="hold">
                            <p:stCondLst>
                              <p:cond delay="800"/>
                            </p:stCondLst>
                            <p:childTnLst>
                              <p:par>
                                <p:cTn id="24" presetID="2" presetClass="entr" presetSubtype="4"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500" fill="hold"/>
                                        <p:tgtEl>
                                          <p:spTgt spid="12"/>
                                        </p:tgtEl>
                                        <p:attrNameLst>
                                          <p:attrName>ppt_x</p:attrName>
                                        </p:attrNameLst>
                                      </p:cBhvr>
                                      <p:tavLst>
                                        <p:tav tm="0">
                                          <p:val>
                                            <p:strVal val="#ppt_x"/>
                                          </p:val>
                                        </p:tav>
                                        <p:tav tm="100000">
                                          <p:val>
                                            <p:strVal val="#ppt_x"/>
                                          </p:val>
                                        </p:tav>
                                      </p:tavLst>
                                    </p:anim>
                                    <p:anim calcmode="lin" valueType="num">
                                      <p:cBhvr additive="base">
                                        <p:cTn id="27" dur="500" fill="hold"/>
                                        <p:tgtEl>
                                          <p:spTgt spid="12"/>
                                        </p:tgtEl>
                                        <p:attrNameLst>
                                          <p:attrName>ppt_y</p:attrName>
                                        </p:attrNameLst>
                                      </p:cBhvr>
                                      <p:tavLst>
                                        <p:tav tm="0">
                                          <p:val>
                                            <p:strVal val="1+#ppt_h/2"/>
                                          </p:val>
                                        </p:tav>
                                        <p:tav tm="100000">
                                          <p:val>
                                            <p:strVal val="#ppt_y"/>
                                          </p:val>
                                        </p:tav>
                                      </p:tavLst>
                                    </p:anim>
                                  </p:childTnLst>
                                </p:cTn>
                              </p:par>
                            </p:childTnLst>
                          </p:cTn>
                        </p:par>
                        <p:par>
                          <p:cTn id="28" fill="hold">
                            <p:stCondLst>
                              <p:cond delay="1300"/>
                            </p:stCondLst>
                            <p:childTnLst>
                              <p:par>
                                <p:cTn id="29" presetID="2" presetClass="entr" presetSubtype="4"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par>
                          <p:cTn id="33" fill="hold">
                            <p:stCondLst>
                              <p:cond delay="1800"/>
                            </p:stCondLst>
                            <p:childTnLst>
                              <p:par>
                                <p:cTn id="34" presetID="2" presetClass="entr" presetSubtype="4"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additive="base">
                                        <p:cTn id="36" dur="500" fill="hold"/>
                                        <p:tgtEl>
                                          <p:spTgt spid="11"/>
                                        </p:tgtEl>
                                        <p:attrNameLst>
                                          <p:attrName>ppt_x</p:attrName>
                                        </p:attrNameLst>
                                      </p:cBhvr>
                                      <p:tavLst>
                                        <p:tav tm="0">
                                          <p:val>
                                            <p:strVal val="#ppt_x"/>
                                          </p:val>
                                        </p:tav>
                                        <p:tav tm="100000">
                                          <p:val>
                                            <p:strVal val="#ppt_x"/>
                                          </p:val>
                                        </p:tav>
                                      </p:tavLst>
                                    </p:anim>
                                    <p:anim calcmode="lin" valueType="num">
                                      <p:cBhvr additive="base">
                                        <p:cTn id="37" dur="500" fill="hold"/>
                                        <p:tgtEl>
                                          <p:spTgt spid="11"/>
                                        </p:tgtEl>
                                        <p:attrNameLst>
                                          <p:attrName>ppt_y</p:attrName>
                                        </p:attrNameLst>
                                      </p:cBhvr>
                                      <p:tavLst>
                                        <p:tav tm="0">
                                          <p:val>
                                            <p:strVal val="1+#ppt_h/2"/>
                                          </p:val>
                                        </p:tav>
                                        <p:tav tm="100000">
                                          <p:val>
                                            <p:strVal val="#ppt_y"/>
                                          </p:val>
                                        </p:tav>
                                      </p:tavLst>
                                    </p:anim>
                                  </p:childTnLst>
                                </p:cTn>
                              </p:par>
                            </p:childTnLst>
                          </p:cTn>
                        </p:par>
                        <p:par>
                          <p:cTn id="38" fill="hold">
                            <p:stCondLst>
                              <p:cond delay="2300"/>
                            </p:stCondLst>
                            <p:childTnLst>
                              <p:par>
                                <p:cTn id="39" presetID="2" presetClass="entr" presetSubtype="2"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500" fill="hold"/>
                                        <p:tgtEl>
                                          <p:spTgt spid="13"/>
                                        </p:tgtEl>
                                        <p:attrNameLst>
                                          <p:attrName>ppt_x</p:attrName>
                                        </p:attrNameLst>
                                      </p:cBhvr>
                                      <p:tavLst>
                                        <p:tav tm="0">
                                          <p:val>
                                            <p:strVal val="1+#ppt_w/2"/>
                                          </p:val>
                                        </p:tav>
                                        <p:tav tm="100000">
                                          <p:val>
                                            <p:strVal val="#ppt_x"/>
                                          </p:val>
                                        </p:tav>
                                      </p:tavLst>
                                    </p:anim>
                                    <p:anim calcmode="lin" valueType="num">
                                      <p:cBhvr additive="base">
                                        <p:cTn id="42" dur="500" fill="hold"/>
                                        <p:tgtEl>
                                          <p:spTgt spid="13"/>
                                        </p:tgtEl>
                                        <p:attrNameLst>
                                          <p:attrName>ppt_y</p:attrName>
                                        </p:attrNameLst>
                                      </p:cBhvr>
                                      <p:tavLst>
                                        <p:tav tm="0">
                                          <p:val>
                                            <p:strVal val="#ppt_y"/>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additive="base">
                                        <p:cTn id="45" dur="500" fill="hold"/>
                                        <p:tgtEl>
                                          <p:spTgt spid="14"/>
                                        </p:tgtEl>
                                        <p:attrNameLst>
                                          <p:attrName>ppt_x</p:attrName>
                                        </p:attrNameLst>
                                      </p:cBhvr>
                                      <p:tavLst>
                                        <p:tav tm="0">
                                          <p:val>
                                            <p:strVal val="#ppt_x"/>
                                          </p:val>
                                        </p:tav>
                                        <p:tav tm="100000">
                                          <p:val>
                                            <p:strVal val="#ppt_x"/>
                                          </p:val>
                                        </p:tav>
                                      </p:tavLst>
                                    </p:anim>
                                    <p:anim calcmode="lin" valueType="num">
                                      <p:cBhvr additive="base">
                                        <p:cTn id="46" dur="500" fill="hold"/>
                                        <p:tgtEl>
                                          <p:spTgt spid="14"/>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additive="base">
                                        <p:cTn id="49" dur="500" fill="hold"/>
                                        <p:tgtEl>
                                          <p:spTgt spid="15"/>
                                        </p:tgtEl>
                                        <p:attrNameLst>
                                          <p:attrName>ppt_x</p:attrName>
                                        </p:attrNameLst>
                                      </p:cBhvr>
                                      <p:tavLst>
                                        <p:tav tm="0">
                                          <p:val>
                                            <p:strVal val="#ppt_x"/>
                                          </p:val>
                                        </p:tav>
                                        <p:tav tm="100000">
                                          <p:val>
                                            <p:strVal val="#ppt_x"/>
                                          </p:val>
                                        </p:tav>
                                      </p:tavLst>
                                    </p:anim>
                                    <p:anim calcmode="lin" valueType="num">
                                      <p:cBhvr additive="base">
                                        <p:cTn id="50" dur="500" fill="hold"/>
                                        <p:tgtEl>
                                          <p:spTgt spid="15"/>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16"/>
                                        </p:tgtEl>
                                        <p:attrNameLst>
                                          <p:attrName>style.visibility</p:attrName>
                                        </p:attrNameLst>
                                      </p:cBhvr>
                                      <p:to>
                                        <p:strVal val="visible"/>
                                      </p:to>
                                    </p:set>
                                    <p:anim calcmode="lin" valueType="num">
                                      <p:cBhvr additive="base">
                                        <p:cTn id="53" dur="500" fill="hold"/>
                                        <p:tgtEl>
                                          <p:spTgt spid="16"/>
                                        </p:tgtEl>
                                        <p:attrNameLst>
                                          <p:attrName>ppt_x</p:attrName>
                                        </p:attrNameLst>
                                      </p:cBhvr>
                                      <p:tavLst>
                                        <p:tav tm="0">
                                          <p:val>
                                            <p:strVal val="#ppt_x"/>
                                          </p:val>
                                        </p:tav>
                                        <p:tav tm="100000">
                                          <p:val>
                                            <p:strVal val="#ppt_x"/>
                                          </p:val>
                                        </p:tav>
                                      </p:tavLst>
                                    </p:anim>
                                    <p:anim calcmode="lin" valueType="num">
                                      <p:cBhvr additive="base">
                                        <p:cTn id="54" dur="500" fill="hold"/>
                                        <p:tgtEl>
                                          <p:spTgt spid="16"/>
                                        </p:tgtEl>
                                        <p:attrNameLst>
                                          <p:attrName>ppt_y</p:attrName>
                                        </p:attrNameLst>
                                      </p:cBhvr>
                                      <p:tavLst>
                                        <p:tav tm="0">
                                          <p:val>
                                            <p:strVal val="1+#ppt_h/2"/>
                                          </p:val>
                                        </p:tav>
                                        <p:tav tm="100000">
                                          <p:val>
                                            <p:strVal val="#ppt_y"/>
                                          </p:val>
                                        </p:tav>
                                      </p:tavLst>
                                    </p:anim>
                                  </p:childTnLst>
                                </p:cTn>
                              </p:par>
                              <p:par>
                                <p:cTn id="55" presetID="2" presetClass="entr" presetSubtype="3" fill="hold" grpId="0" nodeType="with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additive="base">
                                        <p:cTn id="57" dur="500" fill="hold"/>
                                        <p:tgtEl>
                                          <p:spTgt spid="17"/>
                                        </p:tgtEl>
                                        <p:attrNameLst>
                                          <p:attrName>ppt_x</p:attrName>
                                        </p:attrNameLst>
                                      </p:cBhvr>
                                      <p:tavLst>
                                        <p:tav tm="0">
                                          <p:val>
                                            <p:strVal val="1+#ppt_w/2"/>
                                          </p:val>
                                        </p:tav>
                                        <p:tav tm="100000">
                                          <p:val>
                                            <p:strVal val="#ppt_x"/>
                                          </p:val>
                                        </p:tav>
                                      </p:tavLst>
                                    </p:anim>
                                    <p:anim calcmode="lin" valueType="num">
                                      <p:cBhvr additive="base">
                                        <p:cTn id="58" dur="500" fill="hold"/>
                                        <p:tgtEl>
                                          <p:spTgt spid="17"/>
                                        </p:tgtEl>
                                        <p:attrNameLst>
                                          <p:attrName>ppt_y</p:attrName>
                                        </p:attrNameLst>
                                      </p:cBhvr>
                                      <p:tavLst>
                                        <p:tav tm="0">
                                          <p:val>
                                            <p:strVal val="0-#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18"/>
                                        </p:tgtEl>
                                        <p:attrNameLst>
                                          <p:attrName>style.visibility</p:attrName>
                                        </p:attrNameLst>
                                      </p:cBhvr>
                                      <p:to>
                                        <p:strVal val="visible"/>
                                      </p:to>
                                    </p:set>
                                    <p:anim calcmode="lin" valueType="num">
                                      <p:cBhvr additive="base">
                                        <p:cTn id="61" dur="500" fill="hold"/>
                                        <p:tgtEl>
                                          <p:spTgt spid="18"/>
                                        </p:tgtEl>
                                        <p:attrNameLst>
                                          <p:attrName>ppt_x</p:attrName>
                                        </p:attrNameLst>
                                      </p:cBhvr>
                                      <p:tavLst>
                                        <p:tav tm="0">
                                          <p:val>
                                            <p:strVal val="#ppt_x"/>
                                          </p:val>
                                        </p:tav>
                                        <p:tav tm="100000">
                                          <p:val>
                                            <p:strVal val="#ppt_x"/>
                                          </p:val>
                                        </p:tav>
                                      </p:tavLst>
                                    </p:anim>
                                    <p:anim calcmode="lin" valueType="num">
                                      <p:cBhvr additive="base">
                                        <p:cTn id="62" dur="500" fill="hold"/>
                                        <p:tgtEl>
                                          <p:spTgt spid="18"/>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9"/>
                                        </p:tgtEl>
                                        <p:attrNameLst>
                                          <p:attrName>style.visibility</p:attrName>
                                        </p:attrNameLst>
                                      </p:cBhvr>
                                      <p:to>
                                        <p:strVal val="visible"/>
                                      </p:to>
                                    </p:set>
                                    <p:anim calcmode="lin" valueType="num">
                                      <p:cBhvr additive="base">
                                        <p:cTn id="65" dur="500" fill="hold"/>
                                        <p:tgtEl>
                                          <p:spTgt spid="19"/>
                                        </p:tgtEl>
                                        <p:attrNameLst>
                                          <p:attrName>ppt_x</p:attrName>
                                        </p:attrNameLst>
                                      </p:cBhvr>
                                      <p:tavLst>
                                        <p:tav tm="0">
                                          <p:val>
                                            <p:strVal val="#ppt_x"/>
                                          </p:val>
                                        </p:tav>
                                        <p:tav tm="100000">
                                          <p:val>
                                            <p:strVal val="#ppt_x"/>
                                          </p:val>
                                        </p:tav>
                                      </p:tavLst>
                                    </p:anim>
                                    <p:anim calcmode="lin" valueType="num">
                                      <p:cBhvr additive="base">
                                        <p:cTn id="66" dur="500" fill="hold"/>
                                        <p:tgtEl>
                                          <p:spTgt spid="19"/>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20"/>
                                        </p:tgtEl>
                                        <p:attrNameLst>
                                          <p:attrName>style.visibility</p:attrName>
                                        </p:attrNameLst>
                                      </p:cBhvr>
                                      <p:to>
                                        <p:strVal val="visible"/>
                                      </p:to>
                                    </p:set>
                                    <p:anim calcmode="lin" valueType="num">
                                      <p:cBhvr additive="base">
                                        <p:cTn id="69" dur="500" fill="hold"/>
                                        <p:tgtEl>
                                          <p:spTgt spid="20"/>
                                        </p:tgtEl>
                                        <p:attrNameLst>
                                          <p:attrName>ppt_x</p:attrName>
                                        </p:attrNameLst>
                                      </p:cBhvr>
                                      <p:tavLst>
                                        <p:tav tm="0">
                                          <p:val>
                                            <p:strVal val="#ppt_x"/>
                                          </p:val>
                                        </p:tav>
                                        <p:tav tm="100000">
                                          <p:val>
                                            <p:strVal val="#ppt_x"/>
                                          </p:val>
                                        </p:tav>
                                      </p:tavLst>
                                    </p:anim>
                                    <p:anim calcmode="lin" valueType="num">
                                      <p:cBhvr additive="base">
                                        <p:cTn id="70" dur="500" fill="hold"/>
                                        <p:tgtEl>
                                          <p:spTgt spid="20"/>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21"/>
                                        </p:tgtEl>
                                        <p:attrNameLst>
                                          <p:attrName>style.visibility</p:attrName>
                                        </p:attrNameLst>
                                      </p:cBhvr>
                                      <p:to>
                                        <p:strVal val="visible"/>
                                      </p:to>
                                    </p:set>
                                    <p:anim calcmode="lin" valueType="num">
                                      <p:cBhvr additive="base">
                                        <p:cTn id="73" dur="500" fill="hold"/>
                                        <p:tgtEl>
                                          <p:spTgt spid="21"/>
                                        </p:tgtEl>
                                        <p:attrNameLst>
                                          <p:attrName>ppt_x</p:attrName>
                                        </p:attrNameLst>
                                      </p:cBhvr>
                                      <p:tavLst>
                                        <p:tav tm="0">
                                          <p:val>
                                            <p:strVal val="#ppt_x"/>
                                          </p:val>
                                        </p:tav>
                                        <p:tav tm="100000">
                                          <p:val>
                                            <p:strVal val="#ppt_x"/>
                                          </p:val>
                                        </p:tav>
                                      </p:tavLst>
                                    </p:anim>
                                    <p:anim calcmode="lin" valueType="num">
                                      <p:cBhvr additive="base">
                                        <p:cTn id="74" dur="500" fill="hold"/>
                                        <p:tgtEl>
                                          <p:spTgt spid="21"/>
                                        </p:tgtEl>
                                        <p:attrNameLst>
                                          <p:attrName>ppt_y</p:attrName>
                                        </p:attrNameLst>
                                      </p:cBhvr>
                                      <p:tavLst>
                                        <p:tav tm="0">
                                          <p:val>
                                            <p:strVal val="1+#ppt_h/2"/>
                                          </p:val>
                                        </p:tav>
                                        <p:tav tm="100000">
                                          <p:val>
                                            <p:strVal val="#ppt_y"/>
                                          </p:val>
                                        </p:tav>
                                      </p:tavLst>
                                    </p:anim>
                                  </p:childTnLst>
                                </p:cTn>
                              </p:par>
                              <p:par>
                                <p:cTn id="75" presetID="2" presetClass="entr" presetSubtype="6" fill="hold" nodeType="withEffect">
                                  <p:stCondLst>
                                    <p:cond delay="0"/>
                                  </p:stCondLst>
                                  <p:childTnLst>
                                    <p:set>
                                      <p:cBhvr>
                                        <p:cTn id="76" dur="1" fill="hold">
                                          <p:stCondLst>
                                            <p:cond delay="0"/>
                                          </p:stCondLst>
                                        </p:cTn>
                                        <p:tgtEl>
                                          <p:spTgt spid="22"/>
                                        </p:tgtEl>
                                        <p:attrNameLst>
                                          <p:attrName>style.visibility</p:attrName>
                                        </p:attrNameLst>
                                      </p:cBhvr>
                                      <p:to>
                                        <p:strVal val="visible"/>
                                      </p:to>
                                    </p:set>
                                    <p:anim calcmode="lin" valueType="num">
                                      <p:cBhvr additive="base">
                                        <p:cTn id="77" dur="500" fill="hold"/>
                                        <p:tgtEl>
                                          <p:spTgt spid="22"/>
                                        </p:tgtEl>
                                        <p:attrNameLst>
                                          <p:attrName>ppt_x</p:attrName>
                                        </p:attrNameLst>
                                      </p:cBhvr>
                                      <p:tavLst>
                                        <p:tav tm="0">
                                          <p:val>
                                            <p:strVal val="1+#ppt_w/2"/>
                                          </p:val>
                                        </p:tav>
                                        <p:tav tm="100000">
                                          <p:val>
                                            <p:strVal val="#ppt_x"/>
                                          </p:val>
                                        </p:tav>
                                      </p:tavLst>
                                    </p:anim>
                                    <p:anim calcmode="lin" valueType="num">
                                      <p:cBhvr additive="base">
                                        <p:cTn id="78" dur="500" fill="hold"/>
                                        <p:tgtEl>
                                          <p:spTgt spid="22"/>
                                        </p:tgtEl>
                                        <p:attrNameLst>
                                          <p:attrName>ppt_y</p:attrName>
                                        </p:attrNameLst>
                                      </p:cBhvr>
                                      <p:tavLst>
                                        <p:tav tm="0">
                                          <p:val>
                                            <p:strVal val="1+#ppt_h/2"/>
                                          </p:val>
                                        </p:tav>
                                        <p:tav tm="100000">
                                          <p:val>
                                            <p:strVal val="#ppt_y"/>
                                          </p:val>
                                        </p:tav>
                                      </p:tavLst>
                                    </p:anim>
                                  </p:childTnLst>
                                </p:cTn>
                              </p:par>
                              <p:par>
                                <p:cTn id="79" presetID="2" presetClass="entr" presetSubtype="6" fill="hold" grpId="0" nodeType="withEffect">
                                  <p:stCondLst>
                                    <p:cond delay="0"/>
                                  </p:stCondLst>
                                  <p:childTnLst>
                                    <p:set>
                                      <p:cBhvr>
                                        <p:cTn id="80" dur="1" fill="hold">
                                          <p:stCondLst>
                                            <p:cond delay="0"/>
                                          </p:stCondLst>
                                        </p:cTn>
                                        <p:tgtEl>
                                          <p:spTgt spid="29"/>
                                        </p:tgtEl>
                                        <p:attrNameLst>
                                          <p:attrName>style.visibility</p:attrName>
                                        </p:attrNameLst>
                                      </p:cBhvr>
                                      <p:to>
                                        <p:strVal val="visible"/>
                                      </p:to>
                                    </p:set>
                                    <p:anim calcmode="lin" valueType="num">
                                      <p:cBhvr additive="base">
                                        <p:cTn id="81" dur="500" fill="hold"/>
                                        <p:tgtEl>
                                          <p:spTgt spid="29"/>
                                        </p:tgtEl>
                                        <p:attrNameLst>
                                          <p:attrName>ppt_x</p:attrName>
                                        </p:attrNameLst>
                                      </p:cBhvr>
                                      <p:tavLst>
                                        <p:tav tm="0">
                                          <p:val>
                                            <p:strVal val="1+#ppt_w/2"/>
                                          </p:val>
                                        </p:tav>
                                        <p:tav tm="100000">
                                          <p:val>
                                            <p:strVal val="#ppt_x"/>
                                          </p:val>
                                        </p:tav>
                                      </p:tavLst>
                                    </p:anim>
                                    <p:anim calcmode="lin" valueType="num">
                                      <p:cBhvr additive="base">
                                        <p:cTn id="82" dur="500" fill="hold"/>
                                        <p:tgtEl>
                                          <p:spTgt spid="29"/>
                                        </p:tgtEl>
                                        <p:attrNameLst>
                                          <p:attrName>ppt_y</p:attrName>
                                        </p:attrNameLst>
                                      </p:cBhvr>
                                      <p:tavLst>
                                        <p:tav tm="0">
                                          <p:val>
                                            <p:strVal val="1+#ppt_h/2"/>
                                          </p:val>
                                        </p:tav>
                                        <p:tav tm="100000">
                                          <p:val>
                                            <p:strVal val="#ppt_y"/>
                                          </p:val>
                                        </p:tav>
                                      </p:tavLst>
                                    </p:anim>
                                  </p:childTnLst>
                                </p:cTn>
                              </p:par>
                              <p:par>
                                <p:cTn id="83" presetID="2" presetClass="entr" presetSubtype="4" fill="hold" grpId="0" nodeType="withEffect">
                                  <p:stCondLst>
                                    <p:cond delay="0"/>
                                  </p:stCondLst>
                                  <p:childTnLst>
                                    <p:set>
                                      <p:cBhvr>
                                        <p:cTn id="84" dur="1" fill="hold">
                                          <p:stCondLst>
                                            <p:cond delay="0"/>
                                          </p:stCondLst>
                                        </p:cTn>
                                        <p:tgtEl>
                                          <p:spTgt spid="30"/>
                                        </p:tgtEl>
                                        <p:attrNameLst>
                                          <p:attrName>style.visibility</p:attrName>
                                        </p:attrNameLst>
                                      </p:cBhvr>
                                      <p:to>
                                        <p:strVal val="visible"/>
                                      </p:to>
                                    </p:set>
                                    <p:anim calcmode="lin" valueType="num">
                                      <p:cBhvr additive="base">
                                        <p:cTn id="85" dur="500" fill="hold"/>
                                        <p:tgtEl>
                                          <p:spTgt spid="30"/>
                                        </p:tgtEl>
                                        <p:attrNameLst>
                                          <p:attrName>ppt_x</p:attrName>
                                        </p:attrNameLst>
                                      </p:cBhvr>
                                      <p:tavLst>
                                        <p:tav tm="0">
                                          <p:val>
                                            <p:strVal val="#ppt_x"/>
                                          </p:val>
                                        </p:tav>
                                        <p:tav tm="100000">
                                          <p:val>
                                            <p:strVal val="#ppt_x"/>
                                          </p:val>
                                        </p:tav>
                                      </p:tavLst>
                                    </p:anim>
                                    <p:anim calcmode="lin" valueType="num">
                                      <p:cBhvr additive="base">
                                        <p:cTn id="86" dur="500" fill="hold"/>
                                        <p:tgtEl>
                                          <p:spTgt spid="30"/>
                                        </p:tgtEl>
                                        <p:attrNameLst>
                                          <p:attrName>ppt_y</p:attrName>
                                        </p:attrNameLst>
                                      </p:cBhvr>
                                      <p:tavLst>
                                        <p:tav tm="0">
                                          <p:val>
                                            <p:strVal val="1+#ppt_h/2"/>
                                          </p:val>
                                        </p:tav>
                                        <p:tav tm="100000">
                                          <p:val>
                                            <p:strVal val="#ppt_y"/>
                                          </p:val>
                                        </p:tav>
                                      </p:tavLst>
                                    </p:anim>
                                  </p:childTnLst>
                                </p:cTn>
                              </p:par>
                              <p:par>
                                <p:cTn id="87" presetID="2" presetClass="entr" presetSubtype="4" fill="hold" grpId="0" nodeType="withEffect">
                                  <p:stCondLst>
                                    <p:cond delay="0"/>
                                  </p:stCondLst>
                                  <p:childTnLst>
                                    <p:set>
                                      <p:cBhvr>
                                        <p:cTn id="88" dur="1" fill="hold">
                                          <p:stCondLst>
                                            <p:cond delay="0"/>
                                          </p:stCondLst>
                                        </p:cTn>
                                        <p:tgtEl>
                                          <p:spTgt spid="31"/>
                                        </p:tgtEl>
                                        <p:attrNameLst>
                                          <p:attrName>style.visibility</p:attrName>
                                        </p:attrNameLst>
                                      </p:cBhvr>
                                      <p:to>
                                        <p:strVal val="visible"/>
                                      </p:to>
                                    </p:set>
                                    <p:anim calcmode="lin" valueType="num">
                                      <p:cBhvr additive="base">
                                        <p:cTn id="89" dur="500" fill="hold"/>
                                        <p:tgtEl>
                                          <p:spTgt spid="31"/>
                                        </p:tgtEl>
                                        <p:attrNameLst>
                                          <p:attrName>ppt_x</p:attrName>
                                        </p:attrNameLst>
                                      </p:cBhvr>
                                      <p:tavLst>
                                        <p:tav tm="0">
                                          <p:val>
                                            <p:strVal val="#ppt_x"/>
                                          </p:val>
                                        </p:tav>
                                        <p:tav tm="100000">
                                          <p:val>
                                            <p:strVal val="#ppt_x"/>
                                          </p:val>
                                        </p:tav>
                                      </p:tavLst>
                                    </p:anim>
                                    <p:anim calcmode="lin" valueType="num">
                                      <p:cBhvr additive="base">
                                        <p:cTn id="90" dur="500" fill="hold"/>
                                        <p:tgtEl>
                                          <p:spTgt spid="31"/>
                                        </p:tgtEl>
                                        <p:attrNameLst>
                                          <p:attrName>ppt_y</p:attrName>
                                        </p:attrNameLst>
                                      </p:cBhvr>
                                      <p:tavLst>
                                        <p:tav tm="0">
                                          <p:val>
                                            <p:strVal val="1+#ppt_h/2"/>
                                          </p:val>
                                        </p:tav>
                                        <p:tav tm="100000">
                                          <p:val>
                                            <p:strVal val="#ppt_y"/>
                                          </p:val>
                                        </p:tav>
                                      </p:tavLst>
                                    </p:anim>
                                  </p:childTnLst>
                                </p:cTn>
                              </p:par>
                              <p:par>
                                <p:cTn id="91" presetID="2" presetClass="entr" presetSubtype="4" fill="hold" grpId="0" nodeType="withEffect">
                                  <p:stCondLst>
                                    <p:cond delay="0"/>
                                  </p:stCondLst>
                                  <p:childTnLst>
                                    <p:set>
                                      <p:cBhvr>
                                        <p:cTn id="92" dur="1" fill="hold">
                                          <p:stCondLst>
                                            <p:cond delay="0"/>
                                          </p:stCondLst>
                                        </p:cTn>
                                        <p:tgtEl>
                                          <p:spTgt spid="32"/>
                                        </p:tgtEl>
                                        <p:attrNameLst>
                                          <p:attrName>style.visibility</p:attrName>
                                        </p:attrNameLst>
                                      </p:cBhvr>
                                      <p:to>
                                        <p:strVal val="visible"/>
                                      </p:to>
                                    </p:set>
                                    <p:anim calcmode="lin" valueType="num">
                                      <p:cBhvr additive="base">
                                        <p:cTn id="93" dur="500" fill="hold"/>
                                        <p:tgtEl>
                                          <p:spTgt spid="32"/>
                                        </p:tgtEl>
                                        <p:attrNameLst>
                                          <p:attrName>ppt_x</p:attrName>
                                        </p:attrNameLst>
                                      </p:cBhvr>
                                      <p:tavLst>
                                        <p:tav tm="0">
                                          <p:val>
                                            <p:strVal val="#ppt_x"/>
                                          </p:val>
                                        </p:tav>
                                        <p:tav tm="100000">
                                          <p:val>
                                            <p:strVal val="#ppt_x"/>
                                          </p:val>
                                        </p:tav>
                                      </p:tavLst>
                                    </p:anim>
                                    <p:anim calcmode="lin" valueType="num">
                                      <p:cBhvr additive="base">
                                        <p:cTn id="94" dur="500" fill="hold"/>
                                        <p:tgtEl>
                                          <p:spTgt spid="32"/>
                                        </p:tgtEl>
                                        <p:attrNameLst>
                                          <p:attrName>ppt_y</p:attrName>
                                        </p:attrNameLst>
                                      </p:cBhvr>
                                      <p:tavLst>
                                        <p:tav tm="0">
                                          <p:val>
                                            <p:strVal val="1+#ppt_h/2"/>
                                          </p:val>
                                        </p:tav>
                                        <p:tav tm="100000">
                                          <p:val>
                                            <p:strVal val="#ppt_y"/>
                                          </p:val>
                                        </p:tav>
                                      </p:tavLst>
                                    </p:anim>
                                  </p:childTnLst>
                                </p:cTn>
                              </p:par>
                              <p:par>
                                <p:cTn id="95" presetID="2" presetClass="entr" presetSubtype="4" fill="hold" grpId="0" nodeType="withEffect">
                                  <p:stCondLst>
                                    <p:cond delay="0"/>
                                  </p:stCondLst>
                                  <p:childTnLst>
                                    <p:set>
                                      <p:cBhvr>
                                        <p:cTn id="96" dur="1" fill="hold">
                                          <p:stCondLst>
                                            <p:cond delay="0"/>
                                          </p:stCondLst>
                                        </p:cTn>
                                        <p:tgtEl>
                                          <p:spTgt spid="33"/>
                                        </p:tgtEl>
                                        <p:attrNameLst>
                                          <p:attrName>style.visibility</p:attrName>
                                        </p:attrNameLst>
                                      </p:cBhvr>
                                      <p:to>
                                        <p:strVal val="visible"/>
                                      </p:to>
                                    </p:set>
                                    <p:anim calcmode="lin" valueType="num">
                                      <p:cBhvr additive="base">
                                        <p:cTn id="97" dur="500" fill="hold"/>
                                        <p:tgtEl>
                                          <p:spTgt spid="33"/>
                                        </p:tgtEl>
                                        <p:attrNameLst>
                                          <p:attrName>ppt_x</p:attrName>
                                        </p:attrNameLst>
                                      </p:cBhvr>
                                      <p:tavLst>
                                        <p:tav tm="0">
                                          <p:val>
                                            <p:strVal val="#ppt_x"/>
                                          </p:val>
                                        </p:tav>
                                        <p:tav tm="100000">
                                          <p:val>
                                            <p:strVal val="#ppt_x"/>
                                          </p:val>
                                        </p:tav>
                                      </p:tavLst>
                                    </p:anim>
                                    <p:anim calcmode="lin" valueType="num">
                                      <p:cBhvr additive="base">
                                        <p:cTn id="98" dur="500" fill="hold"/>
                                        <p:tgtEl>
                                          <p:spTgt spid="33"/>
                                        </p:tgtEl>
                                        <p:attrNameLst>
                                          <p:attrName>ppt_y</p:attrName>
                                        </p:attrNameLst>
                                      </p:cBhvr>
                                      <p:tavLst>
                                        <p:tav tm="0">
                                          <p:val>
                                            <p:strVal val="1+#ppt_h/2"/>
                                          </p:val>
                                        </p:tav>
                                        <p:tav tm="100000">
                                          <p:val>
                                            <p:strVal val="#ppt_y"/>
                                          </p:val>
                                        </p:tav>
                                      </p:tavLst>
                                    </p:anim>
                                  </p:childTnLst>
                                </p:cTn>
                              </p:par>
                              <p:par>
                                <p:cTn id="99" presetID="2" presetClass="entr" presetSubtype="4" fill="hold" grpId="0" nodeType="withEffect">
                                  <p:stCondLst>
                                    <p:cond delay="0"/>
                                  </p:stCondLst>
                                  <p:childTnLst>
                                    <p:set>
                                      <p:cBhvr>
                                        <p:cTn id="100" dur="1" fill="hold">
                                          <p:stCondLst>
                                            <p:cond delay="0"/>
                                          </p:stCondLst>
                                        </p:cTn>
                                        <p:tgtEl>
                                          <p:spTgt spid="34"/>
                                        </p:tgtEl>
                                        <p:attrNameLst>
                                          <p:attrName>style.visibility</p:attrName>
                                        </p:attrNameLst>
                                      </p:cBhvr>
                                      <p:to>
                                        <p:strVal val="visible"/>
                                      </p:to>
                                    </p:set>
                                    <p:anim calcmode="lin" valueType="num">
                                      <p:cBhvr additive="base">
                                        <p:cTn id="101" dur="500" fill="hold"/>
                                        <p:tgtEl>
                                          <p:spTgt spid="34"/>
                                        </p:tgtEl>
                                        <p:attrNameLst>
                                          <p:attrName>ppt_x</p:attrName>
                                        </p:attrNameLst>
                                      </p:cBhvr>
                                      <p:tavLst>
                                        <p:tav tm="0">
                                          <p:val>
                                            <p:strVal val="#ppt_x"/>
                                          </p:val>
                                        </p:tav>
                                        <p:tav tm="100000">
                                          <p:val>
                                            <p:strVal val="#ppt_x"/>
                                          </p:val>
                                        </p:tav>
                                      </p:tavLst>
                                    </p:anim>
                                    <p:anim calcmode="lin" valueType="num">
                                      <p:cBhvr additive="base">
                                        <p:cTn id="102" dur="500" fill="hold"/>
                                        <p:tgtEl>
                                          <p:spTgt spid="34"/>
                                        </p:tgtEl>
                                        <p:attrNameLst>
                                          <p:attrName>ppt_y</p:attrName>
                                        </p:attrNameLst>
                                      </p:cBhvr>
                                      <p:tavLst>
                                        <p:tav tm="0">
                                          <p:val>
                                            <p:strVal val="1+#ppt_h/2"/>
                                          </p:val>
                                        </p:tav>
                                        <p:tav tm="100000">
                                          <p:val>
                                            <p:strVal val="#ppt_y"/>
                                          </p:val>
                                        </p:tav>
                                      </p:tavLst>
                                    </p:anim>
                                  </p:childTnLst>
                                </p:cTn>
                              </p:par>
                              <p:par>
                                <p:cTn id="103" presetID="2" presetClass="entr" presetSubtype="4" fill="hold" grpId="0" nodeType="withEffect">
                                  <p:stCondLst>
                                    <p:cond delay="0"/>
                                  </p:stCondLst>
                                  <p:childTnLst>
                                    <p:set>
                                      <p:cBhvr>
                                        <p:cTn id="104" dur="1" fill="hold">
                                          <p:stCondLst>
                                            <p:cond delay="0"/>
                                          </p:stCondLst>
                                        </p:cTn>
                                        <p:tgtEl>
                                          <p:spTgt spid="35"/>
                                        </p:tgtEl>
                                        <p:attrNameLst>
                                          <p:attrName>style.visibility</p:attrName>
                                        </p:attrNameLst>
                                      </p:cBhvr>
                                      <p:to>
                                        <p:strVal val="visible"/>
                                      </p:to>
                                    </p:set>
                                    <p:anim calcmode="lin" valueType="num">
                                      <p:cBhvr additive="base">
                                        <p:cTn id="105" dur="500" fill="hold"/>
                                        <p:tgtEl>
                                          <p:spTgt spid="35"/>
                                        </p:tgtEl>
                                        <p:attrNameLst>
                                          <p:attrName>ppt_x</p:attrName>
                                        </p:attrNameLst>
                                      </p:cBhvr>
                                      <p:tavLst>
                                        <p:tav tm="0">
                                          <p:val>
                                            <p:strVal val="#ppt_x"/>
                                          </p:val>
                                        </p:tav>
                                        <p:tav tm="100000">
                                          <p:val>
                                            <p:strVal val="#ppt_x"/>
                                          </p:val>
                                        </p:tav>
                                      </p:tavLst>
                                    </p:anim>
                                    <p:anim calcmode="lin" valueType="num">
                                      <p:cBhvr additive="base">
                                        <p:cTn id="106" dur="500" fill="hold"/>
                                        <p:tgtEl>
                                          <p:spTgt spid="35"/>
                                        </p:tgtEl>
                                        <p:attrNameLst>
                                          <p:attrName>ppt_y</p:attrName>
                                        </p:attrNameLst>
                                      </p:cBhvr>
                                      <p:tavLst>
                                        <p:tav tm="0">
                                          <p:val>
                                            <p:strVal val="1+#ppt_h/2"/>
                                          </p:val>
                                        </p:tav>
                                        <p:tav tm="100000">
                                          <p:val>
                                            <p:strVal val="#ppt_y"/>
                                          </p:val>
                                        </p:tav>
                                      </p:tavLst>
                                    </p:anim>
                                  </p:childTnLst>
                                </p:cTn>
                              </p:par>
                              <p:par>
                                <p:cTn id="107" presetID="2" presetClass="entr" presetSubtype="4" fill="hold" grpId="0" nodeType="withEffect">
                                  <p:stCondLst>
                                    <p:cond delay="0"/>
                                  </p:stCondLst>
                                  <p:childTnLst>
                                    <p:set>
                                      <p:cBhvr>
                                        <p:cTn id="108" dur="1" fill="hold">
                                          <p:stCondLst>
                                            <p:cond delay="0"/>
                                          </p:stCondLst>
                                        </p:cTn>
                                        <p:tgtEl>
                                          <p:spTgt spid="36"/>
                                        </p:tgtEl>
                                        <p:attrNameLst>
                                          <p:attrName>style.visibility</p:attrName>
                                        </p:attrNameLst>
                                      </p:cBhvr>
                                      <p:to>
                                        <p:strVal val="visible"/>
                                      </p:to>
                                    </p:set>
                                    <p:anim calcmode="lin" valueType="num">
                                      <p:cBhvr additive="base">
                                        <p:cTn id="109" dur="500" fill="hold"/>
                                        <p:tgtEl>
                                          <p:spTgt spid="36"/>
                                        </p:tgtEl>
                                        <p:attrNameLst>
                                          <p:attrName>ppt_x</p:attrName>
                                        </p:attrNameLst>
                                      </p:cBhvr>
                                      <p:tavLst>
                                        <p:tav tm="0">
                                          <p:val>
                                            <p:strVal val="#ppt_x"/>
                                          </p:val>
                                        </p:tav>
                                        <p:tav tm="100000">
                                          <p:val>
                                            <p:strVal val="#ppt_x"/>
                                          </p:val>
                                        </p:tav>
                                      </p:tavLst>
                                    </p:anim>
                                    <p:anim calcmode="lin" valueType="num">
                                      <p:cBhvr additive="base">
                                        <p:cTn id="110" dur="500" fill="hold"/>
                                        <p:tgtEl>
                                          <p:spTgt spid="36"/>
                                        </p:tgtEl>
                                        <p:attrNameLst>
                                          <p:attrName>ppt_y</p:attrName>
                                        </p:attrNameLst>
                                      </p:cBhvr>
                                      <p:tavLst>
                                        <p:tav tm="0">
                                          <p:val>
                                            <p:strVal val="1+#ppt_h/2"/>
                                          </p:val>
                                        </p:tav>
                                        <p:tav tm="100000">
                                          <p:val>
                                            <p:strVal val="#ppt_y"/>
                                          </p:val>
                                        </p:tav>
                                      </p:tavLst>
                                    </p:anim>
                                  </p:childTnLst>
                                </p:cTn>
                              </p:par>
                              <p:par>
                                <p:cTn id="111" presetID="2" presetClass="entr" presetSubtype="1" fill="hold" grpId="0" nodeType="withEffect">
                                  <p:stCondLst>
                                    <p:cond delay="0"/>
                                  </p:stCondLst>
                                  <p:childTnLst>
                                    <p:set>
                                      <p:cBhvr>
                                        <p:cTn id="112" dur="1" fill="hold">
                                          <p:stCondLst>
                                            <p:cond delay="0"/>
                                          </p:stCondLst>
                                        </p:cTn>
                                        <p:tgtEl>
                                          <p:spTgt spid="37"/>
                                        </p:tgtEl>
                                        <p:attrNameLst>
                                          <p:attrName>style.visibility</p:attrName>
                                        </p:attrNameLst>
                                      </p:cBhvr>
                                      <p:to>
                                        <p:strVal val="visible"/>
                                      </p:to>
                                    </p:set>
                                    <p:anim calcmode="lin" valueType="num">
                                      <p:cBhvr additive="base">
                                        <p:cTn id="113" dur="500" fill="hold"/>
                                        <p:tgtEl>
                                          <p:spTgt spid="37"/>
                                        </p:tgtEl>
                                        <p:attrNameLst>
                                          <p:attrName>ppt_x</p:attrName>
                                        </p:attrNameLst>
                                      </p:cBhvr>
                                      <p:tavLst>
                                        <p:tav tm="0">
                                          <p:val>
                                            <p:strVal val="#ppt_x"/>
                                          </p:val>
                                        </p:tav>
                                        <p:tav tm="100000">
                                          <p:val>
                                            <p:strVal val="#ppt_x"/>
                                          </p:val>
                                        </p:tav>
                                      </p:tavLst>
                                    </p:anim>
                                    <p:anim calcmode="lin" valueType="num">
                                      <p:cBhvr additive="base">
                                        <p:cTn id="114" dur="500" fill="hold"/>
                                        <p:tgtEl>
                                          <p:spTgt spid="37"/>
                                        </p:tgtEl>
                                        <p:attrNameLst>
                                          <p:attrName>ppt_y</p:attrName>
                                        </p:attrNameLst>
                                      </p:cBhvr>
                                      <p:tavLst>
                                        <p:tav tm="0">
                                          <p:val>
                                            <p:strVal val="0-#ppt_h/2"/>
                                          </p:val>
                                        </p:tav>
                                        <p:tav tm="100000">
                                          <p:val>
                                            <p:strVal val="#ppt_y"/>
                                          </p:val>
                                        </p:tav>
                                      </p:tavLst>
                                    </p:anim>
                                  </p:childTnLst>
                                </p:cTn>
                              </p:par>
                              <p:par>
                                <p:cTn id="115" presetID="2" presetClass="entr" presetSubtype="4" fill="hold" grpId="0" nodeType="withEffect">
                                  <p:stCondLst>
                                    <p:cond delay="0"/>
                                  </p:stCondLst>
                                  <p:childTnLst>
                                    <p:set>
                                      <p:cBhvr>
                                        <p:cTn id="116" dur="1" fill="hold">
                                          <p:stCondLst>
                                            <p:cond delay="0"/>
                                          </p:stCondLst>
                                        </p:cTn>
                                        <p:tgtEl>
                                          <p:spTgt spid="38"/>
                                        </p:tgtEl>
                                        <p:attrNameLst>
                                          <p:attrName>style.visibility</p:attrName>
                                        </p:attrNameLst>
                                      </p:cBhvr>
                                      <p:to>
                                        <p:strVal val="visible"/>
                                      </p:to>
                                    </p:set>
                                    <p:anim calcmode="lin" valueType="num">
                                      <p:cBhvr additive="base">
                                        <p:cTn id="117" dur="500" fill="hold"/>
                                        <p:tgtEl>
                                          <p:spTgt spid="38"/>
                                        </p:tgtEl>
                                        <p:attrNameLst>
                                          <p:attrName>ppt_x</p:attrName>
                                        </p:attrNameLst>
                                      </p:cBhvr>
                                      <p:tavLst>
                                        <p:tav tm="0">
                                          <p:val>
                                            <p:strVal val="#ppt_x"/>
                                          </p:val>
                                        </p:tav>
                                        <p:tav tm="100000">
                                          <p:val>
                                            <p:strVal val="#ppt_x"/>
                                          </p:val>
                                        </p:tav>
                                      </p:tavLst>
                                    </p:anim>
                                    <p:anim calcmode="lin" valueType="num">
                                      <p:cBhvr additive="base">
                                        <p:cTn id="118" dur="500" fill="hold"/>
                                        <p:tgtEl>
                                          <p:spTgt spid="38"/>
                                        </p:tgtEl>
                                        <p:attrNameLst>
                                          <p:attrName>ppt_y</p:attrName>
                                        </p:attrNameLst>
                                      </p:cBhvr>
                                      <p:tavLst>
                                        <p:tav tm="0">
                                          <p:val>
                                            <p:strVal val="1+#ppt_h/2"/>
                                          </p:val>
                                        </p:tav>
                                        <p:tav tm="100000">
                                          <p:val>
                                            <p:strVal val="#ppt_y"/>
                                          </p:val>
                                        </p:tav>
                                      </p:tavLst>
                                    </p:anim>
                                  </p:childTnLst>
                                </p:cTn>
                              </p:par>
                              <p:par>
                                <p:cTn id="119" presetID="2" presetClass="entr" presetSubtype="9" fill="hold" grpId="0" nodeType="withEffect">
                                  <p:stCondLst>
                                    <p:cond delay="0"/>
                                  </p:stCondLst>
                                  <p:childTnLst>
                                    <p:set>
                                      <p:cBhvr>
                                        <p:cTn id="120" dur="1" fill="hold">
                                          <p:stCondLst>
                                            <p:cond delay="0"/>
                                          </p:stCondLst>
                                        </p:cTn>
                                        <p:tgtEl>
                                          <p:spTgt spid="39"/>
                                        </p:tgtEl>
                                        <p:attrNameLst>
                                          <p:attrName>style.visibility</p:attrName>
                                        </p:attrNameLst>
                                      </p:cBhvr>
                                      <p:to>
                                        <p:strVal val="visible"/>
                                      </p:to>
                                    </p:set>
                                    <p:anim calcmode="lin" valueType="num">
                                      <p:cBhvr additive="base">
                                        <p:cTn id="121" dur="500" fill="hold"/>
                                        <p:tgtEl>
                                          <p:spTgt spid="39"/>
                                        </p:tgtEl>
                                        <p:attrNameLst>
                                          <p:attrName>ppt_x</p:attrName>
                                        </p:attrNameLst>
                                      </p:cBhvr>
                                      <p:tavLst>
                                        <p:tav tm="0">
                                          <p:val>
                                            <p:strVal val="0-#ppt_w/2"/>
                                          </p:val>
                                        </p:tav>
                                        <p:tav tm="100000">
                                          <p:val>
                                            <p:strVal val="#ppt_x"/>
                                          </p:val>
                                        </p:tav>
                                      </p:tavLst>
                                    </p:anim>
                                    <p:anim calcmode="lin" valueType="num">
                                      <p:cBhvr additive="base">
                                        <p:cTn id="122" dur="500" fill="hold"/>
                                        <p:tgtEl>
                                          <p:spTgt spid="39"/>
                                        </p:tgtEl>
                                        <p:attrNameLst>
                                          <p:attrName>ppt_y</p:attrName>
                                        </p:attrNameLst>
                                      </p:cBhvr>
                                      <p:tavLst>
                                        <p:tav tm="0">
                                          <p:val>
                                            <p:strVal val="0-#ppt_h/2"/>
                                          </p:val>
                                        </p:tav>
                                        <p:tav tm="100000">
                                          <p:val>
                                            <p:strVal val="#ppt_y"/>
                                          </p:val>
                                        </p:tav>
                                      </p:tavLst>
                                    </p:anim>
                                  </p:childTnLst>
                                </p:cTn>
                              </p:par>
                              <p:par>
                                <p:cTn id="123" presetID="2" presetClass="entr" presetSubtype="4" fill="hold" grpId="0" nodeType="withEffect">
                                  <p:stCondLst>
                                    <p:cond delay="0"/>
                                  </p:stCondLst>
                                  <p:childTnLst>
                                    <p:set>
                                      <p:cBhvr>
                                        <p:cTn id="124" dur="1" fill="hold">
                                          <p:stCondLst>
                                            <p:cond delay="0"/>
                                          </p:stCondLst>
                                        </p:cTn>
                                        <p:tgtEl>
                                          <p:spTgt spid="40"/>
                                        </p:tgtEl>
                                        <p:attrNameLst>
                                          <p:attrName>style.visibility</p:attrName>
                                        </p:attrNameLst>
                                      </p:cBhvr>
                                      <p:to>
                                        <p:strVal val="visible"/>
                                      </p:to>
                                    </p:set>
                                    <p:anim calcmode="lin" valueType="num">
                                      <p:cBhvr additive="base">
                                        <p:cTn id="125" dur="500" fill="hold"/>
                                        <p:tgtEl>
                                          <p:spTgt spid="40"/>
                                        </p:tgtEl>
                                        <p:attrNameLst>
                                          <p:attrName>ppt_x</p:attrName>
                                        </p:attrNameLst>
                                      </p:cBhvr>
                                      <p:tavLst>
                                        <p:tav tm="0">
                                          <p:val>
                                            <p:strVal val="#ppt_x"/>
                                          </p:val>
                                        </p:tav>
                                        <p:tav tm="100000">
                                          <p:val>
                                            <p:strVal val="#ppt_x"/>
                                          </p:val>
                                        </p:tav>
                                      </p:tavLst>
                                    </p:anim>
                                    <p:anim calcmode="lin" valueType="num">
                                      <p:cBhvr additive="base">
                                        <p:cTn id="126" dur="500" fill="hold"/>
                                        <p:tgtEl>
                                          <p:spTgt spid="40"/>
                                        </p:tgtEl>
                                        <p:attrNameLst>
                                          <p:attrName>ppt_y</p:attrName>
                                        </p:attrNameLst>
                                      </p:cBhvr>
                                      <p:tavLst>
                                        <p:tav tm="0">
                                          <p:val>
                                            <p:strVal val="1+#ppt_h/2"/>
                                          </p:val>
                                        </p:tav>
                                        <p:tav tm="100000">
                                          <p:val>
                                            <p:strVal val="#ppt_y"/>
                                          </p:val>
                                        </p:tav>
                                      </p:tavLst>
                                    </p:anim>
                                  </p:childTnLst>
                                </p:cTn>
                              </p:par>
                              <p:par>
                                <p:cTn id="127" presetID="2" presetClass="entr" presetSubtype="9" fill="hold" grpId="0" nodeType="withEffect">
                                  <p:stCondLst>
                                    <p:cond delay="0"/>
                                  </p:stCondLst>
                                  <p:childTnLst>
                                    <p:set>
                                      <p:cBhvr>
                                        <p:cTn id="128" dur="1" fill="hold">
                                          <p:stCondLst>
                                            <p:cond delay="0"/>
                                          </p:stCondLst>
                                        </p:cTn>
                                        <p:tgtEl>
                                          <p:spTgt spid="41"/>
                                        </p:tgtEl>
                                        <p:attrNameLst>
                                          <p:attrName>style.visibility</p:attrName>
                                        </p:attrNameLst>
                                      </p:cBhvr>
                                      <p:to>
                                        <p:strVal val="visible"/>
                                      </p:to>
                                    </p:set>
                                    <p:anim calcmode="lin" valueType="num">
                                      <p:cBhvr additive="base">
                                        <p:cTn id="129" dur="500" fill="hold"/>
                                        <p:tgtEl>
                                          <p:spTgt spid="41"/>
                                        </p:tgtEl>
                                        <p:attrNameLst>
                                          <p:attrName>ppt_x</p:attrName>
                                        </p:attrNameLst>
                                      </p:cBhvr>
                                      <p:tavLst>
                                        <p:tav tm="0">
                                          <p:val>
                                            <p:strVal val="0-#ppt_w/2"/>
                                          </p:val>
                                        </p:tav>
                                        <p:tav tm="100000">
                                          <p:val>
                                            <p:strVal val="#ppt_x"/>
                                          </p:val>
                                        </p:tav>
                                      </p:tavLst>
                                    </p:anim>
                                    <p:anim calcmode="lin" valueType="num">
                                      <p:cBhvr additive="base">
                                        <p:cTn id="130" dur="500" fill="hold"/>
                                        <p:tgtEl>
                                          <p:spTgt spid="41"/>
                                        </p:tgtEl>
                                        <p:attrNameLst>
                                          <p:attrName>ppt_y</p:attrName>
                                        </p:attrNameLst>
                                      </p:cBhvr>
                                      <p:tavLst>
                                        <p:tav tm="0">
                                          <p:val>
                                            <p:strVal val="0-#ppt_h/2"/>
                                          </p:val>
                                        </p:tav>
                                        <p:tav tm="100000">
                                          <p:val>
                                            <p:strVal val="#ppt_y"/>
                                          </p:val>
                                        </p:tav>
                                      </p:tavLst>
                                    </p:anim>
                                  </p:childTnLst>
                                </p:cTn>
                              </p:par>
                              <p:par>
                                <p:cTn id="131" presetID="2" presetClass="entr" presetSubtype="12" fill="hold" nodeType="withEffect">
                                  <p:stCondLst>
                                    <p:cond delay="0"/>
                                  </p:stCondLst>
                                  <p:childTnLst>
                                    <p:set>
                                      <p:cBhvr>
                                        <p:cTn id="132" dur="1" fill="hold">
                                          <p:stCondLst>
                                            <p:cond delay="0"/>
                                          </p:stCondLst>
                                        </p:cTn>
                                        <p:tgtEl>
                                          <p:spTgt spid="42"/>
                                        </p:tgtEl>
                                        <p:attrNameLst>
                                          <p:attrName>style.visibility</p:attrName>
                                        </p:attrNameLst>
                                      </p:cBhvr>
                                      <p:to>
                                        <p:strVal val="visible"/>
                                      </p:to>
                                    </p:set>
                                    <p:anim calcmode="lin" valueType="num">
                                      <p:cBhvr additive="base">
                                        <p:cTn id="133" dur="500" fill="hold"/>
                                        <p:tgtEl>
                                          <p:spTgt spid="42"/>
                                        </p:tgtEl>
                                        <p:attrNameLst>
                                          <p:attrName>ppt_x</p:attrName>
                                        </p:attrNameLst>
                                      </p:cBhvr>
                                      <p:tavLst>
                                        <p:tav tm="0">
                                          <p:val>
                                            <p:strVal val="0-#ppt_w/2"/>
                                          </p:val>
                                        </p:tav>
                                        <p:tav tm="100000">
                                          <p:val>
                                            <p:strVal val="#ppt_x"/>
                                          </p:val>
                                        </p:tav>
                                      </p:tavLst>
                                    </p:anim>
                                    <p:anim calcmode="lin" valueType="num">
                                      <p:cBhvr additive="base">
                                        <p:cTn id="134" dur="500" fill="hold"/>
                                        <p:tgtEl>
                                          <p:spTgt spid="42"/>
                                        </p:tgtEl>
                                        <p:attrNameLst>
                                          <p:attrName>ppt_y</p:attrName>
                                        </p:attrNameLst>
                                      </p:cBhvr>
                                      <p:tavLst>
                                        <p:tav tm="0">
                                          <p:val>
                                            <p:strVal val="1+#ppt_h/2"/>
                                          </p:val>
                                        </p:tav>
                                        <p:tav tm="100000">
                                          <p:val>
                                            <p:strVal val="#ppt_y"/>
                                          </p:val>
                                        </p:tav>
                                      </p:tavLst>
                                    </p:anim>
                                  </p:childTnLst>
                                </p:cTn>
                              </p:par>
                              <p:par>
                                <p:cTn id="135" presetID="2" presetClass="entr" presetSubtype="4" fill="hold" grpId="0" nodeType="withEffect">
                                  <p:stCondLst>
                                    <p:cond delay="0"/>
                                  </p:stCondLst>
                                  <p:childTnLst>
                                    <p:set>
                                      <p:cBhvr>
                                        <p:cTn id="136" dur="1" fill="hold">
                                          <p:stCondLst>
                                            <p:cond delay="0"/>
                                          </p:stCondLst>
                                        </p:cTn>
                                        <p:tgtEl>
                                          <p:spTgt spid="51"/>
                                        </p:tgtEl>
                                        <p:attrNameLst>
                                          <p:attrName>style.visibility</p:attrName>
                                        </p:attrNameLst>
                                      </p:cBhvr>
                                      <p:to>
                                        <p:strVal val="visible"/>
                                      </p:to>
                                    </p:set>
                                    <p:anim calcmode="lin" valueType="num">
                                      <p:cBhvr additive="base">
                                        <p:cTn id="137" dur="500" fill="hold"/>
                                        <p:tgtEl>
                                          <p:spTgt spid="51"/>
                                        </p:tgtEl>
                                        <p:attrNameLst>
                                          <p:attrName>ppt_x</p:attrName>
                                        </p:attrNameLst>
                                      </p:cBhvr>
                                      <p:tavLst>
                                        <p:tav tm="0">
                                          <p:val>
                                            <p:strVal val="#ppt_x"/>
                                          </p:val>
                                        </p:tav>
                                        <p:tav tm="100000">
                                          <p:val>
                                            <p:strVal val="#ppt_x"/>
                                          </p:val>
                                        </p:tav>
                                      </p:tavLst>
                                    </p:anim>
                                    <p:anim calcmode="lin" valueType="num">
                                      <p:cBhvr additive="base">
                                        <p:cTn id="138" dur="500" fill="hold"/>
                                        <p:tgtEl>
                                          <p:spTgt spid="51"/>
                                        </p:tgtEl>
                                        <p:attrNameLst>
                                          <p:attrName>ppt_y</p:attrName>
                                        </p:attrNameLst>
                                      </p:cBhvr>
                                      <p:tavLst>
                                        <p:tav tm="0">
                                          <p:val>
                                            <p:strVal val="1+#ppt_h/2"/>
                                          </p:val>
                                        </p:tav>
                                        <p:tav tm="100000">
                                          <p:val>
                                            <p:strVal val="#ppt_y"/>
                                          </p:val>
                                        </p:tav>
                                      </p:tavLst>
                                    </p:anim>
                                  </p:childTnLst>
                                </p:cTn>
                              </p:par>
                              <p:par>
                                <p:cTn id="139" presetID="2" presetClass="entr" presetSubtype="4" fill="hold" grpId="0" nodeType="withEffect">
                                  <p:stCondLst>
                                    <p:cond delay="0"/>
                                  </p:stCondLst>
                                  <p:childTnLst>
                                    <p:set>
                                      <p:cBhvr>
                                        <p:cTn id="140" dur="1" fill="hold">
                                          <p:stCondLst>
                                            <p:cond delay="0"/>
                                          </p:stCondLst>
                                        </p:cTn>
                                        <p:tgtEl>
                                          <p:spTgt spid="52"/>
                                        </p:tgtEl>
                                        <p:attrNameLst>
                                          <p:attrName>style.visibility</p:attrName>
                                        </p:attrNameLst>
                                      </p:cBhvr>
                                      <p:to>
                                        <p:strVal val="visible"/>
                                      </p:to>
                                    </p:set>
                                    <p:anim calcmode="lin" valueType="num">
                                      <p:cBhvr additive="base">
                                        <p:cTn id="141" dur="500" fill="hold"/>
                                        <p:tgtEl>
                                          <p:spTgt spid="52"/>
                                        </p:tgtEl>
                                        <p:attrNameLst>
                                          <p:attrName>ppt_x</p:attrName>
                                        </p:attrNameLst>
                                      </p:cBhvr>
                                      <p:tavLst>
                                        <p:tav tm="0">
                                          <p:val>
                                            <p:strVal val="#ppt_x"/>
                                          </p:val>
                                        </p:tav>
                                        <p:tav tm="100000">
                                          <p:val>
                                            <p:strVal val="#ppt_x"/>
                                          </p:val>
                                        </p:tav>
                                      </p:tavLst>
                                    </p:anim>
                                    <p:anim calcmode="lin" valueType="num">
                                      <p:cBhvr additive="base">
                                        <p:cTn id="142" dur="500" fill="hold"/>
                                        <p:tgtEl>
                                          <p:spTgt spid="52"/>
                                        </p:tgtEl>
                                        <p:attrNameLst>
                                          <p:attrName>ppt_y</p:attrName>
                                        </p:attrNameLst>
                                      </p:cBhvr>
                                      <p:tavLst>
                                        <p:tav tm="0">
                                          <p:val>
                                            <p:strVal val="1+#ppt_h/2"/>
                                          </p:val>
                                        </p:tav>
                                        <p:tav tm="100000">
                                          <p:val>
                                            <p:strVal val="#ppt_y"/>
                                          </p:val>
                                        </p:tav>
                                      </p:tavLst>
                                    </p:anim>
                                  </p:childTnLst>
                                </p:cTn>
                              </p:par>
                              <p:par>
                                <p:cTn id="143" presetID="2" presetClass="entr" presetSubtype="4" fill="hold" grpId="0" nodeType="withEffect">
                                  <p:stCondLst>
                                    <p:cond delay="0"/>
                                  </p:stCondLst>
                                  <p:childTnLst>
                                    <p:set>
                                      <p:cBhvr>
                                        <p:cTn id="144" dur="1" fill="hold">
                                          <p:stCondLst>
                                            <p:cond delay="0"/>
                                          </p:stCondLst>
                                        </p:cTn>
                                        <p:tgtEl>
                                          <p:spTgt spid="53"/>
                                        </p:tgtEl>
                                        <p:attrNameLst>
                                          <p:attrName>style.visibility</p:attrName>
                                        </p:attrNameLst>
                                      </p:cBhvr>
                                      <p:to>
                                        <p:strVal val="visible"/>
                                      </p:to>
                                    </p:set>
                                    <p:anim calcmode="lin" valueType="num">
                                      <p:cBhvr additive="base">
                                        <p:cTn id="145" dur="500" fill="hold"/>
                                        <p:tgtEl>
                                          <p:spTgt spid="53"/>
                                        </p:tgtEl>
                                        <p:attrNameLst>
                                          <p:attrName>ppt_x</p:attrName>
                                        </p:attrNameLst>
                                      </p:cBhvr>
                                      <p:tavLst>
                                        <p:tav tm="0">
                                          <p:val>
                                            <p:strVal val="#ppt_x"/>
                                          </p:val>
                                        </p:tav>
                                        <p:tav tm="100000">
                                          <p:val>
                                            <p:strVal val="#ppt_x"/>
                                          </p:val>
                                        </p:tav>
                                      </p:tavLst>
                                    </p:anim>
                                    <p:anim calcmode="lin" valueType="num">
                                      <p:cBhvr additive="base">
                                        <p:cTn id="146" dur="500" fill="hold"/>
                                        <p:tgtEl>
                                          <p:spTgt spid="53"/>
                                        </p:tgtEl>
                                        <p:attrNameLst>
                                          <p:attrName>ppt_y</p:attrName>
                                        </p:attrNameLst>
                                      </p:cBhvr>
                                      <p:tavLst>
                                        <p:tav tm="0">
                                          <p:val>
                                            <p:strVal val="1+#ppt_h/2"/>
                                          </p:val>
                                        </p:tav>
                                        <p:tav tm="100000">
                                          <p:val>
                                            <p:strVal val="#ppt_y"/>
                                          </p:val>
                                        </p:tav>
                                      </p:tavLst>
                                    </p:anim>
                                  </p:childTnLst>
                                </p:cTn>
                              </p:par>
                              <p:par>
                                <p:cTn id="147" presetID="2" presetClass="entr" presetSubtype="4" fill="hold" grpId="0" nodeType="withEffect">
                                  <p:stCondLst>
                                    <p:cond delay="0"/>
                                  </p:stCondLst>
                                  <p:childTnLst>
                                    <p:set>
                                      <p:cBhvr>
                                        <p:cTn id="148" dur="1" fill="hold">
                                          <p:stCondLst>
                                            <p:cond delay="0"/>
                                          </p:stCondLst>
                                        </p:cTn>
                                        <p:tgtEl>
                                          <p:spTgt spid="54"/>
                                        </p:tgtEl>
                                        <p:attrNameLst>
                                          <p:attrName>style.visibility</p:attrName>
                                        </p:attrNameLst>
                                      </p:cBhvr>
                                      <p:to>
                                        <p:strVal val="visible"/>
                                      </p:to>
                                    </p:set>
                                    <p:anim calcmode="lin" valueType="num">
                                      <p:cBhvr additive="base">
                                        <p:cTn id="149" dur="500" fill="hold"/>
                                        <p:tgtEl>
                                          <p:spTgt spid="54"/>
                                        </p:tgtEl>
                                        <p:attrNameLst>
                                          <p:attrName>ppt_x</p:attrName>
                                        </p:attrNameLst>
                                      </p:cBhvr>
                                      <p:tavLst>
                                        <p:tav tm="0">
                                          <p:val>
                                            <p:strVal val="#ppt_x"/>
                                          </p:val>
                                        </p:tav>
                                        <p:tav tm="100000">
                                          <p:val>
                                            <p:strVal val="#ppt_x"/>
                                          </p:val>
                                        </p:tav>
                                      </p:tavLst>
                                    </p:anim>
                                    <p:anim calcmode="lin" valueType="num">
                                      <p:cBhvr additive="base">
                                        <p:cTn id="150" dur="500" fill="hold"/>
                                        <p:tgtEl>
                                          <p:spTgt spid="54"/>
                                        </p:tgtEl>
                                        <p:attrNameLst>
                                          <p:attrName>ppt_y</p:attrName>
                                        </p:attrNameLst>
                                      </p:cBhvr>
                                      <p:tavLst>
                                        <p:tav tm="0">
                                          <p:val>
                                            <p:strVal val="1+#ppt_h/2"/>
                                          </p:val>
                                        </p:tav>
                                        <p:tav tm="100000">
                                          <p:val>
                                            <p:strVal val="#ppt_y"/>
                                          </p:val>
                                        </p:tav>
                                      </p:tavLst>
                                    </p:anim>
                                  </p:childTnLst>
                                </p:cTn>
                              </p:par>
                              <p:par>
                                <p:cTn id="151" presetID="2" presetClass="entr" presetSubtype="12" fill="hold" grpId="0" nodeType="withEffect">
                                  <p:stCondLst>
                                    <p:cond delay="0"/>
                                  </p:stCondLst>
                                  <p:childTnLst>
                                    <p:set>
                                      <p:cBhvr>
                                        <p:cTn id="152" dur="1" fill="hold">
                                          <p:stCondLst>
                                            <p:cond delay="0"/>
                                          </p:stCondLst>
                                        </p:cTn>
                                        <p:tgtEl>
                                          <p:spTgt spid="55"/>
                                        </p:tgtEl>
                                        <p:attrNameLst>
                                          <p:attrName>style.visibility</p:attrName>
                                        </p:attrNameLst>
                                      </p:cBhvr>
                                      <p:to>
                                        <p:strVal val="visible"/>
                                      </p:to>
                                    </p:set>
                                    <p:anim calcmode="lin" valueType="num">
                                      <p:cBhvr additive="base">
                                        <p:cTn id="153" dur="500" fill="hold"/>
                                        <p:tgtEl>
                                          <p:spTgt spid="55"/>
                                        </p:tgtEl>
                                        <p:attrNameLst>
                                          <p:attrName>ppt_x</p:attrName>
                                        </p:attrNameLst>
                                      </p:cBhvr>
                                      <p:tavLst>
                                        <p:tav tm="0">
                                          <p:val>
                                            <p:strVal val="0-#ppt_w/2"/>
                                          </p:val>
                                        </p:tav>
                                        <p:tav tm="100000">
                                          <p:val>
                                            <p:strVal val="#ppt_x"/>
                                          </p:val>
                                        </p:tav>
                                      </p:tavLst>
                                    </p:anim>
                                    <p:anim calcmode="lin" valueType="num">
                                      <p:cBhvr additive="base">
                                        <p:cTn id="154" dur="500" fill="hold"/>
                                        <p:tgtEl>
                                          <p:spTgt spid="55"/>
                                        </p:tgtEl>
                                        <p:attrNameLst>
                                          <p:attrName>ppt_y</p:attrName>
                                        </p:attrNameLst>
                                      </p:cBhvr>
                                      <p:tavLst>
                                        <p:tav tm="0">
                                          <p:val>
                                            <p:strVal val="1+#ppt_h/2"/>
                                          </p:val>
                                        </p:tav>
                                        <p:tav tm="100000">
                                          <p:val>
                                            <p:strVal val="#ppt_y"/>
                                          </p:val>
                                        </p:tav>
                                      </p:tavLst>
                                    </p:anim>
                                  </p:childTnLst>
                                </p:cTn>
                              </p:par>
                              <p:par>
                                <p:cTn id="155" presetID="2" presetClass="entr" presetSubtype="4" fill="hold" grpId="0" nodeType="withEffect">
                                  <p:stCondLst>
                                    <p:cond delay="0"/>
                                  </p:stCondLst>
                                  <p:childTnLst>
                                    <p:set>
                                      <p:cBhvr>
                                        <p:cTn id="156" dur="1" fill="hold">
                                          <p:stCondLst>
                                            <p:cond delay="0"/>
                                          </p:stCondLst>
                                        </p:cTn>
                                        <p:tgtEl>
                                          <p:spTgt spid="56"/>
                                        </p:tgtEl>
                                        <p:attrNameLst>
                                          <p:attrName>style.visibility</p:attrName>
                                        </p:attrNameLst>
                                      </p:cBhvr>
                                      <p:to>
                                        <p:strVal val="visible"/>
                                      </p:to>
                                    </p:set>
                                    <p:anim calcmode="lin" valueType="num">
                                      <p:cBhvr additive="base">
                                        <p:cTn id="157" dur="500" fill="hold"/>
                                        <p:tgtEl>
                                          <p:spTgt spid="56"/>
                                        </p:tgtEl>
                                        <p:attrNameLst>
                                          <p:attrName>ppt_x</p:attrName>
                                        </p:attrNameLst>
                                      </p:cBhvr>
                                      <p:tavLst>
                                        <p:tav tm="0">
                                          <p:val>
                                            <p:strVal val="#ppt_x"/>
                                          </p:val>
                                        </p:tav>
                                        <p:tav tm="100000">
                                          <p:val>
                                            <p:strVal val="#ppt_x"/>
                                          </p:val>
                                        </p:tav>
                                      </p:tavLst>
                                    </p:anim>
                                    <p:anim calcmode="lin" valueType="num">
                                      <p:cBhvr additive="base">
                                        <p:cTn id="158" dur="500" fill="hold"/>
                                        <p:tgtEl>
                                          <p:spTgt spid="56"/>
                                        </p:tgtEl>
                                        <p:attrNameLst>
                                          <p:attrName>ppt_y</p:attrName>
                                        </p:attrNameLst>
                                      </p:cBhvr>
                                      <p:tavLst>
                                        <p:tav tm="0">
                                          <p:val>
                                            <p:strVal val="1+#ppt_h/2"/>
                                          </p:val>
                                        </p:tav>
                                        <p:tav tm="100000">
                                          <p:val>
                                            <p:strVal val="#ppt_y"/>
                                          </p:val>
                                        </p:tav>
                                      </p:tavLst>
                                    </p:anim>
                                  </p:childTnLst>
                                </p:cTn>
                              </p:par>
                              <p:par>
                                <p:cTn id="159" presetID="2" presetClass="entr" presetSubtype="4" fill="hold" grpId="0" nodeType="withEffect">
                                  <p:stCondLst>
                                    <p:cond delay="0"/>
                                  </p:stCondLst>
                                  <p:childTnLst>
                                    <p:set>
                                      <p:cBhvr>
                                        <p:cTn id="160" dur="1" fill="hold">
                                          <p:stCondLst>
                                            <p:cond delay="0"/>
                                          </p:stCondLst>
                                        </p:cTn>
                                        <p:tgtEl>
                                          <p:spTgt spid="57"/>
                                        </p:tgtEl>
                                        <p:attrNameLst>
                                          <p:attrName>style.visibility</p:attrName>
                                        </p:attrNameLst>
                                      </p:cBhvr>
                                      <p:to>
                                        <p:strVal val="visible"/>
                                      </p:to>
                                    </p:set>
                                    <p:anim calcmode="lin" valueType="num">
                                      <p:cBhvr additive="base">
                                        <p:cTn id="161" dur="500" fill="hold"/>
                                        <p:tgtEl>
                                          <p:spTgt spid="57"/>
                                        </p:tgtEl>
                                        <p:attrNameLst>
                                          <p:attrName>ppt_x</p:attrName>
                                        </p:attrNameLst>
                                      </p:cBhvr>
                                      <p:tavLst>
                                        <p:tav tm="0">
                                          <p:val>
                                            <p:strVal val="#ppt_x"/>
                                          </p:val>
                                        </p:tav>
                                        <p:tav tm="100000">
                                          <p:val>
                                            <p:strVal val="#ppt_x"/>
                                          </p:val>
                                        </p:tav>
                                      </p:tavLst>
                                    </p:anim>
                                    <p:anim calcmode="lin" valueType="num">
                                      <p:cBhvr additive="base">
                                        <p:cTn id="162" dur="500" fill="hold"/>
                                        <p:tgtEl>
                                          <p:spTgt spid="57"/>
                                        </p:tgtEl>
                                        <p:attrNameLst>
                                          <p:attrName>ppt_y</p:attrName>
                                        </p:attrNameLst>
                                      </p:cBhvr>
                                      <p:tavLst>
                                        <p:tav tm="0">
                                          <p:val>
                                            <p:strVal val="1+#ppt_h/2"/>
                                          </p:val>
                                        </p:tav>
                                        <p:tav tm="100000">
                                          <p:val>
                                            <p:strVal val="#ppt_y"/>
                                          </p:val>
                                        </p:tav>
                                      </p:tavLst>
                                    </p:anim>
                                  </p:childTnLst>
                                </p:cTn>
                              </p:par>
                              <p:par>
                                <p:cTn id="163" presetID="2" presetClass="entr" presetSubtype="4" fill="hold" grpId="0" nodeType="withEffect">
                                  <p:stCondLst>
                                    <p:cond delay="0"/>
                                  </p:stCondLst>
                                  <p:childTnLst>
                                    <p:set>
                                      <p:cBhvr>
                                        <p:cTn id="164" dur="1" fill="hold">
                                          <p:stCondLst>
                                            <p:cond delay="0"/>
                                          </p:stCondLst>
                                        </p:cTn>
                                        <p:tgtEl>
                                          <p:spTgt spid="58"/>
                                        </p:tgtEl>
                                        <p:attrNameLst>
                                          <p:attrName>style.visibility</p:attrName>
                                        </p:attrNameLst>
                                      </p:cBhvr>
                                      <p:to>
                                        <p:strVal val="visible"/>
                                      </p:to>
                                    </p:set>
                                    <p:anim calcmode="lin" valueType="num">
                                      <p:cBhvr additive="base">
                                        <p:cTn id="165" dur="500" fill="hold"/>
                                        <p:tgtEl>
                                          <p:spTgt spid="58"/>
                                        </p:tgtEl>
                                        <p:attrNameLst>
                                          <p:attrName>ppt_x</p:attrName>
                                        </p:attrNameLst>
                                      </p:cBhvr>
                                      <p:tavLst>
                                        <p:tav tm="0">
                                          <p:val>
                                            <p:strVal val="#ppt_x"/>
                                          </p:val>
                                        </p:tav>
                                        <p:tav tm="100000">
                                          <p:val>
                                            <p:strVal val="#ppt_x"/>
                                          </p:val>
                                        </p:tav>
                                      </p:tavLst>
                                    </p:anim>
                                    <p:anim calcmode="lin" valueType="num">
                                      <p:cBhvr additive="base">
                                        <p:cTn id="166" dur="500" fill="hold"/>
                                        <p:tgtEl>
                                          <p:spTgt spid="58"/>
                                        </p:tgtEl>
                                        <p:attrNameLst>
                                          <p:attrName>ppt_y</p:attrName>
                                        </p:attrNameLst>
                                      </p:cBhvr>
                                      <p:tavLst>
                                        <p:tav tm="0">
                                          <p:val>
                                            <p:strVal val="1+#ppt_h/2"/>
                                          </p:val>
                                        </p:tav>
                                        <p:tav tm="100000">
                                          <p:val>
                                            <p:strVal val="#ppt_y"/>
                                          </p:val>
                                        </p:tav>
                                      </p:tavLst>
                                    </p:anim>
                                  </p:childTnLst>
                                </p:cTn>
                              </p:par>
                              <p:par>
                                <p:cTn id="167" presetID="2" presetClass="entr" presetSubtype="8" fill="hold" nodeType="withEffect">
                                  <p:stCondLst>
                                    <p:cond delay="0"/>
                                  </p:stCondLst>
                                  <p:childTnLst>
                                    <p:set>
                                      <p:cBhvr>
                                        <p:cTn id="168" dur="1" fill="hold">
                                          <p:stCondLst>
                                            <p:cond delay="0"/>
                                          </p:stCondLst>
                                        </p:cTn>
                                        <p:tgtEl>
                                          <p:spTgt spid="59"/>
                                        </p:tgtEl>
                                        <p:attrNameLst>
                                          <p:attrName>style.visibility</p:attrName>
                                        </p:attrNameLst>
                                      </p:cBhvr>
                                      <p:to>
                                        <p:strVal val="visible"/>
                                      </p:to>
                                    </p:set>
                                    <p:anim calcmode="lin" valueType="num">
                                      <p:cBhvr additive="base">
                                        <p:cTn id="169" dur="500" fill="hold"/>
                                        <p:tgtEl>
                                          <p:spTgt spid="59"/>
                                        </p:tgtEl>
                                        <p:attrNameLst>
                                          <p:attrName>ppt_x</p:attrName>
                                        </p:attrNameLst>
                                      </p:cBhvr>
                                      <p:tavLst>
                                        <p:tav tm="0">
                                          <p:val>
                                            <p:strVal val="0-#ppt_w/2"/>
                                          </p:val>
                                        </p:tav>
                                        <p:tav tm="100000">
                                          <p:val>
                                            <p:strVal val="#ppt_x"/>
                                          </p:val>
                                        </p:tav>
                                      </p:tavLst>
                                    </p:anim>
                                    <p:anim calcmode="lin" valueType="num">
                                      <p:cBhvr additive="base">
                                        <p:cTn id="170" dur="500" fill="hold"/>
                                        <p:tgtEl>
                                          <p:spTgt spid="59"/>
                                        </p:tgtEl>
                                        <p:attrNameLst>
                                          <p:attrName>ppt_y</p:attrName>
                                        </p:attrNameLst>
                                      </p:cBhvr>
                                      <p:tavLst>
                                        <p:tav tm="0">
                                          <p:val>
                                            <p:strVal val="#ppt_y"/>
                                          </p:val>
                                        </p:tav>
                                        <p:tav tm="100000">
                                          <p:val>
                                            <p:strVal val="#ppt_y"/>
                                          </p:val>
                                        </p:tav>
                                      </p:tavLst>
                                    </p:anim>
                                  </p:childTnLst>
                                </p:cTn>
                              </p:par>
                              <p:par>
                                <p:cTn id="171" presetID="2" presetClass="entr" presetSubtype="4" fill="hold" grpId="0" nodeType="withEffect">
                                  <p:stCondLst>
                                    <p:cond delay="0"/>
                                  </p:stCondLst>
                                  <p:childTnLst>
                                    <p:set>
                                      <p:cBhvr>
                                        <p:cTn id="172" dur="1" fill="hold">
                                          <p:stCondLst>
                                            <p:cond delay="0"/>
                                          </p:stCondLst>
                                        </p:cTn>
                                        <p:tgtEl>
                                          <p:spTgt spid="62"/>
                                        </p:tgtEl>
                                        <p:attrNameLst>
                                          <p:attrName>style.visibility</p:attrName>
                                        </p:attrNameLst>
                                      </p:cBhvr>
                                      <p:to>
                                        <p:strVal val="visible"/>
                                      </p:to>
                                    </p:set>
                                    <p:anim calcmode="lin" valueType="num">
                                      <p:cBhvr additive="base">
                                        <p:cTn id="173" dur="500" fill="hold"/>
                                        <p:tgtEl>
                                          <p:spTgt spid="62"/>
                                        </p:tgtEl>
                                        <p:attrNameLst>
                                          <p:attrName>ppt_x</p:attrName>
                                        </p:attrNameLst>
                                      </p:cBhvr>
                                      <p:tavLst>
                                        <p:tav tm="0">
                                          <p:val>
                                            <p:strVal val="#ppt_x"/>
                                          </p:val>
                                        </p:tav>
                                        <p:tav tm="100000">
                                          <p:val>
                                            <p:strVal val="#ppt_x"/>
                                          </p:val>
                                        </p:tav>
                                      </p:tavLst>
                                    </p:anim>
                                    <p:anim calcmode="lin" valueType="num">
                                      <p:cBhvr additive="base">
                                        <p:cTn id="174" dur="500" fill="hold"/>
                                        <p:tgtEl>
                                          <p:spTgt spid="62"/>
                                        </p:tgtEl>
                                        <p:attrNameLst>
                                          <p:attrName>ppt_y</p:attrName>
                                        </p:attrNameLst>
                                      </p:cBhvr>
                                      <p:tavLst>
                                        <p:tav tm="0">
                                          <p:val>
                                            <p:strVal val="1+#ppt_h/2"/>
                                          </p:val>
                                        </p:tav>
                                        <p:tav tm="100000">
                                          <p:val>
                                            <p:strVal val="#ppt_y"/>
                                          </p:val>
                                        </p:tav>
                                      </p:tavLst>
                                    </p:anim>
                                  </p:childTnLst>
                                </p:cTn>
                              </p:par>
                              <p:par>
                                <p:cTn id="175" presetID="2" presetClass="entr" presetSubtype="4" fill="hold" grpId="0" nodeType="withEffect">
                                  <p:stCondLst>
                                    <p:cond delay="0"/>
                                  </p:stCondLst>
                                  <p:childTnLst>
                                    <p:set>
                                      <p:cBhvr>
                                        <p:cTn id="176" dur="1" fill="hold">
                                          <p:stCondLst>
                                            <p:cond delay="0"/>
                                          </p:stCondLst>
                                        </p:cTn>
                                        <p:tgtEl>
                                          <p:spTgt spid="63"/>
                                        </p:tgtEl>
                                        <p:attrNameLst>
                                          <p:attrName>style.visibility</p:attrName>
                                        </p:attrNameLst>
                                      </p:cBhvr>
                                      <p:to>
                                        <p:strVal val="visible"/>
                                      </p:to>
                                    </p:set>
                                    <p:anim calcmode="lin" valueType="num">
                                      <p:cBhvr additive="base">
                                        <p:cTn id="177" dur="500" fill="hold"/>
                                        <p:tgtEl>
                                          <p:spTgt spid="63"/>
                                        </p:tgtEl>
                                        <p:attrNameLst>
                                          <p:attrName>ppt_x</p:attrName>
                                        </p:attrNameLst>
                                      </p:cBhvr>
                                      <p:tavLst>
                                        <p:tav tm="0">
                                          <p:val>
                                            <p:strVal val="#ppt_x"/>
                                          </p:val>
                                        </p:tav>
                                        <p:tav tm="100000">
                                          <p:val>
                                            <p:strVal val="#ppt_x"/>
                                          </p:val>
                                        </p:tav>
                                      </p:tavLst>
                                    </p:anim>
                                    <p:anim calcmode="lin" valueType="num">
                                      <p:cBhvr additive="base">
                                        <p:cTn id="178" dur="500" fill="hold"/>
                                        <p:tgtEl>
                                          <p:spTgt spid="63"/>
                                        </p:tgtEl>
                                        <p:attrNameLst>
                                          <p:attrName>ppt_y</p:attrName>
                                        </p:attrNameLst>
                                      </p:cBhvr>
                                      <p:tavLst>
                                        <p:tav tm="0">
                                          <p:val>
                                            <p:strVal val="1+#ppt_h/2"/>
                                          </p:val>
                                        </p:tav>
                                        <p:tav tm="100000">
                                          <p:val>
                                            <p:strVal val="#ppt_y"/>
                                          </p:val>
                                        </p:tav>
                                      </p:tavLst>
                                    </p:anim>
                                  </p:childTnLst>
                                </p:cTn>
                              </p:par>
                              <p:par>
                                <p:cTn id="179" presetID="2" presetClass="entr" presetSubtype="4" fill="hold" grpId="0" nodeType="withEffect">
                                  <p:stCondLst>
                                    <p:cond delay="0"/>
                                  </p:stCondLst>
                                  <p:childTnLst>
                                    <p:set>
                                      <p:cBhvr>
                                        <p:cTn id="180" dur="1" fill="hold">
                                          <p:stCondLst>
                                            <p:cond delay="0"/>
                                          </p:stCondLst>
                                        </p:cTn>
                                        <p:tgtEl>
                                          <p:spTgt spid="64"/>
                                        </p:tgtEl>
                                        <p:attrNameLst>
                                          <p:attrName>style.visibility</p:attrName>
                                        </p:attrNameLst>
                                      </p:cBhvr>
                                      <p:to>
                                        <p:strVal val="visible"/>
                                      </p:to>
                                    </p:set>
                                    <p:anim calcmode="lin" valueType="num">
                                      <p:cBhvr additive="base">
                                        <p:cTn id="181" dur="500" fill="hold"/>
                                        <p:tgtEl>
                                          <p:spTgt spid="64"/>
                                        </p:tgtEl>
                                        <p:attrNameLst>
                                          <p:attrName>ppt_x</p:attrName>
                                        </p:attrNameLst>
                                      </p:cBhvr>
                                      <p:tavLst>
                                        <p:tav tm="0">
                                          <p:val>
                                            <p:strVal val="#ppt_x"/>
                                          </p:val>
                                        </p:tav>
                                        <p:tav tm="100000">
                                          <p:val>
                                            <p:strVal val="#ppt_x"/>
                                          </p:val>
                                        </p:tav>
                                      </p:tavLst>
                                    </p:anim>
                                    <p:anim calcmode="lin" valueType="num">
                                      <p:cBhvr additive="base">
                                        <p:cTn id="182" dur="500" fill="hold"/>
                                        <p:tgtEl>
                                          <p:spTgt spid="64"/>
                                        </p:tgtEl>
                                        <p:attrNameLst>
                                          <p:attrName>ppt_y</p:attrName>
                                        </p:attrNameLst>
                                      </p:cBhvr>
                                      <p:tavLst>
                                        <p:tav tm="0">
                                          <p:val>
                                            <p:strVal val="1+#ppt_h/2"/>
                                          </p:val>
                                        </p:tav>
                                        <p:tav tm="100000">
                                          <p:val>
                                            <p:strVal val="#ppt_y"/>
                                          </p:val>
                                        </p:tav>
                                      </p:tavLst>
                                    </p:anim>
                                  </p:childTnLst>
                                </p:cTn>
                              </p:par>
                              <p:par>
                                <p:cTn id="183" presetID="2" presetClass="entr" presetSubtype="4" fill="hold" grpId="0" nodeType="withEffect">
                                  <p:stCondLst>
                                    <p:cond delay="0"/>
                                  </p:stCondLst>
                                  <p:childTnLst>
                                    <p:set>
                                      <p:cBhvr>
                                        <p:cTn id="184" dur="1" fill="hold">
                                          <p:stCondLst>
                                            <p:cond delay="0"/>
                                          </p:stCondLst>
                                        </p:cTn>
                                        <p:tgtEl>
                                          <p:spTgt spid="65"/>
                                        </p:tgtEl>
                                        <p:attrNameLst>
                                          <p:attrName>style.visibility</p:attrName>
                                        </p:attrNameLst>
                                      </p:cBhvr>
                                      <p:to>
                                        <p:strVal val="visible"/>
                                      </p:to>
                                    </p:set>
                                    <p:anim calcmode="lin" valueType="num">
                                      <p:cBhvr additive="base">
                                        <p:cTn id="185" dur="500" fill="hold"/>
                                        <p:tgtEl>
                                          <p:spTgt spid="65"/>
                                        </p:tgtEl>
                                        <p:attrNameLst>
                                          <p:attrName>ppt_x</p:attrName>
                                        </p:attrNameLst>
                                      </p:cBhvr>
                                      <p:tavLst>
                                        <p:tav tm="0">
                                          <p:val>
                                            <p:strVal val="#ppt_x"/>
                                          </p:val>
                                        </p:tav>
                                        <p:tav tm="100000">
                                          <p:val>
                                            <p:strVal val="#ppt_x"/>
                                          </p:val>
                                        </p:tav>
                                      </p:tavLst>
                                    </p:anim>
                                    <p:anim calcmode="lin" valueType="num">
                                      <p:cBhvr additive="base">
                                        <p:cTn id="186" dur="500" fill="hold"/>
                                        <p:tgtEl>
                                          <p:spTgt spid="65"/>
                                        </p:tgtEl>
                                        <p:attrNameLst>
                                          <p:attrName>ppt_y</p:attrName>
                                        </p:attrNameLst>
                                      </p:cBhvr>
                                      <p:tavLst>
                                        <p:tav tm="0">
                                          <p:val>
                                            <p:strVal val="1+#ppt_h/2"/>
                                          </p:val>
                                        </p:tav>
                                        <p:tav tm="100000">
                                          <p:val>
                                            <p:strVal val="#ppt_y"/>
                                          </p:val>
                                        </p:tav>
                                      </p:tavLst>
                                    </p:anim>
                                  </p:childTnLst>
                                </p:cTn>
                              </p:par>
                              <p:par>
                                <p:cTn id="187" presetID="2" presetClass="entr" presetSubtype="4" fill="hold" grpId="0" nodeType="withEffect">
                                  <p:stCondLst>
                                    <p:cond delay="0"/>
                                  </p:stCondLst>
                                  <p:childTnLst>
                                    <p:set>
                                      <p:cBhvr>
                                        <p:cTn id="188" dur="1" fill="hold">
                                          <p:stCondLst>
                                            <p:cond delay="0"/>
                                          </p:stCondLst>
                                        </p:cTn>
                                        <p:tgtEl>
                                          <p:spTgt spid="66"/>
                                        </p:tgtEl>
                                        <p:attrNameLst>
                                          <p:attrName>style.visibility</p:attrName>
                                        </p:attrNameLst>
                                      </p:cBhvr>
                                      <p:to>
                                        <p:strVal val="visible"/>
                                      </p:to>
                                    </p:set>
                                    <p:anim calcmode="lin" valueType="num">
                                      <p:cBhvr additive="base">
                                        <p:cTn id="189" dur="500" fill="hold"/>
                                        <p:tgtEl>
                                          <p:spTgt spid="66"/>
                                        </p:tgtEl>
                                        <p:attrNameLst>
                                          <p:attrName>ppt_x</p:attrName>
                                        </p:attrNameLst>
                                      </p:cBhvr>
                                      <p:tavLst>
                                        <p:tav tm="0">
                                          <p:val>
                                            <p:strVal val="#ppt_x"/>
                                          </p:val>
                                        </p:tav>
                                        <p:tav tm="100000">
                                          <p:val>
                                            <p:strVal val="#ppt_x"/>
                                          </p:val>
                                        </p:tav>
                                      </p:tavLst>
                                    </p:anim>
                                    <p:anim calcmode="lin" valueType="num">
                                      <p:cBhvr additive="base">
                                        <p:cTn id="190" dur="500" fill="hold"/>
                                        <p:tgtEl>
                                          <p:spTgt spid="66"/>
                                        </p:tgtEl>
                                        <p:attrNameLst>
                                          <p:attrName>ppt_y</p:attrName>
                                        </p:attrNameLst>
                                      </p:cBhvr>
                                      <p:tavLst>
                                        <p:tav tm="0">
                                          <p:val>
                                            <p:strVal val="1+#ppt_h/2"/>
                                          </p:val>
                                        </p:tav>
                                        <p:tav tm="100000">
                                          <p:val>
                                            <p:strVal val="#ppt_y"/>
                                          </p:val>
                                        </p:tav>
                                      </p:tavLst>
                                    </p:anim>
                                  </p:childTnLst>
                                </p:cTn>
                              </p:par>
                              <p:par>
                                <p:cTn id="191" presetID="2" presetClass="entr" presetSubtype="8" fill="hold" grpId="0" nodeType="withEffect">
                                  <p:stCondLst>
                                    <p:cond delay="0"/>
                                  </p:stCondLst>
                                  <p:childTnLst>
                                    <p:set>
                                      <p:cBhvr>
                                        <p:cTn id="192" dur="1" fill="hold">
                                          <p:stCondLst>
                                            <p:cond delay="0"/>
                                          </p:stCondLst>
                                        </p:cTn>
                                        <p:tgtEl>
                                          <p:spTgt spid="67"/>
                                        </p:tgtEl>
                                        <p:attrNameLst>
                                          <p:attrName>style.visibility</p:attrName>
                                        </p:attrNameLst>
                                      </p:cBhvr>
                                      <p:to>
                                        <p:strVal val="visible"/>
                                      </p:to>
                                    </p:set>
                                    <p:anim calcmode="lin" valueType="num">
                                      <p:cBhvr additive="base">
                                        <p:cTn id="193" dur="500" fill="hold"/>
                                        <p:tgtEl>
                                          <p:spTgt spid="67"/>
                                        </p:tgtEl>
                                        <p:attrNameLst>
                                          <p:attrName>ppt_x</p:attrName>
                                        </p:attrNameLst>
                                      </p:cBhvr>
                                      <p:tavLst>
                                        <p:tav tm="0">
                                          <p:val>
                                            <p:strVal val="0-#ppt_w/2"/>
                                          </p:val>
                                        </p:tav>
                                        <p:tav tm="100000">
                                          <p:val>
                                            <p:strVal val="#ppt_x"/>
                                          </p:val>
                                        </p:tav>
                                      </p:tavLst>
                                    </p:anim>
                                    <p:anim calcmode="lin" valueType="num">
                                      <p:cBhvr additive="base">
                                        <p:cTn id="194" dur="500" fill="hold"/>
                                        <p:tgtEl>
                                          <p:spTgt spid="67"/>
                                        </p:tgtEl>
                                        <p:attrNameLst>
                                          <p:attrName>ppt_y</p:attrName>
                                        </p:attrNameLst>
                                      </p:cBhvr>
                                      <p:tavLst>
                                        <p:tav tm="0">
                                          <p:val>
                                            <p:strVal val="#ppt_y"/>
                                          </p:val>
                                        </p:tav>
                                        <p:tav tm="100000">
                                          <p:val>
                                            <p:strVal val="#ppt_y"/>
                                          </p:val>
                                        </p:tav>
                                      </p:tavLst>
                                    </p:anim>
                                  </p:childTnLst>
                                </p:cTn>
                              </p:par>
                              <p:par>
                                <p:cTn id="195" presetID="2" presetClass="entr" presetSubtype="4" fill="hold" grpId="0" nodeType="withEffect">
                                  <p:stCondLst>
                                    <p:cond delay="0"/>
                                  </p:stCondLst>
                                  <p:childTnLst>
                                    <p:set>
                                      <p:cBhvr>
                                        <p:cTn id="196" dur="1" fill="hold">
                                          <p:stCondLst>
                                            <p:cond delay="0"/>
                                          </p:stCondLst>
                                        </p:cTn>
                                        <p:tgtEl>
                                          <p:spTgt spid="68"/>
                                        </p:tgtEl>
                                        <p:attrNameLst>
                                          <p:attrName>style.visibility</p:attrName>
                                        </p:attrNameLst>
                                      </p:cBhvr>
                                      <p:to>
                                        <p:strVal val="visible"/>
                                      </p:to>
                                    </p:set>
                                    <p:anim calcmode="lin" valueType="num">
                                      <p:cBhvr additive="base">
                                        <p:cTn id="197" dur="500" fill="hold"/>
                                        <p:tgtEl>
                                          <p:spTgt spid="68"/>
                                        </p:tgtEl>
                                        <p:attrNameLst>
                                          <p:attrName>ppt_x</p:attrName>
                                        </p:attrNameLst>
                                      </p:cBhvr>
                                      <p:tavLst>
                                        <p:tav tm="0">
                                          <p:val>
                                            <p:strVal val="#ppt_x"/>
                                          </p:val>
                                        </p:tav>
                                        <p:tav tm="100000">
                                          <p:val>
                                            <p:strVal val="#ppt_x"/>
                                          </p:val>
                                        </p:tav>
                                      </p:tavLst>
                                    </p:anim>
                                    <p:anim calcmode="lin" valueType="num">
                                      <p:cBhvr additive="base">
                                        <p:cTn id="198" dur="500" fill="hold"/>
                                        <p:tgtEl>
                                          <p:spTgt spid="68"/>
                                        </p:tgtEl>
                                        <p:attrNameLst>
                                          <p:attrName>ppt_y</p:attrName>
                                        </p:attrNameLst>
                                      </p:cBhvr>
                                      <p:tavLst>
                                        <p:tav tm="0">
                                          <p:val>
                                            <p:strVal val="1+#ppt_h/2"/>
                                          </p:val>
                                        </p:tav>
                                        <p:tav tm="100000">
                                          <p:val>
                                            <p:strVal val="#ppt_y"/>
                                          </p:val>
                                        </p:tav>
                                      </p:tavLst>
                                    </p:anim>
                                  </p:childTnLst>
                                </p:cTn>
                              </p:par>
                              <p:par>
                                <p:cTn id="199" presetID="2" presetClass="entr" presetSubtype="4" fill="hold" grpId="0" nodeType="withEffect">
                                  <p:stCondLst>
                                    <p:cond delay="0"/>
                                  </p:stCondLst>
                                  <p:childTnLst>
                                    <p:set>
                                      <p:cBhvr>
                                        <p:cTn id="200" dur="1" fill="hold">
                                          <p:stCondLst>
                                            <p:cond delay="0"/>
                                          </p:stCondLst>
                                        </p:cTn>
                                        <p:tgtEl>
                                          <p:spTgt spid="69"/>
                                        </p:tgtEl>
                                        <p:attrNameLst>
                                          <p:attrName>style.visibility</p:attrName>
                                        </p:attrNameLst>
                                      </p:cBhvr>
                                      <p:to>
                                        <p:strVal val="visible"/>
                                      </p:to>
                                    </p:set>
                                    <p:anim calcmode="lin" valueType="num">
                                      <p:cBhvr additive="base">
                                        <p:cTn id="201" dur="500" fill="hold"/>
                                        <p:tgtEl>
                                          <p:spTgt spid="69"/>
                                        </p:tgtEl>
                                        <p:attrNameLst>
                                          <p:attrName>ppt_x</p:attrName>
                                        </p:attrNameLst>
                                      </p:cBhvr>
                                      <p:tavLst>
                                        <p:tav tm="0">
                                          <p:val>
                                            <p:strVal val="#ppt_x"/>
                                          </p:val>
                                        </p:tav>
                                        <p:tav tm="100000">
                                          <p:val>
                                            <p:strVal val="#ppt_x"/>
                                          </p:val>
                                        </p:tav>
                                      </p:tavLst>
                                    </p:anim>
                                    <p:anim calcmode="lin" valueType="num">
                                      <p:cBhvr additive="base">
                                        <p:cTn id="202" dur="500" fill="hold"/>
                                        <p:tgtEl>
                                          <p:spTgt spid="69"/>
                                        </p:tgtEl>
                                        <p:attrNameLst>
                                          <p:attrName>ppt_y</p:attrName>
                                        </p:attrNameLst>
                                      </p:cBhvr>
                                      <p:tavLst>
                                        <p:tav tm="0">
                                          <p:val>
                                            <p:strVal val="1+#ppt_h/2"/>
                                          </p:val>
                                        </p:tav>
                                        <p:tav tm="100000">
                                          <p:val>
                                            <p:strVal val="#ppt_y"/>
                                          </p:val>
                                        </p:tav>
                                      </p:tavLst>
                                    </p:anim>
                                  </p:childTnLst>
                                </p:cTn>
                              </p:par>
                              <p:par>
                                <p:cTn id="203" presetID="2" presetClass="entr" presetSubtype="4" fill="hold" grpId="0" nodeType="withEffect">
                                  <p:stCondLst>
                                    <p:cond delay="0"/>
                                  </p:stCondLst>
                                  <p:childTnLst>
                                    <p:set>
                                      <p:cBhvr>
                                        <p:cTn id="204" dur="1" fill="hold">
                                          <p:stCondLst>
                                            <p:cond delay="0"/>
                                          </p:stCondLst>
                                        </p:cTn>
                                        <p:tgtEl>
                                          <p:spTgt spid="70"/>
                                        </p:tgtEl>
                                        <p:attrNameLst>
                                          <p:attrName>style.visibility</p:attrName>
                                        </p:attrNameLst>
                                      </p:cBhvr>
                                      <p:to>
                                        <p:strVal val="visible"/>
                                      </p:to>
                                    </p:set>
                                    <p:anim calcmode="lin" valueType="num">
                                      <p:cBhvr additive="base">
                                        <p:cTn id="205" dur="500" fill="hold"/>
                                        <p:tgtEl>
                                          <p:spTgt spid="70"/>
                                        </p:tgtEl>
                                        <p:attrNameLst>
                                          <p:attrName>ppt_x</p:attrName>
                                        </p:attrNameLst>
                                      </p:cBhvr>
                                      <p:tavLst>
                                        <p:tav tm="0">
                                          <p:val>
                                            <p:strVal val="#ppt_x"/>
                                          </p:val>
                                        </p:tav>
                                        <p:tav tm="100000">
                                          <p:val>
                                            <p:strVal val="#ppt_x"/>
                                          </p:val>
                                        </p:tav>
                                      </p:tavLst>
                                    </p:anim>
                                    <p:anim calcmode="lin" valueType="num">
                                      <p:cBhvr additive="base">
                                        <p:cTn id="206" dur="500" fill="hold"/>
                                        <p:tgtEl>
                                          <p:spTgt spid="70"/>
                                        </p:tgtEl>
                                        <p:attrNameLst>
                                          <p:attrName>ppt_y</p:attrName>
                                        </p:attrNameLst>
                                      </p:cBhvr>
                                      <p:tavLst>
                                        <p:tav tm="0">
                                          <p:val>
                                            <p:strVal val="1+#ppt_h/2"/>
                                          </p:val>
                                        </p:tav>
                                        <p:tav tm="100000">
                                          <p:val>
                                            <p:strVal val="#ppt_y"/>
                                          </p:val>
                                        </p:tav>
                                      </p:tavLst>
                                    </p:anim>
                                  </p:childTnLst>
                                </p:cTn>
                              </p:par>
                              <p:par>
                                <p:cTn id="207" presetID="2" presetClass="entr" presetSubtype="4" fill="hold" grpId="0" nodeType="withEffect">
                                  <p:stCondLst>
                                    <p:cond delay="0"/>
                                  </p:stCondLst>
                                  <p:childTnLst>
                                    <p:set>
                                      <p:cBhvr>
                                        <p:cTn id="208" dur="1" fill="hold">
                                          <p:stCondLst>
                                            <p:cond delay="0"/>
                                          </p:stCondLst>
                                        </p:cTn>
                                        <p:tgtEl>
                                          <p:spTgt spid="71"/>
                                        </p:tgtEl>
                                        <p:attrNameLst>
                                          <p:attrName>style.visibility</p:attrName>
                                        </p:attrNameLst>
                                      </p:cBhvr>
                                      <p:to>
                                        <p:strVal val="visible"/>
                                      </p:to>
                                    </p:set>
                                    <p:anim calcmode="lin" valueType="num">
                                      <p:cBhvr additive="base">
                                        <p:cTn id="209" dur="500" fill="hold"/>
                                        <p:tgtEl>
                                          <p:spTgt spid="71"/>
                                        </p:tgtEl>
                                        <p:attrNameLst>
                                          <p:attrName>ppt_x</p:attrName>
                                        </p:attrNameLst>
                                      </p:cBhvr>
                                      <p:tavLst>
                                        <p:tav tm="0">
                                          <p:val>
                                            <p:strVal val="#ppt_x"/>
                                          </p:val>
                                        </p:tav>
                                        <p:tav tm="100000">
                                          <p:val>
                                            <p:strVal val="#ppt_x"/>
                                          </p:val>
                                        </p:tav>
                                      </p:tavLst>
                                    </p:anim>
                                    <p:anim calcmode="lin" valueType="num">
                                      <p:cBhvr additive="base">
                                        <p:cTn id="210" dur="500" fill="hold"/>
                                        <p:tgtEl>
                                          <p:spTgt spid="71"/>
                                        </p:tgtEl>
                                        <p:attrNameLst>
                                          <p:attrName>ppt_y</p:attrName>
                                        </p:attrNameLst>
                                      </p:cBhvr>
                                      <p:tavLst>
                                        <p:tav tm="0">
                                          <p:val>
                                            <p:strVal val="1+#ppt_h/2"/>
                                          </p:val>
                                        </p:tav>
                                        <p:tav tm="100000">
                                          <p:val>
                                            <p:strVal val="#ppt_y"/>
                                          </p:val>
                                        </p:tav>
                                      </p:tavLst>
                                    </p:anim>
                                  </p:childTnLst>
                                </p:cTn>
                              </p:par>
                              <p:par>
                                <p:cTn id="211" presetID="2" presetClass="entr" presetSubtype="4" fill="hold" grpId="0" nodeType="withEffect">
                                  <p:stCondLst>
                                    <p:cond delay="0"/>
                                  </p:stCondLst>
                                  <p:childTnLst>
                                    <p:set>
                                      <p:cBhvr>
                                        <p:cTn id="212" dur="1" fill="hold">
                                          <p:stCondLst>
                                            <p:cond delay="0"/>
                                          </p:stCondLst>
                                        </p:cTn>
                                        <p:tgtEl>
                                          <p:spTgt spid="72"/>
                                        </p:tgtEl>
                                        <p:attrNameLst>
                                          <p:attrName>style.visibility</p:attrName>
                                        </p:attrNameLst>
                                      </p:cBhvr>
                                      <p:to>
                                        <p:strVal val="visible"/>
                                      </p:to>
                                    </p:set>
                                    <p:anim calcmode="lin" valueType="num">
                                      <p:cBhvr additive="base">
                                        <p:cTn id="213" dur="500" fill="hold"/>
                                        <p:tgtEl>
                                          <p:spTgt spid="72"/>
                                        </p:tgtEl>
                                        <p:attrNameLst>
                                          <p:attrName>ppt_x</p:attrName>
                                        </p:attrNameLst>
                                      </p:cBhvr>
                                      <p:tavLst>
                                        <p:tav tm="0">
                                          <p:val>
                                            <p:strVal val="#ppt_x"/>
                                          </p:val>
                                        </p:tav>
                                        <p:tav tm="100000">
                                          <p:val>
                                            <p:strVal val="#ppt_x"/>
                                          </p:val>
                                        </p:tav>
                                      </p:tavLst>
                                    </p:anim>
                                    <p:anim calcmode="lin" valueType="num">
                                      <p:cBhvr additive="base">
                                        <p:cTn id="214" dur="500" fill="hold"/>
                                        <p:tgtEl>
                                          <p:spTgt spid="72"/>
                                        </p:tgtEl>
                                        <p:attrNameLst>
                                          <p:attrName>ppt_y</p:attrName>
                                        </p:attrNameLst>
                                      </p:cBhvr>
                                      <p:tavLst>
                                        <p:tav tm="0">
                                          <p:val>
                                            <p:strVal val="1+#ppt_h/2"/>
                                          </p:val>
                                        </p:tav>
                                        <p:tav tm="100000">
                                          <p:val>
                                            <p:strVal val="#ppt_y"/>
                                          </p:val>
                                        </p:tav>
                                      </p:tavLst>
                                    </p:anim>
                                  </p:childTnLst>
                                </p:cTn>
                              </p:par>
                              <p:par>
                                <p:cTn id="215" presetID="2" presetClass="entr" presetSubtype="4" fill="hold" grpId="0" nodeType="withEffect">
                                  <p:stCondLst>
                                    <p:cond delay="0"/>
                                  </p:stCondLst>
                                  <p:childTnLst>
                                    <p:set>
                                      <p:cBhvr>
                                        <p:cTn id="216" dur="1" fill="hold">
                                          <p:stCondLst>
                                            <p:cond delay="0"/>
                                          </p:stCondLst>
                                        </p:cTn>
                                        <p:tgtEl>
                                          <p:spTgt spid="73"/>
                                        </p:tgtEl>
                                        <p:attrNameLst>
                                          <p:attrName>style.visibility</p:attrName>
                                        </p:attrNameLst>
                                      </p:cBhvr>
                                      <p:to>
                                        <p:strVal val="visible"/>
                                      </p:to>
                                    </p:set>
                                    <p:anim calcmode="lin" valueType="num">
                                      <p:cBhvr additive="base">
                                        <p:cTn id="217" dur="500" fill="hold"/>
                                        <p:tgtEl>
                                          <p:spTgt spid="73"/>
                                        </p:tgtEl>
                                        <p:attrNameLst>
                                          <p:attrName>ppt_x</p:attrName>
                                        </p:attrNameLst>
                                      </p:cBhvr>
                                      <p:tavLst>
                                        <p:tav tm="0">
                                          <p:val>
                                            <p:strVal val="#ppt_x"/>
                                          </p:val>
                                        </p:tav>
                                        <p:tav tm="100000">
                                          <p:val>
                                            <p:strVal val="#ppt_x"/>
                                          </p:val>
                                        </p:tav>
                                      </p:tavLst>
                                    </p:anim>
                                    <p:anim calcmode="lin" valueType="num">
                                      <p:cBhvr additive="base">
                                        <p:cTn id="218" dur="500" fill="hold"/>
                                        <p:tgtEl>
                                          <p:spTgt spid="73"/>
                                        </p:tgtEl>
                                        <p:attrNameLst>
                                          <p:attrName>ppt_y</p:attrName>
                                        </p:attrNameLst>
                                      </p:cBhvr>
                                      <p:tavLst>
                                        <p:tav tm="0">
                                          <p:val>
                                            <p:strVal val="1+#ppt_h/2"/>
                                          </p:val>
                                        </p:tav>
                                        <p:tav tm="100000">
                                          <p:val>
                                            <p:strVal val="#ppt_y"/>
                                          </p:val>
                                        </p:tav>
                                      </p:tavLst>
                                    </p:anim>
                                  </p:childTnLst>
                                </p:cTn>
                              </p:par>
                              <p:par>
                                <p:cTn id="219" presetID="2" presetClass="entr" presetSubtype="4" fill="hold" grpId="0" nodeType="withEffect">
                                  <p:stCondLst>
                                    <p:cond delay="0"/>
                                  </p:stCondLst>
                                  <p:childTnLst>
                                    <p:set>
                                      <p:cBhvr>
                                        <p:cTn id="220" dur="1" fill="hold">
                                          <p:stCondLst>
                                            <p:cond delay="0"/>
                                          </p:stCondLst>
                                        </p:cTn>
                                        <p:tgtEl>
                                          <p:spTgt spid="74"/>
                                        </p:tgtEl>
                                        <p:attrNameLst>
                                          <p:attrName>style.visibility</p:attrName>
                                        </p:attrNameLst>
                                      </p:cBhvr>
                                      <p:to>
                                        <p:strVal val="visible"/>
                                      </p:to>
                                    </p:set>
                                    <p:anim calcmode="lin" valueType="num">
                                      <p:cBhvr additive="base">
                                        <p:cTn id="221" dur="500" fill="hold"/>
                                        <p:tgtEl>
                                          <p:spTgt spid="74"/>
                                        </p:tgtEl>
                                        <p:attrNameLst>
                                          <p:attrName>ppt_x</p:attrName>
                                        </p:attrNameLst>
                                      </p:cBhvr>
                                      <p:tavLst>
                                        <p:tav tm="0">
                                          <p:val>
                                            <p:strVal val="#ppt_x"/>
                                          </p:val>
                                        </p:tav>
                                        <p:tav tm="100000">
                                          <p:val>
                                            <p:strVal val="#ppt_x"/>
                                          </p:val>
                                        </p:tav>
                                      </p:tavLst>
                                    </p:anim>
                                    <p:anim calcmode="lin" valueType="num">
                                      <p:cBhvr additive="base">
                                        <p:cTn id="222" dur="500" fill="hold"/>
                                        <p:tgtEl>
                                          <p:spTgt spid="74"/>
                                        </p:tgtEl>
                                        <p:attrNameLst>
                                          <p:attrName>ppt_y</p:attrName>
                                        </p:attrNameLst>
                                      </p:cBhvr>
                                      <p:tavLst>
                                        <p:tav tm="0">
                                          <p:val>
                                            <p:strVal val="1+#ppt_h/2"/>
                                          </p:val>
                                        </p:tav>
                                        <p:tav tm="100000">
                                          <p:val>
                                            <p:strVal val="#ppt_y"/>
                                          </p:val>
                                        </p:tav>
                                      </p:tavLst>
                                    </p:anim>
                                  </p:childTnLst>
                                </p:cTn>
                              </p:par>
                              <p:par>
                                <p:cTn id="223" presetID="2" presetClass="entr" presetSubtype="4" fill="hold" grpId="0" nodeType="withEffect">
                                  <p:stCondLst>
                                    <p:cond delay="0"/>
                                  </p:stCondLst>
                                  <p:childTnLst>
                                    <p:set>
                                      <p:cBhvr>
                                        <p:cTn id="224" dur="1" fill="hold">
                                          <p:stCondLst>
                                            <p:cond delay="0"/>
                                          </p:stCondLst>
                                        </p:cTn>
                                        <p:tgtEl>
                                          <p:spTgt spid="75"/>
                                        </p:tgtEl>
                                        <p:attrNameLst>
                                          <p:attrName>style.visibility</p:attrName>
                                        </p:attrNameLst>
                                      </p:cBhvr>
                                      <p:to>
                                        <p:strVal val="visible"/>
                                      </p:to>
                                    </p:set>
                                    <p:anim calcmode="lin" valueType="num">
                                      <p:cBhvr additive="base">
                                        <p:cTn id="225" dur="500" fill="hold"/>
                                        <p:tgtEl>
                                          <p:spTgt spid="75"/>
                                        </p:tgtEl>
                                        <p:attrNameLst>
                                          <p:attrName>ppt_x</p:attrName>
                                        </p:attrNameLst>
                                      </p:cBhvr>
                                      <p:tavLst>
                                        <p:tav tm="0">
                                          <p:val>
                                            <p:strVal val="#ppt_x"/>
                                          </p:val>
                                        </p:tav>
                                        <p:tav tm="100000">
                                          <p:val>
                                            <p:strVal val="#ppt_x"/>
                                          </p:val>
                                        </p:tav>
                                      </p:tavLst>
                                    </p:anim>
                                    <p:anim calcmode="lin" valueType="num">
                                      <p:cBhvr additive="base">
                                        <p:cTn id="226" dur="500" fill="hold"/>
                                        <p:tgtEl>
                                          <p:spTgt spid="75"/>
                                        </p:tgtEl>
                                        <p:attrNameLst>
                                          <p:attrName>ppt_y</p:attrName>
                                        </p:attrNameLst>
                                      </p:cBhvr>
                                      <p:tavLst>
                                        <p:tav tm="0">
                                          <p:val>
                                            <p:strVal val="1+#ppt_h/2"/>
                                          </p:val>
                                        </p:tav>
                                        <p:tav tm="100000">
                                          <p:val>
                                            <p:strVal val="#ppt_y"/>
                                          </p:val>
                                        </p:tav>
                                      </p:tavLst>
                                    </p:anim>
                                  </p:childTnLst>
                                </p:cTn>
                              </p:par>
                              <p:par>
                                <p:cTn id="227" presetID="2" presetClass="entr" presetSubtype="4" fill="hold" grpId="0" nodeType="withEffect">
                                  <p:stCondLst>
                                    <p:cond delay="0"/>
                                  </p:stCondLst>
                                  <p:childTnLst>
                                    <p:set>
                                      <p:cBhvr>
                                        <p:cTn id="228" dur="1" fill="hold">
                                          <p:stCondLst>
                                            <p:cond delay="0"/>
                                          </p:stCondLst>
                                        </p:cTn>
                                        <p:tgtEl>
                                          <p:spTgt spid="76"/>
                                        </p:tgtEl>
                                        <p:attrNameLst>
                                          <p:attrName>style.visibility</p:attrName>
                                        </p:attrNameLst>
                                      </p:cBhvr>
                                      <p:to>
                                        <p:strVal val="visible"/>
                                      </p:to>
                                    </p:set>
                                    <p:anim calcmode="lin" valueType="num">
                                      <p:cBhvr additive="base">
                                        <p:cTn id="229" dur="500" fill="hold"/>
                                        <p:tgtEl>
                                          <p:spTgt spid="76"/>
                                        </p:tgtEl>
                                        <p:attrNameLst>
                                          <p:attrName>ppt_x</p:attrName>
                                        </p:attrNameLst>
                                      </p:cBhvr>
                                      <p:tavLst>
                                        <p:tav tm="0">
                                          <p:val>
                                            <p:strVal val="#ppt_x"/>
                                          </p:val>
                                        </p:tav>
                                        <p:tav tm="100000">
                                          <p:val>
                                            <p:strVal val="#ppt_x"/>
                                          </p:val>
                                        </p:tav>
                                      </p:tavLst>
                                    </p:anim>
                                    <p:anim calcmode="lin" valueType="num">
                                      <p:cBhvr additive="base">
                                        <p:cTn id="230" dur="500" fill="hold"/>
                                        <p:tgtEl>
                                          <p:spTgt spid="76"/>
                                        </p:tgtEl>
                                        <p:attrNameLst>
                                          <p:attrName>ppt_y</p:attrName>
                                        </p:attrNameLst>
                                      </p:cBhvr>
                                      <p:tavLst>
                                        <p:tav tm="0">
                                          <p:val>
                                            <p:strVal val="1+#ppt_h/2"/>
                                          </p:val>
                                        </p:tav>
                                        <p:tav tm="100000">
                                          <p:val>
                                            <p:strVal val="#ppt_y"/>
                                          </p:val>
                                        </p:tav>
                                      </p:tavLst>
                                    </p:anim>
                                  </p:childTnLst>
                                </p:cTn>
                              </p:par>
                              <p:par>
                                <p:cTn id="231" presetID="2" presetClass="entr" presetSubtype="4" fill="hold" grpId="0" nodeType="withEffect">
                                  <p:stCondLst>
                                    <p:cond delay="0"/>
                                  </p:stCondLst>
                                  <p:childTnLst>
                                    <p:set>
                                      <p:cBhvr>
                                        <p:cTn id="232" dur="1" fill="hold">
                                          <p:stCondLst>
                                            <p:cond delay="0"/>
                                          </p:stCondLst>
                                        </p:cTn>
                                        <p:tgtEl>
                                          <p:spTgt spid="77"/>
                                        </p:tgtEl>
                                        <p:attrNameLst>
                                          <p:attrName>style.visibility</p:attrName>
                                        </p:attrNameLst>
                                      </p:cBhvr>
                                      <p:to>
                                        <p:strVal val="visible"/>
                                      </p:to>
                                    </p:set>
                                    <p:anim calcmode="lin" valueType="num">
                                      <p:cBhvr additive="base">
                                        <p:cTn id="233" dur="500" fill="hold"/>
                                        <p:tgtEl>
                                          <p:spTgt spid="77"/>
                                        </p:tgtEl>
                                        <p:attrNameLst>
                                          <p:attrName>ppt_x</p:attrName>
                                        </p:attrNameLst>
                                      </p:cBhvr>
                                      <p:tavLst>
                                        <p:tav tm="0">
                                          <p:val>
                                            <p:strVal val="#ppt_x"/>
                                          </p:val>
                                        </p:tav>
                                        <p:tav tm="100000">
                                          <p:val>
                                            <p:strVal val="#ppt_x"/>
                                          </p:val>
                                        </p:tav>
                                      </p:tavLst>
                                    </p:anim>
                                    <p:anim calcmode="lin" valueType="num">
                                      <p:cBhvr additive="base">
                                        <p:cTn id="234" dur="500" fill="hold"/>
                                        <p:tgtEl>
                                          <p:spTgt spid="77"/>
                                        </p:tgtEl>
                                        <p:attrNameLst>
                                          <p:attrName>ppt_y</p:attrName>
                                        </p:attrNameLst>
                                      </p:cBhvr>
                                      <p:tavLst>
                                        <p:tav tm="0">
                                          <p:val>
                                            <p:strVal val="1+#ppt_h/2"/>
                                          </p:val>
                                        </p:tav>
                                        <p:tav tm="100000">
                                          <p:val>
                                            <p:strVal val="#ppt_y"/>
                                          </p:val>
                                        </p:tav>
                                      </p:tavLst>
                                    </p:anim>
                                  </p:childTnLst>
                                </p:cTn>
                              </p:par>
                              <p:par>
                                <p:cTn id="235" presetID="2" presetClass="entr" presetSubtype="4" fill="hold" grpId="0" nodeType="withEffect">
                                  <p:stCondLst>
                                    <p:cond delay="0"/>
                                  </p:stCondLst>
                                  <p:childTnLst>
                                    <p:set>
                                      <p:cBhvr>
                                        <p:cTn id="236" dur="1" fill="hold">
                                          <p:stCondLst>
                                            <p:cond delay="0"/>
                                          </p:stCondLst>
                                        </p:cTn>
                                        <p:tgtEl>
                                          <p:spTgt spid="78"/>
                                        </p:tgtEl>
                                        <p:attrNameLst>
                                          <p:attrName>style.visibility</p:attrName>
                                        </p:attrNameLst>
                                      </p:cBhvr>
                                      <p:to>
                                        <p:strVal val="visible"/>
                                      </p:to>
                                    </p:set>
                                    <p:anim calcmode="lin" valueType="num">
                                      <p:cBhvr additive="base">
                                        <p:cTn id="237" dur="500" fill="hold"/>
                                        <p:tgtEl>
                                          <p:spTgt spid="78"/>
                                        </p:tgtEl>
                                        <p:attrNameLst>
                                          <p:attrName>ppt_x</p:attrName>
                                        </p:attrNameLst>
                                      </p:cBhvr>
                                      <p:tavLst>
                                        <p:tav tm="0">
                                          <p:val>
                                            <p:strVal val="#ppt_x"/>
                                          </p:val>
                                        </p:tav>
                                        <p:tav tm="100000">
                                          <p:val>
                                            <p:strVal val="#ppt_x"/>
                                          </p:val>
                                        </p:tav>
                                      </p:tavLst>
                                    </p:anim>
                                    <p:anim calcmode="lin" valueType="num">
                                      <p:cBhvr additive="base">
                                        <p:cTn id="238" dur="500" fill="hold"/>
                                        <p:tgtEl>
                                          <p:spTgt spid="78"/>
                                        </p:tgtEl>
                                        <p:attrNameLst>
                                          <p:attrName>ppt_y</p:attrName>
                                        </p:attrNameLst>
                                      </p:cBhvr>
                                      <p:tavLst>
                                        <p:tav tm="0">
                                          <p:val>
                                            <p:strVal val="1+#ppt_h/2"/>
                                          </p:val>
                                        </p:tav>
                                        <p:tav tm="100000">
                                          <p:val>
                                            <p:strVal val="#ppt_y"/>
                                          </p:val>
                                        </p:tav>
                                      </p:tavLst>
                                    </p:anim>
                                  </p:childTnLst>
                                </p:cTn>
                              </p:par>
                              <p:par>
                                <p:cTn id="239" presetID="2" presetClass="entr" presetSubtype="4" fill="hold" grpId="0" nodeType="withEffect">
                                  <p:stCondLst>
                                    <p:cond delay="0"/>
                                  </p:stCondLst>
                                  <p:childTnLst>
                                    <p:set>
                                      <p:cBhvr>
                                        <p:cTn id="240" dur="1" fill="hold">
                                          <p:stCondLst>
                                            <p:cond delay="0"/>
                                          </p:stCondLst>
                                        </p:cTn>
                                        <p:tgtEl>
                                          <p:spTgt spid="79"/>
                                        </p:tgtEl>
                                        <p:attrNameLst>
                                          <p:attrName>style.visibility</p:attrName>
                                        </p:attrNameLst>
                                      </p:cBhvr>
                                      <p:to>
                                        <p:strVal val="visible"/>
                                      </p:to>
                                    </p:set>
                                    <p:anim calcmode="lin" valueType="num">
                                      <p:cBhvr additive="base">
                                        <p:cTn id="241" dur="500" fill="hold"/>
                                        <p:tgtEl>
                                          <p:spTgt spid="79"/>
                                        </p:tgtEl>
                                        <p:attrNameLst>
                                          <p:attrName>ppt_x</p:attrName>
                                        </p:attrNameLst>
                                      </p:cBhvr>
                                      <p:tavLst>
                                        <p:tav tm="0">
                                          <p:val>
                                            <p:strVal val="#ppt_x"/>
                                          </p:val>
                                        </p:tav>
                                        <p:tav tm="100000">
                                          <p:val>
                                            <p:strVal val="#ppt_x"/>
                                          </p:val>
                                        </p:tav>
                                      </p:tavLst>
                                    </p:anim>
                                    <p:anim calcmode="lin" valueType="num">
                                      <p:cBhvr additive="base">
                                        <p:cTn id="242" dur="500" fill="hold"/>
                                        <p:tgtEl>
                                          <p:spTgt spid="79"/>
                                        </p:tgtEl>
                                        <p:attrNameLst>
                                          <p:attrName>ppt_y</p:attrName>
                                        </p:attrNameLst>
                                      </p:cBhvr>
                                      <p:tavLst>
                                        <p:tav tm="0">
                                          <p:val>
                                            <p:strVal val="1+#ppt_h/2"/>
                                          </p:val>
                                        </p:tav>
                                        <p:tav tm="100000">
                                          <p:val>
                                            <p:strVal val="#ppt_y"/>
                                          </p:val>
                                        </p:tav>
                                      </p:tavLst>
                                    </p:anim>
                                  </p:childTnLst>
                                </p:cTn>
                              </p:par>
                              <p:par>
                                <p:cTn id="243" presetID="2" presetClass="entr" presetSubtype="4" fill="hold" grpId="0" nodeType="withEffect">
                                  <p:stCondLst>
                                    <p:cond delay="0"/>
                                  </p:stCondLst>
                                  <p:childTnLst>
                                    <p:set>
                                      <p:cBhvr>
                                        <p:cTn id="244" dur="1" fill="hold">
                                          <p:stCondLst>
                                            <p:cond delay="0"/>
                                          </p:stCondLst>
                                        </p:cTn>
                                        <p:tgtEl>
                                          <p:spTgt spid="80"/>
                                        </p:tgtEl>
                                        <p:attrNameLst>
                                          <p:attrName>style.visibility</p:attrName>
                                        </p:attrNameLst>
                                      </p:cBhvr>
                                      <p:to>
                                        <p:strVal val="visible"/>
                                      </p:to>
                                    </p:set>
                                    <p:anim calcmode="lin" valueType="num">
                                      <p:cBhvr additive="base">
                                        <p:cTn id="245" dur="500" fill="hold"/>
                                        <p:tgtEl>
                                          <p:spTgt spid="80"/>
                                        </p:tgtEl>
                                        <p:attrNameLst>
                                          <p:attrName>ppt_x</p:attrName>
                                        </p:attrNameLst>
                                      </p:cBhvr>
                                      <p:tavLst>
                                        <p:tav tm="0">
                                          <p:val>
                                            <p:strVal val="#ppt_x"/>
                                          </p:val>
                                        </p:tav>
                                        <p:tav tm="100000">
                                          <p:val>
                                            <p:strVal val="#ppt_x"/>
                                          </p:val>
                                        </p:tav>
                                      </p:tavLst>
                                    </p:anim>
                                    <p:anim calcmode="lin" valueType="num">
                                      <p:cBhvr additive="base">
                                        <p:cTn id="246" dur="500" fill="hold"/>
                                        <p:tgtEl>
                                          <p:spTgt spid="80"/>
                                        </p:tgtEl>
                                        <p:attrNameLst>
                                          <p:attrName>ppt_y</p:attrName>
                                        </p:attrNameLst>
                                      </p:cBhvr>
                                      <p:tavLst>
                                        <p:tav tm="0">
                                          <p:val>
                                            <p:strVal val="1+#ppt_h/2"/>
                                          </p:val>
                                        </p:tav>
                                        <p:tav tm="100000">
                                          <p:val>
                                            <p:strVal val="#ppt_y"/>
                                          </p:val>
                                        </p:tav>
                                      </p:tavLst>
                                    </p:anim>
                                  </p:childTnLst>
                                </p:cTn>
                              </p:par>
                              <p:par>
                                <p:cTn id="247" presetID="2" presetClass="entr" presetSubtype="4" fill="hold" grpId="0" nodeType="withEffect">
                                  <p:stCondLst>
                                    <p:cond delay="0"/>
                                  </p:stCondLst>
                                  <p:childTnLst>
                                    <p:set>
                                      <p:cBhvr>
                                        <p:cTn id="248" dur="1" fill="hold">
                                          <p:stCondLst>
                                            <p:cond delay="0"/>
                                          </p:stCondLst>
                                        </p:cTn>
                                        <p:tgtEl>
                                          <p:spTgt spid="81"/>
                                        </p:tgtEl>
                                        <p:attrNameLst>
                                          <p:attrName>style.visibility</p:attrName>
                                        </p:attrNameLst>
                                      </p:cBhvr>
                                      <p:to>
                                        <p:strVal val="visible"/>
                                      </p:to>
                                    </p:set>
                                    <p:anim calcmode="lin" valueType="num">
                                      <p:cBhvr additive="base">
                                        <p:cTn id="249" dur="500" fill="hold"/>
                                        <p:tgtEl>
                                          <p:spTgt spid="81"/>
                                        </p:tgtEl>
                                        <p:attrNameLst>
                                          <p:attrName>ppt_x</p:attrName>
                                        </p:attrNameLst>
                                      </p:cBhvr>
                                      <p:tavLst>
                                        <p:tav tm="0">
                                          <p:val>
                                            <p:strVal val="#ppt_x"/>
                                          </p:val>
                                        </p:tav>
                                        <p:tav tm="100000">
                                          <p:val>
                                            <p:strVal val="#ppt_x"/>
                                          </p:val>
                                        </p:tav>
                                      </p:tavLst>
                                    </p:anim>
                                    <p:anim calcmode="lin" valueType="num">
                                      <p:cBhvr additive="base">
                                        <p:cTn id="250" dur="500" fill="hold"/>
                                        <p:tgtEl>
                                          <p:spTgt spid="81"/>
                                        </p:tgtEl>
                                        <p:attrNameLst>
                                          <p:attrName>ppt_y</p:attrName>
                                        </p:attrNameLst>
                                      </p:cBhvr>
                                      <p:tavLst>
                                        <p:tav tm="0">
                                          <p:val>
                                            <p:strVal val="1+#ppt_h/2"/>
                                          </p:val>
                                        </p:tav>
                                        <p:tav tm="100000">
                                          <p:val>
                                            <p:strVal val="#ppt_y"/>
                                          </p:val>
                                        </p:tav>
                                      </p:tavLst>
                                    </p:anim>
                                  </p:childTnLst>
                                </p:cTn>
                              </p:par>
                              <p:par>
                                <p:cTn id="251" presetID="2" presetClass="entr" presetSubtype="1" fill="hold" grpId="0" nodeType="withEffect">
                                  <p:stCondLst>
                                    <p:cond delay="0"/>
                                  </p:stCondLst>
                                  <p:childTnLst>
                                    <p:set>
                                      <p:cBhvr>
                                        <p:cTn id="252" dur="1" fill="hold">
                                          <p:stCondLst>
                                            <p:cond delay="0"/>
                                          </p:stCondLst>
                                        </p:cTn>
                                        <p:tgtEl>
                                          <p:spTgt spid="82"/>
                                        </p:tgtEl>
                                        <p:attrNameLst>
                                          <p:attrName>style.visibility</p:attrName>
                                        </p:attrNameLst>
                                      </p:cBhvr>
                                      <p:to>
                                        <p:strVal val="visible"/>
                                      </p:to>
                                    </p:set>
                                    <p:anim calcmode="lin" valueType="num">
                                      <p:cBhvr additive="base">
                                        <p:cTn id="253" dur="500" fill="hold"/>
                                        <p:tgtEl>
                                          <p:spTgt spid="82"/>
                                        </p:tgtEl>
                                        <p:attrNameLst>
                                          <p:attrName>ppt_x</p:attrName>
                                        </p:attrNameLst>
                                      </p:cBhvr>
                                      <p:tavLst>
                                        <p:tav tm="0">
                                          <p:val>
                                            <p:strVal val="#ppt_x"/>
                                          </p:val>
                                        </p:tav>
                                        <p:tav tm="100000">
                                          <p:val>
                                            <p:strVal val="#ppt_x"/>
                                          </p:val>
                                        </p:tav>
                                      </p:tavLst>
                                    </p:anim>
                                    <p:anim calcmode="lin" valueType="num">
                                      <p:cBhvr additive="base">
                                        <p:cTn id="254" dur="500" fill="hold"/>
                                        <p:tgtEl>
                                          <p:spTgt spid="82"/>
                                        </p:tgtEl>
                                        <p:attrNameLst>
                                          <p:attrName>ppt_y</p:attrName>
                                        </p:attrNameLst>
                                      </p:cBhvr>
                                      <p:tavLst>
                                        <p:tav tm="0">
                                          <p:val>
                                            <p:strVal val="0-#ppt_h/2"/>
                                          </p:val>
                                        </p:tav>
                                        <p:tav tm="100000">
                                          <p:val>
                                            <p:strVal val="#ppt_y"/>
                                          </p:val>
                                        </p:tav>
                                      </p:tavLst>
                                    </p:anim>
                                  </p:childTnLst>
                                </p:cTn>
                              </p:par>
                              <p:par>
                                <p:cTn id="255" presetID="2" presetClass="entr" presetSubtype="4" fill="hold" grpId="0" nodeType="withEffect">
                                  <p:stCondLst>
                                    <p:cond delay="0"/>
                                  </p:stCondLst>
                                  <p:childTnLst>
                                    <p:set>
                                      <p:cBhvr>
                                        <p:cTn id="256" dur="1" fill="hold">
                                          <p:stCondLst>
                                            <p:cond delay="0"/>
                                          </p:stCondLst>
                                        </p:cTn>
                                        <p:tgtEl>
                                          <p:spTgt spid="83"/>
                                        </p:tgtEl>
                                        <p:attrNameLst>
                                          <p:attrName>style.visibility</p:attrName>
                                        </p:attrNameLst>
                                      </p:cBhvr>
                                      <p:to>
                                        <p:strVal val="visible"/>
                                      </p:to>
                                    </p:set>
                                    <p:anim calcmode="lin" valueType="num">
                                      <p:cBhvr additive="base">
                                        <p:cTn id="257" dur="500" fill="hold"/>
                                        <p:tgtEl>
                                          <p:spTgt spid="83"/>
                                        </p:tgtEl>
                                        <p:attrNameLst>
                                          <p:attrName>ppt_x</p:attrName>
                                        </p:attrNameLst>
                                      </p:cBhvr>
                                      <p:tavLst>
                                        <p:tav tm="0">
                                          <p:val>
                                            <p:strVal val="#ppt_x"/>
                                          </p:val>
                                        </p:tav>
                                        <p:tav tm="100000">
                                          <p:val>
                                            <p:strVal val="#ppt_x"/>
                                          </p:val>
                                        </p:tav>
                                      </p:tavLst>
                                    </p:anim>
                                    <p:anim calcmode="lin" valueType="num">
                                      <p:cBhvr additive="base">
                                        <p:cTn id="258" dur="500" fill="hold"/>
                                        <p:tgtEl>
                                          <p:spTgt spid="83"/>
                                        </p:tgtEl>
                                        <p:attrNameLst>
                                          <p:attrName>ppt_y</p:attrName>
                                        </p:attrNameLst>
                                      </p:cBhvr>
                                      <p:tavLst>
                                        <p:tav tm="0">
                                          <p:val>
                                            <p:strVal val="1+#ppt_h/2"/>
                                          </p:val>
                                        </p:tav>
                                        <p:tav tm="100000">
                                          <p:val>
                                            <p:strVal val="#ppt_y"/>
                                          </p:val>
                                        </p:tav>
                                      </p:tavLst>
                                    </p:anim>
                                  </p:childTnLst>
                                </p:cTn>
                              </p:par>
                              <p:par>
                                <p:cTn id="259" presetID="2" presetClass="entr" presetSubtype="4" fill="hold" grpId="0" nodeType="withEffect">
                                  <p:stCondLst>
                                    <p:cond delay="0"/>
                                  </p:stCondLst>
                                  <p:childTnLst>
                                    <p:set>
                                      <p:cBhvr>
                                        <p:cTn id="260" dur="1" fill="hold">
                                          <p:stCondLst>
                                            <p:cond delay="0"/>
                                          </p:stCondLst>
                                        </p:cTn>
                                        <p:tgtEl>
                                          <p:spTgt spid="84"/>
                                        </p:tgtEl>
                                        <p:attrNameLst>
                                          <p:attrName>style.visibility</p:attrName>
                                        </p:attrNameLst>
                                      </p:cBhvr>
                                      <p:to>
                                        <p:strVal val="visible"/>
                                      </p:to>
                                    </p:set>
                                    <p:anim calcmode="lin" valueType="num">
                                      <p:cBhvr additive="base">
                                        <p:cTn id="261" dur="500" fill="hold"/>
                                        <p:tgtEl>
                                          <p:spTgt spid="84"/>
                                        </p:tgtEl>
                                        <p:attrNameLst>
                                          <p:attrName>ppt_x</p:attrName>
                                        </p:attrNameLst>
                                      </p:cBhvr>
                                      <p:tavLst>
                                        <p:tav tm="0">
                                          <p:val>
                                            <p:strVal val="#ppt_x"/>
                                          </p:val>
                                        </p:tav>
                                        <p:tav tm="100000">
                                          <p:val>
                                            <p:strVal val="#ppt_x"/>
                                          </p:val>
                                        </p:tav>
                                      </p:tavLst>
                                    </p:anim>
                                    <p:anim calcmode="lin" valueType="num">
                                      <p:cBhvr additive="base">
                                        <p:cTn id="262" dur="500" fill="hold"/>
                                        <p:tgtEl>
                                          <p:spTgt spid="84"/>
                                        </p:tgtEl>
                                        <p:attrNameLst>
                                          <p:attrName>ppt_y</p:attrName>
                                        </p:attrNameLst>
                                      </p:cBhvr>
                                      <p:tavLst>
                                        <p:tav tm="0">
                                          <p:val>
                                            <p:strVal val="1+#ppt_h/2"/>
                                          </p:val>
                                        </p:tav>
                                        <p:tav tm="100000">
                                          <p:val>
                                            <p:strVal val="#ppt_y"/>
                                          </p:val>
                                        </p:tav>
                                      </p:tavLst>
                                    </p:anim>
                                  </p:childTnLst>
                                </p:cTn>
                              </p:par>
                              <p:par>
                                <p:cTn id="263" presetID="2" presetClass="entr" presetSubtype="3" fill="hold" grpId="0" nodeType="withEffect">
                                  <p:stCondLst>
                                    <p:cond delay="0"/>
                                  </p:stCondLst>
                                  <p:childTnLst>
                                    <p:set>
                                      <p:cBhvr>
                                        <p:cTn id="264" dur="1" fill="hold">
                                          <p:stCondLst>
                                            <p:cond delay="0"/>
                                          </p:stCondLst>
                                        </p:cTn>
                                        <p:tgtEl>
                                          <p:spTgt spid="85"/>
                                        </p:tgtEl>
                                        <p:attrNameLst>
                                          <p:attrName>style.visibility</p:attrName>
                                        </p:attrNameLst>
                                      </p:cBhvr>
                                      <p:to>
                                        <p:strVal val="visible"/>
                                      </p:to>
                                    </p:set>
                                    <p:anim calcmode="lin" valueType="num">
                                      <p:cBhvr additive="base">
                                        <p:cTn id="265" dur="500" fill="hold"/>
                                        <p:tgtEl>
                                          <p:spTgt spid="85"/>
                                        </p:tgtEl>
                                        <p:attrNameLst>
                                          <p:attrName>ppt_x</p:attrName>
                                        </p:attrNameLst>
                                      </p:cBhvr>
                                      <p:tavLst>
                                        <p:tav tm="0">
                                          <p:val>
                                            <p:strVal val="1+#ppt_w/2"/>
                                          </p:val>
                                        </p:tav>
                                        <p:tav tm="100000">
                                          <p:val>
                                            <p:strVal val="#ppt_x"/>
                                          </p:val>
                                        </p:tav>
                                      </p:tavLst>
                                    </p:anim>
                                    <p:anim calcmode="lin" valueType="num">
                                      <p:cBhvr additive="base">
                                        <p:cTn id="266" dur="500" fill="hold"/>
                                        <p:tgtEl>
                                          <p:spTgt spid="85"/>
                                        </p:tgtEl>
                                        <p:attrNameLst>
                                          <p:attrName>ppt_y</p:attrName>
                                        </p:attrNameLst>
                                      </p:cBhvr>
                                      <p:tavLst>
                                        <p:tav tm="0">
                                          <p:val>
                                            <p:strVal val="0-#ppt_h/2"/>
                                          </p:val>
                                        </p:tav>
                                        <p:tav tm="100000">
                                          <p:val>
                                            <p:strVal val="#ppt_y"/>
                                          </p:val>
                                        </p:tav>
                                      </p:tavLst>
                                    </p:anim>
                                  </p:childTnLst>
                                </p:cTn>
                              </p:par>
                              <p:par>
                                <p:cTn id="267" presetID="2" presetClass="entr" presetSubtype="2" fill="hold" grpId="0" nodeType="withEffect">
                                  <p:stCondLst>
                                    <p:cond delay="0"/>
                                  </p:stCondLst>
                                  <p:childTnLst>
                                    <p:set>
                                      <p:cBhvr>
                                        <p:cTn id="268" dur="1" fill="hold">
                                          <p:stCondLst>
                                            <p:cond delay="0"/>
                                          </p:stCondLst>
                                        </p:cTn>
                                        <p:tgtEl>
                                          <p:spTgt spid="86"/>
                                        </p:tgtEl>
                                        <p:attrNameLst>
                                          <p:attrName>style.visibility</p:attrName>
                                        </p:attrNameLst>
                                      </p:cBhvr>
                                      <p:to>
                                        <p:strVal val="visible"/>
                                      </p:to>
                                    </p:set>
                                    <p:anim calcmode="lin" valueType="num">
                                      <p:cBhvr additive="base">
                                        <p:cTn id="269" dur="500" fill="hold"/>
                                        <p:tgtEl>
                                          <p:spTgt spid="86"/>
                                        </p:tgtEl>
                                        <p:attrNameLst>
                                          <p:attrName>ppt_x</p:attrName>
                                        </p:attrNameLst>
                                      </p:cBhvr>
                                      <p:tavLst>
                                        <p:tav tm="0">
                                          <p:val>
                                            <p:strVal val="1+#ppt_w/2"/>
                                          </p:val>
                                        </p:tav>
                                        <p:tav tm="100000">
                                          <p:val>
                                            <p:strVal val="#ppt_x"/>
                                          </p:val>
                                        </p:tav>
                                      </p:tavLst>
                                    </p:anim>
                                    <p:anim calcmode="lin" valueType="num">
                                      <p:cBhvr additive="base">
                                        <p:cTn id="270" dur="500" fill="hold"/>
                                        <p:tgtEl>
                                          <p:spTgt spid="86"/>
                                        </p:tgtEl>
                                        <p:attrNameLst>
                                          <p:attrName>ppt_y</p:attrName>
                                        </p:attrNameLst>
                                      </p:cBhvr>
                                      <p:tavLst>
                                        <p:tav tm="0">
                                          <p:val>
                                            <p:strVal val="#ppt_y"/>
                                          </p:val>
                                        </p:tav>
                                        <p:tav tm="100000">
                                          <p:val>
                                            <p:strVal val="#ppt_y"/>
                                          </p:val>
                                        </p:tav>
                                      </p:tavLst>
                                    </p:anim>
                                  </p:childTnLst>
                                </p:cTn>
                              </p:par>
                              <p:par>
                                <p:cTn id="271" presetID="2" presetClass="entr" presetSubtype="12" fill="hold" grpId="0" nodeType="withEffect">
                                  <p:stCondLst>
                                    <p:cond delay="0"/>
                                  </p:stCondLst>
                                  <p:childTnLst>
                                    <p:set>
                                      <p:cBhvr>
                                        <p:cTn id="272" dur="1" fill="hold">
                                          <p:stCondLst>
                                            <p:cond delay="0"/>
                                          </p:stCondLst>
                                        </p:cTn>
                                        <p:tgtEl>
                                          <p:spTgt spid="87"/>
                                        </p:tgtEl>
                                        <p:attrNameLst>
                                          <p:attrName>style.visibility</p:attrName>
                                        </p:attrNameLst>
                                      </p:cBhvr>
                                      <p:to>
                                        <p:strVal val="visible"/>
                                      </p:to>
                                    </p:set>
                                    <p:anim calcmode="lin" valueType="num">
                                      <p:cBhvr additive="base">
                                        <p:cTn id="273" dur="500" fill="hold"/>
                                        <p:tgtEl>
                                          <p:spTgt spid="87"/>
                                        </p:tgtEl>
                                        <p:attrNameLst>
                                          <p:attrName>ppt_x</p:attrName>
                                        </p:attrNameLst>
                                      </p:cBhvr>
                                      <p:tavLst>
                                        <p:tav tm="0">
                                          <p:val>
                                            <p:strVal val="0-#ppt_w/2"/>
                                          </p:val>
                                        </p:tav>
                                        <p:tav tm="100000">
                                          <p:val>
                                            <p:strVal val="#ppt_x"/>
                                          </p:val>
                                        </p:tav>
                                      </p:tavLst>
                                    </p:anim>
                                    <p:anim calcmode="lin" valueType="num">
                                      <p:cBhvr additive="base">
                                        <p:cTn id="274" dur="500" fill="hold"/>
                                        <p:tgtEl>
                                          <p:spTgt spid="87"/>
                                        </p:tgtEl>
                                        <p:attrNameLst>
                                          <p:attrName>ppt_y</p:attrName>
                                        </p:attrNameLst>
                                      </p:cBhvr>
                                      <p:tavLst>
                                        <p:tav tm="0">
                                          <p:val>
                                            <p:strVal val="1+#ppt_h/2"/>
                                          </p:val>
                                        </p:tav>
                                        <p:tav tm="100000">
                                          <p:val>
                                            <p:strVal val="#ppt_y"/>
                                          </p:val>
                                        </p:tav>
                                      </p:tavLst>
                                    </p:anim>
                                  </p:childTnLst>
                                </p:cTn>
                              </p:par>
                              <p:par>
                                <p:cTn id="275" presetID="2" presetClass="entr" presetSubtype="4" fill="hold" grpId="0" nodeType="withEffect">
                                  <p:stCondLst>
                                    <p:cond delay="0"/>
                                  </p:stCondLst>
                                  <p:childTnLst>
                                    <p:set>
                                      <p:cBhvr>
                                        <p:cTn id="276" dur="1" fill="hold">
                                          <p:stCondLst>
                                            <p:cond delay="0"/>
                                          </p:stCondLst>
                                        </p:cTn>
                                        <p:tgtEl>
                                          <p:spTgt spid="88"/>
                                        </p:tgtEl>
                                        <p:attrNameLst>
                                          <p:attrName>style.visibility</p:attrName>
                                        </p:attrNameLst>
                                      </p:cBhvr>
                                      <p:to>
                                        <p:strVal val="visible"/>
                                      </p:to>
                                    </p:set>
                                    <p:anim calcmode="lin" valueType="num">
                                      <p:cBhvr additive="base">
                                        <p:cTn id="277" dur="500" fill="hold"/>
                                        <p:tgtEl>
                                          <p:spTgt spid="88"/>
                                        </p:tgtEl>
                                        <p:attrNameLst>
                                          <p:attrName>ppt_x</p:attrName>
                                        </p:attrNameLst>
                                      </p:cBhvr>
                                      <p:tavLst>
                                        <p:tav tm="0">
                                          <p:val>
                                            <p:strVal val="#ppt_x"/>
                                          </p:val>
                                        </p:tav>
                                        <p:tav tm="100000">
                                          <p:val>
                                            <p:strVal val="#ppt_x"/>
                                          </p:val>
                                        </p:tav>
                                      </p:tavLst>
                                    </p:anim>
                                    <p:anim calcmode="lin" valueType="num">
                                      <p:cBhvr additive="base">
                                        <p:cTn id="278" dur="500" fill="hold"/>
                                        <p:tgtEl>
                                          <p:spTgt spid="88"/>
                                        </p:tgtEl>
                                        <p:attrNameLst>
                                          <p:attrName>ppt_y</p:attrName>
                                        </p:attrNameLst>
                                      </p:cBhvr>
                                      <p:tavLst>
                                        <p:tav tm="0">
                                          <p:val>
                                            <p:strVal val="1+#ppt_h/2"/>
                                          </p:val>
                                        </p:tav>
                                        <p:tav tm="100000">
                                          <p:val>
                                            <p:strVal val="#ppt_y"/>
                                          </p:val>
                                        </p:tav>
                                      </p:tavLst>
                                    </p:anim>
                                  </p:childTnLst>
                                </p:cTn>
                              </p:par>
                              <p:par>
                                <p:cTn id="279" presetID="2" presetClass="entr" presetSubtype="4" fill="hold" grpId="0" nodeType="withEffect">
                                  <p:stCondLst>
                                    <p:cond delay="0"/>
                                  </p:stCondLst>
                                  <p:childTnLst>
                                    <p:set>
                                      <p:cBhvr>
                                        <p:cTn id="280" dur="1" fill="hold">
                                          <p:stCondLst>
                                            <p:cond delay="0"/>
                                          </p:stCondLst>
                                        </p:cTn>
                                        <p:tgtEl>
                                          <p:spTgt spid="89"/>
                                        </p:tgtEl>
                                        <p:attrNameLst>
                                          <p:attrName>style.visibility</p:attrName>
                                        </p:attrNameLst>
                                      </p:cBhvr>
                                      <p:to>
                                        <p:strVal val="visible"/>
                                      </p:to>
                                    </p:set>
                                    <p:anim calcmode="lin" valueType="num">
                                      <p:cBhvr additive="base">
                                        <p:cTn id="281" dur="500" fill="hold"/>
                                        <p:tgtEl>
                                          <p:spTgt spid="89"/>
                                        </p:tgtEl>
                                        <p:attrNameLst>
                                          <p:attrName>ppt_x</p:attrName>
                                        </p:attrNameLst>
                                      </p:cBhvr>
                                      <p:tavLst>
                                        <p:tav tm="0">
                                          <p:val>
                                            <p:strVal val="#ppt_x"/>
                                          </p:val>
                                        </p:tav>
                                        <p:tav tm="100000">
                                          <p:val>
                                            <p:strVal val="#ppt_x"/>
                                          </p:val>
                                        </p:tav>
                                      </p:tavLst>
                                    </p:anim>
                                    <p:anim calcmode="lin" valueType="num">
                                      <p:cBhvr additive="base">
                                        <p:cTn id="282" dur="500" fill="hold"/>
                                        <p:tgtEl>
                                          <p:spTgt spid="89"/>
                                        </p:tgtEl>
                                        <p:attrNameLst>
                                          <p:attrName>ppt_y</p:attrName>
                                        </p:attrNameLst>
                                      </p:cBhvr>
                                      <p:tavLst>
                                        <p:tav tm="0">
                                          <p:val>
                                            <p:strVal val="1+#ppt_h/2"/>
                                          </p:val>
                                        </p:tav>
                                        <p:tav tm="100000">
                                          <p:val>
                                            <p:strVal val="#ppt_y"/>
                                          </p:val>
                                        </p:tav>
                                      </p:tavLst>
                                    </p:anim>
                                  </p:childTnLst>
                                </p:cTn>
                              </p:par>
                              <p:par>
                                <p:cTn id="283" presetID="2" presetClass="entr" presetSubtype="4" fill="hold" grpId="0" nodeType="withEffect">
                                  <p:stCondLst>
                                    <p:cond delay="0"/>
                                  </p:stCondLst>
                                  <p:childTnLst>
                                    <p:set>
                                      <p:cBhvr>
                                        <p:cTn id="284" dur="1" fill="hold">
                                          <p:stCondLst>
                                            <p:cond delay="0"/>
                                          </p:stCondLst>
                                        </p:cTn>
                                        <p:tgtEl>
                                          <p:spTgt spid="90"/>
                                        </p:tgtEl>
                                        <p:attrNameLst>
                                          <p:attrName>style.visibility</p:attrName>
                                        </p:attrNameLst>
                                      </p:cBhvr>
                                      <p:to>
                                        <p:strVal val="visible"/>
                                      </p:to>
                                    </p:set>
                                    <p:anim calcmode="lin" valueType="num">
                                      <p:cBhvr additive="base">
                                        <p:cTn id="285" dur="500" fill="hold"/>
                                        <p:tgtEl>
                                          <p:spTgt spid="90"/>
                                        </p:tgtEl>
                                        <p:attrNameLst>
                                          <p:attrName>ppt_x</p:attrName>
                                        </p:attrNameLst>
                                      </p:cBhvr>
                                      <p:tavLst>
                                        <p:tav tm="0">
                                          <p:val>
                                            <p:strVal val="#ppt_x"/>
                                          </p:val>
                                        </p:tav>
                                        <p:tav tm="100000">
                                          <p:val>
                                            <p:strVal val="#ppt_x"/>
                                          </p:val>
                                        </p:tav>
                                      </p:tavLst>
                                    </p:anim>
                                    <p:anim calcmode="lin" valueType="num">
                                      <p:cBhvr additive="base">
                                        <p:cTn id="286" dur="500" fill="hold"/>
                                        <p:tgtEl>
                                          <p:spTgt spid="90"/>
                                        </p:tgtEl>
                                        <p:attrNameLst>
                                          <p:attrName>ppt_y</p:attrName>
                                        </p:attrNameLst>
                                      </p:cBhvr>
                                      <p:tavLst>
                                        <p:tav tm="0">
                                          <p:val>
                                            <p:strVal val="1+#ppt_h/2"/>
                                          </p:val>
                                        </p:tav>
                                        <p:tav tm="100000">
                                          <p:val>
                                            <p:strVal val="#ppt_y"/>
                                          </p:val>
                                        </p:tav>
                                      </p:tavLst>
                                    </p:anim>
                                  </p:childTnLst>
                                </p:cTn>
                              </p:par>
                              <p:par>
                                <p:cTn id="287" presetID="2" presetClass="entr" presetSubtype="8" fill="hold" grpId="0" nodeType="withEffect">
                                  <p:stCondLst>
                                    <p:cond delay="0"/>
                                  </p:stCondLst>
                                  <p:childTnLst>
                                    <p:set>
                                      <p:cBhvr>
                                        <p:cTn id="288" dur="1" fill="hold">
                                          <p:stCondLst>
                                            <p:cond delay="0"/>
                                          </p:stCondLst>
                                        </p:cTn>
                                        <p:tgtEl>
                                          <p:spTgt spid="91"/>
                                        </p:tgtEl>
                                        <p:attrNameLst>
                                          <p:attrName>style.visibility</p:attrName>
                                        </p:attrNameLst>
                                      </p:cBhvr>
                                      <p:to>
                                        <p:strVal val="visible"/>
                                      </p:to>
                                    </p:set>
                                    <p:anim calcmode="lin" valueType="num">
                                      <p:cBhvr additive="base">
                                        <p:cTn id="289" dur="500" fill="hold"/>
                                        <p:tgtEl>
                                          <p:spTgt spid="91"/>
                                        </p:tgtEl>
                                        <p:attrNameLst>
                                          <p:attrName>ppt_x</p:attrName>
                                        </p:attrNameLst>
                                      </p:cBhvr>
                                      <p:tavLst>
                                        <p:tav tm="0">
                                          <p:val>
                                            <p:strVal val="0-#ppt_w/2"/>
                                          </p:val>
                                        </p:tav>
                                        <p:tav tm="100000">
                                          <p:val>
                                            <p:strVal val="#ppt_x"/>
                                          </p:val>
                                        </p:tav>
                                      </p:tavLst>
                                    </p:anim>
                                    <p:anim calcmode="lin" valueType="num">
                                      <p:cBhvr additive="base">
                                        <p:cTn id="290" dur="500" fill="hold"/>
                                        <p:tgtEl>
                                          <p:spTgt spid="91"/>
                                        </p:tgtEl>
                                        <p:attrNameLst>
                                          <p:attrName>ppt_y</p:attrName>
                                        </p:attrNameLst>
                                      </p:cBhvr>
                                      <p:tavLst>
                                        <p:tav tm="0">
                                          <p:val>
                                            <p:strVal val="#ppt_y"/>
                                          </p:val>
                                        </p:tav>
                                        <p:tav tm="100000">
                                          <p:val>
                                            <p:strVal val="#ppt_y"/>
                                          </p:val>
                                        </p:tav>
                                      </p:tavLst>
                                    </p:anim>
                                  </p:childTnLst>
                                </p:cTn>
                              </p:par>
                              <p:par>
                                <p:cTn id="291" presetID="2" presetClass="entr" presetSubtype="4" fill="hold" grpId="0" nodeType="withEffect">
                                  <p:stCondLst>
                                    <p:cond delay="0"/>
                                  </p:stCondLst>
                                  <p:childTnLst>
                                    <p:set>
                                      <p:cBhvr>
                                        <p:cTn id="292" dur="1" fill="hold">
                                          <p:stCondLst>
                                            <p:cond delay="0"/>
                                          </p:stCondLst>
                                        </p:cTn>
                                        <p:tgtEl>
                                          <p:spTgt spid="92"/>
                                        </p:tgtEl>
                                        <p:attrNameLst>
                                          <p:attrName>style.visibility</p:attrName>
                                        </p:attrNameLst>
                                      </p:cBhvr>
                                      <p:to>
                                        <p:strVal val="visible"/>
                                      </p:to>
                                    </p:set>
                                    <p:anim calcmode="lin" valueType="num">
                                      <p:cBhvr additive="base">
                                        <p:cTn id="293" dur="500" fill="hold"/>
                                        <p:tgtEl>
                                          <p:spTgt spid="92"/>
                                        </p:tgtEl>
                                        <p:attrNameLst>
                                          <p:attrName>ppt_x</p:attrName>
                                        </p:attrNameLst>
                                      </p:cBhvr>
                                      <p:tavLst>
                                        <p:tav tm="0">
                                          <p:val>
                                            <p:strVal val="#ppt_x"/>
                                          </p:val>
                                        </p:tav>
                                        <p:tav tm="100000">
                                          <p:val>
                                            <p:strVal val="#ppt_x"/>
                                          </p:val>
                                        </p:tav>
                                      </p:tavLst>
                                    </p:anim>
                                    <p:anim calcmode="lin" valueType="num">
                                      <p:cBhvr additive="base">
                                        <p:cTn id="294" dur="500" fill="hold"/>
                                        <p:tgtEl>
                                          <p:spTgt spid="92"/>
                                        </p:tgtEl>
                                        <p:attrNameLst>
                                          <p:attrName>ppt_y</p:attrName>
                                        </p:attrNameLst>
                                      </p:cBhvr>
                                      <p:tavLst>
                                        <p:tav tm="0">
                                          <p:val>
                                            <p:strVal val="1+#ppt_h/2"/>
                                          </p:val>
                                        </p:tav>
                                        <p:tav tm="100000">
                                          <p:val>
                                            <p:strVal val="#ppt_y"/>
                                          </p:val>
                                        </p:tav>
                                      </p:tavLst>
                                    </p:anim>
                                  </p:childTnLst>
                                </p:cTn>
                              </p:par>
                              <p:par>
                                <p:cTn id="295" presetID="2" presetClass="entr" presetSubtype="4" fill="hold" grpId="0" nodeType="withEffect">
                                  <p:stCondLst>
                                    <p:cond delay="0"/>
                                  </p:stCondLst>
                                  <p:childTnLst>
                                    <p:set>
                                      <p:cBhvr>
                                        <p:cTn id="296" dur="1" fill="hold">
                                          <p:stCondLst>
                                            <p:cond delay="0"/>
                                          </p:stCondLst>
                                        </p:cTn>
                                        <p:tgtEl>
                                          <p:spTgt spid="93"/>
                                        </p:tgtEl>
                                        <p:attrNameLst>
                                          <p:attrName>style.visibility</p:attrName>
                                        </p:attrNameLst>
                                      </p:cBhvr>
                                      <p:to>
                                        <p:strVal val="visible"/>
                                      </p:to>
                                    </p:set>
                                    <p:anim calcmode="lin" valueType="num">
                                      <p:cBhvr additive="base">
                                        <p:cTn id="297" dur="500" fill="hold"/>
                                        <p:tgtEl>
                                          <p:spTgt spid="93"/>
                                        </p:tgtEl>
                                        <p:attrNameLst>
                                          <p:attrName>ppt_x</p:attrName>
                                        </p:attrNameLst>
                                      </p:cBhvr>
                                      <p:tavLst>
                                        <p:tav tm="0">
                                          <p:val>
                                            <p:strVal val="#ppt_x"/>
                                          </p:val>
                                        </p:tav>
                                        <p:tav tm="100000">
                                          <p:val>
                                            <p:strVal val="#ppt_x"/>
                                          </p:val>
                                        </p:tav>
                                      </p:tavLst>
                                    </p:anim>
                                    <p:anim calcmode="lin" valueType="num">
                                      <p:cBhvr additive="base">
                                        <p:cTn id="298" dur="500" fill="hold"/>
                                        <p:tgtEl>
                                          <p:spTgt spid="93"/>
                                        </p:tgtEl>
                                        <p:attrNameLst>
                                          <p:attrName>ppt_y</p:attrName>
                                        </p:attrNameLst>
                                      </p:cBhvr>
                                      <p:tavLst>
                                        <p:tav tm="0">
                                          <p:val>
                                            <p:strVal val="1+#ppt_h/2"/>
                                          </p:val>
                                        </p:tav>
                                        <p:tav tm="100000">
                                          <p:val>
                                            <p:strVal val="#ppt_y"/>
                                          </p:val>
                                        </p:tav>
                                      </p:tavLst>
                                    </p:anim>
                                  </p:childTnLst>
                                </p:cTn>
                              </p:par>
                              <p:par>
                                <p:cTn id="299" presetID="2" presetClass="entr" presetSubtype="4" fill="hold" grpId="0" nodeType="withEffect">
                                  <p:stCondLst>
                                    <p:cond delay="0"/>
                                  </p:stCondLst>
                                  <p:childTnLst>
                                    <p:set>
                                      <p:cBhvr>
                                        <p:cTn id="300" dur="1" fill="hold">
                                          <p:stCondLst>
                                            <p:cond delay="0"/>
                                          </p:stCondLst>
                                        </p:cTn>
                                        <p:tgtEl>
                                          <p:spTgt spid="94"/>
                                        </p:tgtEl>
                                        <p:attrNameLst>
                                          <p:attrName>style.visibility</p:attrName>
                                        </p:attrNameLst>
                                      </p:cBhvr>
                                      <p:to>
                                        <p:strVal val="visible"/>
                                      </p:to>
                                    </p:set>
                                    <p:anim calcmode="lin" valueType="num">
                                      <p:cBhvr additive="base">
                                        <p:cTn id="301" dur="500" fill="hold"/>
                                        <p:tgtEl>
                                          <p:spTgt spid="94"/>
                                        </p:tgtEl>
                                        <p:attrNameLst>
                                          <p:attrName>ppt_x</p:attrName>
                                        </p:attrNameLst>
                                      </p:cBhvr>
                                      <p:tavLst>
                                        <p:tav tm="0">
                                          <p:val>
                                            <p:strVal val="#ppt_x"/>
                                          </p:val>
                                        </p:tav>
                                        <p:tav tm="100000">
                                          <p:val>
                                            <p:strVal val="#ppt_x"/>
                                          </p:val>
                                        </p:tav>
                                      </p:tavLst>
                                    </p:anim>
                                    <p:anim calcmode="lin" valueType="num">
                                      <p:cBhvr additive="base">
                                        <p:cTn id="302" dur="500" fill="hold"/>
                                        <p:tgtEl>
                                          <p:spTgt spid="94"/>
                                        </p:tgtEl>
                                        <p:attrNameLst>
                                          <p:attrName>ppt_y</p:attrName>
                                        </p:attrNameLst>
                                      </p:cBhvr>
                                      <p:tavLst>
                                        <p:tav tm="0">
                                          <p:val>
                                            <p:strVal val="1+#ppt_h/2"/>
                                          </p:val>
                                        </p:tav>
                                        <p:tav tm="100000">
                                          <p:val>
                                            <p:strVal val="#ppt_y"/>
                                          </p:val>
                                        </p:tav>
                                      </p:tavLst>
                                    </p:anim>
                                  </p:childTnLst>
                                </p:cTn>
                              </p:par>
                              <p:par>
                                <p:cTn id="303" presetID="2" presetClass="entr" presetSubtype="4" fill="hold" grpId="0" nodeType="withEffect">
                                  <p:stCondLst>
                                    <p:cond delay="0"/>
                                  </p:stCondLst>
                                  <p:childTnLst>
                                    <p:set>
                                      <p:cBhvr>
                                        <p:cTn id="304" dur="1" fill="hold">
                                          <p:stCondLst>
                                            <p:cond delay="0"/>
                                          </p:stCondLst>
                                        </p:cTn>
                                        <p:tgtEl>
                                          <p:spTgt spid="95"/>
                                        </p:tgtEl>
                                        <p:attrNameLst>
                                          <p:attrName>style.visibility</p:attrName>
                                        </p:attrNameLst>
                                      </p:cBhvr>
                                      <p:to>
                                        <p:strVal val="visible"/>
                                      </p:to>
                                    </p:set>
                                    <p:anim calcmode="lin" valueType="num">
                                      <p:cBhvr additive="base">
                                        <p:cTn id="305" dur="500" fill="hold"/>
                                        <p:tgtEl>
                                          <p:spTgt spid="95"/>
                                        </p:tgtEl>
                                        <p:attrNameLst>
                                          <p:attrName>ppt_x</p:attrName>
                                        </p:attrNameLst>
                                      </p:cBhvr>
                                      <p:tavLst>
                                        <p:tav tm="0">
                                          <p:val>
                                            <p:strVal val="#ppt_x"/>
                                          </p:val>
                                        </p:tav>
                                        <p:tav tm="100000">
                                          <p:val>
                                            <p:strVal val="#ppt_x"/>
                                          </p:val>
                                        </p:tav>
                                      </p:tavLst>
                                    </p:anim>
                                    <p:anim calcmode="lin" valueType="num">
                                      <p:cBhvr additive="base">
                                        <p:cTn id="306" dur="500" fill="hold"/>
                                        <p:tgtEl>
                                          <p:spTgt spid="95"/>
                                        </p:tgtEl>
                                        <p:attrNameLst>
                                          <p:attrName>ppt_y</p:attrName>
                                        </p:attrNameLst>
                                      </p:cBhvr>
                                      <p:tavLst>
                                        <p:tav tm="0">
                                          <p:val>
                                            <p:strVal val="1+#ppt_h/2"/>
                                          </p:val>
                                        </p:tav>
                                        <p:tav tm="100000">
                                          <p:val>
                                            <p:strVal val="#ppt_y"/>
                                          </p:val>
                                        </p:tav>
                                      </p:tavLst>
                                    </p:anim>
                                  </p:childTnLst>
                                </p:cTn>
                              </p:par>
                              <p:par>
                                <p:cTn id="307" presetID="2" presetClass="entr" presetSubtype="4" fill="hold" grpId="0" nodeType="withEffect">
                                  <p:stCondLst>
                                    <p:cond delay="0"/>
                                  </p:stCondLst>
                                  <p:childTnLst>
                                    <p:set>
                                      <p:cBhvr>
                                        <p:cTn id="308" dur="1" fill="hold">
                                          <p:stCondLst>
                                            <p:cond delay="0"/>
                                          </p:stCondLst>
                                        </p:cTn>
                                        <p:tgtEl>
                                          <p:spTgt spid="96"/>
                                        </p:tgtEl>
                                        <p:attrNameLst>
                                          <p:attrName>style.visibility</p:attrName>
                                        </p:attrNameLst>
                                      </p:cBhvr>
                                      <p:to>
                                        <p:strVal val="visible"/>
                                      </p:to>
                                    </p:set>
                                    <p:anim calcmode="lin" valueType="num">
                                      <p:cBhvr additive="base">
                                        <p:cTn id="309" dur="500" fill="hold"/>
                                        <p:tgtEl>
                                          <p:spTgt spid="96"/>
                                        </p:tgtEl>
                                        <p:attrNameLst>
                                          <p:attrName>ppt_x</p:attrName>
                                        </p:attrNameLst>
                                      </p:cBhvr>
                                      <p:tavLst>
                                        <p:tav tm="0">
                                          <p:val>
                                            <p:strVal val="#ppt_x"/>
                                          </p:val>
                                        </p:tav>
                                        <p:tav tm="100000">
                                          <p:val>
                                            <p:strVal val="#ppt_x"/>
                                          </p:val>
                                        </p:tav>
                                      </p:tavLst>
                                    </p:anim>
                                    <p:anim calcmode="lin" valueType="num">
                                      <p:cBhvr additive="base">
                                        <p:cTn id="310" dur="500" fill="hold"/>
                                        <p:tgtEl>
                                          <p:spTgt spid="96"/>
                                        </p:tgtEl>
                                        <p:attrNameLst>
                                          <p:attrName>ppt_y</p:attrName>
                                        </p:attrNameLst>
                                      </p:cBhvr>
                                      <p:tavLst>
                                        <p:tav tm="0">
                                          <p:val>
                                            <p:strVal val="1+#ppt_h/2"/>
                                          </p:val>
                                        </p:tav>
                                        <p:tav tm="100000">
                                          <p:val>
                                            <p:strVal val="#ppt_y"/>
                                          </p:val>
                                        </p:tav>
                                      </p:tavLst>
                                    </p:anim>
                                  </p:childTnLst>
                                </p:cTn>
                              </p:par>
                              <p:par>
                                <p:cTn id="311" presetID="2" presetClass="entr" presetSubtype="4" fill="hold" grpId="0" nodeType="withEffect">
                                  <p:stCondLst>
                                    <p:cond delay="0"/>
                                  </p:stCondLst>
                                  <p:childTnLst>
                                    <p:set>
                                      <p:cBhvr>
                                        <p:cTn id="312" dur="1" fill="hold">
                                          <p:stCondLst>
                                            <p:cond delay="0"/>
                                          </p:stCondLst>
                                        </p:cTn>
                                        <p:tgtEl>
                                          <p:spTgt spid="97"/>
                                        </p:tgtEl>
                                        <p:attrNameLst>
                                          <p:attrName>style.visibility</p:attrName>
                                        </p:attrNameLst>
                                      </p:cBhvr>
                                      <p:to>
                                        <p:strVal val="visible"/>
                                      </p:to>
                                    </p:set>
                                    <p:anim calcmode="lin" valueType="num">
                                      <p:cBhvr additive="base">
                                        <p:cTn id="313" dur="500" fill="hold"/>
                                        <p:tgtEl>
                                          <p:spTgt spid="97"/>
                                        </p:tgtEl>
                                        <p:attrNameLst>
                                          <p:attrName>ppt_x</p:attrName>
                                        </p:attrNameLst>
                                      </p:cBhvr>
                                      <p:tavLst>
                                        <p:tav tm="0">
                                          <p:val>
                                            <p:strVal val="#ppt_x"/>
                                          </p:val>
                                        </p:tav>
                                        <p:tav tm="100000">
                                          <p:val>
                                            <p:strVal val="#ppt_x"/>
                                          </p:val>
                                        </p:tav>
                                      </p:tavLst>
                                    </p:anim>
                                    <p:anim calcmode="lin" valueType="num">
                                      <p:cBhvr additive="base">
                                        <p:cTn id="314" dur="500" fill="hold"/>
                                        <p:tgtEl>
                                          <p:spTgt spid="97"/>
                                        </p:tgtEl>
                                        <p:attrNameLst>
                                          <p:attrName>ppt_y</p:attrName>
                                        </p:attrNameLst>
                                      </p:cBhvr>
                                      <p:tavLst>
                                        <p:tav tm="0">
                                          <p:val>
                                            <p:strVal val="1+#ppt_h/2"/>
                                          </p:val>
                                        </p:tav>
                                        <p:tav tm="100000">
                                          <p:val>
                                            <p:strVal val="#ppt_y"/>
                                          </p:val>
                                        </p:tav>
                                      </p:tavLst>
                                    </p:anim>
                                  </p:childTnLst>
                                </p:cTn>
                              </p:par>
                              <p:par>
                                <p:cTn id="315" presetID="2" presetClass="entr" presetSubtype="4" fill="hold" grpId="0" nodeType="withEffect">
                                  <p:stCondLst>
                                    <p:cond delay="0"/>
                                  </p:stCondLst>
                                  <p:childTnLst>
                                    <p:set>
                                      <p:cBhvr>
                                        <p:cTn id="316" dur="1" fill="hold">
                                          <p:stCondLst>
                                            <p:cond delay="0"/>
                                          </p:stCondLst>
                                        </p:cTn>
                                        <p:tgtEl>
                                          <p:spTgt spid="98"/>
                                        </p:tgtEl>
                                        <p:attrNameLst>
                                          <p:attrName>style.visibility</p:attrName>
                                        </p:attrNameLst>
                                      </p:cBhvr>
                                      <p:to>
                                        <p:strVal val="visible"/>
                                      </p:to>
                                    </p:set>
                                    <p:anim calcmode="lin" valueType="num">
                                      <p:cBhvr additive="base">
                                        <p:cTn id="317" dur="500" fill="hold"/>
                                        <p:tgtEl>
                                          <p:spTgt spid="98"/>
                                        </p:tgtEl>
                                        <p:attrNameLst>
                                          <p:attrName>ppt_x</p:attrName>
                                        </p:attrNameLst>
                                      </p:cBhvr>
                                      <p:tavLst>
                                        <p:tav tm="0">
                                          <p:val>
                                            <p:strVal val="#ppt_x"/>
                                          </p:val>
                                        </p:tav>
                                        <p:tav tm="100000">
                                          <p:val>
                                            <p:strVal val="#ppt_x"/>
                                          </p:val>
                                        </p:tav>
                                      </p:tavLst>
                                    </p:anim>
                                    <p:anim calcmode="lin" valueType="num">
                                      <p:cBhvr additive="base">
                                        <p:cTn id="318" dur="500" fill="hold"/>
                                        <p:tgtEl>
                                          <p:spTgt spid="98"/>
                                        </p:tgtEl>
                                        <p:attrNameLst>
                                          <p:attrName>ppt_y</p:attrName>
                                        </p:attrNameLst>
                                      </p:cBhvr>
                                      <p:tavLst>
                                        <p:tav tm="0">
                                          <p:val>
                                            <p:strVal val="1+#ppt_h/2"/>
                                          </p:val>
                                        </p:tav>
                                        <p:tav tm="100000">
                                          <p:val>
                                            <p:strVal val="#ppt_y"/>
                                          </p:val>
                                        </p:tav>
                                      </p:tavLst>
                                    </p:anim>
                                  </p:childTnLst>
                                </p:cTn>
                              </p:par>
                              <p:par>
                                <p:cTn id="319" presetID="2" presetClass="entr" presetSubtype="4" fill="hold" grpId="0" nodeType="withEffect">
                                  <p:stCondLst>
                                    <p:cond delay="0"/>
                                  </p:stCondLst>
                                  <p:childTnLst>
                                    <p:set>
                                      <p:cBhvr>
                                        <p:cTn id="320" dur="1" fill="hold">
                                          <p:stCondLst>
                                            <p:cond delay="0"/>
                                          </p:stCondLst>
                                        </p:cTn>
                                        <p:tgtEl>
                                          <p:spTgt spid="99"/>
                                        </p:tgtEl>
                                        <p:attrNameLst>
                                          <p:attrName>style.visibility</p:attrName>
                                        </p:attrNameLst>
                                      </p:cBhvr>
                                      <p:to>
                                        <p:strVal val="visible"/>
                                      </p:to>
                                    </p:set>
                                    <p:anim calcmode="lin" valueType="num">
                                      <p:cBhvr additive="base">
                                        <p:cTn id="321" dur="500" fill="hold"/>
                                        <p:tgtEl>
                                          <p:spTgt spid="99"/>
                                        </p:tgtEl>
                                        <p:attrNameLst>
                                          <p:attrName>ppt_x</p:attrName>
                                        </p:attrNameLst>
                                      </p:cBhvr>
                                      <p:tavLst>
                                        <p:tav tm="0">
                                          <p:val>
                                            <p:strVal val="#ppt_x"/>
                                          </p:val>
                                        </p:tav>
                                        <p:tav tm="100000">
                                          <p:val>
                                            <p:strVal val="#ppt_x"/>
                                          </p:val>
                                        </p:tav>
                                      </p:tavLst>
                                    </p:anim>
                                    <p:anim calcmode="lin" valueType="num">
                                      <p:cBhvr additive="base">
                                        <p:cTn id="322" dur="500" fill="hold"/>
                                        <p:tgtEl>
                                          <p:spTgt spid="99"/>
                                        </p:tgtEl>
                                        <p:attrNameLst>
                                          <p:attrName>ppt_y</p:attrName>
                                        </p:attrNameLst>
                                      </p:cBhvr>
                                      <p:tavLst>
                                        <p:tav tm="0">
                                          <p:val>
                                            <p:strVal val="1+#ppt_h/2"/>
                                          </p:val>
                                        </p:tav>
                                        <p:tav tm="100000">
                                          <p:val>
                                            <p:strVal val="#ppt_y"/>
                                          </p:val>
                                        </p:tav>
                                      </p:tavLst>
                                    </p:anim>
                                  </p:childTnLst>
                                </p:cTn>
                              </p:par>
                              <p:par>
                                <p:cTn id="323" presetID="2" presetClass="entr" presetSubtype="4" fill="hold" grpId="0" nodeType="withEffect">
                                  <p:stCondLst>
                                    <p:cond delay="0"/>
                                  </p:stCondLst>
                                  <p:childTnLst>
                                    <p:set>
                                      <p:cBhvr>
                                        <p:cTn id="324" dur="1" fill="hold">
                                          <p:stCondLst>
                                            <p:cond delay="0"/>
                                          </p:stCondLst>
                                        </p:cTn>
                                        <p:tgtEl>
                                          <p:spTgt spid="100"/>
                                        </p:tgtEl>
                                        <p:attrNameLst>
                                          <p:attrName>style.visibility</p:attrName>
                                        </p:attrNameLst>
                                      </p:cBhvr>
                                      <p:to>
                                        <p:strVal val="visible"/>
                                      </p:to>
                                    </p:set>
                                    <p:anim calcmode="lin" valueType="num">
                                      <p:cBhvr additive="base">
                                        <p:cTn id="325" dur="500" fill="hold"/>
                                        <p:tgtEl>
                                          <p:spTgt spid="100"/>
                                        </p:tgtEl>
                                        <p:attrNameLst>
                                          <p:attrName>ppt_x</p:attrName>
                                        </p:attrNameLst>
                                      </p:cBhvr>
                                      <p:tavLst>
                                        <p:tav tm="0">
                                          <p:val>
                                            <p:strVal val="#ppt_x"/>
                                          </p:val>
                                        </p:tav>
                                        <p:tav tm="100000">
                                          <p:val>
                                            <p:strVal val="#ppt_x"/>
                                          </p:val>
                                        </p:tav>
                                      </p:tavLst>
                                    </p:anim>
                                    <p:anim calcmode="lin" valueType="num">
                                      <p:cBhvr additive="base">
                                        <p:cTn id="326" dur="500" fill="hold"/>
                                        <p:tgtEl>
                                          <p:spTgt spid="100"/>
                                        </p:tgtEl>
                                        <p:attrNameLst>
                                          <p:attrName>ppt_y</p:attrName>
                                        </p:attrNameLst>
                                      </p:cBhvr>
                                      <p:tavLst>
                                        <p:tav tm="0">
                                          <p:val>
                                            <p:strVal val="1+#ppt_h/2"/>
                                          </p:val>
                                        </p:tav>
                                        <p:tav tm="100000">
                                          <p:val>
                                            <p:strVal val="#ppt_y"/>
                                          </p:val>
                                        </p:tav>
                                      </p:tavLst>
                                    </p:anim>
                                  </p:childTnLst>
                                </p:cTn>
                              </p:par>
                              <p:par>
                                <p:cTn id="327" presetID="2" presetClass="entr" presetSubtype="4" fill="hold" grpId="0" nodeType="withEffect">
                                  <p:stCondLst>
                                    <p:cond delay="0"/>
                                  </p:stCondLst>
                                  <p:childTnLst>
                                    <p:set>
                                      <p:cBhvr>
                                        <p:cTn id="328" dur="1" fill="hold">
                                          <p:stCondLst>
                                            <p:cond delay="0"/>
                                          </p:stCondLst>
                                        </p:cTn>
                                        <p:tgtEl>
                                          <p:spTgt spid="101"/>
                                        </p:tgtEl>
                                        <p:attrNameLst>
                                          <p:attrName>style.visibility</p:attrName>
                                        </p:attrNameLst>
                                      </p:cBhvr>
                                      <p:to>
                                        <p:strVal val="visible"/>
                                      </p:to>
                                    </p:set>
                                    <p:anim calcmode="lin" valueType="num">
                                      <p:cBhvr additive="base">
                                        <p:cTn id="329" dur="500" fill="hold"/>
                                        <p:tgtEl>
                                          <p:spTgt spid="101"/>
                                        </p:tgtEl>
                                        <p:attrNameLst>
                                          <p:attrName>ppt_x</p:attrName>
                                        </p:attrNameLst>
                                      </p:cBhvr>
                                      <p:tavLst>
                                        <p:tav tm="0">
                                          <p:val>
                                            <p:strVal val="#ppt_x"/>
                                          </p:val>
                                        </p:tav>
                                        <p:tav tm="100000">
                                          <p:val>
                                            <p:strVal val="#ppt_x"/>
                                          </p:val>
                                        </p:tav>
                                      </p:tavLst>
                                    </p:anim>
                                    <p:anim calcmode="lin" valueType="num">
                                      <p:cBhvr additive="base">
                                        <p:cTn id="330" dur="500" fill="hold"/>
                                        <p:tgtEl>
                                          <p:spTgt spid="101"/>
                                        </p:tgtEl>
                                        <p:attrNameLst>
                                          <p:attrName>ppt_y</p:attrName>
                                        </p:attrNameLst>
                                      </p:cBhvr>
                                      <p:tavLst>
                                        <p:tav tm="0">
                                          <p:val>
                                            <p:strVal val="1+#ppt_h/2"/>
                                          </p:val>
                                        </p:tav>
                                        <p:tav tm="100000">
                                          <p:val>
                                            <p:strVal val="#ppt_y"/>
                                          </p:val>
                                        </p:tav>
                                      </p:tavLst>
                                    </p:anim>
                                  </p:childTnLst>
                                </p:cTn>
                              </p:par>
                              <p:par>
                                <p:cTn id="331" presetID="2" presetClass="entr" presetSubtype="4" fill="hold" grpId="0" nodeType="withEffect">
                                  <p:stCondLst>
                                    <p:cond delay="0"/>
                                  </p:stCondLst>
                                  <p:childTnLst>
                                    <p:set>
                                      <p:cBhvr>
                                        <p:cTn id="332" dur="1" fill="hold">
                                          <p:stCondLst>
                                            <p:cond delay="0"/>
                                          </p:stCondLst>
                                        </p:cTn>
                                        <p:tgtEl>
                                          <p:spTgt spid="102"/>
                                        </p:tgtEl>
                                        <p:attrNameLst>
                                          <p:attrName>style.visibility</p:attrName>
                                        </p:attrNameLst>
                                      </p:cBhvr>
                                      <p:to>
                                        <p:strVal val="visible"/>
                                      </p:to>
                                    </p:set>
                                    <p:anim calcmode="lin" valueType="num">
                                      <p:cBhvr additive="base">
                                        <p:cTn id="333" dur="500" fill="hold"/>
                                        <p:tgtEl>
                                          <p:spTgt spid="102"/>
                                        </p:tgtEl>
                                        <p:attrNameLst>
                                          <p:attrName>ppt_x</p:attrName>
                                        </p:attrNameLst>
                                      </p:cBhvr>
                                      <p:tavLst>
                                        <p:tav tm="0">
                                          <p:val>
                                            <p:strVal val="#ppt_x"/>
                                          </p:val>
                                        </p:tav>
                                        <p:tav tm="100000">
                                          <p:val>
                                            <p:strVal val="#ppt_x"/>
                                          </p:val>
                                        </p:tav>
                                      </p:tavLst>
                                    </p:anim>
                                    <p:anim calcmode="lin" valueType="num">
                                      <p:cBhvr additive="base">
                                        <p:cTn id="334" dur="500" fill="hold"/>
                                        <p:tgtEl>
                                          <p:spTgt spid="102"/>
                                        </p:tgtEl>
                                        <p:attrNameLst>
                                          <p:attrName>ppt_y</p:attrName>
                                        </p:attrNameLst>
                                      </p:cBhvr>
                                      <p:tavLst>
                                        <p:tav tm="0">
                                          <p:val>
                                            <p:strVal val="1+#ppt_h/2"/>
                                          </p:val>
                                        </p:tav>
                                        <p:tav tm="100000">
                                          <p:val>
                                            <p:strVal val="#ppt_y"/>
                                          </p:val>
                                        </p:tav>
                                      </p:tavLst>
                                    </p:anim>
                                  </p:childTnLst>
                                </p:cTn>
                              </p:par>
                              <p:par>
                                <p:cTn id="335" presetID="2" presetClass="entr" presetSubtype="4" fill="hold" grpId="0" nodeType="withEffect">
                                  <p:stCondLst>
                                    <p:cond delay="0"/>
                                  </p:stCondLst>
                                  <p:childTnLst>
                                    <p:set>
                                      <p:cBhvr>
                                        <p:cTn id="336" dur="1" fill="hold">
                                          <p:stCondLst>
                                            <p:cond delay="0"/>
                                          </p:stCondLst>
                                        </p:cTn>
                                        <p:tgtEl>
                                          <p:spTgt spid="103"/>
                                        </p:tgtEl>
                                        <p:attrNameLst>
                                          <p:attrName>style.visibility</p:attrName>
                                        </p:attrNameLst>
                                      </p:cBhvr>
                                      <p:to>
                                        <p:strVal val="visible"/>
                                      </p:to>
                                    </p:set>
                                    <p:anim calcmode="lin" valueType="num">
                                      <p:cBhvr additive="base">
                                        <p:cTn id="337" dur="500" fill="hold"/>
                                        <p:tgtEl>
                                          <p:spTgt spid="103"/>
                                        </p:tgtEl>
                                        <p:attrNameLst>
                                          <p:attrName>ppt_x</p:attrName>
                                        </p:attrNameLst>
                                      </p:cBhvr>
                                      <p:tavLst>
                                        <p:tav tm="0">
                                          <p:val>
                                            <p:strVal val="#ppt_x"/>
                                          </p:val>
                                        </p:tav>
                                        <p:tav tm="100000">
                                          <p:val>
                                            <p:strVal val="#ppt_x"/>
                                          </p:val>
                                        </p:tav>
                                      </p:tavLst>
                                    </p:anim>
                                    <p:anim calcmode="lin" valueType="num">
                                      <p:cBhvr additive="base">
                                        <p:cTn id="338" dur="500" fill="hold"/>
                                        <p:tgtEl>
                                          <p:spTgt spid="103"/>
                                        </p:tgtEl>
                                        <p:attrNameLst>
                                          <p:attrName>ppt_y</p:attrName>
                                        </p:attrNameLst>
                                      </p:cBhvr>
                                      <p:tavLst>
                                        <p:tav tm="0">
                                          <p:val>
                                            <p:strVal val="1+#ppt_h/2"/>
                                          </p:val>
                                        </p:tav>
                                        <p:tav tm="100000">
                                          <p:val>
                                            <p:strVal val="#ppt_y"/>
                                          </p:val>
                                        </p:tav>
                                      </p:tavLst>
                                    </p:anim>
                                  </p:childTnLst>
                                </p:cTn>
                              </p:par>
                              <p:par>
                                <p:cTn id="339" presetID="2" presetClass="entr" presetSubtype="4" fill="hold" grpId="0" nodeType="withEffect">
                                  <p:stCondLst>
                                    <p:cond delay="0"/>
                                  </p:stCondLst>
                                  <p:childTnLst>
                                    <p:set>
                                      <p:cBhvr>
                                        <p:cTn id="340" dur="1" fill="hold">
                                          <p:stCondLst>
                                            <p:cond delay="0"/>
                                          </p:stCondLst>
                                        </p:cTn>
                                        <p:tgtEl>
                                          <p:spTgt spid="104"/>
                                        </p:tgtEl>
                                        <p:attrNameLst>
                                          <p:attrName>style.visibility</p:attrName>
                                        </p:attrNameLst>
                                      </p:cBhvr>
                                      <p:to>
                                        <p:strVal val="visible"/>
                                      </p:to>
                                    </p:set>
                                    <p:anim calcmode="lin" valueType="num">
                                      <p:cBhvr additive="base">
                                        <p:cTn id="341" dur="500" fill="hold"/>
                                        <p:tgtEl>
                                          <p:spTgt spid="104"/>
                                        </p:tgtEl>
                                        <p:attrNameLst>
                                          <p:attrName>ppt_x</p:attrName>
                                        </p:attrNameLst>
                                      </p:cBhvr>
                                      <p:tavLst>
                                        <p:tav tm="0">
                                          <p:val>
                                            <p:strVal val="#ppt_x"/>
                                          </p:val>
                                        </p:tav>
                                        <p:tav tm="100000">
                                          <p:val>
                                            <p:strVal val="#ppt_x"/>
                                          </p:val>
                                        </p:tav>
                                      </p:tavLst>
                                    </p:anim>
                                    <p:anim calcmode="lin" valueType="num">
                                      <p:cBhvr additive="base">
                                        <p:cTn id="342" dur="500" fill="hold"/>
                                        <p:tgtEl>
                                          <p:spTgt spid="104"/>
                                        </p:tgtEl>
                                        <p:attrNameLst>
                                          <p:attrName>ppt_y</p:attrName>
                                        </p:attrNameLst>
                                      </p:cBhvr>
                                      <p:tavLst>
                                        <p:tav tm="0">
                                          <p:val>
                                            <p:strVal val="1+#ppt_h/2"/>
                                          </p:val>
                                        </p:tav>
                                        <p:tav tm="100000">
                                          <p:val>
                                            <p:strVal val="#ppt_y"/>
                                          </p:val>
                                        </p:tav>
                                      </p:tavLst>
                                    </p:anim>
                                  </p:childTnLst>
                                </p:cTn>
                              </p:par>
                              <p:par>
                                <p:cTn id="343" presetID="2" presetClass="entr" presetSubtype="4" fill="hold" grpId="0" nodeType="withEffect">
                                  <p:stCondLst>
                                    <p:cond delay="0"/>
                                  </p:stCondLst>
                                  <p:childTnLst>
                                    <p:set>
                                      <p:cBhvr>
                                        <p:cTn id="344" dur="1" fill="hold">
                                          <p:stCondLst>
                                            <p:cond delay="0"/>
                                          </p:stCondLst>
                                        </p:cTn>
                                        <p:tgtEl>
                                          <p:spTgt spid="105"/>
                                        </p:tgtEl>
                                        <p:attrNameLst>
                                          <p:attrName>style.visibility</p:attrName>
                                        </p:attrNameLst>
                                      </p:cBhvr>
                                      <p:to>
                                        <p:strVal val="visible"/>
                                      </p:to>
                                    </p:set>
                                    <p:anim calcmode="lin" valueType="num">
                                      <p:cBhvr additive="base">
                                        <p:cTn id="345" dur="500" fill="hold"/>
                                        <p:tgtEl>
                                          <p:spTgt spid="105"/>
                                        </p:tgtEl>
                                        <p:attrNameLst>
                                          <p:attrName>ppt_x</p:attrName>
                                        </p:attrNameLst>
                                      </p:cBhvr>
                                      <p:tavLst>
                                        <p:tav tm="0">
                                          <p:val>
                                            <p:strVal val="#ppt_x"/>
                                          </p:val>
                                        </p:tav>
                                        <p:tav tm="100000">
                                          <p:val>
                                            <p:strVal val="#ppt_x"/>
                                          </p:val>
                                        </p:tav>
                                      </p:tavLst>
                                    </p:anim>
                                    <p:anim calcmode="lin" valueType="num">
                                      <p:cBhvr additive="base">
                                        <p:cTn id="346" dur="500" fill="hold"/>
                                        <p:tgtEl>
                                          <p:spTgt spid="105"/>
                                        </p:tgtEl>
                                        <p:attrNameLst>
                                          <p:attrName>ppt_y</p:attrName>
                                        </p:attrNameLst>
                                      </p:cBhvr>
                                      <p:tavLst>
                                        <p:tav tm="0">
                                          <p:val>
                                            <p:strVal val="1+#ppt_h/2"/>
                                          </p:val>
                                        </p:tav>
                                        <p:tav tm="100000">
                                          <p:val>
                                            <p:strVal val="#ppt_y"/>
                                          </p:val>
                                        </p:tav>
                                      </p:tavLst>
                                    </p:anim>
                                  </p:childTnLst>
                                </p:cTn>
                              </p:par>
                              <p:par>
                                <p:cTn id="347" presetID="2" presetClass="entr" presetSubtype="4" fill="hold" grpId="0" nodeType="withEffect">
                                  <p:stCondLst>
                                    <p:cond delay="0"/>
                                  </p:stCondLst>
                                  <p:childTnLst>
                                    <p:set>
                                      <p:cBhvr>
                                        <p:cTn id="348" dur="1" fill="hold">
                                          <p:stCondLst>
                                            <p:cond delay="0"/>
                                          </p:stCondLst>
                                        </p:cTn>
                                        <p:tgtEl>
                                          <p:spTgt spid="106"/>
                                        </p:tgtEl>
                                        <p:attrNameLst>
                                          <p:attrName>style.visibility</p:attrName>
                                        </p:attrNameLst>
                                      </p:cBhvr>
                                      <p:to>
                                        <p:strVal val="visible"/>
                                      </p:to>
                                    </p:set>
                                    <p:anim calcmode="lin" valueType="num">
                                      <p:cBhvr additive="base">
                                        <p:cTn id="349" dur="500" fill="hold"/>
                                        <p:tgtEl>
                                          <p:spTgt spid="106"/>
                                        </p:tgtEl>
                                        <p:attrNameLst>
                                          <p:attrName>ppt_x</p:attrName>
                                        </p:attrNameLst>
                                      </p:cBhvr>
                                      <p:tavLst>
                                        <p:tav tm="0">
                                          <p:val>
                                            <p:strVal val="#ppt_x"/>
                                          </p:val>
                                        </p:tav>
                                        <p:tav tm="100000">
                                          <p:val>
                                            <p:strVal val="#ppt_x"/>
                                          </p:val>
                                        </p:tav>
                                      </p:tavLst>
                                    </p:anim>
                                    <p:anim calcmode="lin" valueType="num">
                                      <p:cBhvr additive="base">
                                        <p:cTn id="350" dur="500" fill="hold"/>
                                        <p:tgtEl>
                                          <p:spTgt spid="106"/>
                                        </p:tgtEl>
                                        <p:attrNameLst>
                                          <p:attrName>ppt_y</p:attrName>
                                        </p:attrNameLst>
                                      </p:cBhvr>
                                      <p:tavLst>
                                        <p:tav tm="0">
                                          <p:val>
                                            <p:strVal val="1+#ppt_h/2"/>
                                          </p:val>
                                        </p:tav>
                                        <p:tav tm="100000">
                                          <p:val>
                                            <p:strVal val="#ppt_y"/>
                                          </p:val>
                                        </p:tav>
                                      </p:tavLst>
                                    </p:anim>
                                  </p:childTnLst>
                                </p:cTn>
                              </p:par>
                              <p:par>
                                <p:cTn id="351" presetID="2" presetClass="entr" presetSubtype="4" fill="hold" grpId="0" nodeType="withEffect">
                                  <p:stCondLst>
                                    <p:cond delay="0"/>
                                  </p:stCondLst>
                                  <p:childTnLst>
                                    <p:set>
                                      <p:cBhvr>
                                        <p:cTn id="352" dur="1" fill="hold">
                                          <p:stCondLst>
                                            <p:cond delay="0"/>
                                          </p:stCondLst>
                                        </p:cTn>
                                        <p:tgtEl>
                                          <p:spTgt spid="107"/>
                                        </p:tgtEl>
                                        <p:attrNameLst>
                                          <p:attrName>style.visibility</p:attrName>
                                        </p:attrNameLst>
                                      </p:cBhvr>
                                      <p:to>
                                        <p:strVal val="visible"/>
                                      </p:to>
                                    </p:set>
                                    <p:anim calcmode="lin" valueType="num">
                                      <p:cBhvr additive="base">
                                        <p:cTn id="353" dur="500" fill="hold"/>
                                        <p:tgtEl>
                                          <p:spTgt spid="107"/>
                                        </p:tgtEl>
                                        <p:attrNameLst>
                                          <p:attrName>ppt_x</p:attrName>
                                        </p:attrNameLst>
                                      </p:cBhvr>
                                      <p:tavLst>
                                        <p:tav tm="0">
                                          <p:val>
                                            <p:strVal val="#ppt_x"/>
                                          </p:val>
                                        </p:tav>
                                        <p:tav tm="100000">
                                          <p:val>
                                            <p:strVal val="#ppt_x"/>
                                          </p:val>
                                        </p:tav>
                                      </p:tavLst>
                                    </p:anim>
                                    <p:anim calcmode="lin" valueType="num">
                                      <p:cBhvr additive="base">
                                        <p:cTn id="354" dur="500" fill="hold"/>
                                        <p:tgtEl>
                                          <p:spTgt spid="107"/>
                                        </p:tgtEl>
                                        <p:attrNameLst>
                                          <p:attrName>ppt_y</p:attrName>
                                        </p:attrNameLst>
                                      </p:cBhvr>
                                      <p:tavLst>
                                        <p:tav tm="0">
                                          <p:val>
                                            <p:strVal val="1+#ppt_h/2"/>
                                          </p:val>
                                        </p:tav>
                                        <p:tav tm="100000">
                                          <p:val>
                                            <p:strVal val="#ppt_y"/>
                                          </p:val>
                                        </p:tav>
                                      </p:tavLst>
                                    </p:anim>
                                  </p:childTnLst>
                                </p:cTn>
                              </p:par>
                              <p:par>
                                <p:cTn id="355" presetID="2" presetClass="entr" presetSubtype="4" fill="hold" grpId="0" nodeType="withEffect">
                                  <p:stCondLst>
                                    <p:cond delay="0"/>
                                  </p:stCondLst>
                                  <p:childTnLst>
                                    <p:set>
                                      <p:cBhvr>
                                        <p:cTn id="356" dur="1" fill="hold">
                                          <p:stCondLst>
                                            <p:cond delay="0"/>
                                          </p:stCondLst>
                                        </p:cTn>
                                        <p:tgtEl>
                                          <p:spTgt spid="108"/>
                                        </p:tgtEl>
                                        <p:attrNameLst>
                                          <p:attrName>style.visibility</p:attrName>
                                        </p:attrNameLst>
                                      </p:cBhvr>
                                      <p:to>
                                        <p:strVal val="visible"/>
                                      </p:to>
                                    </p:set>
                                    <p:anim calcmode="lin" valueType="num">
                                      <p:cBhvr additive="base">
                                        <p:cTn id="357" dur="500" fill="hold"/>
                                        <p:tgtEl>
                                          <p:spTgt spid="108"/>
                                        </p:tgtEl>
                                        <p:attrNameLst>
                                          <p:attrName>ppt_x</p:attrName>
                                        </p:attrNameLst>
                                      </p:cBhvr>
                                      <p:tavLst>
                                        <p:tav tm="0">
                                          <p:val>
                                            <p:strVal val="#ppt_x"/>
                                          </p:val>
                                        </p:tav>
                                        <p:tav tm="100000">
                                          <p:val>
                                            <p:strVal val="#ppt_x"/>
                                          </p:val>
                                        </p:tav>
                                      </p:tavLst>
                                    </p:anim>
                                    <p:anim calcmode="lin" valueType="num">
                                      <p:cBhvr additive="base">
                                        <p:cTn id="358" dur="500" fill="hold"/>
                                        <p:tgtEl>
                                          <p:spTgt spid="10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51" grpId="0" animBg="1"/>
      <p:bldP spid="52" grpId="0" animBg="1"/>
      <p:bldP spid="53" grpId="0" animBg="1"/>
      <p:bldP spid="54" grpId="0" animBg="1"/>
      <p:bldP spid="55" grpId="0" animBg="1"/>
      <p:bldP spid="56" grpId="0" animBg="1"/>
      <p:bldP spid="57" grpId="0" animBg="1"/>
      <p:bldP spid="58"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25254" y="486965"/>
            <a:ext cx="9365507"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144384" y="162118"/>
            <a:ext cx="625643" cy="684605"/>
            <a:chOff x="7414667" y="3750264"/>
            <a:chExt cx="871129" cy="953226"/>
          </a:xfrm>
        </p:grpSpPr>
        <p:sp>
          <p:nvSpPr>
            <p:cNvPr id="6" name="椭圆 5"/>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b="1">
                <a:solidFill>
                  <a:schemeClr val="tx1">
                    <a:lumMod val="75000"/>
                    <a:lumOff val="25000"/>
                  </a:schemeClr>
                </a:solidFill>
              </a:endParaRPr>
            </a:p>
          </p:txBody>
        </p:sp>
        <p:sp>
          <p:nvSpPr>
            <p:cNvPr id="7" name="文本框 6"/>
            <p:cNvSpPr txBox="1"/>
            <p:nvPr/>
          </p:nvSpPr>
          <p:spPr>
            <a:xfrm>
              <a:off x="7453736" y="3867837"/>
              <a:ext cx="792990" cy="835653"/>
            </a:xfrm>
            <a:prstGeom prst="rect">
              <a:avLst/>
            </a:prstGeom>
            <a:noFill/>
          </p:spPr>
          <p:txBody>
            <a:bodyPr wrap="square" rtlCol="0">
              <a:spAutoFit/>
            </a:bodyPr>
            <a:lstStyle/>
            <a:p>
              <a:pPr algn="ctr"/>
              <a:r>
                <a:rPr lang="en-US" altLang="zh-CN" sz="3300" b="1" dirty="0" smtClean="0">
                  <a:solidFill>
                    <a:srgbClr val="C10001"/>
                  </a:solidFill>
                  <a:effectLst>
                    <a:innerShdw blurRad="63500" dist="38100" dir="13500000">
                      <a:prstClr val="black">
                        <a:alpha val="50000"/>
                      </a:prstClr>
                    </a:innerShdw>
                  </a:effectLst>
                  <a:latin typeface="Akzidenz-Grotesk BQ Condensed" pitchFamily="2" charset="0"/>
                  <a:ea typeface="方正大黑简体" pitchFamily="65" charset="-122"/>
                </a:rPr>
                <a:t>3</a:t>
              </a:r>
              <a:endParaRPr lang="zh-CN" altLang="en-US" sz="3300" b="1" dirty="0">
                <a:solidFill>
                  <a:srgbClr val="C10001"/>
                </a:solidFill>
                <a:effectLst>
                  <a:innerShdw blurRad="63500" dist="38100" dir="13500000">
                    <a:prstClr val="black">
                      <a:alpha val="50000"/>
                    </a:prstClr>
                  </a:innerShdw>
                </a:effectLst>
                <a:latin typeface="Akzidenz-Grotesk BQ Condensed" pitchFamily="2" charset="0"/>
                <a:ea typeface="方正大黑简体" pitchFamily="65" charset="-122"/>
              </a:endParaRPr>
            </a:p>
          </p:txBody>
        </p:sp>
      </p:grpSp>
      <p:sp>
        <p:nvSpPr>
          <p:cNvPr id="8" name="文本框 7"/>
          <p:cNvSpPr txBox="1"/>
          <p:nvPr/>
        </p:nvSpPr>
        <p:spPr>
          <a:xfrm>
            <a:off x="594500" y="99019"/>
            <a:ext cx="3962999" cy="461665"/>
          </a:xfrm>
          <a:prstGeom prst="rect">
            <a:avLst/>
          </a:prstGeom>
          <a:noFill/>
        </p:spPr>
        <p:txBody>
          <a:bodyPr wrap="square" rtlCol="0">
            <a:spAutoFit/>
          </a:bodyPr>
          <a:lstStyle/>
          <a:p>
            <a:r>
              <a:rPr lang="zh-CN" altLang="en-US" sz="2400" dirty="0" smtClean="0">
                <a:solidFill>
                  <a:schemeClr val="tx1">
                    <a:lumMod val="75000"/>
                    <a:lumOff val="25000"/>
                  </a:schemeClr>
                </a:solidFill>
                <a:latin typeface="黑体" pitchFamily="49" charset="-122"/>
                <a:ea typeface="黑体" pitchFamily="49" charset="-122"/>
              </a:rPr>
              <a:t> </a:t>
            </a:r>
            <a:r>
              <a:rPr lang="zh-CN" altLang="en-US" sz="2400" b="1" dirty="0" smtClean="0">
                <a:solidFill>
                  <a:schemeClr val="tx1">
                    <a:lumMod val="75000"/>
                    <a:lumOff val="25000"/>
                  </a:schemeClr>
                </a:solidFill>
                <a:latin typeface="黑体" pitchFamily="49" charset="-122"/>
                <a:ea typeface="黑体" pitchFamily="49" charset="-122"/>
              </a:rPr>
              <a:t>口径解读</a:t>
            </a:r>
            <a:r>
              <a:rPr lang="zh-CN" altLang="en-US" sz="2400" b="1" dirty="0" smtClean="0">
                <a:latin typeface="黑体" pitchFamily="49" charset="-122"/>
                <a:ea typeface="黑体" pitchFamily="49" charset="-122"/>
                <a:cs typeface="+mn-ea"/>
                <a:sym typeface="+mn-lt"/>
              </a:rPr>
              <a:t>与申报</a:t>
            </a:r>
            <a:endParaRPr lang="zh-CN" altLang="en-US" sz="2400" b="1" dirty="0">
              <a:solidFill>
                <a:schemeClr val="tx1">
                  <a:lumMod val="75000"/>
                  <a:lumOff val="25000"/>
                </a:schemeClr>
              </a:solidFill>
              <a:latin typeface="黑体" pitchFamily="49" charset="-122"/>
              <a:ea typeface="黑体" pitchFamily="49" charset="-122"/>
            </a:endParaRPr>
          </a:p>
        </p:txBody>
      </p:sp>
      <p:sp>
        <p:nvSpPr>
          <p:cNvPr id="9" name="矩形 8"/>
          <p:cNvSpPr/>
          <p:nvPr/>
        </p:nvSpPr>
        <p:spPr>
          <a:xfrm>
            <a:off x="803879" y="498115"/>
            <a:ext cx="819455" cy="248209"/>
          </a:xfrm>
          <a:prstGeom prst="rect">
            <a:avLst/>
          </a:prstGeom>
        </p:spPr>
        <p:txBody>
          <a:bodyPr wrap="none">
            <a:spAutoFit/>
          </a:bodyPr>
          <a:lstStyle/>
          <a:p>
            <a:r>
              <a:rPr lang="zh-CN" altLang="en-US" sz="1013" spc="225" dirty="0" smtClean="0">
                <a:solidFill>
                  <a:schemeClr val="tx1">
                    <a:lumMod val="75000"/>
                    <a:lumOff val="25000"/>
                  </a:schemeClr>
                </a:solidFill>
                <a:latin typeface="Akzidenz-Grotesk BQ Condensed" pitchFamily="2" charset="0"/>
              </a:rPr>
              <a:t>专票相关</a:t>
            </a:r>
            <a:endParaRPr lang="zh-CN" altLang="en-US" sz="1013" spc="225" dirty="0">
              <a:solidFill>
                <a:schemeClr val="tx1">
                  <a:lumMod val="75000"/>
                  <a:lumOff val="25000"/>
                </a:schemeClr>
              </a:solidFill>
              <a:latin typeface="Akzidenz-Grotesk BQ Condensed" pitchFamily="2" charset="0"/>
            </a:endParaRPr>
          </a:p>
        </p:txBody>
      </p:sp>
      <p:sp>
        <p:nvSpPr>
          <p:cNvPr id="10" name="Freeform 6"/>
          <p:cNvSpPr>
            <a:spLocks/>
          </p:cNvSpPr>
          <p:nvPr/>
        </p:nvSpPr>
        <p:spPr bwMode="auto">
          <a:xfrm flipH="1">
            <a:off x="6153383" y="4159889"/>
            <a:ext cx="670226" cy="144190"/>
          </a:xfrm>
          <a:custGeom>
            <a:avLst/>
            <a:gdLst>
              <a:gd name="T0" fmla="*/ 20 w 23"/>
              <a:gd name="T1" fmla="*/ 0 h 5"/>
              <a:gd name="T2" fmla="*/ 3 w 23"/>
              <a:gd name="T3" fmla="*/ 0 h 5"/>
              <a:gd name="T4" fmla="*/ 0 w 23"/>
              <a:gd name="T5" fmla="*/ 2 h 5"/>
              <a:gd name="T6" fmla="*/ 3 w 23"/>
              <a:gd name="T7" fmla="*/ 5 h 5"/>
              <a:gd name="T8" fmla="*/ 20 w 23"/>
              <a:gd name="T9" fmla="*/ 5 h 5"/>
              <a:gd name="T10" fmla="*/ 23 w 23"/>
              <a:gd name="T11" fmla="*/ 2 h 5"/>
              <a:gd name="T12" fmla="*/ 20 w 2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23" h="5">
                <a:moveTo>
                  <a:pt x="20" y="0"/>
                </a:moveTo>
                <a:cubicBezTo>
                  <a:pt x="3" y="0"/>
                  <a:pt x="3" y="0"/>
                  <a:pt x="3" y="0"/>
                </a:cubicBezTo>
                <a:cubicBezTo>
                  <a:pt x="1" y="0"/>
                  <a:pt x="0" y="1"/>
                  <a:pt x="0" y="2"/>
                </a:cubicBezTo>
                <a:cubicBezTo>
                  <a:pt x="0" y="4"/>
                  <a:pt x="1" y="5"/>
                  <a:pt x="3" y="5"/>
                </a:cubicBezTo>
                <a:cubicBezTo>
                  <a:pt x="20" y="5"/>
                  <a:pt x="20" y="5"/>
                  <a:pt x="20" y="5"/>
                </a:cubicBezTo>
                <a:cubicBezTo>
                  <a:pt x="22" y="5"/>
                  <a:pt x="23" y="4"/>
                  <a:pt x="23" y="2"/>
                </a:cubicBezTo>
                <a:cubicBezTo>
                  <a:pt x="23" y="1"/>
                  <a:pt x="22" y="0"/>
                  <a:pt x="20" y="0"/>
                </a:cubicBez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3"/>
          </a:p>
        </p:txBody>
      </p:sp>
      <p:sp>
        <p:nvSpPr>
          <p:cNvPr id="11" name="Freeform 24"/>
          <p:cNvSpPr/>
          <p:nvPr/>
        </p:nvSpPr>
        <p:spPr>
          <a:xfrm flipH="1">
            <a:off x="5977713" y="3862085"/>
            <a:ext cx="1021563" cy="297804"/>
          </a:xfrm>
          <a:custGeom>
            <a:avLst/>
            <a:gdLst>
              <a:gd name="connsiteX0" fmla="*/ 0 w 2645228"/>
              <a:gd name="connsiteY0" fmla="*/ 0 h 496975"/>
              <a:gd name="connsiteX1" fmla="*/ 2645228 w 2645228"/>
              <a:gd name="connsiteY1" fmla="*/ 0 h 496975"/>
              <a:gd name="connsiteX2" fmla="*/ 2645228 w 2645228"/>
              <a:gd name="connsiteY2" fmla="*/ 56095 h 496975"/>
              <a:gd name="connsiteX3" fmla="*/ 2204348 w 2645228"/>
              <a:gd name="connsiteY3" fmla="*/ 496975 h 496975"/>
              <a:gd name="connsiteX4" fmla="*/ 440880 w 2645228"/>
              <a:gd name="connsiteY4" fmla="*/ 496975 h 496975"/>
              <a:gd name="connsiteX5" fmla="*/ 0 w 2645228"/>
              <a:gd name="connsiteY5" fmla="*/ 56095 h 496975"/>
              <a:gd name="connsiteX6" fmla="*/ 0 w 2645228"/>
              <a:gd name="connsiteY6" fmla="*/ 0 h 496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45228" h="496975">
                <a:moveTo>
                  <a:pt x="0" y="0"/>
                </a:moveTo>
                <a:lnTo>
                  <a:pt x="2645228" y="0"/>
                </a:lnTo>
                <a:lnTo>
                  <a:pt x="2645228" y="56095"/>
                </a:lnTo>
                <a:cubicBezTo>
                  <a:pt x="2645228" y="299586"/>
                  <a:pt x="2447839" y="496975"/>
                  <a:pt x="2204348" y="496975"/>
                </a:cubicBezTo>
                <a:lnTo>
                  <a:pt x="440880" y="496975"/>
                </a:lnTo>
                <a:cubicBezTo>
                  <a:pt x="197389" y="496975"/>
                  <a:pt x="0" y="299586"/>
                  <a:pt x="0" y="56095"/>
                </a:cubicBezTo>
                <a:lnTo>
                  <a:pt x="0" y="0"/>
                </a:lnTo>
                <a:close/>
              </a:path>
            </a:pathLst>
          </a:cu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2"/>
          </a:p>
        </p:txBody>
      </p:sp>
      <p:sp>
        <p:nvSpPr>
          <p:cNvPr id="12" name="Freeform 25"/>
          <p:cNvSpPr/>
          <p:nvPr/>
        </p:nvSpPr>
        <p:spPr>
          <a:xfrm flipH="1">
            <a:off x="6260643" y="4364187"/>
            <a:ext cx="455706" cy="97281"/>
          </a:xfrm>
          <a:custGeom>
            <a:avLst/>
            <a:gdLst>
              <a:gd name="connsiteX0" fmla="*/ 0 w 694404"/>
              <a:gd name="connsiteY0" fmla="*/ 0 h 288475"/>
              <a:gd name="connsiteX1" fmla="*/ 694404 w 694404"/>
              <a:gd name="connsiteY1" fmla="*/ 0 h 288475"/>
              <a:gd name="connsiteX2" fmla="*/ 693800 w 694404"/>
              <a:gd name="connsiteY2" fmla="*/ 5989 h 288475"/>
              <a:gd name="connsiteX3" fmla="*/ 347202 w 694404"/>
              <a:gd name="connsiteY3" fmla="*/ 288475 h 288475"/>
              <a:gd name="connsiteX4" fmla="*/ 604 w 694404"/>
              <a:gd name="connsiteY4" fmla="*/ 5989 h 288475"/>
              <a:gd name="connsiteX5" fmla="*/ 0 w 694404"/>
              <a:gd name="connsiteY5" fmla="*/ 0 h 288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4404" h="288475">
                <a:moveTo>
                  <a:pt x="0" y="0"/>
                </a:moveTo>
                <a:lnTo>
                  <a:pt x="694404" y="0"/>
                </a:lnTo>
                <a:lnTo>
                  <a:pt x="693800" y="5989"/>
                </a:lnTo>
                <a:cubicBezTo>
                  <a:pt x="660811" y="167204"/>
                  <a:pt x="518169" y="288475"/>
                  <a:pt x="347202" y="288475"/>
                </a:cubicBezTo>
                <a:cubicBezTo>
                  <a:pt x="176235" y="288475"/>
                  <a:pt x="33593" y="167204"/>
                  <a:pt x="604" y="5989"/>
                </a:cubicBezTo>
                <a:lnTo>
                  <a:pt x="0" y="0"/>
                </a:lnTo>
                <a:close/>
              </a:path>
            </a:pathLst>
          </a:cu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2"/>
          </a:p>
        </p:txBody>
      </p:sp>
      <p:sp>
        <p:nvSpPr>
          <p:cNvPr id="13" name="Freeform 5"/>
          <p:cNvSpPr>
            <a:spLocks/>
          </p:cNvSpPr>
          <p:nvPr/>
        </p:nvSpPr>
        <p:spPr bwMode="auto">
          <a:xfrm>
            <a:off x="6406517" y="3286673"/>
            <a:ext cx="133315" cy="393995"/>
          </a:xfrm>
          <a:custGeom>
            <a:avLst/>
            <a:gdLst>
              <a:gd name="T0" fmla="*/ 77 w 112"/>
              <a:gd name="T1" fmla="*/ 270 h 331"/>
              <a:gd name="T2" fmla="*/ 44 w 112"/>
              <a:gd name="T3" fmla="*/ 331 h 331"/>
              <a:gd name="T4" fmla="*/ 15 w 112"/>
              <a:gd name="T5" fmla="*/ 328 h 331"/>
              <a:gd name="T6" fmla="*/ 0 w 112"/>
              <a:gd name="T7" fmla="*/ 261 h 331"/>
              <a:gd name="T8" fmla="*/ 35 w 112"/>
              <a:gd name="T9" fmla="*/ 0 h 331"/>
              <a:gd name="T10" fmla="*/ 112 w 112"/>
              <a:gd name="T11" fmla="*/ 11 h 331"/>
              <a:gd name="T12" fmla="*/ 77 w 112"/>
              <a:gd name="T13" fmla="*/ 270 h 331"/>
            </a:gdLst>
            <a:ahLst/>
            <a:cxnLst>
              <a:cxn ang="0">
                <a:pos x="T0" y="T1"/>
              </a:cxn>
              <a:cxn ang="0">
                <a:pos x="T2" y="T3"/>
              </a:cxn>
              <a:cxn ang="0">
                <a:pos x="T4" y="T5"/>
              </a:cxn>
              <a:cxn ang="0">
                <a:pos x="T6" y="T7"/>
              </a:cxn>
              <a:cxn ang="0">
                <a:pos x="T8" y="T9"/>
              </a:cxn>
              <a:cxn ang="0">
                <a:pos x="T10" y="T11"/>
              </a:cxn>
              <a:cxn ang="0">
                <a:pos x="T12" y="T13"/>
              </a:cxn>
            </a:cxnLst>
            <a:rect l="0" t="0" r="r" b="b"/>
            <a:pathLst>
              <a:path w="112" h="331">
                <a:moveTo>
                  <a:pt x="77" y="270"/>
                </a:moveTo>
                <a:lnTo>
                  <a:pt x="44" y="331"/>
                </a:lnTo>
                <a:lnTo>
                  <a:pt x="15" y="328"/>
                </a:lnTo>
                <a:lnTo>
                  <a:pt x="0" y="261"/>
                </a:lnTo>
                <a:lnTo>
                  <a:pt x="35" y="0"/>
                </a:lnTo>
                <a:lnTo>
                  <a:pt x="112" y="11"/>
                </a:lnTo>
                <a:lnTo>
                  <a:pt x="77" y="27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4" name="Freeform 6"/>
          <p:cNvSpPr>
            <a:spLocks/>
          </p:cNvSpPr>
          <p:nvPr/>
        </p:nvSpPr>
        <p:spPr bwMode="auto">
          <a:xfrm>
            <a:off x="6444606" y="3216444"/>
            <a:ext cx="104748" cy="121412"/>
          </a:xfrm>
          <a:custGeom>
            <a:avLst/>
            <a:gdLst>
              <a:gd name="T0" fmla="*/ 58 w 64"/>
              <a:gd name="T1" fmla="*/ 48 h 74"/>
              <a:gd name="T2" fmla="*/ 27 w 64"/>
              <a:gd name="T3" fmla="*/ 72 h 74"/>
              <a:gd name="T4" fmla="*/ 26 w 64"/>
              <a:gd name="T5" fmla="*/ 72 h 74"/>
              <a:gd name="T6" fmla="*/ 2 w 64"/>
              <a:gd name="T7" fmla="*/ 41 h 74"/>
              <a:gd name="T8" fmla="*/ 6 w 64"/>
              <a:gd name="T9" fmla="*/ 15 h 74"/>
              <a:gd name="T10" fmla="*/ 35 w 64"/>
              <a:gd name="T11" fmla="*/ 7 h 74"/>
              <a:gd name="T12" fmla="*/ 36 w 64"/>
              <a:gd name="T13" fmla="*/ 7 h 74"/>
              <a:gd name="T14" fmla="*/ 62 w 64"/>
              <a:gd name="T15" fmla="*/ 22 h 74"/>
              <a:gd name="T16" fmla="*/ 58 w 64"/>
              <a:gd name="T17"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4">
                <a:moveTo>
                  <a:pt x="58" y="48"/>
                </a:moveTo>
                <a:cubicBezTo>
                  <a:pt x="56" y="63"/>
                  <a:pt x="42" y="74"/>
                  <a:pt x="27" y="72"/>
                </a:cubicBezTo>
                <a:cubicBezTo>
                  <a:pt x="26" y="72"/>
                  <a:pt x="26" y="72"/>
                  <a:pt x="26" y="72"/>
                </a:cubicBezTo>
                <a:cubicBezTo>
                  <a:pt x="11" y="70"/>
                  <a:pt x="0" y="56"/>
                  <a:pt x="2" y="41"/>
                </a:cubicBezTo>
                <a:cubicBezTo>
                  <a:pt x="6" y="15"/>
                  <a:pt x="6" y="15"/>
                  <a:pt x="6" y="15"/>
                </a:cubicBezTo>
                <a:cubicBezTo>
                  <a:pt x="8" y="0"/>
                  <a:pt x="20" y="5"/>
                  <a:pt x="35" y="7"/>
                </a:cubicBezTo>
                <a:cubicBezTo>
                  <a:pt x="36" y="7"/>
                  <a:pt x="36" y="7"/>
                  <a:pt x="36" y="7"/>
                </a:cubicBezTo>
                <a:cubicBezTo>
                  <a:pt x="51" y="9"/>
                  <a:pt x="64" y="7"/>
                  <a:pt x="62" y="22"/>
                </a:cubicBezTo>
                <a:lnTo>
                  <a:pt x="58" y="48"/>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5" name="Freeform 7"/>
          <p:cNvSpPr>
            <a:spLocks/>
          </p:cNvSpPr>
          <p:nvPr/>
        </p:nvSpPr>
        <p:spPr bwMode="auto">
          <a:xfrm>
            <a:off x="6432704" y="3260485"/>
            <a:ext cx="114270" cy="110700"/>
          </a:xfrm>
          <a:custGeom>
            <a:avLst/>
            <a:gdLst>
              <a:gd name="T0" fmla="*/ 85 w 96"/>
              <a:gd name="T1" fmla="*/ 93 h 93"/>
              <a:gd name="T2" fmla="*/ 0 w 96"/>
              <a:gd name="T3" fmla="*/ 81 h 93"/>
              <a:gd name="T4" fmla="*/ 11 w 96"/>
              <a:gd name="T5" fmla="*/ 0 h 93"/>
              <a:gd name="T6" fmla="*/ 96 w 96"/>
              <a:gd name="T7" fmla="*/ 12 h 93"/>
              <a:gd name="T8" fmla="*/ 85 w 96"/>
              <a:gd name="T9" fmla="*/ 93 h 93"/>
            </a:gdLst>
            <a:ahLst/>
            <a:cxnLst>
              <a:cxn ang="0">
                <a:pos x="T0" y="T1"/>
              </a:cxn>
              <a:cxn ang="0">
                <a:pos x="T2" y="T3"/>
              </a:cxn>
              <a:cxn ang="0">
                <a:pos x="T4" y="T5"/>
              </a:cxn>
              <a:cxn ang="0">
                <a:pos x="T6" y="T7"/>
              </a:cxn>
              <a:cxn ang="0">
                <a:pos x="T8" y="T9"/>
              </a:cxn>
            </a:cxnLst>
            <a:rect l="0" t="0" r="r" b="b"/>
            <a:pathLst>
              <a:path w="96" h="93">
                <a:moveTo>
                  <a:pt x="85" y="93"/>
                </a:moveTo>
                <a:lnTo>
                  <a:pt x="0" y="81"/>
                </a:lnTo>
                <a:lnTo>
                  <a:pt x="11" y="0"/>
                </a:lnTo>
                <a:lnTo>
                  <a:pt x="96" y="12"/>
                </a:lnTo>
                <a:lnTo>
                  <a:pt x="85" y="93"/>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6" name="Freeform 8"/>
          <p:cNvSpPr>
            <a:spLocks/>
          </p:cNvSpPr>
          <p:nvPr/>
        </p:nvSpPr>
        <p:spPr bwMode="auto">
          <a:xfrm>
            <a:off x="6424371" y="3666383"/>
            <a:ext cx="34520" cy="57135"/>
          </a:xfrm>
          <a:custGeom>
            <a:avLst/>
            <a:gdLst>
              <a:gd name="T0" fmla="*/ 0 w 21"/>
              <a:gd name="T1" fmla="*/ 5 h 35"/>
              <a:gd name="T2" fmla="*/ 5 w 21"/>
              <a:gd name="T3" fmla="*/ 26 h 35"/>
              <a:gd name="T4" fmla="*/ 21 w 21"/>
              <a:gd name="T5" fmla="*/ 9 h 35"/>
              <a:gd name="T6" fmla="*/ 0 w 21"/>
              <a:gd name="T7" fmla="*/ 5 h 35"/>
            </a:gdLst>
            <a:ahLst/>
            <a:cxnLst>
              <a:cxn ang="0">
                <a:pos x="T0" y="T1"/>
              </a:cxn>
              <a:cxn ang="0">
                <a:pos x="T2" y="T3"/>
              </a:cxn>
              <a:cxn ang="0">
                <a:pos x="T4" y="T5"/>
              </a:cxn>
              <a:cxn ang="0">
                <a:pos x="T6" y="T7"/>
              </a:cxn>
            </a:cxnLst>
            <a:rect l="0" t="0" r="r" b="b"/>
            <a:pathLst>
              <a:path w="21" h="35">
                <a:moveTo>
                  <a:pt x="0" y="5"/>
                </a:moveTo>
                <a:cubicBezTo>
                  <a:pt x="0" y="5"/>
                  <a:pt x="3" y="22"/>
                  <a:pt x="5" y="26"/>
                </a:cubicBezTo>
                <a:cubicBezTo>
                  <a:pt x="6" y="31"/>
                  <a:pt x="9" y="35"/>
                  <a:pt x="21" y="9"/>
                </a:cubicBezTo>
                <a:cubicBezTo>
                  <a:pt x="21" y="9"/>
                  <a:pt x="13" y="0"/>
                  <a:pt x="0" y="5"/>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7" name="Freeform 9"/>
          <p:cNvSpPr>
            <a:spLocks/>
          </p:cNvSpPr>
          <p:nvPr/>
        </p:nvSpPr>
        <p:spPr bwMode="auto">
          <a:xfrm>
            <a:off x="6544594" y="3285482"/>
            <a:ext cx="132125" cy="393995"/>
          </a:xfrm>
          <a:custGeom>
            <a:avLst/>
            <a:gdLst>
              <a:gd name="T0" fmla="*/ 75 w 111"/>
              <a:gd name="T1" fmla="*/ 269 h 331"/>
              <a:gd name="T2" fmla="*/ 44 w 111"/>
              <a:gd name="T3" fmla="*/ 331 h 331"/>
              <a:gd name="T4" fmla="*/ 15 w 111"/>
              <a:gd name="T5" fmla="*/ 326 h 331"/>
              <a:gd name="T6" fmla="*/ 0 w 111"/>
              <a:gd name="T7" fmla="*/ 259 h 331"/>
              <a:gd name="T8" fmla="*/ 34 w 111"/>
              <a:gd name="T9" fmla="*/ 0 h 331"/>
              <a:gd name="T10" fmla="*/ 111 w 111"/>
              <a:gd name="T11" fmla="*/ 9 h 331"/>
              <a:gd name="T12" fmla="*/ 75 w 111"/>
              <a:gd name="T13" fmla="*/ 269 h 331"/>
            </a:gdLst>
            <a:ahLst/>
            <a:cxnLst>
              <a:cxn ang="0">
                <a:pos x="T0" y="T1"/>
              </a:cxn>
              <a:cxn ang="0">
                <a:pos x="T2" y="T3"/>
              </a:cxn>
              <a:cxn ang="0">
                <a:pos x="T4" y="T5"/>
              </a:cxn>
              <a:cxn ang="0">
                <a:pos x="T6" y="T7"/>
              </a:cxn>
              <a:cxn ang="0">
                <a:pos x="T8" y="T9"/>
              </a:cxn>
              <a:cxn ang="0">
                <a:pos x="T10" y="T11"/>
              </a:cxn>
              <a:cxn ang="0">
                <a:pos x="T12" y="T13"/>
              </a:cxn>
            </a:cxnLst>
            <a:rect l="0" t="0" r="r" b="b"/>
            <a:pathLst>
              <a:path w="111" h="331">
                <a:moveTo>
                  <a:pt x="75" y="269"/>
                </a:moveTo>
                <a:lnTo>
                  <a:pt x="44" y="331"/>
                </a:lnTo>
                <a:lnTo>
                  <a:pt x="15" y="326"/>
                </a:lnTo>
                <a:lnTo>
                  <a:pt x="0" y="259"/>
                </a:lnTo>
                <a:lnTo>
                  <a:pt x="34" y="0"/>
                </a:lnTo>
                <a:lnTo>
                  <a:pt x="111" y="9"/>
                </a:lnTo>
                <a:lnTo>
                  <a:pt x="75" y="269"/>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8" name="Freeform 10"/>
          <p:cNvSpPr>
            <a:spLocks/>
          </p:cNvSpPr>
          <p:nvPr/>
        </p:nvSpPr>
        <p:spPr bwMode="auto">
          <a:xfrm>
            <a:off x="6581493" y="3212873"/>
            <a:ext cx="104748" cy="121412"/>
          </a:xfrm>
          <a:custGeom>
            <a:avLst/>
            <a:gdLst>
              <a:gd name="T0" fmla="*/ 58 w 64"/>
              <a:gd name="T1" fmla="*/ 48 h 74"/>
              <a:gd name="T2" fmla="*/ 27 w 64"/>
              <a:gd name="T3" fmla="*/ 72 h 74"/>
              <a:gd name="T4" fmla="*/ 26 w 64"/>
              <a:gd name="T5" fmla="*/ 72 h 74"/>
              <a:gd name="T6" fmla="*/ 2 w 64"/>
              <a:gd name="T7" fmla="*/ 41 h 74"/>
              <a:gd name="T8" fmla="*/ 6 w 64"/>
              <a:gd name="T9" fmla="*/ 15 h 74"/>
              <a:gd name="T10" fmla="*/ 35 w 64"/>
              <a:gd name="T11" fmla="*/ 7 h 74"/>
              <a:gd name="T12" fmla="*/ 36 w 64"/>
              <a:gd name="T13" fmla="*/ 7 h 74"/>
              <a:gd name="T14" fmla="*/ 61 w 64"/>
              <a:gd name="T15" fmla="*/ 23 h 74"/>
              <a:gd name="T16" fmla="*/ 58 w 64"/>
              <a:gd name="T17"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4">
                <a:moveTo>
                  <a:pt x="58" y="48"/>
                </a:moveTo>
                <a:cubicBezTo>
                  <a:pt x="56" y="64"/>
                  <a:pt x="42" y="74"/>
                  <a:pt x="27" y="72"/>
                </a:cubicBezTo>
                <a:cubicBezTo>
                  <a:pt x="26" y="72"/>
                  <a:pt x="26" y="72"/>
                  <a:pt x="26" y="72"/>
                </a:cubicBezTo>
                <a:cubicBezTo>
                  <a:pt x="11" y="70"/>
                  <a:pt x="0" y="56"/>
                  <a:pt x="2" y="41"/>
                </a:cubicBezTo>
                <a:cubicBezTo>
                  <a:pt x="6" y="15"/>
                  <a:pt x="6" y="15"/>
                  <a:pt x="6" y="15"/>
                </a:cubicBezTo>
                <a:cubicBezTo>
                  <a:pt x="8" y="0"/>
                  <a:pt x="20" y="5"/>
                  <a:pt x="35" y="7"/>
                </a:cubicBezTo>
                <a:cubicBezTo>
                  <a:pt x="36" y="7"/>
                  <a:pt x="36" y="7"/>
                  <a:pt x="36" y="7"/>
                </a:cubicBezTo>
                <a:cubicBezTo>
                  <a:pt x="51" y="9"/>
                  <a:pt x="64" y="7"/>
                  <a:pt x="61" y="23"/>
                </a:cubicBezTo>
                <a:lnTo>
                  <a:pt x="58" y="48"/>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9" name="Freeform 11"/>
          <p:cNvSpPr>
            <a:spLocks/>
          </p:cNvSpPr>
          <p:nvPr/>
        </p:nvSpPr>
        <p:spPr bwMode="auto">
          <a:xfrm>
            <a:off x="6570780" y="3259295"/>
            <a:ext cx="114270" cy="109509"/>
          </a:xfrm>
          <a:custGeom>
            <a:avLst/>
            <a:gdLst>
              <a:gd name="T0" fmla="*/ 85 w 96"/>
              <a:gd name="T1" fmla="*/ 92 h 92"/>
              <a:gd name="T2" fmla="*/ 0 w 96"/>
              <a:gd name="T3" fmla="*/ 81 h 92"/>
              <a:gd name="T4" fmla="*/ 11 w 96"/>
              <a:gd name="T5" fmla="*/ 0 h 92"/>
              <a:gd name="T6" fmla="*/ 96 w 96"/>
              <a:gd name="T7" fmla="*/ 11 h 92"/>
              <a:gd name="T8" fmla="*/ 85 w 96"/>
              <a:gd name="T9" fmla="*/ 92 h 92"/>
            </a:gdLst>
            <a:ahLst/>
            <a:cxnLst>
              <a:cxn ang="0">
                <a:pos x="T0" y="T1"/>
              </a:cxn>
              <a:cxn ang="0">
                <a:pos x="T2" y="T3"/>
              </a:cxn>
              <a:cxn ang="0">
                <a:pos x="T4" y="T5"/>
              </a:cxn>
              <a:cxn ang="0">
                <a:pos x="T6" y="T7"/>
              </a:cxn>
              <a:cxn ang="0">
                <a:pos x="T8" y="T9"/>
              </a:cxn>
            </a:cxnLst>
            <a:rect l="0" t="0" r="r" b="b"/>
            <a:pathLst>
              <a:path w="96" h="92">
                <a:moveTo>
                  <a:pt x="85" y="92"/>
                </a:moveTo>
                <a:lnTo>
                  <a:pt x="0" y="81"/>
                </a:lnTo>
                <a:lnTo>
                  <a:pt x="11" y="0"/>
                </a:lnTo>
                <a:lnTo>
                  <a:pt x="96" y="11"/>
                </a:lnTo>
                <a:lnTo>
                  <a:pt x="85" y="92"/>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20" name="Freeform 12"/>
          <p:cNvSpPr>
            <a:spLocks/>
          </p:cNvSpPr>
          <p:nvPr/>
        </p:nvSpPr>
        <p:spPr bwMode="auto">
          <a:xfrm>
            <a:off x="6562448" y="3662812"/>
            <a:ext cx="34520" cy="57135"/>
          </a:xfrm>
          <a:custGeom>
            <a:avLst/>
            <a:gdLst>
              <a:gd name="T0" fmla="*/ 0 w 21"/>
              <a:gd name="T1" fmla="*/ 6 h 35"/>
              <a:gd name="T2" fmla="*/ 5 w 21"/>
              <a:gd name="T3" fmla="*/ 27 h 35"/>
              <a:gd name="T4" fmla="*/ 21 w 21"/>
              <a:gd name="T5" fmla="*/ 10 h 35"/>
              <a:gd name="T6" fmla="*/ 0 w 21"/>
              <a:gd name="T7" fmla="*/ 6 h 35"/>
            </a:gdLst>
            <a:ahLst/>
            <a:cxnLst>
              <a:cxn ang="0">
                <a:pos x="T0" y="T1"/>
              </a:cxn>
              <a:cxn ang="0">
                <a:pos x="T2" y="T3"/>
              </a:cxn>
              <a:cxn ang="0">
                <a:pos x="T4" y="T5"/>
              </a:cxn>
              <a:cxn ang="0">
                <a:pos x="T6" y="T7"/>
              </a:cxn>
            </a:cxnLst>
            <a:rect l="0" t="0" r="r" b="b"/>
            <a:pathLst>
              <a:path w="21" h="35">
                <a:moveTo>
                  <a:pt x="0" y="6"/>
                </a:moveTo>
                <a:cubicBezTo>
                  <a:pt x="0" y="6"/>
                  <a:pt x="3" y="22"/>
                  <a:pt x="5" y="27"/>
                </a:cubicBezTo>
                <a:cubicBezTo>
                  <a:pt x="6" y="31"/>
                  <a:pt x="9" y="35"/>
                  <a:pt x="21" y="10"/>
                </a:cubicBezTo>
                <a:cubicBezTo>
                  <a:pt x="21" y="10"/>
                  <a:pt x="13" y="0"/>
                  <a:pt x="0" y="6"/>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21" name="Freeform 13"/>
          <p:cNvSpPr>
            <a:spLocks/>
          </p:cNvSpPr>
          <p:nvPr/>
        </p:nvSpPr>
        <p:spPr bwMode="auto">
          <a:xfrm>
            <a:off x="6664816" y="3287862"/>
            <a:ext cx="30948" cy="199973"/>
          </a:xfrm>
          <a:custGeom>
            <a:avLst/>
            <a:gdLst>
              <a:gd name="T0" fmla="*/ 4 w 19"/>
              <a:gd name="T1" fmla="*/ 0 h 122"/>
              <a:gd name="T2" fmla="*/ 19 w 19"/>
              <a:gd name="T3" fmla="*/ 16 h 122"/>
              <a:gd name="T4" fmla="*/ 7 w 19"/>
              <a:gd name="T5" fmla="*/ 115 h 122"/>
              <a:gd name="T6" fmla="*/ 0 w 19"/>
              <a:gd name="T7" fmla="*/ 121 h 122"/>
              <a:gd name="T8" fmla="*/ 10 w 19"/>
              <a:gd name="T9" fmla="*/ 43 h 122"/>
              <a:gd name="T10" fmla="*/ 5 w 19"/>
              <a:gd name="T11" fmla="*/ 34 h 122"/>
              <a:gd name="T12" fmla="*/ 4 w 19"/>
              <a:gd name="T13" fmla="*/ 0 h 122"/>
            </a:gdLst>
            <a:ahLst/>
            <a:cxnLst>
              <a:cxn ang="0">
                <a:pos x="T0" y="T1"/>
              </a:cxn>
              <a:cxn ang="0">
                <a:pos x="T2" y="T3"/>
              </a:cxn>
              <a:cxn ang="0">
                <a:pos x="T4" y="T5"/>
              </a:cxn>
              <a:cxn ang="0">
                <a:pos x="T6" y="T7"/>
              </a:cxn>
              <a:cxn ang="0">
                <a:pos x="T8" y="T9"/>
              </a:cxn>
              <a:cxn ang="0">
                <a:pos x="T10" y="T11"/>
              </a:cxn>
              <a:cxn ang="0">
                <a:pos x="T12" y="T13"/>
              </a:cxn>
            </a:cxnLst>
            <a:rect l="0" t="0" r="r" b="b"/>
            <a:pathLst>
              <a:path w="19" h="122">
                <a:moveTo>
                  <a:pt x="4" y="0"/>
                </a:moveTo>
                <a:cubicBezTo>
                  <a:pt x="4" y="0"/>
                  <a:pt x="18" y="10"/>
                  <a:pt x="19" y="16"/>
                </a:cubicBezTo>
                <a:cubicBezTo>
                  <a:pt x="19" y="21"/>
                  <a:pt x="7" y="115"/>
                  <a:pt x="7" y="115"/>
                </a:cubicBezTo>
                <a:cubicBezTo>
                  <a:pt x="7" y="115"/>
                  <a:pt x="8" y="122"/>
                  <a:pt x="0" y="121"/>
                </a:cubicBezTo>
                <a:cubicBezTo>
                  <a:pt x="10" y="43"/>
                  <a:pt x="10" y="43"/>
                  <a:pt x="10" y="43"/>
                </a:cubicBezTo>
                <a:cubicBezTo>
                  <a:pt x="5" y="34"/>
                  <a:pt x="5" y="34"/>
                  <a:pt x="5" y="34"/>
                </a:cubicBezTo>
                <a:cubicBezTo>
                  <a:pt x="4" y="0"/>
                  <a:pt x="4" y="0"/>
                  <a:pt x="4" y="0"/>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grpSp>
        <p:nvGrpSpPr>
          <p:cNvPr id="22" name="Group 123"/>
          <p:cNvGrpSpPr/>
          <p:nvPr/>
        </p:nvGrpSpPr>
        <p:grpSpPr>
          <a:xfrm>
            <a:off x="5738750" y="3195912"/>
            <a:ext cx="613013" cy="465414"/>
            <a:chOff x="7170738" y="4168775"/>
            <a:chExt cx="817563" cy="620713"/>
          </a:xfrm>
          <a:solidFill>
            <a:schemeClr val="tx2">
              <a:lumMod val="20000"/>
              <a:lumOff val="80000"/>
            </a:schemeClr>
          </a:solidFill>
        </p:grpSpPr>
        <p:sp>
          <p:nvSpPr>
            <p:cNvPr id="23" name="Freeform 14"/>
            <p:cNvSpPr>
              <a:spLocks/>
            </p:cNvSpPr>
            <p:nvPr/>
          </p:nvSpPr>
          <p:spPr bwMode="auto">
            <a:xfrm>
              <a:off x="7170738" y="4168775"/>
              <a:ext cx="785813" cy="354013"/>
            </a:xfrm>
            <a:custGeom>
              <a:avLst/>
              <a:gdLst>
                <a:gd name="T0" fmla="*/ 246 w 495"/>
                <a:gd name="T1" fmla="*/ 223 h 223"/>
                <a:gd name="T2" fmla="*/ 0 w 495"/>
                <a:gd name="T3" fmla="*/ 111 h 223"/>
                <a:gd name="T4" fmla="*/ 252 w 495"/>
                <a:gd name="T5" fmla="*/ 0 h 223"/>
                <a:gd name="T6" fmla="*/ 495 w 495"/>
                <a:gd name="T7" fmla="*/ 109 h 223"/>
                <a:gd name="T8" fmla="*/ 246 w 495"/>
                <a:gd name="T9" fmla="*/ 223 h 223"/>
              </a:gdLst>
              <a:ahLst/>
              <a:cxnLst>
                <a:cxn ang="0">
                  <a:pos x="T0" y="T1"/>
                </a:cxn>
                <a:cxn ang="0">
                  <a:pos x="T2" y="T3"/>
                </a:cxn>
                <a:cxn ang="0">
                  <a:pos x="T4" y="T5"/>
                </a:cxn>
                <a:cxn ang="0">
                  <a:pos x="T6" y="T7"/>
                </a:cxn>
                <a:cxn ang="0">
                  <a:pos x="T8" y="T9"/>
                </a:cxn>
              </a:cxnLst>
              <a:rect l="0" t="0" r="r" b="b"/>
              <a:pathLst>
                <a:path w="495" h="223">
                  <a:moveTo>
                    <a:pt x="246" y="223"/>
                  </a:moveTo>
                  <a:lnTo>
                    <a:pt x="0" y="111"/>
                  </a:lnTo>
                  <a:lnTo>
                    <a:pt x="252" y="0"/>
                  </a:lnTo>
                  <a:lnTo>
                    <a:pt x="495" y="109"/>
                  </a:lnTo>
                  <a:lnTo>
                    <a:pt x="246" y="22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24" name="Rectangle 15"/>
            <p:cNvSpPr>
              <a:spLocks noChangeArrowheads="1"/>
            </p:cNvSpPr>
            <p:nvPr/>
          </p:nvSpPr>
          <p:spPr bwMode="auto">
            <a:xfrm>
              <a:off x="7924800" y="4335463"/>
              <a:ext cx="23813" cy="25717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25" name="Oval 16"/>
            <p:cNvSpPr>
              <a:spLocks noChangeArrowheads="1"/>
            </p:cNvSpPr>
            <p:nvPr/>
          </p:nvSpPr>
          <p:spPr bwMode="auto">
            <a:xfrm>
              <a:off x="7897813" y="4564063"/>
              <a:ext cx="76200" cy="77788"/>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26" name="Freeform 17"/>
            <p:cNvSpPr>
              <a:spLocks/>
            </p:cNvSpPr>
            <p:nvPr/>
          </p:nvSpPr>
          <p:spPr bwMode="auto">
            <a:xfrm>
              <a:off x="7888288" y="4605338"/>
              <a:ext cx="55563" cy="171450"/>
            </a:xfrm>
            <a:custGeom>
              <a:avLst/>
              <a:gdLst>
                <a:gd name="T0" fmla="*/ 14 w 26"/>
                <a:gd name="T1" fmla="*/ 4 h 79"/>
                <a:gd name="T2" fmla="*/ 6 w 26"/>
                <a:gd name="T3" fmla="*/ 79 h 79"/>
                <a:gd name="T4" fmla="*/ 26 w 26"/>
                <a:gd name="T5" fmla="*/ 79 h 79"/>
                <a:gd name="T6" fmla="*/ 26 w 26"/>
                <a:gd name="T7" fmla="*/ 0 h 79"/>
                <a:gd name="T8" fmla="*/ 14 w 26"/>
                <a:gd name="T9" fmla="*/ 4 h 79"/>
              </a:gdLst>
              <a:ahLst/>
              <a:cxnLst>
                <a:cxn ang="0">
                  <a:pos x="T0" y="T1"/>
                </a:cxn>
                <a:cxn ang="0">
                  <a:pos x="T2" y="T3"/>
                </a:cxn>
                <a:cxn ang="0">
                  <a:pos x="T4" y="T5"/>
                </a:cxn>
                <a:cxn ang="0">
                  <a:pos x="T6" y="T7"/>
                </a:cxn>
                <a:cxn ang="0">
                  <a:pos x="T8" y="T9"/>
                </a:cxn>
              </a:cxnLst>
              <a:rect l="0" t="0" r="r" b="b"/>
              <a:pathLst>
                <a:path w="26" h="79">
                  <a:moveTo>
                    <a:pt x="14" y="4"/>
                  </a:moveTo>
                  <a:cubicBezTo>
                    <a:pt x="14" y="4"/>
                    <a:pt x="0" y="34"/>
                    <a:pt x="6" y="79"/>
                  </a:cubicBezTo>
                  <a:cubicBezTo>
                    <a:pt x="26" y="79"/>
                    <a:pt x="26" y="79"/>
                    <a:pt x="26" y="79"/>
                  </a:cubicBezTo>
                  <a:cubicBezTo>
                    <a:pt x="26" y="0"/>
                    <a:pt x="26" y="0"/>
                    <a:pt x="26" y="0"/>
                  </a:cubicBezTo>
                  <a:cubicBezTo>
                    <a:pt x="26" y="0"/>
                    <a:pt x="14" y="7"/>
                    <a:pt x="14"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27" name="Freeform 18"/>
            <p:cNvSpPr>
              <a:spLocks/>
            </p:cNvSpPr>
            <p:nvPr/>
          </p:nvSpPr>
          <p:spPr bwMode="auto">
            <a:xfrm>
              <a:off x="7932738" y="4605338"/>
              <a:ext cx="55563" cy="171450"/>
            </a:xfrm>
            <a:custGeom>
              <a:avLst/>
              <a:gdLst>
                <a:gd name="T0" fmla="*/ 11 w 25"/>
                <a:gd name="T1" fmla="*/ 4 h 79"/>
                <a:gd name="T2" fmla="*/ 20 w 25"/>
                <a:gd name="T3" fmla="*/ 79 h 79"/>
                <a:gd name="T4" fmla="*/ 0 w 25"/>
                <a:gd name="T5" fmla="*/ 79 h 79"/>
                <a:gd name="T6" fmla="*/ 0 w 25"/>
                <a:gd name="T7" fmla="*/ 0 h 79"/>
                <a:gd name="T8" fmla="*/ 11 w 25"/>
                <a:gd name="T9" fmla="*/ 4 h 79"/>
              </a:gdLst>
              <a:ahLst/>
              <a:cxnLst>
                <a:cxn ang="0">
                  <a:pos x="T0" y="T1"/>
                </a:cxn>
                <a:cxn ang="0">
                  <a:pos x="T2" y="T3"/>
                </a:cxn>
                <a:cxn ang="0">
                  <a:pos x="T4" y="T5"/>
                </a:cxn>
                <a:cxn ang="0">
                  <a:pos x="T6" y="T7"/>
                </a:cxn>
                <a:cxn ang="0">
                  <a:pos x="T8" y="T9"/>
                </a:cxn>
              </a:cxnLst>
              <a:rect l="0" t="0" r="r" b="b"/>
              <a:pathLst>
                <a:path w="25" h="79">
                  <a:moveTo>
                    <a:pt x="11" y="4"/>
                  </a:moveTo>
                  <a:cubicBezTo>
                    <a:pt x="11" y="4"/>
                    <a:pt x="25" y="34"/>
                    <a:pt x="20" y="79"/>
                  </a:cubicBezTo>
                  <a:cubicBezTo>
                    <a:pt x="0" y="79"/>
                    <a:pt x="0" y="79"/>
                    <a:pt x="0" y="79"/>
                  </a:cubicBezTo>
                  <a:cubicBezTo>
                    <a:pt x="0" y="0"/>
                    <a:pt x="0" y="0"/>
                    <a:pt x="0" y="0"/>
                  </a:cubicBezTo>
                  <a:cubicBezTo>
                    <a:pt x="0" y="0"/>
                    <a:pt x="11" y="7"/>
                    <a:pt x="11"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28" name="Freeform 19"/>
            <p:cNvSpPr>
              <a:spLocks/>
            </p:cNvSpPr>
            <p:nvPr/>
          </p:nvSpPr>
          <p:spPr bwMode="auto">
            <a:xfrm>
              <a:off x="7327900" y="4449763"/>
              <a:ext cx="455613" cy="339725"/>
            </a:xfrm>
            <a:custGeom>
              <a:avLst/>
              <a:gdLst>
                <a:gd name="T0" fmla="*/ 209 w 209"/>
                <a:gd name="T1" fmla="*/ 0 h 156"/>
                <a:gd name="T2" fmla="*/ 104 w 209"/>
                <a:gd name="T3" fmla="*/ 49 h 156"/>
                <a:gd name="T4" fmla="*/ 0 w 209"/>
                <a:gd name="T5" fmla="*/ 0 h 156"/>
                <a:gd name="T6" fmla="*/ 0 w 209"/>
                <a:gd name="T7" fmla="*/ 120 h 156"/>
                <a:gd name="T8" fmla="*/ 102 w 209"/>
                <a:gd name="T9" fmla="*/ 156 h 156"/>
                <a:gd name="T10" fmla="*/ 102 w 209"/>
                <a:gd name="T11" fmla="*/ 156 h 156"/>
                <a:gd name="T12" fmla="*/ 104 w 209"/>
                <a:gd name="T13" fmla="*/ 156 h 156"/>
                <a:gd name="T14" fmla="*/ 107 w 209"/>
                <a:gd name="T15" fmla="*/ 156 h 156"/>
                <a:gd name="T16" fmla="*/ 107 w 209"/>
                <a:gd name="T17" fmla="*/ 156 h 156"/>
                <a:gd name="T18" fmla="*/ 209 w 209"/>
                <a:gd name="T19" fmla="*/ 120 h 156"/>
                <a:gd name="T20" fmla="*/ 209 w 209"/>
                <a:gd name="T21"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9" h="156">
                  <a:moveTo>
                    <a:pt x="209" y="0"/>
                  </a:moveTo>
                  <a:cubicBezTo>
                    <a:pt x="209" y="1"/>
                    <a:pt x="121" y="41"/>
                    <a:pt x="104" y="49"/>
                  </a:cubicBezTo>
                  <a:cubicBezTo>
                    <a:pt x="87" y="41"/>
                    <a:pt x="0" y="1"/>
                    <a:pt x="0" y="0"/>
                  </a:cubicBezTo>
                  <a:cubicBezTo>
                    <a:pt x="0" y="120"/>
                    <a:pt x="0" y="120"/>
                    <a:pt x="0" y="120"/>
                  </a:cubicBezTo>
                  <a:cubicBezTo>
                    <a:pt x="28" y="150"/>
                    <a:pt x="84" y="155"/>
                    <a:pt x="102" y="156"/>
                  </a:cubicBezTo>
                  <a:cubicBezTo>
                    <a:pt x="102" y="156"/>
                    <a:pt x="102" y="156"/>
                    <a:pt x="102" y="156"/>
                  </a:cubicBezTo>
                  <a:cubicBezTo>
                    <a:pt x="102" y="156"/>
                    <a:pt x="103" y="156"/>
                    <a:pt x="104" y="156"/>
                  </a:cubicBezTo>
                  <a:cubicBezTo>
                    <a:pt x="106" y="156"/>
                    <a:pt x="107" y="156"/>
                    <a:pt x="107" y="156"/>
                  </a:cubicBezTo>
                  <a:cubicBezTo>
                    <a:pt x="107" y="156"/>
                    <a:pt x="107" y="156"/>
                    <a:pt x="107" y="156"/>
                  </a:cubicBezTo>
                  <a:cubicBezTo>
                    <a:pt x="125" y="155"/>
                    <a:pt x="181" y="150"/>
                    <a:pt x="209" y="120"/>
                  </a:cubicBezTo>
                  <a:lnTo>
                    <a:pt x="209"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grpSp>
      <p:sp>
        <p:nvSpPr>
          <p:cNvPr id="29" name="Freeform 20"/>
          <p:cNvSpPr>
            <a:spLocks noEditPoints="1"/>
          </p:cNvSpPr>
          <p:nvPr/>
        </p:nvSpPr>
        <p:spPr bwMode="auto">
          <a:xfrm>
            <a:off x="5240008" y="1607138"/>
            <a:ext cx="358285" cy="377330"/>
          </a:xfrm>
          <a:custGeom>
            <a:avLst/>
            <a:gdLst>
              <a:gd name="T0" fmla="*/ 168 w 219"/>
              <a:gd name="T1" fmla="*/ 224 h 231"/>
              <a:gd name="T2" fmla="*/ 197 w 219"/>
              <a:gd name="T3" fmla="*/ 212 h 231"/>
              <a:gd name="T4" fmla="*/ 168 w 219"/>
              <a:gd name="T5" fmla="*/ 132 h 231"/>
              <a:gd name="T6" fmla="*/ 168 w 219"/>
              <a:gd name="T7" fmla="*/ 150 h 231"/>
              <a:gd name="T8" fmla="*/ 192 w 219"/>
              <a:gd name="T9" fmla="*/ 190 h 231"/>
              <a:gd name="T10" fmla="*/ 168 w 219"/>
              <a:gd name="T11" fmla="*/ 209 h 231"/>
              <a:gd name="T12" fmla="*/ 168 w 219"/>
              <a:gd name="T13" fmla="*/ 224 h 231"/>
              <a:gd name="T14" fmla="*/ 168 w 219"/>
              <a:gd name="T15" fmla="*/ 203 h 231"/>
              <a:gd name="T16" fmla="*/ 168 w 219"/>
              <a:gd name="T17" fmla="*/ 157 h 231"/>
              <a:gd name="T18" fmla="*/ 181 w 219"/>
              <a:gd name="T19" fmla="*/ 187 h 231"/>
              <a:gd name="T20" fmla="*/ 168 w 219"/>
              <a:gd name="T21" fmla="*/ 203 h 231"/>
              <a:gd name="T22" fmla="*/ 146 w 219"/>
              <a:gd name="T23" fmla="*/ 112 h 231"/>
              <a:gd name="T24" fmla="*/ 141 w 219"/>
              <a:gd name="T25" fmla="*/ 98 h 231"/>
              <a:gd name="T26" fmla="*/ 141 w 219"/>
              <a:gd name="T27" fmla="*/ 44 h 231"/>
              <a:gd name="T28" fmla="*/ 146 w 219"/>
              <a:gd name="T29" fmla="*/ 37 h 231"/>
              <a:gd name="T30" fmla="*/ 148 w 219"/>
              <a:gd name="T31" fmla="*/ 37 h 231"/>
              <a:gd name="T32" fmla="*/ 148 w 219"/>
              <a:gd name="T33" fmla="*/ 14 h 231"/>
              <a:gd name="T34" fmla="*/ 146 w 219"/>
              <a:gd name="T35" fmla="*/ 14 h 231"/>
              <a:gd name="T36" fmla="*/ 146 w 219"/>
              <a:gd name="T37" fmla="*/ 13 h 231"/>
              <a:gd name="T38" fmla="*/ 114 w 219"/>
              <a:gd name="T39" fmla="*/ 0 h 231"/>
              <a:gd name="T40" fmla="*/ 81 w 219"/>
              <a:gd name="T41" fmla="*/ 13 h 231"/>
              <a:gd name="T42" fmla="*/ 81 w 219"/>
              <a:gd name="T43" fmla="*/ 14 h 231"/>
              <a:gd name="T44" fmla="*/ 80 w 219"/>
              <a:gd name="T45" fmla="*/ 14 h 231"/>
              <a:gd name="T46" fmla="*/ 80 w 219"/>
              <a:gd name="T47" fmla="*/ 37 h 231"/>
              <a:gd name="T48" fmla="*/ 81 w 219"/>
              <a:gd name="T49" fmla="*/ 37 h 231"/>
              <a:gd name="T50" fmla="*/ 90 w 219"/>
              <a:gd name="T51" fmla="*/ 45 h 231"/>
              <a:gd name="T52" fmla="*/ 90 w 219"/>
              <a:gd name="T53" fmla="*/ 98 h 231"/>
              <a:gd name="T54" fmla="*/ 83 w 219"/>
              <a:gd name="T55" fmla="*/ 112 h 231"/>
              <a:gd name="T56" fmla="*/ 31 w 219"/>
              <a:gd name="T57" fmla="*/ 212 h 231"/>
              <a:gd name="T58" fmla="*/ 114 w 219"/>
              <a:gd name="T59" fmla="*/ 230 h 231"/>
              <a:gd name="T60" fmla="*/ 168 w 219"/>
              <a:gd name="T61" fmla="*/ 224 h 231"/>
              <a:gd name="T62" fmla="*/ 168 w 219"/>
              <a:gd name="T63" fmla="*/ 209 h 231"/>
              <a:gd name="T64" fmla="*/ 144 w 219"/>
              <a:gd name="T65" fmla="*/ 212 h 231"/>
              <a:gd name="T66" fmla="*/ 144 w 219"/>
              <a:gd name="T67" fmla="*/ 212 h 231"/>
              <a:gd name="T68" fmla="*/ 168 w 219"/>
              <a:gd name="T69" fmla="*/ 203 h 231"/>
              <a:gd name="T70" fmla="*/ 168 w 219"/>
              <a:gd name="T71" fmla="*/ 157 h 231"/>
              <a:gd name="T72" fmla="*/ 149 w 219"/>
              <a:gd name="T73" fmla="*/ 134 h 231"/>
              <a:gd name="T74" fmla="*/ 168 w 219"/>
              <a:gd name="T75" fmla="*/ 150 h 231"/>
              <a:gd name="T76" fmla="*/ 168 w 219"/>
              <a:gd name="T77" fmla="*/ 132 h 231"/>
              <a:gd name="T78" fmla="*/ 146 w 219"/>
              <a:gd name="T79" fmla="*/ 1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9" h="231">
                <a:moveTo>
                  <a:pt x="168" y="224"/>
                </a:moveTo>
                <a:cubicBezTo>
                  <a:pt x="179" y="221"/>
                  <a:pt x="189" y="217"/>
                  <a:pt x="197" y="212"/>
                </a:cubicBezTo>
                <a:cubicBezTo>
                  <a:pt x="219" y="196"/>
                  <a:pt x="191" y="157"/>
                  <a:pt x="168" y="132"/>
                </a:cubicBezTo>
                <a:cubicBezTo>
                  <a:pt x="168" y="150"/>
                  <a:pt x="168" y="150"/>
                  <a:pt x="168" y="150"/>
                </a:cubicBezTo>
                <a:cubicBezTo>
                  <a:pt x="180" y="162"/>
                  <a:pt x="193" y="177"/>
                  <a:pt x="192" y="190"/>
                </a:cubicBezTo>
                <a:cubicBezTo>
                  <a:pt x="192" y="201"/>
                  <a:pt x="180" y="207"/>
                  <a:pt x="168" y="209"/>
                </a:cubicBezTo>
                <a:cubicBezTo>
                  <a:pt x="168" y="224"/>
                  <a:pt x="168" y="224"/>
                  <a:pt x="168" y="224"/>
                </a:cubicBezTo>
                <a:close/>
                <a:moveTo>
                  <a:pt x="168" y="203"/>
                </a:moveTo>
                <a:cubicBezTo>
                  <a:pt x="168" y="157"/>
                  <a:pt x="168" y="157"/>
                  <a:pt x="168" y="157"/>
                </a:cubicBezTo>
                <a:cubicBezTo>
                  <a:pt x="175" y="167"/>
                  <a:pt x="182" y="179"/>
                  <a:pt x="181" y="187"/>
                </a:cubicBezTo>
                <a:cubicBezTo>
                  <a:pt x="180" y="194"/>
                  <a:pt x="175" y="199"/>
                  <a:pt x="168" y="203"/>
                </a:cubicBezTo>
                <a:close/>
                <a:moveTo>
                  <a:pt x="146" y="112"/>
                </a:moveTo>
                <a:cubicBezTo>
                  <a:pt x="146" y="112"/>
                  <a:pt x="141" y="109"/>
                  <a:pt x="141" y="98"/>
                </a:cubicBezTo>
                <a:cubicBezTo>
                  <a:pt x="141" y="90"/>
                  <a:pt x="141" y="56"/>
                  <a:pt x="141" y="44"/>
                </a:cubicBezTo>
                <a:cubicBezTo>
                  <a:pt x="144" y="43"/>
                  <a:pt x="146" y="40"/>
                  <a:pt x="146" y="37"/>
                </a:cubicBezTo>
                <a:cubicBezTo>
                  <a:pt x="148" y="37"/>
                  <a:pt x="148" y="37"/>
                  <a:pt x="148" y="37"/>
                </a:cubicBezTo>
                <a:cubicBezTo>
                  <a:pt x="148" y="14"/>
                  <a:pt x="148" y="14"/>
                  <a:pt x="148" y="14"/>
                </a:cubicBezTo>
                <a:cubicBezTo>
                  <a:pt x="146" y="14"/>
                  <a:pt x="146" y="14"/>
                  <a:pt x="146" y="14"/>
                </a:cubicBezTo>
                <a:cubicBezTo>
                  <a:pt x="146" y="14"/>
                  <a:pt x="146" y="13"/>
                  <a:pt x="146" y="13"/>
                </a:cubicBezTo>
                <a:cubicBezTo>
                  <a:pt x="146" y="6"/>
                  <a:pt x="132" y="0"/>
                  <a:pt x="114" y="0"/>
                </a:cubicBezTo>
                <a:cubicBezTo>
                  <a:pt x="95" y="0"/>
                  <a:pt x="81" y="6"/>
                  <a:pt x="81" y="13"/>
                </a:cubicBezTo>
                <a:cubicBezTo>
                  <a:pt x="81" y="13"/>
                  <a:pt x="81" y="14"/>
                  <a:pt x="81" y="14"/>
                </a:cubicBezTo>
                <a:cubicBezTo>
                  <a:pt x="80" y="14"/>
                  <a:pt x="80" y="14"/>
                  <a:pt x="80" y="14"/>
                </a:cubicBezTo>
                <a:cubicBezTo>
                  <a:pt x="80" y="37"/>
                  <a:pt x="80" y="37"/>
                  <a:pt x="80" y="37"/>
                </a:cubicBezTo>
                <a:cubicBezTo>
                  <a:pt x="81" y="37"/>
                  <a:pt x="81" y="37"/>
                  <a:pt x="81" y="37"/>
                </a:cubicBezTo>
                <a:cubicBezTo>
                  <a:pt x="81" y="40"/>
                  <a:pt x="84" y="43"/>
                  <a:pt x="90" y="45"/>
                </a:cubicBezTo>
                <a:cubicBezTo>
                  <a:pt x="90" y="56"/>
                  <a:pt x="90" y="90"/>
                  <a:pt x="90" y="98"/>
                </a:cubicBezTo>
                <a:cubicBezTo>
                  <a:pt x="90" y="109"/>
                  <a:pt x="83" y="112"/>
                  <a:pt x="83" y="112"/>
                </a:cubicBezTo>
                <a:cubicBezTo>
                  <a:pt x="71" y="119"/>
                  <a:pt x="0" y="190"/>
                  <a:pt x="31" y="212"/>
                </a:cubicBezTo>
                <a:cubicBezTo>
                  <a:pt x="58" y="231"/>
                  <a:pt x="105" y="230"/>
                  <a:pt x="114" y="230"/>
                </a:cubicBezTo>
                <a:cubicBezTo>
                  <a:pt x="121" y="230"/>
                  <a:pt x="145" y="230"/>
                  <a:pt x="168" y="224"/>
                </a:cubicBezTo>
                <a:cubicBezTo>
                  <a:pt x="168" y="209"/>
                  <a:pt x="168" y="209"/>
                  <a:pt x="168" y="209"/>
                </a:cubicBezTo>
                <a:cubicBezTo>
                  <a:pt x="156" y="212"/>
                  <a:pt x="144" y="212"/>
                  <a:pt x="144" y="212"/>
                </a:cubicBezTo>
                <a:cubicBezTo>
                  <a:pt x="144" y="212"/>
                  <a:pt x="144" y="212"/>
                  <a:pt x="144" y="212"/>
                </a:cubicBezTo>
                <a:cubicBezTo>
                  <a:pt x="144" y="212"/>
                  <a:pt x="158" y="210"/>
                  <a:pt x="168" y="203"/>
                </a:cubicBezTo>
                <a:cubicBezTo>
                  <a:pt x="168" y="157"/>
                  <a:pt x="168" y="157"/>
                  <a:pt x="168" y="157"/>
                </a:cubicBezTo>
                <a:cubicBezTo>
                  <a:pt x="159" y="144"/>
                  <a:pt x="149" y="134"/>
                  <a:pt x="149" y="134"/>
                </a:cubicBezTo>
                <a:cubicBezTo>
                  <a:pt x="149" y="134"/>
                  <a:pt x="158" y="141"/>
                  <a:pt x="168" y="150"/>
                </a:cubicBezTo>
                <a:cubicBezTo>
                  <a:pt x="168" y="132"/>
                  <a:pt x="168" y="132"/>
                  <a:pt x="168" y="132"/>
                </a:cubicBezTo>
                <a:cubicBezTo>
                  <a:pt x="159" y="122"/>
                  <a:pt x="150" y="114"/>
                  <a:pt x="146" y="112"/>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0" name="Oval 21"/>
          <p:cNvSpPr>
            <a:spLocks noChangeArrowheads="1"/>
          </p:cNvSpPr>
          <p:nvPr/>
        </p:nvSpPr>
        <p:spPr bwMode="auto">
          <a:xfrm>
            <a:off x="7526604" y="1519054"/>
            <a:ext cx="105938" cy="105938"/>
          </a:xfrm>
          <a:prstGeom prst="ellipse">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1" name="Freeform 22"/>
          <p:cNvSpPr>
            <a:spLocks/>
          </p:cNvSpPr>
          <p:nvPr/>
        </p:nvSpPr>
        <p:spPr bwMode="auto">
          <a:xfrm>
            <a:off x="7564693" y="1597615"/>
            <a:ext cx="166644" cy="347572"/>
          </a:xfrm>
          <a:custGeom>
            <a:avLst/>
            <a:gdLst>
              <a:gd name="T0" fmla="*/ 0 w 102"/>
              <a:gd name="T1" fmla="*/ 6 h 213"/>
              <a:gd name="T2" fmla="*/ 68 w 102"/>
              <a:gd name="T3" fmla="*/ 184 h 213"/>
              <a:gd name="T4" fmla="*/ 99 w 102"/>
              <a:gd name="T5" fmla="*/ 213 h 213"/>
              <a:gd name="T6" fmla="*/ 23 w 102"/>
              <a:gd name="T7" fmla="*/ 0 h 213"/>
              <a:gd name="T8" fmla="*/ 0 w 102"/>
              <a:gd name="T9" fmla="*/ 6 h 213"/>
            </a:gdLst>
            <a:ahLst/>
            <a:cxnLst>
              <a:cxn ang="0">
                <a:pos x="T0" y="T1"/>
              </a:cxn>
              <a:cxn ang="0">
                <a:pos x="T2" y="T3"/>
              </a:cxn>
              <a:cxn ang="0">
                <a:pos x="T4" y="T5"/>
              </a:cxn>
              <a:cxn ang="0">
                <a:pos x="T6" y="T7"/>
              </a:cxn>
              <a:cxn ang="0">
                <a:pos x="T8" y="T9"/>
              </a:cxn>
            </a:cxnLst>
            <a:rect l="0" t="0" r="r" b="b"/>
            <a:pathLst>
              <a:path w="102" h="213">
                <a:moveTo>
                  <a:pt x="0" y="6"/>
                </a:moveTo>
                <a:cubicBezTo>
                  <a:pt x="0" y="7"/>
                  <a:pt x="68" y="184"/>
                  <a:pt x="68" y="184"/>
                </a:cubicBezTo>
                <a:cubicBezTo>
                  <a:pt x="68" y="184"/>
                  <a:pt x="96" y="213"/>
                  <a:pt x="99" y="213"/>
                </a:cubicBezTo>
                <a:cubicBezTo>
                  <a:pt x="102" y="213"/>
                  <a:pt x="23" y="0"/>
                  <a:pt x="23" y="0"/>
                </a:cubicBezTo>
                <a:lnTo>
                  <a:pt x="0" y="6"/>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2" name="Freeform 23"/>
          <p:cNvSpPr>
            <a:spLocks/>
          </p:cNvSpPr>
          <p:nvPr/>
        </p:nvSpPr>
        <p:spPr bwMode="auto">
          <a:xfrm>
            <a:off x="7418285" y="1597615"/>
            <a:ext cx="178547" cy="342811"/>
          </a:xfrm>
          <a:custGeom>
            <a:avLst/>
            <a:gdLst>
              <a:gd name="T0" fmla="*/ 149 w 150"/>
              <a:gd name="T1" fmla="*/ 14 h 288"/>
              <a:gd name="T2" fmla="*/ 40 w 150"/>
              <a:gd name="T3" fmla="*/ 248 h 288"/>
              <a:gd name="T4" fmla="*/ 0 w 150"/>
              <a:gd name="T5" fmla="*/ 288 h 288"/>
              <a:gd name="T6" fmla="*/ 11 w 150"/>
              <a:gd name="T7" fmla="*/ 233 h 288"/>
              <a:gd name="T8" fmla="*/ 117 w 150"/>
              <a:gd name="T9" fmla="*/ 0 h 288"/>
              <a:gd name="T10" fmla="*/ 150 w 150"/>
              <a:gd name="T11" fmla="*/ 11 h 288"/>
              <a:gd name="T12" fmla="*/ 149 w 150"/>
              <a:gd name="T13" fmla="*/ 14 h 288"/>
            </a:gdLst>
            <a:ahLst/>
            <a:cxnLst>
              <a:cxn ang="0">
                <a:pos x="T0" y="T1"/>
              </a:cxn>
              <a:cxn ang="0">
                <a:pos x="T2" y="T3"/>
              </a:cxn>
              <a:cxn ang="0">
                <a:pos x="T4" y="T5"/>
              </a:cxn>
              <a:cxn ang="0">
                <a:pos x="T6" y="T7"/>
              </a:cxn>
              <a:cxn ang="0">
                <a:pos x="T8" y="T9"/>
              </a:cxn>
              <a:cxn ang="0">
                <a:pos x="T10" y="T11"/>
              </a:cxn>
              <a:cxn ang="0">
                <a:pos x="T12" y="T13"/>
              </a:cxn>
            </a:cxnLst>
            <a:rect l="0" t="0" r="r" b="b"/>
            <a:pathLst>
              <a:path w="150" h="288">
                <a:moveTo>
                  <a:pt x="149" y="14"/>
                </a:moveTo>
                <a:lnTo>
                  <a:pt x="40" y="248"/>
                </a:lnTo>
                <a:lnTo>
                  <a:pt x="0" y="288"/>
                </a:lnTo>
                <a:lnTo>
                  <a:pt x="11" y="233"/>
                </a:lnTo>
                <a:lnTo>
                  <a:pt x="117" y="0"/>
                </a:lnTo>
                <a:lnTo>
                  <a:pt x="150" y="11"/>
                </a:lnTo>
                <a:lnTo>
                  <a:pt x="149" y="14"/>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3" name="Freeform 24"/>
          <p:cNvSpPr>
            <a:spLocks/>
          </p:cNvSpPr>
          <p:nvPr/>
        </p:nvSpPr>
        <p:spPr bwMode="auto">
          <a:xfrm>
            <a:off x="7574216" y="1480964"/>
            <a:ext cx="19045" cy="59516"/>
          </a:xfrm>
          <a:custGeom>
            <a:avLst/>
            <a:gdLst>
              <a:gd name="T0" fmla="*/ 12 w 12"/>
              <a:gd name="T1" fmla="*/ 30 h 36"/>
              <a:gd name="T2" fmla="*/ 6 w 12"/>
              <a:gd name="T3" fmla="*/ 36 h 36"/>
              <a:gd name="T4" fmla="*/ 0 w 12"/>
              <a:gd name="T5" fmla="*/ 30 h 36"/>
              <a:gd name="T6" fmla="*/ 0 w 12"/>
              <a:gd name="T7" fmla="*/ 6 h 36"/>
              <a:gd name="T8" fmla="*/ 6 w 12"/>
              <a:gd name="T9" fmla="*/ 0 h 36"/>
              <a:gd name="T10" fmla="*/ 12 w 12"/>
              <a:gd name="T11" fmla="*/ 6 h 36"/>
              <a:gd name="T12" fmla="*/ 12 w 12"/>
              <a:gd name="T13" fmla="*/ 30 h 36"/>
            </a:gdLst>
            <a:ahLst/>
            <a:cxnLst>
              <a:cxn ang="0">
                <a:pos x="T0" y="T1"/>
              </a:cxn>
              <a:cxn ang="0">
                <a:pos x="T2" y="T3"/>
              </a:cxn>
              <a:cxn ang="0">
                <a:pos x="T4" y="T5"/>
              </a:cxn>
              <a:cxn ang="0">
                <a:pos x="T6" y="T7"/>
              </a:cxn>
              <a:cxn ang="0">
                <a:pos x="T8" y="T9"/>
              </a:cxn>
              <a:cxn ang="0">
                <a:pos x="T10" y="T11"/>
              </a:cxn>
              <a:cxn ang="0">
                <a:pos x="T12" y="T13"/>
              </a:cxn>
            </a:cxnLst>
            <a:rect l="0" t="0" r="r" b="b"/>
            <a:pathLst>
              <a:path w="12" h="36">
                <a:moveTo>
                  <a:pt x="12" y="30"/>
                </a:moveTo>
                <a:cubicBezTo>
                  <a:pt x="12" y="33"/>
                  <a:pt x="10" y="36"/>
                  <a:pt x="6" y="36"/>
                </a:cubicBezTo>
                <a:cubicBezTo>
                  <a:pt x="3" y="36"/>
                  <a:pt x="0" y="33"/>
                  <a:pt x="0" y="30"/>
                </a:cubicBezTo>
                <a:cubicBezTo>
                  <a:pt x="0" y="6"/>
                  <a:pt x="0" y="6"/>
                  <a:pt x="0" y="6"/>
                </a:cubicBezTo>
                <a:cubicBezTo>
                  <a:pt x="0" y="3"/>
                  <a:pt x="3" y="0"/>
                  <a:pt x="6" y="0"/>
                </a:cubicBezTo>
                <a:cubicBezTo>
                  <a:pt x="10" y="0"/>
                  <a:pt x="12" y="3"/>
                  <a:pt x="12" y="6"/>
                </a:cubicBezTo>
                <a:lnTo>
                  <a:pt x="12" y="3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4" name="Freeform 25"/>
          <p:cNvSpPr>
            <a:spLocks noEditPoints="1"/>
          </p:cNvSpPr>
          <p:nvPr/>
        </p:nvSpPr>
        <p:spPr bwMode="auto">
          <a:xfrm>
            <a:off x="6721951" y="1225047"/>
            <a:ext cx="169025" cy="457081"/>
          </a:xfrm>
          <a:custGeom>
            <a:avLst/>
            <a:gdLst>
              <a:gd name="T0" fmla="*/ 51 w 103"/>
              <a:gd name="T1" fmla="*/ 280 h 280"/>
              <a:gd name="T2" fmla="*/ 103 w 103"/>
              <a:gd name="T3" fmla="*/ 140 h 280"/>
              <a:gd name="T4" fmla="*/ 51 w 103"/>
              <a:gd name="T5" fmla="*/ 0 h 280"/>
              <a:gd name="T6" fmla="*/ 51 w 103"/>
              <a:gd name="T7" fmla="*/ 22 h 280"/>
              <a:gd name="T8" fmla="*/ 94 w 103"/>
              <a:gd name="T9" fmla="*/ 140 h 280"/>
              <a:gd name="T10" fmla="*/ 51 w 103"/>
              <a:gd name="T11" fmla="*/ 257 h 280"/>
              <a:gd name="T12" fmla="*/ 51 w 103"/>
              <a:gd name="T13" fmla="*/ 280 h 280"/>
              <a:gd name="T14" fmla="*/ 51 w 103"/>
              <a:gd name="T15" fmla="*/ 0 h 280"/>
              <a:gd name="T16" fmla="*/ 0 w 103"/>
              <a:gd name="T17" fmla="*/ 140 h 280"/>
              <a:gd name="T18" fmla="*/ 51 w 103"/>
              <a:gd name="T19" fmla="*/ 280 h 280"/>
              <a:gd name="T20" fmla="*/ 51 w 103"/>
              <a:gd name="T21" fmla="*/ 280 h 280"/>
              <a:gd name="T22" fmla="*/ 51 w 103"/>
              <a:gd name="T23" fmla="*/ 257 h 280"/>
              <a:gd name="T24" fmla="*/ 51 w 103"/>
              <a:gd name="T25" fmla="*/ 257 h 280"/>
              <a:gd name="T26" fmla="*/ 51 w 103"/>
              <a:gd name="T27" fmla="*/ 257 h 280"/>
              <a:gd name="T28" fmla="*/ 8 w 103"/>
              <a:gd name="T29" fmla="*/ 140 h 280"/>
              <a:gd name="T30" fmla="*/ 51 w 103"/>
              <a:gd name="T31" fmla="*/ 22 h 280"/>
              <a:gd name="T32" fmla="*/ 51 w 103"/>
              <a:gd name="T33" fmla="*/ 22 h 280"/>
              <a:gd name="T34" fmla="*/ 51 w 103"/>
              <a:gd name="T35" fmla="*/ 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3" h="280">
                <a:moveTo>
                  <a:pt x="51" y="280"/>
                </a:moveTo>
                <a:cubicBezTo>
                  <a:pt x="80" y="280"/>
                  <a:pt x="103" y="217"/>
                  <a:pt x="103" y="140"/>
                </a:cubicBezTo>
                <a:cubicBezTo>
                  <a:pt x="103" y="62"/>
                  <a:pt x="80" y="0"/>
                  <a:pt x="51" y="0"/>
                </a:cubicBezTo>
                <a:cubicBezTo>
                  <a:pt x="51" y="22"/>
                  <a:pt x="51" y="22"/>
                  <a:pt x="51" y="22"/>
                </a:cubicBezTo>
                <a:cubicBezTo>
                  <a:pt x="75" y="22"/>
                  <a:pt x="94" y="75"/>
                  <a:pt x="94" y="140"/>
                </a:cubicBezTo>
                <a:cubicBezTo>
                  <a:pt x="94" y="204"/>
                  <a:pt x="75" y="257"/>
                  <a:pt x="51" y="257"/>
                </a:cubicBezTo>
                <a:lnTo>
                  <a:pt x="51" y="280"/>
                </a:lnTo>
                <a:close/>
                <a:moveTo>
                  <a:pt x="51" y="0"/>
                </a:moveTo>
                <a:cubicBezTo>
                  <a:pt x="23" y="0"/>
                  <a:pt x="0" y="62"/>
                  <a:pt x="0" y="140"/>
                </a:cubicBezTo>
                <a:cubicBezTo>
                  <a:pt x="0" y="217"/>
                  <a:pt x="23" y="280"/>
                  <a:pt x="51" y="280"/>
                </a:cubicBezTo>
                <a:cubicBezTo>
                  <a:pt x="51" y="280"/>
                  <a:pt x="51" y="280"/>
                  <a:pt x="51" y="280"/>
                </a:cubicBezTo>
                <a:cubicBezTo>
                  <a:pt x="51" y="257"/>
                  <a:pt x="51" y="257"/>
                  <a:pt x="51" y="257"/>
                </a:cubicBezTo>
                <a:cubicBezTo>
                  <a:pt x="51" y="257"/>
                  <a:pt x="51" y="257"/>
                  <a:pt x="51" y="257"/>
                </a:cubicBezTo>
                <a:cubicBezTo>
                  <a:pt x="51" y="257"/>
                  <a:pt x="51" y="257"/>
                  <a:pt x="51" y="257"/>
                </a:cubicBezTo>
                <a:cubicBezTo>
                  <a:pt x="27" y="257"/>
                  <a:pt x="8" y="204"/>
                  <a:pt x="8" y="140"/>
                </a:cubicBezTo>
                <a:cubicBezTo>
                  <a:pt x="8" y="75"/>
                  <a:pt x="27" y="22"/>
                  <a:pt x="51" y="22"/>
                </a:cubicBezTo>
                <a:cubicBezTo>
                  <a:pt x="51" y="22"/>
                  <a:pt x="51" y="22"/>
                  <a:pt x="51" y="22"/>
                </a:cubicBezTo>
                <a:cubicBezTo>
                  <a:pt x="51" y="0"/>
                  <a:pt x="51" y="0"/>
                  <a:pt x="51" y="0"/>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5" name="Freeform 26"/>
          <p:cNvSpPr>
            <a:spLocks noEditPoints="1"/>
          </p:cNvSpPr>
          <p:nvPr/>
        </p:nvSpPr>
        <p:spPr bwMode="auto">
          <a:xfrm>
            <a:off x="6576732" y="1369074"/>
            <a:ext cx="458272" cy="167835"/>
          </a:xfrm>
          <a:custGeom>
            <a:avLst/>
            <a:gdLst>
              <a:gd name="T0" fmla="*/ 280 w 280"/>
              <a:gd name="T1" fmla="*/ 52 h 103"/>
              <a:gd name="T2" fmla="*/ 140 w 280"/>
              <a:gd name="T3" fmla="*/ 0 h 103"/>
              <a:gd name="T4" fmla="*/ 140 w 280"/>
              <a:gd name="T5" fmla="*/ 8 h 103"/>
              <a:gd name="T6" fmla="*/ 257 w 280"/>
              <a:gd name="T7" fmla="*/ 52 h 103"/>
              <a:gd name="T8" fmla="*/ 140 w 280"/>
              <a:gd name="T9" fmla="*/ 95 h 103"/>
              <a:gd name="T10" fmla="*/ 140 w 280"/>
              <a:gd name="T11" fmla="*/ 103 h 103"/>
              <a:gd name="T12" fmla="*/ 280 w 280"/>
              <a:gd name="T13" fmla="*/ 52 h 103"/>
              <a:gd name="T14" fmla="*/ 140 w 280"/>
              <a:gd name="T15" fmla="*/ 0 h 103"/>
              <a:gd name="T16" fmla="*/ 140 w 280"/>
              <a:gd name="T17" fmla="*/ 0 h 103"/>
              <a:gd name="T18" fmla="*/ 0 w 280"/>
              <a:gd name="T19" fmla="*/ 52 h 103"/>
              <a:gd name="T20" fmla="*/ 140 w 280"/>
              <a:gd name="T21" fmla="*/ 103 h 103"/>
              <a:gd name="T22" fmla="*/ 140 w 280"/>
              <a:gd name="T23" fmla="*/ 103 h 103"/>
              <a:gd name="T24" fmla="*/ 140 w 280"/>
              <a:gd name="T25" fmla="*/ 95 h 103"/>
              <a:gd name="T26" fmla="*/ 140 w 280"/>
              <a:gd name="T27" fmla="*/ 95 h 103"/>
              <a:gd name="T28" fmla="*/ 23 w 280"/>
              <a:gd name="T29" fmla="*/ 52 h 103"/>
              <a:gd name="T30" fmla="*/ 23 w 280"/>
              <a:gd name="T31" fmla="*/ 52 h 103"/>
              <a:gd name="T32" fmla="*/ 140 w 280"/>
              <a:gd name="T33" fmla="*/ 8 h 103"/>
              <a:gd name="T34" fmla="*/ 140 w 280"/>
              <a:gd name="T35" fmla="*/ 8 h 103"/>
              <a:gd name="T36" fmla="*/ 140 w 280"/>
              <a:gd name="T37"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0" h="103">
                <a:moveTo>
                  <a:pt x="280" y="52"/>
                </a:moveTo>
                <a:cubicBezTo>
                  <a:pt x="280" y="23"/>
                  <a:pt x="217" y="0"/>
                  <a:pt x="140" y="0"/>
                </a:cubicBezTo>
                <a:cubicBezTo>
                  <a:pt x="140" y="8"/>
                  <a:pt x="140" y="8"/>
                  <a:pt x="140" y="8"/>
                </a:cubicBezTo>
                <a:cubicBezTo>
                  <a:pt x="205" y="8"/>
                  <a:pt x="257" y="28"/>
                  <a:pt x="257" y="52"/>
                </a:cubicBezTo>
                <a:cubicBezTo>
                  <a:pt x="257" y="75"/>
                  <a:pt x="205" y="95"/>
                  <a:pt x="140" y="95"/>
                </a:cubicBezTo>
                <a:cubicBezTo>
                  <a:pt x="140" y="103"/>
                  <a:pt x="140" y="103"/>
                  <a:pt x="140" y="103"/>
                </a:cubicBezTo>
                <a:cubicBezTo>
                  <a:pt x="217" y="103"/>
                  <a:pt x="280" y="80"/>
                  <a:pt x="280" y="52"/>
                </a:cubicBezTo>
                <a:close/>
                <a:moveTo>
                  <a:pt x="140" y="0"/>
                </a:moveTo>
                <a:cubicBezTo>
                  <a:pt x="140" y="0"/>
                  <a:pt x="140" y="0"/>
                  <a:pt x="140" y="0"/>
                </a:cubicBezTo>
                <a:cubicBezTo>
                  <a:pt x="63" y="0"/>
                  <a:pt x="0" y="23"/>
                  <a:pt x="0" y="52"/>
                </a:cubicBezTo>
                <a:cubicBezTo>
                  <a:pt x="0" y="80"/>
                  <a:pt x="63" y="103"/>
                  <a:pt x="140" y="103"/>
                </a:cubicBezTo>
                <a:cubicBezTo>
                  <a:pt x="140" y="103"/>
                  <a:pt x="140" y="103"/>
                  <a:pt x="140" y="103"/>
                </a:cubicBezTo>
                <a:cubicBezTo>
                  <a:pt x="140" y="95"/>
                  <a:pt x="140" y="95"/>
                  <a:pt x="140" y="95"/>
                </a:cubicBezTo>
                <a:cubicBezTo>
                  <a:pt x="140" y="95"/>
                  <a:pt x="140" y="95"/>
                  <a:pt x="140" y="95"/>
                </a:cubicBezTo>
                <a:cubicBezTo>
                  <a:pt x="75" y="95"/>
                  <a:pt x="23" y="75"/>
                  <a:pt x="23" y="52"/>
                </a:cubicBezTo>
                <a:cubicBezTo>
                  <a:pt x="23" y="52"/>
                  <a:pt x="23" y="52"/>
                  <a:pt x="23" y="52"/>
                </a:cubicBezTo>
                <a:cubicBezTo>
                  <a:pt x="23" y="28"/>
                  <a:pt x="75" y="8"/>
                  <a:pt x="140" y="8"/>
                </a:cubicBezTo>
                <a:cubicBezTo>
                  <a:pt x="140" y="8"/>
                  <a:pt x="140" y="8"/>
                  <a:pt x="140" y="8"/>
                </a:cubicBezTo>
                <a:lnTo>
                  <a:pt x="140"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6" name="Freeform 27"/>
          <p:cNvSpPr>
            <a:spLocks noEditPoints="1"/>
          </p:cNvSpPr>
          <p:nvPr/>
        </p:nvSpPr>
        <p:spPr bwMode="auto">
          <a:xfrm>
            <a:off x="6611251" y="1265518"/>
            <a:ext cx="389233" cy="373759"/>
          </a:xfrm>
          <a:custGeom>
            <a:avLst/>
            <a:gdLst>
              <a:gd name="T0" fmla="*/ 218 w 238"/>
              <a:gd name="T1" fmla="*/ 16 h 229"/>
              <a:gd name="T2" fmla="*/ 119 w 238"/>
              <a:gd name="T3" fmla="*/ 46 h 229"/>
              <a:gd name="T4" fmla="*/ 119 w 238"/>
              <a:gd name="T5" fmla="*/ 57 h 229"/>
              <a:gd name="T6" fmla="*/ 202 w 238"/>
              <a:gd name="T7" fmla="*/ 32 h 229"/>
              <a:gd name="T8" fmla="*/ 150 w 238"/>
              <a:gd name="T9" fmla="*/ 145 h 229"/>
              <a:gd name="T10" fmla="*/ 119 w 238"/>
              <a:gd name="T11" fmla="*/ 172 h 229"/>
              <a:gd name="T12" fmla="*/ 119 w 238"/>
              <a:gd name="T13" fmla="*/ 183 h 229"/>
              <a:gd name="T14" fmla="*/ 156 w 238"/>
              <a:gd name="T15" fmla="*/ 151 h 229"/>
              <a:gd name="T16" fmla="*/ 218 w 238"/>
              <a:gd name="T17" fmla="*/ 16 h 229"/>
              <a:gd name="T18" fmla="*/ 119 w 238"/>
              <a:gd name="T19" fmla="*/ 46 h 229"/>
              <a:gd name="T20" fmla="*/ 83 w 238"/>
              <a:gd name="T21" fmla="*/ 78 h 229"/>
              <a:gd name="T22" fmla="*/ 20 w 238"/>
              <a:gd name="T23" fmla="*/ 214 h 229"/>
              <a:gd name="T24" fmla="*/ 119 w 238"/>
              <a:gd name="T25" fmla="*/ 183 h 229"/>
              <a:gd name="T26" fmla="*/ 119 w 238"/>
              <a:gd name="T27" fmla="*/ 172 h 229"/>
              <a:gd name="T28" fmla="*/ 36 w 238"/>
              <a:gd name="T29" fmla="*/ 197 h 229"/>
              <a:gd name="T30" fmla="*/ 36 w 238"/>
              <a:gd name="T31" fmla="*/ 197 h 229"/>
              <a:gd name="T32" fmla="*/ 89 w 238"/>
              <a:gd name="T33" fmla="*/ 84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16"/>
                </a:moveTo>
                <a:cubicBezTo>
                  <a:pt x="202" y="0"/>
                  <a:pt x="162" y="13"/>
                  <a:pt x="119" y="46"/>
                </a:cubicBezTo>
                <a:cubicBezTo>
                  <a:pt x="119" y="57"/>
                  <a:pt x="119" y="57"/>
                  <a:pt x="119" y="57"/>
                </a:cubicBezTo>
                <a:cubicBezTo>
                  <a:pt x="155" y="30"/>
                  <a:pt x="189" y="19"/>
                  <a:pt x="202" y="32"/>
                </a:cubicBezTo>
                <a:cubicBezTo>
                  <a:pt x="219" y="49"/>
                  <a:pt x="195" y="99"/>
                  <a:pt x="150" y="145"/>
                </a:cubicBezTo>
                <a:cubicBezTo>
                  <a:pt x="140" y="155"/>
                  <a:pt x="129" y="164"/>
                  <a:pt x="119" y="172"/>
                </a:cubicBezTo>
                <a:cubicBezTo>
                  <a:pt x="119" y="183"/>
                  <a:pt x="119" y="183"/>
                  <a:pt x="119" y="183"/>
                </a:cubicBezTo>
                <a:cubicBezTo>
                  <a:pt x="131" y="174"/>
                  <a:pt x="144" y="163"/>
                  <a:pt x="156" y="151"/>
                </a:cubicBezTo>
                <a:cubicBezTo>
                  <a:pt x="210" y="96"/>
                  <a:pt x="238" y="36"/>
                  <a:pt x="218" y="16"/>
                </a:cubicBezTo>
                <a:close/>
                <a:moveTo>
                  <a:pt x="119" y="46"/>
                </a:moveTo>
                <a:cubicBezTo>
                  <a:pt x="107" y="55"/>
                  <a:pt x="95" y="66"/>
                  <a:pt x="83" y="78"/>
                </a:cubicBezTo>
                <a:cubicBezTo>
                  <a:pt x="28" y="133"/>
                  <a:pt x="0" y="193"/>
                  <a:pt x="20" y="214"/>
                </a:cubicBezTo>
                <a:cubicBezTo>
                  <a:pt x="36" y="229"/>
                  <a:pt x="76" y="216"/>
                  <a:pt x="119" y="183"/>
                </a:cubicBezTo>
                <a:cubicBezTo>
                  <a:pt x="119" y="172"/>
                  <a:pt x="119" y="172"/>
                  <a:pt x="119" y="172"/>
                </a:cubicBezTo>
                <a:cubicBezTo>
                  <a:pt x="83" y="199"/>
                  <a:pt x="49" y="211"/>
                  <a:pt x="36" y="197"/>
                </a:cubicBezTo>
                <a:cubicBezTo>
                  <a:pt x="36" y="197"/>
                  <a:pt x="36" y="197"/>
                  <a:pt x="36" y="197"/>
                </a:cubicBezTo>
                <a:cubicBezTo>
                  <a:pt x="19" y="181"/>
                  <a:pt x="43" y="130"/>
                  <a:pt x="89" y="84"/>
                </a:cubicBezTo>
                <a:cubicBezTo>
                  <a:pt x="99" y="74"/>
                  <a:pt x="109" y="65"/>
                  <a:pt x="119" y="57"/>
                </a:cubicBezTo>
                <a:lnTo>
                  <a:pt x="119" y="46"/>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7" name="Freeform 28"/>
          <p:cNvSpPr>
            <a:spLocks noEditPoints="1"/>
          </p:cNvSpPr>
          <p:nvPr/>
        </p:nvSpPr>
        <p:spPr bwMode="auto">
          <a:xfrm>
            <a:off x="6611251" y="1265518"/>
            <a:ext cx="389233" cy="373759"/>
          </a:xfrm>
          <a:custGeom>
            <a:avLst/>
            <a:gdLst>
              <a:gd name="T0" fmla="*/ 218 w 238"/>
              <a:gd name="T1" fmla="*/ 214 h 229"/>
              <a:gd name="T2" fmla="*/ 156 w 238"/>
              <a:gd name="T3" fmla="*/ 78 h 229"/>
              <a:gd name="T4" fmla="*/ 119 w 238"/>
              <a:gd name="T5" fmla="*/ 46 h 229"/>
              <a:gd name="T6" fmla="*/ 119 w 238"/>
              <a:gd name="T7" fmla="*/ 57 h 229"/>
              <a:gd name="T8" fmla="*/ 150 w 238"/>
              <a:gd name="T9" fmla="*/ 84 h 229"/>
              <a:gd name="T10" fmla="*/ 202 w 238"/>
              <a:gd name="T11" fmla="*/ 197 h 229"/>
              <a:gd name="T12" fmla="*/ 119 w 238"/>
              <a:gd name="T13" fmla="*/ 172 h 229"/>
              <a:gd name="T14" fmla="*/ 119 w 238"/>
              <a:gd name="T15" fmla="*/ 183 h 229"/>
              <a:gd name="T16" fmla="*/ 218 w 238"/>
              <a:gd name="T17" fmla="*/ 214 h 229"/>
              <a:gd name="T18" fmla="*/ 119 w 238"/>
              <a:gd name="T19" fmla="*/ 46 h 229"/>
              <a:gd name="T20" fmla="*/ 20 w 238"/>
              <a:gd name="T21" fmla="*/ 16 h 229"/>
              <a:gd name="T22" fmla="*/ 83 w 238"/>
              <a:gd name="T23" fmla="*/ 151 h 229"/>
              <a:gd name="T24" fmla="*/ 119 w 238"/>
              <a:gd name="T25" fmla="*/ 183 h 229"/>
              <a:gd name="T26" fmla="*/ 119 w 238"/>
              <a:gd name="T27" fmla="*/ 172 h 229"/>
              <a:gd name="T28" fmla="*/ 89 w 238"/>
              <a:gd name="T29" fmla="*/ 145 h 229"/>
              <a:gd name="T30" fmla="*/ 36 w 238"/>
              <a:gd name="T31" fmla="*/ 32 h 229"/>
              <a:gd name="T32" fmla="*/ 36 w 238"/>
              <a:gd name="T33" fmla="*/ 32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214"/>
                </a:moveTo>
                <a:cubicBezTo>
                  <a:pt x="238" y="193"/>
                  <a:pt x="210" y="133"/>
                  <a:pt x="156" y="78"/>
                </a:cubicBezTo>
                <a:cubicBezTo>
                  <a:pt x="144" y="66"/>
                  <a:pt x="131" y="55"/>
                  <a:pt x="119" y="46"/>
                </a:cubicBezTo>
                <a:cubicBezTo>
                  <a:pt x="119" y="57"/>
                  <a:pt x="119" y="57"/>
                  <a:pt x="119" y="57"/>
                </a:cubicBezTo>
                <a:cubicBezTo>
                  <a:pt x="129" y="65"/>
                  <a:pt x="140" y="74"/>
                  <a:pt x="150" y="84"/>
                </a:cubicBezTo>
                <a:cubicBezTo>
                  <a:pt x="195" y="130"/>
                  <a:pt x="219" y="181"/>
                  <a:pt x="202" y="197"/>
                </a:cubicBezTo>
                <a:cubicBezTo>
                  <a:pt x="189" y="211"/>
                  <a:pt x="155" y="199"/>
                  <a:pt x="119" y="172"/>
                </a:cubicBezTo>
                <a:cubicBezTo>
                  <a:pt x="119" y="183"/>
                  <a:pt x="119" y="183"/>
                  <a:pt x="119" y="183"/>
                </a:cubicBezTo>
                <a:cubicBezTo>
                  <a:pt x="162" y="216"/>
                  <a:pt x="202" y="229"/>
                  <a:pt x="218" y="214"/>
                </a:cubicBezTo>
                <a:close/>
                <a:moveTo>
                  <a:pt x="119" y="46"/>
                </a:moveTo>
                <a:cubicBezTo>
                  <a:pt x="76" y="13"/>
                  <a:pt x="36" y="0"/>
                  <a:pt x="20" y="16"/>
                </a:cubicBezTo>
                <a:cubicBezTo>
                  <a:pt x="0" y="36"/>
                  <a:pt x="28" y="96"/>
                  <a:pt x="83" y="151"/>
                </a:cubicBezTo>
                <a:cubicBezTo>
                  <a:pt x="95" y="163"/>
                  <a:pt x="107" y="174"/>
                  <a:pt x="119" y="183"/>
                </a:cubicBezTo>
                <a:cubicBezTo>
                  <a:pt x="119" y="172"/>
                  <a:pt x="119" y="172"/>
                  <a:pt x="119" y="172"/>
                </a:cubicBezTo>
                <a:cubicBezTo>
                  <a:pt x="109" y="164"/>
                  <a:pt x="99" y="155"/>
                  <a:pt x="89" y="145"/>
                </a:cubicBezTo>
                <a:cubicBezTo>
                  <a:pt x="43" y="99"/>
                  <a:pt x="19" y="49"/>
                  <a:pt x="36" y="32"/>
                </a:cubicBezTo>
                <a:cubicBezTo>
                  <a:pt x="36" y="32"/>
                  <a:pt x="36" y="32"/>
                  <a:pt x="36" y="32"/>
                </a:cubicBezTo>
                <a:cubicBezTo>
                  <a:pt x="49" y="19"/>
                  <a:pt x="83" y="30"/>
                  <a:pt x="119" y="57"/>
                </a:cubicBezTo>
                <a:lnTo>
                  <a:pt x="119" y="46"/>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8" name="Oval 29"/>
          <p:cNvSpPr>
            <a:spLocks noChangeArrowheads="1"/>
          </p:cNvSpPr>
          <p:nvPr/>
        </p:nvSpPr>
        <p:spPr bwMode="auto">
          <a:xfrm>
            <a:off x="6771944" y="1417878"/>
            <a:ext cx="70229" cy="70229"/>
          </a:xfrm>
          <a:prstGeom prst="ellipse">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9" name="Freeform 30"/>
          <p:cNvSpPr>
            <a:spLocks noEditPoints="1"/>
          </p:cNvSpPr>
          <p:nvPr/>
        </p:nvSpPr>
        <p:spPr bwMode="auto">
          <a:xfrm>
            <a:off x="7311156" y="1095302"/>
            <a:ext cx="192831" cy="365427"/>
          </a:xfrm>
          <a:custGeom>
            <a:avLst/>
            <a:gdLst>
              <a:gd name="T0" fmla="*/ 67 w 162"/>
              <a:gd name="T1" fmla="*/ 307 h 307"/>
              <a:gd name="T2" fmla="*/ 162 w 162"/>
              <a:gd name="T3" fmla="*/ 307 h 307"/>
              <a:gd name="T4" fmla="*/ 67 w 162"/>
              <a:gd name="T5" fmla="*/ 127 h 307"/>
              <a:gd name="T6" fmla="*/ 67 w 162"/>
              <a:gd name="T7" fmla="*/ 193 h 307"/>
              <a:gd name="T8" fmla="*/ 110 w 162"/>
              <a:gd name="T9" fmla="*/ 267 h 307"/>
              <a:gd name="T10" fmla="*/ 67 w 162"/>
              <a:gd name="T11" fmla="*/ 267 h 307"/>
              <a:gd name="T12" fmla="*/ 67 w 162"/>
              <a:gd name="T13" fmla="*/ 307 h 307"/>
              <a:gd name="T14" fmla="*/ 0 w 162"/>
              <a:gd name="T15" fmla="*/ 0 h 307"/>
              <a:gd name="T16" fmla="*/ 0 w 162"/>
              <a:gd name="T17" fmla="*/ 307 h 307"/>
              <a:gd name="T18" fmla="*/ 67 w 162"/>
              <a:gd name="T19" fmla="*/ 307 h 307"/>
              <a:gd name="T20" fmla="*/ 67 w 162"/>
              <a:gd name="T21" fmla="*/ 267 h 307"/>
              <a:gd name="T22" fmla="*/ 24 w 162"/>
              <a:gd name="T23" fmla="*/ 267 h 307"/>
              <a:gd name="T24" fmla="*/ 24 w 162"/>
              <a:gd name="T25" fmla="*/ 120 h 307"/>
              <a:gd name="T26" fmla="*/ 24 w 162"/>
              <a:gd name="T27" fmla="*/ 120 h 307"/>
              <a:gd name="T28" fmla="*/ 67 w 162"/>
              <a:gd name="T29" fmla="*/ 193 h 307"/>
              <a:gd name="T30" fmla="*/ 67 w 162"/>
              <a:gd name="T31" fmla="*/ 127 h 307"/>
              <a:gd name="T32" fmla="*/ 0 w 162"/>
              <a:gd name="T33" fmla="*/ 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2" h="307">
                <a:moveTo>
                  <a:pt x="67" y="307"/>
                </a:moveTo>
                <a:lnTo>
                  <a:pt x="162" y="307"/>
                </a:lnTo>
                <a:lnTo>
                  <a:pt x="67" y="127"/>
                </a:lnTo>
                <a:lnTo>
                  <a:pt x="67" y="193"/>
                </a:lnTo>
                <a:lnTo>
                  <a:pt x="110" y="267"/>
                </a:lnTo>
                <a:lnTo>
                  <a:pt x="67" y="267"/>
                </a:lnTo>
                <a:lnTo>
                  <a:pt x="67" y="307"/>
                </a:lnTo>
                <a:close/>
                <a:moveTo>
                  <a:pt x="0" y="0"/>
                </a:moveTo>
                <a:lnTo>
                  <a:pt x="0" y="307"/>
                </a:lnTo>
                <a:lnTo>
                  <a:pt x="67" y="307"/>
                </a:lnTo>
                <a:lnTo>
                  <a:pt x="67" y="267"/>
                </a:lnTo>
                <a:lnTo>
                  <a:pt x="24" y="267"/>
                </a:lnTo>
                <a:lnTo>
                  <a:pt x="24" y="120"/>
                </a:lnTo>
                <a:lnTo>
                  <a:pt x="24" y="120"/>
                </a:lnTo>
                <a:lnTo>
                  <a:pt x="67" y="193"/>
                </a:lnTo>
                <a:lnTo>
                  <a:pt x="67" y="127"/>
                </a:lnTo>
                <a:lnTo>
                  <a:pt x="0"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40" name="Rectangle 31"/>
          <p:cNvSpPr>
            <a:spLocks noChangeArrowheads="1"/>
          </p:cNvSpPr>
          <p:nvPr/>
        </p:nvSpPr>
        <p:spPr bwMode="auto">
          <a:xfrm>
            <a:off x="7214741" y="1094112"/>
            <a:ext cx="48803" cy="355905"/>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41" name="Freeform 32"/>
          <p:cNvSpPr>
            <a:spLocks noEditPoints="1"/>
          </p:cNvSpPr>
          <p:nvPr/>
        </p:nvSpPr>
        <p:spPr bwMode="auto">
          <a:xfrm>
            <a:off x="5634003" y="2886727"/>
            <a:ext cx="421372" cy="308292"/>
          </a:xfrm>
          <a:custGeom>
            <a:avLst/>
            <a:gdLst>
              <a:gd name="T0" fmla="*/ 213 w 258"/>
              <a:gd name="T1" fmla="*/ 31 h 189"/>
              <a:gd name="T2" fmla="*/ 204 w 258"/>
              <a:gd name="T3" fmla="*/ 69 h 189"/>
              <a:gd name="T4" fmla="*/ 228 w 258"/>
              <a:gd name="T5" fmla="*/ 109 h 189"/>
              <a:gd name="T6" fmla="*/ 204 w 258"/>
              <a:gd name="T7" fmla="*/ 146 h 189"/>
              <a:gd name="T8" fmla="*/ 204 w 258"/>
              <a:gd name="T9" fmla="*/ 27 h 189"/>
              <a:gd name="T10" fmla="*/ 91 w 258"/>
              <a:gd name="T11" fmla="*/ 14 h 189"/>
              <a:gd name="T12" fmla="*/ 97 w 258"/>
              <a:gd name="T13" fmla="*/ 15 h 189"/>
              <a:gd name="T14" fmla="*/ 91 w 258"/>
              <a:gd name="T15" fmla="*/ 42 h 189"/>
              <a:gd name="T16" fmla="*/ 91 w 258"/>
              <a:gd name="T17" fmla="*/ 162 h 189"/>
              <a:gd name="T18" fmla="*/ 166 w 258"/>
              <a:gd name="T19" fmla="*/ 145 h 189"/>
              <a:gd name="T20" fmla="*/ 204 w 258"/>
              <a:gd name="T21" fmla="*/ 125 h 189"/>
              <a:gd name="T22" fmla="*/ 191 w 258"/>
              <a:gd name="T23" fmla="*/ 122 h 189"/>
              <a:gd name="T24" fmla="*/ 204 w 258"/>
              <a:gd name="T25" fmla="*/ 69 h 189"/>
              <a:gd name="T26" fmla="*/ 91 w 258"/>
              <a:gd name="T27" fmla="*/ 6 h 189"/>
              <a:gd name="T28" fmla="*/ 78 w 258"/>
              <a:gd name="T29" fmla="*/ 24 h 189"/>
              <a:gd name="T30" fmla="*/ 91 w 258"/>
              <a:gd name="T31" fmla="*/ 14 h 189"/>
              <a:gd name="T32" fmla="*/ 78 w 258"/>
              <a:gd name="T33" fmla="*/ 188 h 189"/>
              <a:gd name="T34" fmla="*/ 91 w 258"/>
              <a:gd name="T35" fmla="*/ 162 h 189"/>
              <a:gd name="T36" fmla="*/ 78 w 258"/>
              <a:gd name="T37" fmla="*/ 176 h 189"/>
              <a:gd name="T38" fmla="*/ 91 w 258"/>
              <a:gd name="T39" fmla="*/ 42 h 189"/>
              <a:gd name="T40" fmla="*/ 80 w 258"/>
              <a:gd name="T41" fmla="*/ 134 h 189"/>
              <a:gd name="T42" fmla="*/ 78 w 258"/>
              <a:gd name="T43" fmla="*/ 64 h 189"/>
              <a:gd name="T44" fmla="*/ 78 w 258"/>
              <a:gd name="T45" fmla="*/ 33 h 189"/>
              <a:gd name="T46" fmla="*/ 91 w 258"/>
              <a:gd name="T47" fmla="*/ 42 h 189"/>
              <a:gd name="T48" fmla="*/ 60 w 258"/>
              <a:gd name="T49" fmla="*/ 18 h 189"/>
              <a:gd name="T50" fmla="*/ 68 w 258"/>
              <a:gd name="T51" fmla="*/ 42 h 189"/>
              <a:gd name="T52" fmla="*/ 78 w 258"/>
              <a:gd name="T53" fmla="*/ 33 h 189"/>
              <a:gd name="T54" fmla="*/ 78 w 258"/>
              <a:gd name="T55" fmla="*/ 9 h 189"/>
              <a:gd name="T56" fmla="*/ 78 w 258"/>
              <a:gd name="T57" fmla="*/ 188 h 189"/>
              <a:gd name="T58" fmla="*/ 60 w 258"/>
              <a:gd name="T59" fmla="*/ 176 h 189"/>
              <a:gd name="T60" fmla="*/ 78 w 258"/>
              <a:gd name="T61" fmla="*/ 64 h 189"/>
              <a:gd name="T62" fmla="*/ 60 w 258"/>
              <a:gd name="T63" fmla="*/ 134 h 189"/>
              <a:gd name="T64" fmla="*/ 70 w 258"/>
              <a:gd name="T65" fmla="*/ 116 h 189"/>
              <a:gd name="T66" fmla="*/ 60 w 258"/>
              <a:gd name="T67" fmla="*/ 87 h 189"/>
              <a:gd name="T68" fmla="*/ 76 w 258"/>
              <a:gd name="T69" fmla="*/ 68 h 189"/>
              <a:gd name="T70" fmla="*/ 60 w 258"/>
              <a:gd name="T71" fmla="*/ 18 h 189"/>
              <a:gd name="T72" fmla="*/ 60 w 258"/>
              <a:gd name="T73" fmla="*/ 187 h 189"/>
              <a:gd name="T74" fmla="*/ 59 w 258"/>
              <a:gd name="T75" fmla="*/ 175 h 189"/>
              <a:gd name="T76" fmla="*/ 49 w 258"/>
              <a:gd name="T77" fmla="*/ 144 h 189"/>
              <a:gd name="T78" fmla="*/ 60 w 258"/>
              <a:gd name="T79" fmla="*/ 125 h 189"/>
              <a:gd name="T80" fmla="*/ 41 w 258"/>
              <a:gd name="T81" fmla="*/ 125 h 189"/>
              <a:gd name="T82" fmla="*/ 60 w 258"/>
              <a:gd name="T83" fmla="*/ 87 h 189"/>
              <a:gd name="T84" fmla="*/ 51 w 258"/>
              <a:gd name="T85" fmla="*/ 76 h 189"/>
              <a:gd name="T86" fmla="*/ 43 w 258"/>
              <a:gd name="T87" fmla="*/ 51 h 189"/>
              <a:gd name="T88" fmla="*/ 60 w 258"/>
              <a:gd name="T89" fmla="*/ 1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8" h="189">
                <a:moveTo>
                  <a:pt x="253" y="104"/>
                </a:moveTo>
                <a:cubicBezTo>
                  <a:pt x="258" y="60"/>
                  <a:pt x="213" y="31"/>
                  <a:pt x="213" y="31"/>
                </a:cubicBezTo>
                <a:cubicBezTo>
                  <a:pt x="210" y="30"/>
                  <a:pt x="207" y="28"/>
                  <a:pt x="204" y="27"/>
                </a:cubicBezTo>
                <a:cubicBezTo>
                  <a:pt x="204" y="69"/>
                  <a:pt x="204" y="69"/>
                  <a:pt x="204" y="69"/>
                </a:cubicBezTo>
                <a:cubicBezTo>
                  <a:pt x="208" y="69"/>
                  <a:pt x="212" y="70"/>
                  <a:pt x="216" y="72"/>
                </a:cubicBezTo>
                <a:cubicBezTo>
                  <a:pt x="230" y="79"/>
                  <a:pt x="235" y="95"/>
                  <a:pt x="228" y="109"/>
                </a:cubicBezTo>
                <a:cubicBezTo>
                  <a:pt x="224" y="119"/>
                  <a:pt x="214" y="125"/>
                  <a:pt x="204" y="125"/>
                </a:cubicBezTo>
                <a:cubicBezTo>
                  <a:pt x="204" y="146"/>
                  <a:pt x="204" y="146"/>
                  <a:pt x="204" y="146"/>
                </a:cubicBezTo>
                <a:cubicBezTo>
                  <a:pt x="230" y="144"/>
                  <a:pt x="249" y="134"/>
                  <a:pt x="253" y="104"/>
                </a:cubicBezTo>
                <a:close/>
                <a:moveTo>
                  <a:pt x="204" y="27"/>
                </a:moveTo>
                <a:cubicBezTo>
                  <a:pt x="156" y="5"/>
                  <a:pt x="119" y="0"/>
                  <a:pt x="91" y="6"/>
                </a:cubicBezTo>
                <a:cubicBezTo>
                  <a:pt x="91" y="14"/>
                  <a:pt x="91" y="14"/>
                  <a:pt x="91" y="14"/>
                </a:cubicBezTo>
                <a:cubicBezTo>
                  <a:pt x="93" y="14"/>
                  <a:pt x="95" y="14"/>
                  <a:pt x="97" y="15"/>
                </a:cubicBezTo>
                <a:cubicBezTo>
                  <a:pt x="97" y="15"/>
                  <a:pt x="97" y="15"/>
                  <a:pt x="97" y="15"/>
                </a:cubicBezTo>
                <a:cubicBezTo>
                  <a:pt x="104" y="19"/>
                  <a:pt x="107" y="27"/>
                  <a:pt x="103" y="34"/>
                </a:cubicBezTo>
                <a:cubicBezTo>
                  <a:pt x="101" y="39"/>
                  <a:pt x="96" y="42"/>
                  <a:pt x="91" y="42"/>
                </a:cubicBezTo>
                <a:cubicBezTo>
                  <a:pt x="91" y="146"/>
                  <a:pt x="91" y="146"/>
                  <a:pt x="91" y="146"/>
                </a:cubicBezTo>
                <a:cubicBezTo>
                  <a:pt x="93" y="151"/>
                  <a:pt x="93" y="157"/>
                  <a:pt x="91" y="162"/>
                </a:cubicBezTo>
                <a:cubicBezTo>
                  <a:pt x="91" y="185"/>
                  <a:pt x="91" y="185"/>
                  <a:pt x="91" y="185"/>
                </a:cubicBezTo>
                <a:cubicBezTo>
                  <a:pt x="117" y="174"/>
                  <a:pt x="138" y="143"/>
                  <a:pt x="166" y="145"/>
                </a:cubicBezTo>
                <a:cubicBezTo>
                  <a:pt x="179" y="147"/>
                  <a:pt x="192" y="147"/>
                  <a:pt x="204" y="146"/>
                </a:cubicBezTo>
                <a:cubicBezTo>
                  <a:pt x="204" y="125"/>
                  <a:pt x="204" y="125"/>
                  <a:pt x="204" y="125"/>
                </a:cubicBezTo>
                <a:cubicBezTo>
                  <a:pt x="199" y="125"/>
                  <a:pt x="195" y="124"/>
                  <a:pt x="191" y="122"/>
                </a:cubicBezTo>
                <a:cubicBezTo>
                  <a:pt x="191" y="122"/>
                  <a:pt x="191" y="122"/>
                  <a:pt x="191" y="122"/>
                </a:cubicBezTo>
                <a:cubicBezTo>
                  <a:pt x="177" y="115"/>
                  <a:pt x="172" y="98"/>
                  <a:pt x="179" y="84"/>
                </a:cubicBezTo>
                <a:cubicBezTo>
                  <a:pt x="184" y="74"/>
                  <a:pt x="193" y="69"/>
                  <a:pt x="204" y="69"/>
                </a:cubicBezTo>
                <a:lnTo>
                  <a:pt x="204" y="27"/>
                </a:lnTo>
                <a:close/>
                <a:moveTo>
                  <a:pt x="91" y="6"/>
                </a:moveTo>
                <a:cubicBezTo>
                  <a:pt x="86" y="6"/>
                  <a:pt x="82" y="8"/>
                  <a:pt x="78" y="9"/>
                </a:cubicBezTo>
                <a:cubicBezTo>
                  <a:pt x="78" y="24"/>
                  <a:pt x="78" y="24"/>
                  <a:pt x="78" y="24"/>
                </a:cubicBezTo>
                <a:cubicBezTo>
                  <a:pt x="78" y="23"/>
                  <a:pt x="78" y="22"/>
                  <a:pt x="78" y="22"/>
                </a:cubicBezTo>
                <a:cubicBezTo>
                  <a:pt x="81" y="17"/>
                  <a:pt x="86" y="14"/>
                  <a:pt x="91" y="14"/>
                </a:cubicBezTo>
                <a:cubicBezTo>
                  <a:pt x="91" y="6"/>
                  <a:pt x="91" y="6"/>
                  <a:pt x="91" y="6"/>
                </a:cubicBezTo>
                <a:close/>
                <a:moveTo>
                  <a:pt x="78" y="188"/>
                </a:moveTo>
                <a:cubicBezTo>
                  <a:pt x="82" y="188"/>
                  <a:pt x="87" y="187"/>
                  <a:pt x="91" y="185"/>
                </a:cubicBezTo>
                <a:cubicBezTo>
                  <a:pt x="91" y="162"/>
                  <a:pt x="91" y="162"/>
                  <a:pt x="91" y="162"/>
                </a:cubicBezTo>
                <a:cubicBezTo>
                  <a:pt x="90" y="163"/>
                  <a:pt x="90" y="164"/>
                  <a:pt x="90" y="165"/>
                </a:cubicBezTo>
                <a:cubicBezTo>
                  <a:pt x="87" y="170"/>
                  <a:pt x="83" y="174"/>
                  <a:pt x="78" y="176"/>
                </a:cubicBezTo>
                <a:cubicBezTo>
                  <a:pt x="78" y="188"/>
                  <a:pt x="78" y="188"/>
                  <a:pt x="78" y="188"/>
                </a:cubicBezTo>
                <a:close/>
                <a:moveTo>
                  <a:pt x="91" y="42"/>
                </a:moveTo>
                <a:cubicBezTo>
                  <a:pt x="91" y="146"/>
                  <a:pt x="91" y="146"/>
                  <a:pt x="91" y="146"/>
                </a:cubicBezTo>
                <a:cubicBezTo>
                  <a:pt x="89" y="141"/>
                  <a:pt x="85" y="136"/>
                  <a:pt x="80" y="134"/>
                </a:cubicBezTo>
                <a:cubicBezTo>
                  <a:pt x="79" y="133"/>
                  <a:pt x="78" y="133"/>
                  <a:pt x="78" y="133"/>
                </a:cubicBezTo>
                <a:cubicBezTo>
                  <a:pt x="78" y="64"/>
                  <a:pt x="78" y="64"/>
                  <a:pt x="78" y="64"/>
                </a:cubicBezTo>
                <a:cubicBezTo>
                  <a:pt x="79" y="61"/>
                  <a:pt x="79" y="57"/>
                  <a:pt x="78" y="54"/>
                </a:cubicBezTo>
                <a:cubicBezTo>
                  <a:pt x="78" y="33"/>
                  <a:pt x="78" y="33"/>
                  <a:pt x="78" y="33"/>
                </a:cubicBezTo>
                <a:cubicBezTo>
                  <a:pt x="79" y="36"/>
                  <a:pt x="81" y="39"/>
                  <a:pt x="84" y="41"/>
                </a:cubicBezTo>
                <a:cubicBezTo>
                  <a:pt x="86" y="42"/>
                  <a:pt x="89" y="42"/>
                  <a:pt x="91" y="42"/>
                </a:cubicBezTo>
                <a:close/>
                <a:moveTo>
                  <a:pt x="78" y="9"/>
                </a:moveTo>
                <a:cubicBezTo>
                  <a:pt x="71" y="11"/>
                  <a:pt x="65" y="14"/>
                  <a:pt x="60" y="18"/>
                </a:cubicBezTo>
                <a:cubicBezTo>
                  <a:pt x="60" y="40"/>
                  <a:pt x="60" y="40"/>
                  <a:pt x="60" y="40"/>
                </a:cubicBezTo>
                <a:cubicBezTo>
                  <a:pt x="62" y="40"/>
                  <a:pt x="65" y="41"/>
                  <a:pt x="68" y="42"/>
                </a:cubicBezTo>
                <a:cubicBezTo>
                  <a:pt x="73" y="45"/>
                  <a:pt x="76" y="49"/>
                  <a:pt x="78" y="54"/>
                </a:cubicBezTo>
                <a:cubicBezTo>
                  <a:pt x="78" y="33"/>
                  <a:pt x="78" y="33"/>
                  <a:pt x="78" y="33"/>
                </a:cubicBezTo>
                <a:cubicBezTo>
                  <a:pt x="77" y="30"/>
                  <a:pt x="77" y="27"/>
                  <a:pt x="78" y="24"/>
                </a:cubicBezTo>
                <a:cubicBezTo>
                  <a:pt x="78" y="9"/>
                  <a:pt x="78" y="9"/>
                  <a:pt x="78" y="9"/>
                </a:cubicBezTo>
                <a:close/>
                <a:moveTo>
                  <a:pt x="60" y="187"/>
                </a:moveTo>
                <a:cubicBezTo>
                  <a:pt x="66" y="188"/>
                  <a:pt x="72" y="189"/>
                  <a:pt x="78" y="188"/>
                </a:cubicBezTo>
                <a:cubicBezTo>
                  <a:pt x="78" y="176"/>
                  <a:pt x="78" y="176"/>
                  <a:pt x="78" y="176"/>
                </a:cubicBezTo>
                <a:cubicBezTo>
                  <a:pt x="72" y="178"/>
                  <a:pt x="65" y="178"/>
                  <a:pt x="60" y="176"/>
                </a:cubicBezTo>
                <a:cubicBezTo>
                  <a:pt x="60" y="187"/>
                  <a:pt x="60" y="187"/>
                  <a:pt x="60" y="187"/>
                </a:cubicBezTo>
                <a:close/>
                <a:moveTo>
                  <a:pt x="78" y="64"/>
                </a:moveTo>
                <a:cubicBezTo>
                  <a:pt x="78" y="133"/>
                  <a:pt x="78" y="133"/>
                  <a:pt x="78" y="133"/>
                </a:cubicBezTo>
                <a:cubicBezTo>
                  <a:pt x="72" y="131"/>
                  <a:pt x="65" y="131"/>
                  <a:pt x="60" y="134"/>
                </a:cubicBezTo>
                <a:cubicBezTo>
                  <a:pt x="60" y="125"/>
                  <a:pt x="60" y="125"/>
                  <a:pt x="60" y="125"/>
                </a:cubicBezTo>
                <a:cubicBezTo>
                  <a:pt x="64" y="123"/>
                  <a:pt x="67" y="120"/>
                  <a:pt x="70" y="116"/>
                </a:cubicBezTo>
                <a:cubicBezTo>
                  <a:pt x="75" y="105"/>
                  <a:pt x="71" y="92"/>
                  <a:pt x="60" y="87"/>
                </a:cubicBezTo>
                <a:cubicBezTo>
                  <a:pt x="60" y="87"/>
                  <a:pt x="60" y="87"/>
                  <a:pt x="60" y="87"/>
                </a:cubicBezTo>
                <a:cubicBezTo>
                  <a:pt x="60" y="78"/>
                  <a:pt x="60" y="78"/>
                  <a:pt x="60" y="78"/>
                </a:cubicBezTo>
                <a:cubicBezTo>
                  <a:pt x="66" y="78"/>
                  <a:pt x="73" y="74"/>
                  <a:pt x="76" y="68"/>
                </a:cubicBezTo>
                <a:cubicBezTo>
                  <a:pt x="77" y="66"/>
                  <a:pt x="77" y="65"/>
                  <a:pt x="78" y="64"/>
                </a:cubicBezTo>
                <a:close/>
                <a:moveTo>
                  <a:pt x="60" y="18"/>
                </a:moveTo>
                <a:cubicBezTo>
                  <a:pt x="0" y="56"/>
                  <a:pt x="10" y="159"/>
                  <a:pt x="46" y="180"/>
                </a:cubicBezTo>
                <a:cubicBezTo>
                  <a:pt x="51" y="183"/>
                  <a:pt x="55" y="185"/>
                  <a:pt x="60" y="187"/>
                </a:cubicBezTo>
                <a:cubicBezTo>
                  <a:pt x="60" y="176"/>
                  <a:pt x="60" y="176"/>
                  <a:pt x="60" y="176"/>
                </a:cubicBezTo>
                <a:cubicBezTo>
                  <a:pt x="59" y="175"/>
                  <a:pt x="59" y="175"/>
                  <a:pt x="59" y="175"/>
                </a:cubicBezTo>
                <a:cubicBezTo>
                  <a:pt x="59" y="175"/>
                  <a:pt x="59" y="175"/>
                  <a:pt x="59" y="175"/>
                </a:cubicBezTo>
                <a:cubicBezTo>
                  <a:pt x="48" y="170"/>
                  <a:pt x="43" y="156"/>
                  <a:pt x="49" y="144"/>
                </a:cubicBezTo>
                <a:cubicBezTo>
                  <a:pt x="51" y="139"/>
                  <a:pt x="55" y="136"/>
                  <a:pt x="60" y="134"/>
                </a:cubicBezTo>
                <a:cubicBezTo>
                  <a:pt x="60" y="125"/>
                  <a:pt x="60" y="125"/>
                  <a:pt x="60" y="125"/>
                </a:cubicBezTo>
                <a:cubicBezTo>
                  <a:pt x="54" y="128"/>
                  <a:pt x="47" y="128"/>
                  <a:pt x="41" y="125"/>
                </a:cubicBezTo>
                <a:cubicBezTo>
                  <a:pt x="41" y="125"/>
                  <a:pt x="41" y="125"/>
                  <a:pt x="41" y="125"/>
                </a:cubicBezTo>
                <a:cubicBezTo>
                  <a:pt x="31" y="120"/>
                  <a:pt x="26" y="107"/>
                  <a:pt x="32" y="97"/>
                </a:cubicBezTo>
                <a:cubicBezTo>
                  <a:pt x="37" y="86"/>
                  <a:pt x="49" y="82"/>
                  <a:pt x="60" y="87"/>
                </a:cubicBezTo>
                <a:cubicBezTo>
                  <a:pt x="60" y="78"/>
                  <a:pt x="60" y="78"/>
                  <a:pt x="60" y="78"/>
                </a:cubicBezTo>
                <a:cubicBezTo>
                  <a:pt x="57" y="78"/>
                  <a:pt x="54" y="77"/>
                  <a:pt x="51" y="76"/>
                </a:cubicBezTo>
                <a:cubicBezTo>
                  <a:pt x="42" y="71"/>
                  <a:pt x="38" y="60"/>
                  <a:pt x="43" y="51"/>
                </a:cubicBezTo>
                <a:cubicBezTo>
                  <a:pt x="43" y="51"/>
                  <a:pt x="43" y="51"/>
                  <a:pt x="43" y="51"/>
                </a:cubicBezTo>
                <a:cubicBezTo>
                  <a:pt x="46" y="44"/>
                  <a:pt x="53" y="40"/>
                  <a:pt x="60" y="40"/>
                </a:cubicBezTo>
                <a:lnTo>
                  <a:pt x="60" y="18"/>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grpSp>
        <p:nvGrpSpPr>
          <p:cNvPr id="42" name="Group 127"/>
          <p:cNvGrpSpPr/>
          <p:nvPr/>
        </p:nvGrpSpPr>
        <p:grpSpPr>
          <a:xfrm>
            <a:off x="6818366" y="3195018"/>
            <a:ext cx="380902" cy="490410"/>
            <a:chOff x="8610600" y="4127500"/>
            <a:chExt cx="508001" cy="654050"/>
          </a:xfrm>
          <a:solidFill>
            <a:schemeClr val="tx2">
              <a:lumMod val="20000"/>
              <a:lumOff val="80000"/>
            </a:schemeClr>
          </a:solidFill>
        </p:grpSpPr>
        <p:sp>
          <p:nvSpPr>
            <p:cNvPr id="43" name="Freeform 33"/>
            <p:cNvSpPr>
              <a:spLocks/>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4" name="Freeform 34"/>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5" name="Freeform 35"/>
            <p:cNvSpPr>
              <a:spLocks/>
            </p:cNvSpPr>
            <p:nvPr/>
          </p:nvSpPr>
          <p:spPr bwMode="auto">
            <a:xfrm>
              <a:off x="8610600" y="4144963"/>
              <a:ext cx="496888" cy="433388"/>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6" name="Freeform 36"/>
            <p:cNvSpPr>
              <a:spLocks/>
            </p:cNvSpPr>
            <p:nvPr/>
          </p:nvSpPr>
          <p:spPr bwMode="auto">
            <a:xfrm>
              <a:off x="8729663" y="4613275"/>
              <a:ext cx="141288" cy="168275"/>
            </a:xfrm>
            <a:custGeom>
              <a:avLst/>
              <a:gdLst>
                <a:gd name="T0" fmla="*/ 45 w 65"/>
                <a:gd name="T1" fmla="*/ 5 h 77"/>
                <a:gd name="T2" fmla="*/ 45 w 65"/>
                <a:gd name="T3" fmla="*/ 28 h 77"/>
                <a:gd name="T4" fmla="*/ 25 w 65"/>
                <a:gd name="T5" fmla="*/ 45 h 77"/>
                <a:gd name="T6" fmla="*/ 1 w 65"/>
                <a:gd name="T7" fmla="*/ 64 h 77"/>
                <a:gd name="T8" fmla="*/ 65 w 65"/>
                <a:gd name="T9" fmla="*/ 77 h 77"/>
                <a:gd name="T10" fmla="*/ 65 w 65"/>
                <a:gd name="T11" fmla="*/ 0 h 77"/>
                <a:gd name="T12" fmla="*/ 45 w 65"/>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5" h="77">
                  <a:moveTo>
                    <a:pt x="45" y="5"/>
                  </a:moveTo>
                  <a:cubicBezTo>
                    <a:pt x="45" y="28"/>
                    <a:pt x="45" y="28"/>
                    <a:pt x="45" y="28"/>
                  </a:cubicBezTo>
                  <a:cubicBezTo>
                    <a:pt x="45" y="28"/>
                    <a:pt x="39" y="40"/>
                    <a:pt x="25" y="45"/>
                  </a:cubicBezTo>
                  <a:cubicBezTo>
                    <a:pt x="12" y="49"/>
                    <a:pt x="0" y="56"/>
                    <a:pt x="1" y="64"/>
                  </a:cubicBezTo>
                  <a:cubicBezTo>
                    <a:pt x="2" y="71"/>
                    <a:pt x="18" y="77"/>
                    <a:pt x="65" y="77"/>
                  </a:cubicBezTo>
                  <a:cubicBezTo>
                    <a:pt x="65" y="0"/>
                    <a:pt x="65" y="0"/>
                    <a:pt x="65" y="0"/>
                  </a:cubicBezTo>
                  <a:lnTo>
                    <a:pt x="45"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7" name="Freeform 37"/>
            <p:cNvSpPr>
              <a:spLocks/>
            </p:cNvSpPr>
            <p:nvPr/>
          </p:nvSpPr>
          <p:spPr bwMode="auto">
            <a:xfrm>
              <a:off x="8855075" y="4613275"/>
              <a:ext cx="134938" cy="168275"/>
            </a:xfrm>
            <a:custGeom>
              <a:avLst/>
              <a:gdLst>
                <a:gd name="T0" fmla="*/ 14 w 62"/>
                <a:gd name="T1" fmla="*/ 5 h 77"/>
                <a:gd name="T2" fmla="*/ 14 w 62"/>
                <a:gd name="T3" fmla="*/ 28 h 77"/>
                <a:gd name="T4" fmla="*/ 32 w 62"/>
                <a:gd name="T5" fmla="*/ 45 h 77"/>
                <a:gd name="T6" fmla="*/ 61 w 62"/>
                <a:gd name="T7" fmla="*/ 64 h 77"/>
                <a:gd name="T8" fmla="*/ 0 w 62"/>
                <a:gd name="T9" fmla="*/ 77 h 77"/>
                <a:gd name="T10" fmla="*/ 0 w 62"/>
                <a:gd name="T11" fmla="*/ 0 h 77"/>
                <a:gd name="T12" fmla="*/ 14 w 62"/>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2" h="77">
                  <a:moveTo>
                    <a:pt x="14" y="5"/>
                  </a:moveTo>
                  <a:cubicBezTo>
                    <a:pt x="14" y="28"/>
                    <a:pt x="14" y="28"/>
                    <a:pt x="14" y="28"/>
                  </a:cubicBezTo>
                  <a:cubicBezTo>
                    <a:pt x="14" y="28"/>
                    <a:pt x="19" y="40"/>
                    <a:pt x="32" y="45"/>
                  </a:cubicBezTo>
                  <a:cubicBezTo>
                    <a:pt x="46" y="49"/>
                    <a:pt x="62" y="56"/>
                    <a:pt x="61" y="64"/>
                  </a:cubicBezTo>
                  <a:cubicBezTo>
                    <a:pt x="60" y="71"/>
                    <a:pt x="34" y="77"/>
                    <a:pt x="0" y="77"/>
                  </a:cubicBezTo>
                  <a:cubicBezTo>
                    <a:pt x="0" y="0"/>
                    <a:pt x="0" y="0"/>
                    <a:pt x="0" y="0"/>
                  </a:cubicBezTo>
                  <a:lnTo>
                    <a:pt x="14"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8" name="Freeform 38"/>
            <p:cNvSpPr>
              <a:spLocks/>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9" name="Freeform 39"/>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50" name="Freeform 40"/>
            <p:cNvSpPr>
              <a:spLocks/>
            </p:cNvSpPr>
            <p:nvPr/>
          </p:nvSpPr>
          <p:spPr bwMode="auto">
            <a:xfrm>
              <a:off x="8610600" y="4144963"/>
              <a:ext cx="496888" cy="433388"/>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grpSp>
      <p:sp>
        <p:nvSpPr>
          <p:cNvPr id="51" name="Freeform 41"/>
          <p:cNvSpPr>
            <a:spLocks noEditPoints="1"/>
          </p:cNvSpPr>
          <p:nvPr/>
        </p:nvSpPr>
        <p:spPr bwMode="auto">
          <a:xfrm>
            <a:off x="7133800" y="2699847"/>
            <a:ext cx="321385" cy="292817"/>
          </a:xfrm>
          <a:custGeom>
            <a:avLst/>
            <a:gdLst>
              <a:gd name="T0" fmla="*/ 116 w 196"/>
              <a:gd name="T1" fmla="*/ 2 h 179"/>
              <a:gd name="T2" fmla="*/ 98 w 196"/>
              <a:gd name="T3" fmla="*/ 0 h 179"/>
              <a:gd name="T4" fmla="*/ 98 w 196"/>
              <a:gd name="T5" fmla="*/ 17 h 179"/>
              <a:gd name="T6" fmla="*/ 113 w 196"/>
              <a:gd name="T7" fmla="*/ 18 h 179"/>
              <a:gd name="T8" fmla="*/ 169 w 196"/>
              <a:gd name="T9" fmla="*/ 105 h 179"/>
              <a:gd name="T10" fmla="*/ 98 w 196"/>
              <a:gd name="T11" fmla="*/ 163 h 179"/>
              <a:gd name="T12" fmla="*/ 98 w 196"/>
              <a:gd name="T13" fmla="*/ 179 h 179"/>
              <a:gd name="T14" fmla="*/ 185 w 196"/>
              <a:gd name="T15" fmla="*/ 108 h 179"/>
              <a:gd name="T16" fmla="*/ 116 w 196"/>
              <a:gd name="T17" fmla="*/ 2 h 179"/>
              <a:gd name="T18" fmla="*/ 98 w 196"/>
              <a:gd name="T19" fmla="*/ 0 h 179"/>
              <a:gd name="T20" fmla="*/ 10 w 196"/>
              <a:gd name="T21" fmla="*/ 71 h 179"/>
              <a:gd name="T22" fmla="*/ 79 w 196"/>
              <a:gd name="T23" fmla="*/ 177 h 179"/>
              <a:gd name="T24" fmla="*/ 98 w 196"/>
              <a:gd name="T25" fmla="*/ 179 h 179"/>
              <a:gd name="T26" fmla="*/ 98 w 196"/>
              <a:gd name="T27" fmla="*/ 163 h 179"/>
              <a:gd name="T28" fmla="*/ 83 w 196"/>
              <a:gd name="T29" fmla="*/ 161 h 179"/>
              <a:gd name="T30" fmla="*/ 83 w 196"/>
              <a:gd name="T31" fmla="*/ 161 h 179"/>
              <a:gd name="T32" fmla="*/ 26 w 196"/>
              <a:gd name="T33" fmla="*/ 75 h 179"/>
              <a:gd name="T34" fmla="*/ 98 w 196"/>
              <a:gd name="T35" fmla="*/ 17 h 179"/>
              <a:gd name="T36" fmla="*/ 98 w 196"/>
              <a:gd name="T37"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6" h="179">
                <a:moveTo>
                  <a:pt x="116" y="2"/>
                </a:moveTo>
                <a:cubicBezTo>
                  <a:pt x="110" y="1"/>
                  <a:pt x="104" y="0"/>
                  <a:pt x="98" y="0"/>
                </a:cubicBezTo>
                <a:cubicBezTo>
                  <a:pt x="98" y="17"/>
                  <a:pt x="98" y="17"/>
                  <a:pt x="98" y="17"/>
                </a:cubicBezTo>
                <a:cubicBezTo>
                  <a:pt x="103" y="17"/>
                  <a:pt x="108" y="17"/>
                  <a:pt x="113" y="18"/>
                </a:cubicBezTo>
                <a:cubicBezTo>
                  <a:pt x="152" y="27"/>
                  <a:pt x="177" y="65"/>
                  <a:pt x="169" y="105"/>
                </a:cubicBezTo>
                <a:cubicBezTo>
                  <a:pt x="162" y="139"/>
                  <a:pt x="131" y="163"/>
                  <a:pt x="98" y="163"/>
                </a:cubicBezTo>
                <a:cubicBezTo>
                  <a:pt x="98" y="179"/>
                  <a:pt x="98" y="179"/>
                  <a:pt x="98" y="179"/>
                </a:cubicBezTo>
                <a:cubicBezTo>
                  <a:pt x="139" y="179"/>
                  <a:pt x="177" y="150"/>
                  <a:pt x="185" y="108"/>
                </a:cubicBezTo>
                <a:cubicBezTo>
                  <a:pt x="196" y="60"/>
                  <a:pt x="165" y="12"/>
                  <a:pt x="116" y="2"/>
                </a:cubicBezTo>
                <a:close/>
                <a:moveTo>
                  <a:pt x="98" y="0"/>
                </a:moveTo>
                <a:cubicBezTo>
                  <a:pt x="56" y="0"/>
                  <a:pt x="19" y="29"/>
                  <a:pt x="10" y="71"/>
                </a:cubicBezTo>
                <a:cubicBezTo>
                  <a:pt x="0" y="120"/>
                  <a:pt x="31" y="167"/>
                  <a:pt x="79" y="177"/>
                </a:cubicBezTo>
                <a:cubicBezTo>
                  <a:pt x="85" y="179"/>
                  <a:pt x="92" y="179"/>
                  <a:pt x="98" y="179"/>
                </a:cubicBezTo>
                <a:cubicBezTo>
                  <a:pt x="98" y="163"/>
                  <a:pt x="98" y="163"/>
                  <a:pt x="98" y="163"/>
                </a:cubicBezTo>
                <a:cubicBezTo>
                  <a:pt x="93" y="163"/>
                  <a:pt x="88" y="162"/>
                  <a:pt x="83" y="161"/>
                </a:cubicBezTo>
                <a:cubicBezTo>
                  <a:pt x="83" y="161"/>
                  <a:pt x="83" y="161"/>
                  <a:pt x="83" y="161"/>
                </a:cubicBezTo>
                <a:cubicBezTo>
                  <a:pt x="43" y="153"/>
                  <a:pt x="18" y="114"/>
                  <a:pt x="26" y="75"/>
                </a:cubicBezTo>
                <a:cubicBezTo>
                  <a:pt x="33" y="40"/>
                  <a:pt x="64" y="17"/>
                  <a:pt x="98" y="17"/>
                </a:cubicBezTo>
                <a:lnTo>
                  <a:pt x="98"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52" name="Freeform 42"/>
          <p:cNvSpPr>
            <a:spLocks/>
          </p:cNvSpPr>
          <p:nvPr/>
        </p:nvSpPr>
        <p:spPr bwMode="auto">
          <a:xfrm>
            <a:off x="7217122" y="2970048"/>
            <a:ext cx="69038" cy="148790"/>
          </a:xfrm>
          <a:custGeom>
            <a:avLst/>
            <a:gdLst>
              <a:gd name="T0" fmla="*/ 33 w 58"/>
              <a:gd name="T1" fmla="*/ 125 h 125"/>
              <a:gd name="T2" fmla="*/ 0 w 58"/>
              <a:gd name="T3" fmla="*/ 118 h 125"/>
              <a:gd name="T4" fmla="*/ 25 w 58"/>
              <a:gd name="T5" fmla="*/ 0 h 125"/>
              <a:gd name="T6" fmla="*/ 58 w 58"/>
              <a:gd name="T7" fmla="*/ 7 h 125"/>
              <a:gd name="T8" fmla="*/ 33 w 58"/>
              <a:gd name="T9" fmla="*/ 125 h 125"/>
            </a:gdLst>
            <a:ahLst/>
            <a:cxnLst>
              <a:cxn ang="0">
                <a:pos x="T0" y="T1"/>
              </a:cxn>
              <a:cxn ang="0">
                <a:pos x="T2" y="T3"/>
              </a:cxn>
              <a:cxn ang="0">
                <a:pos x="T4" y="T5"/>
              </a:cxn>
              <a:cxn ang="0">
                <a:pos x="T6" y="T7"/>
              </a:cxn>
              <a:cxn ang="0">
                <a:pos x="T8" y="T9"/>
              </a:cxn>
            </a:cxnLst>
            <a:rect l="0" t="0" r="r" b="b"/>
            <a:pathLst>
              <a:path w="58" h="125">
                <a:moveTo>
                  <a:pt x="33" y="125"/>
                </a:moveTo>
                <a:lnTo>
                  <a:pt x="0" y="118"/>
                </a:lnTo>
                <a:lnTo>
                  <a:pt x="25" y="0"/>
                </a:lnTo>
                <a:lnTo>
                  <a:pt x="58" y="7"/>
                </a:lnTo>
                <a:lnTo>
                  <a:pt x="33" y="125"/>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53" name="Freeform 43"/>
          <p:cNvSpPr>
            <a:spLocks/>
          </p:cNvSpPr>
          <p:nvPr/>
        </p:nvSpPr>
        <p:spPr bwMode="auto">
          <a:xfrm>
            <a:off x="7188554" y="3015280"/>
            <a:ext cx="97606" cy="201164"/>
          </a:xfrm>
          <a:custGeom>
            <a:avLst/>
            <a:gdLst>
              <a:gd name="T0" fmla="*/ 40 w 60"/>
              <a:gd name="T1" fmla="*/ 106 h 123"/>
              <a:gd name="T2" fmla="*/ 18 w 60"/>
              <a:gd name="T3" fmla="*/ 121 h 123"/>
              <a:gd name="T4" fmla="*/ 3 w 60"/>
              <a:gd name="T5" fmla="*/ 98 h 123"/>
              <a:gd name="T6" fmla="*/ 20 w 60"/>
              <a:gd name="T7" fmla="*/ 17 h 123"/>
              <a:gd name="T8" fmla="*/ 42 w 60"/>
              <a:gd name="T9" fmla="*/ 2 h 123"/>
              <a:gd name="T10" fmla="*/ 57 w 60"/>
              <a:gd name="T11" fmla="*/ 25 h 123"/>
              <a:gd name="T12" fmla="*/ 40 w 60"/>
              <a:gd name="T13" fmla="*/ 106 h 123"/>
            </a:gdLst>
            <a:ahLst/>
            <a:cxnLst>
              <a:cxn ang="0">
                <a:pos x="T0" y="T1"/>
              </a:cxn>
              <a:cxn ang="0">
                <a:pos x="T2" y="T3"/>
              </a:cxn>
              <a:cxn ang="0">
                <a:pos x="T4" y="T5"/>
              </a:cxn>
              <a:cxn ang="0">
                <a:pos x="T6" y="T7"/>
              </a:cxn>
              <a:cxn ang="0">
                <a:pos x="T8" y="T9"/>
              </a:cxn>
              <a:cxn ang="0">
                <a:pos x="T10" y="T11"/>
              </a:cxn>
              <a:cxn ang="0">
                <a:pos x="T12" y="T13"/>
              </a:cxn>
            </a:cxnLst>
            <a:rect l="0" t="0" r="r" b="b"/>
            <a:pathLst>
              <a:path w="60" h="123">
                <a:moveTo>
                  <a:pt x="40" y="106"/>
                </a:moveTo>
                <a:cubicBezTo>
                  <a:pt x="38" y="116"/>
                  <a:pt x="28" y="123"/>
                  <a:pt x="18" y="121"/>
                </a:cubicBezTo>
                <a:cubicBezTo>
                  <a:pt x="7" y="118"/>
                  <a:pt x="0" y="108"/>
                  <a:pt x="3" y="98"/>
                </a:cubicBezTo>
                <a:cubicBezTo>
                  <a:pt x="20" y="17"/>
                  <a:pt x="20" y="17"/>
                  <a:pt x="20" y="17"/>
                </a:cubicBezTo>
                <a:cubicBezTo>
                  <a:pt x="22" y="6"/>
                  <a:pt x="32" y="0"/>
                  <a:pt x="42" y="2"/>
                </a:cubicBezTo>
                <a:cubicBezTo>
                  <a:pt x="53" y="4"/>
                  <a:pt x="60" y="14"/>
                  <a:pt x="57" y="25"/>
                </a:cubicBezTo>
                <a:lnTo>
                  <a:pt x="40" y="106"/>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54" name="Freeform 45"/>
          <p:cNvSpPr>
            <a:spLocks noEditPoints="1"/>
          </p:cNvSpPr>
          <p:nvPr/>
        </p:nvSpPr>
        <p:spPr bwMode="auto">
          <a:xfrm>
            <a:off x="6180357" y="2756982"/>
            <a:ext cx="478507" cy="396375"/>
          </a:xfrm>
          <a:custGeom>
            <a:avLst/>
            <a:gdLst>
              <a:gd name="T0" fmla="*/ 199 w 293"/>
              <a:gd name="T1" fmla="*/ 192 h 242"/>
              <a:gd name="T2" fmla="*/ 219 w 293"/>
              <a:gd name="T3" fmla="*/ 205 h 242"/>
              <a:gd name="T4" fmla="*/ 219 w 293"/>
              <a:gd name="T5" fmla="*/ 214 h 242"/>
              <a:gd name="T6" fmla="*/ 199 w 293"/>
              <a:gd name="T7" fmla="*/ 214 h 242"/>
              <a:gd name="T8" fmla="*/ 219 w 293"/>
              <a:gd name="T9" fmla="*/ 242 h 242"/>
              <a:gd name="T10" fmla="*/ 242 w 293"/>
              <a:gd name="T11" fmla="*/ 216 h 242"/>
              <a:gd name="T12" fmla="*/ 199 w 293"/>
              <a:gd name="T13" fmla="*/ 170 h 242"/>
              <a:gd name="T14" fmla="*/ 293 w 293"/>
              <a:gd name="T15" fmla="*/ 147 h 242"/>
              <a:gd name="T16" fmla="*/ 269 w 293"/>
              <a:gd name="T17" fmla="*/ 0 h 242"/>
              <a:gd name="T18" fmla="*/ 199 w 293"/>
              <a:gd name="T19" fmla="*/ 16 h 242"/>
              <a:gd name="T20" fmla="*/ 275 w 293"/>
              <a:gd name="T21" fmla="*/ 35 h 242"/>
              <a:gd name="T22" fmla="*/ 256 w 293"/>
              <a:gd name="T23" fmla="*/ 154 h 242"/>
              <a:gd name="T24" fmla="*/ 199 w 293"/>
              <a:gd name="T25" fmla="*/ 170 h 242"/>
              <a:gd name="T26" fmla="*/ 175 w 293"/>
              <a:gd name="T27" fmla="*/ 192 h 242"/>
              <a:gd name="T28" fmla="*/ 199 w 293"/>
              <a:gd name="T29" fmla="*/ 170 h 242"/>
              <a:gd name="T30" fmla="*/ 146 w 293"/>
              <a:gd name="T31" fmla="*/ 154 h 242"/>
              <a:gd name="T32" fmla="*/ 199 w 293"/>
              <a:gd name="T33" fmla="*/ 242 h 242"/>
              <a:gd name="T34" fmla="*/ 179 w 293"/>
              <a:gd name="T35" fmla="*/ 214 h 242"/>
              <a:gd name="T36" fmla="*/ 179 w 293"/>
              <a:gd name="T37" fmla="*/ 205 h 242"/>
              <a:gd name="T38" fmla="*/ 199 w 293"/>
              <a:gd name="T39" fmla="*/ 192 h 242"/>
              <a:gd name="T40" fmla="*/ 146 w 293"/>
              <a:gd name="T41" fmla="*/ 0 h 242"/>
              <a:gd name="T42" fmla="*/ 199 w 293"/>
              <a:gd name="T43" fmla="*/ 16 h 242"/>
              <a:gd name="T44" fmla="*/ 146 w 293"/>
              <a:gd name="T45" fmla="*/ 0 h 242"/>
              <a:gd name="T46" fmla="*/ 0 w 293"/>
              <a:gd name="T47" fmla="*/ 24 h 242"/>
              <a:gd name="T48" fmla="*/ 23 w 293"/>
              <a:gd name="T49" fmla="*/ 170 h 242"/>
              <a:gd name="T50" fmla="*/ 117 w 293"/>
              <a:gd name="T51" fmla="*/ 192 h 242"/>
              <a:gd name="T52" fmla="*/ 52 w 293"/>
              <a:gd name="T53" fmla="*/ 216 h 242"/>
              <a:gd name="T54" fmla="*/ 75 w 293"/>
              <a:gd name="T55" fmla="*/ 242 h 242"/>
              <a:gd name="T56" fmla="*/ 146 w 293"/>
              <a:gd name="T57" fmla="*/ 154 h 242"/>
              <a:gd name="T58" fmla="*/ 37 w 293"/>
              <a:gd name="T59" fmla="*/ 154 h 242"/>
              <a:gd name="T60" fmla="*/ 17 w 293"/>
              <a:gd name="T61" fmla="*/ 35 h 242"/>
              <a:gd name="T62" fmla="*/ 146 w 293"/>
              <a:gd name="T63" fmla="*/ 16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3" h="242">
                <a:moveTo>
                  <a:pt x="219" y="192"/>
                </a:moveTo>
                <a:cubicBezTo>
                  <a:pt x="199" y="192"/>
                  <a:pt x="199" y="192"/>
                  <a:pt x="199" y="192"/>
                </a:cubicBezTo>
                <a:cubicBezTo>
                  <a:pt x="199" y="205"/>
                  <a:pt x="199" y="205"/>
                  <a:pt x="199" y="205"/>
                </a:cubicBezTo>
                <a:cubicBezTo>
                  <a:pt x="219" y="205"/>
                  <a:pt x="219" y="205"/>
                  <a:pt x="219" y="205"/>
                </a:cubicBezTo>
                <a:cubicBezTo>
                  <a:pt x="221" y="205"/>
                  <a:pt x="223" y="207"/>
                  <a:pt x="223" y="209"/>
                </a:cubicBezTo>
                <a:cubicBezTo>
                  <a:pt x="223" y="212"/>
                  <a:pt x="221" y="214"/>
                  <a:pt x="219" y="214"/>
                </a:cubicBezTo>
                <a:cubicBezTo>
                  <a:pt x="219" y="214"/>
                  <a:pt x="219" y="214"/>
                  <a:pt x="219" y="214"/>
                </a:cubicBezTo>
                <a:cubicBezTo>
                  <a:pt x="199" y="214"/>
                  <a:pt x="199" y="214"/>
                  <a:pt x="199" y="214"/>
                </a:cubicBezTo>
                <a:cubicBezTo>
                  <a:pt x="199" y="242"/>
                  <a:pt x="199" y="242"/>
                  <a:pt x="199" y="242"/>
                </a:cubicBezTo>
                <a:cubicBezTo>
                  <a:pt x="219" y="242"/>
                  <a:pt x="219" y="242"/>
                  <a:pt x="219" y="242"/>
                </a:cubicBezTo>
                <a:cubicBezTo>
                  <a:pt x="232" y="242"/>
                  <a:pt x="242" y="232"/>
                  <a:pt x="242" y="219"/>
                </a:cubicBezTo>
                <a:cubicBezTo>
                  <a:pt x="242" y="216"/>
                  <a:pt x="242" y="216"/>
                  <a:pt x="242" y="216"/>
                </a:cubicBezTo>
                <a:cubicBezTo>
                  <a:pt x="242" y="203"/>
                  <a:pt x="232" y="192"/>
                  <a:pt x="219" y="192"/>
                </a:cubicBezTo>
                <a:close/>
                <a:moveTo>
                  <a:pt x="199" y="170"/>
                </a:moveTo>
                <a:cubicBezTo>
                  <a:pt x="269" y="170"/>
                  <a:pt x="269" y="170"/>
                  <a:pt x="269" y="170"/>
                </a:cubicBezTo>
                <a:cubicBezTo>
                  <a:pt x="282" y="170"/>
                  <a:pt x="293" y="160"/>
                  <a:pt x="293" y="147"/>
                </a:cubicBezTo>
                <a:cubicBezTo>
                  <a:pt x="293" y="24"/>
                  <a:pt x="293" y="24"/>
                  <a:pt x="293" y="24"/>
                </a:cubicBezTo>
                <a:cubicBezTo>
                  <a:pt x="293" y="11"/>
                  <a:pt x="282" y="0"/>
                  <a:pt x="269" y="0"/>
                </a:cubicBezTo>
                <a:cubicBezTo>
                  <a:pt x="199" y="0"/>
                  <a:pt x="199" y="0"/>
                  <a:pt x="199" y="0"/>
                </a:cubicBezTo>
                <a:cubicBezTo>
                  <a:pt x="199" y="16"/>
                  <a:pt x="199" y="16"/>
                  <a:pt x="199" y="16"/>
                </a:cubicBezTo>
                <a:cubicBezTo>
                  <a:pt x="256" y="16"/>
                  <a:pt x="256" y="16"/>
                  <a:pt x="256" y="16"/>
                </a:cubicBezTo>
                <a:cubicBezTo>
                  <a:pt x="267" y="16"/>
                  <a:pt x="275" y="24"/>
                  <a:pt x="275" y="35"/>
                </a:cubicBezTo>
                <a:cubicBezTo>
                  <a:pt x="275" y="135"/>
                  <a:pt x="275" y="135"/>
                  <a:pt x="275" y="135"/>
                </a:cubicBezTo>
                <a:cubicBezTo>
                  <a:pt x="275" y="146"/>
                  <a:pt x="267" y="154"/>
                  <a:pt x="256" y="154"/>
                </a:cubicBezTo>
                <a:cubicBezTo>
                  <a:pt x="199" y="154"/>
                  <a:pt x="199" y="154"/>
                  <a:pt x="199" y="154"/>
                </a:cubicBezTo>
                <a:lnTo>
                  <a:pt x="199" y="170"/>
                </a:lnTo>
                <a:close/>
                <a:moveTo>
                  <a:pt x="199" y="192"/>
                </a:moveTo>
                <a:cubicBezTo>
                  <a:pt x="175" y="192"/>
                  <a:pt x="175" y="192"/>
                  <a:pt x="175" y="192"/>
                </a:cubicBezTo>
                <a:cubicBezTo>
                  <a:pt x="175" y="170"/>
                  <a:pt x="175" y="170"/>
                  <a:pt x="175" y="170"/>
                </a:cubicBezTo>
                <a:cubicBezTo>
                  <a:pt x="199" y="170"/>
                  <a:pt x="199" y="170"/>
                  <a:pt x="199" y="170"/>
                </a:cubicBezTo>
                <a:cubicBezTo>
                  <a:pt x="199" y="154"/>
                  <a:pt x="199" y="154"/>
                  <a:pt x="199" y="154"/>
                </a:cubicBezTo>
                <a:cubicBezTo>
                  <a:pt x="146" y="154"/>
                  <a:pt x="146" y="154"/>
                  <a:pt x="146" y="154"/>
                </a:cubicBezTo>
                <a:cubicBezTo>
                  <a:pt x="146" y="242"/>
                  <a:pt x="146" y="242"/>
                  <a:pt x="146" y="242"/>
                </a:cubicBezTo>
                <a:cubicBezTo>
                  <a:pt x="199" y="242"/>
                  <a:pt x="199" y="242"/>
                  <a:pt x="199" y="242"/>
                </a:cubicBezTo>
                <a:cubicBezTo>
                  <a:pt x="199" y="214"/>
                  <a:pt x="199" y="214"/>
                  <a:pt x="199" y="214"/>
                </a:cubicBezTo>
                <a:cubicBezTo>
                  <a:pt x="179" y="214"/>
                  <a:pt x="179" y="214"/>
                  <a:pt x="179" y="214"/>
                </a:cubicBezTo>
                <a:cubicBezTo>
                  <a:pt x="177" y="214"/>
                  <a:pt x="175" y="212"/>
                  <a:pt x="175" y="209"/>
                </a:cubicBezTo>
                <a:cubicBezTo>
                  <a:pt x="175" y="207"/>
                  <a:pt x="177" y="205"/>
                  <a:pt x="179" y="205"/>
                </a:cubicBezTo>
                <a:cubicBezTo>
                  <a:pt x="199" y="205"/>
                  <a:pt x="199" y="205"/>
                  <a:pt x="199" y="205"/>
                </a:cubicBezTo>
                <a:cubicBezTo>
                  <a:pt x="199" y="192"/>
                  <a:pt x="199" y="192"/>
                  <a:pt x="199" y="192"/>
                </a:cubicBezTo>
                <a:close/>
                <a:moveTo>
                  <a:pt x="199" y="0"/>
                </a:moveTo>
                <a:cubicBezTo>
                  <a:pt x="146" y="0"/>
                  <a:pt x="146" y="0"/>
                  <a:pt x="146" y="0"/>
                </a:cubicBezTo>
                <a:cubicBezTo>
                  <a:pt x="146" y="16"/>
                  <a:pt x="146" y="16"/>
                  <a:pt x="146" y="16"/>
                </a:cubicBezTo>
                <a:cubicBezTo>
                  <a:pt x="199" y="16"/>
                  <a:pt x="199" y="16"/>
                  <a:pt x="199" y="16"/>
                </a:cubicBezTo>
                <a:lnTo>
                  <a:pt x="199" y="0"/>
                </a:lnTo>
                <a:close/>
                <a:moveTo>
                  <a:pt x="146" y="0"/>
                </a:moveTo>
                <a:cubicBezTo>
                  <a:pt x="23" y="0"/>
                  <a:pt x="23" y="0"/>
                  <a:pt x="23" y="0"/>
                </a:cubicBezTo>
                <a:cubicBezTo>
                  <a:pt x="10" y="0"/>
                  <a:pt x="0" y="11"/>
                  <a:pt x="0" y="24"/>
                </a:cubicBezTo>
                <a:cubicBezTo>
                  <a:pt x="0" y="147"/>
                  <a:pt x="0" y="147"/>
                  <a:pt x="0" y="147"/>
                </a:cubicBezTo>
                <a:cubicBezTo>
                  <a:pt x="0" y="160"/>
                  <a:pt x="10" y="170"/>
                  <a:pt x="23" y="170"/>
                </a:cubicBezTo>
                <a:cubicBezTo>
                  <a:pt x="117" y="170"/>
                  <a:pt x="117" y="170"/>
                  <a:pt x="117" y="170"/>
                </a:cubicBezTo>
                <a:cubicBezTo>
                  <a:pt x="117" y="192"/>
                  <a:pt x="117" y="192"/>
                  <a:pt x="117" y="192"/>
                </a:cubicBezTo>
                <a:cubicBezTo>
                  <a:pt x="75" y="192"/>
                  <a:pt x="75" y="192"/>
                  <a:pt x="75" y="192"/>
                </a:cubicBezTo>
                <a:cubicBezTo>
                  <a:pt x="62" y="192"/>
                  <a:pt x="52" y="203"/>
                  <a:pt x="52" y="216"/>
                </a:cubicBezTo>
                <a:cubicBezTo>
                  <a:pt x="52" y="219"/>
                  <a:pt x="52" y="219"/>
                  <a:pt x="52" y="219"/>
                </a:cubicBezTo>
                <a:cubicBezTo>
                  <a:pt x="52" y="232"/>
                  <a:pt x="62" y="242"/>
                  <a:pt x="75" y="242"/>
                </a:cubicBezTo>
                <a:cubicBezTo>
                  <a:pt x="146" y="242"/>
                  <a:pt x="146" y="242"/>
                  <a:pt x="146" y="242"/>
                </a:cubicBezTo>
                <a:cubicBezTo>
                  <a:pt x="146" y="154"/>
                  <a:pt x="146" y="154"/>
                  <a:pt x="146" y="154"/>
                </a:cubicBezTo>
                <a:cubicBezTo>
                  <a:pt x="37" y="154"/>
                  <a:pt x="37" y="154"/>
                  <a:pt x="37" y="154"/>
                </a:cubicBezTo>
                <a:cubicBezTo>
                  <a:pt x="37" y="154"/>
                  <a:pt x="37" y="154"/>
                  <a:pt x="37" y="154"/>
                </a:cubicBezTo>
                <a:cubicBezTo>
                  <a:pt x="26" y="154"/>
                  <a:pt x="17" y="146"/>
                  <a:pt x="17" y="135"/>
                </a:cubicBezTo>
                <a:cubicBezTo>
                  <a:pt x="17" y="35"/>
                  <a:pt x="17" y="35"/>
                  <a:pt x="17" y="35"/>
                </a:cubicBezTo>
                <a:cubicBezTo>
                  <a:pt x="17" y="24"/>
                  <a:pt x="26" y="16"/>
                  <a:pt x="37" y="16"/>
                </a:cubicBezTo>
                <a:cubicBezTo>
                  <a:pt x="146" y="16"/>
                  <a:pt x="146" y="16"/>
                  <a:pt x="146" y="16"/>
                </a:cubicBezTo>
                <a:lnTo>
                  <a:pt x="146"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55" name="Freeform 46"/>
          <p:cNvSpPr>
            <a:spLocks noEditPoints="1"/>
          </p:cNvSpPr>
          <p:nvPr/>
        </p:nvSpPr>
        <p:spPr bwMode="auto">
          <a:xfrm>
            <a:off x="7026671" y="1967803"/>
            <a:ext cx="614203" cy="716570"/>
          </a:xfrm>
          <a:custGeom>
            <a:avLst/>
            <a:gdLst>
              <a:gd name="T0" fmla="*/ 376 w 376"/>
              <a:gd name="T1" fmla="*/ 43 h 438"/>
              <a:gd name="T2" fmla="*/ 324 w 376"/>
              <a:gd name="T3" fmla="*/ 32 h 438"/>
              <a:gd name="T4" fmla="*/ 334 w 376"/>
              <a:gd name="T5" fmla="*/ 54 h 438"/>
              <a:gd name="T6" fmla="*/ 324 w 376"/>
              <a:gd name="T7" fmla="*/ 59 h 438"/>
              <a:gd name="T8" fmla="*/ 272 w 376"/>
              <a:gd name="T9" fmla="*/ 63 h 438"/>
              <a:gd name="T10" fmla="*/ 304 w 376"/>
              <a:gd name="T11" fmla="*/ 98 h 438"/>
              <a:gd name="T12" fmla="*/ 256 w 376"/>
              <a:gd name="T13" fmla="*/ 81 h 438"/>
              <a:gd name="T14" fmla="*/ 271 w 376"/>
              <a:gd name="T15" fmla="*/ 103 h 438"/>
              <a:gd name="T16" fmla="*/ 241 w 376"/>
              <a:gd name="T17" fmla="*/ 100 h 438"/>
              <a:gd name="T18" fmla="*/ 256 w 376"/>
              <a:gd name="T19" fmla="*/ 122 h 438"/>
              <a:gd name="T20" fmla="*/ 226 w 376"/>
              <a:gd name="T21" fmla="*/ 119 h 438"/>
              <a:gd name="T22" fmla="*/ 240 w 376"/>
              <a:gd name="T23" fmla="*/ 140 h 438"/>
              <a:gd name="T24" fmla="*/ 210 w 376"/>
              <a:gd name="T25" fmla="*/ 138 h 438"/>
              <a:gd name="T26" fmla="*/ 242 w 376"/>
              <a:gd name="T27" fmla="*/ 173 h 438"/>
              <a:gd name="T28" fmla="*/ 195 w 376"/>
              <a:gd name="T29" fmla="*/ 156 h 438"/>
              <a:gd name="T30" fmla="*/ 210 w 376"/>
              <a:gd name="T31" fmla="*/ 178 h 438"/>
              <a:gd name="T32" fmla="*/ 180 w 376"/>
              <a:gd name="T33" fmla="*/ 175 h 438"/>
              <a:gd name="T34" fmla="*/ 194 w 376"/>
              <a:gd name="T35" fmla="*/ 197 h 438"/>
              <a:gd name="T36" fmla="*/ 164 w 376"/>
              <a:gd name="T37" fmla="*/ 194 h 438"/>
              <a:gd name="T38" fmla="*/ 179 w 376"/>
              <a:gd name="T39" fmla="*/ 215 h 438"/>
              <a:gd name="T40" fmla="*/ 149 w 376"/>
              <a:gd name="T41" fmla="*/ 213 h 438"/>
              <a:gd name="T42" fmla="*/ 181 w 376"/>
              <a:gd name="T43" fmla="*/ 248 h 438"/>
              <a:gd name="T44" fmla="*/ 134 w 376"/>
              <a:gd name="T45" fmla="*/ 232 h 438"/>
              <a:gd name="T46" fmla="*/ 148 w 376"/>
              <a:gd name="T47" fmla="*/ 253 h 438"/>
              <a:gd name="T48" fmla="*/ 118 w 376"/>
              <a:gd name="T49" fmla="*/ 250 h 438"/>
              <a:gd name="T50" fmla="*/ 133 w 376"/>
              <a:gd name="T51" fmla="*/ 272 h 438"/>
              <a:gd name="T52" fmla="*/ 103 w 376"/>
              <a:gd name="T53" fmla="*/ 269 h 438"/>
              <a:gd name="T54" fmla="*/ 117 w 376"/>
              <a:gd name="T55" fmla="*/ 290 h 438"/>
              <a:gd name="T56" fmla="*/ 88 w 376"/>
              <a:gd name="T57" fmla="*/ 288 h 438"/>
              <a:gd name="T58" fmla="*/ 119 w 376"/>
              <a:gd name="T59" fmla="*/ 323 h 438"/>
              <a:gd name="T60" fmla="*/ 72 w 376"/>
              <a:gd name="T61" fmla="*/ 307 h 438"/>
              <a:gd name="T62" fmla="*/ 87 w 376"/>
              <a:gd name="T63" fmla="*/ 328 h 438"/>
              <a:gd name="T64" fmla="*/ 57 w 376"/>
              <a:gd name="T65" fmla="*/ 325 h 438"/>
              <a:gd name="T66" fmla="*/ 71 w 376"/>
              <a:gd name="T67" fmla="*/ 347 h 438"/>
              <a:gd name="T68" fmla="*/ 42 w 376"/>
              <a:gd name="T69" fmla="*/ 344 h 438"/>
              <a:gd name="T70" fmla="*/ 56 w 376"/>
              <a:gd name="T71" fmla="*/ 366 h 438"/>
              <a:gd name="T72" fmla="*/ 26 w 376"/>
              <a:gd name="T73" fmla="*/ 363 h 438"/>
              <a:gd name="T74" fmla="*/ 58 w 376"/>
              <a:gd name="T75" fmla="*/ 398 h 438"/>
              <a:gd name="T76" fmla="*/ 0 w 376"/>
              <a:gd name="T77" fmla="*/ 395 h 438"/>
              <a:gd name="T78" fmla="*/ 324 w 376"/>
              <a:gd name="T79" fmla="*/ 106 h 438"/>
              <a:gd name="T80" fmla="*/ 316 w 376"/>
              <a:gd name="T81" fmla="*/ 56 h 438"/>
              <a:gd name="T82" fmla="*/ 324 w 376"/>
              <a:gd name="T83" fmla="*/ 32 h 438"/>
              <a:gd name="T84" fmla="*/ 323 w 376"/>
              <a:gd name="T85" fmla="*/ 0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6" h="438">
                <a:moveTo>
                  <a:pt x="324" y="106"/>
                </a:moveTo>
                <a:cubicBezTo>
                  <a:pt x="376" y="43"/>
                  <a:pt x="376" y="43"/>
                  <a:pt x="376" y="43"/>
                </a:cubicBezTo>
                <a:cubicBezTo>
                  <a:pt x="324" y="1"/>
                  <a:pt x="324" y="1"/>
                  <a:pt x="324" y="1"/>
                </a:cubicBezTo>
                <a:cubicBezTo>
                  <a:pt x="324" y="32"/>
                  <a:pt x="324" y="32"/>
                  <a:pt x="324" y="32"/>
                </a:cubicBezTo>
                <a:cubicBezTo>
                  <a:pt x="327" y="32"/>
                  <a:pt x="330" y="33"/>
                  <a:pt x="332" y="35"/>
                </a:cubicBezTo>
                <a:cubicBezTo>
                  <a:pt x="338" y="40"/>
                  <a:pt x="339" y="49"/>
                  <a:pt x="334" y="54"/>
                </a:cubicBezTo>
                <a:cubicBezTo>
                  <a:pt x="334" y="54"/>
                  <a:pt x="334" y="54"/>
                  <a:pt x="334" y="54"/>
                </a:cubicBezTo>
                <a:cubicBezTo>
                  <a:pt x="332" y="57"/>
                  <a:pt x="328" y="59"/>
                  <a:pt x="324" y="59"/>
                </a:cubicBezTo>
                <a:lnTo>
                  <a:pt x="324" y="106"/>
                </a:lnTo>
                <a:close/>
                <a:moveTo>
                  <a:pt x="272" y="63"/>
                </a:moveTo>
                <a:cubicBezTo>
                  <a:pt x="308" y="92"/>
                  <a:pt x="308" y="92"/>
                  <a:pt x="308" y="92"/>
                </a:cubicBezTo>
                <a:cubicBezTo>
                  <a:pt x="304" y="98"/>
                  <a:pt x="304" y="98"/>
                  <a:pt x="304" y="98"/>
                </a:cubicBezTo>
                <a:cubicBezTo>
                  <a:pt x="267" y="68"/>
                  <a:pt x="267" y="68"/>
                  <a:pt x="267" y="68"/>
                </a:cubicBezTo>
                <a:cubicBezTo>
                  <a:pt x="256" y="81"/>
                  <a:pt x="256" y="81"/>
                  <a:pt x="256" y="81"/>
                </a:cubicBezTo>
                <a:cubicBezTo>
                  <a:pt x="276" y="97"/>
                  <a:pt x="276" y="97"/>
                  <a:pt x="276" y="97"/>
                </a:cubicBezTo>
                <a:cubicBezTo>
                  <a:pt x="271" y="103"/>
                  <a:pt x="271" y="103"/>
                  <a:pt x="271" y="103"/>
                </a:cubicBezTo>
                <a:cubicBezTo>
                  <a:pt x="252" y="87"/>
                  <a:pt x="252" y="87"/>
                  <a:pt x="252" y="87"/>
                </a:cubicBezTo>
                <a:cubicBezTo>
                  <a:pt x="241" y="100"/>
                  <a:pt x="241" y="100"/>
                  <a:pt x="241" y="100"/>
                </a:cubicBezTo>
                <a:cubicBezTo>
                  <a:pt x="260" y="116"/>
                  <a:pt x="260" y="116"/>
                  <a:pt x="260" y="116"/>
                </a:cubicBezTo>
                <a:cubicBezTo>
                  <a:pt x="256" y="122"/>
                  <a:pt x="256" y="122"/>
                  <a:pt x="256" y="122"/>
                </a:cubicBezTo>
                <a:cubicBezTo>
                  <a:pt x="236" y="106"/>
                  <a:pt x="236" y="106"/>
                  <a:pt x="236" y="106"/>
                </a:cubicBezTo>
                <a:cubicBezTo>
                  <a:pt x="226" y="119"/>
                  <a:pt x="226" y="119"/>
                  <a:pt x="226" y="119"/>
                </a:cubicBezTo>
                <a:cubicBezTo>
                  <a:pt x="245" y="135"/>
                  <a:pt x="245" y="135"/>
                  <a:pt x="245" y="135"/>
                </a:cubicBezTo>
                <a:cubicBezTo>
                  <a:pt x="240" y="140"/>
                  <a:pt x="240" y="140"/>
                  <a:pt x="240" y="140"/>
                </a:cubicBezTo>
                <a:cubicBezTo>
                  <a:pt x="221" y="125"/>
                  <a:pt x="221" y="125"/>
                  <a:pt x="221" y="125"/>
                </a:cubicBezTo>
                <a:cubicBezTo>
                  <a:pt x="210" y="138"/>
                  <a:pt x="210" y="138"/>
                  <a:pt x="210" y="138"/>
                </a:cubicBezTo>
                <a:cubicBezTo>
                  <a:pt x="247" y="167"/>
                  <a:pt x="247" y="167"/>
                  <a:pt x="247" y="167"/>
                </a:cubicBezTo>
                <a:cubicBezTo>
                  <a:pt x="242" y="173"/>
                  <a:pt x="242" y="173"/>
                  <a:pt x="242" y="173"/>
                </a:cubicBezTo>
                <a:cubicBezTo>
                  <a:pt x="206" y="143"/>
                  <a:pt x="206" y="143"/>
                  <a:pt x="206" y="143"/>
                </a:cubicBezTo>
                <a:cubicBezTo>
                  <a:pt x="195" y="156"/>
                  <a:pt x="195" y="156"/>
                  <a:pt x="195" y="156"/>
                </a:cubicBezTo>
                <a:cubicBezTo>
                  <a:pt x="214" y="172"/>
                  <a:pt x="214" y="172"/>
                  <a:pt x="214" y="172"/>
                </a:cubicBezTo>
                <a:cubicBezTo>
                  <a:pt x="210" y="178"/>
                  <a:pt x="210" y="178"/>
                  <a:pt x="210" y="178"/>
                </a:cubicBezTo>
                <a:cubicBezTo>
                  <a:pt x="190" y="162"/>
                  <a:pt x="190" y="162"/>
                  <a:pt x="190" y="162"/>
                </a:cubicBezTo>
                <a:cubicBezTo>
                  <a:pt x="180" y="175"/>
                  <a:pt x="180" y="175"/>
                  <a:pt x="180" y="175"/>
                </a:cubicBezTo>
                <a:cubicBezTo>
                  <a:pt x="199" y="191"/>
                  <a:pt x="199" y="191"/>
                  <a:pt x="199" y="191"/>
                </a:cubicBezTo>
                <a:cubicBezTo>
                  <a:pt x="194" y="197"/>
                  <a:pt x="194" y="197"/>
                  <a:pt x="194" y="197"/>
                </a:cubicBezTo>
                <a:cubicBezTo>
                  <a:pt x="175" y="181"/>
                  <a:pt x="175" y="181"/>
                  <a:pt x="175" y="181"/>
                </a:cubicBezTo>
                <a:cubicBezTo>
                  <a:pt x="164" y="194"/>
                  <a:pt x="164" y="194"/>
                  <a:pt x="164" y="194"/>
                </a:cubicBezTo>
                <a:cubicBezTo>
                  <a:pt x="184" y="210"/>
                  <a:pt x="184" y="210"/>
                  <a:pt x="184" y="210"/>
                </a:cubicBezTo>
                <a:cubicBezTo>
                  <a:pt x="179" y="215"/>
                  <a:pt x="179" y="215"/>
                  <a:pt x="179" y="215"/>
                </a:cubicBezTo>
                <a:cubicBezTo>
                  <a:pt x="160" y="200"/>
                  <a:pt x="160" y="200"/>
                  <a:pt x="160" y="200"/>
                </a:cubicBezTo>
                <a:cubicBezTo>
                  <a:pt x="149" y="213"/>
                  <a:pt x="149" y="213"/>
                  <a:pt x="149" y="213"/>
                </a:cubicBezTo>
                <a:cubicBezTo>
                  <a:pt x="185" y="243"/>
                  <a:pt x="185" y="243"/>
                  <a:pt x="185" y="243"/>
                </a:cubicBezTo>
                <a:cubicBezTo>
                  <a:pt x="181" y="248"/>
                  <a:pt x="181" y="248"/>
                  <a:pt x="181" y="248"/>
                </a:cubicBezTo>
                <a:cubicBezTo>
                  <a:pt x="144" y="218"/>
                  <a:pt x="144" y="218"/>
                  <a:pt x="144" y="218"/>
                </a:cubicBezTo>
                <a:cubicBezTo>
                  <a:pt x="134" y="232"/>
                  <a:pt x="134" y="232"/>
                  <a:pt x="134" y="232"/>
                </a:cubicBezTo>
                <a:cubicBezTo>
                  <a:pt x="153" y="247"/>
                  <a:pt x="153" y="247"/>
                  <a:pt x="153" y="247"/>
                </a:cubicBezTo>
                <a:cubicBezTo>
                  <a:pt x="148" y="253"/>
                  <a:pt x="148" y="253"/>
                  <a:pt x="148" y="253"/>
                </a:cubicBezTo>
                <a:cubicBezTo>
                  <a:pt x="129" y="237"/>
                  <a:pt x="129" y="237"/>
                  <a:pt x="129" y="237"/>
                </a:cubicBezTo>
                <a:cubicBezTo>
                  <a:pt x="118" y="250"/>
                  <a:pt x="118" y="250"/>
                  <a:pt x="118" y="250"/>
                </a:cubicBezTo>
                <a:cubicBezTo>
                  <a:pt x="137" y="266"/>
                  <a:pt x="137" y="266"/>
                  <a:pt x="137" y="266"/>
                </a:cubicBezTo>
                <a:cubicBezTo>
                  <a:pt x="133" y="272"/>
                  <a:pt x="133" y="272"/>
                  <a:pt x="133" y="272"/>
                </a:cubicBezTo>
                <a:cubicBezTo>
                  <a:pt x="114" y="256"/>
                  <a:pt x="114" y="256"/>
                  <a:pt x="114" y="256"/>
                </a:cubicBezTo>
                <a:cubicBezTo>
                  <a:pt x="103" y="269"/>
                  <a:pt x="103" y="269"/>
                  <a:pt x="103" y="269"/>
                </a:cubicBezTo>
                <a:cubicBezTo>
                  <a:pt x="122" y="285"/>
                  <a:pt x="122" y="285"/>
                  <a:pt x="122" y="285"/>
                </a:cubicBezTo>
                <a:cubicBezTo>
                  <a:pt x="117" y="290"/>
                  <a:pt x="117" y="290"/>
                  <a:pt x="117" y="290"/>
                </a:cubicBezTo>
                <a:cubicBezTo>
                  <a:pt x="98" y="275"/>
                  <a:pt x="98" y="275"/>
                  <a:pt x="98" y="275"/>
                </a:cubicBezTo>
                <a:cubicBezTo>
                  <a:pt x="88" y="288"/>
                  <a:pt x="88" y="288"/>
                  <a:pt x="88" y="288"/>
                </a:cubicBezTo>
                <a:cubicBezTo>
                  <a:pt x="124" y="318"/>
                  <a:pt x="124" y="318"/>
                  <a:pt x="124" y="318"/>
                </a:cubicBezTo>
                <a:cubicBezTo>
                  <a:pt x="119" y="323"/>
                  <a:pt x="119" y="323"/>
                  <a:pt x="119" y="323"/>
                </a:cubicBezTo>
                <a:cubicBezTo>
                  <a:pt x="83" y="294"/>
                  <a:pt x="83" y="294"/>
                  <a:pt x="83" y="294"/>
                </a:cubicBezTo>
                <a:cubicBezTo>
                  <a:pt x="72" y="307"/>
                  <a:pt x="72" y="307"/>
                  <a:pt x="72" y="307"/>
                </a:cubicBezTo>
                <a:cubicBezTo>
                  <a:pt x="91" y="322"/>
                  <a:pt x="91" y="322"/>
                  <a:pt x="91" y="322"/>
                </a:cubicBezTo>
                <a:cubicBezTo>
                  <a:pt x="87" y="328"/>
                  <a:pt x="87" y="328"/>
                  <a:pt x="87" y="328"/>
                </a:cubicBezTo>
                <a:cubicBezTo>
                  <a:pt x="68" y="312"/>
                  <a:pt x="68" y="312"/>
                  <a:pt x="68" y="312"/>
                </a:cubicBezTo>
                <a:cubicBezTo>
                  <a:pt x="57" y="325"/>
                  <a:pt x="57" y="325"/>
                  <a:pt x="57" y="325"/>
                </a:cubicBezTo>
                <a:cubicBezTo>
                  <a:pt x="76" y="341"/>
                  <a:pt x="76" y="341"/>
                  <a:pt x="76" y="341"/>
                </a:cubicBezTo>
                <a:cubicBezTo>
                  <a:pt x="71" y="347"/>
                  <a:pt x="71" y="347"/>
                  <a:pt x="71" y="347"/>
                </a:cubicBezTo>
                <a:cubicBezTo>
                  <a:pt x="52" y="331"/>
                  <a:pt x="52" y="331"/>
                  <a:pt x="52" y="331"/>
                </a:cubicBezTo>
                <a:cubicBezTo>
                  <a:pt x="42" y="344"/>
                  <a:pt x="42" y="344"/>
                  <a:pt x="42" y="344"/>
                </a:cubicBezTo>
                <a:cubicBezTo>
                  <a:pt x="61" y="360"/>
                  <a:pt x="61" y="360"/>
                  <a:pt x="61" y="360"/>
                </a:cubicBezTo>
                <a:cubicBezTo>
                  <a:pt x="56" y="366"/>
                  <a:pt x="56" y="366"/>
                  <a:pt x="56" y="366"/>
                </a:cubicBezTo>
                <a:cubicBezTo>
                  <a:pt x="37" y="350"/>
                  <a:pt x="37" y="350"/>
                  <a:pt x="37" y="350"/>
                </a:cubicBezTo>
                <a:cubicBezTo>
                  <a:pt x="26" y="363"/>
                  <a:pt x="26" y="363"/>
                  <a:pt x="26" y="363"/>
                </a:cubicBezTo>
                <a:cubicBezTo>
                  <a:pt x="63" y="393"/>
                  <a:pt x="63" y="393"/>
                  <a:pt x="63" y="393"/>
                </a:cubicBezTo>
                <a:cubicBezTo>
                  <a:pt x="58" y="398"/>
                  <a:pt x="58" y="398"/>
                  <a:pt x="58" y="398"/>
                </a:cubicBezTo>
                <a:cubicBezTo>
                  <a:pt x="22" y="369"/>
                  <a:pt x="22" y="369"/>
                  <a:pt x="22" y="369"/>
                </a:cubicBezTo>
                <a:cubicBezTo>
                  <a:pt x="0" y="395"/>
                  <a:pt x="0" y="395"/>
                  <a:pt x="0" y="395"/>
                </a:cubicBezTo>
                <a:cubicBezTo>
                  <a:pt x="53" y="438"/>
                  <a:pt x="53" y="438"/>
                  <a:pt x="53" y="438"/>
                </a:cubicBezTo>
                <a:cubicBezTo>
                  <a:pt x="324" y="106"/>
                  <a:pt x="324" y="106"/>
                  <a:pt x="324" y="106"/>
                </a:cubicBezTo>
                <a:cubicBezTo>
                  <a:pt x="324" y="59"/>
                  <a:pt x="324" y="59"/>
                  <a:pt x="324" y="59"/>
                </a:cubicBezTo>
                <a:cubicBezTo>
                  <a:pt x="321" y="59"/>
                  <a:pt x="318" y="58"/>
                  <a:pt x="316" y="56"/>
                </a:cubicBezTo>
                <a:cubicBezTo>
                  <a:pt x="310" y="51"/>
                  <a:pt x="309" y="43"/>
                  <a:pt x="314" y="37"/>
                </a:cubicBezTo>
                <a:cubicBezTo>
                  <a:pt x="316" y="34"/>
                  <a:pt x="320" y="32"/>
                  <a:pt x="324" y="32"/>
                </a:cubicBezTo>
                <a:cubicBezTo>
                  <a:pt x="324" y="1"/>
                  <a:pt x="324" y="1"/>
                  <a:pt x="324" y="1"/>
                </a:cubicBezTo>
                <a:cubicBezTo>
                  <a:pt x="323" y="0"/>
                  <a:pt x="323" y="0"/>
                  <a:pt x="323" y="0"/>
                </a:cubicBezTo>
                <a:lnTo>
                  <a:pt x="272" y="63"/>
                </a:ln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56" name="Freeform 47"/>
          <p:cNvSpPr>
            <a:spLocks noEditPoints="1"/>
          </p:cNvSpPr>
          <p:nvPr/>
        </p:nvSpPr>
        <p:spPr bwMode="auto">
          <a:xfrm>
            <a:off x="7492084" y="2177299"/>
            <a:ext cx="265441" cy="521358"/>
          </a:xfrm>
          <a:custGeom>
            <a:avLst/>
            <a:gdLst>
              <a:gd name="T0" fmla="*/ 121 w 162"/>
              <a:gd name="T1" fmla="*/ 144 h 319"/>
              <a:gd name="T2" fmla="*/ 128 w 162"/>
              <a:gd name="T3" fmla="*/ 138 h 319"/>
              <a:gd name="T4" fmla="*/ 150 w 162"/>
              <a:gd name="T5" fmla="*/ 80 h 319"/>
              <a:gd name="T6" fmla="*/ 147 w 162"/>
              <a:gd name="T7" fmla="*/ 69 h 319"/>
              <a:gd name="T8" fmla="*/ 156 w 162"/>
              <a:gd name="T9" fmla="*/ 46 h 319"/>
              <a:gd name="T10" fmla="*/ 137 w 162"/>
              <a:gd name="T11" fmla="*/ 3 h 319"/>
              <a:gd name="T12" fmla="*/ 121 w 162"/>
              <a:gd name="T13" fmla="*/ 1 h 319"/>
              <a:gd name="T14" fmla="*/ 121 w 162"/>
              <a:gd name="T15" fmla="*/ 58 h 319"/>
              <a:gd name="T16" fmla="*/ 126 w 162"/>
              <a:gd name="T17" fmla="*/ 61 h 319"/>
              <a:gd name="T18" fmla="*/ 121 w 162"/>
              <a:gd name="T19" fmla="*/ 59 h 319"/>
              <a:gd name="T20" fmla="*/ 121 w 162"/>
              <a:gd name="T21" fmla="*/ 85 h 319"/>
              <a:gd name="T22" fmla="*/ 125 w 162"/>
              <a:gd name="T23" fmla="*/ 75 h 319"/>
              <a:gd name="T24" fmla="*/ 123 w 162"/>
              <a:gd name="T25" fmla="*/ 66 h 319"/>
              <a:gd name="T26" fmla="*/ 139 w 162"/>
              <a:gd name="T27" fmla="*/ 72 h 319"/>
              <a:gd name="T28" fmla="*/ 144 w 162"/>
              <a:gd name="T29" fmla="*/ 83 h 319"/>
              <a:gd name="T30" fmla="*/ 125 w 162"/>
              <a:gd name="T31" fmla="*/ 132 h 319"/>
              <a:gd name="T32" fmla="*/ 121 w 162"/>
              <a:gd name="T33" fmla="*/ 136 h 319"/>
              <a:gd name="T34" fmla="*/ 121 w 162"/>
              <a:gd name="T35" fmla="*/ 144 h 319"/>
              <a:gd name="T36" fmla="*/ 66 w 162"/>
              <a:gd name="T37" fmla="*/ 284 h 319"/>
              <a:gd name="T38" fmla="*/ 121 w 162"/>
              <a:gd name="T39" fmla="*/ 144 h 319"/>
              <a:gd name="T40" fmla="*/ 121 w 162"/>
              <a:gd name="T41" fmla="*/ 144 h 319"/>
              <a:gd name="T42" fmla="*/ 121 w 162"/>
              <a:gd name="T43" fmla="*/ 136 h 319"/>
              <a:gd name="T44" fmla="*/ 114 w 162"/>
              <a:gd name="T45" fmla="*/ 137 h 319"/>
              <a:gd name="T46" fmla="*/ 98 w 162"/>
              <a:gd name="T47" fmla="*/ 130 h 319"/>
              <a:gd name="T48" fmla="*/ 98 w 162"/>
              <a:gd name="T49" fmla="*/ 130 h 319"/>
              <a:gd name="T50" fmla="*/ 106 w 162"/>
              <a:gd name="T51" fmla="*/ 125 h 319"/>
              <a:gd name="T52" fmla="*/ 121 w 162"/>
              <a:gd name="T53" fmla="*/ 85 h 319"/>
              <a:gd name="T54" fmla="*/ 121 w 162"/>
              <a:gd name="T55" fmla="*/ 59 h 319"/>
              <a:gd name="T56" fmla="*/ 85 w 162"/>
              <a:gd name="T57" fmla="*/ 45 h 319"/>
              <a:gd name="T58" fmla="*/ 74 w 162"/>
              <a:gd name="T59" fmla="*/ 51 h 319"/>
              <a:gd name="T60" fmla="*/ 52 w 162"/>
              <a:gd name="T61" fmla="*/ 108 h 319"/>
              <a:gd name="T62" fmla="*/ 54 w 162"/>
              <a:gd name="T63" fmla="*/ 118 h 319"/>
              <a:gd name="T64" fmla="*/ 35 w 162"/>
              <a:gd name="T65" fmla="*/ 168 h 319"/>
              <a:gd name="T66" fmla="*/ 35 w 162"/>
              <a:gd name="T67" fmla="*/ 256 h 319"/>
              <a:gd name="T68" fmla="*/ 39 w 162"/>
              <a:gd name="T69" fmla="*/ 257 h 319"/>
              <a:gd name="T70" fmla="*/ 45 w 162"/>
              <a:gd name="T71" fmla="*/ 268 h 319"/>
              <a:gd name="T72" fmla="*/ 58 w 162"/>
              <a:gd name="T73" fmla="*/ 264 h 319"/>
              <a:gd name="T74" fmla="*/ 64 w 162"/>
              <a:gd name="T75" fmla="*/ 278 h 319"/>
              <a:gd name="T76" fmla="*/ 63 w 162"/>
              <a:gd name="T77" fmla="*/ 281 h 319"/>
              <a:gd name="T78" fmla="*/ 35 w 162"/>
              <a:gd name="T79" fmla="*/ 300 h 319"/>
              <a:gd name="T80" fmla="*/ 35 w 162"/>
              <a:gd name="T81" fmla="*/ 306 h 319"/>
              <a:gd name="T82" fmla="*/ 66 w 162"/>
              <a:gd name="T83" fmla="*/ 284 h 319"/>
              <a:gd name="T84" fmla="*/ 121 w 162"/>
              <a:gd name="T85" fmla="*/ 1 h 319"/>
              <a:gd name="T86" fmla="*/ 121 w 162"/>
              <a:gd name="T87" fmla="*/ 58 h 319"/>
              <a:gd name="T88" fmla="*/ 88 w 162"/>
              <a:gd name="T89" fmla="*/ 36 h 319"/>
              <a:gd name="T90" fmla="*/ 94 w 162"/>
              <a:gd name="T91" fmla="*/ 22 h 319"/>
              <a:gd name="T92" fmla="*/ 121 w 162"/>
              <a:gd name="T93" fmla="*/ 1 h 319"/>
              <a:gd name="T94" fmla="*/ 35 w 162"/>
              <a:gd name="T95" fmla="*/ 168 h 319"/>
              <a:gd name="T96" fmla="*/ 0 w 162"/>
              <a:gd name="T97" fmla="*/ 258 h 319"/>
              <a:gd name="T98" fmla="*/ 15 w 162"/>
              <a:gd name="T99" fmla="*/ 319 h 319"/>
              <a:gd name="T100" fmla="*/ 35 w 162"/>
              <a:gd name="T101" fmla="*/ 306 h 319"/>
              <a:gd name="T102" fmla="*/ 35 w 162"/>
              <a:gd name="T103" fmla="*/ 300 h 319"/>
              <a:gd name="T104" fmla="*/ 33 w 162"/>
              <a:gd name="T105" fmla="*/ 301 h 319"/>
              <a:gd name="T106" fmla="*/ 13 w 162"/>
              <a:gd name="T107" fmla="*/ 294 h 319"/>
              <a:gd name="T108" fmla="*/ 5 w 162"/>
              <a:gd name="T109" fmla="*/ 259 h 319"/>
              <a:gd name="T110" fmla="*/ 5 w 162"/>
              <a:gd name="T111" fmla="*/ 259 h 319"/>
              <a:gd name="T112" fmla="*/ 6 w 162"/>
              <a:gd name="T113" fmla="*/ 256 h 319"/>
              <a:gd name="T114" fmla="*/ 19 w 162"/>
              <a:gd name="T115" fmla="*/ 250 h 319"/>
              <a:gd name="T116" fmla="*/ 26 w 162"/>
              <a:gd name="T117" fmla="*/ 261 h 319"/>
              <a:gd name="T118" fmla="*/ 35 w 162"/>
              <a:gd name="T119" fmla="*/ 256 h 319"/>
              <a:gd name="T120" fmla="*/ 35 w 162"/>
              <a:gd name="T121" fmla="*/ 168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2" h="319">
                <a:moveTo>
                  <a:pt x="121" y="144"/>
                </a:moveTo>
                <a:cubicBezTo>
                  <a:pt x="124" y="143"/>
                  <a:pt x="127" y="141"/>
                  <a:pt x="128" y="138"/>
                </a:cubicBezTo>
                <a:cubicBezTo>
                  <a:pt x="150" y="80"/>
                  <a:pt x="150" y="80"/>
                  <a:pt x="150" y="80"/>
                </a:cubicBezTo>
                <a:cubicBezTo>
                  <a:pt x="152" y="76"/>
                  <a:pt x="150" y="71"/>
                  <a:pt x="147" y="69"/>
                </a:cubicBezTo>
                <a:cubicBezTo>
                  <a:pt x="156" y="46"/>
                  <a:pt x="156" y="46"/>
                  <a:pt x="156" y="46"/>
                </a:cubicBezTo>
                <a:cubicBezTo>
                  <a:pt x="162" y="29"/>
                  <a:pt x="154" y="9"/>
                  <a:pt x="137" y="3"/>
                </a:cubicBezTo>
                <a:cubicBezTo>
                  <a:pt x="132" y="1"/>
                  <a:pt x="126" y="0"/>
                  <a:pt x="121" y="1"/>
                </a:cubicBezTo>
                <a:cubicBezTo>
                  <a:pt x="121" y="58"/>
                  <a:pt x="121" y="58"/>
                  <a:pt x="121" y="58"/>
                </a:cubicBezTo>
                <a:cubicBezTo>
                  <a:pt x="126" y="61"/>
                  <a:pt x="126" y="61"/>
                  <a:pt x="126" y="61"/>
                </a:cubicBezTo>
                <a:cubicBezTo>
                  <a:pt x="121" y="59"/>
                  <a:pt x="121" y="59"/>
                  <a:pt x="121" y="59"/>
                </a:cubicBezTo>
                <a:cubicBezTo>
                  <a:pt x="121" y="85"/>
                  <a:pt x="121" y="85"/>
                  <a:pt x="121" y="85"/>
                </a:cubicBezTo>
                <a:cubicBezTo>
                  <a:pt x="125" y="75"/>
                  <a:pt x="125" y="75"/>
                  <a:pt x="125" y="75"/>
                </a:cubicBezTo>
                <a:cubicBezTo>
                  <a:pt x="126" y="72"/>
                  <a:pt x="126" y="68"/>
                  <a:pt x="123" y="66"/>
                </a:cubicBezTo>
                <a:cubicBezTo>
                  <a:pt x="139" y="72"/>
                  <a:pt x="139" y="72"/>
                  <a:pt x="139" y="72"/>
                </a:cubicBezTo>
                <a:cubicBezTo>
                  <a:pt x="143" y="73"/>
                  <a:pt x="146" y="78"/>
                  <a:pt x="144" y="83"/>
                </a:cubicBezTo>
                <a:cubicBezTo>
                  <a:pt x="125" y="132"/>
                  <a:pt x="125" y="132"/>
                  <a:pt x="125" y="132"/>
                </a:cubicBezTo>
                <a:cubicBezTo>
                  <a:pt x="124" y="134"/>
                  <a:pt x="123" y="135"/>
                  <a:pt x="121" y="136"/>
                </a:cubicBezTo>
                <a:lnTo>
                  <a:pt x="121" y="144"/>
                </a:lnTo>
                <a:close/>
                <a:moveTo>
                  <a:pt x="66" y="284"/>
                </a:moveTo>
                <a:cubicBezTo>
                  <a:pt x="121" y="144"/>
                  <a:pt x="121" y="144"/>
                  <a:pt x="121" y="144"/>
                </a:cubicBezTo>
                <a:cubicBezTo>
                  <a:pt x="121" y="144"/>
                  <a:pt x="121" y="144"/>
                  <a:pt x="121" y="144"/>
                </a:cubicBezTo>
                <a:cubicBezTo>
                  <a:pt x="121" y="136"/>
                  <a:pt x="121" y="136"/>
                  <a:pt x="121" y="136"/>
                </a:cubicBezTo>
                <a:cubicBezTo>
                  <a:pt x="119" y="137"/>
                  <a:pt x="117" y="137"/>
                  <a:pt x="114" y="137"/>
                </a:cubicBezTo>
                <a:cubicBezTo>
                  <a:pt x="98" y="130"/>
                  <a:pt x="98" y="130"/>
                  <a:pt x="98" y="130"/>
                </a:cubicBezTo>
                <a:cubicBezTo>
                  <a:pt x="98" y="130"/>
                  <a:pt x="98" y="130"/>
                  <a:pt x="98" y="130"/>
                </a:cubicBezTo>
                <a:cubicBezTo>
                  <a:pt x="102" y="130"/>
                  <a:pt x="105" y="128"/>
                  <a:pt x="106" y="125"/>
                </a:cubicBezTo>
                <a:cubicBezTo>
                  <a:pt x="121" y="85"/>
                  <a:pt x="121" y="85"/>
                  <a:pt x="121" y="85"/>
                </a:cubicBezTo>
                <a:cubicBezTo>
                  <a:pt x="121" y="59"/>
                  <a:pt x="121" y="59"/>
                  <a:pt x="121" y="59"/>
                </a:cubicBezTo>
                <a:cubicBezTo>
                  <a:pt x="85" y="45"/>
                  <a:pt x="85" y="45"/>
                  <a:pt x="85" y="45"/>
                </a:cubicBezTo>
                <a:cubicBezTo>
                  <a:pt x="80" y="44"/>
                  <a:pt x="76" y="47"/>
                  <a:pt x="74" y="51"/>
                </a:cubicBezTo>
                <a:cubicBezTo>
                  <a:pt x="52" y="108"/>
                  <a:pt x="52" y="108"/>
                  <a:pt x="52" y="108"/>
                </a:cubicBezTo>
                <a:cubicBezTo>
                  <a:pt x="51" y="112"/>
                  <a:pt x="52" y="115"/>
                  <a:pt x="54" y="118"/>
                </a:cubicBezTo>
                <a:cubicBezTo>
                  <a:pt x="35" y="168"/>
                  <a:pt x="35" y="168"/>
                  <a:pt x="35" y="168"/>
                </a:cubicBezTo>
                <a:cubicBezTo>
                  <a:pt x="35" y="256"/>
                  <a:pt x="35" y="256"/>
                  <a:pt x="35" y="256"/>
                </a:cubicBezTo>
                <a:cubicBezTo>
                  <a:pt x="36" y="256"/>
                  <a:pt x="37" y="257"/>
                  <a:pt x="39" y="257"/>
                </a:cubicBezTo>
                <a:cubicBezTo>
                  <a:pt x="43" y="259"/>
                  <a:pt x="46" y="264"/>
                  <a:pt x="45" y="268"/>
                </a:cubicBezTo>
                <a:cubicBezTo>
                  <a:pt x="48" y="264"/>
                  <a:pt x="53" y="263"/>
                  <a:pt x="58" y="264"/>
                </a:cubicBezTo>
                <a:cubicBezTo>
                  <a:pt x="63" y="267"/>
                  <a:pt x="66" y="273"/>
                  <a:pt x="64" y="278"/>
                </a:cubicBezTo>
                <a:cubicBezTo>
                  <a:pt x="63" y="281"/>
                  <a:pt x="63" y="281"/>
                  <a:pt x="63" y="281"/>
                </a:cubicBezTo>
                <a:cubicBezTo>
                  <a:pt x="35" y="300"/>
                  <a:pt x="35" y="300"/>
                  <a:pt x="35" y="300"/>
                </a:cubicBezTo>
                <a:cubicBezTo>
                  <a:pt x="35" y="306"/>
                  <a:pt x="35" y="306"/>
                  <a:pt x="35" y="306"/>
                </a:cubicBezTo>
                <a:cubicBezTo>
                  <a:pt x="66" y="284"/>
                  <a:pt x="66" y="284"/>
                  <a:pt x="66" y="284"/>
                </a:cubicBezTo>
                <a:close/>
                <a:moveTo>
                  <a:pt x="121" y="1"/>
                </a:moveTo>
                <a:cubicBezTo>
                  <a:pt x="121" y="58"/>
                  <a:pt x="121" y="58"/>
                  <a:pt x="121" y="58"/>
                </a:cubicBezTo>
                <a:cubicBezTo>
                  <a:pt x="88" y="36"/>
                  <a:pt x="88" y="36"/>
                  <a:pt x="88" y="36"/>
                </a:cubicBezTo>
                <a:cubicBezTo>
                  <a:pt x="94" y="22"/>
                  <a:pt x="94" y="22"/>
                  <a:pt x="94" y="22"/>
                </a:cubicBezTo>
                <a:cubicBezTo>
                  <a:pt x="98" y="10"/>
                  <a:pt x="109" y="2"/>
                  <a:pt x="121" y="1"/>
                </a:cubicBezTo>
                <a:close/>
                <a:moveTo>
                  <a:pt x="35" y="168"/>
                </a:moveTo>
                <a:cubicBezTo>
                  <a:pt x="0" y="258"/>
                  <a:pt x="0" y="258"/>
                  <a:pt x="0" y="258"/>
                </a:cubicBezTo>
                <a:cubicBezTo>
                  <a:pt x="15" y="319"/>
                  <a:pt x="15" y="319"/>
                  <a:pt x="15" y="319"/>
                </a:cubicBezTo>
                <a:cubicBezTo>
                  <a:pt x="35" y="306"/>
                  <a:pt x="35" y="306"/>
                  <a:pt x="35" y="306"/>
                </a:cubicBezTo>
                <a:cubicBezTo>
                  <a:pt x="35" y="300"/>
                  <a:pt x="35" y="300"/>
                  <a:pt x="35" y="300"/>
                </a:cubicBezTo>
                <a:cubicBezTo>
                  <a:pt x="33" y="301"/>
                  <a:pt x="33" y="301"/>
                  <a:pt x="33" y="301"/>
                </a:cubicBezTo>
                <a:cubicBezTo>
                  <a:pt x="13" y="294"/>
                  <a:pt x="13" y="294"/>
                  <a:pt x="13" y="294"/>
                </a:cubicBezTo>
                <a:cubicBezTo>
                  <a:pt x="5" y="259"/>
                  <a:pt x="5" y="259"/>
                  <a:pt x="5" y="259"/>
                </a:cubicBezTo>
                <a:cubicBezTo>
                  <a:pt x="5" y="259"/>
                  <a:pt x="5" y="259"/>
                  <a:pt x="5" y="259"/>
                </a:cubicBezTo>
                <a:cubicBezTo>
                  <a:pt x="6" y="256"/>
                  <a:pt x="6" y="256"/>
                  <a:pt x="6" y="256"/>
                </a:cubicBezTo>
                <a:cubicBezTo>
                  <a:pt x="8" y="250"/>
                  <a:pt x="14" y="248"/>
                  <a:pt x="19" y="250"/>
                </a:cubicBezTo>
                <a:cubicBezTo>
                  <a:pt x="24" y="251"/>
                  <a:pt x="27" y="256"/>
                  <a:pt x="26" y="261"/>
                </a:cubicBezTo>
                <a:cubicBezTo>
                  <a:pt x="28" y="258"/>
                  <a:pt x="31" y="256"/>
                  <a:pt x="35" y="256"/>
                </a:cubicBezTo>
                <a:lnTo>
                  <a:pt x="35" y="168"/>
                </a:ln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57" name="Freeform 48"/>
          <p:cNvSpPr>
            <a:spLocks noEditPoints="1"/>
          </p:cNvSpPr>
          <p:nvPr/>
        </p:nvSpPr>
        <p:spPr bwMode="auto">
          <a:xfrm>
            <a:off x="6566019" y="2243957"/>
            <a:ext cx="434465" cy="434465"/>
          </a:xfrm>
          <a:custGeom>
            <a:avLst/>
            <a:gdLst>
              <a:gd name="T0" fmla="*/ 133 w 266"/>
              <a:gd name="T1" fmla="*/ 0 h 266"/>
              <a:gd name="T2" fmla="*/ 133 w 266"/>
              <a:gd name="T3" fmla="*/ 0 h 266"/>
              <a:gd name="T4" fmla="*/ 133 w 266"/>
              <a:gd name="T5" fmla="*/ 35 h 266"/>
              <a:gd name="T6" fmla="*/ 150 w 266"/>
              <a:gd name="T7" fmla="*/ 24 h 266"/>
              <a:gd name="T8" fmla="*/ 242 w 266"/>
              <a:gd name="T9" fmla="*/ 117 h 266"/>
              <a:gd name="T10" fmla="*/ 231 w 266"/>
              <a:gd name="T11" fmla="*/ 133 h 266"/>
              <a:gd name="T12" fmla="*/ 242 w 266"/>
              <a:gd name="T13" fmla="*/ 149 h 266"/>
              <a:gd name="T14" fmla="*/ 150 w 266"/>
              <a:gd name="T15" fmla="*/ 242 h 266"/>
              <a:gd name="T16" fmla="*/ 150 w 266"/>
              <a:gd name="T17" fmla="*/ 242 h 266"/>
              <a:gd name="T18" fmla="*/ 133 w 266"/>
              <a:gd name="T19" fmla="*/ 231 h 266"/>
              <a:gd name="T20" fmla="*/ 133 w 266"/>
              <a:gd name="T21" fmla="*/ 266 h 266"/>
              <a:gd name="T22" fmla="*/ 133 w 266"/>
              <a:gd name="T23" fmla="*/ 266 h 266"/>
              <a:gd name="T24" fmla="*/ 266 w 266"/>
              <a:gd name="T25" fmla="*/ 133 h 266"/>
              <a:gd name="T26" fmla="*/ 133 w 266"/>
              <a:gd name="T27" fmla="*/ 0 h 266"/>
              <a:gd name="T28" fmla="*/ 133 w 266"/>
              <a:gd name="T29" fmla="*/ 0 h 266"/>
              <a:gd name="T30" fmla="*/ 133 w 266"/>
              <a:gd name="T31" fmla="*/ 0 h 266"/>
              <a:gd name="T32" fmla="*/ 0 w 266"/>
              <a:gd name="T33" fmla="*/ 133 h 266"/>
              <a:gd name="T34" fmla="*/ 133 w 266"/>
              <a:gd name="T35" fmla="*/ 266 h 266"/>
              <a:gd name="T36" fmla="*/ 133 w 266"/>
              <a:gd name="T37" fmla="*/ 266 h 266"/>
              <a:gd name="T38" fmla="*/ 133 w 266"/>
              <a:gd name="T39" fmla="*/ 231 h 266"/>
              <a:gd name="T40" fmla="*/ 133 w 266"/>
              <a:gd name="T41" fmla="*/ 231 h 266"/>
              <a:gd name="T42" fmla="*/ 117 w 266"/>
              <a:gd name="T43" fmla="*/ 242 h 266"/>
              <a:gd name="T44" fmla="*/ 24 w 266"/>
              <a:gd name="T45" fmla="*/ 149 h 266"/>
              <a:gd name="T46" fmla="*/ 35 w 266"/>
              <a:gd name="T47" fmla="*/ 133 h 266"/>
              <a:gd name="T48" fmla="*/ 24 w 266"/>
              <a:gd name="T49" fmla="*/ 117 h 266"/>
              <a:gd name="T50" fmla="*/ 117 w 266"/>
              <a:gd name="T51" fmla="*/ 24 h 266"/>
              <a:gd name="T52" fmla="*/ 133 w 266"/>
              <a:gd name="T53" fmla="*/ 35 h 266"/>
              <a:gd name="T54" fmla="*/ 133 w 266"/>
              <a:gd name="T55" fmla="*/ 35 h 266"/>
              <a:gd name="T56" fmla="*/ 133 w 266"/>
              <a:gd name="T57"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66" h="266">
                <a:moveTo>
                  <a:pt x="133" y="0"/>
                </a:moveTo>
                <a:cubicBezTo>
                  <a:pt x="133" y="0"/>
                  <a:pt x="133" y="0"/>
                  <a:pt x="133" y="0"/>
                </a:cubicBezTo>
                <a:cubicBezTo>
                  <a:pt x="133" y="35"/>
                  <a:pt x="133" y="35"/>
                  <a:pt x="133" y="35"/>
                </a:cubicBezTo>
                <a:cubicBezTo>
                  <a:pt x="141" y="35"/>
                  <a:pt x="147" y="30"/>
                  <a:pt x="150" y="24"/>
                </a:cubicBezTo>
                <a:cubicBezTo>
                  <a:pt x="197" y="31"/>
                  <a:pt x="235" y="69"/>
                  <a:pt x="242" y="117"/>
                </a:cubicBezTo>
                <a:cubicBezTo>
                  <a:pt x="236" y="119"/>
                  <a:pt x="231" y="125"/>
                  <a:pt x="231" y="133"/>
                </a:cubicBezTo>
                <a:cubicBezTo>
                  <a:pt x="231" y="140"/>
                  <a:pt x="236" y="147"/>
                  <a:pt x="242" y="149"/>
                </a:cubicBezTo>
                <a:cubicBezTo>
                  <a:pt x="235" y="197"/>
                  <a:pt x="197" y="235"/>
                  <a:pt x="150" y="242"/>
                </a:cubicBezTo>
                <a:cubicBezTo>
                  <a:pt x="150" y="242"/>
                  <a:pt x="150" y="242"/>
                  <a:pt x="150" y="242"/>
                </a:cubicBezTo>
                <a:cubicBezTo>
                  <a:pt x="147" y="236"/>
                  <a:pt x="141" y="231"/>
                  <a:pt x="133" y="231"/>
                </a:cubicBezTo>
                <a:cubicBezTo>
                  <a:pt x="133" y="266"/>
                  <a:pt x="133" y="266"/>
                  <a:pt x="133" y="266"/>
                </a:cubicBezTo>
                <a:cubicBezTo>
                  <a:pt x="133" y="266"/>
                  <a:pt x="133" y="266"/>
                  <a:pt x="133" y="266"/>
                </a:cubicBezTo>
                <a:cubicBezTo>
                  <a:pt x="207" y="266"/>
                  <a:pt x="266" y="206"/>
                  <a:pt x="266" y="133"/>
                </a:cubicBezTo>
                <a:cubicBezTo>
                  <a:pt x="266" y="59"/>
                  <a:pt x="207" y="0"/>
                  <a:pt x="133" y="0"/>
                </a:cubicBezTo>
                <a:close/>
                <a:moveTo>
                  <a:pt x="133" y="0"/>
                </a:moveTo>
                <a:cubicBezTo>
                  <a:pt x="133" y="0"/>
                  <a:pt x="133" y="0"/>
                  <a:pt x="133" y="0"/>
                </a:cubicBezTo>
                <a:cubicBezTo>
                  <a:pt x="60" y="0"/>
                  <a:pt x="0" y="59"/>
                  <a:pt x="0" y="133"/>
                </a:cubicBezTo>
                <a:cubicBezTo>
                  <a:pt x="0" y="206"/>
                  <a:pt x="60" y="266"/>
                  <a:pt x="133" y="266"/>
                </a:cubicBezTo>
                <a:cubicBezTo>
                  <a:pt x="133" y="266"/>
                  <a:pt x="133" y="266"/>
                  <a:pt x="133" y="266"/>
                </a:cubicBezTo>
                <a:cubicBezTo>
                  <a:pt x="133" y="231"/>
                  <a:pt x="133" y="231"/>
                  <a:pt x="133" y="231"/>
                </a:cubicBezTo>
                <a:cubicBezTo>
                  <a:pt x="133" y="231"/>
                  <a:pt x="133" y="231"/>
                  <a:pt x="133" y="231"/>
                </a:cubicBezTo>
                <a:cubicBezTo>
                  <a:pt x="126" y="231"/>
                  <a:pt x="120" y="236"/>
                  <a:pt x="117" y="242"/>
                </a:cubicBezTo>
                <a:cubicBezTo>
                  <a:pt x="69" y="235"/>
                  <a:pt x="31" y="197"/>
                  <a:pt x="24" y="149"/>
                </a:cubicBezTo>
                <a:cubicBezTo>
                  <a:pt x="31" y="147"/>
                  <a:pt x="35" y="140"/>
                  <a:pt x="35" y="133"/>
                </a:cubicBezTo>
                <a:cubicBezTo>
                  <a:pt x="35" y="125"/>
                  <a:pt x="31" y="119"/>
                  <a:pt x="24" y="117"/>
                </a:cubicBezTo>
                <a:cubicBezTo>
                  <a:pt x="31" y="69"/>
                  <a:pt x="69" y="31"/>
                  <a:pt x="117" y="24"/>
                </a:cubicBezTo>
                <a:cubicBezTo>
                  <a:pt x="120" y="30"/>
                  <a:pt x="126" y="35"/>
                  <a:pt x="133" y="35"/>
                </a:cubicBezTo>
                <a:cubicBezTo>
                  <a:pt x="133" y="35"/>
                  <a:pt x="133" y="35"/>
                  <a:pt x="133" y="35"/>
                </a:cubicBezTo>
                <a:lnTo>
                  <a:pt x="133"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58" name="Freeform 49"/>
          <p:cNvSpPr>
            <a:spLocks/>
          </p:cNvSpPr>
          <p:nvPr/>
        </p:nvSpPr>
        <p:spPr bwMode="auto">
          <a:xfrm>
            <a:off x="6645771" y="2382033"/>
            <a:ext cx="216637" cy="114270"/>
          </a:xfrm>
          <a:custGeom>
            <a:avLst/>
            <a:gdLst>
              <a:gd name="T0" fmla="*/ 124 w 133"/>
              <a:gd name="T1" fmla="*/ 0 h 70"/>
              <a:gd name="T2" fmla="*/ 93 w 133"/>
              <a:gd name="T3" fmla="*/ 30 h 70"/>
              <a:gd name="T4" fmla="*/ 84 w 133"/>
              <a:gd name="T5" fmla="*/ 28 h 70"/>
              <a:gd name="T6" fmla="*/ 65 w 133"/>
              <a:gd name="T7" fmla="*/ 42 h 70"/>
              <a:gd name="T8" fmla="*/ 0 w 133"/>
              <a:gd name="T9" fmla="*/ 42 h 70"/>
              <a:gd name="T10" fmla="*/ 0 w 133"/>
              <a:gd name="T11" fmla="*/ 56 h 70"/>
              <a:gd name="T12" fmla="*/ 65 w 133"/>
              <a:gd name="T13" fmla="*/ 56 h 70"/>
              <a:gd name="T14" fmla="*/ 84 w 133"/>
              <a:gd name="T15" fmla="*/ 70 h 70"/>
              <a:gd name="T16" fmla="*/ 105 w 133"/>
              <a:gd name="T17" fmla="*/ 49 h 70"/>
              <a:gd name="T18" fmla="*/ 103 w 133"/>
              <a:gd name="T19" fmla="*/ 40 h 70"/>
              <a:gd name="T20" fmla="*/ 133 w 133"/>
              <a:gd name="T21" fmla="*/ 9 h 70"/>
              <a:gd name="T22" fmla="*/ 124 w 133"/>
              <a:gd name="T23"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3" h="70">
                <a:moveTo>
                  <a:pt x="124" y="0"/>
                </a:moveTo>
                <a:cubicBezTo>
                  <a:pt x="93" y="30"/>
                  <a:pt x="93" y="30"/>
                  <a:pt x="93" y="30"/>
                </a:cubicBezTo>
                <a:cubicBezTo>
                  <a:pt x="91" y="29"/>
                  <a:pt x="88" y="28"/>
                  <a:pt x="84" y="28"/>
                </a:cubicBezTo>
                <a:cubicBezTo>
                  <a:pt x="75" y="28"/>
                  <a:pt x="67" y="34"/>
                  <a:pt x="65" y="42"/>
                </a:cubicBezTo>
                <a:cubicBezTo>
                  <a:pt x="0" y="42"/>
                  <a:pt x="0" y="42"/>
                  <a:pt x="0" y="42"/>
                </a:cubicBezTo>
                <a:cubicBezTo>
                  <a:pt x="0" y="56"/>
                  <a:pt x="0" y="56"/>
                  <a:pt x="0" y="56"/>
                </a:cubicBezTo>
                <a:cubicBezTo>
                  <a:pt x="65" y="56"/>
                  <a:pt x="65" y="56"/>
                  <a:pt x="65" y="56"/>
                </a:cubicBezTo>
                <a:cubicBezTo>
                  <a:pt x="67" y="64"/>
                  <a:pt x="75" y="70"/>
                  <a:pt x="84" y="70"/>
                </a:cubicBezTo>
                <a:cubicBezTo>
                  <a:pt x="96" y="70"/>
                  <a:pt x="105" y="60"/>
                  <a:pt x="105" y="49"/>
                </a:cubicBezTo>
                <a:cubicBezTo>
                  <a:pt x="105" y="46"/>
                  <a:pt x="104" y="43"/>
                  <a:pt x="103" y="40"/>
                </a:cubicBezTo>
                <a:cubicBezTo>
                  <a:pt x="133" y="9"/>
                  <a:pt x="133" y="9"/>
                  <a:pt x="133" y="9"/>
                </a:cubicBezTo>
                <a:lnTo>
                  <a:pt x="124"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grpSp>
        <p:nvGrpSpPr>
          <p:cNvPr id="59" name="Group 126"/>
          <p:cNvGrpSpPr/>
          <p:nvPr/>
        </p:nvGrpSpPr>
        <p:grpSpPr>
          <a:xfrm>
            <a:off x="6739805" y="2803404"/>
            <a:ext cx="340430" cy="323766"/>
            <a:chOff x="8505825" y="3605213"/>
            <a:chExt cx="454025" cy="431800"/>
          </a:xfrm>
          <a:solidFill>
            <a:schemeClr val="tx2">
              <a:lumMod val="20000"/>
              <a:lumOff val="80000"/>
            </a:schemeClr>
          </a:solidFill>
        </p:grpSpPr>
        <p:sp>
          <p:nvSpPr>
            <p:cNvPr id="60" name="Freeform 50"/>
            <p:cNvSpPr>
              <a:spLocks/>
            </p:cNvSpPr>
            <p:nvPr/>
          </p:nvSpPr>
          <p:spPr bwMode="auto">
            <a:xfrm>
              <a:off x="8505825" y="3694113"/>
              <a:ext cx="454025" cy="342900"/>
            </a:xfrm>
            <a:custGeom>
              <a:avLst/>
              <a:gdLst>
                <a:gd name="T0" fmla="*/ 146 w 208"/>
                <a:gd name="T1" fmla="*/ 0 h 157"/>
                <a:gd name="T2" fmla="*/ 104 w 208"/>
                <a:gd name="T3" fmla="*/ 15 h 157"/>
                <a:gd name="T4" fmla="*/ 62 w 208"/>
                <a:gd name="T5" fmla="*/ 0 h 157"/>
                <a:gd name="T6" fmla="*/ 0 w 208"/>
                <a:gd name="T7" fmla="*/ 60 h 157"/>
                <a:gd name="T8" fmla="*/ 107 w 208"/>
                <a:gd name="T9" fmla="*/ 157 h 157"/>
                <a:gd name="T10" fmla="*/ 208 w 208"/>
                <a:gd name="T11" fmla="*/ 60 h 157"/>
                <a:gd name="T12" fmla="*/ 146 w 208"/>
                <a:gd name="T13" fmla="*/ 0 h 157"/>
              </a:gdLst>
              <a:ahLst/>
              <a:cxnLst>
                <a:cxn ang="0">
                  <a:pos x="T0" y="T1"/>
                </a:cxn>
                <a:cxn ang="0">
                  <a:pos x="T2" y="T3"/>
                </a:cxn>
                <a:cxn ang="0">
                  <a:pos x="T4" y="T5"/>
                </a:cxn>
                <a:cxn ang="0">
                  <a:pos x="T6" y="T7"/>
                </a:cxn>
                <a:cxn ang="0">
                  <a:pos x="T8" y="T9"/>
                </a:cxn>
                <a:cxn ang="0">
                  <a:pos x="T10" y="T11"/>
                </a:cxn>
                <a:cxn ang="0">
                  <a:pos x="T12" y="T13"/>
                </a:cxn>
              </a:cxnLst>
              <a:rect l="0" t="0" r="r" b="b"/>
              <a:pathLst>
                <a:path w="208" h="157">
                  <a:moveTo>
                    <a:pt x="146" y="0"/>
                  </a:moveTo>
                  <a:cubicBezTo>
                    <a:pt x="130" y="0"/>
                    <a:pt x="115" y="6"/>
                    <a:pt x="104" y="15"/>
                  </a:cubicBezTo>
                  <a:cubicBezTo>
                    <a:pt x="93" y="6"/>
                    <a:pt x="78" y="0"/>
                    <a:pt x="62" y="0"/>
                  </a:cubicBezTo>
                  <a:cubicBezTo>
                    <a:pt x="28" y="0"/>
                    <a:pt x="0" y="27"/>
                    <a:pt x="0" y="60"/>
                  </a:cubicBezTo>
                  <a:cubicBezTo>
                    <a:pt x="0" y="98"/>
                    <a:pt x="31" y="157"/>
                    <a:pt x="107" y="157"/>
                  </a:cubicBezTo>
                  <a:cubicBezTo>
                    <a:pt x="185" y="157"/>
                    <a:pt x="208" y="95"/>
                    <a:pt x="208" y="60"/>
                  </a:cubicBezTo>
                  <a:cubicBezTo>
                    <a:pt x="208" y="27"/>
                    <a:pt x="180" y="0"/>
                    <a:pt x="146"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61" name="Freeform 51"/>
            <p:cNvSpPr>
              <a:spLocks/>
            </p:cNvSpPr>
            <p:nvPr/>
          </p:nvSpPr>
          <p:spPr bwMode="auto">
            <a:xfrm>
              <a:off x="8709025" y="3605213"/>
              <a:ext cx="123825" cy="157163"/>
            </a:xfrm>
            <a:custGeom>
              <a:avLst/>
              <a:gdLst>
                <a:gd name="T0" fmla="*/ 12 w 57"/>
                <a:gd name="T1" fmla="*/ 72 h 72"/>
                <a:gd name="T2" fmla="*/ 27 w 57"/>
                <a:gd name="T3" fmla="*/ 0 h 72"/>
                <a:gd name="T4" fmla="*/ 57 w 57"/>
                <a:gd name="T5" fmla="*/ 6 h 72"/>
                <a:gd name="T6" fmla="*/ 12 w 57"/>
                <a:gd name="T7" fmla="*/ 72 h 72"/>
              </a:gdLst>
              <a:ahLst/>
              <a:cxnLst>
                <a:cxn ang="0">
                  <a:pos x="T0" y="T1"/>
                </a:cxn>
                <a:cxn ang="0">
                  <a:pos x="T2" y="T3"/>
                </a:cxn>
                <a:cxn ang="0">
                  <a:pos x="T4" y="T5"/>
                </a:cxn>
                <a:cxn ang="0">
                  <a:pos x="T6" y="T7"/>
                </a:cxn>
              </a:cxnLst>
              <a:rect l="0" t="0" r="r" b="b"/>
              <a:pathLst>
                <a:path w="57" h="72">
                  <a:moveTo>
                    <a:pt x="12" y="72"/>
                  </a:moveTo>
                  <a:cubicBezTo>
                    <a:pt x="0" y="48"/>
                    <a:pt x="7" y="20"/>
                    <a:pt x="27" y="0"/>
                  </a:cubicBezTo>
                  <a:cubicBezTo>
                    <a:pt x="57" y="6"/>
                    <a:pt x="57" y="6"/>
                    <a:pt x="57" y="6"/>
                  </a:cubicBezTo>
                  <a:cubicBezTo>
                    <a:pt x="29" y="21"/>
                    <a:pt x="12" y="37"/>
                    <a:pt x="12" y="7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grpSp>
      <p:sp>
        <p:nvSpPr>
          <p:cNvPr id="62" name="Freeform 52"/>
          <p:cNvSpPr>
            <a:spLocks/>
          </p:cNvSpPr>
          <p:nvPr/>
        </p:nvSpPr>
        <p:spPr bwMode="auto">
          <a:xfrm>
            <a:off x="5689947" y="876284"/>
            <a:ext cx="509455" cy="414230"/>
          </a:xfrm>
          <a:custGeom>
            <a:avLst/>
            <a:gdLst>
              <a:gd name="T0" fmla="*/ 312 w 312"/>
              <a:gd name="T1" fmla="*/ 86 h 253"/>
              <a:gd name="T2" fmla="*/ 305 w 312"/>
              <a:gd name="T3" fmla="*/ 75 h 253"/>
              <a:gd name="T4" fmla="*/ 79 w 312"/>
              <a:gd name="T5" fmla="*/ 226 h 253"/>
              <a:gd name="T6" fmla="*/ 28 w 312"/>
              <a:gd name="T7" fmla="*/ 214 h 253"/>
              <a:gd name="T8" fmla="*/ 35 w 312"/>
              <a:gd name="T9" fmla="*/ 162 h 253"/>
              <a:gd name="T10" fmla="*/ 262 w 312"/>
              <a:gd name="T11" fmla="*/ 11 h 253"/>
              <a:gd name="T12" fmla="*/ 254 w 312"/>
              <a:gd name="T13" fmla="*/ 0 h 253"/>
              <a:gd name="T14" fmla="*/ 26 w 312"/>
              <a:gd name="T15" fmla="*/ 153 h 253"/>
              <a:gd name="T16" fmla="*/ 15 w 312"/>
              <a:gd name="T17" fmla="*/ 222 h 253"/>
              <a:gd name="T18" fmla="*/ 83 w 312"/>
              <a:gd name="T19" fmla="*/ 239 h 253"/>
              <a:gd name="T20" fmla="*/ 312 w 312"/>
              <a:gd name="T21" fmla="*/ 8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2" h="253">
                <a:moveTo>
                  <a:pt x="312" y="86"/>
                </a:moveTo>
                <a:cubicBezTo>
                  <a:pt x="305" y="75"/>
                  <a:pt x="305" y="75"/>
                  <a:pt x="305" y="75"/>
                </a:cubicBezTo>
                <a:cubicBezTo>
                  <a:pt x="79" y="226"/>
                  <a:pt x="79" y="226"/>
                  <a:pt x="79" y="226"/>
                </a:cubicBezTo>
                <a:cubicBezTo>
                  <a:pt x="63" y="237"/>
                  <a:pt x="40" y="231"/>
                  <a:pt x="28" y="214"/>
                </a:cubicBezTo>
                <a:cubicBezTo>
                  <a:pt x="16" y="196"/>
                  <a:pt x="19" y="173"/>
                  <a:pt x="35" y="162"/>
                </a:cubicBezTo>
                <a:cubicBezTo>
                  <a:pt x="262" y="11"/>
                  <a:pt x="262" y="11"/>
                  <a:pt x="262" y="11"/>
                </a:cubicBezTo>
                <a:cubicBezTo>
                  <a:pt x="254" y="0"/>
                  <a:pt x="254" y="0"/>
                  <a:pt x="254" y="0"/>
                </a:cubicBezTo>
                <a:cubicBezTo>
                  <a:pt x="26" y="153"/>
                  <a:pt x="26" y="153"/>
                  <a:pt x="26" y="153"/>
                </a:cubicBezTo>
                <a:cubicBezTo>
                  <a:pt x="4" y="167"/>
                  <a:pt x="0" y="198"/>
                  <a:pt x="15" y="222"/>
                </a:cubicBezTo>
                <a:cubicBezTo>
                  <a:pt x="31" y="246"/>
                  <a:pt x="62" y="253"/>
                  <a:pt x="83" y="239"/>
                </a:cubicBezTo>
                <a:lnTo>
                  <a:pt x="312" y="86"/>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3" name="Freeform 53"/>
          <p:cNvSpPr>
            <a:spLocks/>
          </p:cNvSpPr>
          <p:nvPr/>
        </p:nvSpPr>
        <p:spPr bwMode="auto">
          <a:xfrm>
            <a:off x="6076800" y="853669"/>
            <a:ext cx="140457" cy="192831"/>
          </a:xfrm>
          <a:custGeom>
            <a:avLst/>
            <a:gdLst>
              <a:gd name="T0" fmla="*/ 80 w 86"/>
              <a:gd name="T1" fmla="*/ 115 h 118"/>
              <a:gd name="T2" fmla="*/ 68 w 86"/>
              <a:gd name="T3" fmla="*/ 113 h 118"/>
              <a:gd name="T4" fmla="*/ 3 w 86"/>
              <a:gd name="T5" fmla="*/ 16 h 118"/>
              <a:gd name="T6" fmla="*/ 6 w 86"/>
              <a:gd name="T7" fmla="*/ 3 h 118"/>
              <a:gd name="T8" fmla="*/ 19 w 86"/>
              <a:gd name="T9" fmla="*/ 6 h 118"/>
              <a:gd name="T10" fmla="*/ 83 w 86"/>
              <a:gd name="T11" fmla="*/ 102 h 118"/>
              <a:gd name="T12" fmla="*/ 80 w 86"/>
              <a:gd name="T13" fmla="*/ 115 h 118"/>
            </a:gdLst>
            <a:ahLst/>
            <a:cxnLst>
              <a:cxn ang="0">
                <a:pos x="T0" y="T1"/>
              </a:cxn>
              <a:cxn ang="0">
                <a:pos x="T2" y="T3"/>
              </a:cxn>
              <a:cxn ang="0">
                <a:pos x="T4" y="T5"/>
              </a:cxn>
              <a:cxn ang="0">
                <a:pos x="T6" y="T7"/>
              </a:cxn>
              <a:cxn ang="0">
                <a:pos x="T8" y="T9"/>
              </a:cxn>
              <a:cxn ang="0">
                <a:pos x="T10" y="T11"/>
              </a:cxn>
              <a:cxn ang="0">
                <a:pos x="T12" y="T13"/>
              </a:cxn>
            </a:cxnLst>
            <a:rect l="0" t="0" r="r" b="b"/>
            <a:pathLst>
              <a:path w="86" h="118">
                <a:moveTo>
                  <a:pt x="80" y="115"/>
                </a:moveTo>
                <a:cubicBezTo>
                  <a:pt x="76" y="118"/>
                  <a:pt x="70" y="117"/>
                  <a:pt x="68" y="113"/>
                </a:cubicBezTo>
                <a:cubicBezTo>
                  <a:pt x="3" y="16"/>
                  <a:pt x="3" y="16"/>
                  <a:pt x="3" y="16"/>
                </a:cubicBezTo>
                <a:cubicBezTo>
                  <a:pt x="0" y="12"/>
                  <a:pt x="1" y="6"/>
                  <a:pt x="6" y="3"/>
                </a:cubicBezTo>
                <a:cubicBezTo>
                  <a:pt x="10" y="0"/>
                  <a:pt x="16" y="2"/>
                  <a:pt x="19" y="6"/>
                </a:cubicBezTo>
                <a:cubicBezTo>
                  <a:pt x="83" y="102"/>
                  <a:pt x="83" y="102"/>
                  <a:pt x="83" y="102"/>
                </a:cubicBezTo>
                <a:cubicBezTo>
                  <a:pt x="86" y="107"/>
                  <a:pt x="85" y="112"/>
                  <a:pt x="80" y="115"/>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4" name="Freeform 54"/>
          <p:cNvSpPr>
            <a:spLocks/>
          </p:cNvSpPr>
          <p:nvPr/>
        </p:nvSpPr>
        <p:spPr bwMode="auto">
          <a:xfrm>
            <a:off x="5756605" y="985793"/>
            <a:ext cx="385662" cy="252347"/>
          </a:xfrm>
          <a:custGeom>
            <a:avLst/>
            <a:gdLst>
              <a:gd name="T0" fmla="*/ 236 w 236"/>
              <a:gd name="T1" fmla="*/ 13 h 154"/>
              <a:gd name="T2" fmla="*/ 227 w 236"/>
              <a:gd name="T3" fmla="*/ 0 h 154"/>
              <a:gd name="T4" fmla="*/ 25 w 236"/>
              <a:gd name="T5" fmla="*/ 135 h 154"/>
              <a:gd name="T6" fmla="*/ 0 w 236"/>
              <a:gd name="T7" fmla="*/ 136 h 154"/>
              <a:gd name="T8" fmla="*/ 1 w 236"/>
              <a:gd name="T9" fmla="*/ 138 h 154"/>
              <a:gd name="T10" fmla="*/ 36 w 236"/>
              <a:gd name="T11" fmla="*/ 146 h 154"/>
              <a:gd name="T12" fmla="*/ 236 w 236"/>
              <a:gd name="T13" fmla="*/ 13 h 154"/>
            </a:gdLst>
            <a:ahLst/>
            <a:cxnLst>
              <a:cxn ang="0">
                <a:pos x="T0" y="T1"/>
              </a:cxn>
              <a:cxn ang="0">
                <a:pos x="T2" y="T3"/>
              </a:cxn>
              <a:cxn ang="0">
                <a:pos x="T4" y="T5"/>
              </a:cxn>
              <a:cxn ang="0">
                <a:pos x="T6" y="T7"/>
              </a:cxn>
              <a:cxn ang="0">
                <a:pos x="T8" y="T9"/>
              </a:cxn>
              <a:cxn ang="0">
                <a:pos x="T10" y="T11"/>
              </a:cxn>
              <a:cxn ang="0">
                <a:pos x="T12" y="T13"/>
              </a:cxn>
            </a:cxnLst>
            <a:rect l="0" t="0" r="r" b="b"/>
            <a:pathLst>
              <a:path w="236" h="154">
                <a:moveTo>
                  <a:pt x="236" y="13"/>
                </a:moveTo>
                <a:cubicBezTo>
                  <a:pt x="227" y="0"/>
                  <a:pt x="227" y="0"/>
                  <a:pt x="227" y="0"/>
                </a:cubicBezTo>
                <a:cubicBezTo>
                  <a:pt x="25" y="135"/>
                  <a:pt x="25" y="135"/>
                  <a:pt x="25" y="135"/>
                </a:cubicBezTo>
                <a:cubicBezTo>
                  <a:pt x="17" y="140"/>
                  <a:pt x="8" y="140"/>
                  <a:pt x="0" y="136"/>
                </a:cubicBezTo>
                <a:cubicBezTo>
                  <a:pt x="0" y="137"/>
                  <a:pt x="0" y="137"/>
                  <a:pt x="1" y="138"/>
                </a:cubicBezTo>
                <a:cubicBezTo>
                  <a:pt x="9" y="150"/>
                  <a:pt x="25" y="154"/>
                  <a:pt x="36" y="146"/>
                </a:cubicBezTo>
                <a:lnTo>
                  <a:pt x="236" y="13"/>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5" name="Freeform 55"/>
          <p:cNvSpPr>
            <a:spLocks noEditPoints="1"/>
          </p:cNvSpPr>
          <p:nvPr/>
        </p:nvSpPr>
        <p:spPr bwMode="auto">
          <a:xfrm>
            <a:off x="5442362" y="1207192"/>
            <a:ext cx="222589" cy="390423"/>
          </a:xfrm>
          <a:custGeom>
            <a:avLst/>
            <a:gdLst>
              <a:gd name="T0" fmla="*/ 59 w 136"/>
              <a:gd name="T1" fmla="*/ 203 h 239"/>
              <a:gd name="T2" fmla="*/ 54 w 136"/>
              <a:gd name="T3" fmla="*/ 203 h 239"/>
              <a:gd name="T4" fmla="*/ 54 w 136"/>
              <a:gd name="T5" fmla="*/ 239 h 239"/>
              <a:gd name="T6" fmla="*/ 72 w 136"/>
              <a:gd name="T7" fmla="*/ 226 h 239"/>
              <a:gd name="T8" fmla="*/ 59 w 136"/>
              <a:gd name="T9" fmla="*/ 203 h 239"/>
              <a:gd name="T10" fmla="*/ 54 w 136"/>
              <a:gd name="T11" fmla="*/ 187 h 239"/>
              <a:gd name="T12" fmla="*/ 54 w 136"/>
              <a:gd name="T13" fmla="*/ 82 h 239"/>
              <a:gd name="T14" fmla="*/ 81 w 136"/>
              <a:gd name="T15" fmla="*/ 74 h 239"/>
              <a:gd name="T16" fmla="*/ 97 w 136"/>
              <a:gd name="T17" fmla="*/ 13 h 239"/>
              <a:gd name="T18" fmla="*/ 114 w 136"/>
              <a:gd name="T19" fmla="*/ 2 h 239"/>
              <a:gd name="T20" fmla="*/ 124 w 136"/>
              <a:gd name="T21" fmla="*/ 20 h 239"/>
              <a:gd name="T22" fmla="*/ 109 w 136"/>
              <a:gd name="T23" fmla="*/ 81 h 239"/>
              <a:gd name="T24" fmla="*/ 130 w 136"/>
              <a:gd name="T25" fmla="*/ 134 h 239"/>
              <a:gd name="T26" fmla="*/ 122 w 136"/>
              <a:gd name="T27" fmla="*/ 164 h 239"/>
              <a:gd name="T28" fmla="*/ 122 w 136"/>
              <a:gd name="T29" fmla="*/ 164 h 239"/>
              <a:gd name="T30" fmla="*/ 136 w 136"/>
              <a:gd name="T31" fmla="*/ 187 h 239"/>
              <a:gd name="T32" fmla="*/ 131 w 136"/>
              <a:gd name="T33" fmla="*/ 207 h 239"/>
              <a:gd name="T34" fmla="*/ 54 w 136"/>
              <a:gd name="T35" fmla="*/ 187 h 239"/>
              <a:gd name="T36" fmla="*/ 54 w 136"/>
              <a:gd name="T37" fmla="*/ 203 h 239"/>
              <a:gd name="T38" fmla="*/ 36 w 136"/>
              <a:gd name="T39" fmla="*/ 216 h 239"/>
              <a:gd name="T40" fmla="*/ 50 w 136"/>
              <a:gd name="T41" fmla="*/ 239 h 239"/>
              <a:gd name="T42" fmla="*/ 54 w 136"/>
              <a:gd name="T43" fmla="*/ 239 h 239"/>
              <a:gd name="T44" fmla="*/ 54 w 136"/>
              <a:gd name="T45" fmla="*/ 203 h 239"/>
              <a:gd name="T46" fmla="*/ 54 w 136"/>
              <a:gd name="T47" fmla="*/ 82 h 239"/>
              <a:gd name="T48" fmla="*/ 54 w 136"/>
              <a:gd name="T49" fmla="*/ 187 h 239"/>
              <a:gd name="T50" fmla="*/ 0 w 136"/>
              <a:gd name="T51" fmla="*/ 173 h 239"/>
              <a:gd name="T52" fmla="*/ 5 w 136"/>
              <a:gd name="T53" fmla="*/ 152 h 239"/>
              <a:gd name="T54" fmla="*/ 29 w 136"/>
              <a:gd name="T55" fmla="*/ 140 h 239"/>
              <a:gd name="T56" fmla="*/ 37 w 136"/>
              <a:gd name="T57" fmla="*/ 109 h 239"/>
              <a:gd name="T58" fmla="*/ 54 w 136"/>
              <a:gd name="T59" fmla="*/ 82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6" h="239">
                <a:moveTo>
                  <a:pt x="59" y="203"/>
                </a:moveTo>
                <a:cubicBezTo>
                  <a:pt x="57" y="203"/>
                  <a:pt x="56" y="203"/>
                  <a:pt x="54" y="203"/>
                </a:cubicBezTo>
                <a:cubicBezTo>
                  <a:pt x="54" y="239"/>
                  <a:pt x="54" y="239"/>
                  <a:pt x="54" y="239"/>
                </a:cubicBezTo>
                <a:cubicBezTo>
                  <a:pt x="62" y="239"/>
                  <a:pt x="70" y="234"/>
                  <a:pt x="72" y="226"/>
                </a:cubicBezTo>
                <a:cubicBezTo>
                  <a:pt x="74" y="216"/>
                  <a:pt x="69" y="206"/>
                  <a:pt x="59" y="203"/>
                </a:cubicBezTo>
                <a:close/>
                <a:moveTo>
                  <a:pt x="54" y="187"/>
                </a:moveTo>
                <a:cubicBezTo>
                  <a:pt x="54" y="82"/>
                  <a:pt x="54" y="82"/>
                  <a:pt x="54" y="82"/>
                </a:cubicBezTo>
                <a:cubicBezTo>
                  <a:pt x="62" y="76"/>
                  <a:pt x="71" y="74"/>
                  <a:pt x="81" y="74"/>
                </a:cubicBezTo>
                <a:cubicBezTo>
                  <a:pt x="97" y="13"/>
                  <a:pt x="97" y="13"/>
                  <a:pt x="97" y="13"/>
                </a:cubicBezTo>
                <a:cubicBezTo>
                  <a:pt x="99" y="5"/>
                  <a:pt x="107" y="0"/>
                  <a:pt x="114" y="2"/>
                </a:cubicBezTo>
                <a:cubicBezTo>
                  <a:pt x="122" y="4"/>
                  <a:pt x="126" y="12"/>
                  <a:pt x="124" y="20"/>
                </a:cubicBezTo>
                <a:cubicBezTo>
                  <a:pt x="109" y="81"/>
                  <a:pt x="109" y="81"/>
                  <a:pt x="109" y="81"/>
                </a:cubicBezTo>
                <a:cubicBezTo>
                  <a:pt x="125" y="90"/>
                  <a:pt x="136" y="109"/>
                  <a:pt x="130" y="134"/>
                </a:cubicBezTo>
                <a:cubicBezTo>
                  <a:pt x="130" y="134"/>
                  <a:pt x="125" y="154"/>
                  <a:pt x="122" y="164"/>
                </a:cubicBezTo>
                <a:cubicBezTo>
                  <a:pt x="122" y="164"/>
                  <a:pt x="122" y="164"/>
                  <a:pt x="122" y="164"/>
                </a:cubicBezTo>
                <a:cubicBezTo>
                  <a:pt x="118" y="178"/>
                  <a:pt x="136" y="187"/>
                  <a:pt x="136" y="187"/>
                </a:cubicBezTo>
                <a:cubicBezTo>
                  <a:pt x="131" y="207"/>
                  <a:pt x="131" y="207"/>
                  <a:pt x="131" y="207"/>
                </a:cubicBezTo>
                <a:lnTo>
                  <a:pt x="54" y="187"/>
                </a:lnTo>
                <a:close/>
                <a:moveTo>
                  <a:pt x="54" y="203"/>
                </a:moveTo>
                <a:cubicBezTo>
                  <a:pt x="46" y="203"/>
                  <a:pt x="38" y="208"/>
                  <a:pt x="36" y="216"/>
                </a:cubicBezTo>
                <a:cubicBezTo>
                  <a:pt x="34" y="226"/>
                  <a:pt x="40" y="236"/>
                  <a:pt x="50" y="239"/>
                </a:cubicBezTo>
                <a:cubicBezTo>
                  <a:pt x="51" y="239"/>
                  <a:pt x="53" y="239"/>
                  <a:pt x="54" y="239"/>
                </a:cubicBezTo>
                <a:cubicBezTo>
                  <a:pt x="54" y="203"/>
                  <a:pt x="54" y="203"/>
                  <a:pt x="54" y="203"/>
                </a:cubicBezTo>
                <a:close/>
                <a:moveTo>
                  <a:pt x="54" y="82"/>
                </a:moveTo>
                <a:cubicBezTo>
                  <a:pt x="54" y="187"/>
                  <a:pt x="54" y="187"/>
                  <a:pt x="54" y="187"/>
                </a:cubicBezTo>
                <a:cubicBezTo>
                  <a:pt x="0" y="173"/>
                  <a:pt x="0" y="173"/>
                  <a:pt x="0" y="173"/>
                </a:cubicBezTo>
                <a:cubicBezTo>
                  <a:pt x="5" y="152"/>
                  <a:pt x="5" y="152"/>
                  <a:pt x="5" y="152"/>
                </a:cubicBezTo>
                <a:cubicBezTo>
                  <a:pt x="5" y="152"/>
                  <a:pt x="25" y="154"/>
                  <a:pt x="29" y="140"/>
                </a:cubicBezTo>
                <a:cubicBezTo>
                  <a:pt x="32" y="128"/>
                  <a:pt x="37" y="109"/>
                  <a:pt x="37" y="109"/>
                </a:cubicBezTo>
                <a:cubicBezTo>
                  <a:pt x="40" y="97"/>
                  <a:pt x="46" y="88"/>
                  <a:pt x="54" y="82"/>
                </a:cubicBez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66" name="Freeform 56"/>
          <p:cNvSpPr>
            <a:spLocks noEditPoints="1"/>
          </p:cNvSpPr>
          <p:nvPr/>
        </p:nvSpPr>
        <p:spPr bwMode="auto">
          <a:xfrm>
            <a:off x="5240008" y="2024939"/>
            <a:ext cx="416610" cy="453510"/>
          </a:xfrm>
          <a:custGeom>
            <a:avLst/>
            <a:gdLst>
              <a:gd name="T0" fmla="*/ 198 w 255"/>
              <a:gd name="T1" fmla="*/ 128 h 277"/>
              <a:gd name="T2" fmla="*/ 191 w 255"/>
              <a:gd name="T3" fmla="*/ 158 h 277"/>
              <a:gd name="T4" fmla="*/ 191 w 255"/>
              <a:gd name="T5" fmla="*/ 185 h 277"/>
              <a:gd name="T6" fmla="*/ 196 w 255"/>
              <a:gd name="T7" fmla="*/ 187 h 277"/>
              <a:gd name="T8" fmla="*/ 218 w 255"/>
              <a:gd name="T9" fmla="*/ 218 h 277"/>
              <a:gd name="T10" fmla="*/ 191 w 255"/>
              <a:gd name="T11" fmla="*/ 201 h 277"/>
              <a:gd name="T12" fmla="*/ 191 w 255"/>
              <a:gd name="T13" fmla="*/ 55 h 277"/>
              <a:gd name="T14" fmla="*/ 218 w 255"/>
              <a:gd name="T15" fmla="*/ 38 h 277"/>
              <a:gd name="T16" fmla="*/ 196 w 255"/>
              <a:gd name="T17" fmla="*/ 69 h 277"/>
              <a:gd name="T18" fmla="*/ 191 w 255"/>
              <a:gd name="T19" fmla="*/ 71 h 277"/>
              <a:gd name="T20" fmla="*/ 249 w 255"/>
              <a:gd name="T21" fmla="*/ 121 h 277"/>
              <a:gd name="T22" fmla="*/ 211 w 255"/>
              <a:gd name="T23" fmla="*/ 128 h 277"/>
              <a:gd name="T24" fmla="*/ 249 w 255"/>
              <a:gd name="T25" fmla="*/ 134 h 277"/>
              <a:gd name="T26" fmla="*/ 249 w 255"/>
              <a:gd name="T27" fmla="*/ 121 h 277"/>
              <a:gd name="T28" fmla="*/ 132 w 255"/>
              <a:gd name="T29" fmla="*/ 277 h 277"/>
              <a:gd name="T30" fmla="*/ 167 w 255"/>
              <a:gd name="T31" fmla="*/ 186 h 277"/>
              <a:gd name="T32" fmla="*/ 191 w 255"/>
              <a:gd name="T33" fmla="*/ 98 h 277"/>
              <a:gd name="T34" fmla="*/ 127 w 255"/>
              <a:gd name="T35" fmla="*/ 72 h 277"/>
              <a:gd name="T36" fmla="*/ 183 w 255"/>
              <a:gd name="T37" fmla="*/ 128 h 277"/>
              <a:gd name="T38" fmla="*/ 156 w 255"/>
              <a:gd name="T39" fmla="*/ 176 h 277"/>
              <a:gd name="T40" fmla="*/ 153 w 255"/>
              <a:gd name="T41" fmla="*/ 214 h 277"/>
              <a:gd name="T42" fmla="*/ 127 w 255"/>
              <a:gd name="T43" fmla="*/ 277 h 277"/>
              <a:gd name="T44" fmla="*/ 191 w 255"/>
              <a:gd name="T45" fmla="*/ 71 h 277"/>
              <a:gd name="T46" fmla="*/ 186 w 255"/>
              <a:gd name="T47" fmla="*/ 60 h 277"/>
              <a:gd name="T48" fmla="*/ 191 w 255"/>
              <a:gd name="T49" fmla="*/ 185 h 277"/>
              <a:gd name="T50" fmla="*/ 186 w 255"/>
              <a:gd name="T51" fmla="*/ 196 h 277"/>
              <a:gd name="T52" fmla="*/ 191 w 255"/>
              <a:gd name="T53" fmla="*/ 185 h 277"/>
              <a:gd name="T54" fmla="*/ 127 w 255"/>
              <a:gd name="T55" fmla="*/ 0 h 277"/>
              <a:gd name="T56" fmla="*/ 134 w 255"/>
              <a:gd name="T57" fmla="*/ 7 h 277"/>
              <a:gd name="T58" fmla="*/ 128 w 255"/>
              <a:gd name="T59" fmla="*/ 45 h 277"/>
              <a:gd name="T60" fmla="*/ 127 w 255"/>
              <a:gd name="T61" fmla="*/ 45 h 277"/>
              <a:gd name="T62" fmla="*/ 64 w 255"/>
              <a:gd name="T63" fmla="*/ 97 h 277"/>
              <a:gd name="T64" fmla="*/ 89 w 255"/>
              <a:gd name="T65" fmla="*/ 187 h 277"/>
              <a:gd name="T66" fmla="*/ 124 w 255"/>
              <a:gd name="T67" fmla="*/ 277 h 277"/>
              <a:gd name="T68" fmla="*/ 127 w 255"/>
              <a:gd name="T69" fmla="*/ 214 h 277"/>
              <a:gd name="T70" fmla="*/ 103 w 255"/>
              <a:gd name="T71" fmla="*/ 183 h 277"/>
              <a:gd name="T72" fmla="*/ 71 w 255"/>
              <a:gd name="T73" fmla="*/ 128 h 277"/>
              <a:gd name="T74" fmla="*/ 127 w 255"/>
              <a:gd name="T75" fmla="*/ 72 h 277"/>
              <a:gd name="T76" fmla="*/ 127 w 255"/>
              <a:gd name="T77" fmla="*/ 57 h 277"/>
              <a:gd name="T78" fmla="*/ 127 w 255"/>
              <a:gd name="T79" fmla="*/ 0 h 277"/>
              <a:gd name="T80" fmla="*/ 121 w 255"/>
              <a:gd name="T81" fmla="*/ 38 h 277"/>
              <a:gd name="T82" fmla="*/ 127 w 255"/>
              <a:gd name="T83" fmla="*/ 0 h 277"/>
              <a:gd name="T84" fmla="*/ 64 w 255"/>
              <a:gd name="T85" fmla="*/ 185 h 277"/>
              <a:gd name="T86" fmla="*/ 69 w 255"/>
              <a:gd name="T87" fmla="*/ 196 h 277"/>
              <a:gd name="T88" fmla="*/ 64 w 255"/>
              <a:gd name="T89" fmla="*/ 71 h 277"/>
              <a:gd name="T90" fmla="*/ 69 w 255"/>
              <a:gd name="T91" fmla="*/ 60 h 277"/>
              <a:gd name="T92" fmla="*/ 64 w 255"/>
              <a:gd name="T93" fmla="*/ 71 h 277"/>
              <a:gd name="T94" fmla="*/ 57 w 255"/>
              <a:gd name="T95" fmla="*/ 128 h 277"/>
              <a:gd name="T96" fmla="*/ 64 w 255"/>
              <a:gd name="T97" fmla="*/ 97 h 277"/>
              <a:gd name="T98" fmla="*/ 64 w 255"/>
              <a:gd name="T99" fmla="*/ 71 h 277"/>
              <a:gd name="T100" fmla="*/ 60 w 255"/>
              <a:gd name="T101" fmla="*/ 69 h 277"/>
              <a:gd name="T102" fmla="*/ 38 w 255"/>
              <a:gd name="T103" fmla="*/ 38 h 277"/>
              <a:gd name="T104" fmla="*/ 64 w 255"/>
              <a:gd name="T105" fmla="*/ 55 h 277"/>
              <a:gd name="T106" fmla="*/ 64 w 255"/>
              <a:gd name="T107" fmla="*/ 201 h 277"/>
              <a:gd name="T108" fmla="*/ 38 w 255"/>
              <a:gd name="T109" fmla="*/ 218 h 277"/>
              <a:gd name="T110" fmla="*/ 60 w 255"/>
              <a:gd name="T111" fmla="*/ 187 h 277"/>
              <a:gd name="T112" fmla="*/ 64 w 255"/>
              <a:gd name="T113" fmla="*/ 185 h 277"/>
              <a:gd name="T114" fmla="*/ 45 w 255"/>
              <a:gd name="T115" fmla="*/ 128 h 277"/>
              <a:gd name="T116" fmla="*/ 7 w 255"/>
              <a:gd name="T117" fmla="*/ 121 h 277"/>
              <a:gd name="T118" fmla="*/ 7 w 255"/>
              <a:gd name="T119" fmla="*/ 134 h 277"/>
              <a:gd name="T120" fmla="*/ 45 w 255"/>
              <a:gd name="T121" fmla="*/ 128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5" h="277">
                <a:moveTo>
                  <a:pt x="191" y="158"/>
                </a:moveTo>
                <a:cubicBezTo>
                  <a:pt x="195" y="149"/>
                  <a:pt x="198" y="139"/>
                  <a:pt x="198" y="128"/>
                </a:cubicBezTo>
                <a:cubicBezTo>
                  <a:pt x="198" y="117"/>
                  <a:pt x="195" y="107"/>
                  <a:pt x="191" y="98"/>
                </a:cubicBezTo>
                <a:cubicBezTo>
                  <a:pt x="191" y="158"/>
                  <a:pt x="191" y="158"/>
                  <a:pt x="191" y="158"/>
                </a:cubicBezTo>
                <a:close/>
                <a:moveTo>
                  <a:pt x="191" y="201"/>
                </a:moveTo>
                <a:cubicBezTo>
                  <a:pt x="191" y="185"/>
                  <a:pt x="191" y="185"/>
                  <a:pt x="191" y="185"/>
                </a:cubicBezTo>
                <a:cubicBezTo>
                  <a:pt x="193" y="185"/>
                  <a:pt x="194" y="185"/>
                  <a:pt x="196" y="187"/>
                </a:cubicBezTo>
                <a:cubicBezTo>
                  <a:pt x="196" y="187"/>
                  <a:pt x="196" y="187"/>
                  <a:pt x="196" y="187"/>
                </a:cubicBezTo>
                <a:cubicBezTo>
                  <a:pt x="218" y="209"/>
                  <a:pt x="218" y="209"/>
                  <a:pt x="218" y="209"/>
                </a:cubicBezTo>
                <a:cubicBezTo>
                  <a:pt x="220" y="211"/>
                  <a:pt x="220" y="216"/>
                  <a:pt x="218" y="218"/>
                </a:cubicBezTo>
                <a:cubicBezTo>
                  <a:pt x="215" y="221"/>
                  <a:pt x="211" y="221"/>
                  <a:pt x="209" y="218"/>
                </a:cubicBezTo>
                <a:cubicBezTo>
                  <a:pt x="191" y="201"/>
                  <a:pt x="191" y="201"/>
                  <a:pt x="191" y="201"/>
                </a:cubicBezTo>
                <a:close/>
                <a:moveTo>
                  <a:pt x="191" y="71"/>
                </a:moveTo>
                <a:cubicBezTo>
                  <a:pt x="191" y="55"/>
                  <a:pt x="191" y="55"/>
                  <a:pt x="191" y="55"/>
                </a:cubicBezTo>
                <a:cubicBezTo>
                  <a:pt x="209" y="38"/>
                  <a:pt x="209" y="38"/>
                  <a:pt x="209" y="38"/>
                </a:cubicBezTo>
                <a:cubicBezTo>
                  <a:pt x="211" y="35"/>
                  <a:pt x="215" y="35"/>
                  <a:pt x="218" y="38"/>
                </a:cubicBezTo>
                <a:cubicBezTo>
                  <a:pt x="220" y="40"/>
                  <a:pt x="220" y="44"/>
                  <a:pt x="218" y="47"/>
                </a:cubicBezTo>
                <a:cubicBezTo>
                  <a:pt x="196" y="69"/>
                  <a:pt x="196" y="69"/>
                  <a:pt x="196" y="69"/>
                </a:cubicBezTo>
                <a:cubicBezTo>
                  <a:pt x="196" y="69"/>
                  <a:pt x="196" y="69"/>
                  <a:pt x="196" y="69"/>
                </a:cubicBezTo>
                <a:cubicBezTo>
                  <a:pt x="194" y="71"/>
                  <a:pt x="193" y="71"/>
                  <a:pt x="191" y="71"/>
                </a:cubicBezTo>
                <a:close/>
                <a:moveTo>
                  <a:pt x="249" y="121"/>
                </a:moveTo>
                <a:cubicBezTo>
                  <a:pt x="249" y="121"/>
                  <a:pt x="249" y="121"/>
                  <a:pt x="249" y="121"/>
                </a:cubicBezTo>
                <a:cubicBezTo>
                  <a:pt x="217" y="121"/>
                  <a:pt x="217" y="121"/>
                  <a:pt x="217" y="121"/>
                </a:cubicBezTo>
                <a:cubicBezTo>
                  <a:pt x="214" y="121"/>
                  <a:pt x="211" y="124"/>
                  <a:pt x="211" y="128"/>
                </a:cubicBezTo>
                <a:cubicBezTo>
                  <a:pt x="211" y="132"/>
                  <a:pt x="214" y="134"/>
                  <a:pt x="217" y="134"/>
                </a:cubicBezTo>
                <a:cubicBezTo>
                  <a:pt x="249" y="134"/>
                  <a:pt x="249" y="134"/>
                  <a:pt x="249" y="134"/>
                </a:cubicBezTo>
                <a:cubicBezTo>
                  <a:pt x="252" y="134"/>
                  <a:pt x="255" y="132"/>
                  <a:pt x="255" y="128"/>
                </a:cubicBezTo>
                <a:cubicBezTo>
                  <a:pt x="255" y="124"/>
                  <a:pt x="252" y="121"/>
                  <a:pt x="249" y="121"/>
                </a:cubicBezTo>
                <a:close/>
                <a:moveTo>
                  <a:pt x="127" y="277"/>
                </a:moveTo>
                <a:cubicBezTo>
                  <a:pt x="132" y="277"/>
                  <a:pt x="132" y="277"/>
                  <a:pt x="132" y="277"/>
                </a:cubicBezTo>
                <a:cubicBezTo>
                  <a:pt x="151" y="277"/>
                  <a:pt x="167" y="262"/>
                  <a:pt x="167" y="242"/>
                </a:cubicBezTo>
                <a:cubicBezTo>
                  <a:pt x="167" y="186"/>
                  <a:pt x="167" y="186"/>
                  <a:pt x="167" y="186"/>
                </a:cubicBezTo>
                <a:cubicBezTo>
                  <a:pt x="177" y="179"/>
                  <a:pt x="186" y="169"/>
                  <a:pt x="191" y="158"/>
                </a:cubicBezTo>
                <a:cubicBezTo>
                  <a:pt x="191" y="98"/>
                  <a:pt x="191" y="98"/>
                  <a:pt x="191" y="98"/>
                </a:cubicBezTo>
                <a:cubicBezTo>
                  <a:pt x="180" y="74"/>
                  <a:pt x="156" y="57"/>
                  <a:pt x="127" y="57"/>
                </a:cubicBezTo>
                <a:cubicBezTo>
                  <a:pt x="127" y="72"/>
                  <a:pt x="127" y="72"/>
                  <a:pt x="127" y="72"/>
                </a:cubicBezTo>
                <a:cubicBezTo>
                  <a:pt x="143" y="72"/>
                  <a:pt x="157" y="78"/>
                  <a:pt x="167" y="88"/>
                </a:cubicBezTo>
                <a:cubicBezTo>
                  <a:pt x="177" y="98"/>
                  <a:pt x="183" y="112"/>
                  <a:pt x="183" y="128"/>
                </a:cubicBezTo>
                <a:cubicBezTo>
                  <a:pt x="183" y="148"/>
                  <a:pt x="172" y="166"/>
                  <a:pt x="156" y="176"/>
                </a:cubicBezTo>
                <a:cubicBezTo>
                  <a:pt x="156" y="176"/>
                  <a:pt x="156" y="176"/>
                  <a:pt x="156" y="176"/>
                </a:cubicBezTo>
                <a:cubicBezTo>
                  <a:pt x="154" y="177"/>
                  <a:pt x="153" y="180"/>
                  <a:pt x="153" y="182"/>
                </a:cubicBezTo>
                <a:cubicBezTo>
                  <a:pt x="153" y="214"/>
                  <a:pt x="153" y="214"/>
                  <a:pt x="153" y="214"/>
                </a:cubicBezTo>
                <a:cubicBezTo>
                  <a:pt x="127" y="214"/>
                  <a:pt x="127" y="214"/>
                  <a:pt x="127" y="214"/>
                </a:cubicBezTo>
                <a:cubicBezTo>
                  <a:pt x="127" y="277"/>
                  <a:pt x="127" y="277"/>
                  <a:pt x="127" y="277"/>
                </a:cubicBezTo>
                <a:close/>
                <a:moveTo>
                  <a:pt x="191" y="55"/>
                </a:moveTo>
                <a:cubicBezTo>
                  <a:pt x="191" y="71"/>
                  <a:pt x="191" y="71"/>
                  <a:pt x="191" y="71"/>
                </a:cubicBezTo>
                <a:cubicBezTo>
                  <a:pt x="189" y="71"/>
                  <a:pt x="188" y="71"/>
                  <a:pt x="186" y="69"/>
                </a:cubicBezTo>
                <a:cubicBezTo>
                  <a:pt x="184" y="67"/>
                  <a:pt x="184" y="63"/>
                  <a:pt x="186" y="60"/>
                </a:cubicBezTo>
                <a:cubicBezTo>
                  <a:pt x="191" y="55"/>
                  <a:pt x="191" y="55"/>
                  <a:pt x="191" y="55"/>
                </a:cubicBezTo>
                <a:close/>
                <a:moveTo>
                  <a:pt x="191" y="185"/>
                </a:moveTo>
                <a:cubicBezTo>
                  <a:pt x="191" y="201"/>
                  <a:pt x="191" y="201"/>
                  <a:pt x="191" y="201"/>
                </a:cubicBezTo>
                <a:cubicBezTo>
                  <a:pt x="186" y="196"/>
                  <a:pt x="186" y="196"/>
                  <a:pt x="186" y="196"/>
                </a:cubicBezTo>
                <a:cubicBezTo>
                  <a:pt x="184" y="193"/>
                  <a:pt x="184" y="189"/>
                  <a:pt x="186" y="187"/>
                </a:cubicBezTo>
                <a:cubicBezTo>
                  <a:pt x="188" y="185"/>
                  <a:pt x="189" y="185"/>
                  <a:pt x="191" y="185"/>
                </a:cubicBezTo>
                <a:close/>
                <a:moveTo>
                  <a:pt x="127" y="45"/>
                </a:moveTo>
                <a:cubicBezTo>
                  <a:pt x="127" y="0"/>
                  <a:pt x="127" y="0"/>
                  <a:pt x="127" y="0"/>
                </a:cubicBezTo>
                <a:cubicBezTo>
                  <a:pt x="127" y="0"/>
                  <a:pt x="128" y="0"/>
                  <a:pt x="128" y="0"/>
                </a:cubicBezTo>
                <a:cubicBezTo>
                  <a:pt x="131" y="0"/>
                  <a:pt x="134" y="3"/>
                  <a:pt x="134" y="7"/>
                </a:cubicBezTo>
                <a:cubicBezTo>
                  <a:pt x="134" y="38"/>
                  <a:pt x="134" y="38"/>
                  <a:pt x="134" y="38"/>
                </a:cubicBezTo>
                <a:cubicBezTo>
                  <a:pt x="134" y="42"/>
                  <a:pt x="131" y="45"/>
                  <a:pt x="128" y="45"/>
                </a:cubicBezTo>
                <a:cubicBezTo>
                  <a:pt x="128" y="45"/>
                  <a:pt x="128" y="45"/>
                  <a:pt x="128" y="45"/>
                </a:cubicBezTo>
                <a:cubicBezTo>
                  <a:pt x="128" y="45"/>
                  <a:pt x="127" y="45"/>
                  <a:pt x="127" y="45"/>
                </a:cubicBezTo>
                <a:close/>
                <a:moveTo>
                  <a:pt x="127" y="57"/>
                </a:moveTo>
                <a:cubicBezTo>
                  <a:pt x="99" y="57"/>
                  <a:pt x="75" y="74"/>
                  <a:pt x="64" y="97"/>
                </a:cubicBezTo>
                <a:cubicBezTo>
                  <a:pt x="64" y="159"/>
                  <a:pt x="64" y="159"/>
                  <a:pt x="64" y="159"/>
                </a:cubicBezTo>
                <a:cubicBezTo>
                  <a:pt x="70" y="170"/>
                  <a:pt x="78" y="180"/>
                  <a:pt x="89" y="187"/>
                </a:cubicBezTo>
                <a:cubicBezTo>
                  <a:pt x="89" y="242"/>
                  <a:pt x="89" y="242"/>
                  <a:pt x="89" y="242"/>
                </a:cubicBezTo>
                <a:cubicBezTo>
                  <a:pt x="89" y="262"/>
                  <a:pt x="104" y="277"/>
                  <a:pt x="124" y="277"/>
                </a:cubicBezTo>
                <a:cubicBezTo>
                  <a:pt x="127" y="277"/>
                  <a:pt x="127" y="277"/>
                  <a:pt x="127" y="277"/>
                </a:cubicBezTo>
                <a:cubicBezTo>
                  <a:pt x="127" y="214"/>
                  <a:pt x="127" y="214"/>
                  <a:pt x="127" y="214"/>
                </a:cubicBezTo>
                <a:cubicBezTo>
                  <a:pt x="103" y="214"/>
                  <a:pt x="103" y="214"/>
                  <a:pt x="103" y="214"/>
                </a:cubicBezTo>
                <a:cubicBezTo>
                  <a:pt x="103" y="183"/>
                  <a:pt x="103" y="183"/>
                  <a:pt x="103" y="183"/>
                </a:cubicBezTo>
                <a:cubicBezTo>
                  <a:pt x="103" y="180"/>
                  <a:pt x="102" y="178"/>
                  <a:pt x="100" y="176"/>
                </a:cubicBezTo>
                <a:cubicBezTo>
                  <a:pt x="83" y="167"/>
                  <a:pt x="71" y="149"/>
                  <a:pt x="71" y="128"/>
                </a:cubicBezTo>
                <a:cubicBezTo>
                  <a:pt x="71" y="112"/>
                  <a:pt x="78" y="98"/>
                  <a:pt x="88" y="88"/>
                </a:cubicBezTo>
                <a:cubicBezTo>
                  <a:pt x="98" y="78"/>
                  <a:pt x="112" y="72"/>
                  <a:pt x="127" y="72"/>
                </a:cubicBezTo>
                <a:cubicBezTo>
                  <a:pt x="127" y="72"/>
                  <a:pt x="127" y="72"/>
                  <a:pt x="127" y="72"/>
                </a:cubicBezTo>
                <a:cubicBezTo>
                  <a:pt x="127" y="57"/>
                  <a:pt x="127" y="57"/>
                  <a:pt x="127" y="57"/>
                </a:cubicBezTo>
                <a:cubicBezTo>
                  <a:pt x="127" y="57"/>
                  <a:pt x="127" y="57"/>
                  <a:pt x="127" y="57"/>
                </a:cubicBezTo>
                <a:close/>
                <a:moveTo>
                  <a:pt x="127" y="0"/>
                </a:moveTo>
                <a:cubicBezTo>
                  <a:pt x="127" y="45"/>
                  <a:pt x="127" y="45"/>
                  <a:pt x="127" y="45"/>
                </a:cubicBezTo>
                <a:cubicBezTo>
                  <a:pt x="124" y="45"/>
                  <a:pt x="121" y="42"/>
                  <a:pt x="121" y="38"/>
                </a:cubicBezTo>
                <a:cubicBezTo>
                  <a:pt x="121" y="7"/>
                  <a:pt x="121" y="7"/>
                  <a:pt x="121" y="7"/>
                </a:cubicBezTo>
                <a:cubicBezTo>
                  <a:pt x="121" y="4"/>
                  <a:pt x="124" y="1"/>
                  <a:pt x="127" y="0"/>
                </a:cubicBezTo>
                <a:close/>
                <a:moveTo>
                  <a:pt x="64" y="201"/>
                </a:moveTo>
                <a:cubicBezTo>
                  <a:pt x="64" y="185"/>
                  <a:pt x="64" y="185"/>
                  <a:pt x="64" y="185"/>
                </a:cubicBezTo>
                <a:cubicBezTo>
                  <a:pt x="66" y="185"/>
                  <a:pt x="68" y="185"/>
                  <a:pt x="69" y="187"/>
                </a:cubicBezTo>
                <a:cubicBezTo>
                  <a:pt x="72" y="189"/>
                  <a:pt x="72" y="193"/>
                  <a:pt x="69" y="196"/>
                </a:cubicBezTo>
                <a:cubicBezTo>
                  <a:pt x="64" y="201"/>
                  <a:pt x="64" y="201"/>
                  <a:pt x="64" y="201"/>
                </a:cubicBezTo>
                <a:close/>
                <a:moveTo>
                  <a:pt x="64" y="71"/>
                </a:moveTo>
                <a:cubicBezTo>
                  <a:pt x="64" y="55"/>
                  <a:pt x="64" y="55"/>
                  <a:pt x="64" y="55"/>
                </a:cubicBezTo>
                <a:cubicBezTo>
                  <a:pt x="69" y="60"/>
                  <a:pt x="69" y="60"/>
                  <a:pt x="69" y="60"/>
                </a:cubicBezTo>
                <a:cubicBezTo>
                  <a:pt x="72" y="63"/>
                  <a:pt x="72" y="67"/>
                  <a:pt x="69" y="69"/>
                </a:cubicBezTo>
                <a:cubicBezTo>
                  <a:pt x="68" y="71"/>
                  <a:pt x="66" y="71"/>
                  <a:pt x="64" y="71"/>
                </a:cubicBezTo>
                <a:close/>
                <a:moveTo>
                  <a:pt x="64" y="97"/>
                </a:moveTo>
                <a:cubicBezTo>
                  <a:pt x="59" y="106"/>
                  <a:pt x="57" y="117"/>
                  <a:pt x="57" y="128"/>
                </a:cubicBezTo>
                <a:cubicBezTo>
                  <a:pt x="57" y="139"/>
                  <a:pt x="59" y="149"/>
                  <a:pt x="64" y="159"/>
                </a:cubicBezTo>
                <a:cubicBezTo>
                  <a:pt x="64" y="97"/>
                  <a:pt x="64" y="97"/>
                  <a:pt x="64" y="97"/>
                </a:cubicBezTo>
                <a:close/>
                <a:moveTo>
                  <a:pt x="64" y="55"/>
                </a:moveTo>
                <a:cubicBezTo>
                  <a:pt x="64" y="71"/>
                  <a:pt x="64" y="71"/>
                  <a:pt x="64" y="71"/>
                </a:cubicBezTo>
                <a:cubicBezTo>
                  <a:pt x="62" y="71"/>
                  <a:pt x="61" y="70"/>
                  <a:pt x="60" y="69"/>
                </a:cubicBezTo>
                <a:cubicBezTo>
                  <a:pt x="60" y="69"/>
                  <a:pt x="60" y="69"/>
                  <a:pt x="60" y="69"/>
                </a:cubicBezTo>
                <a:cubicBezTo>
                  <a:pt x="38" y="47"/>
                  <a:pt x="38" y="47"/>
                  <a:pt x="38" y="47"/>
                </a:cubicBezTo>
                <a:cubicBezTo>
                  <a:pt x="35" y="44"/>
                  <a:pt x="35" y="40"/>
                  <a:pt x="38" y="38"/>
                </a:cubicBezTo>
                <a:cubicBezTo>
                  <a:pt x="40" y="35"/>
                  <a:pt x="44" y="35"/>
                  <a:pt x="47" y="38"/>
                </a:cubicBezTo>
                <a:cubicBezTo>
                  <a:pt x="64" y="55"/>
                  <a:pt x="64" y="55"/>
                  <a:pt x="64" y="55"/>
                </a:cubicBezTo>
                <a:close/>
                <a:moveTo>
                  <a:pt x="64" y="185"/>
                </a:moveTo>
                <a:cubicBezTo>
                  <a:pt x="64" y="201"/>
                  <a:pt x="64" y="201"/>
                  <a:pt x="64" y="201"/>
                </a:cubicBezTo>
                <a:cubicBezTo>
                  <a:pt x="47" y="218"/>
                  <a:pt x="47" y="218"/>
                  <a:pt x="47" y="218"/>
                </a:cubicBezTo>
                <a:cubicBezTo>
                  <a:pt x="44" y="221"/>
                  <a:pt x="40" y="221"/>
                  <a:pt x="38" y="218"/>
                </a:cubicBezTo>
                <a:cubicBezTo>
                  <a:pt x="35" y="216"/>
                  <a:pt x="35" y="211"/>
                  <a:pt x="38" y="209"/>
                </a:cubicBezTo>
                <a:cubicBezTo>
                  <a:pt x="60" y="187"/>
                  <a:pt x="60" y="187"/>
                  <a:pt x="60" y="187"/>
                </a:cubicBezTo>
                <a:cubicBezTo>
                  <a:pt x="60" y="187"/>
                  <a:pt x="60" y="187"/>
                  <a:pt x="60" y="187"/>
                </a:cubicBezTo>
                <a:cubicBezTo>
                  <a:pt x="61" y="185"/>
                  <a:pt x="62" y="185"/>
                  <a:pt x="64" y="185"/>
                </a:cubicBezTo>
                <a:close/>
                <a:moveTo>
                  <a:pt x="45" y="128"/>
                </a:moveTo>
                <a:cubicBezTo>
                  <a:pt x="45" y="128"/>
                  <a:pt x="45" y="128"/>
                  <a:pt x="45" y="128"/>
                </a:cubicBezTo>
                <a:cubicBezTo>
                  <a:pt x="45" y="124"/>
                  <a:pt x="42" y="121"/>
                  <a:pt x="38" y="121"/>
                </a:cubicBezTo>
                <a:cubicBezTo>
                  <a:pt x="7" y="121"/>
                  <a:pt x="7" y="121"/>
                  <a:pt x="7" y="121"/>
                </a:cubicBezTo>
                <a:cubicBezTo>
                  <a:pt x="3" y="121"/>
                  <a:pt x="0" y="124"/>
                  <a:pt x="0" y="128"/>
                </a:cubicBezTo>
                <a:cubicBezTo>
                  <a:pt x="0" y="132"/>
                  <a:pt x="3" y="134"/>
                  <a:pt x="7" y="134"/>
                </a:cubicBezTo>
                <a:cubicBezTo>
                  <a:pt x="38" y="134"/>
                  <a:pt x="38" y="134"/>
                  <a:pt x="38" y="134"/>
                </a:cubicBezTo>
                <a:cubicBezTo>
                  <a:pt x="42" y="134"/>
                  <a:pt x="45" y="132"/>
                  <a:pt x="45" y="128"/>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7" name="Freeform 57"/>
          <p:cNvSpPr>
            <a:spLocks noEditPoints="1"/>
          </p:cNvSpPr>
          <p:nvPr/>
        </p:nvSpPr>
        <p:spPr bwMode="auto">
          <a:xfrm>
            <a:off x="6776705" y="852478"/>
            <a:ext cx="396375" cy="389233"/>
          </a:xfrm>
          <a:custGeom>
            <a:avLst/>
            <a:gdLst>
              <a:gd name="T0" fmla="*/ 231 w 243"/>
              <a:gd name="T1" fmla="*/ 92 h 238"/>
              <a:gd name="T2" fmla="*/ 214 w 243"/>
              <a:gd name="T3" fmla="*/ 83 h 238"/>
              <a:gd name="T4" fmla="*/ 206 w 243"/>
              <a:gd name="T5" fmla="*/ 71 h 238"/>
              <a:gd name="T6" fmla="*/ 192 w 243"/>
              <a:gd name="T7" fmla="*/ 82 h 238"/>
              <a:gd name="T8" fmla="*/ 194 w 243"/>
              <a:gd name="T9" fmla="*/ 64 h 238"/>
              <a:gd name="T10" fmla="*/ 179 w 243"/>
              <a:gd name="T11" fmla="*/ 64 h 238"/>
              <a:gd name="T12" fmla="*/ 162 w 243"/>
              <a:gd name="T13" fmla="*/ 54 h 238"/>
              <a:gd name="T14" fmla="*/ 154 w 243"/>
              <a:gd name="T15" fmla="*/ 42 h 238"/>
              <a:gd name="T16" fmla="*/ 140 w 243"/>
              <a:gd name="T17" fmla="*/ 53 h 238"/>
              <a:gd name="T18" fmla="*/ 142 w 243"/>
              <a:gd name="T19" fmla="*/ 35 h 238"/>
              <a:gd name="T20" fmla="*/ 128 w 243"/>
              <a:gd name="T21" fmla="*/ 35 h 238"/>
              <a:gd name="T22" fmla="*/ 110 w 243"/>
              <a:gd name="T23" fmla="*/ 25 h 238"/>
              <a:gd name="T24" fmla="*/ 102 w 243"/>
              <a:gd name="T25" fmla="*/ 13 h 238"/>
              <a:gd name="T26" fmla="*/ 101 w 243"/>
              <a:gd name="T27" fmla="*/ 22 h 238"/>
              <a:gd name="T28" fmla="*/ 208 w 243"/>
              <a:gd name="T29" fmla="*/ 128 h 238"/>
              <a:gd name="T30" fmla="*/ 206 w 243"/>
              <a:gd name="T31" fmla="*/ 132 h 238"/>
              <a:gd name="T32" fmla="*/ 101 w 243"/>
              <a:gd name="T33" fmla="*/ 74 h 238"/>
              <a:gd name="T34" fmla="*/ 196 w 243"/>
              <a:gd name="T35" fmla="*/ 149 h 238"/>
              <a:gd name="T36" fmla="*/ 194 w 243"/>
              <a:gd name="T37" fmla="*/ 153 h 238"/>
              <a:gd name="T38" fmla="*/ 101 w 243"/>
              <a:gd name="T39" fmla="*/ 101 h 238"/>
              <a:gd name="T40" fmla="*/ 185 w 243"/>
              <a:gd name="T41" fmla="*/ 170 h 238"/>
              <a:gd name="T42" fmla="*/ 182 w 243"/>
              <a:gd name="T43" fmla="*/ 174 h 238"/>
              <a:gd name="T44" fmla="*/ 101 w 243"/>
              <a:gd name="T45" fmla="*/ 129 h 238"/>
              <a:gd name="T46" fmla="*/ 173 w 243"/>
              <a:gd name="T47" fmla="*/ 191 h 238"/>
              <a:gd name="T48" fmla="*/ 171 w 243"/>
              <a:gd name="T49" fmla="*/ 195 h 238"/>
              <a:gd name="T50" fmla="*/ 101 w 243"/>
              <a:gd name="T51" fmla="*/ 156 h 238"/>
              <a:gd name="T52" fmla="*/ 138 w 243"/>
              <a:gd name="T53" fmla="*/ 231 h 238"/>
              <a:gd name="T54" fmla="*/ 243 w 243"/>
              <a:gd name="T55" fmla="*/ 91 h 238"/>
              <a:gd name="T56" fmla="*/ 101 w 243"/>
              <a:gd name="T57" fmla="*/ 22 h 238"/>
              <a:gd name="T58" fmla="*/ 85 w 243"/>
              <a:gd name="T59" fmla="*/ 11 h 238"/>
              <a:gd name="T60" fmla="*/ 78 w 243"/>
              <a:gd name="T61" fmla="*/ 0 h 238"/>
              <a:gd name="T62" fmla="*/ 15 w 243"/>
              <a:gd name="T63" fmla="*/ 163 h 238"/>
              <a:gd name="T64" fmla="*/ 101 w 243"/>
              <a:gd name="T65" fmla="*/ 156 h 238"/>
              <a:gd name="T66" fmla="*/ 27 w 243"/>
              <a:gd name="T67" fmla="*/ 113 h 238"/>
              <a:gd name="T68" fmla="*/ 101 w 243"/>
              <a:gd name="T69" fmla="*/ 151 h 238"/>
              <a:gd name="T70" fmla="*/ 40 w 243"/>
              <a:gd name="T71" fmla="*/ 95 h 238"/>
              <a:gd name="T72" fmla="*/ 42 w 243"/>
              <a:gd name="T73" fmla="*/ 91 h 238"/>
              <a:gd name="T74" fmla="*/ 101 w 243"/>
              <a:gd name="T75" fmla="*/ 101 h 238"/>
              <a:gd name="T76" fmla="*/ 51 w 243"/>
              <a:gd name="T77" fmla="*/ 71 h 238"/>
              <a:gd name="T78" fmla="*/ 101 w 243"/>
              <a:gd name="T79" fmla="*/ 96 h 238"/>
              <a:gd name="T80" fmla="*/ 63 w 243"/>
              <a:gd name="T81" fmla="*/ 53 h 238"/>
              <a:gd name="T82" fmla="*/ 65 w 243"/>
              <a:gd name="T83" fmla="*/ 49 h 238"/>
              <a:gd name="T84" fmla="*/ 101 w 243"/>
              <a:gd name="T85" fmla="*/ 22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43" h="238">
                <a:moveTo>
                  <a:pt x="232" y="85"/>
                </a:moveTo>
                <a:cubicBezTo>
                  <a:pt x="233" y="87"/>
                  <a:pt x="233" y="90"/>
                  <a:pt x="231" y="92"/>
                </a:cubicBezTo>
                <a:cubicBezTo>
                  <a:pt x="229" y="97"/>
                  <a:pt x="223" y="99"/>
                  <a:pt x="218" y="96"/>
                </a:cubicBezTo>
                <a:cubicBezTo>
                  <a:pt x="213" y="94"/>
                  <a:pt x="212" y="88"/>
                  <a:pt x="214" y="83"/>
                </a:cubicBezTo>
                <a:cubicBezTo>
                  <a:pt x="216" y="81"/>
                  <a:pt x="218" y="79"/>
                  <a:pt x="220" y="78"/>
                </a:cubicBezTo>
                <a:cubicBezTo>
                  <a:pt x="206" y="71"/>
                  <a:pt x="206" y="71"/>
                  <a:pt x="206" y="71"/>
                </a:cubicBezTo>
                <a:cubicBezTo>
                  <a:pt x="207" y="73"/>
                  <a:pt x="207" y="76"/>
                  <a:pt x="205" y="78"/>
                </a:cubicBezTo>
                <a:cubicBezTo>
                  <a:pt x="203" y="83"/>
                  <a:pt x="197" y="84"/>
                  <a:pt x="192" y="82"/>
                </a:cubicBezTo>
                <a:cubicBezTo>
                  <a:pt x="188" y="79"/>
                  <a:pt x="186" y="73"/>
                  <a:pt x="188" y="69"/>
                </a:cubicBezTo>
                <a:cubicBezTo>
                  <a:pt x="190" y="66"/>
                  <a:pt x="192" y="65"/>
                  <a:pt x="194" y="64"/>
                </a:cubicBezTo>
                <a:cubicBezTo>
                  <a:pt x="180" y="56"/>
                  <a:pt x="180" y="56"/>
                  <a:pt x="180" y="56"/>
                </a:cubicBezTo>
                <a:cubicBezTo>
                  <a:pt x="181" y="59"/>
                  <a:pt x="181" y="61"/>
                  <a:pt x="179" y="64"/>
                </a:cubicBezTo>
                <a:cubicBezTo>
                  <a:pt x="177" y="68"/>
                  <a:pt x="171" y="70"/>
                  <a:pt x="166" y="67"/>
                </a:cubicBezTo>
                <a:cubicBezTo>
                  <a:pt x="161" y="65"/>
                  <a:pt x="160" y="59"/>
                  <a:pt x="162" y="54"/>
                </a:cubicBezTo>
                <a:cubicBezTo>
                  <a:pt x="164" y="52"/>
                  <a:pt x="166" y="50"/>
                  <a:pt x="168" y="50"/>
                </a:cubicBezTo>
                <a:cubicBezTo>
                  <a:pt x="154" y="42"/>
                  <a:pt x="154" y="42"/>
                  <a:pt x="154" y="42"/>
                </a:cubicBezTo>
                <a:cubicBezTo>
                  <a:pt x="155" y="44"/>
                  <a:pt x="155" y="47"/>
                  <a:pt x="153" y="49"/>
                </a:cubicBezTo>
                <a:cubicBezTo>
                  <a:pt x="151" y="54"/>
                  <a:pt x="145" y="56"/>
                  <a:pt x="140" y="53"/>
                </a:cubicBezTo>
                <a:cubicBezTo>
                  <a:pt x="136" y="50"/>
                  <a:pt x="134" y="45"/>
                  <a:pt x="136" y="40"/>
                </a:cubicBezTo>
                <a:cubicBezTo>
                  <a:pt x="138" y="37"/>
                  <a:pt x="140" y="36"/>
                  <a:pt x="142" y="35"/>
                </a:cubicBezTo>
                <a:cubicBezTo>
                  <a:pt x="128" y="28"/>
                  <a:pt x="128" y="28"/>
                  <a:pt x="128" y="28"/>
                </a:cubicBezTo>
                <a:cubicBezTo>
                  <a:pt x="129" y="30"/>
                  <a:pt x="129" y="33"/>
                  <a:pt x="128" y="35"/>
                </a:cubicBezTo>
                <a:cubicBezTo>
                  <a:pt x="125" y="40"/>
                  <a:pt x="119" y="41"/>
                  <a:pt x="114" y="39"/>
                </a:cubicBezTo>
                <a:cubicBezTo>
                  <a:pt x="110" y="36"/>
                  <a:pt x="108" y="30"/>
                  <a:pt x="110" y="25"/>
                </a:cubicBezTo>
                <a:cubicBezTo>
                  <a:pt x="112" y="23"/>
                  <a:pt x="114" y="22"/>
                  <a:pt x="116" y="21"/>
                </a:cubicBezTo>
                <a:cubicBezTo>
                  <a:pt x="102" y="13"/>
                  <a:pt x="102" y="13"/>
                  <a:pt x="102" y="13"/>
                </a:cubicBezTo>
                <a:cubicBezTo>
                  <a:pt x="103" y="16"/>
                  <a:pt x="103" y="18"/>
                  <a:pt x="102" y="21"/>
                </a:cubicBezTo>
                <a:cubicBezTo>
                  <a:pt x="101" y="21"/>
                  <a:pt x="101" y="22"/>
                  <a:pt x="101" y="22"/>
                </a:cubicBezTo>
                <a:cubicBezTo>
                  <a:pt x="101" y="69"/>
                  <a:pt x="101" y="69"/>
                  <a:pt x="101" y="69"/>
                </a:cubicBezTo>
                <a:cubicBezTo>
                  <a:pt x="208" y="128"/>
                  <a:pt x="208" y="128"/>
                  <a:pt x="208" y="128"/>
                </a:cubicBezTo>
                <a:cubicBezTo>
                  <a:pt x="209" y="129"/>
                  <a:pt x="209" y="130"/>
                  <a:pt x="209" y="131"/>
                </a:cubicBezTo>
                <a:cubicBezTo>
                  <a:pt x="208" y="132"/>
                  <a:pt x="207" y="133"/>
                  <a:pt x="206" y="132"/>
                </a:cubicBezTo>
                <a:cubicBezTo>
                  <a:pt x="206" y="132"/>
                  <a:pt x="206" y="132"/>
                  <a:pt x="206" y="132"/>
                </a:cubicBezTo>
                <a:cubicBezTo>
                  <a:pt x="101" y="74"/>
                  <a:pt x="101" y="74"/>
                  <a:pt x="101" y="74"/>
                </a:cubicBezTo>
                <a:cubicBezTo>
                  <a:pt x="101" y="96"/>
                  <a:pt x="101" y="96"/>
                  <a:pt x="101" y="96"/>
                </a:cubicBezTo>
                <a:cubicBezTo>
                  <a:pt x="196" y="149"/>
                  <a:pt x="196" y="149"/>
                  <a:pt x="196" y="149"/>
                </a:cubicBezTo>
                <a:cubicBezTo>
                  <a:pt x="197" y="150"/>
                  <a:pt x="198" y="151"/>
                  <a:pt x="197" y="152"/>
                </a:cubicBezTo>
                <a:cubicBezTo>
                  <a:pt x="197" y="153"/>
                  <a:pt x="195" y="154"/>
                  <a:pt x="194" y="153"/>
                </a:cubicBezTo>
                <a:cubicBezTo>
                  <a:pt x="194" y="153"/>
                  <a:pt x="194" y="153"/>
                  <a:pt x="194" y="153"/>
                </a:cubicBezTo>
                <a:cubicBezTo>
                  <a:pt x="101" y="101"/>
                  <a:pt x="101" y="101"/>
                  <a:pt x="101" y="101"/>
                </a:cubicBezTo>
                <a:cubicBezTo>
                  <a:pt x="101" y="124"/>
                  <a:pt x="101" y="124"/>
                  <a:pt x="101" y="124"/>
                </a:cubicBezTo>
                <a:cubicBezTo>
                  <a:pt x="185" y="170"/>
                  <a:pt x="185" y="170"/>
                  <a:pt x="185" y="170"/>
                </a:cubicBezTo>
                <a:cubicBezTo>
                  <a:pt x="186" y="171"/>
                  <a:pt x="186" y="172"/>
                  <a:pt x="186" y="173"/>
                </a:cubicBezTo>
                <a:cubicBezTo>
                  <a:pt x="185" y="174"/>
                  <a:pt x="184" y="175"/>
                  <a:pt x="182" y="174"/>
                </a:cubicBezTo>
                <a:cubicBezTo>
                  <a:pt x="182" y="174"/>
                  <a:pt x="182" y="174"/>
                  <a:pt x="182" y="174"/>
                </a:cubicBezTo>
                <a:cubicBezTo>
                  <a:pt x="101" y="129"/>
                  <a:pt x="101" y="129"/>
                  <a:pt x="101" y="129"/>
                </a:cubicBezTo>
                <a:cubicBezTo>
                  <a:pt x="101" y="151"/>
                  <a:pt x="101" y="151"/>
                  <a:pt x="101" y="151"/>
                </a:cubicBezTo>
                <a:cubicBezTo>
                  <a:pt x="173" y="191"/>
                  <a:pt x="173" y="191"/>
                  <a:pt x="173" y="191"/>
                </a:cubicBezTo>
                <a:cubicBezTo>
                  <a:pt x="174" y="192"/>
                  <a:pt x="174" y="193"/>
                  <a:pt x="174" y="194"/>
                </a:cubicBezTo>
                <a:cubicBezTo>
                  <a:pt x="173" y="196"/>
                  <a:pt x="172" y="196"/>
                  <a:pt x="171" y="195"/>
                </a:cubicBezTo>
                <a:cubicBezTo>
                  <a:pt x="171" y="195"/>
                  <a:pt x="171" y="195"/>
                  <a:pt x="171" y="195"/>
                </a:cubicBezTo>
                <a:cubicBezTo>
                  <a:pt x="101" y="156"/>
                  <a:pt x="101" y="156"/>
                  <a:pt x="101" y="156"/>
                </a:cubicBezTo>
                <a:cubicBezTo>
                  <a:pt x="101" y="210"/>
                  <a:pt x="101" y="210"/>
                  <a:pt x="101" y="210"/>
                </a:cubicBezTo>
                <a:cubicBezTo>
                  <a:pt x="138" y="231"/>
                  <a:pt x="138" y="231"/>
                  <a:pt x="138" y="231"/>
                </a:cubicBezTo>
                <a:cubicBezTo>
                  <a:pt x="150" y="238"/>
                  <a:pt x="164" y="233"/>
                  <a:pt x="171" y="222"/>
                </a:cubicBezTo>
                <a:cubicBezTo>
                  <a:pt x="243" y="91"/>
                  <a:pt x="243" y="91"/>
                  <a:pt x="243" y="91"/>
                </a:cubicBezTo>
                <a:lnTo>
                  <a:pt x="232" y="85"/>
                </a:lnTo>
                <a:close/>
                <a:moveTo>
                  <a:pt x="101" y="22"/>
                </a:moveTo>
                <a:cubicBezTo>
                  <a:pt x="98" y="26"/>
                  <a:pt x="93" y="27"/>
                  <a:pt x="88" y="24"/>
                </a:cubicBezTo>
                <a:cubicBezTo>
                  <a:pt x="84" y="22"/>
                  <a:pt x="82" y="16"/>
                  <a:pt x="85" y="11"/>
                </a:cubicBezTo>
                <a:cubicBezTo>
                  <a:pt x="86" y="9"/>
                  <a:pt x="88" y="7"/>
                  <a:pt x="90" y="6"/>
                </a:cubicBezTo>
                <a:cubicBezTo>
                  <a:pt x="78" y="0"/>
                  <a:pt x="78" y="0"/>
                  <a:pt x="78" y="0"/>
                </a:cubicBezTo>
                <a:cubicBezTo>
                  <a:pt x="6" y="130"/>
                  <a:pt x="6" y="130"/>
                  <a:pt x="6" y="130"/>
                </a:cubicBezTo>
                <a:cubicBezTo>
                  <a:pt x="0" y="142"/>
                  <a:pt x="4" y="157"/>
                  <a:pt x="15" y="163"/>
                </a:cubicBezTo>
                <a:cubicBezTo>
                  <a:pt x="101" y="210"/>
                  <a:pt x="101" y="210"/>
                  <a:pt x="101" y="210"/>
                </a:cubicBezTo>
                <a:cubicBezTo>
                  <a:pt x="101" y="156"/>
                  <a:pt x="101" y="156"/>
                  <a:pt x="101" y="156"/>
                </a:cubicBezTo>
                <a:cubicBezTo>
                  <a:pt x="28" y="116"/>
                  <a:pt x="28" y="116"/>
                  <a:pt x="28" y="116"/>
                </a:cubicBezTo>
                <a:cubicBezTo>
                  <a:pt x="27" y="116"/>
                  <a:pt x="27" y="114"/>
                  <a:pt x="27" y="113"/>
                </a:cubicBezTo>
                <a:cubicBezTo>
                  <a:pt x="28" y="112"/>
                  <a:pt x="29" y="112"/>
                  <a:pt x="30" y="112"/>
                </a:cubicBezTo>
                <a:cubicBezTo>
                  <a:pt x="101" y="151"/>
                  <a:pt x="101" y="151"/>
                  <a:pt x="101" y="151"/>
                </a:cubicBezTo>
                <a:cubicBezTo>
                  <a:pt x="101" y="129"/>
                  <a:pt x="101" y="129"/>
                  <a:pt x="101" y="129"/>
                </a:cubicBezTo>
                <a:cubicBezTo>
                  <a:pt x="40" y="95"/>
                  <a:pt x="40" y="95"/>
                  <a:pt x="40" y="95"/>
                </a:cubicBezTo>
                <a:cubicBezTo>
                  <a:pt x="39" y="95"/>
                  <a:pt x="38" y="93"/>
                  <a:pt x="39" y="92"/>
                </a:cubicBezTo>
                <a:cubicBezTo>
                  <a:pt x="40" y="91"/>
                  <a:pt x="41" y="91"/>
                  <a:pt x="42" y="91"/>
                </a:cubicBezTo>
                <a:cubicBezTo>
                  <a:pt x="101" y="124"/>
                  <a:pt x="101" y="124"/>
                  <a:pt x="101" y="124"/>
                </a:cubicBezTo>
                <a:cubicBezTo>
                  <a:pt x="101" y="101"/>
                  <a:pt x="101" y="101"/>
                  <a:pt x="101" y="101"/>
                </a:cubicBezTo>
                <a:cubicBezTo>
                  <a:pt x="51" y="74"/>
                  <a:pt x="51" y="74"/>
                  <a:pt x="51" y="74"/>
                </a:cubicBezTo>
                <a:cubicBezTo>
                  <a:pt x="50" y="74"/>
                  <a:pt x="50" y="72"/>
                  <a:pt x="51" y="71"/>
                </a:cubicBezTo>
                <a:cubicBezTo>
                  <a:pt x="51" y="70"/>
                  <a:pt x="53" y="70"/>
                  <a:pt x="54" y="70"/>
                </a:cubicBezTo>
                <a:cubicBezTo>
                  <a:pt x="101" y="96"/>
                  <a:pt x="101" y="96"/>
                  <a:pt x="101" y="96"/>
                </a:cubicBezTo>
                <a:cubicBezTo>
                  <a:pt x="101" y="74"/>
                  <a:pt x="101" y="74"/>
                  <a:pt x="101" y="74"/>
                </a:cubicBezTo>
                <a:cubicBezTo>
                  <a:pt x="63" y="53"/>
                  <a:pt x="63" y="53"/>
                  <a:pt x="63" y="53"/>
                </a:cubicBezTo>
                <a:cubicBezTo>
                  <a:pt x="62" y="53"/>
                  <a:pt x="62" y="51"/>
                  <a:pt x="62" y="50"/>
                </a:cubicBezTo>
                <a:cubicBezTo>
                  <a:pt x="63" y="49"/>
                  <a:pt x="64" y="49"/>
                  <a:pt x="65" y="49"/>
                </a:cubicBezTo>
                <a:cubicBezTo>
                  <a:pt x="101" y="69"/>
                  <a:pt x="101" y="69"/>
                  <a:pt x="101" y="69"/>
                </a:cubicBezTo>
                <a:lnTo>
                  <a:pt x="101" y="22"/>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8" name="Freeform 58"/>
          <p:cNvSpPr>
            <a:spLocks noEditPoints="1"/>
          </p:cNvSpPr>
          <p:nvPr/>
        </p:nvSpPr>
        <p:spPr bwMode="auto">
          <a:xfrm>
            <a:off x="5376514" y="2476273"/>
            <a:ext cx="385662" cy="390423"/>
          </a:xfrm>
          <a:custGeom>
            <a:avLst/>
            <a:gdLst>
              <a:gd name="T0" fmla="*/ 189 w 236"/>
              <a:gd name="T1" fmla="*/ 60 h 239"/>
              <a:gd name="T2" fmla="*/ 196 w 236"/>
              <a:gd name="T3" fmla="*/ 122 h 239"/>
              <a:gd name="T4" fmla="*/ 198 w 236"/>
              <a:gd name="T5" fmla="*/ 136 h 239"/>
              <a:gd name="T6" fmla="*/ 208 w 236"/>
              <a:gd name="T7" fmla="*/ 157 h 239"/>
              <a:gd name="T8" fmla="*/ 189 w 236"/>
              <a:gd name="T9" fmla="*/ 195 h 239"/>
              <a:gd name="T10" fmla="*/ 168 w 236"/>
              <a:gd name="T11" fmla="*/ 156 h 239"/>
              <a:gd name="T12" fmla="*/ 168 w 236"/>
              <a:gd name="T13" fmla="*/ 78 h 239"/>
              <a:gd name="T14" fmla="*/ 182 w 236"/>
              <a:gd name="T15" fmla="*/ 92 h 239"/>
              <a:gd name="T16" fmla="*/ 185 w 236"/>
              <a:gd name="T17" fmla="*/ 107 h 239"/>
              <a:gd name="T18" fmla="*/ 189 w 236"/>
              <a:gd name="T19" fmla="*/ 141 h 239"/>
              <a:gd name="T20" fmla="*/ 189 w 236"/>
              <a:gd name="T21" fmla="*/ 130 h 239"/>
              <a:gd name="T22" fmla="*/ 168 w 236"/>
              <a:gd name="T23" fmla="*/ 155 h 239"/>
              <a:gd name="T24" fmla="*/ 160 w 236"/>
              <a:gd name="T25" fmla="*/ 138 h 239"/>
              <a:gd name="T26" fmla="*/ 165 w 236"/>
              <a:gd name="T27" fmla="*/ 172 h 239"/>
              <a:gd name="T28" fmla="*/ 168 w 236"/>
              <a:gd name="T29" fmla="*/ 16 h 239"/>
              <a:gd name="T30" fmla="*/ 163 w 236"/>
              <a:gd name="T31" fmla="*/ 49 h 239"/>
              <a:gd name="T32" fmla="*/ 168 w 236"/>
              <a:gd name="T33" fmla="*/ 78 h 239"/>
              <a:gd name="T34" fmla="*/ 159 w 236"/>
              <a:gd name="T35" fmla="*/ 118 h 239"/>
              <a:gd name="T36" fmla="*/ 159 w 236"/>
              <a:gd name="T37" fmla="*/ 209 h 239"/>
              <a:gd name="T38" fmla="*/ 159 w 236"/>
              <a:gd name="T39" fmla="*/ 5 h 239"/>
              <a:gd name="T40" fmla="*/ 159 w 236"/>
              <a:gd name="T41" fmla="*/ 40 h 239"/>
              <a:gd name="T42" fmla="*/ 144 w 236"/>
              <a:gd name="T43" fmla="*/ 89 h 239"/>
              <a:gd name="T44" fmla="*/ 159 w 236"/>
              <a:gd name="T45" fmla="*/ 108 h 239"/>
              <a:gd name="T46" fmla="*/ 159 w 236"/>
              <a:gd name="T47" fmla="*/ 136 h 239"/>
              <a:gd name="T48" fmla="*/ 144 w 236"/>
              <a:gd name="T49" fmla="*/ 162 h 239"/>
              <a:gd name="T50" fmla="*/ 151 w 236"/>
              <a:gd name="T51" fmla="*/ 143 h 239"/>
              <a:gd name="T52" fmla="*/ 146 w 236"/>
              <a:gd name="T53" fmla="*/ 109 h 239"/>
              <a:gd name="T54" fmla="*/ 123 w 236"/>
              <a:gd name="T55" fmla="*/ 7 h 239"/>
              <a:gd name="T56" fmla="*/ 144 w 236"/>
              <a:gd name="T57" fmla="*/ 0 h 239"/>
              <a:gd name="T58" fmla="*/ 144 w 236"/>
              <a:gd name="T59" fmla="*/ 187 h 239"/>
              <a:gd name="T60" fmla="*/ 123 w 236"/>
              <a:gd name="T61" fmla="*/ 225 h 239"/>
              <a:gd name="T62" fmla="*/ 140 w 236"/>
              <a:gd name="T63" fmla="*/ 96 h 239"/>
              <a:gd name="T64" fmla="*/ 123 w 236"/>
              <a:gd name="T65" fmla="*/ 135 h 239"/>
              <a:gd name="T66" fmla="*/ 137 w 236"/>
              <a:gd name="T67" fmla="*/ 113 h 239"/>
              <a:gd name="T68" fmla="*/ 123 w 236"/>
              <a:gd name="T69" fmla="*/ 82 h 239"/>
              <a:gd name="T70" fmla="*/ 125 w 236"/>
              <a:gd name="T71" fmla="*/ 171 h 239"/>
              <a:gd name="T72" fmla="*/ 123 w 236"/>
              <a:gd name="T73" fmla="*/ 7 h 239"/>
              <a:gd name="T74" fmla="*/ 123 w 236"/>
              <a:gd name="T75" fmla="*/ 7 h 239"/>
              <a:gd name="T76" fmla="*/ 123 w 236"/>
              <a:gd name="T77" fmla="*/ 177 h 239"/>
              <a:gd name="T78" fmla="*/ 121 w 236"/>
              <a:gd name="T79" fmla="*/ 162 h 239"/>
              <a:gd name="T80" fmla="*/ 123 w 236"/>
              <a:gd name="T81" fmla="*/ 135 h 239"/>
              <a:gd name="T82" fmla="*/ 99 w 236"/>
              <a:gd name="T83" fmla="*/ 124 h 239"/>
              <a:gd name="T84" fmla="*/ 106 w 236"/>
              <a:gd name="T85" fmla="*/ 164 h 239"/>
              <a:gd name="T86" fmla="*/ 108 w 236"/>
              <a:gd name="T87" fmla="*/ 179 h 239"/>
              <a:gd name="T88" fmla="*/ 118 w 236"/>
              <a:gd name="T89" fmla="*/ 199 h 239"/>
              <a:gd name="T90" fmla="*/ 123 w 236"/>
              <a:gd name="T91" fmla="*/ 99 h 239"/>
              <a:gd name="T92" fmla="*/ 99 w 236"/>
              <a:gd name="T93" fmla="*/ 18 h 239"/>
              <a:gd name="T94" fmla="*/ 99 w 236"/>
              <a:gd name="T95" fmla="*/ 18 h 239"/>
              <a:gd name="T96" fmla="*/ 89 w 236"/>
              <a:gd name="T97" fmla="*/ 212 h 239"/>
              <a:gd name="T98" fmla="*/ 99 w 236"/>
              <a:gd name="T99" fmla="*/ 183 h 239"/>
              <a:gd name="T100" fmla="*/ 71 w 236"/>
              <a:gd name="T101" fmla="*/ 227 h 239"/>
              <a:gd name="T102" fmla="*/ 95 w 236"/>
              <a:gd name="T103" fmla="*/ 117 h 239"/>
              <a:gd name="T104" fmla="*/ 71 w 236"/>
              <a:gd name="T105" fmla="*/ 160 h 239"/>
              <a:gd name="T106" fmla="*/ 92 w 236"/>
              <a:gd name="T107" fmla="*/ 134 h 239"/>
              <a:gd name="T108" fmla="*/ 71 w 236"/>
              <a:gd name="T109" fmla="*/ 107 h 239"/>
              <a:gd name="T110" fmla="*/ 7 w 236"/>
              <a:gd name="T111" fmla="*/ 91 h 239"/>
              <a:gd name="T112" fmla="*/ 70 w 236"/>
              <a:gd name="T113" fmla="*/ 181 h 239"/>
              <a:gd name="T114" fmla="*/ 71 w 236"/>
              <a:gd name="T115" fmla="*/ 149 h 239"/>
              <a:gd name="T116" fmla="*/ 52 w 236"/>
              <a:gd name="T117" fmla="*/ 133 h 239"/>
              <a:gd name="T118" fmla="*/ 35 w 236"/>
              <a:gd name="T119" fmla="*/ 109 h 239"/>
              <a:gd name="T120" fmla="*/ 71 w 236"/>
              <a:gd name="T121" fmla="*/ 31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6" h="239">
                <a:moveTo>
                  <a:pt x="189" y="195"/>
                </a:moveTo>
                <a:cubicBezTo>
                  <a:pt x="216" y="182"/>
                  <a:pt x="216" y="182"/>
                  <a:pt x="216" y="182"/>
                </a:cubicBezTo>
                <a:cubicBezTo>
                  <a:pt x="230" y="176"/>
                  <a:pt x="236" y="159"/>
                  <a:pt x="229" y="146"/>
                </a:cubicBezTo>
                <a:cubicBezTo>
                  <a:pt x="189" y="60"/>
                  <a:pt x="189" y="60"/>
                  <a:pt x="189" y="60"/>
                </a:cubicBezTo>
                <a:cubicBezTo>
                  <a:pt x="189" y="107"/>
                  <a:pt x="189" y="107"/>
                  <a:pt x="189" y="107"/>
                </a:cubicBezTo>
                <a:cubicBezTo>
                  <a:pt x="190" y="108"/>
                  <a:pt x="190" y="108"/>
                  <a:pt x="190" y="109"/>
                </a:cubicBezTo>
                <a:cubicBezTo>
                  <a:pt x="196" y="122"/>
                  <a:pt x="196" y="122"/>
                  <a:pt x="196" y="122"/>
                </a:cubicBezTo>
                <a:cubicBezTo>
                  <a:pt x="196" y="122"/>
                  <a:pt x="196" y="122"/>
                  <a:pt x="196" y="122"/>
                </a:cubicBezTo>
                <a:cubicBezTo>
                  <a:pt x="197" y="124"/>
                  <a:pt x="196" y="126"/>
                  <a:pt x="194" y="127"/>
                </a:cubicBezTo>
                <a:cubicBezTo>
                  <a:pt x="189" y="130"/>
                  <a:pt x="189" y="130"/>
                  <a:pt x="189" y="130"/>
                </a:cubicBezTo>
                <a:cubicBezTo>
                  <a:pt x="189" y="141"/>
                  <a:pt x="189" y="141"/>
                  <a:pt x="189" y="141"/>
                </a:cubicBezTo>
                <a:cubicBezTo>
                  <a:pt x="198" y="136"/>
                  <a:pt x="198" y="136"/>
                  <a:pt x="198" y="136"/>
                </a:cubicBezTo>
                <a:cubicBezTo>
                  <a:pt x="201" y="135"/>
                  <a:pt x="203" y="136"/>
                  <a:pt x="204" y="138"/>
                </a:cubicBezTo>
                <a:cubicBezTo>
                  <a:pt x="210" y="151"/>
                  <a:pt x="210" y="151"/>
                  <a:pt x="210" y="151"/>
                </a:cubicBezTo>
                <a:cubicBezTo>
                  <a:pt x="210" y="151"/>
                  <a:pt x="210" y="151"/>
                  <a:pt x="210" y="151"/>
                </a:cubicBezTo>
                <a:cubicBezTo>
                  <a:pt x="211" y="153"/>
                  <a:pt x="210" y="156"/>
                  <a:pt x="208" y="157"/>
                </a:cubicBezTo>
                <a:cubicBezTo>
                  <a:pt x="189" y="166"/>
                  <a:pt x="189" y="166"/>
                  <a:pt x="189" y="166"/>
                </a:cubicBezTo>
                <a:lnTo>
                  <a:pt x="189" y="195"/>
                </a:lnTo>
                <a:close/>
                <a:moveTo>
                  <a:pt x="168" y="204"/>
                </a:moveTo>
                <a:cubicBezTo>
                  <a:pt x="189" y="195"/>
                  <a:pt x="189" y="195"/>
                  <a:pt x="189" y="195"/>
                </a:cubicBezTo>
                <a:cubicBezTo>
                  <a:pt x="189" y="166"/>
                  <a:pt x="189" y="166"/>
                  <a:pt x="189" y="166"/>
                </a:cubicBezTo>
                <a:cubicBezTo>
                  <a:pt x="180" y="170"/>
                  <a:pt x="180" y="170"/>
                  <a:pt x="180" y="170"/>
                </a:cubicBezTo>
                <a:cubicBezTo>
                  <a:pt x="178" y="171"/>
                  <a:pt x="175" y="170"/>
                  <a:pt x="174" y="168"/>
                </a:cubicBezTo>
                <a:cubicBezTo>
                  <a:pt x="168" y="156"/>
                  <a:pt x="168" y="156"/>
                  <a:pt x="168" y="156"/>
                </a:cubicBezTo>
                <a:cubicBezTo>
                  <a:pt x="168" y="204"/>
                  <a:pt x="168" y="204"/>
                  <a:pt x="168" y="204"/>
                </a:cubicBezTo>
                <a:close/>
                <a:moveTo>
                  <a:pt x="189" y="60"/>
                </a:moveTo>
                <a:cubicBezTo>
                  <a:pt x="168" y="16"/>
                  <a:pt x="168" y="16"/>
                  <a:pt x="168" y="16"/>
                </a:cubicBezTo>
                <a:cubicBezTo>
                  <a:pt x="168" y="78"/>
                  <a:pt x="168" y="78"/>
                  <a:pt x="168" y="78"/>
                </a:cubicBezTo>
                <a:cubicBezTo>
                  <a:pt x="171" y="77"/>
                  <a:pt x="171" y="77"/>
                  <a:pt x="171" y="77"/>
                </a:cubicBezTo>
                <a:cubicBezTo>
                  <a:pt x="173" y="76"/>
                  <a:pt x="175" y="77"/>
                  <a:pt x="176" y="79"/>
                </a:cubicBezTo>
                <a:cubicBezTo>
                  <a:pt x="182" y="92"/>
                  <a:pt x="182" y="92"/>
                  <a:pt x="182" y="92"/>
                </a:cubicBezTo>
                <a:cubicBezTo>
                  <a:pt x="182" y="92"/>
                  <a:pt x="182" y="92"/>
                  <a:pt x="182" y="92"/>
                </a:cubicBezTo>
                <a:cubicBezTo>
                  <a:pt x="183" y="94"/>
                  <a:pt x="182" y="97"/>
                  <a:pt x="180" y="98"/>
                </a:cubicBezTo>
                <a:cubicBezTo>
                  <a:pt x="168" y="103"/>
                  <a:pt x="168" y="103"/>
                  <a:pt x="168" y="103"/>
                </a:cubicBezTo>
                <a:cubicBezTo>
                  <a:pt x="168" y="114"/>
                  <a:pt x="168" y="114"/>
                  <a:pt x="168" y="114"/>
                </a:cubicBezTo>
                <a:cubicBezTo>
                  <a:pt x="185" y="107"/>
                  <a:pt x="185" y="107"/>
                  <a:pt x="185" y="107"/>
                </a:cubicBezTo>
                <a:cubicBezTo>
                  <a:pt x="186" y="106"/>
                  <a:pt x="188" y="106"/>
                  <a:pt x="189" y="107"/>
                </a:cubicBezTo>
                <a:cubicBezTo>
                  <a:pt x="189" y="60"/>
                  <a:pt x="189" y="60"/>
                  <a:pt x="189" y="60"/>
                </a:cubicBezTo>
                <a:close/>
                <a:moveTo>
                  <a:pt x="189" y="130"/>
                </a:moveTo>
                <a:cubicBezTo>
                  <a:pt x="189" y="141"/>
                  <a:pt x="189" y="141"/>
                  <a:pt x="189" y="141"/>
                </a:cubicBezTo>
                <a:cubicBezTo>
                  <a:pt x="170" y="150"/>
                  <a:pt x="170" y="150"/>
                  <a:pt x="170" y="150"/>
                </a:cubicBezTo>
                <a:cubicBezTo>
                  <a:pt x="169" y="150"/>
                  <a:pt x="169" y="151"/>
                  <a:pt x="168" y="151"/>
                </a:cubicBezTo>
                <a:cubicBezTo>
                  <a:pt x="168" y="139"/>
                  <a:pt x="168" y="139"/>
                  <a:pt x="168" y="139"/>
                </a:cubicBezTo>
                <a:lnTo>
                  <a:pt x="189" y="130"/>
                </a:lnTo>
                <a:close/>
                <a:moveTo>
                  <a:pt x="159" y="209"/>
                </a:moveTo>
                <a:cubicBezTo>
                  <a:pt x="168" y="204"/>
                  <a:pt x="168" y="204"/>
                  <a:pt x="168" y="204"/>
                </a:cubicBezTo>
                <a:cubicBezTo>
                  <a:pt x="168" y="156"/>
                  <a:pt x="168" y="156"/>
                  <a:pt x="168" y="156"/>
                </a:cubicBezTo>
                <a:cubicBezTo>
                  <a:pt x="168" y="155"/>
                  <a:pt x="168" y="155"/>
                  <a:pt x="168" y="155"/>
                </a:cubicBezTo>
                <a:cubicBezTo>
                  <a:pt x="168" y="154"/>
                  <a:pt x="168" y="152"/>
                  <a:pt x="168" y="151"/>
                </a:cubicBezTo>
                <a:cubicBezTo>
                  <a:pt x="168" y="139"/>
                  <a:pt x="168" y="139"/>
                  <a:pt x="168" y="139"/>
                </a:cubicBezTo>
                <a:cubicBezTo>
                  <a:pt x="166" y="141"/>
                  <a:pt x="166" y="141"/>
                  <a:pt x="166" y="141"/>
                </a:cubicBezTo>
                <a:cubicBezTo>
                  <a:pt x="164" y="142"/>
                  <a:pt x="161" y="141"/>
                  <a:pt x="160" y="138"/>
                </a:cubicBezTo>
                <a:cubicBezTo>
                  <a:pt x="159" y="136"/>
                  <a:pt x="159" y="136"/>
                  <a:pt x="159" y="136"/>
                </a:cubicBezTo>
                <a:cubicBezTo>
                  <a:pt x="159" y="160"/>
                  <a:pt x="159" y="160"/>
                  <a:pt x="159" y="160"/>
                </a:cubicBezTo>
                <a:cubicBezTo>
                  <a:pt x="165" y="172"/>
                  <a:pt x="165" y="172"/>
                  <a:pt x="165" y="172"/>
                </a:cubicBezTo>
                <a:cubicBezTo>
                  <a:pt x="165" y="172"/>
                  <a:pt x="165" y="172"/>
                  <a:pt x="165" y="172"/>
                </a:cubicBezTo>
                <a:cubicBezTo>
                  <a:pt x="166" y="175"/>
                  <a:pt x="165" y="177"/>
                  <a:pt x="163" y="178"/>
                </a:cubicBezTo>
                <a:cubicBezTo>
                  <a:pt x="159" y="180"/>
                  <a:pt x="159" y="180"/>
                  <a:pt x="159" y="180"/>
                </a:cubicBezTo>
                <a:cubicBezTo>
                  <a:pt x="159" y="209"/>
                  <a:pt x="159" y="209"/>
                  <a:pt x="159" y="209"/>
                </a:cubicBezTo>
                <a:close/>
                <a:moveTo>
                  <a:pt x="168" y="16"/>
                </a:moveTo>
                <a:cubicBezTo>
                  <a:pt x="168" y="15"/>
                  <a:pt x="168" y="15"/>
                  <a:pt x="168" y="15"/>
                </a:cubicBezTo>
                <a:cubicBezTo>
                  <a:pt x="166" y="11"/>
                  <a:pt x="163" y="7"/>
                  <a:pt x="159" y="5"/>
                </a:cubicBezTo>
                <a:cubicBezTo>
                  <a:pt x="159" y="40"/>
                  <a:pt x="159" y="40"/>
                  <a:pt x="159" y="40"/>
                </a:cubicBezTo>
                <a:cubicBezTo>
                  <a:pt x="163" y="49"/>
                  <a:pt x="163" y="49"/>
                  <a:pt x="163" y="49"/>
                </a:cubicBezTo>
                <a:cubicBezTo>
                  <a:pt x="163" y="49"/>
                  <a:pt x="163" y="49"/>
                  <a:pt x="163" y="49"/>
                </a:cubicBezTo>
                <a:cubicBezTo>
                  <a:pt x="166" y="55"/>
                  <a:pt x="164" y="61"/>
                  <a:pt x="159" y="65"/>
                </a:cubicBezTo>
                <a:cubicBezTo>
                  <a:pt x="159" y="82"/>
                  <a:pt x="159" y="82"/>
                  <a:pt x="159" y="82"/>
                </a:cubicBezTo>
                <a:cubicBezTo>
                  <a:pt x="168" y="78"/>
                  <a:pt x="168" y="78"/>
                  <a:pt x="168" y="78"/>
                </a:cubicBezTo>
                <a:cubicBezTo>
                  <a:pt x="168" y="16"/>
                  <a:pt x="168" y="16"/>
                  <a:pt x="168" y="16"/>
                </a:cubicBezTo>
                <a:close/>
                <a:moveTo>
                  <a:pt x="168" y="103"/>
                </a:moveTo>
                <a:cubicBezTo>
                  <a:pt x="168" y="114"/>
                  <a:pt x="168" y="114"/>
                  <a:pt x="168" y="114"/>
                </a:cubicBezTo>
                <a:cubicBezTo>
                  <a:pt x="159" y="118"/>
                  <a:pt x="159" y="118"/>
                  <a:pt x="159" y="118"/>
                </a:cubicBezTo>
                <a:cubicBezTo>
                  <a:pt x="159" y="108"/>
                  <a:pt x="159" y="108"/>
                  <a:pt x="159" y="108"/>
                </a:cubicBezTo>
                <a:lnTo>
                  <a:pt x="168" y="103"/>
                </a:lnTo>
                <a:close/>
                <a:moveTo>
                  <a:pt x="144" y="216"/>
                </a:moveTo>
                <a:cubicBezTo>
                  <a:pt x="159" y="209"/>
                  <a:pt x="159" y="209"/>
                  <a:pt x="159" y="209"/>
                </a:cubicBezTo>
                <a:cubicBezTo>
                  <a:pt x="159" y="180"/>
                  <a:pt x="159" y="180"/>
                  <a:pt x="159" y="180"/>
                </a:cubicBezTo>
                <a:cubicBezTo>
                  <a:pt x="144" y="187"/>
                  <a:pt x="144" y="187"/>
                  <a:pt x="144" y="187"/>
                </a:cubicBezTo>
                <a:cubicBezTo>
                  <a:pt x="144" y="216"/>
                  <a:pt x="144" y="216"/>
                  <a:pt x="144" y="216"/>
                </a:cubicBezTo>
                <a:close/>
                <a:moveTo>
                  <a:pt x="159" y="5"/>
                </a:moveTo>
                <a:cubicBezTo>
                  <a:pt x="155" y="2"/>
                  <a:pt x="149" y="0"/>
                  <a:pt x="144" y="0"/>
                </a:cubicBezTo>
                <a:cubicBezTo>
                  <a:pt x="144" y="22"/>
                  <a:pt x="144" y="22"/>
                  <a:pt x="144" y="22"/>
                </a:cubicBezTo>
                <a:cubicBezTo>
                  <a:pt x="148" y="23"/>
                  <a:pt x="152" y="25"/>
                  <a:pt x="154" y="30"/>
                </a:cubicBezTo>
                <a:cubicBezTo>
                  <a:pt x="159" y="40"/>
                  <a:pt x="159" y="40"/>
                  <a:pt x="159" y="40"/>
                </a:cubicBezTo>
                <a:cubicBezTo>
                  <a:pt x="159" y="5"/>
                  <a:pt x="159" y="5"/>
                  <a:pt x="159" y="5"/>
                </a:cubicBezTo>
                <a:close/>
                <a:moveTo>
                  <a:pt x="159" y="65"/>
                </a:moveTo>
                <a:cubicBezTo>
                  <a:pt x="159" y="82"/>
                  <a:pt x="159" y="82"/>
                  <a:pt x="159" y="82"/>
                </a:cubicBezTo>
                <a:cubicBezTo>
                  <a:pt x="144" y="89"/>
                  <a:pt x="144" y="89"/>
                  <a:pt x="144" y="89"/>
                </a:cubicBezTo>
                <a:cubicBezTo>
                  <a:pt x="144" y="72"/>
                  <a:pt x="144" y="72"/>
                  <a:pt x="144" y="72"/>
                </a:cubicBezTo>
                <a:cubicBezTo>
                  <a:pt x="157" y="66"/>
                  <a:pt x="157" y="66"/>
                  <a:pt x="157" y="66"/>
                </a:cubicBezTo>
                <a:cubicBezTo>
                  <a:pt x="158" y="66"/>
                  <a:pt x="159" y="66"/>
                  <a:pt x="159" y="65"/>
                </a:cubicBezTo>
                <a:close/>
                <a:moveTo>
                  <a:pt x="159" y="108"/>
                </a:moveTo>
                <a:cubicBezTo>
                  <a:pt x="159" y="118"/>
                  <a:pt x="159" y="118"/>
                  <a:pt x="159" y="118"/>
                </a:cubicBezTo>
                <a:cubicBezTo>
                  <a:pt x="156" y="120"/>
                  <a:pt x="156" y="120"/>
                  <a:pt x="156" y="120"/>
                </a:cubicBezTo>
                <a:cubicBezTo>
                  <a:pt x="154" y="121"/>
                  <a:pt x="153" y="123"/>
                  <a:pt x="154" y="126"/>
                </a:cubicBezTo>
                <a:cubicBezTo>
                  <a:pt x="159" y="136"/>
                  <a:pt x="159" y="136"/>
                  <a:pt x="159" y="136"/>
                </a:cubicBezTo>
                <a:cubicBezTo>
                  <a:pt x="159" y="160"/>
                  <a:pt x="159" y="160"/>
                  <a:pt x="159" y="160"/>
                </a:cubicBezTo>
                <a:cubicBezTo>
                  <a:pt x="159" y="159"/>
                  <a:pt x="159" y="159"/>
                  <a:pt x="159" y="159"/>
                </a:cubicBezTo>
                <a:cubicBezTo>
                  <a:pt x="158" y="157"/>
                  <a:pt x="155" y="156"/>
                  <a:pt x="153" y="157"/>
                </a:cubicBezTo>
                <a:cubicBezTo>
                  <a:pt x="144" y="162"/>
                  <a:pt x="144" y="162"/>
                  <a:pt x="144" y="162"/>
                </a:cubicBezTo>
                <a:cubicBezTo>
                  <a:pt x="144" y="151"/>
                  <a:pt x="144" y="151"/>
                  <a:pt x="144" y="151"/>
                </a:cubicBezTo>
                <a:cubicBezTo>
                  <a:pt x="149" y="148"/>
                  <a:pt x="149" y="148"/>
                  <a:pt x="149" y="148"/>
                </a:cubicBezTo>
                <a:cubicBezTo>
                  <a:pt x="151" y="147"/>
                  <a:pt x="152" y="145"/>
                  <a:pt x="151" y="143"/>
                </a:cubicBezTo>
                <a:cubicBezTo>
                  <a:pt x="151" y="143"/>
                  <a:pt x="151" y="143"/>
                  <a:pt x="151" y="143"/>
                </a:cubicBezTo>
                <a:cubicBezTo>
                  <a:pt x="145" y="130"/>
                  <a:pt x="145" y="130"/>
                  <a:pt x="145" y="130"/>
                </a:cubicBezTo>
                <a:cubicBezTo>
                  <a:pt x="145" y="129"/>
                  <a:pt x="144" y="129"/>
                  <a:pt x="144" y="128"/>
                </a:cubicBezTo>
                <a:cubicBezTo>
                  <a:pt x="144" y="104"/>
                  <a:pt x="144" y="104"/>
                  <a:pt x="144" y="104"/>
                </a:cubicBezTo>
                <a:cubicBezTo>
                  <a:pt x="146" y="109"/>
                  <a:pt x="146" y="109"/>
                  <a:pt x="146" y="109"/>
                </a:cubicBezTo>
                <a:cubicBezTo>
                  <a:pt x="147" y="111"/>
                  <a:pt x="150" y="112"/>
                  <a:pt x="152" y="111"/>
                </a:cubicBezTo>
                <a:lnTo>
                  <a:pt x="159" y="108"/>
                </a:lnTo>
                <a:close/>
                <a:moveTo>
                  <a:pt x="132" y="2"/>
                </a:moveTo>
                <a:cubicBezTo>
                  <a:pt x="123" y="7"/>
                  <a:pt x="123" y="7"/>
                  <a:pt x="123" y="7"/>
                </a:cubicBezTo>
                <a:cubicBezTo>
                  <a:pt x="123" y="30"/>
                  <a:pt x="123" y="30"/>
                  <a:pt x="123" y="30"/>
                </a:cubicBezTo>
                <a:cubicBezTo>
                  <a:pt x="137" y="23"/>
                  <a:pt x="137" y="23"/>
                  <a:pt x="137" y="23"/>
                </a:cubicBezTo>
                <a:cubicBezTo>
                  <a:pt x="139" y="22"/>
                  <a:pt x="142" y="22"/>
                  <a:pt x="144" y="22"/>
                </a:cubicBezTo>
                <a:cubicBezTo>
                  <a:pt x="144" y="0"/>
                  <a:pt x="144" y="0"/>
                  <a:pt x="144" y="0"/>
                </a:cubicBezTo>
                <a:cubicBezTo>
                  <a:pt x="140" y="0"/>
                  <a:pt x="136" y="1"/>
                  <a:pt x="132" y="2"/>
                </a:cubicBezTo>
                <a:close/>
                <a:moveTo>
                  <a:pt x="123" y="225"/>
                </a:moveTo>
                <a:cubicBezTo>
                  <a:pt x="144" y="216"/>
                  <a:pt x="144" y="216"/>
                  <a:pt x="144" y="216"/>
                </a:cubicBezTo>
                <a:cubicBezTo>
                  <a:pt x="144" y="187"/>
                  <a:pt x="144" y="187"/>
                  <a:pt x="144" y="187"/>
                </a:cubicBezTo>
                <a:cubicBezTo>
                  <a:pt x="135" y="191"/>
                  <a:pt x="135" y="191"/>
                  <a:pt x="135" y="191"/>
                </a:cubicBezTo>
                <a:cubicBezTo>
                  <a:pt x="133" y="192"/>
                  <a:pt x="130" y="191"/>
                  <a:pt x="129" y="189"/>
                </a:cubicBezTo>
                <a:cubicBezTo>
                  <a:pt x="123" y="177"/>
                  <a:pt x="123" y="177"/>
                  <a:pt x="123" y="177"/>
                </a:cubicBezTo>
                <a:cubicBezTo>
                  <a:pt x="123" y="225"/>
                  <a:pt x="123" y="225"/>
                  <a:pt x="123" y="225"/>
                </a:cubicBezTo>
                <a:close/>
                <a:moveTo>
                  <a:pt x="144" y="72"/>
                </a:moveTo>
                <a:cubicBezTo>
                  <a:pt x="144" y="89"/>
                  <a:pt x="144" y="89"/>
                  <a:pt x="144" y="89"/>
                </a:cubicBezTo>
                <a:cubicBezTo>
                  <a:pt x="142" y="90"/>
                  <a:pt x="142" y="90"/>
                  <a:pt x="142" y="90"/>
                </a:cubicBezTo>
                <a:cubicBezTo>
                  <a:pt x="140" y="91"/>
                  <a:pt x="139" y="94"/>
                  <a:pt x="140" y="96"/>
                </a:cubicBezTo>
                <a:cubicBezTo>
                  <a:pt x="144" y="104"/>
                  <a:pt x="144" y="104"/>
                  <a:pt x="144" y="104"/>
                </a:cubicBezTo>
                <a:cubicBezTo>
                  <a:pt x="144" y="128"/>
                  <a:pt x="144" y="128"/>
                  <a:pt x="144" y="128"/>
                </a:cubicBezTo>
                <a:cubicBezTo>
                  <a:pt x="143" y="127"/>
                  <a:pt x="141" y="127"/>
                  <a:pt x="139" y="128"/>
                </a:cubicBezTo>
                <a:cubicBezTo>
                  <a:pt x="123" y="135"/>
                  <a:pt x="123" y="135"/>
                  <a:pt x="123" y="135"/>
                </a:cubicBezTo>
                <a:cubicBezTo>
                  <a:pt x="123" y="125"/>
                  <a:pt x="123" y="125"/>
                  <a:pt x="123" y="125"/>
                </a:cubicBezTo>
                <a:cubicBezTo>
                  <a:pt x="135" y="119"/>
                  <a:pt x="135" y="119"/>
                  <a:pt x="135" y="119"/>
                </a:cubicBezTo>
                <a:cubicBezTo>
                  <a:pt x="137" y="118"/>
                  <a:pt x="138" y="115"/>
                  <a:pt x="137" y="113"/>
                </a:cubicBezTo>
                <a:cubicBezTo>
                  <a:pt x="137" y="113"/>
                  <a:pt x="137" y="113"/>
                  <a:pt x="137" y="113"/>
                </a:cubicBezTo>
                <a:cubicBezTo>
                  <a:pt x="131" y="100"/>
                  <a:pt x="131" y="100"/>
                  <a:pt x="131" y="100"/>
                </a:cubicBezTo>
                <a:cubicBezTo>
                  <a:pt x="130" y="98"/>
                  <a:pt x="128" y="97"/>
                  <a:pt x="126" y="98"/>
                </a:cubicBezTo>
                <a:cubicBezTo>
                  <a:pt x="123" y="99"/>
                  <a:pt x="123" y="99"/>
                  <a:pt x="123" y="99"/>
                </a:cubicBezTo>
                <a:cubicBezTo>
                  <a:pt x="123" y="82"/>
                  <a:pt x="123" y="82"/>
                  <a:pt x="123" y="82"/>
                </a:cubicBezTo>
                <a:cubicBezTo>
                  <a:pt x="144" y="72"/>
                  <a:pt x="144" y="72"/>
                  <a:pt x="144" y="72"/>
                </a:cubicBezTo>
                <a:close/>
                <a:moveTo>
                  <a:pt x="144" y="151"/>
                </a:moveTo>
                <a:cubicBezTo>
                  <a:pt x="144" y="162"/>
                  <a:pt x="144" y="162"/>
                  <a:pt x="144" y="162"/>
                </a:cubicBezTo>
                <a:cubicBezTo>
                  <a:pt x="125" y="171"/>
                  <a:pt x="125" y="171"/>
                  <a:pt x="125" y="171"/>
                </a:cubicBezTo>
                <a:cubicBezTo>
                  <a:pt x="124" y="171"/>
                  <a:pt x="124" y="172"/>
                  <a:pt x="123" y="172"/>
                </a:cubicBezTo>
                <a:cubicBezTo>
                  <a:pt x="123" y="161"/>
                  <a:pt x="123" y="161"/>
                  <a:pt x="123" y="161"/>
                </a:cubicBezTo>
                <a:lnTo>
                  <a:pt x="144" y="151"/>
                </a:lnTo>
                <a:close/>
                <a:moveTo>
                  <a:pt x="123" y="7"/>
                </a:moveTo>
                <a:cubicBezTo>
                  <a:pt x="99" y="18"/>
                  <a:pt x="99" y="18"/>
                  <a:pt x="99" y="18"/>
                </a:cubicBezTo>
                <a:cubicBezTo>
                  <a:pt x="99" y="41"/>
                  <a:pt x="99" y="41"/>
                  <a:pt x="99" y="41"/>
                </a:cubicBezTo>
                <a:cubicBezTo>
                  <a:pt x="123" y="30"/>
                  <a:pt x="123" y="30"/>
                  <a:pt x="123" y="30"/>
                </a:cubicBezTo>
                <a:cubicBezTo>
                  <a:pt x="123" y="7"/>
                  <a:pt x="123" y="7"/>
                  <a:pt x="123" y="7"/>
                </a:cubicBezTo>
                <a:close/>
                <a:moveTo>
                  <a:pt x="99" y="236"/>
                </a:moveTo>
                <a:cubicBezTo>
                  <a:pt x="100" y="236"/>
                  <a:pt x="102" y="235"/>
                  <a:pt x="103" y="235"/>
                </a:cubicBezTo>
                <a:cubicBezTo>
                  <a:pt x="123" y="225"/>
                  <a:pt x="123" y="225"/>
                  <a:pt x="123" y="225"/>
                </a:cubicBezTo>
                <a:cubicBezTo>
                  <a:pt x="123" y="177"/>
                  <a:pt x="123" y="177"/>
                  <a:pt x="123" y="177"/>
                </a:cubicBezTo>
                <a:cubicBezTo>
                  <a:pt x="123" y="176"/>
                  <a:pt x="123" y="176"/>
                  <a:pt x="123" y="176"/>
                </a:cubicBezTo>
                <a:cubicBezTo>
                  <a:pt x="122" y="175"/>
                  <a:pt x="123" y="174"/>
                  <a:pt x="123" y="172"/>
                </a:cubicBezTo>
                <a:cubicBezTo>
                  <a:pt x="123" y="161"/>
                  <a:pt x="123" y="161"/>
                  <a:pt x="123" y="161"/>
                </a:cubicBezTo>
                <a:cubicBezTo>
                  <a:pt x="121" y="162"/>
                  <a:pt x="121" y="162"/>
                  <a:pt x="121" y="162"/>
                </a:cubicBezTo>
                <a:cubicBezTo>
                  <a:pt x="119" y="163"/>
                  <a:pt x="116" y="162"/>
                  <a:pt x="115" y="159"/>
                </a:cubicBezTo>
                <a:cubicBezTo>
                  <a:pt x="109" y="147"/>
                  <a:pt x="109" y="147"/>
                  <a:pt x="109" y="147"/>
                </a:cubicBezTo>
                <a:cubicBezTo>
                  <a:pt x="108" y="145"/>
                  <a:pt x="109" y="142"/>
                  <a:pt x="111" y="141"/>
                </a:cubicBezTo>
                <a:cubicBezTo>
                  <a:pt x="123" y="135"/>
                  <a:pt x="123" y="135"/>
                  <a:pt x="123" y="135"/>
                </a:cubicBezTo>
                <a:cubicBezTo>
                  <a:pt x="123" y="125"/>
                  <a:pt x="123" y="125"/>
                  <a:pt x="123" y="125"/>
                </a:cubicBezTo>
                <a:cubicBezTo>
                  <a:pt x="107" y="132"/>
                  <a:pt x="107" y="132"/>
                  <a:pt x="107" y="132"/>
                </a:cubicBezTo>
                <a:cubicBezTo>
                  <a:pt x="105" y="133"/>
                  <a:pt x="102" y="132"/>
                  <a:pt x="101" y="130"/>
                </a:cubicBezTo>
                <a:cubicBezTo>
                  <a:pt x="99" y="124"/>
                  <a:pt x="99" y="124"/>
                  <a:pt x="99" y="124"/>
                </a:cubicBezTo>
                <a:cubicBezTo>
                  <a:pt x="99" y="150"/>
                  <a:pt x="99" y="150"/>
                  <a:pt x="99" y="150"/>
                </a:cubicBezTo>
                <a:cubicBezTo>
                  <a:pt x="99" y="150"/>
                  <a:pt x="99" y="151"/>
                  <a:pt x="100" y="151"/>
                </a:cubicBezTo>
                <a:cubicBezTo>
                  <a:pt x="106" y="164"/>
                  <a:pt x="106" y="164"/>
                  <a:pt x="106" y="164"/>
                </a:cubicBezTo>
                <a:cubicBezTo>
                  <a:pt x="106" y="164"/>
                  <a:pt x="106" y="164"/>
                  <a:pt x="106" y="164"/>
                </a:cubicBezTo>
                <a:cubicBezTo>
                  <a:pt x="107" y="166"/>
                  <a:pt x="106" y="169"/>
                  <a:pt x="104" y="170"/>
                </a:cubicBezTo>
                <a:cubicBezTo>
                  <a:pt x="99" y="172"/>
                  <a:pt x="99" y="172"/>
                  <a:pt x="99" y="172"/>
                </a:cubicBezTo>
                <a:cubicBezTo>
                  <a:pt x="99" y="183"/>
                  <a:pt x="99" y="183"/>
                  <a:pt x="99" y="183"/>
                </a:cubicBezTo>
                <a:cubicBezTo>
                  <a:pt x="108" y="179"/>
                  <a:pt x="108" y="179"/>
                  <a:pt x="108" y="179"/>
                </a:cubicBezTo>
                <a:cubicBezTo>
                  <a:pt x="110" y="178"/>
                  <a:pt x="113" y="179"/>
                  <a:pt x="114" y="181"/>
                </a:cubicBezTo>
                <a:cubicBezTo>
                  <a:pt x="120" y="194"/>
                  <a:pt x="120" y="194"/>
                  <a:pt x="120" y="194"/>
                </a:cubicBezTo>
                <a:cubicBezTo>
                  <a:pt x="120" y="194"/>
                  <a:pt x="120" y="194"/>
                  <a:pt x="120" y="194"/>
                </a:cubicBezTo>
                <a:cubicBezTo>
                  <a:pt x="121" y="196"/>
                  <a:pt x="120" y="198"/>
                  <a:pt x="118" y="199"/>
                </a:cubicBezTo>
                <a:cubicBezTo>
                  <a:pt x="99" y="208"/>
                  <a:pt x="99" y="208"/>
                  <a:pt x="99" y="208"/>
                </a:cubicBezTo>
                <a:cubicBezTo>
                  <a:pt x="99" y="236"/>
                  <a:pt x="99" y="236"/>
                  <a:pt x="99" y="236"/>
                </a:cubicBezTo>
                <a:close/>
                <a:moveTo>
                  <a:pt x="123" y="82"/>
                </a:moveTo>
                <a:cubicBezTo>
                  <a:pt x="123" y="99"/>
                  <a:pt x="123" y="99"/>
                  <a:pt x="123" y="99"/>
                </a:cubicBezTo>
                <a:cubicBezTo>
                  <a:pt x="99" y="111"/>
                  <a:pt x="99" y="111"/>
                  <a:pt x="99" y="111"/>
                </a:cubicBezTo>
                <a:cubicBezTo>
                  <a:pt x="99" y="94"/>
                  <a:pt x="99" y="94"/>
                  <a:pt x="99" y="94"/>
                </a:cubicBezTo>
                <a:lnTo>
                  <a:pt x="123" y="82"/>
                </a:lnTo>
                <a:close/>
                <a:moveTo>
                  <a:pt x="99" y="18"/>
                </a:moveTo>
                <a:cubicBezTo>
                  <a:pt x="71" y="31"/>
                  <a:pt x="71" y="31"/>
                  <a:pt x="71" y="31"/>
                </a:cubicBezTo>
                <a:cubicBezTo>
                  <a:pt x="71" y="54"/>
                  <a:pt x="71" y="54"/>
                  <a:pt x="71" y="54"/>
                </a:cubicBezTo>
                <a:cubicBezTo>
                  <a:pt x="99" y="41"/>
                  <a:pt x="99" y="41"/>
                  <a:pt x="99" y="41"/>
                </a:cubicBezTo>
                <a:cubicBezTo>
                  <a:pt x="99" y="18"/>
                  <a:pt x="99" y="18"/>
                  <a:pt x="99" y="18"/>
                </a:cubicBezTo>
                <a:close/>
                <a:moveTo>
                  <a:pt x="71" y="227"/>
                </a:moveTo>
                <a:cubicBezTo>
                  <a:pt x="77" y="235"/>
                  <a:pt x="88" y="239"/>
                  <a:pt x="99" y="236"/>
                </a:cubicBezTo>
                <a:cubicBezTo>
                  <a:pt x="99" y="208"/>
                  <a:pt x="99" y="208"/>
                  <a:pt x="99" y="208"/>
                </a:cubicBezTo>
                <a:cubicBezTo>
                  <a:pt x="89" y="212"/>
                  <a:pt x="89" y="212"/>
                  <a:pt x="89" y="212"/>
                </a:cubicBezTo>
                <a:cubicBezTo>
                  <a:pt x="87" y="213"/>
                  <a:pt x="85" y="213"/>
                  <a:pt x="84" y="210"/>
                </a:cubicBezTo>
                <a:cubicBezTo>
                  <a:pt x="78" y="197"/>
                  <a:pt x="78" y="197"/>
                  <a:pt x="78" y="197"/>
                </a:cubicBezTo>
                <a:cubicBezTo>
                  <a:pt x="77" y="195"/>
                  <a:pt x="78" y="193"/>
                  <a:pt x="80" y="192"/>
                </a:cubicBezTo>
                <a:cubicBezTo>
                  <a:pt x="99" y="183"/>
                  <a:pt x="99" y="183"/>
                  <a:pt x="99" y="183"/>
                </a:cubicBezTo>
                <a:cubicBezTo>
                  <a:pt x="99" y="172"/>
                  <a:pt x="99" y="172"/>
                  <a:pt x="99" y="172"/>
                </a:cubicBezTo>
                <a:cubicBezTo>
                  <a:pt x="75" y="183"/>
                  <a:pt x="75" y="183"/>
                  <a:pt x="75" y="183"/>
                </a:cubicBezTo>
                <a:cubicBezTo>
                  <a:pt x="74" y="184"/>
                  <a:pt x="72" y="183"/>
                  <a:pt x="71" y="182"/>
                </a:cubicBezTo>
                <a:cubicBezTo>
                  <a:pt x="71" y="227"/>
                  <a:pt x="71" y="227"/>
                  <a:pt x="71" y="227"/>
                </a:cubicBezTo>
                <a:close/>
                <a:moveTo>
                  <a:pt x="99" y="94"/>
                </a:moveTo>
                <a:cubicBezTo>
                  <a:pt x="99" y="111"/>
                  <a:pt x="99" y="111"/>
                  <a:pt x="99" y="111"/>
                </a:cubicBezTo>
                <a:cubicBezTo>
                  <a:pt x="97" y="111"/>
                  <a:pt x="97" y="111"/>
                  <a:pt x="97" y="111"/>
                </a:cubicBezTo>
                <a:cubicBezTo>
                  <a:pt x="95" y="112"/>
                  <a:pt x="94" y="115"/>
                  <a:pt x="95" y="117"/>
                </a:cubicBezTo>
                <a:cubicBezTo>
                  <a:pt x="99" y="124"/>
                  <a:pt x="99" y="124"/>
                  <a:pt x="99" y="124"/>
                </a:cubicBezTo>
                <a:cubicBezTo>
                  <a:pt x="99" y="150"/>
                  <a:pt x="99" y="150"/>
                  <a:pt x="99" y="150"/>
                </a:cubicBezTo>
                <a:cubicBezTo>
                  <a:pt x="97" y="149"/>
                  <a:pt x="96" y="148"/>
                  <a:pt x="94" y="149"/>
                </a:cubicBezTo>
                <a:cubicBezTo>
                  <a:pt x="71" y="160"/>
                  <a:pt x="71" y="160"/>
                  <a:pt x="71" y="160"/>
                </a:cubicBezTo>
                <a:cubicBezTo>
                  <a:pt x="71" y="149"/>
                  <a:pt x="71" y="149"/>
                  <a:pt x="71" y="149"/>
                </a:cubicBezTo>
                <a:cubicBezTo>
                  <a:pt x="90" y="140"/>
                  <a:pt x="90" y="140"/>
                  <a:pt x="90" y="140"/>
                </a:cubicBezTo>
                <a:cubicBezTo>
                  <a:pt x="92" y="139"/>
                  <a:pt x="93" y="136"/>
                  <a:pt x="92" y="134"/>
                </a:cubicBezTo>
                <a:cubicBezTo>
                  <a:pt x="92" y="134"/>
                  <a:pt x="92" y="134"/>
                  <a:pt x="92" y="134"/>
                </a:cubicBezTo>
                <a:cubicBezTo>
                  <a:pt x="86" y="122"/>
                  <a:pt x="86" y="122"/>
                  <a:pt x="86" y="122"/>
                </a:cubicBezTo>
                <a:cubicBezTo>
                  <a:pt x="85" y="119"/>
                  <a:pt x="82" y="118"/>
                  <a:pt x="80" y="119"/>
                </a:cubicBezTo>
                <a:cubicBezTo>
                  <a:pt x="71" y="124"/>
                  <a:pt x="71" y="124"/>
                  <a:pt x="71" y="124"/>
                </a:cubicBezTo>
                <a:cubicBezTo>
                  <a:pt x="71" y="107"/>
                  <a:pt x="71" y="107"/>
                  <a:pt x="71" y="107"/>
                </a:cubicBezTo>
                <a:lnTo>
                  <a:pt x="99" y="94"/>
                </a:lnTo>
                <a:close/>
                <a:moveTo>
                  <a:pt x="71" y="31"/>
                </a:moveTo>
                <a:cubicBezTo>
                  <a:pt x="20" y="55"/>
                  <a:pt x="20" y="55"/>
                  <a:pt x="20" y="55"/>
                </a:cubicBezTo>
                <a:cubicBezTo>
                  <a:pt x="6" y="62"/>
                  <a:pt x="0" y="78"/>
                  <a:pt x="7" y="91"/>
                </a:cubicBezTo>
                <a:cubicBezTo>
                  <a:pt x="68" y="222"/>
                  <a:pt x="68" y="222"/>
                  <a:pt x="68" y="222"/>
                </a:cubicBezTo>
                <a:cubicBezTo>
                  <a:pt x="69" y="223"/>
                  <a:pt x="70" y="225"/>
                  <a:pt x="71" y="227"/>
                </a:cubicBezTo>
                <a:cubicBezTo>
                  <a:pt x="71" y="182"/>
                  <a:pt x="71" y="182"/>
                  <a:pt x="71" y="182"/>
                </a:cubicBezTo>
                <a:cubicBezTo>
                  <a:pt x="71" y="182"/>
                  <a:pt x="70" y="181"/>
                  <a:pt x="70" y="181"/>
                </a:cubicBezTo>
                <a:cubicBezTo>
                  <a:pt x="64" y="168"/>
                  <a:pt x="64" y="168"/>
                  <a:pt x="64" y="168"/>
                </a:cubicBezTo>
                <a:cubicBezTo>
                  <a:pt x="63" y="166"/>
                  <a:pt x="64" y="163"/>
                  <a:pt x="66" y="162"/>
                </a:cubicBezTo>
                <a:cubicBezTo>
                  <a:pt x="71" y="160"/>
                  <a:pt x="71" y="160"/>
                  <a:pt x="71" y="160"/>
                </a:cubicBezTo>
                <a:cubicBezTo>
                  <a:pt x="71" y="149"/>
                  <a:pt x="71" y="149"/>
                  <a:pt x="71" y="149"/>
                </a:cubicBezTo>
                <a:cubicBezTo>
                  <a:pt x="62" y="153"/>
                  <a:pt x="62" y="153"/>
                  <a:pt x="62" y="153"/>
                </a:cubicBezTo>
                <a:cubicBezTo>
                  <a:pt x="60" y="154"/>
                  <a:pt x="57" y="153"/>
                  <a:pt x="56" y="151"/>
                </a:cubicBezTo>
                <a:cubicBezTo>
                  <a:pt x="50" y="138"/>
                  <a:pt x="50" y="138"/>
                  <a:pt x="50" y="138"/>
                </a:cubicBezTo>
                <a:cubicBezTo>
                  <a:pt x="49" y="136"/>
                  <a:pt x="50" y="134"/>
                  <a:pt x="52" y="133"/>
                </a:cubicBezTo>
                <a:cubicBezTo>
                  <a:pt x="71" y="124"/>
                  <a:pt x="71" y="124"/>
                  <a:pt x="71" y="124"/>
                </a:cubicBezTo>
                <a:cubicBezTo>
                  <a:pt x="71" y="107"/>
                  <a:pt x="71" y="107"/>
                  <a:pt x="71" y="107"/>
                </a:cubicBezTo>
                <a:cubicBezTo>
                  <a:pt x="53" y="115"/>
                  <a:pt x="53" y="115"/>
                  <a:pt x="53" y="115"/>
                </a:cubicBezTo>
                <a:cubicBezTo>
                  <a:pt x="46" y="118"/>
                  <a:pt x="38" y="116"/>
                  <a:pt x="35" y="109"/>
                </a:cubicBezTo>
                <a:cubicBezTo>
                  <a:pt x="26" y="89"/>
                  <a:pt x="26" y="89"/>
                  <a:pt x="26" y="89"/>
                </a:cubicBezTo>
                <a:cubicBezTo>
                  <a:pt x="23" y="83"/>
                  <a:pt x="26" y="75"/>
                  <a:pt x="33" y="72"/>
                </a:cubicBezTo>
                <a:cubicBezTo>
                  <a:pt x="71" y="54"/>
                  <a:pt x="71" y="54"/>
                  <a:pt x="71" y="54"/>
                </a:cubicBezTo>
                <a:lnTo>
                  <a:pt x="71" y="31"/>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9" name="Rectangle 59"/>
          <p:cNvSpPr>
            <a:spLocks noChangeArrowheads="1"/>
          </p:cNvSpPr>
          <p:nvPr/>
        </p:nvSpPr>
        <p:spPr bwMode="auto">
          <a:xfrm>
            <a:off x="6873120" y="2105880"/>
            <a:ext cx="47017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0" name="Rectangle 60"/>
          <p:cNvSpPr>
            <a:spLocks noChangeArrowheads="1"/>
          </p:cNvSpPr>
          <p:nvPr/>
        </p:nvSpPr>
        <p:spPr bwMode="auto">
          <a:xfrm>
            <a:off x="6892165" y="2058267"/>
            <a:ext cx="43208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1" name="Rectangle 61"/>
          <p:cNvSpPr>
            <a:spLocks noChangeArrowheads="1"/>
          </p:cNvSpPr>
          <p:nvPr/>
        </p:nvSpPr>
        <p:spPr bwMode="auto">
          <a:xfrm>
            <a:off x="7062380" y="2009464"/>
            <a:ext cx="9165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2" name="Rectangle 62"/>
          <p:cNvSpPr>
            <a:spLocks noChangeArrowheads="1"/>
          </p:cNvSpPr>
          <p:nvPr/>
        </p:nvSpPr>
        <p:spPr bwMode="auto">
          <a:xfrm>
            <a:off x="7079045" y="1834488"/>
            <a:ext cx="58326" cy="190450"/>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3" name="Rectangle 63"/>
          <p:cNvSpPr>
            <a:spLocks noChangeArrowheads="1"/>
          </p:cNvSpPr>
          <p:nvPr/>
        </p:nvSpPr>
        <p:spPr bwMode="auto">
          <a:xfrm>
            <a:off x="7062380" y="1824966"/>
            <a:ext cx="9165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4" name="Rectangle 64"/>
          <p:cNvSpPr>
            <a:spLocks noChangeArrowheads="1"/>
          </p:cNvSpPr>
          <p:nvPr/>
        </p:nvSpPr>
        <p:spPr bwMode="auto">
          <a:xfrm>
            <a:off x="7201647" y="2009464"/>
            <a:ext cx="89274"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5" name="Rectangle 65"/>
          <p:cNvSpPr>
            <a:spLocks noChangeArrowheads="1"/>
          </p:cNvSpPr>
          <p:nvPr/>
        </p:nvSpPr>
        <p:spPr bwMode="auto">
          <a:xfrm>
            <a:off x="7217121" y="1834488"/>
            <a:ext cx="57135" cy="190450"/>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6" name="Rectangle 66"/>
          <p:cNvSpPr>
            <a:spLocks noChangeArrowheads="1"/>
          </p:cNvSpPr>
          <p:nvPr/>
        </p:nvSpPr>
        <p:spPr bwMode="auto">
          <a:xfrm>
            <a:off x="7201647" y="1824966"/>
            <a:ext cx="89274"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7" name="Rectangle 67"/>
          <p:cNvSpPr>
            <a:spLocks noChangeArrowheads="1"/>
          </p:cNvSpPr>
          <p:nvPr/>
        </p:nvSpPr>
        <p:spPr bwMode="auto">
          <a:xfrm>
            <a:off x="6925494" y="2009464"/>
            <a:ext cx="9165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8" name="Rectangle 68"/>
          <p:cNvSpPr>
            <a:spLocks noChangeArrowheads="1"/>
          </p:cNvSpPr>
          <p:nvPr/>
        </p:nvSpPr>
        <p:spPr bwMode="auto">
          <a:xfrm>
            <a:off x="6940969" y="1834488"/>
            <a:ext cx="59516" cy="190450"/>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9" name="Rectangle 69"/>
          <p:cNvSpPr>
            <a:spLocks noChangeArrowheads="1"/>
          </p:cNvSpPr>
          <p:nvPr/>
        </p:nvSpPr>
        <p:spPr bwMode="auto">
          <a:xfrm>
            <a:off x="6925494" y="1824966"/>
            <a:ext cx="9165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0" name="Rectangle 70"/>
          <p:cNvSpPr>
            <a:spLocks noChangeArrowheads="1"/>
          </p:cNvSpPr>
          <p:nvPr/>
        </p:nvSpPr>
        <p:spPr bwMode="auto">
          <a:xfrm>
            <a:off x="6892165" y="1772592"/>
            <a:ext cx="43208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1" name="Freeform 71"/>
          <p:cNvSpPr>
            <a:spLocks/>
          </p:cNvSpPr>
          <p:nvPr/>
        </p:nvSpPr>
        <p:spPr bwMode="auto">
          <a:xfrm>
            <a:off x="6892165" y="1634515"/>
            <a:ext cx="432085" cy="138077"/>
          </a:xfrm>
          <a:custGeom>
            <a:avLst/>
            <a:gdLst>
              <a:gd name="T0" fmla="*/ 181 w 363"/>
              <a:gd name="T1" fmla="*/ 0 h 116"/>
              <a:gd name="T2" fmla="*/ 363 w 363"/>
              <a:gd name="T3" fmla="*/ 116 h 116"/>
              <a:gd name="T4" fmla="*/ 0 w 363"/>
              <a:gd name="T5" fmla="*/ 116 h 116"/>
              <a:gd name="T6" fmla="*/ 181 w 363"/>
              <a:gd name="T7" fmla="*/ 0 h 116"/>
            </a:gdLst>
            <a:ahLst/>
            <a:cxnLst>
              <a:cxn ang="0">
                <a:pos x="T0" y="T1"/>
              </a:cxn>
              <a:cxn ang="0">
                <a:pos x="T2" y="T3"/>
              </a:cxn>
              <a:cxn ang="0">
                <a:pos x="T4" y="T5"/>
              </a:cxn>
              <a:cxn ang="0">
                <a:pos x="T6" y="T7"/>
              </a:cxn>
            </a:cxnLst>
            <a:rect l="0" t="0" r="r" b="b"/>
            <a:pathLst>
              <a:path w="363" h="116">
                <a:moveTo>
                  <a:pt x="181" y="0"/>
                </a:moveTo>
                <a:lnTo>
                  <a:pt x="363" y="116"/>
                </a:lnTo>
                <a:lnTo>
                  <a:pt x="0" y="116"/>
                </a:lnTo>
                <a:lnTo>
                  <a:pt x="181"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2" name="Freeform 72"/>
          <p:cNvSpPr>
            <a:spLocks noEditPoints="1"/>
          </p:cNvSpPr>
          <p:nvPr/>
        </p:nvSpPr>
        <p:spPr bwMode="auto">
          <a:xfrm>
            <a:off x="5704231" y="1759498"/>
            <a:ext cx="599919" cy="391614"/>
          </a:xfrm>
          <a:custGeom>
            <a:avLst/>
            <a:gdLst>
              <a:gd name="T0" fmla="*/ 82 w 367"/>
              <a:gd name="T1" fmla="*/ 27 h 240"/>
              <a:gd name="T2" fmla="*/ 367 w 367"/>
              <a:gd name="T3" fmla="*/ 120 h 240"/>
              <a:gd name="T4" fmla="*/ 82 w 367"/>
              <a:gd name="T5" fmla="*/ 213 h 240"/>
              <a:gd name="T6" fmla="*/ 82 w 367"/>
              <a:gd name="T7" fmla="*/ 177 h 240"/>
              <a:gd name="T8" fmla="*/ 127 w 367"/>
              <a:gd name="T9" fmla="*/ 143 h 240"/>
              <a:gd name="T10" fmla="*/ 127 w 367"/>
              <a:gd name="T11" fmla="*/ 87 h 240"/>
              <a:gd name="T12" fmla="*/ 138 w 367"/>
              <a:gd name="T13" fmla="*/ 87 h 240"/>
              <a:gd name="T14" fmla="*/ 138 w 367"/>
              <a:gd name="T15" fmla="*/ 64 h 240"/>
              <a:gd name="T16" fmla="*/ 127 w 367"/>
              <a:gd name="T17" fmla="*/ 64 h 240"/>
              <a:gd name="T18" fmla="*/ 102 w 367"/>
              <a:gd name="T19" fmla="*/ 64 h 240"/>
              <a:gd name="T20" fmla="*/ 91 w 367"/>
              <a:gd name="T21" fmla="*/ 64 h 240"/>
              <a:gd name="T22" fmla="*/ 91 w 367"/>
              <a:gd name="T23" fmla="*/ 87 h 240"/>
              <a:gd name="T24" fmla="*/ 102 w 367"/>
              <a:gd name="T25" fmla="*/ 87 h 240"/>
              <a:gd name="T26" fmla="*/ 102 w 367"/>
              <a:gd name="T27" fmla="*/ 143 h 240"/>
              <a:gd name="T28" fmla="*/ 82 w 367"/>
              <a:gd name="T29" fmla="*/ 156 h 240"/>
              <a:gd name="T30" fmla="*/ 82 w 367"/>
              <a:gd name="T31" fmla="*/ 27 h 240"/>
              <a:gd name="T32" fmla="*/ 0 w 367"/>
              <a:gd name="T33" fmla="*/ 0 h 240"/>
              <a:gd name="T34" fmla="*/ 82 w 367"/>
              <a:gd name="T35" fmla="*/ 27 h 240"/>
              <a:gd name="T36" fmla="*/ 82 w 367"/>
              <a:gd name="T37" fmla="*/ 156 h 240"/>
              <a:gd name="T38" fmla="*/ 82 w 367"/>
              <a:gd name="T39" fmla="*/ 156 h 240"/>
              <a:gd name="T40" fmla="*/ 62 w 367"/>
              <a:gd name="T41" fmla="*/ 143 h 240"/>
              <a:gd name="T42" fmla="*/ 62 w 367"/>
              <a:gd name="T43" fmla="*/ 87 h 240"/>
              <a:gd name="T44" fmla="*/ 73 w 367"/>
              <a:gd name="T45" fmla="*/ 87 h 240"/>
              <a:gd name="T46" fmla="*/ 73 w 367"/>
              <a:gd name="T47" fmla="*/ 64 h 240"/>
              <a:gd name="T48" fmla="*/ 62 w 367"/>
              <a:gd name="T49" fmla="*/ 64 h 240"/>
              <a:gd name="T50" fmla="*/ 37 w 367"/>
              <a:gd name="T51" fmla="*/ 64 h 240"/>
              <a:gd name="T52" fmla="*/ 26 w 367"/>
              <a:gd name="T53" fmla="*/ 64 h 240"/>
              <a:gd name="T54" fmla="*/ 26 w 367"/>
              <a:gd name="T55" fmla="*/ 87 h 240"/>
              <a:gd name="T56" fmla="*/ 37 w 367"/>
              <a:gd name="T57" fmla="*/ 87 h 240"/>
              <a:gd name="T58" fmla="*/ 37 w 367"/>
              <a:gd name="T59" fmla="*/ 143 h 240"/>
              <a:gd name="T60" fmla="*/ 82 w 367"/>
              <a:gd name="T61" fmla="*/ 177 h 240"/>
              <a:gd name="T62" fmla="*/ 82 w 367"/>
              <a:gd name="T63" fmla="*/ 177 h 240"/>
              <a:gd name="T64" fmla="*/ 82 w 367"/>
              <a:gd name="T65" fmla="*/ 213 h 240"/>
              <a:gd name="T66" fmla="*/ 0 w 367"/>
              <a:gd name="T67" fmla="*/ 240 h 240"/>
              <a:gd name="T68" fmla="*/ 0 w 367"/>
              <a:gd name="T69"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67" h="240">
                <a:moveTo>
                  <a:pt x="82" y="27"/>
                </a:moveTo>
                <a:cubicBezTo>
                  <a:pt x="367" y="120"/>
                  <a:pt x="367" y="120"/>
                  <a:pt x="367" y="120"/>
                </a:cubicBezTo>
                <a:cubicBezTo>
                  <a:pt x="82" y="213"/>
                  <a:pt x="82" y="213"/>
                  <a:pt x="82" y="213"/>
                </a:cubicBezTo>
                <a:cubicBezTo>
                  <a:pt x="82" y="177"/>
                  <a:pt x="82" y="177"/>
                  <a:pt x="82" y="177"/>
                </a:cubicBezTo>
                <a:cubicBezTo>
                  <a:pt x="107" y="177"/>
                  <a:pt x="127" y="162"/>
                  <a:pt x="127" y="143"/>
                </a:cubicBezTo>
                <a:cubicBezTo>
                  <a:pt x="127" y="87"/>
                  <a:pt x="127" y="87"/>
                  <a:pt x="127" y="87"/>
                </a:cubicBezTo>
                <a:cubicBezTo>
                  <a:pt x="138" y="87"/>
                  <a:pt x="138" y="87"/>
                  <a:pt x="138" y="87"/>
                </a:cubicBezTo>
                <a:cubicBezTo>
                  <a:pt x="138" y="64"/>
                  <a:pt x="138" y="64"/>
                  <a:pt x="138" y="64"/>
                </a:cubicBezTo>
                <a:cubicBezTo>
                  <a:pt x="127" y="64"/>
                  <a:pt x="127" y="64"/>
                  <a:pt x="127" y="64"/>
                </a:cubicBezTo>
                <a:cubicBezTo>
                  <a:pt x="102" y="64"/>
                  <a:pt x="102" y="64"/>
                  <a:pt x="102" y="64"/>
                </a:cubicBezTo>
                <a:cubicBezTo>
                  <a:pt x="91" y="64"/>
                  <a:pt x="91" y="64"/>
                  <a:pt x="91" y="64"/>
                </a:cubicBezTo>
                <a:cubicBezTo>
                  <a:pt x="91" y="87"/>
                  <a:pt x="91" y="87"/>
                  <a:pt x="91" y="87"/>
                </a:cubicBezTo>
                <a:cubicBezTo>
                  <a:pt x="102" y="87"/>
                  <a:pt x="102" y="87"/>
                  <a:pt x="102" y="87"/>
                </a:cubicBezTo>
                <a:cubicBezTo>
                  <a:pt x="102" y="143"/>
                  <a:pt x="102" y="143"/>
                  <a:pt x="102" y="143"/>
                </a:cubicBezTo>
                <a:cubicBezTo>
                  <a:pt x="102" y="150"/>
                  <a:pt x="93" y="156"/>
                  <a:pt x="82" y="156"/>
                </a:cubicBezTo>
                <a:lnTo>
                  <a:pt x="82" y="27"/>
                </a:lnTo>
                <a:close/>
                <a:moveTo>
                  <a:pt x="0" y="0"/>
                </a:moveTo>
                <a:cubicBezTo>
                  <a:pt x="82" y="27"/>
                  <a:pt x="82" y="27"/>
                  <a:pt x="82" y="27"/>
                </a:cubicBezTo>
                <a:cubicBezTo>
                  <a:pt x="82" y="156"/>
                  <a:pt x="82" y="156"/>
                  <a:pt x="82" y="156"/>
                </a:cubicBezTo>
                <a:cubicBezTo>
                  <a:pt x="82" y="156"/>
                  <a:pt x="82" y="156"/>
                  <a:pt x="82" y="156"/>
                </a:cubicBezTo>
                <a:cubicBezTo>
                  <a:pt x="71" y="156"/>
                  <a:pt x="62" y="150"/>
                  <a:pt x="62" y="143"/>
                </a:cubicBezTo>
                <a:cubicBezTo>
                  <a:pt x="62" y="87"/>
                  <a:pt x="62" y="87"/>
                  <a:pt x="62" y="87"/>
                </a:cubicBezTo>
                <a:cubicBezTo>
                  <a:pt x="73" y="87"/>
                  <a:pt x="73" y="87"/>
                  <a:pt x="73" y="87"/>
                </a:cubicBezTo>
                <a:cubicBezTo>
                  <a:pt x="73" y="64"/>
                  <a:pt x="73" y="64"/>
                  <a:pt x="73" y="64"/>
                </a:cubicBezTo>
                <a:cubicBezTo>
                  <a:pt x="62" y="64"/>
                  <a:pt x="62" y="64"/>
                  <a:pt x="62" y="64"/>
                </a:cubicBezTo>
                <a:cubicBezTo>
                  <a:pt x="37" y="64"/>
                  <a:pt x="37" y="64"/>
                  <a:pt x="37" y="64"/>
                </a:cubicBezTo>
                <a:cubicBezTo>
                  <a:pt x="26" y="64"/>
                  <a:pt x="26" y="64"/>
                  <a:pt x="26" y="64"/>
                </a:cubicBezTo>
                <a:cubicBezTo>
                  <a:pt x="26" y="87"/>
                  <a:pt x="26" y="87"/>
                  <a:pt x="26" y="87"/>
                </a:cubicBezTo>
                <a:cubicBezTo>
                  <a:pt x="37" y="87"/>
                  <a:pt x="37" y="87"/>
                  <a:pt x="37" y="87"/>
                </a:cubicBezTo>
                <a:cubicBezTo>
                  <a:pt x="37" y="143"/>
                  <a:pt x="37" y="143"/>
                  <a:pt x="37" y="143"/>
                </a:cubicBezTo>
                <a:cubicBezTo>
                  <a:pt x="37" y="162"/>
                  <a:pt x="57" y="177"/>
                  <a:pt x="82" y="177"/>
                </a:cubicBezTo>
                <a:cubicBezTo>
                  <a:pt x="82" y="177"/>
                  <a:pt x="82" y="177"/>
                  <a:pt x="82" y="177"/>
                </a:cubicBezTo>
                <a:cubicBezTo>
                  <a:pt x="82" y="213"/>
                  <a:pt x="82" y="213"/>
                  <a:pt x="82" y="213"/>
                </a:cubicBezTo>
                <a:cubicBezTo>
                  <a:pt x="0" y="240"/>
                  <a:pt x="0" y="240"/>
                  <a:pt x="0" y="240"/>
                </a:cubicBezTo>
                <a:lnTo>
                  <a:pt x="0"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3" name="Freeform 73"/>
          <p:cNvSpPr>
            <a:spLocks noEditPoints="1"/>
          </p:cNvSpPr>
          <p:nvPr/>
        </p:nvSpPr>
        <p:spPr bwMode="auto">
          <a:xfrm>
            <a:off x="7027861" y="2189202"/>
            <a:ext cx="140457" cy="245205"/>
          </a:xfrm>
          <a:custGeom>
            <a:avLst/>
            <a:gdLst>
              <a:gd name="T0" fmla="*/ 37 w 86"/>
              <a:gd name="T1" fmla="*/ 128 h 150"/>
              <a:gd name="T2" fmla="*/ 34 w 86"/>
              <a:gd name="T3" fmla="*/ 127 h 150"/>
              <a:gd name="T4" fmla="*/ 34 w 86"/>
              <a:gd name="T5" fmla="*/ 150 h 150"/>
              <a:gd name="T6" fmla="*/ 45 w 86"/>
              <a:gd name="T7" fmla="*/ 142 h 150"/>
              <a:gd name="T8" fmla="*/ 37 w 86"/>
              <a:gd name="T9" fmla="*/ 128 h 150"/>
              <a:gd name="T10" fmla="*/ 34 w 86"/>
              <a:gd name="T11" fmla="*/ 118 h 150"/>
              <a:gd name="T12" fmla="*/ 34 w 86"/>
              <a:gd name="T13" fmla="*/ 51 h 150"/>
              <a:gd name="T14" fmla="*/ 51 w 86"/>
              <a:gd name="T15" fmla="*/ 46 h 150"/>
              <a:gd name="T16" fmla="*/ 61 w 86"/>
              <a:gd name="T17" fmla="*/ 8 h 150"/>
              <a:gd name="T18" fmla="*/ 72 w 86"/>
              <a:gd name="T19" fmla="*/ 1 h 150"/>
              <a:gd name="T20" fmla="*/ 78 w 86"/>
              <a:gd name="T21" fmla="*/ 12 h 150"/>
              <a:gd name="T22" fmla="*/ 69 w 86"/>
              <a:gd name="T23" fmla="*/ 51 h 150"/>
              <a:gd name="T24" fmla="*/ 82 w 86"/>
              <a:gd name="T25" fmla="*/ 84 h 150"/>
              <a:gd name="T26" fmla="*/ 77 w 86"/>
              <a:gd name="T27" fmla="*/ 103 h 150"/>
              <a:gd name="T28" fmla="*/ 77 w 86"/>
              <a:gd name="T29" fmla="*/ 103 h 150"/>
              <a:gd name="T30" fmla="*/ 86 w 86"/>
              <a:gd name="T31" fmla="*/ 117 h 150"/>
              <a:gd name="T32" fmla="*/ 83 w 86"/>
              <a:gd name="T33" fmla="*/ 130 h 150"/>
              <a:gd name="T34" fmla="*/ 34 w 86"/>
              <a:gd name="T35" fmla="*/ 118 h 150"/>
              <a:gd name="T36" fmla="*/ 34 w 86"/>
              <a:gd name="T37" fmla="*/ 127 h 150"/>
              <a:gd name="T38" fmla="*/ 23 w 86"/>
              <a:gd name="T39" fmla="*/ 136 h 150"/>
              <a:gd name="T40" fmla="*/ 31 w 86"/>
              <a:gd name="T41" fmla="*/ 150 h 150"/>
              <a:gd name="T42" fmla="*/ 34 w 86"/>
              <a:gd name="T43" fmla="*/ 150 h 150"/>
              <a:gd name="T44" fmla="*/ 34 w 86"/>
              <a:gd name="T45" fmla="*/ 127 h 150"/>
              <a:gd name="T46" fmla="*/ 34 w 86"/>
              <a:gd name="T47" fmla="*/ 51 h 150"/>
              <a:gd name="T48" fmla="*/ 34 w 86"/>
              <a:gd name="T49" fmla="*/ 118 h 150"/>
              <a:gd name="T50" fmla="*/ 0 w 86"/>
              <a:gd name="T51" fmla="*/ 109 h 150"/>
              <a:gd name="T52" fmla="*/ 3 w 86"/>
              <a:gd name="T53" fmla="*/ 96 h 150"/>
              <a:gd name="T54" fmla="*/ 18 w 86"/>
              <a:gd name="T55" fmla="*/ 88 h 150"/>
              <a:gd name="T56" fmla="*/ 23 w 86"/>
              <a:gd name="T57" fmla="*/ 69 h 150"/>
              <a:gd name="T58" fmla="*/ 34 w 86"/>
              <a:gd name="T59" fmla="*/ 51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6" h="150">
                <a:moveTo>
                  <a:pt x="37" y="128"/>
                </a:moveTo>
                <a:cubicBezTo>
                  <a:pt x="36" y="127"/>
                  <a:pt x="35" y="127"/>
                  <a:pt x="34" y="127"/>
                </a:cubicBezTo>
                <a:cubicBezTo>
                  <a:pt x="34" y="150"/>
                  <a:pt x="34" y="150"/>
                  <a:pt x="34" y="150"/>
                </a:cubicBezTo>
                <a:cubicBezTo>
                  <a:pt x="39" y="150"/>
                  <a:pt x="44" y="147"/>
                  <a:pt x="45" y="142"/>
                </a:cubicBezTo>
                <a:cubicBezTo>
                  <a:pt x="47" y="136"/>
                  <a:pt x="43" y="129"/>
                  <a:pt x="37" y="128"/>
                </a:cubicBezTo>
                <a:close/>
                <a:moveTo>
                  <a:pt x="34" y="118"/>
                </a:moveTo>
                <a:cubicBezTo>
                  <a:pt x="34" y="51"/>
                  <a:pt x="34" y="51"/>
                  <a:pt x="34" y="51"/>
                </a:cubicBezTo>
                <a:cubicBezTo>
                  <a:pt x="39" y="48"/>
                  <a:pt x="45" y="46"/>
                  <a:pt x="51" y="46"/>
                </a:cubicBezTo>
                <a:cubicBezTo>
                  <a:pt x="61" y="8"/>
                  <a:pt x="61" y="8"/>
                  <a:pt x="61" y="8"/>
                </a:cubicBezTo>
                <a:cubicBezTo>
                  <a:pt x="62" y="3"/>
                  <a:pt x="67" y="0"/>
                  <a:pt x="72" y="1"/>
                </a:cubicBezTo>
                <a:cubicBezTo>
                  <a:pt x="77" y="2"/>
                  <a:pt x="80" y="7"/>
                  <a:pt x="78" y="12"/>
                </a:cubicBezTo>
                <a:cubicBezTo>
                  <a:pt x="69" y="51"/>
                  <a:pt x="69" y="51"/>
                  <a:pt x="69" y="51"/>
                </a:cubicBezTo>
                <a:cubicBezTo>
                  <a:pt x="79" y="57"/>
                  <a:pt x="86" y="68"/>
                  <a:pt x="82" y="84"/>
                </a:cubicBezTo>
                <a:cubicBezTo>
                  <a:pt x="82" y="84"/>
                  <a:pt x="79" y="97"/>
                  <a:pt x="77" y="103"/>
                </a:cubicBezTo>
                <a:cubicBezTo>
                  <a:pt x="77" y="103"/>
                  <a:pt x="77" y="103"/>
                  <a:pt x="77" y="103"/>
                </a:cubicBezTo>
                <a:cubicBezTo>
                  <a:pt x="75" y="112"/>
                  <a:pt x="86" y="117"/>
                  <a:pt x="86" y="117"/>
                </a:cubicBezTo>
                <a:cubicBezTo>
                  <a:pt x="83" y="130"/>
                  <a:pt x="83" y="130"/>
                  <a:pt x="83" y="130"/>
                </a:cubicBezTo>
                <a:lnTo>
                  <a:pt x="34" y="118"/>
                </a:lnTo>
                <a:close/>
                <a:moveTo>
                  <a:pt x="34" y="127"/>
                </a:moveTo>
                <a:cubicBezTo>
                  <a:pt x="29" y="127"/>
                  <a:pt x="24" y="131"/>
                  <a:pt x="23" y="136"/>
                </a:cubicBezTo>
                <a:cubicBezTo>
                  <a:pt x="21" y="142"/>
                  <a:pt x="25" y="148"/>
                  <a:pt x="31" y="150"/>
                </a:cubicBezTo>
                <a:cubicBezTo>
                  <a:pt x="32" y="150"/>
                  <a:pt x="33" y="150"/>
                  <a:pt x="34" y="150"/>
                </a:cubicBezTo>
                <a:cubicBezTo>
                  <a:pt x="34" y="127"/>
                  <a:pt x="34" y="127"/>
                  <a:pt x="34" y="127"/>
                </a:cubicBezTo>
                <a:close/>
                <a:moveTo>
                  <a:pt x="34" y="51"/>
                </a:moveTo>
                <a:cubicBezTo>
                  <a:pt x="34" y="118"/>
                  <a:pt x="34" y="118"/>
                  <a:pt x="34" y="118"/>
                </a:cubicBezTo>
                <a:cubicBezTo>
                  <a:pt x="0" y="109"/>
                  <a:pt x="0" y="109"/>
                  <a:pt x="0" y="109"/>
                </a:cubicBezTo>
                <a:cubicBezTo>
                  <a:pt x="3" y="96"/>
                  <a:pt x="3" y="96"/>
                  <a:pt x="3" y="96"/>
                </a:cubicBezTo>
                <a:cubicBezTo>
                  <a:pt x="3" y="96"/>
                  <a:pt x="16" y="97"/>
                  <a:pt x="18" y="88"/>
                </a:cubicBezTo>
                <a:cubicBezTo>
                  <a:pt x="20" y="80"/>
                  <a:pt x="23" y="69"/>
                  <a:pt x="23" y="69"/>
                </a:cubicBezTo>
                <a:cubicBezTo>
                  <a:pt x="25" y="61"/>
                  <a:pt x="29" y="55"/>
                  <a:pt x="34" y="51"/>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4" name="Freeform 74"/>
          <p:cNvSpPr>
            <a:spLocks noEditPoints="1"/>
          </p:cNvSpPr>
          <p:nvPr/>
        </p:nvSpPr>
        <p:spPr bwMode="auto">
          <a:xfrm>
            <a:off x="5801836" y="1348840"/>
            <a:ext cx="282105" cy="345191"/>
          </a:xfrm>
          <a:custGeom>
            <a:avLst/>
            <a:gdLst>
              <a:gd name="T0" fmla="*/ 172 w 172"/>
              <a:gd name="T1" fmla="*/ 9 h 211"/>
              <a:gd name="T2" fmla="*/ 121 w 172"/>
              <a:gd name="T3" fmla="*/ 37 h 211"/>
              <a:gd name="T4" fmla="*/ 143 w 172"/>
              <a:gd name="T5" fmla="*/ 211 h 211"/>
              <a:gd name="T6" fmla="*/ 124 w 172"/>
              <a:gd name="T7" fmla="*/ 165 h 211"/>
              <a:gd name="T8" fmla="*/ 131 w 172"/>
              <a:gd name="T9" fmla="*/ 108 h 211"/>
              <a:gd name="T10" fmla="*/ 121 w 172"/>
              <a:gd name="T11" fmla="*/ 86 h 211"/>
              <a:gd name="T12" fmla="*/ 129 w 172"/>
              <a:gd name="T13" fmla="*/ 146 h 211"/>
              <a:gd name="T14" fmla="*/ 127 w 172"/>
              <a:gd name="T15" fmla="*/ 116 h 211"/>
              <a:gd name="T16" fmla="*/ 121 w 172"/>
              <a:gd name="T17" fmla="*/ 156 h 211"/>
              <a:gd name="T18" fmla="*/ 121 w 172"/>
              <a:gd name="T19" fmla="*/ 9 h 211"/>
              <a:gd name="T20" fmla="*/ 98 w 172"/>
              <a:gd name="T21" fmla="*/ 37 h 211"/>
              <a:gd name="T22" fmla="*/ 110 w 172"/>
              <a:gd name="T23" fmla="*/ 88 h 211"/>
              <a:gd name="T24" fmla="*/ 100 w 172"/>
              <a:gd name="T25" fmla="*/ 81 h 211"/>
              <a:gd name="T26" fmla="*/ 121 w 172"/>
              <a:gd name="T27" fmla="*/ 211 h 211"/>
              <a:gd name="T28" fmla="*/ 101 w 172"/>
              <a:gd name="T29" fmla="*/ 163 h 211"/>
              <a:gd name="T30" fmla="*/ 121 w 172"/>
              <a:gd name="T31" fmla="*/ 211 h 211"/>
              <a:gd name="T32" fmla="*/ 113 w 172"/>
              <a:gd name="T33" fmla="*/ 148 h 211"/>
              <a:gd name="T34" fmla="*/ 121 w 172"/>
              <a:gd name="T35" fmla="*/ 156 h 211"/>
              <a:gd name="T36" fmla="*/ 98 w 172"/>
              <a:gd name="T37" fmla="*/ 0 h 211"/>
              <a:gd name="T38" fmla="*/ 71 w 172"/>
              <a:gd name="T39" fmla="*/ 0 h 211"/>
              <a:gd name="T40" fmla="*/ 98 w 172"/>
              <a:gd name="T41" fmla="*/ 80 h 211"/>
              <a:gd name="T42" fmla="*/ 71 w 172"/>
              <a:gd name="T43" fmla="*/ 37 h 211"/>
              <a:gd name="T44" fmla="*/ 71 w 172"/>
              <a:gd name="T45" fmla="*/ 166 h 211"/>
              <a:gd name="T46" fmla="*/ 98 w 172"/>
              <a:gd name="T47" fmla="*/ 141 h 211"/>
              <a:gd name="T48" fmla="*/ 98 w 172"/>
              <a:gd name="T49" fmla="*/ 160 h 211"/>
              <a:gd name="T50" fmla="*/ 74 w 172"/>
              <a:gd name="T51" fmla="*/ 124 h 211"/>
              <a:gd name="T52" fmla="*/ 71 w 172"/>
              <a:gd name="T53" fmla="*/ 118 h 211"/>
              <a:gd name="T54" fmla="*/ 71 w 172"/>
              <a:gd name="T55" fmla="*/ 98 h 211"/>
              <a:gd name="T56" fmla="*/ 71 w 172"/>
              <a:gd name="T57" fmla="*/ 0 h 211"/>
              <a:gd name="T58" fmla="*/ 60 w 172"/>
              <a:gd name="T59" fmla="*/ 0 h 211"/>
              <a:gd name="T60" fmla="*/ 71 w 172"/>
              <a:gd name="T61" fmla="*/ 88 h 211"/>
              <a:gd name="T62" fmla="*/ 60 w 172"/>
              <a:gd name="T63" fmla="*/ 37 h 211"/>
              <a:gd name="T64" fmla="*/ 60 w 172"/>
              <a:gd name="T65" fmla="*/ 120 h 211"/>
              <a:gd name="T66" fmla="*/ 65 w 172"/>
              <a:gd name="T67" fmla="*/ 166 h 211"/>
              <a:gd name="T68" fmla="*/ 71 w 172"/>
              <a:gd name="T69" fmla="*/ 98 h 211"/>
              <a:gd name="T70" fmla="*/ 71 w 172"/>
              <a:gd name="T71" fmla="*/ 98 h 211"/>
              <a:gd name="T72" fmla="*/ 60 w 172"/>
              <a:gd name="T73" fmla="*/ 9 h 211"/>
              <a:gd name="T74" fmla="*/ 12 w 172"/>
              <a:gd name="T75" fmla="*/ 23 h 211"/>
              <a:gd name="T76" fmla="*/ 60 w 172"/>
              <a:gd name="T77" fmla="*/ 100 h 211"/>
              <a:gd name="T78" fmla="*/ 28 w 172"/>
              <a:gd name="T79" fmla="*/ 118 h 211"/>
              <a:gd name="T80" fmla="*/ 29 w 172"/>
              <a:gd name="T81" fmla="*/ 134 h 211"/>
              <a:gd name="T82" fmla="*/ 34 w 172"/>
              <a:gd name="T83" fmla="*/ 127 h 211"/>
              <a:gd name="T84" fmla="*/ 47 w 172"/>
              <a:gd name="T85" fmla="*/ 120 h 211"/>
              <a:gd name="T86" fmla="*/ 36 w 172"/>
              <a:gd name="T87" fmla="*/ 178 h 211"/>
              <a:gd name="T88" fmla="*/ 45 w 172"/>
              <a:gd name="T89" fmla="*/ 163 h 211"/>
              <a:gd name="T90" fmla="*/ 60 w 172"/>
              <a:gd name="T91" fmla="*/ 211 h 211"/>
              <a:gd name="T92" fmla="*/ 0 w 172"/>
              <a:gd name="T93" fmla="*/ 2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72" h="211">
                <a:moveTo>
                  <a:pt x="121" y="0"/>
                </a:moveTo>
                <a:cubicBezTo>
                  <a:pt x="172" y="0"/>
                  <a:pt x="172" y="0"/>
                  <a:pt x="172" y="0"/>
                </a:cubicBezTo>
                <a:cubicBezTo>
                  <a:pt x="172" y="9"/>
                  <a:pt x="172" y="9"/>
                  <a:pt x="172" y="9"/>
                </a:cubicBezTo>
                <a:cubicBezTo>
                  <a:pt x="121" y="9"/>
                  <a:pt x="121" y="9"/>
                  <a:pt x="121" y="9"/>
                </a:cubicBezTo>
                <a:cubicBezTo>
                  <a:pt x="121" y="0"/>
                  <a:pt x="121" y="0"/>
                  <a:pt x="121" y="0"/>
                </a:cubicBezTo>
                <a:close/>
                <a:moveTo>
                  <a:pt x="121" y="37"/>
                </a:moveTo>
                <a:cubicBezTo>
                  <a:pt x="172" y="37"/>
                  <a:pt x="172" y="37"/>
                  <a:pt x="172" y="37"/>
                </a:cubicBezTo>
                <a:cubicBezTo>
                  <a:pt x="172" y="183"/>
                  <a:pt x="172" y="183"/>
                  <a:pt x="172" y="183"/>
                </a:cubicBezTo>
                <a:cubicBezTo>
                  <a:pt x="172" y="198"/>
                  <a:pt x="159" y="211"/>
                  <a:pt x="143" y="211"/>
                </a:cubicBezTo>
                <a:cubicBezTo>
                  <a:pt x="121" y="211"/>
                  <a:pt x="121" y="211"/>
                  <a:pt x="121" y="211"/>
                </a:cubicBezTo>
                <a:cubicBezTo>
                  <a:pt x="121" y="166"/>
                  <a:pt x="121" y="166"/>
                  <a:pt x="121" y="166"/>
                </a:cubicBezTo>
                <a:cubicBezTo>
                  <a:pt x="122" y="166"/>
                  <a:pt x="123" y="166"/>
                  <a:pt x="124" y="165"/>
                </a:cubicBezTo>
                <a:cubicBezTo>
                  <a:pt x="130" y="163"/>
                  <a:pt x="134" y="159"/>
                  <a:pt x="138" y="153"/>
                </a:cubicBezTo>
                <a:cubicBezTo>
                  <a:pt x="142" y="145"/>
                  <a:pt x="145" y="137"/>
                  <a:pt x="145" y="128"/>
                </a:cubicBezTo>
                <a:cubicBezTo>
                  <a:pt x="145" y="115"/>
                  <a:pt x="140" y="108"/>
                  <a:pt x="131" y="108"/>
                </a:cubicBezTo>
                <a:cubicBezTo>
                  <a:pt x="128" y="108"/>
                  <a:pt x="125" y="109"/>
                  <a:pt x="121" y="111"/>
                </a:cubicBezTo>
                <a:cubicBezTo>
                  <a:pt x="127" y="85"/>
                  <a:pt x="127" y="85"/>
                  <a:pt x="127" y="85"/>
                </a:cubicBezTo>
                <a:cubicBezTo>
                  <a:pt x="121" y="86"/>
                  <a:pt x="121" y="86"/>
                  <a:pt x="121" y="86"/>
                </a:cubicBezTo>
                <a:cubicBezTo>
                  <a:pt x="121" y="37"/>
                  <a:pt x="121" y="37"/>
                  <a:pt x="121" y="37"/>
                </a:cubicBezTo>
                <a:close/>
                <a:moveTo>
                  <a:pt x="121" y="156"/>
                </a:moveTo>
                <a:cubicBezTo>
                  <a:pt x="123" y="155"/>
                  <a:pt x="126" y="152"/>
                  <a:pt x="129" y="146"/>
                </a:cubicBezTo>
                <a:cubicBezTo>
                  <a:pt x="131" y="140"/>
                  <a:pt x="133" y="134"/>
                  <a:pt x="133" y="129"/>
                </a:cubicBezTo>
                <a:cubicBezTo>
                  <a:pt x="133" y="123"/>
                  <a:pt x="132" y="119"/>
                  <a:pt x="129" y="117"/>
                </a:cubicBezTo>
                <a:cubicBezTo>
                  <a:pt x="129" y="117"/>
                  <a:pt x="128" y="116"/>
                  <a:pt x="127" y="116"/>
                </a:cubicBezTo>
                <a:cubicBezTo>
                  <a:pt x="126" y="116"/>
                  <a:pt x="124" y="117"/>
                  <a:pt x="123" y="117"/>
                </a:cubicBezTo>
                <a:cubicBezTo>
                  <a:pt x="122" y="117"/>
                  <a:pt x="121" y="117"/>
                  <a:pt x="121" y="118"/>
                </a:cubicBezTo>
                <a:lnTo>
                  <a:pt x="121" y="156"/>
                </a:lnTo>
                <a:close/>
                <a:moveTo>
                  <a:pt x="98" y="0"/>
                </a:moveTo>
                <a:cubicBezTo>
                  <a:pt x="121" y="0"/>
                  <a:pt x="121" y="0"/>
                  <a:pt x="121" y="0"/>
                </a:cubicBezTo>
                <a:cubicBezTo>
                  <a:pt x="121" y="9"/>
                  <a:pt x="121" y="9"/>
                  <a:pt x="121" y="9"/>
                </a:cubicBezTo>
                <a:cubicBezTo>
                  <a:pt x="98" y="9"/>
                  <a:pt x="98" y="9"/>
                  <a:pt x="98" y="9"/>
                </a:cubicBezTo>
                <a:cubicBezTo>
                  <a:pt x="98" y="0"/>
                  <a:pt x="98" y="0"/>
                  <a:pt x="98" y="0"/>
                </a:cubicBezTo>
                <a:close/>
                <a:moveTo>
                  <a:pt x="98" y="37"/>
                </a:moveTo>
                <a:cubicBezTo>
                  <a:pt x="121" y="37"/>
                  <a:pt x="121" y="37"/>
                  <a:pt x="121" y="37"/>
                </a:cubicBezTo>
                <a:cubicBezTo>
                  <a:pt x="121" y="86"/>
                  <a:pt x="121" y="86"/>
                  <a:pt x="121" y="86"/>
                </a:cubicBezTo>
                <a:cubicBezTo>
                  <a:pt x="110" y="88"/>
                  <a:pt x="110" y="88"/>
                  <a:pt x="110" y="88"/>
                </a:cubicBezTo>
                <a:cubicBezTo>
                  <a:pt x="98" y="141"/>
                  <a:pt x="98" y="141"/>
                  <a:pt x="98" y="141"/>
                </a:cubicBezTo>
                <a:cubicBezTo>
                  <a:pt x="98" y="90"/>
                  <a:pt x="98" y="90"/>
                  <a:pt x="98" y="90"/>
                </a:cubicBezTo>
                <a:cubicBezTo>
                  <a:pt x="100" y="81"/>
                  <a:pt x="100" y="81"/>
                  <a:pt x="100" y="81"/>
                </a:cubicBezTo>
                <a:cubicBezTo>
                  <a:pt x="100" y="81"/>
                  <a:pt x="99" y="81"/>
                  <a:pt x="98" y="80"/>
                </a:cubicBezTo>
                <a:cubicBezTo>
                  <a:pt x="98" y="37"/>
                  <a:pt x="98" y="37"/>
                  <a:pt x="98" y="37"/>
                </a:cubicBezTo>
                <a:close/>
                <a:moveTo>
                  <a:pt x="121" y="211"/>
                </a:moveTo>
                <a:cubicBezTo>
                  <a:pt x="98" y="211"/>
                  <a:pt x="98" y="211"/>
                  <a:pt x="98" y="211"/>
                </a:cubicBezTo>
                <a:cubicBezTo>
                  <a:pt x="98" y="160"/>
                  <a:pt x="98" y="160"/>
                  <a:pt x="98" y="160"/>
                </a:cubicBezTo>
                <a:cubicBezTo>
                  <a:pt x="99" y="161"/>
                  <a:pt x="100" y="162"/>
                  <a:pt x="101" y="163"/>
                </a:cubicBezTo>
                <a:cubicBezTo>
                  <a:pt x="103" y="166"/>
                  <a:pt x="107" y="167"/>
                  <a:pt x="112" y="167"/>
                </a:cubicBezTo>
                <a:cubicBezTo>
                  <a:pt x="115" y="167"/>
                  <a:pt x="118" y="167"/>
                  <a:pt x="121" y="166"/>
                </a:cubicBezTo>
                <a:cubicBezTo>
                  <a:pt x="121" y="211"/>
                  <a:pt x="121" y="211"/>
                  <a:pt x="121" y="211"/>
                </a:cubicBezTo>
                <a:close/>
                <a:moveTo>
                  <a:pt x="121" y="118"/>
                </a:moveTo>
                <a:cubicBezTo>
                  <a:pt x="120" y="118"/>
                  <a:pt x="120" y="118"/>
                  <a:pt x="120" y="119"/>
                </a:cubicBezTo>
                <a:cubicBezTo>
                  <a:pt x="113" y="148"/>
                  <a:pt x="113" y="148"/>
                  <a:pt x="113" y="148"/>
                </a:cubicBezTo>
                <a:cubicBezTo>
                  <a:pt x="113" y="149"/>
                  <a:pt x="113" y="150"/>
                  <a:pt x="113" y="151"/>
                </a:cubicBezTo>
                <a:cubicBezTo>
                  <a:pt x="113" y="154"/>
                  <a:pt x="115" y="156"/>
                  <a:pt x="119" y="156"/>
                </a:cubicBezTo>
                <a:cubicBezTo>
                  <a:pt x="120" y="156"/>
                  <a:pt x="120" y="156"/>
                  <a:pt x="121" y="156"/>
                </a:cubicBezTo>
                <a:lnTo>
                  <a:pt x="121" y="118"/>
                </a:lnTo>
                <a:close/>
                <a:moveTo>
                  <a:pt x="71" y="0"/>
                </a:moveTo>
                <a:cubicBezTo>
                  <a:pt x="98" y="0"/>
                  <a:pt x="98" y="0"/>
                  <a:pt x="98" y="0"/>
                </a:cubicBezTo>
                <a:cubicBezTo>
                  <a:pt x="98" y="9"/>
                  <a:pt x="98" y="9"/>
                  <a:pt x="98" y="9"/>
                </a:cubicBezTo>
                <a:cubicBezTo>
                  <a:pt x="71" y="9"/>
                  <a:pt x="71" y="9"/>
                  <a:pt x="71" y="9"/>
                </a:cubicBezTo>
                <a:cubicBezTo>
                  <a:pt x="71" y="0"/>
                  <a:pt x="71" y="0"/>
                  <a:pt x="71" y="0"/>
                </a:cubicBezTo>
                <a:close/>
                <a:moveTo>
                  <a:pt x="71" y="37"/>
                </a:moveTo>
                <a:cubicBezTo>
                  <a:pt x="98" y="37"/>
                  <a:pt x="98" y="37"/>
                  <a:pt x="98" y="37"/>
                </a:cubicBezTo>
                <a:cubicBezTo>
                  <a:pt x="98" y="80"/>
                  <a:pt x="98" y="80"/>
                  <a:pt x="98" y="80"/>
                </a:cubicBezTo>
                <a:cubicBezTo>
                  <a:pt x="96" y="80"/>
                  <a:pt x="94" y="80"/>
                  <a:pt x="91" y="80"/>
                </a:cubicBezTo>
                <a:cubicBezTo>
                  <a:pt x="85" y="80"/>
                  <a:pt x="78" y="83"/>
                  <a:pt x="71" y="88"/>
                </a:cubicBezTo>
                <a:cubicBezTo>
                  <a:pt x="71" y="37"/>
                  <a:pt x="71" y="37"/>
                  <a:pt x="71" y="37"/>
                </a:cubicBezTo>
                <a:close/>
                <a:moveTo>
                  <a:pt x="98" y="211"/>
                </a:moveTo>
                <a:cubicBezTo>
                  <a:pt x="71" y="211"/>
                  <a:pt x="71" y="211"/>
                  <a:pt x="71" y="211"/>
                </a:cubicBezTo>
                <a:cubicBezTo>
                  <a:pt x="71" y="166"/>
                  <a:pt x="71" y="166"/>
                  <a:pt x="71" y="166"/>
                </a:cubicBezTo>
                <a:cubicBezTo>
                  <a:pt x="82" y="166"/>
                  <a:pt x="82" y="166"/>
                  <a:pt x="82" y="166"/>
                </a:cubicBezTo>
                <a:cubicBezTo>
                  <a:pt x="98" y="90"/>
                  <a:pt x="98" y="90"/>
                  <a:pt x="98" y="90"/>
                </a:cubicBezTo>
                <a:cubicBezTo>
                  <a:pt x="98" y="141"/>
                  <a:pt x="98" y="141"/>
                  <a:pt x="98" y="141"/>
                </a:cubicBezTo>
                <a:cubicBezTo>
                  <a:pt x="97" y="146"/>
                  <a:pt x="97" y="146"/>
                  <a:pt x="97" y="146"/>
                </a:cubicBezTo>
                <a:cubicBezTo>
                  <a:pt x="97" y="148"/>
                  <a:pt x="97" y="150"/>
                  <a:pt x="97" y="152"/>
                </a:cubicBezTo>
                <a:cubicBezTo>
                  <a:pt x="97" y="155"/>
                  <a:pt x="97" y="158"/>
                  <a:pt x="98" y="160"/>
                </a:cubicBezTo>
                <a:cubicBezTo>
                  <a:pt x="98" y="211"/>
                  <a:pt x="98" y="211"/>
                  <a:pt x="98" y="211"/>
                </a:cubicBezTo>
                <a:close/>
                <a:moveTo>
                  <a:pt x="71" y="137"/>
                </a:moveTo>
                <a:cubicBezTo>
                  <a:pt x="74" y="124"/>
                  <a:pt x="74" y="124"/>
                  <a:pt x="74" y="124"/>
                </a:cubicBezTo>
                <a:cubicBezTo>
                  <a:pt x="73" y="124"/>
                  <a:pt x="72" y="124"/>
                  <a:pt x="71" y="123"/>
                </a:cubicBezTo>
                <a:cubicBezTo>
                  <a:pt x="71" y="137"/>
                  <a:pt x="71" y="137"/>
                  <a:pt x="71" y="137"/>
                </a:cubicBezTo>
                <a:close/>
                <a:moveTo>
                  <a:pt x="71" y="118"/>
                </a:moveTo>
                <a:cubicBezTo>
                  <a:pt x="73" y="118"/>
                  <a:pt x="74" y="119"/>
                  <a:pt x="75" y="119"/>
                </a:cubicBezTo>
                <a:cubicBezTo>
                  <a:pt x="82" y="88"/>
                  <a:pt x="82" y="88"/>
                  <a:pt x="82" y="88"/>
                </a:cubicBezTo>
                <a:cubicBezTo>
                  <a:pt x="79" y="90"/>
                  <a:pt x="75" y="93"/>
                  <a:pt x="71" y="98"/>
                </a:cubicBezTo>
                <a:lnTo>
                  <a:pt x="71" y="118"/>
                </a:lnTo>
                <a:close/>
                <a:moveTo>
                  <a:pt x="60" y="0"/>
                </a:moveTo>
                <a:cubicBezTo>
                  <a:pt x="71" y="0"/>
                  <a:pt x="71" y="0"/>
                  <a:pt x="71" y="0"/>
                </a:cubicBezTo>
                <a:cubicBezTo>
                  <a:pt x="71" y="9"/>
                  <a:pt x="71" y="9"/>
                  <a:pt x="71" y="9"/>
                </a:cubicBezTo>
                <a:cubicBezTo>
                  <a:pt x="60" y="9"/>
                  <a:pt x="60" y="9"/>
                  <a:pt x="60" y="9"/>
                </a:cubicBezTo>
                <a:cubicBezTo>
                  <a:pt x="60" y="0"/>
                  <a:pt x="60" y="0"/>
                  <a:pt x="60" y="0"/>
                </a:cubicBezTo>
                <a:close/>
                <a:moveTo>
                  <a:pt x="60" y="37"/>
                </a:moveTo>
                <a:cubicBezTo>
                  <a:pt x="71" y="37"/>
                  <a:pt x="71" y="37"/>
                  <a:pt x="71" y="37"/>
                </a:cubicBezTo>
                <a:cubicBezTo>
                  <a:pt x="71" y="88"/>
                  <a:pt x="71" y="88"/>
                  <a:pt x="71" y="88"/>
                </a:cubicBezTo>
                <a:cubicBezTo>
                  <a:pt x="71" y="89"/>
                  <a:pt x="71" y="89"/>
                  <a:pt x="71" y="89"/>
                </a:cubicBezTo>
                <a:cubicBezTo>
                  <a:pt x="67" y="92"/>
                  <a:pt x="64" y="96"/>
                  <a:pt x="60" y="100"/>
                </a:cubicBezTo>
                <a:cubicBezTo>
                  <a:pt x="60" y="37"/>
                  <a:pt x="60" y="37"/>
                  <a:pt x="60" y="37"/>
                </a:cubicBezTo>
                <a:close/>
                <a:moveTo>
                  <a:pt x="71" y="211"/>
                </a:moveTo>
                <a:cubicBezTo>
                  <a:pt x="60" y="211"/>
                  <a:pt x="60" y="211"/>
                  <a:pt x="60" y="211"/>
                </a:cubicBezTo>
                <a:cubicBezTo>
                  <a:pt x="60" y="120"/>
                  <a:pt x="60" y="120"/>
                  <a:pt x="60" y="120"/>
                </a:cubicBezTo>
                <a:cubicBezTo>
                  <a:pt x="64" y="121"/>
                  <a:pt x="68" y="122"/>
                  <a:pt x="71" y="123"/>
                </a:cubicBezTo>
                <a:cubicBezTo>
                  <a:pt x="71" y="137"/>
                  <a:pt x="71" y="137"/>
                  <a:pt x="71" y="137"/>
                </a:cubicBezTo>
                <a:cubicBezTo>
                  <a:pt x="65" y="166"/>
                  <a:pt x="65" y="166"/>
                  <a:pt x="65" y="166"/>
                </a:cubicBezTo>
                <a:cubicBezTo>
                  <a:pt x="71" y="166"/>
                  <a:pt x="71" y="166"/>
                  <a:pt x="71" y="166"/>
                </a:cubicBezTo>
                <a:cubicBezTo>
                  <a:pt x="71" y="211"/>
                  <a:pt x="71" y="211"/>
                  <a:pt x="71" y="211"/>
                </a:cubicBezTo>
                <a:close/>
                <a:moveTo>
                  <a:pt x="71" y="98"/>
                </a:moveTo>
                <a:cubicBezTo>
                  <a:pt x="68" y="102"/>
                  <a:pt x="65" y="108"/>
                  <a:pt x="61" y="115"/>
                </a:cubicBezTo>
                <a:cubicBezTo>
                  <a:pt x="65" y="116"/>
                  <a:pt x="68" y="117"/>
                  <a:pt x="71" y="118"/>
                </a:cubicBezTo>
                <a:lnTo>
                  <a:pt x="71" y="98"/>
                </a:lnTo>
                <a:close/>
                <a:moveTo>
                  <a:pt x="29" y="0"/>
                </a:moveTo>
                <a:cubicBezTo>
                  <a:pt x="60" y="0"/>
                  <a:pt x="60" y="0"/>
                  <a:pt x="60" y="0"/>
                </a:cubicBezTo>
                <a:cubicBezTo>
                  <a:pt x="60" y="9"/>
                  <a:pt x="60" y="9"/>
                  <a:pt x="60" y="9"/>
                </a:cubicBezTo>
                <a:cubicBezTo>
                  <a:pt x="26" y="9"/>
                  <a:pt x="26" y="9"/>
                  <a:pt x="26" y="9"/>
                </a:cubicBezTo>
                <a:cubicBezTo>
                  <a:pt x="18" y="9"/>
                  <a:pt x="12" y="15"/>
                  <a:pt x="12" y="23"/>
                </a:cubicBezTo>
                <a:cubicBezTo>
                  <a:pt x="12" y="23"/>
                  <a:pt x="12" y="23"/>
                  <a:pt x="12" y="23"/>
                </a:cubicBezTo>
                <a:cubicBezTo>
                  <a:pt x="12" y="30"/>
                  <a:pt x="18" y="37"/>
                  <a:pt x="26" y="37"/>
                </a:cubicBezTo>
                <a:cubicBezTo>
                  <a:pt x="60" y="37"/>
                  <a:pt x="60" y="37"/>
                  <a:pt x="60" y="37"/>
                </a:cubicBezTo>
                <a:cubicBezTo>
                  <a:pt x="60" y="100"/>
                  <a:pt x="60" y="100"/>
                  <a:pt x="60" y="100"/>
                </a:cubicBezTo>
                <a:cubicBezTo>
                  <a:pt x="57" y="104"/>
                  <a:pt x="54" y="109"/>
                  <a:pt x="51" y="114"/>
                </a:cubicBezTo>
                <a:cubicBezTo>
                  <a:pt x="48" y="114"/>
                  <a:pt x="46" y="113"/>
                  <a:pt x="45" y="113"/>
                </a:cubicBezTo>
                <a:cubicBezTo>
                  <a:pt x="38" y="113"/>
                  <a:pt x="32" y="115"/>
                  <a:pt x="28" y="118"/>
                </a:cubicBezTo>
                <a:cubicBezTo>
                  <a:pt x="23" y="120"/>
                  <a:pt x="21" y="124"/>
                  <a:pt x="21" y="128"/>
                </a:cubicBezTo>
                <a:cubicBezTo>
                  <a:pt x="21" y="130"/>
                  <a:pt x="22" y="131"/>
                  <a:pt x="23" y="133"/>
                </a:cubicBezTo>
                <a:cubicBezTo>
                  <a:pt x="24" y="134"/>
                  <a:pt x="26" y="134"/>
                  <a:pt x="29" y="134"/>
                </a:cubicBezTo>
                <a:cubicBezTo>
                  <a:pt x="30" y="134"/>
                  <a:pt x="31" y="134"/>
                  <a:pt x="33" y="133"/>
                </a:cubicBezTo>
                <a:cubicBezTo>
                  <a:pt x="34" y="132"/>
                  <a:pt x="35" y="131"/>
                  <a:pt x="35" y="130"/>
                </a:cubicBezTo>
                <a:cubicBezTo>
                  <a:pt x="35" y="129"/>
                  <a:pt x="34" y="128"/>
                  <a:pt x="34" y="127"/>
                </a:cubicBezTo>
                <a:cubicBezTo>
                  <a:pt x="34" y="127"/>
                  <a:pt x="33" y="126"/>
                  <a:pt x="33" y="126"/>
                </a:cubicBezTo>
                <a:cubicBezTo>
                  <a:pt x="34" y="124"/>
                  <a:pt x="35" y="123"/>
                  <a:pt x="38" y="122"/>
                </a:cubicBezTo>
                <a:cubicBezTo>
                  <a:pt x="40" y="121"/>
                  <a:pt x="43" y="120"/>
                  <a:pt x="47" y="120"/>
                </a:cubicBezTo>
                <a:cubicBezTo>
                  <a:pt x="44" y="125"/>
                  <a:pt x="42" y="129"/>
                  <a:pt x="40" y="134"/>
                </a:cubicBezTo>
                <a:cubicBezTo>
                  <a:pt x="33" y="148"/>
                  <a:pt x="30" y="159"/>
                  <a:pt x="30" y="167"/>
                </a:cubicBezTo>
                <a:cubicBezTo>
                  <a:pt x="30" y="173"/>
                  <a:pt x="32" y="176"/>
                  <a:pt x="36" y="178"/>
                </a:cubicBezTo>
                <a:cubicBezTo>
                  <a:pt x="37" y="179"/>
                  <a:pt x="41" y="180"/>
                  <a:pt x="45" y="180"/>
                </a:cubicBezTo>
                <a:cubicBezTo>
                  <a:pt x="44" y="178"/>
                  <a:pt x="44" y="176"/>
                  <a:pt x="44" y="173"/>
                </a:cubicBezTo>
                <a:cubicBezTo>
                  <a:pt x="44" y="170"/>
                  <a:pt x="44" y="167"/>
                  <a:pt x="45" y="163"/>
                </a:cubicBezTo>
                <a:cubicBezTo>
                  <a:pt x="47" y="150"/>
                  <a:pt x="52" y="136"/>
                  <a:pt x="59" y="120"/>
                </a:cubicBezTo>
                <a:cubicBezTo>
                  <a:pt x="59" y="120"/>
                  <a:pt x="60" y="120"/>
                  <a:pt x="60" y="120"/>
                </a:cubicBezTo>
                <a:cubicBezTo>
                  <a:pt x="60" y="211"/>
                  <a:pt x="60" y="211"/>
                  <a:pt x="60" y="211"/>
                </a:cubicBezTo>
                <a:cubicBezTo>
                  <a:pt x="29" y="211"/>
                  <a:pt x="29" y="211"/>
                  <a:pt x="29" y="211"/>
                </a:cubicBezTo>
                <a:cubicBezTo>
                  <a:pt x="13" y="211"/>
                  <a:pt x="0" y="198"/>
                  <a:pt x="0" y="183"/>
                </a:cubicBezTo>
                <a:cubicBezTo>
                  <a:pt x="0" y="29"/>
                  <a:pt x="0" y="29"/>
                  <a:pt x="0" y="29"/>
                </a:cubicBezTo>
                <a:cubicBezTo>
                  <a:pt x="0" y="13"/>
                  <a:pt x="13" y="0"/>
                  <a:pt x="29" y="0"/>
                </a:cubicBez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85" name="Freeform 75"/>
          <p:cNvSpPr>
            <a:spLocks noEditPoints="1"/>
          </p:cNvSpPr>
          <p:nvPr/>
        </p:nvSpPr>
        <p:spPr bwMode="auto">
          <a:xfrm>
            <a:off x="6344621" y="1711885"/>
            <a:ext cx="427323" cy="428513"/>
          </a:xfrm>
          <a:custGeom>
            <a:avLst/>
            <a:gdLst>
              <a:gd name="T0" fmla="*/ 249 w 261"/>
              <a:gd name="T1" fmla="*/ 220 h 262"/>
              <a:gd name="T2" fmla="*/ 261 w 261"/>
              <a:gd name="T3" fmla="*/ 70 h 262"/>
              <a:gd name="T4" fmla="*/ 249 w 261"/>
              <a:gd name="T5" fmla="*/ 70 h 262"/>
              <a:gd name="T6" fmla="*/ 249 w 261"/>
              <a:gd name="T7" fmla="*/ 154 h 262"/>
              <a:gd name="T8" fmla="*/ 227 w 261"/>
              <a:gd name="T9" fmla="*/ 180 h 262"/>
              <a:gd name="T10" fmla="*/ 209 w 261"/>
              <a:gd name="T11" fmla="*/ 262 h 262"/>
              <a:gd name="T12" fmla="*/ 209 w 261"/>
              <a:gd name="T13" fmla="*/ 262 h 262"/>
              <a:gd name="T14" fmla="*/ 209 w 261"/>
              <a:gd name="T15" fmla="*/ 15 h 262"/>
              <a:gd name="T16" fmla="*/ 203 w 261"/>
              <a:gd name="T17" fmla="*/ 28 h 262"/>
              <a:gd name="T18" fmla="*/ 209 w 261"/>
              <a:gd name="T19" fmla="*/ 50 h 262"/>
              <a:gd name="T20" fmla="*/ 201 w 261"/>
              <a:gd name="T21" fmla="*/ 120 h 262"/>
              <a:gd name="T22" fmla="*/ 209 w 261"/>
              <a:gd name="T23" fmla="*/ 197 h 262"/>
              <a:gd name="T24" fmla="*/ 209 w 261"/>
              <a:gd name="T25" fmla="*/ 197 h 262"/>
              <a:gd name="T26" fmla="*/ 195 w 261"/>
              <a:gd name="T27" fmla="*/ 232 h 262"/>
              <a:gd name="T28" fmla="*/ 168 w 261"/>
              <a:gd name="T29" fmla="*/ 36 h 262"/>
              <a:gd name="T30" fmla="*/ 195 w 261"/>
              <a:gd name="T31" fmla="*/ 20 h 262"/>
              <a:gd name="T32" fmla="*/ 195 w 261"/>
              <a:gd name="T33" fmla="*/ 50 h 262"/>
              <a:gd name="T34" fmla="*/ 195 w 261"/>
              <a:gd name="T35" fmla="*/ 120 h 262"/>
              <a:gd name="T36" fmla="*/ 168 w 261"/>
              <a:gd name="T37" fmla="*/ 220 h 262"/>
              <a:gd name="T38" fmla="*/ 192 w 261"/>
              <a:gd name="T39" fmla="*/ 249 h 262"/>
              <a:gd name="T40" fmla="*/ 168 w 261"/>
              <a:gd name="T41" fmla="*/ 21 h 262"/>
              <a:gd name="T42" fmla="*/ 168 w 261"/>
              <a:gd name="T43" fmla="*/ 44 h 262"/>
              <a:gd name="T44" fmla="*/ 135 w 261"/>
              <a:gd name="T45" fmla="*/ 120 h 262"/>
              <a:gd name="T46" fmla="*/ 167 w 261"/>
              <a:gd name="T47" fmla="*/ 198 h 262"/>
              <a:gd name="T48" fmla="*/ 167 w 261"/>
              <a:gd name="T49" fmla="*/ 167 h 262"/>
              <a:gd name="T50" fmla="*/ 130 w 261"/>
              <a:gd name="T51" fmla="*/ 147 h 262"/>
              <a:gd name="T52" fmla="*/ 93 w 261"/>
              <a:gd name="T53" fmla="*/ 44 h 262"/>
              <a:gd name="T54" fmla="*/ 130 w 261"/>
              <a:gd name="T55" fmla="*/ 0 h 262"/>
              <a:gd name="T56" fmla="*/ 126 w 261"/>
              <a:gd name="T57" fmla="*/ 120 h 262"/>
              <a:gd name="T58" fmla="*/ 130 w 261"/>
              <a:gd name="T59" fmla="*/ 159 h 262"/>
              <a:gd name="T60" fmla="*/ 130 w 261"/>
              <a:gd name="T61" fmla="*/ 179 h 262"/>
              <a:gd name="T62" fmla="*/ 130 w 261"/>
              <a:gd name="T63" fmla="*/ 198 h 262"/>
              <a:gd name="T64" fmla="*/ 93 w 261"/>
              <a:gd name="T65" fmla="*/ 3 h 262"/>
              <a:gd name="T66" fmla="*/ 93 w 261"/>
              <a:gd name="T67" fmla="*/ 36 h 262"/>
              <a:gd name="T68" fmla="*/ 67 w 261"/>
              <a:gd name="T69" fmla="*/ 20 h 262"/>
              <a:gd name="T70" fmla="*/ 67 w 261"/>
              <a:gd name="T71" fmla="*/ 70 h 262"/>
              <a:gd name="T72" fmla="*/ 92 w 261"/>
              <a:gd name="T73" fmla="*/ 147 h 262"/>
              <a:gd name="T74" fmla="*/ 92 w 261"/>
              <a:gd name="T75" fmla="*/ 179 h 262"/>
              <a:gd name="T76" fmla="*/ 93 w 261"/>
              <a:gd name="T77" fmla="*/ 198 h 262"/>
              <a:gd name="T78" fmla="*/ 67 w 261"/>
              <a:gd name="T79" fmla="*/ 171 h 262"/>
              <a:gd name="T80" fmla="*/ 69 w 261"/>
              <a:gd name="T81" fmla="*/ 232 h 262"/>
              <a:gd name="T82" fmla="*/ 58 w 261"/>
              <a:gd name="T83" fmla="*/ 28 h 262"/>
              <a:gd name="T84" fmla="*/ 67 w 261"/>
              <a:gd name="T85" fmla="*/ 9 h 262"/>
              <a:gd name="T86" fmla="*/ 67 w 261"/>
              <a:gd name="T87" fmla="*/ 120 h 262"/>
              <a:gd name="T88" fmla="*/ 67 w 261"/>
              <a:gd name="T89" fmla="*/ 188 h 262"/>
              <a:gd name="T90" fmla="*/ 67 w 261"/>
              <a:gd name="T91" fmla="*/ 232 h 262"/>
              <a:gd name="T92" fmla="*/ 67 w 261"/>
              <a:gd name="T93" fmla="*/ 232 h 262"/>
              <a:gd name="T94" fmla="*/ 52 w 261"/>
              <a:gd name="T95" fmla="*/ 50 h 262"/>
              <a:gd name="T96" fmla="*/ 12 w 261"/>
              <a:gd name="T97" fmla="*/ 220 h 262"/>
              <a:gd name="T98" fmla="*/ 52 w 261"/>
              <a:gd name="T99" fmla="*/ 232 h 262"/>
              <a:gd name="T100" fmla="*/ 52 w 261"/>
              <a:gd name="T101" fmla="*/ 232 h 262"/>
              <a:gd name="T102" fmla="*/ 12 w 261"/>
              <a:gd name="T103" fmla="*/ 114 h 262"/>
              <a:gd name="T104" fmla="*/ 0 w 261"/>
              <a:gd name="T105" fmla="*/ 104 h 262"/>
              <a:gd name="T106" fmla="*/ 12 w 261"/>
              <a:gd name="T107" fmla="*/ 154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61" h="262">
                <a:moveTo>
                  <a:pt x="249" y="220"/>
                </a:moveTo>
                <a:cubicBezTo>
                  <a:pt x="249" y="154"/>
                  <a:pt x="249" y="154"/>
                  <a:pt x="249" y="154"/>
                </a:cubicBezTo>
                <a:cubicBezTo>
                  <a:pt x="251" y="157"/>
                  <a:pt x="252" y="160"/>
                  <a:pt x="252" y="164"/>
                </a:cubicBezTo>
                <a:cubicBezTo>
                  <a:pt x="252" y="220"/>
                  <a:pt x="252" y="220"/>
                  <a:pt x="252" y="220"/>
                </a:cubicBezTo>
                <a:cubicBezTo>
                  <a:pt x="249" y="220"/>
                  <a:pt x="249" y="220"/>
                  <a:pt x="249" y="220"/>
                </a:cubicBezTo>
                <a:close/>
                <a:moveTo>
                  <a:pt x="249" y="114"/>
                </a:moveTo>
                <a:cubicBezTo>
                  <a:pt x="249" y="70"/>
                  <a:pt x="249" y="70"/>
                  <a:pt x="249" y="70"/>
                </a:cubicBezTo>
                <a:cubicBezTo>
                  <a:pt x="250" y="70"/>
                  <a:pt x="250" y="70"/>
                  <a:pt x="250" y="69"/>
                </a:cubicBezTo>
                <a:cubicBezTo>
                  <a:pt x="257" y="67"/>
                  <a:pt x="257" y="67"/>
                  <a:pt x="257" y="67"/>
                </a:cubicBezTo>
                <a:cubicBezTo>
                  <a:pt x="259" y="66"/>
                  <a:pt x="261" y="67"/>
                  <a:pt x="261" y="70"/>
                </a:cubicBezTo>
                <a:cubicBezTo>
                  <a:pt x="261" y="104"/>
                  <a:pt x="261" y="104"/>
                  <a:pt x="261" y="104"/>
                </a:cubicBezTo>
                <a:cubicBezTo>
                  <a:pt x="261" y="107"/>
                  <a:pt x="259" y="110"/>
                  <a:pt x="257" y="111"/>
                </a:cubicBezTo>
                <a:cubicBezTo>
                  <a:pt x="250" y="113"/>
                  <a:pt x="250" y="113"/>
                  <a:pt x="250" y="113"/>
                </a:cubicBezTo>
                <a:cubicBezTo>
                  <a:pt x="250" y="114"/>
                  <a:pt x="250" y="114"/>
                  <a:pt x="249" y="114"/>
                </a:cubicBezTo>
                <a:close/>
                <a:moveTo>
                  <a:pt x="249" y="70"/>
                </a:moveTo>
                <a:cubicBezTo>
                  <a:pt x="249" y="114"/>
                  <a:pt x="249" y="114"/>
                  <a:pt x="249" y="114"/>
                </a:cubicBezTo>
                <a:cubicBezTo>
                  <a:pt x="248" y="114"/>
                  <a:pt x="246" y="112"/>
                  <a:pt x="246" y="110"/>
                </a:cubicBezTo>
                <a:cubicBezTo>
                  <a:pt x="246" y="76"/>
                  <a:pt x="246" y="76"/>
                  <a:pt x="246" y="76"/>
                </a:cubicBezTo>
                <a:cubicBezTo>
                  <a:pt x="246" y="74"/>
                  <a:pt x="248" y="71"/>
                  <a:pt x="249" y="70"/>
                </a:cubicBezTo>
                <a:close/>
                <a:moveTo>
                  <a:pt x="249" y="154"/>
                </a:moveTo>
                <a:cubicBezTo>
                  <a:pt x="246" y="150"/>
                  <a:pt x="241" y="146"/>
                  <a:pt x="235" y="146"/>
                </a:cubicBezTo>
                <a:cubicBezTo>
                  <a:pt x="235" y="50"/>
                  <a:pt x="235" y="50"/>
                  <a:pt x="235" y="50"/>
                </a:cubicBezTo>
                <a:cubicBezTo>
                  <a:pt x="209" y="50"/>
                  <a:pt x="209" y="50"/>
                  <a:pt x="209" y="50"/>
                </a:cubicBezTo>
                <a:cubicBezTo>
                  <a:pt x="209" y="162"/>
                  <a:pt x="209" y="162"/>
                  <a:pt x="209" y="162"/>
                </a:cubicBezTo>
                <a:cubicBezTo>
                  <a:pt x="219" y="162"/>
                  <a:pt x="227" y="170"/>
                  <a:pt x="227" y="180"/>
                </a:cubicBezTo>
                <a:cubicBezTo>
                  <a:pt x="227" y="189"/>
                  <a:pt x="219" y="197"/>
                  <a:pt x="209" y="197"/>
                </a:cubicBezTo>
                <a:cubicBezTo>
                  <a:pt x="209" y="220"/>
                  <a:pt x="209" y="220"/>
                  <a:pt x="209" y="220"/>
                </a:cubicBezTo>
                <a:cubicBezTo>
                  <a:pt x="249" y="220"/>
                  <a:pt x="249" y="220"/>
                  <a:pt x="249" y="220"/>
                </a:cubicBezTo>
                <a:cubicBezTo>
                  <a:pt x="249" y="154"/>
                  <a:pt x="249" y="154"/>
                  <a:pt x="249" y="154"/>
                </a:cubicBezTo>
                <a:close/>
                <a:moveTo>
                  <a:pt x="209" y="262"/>
                </a:moveTo>
                <a:cubicBezTo>
                  <a:pt x="209" y="232"/>
                  <a:pt x="209" y="232"/>
                  <a:pt x="209" y="232"/>
                </a:cubicBezTo>
                <a:cubicBezTo>
                  <a:pt x="226" y="232"/>
                  <a:pt x="226" y="232"/>
                  <a:pt x="226" y="232"/>
                </a:cubicBezTo>
                <a:cubicBezTo>
                  <a:pt x="226" y="249"/>
                  <a:pt x="226" y="249"/>
                  <a:pt x="226" y="249"/>
                </a:cubicBezTo>
                <a:cubicBezTo>
                  <a:pt x="226" y="257"/>
                  <a:pt x="220" y="262"/>
                  <a:pt x="213" y="262"/>
                </a:cubicBezTo>
                <a:cubicBezTo>
                  <a:pt x="209" y="262"/>
                  <a:pt x="209" y="262"/>
                  <a:pt x="209" y="262"/>
                </a:cubicBezTo>
                <a:close/>
                <a:moveTo>
                  <a:pt x="209" y="44"/>
                </a:moveTo>
                <a:cubicBezTo>
                  <a:pt x="209" y="15"/>
                  <a:pt x="209" y="15"/>
                  <a:pt x="209" y="15"/>
                </a:cubicBezTo>
                <a:cubicBezTo>
                  <a:pt x="225" y="23"/>
                  <a:pt x="235" y="33"/>
                  <a:pt x="235" y="44"/>
                </a:cubicBezTo>
                <a:lnTo>
                  <a:pt x="209" y="44"/>
                </a:lnTo>
                <a:close/>
                <a:moveTo>
                  <a:pt x="209" y="15"/>
                </a:moveTo>
                <a:cubicBezTo>
                  <a:pt x="209" y="44"/>
                  <a:pt x="209" y="44"/>
                  <a:pt x="209" y="44"/>
                </a:cubicBezTo>
                <a:cubicBezTo>
                  <a:pt x="195" y="44"/>
                  <a:pt x="195" y="44"/>
                  <a:pt x="195" y="44"/>
                </a:cubicBezTo>
                <a:cubicBezTo>
                  <a:pt x="195" y="37"/>
                  <a:pt x="195" y="37"/>
                  <a:pt x="195" y="37"/>
                </a:cubicBezTo>
                <a:cubicBezTo>
                  <a:pt x="195" y="37"/>
                  <a:pt x="195" y="37"/>
                  <a:pt x="195" y="37"/>
                </a:cubicBezTo>
                <a:cubicBezTo>
                  <a:pt x="199" y="37"/>
                  <a:pt x="203" y="33"/>
                  <a:pt x="203" y="28"/>
                </a:cubicBezTo>
                <a:cubicBezTo>
                  <a:pt x="203" y="24"/>
                  <a:pt x="199" y="20"/>
                  <a:pt x="195" y="20"/>
                </a:cubicBezTo>
                <a:cubicBezTo>
                  <a:pt x="195" y="20"/>
                  <a:pt x="195" y="20"/>
                  <a:pt x="195" y="20"/>
                </a:cubicBezTo>
                <a:cubicBezTo>
                  <a:pt x="195" y="9"/>
                  <a:pt x="195" y="9"/>
                  <a:pt x="195" y="9"/>
                </a:cubicBezTo>
                <a:cubicBezTo>
                  <a:pt x="200" y="11"/>
                  <a:pt x="205" y="13"/>
                  <a:pt x="209" y="15"/>
                </a:cubicBezTo>
                <a:close/>
                <a:moveTo>
                  <a:pt x="209" y="50"/>
                </a:moveTo>
                <a:cubicBezTo>
                  <a:pt x="209" y="162"/>
                  <a:pt x="209" y="162"/>
                  <a:pt x="209" y="162"/>
                </a:cubicBezTo>
                <a:cubicBezTo>
                  <a:pt x="209" y="162"/>
                  <a:pt x="209" y="162"/>
                  <a:pt x="209" y="162"/>
                </a:cubicBezTo>
                <a:cubicBezTo>
                  <a:pt x="203" y="162"/>
                  <a:pt x="198" y="166"/>
                  <a:pt x="195" y="171"/>
                </a:cubicBezTo>
                <a:cubicBezTo>
                  <a:pt x="195" y="120"/>
                  <a:pt x="195" y="120"/>
                  <a:pt x="195" y="120"/>
                </a:cubicBezTo>
                <a:cubicBezTo>
                  <a:pt x="201" y="120"/>
                  <a:pt x="201" y="120"/>
                  <a:pt x="201" y="120"/>
                </a:cubicBezTo>
                <a:cubicBezTo>
                  <a:pt x="201" y="70"/>
                  <a:pt x="201" y="70"/>
                  <a:pt x="201" y="70"/>
                </a:cubicBezTo>
                <a:cubicBezTo>
                  <a:pt x="195" y="70"/>
                  <a:pt x="195" y="70"/>
                  <a:pt x="195" y="70"/>
                </a:cubicBezTo>
                <a:cubicBezTo>
                  <a:pt x="195" y="50"/>
                  <a:pt x="195" y="50"/>
                  <a:pt x="195" y="50"/>
                </a:cubicBezTo>
                <a:cubicBezTo>
                  <a:pt x="209" y="50"/>
                  <a:pt x="209" y="50"/>
                  <a:pt x="209" y="50"/>
                </a:cubicBezTo>
                <a:close/>
                <a:moveTo>
                  <a:pt x="209" y="197"/>
                </a:moveTo>
                <a:cubicBezTo>
                  <a:pt x="209" y="220"/>
                  <a:pt x="209" y="220"/>
                  <a:pt x="209" y="220"/>
                </a:cubicBezTo>
                <a:cubicBezTo>
                  <a:pt x="195" y="220"/>
                  <a:pt x="195" y="220"/>
                  <a:pt x="195" y="220"/>
                </a:cubicBezTo>
                <a:cubicBezTo>
                  <a:pt x="195" y="188"/>
                  <a:pt x="195" y="188"/>
                  <a:pt x="195" y="188"/>
                </a:cubicBezTo>
                <a:cubicBezTo>
                  <a:pt x="198" y="193"/>
                  <a:pt x="203" y="197"/>
                  <a:pt x="209" y="197"/>
                </a:cubicBezTo>
                <a:cubicBezTo>
                  <a:pt x="209" y="197"/>
                  <a:pt x="209" y="197"/>
                  <a:pt x="209" y="197"/>
                </a:cubicBezTo>
                <a:close/>
                <a:moveTo>
                  <a:pt x="209" y="232"/>
                </a:moveTo>
                <a:cubicBezTo>
                  <a:pt x="209" y="262"/>
                  <a:pt x="209" y="262"/>
                  <a:pt x="209" y="262"/>
                </a:cubicBezTo>
                <a:cubicBezTo>
                  <a:pt x="206" y="262"/>
                  <a:pt x="206" y="262"/>
                  <a:pt x="206" y="262"/>
                </a:cubicBezTo>
                <a:cubicBezTo>
                  <a:pt x="201" y="262"/>
                  <a:pt x="197" y="260"/>
                  <a:pt x="195" y="257"/>
                </a:cubicBezTo>
                <a:cubicBezTo>
                  <a:pt x="195" y="232"/>
                  <a:pt x="195" y="232"/>
                  <a:pt x="195" y="232"/>
                </a:cubicBezTo>
                <a:lnTo>
                  <a:pt x="209" y="232"/>
                </a:lnTo>
                <a:close/>
                <a:moveTo>
                  <a:pt x="171" y="20"/>
                </a:moveTo>
                <a:cubicBezTo>
                  <a:pt x="175" y="20"/>
                  <a:pt x="179" y="24"/>
                  <a:pt x="179" y="28"/>
                </a:cubicBezTo>
                <a:cubicBezTo>
                  <a:pt x="179" y="33"/>
                  <a:pt x="175" y="37"/>
                  <a:pt x="171" y="37"/>
                </a:cubicBezTo>
                <a:cubicBezTo>
                  <a:pt x="170" y="37"/>
                  <a:pt x="169" y="37"/>
                  <a:pt x="168" y="36"/>
                </a:cubicBezTo>
                <a:cubicBezTo>
                  <a:pt x="168" y="44"/>
                  <a:pt x="168" y="44"/>
                  <a:pt x="168" y="44"/>
                </a:cubicBezTo>
                <a:cubicBezTo>
                  <a:pt x="195" y="44"/>
                  <a:pt x="195" y="44"/>
                  <a:pt x="195" y="44"/>
                </a:cubicBezTo>
                <a:cubicBezTo>
                  <a:pt x="195" y="37"/>
                  <a:pt x="195" y="37"/>
                  <a:pt x="195" y="37"/>
                </a:cubicBezTo>
                <a:cubicBezTo>
                  <a:pt x="190" y="37"/>
                  <a:pt x="186" y="33"/>
                  <a:pt x="186" y="28"/>
                </a:cubicBezTo>
                <a:cubicBezTo>
                  <a:pt x="186" y="24"/>
                  <a:pt x="190" y="20"/>
                  <a:pt x="195" y="20"/>
                </a:cubicBezTo>
                <a:cubicBezTo>
                  <a:pt x="195" y="9"/>
                  <a:pt x="195" y="9"/>
                  <a:pt x="195" y="9"/>
                </a:cubicBezTo>
                <a:cubicBezTo>
                  <a:pt x="187" y="6"/>
                  <a:pt x="178" y="4"/>
                  <a:pt x="168" y="3"/>
                </a:cubicBezTo>
                <a:cubicBezTo>
                  <a:pt x="168" y="21"/>
                  <a:pt x="168" y="21"/>
                  <a:pt x="168" y="21"/>
                </a:cubicBezTo>
                <a:cubicBezTo>
                  <a:pt x="169" y="20"/>
                  <a:pt x="170" y="20"/>
                  <a:pt x="171" y="20"/>
                </a:cubicBezTo>
                <a:close/>
                <a:moveTo>
                  <a:pt x="195" y="50"/>
                </a:moveTo>
                <a:cubicBezTo>
                  <a:pt x="195" y="70"/>
                  <a:pt x="195" y="70"/>
                  <a:pt x="195" y="70"/>
                </a:cubicBezTo>
                <a:cubicBezTo>
                  <a:pt x="168" y="70"/>
                  <a:pt x="168" y="70"/>
                  <a:pt x="168" y="70"/>
                </a:cubicBezTo>
                <a:cubicBezTo>
                  <a:pt x="168" y="50"/>
                  <a:pt x="168" y="50"/>
                  <a:pt x="168" y="50"/>
                </a:cubicBezTo>
                <a:cubicBezTo>
                  <a:pt x="195" y="50"/>
                  <a:pt x="195" y="50"/>
                  <a:pt x="195" y="50"/>
                </a:cubicBezTo>
                <a:close/>
                <a:moveTo>
                  <a:pt x="195" y="120"/>
                </a:moveTo>
                <a:cubicBezTo>
                  <a:pt x="195" y="171"/>
                  <a:pt x="195" y="171"/>
                  <a:pt x="195" y="171"/>
                </a:cubicBezTo>
                <a:cubicBezTo>
                  <a:pt x="193" y="173"/>
                  <a:pt x="192" y="176"/>
                  <a:pt x="192" y="180"/>
                </a:cubicBezTo>
                <a:cubicBezTo>
                  <a:pt x="192" y="183"/>
                  <a:pt x="193" y="186"/>
                  <a:pt x="195" y="188"/>
                </a:cubicBezTo>
                <a:cubicBezTo>
                  <a:pt x="195" y="220"/>
                  <a:pt x="195" y="220"/>
                  <a:pt x="195" y="220"/>
                </a:cubicBezTo>
                <a:cubicBezTo>
                  <a:pt x="168" y="220"/>
                  <a:pt x="168" y="220"/>
                  <a:pt x="168" y="220"/>
                </a:cubicBezTo>
                <a:cubicBezTo>
                  <a:pt x="168" y="120"/>
                  <a:pt x="168" y="120"/>
                  <a:pt x="168" y="120"/>
                </a:cubicBezTo>
                <a:cubicBezTo>
                  <a:pt x="195" y="120"/>
                  <a:pt x="195" y="120"/>
                  <a:pt x="195" y="120"/>
                </a:cubicBezTo>
                <a:close/>
                <a:moveTo>
                  <a:pt x="195" y="232"/>
                </a:moveTo>
                <a:cubicBezTo>
                  <a:pt x="195" y="257"/>
                  <a:pt x="195" y="257"/>
                  <a:pt x="195" y="257"/>
                </a:cubicBezTo>
                <a:cubicBezTo>
                  <a:pt x="193" y="254"/>
                  <a:pt x="192" y="252"/>
                  <a:pt x="192" y="249"/>
                </a:cubicBezTo>
                <a:cubicBezTo>
                  <a:pt x="192" y="232"/>
                  <a:pt x="192" y="232"/>
                  <a:pt x="192" y="232"/>
                </a:cubicBezTo>
                <a:lnTo>
                  <a:pt x="195" y="232"/>
                </a:lnTo>
                <a:close/>
                <a:moveTo>
                  <a:pt x="168" y="36"/>
                </a:moveTo>
                <a:cubicBezTo>
                  <a:pt x="165" y="35"/>
                  <a:pt x="162" y="32"/>
                  <a:pt x="162" y="28"/>
                </a:cubicBezTo>
                <a:cubicBezTo>
                  <a:pt x="162" y="25"/>
                  <a:pt x="165" y="22"/>
                  <a:pt x="168" y="21"/>
                </a:cubicBezTo>
                <a:cubicBezTo>
                  <a:pt x="168" y="3"/>
                  <a:pt x="168" y="3"/>
                  <a:pt x="168" y="3"/>
                </a:cubicBezTo>
                <a:cubicBezTo>
                  <a:pt x="157" y="1"/>
                  <a:pt x="144" y="0"/>
                  <a:pt x="131" y="0"/>
                </a:cubicBezTo>
                <a:cubicBezTo>
                  <a:pt x="130" y="0"/>
                  <a:pt x="130" y="0"/>
                  <a:pt x="130" y="0"/>
                </a:cubicBezTo>
                <a:cubicBezTo>
                  <a:pt x="130" y="44"/>
                  <a:pt x="130" y="44"/>
                  <a:pt x="130" y="44"/>
                </a:cubicBezTo>
                <a:cubicBezTo>
                  <a:pt x="168" y="44"/>
                  <a:pt x="168" y="44"/>
                  <a:pt x="168" y="44"/>
                </a:cubicBezTo>
                <a:cubicBezTo>
                  <a:pt x="168" y="36"/>
                  <a:pt x="168" y="36"/>
                  <a:pt x="168" y="36"/>
                </a:cubicBezTo>
                <a:close/>
                <a:moveTo>
                  <a:pt x="168" y="50"/>
                </a:moveTo>
                <a:cubicBezTo>
                  <a:pt x="168" y="70"/>
                  <a:pt x="168" y="70"/>
                  <a:pt x="168" y="70"/>
                </a:cubicBezTo>
                <a:cubicBezTo>
                  <a:pt x="135" y="70"/>
                  <a:pt x="135" y="70"/>
                  <a:pt x="135" y="70"/>
                </a:cubicBezTo>
                <a:cubicBezTo>
                  <a:pt x="135" y="120"/>
                  <a:pt x="135" y="120"/>
                  <a:pt x="135" y="120"/>
                </a:cubicBezTo>
                <a:cubicBezTo>
                  <a:pt x="168" y="120"/>
                  <a:pt x="168" y="120"/>
                  <a:pt x="168" y="120"/>
                </a:cubicBezTo>
                <a:cubicBezTo>
                  <a:pt x="168" y="220"/>
                  <a:pt x="168" y="220"/>
                  <a:pt x="168" y="220"/>
                </a:cubicBezTo>
                <a:cubicBezTo>
                  <a:pt x="130" y="220"/>
                  <a:pt x="130" y="220"/>
                  <a:pt x="130" y="220"/>
                </a:cubicBezTo>
                <a:cubicBezTo>
                  <a:pt x="130" y="198"/>
                  <a:pt x="130" y="198"/>
                  <a:pt x="130" y="198"/>
                </a:cubicBezTo>
                <a:cubicBezTo>
                  <a:pt x="167" y="198"/>
                  <a:pt x="167" y="198"/>
                  <a:pt x="167" y="198"/>
                </a:cubicBezTo>
                <a:cubicBezTo>
                  <a:pt x="167" y="187"/>
                  <a:pt x="167" y="187"/>
                  <a:pt x="167" y="187"/>
                </a:cubicBezTo>
                <a:cubicBezTo>
                  <a:pt x="130" y="187"/>
                  <a:pt x="130" y="187"/>
                  <a:pt x="130" y="187"/>
                </a:cubicBezTo>
                <a:cubicBezTo>
                  <a:pt x="130" y="179"/>
                  <a:pt x="130" y="179"/>
                  <a:pt x="130" y="179"/>
                </a:cubicBezTo>
                <a:cubicBezTo>
                  <a:pt x="167" y="179"/>
                  <a:pt x="167" y="179"/>
                  <a:pt x="167" y="179"/>
                </a:cubicBezTo>
                <a:cubicBezTo>
                  <a:pt x="167" y="167"/>
                  <a:pt x="167" y="167"/>
                  <a:pt x="167" y="167"/>
                </a:cubicBezTo>
                <a:cubicBezTo>
                  <a:pt x="130" y="167"/>
                  <a:pt x="130" y="167"/>
                  <a:pt x="130" y="167"/>
                </a:cubicBezTo>
                <a:cubicBezTo>
                  <a:pt x="130" y="159"/>
                  <a:pt x="130" y="159"/>
                  <a:pt x="130" y="159"/>
                </a:cubicBezTo>
                <a:cubicBezTo>
                  <a:pt x="167" y="159"/>
                  <a:pt x="167" y="159"/>
                  <a:pt x="167" y="159"/>
                </a:cubicBezTo>
                <a:cubicBezTo>
                  <a:pt x="167" y="147"/>
                  <a:pt x="167" y="147"/>
                  <a:pt x="167" y="147"/>
                </a:cubicBezTo>
                <a:cubicBezTo>
                  <a:pt x="130" y="147"/>
                  <a:pt x="130" y="147"/>
                  <a:pt x="130" y="147"/>
                </a:cubicBezTo>
                <a:cubicBezTo>
                  <a:pt x="130" y="50"/>
                  <a:pt x="130" y="50"/>
                  <a:pt x="130" y="50"/>
                </a:cubicBezTo>
                <a:lnTo>
                  <a:pt x="168" y="50"/>
                </a:lnTo>
                <a:close/>
                <a:moveTo>
                  <a:pt x="130" y="0"/>
                </a:moveTo>
                <a:cubicBezTo>
                  <a:pt x="130" y="44"/>
                  <a:pt x="130" y="44"/>
                  <a:pt x="130" y="44"/>
                </a:cubicBezTo>
                <a:cubicBezTo>
                  <a:pt x="93" y="44"/>
                  <a:pt x="93" y="44"/>
                  <a:pt x="93" y="44"/>
                </a:cubicBezTo>
                <a:cubicBezTo>
                  <a:pt x="93" y="36"/>
                  <a:pt x="93" y="36"/>
                  <a:pt x="93" y="36"/>
                </a:cubicBezTo>
                <a:cubicBezTo>
                  <a:pt x="96" y="35"/>
                  <a:pt x="99" y="32"/>
                  <a:pt x="99" y="28"/>
                </a:cubicBezTo>
                <a:cubicBezTo>
                  <a:pt x="99" y="25"/>
                  <a:pt x="96" y="22"/>
                  <a:pt x="93" y="21"/>
                </a:cubicBezTo>
                <a:cubicBezTo>
                  <a:pt x="93" y="3"/>
                  <a:pt x="93" y="3"/>
                  <a:pt x="93" y="3"/>
                </a:cubicBezTo>
                <a:cubicBezTo>
                  <a:pt x="104" y="1"/>
                  <a:pt x="117" y="0"/>
                  <a:pt x="130" y="0"/>
                </a:cubicBezTo>
                <a:close/>
                <a:moveTo>
                  <a:pt x="130" y="50"/>
                </a:moveTo>
                <a:cubicBezTo>
                  <a:pt x="130" y="147"/>
                  <a:pt x="130" y="147"/>
                  <a:pt x="130" y="147"/>
                </a:cubicBezTo>
                <a:cubicBezTo>
                  <a:pt x="93" y="147"/>
                  <a:pt x="93" y="147"/>
                  <a:pt x="93" y="147"/>
                </a:cubicBezTo>
                <a:cubicBezTo>
                  <a:pt x="93" y="120"/>
                  <a:pt x="93" y="120"/>
                  <a:pt x="93" y="120"/>
                </a:cubicBezTo>
                <a:cubicBezTo>
                  <a:pt x="126" y="120"/>
                  <a:pt x="126" y="120"/>
                  <a:pt x="126" y="120"/>
                </a:cubicBezTo>
                <a:cubicBezTo>
                  <a:pt x="126" y="70"/>
                  <a:pt x="126" y="70"/>
                  <a:pt x="126" y="70"/>
                </a:cubicBezTo>
                <a:cubicBezTo>
                  <a:pt x="93" y="70"/>
                  <a:pt x="93" y="70"/>
                  <a:pt x="93" y="70"/>
                </a:cubicBezTo>
                <a:cubicBezTo>
                  <a:pt x="93" y="50"/>
                  <a:pt x="93" y="50"/>
                  <a:pt x="93" y="50"/>
                </a:cubicBezTo>
                <a:cubicBezTo>
                  <a:pt x="130" y="50"/>
                  <a:pt x="130" y="50"/>
                  <a:pt x="130" y="50"/>
                </a:cubicBezTo>
                <a:close/>
                <a:moveTo>
                  <a:pt x="130" y="159"/>
                </a:moveTo>
                <a:cubicBezTo>
                  <a:pt x="130" y="167"/>
                  <a:pt x="130" y="167"/>
                  <a:pt x="130" y="167"/>
                </a:cubicBezTo>
                <a:cubicBezTo>
                  <a:pt x="93" y="167"/>
                  <a:pt x="93" y="167"/>
                  <a:pt x="93" y="167"/>
                </a:cubicBezTo>
                <a:cubicBezTo>
                  <a:pt x="93" y="159"/>
                  <a:pt x="93" y="159"/>
                  <a:pt x="93" y="159"/>
                </a:cubicBezTo>
                <a:cubicBezTo>
                  <a:pt x="130" y="159"/>
                  <a:pt x="130" y="159"/>
                  <a:pt x="130" y="159"/>
                </a:cubicBezTo>
                <a:close/>
                <a:moveTo>
                  <a:pt x="130" y="179"/>
                </a:moveTo>
                <a:cubicBezTo>
                  <a:pt x="130" y="187"/>
                  <a:pt x="130" y="187"/>
                  <a:pt x="130" y="187"/>
                </a:cubicBezTo>
                <a:cubicBezTo>
                  <a:pt x="93" y="187"/>
                  <a:pt x="93" y="187"/>
                  <a:pt x="93" y="187"/>
                </a:cubicBezTo>
                <a:cubicBezTo>
                  <a:pt x="93" y="179"/>
                  <a:pt x="93" y="179"/>
                  <a:pt x="93" y="179"/>
                </a:cubicBezTo>
                <a:cubicBezTo>
                  <a:pt x="130" y="179"/>
                  <a:pt x="130" y="179"/>
                  <a:pt x="130" y="179"/>
                </a:cubicBezTo>
                <a:close/>
                <a:moveTo>
                  <a:pt x="130" y="198"/>
                </a:moveTo>
                <a:cubicBezTo>
                  <a:pt x="130" y="220"/>
                  <a:pt x="130" y="220"/>
                  <a:pt x="130" y="220"/>
                </a:cubicBezTo>
                <a:cubicBezTo>
                  <a:pt x="93" y="220"/>
                  <a:pt x="93" y="220"/>
                  <a:pt x="93" y="220"/>
                </a:cubicBezTo>
                <a:cubicBezTo>
                  <a:pt x="93" y="198"/>
                  <a:pt x="93" y="198"/>
                  <a:pt x="93" y="198"/>
                </a:cubicBezTo>
                <a:lnTo>
                  <a:pt x="130" y="198"/>
                </a:lnTo>
                <a:close/>
                <a:moveTo>
                  <a:pt x="93" y="3"/>
                </a:moveTo>
                <a:cubicBezTo>
                  <a:pt x="93" y="21"/>
                  <a:pt x="93" y="21"/>
                  <a:pt x="93" y="21"/>
                </a:cubicBezTo>
                <a:cubicBezTo>
                  <a:pt x="92" y="20"/>
                  <a:pt x="92" y="20"/>
                  <a:pt x="91" y="20"/>
                </a:cubicBezTo>
                <a:cubicBezTo>
                  <a:pt x="86" y="20"/>
                  <a:pt x="83" y="24"/>
                  <a:pt x="83" y="28"/>
                </a:cubicBezTo>
                <a:cubicBezTo>
                  <a:pt x="83" y="33"/>
                  <a:pt x="86" y="37"/>
                  <a:pt x="91" y="37"/>
                </a:cubicBezTo>
                <a:cubicBezTo>
                  <a:pt x="92" y="37"/>
                  <a:pt x="92" y="37"/>
                  <a:pt x="93" y="36"/>
                </a:cubicBezTo>
                <a:cubicBezTo>
                  <a:pt x="93" y="44"/>
                  <a:pt x="93" y="44"/>
                  <a:pt x="93" y="44"/>
                </a:cubicBezTo>
                <a:cubicBezTo>
                  <a:pt x="67" y="44"/>
                  <a:pt x="67" y="44"/>
                  <a:pt x="67" y="44"/>
                </a:cubicBezTo>
                <a:cubicBezTo>
                  <a:pt x="67" y="37"/>
                  <a:pt x="67" y="37"/>
                  <a:pt x="67" y="37"/>
                </a:cubicBezTo>
                <a:cubicBezTo>
                  <a:pt x="71" y="37"/>
                  <a:pt x="75" y="33"/>
                  <a:pt x="75" y="28"/>
                </a:cubicBezTo>
                <a:cubicBezTo>
                  <a:pt x="75" y="24"/>
                  <a:pt x="71" y="20"/>
                  <a:pt x="67" y="20"/>
                </a:cubicBezTo>
                <a:cubicBezTo>
                  <a:pt x="67" y="9"/>
                  <a:pt x="67" y="9"/>
                  <a:pt x="67" y="9"/>
                </a:cubicBezTo>
                <a:cubicBezTo>
                  <a:pt x="75" y="6"/>
                  <a:pt x="84" y="4"/>
                  <a:pt x="93" y="3"/>
                </a:cubicBezTo>
                <a:close/>
                <a:moveTo>
                  <a:pt x="93" y="50"/>
                </a:moveTo>
                <a:cubicBezTo>
                  <a:pt x="93" y="70"/>
                  <a:pt x="93" y="70"/>
                  <a:pt x="93" y="70"/>
                </a:cubicBezTo>
                <a:cubicBezTo>
                  <a:pt x="67" y="70"/>
                  <a:pt x="67" y="70"/>
                  <a:pt x="67" y="70"/>
                </a:cubicBezTo>
                <a:cubicBezTo>
                  <a:pt x="67" y="50"/>
                  <a:pt x="67" y="50"/>
                  <a:pt x="67" y="50"/>
                </a:cubicBezTo>
                <a:cubicBezTo>
                  <a:pt x="93" y="50"/>
                  <a:pt x="93" y="50"/>
                  <a:pt x="93" y="50"/>
                </a:cubicBezTo>
                <a:close/>
                <a:moveTo>
                  <a:pt x="93" y="120"/>
                </a:moveTo>
                <a:cubicBezTo>
                  <a:pt x="93" y="147"/>
                  <a:pt x="93" y="147"/>
                  <a:pt x="93" y="147"/>
                </a:cubicBezTo>
                <a:cubicBezTo>
                  <a:pt x="92" y="147"/>
                  <a:pt x="92" y="147"/>
                  <a:pt x="92" y="147"/>
                </a:cubicBezTo>
                <a:cubicBezTo>
                  <a:pt x="92" y="159"/>
                  <a:pt x="92" y="159"/>
                  <a:pt x="92" y="159"/>
                </a:cubicBezTo>
                <a:cubicBezTo>
                  <a:pt x="93" y="159"/>
                  <a:pt x="93" y="159"/>
                  <a:pt x="93" y="159"/>
                </a:cubicBezTo>
                <a:cubicBezTo>
                  <a:pt x="93" y="167"/>
                  <a:pt x="93" y="167"/>
                  <a:pt x="93" y="167"/>
                </a:cubicBezTo>
                <a:cubicBezTo>
                  <a:pt x="92" y="167"/>
                  <a:pt x="92" y="167"/>
                  <a:pt x="92" y="167"/>
                </a:cubicBezTo>
                <a:cubicBezTo>
                  <a:pt x="92" y="179"/>
                  <a:pt x="92" y="179"/>
                  <a:pt x="92" y="179"/>
                </a:cubicBezTo>
                <a:cubicBezTo>
                  <a:pt x="93" y="179"/>
                  <a:pt x="93" y="179"/>
                  <a:pt x="93" y="179"/>
                </a:cubicBezTo>
                <a:cubicBezTo>
                  <a:pt x="93" y="187"/>
                  <a:pt x="93" y="187"/>
                  <a:pt x="93" y="187"/>
                </a:cubicBezTo>
                <a:cubicBezTo>
                  <a:pt x="92" y="187"/>
                  <a:pt x="92" y="187"/>
                  <a:pt x="92" y="187"/>
                </a:cubicBezTo>
                <a:cubicBezTo>
                  <a:pt x="92" y="198"/>
                  <a:pt x="92" y="198"/>
                  <a:pt x="92" y="198"/>
                </a:cubicBezTo>
                <a:cubicBezTo>
                  <a:pt x="93" y="198"/>
                  <a:pt x="93" y="198"/>
                  <a:pt x="93" y="198"/>
                </a:cubicBezTo>
                <a:cubicBezTo>
                  <a:pt x="93" y="220"/>
                  <a:pt x="93" y="220"/>
                  <a:pt x="93" y="220"/>
                </a:cubicBezTo>
                <a:cubicBezTo>
                  <a:pt x="67" y="220"/>
                  <a:pt x="67" y="220"/>
                  <a:pt x="67" y="220"/>
                </a:cubicBezTo>
                <a:cubicBezTo>
                  <a:pt x="67" y="188"/>
                  <a:pt x="67" y="188"/>
                  <a:pt x="67" y="188"/>
                </a:cubicBezTo>
                <a:cubicBezTo>
                  <a:pt x="68" y="186"/>
                  <a:pt x="69" y="183"/>
                  <a:pt x="69" y="180"/>
                </a:cubicBezTo>
                <a:cubicBezTo>
                  <a:pt x="69" y="176"/>
                  <a:pt x="68" y="173"/>
                  <a:pt x="67" y="171"/>
                </a:cubicBezTo>
                <a:cubicBezTo>
                  <a:pt x="67" y="120"/>
                  <a:pt x="67" y="120"/>
                  <a:pt x="67" y="120"/>
                </a:cubicBezTo>
                <a:cubicBezTo>
                  <a:pt x="93" y="120"/>
                  <a:pt x="93" y="120"/>
                  <a:pt x="93" y="120"/>
                </a:cubicBezTo>
                <a:close/>
                <a:moveTo>
                  <a:pt x="67" y="257"/>
                </a:moveTo>
                <a:cubicBezTo>
                  <a:pt x="67" y="232"/>
                  <a:pt x="67" y="232"/>
                  <a:pt x="67" y="232"/>
                </a:cubicBezTo>
                <a:cubicBezTo>
                  <a:pt x="69" y="232"/>
                  <a:pt x="69" y="232"/>
                  <a:pt x="69" y="232"/>
                </a:cubicBezTo>
                <a:cubicBezTo>
                  <a:pt x="69" y="249"/>
                  <a:pt x="69" y="249"/>
                  <a:pt x="69" y="249"/>
                </a:cubicBezTo>
                <a:cubicBezTo>
                  <a:pt x="69" y="252"/>
                  <a:pt x="68" y="254"/>
                  <a:pt x="67" y="257"/>
                </a:cubicBezTo>
                <a:close/>
                <a:moveTo>
                  <a:pt x="67" y="9"/>
                </a:moveTo>
                <a:cubicBezTo>
                  <a:pt x="67" y="20"/>
                  <a:pt x="67" y="20"/>
                  <a:pt x="67" y="20"/>
                </a:cubicBezTo>
                <a:cubicBezTo>
                  <a:pt x="62" y="20"/>
                  <a:pt x="58" y="24"/>
                  <a:pt x="58" y="28"/>
                </a:cubicBezTo>
                <a:cubicBezTo>
                  <a:pt x="58" y="33"/>
                  <a:pt x="62" y="37"/>
                  <a:pt x="67" y="37"/>
                </a:cubicBezTo>
                <a:cubicBezTo>
                  <a:pt x="67" y="44"/>
                  <a:pt x="67" y="44"/>
                  <a:pt x="67" y="44"/>
                </a:cubicBezTo>
                <a:cubicBezTo>
                  <a:pt x="52" y="44"/>
                  <a:pt x="52" y="44"/>
                  <a:pt x="52" y="44"/>
                </a:cubicBezTo>
                <a:cubicBezTo>
                  <a:pt x="52" y="15"/>
                  <a:pt x="52" y="15"/>
                  <a:pt x="52" y="15"/>
                </a:cubicBezTo>
                <a:cubicBezTo>
                  <a:pt x="56" y="13"/>
                  <a:pt x="61" y="11"/>
                  <a:pt x="67" y="9"/>
                </a:cubicBezTo>
                <a:close/>
                <a:moveTo>
                  <a:pt x="67" y="50"/>
                </a:moveTo>
                <a:cubicBezTo>
                  <a:pt x="67" y="70"/>
                  <a:pt x="67" y="70"/>
                  <a:pt x="67" y="70"/>
                </a:cubicBezTo>
                <a:cubicBezTo>
                  <a:pt x="60" y="70"/>
                  <a:pt x="60" y="70"/>
                  <a:pt x="60" y="70"/>
                </a:cubicBezTo>
                <a:cubicBezTo>
                  <a:pt x="60" y="120"/>
                  <a:pt x="60" y="120"/>
                  <a:pt x="60" y="120"/>
                </a:cubicBezTo>
                <a:cubicBezTo>
                  <a:pt x="67" y="120"/>
                  <a:pt x="67" y="120"/>
                  <a:pt x="67" y="120"/>
                </a:cubicBezTo>
                <a:cubicBezTo>
                  <a:pt x="67" y="171"/>
                  <a:pt x="67" y="171"/>
                  <a:pt x="67" y="171"/>
                </a:cubicBezTo>
                <a:cubicBezTo>
                  <a:pt x="64" y="166"/>
                  <a:pt x="58" y="162"/>
                  <a:pt x="52" y="162"/>
                </a:cubicBezTo>
                <a:cubicBezTo>
                  <a:pt x="52" y="50"/>
                  <a:pt x="52" y="50"/>
                  <a:pt x="52" y="50"/>
                </a:cubicBezTo>
                <a:cubicBezTo>
                  <a:pt x="67" y="50"/>
                  <a:pt x="67" y="50"/>
                  <a:pt x="67" y="50"/>
                </a:cubicBezTo>
                <a:close/>
                <a:moveTo>
                  <a:pt x="67" y="188"/>
                </a:moveTo>
                <a:cubicBezTo>
                  <a:pt x="67" y="220"/>
                  <a:pt x="67" y="220"/>
                  <a:pt x="67" y="220"/>
                </a:cubicBezTo>
                <a:cubicBezTo>
                  <a:pt x="52" y="220"/>
                  <a:pt x="52" y="220"/>
                  <a:pt x="52" y="220"/>
                </a:cubicBezTo>
                <a:cubicBezTo>
                  <a:pt x="52" y="197"/>
                  <a:pt x="52" y="197"/>
                  <a:pt x="52" y="197"/>
                </a:cubicBezTo>
                <a:cubicBezTo>
                  <a:pt x="58" y="197"/>
                  <a:pt x="64" y="193"/>
                  <a:pt x="67" y="188"/>
                </a:cubicBezTo>
                <a:close/>
                <a:moveTo>
                  <a:pt x="67" y="232"/>
                </a:moveTo>
                <a:cubicBezTo>
                  <a:pt x="67" y="257"/>
                  <a:pt x="67" y="257"/>
                  <a:pt x="67" y="257"/>
                </a:cubicBezTo>
                <a:cubicBezTo>
                  <a:pt x="64" y="260"/>
                  <a:pt x="60" y="262"/>
                  <a:pt x="56" y="262"/>
                </a:cubicBezTo>
                <a:cubicBezTo>
                  <a:pt x="52" y="262"/>
                  <a:pt x="52" y="262"/>
                  <a:pt x="52" y="262"/>
                </a:cubicBezTo>
                <a:cubicBezTo>
                  <a:pt x="52" y="232"/>
                  <a:pt x="52" y="232"/>
                  <a:pt x="52" y="232"/>
                </a:cubicBezTo>
                <a:lnTo>
                  <a:pt x="67" y="232"/>
                </a:lnTo>
                <a:close/>
                <a:moveTo>
                  <a:pt x="52" y="15"/>
                </a:moveTo>
                <a:cubicBezTo>
                  <a:pt x="52" y="44"/>
                  <a:pt x="52" y="44"/>
                  <a:pt x="52" y="44"/>
                </a:cubicBezTo>
                <a:cubicBezTo>
                  <a:pt x="27" y="44"/>
                  <a:pt x="27" y="44"/>
                  <a:pt x="27" y="44"/>
                </a:cubicBezTo>
                <a:cubicBezTo>
                  <a:pt x="27" y="33"/>
                  <a:pt x="36" y="23"/>
                  <a:pt x="52" y="15"/>
                </a:cubicBezTo>
                <a:close/>
                <a:moveTo>
                  <a:pt x="52" y="50"/>
                </a:moveTo>
                <a:cubicBezTo>
                  <a:pt x="52" y="162"/>
                  <a:pt x="52" y="162"/>
                  <a:pt x="52" y="162"/>
                </a:cubicBezTo>
                <a:cubicBezTo>
                  <a:pt x="42" y="162"/>
                  <a:pt x="35" y="170"/>
                  <a:pt x="35" y="180"/>
                </a:cubicBezTo>
                <a:cubicBezTo>
                  <a:pt x="35" y="189"/>
                  <a:pt x="42" y="197"/>
                  <a:pt x="52" y="197"/>
                </a:cubicBezTo>
                <a:cubicBezTo>
                  <a:pt x="52" y="220"/>
                  <a:pt x="52" y="220"/>
                  <a:pt x="52" y="220"/>
                </a:cubicBezTo>
                <a:cubicBezTo>
                  <a:pt x="12" y="220"/>
                  <a:pt x="12" y="220"/>
                  <a:pt x="12" y="220"/>
                </a:cubicBezTo>
                <a:cubicBezTo>
                  <a:pt x="12" y="154"/>
                  <a:pt x="12" y="154"/>
                  <a:pt x="12" y="154"/>
                </a:cubicBezTo>
                <a:cubicBezTo>
                  <a:pt x="15" y="150"/>
                  <a:pt x="21" y="146"/>
                  <a:pt x="27" y="146"/>
                </a:cubicBezTo>
                <a:cubicBezTo>
                  <a:pt x="27" y="50"/>
                  <a:pt x="27" y="50"/>
                  <a:pt x="27" y="50"/>
                </a:cubicBezTo>
                <a:cubicBezTo>
                  <a:pt x="52" y="50"/>
                  <a:pt x="52" y="50"/>
                  <a:pt x="52" y="50"/>
                </a:cubicBezTo>
                <a:close/>
                <a:moveTo>
                  <a:pt x="52" y="232"/>
                </a:moveTo>
                <a:cubicBezTo>
                  <a:pt x="52" y="262"/>
                  <a:pt x="52" y="262"/>
                  <a:pt x="52" y="262"/>
                </a:cubicBezTo>
                <a:cubicBezTo>
                  <a:pt x="48" y="262"/>
                  <a:pt x="48" y="262"/>
                  <a:pt x="48" y="262"/>
                </a:cubicBezTo>
                <a:cubicBezTo>
                  <a:pt x="41" y="262"/>
                  <a:pt x="35" y="257"/>
                  <a:pt x="35" y="249"/>
                </a:cubicBezTo>
                <a:cubicBezTo>
                  <a:pt x="35" y="232"/>
                  <a:pt x="35" y="232"/>
                  <a:pt x="35" y="232"/>
                </a:cubicBezTo>
                <a:cubicBezTo>
                  <a:pt x="52" y="232"/>
                  <a:pt x="52" y="232"/>
                  <a:pt x="52" y="232"/>
                </a:cubicBezTo>
                <a:close/>
                <a:moveTo>
                  <a:pt x="12" y="114"/>
                </a:moveTo>
                <a:cubicBezTo>
                  <a:pt x="14" y="114"/>
                  <a:pt x="15" y="112"/>
                  <a:pt x="15" y="110"/>
                </a:cubicBezTo>
                <a:cubicBezTo>
                  <a:pt x="15" y="76"/>
                  <a:pt x="15" y="76"/>
                  <a:pt x="15" y="76"/>
                </a:cubicBezTo>
                <a:cubicBezTo>
                  <a:pt x="15" y="74"/>
                  <a:pt x="14" y="71"/>
                  <a:pt x="12" y="70"/>
                </a:cubicBezTo>
                <a:lnTo>
                  <a:pt x="12" y="114"/>
                </a:lnTo>
                <a:close/>
                <a:moveTo>
                  <a:pt x="12" y="70"/>
                </a:moveTo>
                <a:cubicBezTo>
                  <a:pt x="12" y="114"/>
                  <a:pt x="12" y="114"/>
                  <a:pt x="12" y="114"/>
                </a:cubicBezTo>
                <a:cubicBezTo>
                  <a:pt x="12" y="114"/>
                  <a:pt x="11" y="114"/>
                  <a:pt x="11" y="113"/>
                </a:cubicBezTo>
                <a:cubicBezTo>
                  <a:pt x="4" y="111"/>
                  <a:pt x="4" y="111"/>
                  <a:pt x="4" y="111"/>
                </a:cubicBezTo>
                <a:cubicBezTo>
                  <a:pt x="2" y="110"/>
                  <a:pt x="0" y="107"/>
                  <a:pt x="0" y="104"/>
                </a:cubicBezTo>
                <a:cubicBezTo>
                  <a:pt x="0" y="70"/>
                  <a:pt x="0" y="70"/>
                  <a:pt x="0" y="70"/>
                </a:cubicBezTo>
                <a:cubicBezTo>
                  <a:pt x="0" y="67"/>
                  <a:pt x="2" y="66"/>
                  <a:pt x="4" y="67"/>
                </a:cubicBezTo>
                <a:cubicBezTo>
                  <a:pt x="11" y="69"/>
                  <a:pt x="11" y="69"/>
                  <a:pt x="11" y="69"/>
                </a:cubicBezTo>
                <a:cubicBezTo>
                  <a:pt x="11" y="70"/>
                  <a:pt x="12" y="70"/>
                  <a:pt x="12" y="70"/>
                </a:cubicBezTo>
                <a:close/>
                <a:moveTo>
                  <a:pt x="12" y="154"/>
                </a:moveTo>
                <a:cubicBezTo>
                  <a:pt x="12" y="220"/>
                  <a:pt x="12" y="220"/>
                  <a:pt x="12" y="220"/>
                </a:cubicBezTo>
                <a:cubicBezTo>
                  <a:pt x="9" y="220"/>
                  <a:pt x="9" y="220"/>
                  <a:pt x="9" y="220"/>
                </a:cubicBezTo>
                <a:cubicBezTo>
                  <a:pt x="9" y="164"/>
                  <a:pt x="9" y="164"/>
                  <a:pt x="9" y="164"/>
                </a:cubicBezTo>
                <a:cubicBezTo>
                  <a:pt x="9" y="160"/>
                  <a:pt x="10" y="157"/>
                  <a:pt x="12" y="154"/>
                </a:cubicBez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86" name="Freeform 76"/>
          <p:cNvSpPr>
            <a:spLocks noEditPoints="1"/>
          </p:cNvSpPr>
          <p:nvPr/>
        </p:nvSpPr>
        <p:spPr bwMode="auto">
          <a:xfrm>
            <a:off x="5918487" y="2264192"/>
            <a:ext cx="482078" cy="365427"/>
          </a:xfrm>
          <a:custGeom>
            <a:avLst/>
            <a:gdLst>
              <a:gd name="T0" fmla="*/ 271 w 295"/>
              <a:gd name="T1" fmla="*/ 0 h 224"/>
              <a:gd name="T2" fmla="*/ 277 w 295"/>
              <a:gd name="T3" fmla="*/ 35 h 224"/>
              <a:gd name="T4" fmla="*/ 224 w 295"/>
              <a:gd name="T5" fmla="*/ 224 h 224"/>
              <a:gd name="T6" fmla="*/ 248 w 295"/>
              <a:gd name="T7" fmla="*/ 188 h 224"/>
              <a:gd name="T8" fmla="*/ 249 w 295"/>
              <a:gd name="T9" fmla="*/ 29 h 224"/>
              <a:gd name="T10" fmla="*/ 224 w 295"/>
              <a:gd name="T11" fmla="*/ 194 h 224"/>
              <a:gd name="T12" fmla="*/ 224 w 295"/>
              <a:gd name="T13" fmla="*/ 16 h 224"/>
              <a:gd name="T14" fmla="*/ 224 w 295"/>
              <a:gd name="T15" fmla="*/ 208 h 224"/>
              <a:gd name="T16" fmla="*/ 224 w 295"/>
              <a:gd name="T17" fmla="*/ 179 h 224"/>
              <a:gd name="T18" fmla="*/ 224 w 295"/>
              <a:gd name="T19" fmla="*/ 194 h 224"/>
              <a:gd name="T20" fmla="*/ 201 w 295"/>
              <a:gd name="T21" fmla="*/ 128 h 224"/>
              <a:gd name="T22" fmla="*/ 203 w 295"/>
              <a:gd name="T23" fmla="*/ 98 h 224"/>
              <a:gd name="T24" fmla="*/ 195 w 295"/>
              <a:gd name="T25" fmla="*/ 67 h 224"/>
              <a:gd name="T26" fmla="*/ 187 w 295"/>
              <a:gd name="T27" fmla="*/ 128 h 224"/>
              <a:gd name="T28" fmla="*/ 187 w 295"/>
              <a:gd name="T29" fmla="*/ 100 h 224"/>
              <a:gd name="T30" fmla="*/ 190 w 295"/>
              <a:gd name="T31" fmla="*/ 75 h 224"/>
              <a:gd name="T32" fmla="*/ 187 w 295"/>
              <a:gd name="T33" fmla="*/ 0 h 224"/>
              <a:gd name="T34" fmla="*/ 187 w 295"/>
              <a:gd name="T35" fmla="*/ 0 h 224"/>
              <a:gd name="T36" fmla="*/ 147 w 295"/>
              <a:gd name="T37" fmla="*/ 208 h 224"/>
              <a:gd name="T38" fmla="*/ 182 w 295"/>
              <a:gd name="T39" fmla="*/ 67 h 224"/>
              <a:gd name="T40" fmla="*/ 168 w 295"/>
              <a:gd name="T41" fmla="*/ 109 h 224"/>
              <a:gd name="T42" fmla="*/ 187 w 295"/>
              <a:gd name="T43" fmla="*/ 194 h 224"/>
              <a:gd name="T44" fmla="*/ 148 w 295"/>
              <a:gd name="T45" fmla="*/ 125 h 224"/>
              <a:gd name="T46" fmla="*/ 147 w 295"/>
              <a:gd name="T47" fmla="*/ 106 h 224"/>
              <a:gd name="T48" fmla="*/ 184 w 295"/>
              <a:gd name="T49" fmla="*/ 70 h 224"/>
              <a:gd name="T50" fmla="*/ 187 w 295"/>
              <a:gd name="T51" fmla="*/ 91 h 224"/>
              <a:gd name="T52" fmla="*/ 179 w 295"/>
              <a:gd name="T53" fmla="*/ 116 h 224"/>
              <a:gd name="T54" fmla="*/ 187 w 295"/>
              <a:gd name="T55" fmla="*/ 100 h 224"/>
              <a:gd name="T56" fmla="*/ 147 w 295"/>
              <a:gd name="T57" fmla="*/ 16 h 224"/>
              <a:gd name="T58" fmla="*/ 147 w 295"/>
              <a:gd name="T59" fmla="*/ 208 h 224"/>
              <a:gd name="T60" fmla="*/ 147 w 295"/>
              <a:gd name="T61" fmla="*/ 106 h 224"/>
              <a:gd name="T62" fmla="*/ 127 w 295"/>
              <a:gd name="T63" fmla="*/ 121 h 224"/>
              <a:gd name="T64" fmla="*/ 147 w 295"/>
              <a:gd name="T65" fmla="*/ 137 h 224"/>
              <a:gd name="T66" fmla="*/ 102 w 295"/>
              <a:gd name="T67" fmla="*/ 156 h 224"/>
              <a:gd name="T68" fmla="*/ 109 w 295"/>
              <a:gd name="T69" fmla="*/ 113 h 224"/>
              <a:gd name="T70" fmla="*/ 100 w 295"/>
              <a:gd name="T71" fmla="*/ 93 h 224"/>
              <a:gd name="T72" fmla="*/ 111 w 295"/>
              <a:gd name="T73" fmla="*/ 97 h 224"/>
              <a:gd name="T74" fmla="*/ 99 w 295"/>
              <a:gd name="T75" fmla="*/ 88 h 224"/>
              <a:gd name="T76" fmla="*/ 101 w 295"/>
              <a:gd name="T77" fmla="*/ 150 h 224"/>
              <a:gd name="T78" fmla="*/ 99 w 295"/>
              <a:gd name="T79" fmla="*/ 123 h 224"/>
              <a:gd name="T80" fmla="*/ 0 w 295"/>
              <a:gd name="T81" fmla="*/ 23 h 224"/>
              <a:gd name="T82" fmla="*/ 99 w 295"/>
              <a:gd name="T83" fmla="*/ 208 h 224"/>
              <a:gd name="T84" fmla="*/ 17 w 295"/>
              <a:gd name="T85" fmla="*/ 35 h 224"/>
              <a:gd name="T86" fmla="*/ 99 w 295"/>
              <a:gd name="T87" fmla="*/ 29 h 224"/>
              <a:gd name="T88" fmla="*/ 79 w 295"/>
              <a:gd name="T89" fmla="*/ 129 h 224"/>
              <a:gd name="T90" fmla="*/ 99 w 295"/>
              <a:gd name="T91" fmla="*/ 157 h 224"/>
              <a:gd name="T92" fmla="*/ 30 w 295"/>
              <a:gd name="T93" fmla="*/ 45 h 224"/>
              <a:gd name="T94" fmla="*/ 99 w 295"/>
              <a:gd name="T95" fmla="*/ 115 h 224"/>
              <a:gd name="T96" fmla="*/ 99 w 295"/>
              <a:gd name="T97" fmla="*/ 123 h 224"/>
              <a:gd name="T98" fmla="*/ 91 w 295"/>
              <a:gd name="T99" fmla="*/ 133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95" h="224">
                <a:moveTo>
                  <a:pt x="271" y="224"/>
                </a:moveTo>
                <a:cubicBezTo>
                  <a:pt x="284" y="224"/>
                  <a:pt x="295" y="213"/>
                  <a:pt x="295" y="200"/>
                </a:cubicBezTo>
                <a:cubicBezTo>
                  <a:pt x="295" y="23"/>
                  <a:pt x="295" y="23"/>
                  <a:pt x="295" y="23"/>
                </a:cubicBezTo>
                <a:cubicBezTo>
                  <a:pt x="295" y="10"/>
                  <a:pt x="284" y="0"/>
                  <a:pt x="271" y="0"/>
                </a:cubicBezTo>
                <a:cubicBezTo>
                  <a:pt x="224" y="0"/>
                  <a:pt x="224" y="0"/>
                  <a:pt x="224" y="0"/>
                </a:cubicBezTo>
                <a:cubicBezTo>
                  <a:pt x="224" y="16"/>
                  <a:pt x="224" y="16"/>
                  <a:pt x="224" y="16"/>
                </a:cubicBezTo>
                <a:cubicBezTo>
                  <a:pt x="258" y="16"/>
                  <a:pt x="258" y="16"/>
                  <a:pt x="258" y="16"/>
                </a:cubicBezTo>
                <a:cubicBezTo>
                  <a:pt x="268" y="16"/>
                  <a:pt x="277" y="24"/>
                  <a:pt x="277" y="35"/>
                </a:cubicBezTo>
                <a:cubicBezTo>
                  <a:pt x="277" y="189"/>
                  <a:pt x="277" y="189"/>
                  <a:pt x="277" y="189"/>
                </a:cubicBezTo>
                <a:cubicBezTo>
                  <a:pt x="277" y="199"/>
                  <a:pt x="268" y="208"/>
                  <a:pt x="258" y="208"/>
                </a:cubicBezTo>
                <a:cubicBezTo>
                  <a:pt x="224" y="208"/>
                  <a:pt x="224" y="208"/>
                  <a:pt x="224" y="208"/>
                </a:cubicBezTo>
                <a:cubicBezTo>
                  <a:pt x="224" y="224"/>
                  <a:pt x="224" y="224"/>
                  <a:pt x="224" y="224"/>
                </a:cubicBezTo>
                <a:cubicBezTo>
                  <a:pt x="271" y="224"/>
                  <a:pt x="271" y="224"/>
                  <a:pt x="271" y="224"/>
                </a:cubicBezTo>
                <a:close/>
                <a:moveTo>
                  <a:pt x="224" y="194"/>
                </a:moveTo>
                <a:cubicBezTo>
                  <a:pt x="224" y="188"/>
                  <a:pt x="224" y="188"/>
                  <a:pt x="224" y="188"/>
                </a:cubicBezTo>
                <a:cubicBezTo>
                  <a:pt x="248" y="188"/>
                  <a:pt x="248" y="188"/>
                  <a:pt x="248" y="188"/>
                </a:cubicBezTo>
                <a:cubicBezTo>
                  <a:pt x="248" y="179"/>
                  <a:pt x="248" y="179"/>
                  <a:pt x="248" y="179"/>
                </a:cubicBezTo>
                <a:cubicBezTo>
                  <a:pt x="224" y="179"/>
                  <a:pt x="224" y="179"/>
                  <a:pt x="224" y="179"/>
                </a:cubicBezTo>
                <a:cubicBezTo>
                  <a:pt x="224" y="29"/>
                  <a:pt x="224" y="29"/>
                  <a:pt x="224" y="29"/>
                </a:cubicBezTo>
                <a:cubicBezTo>
                  <a:pt x="249" y="29"/>
                  <a:pt x="249" y="29"/>
                  <a:pt x="249" y="29"/>
                </a:cubicBezTo>
                <a:cubicBezTo>
                  <a:pt x="257" y="29"/>
                  <a:pt x="264" y="36"/>
                  <a:pt x="264" y="45"/>
                </a:cubicBezTo>
                <a:cubicBezTo>
                  <a:pt x="264" y="179"/>
                  <a:pt x="264" y="179"/>
                  <a:pt x="264" y="179"/>
                </a:cubicBezTo>
                <a:cubicBezTo>
                  <a:pt x="264" y="187"/>
                  <a:pt x="257" y="194"/>
                  <a:pt x="249" y="194"/>
                </a:cubicBezTo>
                <a:lnTo>
                  <a:pt x="224" y="194"/>
                </a:lnTo>
                <a:close/>
                <a:moveTo>
                  <a:pt x="224" y="0"/>
                </a:moveTo>
                <a:cubicBezTo>
                  <a:pt x="187" y="0"/>
                  <a:pt x="187" y="0"/>
                  <a:pt x="187" y="0"/>
                </a:cubicBezTo>
                <a:cubicBezTo>
                  <a:pt x="187" y="16"/>
                  <a:pt x="187" y="16"/>
                  <a:pt x="187" y="16"/>
                </a:cubicBezTo>
                <a:cubicBezTo>
                  <a:pt x="224" y="16"/>
                  <a:pt x="224" y="16"/>
                  <a:pt x="224" y="16"/>
                </a:cubicBezTo>
                <a:cubicBezTo>
                  <a:pt x="224" y="0"/>
                  <a:pt x="224" y="0"/>
                  <a:pt x="224" y="0"/>
                </a:cubicBezTo>
                <a:close/>
                <a:moveTo>
                  <a:pt x="187" y="224"/>
                </a:moveTo>
                <a:cubicBezTo>
                  <a:pt x="224" y="224"/>
                  <a:pt x="224" y="224"/>
                  <a:pt x="224" y="224"/>
                </a:cubicBezTo>
                <a:cubicBezTo>
                  <a:pt x="224" y="208"/>
                  <a:pt x="224" y="208"/>
                  <a:pt x="224" y="208"/>
                </a:cubicBezTo>
                <a:cubicBezTo>
                  <a:pt x="187" y="208"/>
                  <a:pt x="187" y="208"/>
                  <a:pt x="187" y="208"/>
                </a:cubicBezTo>
                <a:cubicBezTo>
                  <a:pt x="187" y="224"/>
                  <a:pt x="187" y="224"/>
                  <a:pt x="187" y="224"/>
                </a:cubicBezTo>
                <a:close/>
                <a:moveTo>
                  <a:pt x="224" y="29"/>
                </a:moveTo>
                <a:cubicBezTo>
                  <a:pt x="224" y="179"/>
                  <a:pt x="224" y="179"/>
                  <a:pt x="224" y="179"/>
                </a:cubicBezTo>
                <a:cubicBezTo>
                  <a:pt x="200" y="179"/>
                  <a:pt x="200" y="179"/>
                  <a:pt x="200" y="179"/>
                </a:cubicBezTo>
                <a:cubicBezTo>
                  <a:pt x="200" y="188"/>
                  <a:pt x="200" y="188"/>
                  <a:pt x="200" y="188"/>
                </a:cubicBezTo>
                <a:cubicBezTo>
                  <a:pt x="224" y="188"/>
                  <a:pt x="224" y="188"/>
                  <a:pt x="224" y="188"/>
                </a:cubicBezTo>
                <a:cubicBezTo>
                  <a:pt x="224" y="194"/>
                  <a:pt x="224" y="194"/>
                  <a:pt x="224" y="194"/>
                </a:cubicBezTo>
                <a:cubicBezTo>
                  <a:pt x="187" y="194"/>
                  <a:pt x="187" y="194"/>
                  <a:pt x="187" y="194"/>
                </a:cubicBezTo>
                <a:cubicBezTo>
                  <a:pt x="187" y="135"/>
                  <a:pt x="187" y="135"/>
                  <a:pt x="187" y="135"/>
                </a:cubicBezTo>
                <a:cubicBezTo>
                  <a:pt x="188" y="135"/>
                  <a:pt x="189" y="134"/>
                  <a:pt x="189" y="134"/>
                </a:cubicBezTo>
                <a:cubicBezTo>
                  <a:pt x="194" y="133"/>
                  <a:pt x="197" y="131"/>
                  <a:pt x="201" y="128"/>
                </a:cubicBezTo>
                <a:cubicBezTo>
                  <a:pt x="204" y="124"/>
                  <a:pt x="206" y="121"/>
                  <a:pt x="207" y="117"/>
                </a:cubicBezTo>
                <a:cubicBezTo>
                  <a:pt x="208" y="115"/>
                  <a:pt x="208" y="113"/>
                  <a:pt x="208" y="111"/>
                </a:cubicBezTo>
                <a:cubicBezTo>
                  <a:pt x="208" y="109"/>
                  <a:pt x="208" y="107"/>
                  <a:pt x="207" y="104"/>
                </a:cubicBezTo>
                <a:cubicBezTo>
                  <a:pt x="207" y="102"/>
                  <a:pt x="205" y="100"/>
                  <a:pt x="203" y="98"/>
                </a:cubicBezTo>
                <a:cubicBezTo>
                  <a:pt x="200" y="96"/>
                  <a:pt x="197" y="94"/>
                  <a:pt x="193" y="94"/>
                </a:cubicBezTo>
                <a:cubicBezTo>
                  <a:pt x="197" y="91"/>
                  <a:pt x="199" y="88"/>
                  <a:pt x="201" y="85"/>
                </a:cubicBezTo>
                <a:cubicBezTo>
                  <a:pt x="202" y="81"/>
                  <a:pt x="202" y="78"/>
                  <a:pt x="201" y="74"/>
                </a:cubicBezTo>
                <a:cubicBezTo>
                  <a:pt x="200" y="71"/>
                  <a:pt x="198" y="69"/>
                  <a:pt x="195" y="67"/>
                </a:cubicBezTo>
                <a:cubicBezTo>
                  <a:pt x="193" y="66"/>
                  <a:pt x="190" y="66"/>
                  <a:pt x="187" y="66"/>
                </a:cubicBezTo>
                <a:cubicBezTo>
                  <a:pt x="187" y="29"/>
                  <a:pt x="187" y="29"/>
                  <a:pt x="187" y="29"/>
                </a:cubicBezTo>
                <a:cubicBezTo>
                  <a:pt x="224" y="29"/>
                  <a:pt x="224" y="29"/>
                  <a:pt x="224" y="29"/>
                </a:cubicBezTo>
                <a:close/>
                <a:moveTo>
                  <a:pt x="187" y="128"/>
                </a:moveTo>
                <a:cubicBezTo>
                  <a:pt x="187" y="128"/>
                  <a:pt x="188" y="128"/>
                  <a:pt x="188" y="128"/>
                </a:cubicBezTo>
                <a:cubicBezTo>
                  <a:pt x="191" y="127"/>
                  <a:pt x="193" y="125"/>
                  <a:pt x="194" y="122"/>
                </a:cubicBezTo>
                <a:cubicBezTo>
                  <a:pt x="195" y="118"/>
                  <a:pt x="195" y="115"/>
                  <a:pt x="194" y="111"/>
                </a:cubicBezTo>
                <a:cubicBezTo>
                  <a:pt x="193" y="106"/>
                  <a:pt x="191" y="103"/>
                  <a:pt x="187" y="100"/>
                </a:cubicBezTo>
                <a:cubicBezTo>
                  <a:pt x="187" y="128"/>
                  <a:pt x="187" y="128"/>
                  <a:pt x="187" y="128"/>
                </a:cubicBezTo>
                <a:close/>
                <a:moveTo>
                  <a:pt x="187" y="91"/>
                </a:moveTo>
                <a:cubicBezTo>
                  <a:pt x="189" y="87"/>
                  <a:pt x="190" y="84"/>
                  <a:pt x="190" y="80"/>
                </a:cubicBezTo>
                <a:cubicBezTo>
                  <a:pt x="190" y="78"/>
                  <a:pt x="190" y="77"/>
                  <a:pt x="190" y="75"/>
                </a:cubicBezTo>
                <a:cubicBezTo>
                  <a:pt x="189" y="74"/>
                  <a:pt x="189" y="72"/>
                  <a:pt x="188" y="71"/>
                </a:cubicBezTo>
                <a:cubicBezTo>
                  <a:pt x="187" y="71"/>
                  <a:pt x="187" y="71"/>
                  <a:pt x="187" y="71"/>
                </a:cubicBezTo>
                <a:lnTo>
                  <a:pt x="187" y="91"/>
                </a:lnTo>
                <a:close/>
                <a:moveTo>
                  <a:pt x="187" y="0"/>
                </a:moveTo>
                <a:cubicBezTo>
                  <a:pt x="147" y="0"/>
                  <a:pt x="147" y="0"/>
                  <a:pt x="147" y="0"/>
                </a:cubicBezTo>
                <a:cubicBezTo>
                  <a:pt x="147" y="16"/>
                  <a:pt x="147" y="16"/>
                  <a:pt x="147" y="16"/>
                </a:cubicBezTo>
                <a:cubicBezTo>
                  <a:pt x="187" y="16"/>
                  <a:pt x="187" y="16"/>
                  <a:pt x="187" y="16"/>
                </a:cubicBezTo>
                <a:cubicBezTo>
                  <a:pt x="187" y="0"/>
                  <a:pt x="187" y="0"/>
                  <a:pt x="187" y="0"/>
                </a:cubicBezTo>
                <a:close/>
                <a:moveTo>
                  <a:pt x="147" y="224"/>
                </a:moveTo>
                <a:cubicBezTo>
                  <a:pt x="187" y="224"/>
                  <a:pt x="187" y="224"/>
                  <a:pt x="187" y="224"/>
                </a:cubicBezTo>
                <a:cubicBezTo>
                  <a:pt x="187" y="208"/>
                  <a:pt x="187" y="208"/>
                  <a:pt x="187" y="208"/>
                </a:cubicBezTo>
                <a:cubicBezTo>
                  <a:pt x="147" y="208"/>
                  <a:pt x="147" y="208"/>
                  <a:pt x="147" y="208"/>
                </a:cubicBezTo>
                <a:cubicBezTo>
                  <a:pt x="147" y="224"/>
                  <a:pt x="147" y="224"/>
                  <a:pt x="147" y="224"/>
                </a:cubicBezTo>
                <a:close/>
                <a:moveTo>
                  <a:pt x="187" y="29"/>
                </a:moveTo>
                <a:cubicBezTo>
                  <a:pt x="187" y="66"/>
                  <a:pt x="187" y="66"/>
                  <a:pt x="187" y="66"/>
                </a:cubicBezTo>
                <a:cubicBezTo>
                  <a:pt x="185" y="66"/>
                  <a:pt x="184" y="66"/>
                  <a:pt x="182" y="67"/>
                </a:cubicBezTo>
                <a:cubicBezTo>
                  <a:pt x="176" y="68"/>
                  <a:pt x="172" y="71"/>
                  <a:pt x="169" y="75"/>
                </a:cubicBezTo>
                <a:cubicBezTo>
                  <a:pt x="167" y="80"/>
                  <a:pt x="166" y="84"/>
                  <a:pt x="167" y="88"/>
                </a:cubicBezTo>
                <a:cubicBezTo>
                  <a:pt x="168" y="93"/>
                  <a:pt x="172" y="97"/>
                  <a:pt x="177" y="98"/>
                </a:cubicBezTo>
                <a:cubicBezTo>
                  <a:pt x="173" y="101"/>
                  <a:pt x="169" y="105"/>
                  <a:pt x="168" y="109"/>
                </a:cubicBezTo>
                <a:cubicBezTo>
                  <a:pt x="166" y="113"/>
                  <a:pt x="165" y="117"/>
                  <a:pt x="167" y="122"/>
                </a:cubicBezTo>
                <a:cubicBezTo>
                  <a:pt x="168" y="126"/>
                  <a:pt x="170" y="130"/>
                  <a:pt x="175" y="133"/>
                </a:cubicBezTo>
                <a:cubicBezTo>
                  <a:pt x="178" y="135"/>
                  <a:pt x="182" y="135"/>
                  <a:pt x="187" y="135"/>
                </a:cubicBezTo>
                <a:cubicBezTo>
                  <a:pt x="187" y="194"/>
                  <a:pt x="187" y="194"/>
                  <a:pt x="187" y="194"/>
                </a:cubicBezTo>
                <a:cubicBezTo>
                  <a:pt x="147" y="194"/>
                  <a:pt x="147" y="194"/>
                  <a:pt x="147" y="194"/>
                </a:cubicBezTo>
                <a:cubicBezTo>
                  <a:pt x="147" y="137"/>
                  <a:pt x="147" y="137"/>
                  <a:pt x="147" y="137"/>
                </a:cubicBezTo>
                <a:cubicBezTo>
                  <a:pt x="148" y="137"/>
                  <a:pt x="148" y="137"/>
                  <a:pt x="148" y="137"/>
                </a:cubicBezTo>
                <a:cubicBezTo>
                  <a:pt x="148" y="125"/>
                  <a:pt x="148" y="125"/>
                  <a:pt x="148" y="125"/>
                </a:cubicBezTo>
                <a:cubicBezTo>
                  <a:pt x="159" y="123"/>
                  <a:pt x="159" y="123"/>
                  <a:pt x="159" y="123"/>
                </a:cubicBezTo>
                <a:cubicBezTo>
                  <a:pt x="158" y="112"/>
                  <a:pt x="158" y="112"/>
                  <a:pt x="158" y="112"/>
                </a:cubicBezTo>
                <a:cubicBezTo>
                  <a:pt x="147" y="115"/>
                  <a:pt x="147" y="115"/>
                  <a:pt x="147" y="115"/>
                </a:cubicBezTo>
                <a:cubicBezTo>
                  <a:pt x="147" y="106"/>
                  <a:pt x="147" y="106"/>
                  <a:pt x="147" y="106"/>
                </a:cubicBezTo>
                <a:cubicBezTo>
                  <a:pt x="147" y="29"/>
                  <a:pt x="147" y="29"/>
                  <a:pt x="147" y="29"/>
                </a:cubicBezTo>
                <a:cubicBezTo>
                  <a:pt x="187" y="29"/>
                  <a:pt x="187" y="29"/>
                  <a:pt x="187" y="29"/>
                </a:cubicBezTo>
                <a:close/>
                <a:moveTo>
                  <a:pt x="187" y="71"/>
                </a:moveTo>
                <a:cubicBezTo>
                  <a:pt x="186" y="70"/>
                  <a:pt x="185" y="70"/>
                  <a:pt x="184" y="70"/>
                </a:cubicBezTo>
                <a:cubicBezTo>
                  <a:pt x="181" y="71"/>
                  <a:pt x="179" y="73"/>
                  <a:pt x="178" y="76"/>
                </a:cubicBezTo>
                <a:cubicBezTo>
                  <a:pt x="177" y="78"/>
                  <a:pt x="177" y="81"/>
                  <a:pt x="178" y="83"/>
                </a:cubicBezTo>
                <a:cubicBezTo>
                  <a:pt x="179" y="88"/>
                  <a:pt x="181" y="91"/>
                  <a:pt x="185" y="93"/>
                </a:cubicBezTo>
                <a:cubicBezTo>
                  <a:pt x="186" y="92"/>
                  <a:pt x="187" y="91"/>
                  <a:pt x="187" y="91"/>
                </a:cubicBezTo>
                <a:cubicBezTo>
                  <a:pt x="187" y="71"/>
                  <a:pt x="187" y="71"/>
                  <a:pt x="187" y="71"/>
                </a:cubicBezTo>
                <a:close/>
                <a:moveTo>
                  <a:pt x="187" y="100"/>
                </a:moveTo>
                <a:cubicBezTo>
                  <a:pt x="187" y="100"/>
                  <a:pt x="186" y="100"/>
                  <a:pt x="186" y="99"/>
                </a:cubicBezTo>
                <a:cubicBezTo>
                  <a:pt x="181" y="104"/>
                  <a:pt x="179" y="110"/>
                  <a:pt x="179" y="116"/>
                </a:cubicBezTo>
                <a:cubicBezTo>
                  <a:pt x="179" y="118"/>
                  <a:pt x="179" y="120"/>
                  <a:pt x="180" y="121"/>
                </a:cubicBezTo>
                <a:cubicBezTo>
                  <a:pt x="180" y="124"/>
                  <a:pt x="182" y="126"/>
                  <a:pt x="183" y="127"/>
                </a:cubicBezTo>
                <a:cubicBezTo>
                  <a:pt x="184" y="128"/>
                  <a:pt x="186" y="128"/>
                  <a:pt x="187" y="128"/>
                </a:cubicBezTo>
                <a:lnTo>
                  <a:pt x="187" y="100"/>
                </a:lnTo>
                <a:close/>
                <a:moveTo>
                  <a:pt x="147" y="0"/>
                </a:moveTo>
                <a:cubicBezTo>
                  <a:pt x="99" y="0"/>
                  <a:pt x="99" y="0"/>
                  <a:pt x="99" y="0"/>
                </a:cubicBezTo>
                <a:cubicBezTo>
                  <a:pt x="99" y="16"/>
                  <a:pt x="99" y="16"/>
                  <a:pt x="99" y="16"/>
                </a:cubicBezTo>
                <a:cubicBezTo>
                  <a:pt x="147" y="16"/>
                  <a:pt x="147" y="16"/>
                  <a:pt x="147" y="16"/>
                </a:cubicBezTo>
                <a:cubicBezTo>
                  <a:pt x="147" y="0"/>
                  <a:pt x="147" y="0"/>
                  <a:pt x="147" y="0"/>
                </a:cubicBezTo>
                <a:close/>
                <a:moveTo>
                  <a:pt x="99" y="224"/>
                </a:moveTo>
                <a:cubicBezTo>
                  <a:pt x="147" y="224"/>
                  <a:pt x="147" y="224"/>
                  <a:pt x="147" y="224"/>
                </a:cubicBezTo>
                <a:cubicBezTo>
                  <a:pt x="147" y="208"/>
                  <a:pt x="147" y="208"/>
                  <a:pt x="147" y="208"/>
                </a:cubicBezTo>
                <a:cubicBezTo>
                  <a:pt x="99" y="208"/>
                  <a:pt x="99" y="208"/>
                  <a:pt x="99" y="208"/>
                </a:cubicBezTo>
                <a:cubicBezTo>
                  <a:pt x="99" y="224"/>
                  <a:pt x="99" y="224"/>
                  <a:pt x="99" y="224"/>
                </a:cubicBezTo>
                <a:close/>
                <a:moveTo>
                  <a:pt x="147" y="29"/>
                </a:moveTo>
                <a:cubicBezTo>
                  <a:pt x="147" y="106"/>
                  <a:pt x="147" y="106"/>
                  <a:pt x="147" y="106"/>
                </a:cubicBezTo>
                <a:cubicBezTo>
                  <a:pt x="147" y="104"/>
                  <a:pt x="147" y="104"/>
                  <a:pt x="147" y="104"/>
                </a:cubicBezTo>
                <a:cubicBezTo>
                  <a:pt x="137" y="107"/>
                  <a:pt x="137" y="107"/>
                  <a:pt x="137" y="107"/>
                </a:cubicBezTo>
                <a:cubicBezTo>
                  <a:pt x="138" y="118"/>
                  <a:pt x="138" y="118"/>
                  <a:pt x="138" y="118"/>
                </a:cubicBezTo>
                <a:cubicBezTo>
                  <a:pt x="127" y="121"/>
                  <a:pt x="127" y="121"/>
                  <a:pt x="127" y="121"/>
                </a:cubicBezTo>
                <a:cubicBezTo>
                  <a:pt x="127" y="131"/>
                  <a:pt x="127" y="131"/>
                  <a:pt x="127" y="131"/>
                </a:cubicBezTo>
                <a:cubicBezTo>
                  <a:pt x="138" y="128"/>
                  <a:pt x="138" y="128"/>
                  <a:pt x="138" y="128"/>
                </a:cubicBezTo>
                <a:cubicBezTo>
                  <a:pt x="138" y="139"/>
                  <a:pt x="138" y="139"/>
                  <a:pt x="138" y="139"/>
                </a:cubicBezTo>
                <a:cubicBezTo>
                  <a:pt x="147" y="137"/>
                  <a:pt x="147" y="137"/>
                  <a:pt x="147" y="137"/>
                </a:cubicBezTo>
                <a:cubicBezTo>
                  <a:pt x="147" y="194"/>
                  <a:pt x="147" y="194"/>
                  <a:pt x="147" y="194"/>
                </a:cubicBezTo>
                <a:cubicBezTo>
                  <a:pt x="99" y="194"/>
                  <a:pt x="99" y="194"/>
                  <a:pt x="99" y="194"/>
                </a:cubicBezTo>
                <a:cubicBezTo>
                  <a:pt x="99" y="157"/>
                  <a:pt x="99" y="157"/>
                  <a:pt x="99" y="157"/>
                </a:cubicBezTo>
                <a:cubicBezTo>
                  <a:pt x="100" y="157"/>
                  <a:pt x="101" y="157"/>
                  <a:pt x="102" y="156"/>
                </a:cubicBezTo>
                <a:cubicBezTo>
                  <a:pt x="109" y="155"/>
                  <a:pt x="113" y="151"/>
                  <a:pt x="117" y="145"/>
                </a:cubicBezTo>
                <a:cubicBezTo>
                  <a:pt x="120" y="139"/>
                  <a:pt x="121" y="132"/>
                  <a:pt x="119" y="124"/>
                </a:cubicBezTo>
                <a:cubicBezTo>
                  <a:pt x="118" y="120"/>
                  <a:pt x="116" y="117"/>
                  <a:pt x="114" y="115"/>
                </a:cubicBezTo>
                <a:cubicBezTo>
                  <a:pt x="112" y="114"/>
                  <a:pt x="111" y="113"/>
                  <a:pt x="109" y="113"/>
                </a:cubicBezTo>
                <a:cubicBezTo>
                  <a:pt x="108" y="112"/>
                  <a:pt x="105" y="113"/>
                  <a:pt x="103" y="113"/>
                </a:cubicBezTo>
                <a:cubicBezTo>
                  <a:pt x="101" y="114"/>
                  <a:pt x="100" y="114"/>
                  <a:pt x="99" y="115"/>
                </a:cubicBezTo>
                <a:cubicBezTo>
                  <a:pt x="99" y="93"/>
                  <a:pt x="99" y="93"/>
                  <a:pt x="99" y="93"/>
                </a:cubicBezTo>
                <a:cubicBezTo>
                  <a:pt x="100" y="93"/>
                  <a:pt x="100" y="93"/>
                  <a:pt x="100" y="93"/>
                </a:cubicBezTo>
                <a:cubicBezTo>
                  <a:pt x="102" y="93"/>
                  <a:pt x="103" y="93"/>
                  <a:pt x="104" y="94"/>
                </a:cubicBezTo>
                <a:cubicBezTo>
                  <a:pt x="105" y="94"/>
                  <a:pt x="106" y="95"/>
                  <a:pt x="106" y="97"/>
                </a:cubicBezTo>
                <a:cubicBezTo>
                  <a:pt x="106" y="98"/>
                  <a:pt x="106" y="99"/>
                  <a:pt x="105" y="100"/>
                </a:cubicBezTo>
                <a:cubicBezTo>
                  <a:pt x="108" y="99"/>
                  <a:pt x="110" y="98"/>
                  <a:pt x="111" y="97"/>
                </a:cubicBezTo>
                <a:cubicBezTo>
                  <a:pt x="112" y="95"/>
                  <a:pt x="112" y="93"/>
                  <a:pt x="111" y="92"/>
                </a:cubicBezTo>
                <a:cubicBezTo>
                  <a:pt x="111" y="90"/>
                  <a:pt x="110" y="89"/>
                  <a:pt x="107" y="88"/>
                </a:cubicBezTo>
                <a:cubicBezTo>
                  <a:pt x="105" y="87"/>
                  <a:pt x="103" y="87"/>
                  <a:pt x="100" y="88"/>
                </a:cubicBezTo>
                <a:cubicBezTo>
                  <a:pt x="99" y="88"/>
                  <a:pt x="99" y="88"/>
                  <a:pt x="99" y="88"/>
                </a:cubicBezTo>
                <a:cubicBezTo>
                  <a:pt x="99" y="29"/>
                  <a:pt x="99" y="29"/>
                  <a:pt x="99" y="29"/>
                </a:cubicBezTo>
                <a:cubicBezTo>
                  <a:pt x="147" y="29"/>
                  <a:pt x="147" y="29"/>
                  <a:pt x="147" y="29"/>
                </a:cubicBezTo>
                <a:close/>
                <a:moveTo>
                  <a:pt x="99" y="150"/>
                </a:moveTo>
                <a:cubicBezTo>
                  <a:pt x="100" y="150"/>
                  <a:pt x="101" y="150"/>
                  <a:pt x="101" y="150"/>
                </a:cubicBezTo>
                <a:cubicBezTo>
                  <a:pt x="105" y="149"/>
                  <a:pt x="107" y="146"/>
                  <a:pt x="109" y="142"/>
                </a:cubicBezTo>
                <a:cubicBezTo>
                  <a:pt x="110" y="137"/>
                  <a:pt x="111" y="133"/>
                  <a:pt x="110" y="129"/>
                </a:cubicBezTo>
                <a:cubicBezTo>
                  <a:pt x="108" y="123"/>
                  <a:pt x="106" y="120"/>
                  <a:pt x="103" y="121"/>
                </a:cubicBezTo>
                <a:cubicBezTo>
                  <a:pt x="101" y="121"/>
                  <a:pt x="100" y="122"/>
                  <a:pt x="99" y="123"/>
                </a:cubicBezTo>
                <a:lnTo>
                  <a:pt x="99" y="150"/>
                </a:lnTo>
                <a:close/>
                <a:moveTo>
                  <a:pt x="99" y="0"/>
                </a:moveTo>
                <a:cubicBezTo>
                  <a:pt x="23" y="0"/>
                  <a:pt x="23" y="0"/>
                  <a:pt x="23" y="0"/>
                </a:cubicBezTo>
                <a:cubicBezTo>
                  <a:pt x="10" y="0"/>
                  <a:pt x="0" y="10"/>
                  <a:pt x="0" y="23"/>
                </a:cubicBezTo>
                <a:cubicBezTo>
                  <a:pt x="0" y="200"/>
                  <a:pt x="0" y="200"/>
                  <a:pt x="0" y="200"/>
                </a:cubicBezTo>
                <a:cubicBezTo>
                  <a:pt x="0" y="213"/>
                  <a:pt x="10" y="224"/>
                  <a:pt x="23" y="224"/>
                </a:cubicBezTo>
                <a:cubicBezTo>
                  <a:pt x="99" y="224"/>
                  <a:pt x="99" y="224"/>
                  <a:pt x="99" y="224"/>
                </a:cubicBezTo>
                <a:cubicBezTo>
                  <a:pt x="99" y="208"/>
                  <a:pt x="99" y="208"/>
                  <a:pt x="99" y="208"/>
                </a:cubicBezTo>
                <a:cubicBezTo>
                  <a:pt x="37" y="208"/>
                  <a:pt x="37" y="208"/>
                  <a:pt x="37" y="208"/>
                </a:cubicBezTo>
                <a:cubicBezTo>
                  <a:pt x="37" y="208"/>
                  <a:pt x="37" y="208"/>
                  <a:pt x="37" y="208"/>
                </a:cubicBezTo>
                <a:cubicBezTo>
                  <a:pt x="26" y="208"/>
                  <a:pt x="17" y="199"/>
                  <a:pt x="17" y="189"/>
                </a:cubicBezTo>
                <a:cubicBezTo>
                  <a:pt x="17" y="35"/>
                  <a:pt x="17" y="35"/>
                  <a:pt x="17" y="35"/>
                </a:cubicBezTo>
                <a:cubicBezTo>
                  <a:pt x="17" y="24"/>
                  <a:pt x="26" y="16"/>
                  <a:pt x="37" y="16"/>
                </a:cubicBezTo>
                <a:cubicBezTo>
                  <a:pt x="99" y="16"/>
                  <a:pt x="99" y="16"/>
                  <a:pt x="99" y="16"/>
                </a:cubicBezTo>
                <a:cubicBezTo>
                  <a:pt x="99" y="0"/>
                  <a:pt x="99" y="0"/>
                  <a:pt x="99" y="0"/>
                </a:cubicBezTo>
                <a:close/>
                <a:moveTo>
                  <a:pt x="99" y="29"/>
                </a:moveTo>
                <a:cubicBezTo>
                  <a:pt x="99" y="88"/>
                  <a:pt x="99" y="88"/>
                  <a:pt x="99" y="88"/>
                </a:cubicBezTo>
                <a:cubicBezTo>
                  <a:pt x="93" y="89"/>
                  <a:pt x="89" y="93"/>
                  <a:pt x="85" y="97"/>
                </a:cubicBezTo>
                <a:cubicBezTo>
                  <a:pt x="82" y="102"/>
                  <a:pt x="80" y="109"/>
                  <a:pt x="79" y="116"/>
                </a:cubicBezTo>
                <a:cubicBezTo>
                  <a:pt x="78" y="120"/>
                  <a:pt x="78" y="124"/>
                  <a:pt x="79" y="129"/>
                </a:cubicBezTo>
                <a:cubicBezTo>
                  <a:pt x="79" y="134"/>
                  <a:pt x="80" y="138"/>
                  <a:pt x="81" y="142"/>
                </a:cubicBezTo>
                <a:cubicBezTo>
                  <a:pt x="81" y="144"/>
                  <a:pt x="81" y="144"/>
                  <a:pt x="81" y="144"/>
                </a:cubicBezTo>
                <a:cubicBezTo>
                  <a:pt x="82" y="146"/>
                  <a:pt x="82" y="148"/>
                  <a:pt x="83" y="150"/>
                </a:cubicBezTo>
                <a:cubicBezTo>
                  <a:pt x="86" y="156"/>
                  <a:pt x="92" y="158"/>
                  <a:pt x="99" y="157"/>
                </a:cubicBezTo>
                <a:cubicBezTo>
                  <a:pt x="99" y="194"/>
                  <a:pt x="99" y="194"/>
                  <a:pt x="99" y="194"/>
                </a:cubicBezTo>
                <a:cubicBezTo>
                  <a:pt x="46" y="194"/>
                  <a:pt x="46" y="194"/>
                  <a:pt x="46" y="194"/>
                </a:cubicBezTo>
                <a:cubicBezTo>
                  <a:pt x="37" y="194"/>
                  <a:pt x="30" y="187"/>
                  <a:pt x="30" y="179"/>
                </a:cubicBezTo>
                <a:cubicBezTo>
                  <a:pt x="30" y="45"/>
                  <a:pt x="30" y="45"/>
                  <a:pt x="30" y="45"/>
                </a:cubicBezTo>
                <a:cubicBezTo>
                  <a:pt x="30" y="36"/>
                  <a:pt x="37" y="29"/>
                  <a:pt x="46" y="29"/>
                </a:cubicBezTo>
                <a:cubicBezTo>
                  <a:pt x="99" y="29"/>
                  <a:pt x="99" y="29"/>
                  <a:pt x="99" y="29"/>
                </a:cubicBezTo>
                <a:close/>
                <a:moveTo>
                  <a:pt x="99" y="93"/>
                </a:moveTo>
                <a:cubicBezTo>
                  <a:pt x="99" y="115"/>
                  <a:pt x="99" y="115"/>
                  <a:pt x="99" y="115"/>
                </a:cubicBezTo>
                <a:cubicBezTo>
                  <a:pt x="98" y="115"/>
                  <a:pt x="97" y="116"/>
                  <a:pt x="96" y="118"/>
                </a:cubicBezTo>
                <a:cubicBezTo>
                  <a:pt x="94" y="120"/>
                  <a:pt x="93" y="122"/>
                  <a:pt x="94" y="125"/>
                </a:cubicBezTo>
                <a:cubicBezTo>
                  <a:pt x="94" y="127"/>
                  <a:pt x="95" y="128"/>
                  <a:pt x="97" y="129"/>
                </a:cubicBezTo>
                <a:cubicBezTo>
                  <a:pt x="97" y="127"/>
                  <a:pt x="98" y="125"/>
                  <a:pt x="99" y="123"/>
                </a:cubicBezTo>
                <a:cubicBezTo>
                  <a:pt x="99" y="150"/>
                  <a:pt x="99" y="150"/>
                  <a:pt x="99" y="150"/>
                </a:cubicBezTo>
                <a:cubicBezTo>
                  <a:pt x="98" y="150"/>
                  <a:pt x="97" y="149"/>
                  <a:pt x="96" y="149"/>
                </a:cubicBezTo>
                <a:cubicBezTo>
                  <a:pt x="95" y="148"/>
                  <a:pt x="94" y="146"/>
                  <a:pt x="93" y="142"/>
                </a:cubicBezTo>
                <a:cubicBezTo>
                  <a:pt x="92" y="140"/>
                  <a:pt x="92" y="137"/>
                  <a:pt x="91" y="133"/>
                </a:cubicBezTo>
                <a:cubicBezTo>
                  <a:pt x="91" y="128"/>
                  <a:pt x="90" y="124"/>
                  <a:pt x="90" y="119"/>
                </a:cubicBezTo>
                <a:cubicBezTo>
                  <a:pt x="90" y="111"/>
                  <a:pt x="91" y="104"/>
                  <a:pt x="93" y="100"/>
                </a:cubicBezTo>
                <a:cubicBezTo>
                  <a:pt x="95" y="97"/>
                  <a:pt x="97" y="94"/>
                  <a:pt x="99" y="93"/>
                </a:cubicBez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87" name="Freeform 77"/>
          <p:cNvSpPr>
            <a:spLocks/>
          </p:cNvSpPr>
          <p:nvPr/>
        </p:nvSpPr>
        <p:spPr bwMode="auto">
          <a:xfrm>
            <a:off x="6129174" y="1728550"/>
            <a:ext cx="160693" cy="120222"/>
          </a:xfrm>
          <a:custGeom>
            <a:avLst/>
            <a:gdLst>
              <a:gd name="T0" fmla="*/ 69 w 98"/>
              <a:gd name="T1" fmla="*/ 0 h 74"/>
              <a:gd name="T2" fmla="*/ 49 w 98"/>
              <a:gd name="T3" fmla="*/ 8 h 74"/>
              <a:gd name="T4" fmla="*/ 30 w 98"/>
              <a:gd name="T5" fmla="*/ 0 h 74"/>
              <a:gd name="T6" fmla="*/ 0 w 98"/>
              <a:gd name="T7" fmla="*/ 29 h 74"/>
              <a:gd name="T8" fmla="*/ 51 w 98"/>
              <a:gd name="T9" fmla="*/ 74 h 74"/>
              <a:gd name="T10" fmla="*/ 98 w 98"/>
              <a:gd name="T11" fmla="*/ 29 h 74"/>
              <a:gd name="T12" fmla="*/ 69 w 98"/>
              <a:gd name="T13" fmla="*/ 0 h 74"/>
            </a:gdLst>
            <a:ahLst/>
            <a:cxnLst>
              <a:cxn ang="0">
                <a:pos x="T0" y="T1"/>
              </a:cxn>
              <a:cxn ang="0">
                <a:pos x="T2" y="T3"/>
              </a:cxn>
              <a:cxn ang="0">
                <a:pos x="T4" y="T5"/>
              </a:cxn>
              <a:cxn ang="0">
                <a:pos x="T6" y="T7"/>
              </a:cxn>
              <a:cxn ang="0">
                <a:pos x="T8" y="T9"/>
              </a:cxn>
              <a:cxn ang="0">
                <a:pos x="T10" y="T11"/>
              </a:cxn>
              <a:cxn ang="0">
                <a:pos x="T12" y="T13"/>
              </a:cxn>
            </a:cxnLst>
            <a:rect l="0" t="0" r="r" b="b"/>
            <a:pathLst>
              <a:path w="98" h="74">
                <a:moveTo>
                  <a:pt x="69" y="0"/>
                </a:moveTo>
                <a:cubicBezTo>
                  <a:pt x="61" y="0"/>
                  <a:pt x="54" y="3"/>
                  <a:pt x="49" y="8"/>
                </a:cubicBezTo>
                <a:cubicBezTo>
                  <a:pt x="44" y="3"/>
                  <a:pt x="37" y="0"/>
                  <a:pt x="30" y="0"/>
                </a:cubicBezTo>
                <a:cubicBezTo>
                  <a:pt x="13" y="0"/>
                  <a:pt x="0" y="13"/>
                  <a:pt x="0" y="29"/>
                </a:cubicBezTo>
                <a:cubicBezTo>
                  <a:pt x="0" y="47"/>
                  <a:pt x="15" y="74"/>
                  <a:pt x="51" y="74"/>
                </a:cubicBezTo>
                <a:cubicBezTo>
                  <a:pt x="88" y="74"/>
                  <a:pt x="98" y="45"/>
                  <a:pt x="98" y="29"/>
                </a:cubicBezTo>
                <a:cubicBezTo>
                  <a:pt x="98" y="13"/>
                  <a:pt x="85" y="0"/>
                  <a:pt x="69" y="0"/>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8" name="Freeform 78"/>
          <p:cNvSpPr>
            <a:spLocks/>
          </p:cNvSpPr>
          <p:nvPr/>
        </p:nvSpPr>
        <p:spPr bwMode="auto">
          <a:xfrm>
            <a:off x="6200592" y="1697602"/>
            <a:ext cx="44042" cy="54754"/>
          </a:xfrm>
          <a:custGeom>
            <a:avLst/>
            <a:gdLst>
              <a:gd name="T0" fmla="*/ 6 w 27"/>
              <a:gd name="T1" fmla="*/ 34 h 34"/>
              <a:gd name="T2" fmla="*/ 13 w 27"/>
              <a:gd name="T3" fmla="*/ 0 h 34"/>
              <a:gd name="T4" fmla="*/ 27 w 27"/>
              <a:gd name="T5" fmla="*/ 3 h 34"/>
              <a:gd name="T6" fmla="*/ 6 w 27"/>
              <a:gd name="T7" fmla="*/ 34 h 34"/>
            </a:gdLst>
            <a:ahLst/>
            <a:cxnLst>
              <a:cxn ang="0">
                <a:pos x="T0" y="T1"/>
              </a:cxn>
              <a:cxn ang="0">
                <a:pos x="T2" y="T3"/>
              </a:cxn>
              <a:cxn ang="0">
                <a:pos x="T4" y="T5"/>
              </a:cxn>
              <a:cxn ang="0">
                <a:pos x="T6" y="T7"/>
              </a:cxn>
            </a:cxnLst>
            <a:rect l="0" t="0" r="r" b="b"/>
            <a:pathLst>
              <a:path w="27" h="34">
                <a:moveTo>
                  <a:pt x="6" y="34"/>
                </a:moveTo>
                <a:cubicBezTo>
                  <a:pt x="0" y="22"/>
                  <a:pt x="4" y="9"/>
                  <a:pt x="13" y="0"/>
                </a:cubicBezTo>
                <a:cubicBezTo>
                  <a:pt x="27" y="3"/>
                  <a:pt x="27" y="3"/>
                  <a:pt x="27" y="3"/>
                </a:cubicBezTo>
                <a:cubicBezTo>
                  <a:pt x="14" y="10"/>
                  <a:pt x="6" y="18"/>
                  <a:pt x="6" y="34"/>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9" name="Freeform 79"/>
          <p:cNvSpPr>
            <a:spLocks noEditPoints="1"/>
          </p:cNvSpPr>
          <p:nvPr/>
        </p:nvSpPr>
        <p:spPr bwMode="auto">
          <a:xfrm>
            <a:off x="5950626" y="2699847"/>
            <a:ext cx="169025" cy="234492"/>
          </a:xfrm>
          <a:custGeom>
            <a:avLst/>
            <a:gdLst>
              <a:gd name="T0" fmla="*/ 87 w 103"/>
              <a:gd name="T1" fmla="*/ 88 h 143"/>
              <a:gd name="T2" fmla="*/ 103 w 103"/>
              <a:gd name="T3" fmla="*/ 112 h 143"/>
              <a:gd name="T4" fmla="*/ 102 w 103"/>
              <a:gd name="T5" fmla="*/ 143 h 143"/>
              <a:gd name="T6" fmla="*/ 87 w 103"/>
              <a:gd name="T7" fmla="*/ 137 h 143"/>
              <a:gd name="T8" fmla="*/ 87 w 103"/>
              <a:gd name="T9" fmla="*/ 134 h 143"/>
              <a:gd name="T10" fmla="*/ 91 w 103"/>
              <a:gd name="T11" fmla="*/ 136 h 143"/>
              <a:gd name="T12" fmla="*/ 100 w 103"/>
              <a:gd name="T13" fmla="*/ 130 h 143"/>
              <a:gd name="T14" fmla="*/ 100 w 103"/>
              <a:gd name="T15" fmla="*/ 113 h 143"/>
              <a:gd name="T16" fmla="*/ 100 w 103"/>
              <a:gd name="T17" fmla="*/ 113 h 143"/>
              <a:gd name="T18" fmla="*/ 99 w 103"/>
              <a:gd name="T19" fmla="*/ 111 h 143"/>
              <a:gd name="T20" fmla="*/ 92 w 103"/>
              <a:gd name="T21" fmla="*/ 110 h 143"/>
              <a:gd name="T22" fmla="*/ 90 w 103"/>
              <a:gd name="T23" fmla="*/ 116 h 143"/>
              <a:gd name="T24" fmla="*/ 87 w 103"/>
              <a:gd name="T25" fmla="*/ 115 h 143"/>
              <a:gd name="T26" fmla="*/ 87 w 103"/>
              <a:gd name="T27" fmla="*/ 88 h 143"/>
              <a:gd name="T28" fmla="*/ 73 w 103"/>
              <a:gd name="T29" fmla="*/ 132 h 143"/>
              <a:gd name="T30" fmla="*/ 32 w 103"/>
              <a:gd name="T31" fmla="*/ 70 h 143"/>
              <a:gd name="T32" fmla="*/ 28 w 103"/>
              <a:gd name="T33" fmla="*/ 68 h 143"/>
              <a:gd name="T34" fmla="*/ 28 w 103"/>
              <a:gd name="T35" fmla="*/ 67 h 143"/>
              <a:gd name="T36" fmla="*/ 28 w 103"/>
              <a:gd name="T37" fmla="*/ 63 h 143"/>
              <a:gd name="T38" fmla="*/ 29 w 103"/>
              <a:gd name="T39" fmla="*/ 65 h 143"/>
              <a:gd name="T40" fmla="*/ 34 w 103"/>
              <a:gd name="T41" fmla="*/ 66 h 143"/>
              <a:gd name="T42" fmla="*/ 41 w 103"/>
              <a:gd name="T43" fmla="*/ 61 h 143"/>
              <a:gd name="T44" fmla="*/ 41 w 103"/>
              <a:gd name="T45" fmla="*/ 61 h 143"/>
              <a:gd name="T46" fmla="*/ 37 w 103"/>
              <a:gd name="T47" fmla="*/ 59 h 143"/>
              <a:gd name="T48" fmla="*/ 28 w 103"/>
              <a:gd name="T49" fmla="*/ 45 h 143"/>
              <a:gd name="T50" fmla="*/ 28 w 103"/>
              <a:gd name="T51" fmla="*/ 26 h 143"/>
              <a:gd name="T52" fmla="*/ 39 w 103"/>
              <a:gd name="T53" fmla="*/ 19 h 143"/>
              <a:gd name="T54" fmla="*/ 44 w 103"/>
              <a:gd name="T55" fmla="*/ 21 h 143"/>
              <a:gd name="T56" fmla="*/ 61 w 103"/>
              <a:gd name="T57" fmla="*/ 46 h 143"/>
              <a:gd name="T58" fmla="*/ 61 w 103"/>
              <a:gd name="T59" fmla="*/ 50 h 143"/>
              <a:gd name="T60" fmla="*/ 87 w 103"/>
              <a:gd name="T61" fmla="*/ 88 h 143"/>
              <a:gd name="T62" fmla="*/ 87 w 103"/>
              <a:gd name="T63" fmla="*/ 115 h 143"/>
              <a:gd name="T64" fmla="*/ 84 w 103"/>
              <a:gd name="T65" fmla="*/ 116 h 143"/>
              <a:gd name="T66" fmla="*/ 82 w 103"/>
              <a:gd name="T67" fmla="*/ 122 h 143"/>
              <a:gd name="T68" fmla="*/ 75 w 103"/>
              <a:gd name="T69" fmla="*/ 121 h 143"/>
              <a:gd name="T70" fmla="*/ 74 w 103"/>
              <a:gd name="T71" fmla="*/ 128 h 143"/>
              <a:gd name="T72" fmla="*/ 75 w 103"/>
              <a:gd name="T73" fmla="*/ 130 h 143"/>
              <a:gd name="T74" fmla="*/ 87 w 103"/>
              <a:gd name="T75" fmla="*/ 134 h 143"/>
              <a:gd name="T76" fmla="*/ 87 w 103"/>
              <a:gd name="T77" fmla="*/ 137 h 143"/>
              <a:gd name="T78" fmla="*/ 73 w 103"/>
              <a:gd name="T79" fmla="*/ 132 h 143"/>
              <a:gd name="T80" fmla="*/ 28 w 103"/>
              <a:gd name="T81" fmla="*/ 4 h 143"/>
              <a:gd name="T82" fmla="*/ 28 w 103"/>
              <a:gd name="T83" fmla="*/ 24 h 143"/>
              <a:gd name="T84" fmla="*/ 36 w 103"/>
              <a:gd name="T85" fmla="*/ 15 h 143"/>
              <a:gd name="T86" fmla="*/ 32 w 103"/>
              <a:gd name="T87" fmla="*/ 8 h 143"/>
              <a:gd name="T88" fmla="*/ 28 w 103"/>
              <a:gd name="T89" fmla="*/ 4 h 143"/>
              <a:gd name="T90" fmla="*/ 28 w 103"/>
              <a:gd name="T91" fmla="*/ 67 h 143"/>
              <a:gd name="T92" fmla="*/ 11 w 103"/>
              <a:gd name="T93" fmla="*/ 43 h 143"/>
              <a:gd name="T94" fmla="*/ 11 w 103"/>
              <a:gd name="T95" fmla="*/ 37 h 143"/>
              <a:gd name="T96" fmla="*/ 5 w 103"/>
              <a:gd name="T97" fmla="*/ 27 h 143"/>
              <a:gd name="T98" fmla="*/ 9 w 103"/>
              <a:gd name="T99" fmla="*/ 4 h 143"/>
              <a:gd name="T100" fmla="*/ 28 w 103"/>
              <a:gd name="T101" fmla="*/ 4 h 143"/>
              <a:gd name="T102" fmla="*/ 28 w 103"/>
              <a:gd name="T103" fmla="*/ 24 h 143"/>
              <a:gd name="T104" fmla="*/ 21 w 103"/>
              <a:gd name="T105" fmla="*/ 31 h 143"/>
              <a:gd name="T106" fmla="*/ 28 w 103"/>
              <a:gd name="T107" fmla="*/ 26 h 143"/>
              <a:gd name="T108" fmla="*/ 28 w 103"/>
              <a:gd name="T109" fmla="*/ 45 h 143"/>
              <a:gd name="T110" fmla="*/ 22 w 103"/>
              <a:gd name="T111" fmla="*/ 37 h 143"/>
              <a:gd name="T112" fmla="*/ 22 w 103"/>
              <a:gd name="T113" fmla="*/ 33 h 143"/>
              <a:gd name="T114" fmla="*/ 15 w 103"/>
              <a:gd name="T115" fmla="*/ 37 h 143"/>
              <a:gd name="T116" fmla="*/ 14 w 103"/>
              <a:gd name="T117" fmla="*/ 43 h 143"/>
              <a:gd name="T118" fmla="*/ 28 w 103"/>
              <a:gd name="T119" fmla="*/ 63 h 143"/>
              <a:gd name="T120" fmla="*/ 28 w 103"/>
              <a:gd name="T121" fmla="*/ 6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3" h="143">
                <a:moveTo>
                  <a:pt x="87" y="88"/>
                </a:moveTo>
                <a:cubicBezTo>
                  <a:pt x="103" y="112"/>
                  <a:pt x="103" y="112"/>
                  <a:pt x="103" y="112"/>
                </a:cubicBezTo>
                <a:cubicBezTo>
                  <a:pt x="102" y="143"/>
                  <a:pt x="102" y="143"/>
                  <a:pt x="102" y="143"/>
                </a:cubicBezTo>
                <a:cubicBezTo>
                  <a:pt x="87" y="137"/>
                  <a:pt x="87" y="137"/>
                  <a:pt x="87" y="137"/>
                </a:cubicBezTo>
                <a:cubicBezTo>
                  <a:pt x="87" y="134"/>
                  <a:pt x="87" y="134"/>
                  <a:pt x="87" y="134"/>
                </a:cubicBezTo>
                <a:cubicBezTo>
                  <a:pt x="91" y="136"/>
                  <a:pt x="91" y="136"/>
                  <a:pt x="91" y="136"/>
                </a:cubicBezTo>
                <a:cubicBezTo>
                  <a:pt x="100" y="130"/>
                  <a:pt x="100" y="130"/>
                  <a:pt x="100" y="130"/>
                </a:cubicBezTo>
                <a:cubicBezTo>
                  <a:pt x="100" y="113"/>
                  <a:pt x="100" y="113"/>
                  <a:pt x="100" y="113"/>
                </a:cubicBezTo>
                <a:cubicBezTo>
                  <a:pt x="100" y="113"/>
                  <a:pt x="100" y="113"/>
                  <a:pt x="100" y="113"/>
                </a:cubicBezTo>
                <a:cubicBezTo>
                  <a:pt x="99" y="111"/>
                  <a:pt x="99" y="111"/>
                  <a:pt x="99" y="111"/>
                </a:cubicBezTo>
                <a:cubicBezTo>
                  <a:pt x="98" y="109"/>
                  <a:pt x="95" y="108"/>
                  <a:pt x="92" y="110"/>
                </a:cubicBezTo>
                <a:cubicBezTo>
                  <a:pt x="90" y="111"/>
                  <a:pt x="89" y="114"/>
                  <a:pt x="90" y="116"/>
                </a:cubicBezTo>
                <a:cubicBezTo>
                  <a:pt x="89" y="115"/>
                  <a:pt x="88" y="115"/>
                  <a:pt x="87" y="115"/>
                </a:cubicBezTo>
                <a:lnTo>
                  <a:pt x="87" y="88"/>
                </a:lnTo>
                <a:close/>
                <a:moveTo>
                  <a:pt x="73" y="132"/>
                </a:moveTo>
                <a:cubicBezTo>
                  <a:pt x="32" y="70"/>
                  <a:pt x="32" y="70"/>
                  <a:pt x="32" y="70"/>
                </a:cubicBezTo>
                <a:cubicBezTo>
                  <a:pt x="30" y="70"/>
                  <a:pt x="29" y="69"/>
                  <a:pt x="28" y="68"/>
                </a:cubicBezTo>
                <a:cubicBezTo>
                  <a:pt x="28" y="67"/>
                  <a:pt x="28" y="67"/>
                  <a:pt x="28" y="67"/>
                </a:cubicBezTo>
                <a:cubicBezTo>
                  <a:pt x="28" y="63"/>
                  <a:pt x="28" y="63"/>
                  <a:pt x="28" y="63"/>
                </a:cubicBezTo>
                <a:cubicBezTo>
                  <a:pt x="29" y="65"/>
                  <a:pt x="29" y="65"/>
                  <a:pt x="29" y="65"/>
                </a:cubicBezTo>
                <a:cubicBezTo>
                  <a:pt x="30" y="67"/>
                  <a:pt x="33" y="67"/>
                  <a:pt x="34" y="66"/>
                </a:cubicBezTo>
                <a:cubicBezTo>
                  <a:pt x="41" y="61"/>
                  <a:pt x="41" y="61"/>
                  <a:pt x="41" y="61"/>
                </a:cubicBezTo>
                <a:cubicBezTo>
                  <a:pt x="41" y="61"/>
                  <a:pt x="41" y="61"/>
                  <a:pt x="41" y="61"/>
                </a:cubicBezTo>
                <a:cubicBezTo>
                  <a:pt x="40" y="61"/>
                  <a:pt x="38" y="61"/>
                  <a:pt x="37" y="59"/>
                </a:cubicBezTo>
                <a:cubicBezTo>
                  <a:pt x="28" y="45"/>
                  <a:pt x="28" y="45"/>
                  <a:pt x="28" y="45"/>
                </a:cubicBezTo>
                <a:cubicBezTo>
                  <a:pt x="28" y="26"/>
                  <a:pt x="28" y="26"/>
                  <a:pt x="28" y="26"/>
                </a:cubicBezTo>
                <a:cubicBezTo>
                  <a:pt x="39" y="19"/>
                  <a:pt x="39" y="19"/>
                  <a:pt x="39" y="19"/>
                </a:cubicBezTo>
                <a:cubicBezTo>
                  <a:pt x="41" y="18"/>
                  <a:pt x="43" y="19"/>
                  <a:pt x="44" y="21"/>
                </a:cubicBezTo>
                <a:cubicBezTo>
                  <a:pt x="61" y="46"/>
                  <a:pt x="61" y="46"/>
                  <a:pt x="61" y="46"/>
                </a:cubicBezTo>
                <a:cubicBezTo>
                  <a:pt x="62" y="47"/>
                  <a:pt x="62" y="49"/>
                  <a:pt x="61" y="50"/>
                </a:cubicBezTo>
                <a:cubicBezTo>
                  <a:pt x="87" y="88"/>
                  <a:pt x="87" y="88"/>
                  <a:pt x="87" y="88"/>
                </a:cubicBezTo>
                <a:cubicBezTo>
                  <a:pt x="87" y="115"/>
                  <a:pt x="87" y="115"/>
                  <a:pt x="87" y="115"/>
                </a:cubicBezTo>
                <a:cubicBezTo>
                  <a:pt x="86" y="115"/>
                  <a:pt x="85" y="115"/>
                  <a:pt x="84" y="116"/>
                </a:cubicBezTo>
                <a:cubicBezTo>
                  <a:pt x="82" y="117"/>
                  <a:pt x="81" y="120"/>
                  <a:pt x="82" y="122"/>
                </a:cubicBezTo>
                <a:cubicBezTo>
                  <a:pt x="80" y="120"/>
                  <a:pt x="77" y="120"/>
                  <a:pt x="75" y="121"/>
                </a:cubicBezTo>
                <a:cubicBezTo>
                  <a:pt x="73" y="123"/>
                  <a:pt x="72" y="126"/>
                  <a:pt x="74" y="128"/>
                </a:cubicBezTo>
                <a:cubicBezTo>
                  <a:pt x="75" y="130"/>
                  <a:pt x="75" y="130"/>
                  <a:pt x="75" y="130"/>
                </a:cubicBezTo>
                <a:cubicBezTo>
                  <a:pt x="87" y="134"/>
                  <a:pt x="87" y="134"/>
                  <a:pt x="87" y="134"/>
                </a:cubicBezTo>
                <a:cubicBezTo>
                  <a:pt x="87" y="137"/>
                  <a:pt x="87" y="137"/>
                  <a:pt x="87" y="137"/>
                </a:cubicBezTo>
                <a:cubicBezTo>
                  <a:pt x="73" y="132"/>
                  <a:pt x="73" y="132"/>
                  <a:pt x="73" y="132"/>
                </a:cubicBezTo>
                <a:close/>
                <a:moveTo>
                  <a:pt x="28" y="4"/>
                </a:moveTo>
                <a:cubicBezTo>
                  <a:pt x="28" y="24"/>
                  <a:pt x="28" y="24"/>
                  <a:pt x="28" y="24"/>
                </a:cubicBezTo>
                <a:cubicBezTo>
                  <a:pt x="36" y="15"/>
                  <a:pt x="36" y="15"/>
                  <a:pt x="36" y="15"/>
                </a:cubicBezTo>
                <a:cubicBezTo>
                  <a:pt x="32" y="8"/>
                  <a:pt x="32" y="8"/>
                  <a:pt x="32" y="8"/>
                </a:cubicBezTo>
                <a:cubicBezTo>
                  <a:pt x="31" y="7"/>
                  <a:pt x="29" y="5"/>
                  <a:pt x="28" y="4"/>
                </a:cubicBezTo>
                <a:close/>
                <a:moveTo>
                  <a:pt x="28" y="67"/>
                </a:moveTo>
                <a:cubicBezTo>
                  <a:pt x="11" y="43"/>
                  <a:pt x="11" y="43"/>
                  <a:pt x="11" y="43"/>
                </a:cubicBezTo>
                <a:cubicBezTo>
                  <a:pt x="10" y="41"/>
                  <a:pt x="10" y="38"/>
                  <a:pt x="11" y="37"/>
                </a:cubicBezTo>
                <a:cubicBezTo>
                  <a:pt x="5" y="27"/>
                  <a:pt x="5" y="27"/>
                  <a:pt x="5" y="27"/>
                </a:cubicBezTo>
                <a:cubicBezTo>
                  <a:pt x="0" y="19"/>
                  <a:pt x="2" y="9"/>
                  <a:pt x="9" y="4"/>
                </a:cubicBezTo>
                <a:cubicBezTo>
                  <a:pt x="15" y="0"/>
                  <a:pt x="22" y="0"/>
                  <a:pt x="28" y="4"/>
                </a:cubicBezTo>
                <a:cubicBezTo>
                  <a:pt x="28" y="24"/>
                  <a:pt x="28" y="24"/>
                  <a:pt x="28" y="24"/>
                </a:cubicBezTo>
                <a:cubicBezTo>
                  <a:pt x="21" y="31"/>
                  <a:pt x="21" y="31"/>
                  <a:pt x="21" y="31"/>
                </a:cubicBezTo>
                <a:cubicBezTo>
                  <a:pt x="28" y="26"/>
                  <a:pt x="28" y="26"/>
                  <a:pt x="28" y="26"/>
                </a:cubicBezTo>
                <a:cubicBezTo>
                  <a:pt x="28" y="45"/>
                  <a:pt x="28" y="45"/>
                  <a:pt x="28" y="45"/>
                </a:cubicBezTo>
                <a:cubicBezTo>
                  <a:pt x="22" y="37"/>
                  <a:pt x="22" y="37"/>
                  <a:pt x="22" y="37"/>
                </a:cubicBezTo>
                <a:cubicBezTo>
                  <a:pt x="21" y="36"/>
                  <a:pt x="21" y="34"/>
                  <a:pt x="22" y="33"/>
                </a:cubicBezTo>
                <a:cubicBezTo>
                  <a:pt x="15" y="37"/>
                  <a:pt x="15" y="37"/>
                  <a:pt x="15" y="37"/>
                </a:cubicBezTo>
                <a:cubicBezTo>
                  <a:pt x="14" y="39"/>
                  <a:pt x="13" y="41"/>
                  <a:pt x="14" y="43"/>
                </a:cubicBezTo>
                <a:cubicBezTo>
                  <a:pt x="28" y="63"/>
                  <a:pt x="28" y="63"/>
                  <a:pt x="28" y="63"/>
                </a:cubicBezTo>
                <a:lnTo>
                  <a:pt x="28" y="67"/>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0" name="Freeform 80"/>
          <p:cNvSpPr>
            <a:spLocks noEditPoints="1"/>
          </p:cNvSpPr>
          <p:nvPr/>
        </p:nvSpPr>
        <p:spPr bwMode="auto">
          <a:xfrm>
            <a:off x="7249260" y="1497629"/>
            <a:ext cx="211876" cy="232112"/>
          </a:xfrm>
          <a:custGeom>
            <a:avLst/>
            <a:gdLst>
              <a:gd name="T0" fmla="*/ 101 w 130"/>
              <a:gd name="T1" fmla="*/ 65 h 142"/>
              <a:gd name="T2" fmla="*/ 97 w 130"/>
              <a:gd name="T3" fmla="*/ 81 h 142"/>
              <a:gd name="T4" fmla="*/ 97 w 130"/>
              <a:gd name="T5" fmla="*/ 94 h 142"/>
              <a:gd name="T6" fmla="*/ 100 w 130"/>
              <a:gd name="T7" fmla="*/ 95 h 142"/>
              <a:gd name="T8" fmla="*/ 111 w 130"/>
              <a:gd name="T9" fmla="*/ 112 h 142"/>
              <a:gd name="T10" fmla="*/ 97 w 130"/>
              <a:gd name="T11" fmla="*/ 103 h 142"/>
              <a:gd name="T12" fmla="*/ 97 w 130"/>
              <a:gd name="T13" fmla="*/ 28 h 142"/>
              <a:gd name="T14" fmla="*/ 111 w 130"/>
              <a:gd name="T15" fmla="*/ 19 h 142"/>
              <a:gd name="T16" fmla="*/ 100 w 130"/>
              <a:gd name="T17" fmla="*/ 35 h 142"/>
              <a:gd name="T18" fmla="*/ 97 w 130"/>
              <a:gd name="T19" fmla="*/ 36 h 142"/>
              <a:gd name="T20" fmla="*/ 127 w 130"/>
              <a:gd name="T21" fmla="*/ 62 h 142"/>
              <a:gd name="T22" fmla="*/ 108 w 130"/>
              <a:gd name="T23" fmla="*/ 65 h 142"/>
              <a:gd name="T24" fmla="*/ 127 w 130"/>
              <a:gd name="T25" fmla="*/ 69 h 142"/>
              <a:gd name="T26" fmla="*/ 127 w 130"/>
              <a:gd name="T27" fmla="*/ 62 h 142"/>
              <a:gd name="T28" fmla="*/ 67 w 130"/>
              <a:gd name="T29" fmla="*/ 142 h 142"/>
              <a:gd name="T30" fmla="*/ 85 w 130"/>
              <a:gd name="T31" fmla="*/ 95 h 142"/>
              <a:gd name="T32" fmla="*/ 97 w 130"/>
              <a:gd name="T33" fmla="*/ 50 h 142"/>
              <a:gd name="T34" fmla="*/ 65 w 130"/>
              <a:gd name="T35" fmla="*/ 37 h 142"/>
              <a:gd name="T36" fmla="*/ 93 w 130"/>
              <a:gd name="T37" fmla="*/ 65 h 142"/>
              <a:gd name="T38" fmla="*/ 79 w 130"/>
              <a:gd name="T39" fmla="*/ 90 h 142"/>
              <a:gd name="T40" fmla="*/ 78 w 130"/>
              <a:gd name="T41" fmla="*/ 110 h 142"/>
              <a:gd name="T42" fmla="*/ 65 w 130"/>
              <a:gd name="T43" fmla="*/ 142 h 142"/>
              <a:gd name="T44" fmla="*/ 97 w 130"/>
              <a:gd name="T45" fmla="*/ 36 h 142"/>
              <a:gd name="T46" fmla="*/ 95 w 130"/>
              <a:gd name="T47" fmla="*/ 31 h 142"/>
              <a:gd name="T48" fmla="*/ 97 w 130"/>
              <a:gd name="T49" fmla="*/ 94 h 142"/>
              <a:gd name="T50" fmla="*/ 95 w 130"/>
              <a:gd name="T51" fmla="*/ 100 h 142"/>
              <a:gd name="T52" fmla="*/ 97 w 130"/>
              <a:gd name="T53" fmla="*/ 94 h 142"/>
              <a:gd name="T54" fmla="*/ 65 w 130"/>
              <a:gd name="T55" fmla="*/ 0 h 142"/>
              <a:gd name="T56" fmla="*/ 68 w 130"/>
              <a:gd name="T57" fmla="*/ 3 h 142"/>
              <a:gd name="T58" fmla="*/ 65 w 130"/>
              <a:gd name="T59" fmla="*/ 23 h 142"/>
              <a:gd name="T60" fmla="*/ 65 w 130"/>
              <a:gd name="T61" fmla="*/ 23 h 142"/>
              <a:gd name="T62" fmla="*/ 32 w 130"/>
              <a:gd name="T63" fmla="*/ 50 h 142"/>
              <a:gd name="T64" fmla="*/ 45 w 130"/>
              <a:gd name="T65" fmla="*/ 96 h 142"/>
              <a:gd name="T66" fmla="*/ 63 w 130"/>
              <a:gd name="T67" fmla="*/ 142 h 142"/>
              <a:gd name="T68" fmla="*/ 65 w 130"/>
              <a:gd name="T69" fmla="*/ 110 h 142"/>
              <a:gd name="T70" fmla="*/ 52 w 130"/>
              <a:gd name="T71" fmla="*/ 93 h 142"/>
              <a:gd name="T72" fmla="*/ 36 w 130"/>
              <a:gd name="T73" fmla="*/ 65 h 142"/>
              <a:gd name="T74" fmla="*/ 65 w 130"/>
              <a:gd name="T75" fmla="*/ 37 h 142"/>
              <a:gd name="T76" fmla="*/ 65 w 130"/>
              <a:gd name="T77" fmla="*/ 29 h 142"/>
              <a:gd name="T78" fmla="*/ 65 w 130"/>
              <a:gd name="T79" fmla="*/ 0 h 142"/>
              <a:gd name="T80" fmla="*/ 62 w 130"/>
              <a:gd name="T81" fmla="*/ 20 h 142"/>
              <a:gd name="T82" fmla="*/ 65 w 130"/>
              <a:gd name="T83" fmla="*/ 0 h 142"/>
              <a:gd name="T84" fmla="*/ 32 w 130"/>
              <a:gd name="T85" fmla="*/ 94 h 142"/>
              <a:gd name="T86" fmla="*/ 35 w 130"/>
              <a:gd name="T87" fmla="*/ 100 h 142"/>
              <a:gd name="T88" fmla="*/ 32 w 130"/>
              <a:gd name="T89" fmla="*/ 36 h 142"/>
              <a:gd name="T90" fmla="*/ 35 w 130"/>
              <a:gd name="T91" fmla="*/ 31 h 142"/>
              <a:gd name="T92" fmla="*/ 32 w 130"/>
              <a:gd name="T93" fmla="*/ 36 h 142"/>
              <a:gd name="T94" fmla="*/ 29 w 130"/>
              <a:gd name="T95" fmla="*/ 65 h 142"/>
              <a:gd name="T96" fmla="*/ 32 w 130"/>
              <a:gd name="T97" fmla="*/ 50 h 142"/>
              <a:gd name="T98" fmla="*/ 32 w 130"/>
              <a:gd name="T99" fmla="*/ 36 h 142"/>
              <a:gd name="T100" fmla="*/ 30 w 130"/>
              <a:gd name="T101" fmla="*/ 35 h 142"/>
              <a:gd name="T102" fmla="*/ 19 w 130"/>
              <a:gd name="T103" fmla="*/ 19 h 142"/>
              <a:gd name="T104" fmla="*/ 32 w 130"/>
              <a:gd name="T105" fmla="*/ 28 h 142"/>
              <a:gd name="T106" fmla="*/ 32 w 130"/>
              <a:gd name="T107" fmla="*/ 103 h 142"/>
              <a:gd name="T108" fmla="*/ 19 w 130"/>
              <a:gd name="T109" fmla="*/ 112 h 142"/>
              <a:gd name="T110" fmla="*/ 30 w 130"/>
              <a:gd name="T111" fmla="*/ 95 h 142"/>
              <a:gd name="T112" fmla="*/ 32 w 130"/>
              <a:gd name="T113" fmla="*/ 94 h 142"/>
              <a:gd name="T114" fmla="*/ 22 w 130"/>
              <a:gd name="T115" fmla="*/ 65 h 142"/>
              <a:gd name="T116" fmla="*/ 3 w 130"/>
              <a:gd name="T117" fmla="*/ 62 h 142"/>
              <a:gd name="T118" fmla="*/ 3 w 130"/>
              <a:gd name="T119" fmla="*/ 69 h 142"/>
              <a:gd name="T120" fmla="*/ 22 w 130"/>
              <a:gd name="T121" fmla="*/ 65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0" h="142">
                <a:moveTo>
                  <a:pt x="97" y="81"/>
                </a:moveTo>
                <a:cubicBezTo>
                  <a:pt x="100" y="76"/>
                  <a:pt x="101" y="71"/>
                  <a:pt x="101" y="65"/>
                </a:cubicBezTo>
                <a:cubicBezTo>
                  <a:pt x="101" y="60"/>
                  <a:pt x="100" y="55"/>
                  <a:pt x="97" y="50"/>
                </a:cubicBezTo>
                <a:cubicBezTo>
                  <a:pt x="97" y="81"/>
                  <a:pt x="97" y="81"/>
                  <a:pt x="97" y="81"/>
                </a:cubicBezTo>
                <a:close/>
                <a:moveTo>
                  <a:pt x="97" y="103"/>
                </a:moveTo>
                <a:cubicBezTo>
                  <a:pt x="97" y="94"/>
                  <a:pt x="97" y="94"/>
                  <a:pt x="97" y="94"/>
                </a:cubicBezTo>
                <a:cubicBezTo>
                  <a:pt x="98" y="94"/>
                  <a:pt x="99" y="95"/>
                  <a:pt x="100" y="95"/>
                </a:cubicBezTo>
                <a:cubicBezTo>
                  <a:pt x="100" y="95"/>
                  <a:pt x="100" y="95"/>
                  <a:pt x="100" y="95"/>
                </a:cubicBezTo>
                <a:cubicBezTo>
                  <a:pt x="111" y="107"/>
                  <a:pt x="111" y="107"/>
                  <a:pt x="111" y="107"/>
                </a:cubicBezTo>
                <a:cubicBezTo>
                  <a:pt x="113" y="108"/>
                  <a:pt x="113" y="110"/>
                  <a:pt x="111" y="112"/>
                </a:cubicBezTo>
                <a:cubicBezTo>
                  <a:pt x="110" y="113"/>
                  <a:pt x="108" y="113"/>
                  <a:pt x="106" y="112"/>
                </a:cubicBezTo>
                <a:cubicBezTo>
                  <a:pt x="97" y="103"/>
                  <a:pt x="97" y="103"/>
                  <a:pt x="97" y="103"/>
                </a:cubicBezTo>
                <a:close/>
                <a:moveTo>
                  <a:pt x="97" y="36"/>
                </a:moveTo>
                <a:cubicBezTo>
                  <a:pt x="97" y="28"/>
                  <a:pt x="97" y="28"/>
                  <a:pt x="97" y="28"/>
                </a:cubicBezTo>
                <a:cubicBezTo>
                  <a:pt x="106" y="19"/>
                  <a:pt x="106" y="19"/>
                  <a:pt x="106" y="19"/>
                </a:cubicBezTo>
                <a:cubicBezTo>
                  <a:pt x="108" y="18"/>
                  <a:pt x="110" y="18"/>
                  <a:pt x="111" y="19"/>
                </a:cubicBezTo>
                <a:cubicBezTo>
                  <a:pt x="113" y="20"/>
                  <a:pt x="113" y="23"/>
                  <a:pt x="111" y="24"/>
                </a:cubicBezTo>
                <a:cubicBezTo>
                  <a:pt x="100" y="35"/>
                  <a:pt x="100" y="35"/>
                  <a:pt x="100" y="35"/>
                </a:cubicBezTo>
                <a:cubicBezTo>
                  <a:pt x="100" y="35"/>
                  <a:pt x="100" y="35"/>
                  <a:pt x="100" y="35"/>
                </a:cubicBezTo>
                <a:cubicBezTo>
                  <a:pt x="99" y="36"/>
                  <a:pt x="98" y="36"/>
                  <a:pt x="97" y="36"/>
                </a:cubicBezTo>
                <a:close/>
                <a:moveTo>
                  <a:pt x="127" y="62"/>
                </a:moveTo>
                <a:cubicBezTo>
                  <a:pt x="127" y="62"/>
                  <a:pt x="127" y="62"/>
                  <a:pt x="127" y="62"/>
                </a:cubicBezTo>
                <a:cubicBezTo>
                  <a:pt x="111" y="62"/>
                  <a:pt x="111" y="62"/>
                  <a:pt x="111" y="62"/>
                </a:cubicBezTo>
                <a:cubicBezTo>
                  <a:pt x="109" y="62"/>
                  <a:pt x="108" y="64"/>
                  <a:pt x="108" y="65"/>
                </a:cubicBezTo>
                <a:cubicBezTo>
                  <a:pt x="108" y="67"/>
                  <a:pt x="109" y="69"/>
                  <a:pt x="111" y="69"/>
                </a:cubicBezTo>
                <a:cubicBezTo>
                  <a:pt x="127" y="69"/>
                  <a:pt x="127" y="69"/>
                  <a:pt x="127" y="69"/>
                </a:cubicBezTo>
                <a:cubicBezTo>
                  <a:pt x="129" y="69"/>
                  <a:pt x="130" y="67"/>
                  <a:pt x="130" y="65"/>
                </a:cubicBezTo>
                <a:cubicBezTo>
                  <a:pt x="130" y="64"/>
                  <a:pt x="129" y="62"/>
                  <a:pt x="127" y="62"/>
                </a:cubicBezTo>
                <a:close/>
                <a:moveTo>
                  <a:pt x="65" y="142"/>
                </a:moveTo>
                <a:cubicBezTo>
                  <a:pt x="67" y="142"/>
                  <a:pt x="67" y="142"/>
                  <a:pt x="67" y="142"/>
                </a:cubicBezTo>
                <a:cubicBezTo>
                  <a:pt x="77" y="142"/>
                  <a:pt x="85" y="134"/>
                  <a:pt x="85" y="124"/>
                </a:cubicBezTo>
                <a:cubicBezTo>
                  <a:pt x="85" y="95"/>
                  <a:pt x="85" y="95"/>
                  <a:pt x="85" y="95"/>
                </a:cubicBezTo>
                <a:cubicBezTo>
                  <a:pt x="90" y="92"/>
                  <a:pt x="95" y="87"/>
                  <a:pt x="97" y="81"/>
                </a:cubicBezTo>
                <a:cubicBezTo>
                  <a:pt x="97" y="50"/>
                  <a:pt x="97" y="50"/>
                  <a:pt x="97" y="50"/>
                </a:cubicBezTo>
                <a:cubicBezTo>
                  <a:pt x="92" y="38"/>
                  <a:pt x="79" y="29"/>
                  <a:pt x="65" y="29"/>
                </a:cubicBezTo>
                <a:cubicBezTo>
                  <a:pt x="65" y="37"/>
                  <a:pt x="65" y="37"/>
                  <a:pt x="65" y="37"/>
                </a:cubicBezTo>
                <a:cubicBezTo>
                  <a:pt x="73" y="37"/>
                  <a:pt x="80" y="40"/>
                  <a:pt x="85" y="45"/>
                </a:cubicBezTo>
                <a:cubicBezTo>
                  <a:pt x="90" y="50"/>
                  <a:pt x="93" y="57"/>
                  <a:pt x="93" y="65"/>
                </a:cubicBezTo>
                <a:cubicBezTo>
                  <a:pt x="93" y="76"/>
                  <a:pt x="88" y="85"/>
                  <a:pt x="79" y="90"/>
                </a:cubicBezTo>
                <a:cubicBezTo>
                  <a:pt x="79" y="90"/>
                  <a:pt x="79" y="90"/>
                  <a:pt x="79" y="90"/>
                </a:cubicBezTo>
                <a:cubicBezTo>
                  <a:pt x="78" y="91"/>
                  <a:pt x="78" y="92"/>
                  <a:pt x="78" y="93"/>
                </a:cubicBezTo>
                <a:cubicBezTo>
                  <a:pt x="78" y="110"/>
                  <a:pt x="78" y="110"/>
                  <a:pt x="78" y="110"/>
                </a:cubicBezTo>
                <a:cubicBezTo>
                  <a:pt x="65" y="110"/>
                  <a:pt x="65" y="110"/>
                  <a:pt x="65" y="110"/>
                </a:cubicBezTo>
                <a:cubicBezTo>
                  <a:pt x="65" y="142"/>
                  <a:pt x="65" y="142"/>
                  <a:pt x="65" y="142"/>
                </a:cubicBezTo>
                <a:close/>
                <a:moveTo>
                  <a:pt x="97" y="28"/>
                </a:moveTo>
                <a:cubicBezTo>
                  <a:pt x="97" y="36"/>
                  <a:pt x="97" y="36"/>
                  <a:pt x="97" y="36"/>
                </a:cubicBezTo>
                <a:cubicBezTo>
                  <a:pt x="97" y="36"/>
                  <a:pt x="96" y="36"/>
                  <a:pt x="95" y="35"/>
                </a:cubicBezTo>
                <a:cubicBezTo>
                  <a:pt x="94" y="34"/>
                  <a:pt x="94" y="32"/>
                  <a:pt x="95" y="31"/>
                </a:cubicBezTo>
                <a:cubicBezTo>
                  <a:pt x="97" y="28"/>
                  <a:pt x="97" y="28"/>
                  <a:pt x="97" y="28"/>
                </a:cubicBezTo>
                <a:close/>
                <a:moveTo>
                  <a:pt x="97" y="94"/>
                </a:moveTo>
                <a:cubicBezTo>
                  <a:pt x="97" y="103"/>
                  <a:pt x="97" y="103"/>
                  <a:pt x="97" y="103"/>
                </a:cubicBezTo>
                <a:cubicBezTo>
                  <a:pt x="95" y="100"/>
                  <a:pt x="95" y="100"/>
                  <a:pt x="95" y="100"/>
                </a:cubicBezTo>
                <a:cubicBezTo>
                  <a:pt x="94" y="99"/>
                  <a:pt x="94" y="97"/>
                  <a:pt x="95" y="95"/>
                </a:cubicBezTo>
                <a:cubicBezTo>
                  <a:pt x="96" y="95"/>
                  <a:pt x="97" y="94"/>
                  <a:pt x="97" y="94"/>
                </a:cubicBezTo>
                <a:close/>
                <a:moveTo>
                  <a:pt x="65" y="23"/>
                </a:moveTo>
                <a:cubicBezTo>
                  <a:pt x="65" y="0"/>
                  <a:pt x="65" y="0"/>
                  <a:pt x="65" y="0"/>
                </a:cubicBezTo>
                <a:cubicBezTo>
                  <a:pt x="65" y="0"/>
                  <a:pt x="65" y="0"/>
                  <a:pt x="65" y="0"/>
                </a:cubicBezTo>
                <a:cubicBezTo>
                  <a:pt x="67" y="0"/>
                  <a:pt x="68" y="2"/>
                  <a:pt x="68" y="3"/>
                </a:cubicBezTo>
                <a:cubicBezTo>
                  <a:pt x="68" y="20"/>
                  <a:pt x="68" y="20"/>
                  <a:pt x="68" y="20"/>
                </a:cubicBezTo>
                <a:cubicBezTo>
                  <a:pt x="68" y="21"/>
                  <a:pt x="67" y="23"/>
                  <a:pt x="65" y="23"/>
                </a:cubicBezTo>
                <a:cubicBezTo>
                  <a:pt x="65" y="23"/>
                  <a:pt x="65" y="23"/>
                  <a:pt x="65" y="23"/>
                </a:cubicBezTo>
                <a:cubicBezTo>
                  <a:pt x="65" y="23"/>
                  <a:pt x="65" y="23"/>
                  <a:pt x="65" y="23"/>
                </a:cubicBezTo>
                <a:close/>
                <a:moveTo>
                  <a:pt x="65" y="29"/>
                </a:moveTo>
                <a:cubicBezTo>
                  <a:pt x="50" y="29"/>
                  <a:pt x="38" y="37"/>
                  <a:pt x="32" y="50"/>
                </a:cubicBezTo>
                <a:cubicBezTo>
                  <a:pt x="32" y="81"/>
                  <a:pt x="32" y="81"/>
                  <a:pt x="32" y="81"/>
                </a:cubicBezTo>
                <a:cubicBezTo>
                  <a:pt x="35" y="87"/>
                  <a:pt x="40" y="92"/>
                  <a:pt x="45" y="96"/>
                </a:cubicBezTo>
                <a:cubicBezTo>
                  <a:pt x="45" y="124"/>
                  <a:pt x="45" y="124"/>
                  <a:pt x="45" y="124"/>
                </a:cubicBezTo>
                <a:cubicBezTo>
                  <a:pt x="45" y="134"/>
                  <a:pt x="53" y="142"/>
                  <a:pt x="63" y="142"/>
                </a:cubicBezTo>
                <a:cubicBezTo>
                  <a:pt x="65" y="142"/>
                  <a:pt x="65" y="142"/>
                  <a:pt x="65" y="142"/>
                </a:cubicBezTo>
                <a:cubicBezTo>
                  <a:pt x="65" y="110"/>
                  <a:pt x="65" y="110"/>
                  <a:pt x="65" y="110"/>
                </a:cubicBezTo>
                <a:cubicBezTo>
                  <a:pt x="52" y="110"/>
                  <a:pt x="52" y="110"/>
                  <a:pt x="52" y="110"/>
                </a:cubicBezTo>
                <a:cubicBezTo>
                  <a:pt x="52" y="93"/>
                  <a:pt x="52" y="93"/>
                  <a:pt x="52" y="93"/>
                </a:cubicBezTo>
                <a:cubicBezTo>
                  <a:pt x="52" y="92"/>
                  <a:pt x="52" y="91"/>
                  <a:pt x="51" y="90"/>
                </a:cubicBezTo>
                <a:cubicBezTo>
                  <a:pt x="42" y="85"/>
                  <a:pt x="36" y="76"/>
                  <a:pt x="36" y="65"/>
                </a:cubicBezTo>
                <a:cubicBezTo>
                  <a:pt x="36" y="57"/>
                  <a:pt x="39" y="50"/>
                  <a:pt x="44" y="45"/>
                </a:cubicBezTo>
                <a:cubicBezTo>
                  <a:pt x="50" y="40"/>
                  <a:pt x="57" y="37"/>
                  <a:pt x="65" y="37"/>
                </a:cubicBezTo>
                <a:cubicBezTo>
                  <a:pt x="65" y="37"/>
                  <a:pt x="65" y="37"/>
                  <a:pt x="65" y="37"/>
                </a:cubicBezTo>
                <a:cubicBezTo>
                  <a:pt x="65" y="29"/>
                  <a:pt x="65" y="29"/>
                  <a:pt x="65" y="29"/>
                </a:cubicBezTo>
                <a:cubicBezTo>
                  <a:pt x="65" y="29"/>
                  <a:pt x="65" y="29"/>
                  <a:pt x="65" y="29"/>
                </a:cubicBezTo>
                <a:close/>
                <a:moveTo>
                  <a:pt x="65" y="0"/>
                </a:moveTo>
                <a:cubicBezTo>
                  <a:pt x="65" y="23"/>
                  <a:pt x="65" y="23"/>
                  <a:pt x="65" y="23"/>
                </a:cubicBezTo>
                <a:cubicBezTo>
                  <a:pt x="63" y="23"/>
                  <a:pt x="62" y="21"/>
                  <a:pt x="62" y="20"/>
                </a:cubicBezTo>
                <a:cubicBezTo>
                  <a:pt x="62" y="3"/>
                  <a:pt x="62" y="3"/>
                  <a:pt x="62" y="3"/>
                </a:cubicBezTo>
                <a:cubicBezTo>
                  <a:pt x="62" y="2"/>
                  <a:pt x="63" y="0"/>
                  <a:pt x="65" y="0"/>
                </a:cubicBezTo>
                <a:close/>
                <a:moveTo>
                  <a:pt x="32" y="103"/>
                </a:moveTo>
                <a:cubicBezTo>
                  <a:pt x="32" y="94"/>
                  <a:pt x="32" y="94"/>
                  <a:pt x="32" y="94"/>
                </a:cubicBezTo>
                <a:cubicBezTo>
                  <a:pt x="33" y="94"/>
                  <a:pt x="34" y="95"/>
                  <a:pt x="35" y="95"/>
                </a:cubicBezTo>
                <a:cubicBezTo>
                  <a:pt x="36" y="97"/>
                  <a:pt x="36" y="99"/>
                  <a:pt x="35" y="100"/>
                </a:cubicBezTo>
                <a:cubicBezTo>
                  <a:pt x="32" y="103"/>
                  <a:pt x="32" y="103"/>
                  <a:pt x="32" y="103"/>
                </a:cubicBezTo>
                <a:close/>
                <a:moveTo>
                  <a:pt x="32" y="36"/>
                </a:moveTo>
                <a:cubicBezTo>
                  <a:pt x="32" y="28"/>
                  <a:pt x="32" y="28"/>
                  <a:pt x="32" y="28"/>
                </a:cubicBezTo>
                <a:cubicBezTo>
                  <a:pt x="35" y="31"/>
                  <a:pt x="35" y="31"/>
                  <a:pt x="35" y="31"/>
                </a:cubicBezTo>
                <a:cubicBezTo>
                  <a:pt x="36" y="32"/>
                  <a:pt x="36" y="34"/>
                  <a:pt x="35" y="35"/>
                </a:cubicBezTo>
                <a:cubicBezTo>
                  <a:pt x="34" y="36"/>
                  <a:pt x="33" y="36"/>
                  <a:pt x="32" y="36"/>
                </a:cubicBezTo>
                <a:close/>
                <a:moveTo>
                  <a:pt x="32" y="50"/>
                </a:moveTo>
                <a:cubicBezTo>
                  <a:pt x="30" y="54"/>
                  <a:pt x="29" y="60"/>
                  <a:pt x="29" y="65"/>
                </a:cubicBezTo>
                <a:cubicBezTo>
                  <a:pt x="29" y="71"/>
                  <a:pt x="30" y="76"/>
                  <a:pt x="32" y="81"/>
                </a:cubicBezTo>
                <a:cubicBezTo>
                  <a:pt x="32" y="50"/>
                  <a:pt x="32" y="50"/>
                  <a:pt x="32" y="50"/>
                </a:cubicBezTo>
                <a:close/>
                <a:moveTo>
                  <a:pt x="32" y="28"/>
                </a:moveTo>
                <a:cubicBezTo>
                  <a:pt x="32" y="36"/>
                  <a:pt x="32" y="36"/>
                  <a:pt x="32" y="36"/>
                </a:cubicBezTo>
                <a:cubicBezTo>
                  <a:pt x="32" y="36"/>
                  <a:pt x="31" y="36"/>
                  <a:pt x="30" y="35"/>
                </a:cubicBezTo>
                <a:cubicBezTo>
                  <a:pt x="30" y="35"/>
                  <a:pt x="30" y="35"/>
                  <a:pt x="30" y="35"/>
                </a:cubicBezTo>
                <a:cubicBezTo>
                  <a:pt x="19" y="24"/>
                  <a:pt x="19" y="24"/>
                  <a:pt x="19" y="24"/>
                </a:cubicBezTo>
                <a:cubicBezTo>
                  <a:pt x="17" y="23"/>
                  <a:pt x="17" y="20"/>
                  <a:pt x="19" y="19"/>
                </a:cubicBezTo>
                <a:cubicBezTo>
                  <a:pt x="20" y="18"/>
                  <a:pt x="22" y="18"/>
                  <a:pt x="24" y="19"/>
                </a:cubicBezTo>
                <a:cubicBezTo>
                  <a:pt x="32" y="28"/>
                  <a:pt x="32" y="28"/>
                  <a:pt x="32" y="28"/>
                </a:cubicBezTo>
                <a:close/>
                <a:moveTo>
                  <a:pt x="32" y="94"/>
                </a:moveTo>
                <a:cubicBezTo>
                  <a:pt x="32" y="103"/>
                  <a:pt x="32" y="103"/>
                  <a:pt x="32" y="103"/>
                </a:cubicBezTo>
                <a:cubicBezTo>
                  <a:pt x="24" y="112"/>
                  <a:pt x="24" y="112"/>
                  <a:pt x="24" y="112"/>
                </a:cubicBezTo>
                <a:cubicBezTo>
                  <a:pt x="22" y="113"/>
                  <a:pt x="20" y="113"/>
                  <a:pt x="19" y="112"/>
                </a:cubicBezTo>
                <a:cubicBezTo>
                  <a:pt x="17" y="110"/>
                  <a:pt x="17" y="108"/>
                  <a:pt x="19" y="107"/>
                </a:cubicBezTo>
                <a:cubicBezTo>
                  <a:pt x="30" y="95"/>
                  <a:pt x="30" y="95"/>
                  <a:pt x="30" y="95"/>
                </a:cubicBezTo>
                <a:cubicBezTo>
                  <a:pt x="30" y="95"/>
                  <a:pt x="30" y="95"/>
                  <a:pt x="30" y="95"/>
                </a:cubicBezTo>
                <a:cubicBezTo>
                  <a:pt x="31" y="95"/>
                  <a:pt x="32" y="95"/>
                  <a:pt x="32" y="94"/>
                </a:cubicBezTo>
                <a:close/>
                <a:moveTo>
                  <a:pt x="22" y="65"/>
                </a:moveTo>
                <a:cubicBezTo>
                  <a:pt x="22" y="65"/>
                  <a:pt x="22" y="65"/>
                  <a:pt x="22" y="65"/>
                </a:cubicBezTo>
                <a:cubicBezTo>
                  <a:pt x="22" y="64"/>
                  <a:pt x="21" y="62"/>
                  <a:pt x="19" y="62"/>
                </a:cubicBezTo>
                <a:cubicBezTo>
                  <a:pt x="3" y="62"/>
                  <a:pt x="3" y="62"/>
                  <a:pt x="3" y="62"/>
                </a:cubicBezTo>
                <a:cubicBezTo>
                  <a:pt x="1" y="62"/>
                  <a:pt x="0" y="64"/>
                  <a:pt x="0" y="65"/>
                </a:cubicBezTo>
                <a:cubicBezTo>
                  <a:pt x="0" y="67"/>
                  <a:pt x="1" y="69"/>
                  <a:pt x="3" y="69"/>
                </a:cubicBezTo>
                <a:cubicBezTo>
                  <a:pt x="19" y="69"/>
                  <a:pt x="19" y="69"/>
                  <a:pt x="19" y="69"/>
                </a:cubicBezTo>
                <a:cubicBezTo>
                  <a:pt x="21" y="69"/>
                  <a:pt x="22" y="67"/>
                  <a:pt x="22" y="65"/>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1" name="Freeform 81"/>
          <p:cNvSpPr>
            <a:spLocks noEditPoints="1"/>
          </p:cNvSpPr>
          <p:nvPr/>
        </p:nvSpPr>
        <p:spPr bwMode="auto">
          <a:xfrm>
            <a:off x="6189879" y="1185766"/>
            <a:ext cx="320195" cy="460652"/>
          </a:xfrm>
          <a:custGeom>
            <a:avLst/>
            <a:gdLst>
              <a:gd name="T0" fmla="*/ 98 w 196"/>
              <a:gd name="T1" fmla="*/ 5 h 282"/>
              <a:gd name="T2" fmla="*/ 113 w 196"/>
              <a:gd name="T3" fmla="*/ 0 h 282"/>
              <a:gd name="T4" fmla="*/ 155 w 196"/>
              <a:gd name="T5" fmla="*/ 128 h 282"/>
              <a:gd name="T6" fmla="*/ 108 w 196"/>
              <a:gd name="T7" fmla="*/ 143 h 282"/>
              <a:gd name="T8" fmla="*/ 98 w 196"/>
              <a:gd name="T9" fmla="*/ 111 h 282"/>
              <a:gd name="T10" fmla="*/ 98 w 196"/>
              <a:gd name="T11" fmla="*/ 5 h 282"/>
              <a:gd name="T12" fmla="*/ 98 w 196"/>
              <a:gd name="T13" fmla="*/ 222 h 282"/>
              <a:gd name="T14" fmla="*/ 136 w 196"/>
              <a:gd name="T15" fmla="*/ 209 h 282"/>
              <a:gd name="T16" fmla="*/ 107 w 196"/>
              <a:gd name="T17" fmla="*/ 209 h 282"/>
              <a:gd name="T18" fmla="*/ 107 w 196"/>
              <a:gd name="T19" fmla="*/ 192 h 282"/>
              <a:gd name="T20" fmla="*/ 152 w 196"/>
              <a:gd name="T21" fmla="*/ 192 h 282"/>
              <a:gd name="T22" fmla="*/ 189 w 196"/>
              <a:gd name="T23" fmla="*/ 192 h 282"/>
              <a:gd name="T24" fmla="*/ 196 w 196"/>
              <a:gd name="T25" fmla="*/ 192 h 282"/>
              <a:gd name="T26" fmla="*/ 196 w 196"/>
              <a:gd name="T27" fmla="*/ 209 h 282"/>
              <a:gd name="T28" fmla="*/ 180 w 196"/>
              <a:gd name="T29" fmla="*/ 209 h 282"/>
              <a:gd name="T30" fmla="*/ 134 w 196"/>
              <a:gd name="T31" fmla="*/ 247 h 282"/>
              <a:gd name="T32" fmla="*/ 169 w 196"/>
              <a:gd name="T33" fmla="*/ 267 h 282"/>
              <a:gd name="T34" fmla="*/ 169 w 196"/>
              <a:gd name="T35" fmla="*/ 282 h 282"/>
              <a:gd name="T36" fmla="*/ 98 w 196"/>
              <a:gd name="T37" fmla="*/ 282 h 282"/>
              <a:gd name="T38" fmla="*/ 98 w 196"/>
              <a:gd name="T39" fmla="*/ 268 h 282"/>
              <a:gd name="T40" fmla="*/ 111 w 196"/>
              <a:gd name="T41" fmla="*/ 255 h 282"/>
              <a:gd name="T42" fmla="*/ 98 w 196"/>
              <a:gd name="T43" fmla="*/ 242 h 282"/>
              <a:gd name="T44" fmla="*/ 98 w 196"/>
              <a:gd name="T45" fmla="*/ 222 h 282"/>
              <a:gd name="T46" fmla="*/ 67 w 196"/>
              <a:gd name="T47" fmla="*/ 15 h 282"/>
              <a:gd name="T48" fmla="*/ 98 w 196"/>
              <a:gd name="T49" fmla="*/ 5 h 282"/>
              <a:gd name="T50" fmla="*/ 98 w 196"/>
              <a:gd name="T51" fmla="*/ 111 h 282"/>
              <a:gd name="T52" fmla="*/ 92 w 196"/>
              <a:gd name="T53" fmla="*/ 92 h 282"/>
              <a:gd name="T54" fmla="*/ 33 w 196"/>
              <a:gd name="T55" fmla="*/ 157 h 282"/>
              <a:gd name="T56" fmla="*/ 98 w 196"/>
              <a:gd name="T57" fmla="*/ 222 h 282"/>
              <a:gd name="T58" fmla="*/ 98 w 196"/>
              <a:gd name="T59" fmla="*/ 222 h 282"/>
              <a:gd name="T60" fmla="*/ 98 w 196"/>
              <a:gd name="T61" fmla="*/ 242 h 282"/>
              <a:gd name="T62" fmla="*/ 85 w 196"/>
              <a:gd name="T63" fmla="*/ 255 h 282"/>
              <a:gd name="T64" fmla="*/ 98 w 196"/>
              <a:gd name="T65" fmla="*/ 268 h 282"/>
              <a:gd name="T66" fmla="*/ 98 w 196"/>
              <a:gd name="T67" fmla="*/ 282 h 282"/>
              <a:gd name="T68" fmla="*/ 27 w 196"/>
              <a:gd name="T69" fmla="*/ 282 h 282"/>
              <a:gd name="T70" fmla="*/ 27 w 196"/>
              <a:gd name="T71" fmla="*/ 267 h 282"/>
              <a:gd name="T72" fmla="*/ 61 w 196"/>
              <a:gd name="T73" fmla="*/ 247 h 282"/>
              <a:gd name="T74" fmla="*/ 0 w 196"/>
              <a:gd name="T75" fmla="*/ 157 h 282"/>
              <a:gd name="T76" fmla="*/ 82 w 196"/>
              <a:gd name="T77" fmla="*/ 61 h 282"/>
              <a:gd name="T78" fmla="*/ 67 w 196"/>
              <a:gd name="T79" fmla="*/ 15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6" h="282">
                <a:moveTo>
                  <a:pt x="98" y="5"/>
                </a:moveTo>
                <a:cubicBezTo>
                  <a:pt x="113" y="0"/>
                  <a:pt x="113" y="0"/>
                  <a:pt x="113" y="0"/>
                </a:cubicBezTo>
                <a:cubicBezTo>
                  <a:pt x="155" y="128"/>
                  <a:pt x="155" y="128"/>
                  <a:pt x="155" y="128"/>
                </a:cubicBezTo>
                <a:cubicBezTo>
                  <a:pt x="108" y="143"/>
                  <a:pt x="108" y="143"/>
                  <a:pt x="108" y="143"/>
                </a:cubicBezTo>
                <a:cubicBezTo>
                  <a:pt x="98" y="111"/>
                  <a:pt x="98" y="111"/>
                  <a:pt x="98" y="111"/>
                </a:cubicBezTo>
                <a:cubicBezTo>
                  <a:pt x="98" y="5"/>
                  <a:pt x="98" y="5"/>
                  <a:pt x="98" y="5"/>
                </a:cubicBezTo>
                <a:close/>
                <a:moveTo>
                  <a:pt x="98" y="222"/>
                </a:moveTo>
                <a:cubicBezTo>
                  <a:pt x="112" y="222"/>
                  <a:pt x="125" y="217"/>
                  <a:pt x="136" y="209"/>
                </a:cubicBezTo>
                <a:cubicBezTo>
                  <a:pt x="107" y="209"/>
                  <a:pt x="107" y="209"/>
                  <a:pt x="107" y="209"/>
                </a:cubicBezTo>
                <a:cubicBezTo>
                  <a:pt x="107" y="192"/>
                  <a:pt x="107" y="192"/>
                  <a:pt x="107" y="192"/>
                </a:cubicBezTo>
                <a:cubicBezTo>
                  <a:pt x="152" y="192"/>
                  <a:pt x="152" y="192"/>
                  <a:pt x="152" y="192"/>
                </a:cubicBezTo>
                <a:cubicBezTo>
                  <a:pt x="189" y="192"/>
                  <a:pt x="189" y="192"/>
                  <a:pt x="189" y="192"/>
                </a:cubicBezTo>
                <a:cubicBezTo>
                  <a:pt x="196" y="192"/>
                  <a:pt x="196" y="192"/>
                  <a:pt x="196" y="192"/>
                </a:cubicBezTo>
                <a:cubicBezTo>
                  <a:pt x="196" y="209"/>
                  <a:pt x="196" y="209"/>
                  <a:pt x="196" y="209"/>
                </a:cubicBezTo>
                <a:cubicBezTo>
                  <a:pt x="180" y="209"/>
                  <a:pt x="180" y="209"/>
                  <a:pt x="180" y="209"/>
                </a:cubicBezTo>
                <a:cubicBezTo>
                  <a:pt x="169" y="226"/>
                  <a:pt x="153" y="239"/>
                  <a:pt x="134" y="247"/>
                </a:cubicBezTo>
                <a:cubicBezTo>
                  <a:pt x="154" y="251"/>
                  <a:pt x="169" y="257"/>
                  <a:pt x="169" y="267"/>
                </a:cubicBezTo>
                <a:cubicBezTo>
                  <a:pt x="169" y="282"/>
                  <a:pt x="169" y="282"/>
                  <a:pt x="169" y="282"/>
                </a:cubicBezTo>
                <a:cubicBezTo>
                  <a:pt x="98" y="282"/>
                  <a:pt x="98" y="282"/>
                  <a:pt x="98" y="282"/>
                </a:cubicBezTo>
                <a:cubicBezTo>
                  <a:pt x="98" y="268"/>
                  <a:pt x="98" y="268"/>
                  <a:pt x="98" y="268"/>
                </a:cubicBezTo>
                <a:cubicBezTo>
                  <a:pt x="105" y="268"/>
                  <a:pt x="111" y="262"/>
                  <a:pt x="111" y="255"/>
                </a:cubicBezTo>
                <a:cubicBezTo>
                  <a:pt x="111" y="248"/>
                  <a:pt x="105" y="242"/>
                  <a:pt x="98" y="242"/>
                </a:cubicBezTo>
                <a:lnTo>
                  <a:pt x="98" y="222"/>
                </a:lnTo>
                <a:close/>
                <a:moveTo>
                  <a:pt x="67" y="15"/>
                </a:moveTo>
                <a:cubicBezTo>
                  <a:pt x="98" y="5"/>
                  <a:pt x="98" y="5"/>
                  <a:pt x="98" y="5"/>
                </a:cubicBezTo>
                <a:cubicBezTo>
                  <a:pt x="98" y="111"/>
                  <a:pt x="98" y="111"/>
                  <a:pt x="98" y="111"/>
                </a:cubicBezTo>
                <a:cubicBezTo>
                  <a:pt x="92" y="92"/>
                  <a:pt x="92" y="92"/>
                  <a:pt x="92" y="92"/>
                </a:cubicBezTo>
                <a:cubicBezTo>
                  <a:pt x="59" y="95"/>
                  <a:pt x="33" y="123"/>
                  <a:pt x="33" y="157"/>
                </a:cubicBezTo>
                <a:cubicBezTo>
                  <a:pt x="33" y="193"/>
                  <a:pt x="62" y="222"/>
                  <a:pt x="98" y="222"/>
                </a:cubicBezTo>
                <a:cubicBezTo>
                  <a:pt x="98" y="222"/>
                  <a:pt x="98" y="222"/>
                  <a:pt x="98" y="222"/>
                </a:cubicBezTo>
                <a:cubicBezTo>
                  <a:pt x="98" y="242"/>
                  <a:pt x="98" y="242"/>
                  <a:pt x="98" y="242"/>
                </a:cubicBezTo>
                <a:cubicBezTo>
                  <a:pt x="91" y="242"/>
                  <a:pt x="85" y="248"/>
                  <a:pt x="85" y="255"/>
                </a:cubicBezTo>
                <a:cubicBezTo>
                  <a:pt x="85" y="262"/>
                  <a:pt x="91" y="268"/>
                  <a:pt x="98" y="268"/>
                </a:cubicBezTo>
                <a:cubicBezTo>
                  <a:pt x="98" y="282"/>
                  <a:pt x="98" y="282"/>
                  <a:pt x="98" y="282"/>
                </a:cubicBezTo>
                <a:cubicBezTo>
                  <a:pt x="27" y="282"/>
                  <a:pt x="27" y="282"/>
                  <a:pt x="27" y="282"/>
                </a:cubicBezTo>
                <a:cubicBezTo>
                  <a:pt x="27" y="267"/>
                  <a:pt x="27" y="267"/>
                  <a:pt x="27" y="267"/>
                </a:cubicBezTo>
                <a:cubicBezTo>
                  <a:pt x="27" y="257"/>
                  <a:pt x="41" y="251"/>
                  <a:pt x="61" y="247"/>
                </a:cubicBezTo>
                <a:cubicBezTo>
                  <a:pt x="26" y="233"/>
                  <a:pt x="0" y="198"/>
                  <a:pt x="0" y="157"/>
                </a:cubicBezTo>
                <a:cubicBezTo>
                  <a:pt x="0" y="108"/>
                  <a:pt x="36" y="68"/>
                  <a:pt x="82" y="61"/>
                </a:cubicBezTo>
                <a:lnTo>
                  <a:pt x="67" y="15"/>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2" name="Freeform 82"/>
          <p:cNvSpPr>
            <a:spLocks noEditPoints="1"/>
          </p:cNvSpPr>
          <p:nvPr/>
        </p:nvSpPr>
        <p:spPr bwMode="auto">
          <a:xfrm>
            <a:off x="6075609" y="1120299"/>
            <a:ext cx="184499" cy="163074"/>
          </a:xfrm>
          <a:custGeom>
            <a:avLst/>
            <a:gdLst>
              <a:gd name="T0" fmla="*/ 103 w 113"/>
              <a:gd name="T1" fmla="*/ 31 h 100"/>
              <a:gd name="T2" fmla="*/ 57 w 113"/>
              <a:gd name="T3" fmla="*/ 0 h 100"/>
              <a:gd name="T4" fmla="*/ 57 w 113"/>
              <a:gd name="T5" fmla="*/ 9 h 100"/>
              <a:gd name="T6" fmla="*/ 95 w 113"/>
              <a:gd name="T7" fmla="*/ 35 h 100"/>
              <a:gd name="T8" fmla="*/ 72 w 113"/>
              <a:gd name="T9" fmla="*/ 88 h 100"/>
              <a:gd name="T10" fmla="*/ 57 w 113"/>
              <a:gd name="T11" fmla="*/ 91 h 100"/>
              <a:gd name="T12" fmla="*/ 57 w 113"/>
              <a:gd name="T13" fmla="*/ 100 h 100"/>
              <a:gd name="T14" fmla="*/ 75 w 113"/>
              <a:gd name="T15" fmla="*/ 96 h 100"/>
              <a:gd name="T16" fmla="*/ 103 w 113"/>
              <a:gd name="T17" fmla="*/ 31 h 100"/>
              <a:gd name="T18" fmla="*/ 57 w 113"/>
              <a:gd name="T19" fmla="*/ 0 h 100"/>
              <a:gd name="T20" fmla="*/ 38 w 113"/>
              <a:gd name="T21" fmla="*/ 4 h 100"/>
              <a:gd name="T22" fmla="*/ 11 w 113"/>
              <a:gd name="T23" fmla="*/ 68 h 100"/>
              <a:gd name="T24" fmla="*/ 57 w 113"/>
              <a:gd name="T25" fmla="*/ 100 h 100"/>
              <a:gd name="T26" fmla="*/ 57 w 113"/>
              <a:gd name="T27" fmla="*/ 91 h 100"/>
              <a:gd name="T28" fmla="*/ 19 w 113"/>
              <a:gd name="T29" fmla="*/ 65 h 100"/>
              <a:gd name="T30" fmla="*/ 19 w 113"/>
              <a:gd name="T31" fmla="*/ 65 h 100"/>
              <a:gd name="T32" fmla="*/ 42 w 113"/>
              <a:gd name="T33" fmla="*/ 12 h 100"/>
              <a:gd name="T34" fmla="*/ 57 w 113"/>
              <a:gd name="T35" fmla="*/ 9 h 100"/>
              <a:gd name="T36" fmla="*/ 57 w 113"/>
              <a:gd name="T37"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100">
                <a:moveTo>
                  <a:pt x="103" y="31"/>
                </a:moveTo>
                <a:cubicBezTo>
                  <a:pt x="95" y="12"/>
                  <a:pt x="77" y="0"/>
                  <a:pt x="57" y="0"/>
                </a:cubicBezTo>
                <a:cubicBezTo>
                  <a:pt x="57" y="9"/>
                  <a:pt x="57" y="9"/>
                  <a:pt x="57" y="9"/>
                </a:cubicBezTo>
                <a:cubicBezTo>
                  <a:pt x="73" y="9"/>
                  <a:pt x="88" y="19"/>
                  <a:pt x="95" y="35"/>
                </a:cubicBezTo>
                <a:cubicBezTo>
                  <a:pt x="103" y="56"/>
                  <a:pt x="93" y="79"/>
                  <a:pt x="72" y="88"/>
                </a:cubicBezTo>
                <a:cubicBezTo>
                  <a:pt x="67" y="90"/>
                  <a:pt x="62" y="91"/>
                  <a:pt x="57" y="91"/>
                </a:cubicBezTo>
                <a:cubicBezTo>
                  <a:pt x="57" y="100"/>
                  <a:pt x="57" y="100"/>
                  <a:pt x="57" y="100"/>
                </a:cubicBezTo>
                <a:cubicBezTo>
                  <a:pt x="63" y="100"/>
                  <a:pt x="69" y="99"/>
                  <a:pt x="75" y="96"/>
                </a:cubicBezTo>
                <a:cubicBezTo>
                  <a:pt x="101" y="86"/>
                  <a:pt x="113" y="57"/>
                  <a:pt x="103" y="31"/>
                </a:cubicBezTo>
                <a:close/>
                <a:moveTo>
                  <a:pt x="57" y="0"/>
                </a:moveTo>
                <a:cubicBezTo>
                  <a:pt x="51" y="0"/>
                  <a:pt x="44" y="1"/>
                  <a:pt x="38" y="4"/>
                </a:cubicBezTo>
                <a:cubicBezTo>
                  <a:pt x="13" y="14"/>
                  <a:pt x="0" y="43"/>
                  <a:pt x="11" y="68"/>
                </a:cubicBezTo>
                <a:cubicBezTo>
                  <a:pt x="18" y="88"/>
                  <a:pt x="37" y="100"/>
                  <a:pt x="57" y="100"/>
                </a:cubicBezTo>
                <a:cubicBezTo>
                  <a:pt x="57" y="91"/>
                  <a:pt x="57" y="91"/>
                  <a:pt x="57" y="91"/>
                </a:cubicBezTo>
                <a:cubicBezTo>
                  <a:pt x="41" y="90"/>
                  <a:pt x="26" y="81"/>
                  <a:pt x="19" y="65"/>
                </a:cubicBezTo>
                <a:cubicBezTo>
                  <a:pt x="19" y="65"/>
                  <a:pt x="19" y="65"/>
                  <a:pt x="19" y="65"/>
                </a:cubicBezTo>
                <a:cubicBezTo>
                  <a:pt x="11" y="44"/>
                  <a:pt x="21" y="21"/>
                  <a:pt x="42" y="12"/>
                </a:cubicBezTo>
                <a:cubicBezTo>
                  <a:pt x="47" y="10"/>
                  <a:pt x="52" y="9"/>
                  <a:pt x="57" y="9"/>
                </a:cubicBezTo>
                <a:lnTo>
                  <a:pt x="57"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3" name="Freeform 83"/>
          <p:cNvSpPr>
            <a:spLocks/>
          </p:cNvSpPr>
          <p:nvPr/>
        </p:nvSpPr>
        <p:spPr bwMode="auto">
          <a:xfrm>
            <a:off x="6023235" y="1217905"/>
            <a:ext cx="80941" cy="51184"/>
          </a:xfrm>
          <a:custGeom>
            <a:avLst/>
            <a:gdLst>
              <a:gd name="T0" fmla="*/ 7 w 68"/>
              <a:gd name="T1" fmla="*/ 43 h 43"/>
              <a:gd name="T2" fmla="*/ 0 w 68"/>
              <a:gd name="T3" fmla="*/ 25 h 43"/>
              <a:gd name="T4" fmla="*/ 62 w 68"/>
              <a:gd name="T5" fmla="*/ 0 h 43"/>
              <a:gd name="T6" fmla="*/ 68 w 68"/>
              <a:gd name="T7" fmla="*/ 18 h 43"/>
              <a:gd name="T8" fmla="*/ 7 w 68"/>
              <a:gd name="T9" fmla="*/ 43 h 43"/>
            </a:gdLst>
            <a:ahLst/>
            <a:cxnLst>
              <a:cxn ang="0">
                <a:pos x="T0" y="T1"/>
              </a:cxn>
              <a:cxn ang="0">
                <a:pos x="T2" y="T3"/>
              </a:cxn>
              <a:cxn ang="0">
                <a:pos x="T4" y="T5"/>
              </a:cxn>
              <a:cxn ang="0">
                <a:pos x="T6" y="T7"/>
              </a:cxn>
              <a:cxn ang="0">
                <a:pos x="T8" y="T9"/>
              </a:cxn>
            </a:cxnLst>
            <a:rect l="0" t="0" r="r" b="b"/>
            <a:pathLst>
              <a:path w="68" h="43">
                <a:moveTo>
                  <a:pt x="7" y="43"/>
                </a:moveTo>
                <a:lnTo>
                  <a:pt x="0" y="25"/>
                </a:lnTo>
                <a:lnTo>
                  <a:pt x="62" y="0"/>
                </a:lnTo>
                <a:lnTo>
                  <a:pt x="68" y="18"/>
                </a:lnTo>
                <a:lnTo>
                  <a:pt x="7" y="43"/>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4" name="Freeform 84"/>
          <p:cNvSpPr>
            <a:spLocks/>
          </p:cNvSpPr>
          <p:nvPr/>
        </p:nvSpPr>
        <p:spPr bwMode="auto">
          <a:xfrm>
            <a:off x="5972052" y="1225047"/>
            <a:ext cx="109509" cy="66658"/>
          </a:xfrm>
          <a:custGeom>
            <a:avLst/>
            <a:gdLst>
              <a:gd name="T0" fmla="*/ 16 w 67"/>
              <a:gd name="T1" fmla="*/ 39 h 41"/>
              <a:gd name="T2" fmla="*/ 2 w 67"/>
              <a:gd name="T3" fmla="*/ 33 h 41"/>
              <a:gd name="T4" fmla="*/ 8 w 67"/>
              <a:gd name="T5" fmla="*/ 19 h 41"/>
              <a:gd name="T6" fmla="*/ 50 w 67"/>
              <a:gd name="T7" fmla="*/ 2 h 41"/>
              <a:gd name="T8" fmla="*/ 64 w 67"/>
              <a:gd name="T9" fmla="*/ 8 h 41"/>
              <a:gd name="T10" fmla="*/ 58 w 67"/>
              <a:gd name="T11" fmla="*/ 22 h 41"/>
              <a:gd name="T12" fmla="*/ 16 w 67"/>
              <a:gd name="T13" fmla="*/ 39 h 41"/>
            </a:gdLst>
            <a:ahLst/>
            <a:cxnLst>
              <a:cxn ang="0">
                <a:pos x="T0" y="T1"/>
              </a:cxn>
              <a:cxn ang="0">
                <a:pos x="T2" y="T3"/>
              </a:cxn>
              <a:cxn ang="0">
                <a:pos x="T4" y="T5"/>
              </a:cxn>
              <a:cxn ang="0">
                <a:pos x="T6" y="T7"/>
              </a:cxn>
              <a:cxn ang="0">
                <a:pos x="T8" y="T9"/>
              </a:cxn>
              <a:cxn ang="0">
                <a:pos x="T10" y="T11"/>
              </a:cxn>
              <a:cxn ang="0">
                <a:pos x="T12" y="T13"/>
              </a:cxn>
            </a:cxnLst>
            <a:rect l="0" t="0" r="r" b="b"/>
            <a:pathLst>
              <a:path w="67" h="41">
                <a:moveTo>
                  <a:pt x="16" y="39"/>
                </a:moveTo>
                <a:cubicBezTo>
                  <a:pt x="10" y="41"/>
                  <a:pt x="4" y="39"/>
                  <a:pt x="2" y="33"/>
                </a:cubicBezTo>
                <a:cubicBezTo>
                  <a:pt x="0" y="28"/>
                  <a:pt x="2" y="21"/>
                  <a:pt x="8" y="19"/>
                </a:cubicBezTo>
                <a:cubicBezTo>
                  <a:pt x="50" y="2"/>
                  <a:pt x="50" y="2"/>
                  <a:pt x="50" y="2"/>
                </a:cubicBezTo>
                <a:cubicBezTo>
                  <a:pt x="56" y="0"/>
                  <a:pt x="62" y="3"/>
                  <a:pt x="64" y="8"/>
                </a:cubicBezTo>
                <a:cubicBezTo>
                  <a:pt x="67" y="14"/>
                  <a:pt x="64" y="20"/>
                  <a:pt x="58" y="22"/>
                </a:cubicBezTo>
                <a:lnTo>
                  <a:pt x="16" y="39"/>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5" name="Freeform 85"/>
          <p:cNvSpPr>
            <a:spLocks noEditPoints="1"/>
          </p:cNvSpPr>
          <p:nvPr/>
        </p:nvSpPr>
        <p:spPr bwMode="auto">
          <a:xfrm>
            <a:off x="5908965" y="2093976"/>
            <a:ext cx="334479" cy="119032"/>
          </a:xfrm>
          <a:custGeom>
            <a:avLst/>
            <a:gdLst>
              <a:gd name="T0" fmla="*/ 142 w 205"/>
              <a:gd name="T1" fmla="*/ 5 h 73"/>
              <a:gd name="T2" fmla="*/ 157 w 205"/>
              <a:gd name="T3" fmla="*/ 2 h 73"/>
              <a:gd name="T4" fmla="*/ 164 w 205"/>
              <a:gd name="T5" fmla="*/ 5 h 73"/>
              <a:gd name="T6" fmla="*/ 179 w 205"/>
              <a:gd name="T7" fmla="*/ 2 h 73"/>
              <a:gd name="T8" fmla="*/ 202 w 205"/>
              <a:gd name="T9" fmla="*/ 18 h 73"/>
              <a:gd name="T10" fmla="*/ 187 w 205"/>
              <a:gd name="T11" fmla="*/ 42 h 73"/>
              <a:gd name="T12" fmla="*/ 177 w 205"/>
              <a:gd name="T13" fmla="*/ 43 h 73"/>
              <a:gd name="T14" fmla="*/ 166 w 205"/>
              <a:gd name="T15" fmla="*/ 18 h 73"/>
              <a:gd name="T16" fmla="*/ 172 w 205"/>
              <a:gd name="T17" fmla="*/ 45 h 73"/>
              <a:gd name="T18" fmla="*/ 167 w 205"/>
              <a:gd name="T19" fmla="*/ 50 h 73"/>
              <a:gd name="T20" fmla="*/ 142 w 205"/>
              <a:gd name="T21" fmla="*/ 55 h 73"/>
              <a:gd name="T22" fmla="*/ 142 w 205"/>
              <a:gd name="T23" fmla="*/ 20 h 73"/>
              <a:gd name="T24" fmla="*/ 158 w 205"/>
              <a:gd name="T25" fmla="*/ 17 h 73"/>
              <a:gd name="T26" fmla="*/ 163 w 205"/>
              <a:gd name="T27" fmla="*/ 19 h 73"/>
              <a:gd name="T28" fmla="*/ 161 w 205"/>
              <a:gd name="T29" fmla="*/ 9 h 73"/>
              <a:gd name="T30" fmla="*/ 155 w 205"/>
              <a:gd name="T31" fmla="*/ 5 h 73"/>
              <a:gd name="T32" fmla="*/ 142 w 205"/>
              <a:gd name="T33" fmla="*/ 8 h 73"/>
              <a:gd name="T34" fmla="*/ 142 w 205"/>
              <a:gd name="T35" fmla="*/ 5 h 73"/>
              <a:gd name="T36" fmla="*/ 28 w 205"/>
              <a:gd name="T37" fmla="*/ 30 h 73"/>
              <a:gd name="T38" fmla="*/ 116 w 205"/>
              <a:gd name="T39" fmla="*/ 13 h 73"/>
              <a:gd name="T40" fmla="*/ 121 w 205"/>
              <a:gd name="T41" fmla="*/ 9 h 73"/>
              <a:gd name="T42" fmla="*/ 142 w 205"/>
              <a:gd name="T43" fmla="*/ 5 h 73"/>
              <a:gd name="T44" fmla="*/ 142 w 205"/>
              <a:gd name="T45" fmla="*/ 8 h 73"/>
              <a:gd name="T46" fmla="*/ 124 w 205"/>
              <a:gd name="T47" fmla="*/ 11 h 73"/>
              <a:gd name="T48" fmla="*/ 120 w 205"/>
              <a:gd name="T49" fmla="*/ 17 h 73"/>
              <a:gd name="T50" fmla="*/ 122 w 205"/>
              <a:gd name="T51" fmla="*/ 28 h 73"/>
              <a:gd name="T52" fmla="*/ 122 w 205"/>
              <a:gd name="T53" fmla="*/ 28 h 73"/>
              <a:gd name="T54" fmla="*/ 126 w 205"/>
              <a:gd name="T55" fmla="*/ 24 h 73"/>
              <a:gd name="T56" fmla="*/ 142 w 205"/>
              <a:gd name="T57" fmla="*/ 20 h 73"/>
              <a:gd name="T58" fmla="*/ 142 w 205"/>
              <a:gd name="T59" fmla="*/ 55 h 73"/>
              <a:gd name="T60" fmla="*/ 130 w 205"/>
              <a:gd name="T61" fmla="*/ 57 h 73"/>
              <a:gd name="T62" fmla="*/ 125 w 205"/>
              <a:gd name="T63" fmla="*/ 56 h 73"/>
              <a:gd name="T64" fmla="*/ 35 w 205"/>
              <a:gd name="T65" fmla="*/ 73 h 73"/>
              <a:gd name="T66" fmla="*/ 28 w 205"/>
              <a:gd name="T67" fmla="*/ 70 h 73"/>
              <a:gd name="T68" fmla="*/ 28 w 205"/>
              <a:gd name="T69" fmla="*/ 67 h 73"/>
              <a:gd name="T70" fmla="*/ 35 w 205"/>
              <a:gd name="T71" fmla="*/ 70 h 73"/>
              <a:gd name="T72" fmla="*/ 35 w 205"/>
              <a:gd name="T73" fmla="*/ 70 h 73"/>
              <a:gd name="T74" fmla="*/ 37 w 205"/>
              <a:gd name="T75" fmla="*/ 70 h 73"/>
              <a:gd name="T76" fmla="*/ 42 w 205"/>
              <a:gd name="T77" fmla="*/ 62 h 73"/>
              <a:gd name="T78" fmla="*/ 36 w 205"/>
              <a:gd name="T79" fmla="*/ 57 h 73"/>
              <a:gd name="T80" fmla="*/ 40 w 205"/>
              <a:gd name="T81" fmla="*/ 50 h 73"/>
              <a:gd name="T82" fmla="*/ 34 w 205"/>
              <a:gd name="T83" fmla="*/ 45 h 73"/>
              <a:gd name="T84" fmla="*/ 37 w 205"/>
              <a:gd name="T85" fmla="*/ 38 h 73"/>
              <a:gd name="T86" fmla="*/ 30 w 205"/>
              <a:gd name="T87" fmla="*/ 33 h 73"/>
              <a:gd name="T88" fmla="*/ 28 w 205"/>
              <a:gd name="T89" fmla="*/ 33 h 73"/>
              <a:gd name="T90" fmla="*/ 28 w 205"/>
              <a:gd name="T91" fmla="*/ 34 h 73"/>
              <a:gd name="T92" fmla="*/ 28 w 205"/>
              <a:gd name="T93" fmla="*/ 30 h 73"/>
              <a:gd name="T94" fmla="*/ 26 w 205"/>
              <a:gd name="T95" fmla="*/ 31 h 73"/>
              <a:gd name="T96" fmla="*/ 28 w 205"/>
              <a:gd name="T97" fmla="*/ 30 h 73"/>
              <a:gd name="T98" fmla="*/ 28 w 205"/>
              <a:gd name="T99" fmla="*/ 34 h 73"/>
              <a:gd name="T100" fmla="*/ 13 w 205"/>
              <a:gd name="T101" fmla="*/ 49 h 73"/>
              <a:gd name="T102" fmla="*/ 15 w 205"/>
              <a:gd name="T103" fmla="*/ 62 h 73"/>
              <a:gd name="T104" fmla="*/ 28 w 205"/>
              <a:gd name="T105" fmla="*/ 67 h 73"/>
              <a:gd name="T106" fmla="*/ 28 w 205"/>
              <a:gd name="T107" fmla="*/ 70 h 73"/>
              <a:gd name="T108" fmla="*/ 0 w 205"/>
              <a:gd name="T109" fmla="*/ 58 h 73"/>
              <a:gd name="T110" fmla="*/ 26 w 205"/>
              <a:gd name="T111" fmla="*/ 31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05" h="73">
                <a:moveTo>
                  <a:pt x="142" y="5"/>
                </a:moveTo>
                <a:cubicBezTo>
                  <a:pt x="157" y="2"/>
                  <a:pt x="157" y="2"/>
                  <a:pt x="157" y="2"/>
                </a:cubicBezTo>
                <a:cubicBezTo>
                  <a:pt x="160" y="1"/>
                  <a:pt x="163" y="3"/>
                  <a:pt x="164" y="5"/>
                </a:cubicBezTo>
                <a:cubicBezTo>
                  <a:pt x="179" y="2"/>
                  <a:pt x="179" y="2"/>
                  <a:pt x="179" y="2"/>
                </a:cubicBezTo>
                <a:cubicBezTo>
                  <a:pt x="190" y="0"/>
                  <a:pt x="200" y="7"/>
                  <a:pt x="202" y="18"/>
                </a:cubicBezTo>
                <a:cubicBezTo>
                  <a:pt x="205" y="29"/>
                  <a:pt x="197" y="39"/>
                  <a:pt x="187" y="42"/>
                </a:cubicBezTo>
                <a:cubicBezTo>
                  <a:pt x="177" y="43"/>
                  <a:pt x="177" y="43"/>
                  <a:pt x="177" y="43"/>
                </a:cubicBezTo>
                <a:cubicBezTo>
                  <a:pt x="166" y="18"/>
                  <a:pt x="166" y="18"/>
                  <a:pt x="166" y="18"/>
                </a:cubicBezTo>
                <a:cubicBezTo>
                  <a:pt x="172" y="45"/>
                  <a:pt x="172" y="45"/>
                  <a:pt x="172" y="45"/>
                </a:cubicBezTo>
                <a:cubicBezTo>
                  <a:pt x="172" y="47"/>
                  <a:pt x="170" y="50"/>
                  <a:pt x="167" y="50"/>
                </a:cubicBezTo>
                <a:cubicBezTo>
                  <a:pt x="142" y="55"/>
                  <a:pt x="142" y="55"/>
                  <a:pt x="142" y="55"/>
                </a:cubicBezTo>
                <a:cubicBezTo>
                  <a:pt x="142" y="20"/>
                  <a:pt x="142" y="20"/>
                  <a:pt x="142" y="20"/>
                </a:cubicBezTo>
                <a:cubicBezTo>
                  <a:pt x="158" y="17"/>
                  <a:pt x="158" y="17"/>
                  <a:pt x="158" y="17"/>
                </a:cubicBezTo>
                <a:cubicBezTo>
                  <a:pt x="160" y="17"/>
                  <a:pt x="162" y="18"/>
                  <a:pt x="163" y="19"/>
                </a:cubicBezTo>
                <a:cubicBezTo>
                  <a:pt x="161" y="9"/>
                  <a:pt x="161" y="9"/>
                  <a:pt x="161" y="9"/>
                </a:cubicBezTo>
                <a:cubicBezTo>
                  <a:pt x="161" y="6"/>
                  <a:pt x="158" y="5"/>
                  <a:pt x="155" y="5"/>
                </a:cubicBezTo>
                <a:cubicBezTo>
                  <a:pt x="142" y="8"/>
                  <a:pt x="142" y="8"/>
                  <a:pt x="142" y="8"/>
                </a:cubicBezTo>
                <a:lnTo>
                  <a:pt x="142" y="5"/>
                </a:lnTo>
                <a:close/>
                <a:moveTo>
                  <a:pt x="28" y="30"/>
                </a:moveTo>
                <a:cubicBezTo>
                  <a:pt x="116" y="13"/>
                  <a:pt x="116" y="13"/>
                  <a:pt x="116" y="13"/>
                </a:cubicBezTo>
                <a:cubicBezTo>
                  <a:pt x="117" y="11"/>
                  <a:pt x="119" y="9"/>
                  <a:pt x="121" y="9"/>
                </a:cubicBezTo>
                <a:cubicBezTo>
                  <a:pt x="142" y="5"/>
                  <a:pt x="142" y="5"/>
                  <a:pt x="142" y="5"/>
                </a:cubicBezTo>
                <a:cubicBezTo>
                  <a:pt x="142" y="8"/>
                  <a:pt x="142" y="8"/>
                  <a:pt x="142" y="8"/>
                </a:cubicBezTo>
                <a:cubicBezTo>
                  <a:pt x="124" y="11"/>
                  <a:pt x="124" y="11"/>
                  <a:pt x="124" y="11"/>
                </a:cubicBezTo>
                <a:cubicBezTo>
                  <a:pt x="121" y="12"/>
                  <a:pt x="119" y="15"/>
                  <a:pt x="120" y="17"/>
                </a:cubicBezTo>
                <a:cubicBezTo>
                  <a:pt x="122" y="28"/>
                  <a:pt x="122" y="28"/>
                  <a:pt x="122" y="28"/>
                </a:cubicBezTo>
                <a:cubicBezTo>
                  <a:pt x="122" y="28"/>
                  <a:pt x="122" y="28"/>
                  <a:pt x="122" y="28"/>
                </a:cubicBezTo>
                <a:cubicBezTo>
                  <a:pt x="122" y="26"/>
                  <a:pt x="124" y="24"/>
                  <a:pt x="126" y="24"/>
                </a:cubicBezTo>
                <a:cubicBezTo>
                  <a:pt x="142" y="20"/>
                  <a:pt x="142" y="20"/>
                  <a:pt x="142" y="20"/>
                </a:cubicBezTo>
                <a:cubicBezTo>
                  <a:pt x="142" y="55"/>
                  <a:pt x="142" y="55"/>
                  <a:pt x="142" y="55"/>
                </a:cubicBezTo>
                <a:cubicBezTo>
                  <a:pt x="130" y="57"/>
                  <a:pt x="130" y="57"/>
                  <a:pt x="130" y="57"/>
                </a:cubicBezTo>
                <a:cubicBezTo>
                  <a:pt x="128" y="58"/>
                  <a:pt x="126" y="57"/>
                  <a:pt x="125" y="56"/>
                </a:cubicBezTo>
                <a:cubicBezTo>
                  <a:pt x="35" y="73"/>
                  <a:pt x="35" y="73"/>
                  <a:pt x="35" y="73"/>
                </a:cubicBezTo>
                <a:cubicBezTo>
                  <a:pt x="28" y="70"/>
                  <a:pt x="28" y="70"/>
                  <a:pt x="28" y="70"/>
                </a:cubicBezTo>
                <a:cubicBezTo>
                  <a:pt x="28" y="67"/>
                  <a:pt x="28" y="67"/>
                  <a:pt x="28" y="67"/>
                </a:cubicBezTo>
                <a:cubicBezTo>
                  <a:pt x="35" y="70"/>
                  <a:pt x="35" y="70"/>
                  <a:pt x="35" y="70"/>
                </a:cubicBezTo>
                <a:cubicBezTo>
                  <a:pt x="35" y="70"/>
                  <a:pt x="35" y="70"/>
                  <a:pt x="35" y="70"/>
                </a:cubicBezTo>
                <a:cubicBezTo>
                  <a:pt x="37" y="70"/>
                  <a:pt x="37" y="70"/>
                  <a:pt x="37" y="70"/>
                </a:cubicBezTo>
                <a:cubicBezTo>
                  <a:pt x="41" y="69"/>
                  <a:pt x="43" y="66"/>
                  <a:pt x="42" y="62"/>
                </a:cubicBezTo>
                <a:cubicBezTo>
                  <a:pt x="42" y="59"/>
                  <a:pt x="39" y="57"/>
                  <a:pt x="36" y="57"/>
                </a:cubicBezTo>
                <a:cubicBezTo>
                  <a:pt x="39" y="56"/>
                  <a:pt x="40" y="53"/>
                  <a:pt x="40" y="50"/>
                </a:cubicBezTo>
                <a:cubicBezTo>
                  <a:pt x="39" y="47"/>
                  <a:pt x="37" y="45"/>
                  <a:pt x="34" y="45"/>
                </a:cubicBezTo>
                <a:cubicBezTo>
                  <a:pt x="36" y="44"/>
                  <a:pt x="38" y="41"/>
                  <a:pt x="37" y="38"/>
                </a:cubicBezTo>
                <a:cubicBezTo>
                  <a:pt x="37" y="34"/>
                  <a:pt x="33" y="32"/>
                  <a:pt x="30" y="33"/>
                </a:cubicBezTo>
                <a:cubicBezTo>
                  <a:pt x="28" y="33"/>
                  <a:pt x="28" y="33"/>
                  <a:pt x="28" y="33"/>
                </a:cubicBezTo>
                <a:cubicBezTo>
                  <a:pt x="28" y="34"/>
                  <a:pt x="28" y="34"/>
                  <a:pt x="28" y="34"/>
                </a:cubicBezTo>
                <a:lnTo>
                  <a:pt x="28" y="30"/>
                </a:lnTo>
                <a:close/>
                <a:moveTo>
                  <a:pt x="26" y="31"/>
                </a:moveTo>
                <a:cubicBezTo>
                  <a:pt x="28" y="30"/>
                  <a:pt x="28" y="30"/>
                  <a:pt x="28" y="30"/>
                </a:cubicBezTo>
                <a:cubicBezTo>
                  <a:pt x="28" y="34"/>
                  <a:pt x="28" y="34"/>
                  <a:pt x="28" y="34"/>
                </a:cubicBezTo>
                <a:cubicBezTo>
                  <a:pt x="13" y="49"/>
                  <a:pt x="13" y="49"/>
                  <a:pt x="13" y="49"/>
                </a:cubicBezTo>
                <a:cubicBezTo>
                  <a:pt x="15" y="62"/>
                  <a:pt x="15" y="62"/>
                  <a:pt x="15" y="62"/>
                </a:cubicBezTo>
                <a:cubicBezTo>
                  <a:pt x="28" y="67"/>
                  <a:pt x="28" y="67"/>
                  <a:pt x="28" y="67"/>
                </a:cubicBezTo>
                <a:cubicBezTo>
                  <a:pt x="28" y="70"/>
                  <a:pt x="28" y="70"/>
                  <a:pt x="28" y="70"/>
                </a:cubicBezTo>
                <a:cubicBezTo>
                  <a:pt x="0" y="58"/>
                  <a:pt x="0" y="58"/>
                  <a:pt x="0" y="58"/>
                </a:cubicBezTo>
                <a:lnTo>
                  <a:pt x="26" y="31"/>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6" name="Freeform 86"/>
          <p:cNvSpPr>
            <a:spLocks/>
          </p:cNvSpPr>
          <p:nvPr/>
        </p:nvSpPr>
        <p:spPr bwMode="auto">
          <a:xfrm>
            <a:off x="7294492" y="2401078"/>
            <a:ext cx="184499" cy="236873"/>
          </a:xfrm>
          <a:custGeom>
            <a:avLst/>
            <a:gdLst>
              <a:gd name="T0" fmla="*/ 113 w 113"/>
              <a:gd name="T1" fmla="*/ 25 h 145"/>
              <a:gd name="T2" fmla="*/ 108 w 113"/>
              <a:gd name="T3" fmla="*/ 22 h 145"/>
              <a:gd name="T4" fmla="*/ 42 w 113"/>
              <a:gd name="T5" fmla="*/ 128 h 145"/>
              <a:gd name="T6" fmla="*/ 19 w 113"/>
              <a:gd name="T7" fmla="*/ 132 h 145"/>
              <a:gd name="T8" fmla="*/ 12 w 113"/>
              <a:gd name="T9" fmla="*/ 109 h 145"/>
              <a:gd name="T10" fmla="*/ 78 w 113"/>
              <a:gd name="T11" fmla="*/ 3 h 145"/>
              <a:gd name="T12" fmla="*/ 73 w 113"/>
              <a:gd name="T13" fmla="*/ 0 h 145"/>
              <a:gd name="T14" fmla="*/ 6 w 113"/>
              <a:gd name="T15" fmla="*/ 107 h 145"/>
              <a:gd name="T16" fmla="*/ 15 w 113"/>
              <a:gd name="T17" fmla="*/ 138 h 145"/>
              <a:gd name="T18" fmla="*/ 47 w 113"/>
              <a:gd name="T19" fmla="*/ 132 h 145"/>
              <a:gd name="T20" fmla="*/ 113 w 113"/>
              <a:gd name="T21" fmla="*/ 2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3" h="145">
                <a:moveTo>
                  <a:pt x="113" y="25"/>
                </a:moveTo>
                <a:cubicBezTo>
                  <a:pt x="108" y="22"/>
                  <a:pt x="108" y="22"/>
                  <a:pt x="108" y="22"/>
                </a:cubicBezTo>
                <a:cubicBezTo>
                  <a:pt x="42" y="128"/>
                  <a:pt x="42" y="128"/>
                  <a:pt x="42" y="128"/>
                </a:cubicBezTo>
                <a:cubicBezTo>
                  <a:pt x="38" y="135"/>
                  <a:pt x="27" y="137"/>
                  <a:pt x="19" y="132"/>
                </a:cubicBezTo>
                <a:cubicBezTo>
                  <a:pt x="11" y="127"/>
                  <a:pt x="8" y="117"/>
                  <a:pt x="12" y="109"/>
                </a:cubicBezTo>
                <a:cubicBezTo>
                  <a:pt x="78" y="3"/>
                  <a:pt x="78" y="3"/>
                  <a:pt x="78" y="3"/>
                </a:cubicBezTo>
                <a:cubicBezTo>
                  <a:pt x="73" y="0"/>
                  <a:pt x="73" y="0"/>
                  <a:pt x="73" y="0"/>
                </a:cubicBezTo>
                <a:cubicBezTo>
                  <a:pt x="6" y="107"/>
                  <a:pt x="6" y="107"/>
                  <a:pt x="6" y="107"/>
                </a:cubicBezTo>
                <a:cubicBezTo>
                  <a:pt x="0" y="117"/>
                  <a:pt x="4" y="131"/>
                  <a:pt x="15" y="138"/>
                </a:cubicBezTo>
                <a:cubicBezTo>
                  <a:pt x="26" y="145"/>
                  <a:pt x="40" y="142"/>
                  <a:pt x="47" y="132"/>
                </a:cubicBezTo>
                <a:lnTo>
                  <a:pt x="113" y="25"/>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7" name="Freeform 87"/>
          <p:cNvSpPr>
            <a:spLocks/>
          </p:cNvSpPr>
          <p:nvPr/>
        </p:nvSpPr>
        <p:spPr bwMode="auto">
          <a:xfrm>
            <a:off x="7399240" y="2392746"/>
            <a:ext cx="89274" cy="61896"/>
          </a:xfrm>
          <a:custGeom>
            <a:avLst/>
            <a:gdLst>
              <a:gd name="T0" fmla="*/ 54 w 55"/>
              <a:gd name="T1" fmla="*/ 35 h 38"/>
              <a:gd name="T2" fmla="*/ 48 w 55"/>
              <a:gd name="T3" fmla="*/ 37 h 38"/>
              <a:gd name="T4" fmla="*/ 3 w 55"/>
              <a:gd name="T5" fmla="*/ 9 h 38"/>
              <a:gd name="T6" fmla="*/ 2 w 55"/>
              <a:gd name="T7" fmla="*/ 3 h 38"/>
              <a:gd name="T8" fmla="*/ 8 w 55"/>
              <a:gd name="T9" fmla="*/ 1 h 38"/>
              <a:gd name="T10" fmla="*/ 53 w 55"/>
              <a:gd name="T11" fmla="*/ 29 h 38"/>
              <a:gd name="T12" fmla="*/ 54 w 55"/>
              <a:gd name="T13" fmla="*/ 35 h 38"/>
            </a:gdLst>
            <a:ahLst/>
            <a:cxnLst>
              <a:cxn ang="0">
                <a:pos x="T0" y="T1"/>
              </a:cxn>
              <a:cxn ang="0">
                <a:pos x="T2" y="T3"/>
              </a:cxn>
              <a:cxn ang="0">
                <a:pos x="T4" y="T5"/>
              </a:cxn>
              <a:cxn ang="0">
                <a:pos x="T6" y="T7"/>
              </a:cxn>
              <a:cxn ang="0">
                <a:pos x="T8" y="T9"/>
              </a:cxn>
              <a:cxn ang="0">
                <a:pos x="T10" y="T11"/>
              </a:cxn>
              <a:cxn ang="0">
                <a:pos x="T12" y="T13"/>
              </a:cxn>
            </a:cxnLst>
            <a:rect l="0" t="0" r="r" b="b"/>
            <a:pathLst>
              <a:path w="55" h="38">
                <a:moveTo>
                  <a:pt x="54" y="35"/>
                </a:moveTo>
                <a:cubicBezTo>
                  <a:pt x="53" y="37"/>
                  <a:pt x="50" y="38"/>
                  <a:pt x="48" y="37"/>
                </a:cubicBezTo>
                <a:cubicBezTo>
                  <a:pt x="3" y="9"/>
                  <a:pt x="3" y="9"/>
                  <a:pt x="3" y="9"/>
                </a:cubicBezTo>
                <a:cubicBezTo>
                  <a:pt x="1" y="7"/>
                  <a:pt x="0" y="5"/>
                  <a:pt x="2" y="3"/>
                </a:cubicBezTo>
                <a:cubicBezTo>
                  <a:pt x="3" y="1"/>
                  <a:pt x="6" y="0"/>
                  <a:pt x="8" y="1"/>
                </a:cubicBezTo>
                <a:cubicBezTo>
                  <a:pt x="53" y="29"/>
                  <a:pt x="53" y="29"/>
                  <a:pt x="53" y="29"/>
                </a:cubicBezTo>
                <a:cubicBezTo>
                  <a:pt x="55" y="31"/>
                  <a:pt x="55" y="33"/>
                  <a:pt x="54" y="35"/>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8" name="Freeform 88"/>
          <p:cNvSpPr>
            <a:spLocks/>
          </p:cNvSpPr>
          <p:nvPr/>
        </p:nvSpPr>
        <p:spPr bwMode="auto">
          <a:xfrm>
            <a:off x="7330201" y="2441549"/>
            <a:ext cx="122603" cy="170215"/>
          </a:xfrm>
          <a:custGeom>
            <a:avLst/>
            <a:gdLst>
              <a:gd name="T0" fmla="*/ 75 w 75"/>
              <a:gd name="T1" fmla="*/ 4 h 104"/>
              <a:gd name="T2" fmla="*/ 69 w 75"/>
              <a:gd name="T3" fmla="*/ 0 h 104"/>
              <a:gd name="T4" fmla="*/ 10 w 75"/>
              <a:gd name="T5" fmla="*/ 95 h 104"/>
              <a:gd name="T6" fmla="*/ 0 w 75"/>
              <a:gd name="T7" fmla="*/ 100 h 104"/>
              <a:gd name="T8" fmla="*/ 1 w 75"/>
              <a:gd name="T9" fmla="*/ 101 h 104"/>
              <a:gd name="T10" fmla="*/ 17 w 75"/>
              <a:gd name="T11" fmla="*/ 98 h 104"/>
              <a:gd name="T12" fmla="*/ 75 w 75"/>
              <a:gd name="T13" fmla="*/ 4 h 104"/>
            </a:gdLst>
            <a:ahLst/>
            <a:cxnLst>
              <a:cxn ang="0">
                <a:pos x="T0" y="T1"/>
              </a:cxn>
              <a:cxn ang="0">
                <a:pos x="T2" y="T3"/>
              </a:cxn>
              <a:cxn ang="0">
                <a:pos x="T4" y="T5"/>
              </a:cxn>
              <a:cxn ang="0">
                <a:pos x="T6" y="T7"/>
              </a:cxn>
              <a:cxn ang="0">
                <a:pos x="T8" y="T9"/>
              </a:cxn>
              <a:cxn ang="0">
                <a:pos x="T10" y="T11"/>
              </a:cxn>
              <a:cxn ang="0">
                <a:pos x="T12" y="T13"/>
              </a:cxn>
            </a:cxnLst>
            <a:rect l="0" t="0" r="r" b="b"/>
            <a:pathLst>
              <a:path w="75" h="104">
                <a:moveTo>
                  <a:pt x="75" y="4"/>
                </a:moveTo>
                <a:cubicBezTo>
                  <a:pt x="69" y="0"/>
                  <a:pt x="69" y="0"/>
                  <a:pt x="69" y="0"/>
                </a:cubicBezTo>
                <a:cubicBezTo>
                  <a:pt x="10" y="95"/>
                  <a:pt x="10" y="95"/>
                  <a:pt x="10" y="95"/>
                </a:cubicBezTo>
                <a:cubicBezTo>
                  <a:pt x="8" y="98"/>
                  <a:pt x="4" y="100"/>
                  <a:pt x="0" y="100"/>
                </a:cubicBezTo>
                <a:cubicBezTo>
                  <a:pt x="0" y="100"/>
                  <a:pt x="1" y="100"/>
                  <a:pt x="1" y="101"/>
                </a:cubicBezTo>
                <a:cubicBezTo>
                  <a:pt x="7" y="104"/>
                  <a:pt x="14" y="103"/>
                  <a:pt x="17" y="98"/>
                </a:cubicBezTo>
                <a:lnTo>
                  <a:pt x="75" y="4"/>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9" name="Freeform 89"/>
          <p:cNvSpPr>
            <a:spLocks noEditPoints="1"/>
          </p:cNvSpPr>
          <p:nvPr/>
        </p:nvSpPr>
        <p:spPr bwMode="auto">
          <a:xfrm>
            <a:off x="7044525" y="1472633"/>
            <a:ext cx="166644" cy="121412"/>
          </a:xfrm>
          <a:custGeom>
            <a:avLst/>
            <a:gdLst>
              <a:gd name="T0" fmla="*/ 84 w 102"/>
              <a:gd name="T1" fmla="*/ 71 h 74"/>
              <a:gd name="T2" fmla="*/ 79 w 102"/>
              <a:gd name="T3" fmla="*/ 69 h 74"/>
              <a:gd name="T4" fmla="*/ 79 w 102"/>
              <a:gd name="T5" fmla="*/ 69 h 74"/>
              <a:gd name="T6" fmla="*/ 79 w 102"/>
              <a:gd name="T7" fmla="*/ 52 h 74"/>
              <a:gd name="T8" fmla="*/ 86 w 102"/>
              <a:gd name="T9" fmla="*/ 49 h 74"/>
              <a:gd name="T10" fmla="*/ 90 w 102"/>
              <a:gd name="T11" fmla="*/ 38 h 74"/>
              <a:gd name="T12" fmla="*/ 79 w 102"/>
              <a:gd name="T13" fmla="*/ 31 h 74"/>
              <a:gd name="T14" fmla="*/ 85 w 102"/>
              <a:gd name="T15" fmla="*/ 20 h 74"/>
              <a:gd name="T16" fmla="*/ 79 w 102"/>
              <a:gd name="T17" fmla="*/ 16 h 74"/>
              <a:gd name="T18" fmla="*/ 72 w 102"/>
              <a:gd name="T19" fmla="*/ 3 h 74"/>
              <a:gd name="T20" fmla="*/ 79 w 102"/>
              <a:gd name="T21" fmla="*/ 16 h 74"/>
              <a:gd name="T22" fmla="*/ 72 w 102"/>
              <a:gd name="T23" fmla="*/ 21 h 74"/>
              <a:gd name="T24" fmla="*/ 72 w 102"/>
              <a:gd name="T25" fmla="*/ 9 h 74"/>
              <a:gd name="T26" fmla="*/ 79 w 102"/>
              <a:gd name="T27" fmla="*/ 73 h 74"/>
              <a:gd name="T28" fmla="*/ 72 w 102"/>
              <a:gd name="T29" fmla="*/ 69 h 74"/>
              <a:gd name="T30" fmla="*/ 79 w 102"/>
              <a:gd name="T31" fmla="*/ 73 h 74"/>
              <a:gd name="T32" fmla="*/ 79 w 102"/>
              <a:gd name="T33" fmla="*/ 34 h 74"/>
              <a:gd name="T34" fmla="*/ 75 w 102"/>
              <a:gd name="T35" fmla="*/ 45 h 74"/>
              <a:gd name="T36" fmla="*/ 79 w 102"/>
              <a:gd name="T37" fmla="*/ 52 h 74"/>
              <a:gd name="T38" fmla="*/ 72 w 102"/>
              <a:gd name="T39" fmla="*/ 25 h 74"/>
              <a:gd name="T40" fmla="*/ 79 w 102"/>
              <a:gd name="T41" fmla="*/ 31 h 74"/>
              <a:gd name="T42" fmla="*/ 72 w 102"/>
              <a:gd name="T43" fmla="*/ 3 h 74"/>
              <a:gd name="T44" fmla="*/ 71 w 102"/>
              <a:gd name="T45" fmla="*/ 8 h 74"/>
              <a:gd name="T46" fmla="*/ 66 w 102"/>
              <a:gd name="T47" fmla="*/ 2 h 74"/>
              <a:gd name="T48" fmla="*/ 66 w 102"/>
              <a:gd name="T49" fmla="*/ 73 h 74"/>
              <a:gd name="T50" fmla="*/ 67 w 102"/>
              <a:gd name="T51" fmla="*/ 65 h 74"/>
              <a:gd name="T52" fmla="*/ 72 w 102"/>
              <a:gd name="T53" fmla="*/ 74 h 74"/>
              <a:gd name="T54" fmla="*/ 72 w 102"/>
              <a:gd name="T55" fmla="*/ 21 h 74"/>
              <a:gd name="T56" fmla="*/ 72 w 102"/>
              <a:gd name="T57" fmla="*/ 52 h 74"/>
              <a:gd name="T58" fmla="*/ 66 w 102"/>
              <a:gd name="T59" fmla="*/ 57 h 74"/>
              <a:gd name="T60" fmla="*/ 69 w 102"/>
              <a:gd name="T61" fmla="*/ 16 h 74"/>
              <a:gd name="T62" fmla="*/ 22 w 102"/>
              <a:gd name="T63" fmla="*/ 10 h 74"/>
              <a:gd name="T64" fmla="*/ 66 w 102"/>
              <a:gd name="T65" fmla="*/ 5 h 74"/>
              <a:gd name="T66" fmla="*/ 64 w 102"/>
              <a:gd name="T67" fmla="*/ 6 h 74"/>
              <a:gd name="T68" fmla="*/ 66 w 102"/>
              <a:gd name="T69" fmla="*/ 16 h 74"/>
              <a:gd name="T70" fmla="*/ 66 w 102"/>
              <a:gd name="T71" fmla="*/ 64 h 74"/>
              <a:gd name="T72" fmla="*/ 37 w 102"/>
              <a:gd name="T73" fmla="*/ 57 h 74"/>
              <a:gd name="T74" fmla="*/ 22 w 102"/>
              <a:gd name="T75" fmla="*/ 49 h 74"/>
              <a:gd name="T76" fmla="*/ 27 w 102"/>
              <a:gd name="T77" fmla="*/ 48 h 74"/>
              <a:gd name="T78" fmla="*/ 22 w 102"/>
              <a:gd name="T79" fmla="*/ 27 h 74"/>
              <a:gd name="T80" fmla="*/ 2 w 102"/>
              <a:gd name="T81" fmla="*/ 41 h 74"/>
              <a:gd name="T82" fmla="*/ 22 w 102"/>
              <a:gd name="T83" fmla="*/ 10 h 74"/>
              <a:gd name="T84" fmla="*/ 17 w 102"/>
              <a:gd name="T85" fmla="*/ 28 h 74"/>
              <a:gd name="T86" fmla="*/ 22 w 102"/>
              <a:gd name="T87" fmla="*/ 49 h 74"/>
              <a:gd name="T88" fmla="*/ 2 w 102"/>
              <a:gd name="T89" fmla="*/ 4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2" h="74">
                <a:moveTo>
                  <a:pt x="79" y="7"/>
                </a:moveTo>
                <a:cubicBezTo>
                  <a:pt x="102" y="22"/>
                  <a:pt x="98" y="62"/>
                  <a:pt x="84" y="71"/>
                </a:cubicBezTo>
                <a:cubicBezTo>
                  <a:pt x="82" y="72"/>
                  <a:pt x="80" y="73"/>
                  <a:pt x="79" y="73"/>
                </a:cubicBezTo>
                <a:cubicBezTo>
                  <a:pt x="79" y="69"/>
                  <a:pt x="79" y="69"/>
                  <a:pt x="79" y="69"/>
                </a:cubicBezTo>
                <a:cubicBezTo>
                  <a:pt x="79" y="69"/>
                  <a:pt x="79" y="69"/>
                  <a:pt x="79" y="69"/>
                </a:cubicBezTo>
                <a:cubicBezTo>
                  <a:pt x="79" y="69"/>
                  <a:pt x="79" y="69"/>
                  <a:pt x="79" y="69"/>
                </a:cubicBezTo>
                <a:cubicBezTo>
                  <a:pt x="83" y="67"/>
                  <a:pt x="85" y="61"/>
                  <a:pt x="83" y="57"/>
                </a:cubicBezTo>
                <a:cubicBezTo>
                  <a:pt x="82" y="55"/>
                  <a:pt x="80" y="53"/>
                  <a:pt x="79" y="52"/>
                </a:cubicBezTo>
                <a:cubicBezTo>
                  <a:pt x="79" y="49"/>
                  <a:pt x="79" y="49"/>
                  <a:pt x="79" y="49"/>
                </a:cubicBezTo>
                <a:cubicBezTo>
                  <a:pt x="81" y="50"/>
                  <a:pt x="84" y="50"/>
                  <a:pt x="86" y="49"/>
                </a:cubicBezTo>
                <a:cubicBezTo>
                  <a:pt x="86" y="49"/>
                  <a:pt x="86" y="49"/>
                  <a:pt x="86" y="49"/>
                </a:cubicBezTo>
                <a:cubicBezTo>
                  <a:pt x="90" y="47"/>
                  <a:pt x="92" y="42"/>
                  <a:pt x="90" y="38"/>
                </a:cubicBezTo>
                <a:cubicBezTo>
                  <a:pt x="88" y="34"/>
                  <a:pt x="83" y="32"/>
                  <a:pt x="79" y="34"/>
                </a:cubicBezTo>
                <a:cubicBezTo>
                  <a:pt x="79" y="31"/>
                  <a:pt x="79" y="31"/>
                  <a:pt x="79" y="31"/>
                </a:cubicBezTo>
                <a:cubicBezTo>
                  <a:pt x="80" y="31"/>
                  <a:pt x="81" y="30"/>
                  <a:pt x="82" y="30"/>
                </a:cubicBezTo>
                <a:cubicBezTo>
                  <a:pt x="86" y="28"/>
                  <a:pt x="87" y="24"/>
                  <a:pt x="85" y="20"/>
                </a:cubicBezTo>
                <a:cubicBezTo>
                  <a:pt x="85" y="20"/>
                  <a:pt x="85" y="20"/>
                  <a:pt x="85" y="20"/>
                </a:cubicBezTo>
                <a:cubicBezTo>
                  <a:pt x="84" y="17"/>
                  <a:pt x="81" y="16"/>
                  <a:pt x="79" y="16"/>
                </a:cubicBezTo>
                <a:lnTo>
                  <a:pt x="79" y="7"/>
                </a:lnTo>
                <a:close/>
                <a:moveTo>
                  <a:pt x="72" y="3"/>
                </a:moveTo>
                <a:cubicBezTo>
                  <a:pt x="74" y="4"/>
                  <a:pt x="76" y="5"/>
                  <a:pt x="79" y="7"/>
                </a:cubicBezTo>
                <a:cubicBezTo>
                  <a:pt x="79" y="16"/>
                  <a:pt x="79" y="16"/>
                  <a:pt x="79" y="16"/>
                </a:cubicBezTo>
                <a:cubicBezTo>
                  <a:pt x="77" y="16"/>
                  <a:pt x="76" y="16"/>
                  <a:pt x="75" y="17"/>
                </a:cubicBezTo>
                <a:cubicBezTo>
                  <a:pt x="73" y="17"/>
                  <a:pt x="72" y="19"/>
                  <a:pt x="72" y="21"/>
                </a:cubicBezTo>
                <a:cubicBezTo>
                  <a:pt x="72" y="13"/>
                  <a:pt x="72" y="13"/>
                  <a:pt x="72" y="13"/>
                </a:cubicBezTo>
                <a:cubicBezTo>
                  <a:pt x="72" y="12"/>
                  <a:pt x="72" y="10"/>
                  <a:pt x="72" y="9"/>
                </a:cubicBezTo>
                <a:cubicBezTo>
                  <a:pt x="72" y="3"/>
                  <a:pt x="72" y="3"/>
                  <a:pt x="72" y="3"/>
                </a:cubicBezTo>
                <a:close/>
                <a:moveTo>
                  <a:pt x="79" y="73"/>
                </a:moveTo>
                <a:cubicBezTo>
                  <a:pt x="76" y="74"/>
                  <a:pt x="74" y="74"/>
                  <a:pt x="72" y="74"/>
                </a:cubicBezTo>
                <a:cubicBezTo>
                  <a:pt x="72" y="69"/>
                  <a:pt x="72" y="69"/>
                  <a:pt x="72" y="69"/>
                </a:cubicBezTo>
                <a:cubicBezTo>
                  <a:pt x="74" y="70"/>
                  <a:pt x="76" y="70"/>
                  <a:pt x="79" y="69"/>
                </a:cubicBezTo>
                <a:cubicBezTo>
                  <a:pt x="79" y="73"/>
                  <a:pt x="79" y="73"/>
                  <a:pt x="79" y="73"/>
                </a:cubicBezTo>
                <a:close/>
                <a:moveTo>
                  <a:pt x="79" y="31"/>
                </a:moveTo>
                <a:cubicBezTo>
                  <a:pt x="79" y="34"/>
                  <a:pt x="79" y="34"/>
                  <a:pt x="79" y="34"/>
                </a:cubicBezTo>
                <a:cubicBezTo>
                  <a:pt x="78" y="34"/>
                  <a:pt x="78" y="34"/>
                  <a:pt x="78" y="34"/>
                </a:cubicBezTo>
                <a:cubicBezTo>
                  <a:pt x="74" y="36"/>
                  <a:pt x="73" y="41"/>
                  <a:pt x="75" y="45"/>
                </a:cubicBezTo>
                <a:cubicBezTo>
                  <a:pt x="76" y="47"/>
                  <a:pt x="77" y="48"/>
                  <a:pt x="79" y="49"/>
                </a:cubicBezTo>
                <a:cubicBezTo>
                  <a:pt x="79" y="52"/>
                  <a:pt x="79" y="52"/>
                  <a:pt x="79" y="52"/>
                </a:cubicBezTo>
                <a:cubicBezTo>
                  <a:pt x="76" y="51"/>
                  <a:pt x="74" y="51"/>
                  <a:pt x="72" y="52"/>
                </a:cubicBezTo>
                <a:cubicBezTo>
                  <a:pt x="72" y="25"/>
                  <a:pt x="72" y="25"/>
                  <a:pt x="72" y="25"/>
                </a:cubicBezTo>
                <a:cubicBezTo>
                  <a:pt x="72" y="26"/>
                  <a:pt x="72" y="26"/>
                  <a:pt x="72" y="26"/>
                </a:cubicBezTo>
                <a:cubicBezTo>
                  <a:pt x="73" y="29"/>
                  <a:pt x="76" y="31"/>
                  <a:pt x="79" y="31"/>
                </a:cubicBezTo>
                <a:close/>
                <a:moveTo>
                  <a:pt x="66" y="2"/>
                </a:moveTo>
                <a:cubicBezTo>
                  <a:pt x="68" y="2"/>
                  <a:pt x="70" y="3"/>
                  <a:pt x="72" y="3"/>
                </a:cubicBezTo>
                <a:cubicBezTo>
                  <a:pt x="72" y="9"/>
                  <a:pt x="72" y="9"/>
                  <a:pt x="72" y="9"/>
                </a:cubicBezTo>
                <a:cubicBezTo>
                  <a:pt x="71" y="9"/>
                  <a:pt x="71" y="9"/>
                  <a:pt x="71" y="8"/>
                </a:cubicBezTo>
                <a:cubicBezTo>
                  <a:pt x="70" y="7"/>
                  <a:pt x="68" y="5"/>
                  <a:pt x="66" y="5"/>
                </a:cubicBezTo>
                <a:cubicBezTo>
                  <a:pt x="66" y="2"/>
                  <a:pt x="66" y="2"/>
                  <a:pt x="66" y="2"/>
                </a:cubicBezTo>
                <a:close/>
                <a:moveTo>
                  <a:pt x="72" y="74"/>
                </a:moveTo>
                <a:cubicBezTo>
                  <a:pt x="70" y="74"/>
                  <a:pt x="68" y="73"/>
                  <a:pt x="66" y="73"/>
                </a:cubicBezTo>
                <a:cubicBezTo>
                  <a:pt x="66" y="64"/>
                  <a:pt x="66" y="64"/>
                  <a:pt x="66" y="64"/>
                </a:cubicBezTo>
                <a:cubicBezTo>
                  <a:pt x="66" y="64"/>
                  <a:pt x="67" y="64"/>
                  <a:pt x="67" y="65"/>
                </a:cubicBezTo>
                <a:cubicBezTo>
                  <a:pt x="68" y="67"/>
                  <a:pt x="70" y="68"/>
                  <a:pt x="72" y="69"/>
                </a:cubicBezTo>
                <a:cubicBezTo>
                  <a:pt x="72" y="74"/>
                  <a:pt x="72" y="74"/>
                  <a:pt x="72" y="74"/>
                </a:cubicBezTo>
                <a:close/>
                <a:moveTo>
                  <a:pt x="72" y="13"/>
                </a:moveTo>
                <a:cubicBezTo>
                  <a:pt x="72" y="21"/>
                  <a:pt x="72" y="21"/>
                  <a:pt x="72" y="21"/>
                </a:cubicBezTo>
                <a:cubicBezTo>
                  <a:pt x="71" y="22"/>
                  <a:pt x="71" y="24"/>
                  <a:pt x="72" y="25"/>
                </a:cubicBezTo>
                <a:cubicBezTo>
                  <a:pt x="72" y="52"/>
                  <a:pt x="72" y="52"/>
                  <a:pt x="72" y="52"/>
                </a:cubicBezTo>
                <a:cubicBezTo>
                  <a:pt x="71" y="52"/>
                  <a:pt x="71" y="52"/>
                  <a:pt x="71" y="52"/>
                </a:cubicBezTo>
                <a:cubicBezTo>
                  <a:pt x="69" y="54"/>
                  <a:pt x="67" y="55"/>
                  <a:pt x="66" y="57"/>
                </a:cubicBezTo>
                <a:cubicBezTo>
                  <a:pt x="66" y="16"/>
                  <a:pt x="66" y="16"/>
                  <a:pt x="66" y="16"/>
                </a:cubicBezTo>
                <a:cubicBezTo>
                  <a:pt x="67" y="16"/>
                  <a:pt x="68" y="16"/>
                  <a:pt x="69" y="16"/>
                </a:cubicBezTo>
                <a:cubicBezTo>
                  <a:pt x="70" y="15"/>
                  <a:pt x="71" y="14"/>
                  <a:pt x="72" y="13"/>
                </a:cubicBezTo>
                <a:close/>
                <a:moveTo>
                  <a:pt x="22" y="10"/>
                </a:moveTo>
                <a:cubicBezTo>
                  <a:pt x="41" y="2"/>
                  <a:pt x="55" y="0"/>
                  <a:pt x="66" y="2"/>
                </a:cubicBezTo>
                <a:cubicBezTo>
                  <a:pt x="66" y="5"/>
                  <a:pt x="66" y="5"/>
                  <a:pt x="66" y="5"/>
                </a:cubicBezTo>
                <a:cubicBezTo>
                  <a:pt x="65" y="5"/>
                  <a:pt x="65" y="6"/>
                  <a:pt x="64" y="6"/>
                </a:cubicBezTo>
                <a:cubicBezTo>
                  <a:pt x="64" y="6"/>
                  <a:pt x="64" y="6"/>
                  <a:pt x="64" y="6"/>
                </a:cubicBezTo>
                <a:cubicBezTo>
                  <a:pt x="61" y="7"/>
                  <a:pt x="60" y="11"/>
                  <a:pt x="61" y="13"/>
                </a:cubicBezTo>
                <a:cubicBezTo>
                  <a:pt x="62" y="15"/>
                  <a:pt x="64" y="16"/>
                  <a:pt x="66" y="16"/>
                </a:cubicBezTo>
                <a:cubicBezTo>
                  <a:pt x="66" y="57"/>
                  <a:pt x="66" y="57"/>
                  <a:pt x="66" y="57"/>
                </a:cubicBezTo>
                <a:cubicBezTo>
                  <a:pt x="66" y="59"/>
                  <a:pt x="66" y="62"/>
                  <a:pt x="66" y="64"/>
                </a:cubicBezTo>
                <a:cubicBezTo>
                  <a:pt x="66" y="73"/>
                  <a:pt x="66" y="73"/>
                  <a:pt x="66" y="73"/>
                </a:cubicBezTo>
                <a:cubicBezTo>
                  <a:pt x="56" y="68"/>
                  <a:pt x="48" y="56"/>
                  <a:pt x="37" y="57"/>
                </a:cubicBezTo>
                <a:cubicBezTo>
                  <a:pt x="32" y="57"/>
                  <a:pt x="27" y="58"/>
                  <a:pt x="22" y="57"/>
                </a:cubicBezTo>
                <a:cubicBezTo>
                  <a:pt x="22" y="49"/>
                  <a:pt x="22" y="49"/>
                  <a:pt x="22" y="49"/>
                </a:cubicBezTo>
                <a:cubicBezTo>
                  <a:pt x="24" y="49"/>
                  <a:pt x="25" y="48"/>
                  <a:pt x="27" y="48"/>
                </a:cubicBezTo>
                <a:cubicBezTo>
                  <a:pt x="27" y="48"/>
                  <a:pt x="27" y="48"/>
                  <a:pt x="27" y="48"/>
                </a:cubicBezTo>
                <a:cubicBezTo>
                  <a:pt x="32" y="45"/>
                  <a:pt x="34" y="38"/>
                  <a:pt x="32" y="33"/>
                </a:cubicBezTo>
                <a:cubicBezTo>
                  <a:pt x="30" y="29"/>
                  <a:pt x="26" y="27"/>
                  <a:pt x="22" y="27"/>
                </a:cubicBezTo>
                <a:lnTo>
                  <a:pt x="22" y="10"/>
                </a:lnTo>
                <a:close/>
                <a:moveTo>
                  <a:pt x="2" y="41"/>
                </a:moveTo>
                <a:cubicBezTo>
                  <a:pt x="0" y="23"/>
                  <a:pt x="18" y="12"/>
                  <a:pt x="18" y="12"/>
                </a:cubicBezTo>
                <a:cubicBezTo>
                  <a:pt x="20" y="12"/>
                  <a:pt x="21" y="11"/>
                  <a:pt x="22" y="10"/>
                </a:cubicBezTo>
                <a:cubicBezTo>
                  <a:pt x="22" y="27"/>
                  <a:pt x="22" y="27"/>
                  <a:pt x="22" y="27"/>
                </a:cubicBezTo>
                <a:cubicBezTo>
                  <a:pt x="20" y="27"/>
                  <a:pt x="19" y="27"/>
                  <a:pt x="17" y="28"/>
                </a:cubicBezTo>
                <a:cubicBezTo>
                  <a:pt x="12" y="31"/>
                  <a:pt x="9" y="37"/>
                  <a:pt x="12" y="43"/>
                </a:cubicBezTo>
                <a:cubicBezTo>
                  <a:pt x="14" y="47"/>
                  <a:pt x="18" y="49"/>
                  <a:pt x="22" y="49"/>
                </a:cubicBezTo>
                <a:cubicBezTo>
                  <a:pt x="22" y="57"/>
                  <a:pt x="22" y="57"/>
                  <a:pt x="22" y="57"/>
                </a:cubicBezTo>
                <a:cubicBezTo>
                  <a:pt x="12" y="57"/>
                  <a:pt x="4" y="53"/>
                  <a:pt x="2" y="41"/>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0" name="Freeform 90"/>
          <p:cNvSpPr>
            <a:spLocks/>
          </p:cNvSpPr>
          <p:nvPr/>
        </p:nvSpPr>
        <p:spPr bwMode="auto">
          <a:xfrm>
            <a:off x="5655428" y="2267763"/>
            <a:ext cx="154741" cy="199973"/>
          </a:xfrm>
          <a:custGeom>
            <a:avLst/>
            <a:gdLst>
              <a:gd name="T0" fmla="*/ 0 w 95"/>
              <a:gd name="T1" fmla="*/ 21 h 123"/>
              <a:gd name="T2" fmla="*/ 4 w 95"/>
              <a:gd name="T3" fmla="*/ 19 h 123"/>
              <a:gd name="T4" fmla="*/ 59 w 95"/>
              <a:gd name="T5" fmla="*/ 109 h 123"/>
              <a:gd name="T6" fmla="*/ 79 w 95"/>
              <a:gd name="T7" fmla="*/ 112 h 123"/>
              <a:gd name="T8" fmla="*/ 85 w 95"/>
              <a:gd name="T9" fmla="*/ 93 h 123"/>
              <a:gd name="T10" fmla="*/ 29 w 95"/>
              <a:gd name="T11" fmla="*/ 3 h 123"/>
              <a:gd name="T12" fmla="*/ 34 w 95"/>
              <a:gd name="T13" fmla="*/ 0 h 123"/>
              <a:gd name="T14" fmla="*/ 90 w 95"/>
              <a:gd name="T15" fmla="*/ 91 h 123"/>
              <a:gd name="T16" fmla="*/ 82 w 95"/>
              <a:gd name="T17" fmla="*/ 117 h 123"/>
              <a:gd name="T18" fmla="*/ 56 w 95"/>
              <a:gd name="T19" fmla="*/ 112 h 123"/>
              <a:gd name="T20" fmla="*/ 0 w 95"/>
              <a:gd name="T21" fmla="*/ 21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 h="123">
                <a:moveTo>
                  <a:pt x="0" y="21"/>
                </a:moveTo>
                <a:cubicBezTo>
                  <a:pt x="4" y="19"/>
                  <a:pt x="4" y="19"/>
                  <a:pt x="4" y="19"/>
                </a:cubicBezTo>
                <a:cubicBezTo>
                  <a:pt x="59" y="109"/>
                  <a:pt x="59" y="109"/>
                  <a:pt x="59" y="109"/>
                </a:cubicBezTo>
                <a:cubicBezTo>
                  <a:pt x="63" y="115"/>
                  <a:pt x="72" y="117"/>
                  <a:pt x="79" y="112"/>
                </a:cubicBezTo>
                <a:cubicBezTo>
                  <a:pt x="87" y="108"/>
                  <a:pt x="89" y="99"/>
                  <a:pt x="85" y="93"/>
                </a:cubicBezTo>
                <a:cubicBezTo>
                  <a:pt x="29" y="3"/>
                  <a:pt x="29" y="3"/>
                  <a:pt x="29" y="3"/>
                </a:cubicBezTo>
                <a:cubicBezTo>
                  <a:pt x="34" y="0"/>
                  <a:pt x="34" y="0"/>
                  <a:pt x="34" y="0"/>
                </a:cubicBezTo>
                <a:cubicBezTo>
                  <a:pt x="90" y="91"/>
                  <a:pt x="90" y="91"/>
                  <a:pt x="90" y="91"/>
                </a:cubicBezTo>
                <a:cubicBezTo>
                  <a:pt x="95" y="100"/>
                  <a:pt x="92" y="111"/>
                  <a:pt x="82" y="117"/>
                </a:cubicBezTo>
                <a:cubicBezTo>
                  <a:pt x="73" y="123"/>
                  <a:pt x="61" y="121"/>
                  <a:pt x="56" y="112"/>
                </a:cubicBezTo>
                <a:lnTo>
                  <a:pt x="0" y="21"/>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1" name="Freeform 91"/>
          <p:cNvSpPr>
            <a:spLocks/>
          </p:cNvSpPr>
          <p:nvPr/>
        </p:nvSpPr>
        <p:spPr bwMode="auto">
          <a:xfrm>
            <a:off x="5645906" y="2260621"/>
            <a:ext cx="76180" cy="52374"/>
          </a:xfrm>
          <a:custGeom>
            <a:avLst/>
            <a:gdLst>
              <a:gd name="T0" fmla="*/ 1 w 47"/>
              <a:gd name="T1" fmla="*/ 30 h 32"/>
              <a:gd name="T2" fmla="*/ 6 w 47"/>
              <a:gd name="T3" fmla="*/ 31 h 32"/>
              <a:gd name="T4" fmla="*/ 44 w 47"/>
              <a:gd name="T5" fmla="*/ 7 h 32"/>
              <a:gd name="T6" fmla="*/ 46 w 47"/>
              <a:gd name="T7" fmla="*/ 2 h 32"/>
              <a:gd name="T8" fmla="*/ 41 w 47"/>
              <a:gd name="T9" fmla="*/ 1 h 32"/>
              <a:gd name="T10" fmla="*/ 2 w 47"/>
              <a:gd name="T11" fmla="*/ 25 h 32"/>
              <a:gd name="T12" fmla="*/ 1 w 47"/>
              <a:gd name="T13" fmla="*/ 30 h 32"/>
            </a:gdLst>
            <a:ahLst/>
            <a:cxnLst>
              <a:cxn ang="0">
                <a:pos x="T0" y="T1"/>
              </a:cxn>
              <a:cxn ang="0">
                <a:pos x="T2" y="T3"/>
              </a:cxn>
              <a:cxn ang="0">
                <a:pos x="T4" y="T5"/>
              </a:cxn>
              <a:cxn ang="0">
                <a:pos x="T6" y="T7"/>
              </a:cxn>
              <a:cxn ang="0">
                <a:pos x="T8" y="T9"/>
              </a:cxn>
              <a:cxn ang="0">
                <a:pos x="T10" y="T11"/>
              </a:cxn>
              <a:cxn ang="0">
                <a:pos x="T12" y="T13"/>
              </a:cxn>
            </a:cxnLst>
            <a:rect l="0" t="0" r="r" b="b"/>
            <a:pathLst>
              <a:path w="47" h="32">
                <a:moveTo>
                  <a:pt x="1" y="30"/>
                </a:moveTo>
                <a:cubicBezTo>
                  <a:pt x="2" y="32"/>
                  <a:pt x="4" y="32"/>
                  <a:pt x="6" y="31"/>
                </a:cubicBezTo>
                <a:cubicBezTo>
                  <a:pt x="44" y="7"/>
                  <a:pt x="44" y="7"/>
                  <a:pt x="44" y="7"/>
                </a:cubicBezTo>
                <a:cubicBezTo>
                  <a:pt x="46" y="6"/>
                  <a:pt x="47" y="4"/>
                  <a:pt x="46" y="2"/>
                </a:cubicBezTo>
                <a:cubicBezTo>
                  <a:pt x="45" y="1"/>
                  <a:pt x="42" y="0"/>
                  <a:pt x="41" y="1"/>
                </a:cubicBezTo>
                <a:cubicBezTo>
                  <a:pt x="2" y="25"/>
                  <a:pt x="2" y="25"/>
                  <a:pt x="2" y="25"/>
                </a:cubicBezTo>
                <a:cubicBezTo>
                  <a:pt x="1" y="26"/>
                  <a:pt x="0" y="28"/>
                  <a:pt x="1" y="30"/>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2" name="Freeform 92"/>
          <p:cNvSpPr>
            <a:spLocks/>
          </p:cNvSpPr>
          <p:nvPr/>
        </p:nvSpPr>
        <p:spPr bwMode="auto">
          <a:xfrm>
            <a:off x="5676854" y="2303472"/>
            <a:ext cx="104748" cy="144028"/>
          </a:xfrm>
          <a:custGeom>
            <a:avLst/>
            <a:gdLst>
              <a:gd name="T0" fmla="*/ 0 w 64"/>
              <a:gd name="T1" fmla="*/ 3 h 88"/>
              <a:gd name="T2" fmla="*/ 5 w 64"/>
              <a:gd name="T3" fmla="*/ 0 h 88"/>
              <a:gd name="T4" fmla="*/ 55 w 64"/>
              <a:gd name="T5" fmla="*/ 80 h 88"/>
              <a:gd name="T6" fmla="*/ 64 w 64"/>
              <a:gd name="T7" fmla="*/ 85 h 88"/>
              <a:gd name="T8" fmla="*/ 63 w 64"/>
              <a:gd name="T9" fmla="*/ 85 h 88"/>
              <a:gd name="T10" fmla="*/ 49 w 64"/>
              <a:gd name="T11" fmla="*/ 82 h 88"/>
              <a:gd name="T12" fmla="*/ 0 w 64"/>
              <a:gd name="T13" fmla="*/ 3 h 88"/>
            </a:gdLst>
            <a:ahLst/>
            <a:cxnLst>
              <a:cxn ang="0">
                <a:pos x="T0" y="T1"/>
              </a:cxn>
              <a:cxn ang="0">
                <a:pos x="T2" y="T3"/>
              </a:cxn>
              <a:cxn ang="0">
                <a:pos x="T4" y="T5"/>
              </a:cxn>
              <a:cxn ang="0">
                <a:pos x="T6" y="T7"/>
              </a:cxn>
              <a:cxn ang="0">
                <a:pos x="T8" y="T9"/>
              </a:cxn>
              <a:cxn ang="0">
                <a:pos x="T10" y="T11"/>
              </a:cxn>
              <a:cxn ang="0">
                <a:pos x="T12" y="T13"/>
              </a:cxn>
            </a:cxnLst>
            <a:rect l="0" t="0" r="r" b="b"/>
            <a:pathLst>
              <a:path w="64" h="88">
                <a:moveTo>
                  <a:pt x="0" y="3"/>
                </a:moveTo>
                <a:cubicBezTo>
                  <a:pt x="5" y="0"/>
                  <a:pt x="5" y="0"/>
                  <a:pt x="5" y="0"/>
                </a:cubicBezTo>
                <a:cubicBezTo>
                  <a:pt x="55" y="80"/>
                  <a:pt x="55" y="80"/>
                  <a:pt x="55" y="80"/>
                </a:cubicBezTo>
                <a:cubicBezTo>
                  <a:pt x="57" y="83"/>
                  <a:pt x="60" y="85"/>
                  <a:pt x="64" y="85"/>
                </a:cubicBezTo>
                <a:cubicBezTo>
                  <a:pt x="63" y="85"/>
                  <a:pt x="63" y="85"/>
                  <a:pt x="63" y="85"/>
                </a:cubicBezTo>
                <a:cubicBezTo>
                  <a:pt x="58" y="88"/>
                  <a:pt x="52" y="87"/>
                  <a:pt x="49" y="82"/>
                </a:cubicBezTo>
                <a:lnTo>
                  <a:pt x="0" y="3"/>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3" name="Freeform 93"/>
          <p:cNvSpPr>
            <a:spLocks noEditPoints="1"/>
          </p:cNvSpPr>
          <p:nvPr/>
        </p:nvSpPr>
        <p:spPr bwMode="auto">
          <a:xfrm>
            <a:off x="6675528" y="3505691"/>
            <a:ext cx="164263" cy="179738"/>
          </a:xfrm>
          <a:custGeom>
            <a:avLst/>
            <a:gdLst>
              <a:gd name="T0" fmla="*/ 78 w 101"/>
              <a:gd name="T1" fmla="*/ 51 h 110"/>
              <a:gd name="T2" fmla="*/ 75 w 101"/>
              <a:gd name="T3" fmla="*/ 63 h 110"/>
              <a:gd name="T4" fmla="*/ 75 w 101"/>
              <a:gd name="T5" fmla="*/ 73 h 110"/>
              <a:gd name="T6" fmla="*/ 77 w 101"/>
              <a:gd name="T7" fmla="*/ 74 h 110"/>
              <a:gd name="T8" fmla="*/ 86 w 101"/>
              <a:gd name="T9" fmla="*/ 86 h 110"/>
              <a:gd name="T10" fmla="*/ 75 w 101"/>
              <a:gd name="T11" fmla="*/ 80 h 110"/>
              <a:gd name="T12" fmla="*/ 75 w 101"/>
              <a:gd name="T13" fmla="*/ 22 h 110"/>
              <a:gd name="T14" fmla="*/ 86 w 101"/>
              <a:gd name="T15" fmla="*/ 15 h 110"/>
              <a:gd name="T16" fmla="*/ 77 w 101"/>
              <a:gd name="T17" fmla="*/ 28 h 110"/>
              <a:gd name="T18" fmla="*/ 75 w 101"/>
              <a:gd name="T19" fmla="*/ 28 h 110"/>
              <a:gd name="T20" fmla="*/ 98 w 101"/>
              <a:gd name="T21" fmla="*/ 48 h 110"/>
              <a:gd name="T22" fmla="*/ 83 w 101"/>
              <a:gd name="T23" fmla="*/ 51 h 110"/>
              <a:gd name="T24" fmla="*/ 98 w 101"/>
              <a:gd name="T25" fmla="*/ 53 h 110"/>
              <a:gd name="T26" fmla="*/ 98 w 101"/>
              <a:gd name="T27" fmla="*/ 48 h 110"/>
              <a:gd name="T28" fmla="*/ 52 w 101"/>
              <a:gd name="T29" fmla="*/ 110 h 110"/>
              <a:gd name="T30" fmla="*/ 66 w 101"/>
              <a:gd name="T31" fmla="*/ 74 h 110"/>
              <a:gd name="T32" fmla="*/ 75 w 101"/>
              <a:gd name="T33" fmla="*/ 39 h 110"/>
              <a:gd name="T34" fmla="*/ 50 w 101"/>
              <a:gd name="T35" fmla="*/ 29 h 110"/>
              <a:gd name="T36" fmla="*/ 72 w 101"/>
              <a:gd name="T37" fmla="*/ 51 h 110"/>
              <a:gd name="T38" fmla="*/ 62 w 101"/>
              <a:gd name="T39" fmla="*/ 70 h 110"/>
              <a:gd name="T40" fmla="*/ 60 w 101"/>
              <a:gd name="T41" fmla="*/ 85 h 110"/>
              <a:gd name="T42" fmla="*/ 50 w 101"/>
              <a:gd name="T43" fmla="*/ 110 h 110"/>
              <a:gd name="T44" fmla="*/ 75 w 101"/>
              <a:gd name="T45" fmla="*/ 28 h 110"/>
              <a:gd name="T46" fmla="*/ 74 w 101"/>
              <a:gd name="T47" fmla="*/ 24 h 110"/>
              <a:gd name="T48" fmla="*/ 75 w 101"/>
              <a:gd name="T49" fmla="*/ 73 h 110"/>
              <a:gd name="T50" fmla="*/ 74 w 101"/>
              <a:gd name="T51" fmla="*/ 78 h 110"/>
              <a:gd name="T52" fmla="*/ 75 w 101"/>
              <a:gd name="T53" fmla="*/ 73 h 110"/>
              <a:gd name="T54" fmla="*/ 50 w 101"/>
              <a:gd name="T55" fmla="*/ 0 h 110"/>
              <a:gd name="T56" fmla="*/ 53 w 101"/>
              <a:gd name="T57" fmla="*/ 3 h 110"/>
              <a:gd name="T58" fmla="*/ 50 w 101"/>
              <a:gd name="T59" fmla="*/ 18 h 110"/>
              <a:gd name="T60" fmla="*/ 50 w 101"/>
              <a:gd name="T61" fmla="*/ 23 h 110"/>
              <a:gd name="T62" fmla="*/ 25 w 101"/>
              <a:gd name="T63" fmla="*/ 63 h 110"/>
              <a:gd name="T64" fmla="*/ 35 w 101"/>
              <a:gd name="T65" fmla="*/ 96 h 110"/>
              <a:gd name="T66" fmla="*/ 50 w 101"/>
              <a:gd name="T67" fmla="*/ 110 h 110"/>
              <a:gd name="T68" fmla="*/ 41 w 101"/>
              <a:gd name="T69" fmla="*/ 85 h 110"/>
              <a:gd name="T70" fmla="*/ 39 w 101"/>
              <a:gd name="T71" fmla="*/ 70 h 110"/>
              <a:gd name="T72" fmla="*/ 34 w 101"/>
              <a:gd name="T73" fmla="*/ 35 h 110"/>
              <a:gd name="T74" fmla="*/ 50 w 101"/>
              <a:gd name="T75" fmla="*/ 23 h 110"/>
              <a:gd name="T76" fmla="*/ 50 w 101"/>
              <a:gd name="T77" fmla="*/ 18 h 110"/>
              <a:gd name="T78" fmla="*/ 48 w 101"/>
              <a:gd name="T79" fmla="*/ 3 h 110"/>
              <a:gd name="T80" fmla="*/ 25 w 101"/>
              <a:gd name="T81" fmla="*/ 80 h 110"/>
              <a:gd name="T82" fmla="*/ 27 w 101"/>
              <a:gd name="T83" fmla="*/ 74 h 110"/>
              <a:gd name="T84" fmla="*/ 25 w 101"/>
              <a:gd name="T85" fmla="*/ 80 h 110"/>
              <a:gd name="T86" fmla="*/ 25 w 101"/>
              <a:gd name="T87" fmla="*/ 22 h 110"/>
              <a:gd name="T88" fmla="*/ 27 w 101"/>
              <a:gd name="T89" fmla="*/ 28 h 110"/>
              <a:gd name="T90" fmla="*/ 25 w 101"/>
              <a:gd name="T91" fmla="*/ 39 h 110"/>
              <a:gd name="T92" fmla="*/ 25 w 101"/>
              <a:gd name="T93" fmla="*/ 63 h 110"/>
              <a:gd name="T94" fmla="*/ 25 w 101"/>
              <a:gd name="T95" fmla="*/ 22 h 110"/>
              <a:gd name="T96" fmla="*/ 23 w 101"/>
              <a:gd name="T97" fmla="*/ 28 h 110"/>
              <a:gd name="T98" fmla="*/ 15 w 101"/>
              <a:gd name="T99" fmla="*/ 19 h 110"/>
              <a:gd name="T100" fmla="*/ 18 w 101"/>
              <a:gd name="T101" fmla="*/ 15 h 110"/>
              <a:gd name="T102" fmla="*/ 25 w 101"/>
              <a:gd name="T103" fmla="*/ 73 h 110"/>
              <a:gd name="T104" fmla="*/ 18 w 101"/>
              <a:gd name="T105" fmla="*/ 86 h 110"/>
              <a:gd name="T106" fmla="*/ 15 w 101"/>
              <a:gd name="T107" fmla="*/ 83 h 110"/>
              <a:gd name="T108" fmla="*/ 23 w 101"/>
              <a:gd name="T109" fmla="*/ 74 h 110"/>
              <a:gd name="T110" fmla="*/ 18 w 101"/>
              <a:gd name="T111" fmla="*/ 51 h 110"/>
              <a:gd name="T112" fmla="*/ 15 w 101"/>
              <a:gd name="T113" fmla="*/ 48 h 110"/>
              <a:gd name="T114" fmla="*/ 0 w 101"/>
              <a:gd name="T115" fmla="*/ 51 h 110"/>
              <a:gd name="T116" fmla="*/ 15 w 101"/>
              <a:gd name="T117" fmla="*/ 53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10">
                <a:moveTo>
                  <a:pt x="75" y="63"/>
                </a:moveTo>
                <a:cubicBezTo>
                  <a:pt x="77" y="59"/>
                  <a:pt x="78" y="55"/>
                  <a:pt x="78" y="51"/>
                </a:cubicBezTo>
                <a:cubicBezTo>
                  <a:pt x="78" y="47"/>
                  <a:pt x="77" y="43"/>
                  <a:pt x="75" y="39"/>
                </a:cubicBezTo>
                <a:cubicBezTo>
                  <a:pt x="75" y="63"/>
                  <a:pt x="75" y="63"/>
                  <a:pt x="75" y="63"/>
                </a:cubicBezTo>
                <a:close/>
                <a:moveTo>
                  <a:pt x="75" y="80"/>
                </a:moveTo>
                <a:cubicBezTo>
                  <a:pt x="75" y="73"/>
                  <a:pt x="75" y="73"/>
                  <a:pt x="75" y="73"/>
                </a:cubicBezTo>
                <a:cubicBezTo>
                  <a:pt x="76" y="73"/>
                  <a:pt x="77" y="73"/>
                  <a:pt x="77" y="74"/>
                </a:cubicBezTo>
                <a:cubicBezTo>
                  <a:pt x="77" y="74"/>
                  <a:pt x="77" y="74"/>
                  <a:pt x="77" y="74"/>
                </a:cubicBezTo>
                <a:cubicBezTo>
                  <a:pt x="86" y="83"/>
                  <a:pt x="86" y="83"/>
                  <a:pt x="86" y="83"/>
                </a:cubicBezTo>
                <a:cubicBezTo>
                  <a:pt x="87" y="84"/>
                  <a:pt x="87" y="85"/>
                  <a:pt x="86" y="86"/>
                </a:cubicBezTo>
                <a:cubicBezTo>
                  <a:pt x="85" y="87"/>
                  <a:pt x="83" y="87"/>
                  <a:pt x="82" y="86"/>
                </a:cubicBezTo>
                <a:cubicBezTo>
                  <a:pt x="75" y="80"/>
                  <a:pt x="75" y="80"/>
                  <a:pt x="75" y="80"/>
                </a:cubicBezTo>
                <a:close/>
                <a:moveTo>
                  <a:pt x="75" y="28"/>
                </a:moveTo>
                <a:cubicBezTo>
                  <a:pt x="75" y="22"/>
                  <a:pt x="75" y="22"/>
                  <a:pt x="75" y="22"/>
                </a:cubicBezTo>
                <a:cubicBezTo>
                  <a:pt x="82" y="15"/>
                  <a:pt x="82" y="15"/>
                  <a:pt x="82" y="15"/>
                </a:cubicBezTo>
                <a:cubicBezTo>
                  <a:pt x="83" y="14"/>
                  <a:pt x="85" y="14"/>
                  <a:pt x="86" y="15"/>
                </a:cubicBezTo>
                <a:cubicBezTo>
                  <a:pt x="87" y="16"/>
                  <a:pt x="87" y="18"/>
                  <a:pt x="86" y="19"/>
                </a:cubicBezTo>
                <a:cubicBezTo>
                  <a:pt x="77" y="28"/>
                  <a:pt x="77" y="28"/>
                  <a:pt x="77" y="28"/>
                </a:cubicBezTo>
                <a:cubicBezTo>
                  <a:pt x="77" y="28"/>
                  <a:pt x="77" y="28"/>
                  <a:pt x="77" y="28"/>
                </a:cubicBezTo>
                <a:cubicBezTo>
                  <a:pt x="77" y="28"/>
                  <a:pt x="76" y="28"/>
                  <a:pt x="75" y="28"/>
                </a:cubicBezTo>
                <a:close/>
                <a:moveTo>
                  <a:pt x="98" y="48"/>
                </a:moveTo>
                <a:cubicBezTo>
                  <a:pt x="98" y="48"/>
                  <a:pt x="98" y="48"/>
                  <a:pt x="98" y="48"/>
                </a:cubicBezTo>
                <a:cubicBezTo>
                  <a:pt x="86" y="48"/>
                  <a:pt x="86" y="48"/>
                  <a:pt x="86" y="48"/>
                </a:cubicBezTo>
                <a:cubicBezTo>
                  <a:pt x="84" y="48"/>
                  <a:pt x="83" y="49"/>
                  <a:pt x="83" y="51"/>
                </a:cubicBezTo>
                <a:cubicBezTo>
                  <a:pt x="83" y="52"/>
                  <a:pt x="84" y="53"/>
                  <a:pt x="86" y="53"/>
                </a:cubicBezTo>
                <a:cubicBezTo>
                  <a:pt x="98" y="53"/>
                  <a:pt x="98" y="53"/>
                  <a:pt x="98" y="53"/>
                </a:cubicBezTo>
                <a:cubicBezTo>
                  <a:pt x="100" y="53"/>
                  <a:pt x="101" y="52"/>
                  <a:pt x="101" y="51"/>
                </a:cubicBezTo>
                <a:cubicBezTo>
                  <a:pt x="101" y="49"/>
                  <a:pt x="100" y="48"/>
                  <a:pt x="98" y="48"/>
                </a:cubicBezTo>
                <a:close/>
                <a:moveTo>
                  <a:pt x="50" y="110"/>
                </a:moveTo>
                <a:cubicBezTo>
                  <a:pt x="52" y="110"/>
                  <a:pt x="52" y="110"/>
                  <a:pt x="52" y="110"/>
                </a:cubicBezTo>
                <a:cubicBezTo>
                  <a:pt x="60" y="110"/>
                  <a:pt x="66" y="104"/>
                  <a:pt x="66" y="96"/>
                </a:cubicBezTo>
                <a:cubicBezTo>
                  <a:pt x="66" y="74"/>
                  <a:pt x="66" y="74"/>
                  <a:pt x="66" y="74"/>
                </a:cubicBezTo>
                <a:cubicBezTo>
                  <a:pt x="70" y="71"/>
                  <a:pt x="73" y="67"/>
                  <a:pt x="75" y="63"/>
                </a:cubicBezTo>
                <a:cubicBezTo>
                  <a:pt x="75" y="39"/>
                  <a:pt x="75" y="39"/>
                  <a:pt x="75" y="39"/>
                </a:cubicBezTo>
                <a:cubicBezTo>
                  <a:pt x="71" y="29"/>
                  <a:pt x="61" y="23"/>
                  <a:pt x="50" y="23"/>
                </a:cubicBezTo>
                <a:cubicBezTo>
                  <a:pt x="50" y="29"/>
                  <a:pt x="50" y="29"/>
                  <a:pt x="50" y="29"/>
                </a:cubicBezTo>
                <a:cubicBezTo>
                  <a:pt x="56" y="29"/>
                  <a:pt x="62" y="31"/>
                  <a:pt x="66" y="35"/>
                </a:cubicBezTo>
                <a:cubicBezTo>
                  <a:pt x="70" y="39"/>
                  <a:pt x="72" y="45"/>
                  <a:pt x="72" y="51"/>
                </a:cubicBezTo>
                <a:cubicBezTo>
                  <a:pt x="72" y="59"/>
                  <a:pt x="68" y="66"/>
                  <a:pt x="62" y="70"/>
                </a:cubicBezTo>
                <a:cubicBezTo>
                  <a:pt x="62" y="70"/>
                  <a:pt x="62" y="70"/>
                  <a:pt x="62" y="70"/>
                </a:cubicBezTo>
                <a:cubicBezTo>
                  <a:pt x="61" y="70"/>
                  <a:pt x="60" y="71"/>
                  <a:pt x="60" y="72"/>
                </a:cubicBezTo>
                <a:cubicBezTo>
                  <a:pt x="60" y="85"/>
                  <a:pt x="60" y="85"/>
                  <a:pt x="60" y="85"/>
                </a:cubicBezTo>
                <a:cubicBezTo>
                  <a:pt x="50" y="85"/>
                  <a:pt x="50" y="85"/>
                  <a:pt x="50" y="85"/>
                </a:cubicBezTo>
                <a:cubicBezTo>
                  <a:pt x="50" y="110"/>
                  <a:pt x="50" y="110"/>
                  <a:pt x="50" y="110"/>
                </a:cubicBezTo>
                <a:close/>
                <a:moveTo>
                  <a:pt x="75" y="22"/>
                </a:moveTo>
                <a:cubicBezTo>
                  <a:pt x="75" y="28"/>
                  <a:pt x="75" y="28"/>
                  <a:pt x="75" y="28"/>
                </a:cubicBezTo>
                <a:cubicBezTo>
                  <a:pt x="75" y="28"/>
                  <a:pt x="74" y="28"/>
                  <a:pt x="74" y="28"/>
                </a:cubicBezTo>
                <a:cubicBezTo>
                  <a:pt x="72" y="27"/>
                  <a:pt x="72" y="25"/>
                  <a:pt x="74" y="24"/>
                </a:cubicBezTo>
                <a:cubicBezTo>
                  <a:pt x="75" y="22"/>
                  <a:pt x="75" y="22"/>
                  <a:pt x="75" y="22"/>
                </a:cubicBezTo>
                <a:close/>
                <a:moveTo>
                  <a:pt x="75" y="73"/>
                </a:moveTo>
                <a:cubicBezTo>
                  <a:pt x="75" y="80"/>
                  <a:pt x="75" y="80"/>
                  <a:pt x="75" y="80"/>
                </a:cubicBezTo>
                <a:cubicBezTo>
                  <a:pt x="74" y="78"/>
                  <a:pt x="74" y="78"/>
                  <a:pt x="74" y="78"/>
                </a:cubicBezTo>
                <a:cubicBezTo>
                  <a:pt x="72" y="77"/>
                  <a:pt x="72" y="75"/>
                  <a:pt x="74" y="74"/>
                </a:cubicBezTo>
                <a:cubicBezTo>
                  <a:pt x="74" y="73"/>
                  <a:pt x="75" y="73"/>
                  <a:pt x="75" y="73"/>
                </a:cubicBezTo>
                <a:close/>
                <a:moveTo>
                  <a:pt x="50" y="18"/>
                </a:moveTo>
                <a:cubicBezTo>
                  <a:pt x="50" y="0"/>
                  <a:pt x="50" y="0"/>
                  <a:pt x="50" y="0"/>
                </a:cubicBezTo>
                <a:cubicBezTo>
                  <a:pt x="50" y="0"/>
                  <a:pt x="50" y="0"/>
                  <a:pt x="50" y="0"/>
                </a:cubicBezTo>
                <a:cubicBezTo>
                  <a:pt x="52" y="0"/>
                  <a:pt x="53" y="2"/>
                  <a:pt x="53" y="3"/>
                </a:cubicBezTo>
                <a:cubicBezTo>
                  <a:pt x="53" y="15"/>
                  <a:pt x="53" y="15"/>
                  <a:pt x="53" y="15"/>
                </a:cubicBezTo>
                <a:cubicBezTo>
                  <a:pt x="53" y="17"/>
                  <a:pt x="52" y="18"/>
                  <a:pt x="50" y="18"/>
                </a:cubicBezTo>
                <a:cubicBezTo>
                  <a:pt x="50" y="18"/>
                  <a:pt x="50" y="18"/>
                  <a:pt x="50" y="18"/>
                </a:cubicBezTo>
                <a:close/>
                <a:moveTo>
                  <a:pt x="50" y="23"/>
                </a:moveTo>
                <a:cubicBezTo>
                  <a:pt x="39" y="23"/>
                  <a:pt x="30" y="29"/>
                  <a:pt x="25" y="39"/>
                </a:cubicBezTo>
                <a:cubicBezTo>
                  <a:pt x="25" y="63"/>
                  <a:pt x="25" y="63"/>
                  <a:pt x="25" y="63"/>
                </a:cubicBezTo>
                <a:cubicBezTo>
                  <a:pt x="27" y="68"/>
                  <a:pt x="31" y="71"/>
                  <a:pt x="35" y="74"/>
                </a:cubicBezTo>
                <a:cubicBezTo>
                  <a:pt x="35" y="96"/>
                  <a:pt x="35" y="96"/>
                  <a:pt x="35" y="96"/>
                </a:cubicBezTo>
                <a:cubicBezTo>
                  <a:pt x="35" y="104"/>
                  <a:pt x="41" y="110"/>
                  <a:pt x="49" y="110"/>
                </a:cubicBezTo>
                <a:cubicBezTo>
                  <a:pt x="50" y="110"/>
                  <a:pt x="50" y="110"/>
                  <a:pt x="50" y="110"/>
                </a:cubicBezTo>
                <a:cubicBezTo>
                  <a:pt x="50" y="85"/>
                  <a:pt x="50" y="85"/>
                  <a:pt x="50" y="85"/>
                </a:cubicBezTo>
                <a:cubicBezTo>
                  <a:pt x="41" y="85"/>
                  <a:pt x="41" y="85"/>
                  <a:pt x="41" y="85"/>
                </a:cubicBezTo>
                <a:cubicBezTo>
                  <a:pt x="41" y="72"/>
                  <a:pt x="41" y="72"/>
                  <a:pt x="41" y="72"/>
                </a:cubicBezTo>
                <a:cubicBezTo>
                  <a:pt x="41" y="71"/>
                  <a:pt x="40" y="71"/>
                  <a:pt x="39" y="70"/>
                </a:cubicBezTo>
                <a:cubicBezTo>
                  <a:pt x="33" y="66"/>
                  <a:pt x="28" y="59"/>
                  <a:pt x="28" y="51"/>
                </a:cubicBezTo>
                <a:cubicBezTo>
                  <a:pt x="28" y="45"/>
                  <a:pt x="30" y="39"/>
                  <a:pt x="34" y="35"/>
                </a:cubicBezTo>
                <a:cubicBezTo>
                  <a:pt x="39" y="31"/>
                  <a:pt x="44" y="29"/>
                  <a:pt x="50" y="29"/>
                </a:cubicBezTo>
                <a:cubicBezTo>
                  <a:pt x="50" y="23"/>
                  <a:pt x="50" y="23"/>
                  <a:pt x="50" y="23"/>
                </a:cubicBezTo>
                <a:close/>
                <a:moveTo>
                  <a:pt x="50" y="0"/>
                </a:moveTo>
                <a:cubicBezTo>
                  <a:pt x="50" y="18"/>
                  <a:pt x="50" y="18"/>
                  <a:pt x="50" y="18"/>
                </a:cubicBezTo>
                <a:cubicBezTo>
                  <a:pt x="49" y="18"/>
                  <a:pt x="48" y="17"/>
                  <a:pt x="48" y="15"/>
                </a:cubicBezTo>
                <a:cubicBezTo>
                  <a:pt x="48" y="3"/>
                  <a:pt x="48" y="3"/>
                  <a:pt x="48" y="3"/>
                </a:cubicBezTo>
                <a:cubicBezTo>
                  <a:pt x="48" y="2"/>
                  <a:pt x="49" y="1"/>
                  <a:pt x="50" y="0"/>
                </a:cubicBezTo>
                <a:close/>
                <a:moveTo>
                  <a:pt x="25" y="80"/>
                </a:moveTo>
                <a:cubicBezTo>
                  <a:pt x="25" y="73"/>
                  <a:pt x="25" y="73"/>
                  <a:pt x="25" y="73"/>
                </a:cubicBezTo>
                <a:cubicBezTo>
                  <a:pt x="26" y="73"/>
                  <a:pt x="27" y="73"/>
                  <a:pt x="27" y="74"/>
                </a:cubicBezTo>
                <a:cubicBezTo>
                  <a:pt x="28" y="75"/>
                  <a:pt x="28" y="77"/>
                  <a:pt x="27" y="78"/>
                </a:cubicBezTo>
                <a:cubicBezTo>
                  <a:pt x="25" y="80"/>
                  <a:pt x="25" y="80"/>
                  <a:pt x="25" y="80"/>
                </a:cubicBezTo>
                <a:close/>
                <a:moveTo>
                  <a:pt x="25" y="28"/>
                </a:moveTo>
                <a:cubicBezTo>
                  <a:pt x="25" y="22"/>
                  <a:pt x="25" y="22"/>
                  <a:pt x="25" y="22"/>
                </a:cubicBezTo>
                <a:cubicBezTo>
                  <a:pt x="27" y="24"/>
                  <a:pt x="27" y="24"/>
                  <a:pt x="27" y="24"/>
                </a:cubicBezTo>
                <a:cubicBezTo>
                  <a:pt x="28" y="25"/>
                  <a:pt x="28" y="27"/>
                  <a:pt x="27" y="28"/>
                </a:cubicBezTo>
                <a:cubicBezTo>
                  <a:pt x="27" y="28"/>
                  <a:pt x="26" y="28"/>
                  <a:pt x="25" y="28"/>
                </a:cubicBezTo>
                <a:close/>
                <a:moveTo>
                  <a:pt x="25" y="39"/>
                </a:moveTo>
                <a:cubicBezTo>
                  <a:pt x="23" y="42"/>
                  <a:pt x="22" y="46"/>
                  <a:pt x="22" y="51"/>
                </a:cubicBezTo>
                <a:cubicBezTo>
                  <a:pt x="22" y="55"/>
                  <a:pt x="23" y="59"/>
                  <a:pt x="25" y="63"/>
                </a:cubicBezTo>
                <a:cubicBezTo>
                  <a:pt x="25" y="39"/>
                  <a:pt x="25" y="39"/>
                  <a:pt x="25" y="39"/>
                </a:cubicBezTo>
                <a:close/>
                <a:moveTo>
                  <a:pt x="25" y="22"/>
                </a:moveTo>
                <a:cubicBezTo>
                  <a:pt x="25" y="28"/>
                  <a:pt x="25" y="28"/>
                  <a:pt x="25" y="28"/>
                </a:cubicBezTo>
                <a:cubicBezTo>
                  <a:pt x="25" y="28"/>
                  <a:pt x="24" y="28"/>
                  <a:pt x="23" y="28"/>
                </a:cubicBezTo>
                <a:cubicBezTo>
                  <a:pt x="23" y="28"/>
                  <a:pt x="23" y="28"/>
                  <a:pt x="23" y="28"/>
                </a:cubicBezTo>
                <a:cubicBezTo>
                  <a:pt x="15" y="19"/>
                  <a:pt x="15" y="19"/>
                  <a:pt x="15" y="19"/>
                </a:cubicBezTo>
                <a:cubicBezTo>
                  <a:pt x="14" y="18"/>
                  <a:pt x="14" y="16"/>
                  <a:pt x="15" y="15"/>
                </a:cubicBezTo>
                <a:cubicBezTo>
                  <a:pt x="16" y="14"/>
                  <a:pt x="17" y="14"/>
                  <a:pt x="18" y="15"/>
                </a:cubicBezTo>
                <a:cubicBezTo>
                  <a:pt x="25" y="22"/>
                  <a:pt x="25" y="22"/>
                  <a:pt x="25" y="22"/>
                </a:cubicBezTo>
                <a:close/>
                <a:moveTo>
                  <a:pt x="25" y="73"/>
                </a:moveTo>
                <a:cubicBezTo>
                  <a:pt x="25" y="80"/>
                  <a:pt x="25" y="80"/>
                  <a:pt x="25" y="80"/>
                </a:cubicBezTo>
                <a:cubicBezTo>
                  <a:pt x="18" y="86"/>
                  <a:pt x="18" y="86"/>
                  <a:pt x="18" y="86"/>
                </a:cubicBezTo>
                <a:cubicBezTo>
                  <a:pt x="17" y="87"/>
                  <a:pt x="16" y="87"/>
                  <a:pt x="15" y="86"/>
                </a:cubicBezTo>
                <a:cubicBezTo>
                  <a:pt x="14" y="85"/>
                  <a:pt x="14" y="84"/>
                  <a:pt x="15" y="83"/>
                </a:cubicBezTo>
                <a:cubicBezTo>
                  <a:pt x="23" y="74"/>
                  <a:pt x="23" y="74"/>
                  <a:pt x="23" y="74"/>
                </a:cubicBezTo>
                <a:cubicBezTo>
                  <a:pt x="23" y="74"/>
                  <a:pt x="23" y="74"/>
                  <a:pt x="23" y="74"/>
                </a:cubicBezTo>
                <a:cubicBezTo>
                  <a:pt x="24" y="74"/>
                  <a:pt x="25" y="73"/>
                  <a:pt x="25" y="73"/>
                </a:cubicBezTo>
                <a:close/>
                <a:moveTo>
                  <a:pt x="18" y="51"/>
                </a:moveTo>
                <a:cubicBezTo>
                  <a:pt x="18" y="51"/>
                  <a:pt x="18" y="51"/>
                  <a:pt x="18" y="51"/>
                </a:cubicBezTo>
                <a:cubicBezTo>
                  <a:pt x="18" y="49"/>
                  <a:pt x="16" y="48"/>
                  <a:pt x="15" y="48"/>
                </a:cubicBezTo>
                <a:cubicBezTo>
                  <a:pt x="3" y="48"/>
                  <a:pt x="3" y="48"/>
                  <a:pt x="3" y="48"/>
                </a:cubicBezTo>
                <a:cubicBezTo>
                  <a:pt x="1" y="48"/>
                  <a:pt x="0" y="49"/>
                  <a:pt x="0" y="51"/>
                </a:cubicBezTo>
                <a:cubicBezTo>
                  <a:pt x="0" y="52"/>
                  <a:pt x="1" y="53"/>
                  <a:pt x="3" y="53"/>
                </a:cubicBezTo>
                <a:cubicBezTo>
                  <a:pt x="15" y="53"/>
                  <a:pt x="15" y="53"/>
                  <a:pt x="15" y="53"/>
                </a:cubicBezTo>
                <a:cubicBezTo>
                  <a:pt x="16" y="53"/>
                  <a:pt x="18" y="52"/>
                  <a:pt x="18" y="51"/>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4" name="Freeform 94"/>
          <p:cNvSpPr>
            <a:spLocks/>
          </p:cNvSpPr>
          <p:nvPr/>
        </p:nvSpPr>
        <p:spPr bwMode="auto">
          <a:xfrm>
            <a:off x="6476745" y="2321327"/>
            <a:ext cx="47613" cy="45232"/>
          </a:xfrm>
          <a:custGeom>
            <a:avLst/>
            <a:gdLst>
              <a:gd name="T0" fmla="*/ 28 w 29"/>
              <a:gd name="T1" fmla="*/ 16 h 28"/>
              <a:gd name="T2" fmla="*/ 12 w 29"/>
              <a:gd name="T3" fmla="*/ 27 h 28"/>
              <a:gd name="T4" fmla="*/ 1 w 29"/>
              <a:gd name="T5" fmla="*/ 12 h 28"/>
              <a:gd name="T6" fmla="*/ 17 w 29"/>
              <a:gd name="T7" fmla="*/ 1 h 28"/>
              <a:gd name="T8" fmla="*/ 28 w 29"/>
              <a:gd name="T9" fmla="*/ 16 h 28"/>
            </a:gdLst>
            <a:ahLst/>
            <a:cxnLst>
              <a:cxn ang="0">
                <a:pos x="T0" y="T1"/>
              </a:cxn>
              <a:cxn ang="0">
                <a:pos x="T2" y="T3"/>
              </a:cxn>
              <a:cxn ang="0">
                <a:pos x="T4" y="T5"/>
              </a:cxn>
              <a:cxn ang="0">
                <a:pos x="T6" y="T7"/>
              </a:cxn>
              <a:cxn ang="0">
                <a:pos x="T8" y="T9"/>
              </a:cxn>
            </a:cxnLst>
            <a:rect l="0" t="0" r="r" b="b"/>
            <a:pathLst>
              <a:path w="29" h="28">
                <a:moveTo>
                  <a:pt x="28" y="16"/>
                </a:moveTo>
                <a:cubicBezTo>
                  <a:pt x="26" y="23"/>
                  <a:pt x="19" y="28"/>
                  <a:pt x="12" y="27"/>
                </a:cubicBezTo>
                <a:cubicBezTo>
                  <a:pt x="5" y="26"/>
                  <a:pt x="0" y="19"/>
                  <a:pt x="1" y="12"/>
                </a:cubicBezTo>
                <a:cubicBezTo>
                  <a:pt x="3" y="4"/>
                  <a:pt x="10" y="0"/>
                  <a:pt x="17" y="1"/>
                </a:cubicBezTo>
                <a:cubicBezTo>
                  <a:pt x="24" y="2"/>
                  <a:pt x="29" y="9"/>
                  <a:pt x="28" y="16"/>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5" name="Freeform 95"/>
          <p:cNvSpPr>
            <a:spLocks/>
          </p:cNvSpPr>
          <p:nvPr/>
        </p:nvSpPr>
        <p:spPr bwMode="auto">
          <a:xfrm>
            <a:off x="6466032" y="2184441"/>
            <a:ext cx="44042" cy="147599"/>
          </a:xfrm>
          <a:custGeom>
            <a:avLst/>
            <a:gdLst>
              <a:gd name="T0" fmla="*/ 27 w 27"/>
              <a:gd name="T1" fmla="*/ 90 h 91"/>
              <a:gd name="T2" fmla="*/ 12 w 27"/>
              <a:gd name="T3" fmla="*/ 14 h 91"/>
              <a:gd name="T4" fmla="*/ 1 w 27"/>
              <a:gd name="T5" fmla="*/ 0 h 91"/>
              <a:gd name="T6" fmla="*/ 17 w 27"/>
              <a:gd name="T7" fmla="*/ 91 h 91"/>
              <a:gd name="T8" fmla="*/ 27 w 27"/>
              <a:gd name="T9" fmla="*/ 90 h 91"/>
            </a:gdLst>
            <a:ahLst/>
            <a:cxnLst>
              <a:cxn ang="0">
                <a:pos x="T0" y="T1"/>
              </a:cxn>
              <a:cxn ang="0">
                <a:pos x="T2" y="T3"/>
              </a:cxn>
              <a:cxn ang="0">
                <a:pos x="T4" y="T5"/>
              </a:cxn>
              <a:cxn ang="0">
                <a:pos x="T6" y="T7"/>
              </a:cxn>
              <a:cxn ang="0">
                <a:pos x="T8" y="T9"/>
              </a:cxn>
            </a:cxnLst>
            <a:rect l="0" t="0" r="r" b="b"/>
            <a:pathLst>
              <a:path w="27" h="91">
                <a:moveTo>
                  <a:pt x="27" y="90"/>
                </a:moveTo>
                <a:cubicBezTo>
                  <a:pt x="27" y="90"/>
                  <a:pt x="12" y="14"/>
                  <a:pt x="12" y="14"/>
                </a:cubicBezTo>
                <a:cubicBezTo>
                  <a:pt x="12" y="14"/>
                  <a:pt x="3" y="0"/>
                  <a:pt x="1" y="0"/>
                </a:cubicBezTo>
                <a:cubicBezTo>
                  <a:pt x="0" y="0"/>
                  <a:pt x="17" y="91"/>
                  <a:pt x="17" y="91"/>
                </a:cubicBezTo>
                <a:lnTo>
                  <a:pt x="27" y="9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6" name="Freeform 96"/>
          <p:cNvSpPr>
            <a:spLocks/>
          </p:cNvSpPr>
          <p:nvPr/>
        </p:nvSpPr>
        <p:spPr bwMode="auto">
          <a:xfrm>
            <a:off x="6496981" y="2208247"/>
            <a:ext cx="95225" cy="127364"/>
          </a:xfrm>
          <a:custGeom>
            <a:avLst/>
            <a:gdLst>
              <a:gd name="T0" fmla="*/ 1 w 80"/>
              <a:gd name="T1" fmla="*/ 99 h 107"/>
              <a:gd name="T2" fmla="*/ 60 w 80"/>
              <a:gd name="T3" fmla="*/ 13 h 107"/>
              <a:gd name="T4" fmla="*/ 80 w 80"/>
              <a:gd name="T5" fmla="*/ 0 h 107"/>
              <a:gd name="T6" fmla="*/ 71 w 80"/>
              <a:gd name="T7" fmla="*/ 21 h 107"/>
              <a:gd name="T8" fmla="*/ 12 w 80"/>
              <a:gd name="T9" fmla="*/ 107 h 107"/>
              <a:gd name="T10" fmla="*/ 0 w 80"/>
              <a:gd name="T11" fmla="*/ 100 h 107"/>
              <a:gd name="T12" fmla="*/ 1 w 80"/>
              <a:gd name="T13" fmla="*/ 99 h 107"/>
            </a:gdLst>
            <a:ahLst/>
            <a:cxnLst>
              <a:cxn ang="0">
                <a:pos x="T0" y="T1"/>
              </a:cxn>
              <a:cxn ang="0">
                <a:pos x="T2" y="T3"/>
              </a:cxn>
              <a:cxn ang="0">
                <a:pos x="T4" y="T5"/>
              </a:cxn>
              <a:cxn ang="0">
                <a:pos x="T6" y="T7"/>
              </a:cxn>
              <a:cxn ang="0">
                <a:pos x="T8" y="T9"/>
              </a:cxn>
              <a:cxn ang="0">
                <a:pos x="T10" y="T11"/>
              </a:cxn>
              <a:cxn ang="0">
                <a:pos x="T12" y="T13"/>
              </a:cxn>
            </a:cxnLst>
            <a:rect l="0" t="0" r="r" b="b"/>
            <a:pathLst>
              <a:path w="80" h="107">
                <a:moveTo>
                  <a:pt x="1" y="99"/>
                </a:moveTo>
                <a:lnTo>
                  <a:pt x="60" y="13"/>
                </a:lnTo>
                <a:lnTo>
                  <a:pt x="80" y="0"/>
                </a:lnTo>
                <a:lnTo>
                  <a:pt x="71" y="21"/>
                </a:lnTo>
                <a:lnTo>
                  <a:pt x="12" y="107"/>
                </a:lnTo>
                <a:lnTo>
                  <a:pt x="0" y="100"/>
                </a:lnTo>
                <a:lnTo>
                  <a:pt x="1" y="99"/>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7" name="Freeform 97"/>
          <p:cNvSpPr>
            <a:spLocks/>
          </p:cNvSpPr>
          <p:nvPr/>
        </p:nvSpPr>
        <p:spPr bwMode="auto">
          <a:xfrm>
            <a:off x="6488649" y="2355846"/>
            <a:ext cx="11903" cy="23806"/>
          </a:xfrm>
          <a:custGeom>
            <a:avLst/>
            <a:gdLst>
              <a:gd name="T0" fmla="*/ 2 w 7"/>
              <a:gd name="T1" fmla="*/ 3 h 15"/>
              <a:gd name="T2" fmla="*/ 5 w 7"/>
              <a:gd name="T3" fmla="*/ 1 h 15"/>
              <a:gd name="T4" fmla="*/ 7 w 7"/>
              <a:gd name="T5" fmla="*/ 3 h 15"/>
              <a:gd name="T6" fmla="*/ 5 w 7"/>
              <a:gd name="T7" fmla="*/ 13 h 15"/>
              <a:gd name="T8" fmla="*/ 3 w 7"/>
              <a:gd name="T9" fmla="*/ 15 h 15"/>
              <a:gd name="T10" fmla="*/ 1 w 7"/>
              <a:gd name="T11" fmla="*/ 12 h 15"/>
              <a:gd name="T12" fmla="*/ 2 w 7"/>
              <a:gd name="T13" fmla="*/ 3 h 15"/>
            </a:gdLst>
            <a:ahLst/>
            <a:cxnLst>
              <a:cxn ang="0">
                <a:pos x="T0" y="T1"/>
              </a:cxn>
              <a:cxn ang="0">
                <a:pos x="T2" y="T3"/>
              </a:cxn>
              <a:cxn ang="0">
                <a:pos x="T4" y="T5"/>
              </a:cxn>
              <a:cxn ang="0">
                <a:pos x="T6" y="T7"/>
              </a:cxn>
              <a:cxn ang="0">
                <a:pos x="T8" y="T9"/>
              </a:cxn>
              <a:cxn ang="0">
                <a:pos x="T10" y="T11"/>
              </a:cxn>
              <a:cxn ang="0">
                <a:pos x="T12" y="T13"/>
              </a:cxn>
            </a:cxnLst>
            <a:rect l="0" t="0" r="r" b="b"/>
            <a:pathLst>
              <a:path w="7" h="15">
                <a:moveTo>
                  <a:pt x="2" y="3"/>
                </a:moveTo>
                <a:cubicBezTo>
                  <a:pt x="3" y="1"/>
                  <a:pt x="4" y="0"/>
                  <a:pt x="5" y="1"/>
                </a:cubicBezTo>
                <a:cubicBezTo>
                  <a:pt x="6" y="1"/>
                  <a:pt x="7" y="2"/>
                  <a:pt x="7" y="3"/>
                </a:cubicBezTo>
                <a:cubicBezTo>
                  <a:pt x="5" y="13"/>
                  <a:pt x="5" y="13"/>
                  <a:pt x="5" y="13"/>
                </a:cubicBezTo>
                <a:cubicBezTo>
                  <a:pt x="5" y="14"/>
                  <a:pt x="4" y="15"/>
                  <a:pt x="3" y="15"/>
                </a:cubicBezTo>
                <a:cubicBezTo>
                  <a:pt x="1" y="15"/>
                  <a:pt x="0" y="13"/>
                  <a:pt x="1" y="12"/>
                </a:cubicBezTo>
                <a:lnTo>
                  <a:pt x="2" y="3"/>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8" name="Freeform 98"/>
          <p:cNvSpPr>
            <a:spLocks noEditPoints="1"/>
          </p:cNvSpPr>
          <p:nvPr/>
        </p:nvSpPr>
        <p:spPr bwMode="auto">
          <a:xfrm>
            <a:off x="6450559" y="1150057"/>
            <a:ext cx="165454" cy="177357"/>
          </a:xfrm>
          <a:custGeom>
            <a:avLst/>
            <a:gdLst>
              <a:gd name="T0" fmla="*/ 78 w 101"/>
              <a:gd name="T1" fmla="*/ 50 h 109"/>
              <a:gd name="T2" fmla="*/ 76 w 101"/>
              <a:gd name="T3" fmla="*/ 62 h 109"/>
              <a:gd name="T4" fmla="*/ 76 w 101"/>
              <a:gd name="T5" fmla="*/ 73 h 109"/>
              <a:gd name="T6" fmla="*/ 78 w 101"/>
              <a:gd name="T7" fmla="*/ 73 h 109"/>
              <a:gd name="T8" fmla="*/ 86 w 101"/>
              <a:gd name="T9" fmla="*/ 86 h 109"/>
              <a:gd name="T10" fmla="*/ 76 w 101"/>
              <a:gd name="T11" fmla="*/ 79 h 109"/>
              <a:gd name="T12" fmla="*/ 76 w 101"/>
              <a:gd name="T13" fmla="*/ 22 h 109"/>
              <a:gd name="T14" fmla="*/ 86 w 101"/>
              <a:gd name="T15" fmla="*/ 15 h 109"/>
              <a:gd name="T16" fmla="*/ 78 w 101"/>
              <a:gd name="T17" fmla="*/ 27 h 109"/>
              <a:gd name="T18" fmla="*/ 76 w 101"/>
              <a:gd name="T19" fmla="*/ 28 h 109"/>
              <a:gd name="T20" fmla="*/ 99 w 101"/>
              <a:gd name="T21" fmla="*/ 48 h 109"/>
              <a:gd name="T22" fmla="*/ 84 w 101"/>
              <a:gd name="T23" fmla="*/ 50 h 109"/>
              <a:gd name="T24" fmla="*/ 99 w 101"/>
              <a:gd name="T25" fmla="*/ 53 h 109"/>
              <a:gd name="T26" fmla="*/ 99 w 101"/>
              <a:gd name="T27" fmla="*/ 48 h 109"/>
              <a:gd name="T28" fmla="*/ 53 w 101"/>
              <a:gd name="T29" fmla="*/ 109 h 109"/>
              <a:gd name="T30" fmla="*/ 66 w 101"/>
              <a:gd name="T31" fmla="*/ 73 h 109"/>
              <a:gd name="T32" fmla="*/ 76 w 101"/>
              <a:gd name="T33" fmla="*/ 38 h 109"/>
              <a:gd name="T34" fmla="*/ 51 w 101"/>
              <a:gd name="T35" fmla="*/ 28 h 109"/>
              <a:gd name="T36" fmla="*/ 73 w 101"/>
              <a:gd name="T37" fmla="*/ 50 h 109"/>
              <a:gd name="T38" fmla="*/ 62 w 101"/>
              <a:gd name="T39" fmla="*/ 69 h 109"/>
              <a:gd name="T40" fmla="*/ 61 w 101"/>
              <a:gd name="T41" fmla="*/ 84 h 109"/>
              <a:gd name="T42" fmla="*/ 51 w 101"/>
              <a:gd name="T43" fmla="*/ 109 h 109"/>
              <a:gd name="T44" fmla="*/ 76 w 101"/>
              <a:gd name="T45" fmla="*/ 28 h 109"/>
              <a:gd name="T46" fmla="*/ 74 w 101"/>
              <a:gd name="T47" fmla="*/ 23 h 109"/>
              <a:gd name="T48" fmla="*/ 76 w 101"/>
              <a:gd name="T49" fmla="*/ 73 h 109"/>
              <a:gd name="T50" fmla="*/ 74 w 101"/>
              <a:gd name="T51" fmla="*/ 77 h 109"/>
              <a:gd name="T52" fmla="*/ 76 w 101"/>
              <a:gd name="T53" fmla="*/ 73 h 109"/>
              <a:gd name="T54" fmla="*/ 51 w 101"/>
              <a:gd name="T55" fmla="*/ 0 h 109"/>
              <a:gd name="T56" fmla="*/ 53 w 101"/>
              <a:gd name="T57" fmla="*/ 2 h 109"/>
              <a:gd name="T58" fmla="*/ 51 w 101"/>
              <a:gd name="T59" fmla="*/ 17 h 109"/>
              <a:gd name="T60" fmla="*/ 51 w 101"/>
              <a:gd name="T61" fmla="*/ 22 h 109"/>
              <a:gd name="T62" fmla="*/ 26 w 101"/>
              <a:gd name="T63" fmla="*/ 62 h 109"/>
              <a:gd name="T64" fmla="*/ 35 w 101"/>
              <a:gd name="T65" fmla="*/ 95 h 109"/>
              <a:gd name="T66" fmla="*/ 51 w 101"/>
              <a:gd name="T67" fmla="*/ 109 h 109"/>
              <a:gd name="T68" fmla="*/ 41 w 101"/>
              <a:gd name="T69" fmla="*/ 84 h 109"/>
              <a:gd name="T70" fmla="*/ 40 w 101"/>
              <a:gd name="T71" fmla="*/ 69 h 109"/>
              <a:gd name="T72" fmla="*/ 35 w 101"/>
              <a:gd name="T73" fmla="*/ 35 h 109"/>
              <a:gd name="T74" fmla="*/ 51 w 101"/>
              <a:gd name="T75" fmla="*/ 22 h 109"/>
              <a:gd name="T76" fmla="*/ 51 w 101"/>
              <a:gd name="T77" fmla="*/ 17 h 109"/>
              <a:gd name="T78" fmla="*/ 48 w 101"/>
              <a:gd name="T79" fmla="*/ 2 h 109"/>
              <a:gd name="T80" fmla="*/ 26 w 101"/>
              <a:gd name="T81" fmla="*/ 79 h 109"/>
              <a:gd name="T82" fmla="*/ 28 w 101"/>
              <a:gd name="T83" fmla="*/ 73 h 109"/>
              <a:gd name="T84" fmla="*/ 26 w 101"/>
              <a:gd name="T85" fmla="*/ 79 h 109"/>
              <a:gd name="T86" fmla="*/ 26 w 101"/>
              <a:gd name="T87" fmla="*/ 21 h 109"/>
              <a:gd name="T88" fmla="*/ 28 w 101"/>
              <a:gd name="T89" fmla="*/ 27 h 109"/>
              <a:gd name="T90" fmla="*/ 26 w 101"/>
              <a:gd name="T91" fmla="*/ 38 h 109"/>
              <a:gd name="T92" fmla="*/ 26 w 101"/>
              <a:gd name="T93" fmla="*/ 62 h 109"/>
              <a:gd name="T94" fmla="*/ 26 w 101"/>
              <a:gd name="T95" fmla="*/ 21 h 109"/>
              <a:gd name="T96" fmla="*/ 24 w 101"/>
              <a:gd name="T97" fmla="*/ 27 h 109"/>
              <a:gd name="T98" fmla="*/ 15 w 101"/>
              <a:gd name="T99" fmla="*/ 18 h 109"/>
              <a:gd name="T100" fmla="*/ 19 w 101"/>
              <a:gd name="T101" fmla="*/ 15 h 109"/>
              <a:gd name="T102" fmla="*/ 26 w 101"/>
              <a:gd name="T103" fmla="*/ 73 h 109"/>
              <a:gd name="T104" fmla="*/ 19 w 101"/>
              <a:gd name="T105" fmla="*/ 86 h 109"/>
              <a:gd name="T106" fmla="*/ 15 w 101"/>
              <a:gd name="T107" fmla="*/ 82 h 109"/>
              <a:gd name="T108" fmla="*/ 24 w 101"/>
              <a:gd name="T109" fmla="*/ 73 h 109"/>
              <a:gd name="T110" fmla="*/ 18 w 101"/>
              <a:gd name="T111" fmla="*/ 50 h 109"/>
              <a:gd name="T112" fmla="*/ 15 w 101"/>
              <a:gd name="T113" fmla="*/ 48 h 109"/>
              <a:gd name="T114" fmla="*/ 0 w 101"/>
              <a:gd name="T115" fmla="*/ 50 h 109"/>
              <a:gd name="T116" fmla="*/ 15 w 101"/>
              <a:gd name="T117" fmla="*/ 5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09">
                <a:moveTo>
                  <a:pt x="76" y="62"/>
                </a:moveTo>
                <a:cubicBezTo>
                  <a:pt x="78" y="58"/>
                  <a:pt x="78" y="54"/>
                  <a:pt x="78" y="50"/>
                </a:cubicBezTo>
                <a:cubicBezTo>
                  <a:pt x="78" y="46"/>
                  <a:pt x="78" y="42"/>
                  <a:pt x="76" y="38"/>
                </a:cubicBezTo>
                <a:cubicBezTo>
                  <a:pt x="76" y="62"/>
                  <a:pt x="76" y="62"/>
                  <a:pt x="76" y="62"/>
                </a:cubicBezTo>
                <a:close/>
                <a:moveTo>
                  <a:pt x="76" y="79"/>
                </a:moveTo>
                <a:cubicBezTo>
                  <a:pt x="76" y="73"/>
                  <a:pt x="76" y="73"/>
                  <a:pt x="76" y="73"/>
                </a:cubicBezTo>
                <a:cubicBezTo>
                  <a:pt x="77" y="73"/>
                  <a:pt x="77" y="73"/>
                  <a:pt x="78" y="73"/>
                </a:cubicBezTo>
                <a:cubicBezTo>
                  <a:pt x="78" y="73"/>
                  <a:pt x="78" y="73"/>
                  <a:pt x="78" y="73"/>
                </a:cubicBezTo>
                <a:cubicBezTo>
                  <a:pt x="86" y="82"/>
                  <a:pt x="86" y="82"/>
                  <a:pt x="86" y="82"/>
                </a:cubicBezTo>
                <a:cubicBezTo>
                  <a:pt x="87" y="83"/>
                  <a:pt x="87" y="85"/>
                  <a:pt x="86" y="86"/>
                </a:cubicBezTo>
                <a:cubicBezTo>
                  <a:pt x="85" y="87"/>
                  <a:pt x="84" y="87"/>
                  <a:pt x="83" y="86"/>
                </a:cubicBezTo>
                <a:cubicBezTo>
                  <a:pt x="76" y="79"/>
                  <a:pt x="76" y="79"/>
                  <a:pt x="76" y="79"/>
                </a:cubicBezTo>
                <a:close/>
                <a:moveTo>
                  <a:pt x="76" y="28"/>
                </a:moveTo>
                <a:cubicBezTo>
                  <a:pt x="76" y="22"/>
                  <a:pt x="76" y="22"/>
                  <a:pt x="76" y="22"/>
                </a:cubicBezTo>
                <a:cubicBezTo>
                  <a:pt x="83" y="15"/>
                  <a:pt x="83" y="15"/>
                  <a:pt x="83" y="15"/>
                </a:cubicBezTo>
                <a:cubicBezTo>
                  <a:pt x="84" y="14"/>
                  <a:pt x="85" y="14"/>
                  <a:pt x="86" y="15"/>
                </a:cubicBezTo>
                <a:cubicBezTo>
                  <a:pt x="87" y="16"/>
                  <a:pt x="87" y="17"/>
                  <a:pt x="86" y="18"/>
                </a:cubicBezTo>
                <a:cubicBezTo>
                  <a:pt x="78" y="27"/>
                  <a:pt x="78" y="27"/>
                  <a:pt x="78" y="27"/>
                </a:cubicBezTo>
                <a:cubicBezTo>
                  <a:pt x="78" y="27"/>
                  <a:pt x="78" y="27"/>
                  <a:pt x="78" y="27"/>
                </a:cubicBezTo>
                <a:cubicBezTo>
                  <a:pt x="77" y="28"/>
                  <a:pt x="77" y="28"/>
                  <a:pt x="76" y="28"/>
                </a:cubicBezTo>
                <a:close/>
                <a:moveTo>
                  <a:pt x="99" y="48"/>
                </a:moveTo>
                <a:cubicBezTo>
                  <a:pt x="99" y="48"/>
                  <a:pt x="99" y="48"/>
                  <a:pt x="99" y="48"/>
                </a:cubicBezTo>
                <a:cubicBezTo>
                  <a:pt x="86" y="48"/>
                  <a:pt x="86" y="48"/>
                  <a:pt x="86" y="48"/>
                </a:cubicBezTo>
                <a:cubicBezTo>
                  <a:pt x="85" y="48"/>
                  <a:pt x="84" y="49"/>
                  <a:pt x="84" y="50"/>
                </a:cubicBezTo>
                <a:cubicBezTo>
                  <a:pt x="84" y="52"/>
                  <a:pt x="85" y="53"/>
                  <a:pt x="86" y="53"/>
                </a:cubicBezTo>
                <a:cubicBezTo>
                  <a:pt x="99" y="53"/>
                  <a:pt x="99" y="53"/>
                  <a:pt x="99" y="53"/>
                </a:cubicBezTo>
                <a:cubicBezTo>
                  <a:pt x="100" y="53"/>
                  <a:pt x="101" y="52"/>
                  <a:pt x="101" y="50"/>
                </a:cubicBezTo>
                <a:cubicBezTo>
                  <a:pt x="101" y="49"/>
                  <a:pt x="100" y="48"/>
                  <a:pt x="99" y="48"/>
                </a:cubicBezTo>
                <a:close/>
                <a:moveTo>
                  <a:pt x="51" y="109"/>
                </a:moveTo>
                <a:cubicBezTo>
                  <a:pt x="53" y="109"/>
                  <a:pt x="53" y="109"/>
                  <a:pt x="53" y="109"/>
                </a:cubicBezTo>
                <a:cubicBezTo>
                  <a:pt x="60" y="109"/>
                  <a:pt x="66" y="103"/>
                  <a:pt x="66" y="95"/>
                </a:cubicBezTo>
                <a:cubicBezTo>
                  <a:pt x="66" y="73"/>
                  <a:pt x="66" y="73"/>
                  <a:pt x="66" y="73"/>
                </a:cubicBezTo>
                <a:cubicBezTo>
                  <a:pt x="70" y="70"/>
                  <a:pt x="74" y="67"/>
                  <a:pt x="76" y="62"/>
                </a:cubicBezTo>
                <a:cubicBezTo>
                  <a:pt x="76" y="38"/>
                  <a:pt x="76" y="38"/>
                  <a:pt x="76" y="38"/>
                </a:cubicBezTo>
                <a:cubicBezTo>
                  <a:pt x="71" y="29"/>
                  <a:pt x="62" y="22"/>
                  <a:pt x="51" y="22"/>
                </a:cubicBezTo>
                <a:cubicBezTo>
                  <a:pt x="51" y="28"/>
                  <a:pt x="51" y="28"/>
                  <a:pt x="51" y="28"/>
                </a:cubicBezTo>
                <a:cubicBezTo>
                  <a:pt x="57" y="28"/>
                  <a:pt x="62" y="31"/>
                  <a:pt x="66" y="35"/>
                </a:cubicBezTo>
                <a:cubicBezTo>
                  <a:pt x="70" y="39"/>
                  <a:pt x="73" y="44"/>
                  <a:pt x="73" y="50"/>
                </a:cubicBezTo>
                <a:cubicBezTo>
                  <a:pt x="73" y="58"/>
                  <a:pt x="68" y="65"/>
                  <a:pt x="62" y="69"/>
                </a:cubicBezTo>
                <a:cubicBezTo>
                  <a:pt x="62" y="69"/>
                  <a:pt x="62" y="69"/>
                  <a:pt x="62" y="69"/>
                </a:cubicBezTo>
                <a:cubicBezTo>
                  <a:pt x="61" y="70"/>
                  <a:pt x="61" y="71"/>
                  <a:pt x="61" y="72"/>
                </a:cubicBezTo>
                <a:cubicBezTo>
                  <a:pt x="61" y="84"/>
                  <a:pt x="61" y="84"/>
                  <a:pt x="61" y="84"/>
                </a:cubicBezTo>
                <a:cubicBezTo>
                  <a:pt x="51" y="84"/>
                  <a:pt x="51" y="84"/>
                  <a:pt x="51" y="84"/>
                </a:cubicBezTo>
                <a:cubicBezTo>
                  <a:pt x="51" y="109"/>
                  <a:pt x="51" y="109"/>
                  <a:pt x="51" y="109"/>
                </a:cubicBezTo>
                <a:close/>
                <a:moveTo>
                  <a:pt x="76" y="22"/>
                </a:moveTo>
                <a:cubicBezTo>
                  <a:pt x="76" y="28"/>
                  <a:pt x="76" y="28"/>
                  <a:pt x="76" y="28"/>
                </a:cubicBezTo>
                <a:cubicBezTo>
                  <a:pt x="75" y="28"/>
                  <a:pt x="75" y="28"/>
                  <a:pt x="74" y="27"/>
                </a:cubicBezTo>
                <a:cubicBezTo>
                  <a:pt x="73" y="26"/>
                  <a:pt x="73" y="24"/>
                  <a:pt x="74" y="23"/>
                </a:cubicBezTo>
                <a:cubicBezTo>
                  <a:pt x="76" y="22"/>
                  <a:pt x="76" y="22"/>
                  <a:pt x="76" y="22"/>
                </a:cubicBezTo>
                <a:close/>
                <a:moveTo>
                  <a:pt x="76" y="73"/>
                </a:moveTo>
                <a:cubicBezTo>
                  <a:pt x="76" y="79"/>
                  <a:pt x="76" y="79"/>
                  <a:pt x="76" y="79"/>
                </a:cubicBezTo>
                <a:cubicBezTo>
                  <a:pt x="74" y="77"/>
                  <a:pt x="74" y="77"/>
                  <a:pt x="74" y="77"/>
                </a:cubicBezTo>
                <a:cubicBezTo>
                  <a:pt x="73" y="76"/>
                  <a:pt x="73" y="74"/>
                  <a:pt x="74" y="73"/>
                </a:cubicBezTo>
                <a:cubicBezTo>
                  <a:pt x="75" y="73"/>
                  <a:pt x="75" y="73"/>
                  <a:pt x="76" y="73"/>
                </a:cubicBezTo>
                <a:close/>
                <a:moveTo>
                  <a:pt x="51" y="17"/>
                </a:moveTo>
                <a:cubicBezTo>
                  <a:pt x="51" y="0"/>
                  <a:pt x="51" y="0"/>
                  <a:pt x="51" y="0"/>
                </a:cubicBezTo>
                <a:cubicBezTo>
                  <a:pt x="51" y="0"/>
                  <a:pt x="51" y="0"/>
                  <a:pt x="51" y="0"/>
                </a:cubicBezTo>
                <a:cubicBezTo>
                  <a:pt x="52" y="0"/>
                  <a:pt x="53" y="1"/>
                  <a:pt x="53" y="2"/>
                </a:cubicBezTo>
                <a:cubicBezTo>
                  <a:pt x="53" y="15"/>
                  <a:pt x="53" y="15"/>
                  <a:pt x="53" y="15"/>
                </a:cubicBezTo>
                <a:cubicBezTo>
                  <a:pt x="53" y="16"/>
                  <a:pt x="52" y="17"/>
                  <a:pt x="51" y="17"/>
                </a:cubicBezTo>
                <a:cubicBezTo>
                  <a:pt x="51" y="17"/>
                  <a:pt x="51" y="17"/>
                  <a:pt x="51" y="17"/>
                </a:cubicBezTo>
                <a:close/>
                <a:moveTo>
                  <a:pt x="51" y="22"/>
                </a:moveTo>
                <a:cubicBezTo>
                  <a:pt x="40" y="22"/>
                  <a:pt x="30" y="29"/>
                  <a:pt x="26" y="38"/>
                </a:cubicBezTo>
                <a:cubicBezTo>
                  <a:pt x="26" y="62"/>
                  <a:pt x="26" y="62"/>
                  <a:pt x="26" y="62"/>
                </a:cubicBezTo>
                <a:cubicBezTo>
                  <a:pt x="28" y="67"/>
                  <a:pt x="31" y="71"/>
                  <a:pt x="35" y="74"/>
                </a:cubicBezTo>
                <a:cubicBezTo>
                  <a:pt x="35" y="95"/>
                  <a:pt x="35" y="95"/>
                  <a:pt x="35" y="95"/>
                </a:cubicBezTo>
                <a:cubicBezTo>
                  <a:pt x="35" y="103"/>
                  <a:pt x="42" y="109"/>
                  <a:pt x="49" y="109"/>
                </a:cubicBezTo>
                <a:cubicBezTo>
                  <a:pt x="51" y="109"/>
                  <a:pt x="51" y="109"/>
                  <a:pt x="51" y="109"/>
                </a:cubicBezTo>
                <a:cubicBezTo>
                  <a:pt x="51" y="84"/>
                  <a:pt x="51" y="84"/>
                  <a:pt x="51" y="84"/>
                </a:cubicBezTo>
                <a:cubicBezTo>
                  <a:pt x="41" y="84"/>
                  <a:pt x="41" y="84"/>
                  <a:pt x="41" y="84"/>
                </a:cubicBezTo>
                <a:cubicBezTo>
                  <a:pt x="41" y="72"/>
                  <a:pt x="41" y="72"/>
                  <a:pt x="41" y="72"/>
                </a:cubicBezTo>
                <a:cubicBezTo>
                  <a:pt x="41" y="71"/>
                  <a:pt x="41" y="70"/>
                  <a:pt x="40" y="69"/>
                </a:cubicBezTo>
                <a:cubicBezTo>
                  <a:pt x="33" y="66"/>
                  <a:pt x="28" y="58"/>
                  <a:pt x="28" y="50"/>
                </a:cubicBezTo>
                <a:cubicBezTo>
                  <a:pt x="28" y="44"/>
                  <a:pt x="31" y="39"/>
                  <a:pt x="35" y="35"/>
                </a:cubicBezTo>
                <a:cubicBezTo>
                  <a:pt x="39" y="31"/>
                  <a:pt x="44" y="28"/>
                  <a:pt x="51" y="28"/>
                </a:cubicBezTo>
                <a:cubicBezTo>
                  <a:pt x="51" y="22"/>
                  <a:pt x="51" y="22"/>
                  <a:pt x="51" y="22"/>
                </a:cubicBezTo>
                <a:close/>
                <a:moveTo>
                  <a:pt x="51" y="0"/>
                </a:moveTo>
                <a:cubicBezTo>
                  <a:pt x="51" y="17"/>
                  <a:pt x="51" y="17"/>
                  <a:pt x="51" y="17"/>
                </a:cubicBezTo>
                <a:cubicBezTo>
                  <a:pt x="49" y="17"/>
                  <a:pt x="48" y="16"/>
                  <a:pt x="48" y="15"/>
                </a:cubicBezTo>
                <a:cubicBezTo>
                  <a:pt x="48" y="2"/>
                  <a:pt x="48" y="2"/>
                  <a:pt x="48" y="2"/>
                </a:cubicBezTo>
                <a:cubicBezTo>
                  <a:pt x="48" y="1"/>
                  <a:pt x="49" y="0"/>
                  <a:pt x="51" y="0"/>
                </a:cubicBezTo>
                <a:close/>
                <a:moveTo>
                  <a:pt x="26" y="79"/>
                </a:moveTo>
                <a:cubicBezTo>
                  <a:pt x="26" y="73"/>
                  <a:pt x="26" y="73"/>
                  <a:pt x="26" y="73"/>
                </a:cubicBezTo>
                <a:cubicBezTo>
                  <a:pt x="26" y="73"/>
                  <a:pt x="27" y="73"/>
                  <a:pt x="28" y="73"/>
                </a:cubicBezTo>
                <a:cubicBezTo>
                  <a:pt x="29" y="74"/>
                  <a:pt x="29" y="76"/>
                  <a:pt x="28" y="77"/>
                </a:cubicBezTo>
                <a:cubicBezTo>
                  <a:pt x="26" y="79"/>
                  <a:pt x="26" y="79"/>
                  <a:pt x="26" y="79"/>
                </a:cubicBezTo>
                <a:close/>
                <a:moveTo>
                  <a:pt x="26" y="28"/>
                </a:moveTo>
                <a:cubicBezTo>
                  <a:pt x="26" y="21"/>
                  <a:pt x="26" y="21"/>
                  <a:pt x="26" y="21"/>
                </a:cubicBezTo>
                <a:cubicBezTo>
                  <a:pt x="28" y="23"/>
                  <a:pt x="28" y="23"/>
                  <a:pt x="28" y="23"/>
                </a:cubicBezTo>
                <a:cubicBezTo>
                  <a:pt x="29" y="24"/>
                  <a:pt x="29" y="26"/>
                  <a:pt x="28" y="27"/>
                </a:cubicBezTo>
                <a:cubicBezTo>
                  <a:pt x="27" y="28"/>
                  <a:pt x="26" y="28"/>
                  <a:pt x="26" y="28"/>
                </a:cubicBezTo>
                <a:close/>
                <a:moveTo>
                  <a:pt x="26" y="38"/>
                </a:moveTo>
                <a:cubicBezTo>
                  <a:pt x="24" y="42"/>
                  <a:pt x="23" y="46"/>
                  <a:pt x="23" y="50"/>
                </a:cubicBezTo>
                <a:cubicBezTo>
                  <a:pt x="23" y="55"/>
                  <a:pt x="24" y="59"/>
                  <a:pt x="26" y="62"/>
                </a:cubicBezTo>
                <a:cubicBezTo>
                  <a:pt x="26" y="38"/>
                  <a:pt x="26" y="38"/>
                  <a:pt x="26" y="38"/>
                </a:cubicBezTo>
                <a:close/>
                <a:moveTo>
                  <a:pt x="26" y="21"/>
                </a:moveTo>
                <a:cubicBezTo>
                  <a:pt x="26" y="28"/>
                  <a:pt x="26" y="28"/>
                  <a:pt x="26" y="28"/>
                </a:cubicBezTo>
                <a:cubicBezTo>
                  <a:pt x="25" y="28"/>
                  <a:pt x="24" y="27"/>
                  <a:pt x="24" y="27"/>
                </a:cubicBezTo>
                <a:cubicBezTo>
                  <a:pt x="24" y="27"/>
                  <a:pt x="24" y="27"/>
                  <a:pt x="24" y="27"/>
                </a:cubicBezTo>
                <a:cubicBezTo>
                  <a:pt x="15" y="18"/>
                  <a:pt x="15" y="18"/>
                  <a:pt x="15" y="18"/>
                </a:cubicBezTo>
                <a:cubicBezTo>
                  <a:pt x="14" y="17"/>
                  <a:pt x="14" y="16"/>
                  <a:pt x="15" y="15"/>
                </a:cubicBezTo>
                <a:cubicBezTo>
                  <a:pt x="16" y="14"/>
                  <a:pt x="18" y="14"/>
                  <a:pt x="19" y="15"/>
                </a:cubicBezTo>
                <a:cubicBezTo>
                  <a:pt x="26" y="21"/>
                  <a:pt x="26" y="21"/>
                  <a:pt x="26" y="21"/>
                </a:cubicBezTo>
                <a:close/>
                <a:moveTo>
                  <a:pt x="26" y="73"/>
                </a:moveTo>
                <a:cubicBezTo>
                  <a:pt x="26" y="79"/>
                  <a:pt x="26" y="79"/>
                  <a:pt x="26" y="79"/>
                </a:cubicBezTo>
                <a:cubicBezTo>
                  <a:pt x="19" y="86"/>
                  <a:pt x="19" y="86"/>
                  <a:pt x="19" y="86"/>
                </a:cubicBezTo>
                <a:cubicBezTo>
                  <a:pt x="18" y="87"/>
                  <a:pt x="16" y="87"/>
                  <a:pt x="15" y="86"/>
                </a:cubicBezTo>
                <a:cubicBezTo>
                  <a:pt x="14" y="85"/>
                  <a:pt x="14" y="83"/>
                  <a:pt x="15" y="82"/>
                </a:cubicBezTo>
                <a:cubicBezTo>
                  <a:pt x="24" y="73"/>
                  <a:pt x="24" y="73"/>
                  <a:pt x="24" y="73"/>
                </a:cubicBezTo>
                <a:cubicBezTo>
                  <a:pt x="24" y="73"/>
                  <a:pt x="24" y="73"/>
                  <a:pt x="24" y="73"/>
                </a:cubicBezTo>
                <a:cubicBezTo>
                  <a:pt x="24" y="73"/>
                  <a:pt x="25" y="73"/>
                  <a:pt x="26" y="73"/>
                </a:cubicBezTo>
                <a:close/>
                <a:moveTo>
                  <a:pt x="18" y="50"/>
                </a:moveTo>
                <a:cubicBezTo>
                  <a:pt x="18" y="50"/>
                  <a:pt x="18" y="50"/>
                  <a:pt x="18" y="50"/>
                </a:cubicBezTo>
                <a:cubicBezTo>
                  <a:pt x="18" y="49"/>
                  <a:pt x="17" y="48"/>
                  <a:pt x="15" y="48"/>
                </a:cubicBezTo>
                <a:cubicBezTo>
                  <a:pt x="3" y="48"/>
                  <a:pt x="3" y="48"/>
                  <a:pt x="3" y="48"/>
                </a:cubicBezTo>
                <a:cubicBezTo>
                  <a:pt x="2" y="48"/>
                  <a:pt x="0" y="49"/>
                  <a:pt x="0" y="50"/>
                </a:cubicBezTo>
                <a:cubicBezTo>
                  <a:pt x="0" y="52"/>
                  <a:pt x="2" y="53"/>
                  <a:pt x="3" y="53"/>
                </a:cubicBezTo>
                <a:cubicBezTo>
                  <a:pt x="15" y="53"/>
                  <a:pt x="15" y="53"/>
                  <a:pt x="15" y="53"/>
                </a:cubicBezTo>
                <a:cubicBezTo>
                  <a:pt x="17" y="53"/>
                  <a:pt x="18" y="52"/>
                  <a:pt x="18" y="50"/>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9" name="矩形 108"/>
          <p:cNvSpPr/>
          <p:nvPr/>
        </p:nvSpPr>
        <p:spPr>
          <a:xfrm>
            <a:off x="785786" y="857238"/>
            <a:ext cx="5416868" cy="461665"/>
          </a:xfrm>
          <a:prstGeom prst="rect">
            <a:avLst/>
          </a:prstGeom>
        </p:spPr>
        <p:txBody>
          <a:bodyPr wrap="none">
            <a:spAutoFit/>
          </a:bodyPr>
          <a:lstStyle/>
          <a:p>
            <a:r>
              <a:rPr lang="zh-CN" altLang="en-US" sz="2400" b="1" dirty="0" smtClean="0">
                <a:latin typeface="+mn-ea"/>
                <a:ea typeface="+mn-ea"/>
              </a:rPr>
              <a:t>八、已缴纳税款并开具专用发票的处理</a:t>
            </a:r>
          </a:p>
        </p:txBody>
      </p:sp>
      <p:sp>
        <p:nvSpPr>
          <p:cNvPr id="110" name="矩形 109"/>
          <p:cNvSpPr/>
          <p:nvPr/>
        </p:nvSpPr>
        <p:spPr>
          <a:xfrm>
            <a:off x="714348" y="1214428"/>
            <a:ext cx="7687972" cy="3831818"/>
          </a:xfrm>
          <a:prstGeom prst="rect">
            <a:avLst/>
          </a:prstGeom>
        </p:spPr>
        <p:txBody>
          <a:bodyPr wrap="square">
            <a:spAutoFit/>
          </a:bodyPr>
          <a:lstStyle/>
          <a:p>
            <a:pPr>
              <a:lnSpc>
                <a:spcPct val="150000"/>
              </a:lnSpc>
            </a:pPr>
            <a:endParaRPr lang="en-US" altLang="zh-CN" sz="1800" dirty="0" smtClean="0">
              <a:latin typeface="+mn-ea"/>
              <a:ea typeface="+mn-ea"/>
            </a:endParaRPr>
          </a:p>
          <a:p>
            <a:pPr>
              <a:lnSpc>
                <a:spcPct val="150000"/>
              </a:lnSpc>
              <a:buFont typeface="Wingdings" pitchFamily="2" charset="2"/>
              <a:buChar char="Ø"/>
            </a:pPr>
            <a:r>
              <a:rPr lang="zh-CN" altLang="en-US" sz="1800" b="1" dirty="0" smtClean="0">
                <a:solidFill>
                  <a:srgbClr val="FF0000"/>
                </a:solidFill>
                <a:latin typeface="+mn-ea"/>
                <a:ea typeface="+mn-ea"/>
              </a:rPr>
              <a:t>公告明确：</a:t>
            </a:r>
            <a:r>
              <a:rPr lang="zh-CN" altLang="en-US" sz="1800" dirty="0" smtClean="0">
                <a:latin typeface="+mn-ea"/>
                <a:ea typeface="+mn-ea"/>
              </a:rPr>
              <a:t>如果小规模纳税人月销售额未超过</a:t>
            </a:r>
            <a:r>
              <a:rPr lang="en-US" altLang="en-US" sz="1800" dirty="0" smtClean="0">
                <a:latin typeface="+mn-ea"/>
                <a:ea typeface="+mn-ea"/>
              </a:rPr>
              <a:t>10</a:t>
            </a:r>
            <a:r>
              <a:rPr lang="zh-CN" altLang="en-US" sz="1800" dirty="0" smtClean="0">
                <a:latin typeface="+mn-ea"/>
                <a:ea typeface="+mn-ea"/>
              </a:rPr>
              <a:t>万元的，当期因开具增值税专用发票已经缴纳的税款，在增值税专用发票</a:t>
            </a:r>
            <a:r>
              <a:rPr lang="zh-CN" altLang="en-US" sz="1800" b="1" dirty="0" smtClean="0">
                <a:solidFill>
                  <a:srgbClr val="FF0000"/>
                </a:solidFill>
                <a:latin typeface="+mn-ea"/>
                <a:ea typeface="+mn-ea"/>
              </a:rPr>
              <a:t>全部联次追回或者按规定开具红字专用发票后，可以向主管税务机关申请退还已缴纳的增值税。</a:t>
            </a:r>
            <a:endParaRPr lang="en-US" altLang="zh-CN" sz="1800" b="1" dirty="0" smtClean="0">
              <a:solidFill>
                <a:srgbClr val="FF0000"/>
              </a:solidFill>
              <a:latin typeface="+mn-ea"/>
              <a:ea typeface="+mn-ea"/>
            </a:endParaRPr>
          </a:p>
          <a:p>
            <a:pPr>
              <a:lnSpc>
                <a:spcPct val="150000"/>
              </a:lnSpc>
              <a:buFont typeface="Wingdings" pitchFamily="2" charset="2"/>
              <a:buChar char="Ø"/>
            </a:pPr>
            <a:endParaRPr lang="en-US" altLang="zh-CN" sz="1800" dirty="0" smtClean="0">
              <a:latin typeface="+mn-ea"/>
              <a:ea typeface="+mn-ea"/>
            </a:endParaRPr>
          </a:p>
          <a:p>
            <a:pPr>
              <a:lnSpc>
                <a:spcPct val="150000"/>
              </a:lnSpc>
              <a:buFont typeface="Wingdings" pitchFamily="2" charset="2"/>
              <a:buChar char="Ø"/>
            </a:pPr>
            <a:r>
              <a:rPr lang="zh-CN" altLang="en-US" sz="1800" b="1" dirty="0" smtClean="0">
                <a:solidFill>
                  <a:srgbClr val="FF0000"/>
                </a:solidFill>
                <a:latin typeface="+mn-ea"/>
                <a:ea typeface="+mn-ea"/>
              </a:rPr>
              <a:t>适用范围：</a:t>
            </a:r>
            <a:r>
              <a:rPr lang="zh-CN" altLang="en-US" sz="1800" dirty="0" smtClean="0">
                <a:latin typeface="+mn-ea"/>
                <a:ea typeface="+mn-ea"/>
              </a:rPr>
              <a:t>纳税人自行开具或申请代开增值税专用发票</a:t>
            </a:r>
            <a:endParaRPr lang="en-US" altLang="zh-CN" sz="1800" dirty="0" smtClean="0">
              <a:latin typeface="+mn-ea"/>
              <a:ea typeface="+mn-ea"/>
            </a:endParaRPr>
          </a:p>
          <a:p>
            <a:pPr>
              <a:lnSpc>
                <a:spcPct val="150000"/>
              </a:lnSpc>
              <a:buFont typeface="Wingdings" pitchFamily="2" charset="2"/>
              <a:buChar char="Ø"/>
            </a:pPr>
            <a:endParaRPr lang="en-US" altLang="zh-CN" sz="1800" dirty="0" smtClean="0">
              <a:latin typeface="+mn-ea"/>
              <a:ea typeface="+mn-ea"/>
            </a:endParaRPr>
          </a:p>
          <a:p>
            <a:pPr>
              <a:lnSpc>
                <a:spcPct val="150000"/>
              </a:lnSpc>
              <a:buFont typeface="Wingdings" pitchFamily="2" charset="2"/>
              <a:buChar char="Ø"/>
            </a:pPr>
            <a:r>
              <a:rPr lang="zh-CN" altLang="en-US" sz="1800" b="1" dirty="0" smtClean="0">
                <a:solidFill>
                  <a:srgbClr val="FF0000"/>
                </a:solidFill>
                <a:latin typeface="+mn-ea"/>
              </a:rPr>
              <a:t>退税注意事项：</a:t>
            </a:r>
            <a:r>
              <a:rPr lang="zh-CN" altLang="en-US" sz="1800" dirty="0" smtClean="0">
                <a:latin typeface="+mn-ea"/>
              </a:rPr>
              <a:t>建议要求提供受票方主管税务机关出具的未抵扣证明材料</a:t>
            </a:r>
            <a:endParaRPr lang="zh-CN" altLang="en-US" sz="1800" dirty="0" smtClean="0">
              <a:latin typeface="+mn-ea"/>
              <a:ea typeface="+mn-ea"/>
            </a:endParaRPr>
          </a:p>
        </p:txBody>
      </p:sp>
    </p:spTree>
    <p:extLst>
      <p:ext uri="{BB962C8B-B14F-4D97-AF65-F5344CB8AC3E}">
        <p14:creationId xmlns:p14="http://schemas.microsoft.com/office/powerpoint/2010/main" xmlns="" val="1187729632"/>
      </p:ext>
    </p:extLst>
  </p:cSld>
  <p:clrMapOvr>
    <a:masterClrMapping/>
  </p:clrMapOvr>
  <mc:AlternateContent xmlns:mc="http://schemas.openxmlformats.org/markup-compatibility/2006">
    <mc:Choice xmlns:p14="http://schemas.microsoft.com/office/powerpoint/2010/main" xmlns="" Requires="p14">
      <p:transition spd="slow" p14:dur="1400" advTm="0">
        <p14:doors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Effect transition="in" filter="barn(inVertical)">
                                      <p:cBhvr>
                                        <p:cTn id="19" dur="500"/>
                                        <p:tgtEl>
                                          <p:spTgt spid="8"/>
                                        </p:tgtEl>
                                      </p:cBhvr>
                                    </p:animEffect>
                                  </p:childTnLst>
                                </p:cTn>
                              </p:par>
                              <p:par>
                                <p:cTn id="20" presetID="16" presetClass="entr" presetSubtype="21" fill="hold" grpId="0" nodeType="withEffect">
                                  <p:stCondLst>
                                    <p:cond delay="0"/>
                                  </p:stCondLst>
                                  <p:iterate type="lt">
                                    <p:tmPct val="10000"/>
                                  </p:iterate>
                                  <p:childTnLst>
                                    <p:set>
                                      <p:cBhvr>
                                        <p:cTn id="21" dur="1" fill="hold">
                                          <p:stCondLst>
                                            <p:cond delay="0"/>
                                          </p:stCondLst>
                                        </p:cTn>
                                        <p:tgtEl>
                                          <p:spTgt spid="9"/>
                                        </p:tgtEl>
                                        <p:attrNameLst>
                                          <p:attrName>style.visibility</p:attrName>
                                        </p:attrNameLst>
                                      </p:cBhvr>
                                      <p:to>
                                        <p:strVal val="visible"/>
                                      </p:to>
                                    </p:set>
                                    <p:animEffect transition="in" filter="barn(inVertical)">
                                      <p:cBhvr>
                                        <p:cTn id="22" dur="500"/>
                                        <p:tgtEl>
                                          <p:spTgt spid="9"/>
                                        </p:tgtEl>
                                      </p:cBhvr>
                                    </p:animEffect>
                                  </p:childTnLst>
                                </p:cTn>
                              </p:par>
                            </p:childTnLst>
                          </p:cTn>
                        </p:par>
                        <p:par>
                          <p:cTn id="23" fill="hold">
                            <p:stCondLst>
                              <p:cond delay="800"/>
                            </p:stCondLst>
                            <p:childTnLst>
                              <p:par>
                                <p:cTn id="24" presetID="2" presetClass="entr" presetSubtype="4"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500" fill="hold"/>
                                        <p:tgtEl>
                                          <p:spTgt spid="12"/>
                                        </p:tgtEl>
                                        <p:attrNameLst>
                                          <p:attrName>ppt_x</p:attrName>
                                        </p:attrNameLst>
                                      </p:cBhvr>
                                      <p:tavLst>
                                        <p:tav tm="0">
                                          <p:val>
                                            <p:strVal val="#ppt_x"/>
                                          </p:val>
                                        </p:tav>
                                        <p:tav tm="100000">
                                          <p:val>
                                            <p:strVal val="#ppt_x"/>
                                          </p:val>
                                        </p:tav>
                                      </p:tavLst>
                                    </p:anim>
                                    <p:anim calcmode="lin" valueType="num">
                                      <p:cBhvr additive="base">
                                        <p:cTn id="27" dur="500" fill="hold"/>
                                        <p:tgtEl>
                                          <p:spTgt spid="12"/>
                                        </p:tgtEl>
                                        <p:attrNameLst>
                                          <p:attrName>ppt_y</p:attrName>
                                        </p:attrNameLst>
                                      </p:cBhvr>
                                      <p:tavLst>
                                        <p:tav tm="0">
                                          <p:val>
                                            <p:strVal val="1+#ppt_h/2"/>
                                          </p:val>
                                        </p:tav>
                                        <p:tav tm="100000">
                                          <p:val>
                                            <p:strVal val="#ppt_y"/>
                                          </p:val>
                                        </p:tav>
                                      </p:tavLst>
                                    </p:anim>
                                  </p:childTnLst>
                                </p:cTn>
                              </p:par>
                            </p:childTnLst>
                          </p:cTn>
                        </p:par>
                        <p:par>
                          <p:cTn id="28" fill="hold">
                            <p:stCondLst>
                              <p:cond delay="1300"/>
                            </p:stCondLst>
                            <p:childTnLst>
                              <p:par>
                                <p:cTn id="29" presetID="2" presetClass="entr" presetSubtype="4"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par>
                          <p:cTn id="33" fill="hold">
                            <p:stCondLst>
                              <p:cond delay="1800"/>
                            </p:stCondLst>
                            <p:childTnLst>
                              <p:par>
                                <p:cTn id="34" presetID="2" presetClass="entr" presetSubtype="4"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additive="base">
                                        <p:cTn id="36" dur="500" fill="hold"/>
                                        <p:tgtEl>
                                          <p:spTgt spid="11"/>
                                        </p:tgtEl>
                                        <p:attrNameLst>
                                          <p:attrName>ppt_x</p:attrName>
                                        </p:attrNameLst>
                                      </p:cBhvr>
                                      <p:tavLst>
                                        <p:tav tm="0">
                                          <p:val>
                                            <p:strVal val="#ppt_x"/>
                                          </p:val>
                                        </p:tav>
                                        <p:tav tm="100000">
                                          <p:val>
                                            <p:strVal val="#ppt_x"/>
                                          </p:val>
                                        </p:tav>
                                      </p:tavLst>
                                    </p:anim>
                                    <p:anim calcmode="lin" valueType="num">
                                      <p:cBhvr additive="base">
                                        <p:cTn id="37" dur="500" fill="hold"/>
                                        <p:tgtEl>
                                          <p:spTgt spid="11"/>
                                        </p:tgtEl>
                                        <p:attrNameLst>
                                          <p:attrName>ppt_y</p:attrName>
                                        </p:attrNameLst>
                                      </p:cBhvr>
                                      <p:tavLst>
                                        <p:tav tm="0">
                                          <p:val>
                                            <p:strVal val="1+#ppt_h/2"/>
                                          </p:val>
                                        </p:tav>
                                        <p:tav tm="100000">
                                          <p:val>
                                            <p:strVal val="#ppt_y"/>
                                          </p:val>
                                        </p:tav>
                                      </p:tavLst>
                                    </p:anim>
                                  </p:childTnLst>
                                </p:cTn>
                              </p:par>
                            </p:childTnLst>
                          </p:cTn>
                        </p:par>
                        <p:par>
                          <p:cTn id="38" fill="hold">
                            <p:stCondLst>
                              <p:cond delay="2300"/>
                            </p:stCondLst>
                            <p:childTnLst>
                              <p:par>
                                <p:cTn id="39" presetID="2" presetClass="entr" presetSubtype="2"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500" fill="hold"/>
                                        <p:tgtEl>
                                          <p:spTgt spid="13"/>
                                        </p:tgtEl>
                                        <p:attrNameLst>
                                          <p:attrName>ppt_x</p:attrName>
                                        </p:attrNameLst>
                                      </p:cBhvr>
                                      <p:tavLst>
                                        <p:tav tm="0">
                                          <p:val>
                                            <p:strVal val="1+#ppt_w/2"/>
                                          </p:val>
                                        </p:tav>
                                        <p:tav tm="100000">
                                          <p:val>
                                            <p:strVal val="#ppt_x"/>
                                          </p:val>
                                        </p:tav>
                                      </p:tavLst>
                                    </p:anim>
                                    <p:anim calcmode="lin" valueType="num">
                                      <p:cBhvr additive="base">
                                        <p:cTn id="42" dur="500" fill="hold"/>
                                        <p:tgtEl>
                                          <p:spTgt spid="13"/>
                                        </p:tgtEl>
                                        <p:attrNameLst>
                                          <p:attrName>ppt_y</p:attrName>
                                        </p:attrNameLst>
                                      </p:cBhvr>
                                      <p:tavLst>
                                        <p:tav tm="0">
                                          <p:val>
                                            <p:strVal val="#ppt_y"/>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additive="base">
                                        <p:cTn id="45" dur="500" fill="hold"/>
                                        <p:tgtEl>
                                          <p:spTgt spid="14"/>
                                        </p:tgtEl>
                                        <p:attrNameLst>
                                          <p:attrName>ppt_x</p:attrName>
                                        </p:attrNameLst>
                                      </p:cBhvr>
                                      <p:tavLst>
                                        <p:tav tm="0">
                                          <p:val>
                                            <p:strVal val="#ppt_x"/>
                                          </p:val>
                                        </p:tav>
                                        <p:tav tm="100000">
                                          <p:val>
                                            <p:strVal val="#ppt_x"/>
                                          </p:val>
                                        </p:tav>
                                      </p:tavLst>
                                    </p:anim>
                                    <p:anim calcmode="lin" valueType="num">
                                      <p:cBhvr additive="base">
                                        <p:cTn id="46" dur="500" fill="hold"/>
                                        <p:tgtEl>
                                          <p:spTgt spid="14"/>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additive="base">
                                        <p:cTn id="49" dur="500" fill="hold"/>
                                        <p:tgtEl>
                                          <p:spTgt spid="15"/>
                                        </p:tgtEl>
                                        <p:attrNameLst>
                                          <p:attrName>ppt_x</p:attrName>
                                        </p:attrNameLst>
                                      </p:cBhvr>
                                      <p:tavLst>
                                        <p:tav tm="0">
                                          <p:val>
                                            <p:strVal val="#ppt_x"/>
                                          </p:val>
                                        </p:tav>
                                        <p:tav tm="100000">
                                          <p:val>
                                            <p:strVal val="#ppt_x"/>
                                          </p:val>
                                        </p:tav>
                                      </p:tavLst>
                                    </p:anim>
                                    <p:anim calcmode="lin" valueType="num">
                                      <p:cBhvr additive="base">
                                        <p:cTn id="50" dur="500" fill="hold"/>
                                        <p:tgtEl>
                                          <p:spTgt spid="15"/>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16"/>
                                        </p:tgtEl>
                                        <p:attrNameLst>
                                          <p:attrName>style.visibility</p:attrName>
                                        </p:attrNameLst>
                                      </p:cBhvr>
                                      <p:to>
                                        <p:strVal val="visible"/>
                                      </p:to>
                                    </p:set>
                                    <p:anim calcmode="lin" valueType="num">
                                      <p:cBhvr additive="base">
                                        <p:cTn id="53" dur="500" fill="hold"/>
                                        <p:tgtEl>
                                          <p:spTgt spid="16"/>
                                        </p:tgtEl>
                                        <p:attrNameLst>
                                          <p:attrName>ppt_x</p:attrName>
                                        </p:attrNameLst>
                                      </p:cBhvr>
                                      <p:tavLst>
                                        <p:tav tm="0">
                                          <p:val>
                                            <p:strVal val="#ppt_x"/>
                                          </p:val>
                                        </p:tav>
                                        <p:tav tm="100000">
                                          <p:val>
                                            <p:strVal val="#ppt_x"/>
                                          </p:val>
                                        </p:tav>
                                      </p:tavLst>
                                    </p:anim>
                                    <p:anim calcmode="lin" valueType="num">
                                      <p:cBhvr additive="base">
                                        <p:cTn id="54" dur="500" fill="hold"/>
                                        <p:tgtEl>
                                          <p:spTgt spid="16"/>
                                        </p:tgtEl>
                                        <p:attrNameLst>
                                          <p:attrName>ppt_y</p:attrName>
                                        </p:attrNameLst>
                                      </p:cBhvr>
                                      <p:tavLst>
                                        <p:tav tm="0">
                                          <p:val>
                                            <p:strVal val="1+#ppt_h/2"/>
                                          </p:val>
                                        </p:tav>
                                        <p:tav tm="100000">
                                          <p:val>
                                            <p:strVal val="#ppt_y"/>
                                          </p:val>
                                        </p:tav>
                                      </p:tavLst>
                                    </p:anim>
                                  </p:childTnLst>
                                </p:cTn>
                              </p:par>
                              <p:par>
                                <p:cTn id="55" presetID="2" presetClass="entr" presetSubtype="3" fill="hold" grpId="0" nodeType="with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additive="base">
                                        <p:cTn id="57" dur="500" fill="hold"/>
                                        <p:tgtEl>
                                          <p:spTgt spid="17"/>
                                        </p:tgtEl>
                                        <p:attrNameLst>
                                          <p:attrName>ppt_x</p:attrName>
                                        </p:attrNameLst>
                                      </p:cBhvr>
                                      <p:tavLst>
                                        <p:tav tm="0">
                                          <p:val>
                                            <p:strVal val="1+#ppt_w/2"/>
                                          </p:val>
                                        </p:tav>
                                        <p:tav tm="100000">
                                          <p:val>
                                            <p:strVal val="#ppt_x"/>
                                          </p:val>
                                        </p:tav>
                                      </p:tavLst>
                                    </p:anim>
                                    <p:anim calcmode="lin" valueType="num">
                                      <p:cBhvr additive="base">
                                        <p:cTn id="58" dur="500" fill="hold"/>
                                        <p:tgtEl>
                                          <p:spTgt spid="17"/>
                                        </p:tgtEl>
                                        <p:attrNameLst>
                                          <p:attrName>ppt_y</p:attrName>
                                        </p:attrNameLst>
                                      </p:cBhvr>
                                      <p:tavLst>
                                        <p:tav tm="0">
                                          <p:val>
                                            <p:strVal val="0-#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18"/>
                                        </p:tgtEl>
                                        <p:attrNameLst>
                                          <p:attrName>style.visibility</p:attrName>
                                        </p:attrNameLst>
                                      </p:cBhvr>
                                      <p:to>
                                        <p:strVal val="visible"/>
                                      </p:to>
                                    </p:set>
                                    <p:anim calcmode="lin" valueType="num">
                                      <p:cBhvr additive="base">
                                        <p:cTn id="61" dur="500" fill="hold"/>
                                        <p:tgtEl>
                                          <p:spTgt spid="18"/>
                                        </p:tgtEl>
                                        <p:attrNameLst>
                                          <p:attrName>ppt_x</p:attrName>
                                        </p:attrNameLst>
                                      </p:cBhvr>
                                      <p:tavLst>
                                        <p:tav tm="0">
                                          <p:val>
                                            <p:strVal val="#ppt_x"/>
                                          </p:val>
                                        </p:tav>
                                        <p:tav tm="100000">
                                          <p:val>
                                            <p:strVal val="#ppt_x"/>
                                          </p:val>
                                        </p:tav>
                                      </p:tavLst>
                                    </p:anim>
                                    <p:anim calcmode="lin" valueType="num">
                                      <p:cBhvr additive="base">
                                        <p:cTn id="62" dur="500" fill="hold"/>
                                        <p:tgtEl>
                                          <p:spTgt spid="18"/>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9"/>
                                        </p:tgtEl>
                                        <p:attrNameLst>
                                          <p:attrName>style.visibility</p:attrName>
                                        </p:attrNameLst>
                                      </p:cBhvr>
                                      <p:to>
                                        <p:strVal val="visible"/>
                                      </p:to>
                                    </p:set>
                                    <p:anim calcmode="lin" valueType="num">
                                      <p:cBhvr additive="base">
                                        <p:cTn id="65" dur="500" fill="hold"/>
                                        <p:tgtEl>
                                          <p:spTgt spid="19"/>
                                        </p:tgtEl>
                                        <p:attrNameLst>
                                          <p:attrName>ppt_x</p:attrName>
                                        </p:attrNameLst>
                                      </p:cBhvr>
                                      <p:tavLst>
                                        <p:tav tm="0">
                                          <p:val>
                                            <p:strVal val="#ppt_x"/>
                                          </p:val>
                                        </p:tav>
                                        <p:tav tm="100000">
                                          <p:val>
                                            <p:strVal val="#ppt_x"/>
                                          </p:val>
                                        </p:tav>
                                      </p:tavLst>
                                    </p:anim>
                                    <p:anim calcmode="lin" valueType="num">
                                      <p:cBhvr additive="base">
                                        <p:cTn id="66" dur="500" fill="hold"/>
                                        <p:tgtEl>
                                          <p:spTgt spid="19"/>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20"/>
                                        </p:tgtEl>
                                        <p:attrNameLst>
                                          <p:attrName>style.visibility</p:attrName>
                                        </p:attrNameLst>
                                      </p:cBhvr>
                                      <p:to>
                                        <p:strVal val="visible"/>
                                      </p:to>
                                    </p:set>
                                    <p:anim calcmode="lin" valueType="num">
                                      <p:cBhvr additive="base">
                                        <p:cTn id="69" dur="500" fill="hold"/>
                                        <p:tgtEl>
                                          <p:spTgt spid="20"/>
                                        </p:tgtEl>
                                        <p:attrNameLst>
                                          <p:attrName>ppt_x</p:attrName>
                                        </p:attrNameLst>
                                      </p:cBhvr>
                                      <p:tavLst>
                                        <p:tav tm="0">
                                          <p:val>
                                            <p:strVal val="#ppt_x"/>
                                          </p:val>
                                        </p:tav>
                                        <p:tav tm="100000">
                                          <p:val>
                                            <p:strVal val="#ppt_x"/>
                                          </p:val>
                                        </p:tav>
                                      </p:tavLst>
                                    </p:anim>
                                    <p:anim calcmode="lin" valueType="num">
                                      <p:cBhvr additive="base">
                                        <p:cTn id="70" dur="500" fill="hold"/>
                                        <p:tgtEl>
                                          <p:spTgt spid="20"/>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21"/>
                                        </p:tgtEl>
                                        <p:attrNameLst>
                                          <p:attrName>style.visibility</p:attrName>
                                        </p:attrNameLst>
                                      </p:cBhvr>
                                      <p:to>
                                        <p:strVal val="visible"/>
                                      </p:to>
                                    </p:set>
                                    <p:anim calcmode="lin" valueType="num">
                                      <p:cBhvr additive="base">
                                        <p:cTn id="73" dur="500" fill="hold"/>
                                        <p:tgtEl>
                                          <p:spTgt spid="21"/>
                                        </p:tgtEl>
                                        <p:attrNameLst>
                                          <p:attrName>ppt_x</p:attrName>
                                        </p:attrNameLst>
                                      </p:cBhvr>
                                      <p:tavLst>
                                        <p:tav tm="0">
                                          <p:val>
                                            <p:strVal val="#ppt_x"/>
                                          </p:val>
                                        </p:tav>
                                        <p:tav tm="100000">
                                          <p:val>
                                            <p:strVal val="#ppt_x"/>
                                          </p:val>
                                        </p:tav>
                                      </p:tavLst>
                                    </p:anim>
                                    <p:anim calcmode="lin" valueType="num">
                                      <p:cBhvr additive="base">
                                        <p:cTn id="74" dur="500" fill="hold"/>
                                        <p:tgtEl>
                                          <p:spTgt spid="21"/>
                                        </p:tgtEl>
                                        <p:attrNameLst>
                                          <p:attrName>ppt_y</p:attrName>
                                        </p:attrNameLst>
                                      </p:cBhvr>
                                      <p:tavLst>
                                        <p:tav tm="0">
                                          <p:val>
                                            <p:strVal val="1+#ppt_h/2"/>
                                          </p:val>
                                        </p:tav>
                                        <p:tav tm="100000">
                                          <p:val>
                                            <p:strVal val="#ppt_y"/>
                                          </p:val>
                                        </p:tav>
                                      </p:tavLst>
                                    </p:anim>
                                  </p:childTnLst>
                                </p:cTn>
                              </p:par>
                              <p:par>
                                <p:cTn id="75" presetID="2" presetClass="entr" presetSubtype="6" fill="hold" nodeType="withEffect">
                                  <p:stCondLst>
                                    <p:cond delay="0"/>
                                  </p:stCondLst>
                                  <p:childTnLst>
                                    <p:set>
                                      <p:cBhvr>
                                        <p:cTn id="76" dur="1" fill="hold">
                                          <p:stCondLst>
                                            <p:cond delay="0"/>
                                          </p:stCondLst>
                                        </p:cTn>
                                        <p:tgtEl>
                                          <p:spTgt spid="22"/>
                                        </p:tgtEl>
                                        <p:attrNameLst>
                                          <p:attrName>style.visibility</p:attrName>
                                        </p:attrNameLst>
                                      </p:cBhvr>
                                      <p:to>
                                        <p:strVal val="visible"/>
                                      </p:to>
                                    </p:set>
                                    <p:anim calcmode="lin" valueType="num">
                                      <p:cBhvr additive="base">
                                        <p:cTn id="77" dur="500" fill="hold"/>
                                        <p:tgtEl>
                                          <p:spTgt spid="22"/>
                                        </p:tgtEl>
                                        <p:attrNameLst>
                                          <p:attrName>ppt_x</p:attrName>
                                        </p:attrNameLst>
                                      </p:cBhvr>
                                      <p:tavLst>
                                        <p:tav tm="0">
                                          <p:val>
                                            <p:strVal val="1+#ppt_w/2"/>
                                          </p:val>
                                        </p:tav>
                                        <p:tav tm="100000">
                                          <p:val>
                                            <p:strVal val="#ppt_x"/>
                                          </p:val>
                                        </p:tav>
                                      </p:tavLst>
                                    </p:anim>
                                    <p:anim calcmode="lin" valueType="num">
                                      <p:cBhvr additive="base">
                                        <p:cTn id="78" dur="500" fill="hold"/>
                                        <p:tgtEl>
                                          <p:spTgt spid="22"/>
                                        </p:tgtEl>
                                        <p:attrNameLst>
                                          <p:attrName>ppt_y</p:attrName>
                                        </p:attrNameLst>
                                      </p:cBhvr>
                                      <p:tavLst>
                                        <p:tav tm="0">
                                          <p:val>
                                            <p:strVal val="1+#ppt_h/2"/>
                                          </p:val>
                                        </p:tav>
                                        <p:tav tm="100000">
                                          <p:val>
                                            <p:strVal val="#ppt_y"/>
                                          </p:val>
                                        </p:tav>
                                      </p:tavLst>
                                    </p:anim>
                                  </p:childTnLst>
                                </p:cTn>
                              </p:par>
                              <p:par>
                                <p:cTn id="79" presetID="2" presetClass="entr" presetSubtype="6" fill="hold" grpId="0" nodeType="withEffect">
                                  <p:stCondLst>
                                    <p:cond delay="0"/>
                                  </p:stCondLst>
                                  <p:childTnLst>
                                    <p:set>
                                      <p:cBhvr>
                                        <p:cTn id="80" dur="1" fill="hold">
                                          <p:stCondLst>
                                            <p:cond delay="0"/>
                                          </p:stCondLst>
                                        </p:cTn>
                                        <p:tgtEl>
                                          <p:spTgt spid="29"/>
                                        </p:tgtEl>
                                        <p:attrNameLst>
                                          <p:attrName>style.visibility</p:attrName>
                                        </p:attrNameLst>
                                      </p:cBhvr>
                                      <p:to>
                                        <p:strVal val="visible"/>
                                      </p:to>
                                    </p:set>
                                    <p:anim calcmode="lin" valueType="num">
                                      <p:cBhvr additive="base">
                                        <p:cTn id="81" dur="500" fill="hold"/>
                                        <p:tgtEl>
                                          <p:spTgt spid="29"/>
                                        </p:tgtEl>
                                        <p:attrNameLst>
                                          <p:attrName>ppt_x</p:attrName>
                                        </p:attrNameLst>
                                      </p:cBhvr>
                                      <p:tavLst>
                                        <p:tav tm="0">
                                          <p:val>
                                            <p:strVal val="1+#ppt_w/2"/>
                                          </p:val>
                                        </p:tav>
                                        <p:tav tm="100000">
                                          <p:val>
                                            <p:strVal val="#ppt_x"/>
                                          </p:val>
                                        </p:tav>
                                      </p:tavLst>
                                    </p:anim>
                                    <p:anim calcmode="lin" valueType="num">
                                      <p:cBhvr additive="base">
                                        <p:cTn id="82" dur="500" fill="hold"/>
                                        <p:tgtEl>
                                          <p:spTgt spid="29"/>
                                        </p:tgtEl>
                                        <p:attrNameLst>
                                          <p:attrName>ppt_y</p:attrName>
                                        </p:attrNameLst>
                                      </p:cBhvr>
                                      <p:tavLst>
                                        <p:tav tm="0">
                                          <p:val>
                                            <p:strVal val="1+#ppt_h/2"/>
                                          </p:val>
                                        </p:tav>
                                        <p:tav tm="100000">
                                          <p:val>
                                            <p:strVal val="#ppt_y"/>
                                          </p:val>
                                        </p:tav>
                                      </p:tavLst>
                                    </p:anim>
                                  </p:childTnLst>
                                </p:cTn>
                              </p:par>
                              <p:par>
                                <p:cTn id="83" presetID="2" presetClass="entr" presetSubtype="4" fill="hold" grpId="0" nodeType="withEffect">
                                  <p:stCondLst>
                                    <p:cond delay="0"/>
                                  </p:stCondLst>
                                  <p:childTnLst>
                                    <p:set>
                                      <p:cBhvr>
                                        <p:cTn id="84" dur="1" fill="hold">
                                          <p:stCondLst>
                                            <p:cond delay="0"/>
                                          </p:stCondLst>
                                        </p:cTn>
                                        <p:tgtEl>
                                          <p:spTgt spid="30"/>
                                        </p:tgtEl>
                                        <p:attrNameLst>
                                          <p:attrName>style.visibility</p:attrName>
                                        </p:attrNameLst>
                                      </p:cBhvr>
                                      <p:to>
                                        <p:strVal val="visible"/>
                                      </p:to>
                                    </p:set>
                                    <p:anim calcmode="lin" valueType="num">
                                      <p:cBhvr additive="base">
                                        <p:cTn id="85" dur="500" fill="hold"/>
                                        <p:tgtEl>
                                          <p:spTgt spid="30"/>
                                        </p:tgtEl>
                                        <p:attrNameLst>
                                          <p:attrName>ppt_x</p:attrName>
                                        </p:attrNameLst>
                                      </p:cBhvr>
                                      <p:tavLst>
                                        <p:tav tm="0">
                                          <p:val>
                                            <p:strVal val="#ppt_x"/>
                                          </p:val>
                                        </p:tav>
                                        <p:tav tm="100000">
                                          <p:val>
                                            <p:strVal val="#ppt_x"/>
                                          </p:val>
                                        </p:tav>
                                      </p:tavLst>
                                    </p:anim>
                                    <p:anim calcmode="lin" valueType="num">
                                      <p:cBhvr additive="base">
                                        <p:cTn id="86" dur="500" fill="hold"/>
                                        <p:tgtEl>
                                          <p:spTgt spid="30"/>
                                        </p:tgtEl>
                                        <p:attrNameLst>
                                          <p:attrName>ppt_y</p:attrName>
                                        </p:attrNameLst>
                                      </p:cBhvr>
                                      <p:tavLst>
                                        <p:tav tm="0">
                                          <p:val>
                                            <p:strVal val="1+#ppt_h/2"/>
                                          </p:val>
                                        </p:tav>
                                        <p:tav tm="100000">
                                          <p:val>
                                            <p:strVal val="#ppt_y"/>
                                          </p:val>
                                        </p:tav>
                                      </p:tavLst>
                                    </p:anim>
                                  </p:childTnLst>
                                </p:cTn>
                              </p:par>
                              <p:par>
                                <p:cTn id="87" presetID="2" presetClass="entr" presetSubtype="4" fill="hold" grpId="0" nodeType="withEffect">
                                  <p:stCondLst>
                                    <p:cond delay="0"/>
                                  </p:stCondLst>
                                  <p:childTnLst>
                                    <p:set>
                                      <p:cBhvr>
                                        <p:cTn id="88" dur="1" fill="hold">
                                          <p:stCondLst>
                                            <p:cond delay="0"/>
                                          </p:stCondLst>
                                        </p:cTn>
                                        <p:tgtEl>
                                          <p:spTgt spid="31"/>
                                        </p:tgtEl>
                                        <p:attrNameLst>
                                          <p:attrName>style.visibility</p:attrName>
                                        </p:attrNameLst>
                                      </p:cBhvr>
                                      <p:to>
                                        <p:strVal val="visible"/>
                                      </p:to>
                                    </p:set>
                                    <p:anim calcmode="lin" valueType="num">
                                      <p:cBhvr additive="base">
                                        <p:cTn id="89" dur="500" fill="hold"/>
                                        <p:tgtEl>
                                          <p:spTgt spid="31"/>
                                        </p:tgtEl>
                                        <p:attrNameLst>
                                          <p:attrName>ppt_x</p:attrName>
                                        </p:attrNameLst>
                                      </p:cBhvr>
                                      <p:tavLst>
                                        <p:tav tm="0">
                                          <p:val>
                                            <p:strVal val="#ppt_x"/>
                                          </p:val>
                                        </p:tav>
                                        <p:tav tm="100000">
                                          <p:val>
                                            <p:strVal val="#ppt_x"/>
                                          </p:val>
                                        </p:tav>
                                      </p:tavLst>
                                    </p:anim>
                                    <p:anim calcmode="lin" valueType="num">
                                      <p:cBhvr additive="base">
                                        <p:cTn id="90" dur="500" fill="hold"/>
                                        <p:tgtEl>
                                          <p:spTgt spid="31"/>
                                        </p:tgtEl>
                                        <p:attrNameLst>
                                          <p:attrName>ppt_y</p:attrName>
                                        </p:attrNameLst>
                                      </p:cBhvr>
                                      <p:tavLst>
                                        <p:tav tm="0">
                                          <p:val>
                                            <p:strVal val="1+#ppt_h/2"/>
                                          </p:val>
                                        </p:tav>
                                        <p:tav tm="100000">
                                          <p:val>
                                            <p:strVal val="#ppt_y"/>
                                          </p:val>
                                        </p:tav>
                                      </p:tavLst>
                                    </p:anim>
                                  </p:childTnLst>
                                </p:cTn>
                              </p:par>
                              <p:par>
                                <p:cTn id="91" presetID="2" presetClass="entr" presetSubtype="4" fill="hold" grpId="0" nodeType="withEffect">
                                  <p:stCondLst>
                                    <p:cond delay="0"/>
                                  </p:stCondLst>
                                  <p:childTnLst>
                                    <p:set>
                                      <p:cBhvr>
                                        <p:cTn id="92" dur="1" fill="hold">
                                          <p:stCondLst>
                                            <p:cond delay="0"/>
                                          </p:stCondLst>
                                        </p:cTn>
                                        <p:tgtEl>
                                          <p:spTgt spid="32"/>
                                        </p:tgtEl>
                                        <p:attrNameLst>
                                          <p:attrName>style.visibility</p:attrName>
                                        </p:attrNameLst>
                                      </p:cBhvr>
                                      <p:to>
                                        <p:strVal val="visible"/>
                                      </p:to>
                                    </p:set>
                                    <p:anim calcmode="lin" valueType="num">
                                      <p:cBhvr additive="base">
                                        <p:cTn id="93" dur="500" fill="hold"/>
                                        <p:tgtEl>
                                          <p:spTgt spid="32"/>
                                        </p:tgtEl>
                                        <p:attrNameLst>
                                          <p:attrName>ppt_x</p:attrName>
                                        </p:attrNameLst>
                                      </p:cBhvr>
                                      <p:tavLst>
                                        <p:tav tm="0">
                                          <p:val>
                                            <p:strVal val="#ppt_x"/>
                                          </p:val>
                                        </p:tav>
                                        <p:tav tm="100000">
                                          <p:val>
                                            <p:strVal val="#ppt_x"/>
                                          </p:val>
                                        </p:tav>
                                      </p:tavLst>
                                    </p:anim>
                                    <p:anim calcmode="lin" valueType="num">
                                      <p:cBhvr additive="base">
                                        <p:cTn id="94" dur="500" fill="hold"/>
                                        <p:tgtEl>
                                          <p:spTgt spid="32"/>
                                        </p:tgtEl>
                                        <p:attrNameLst>
                                          <p:attrName>ppt_y</p:attrName>
                                        </p:attrNameLst>
                                      </p:cBhvr>
                                      <p:tavLst>
                                        <p:tav tm="0">
                                          <p:val>
                                            <p:strVal val="1+#ppt_h/2"/>
                                          </p:val>
                                        </p:tav>
                                        <p:tav tm="100000">
                                          <p:val>
                                            <p:strVal val="#ppt_y"/>
                                          </p:val>
                                        </p:tav>
                                      </p:tavLst>
                                    </p:anim>
                                  </p:childTnLst>
                                </p:cTn>
                              </p:par>
                              <p:par>
                                <p:cTn id="95" presetID="2" presetClass="entr" presetSubtype="4" fill="hold" grpId="0" nodeType="withEffect">
                                  <p:stCondLst>
                                    <p:cond delay="0"/>
                                  </p:stCondLst>
                                  <p:childTnLst>
                                    <p:set>
                                      <p:cBhvr>
                                        <p:cTn id="96" dur="1" fill="hold">
                                          <p:stCondLst>
                                            <p:cond delay="0"/>
                                          </p:stCondLst>
                                        </p:cTn>
                                        <p:tgtEl>
                                          <p:spTgt spid="33"/>
                                        </p:tgtEl>
                                        <p:attrNameLst>
                                          <p:attrName>style.visibility</p:attrName>
                                        </p:attrNameLst>
                                      </p:cBhvr>
                                      <p:to>
                                        <p:strVal val="visible"/>
                                      </p:to>
                                    </p:set>
                                    <p:anim calcmode="lin" valueType="num">
                                      <p:cBhvr additive="base">
                                        <p:cTn id="97" dur="500" fill="hold"/>
                                        <p:tgtEl>
                                          <p:spTgt spid="33"/>
                                        </p:tgtEl>
                                        <p:attrNameLst>
                                          <p:attrName>ppt_x</p:attrName>
                                        </p:attrNameLst>
                                      </p:cBhvr>
                                      <p:tavLst>
                                        <p:tav tm="0">
                                          <p:val>
                                            <p:strVal val="#ppt_x"/>
                                          </p:val>
                                        </p:tav>
                                        <p:tav tm="100000">
                                          <p:val>
                                            <p:strVal val="#ppt_x"/>
                                          </p:val>
                                        </p:tav>
                                      </p:tavLst>
                                    </p:anim>
                                    <p:anim calcmode="lin" valueType="num">
                                      <p:cBhvr additive="base">
                                        <p:cTn id="98" dur="500" fill="hold"/>
                                        <p:tgtEl>
                                          <p:spTgt spid="33"/>
                                        </p:tgtEl>
                                        <p:attrNameLst>
                                          <p:attrName>ppt_y</p:attrName>
                                        </p:attrNameLst>
                                      </p:cBhvr>
                                      <p:tavLst>
                                        <p:tav tm="0">
                                          <p:val>
                                            <p:strVal val="1+#ppt_h/2"/>
                                          </p:val>
                                        </p:tav>
                                        <p:tav tm="100000">
                                          <p:val>
                                            <p:strVal val="#ppt_y"/>
                                          </p:val>
                                        </p:tav>
                                      </p:tavLst>
                                    </p:anim>
                                  </p:childTnLst>
                                </p:cTn>
                              </p:par>
                              <p:par>
                                <p:cTn id="99" presetID="2" presetClass="entr" presetSubtype="4" fill="hold" grpId="0" nodeType="withEffect">
                                  <p:stCondLst>
                                    <p:cond delay="0"/>
                                  </p:stCondLst>
                                  <p:childTnLst>
                                    <p:set>
                                      <p:cBhvr>
                                        <p:cTn id="100" dur="1" fill="hold">
                                          <p:stCondLst>
                                            <p:cond delay="0"/>
                                          </p:stCondLst>
                                        </p:cTn>
                                        <p:tgtEl>
                                          <p:spTgt spid="34"/>
                                        </p:tgtEl>
                                        <p:attrNameLst>
                                          <p:attrName>style.visibility</p:attrName>
                                        </p:attrNameLst>
                                      </p:cBhvr>
                                      <p:to>
                                        <p:strVal val="visible"/>
                                      </p:to>
                                    </p:set>
                                    <p:anim calcmode="lin" valueType="num">
                                      <p:cBhvr additive="base">
                                        <p:cTn id="101" dur="500" fill="hold"/>
                                        <p:tgtEl>
                                          <p:spTgt spid="34"/>
                                        </p:tgtEl>
                                        <p:attrNameLst>
                                          <p:attrName>ppt_x</p:attrName>
                                        </p:attrNameLst>
                                      </p:cBhvr>
                                      <p:tavLst>
                                        <p:tav tm="0">
                                          <p:val>
                                            <p:strVal val="#ppt_x"/>
                                          </p:val>
                                        </p:tav>
                                        <p:tav tm="100000">
                                          <p:val>
                                            <p:strVal val="#ppt_x"/>
                                          </p:val>
                                        </p:tav>
                                      </p:tavLst>
                                    </p:anim>
                                    <p:anim calcmode="lin" valueType="num">
                                      <p:cBhvr additive="base">
                                        <p:cTn id="102" dur="500" fill="hold"/>
                                        <p:tgtEl>
                                          <p:spTgt spid="34"/>
                                        </p:tgtEl>
                                        <p:attrNameLst>
                                          <p:attrName>ppt_y</p:attrName>
                                        </p:attrNameLst>
                                      </p:cBhvr>
                                      <p:tavLst>
                                        <p:tav tm="0">
                                          <p:val>
                                            <p:strVal val="1+#ppt_h/2"/>
                                          </p:val>
                                        </p:tav>
                                        <p:tav tm="100000">
                                          <p:val>
                                            <p:strVal val="#ppt_y"/>
                                          </p:val>
                                        </p:tav>
                                      </p:tavLst>
                                    </p:anim>
                                  </p:childTnLst>
                                </p:cTn>
                              </p:par>
                              <p:par>
                                <p:cTn id="103" presetID="2" presetClass="entr" presetSubtype="4" fill="hold" grpId="0" nodeType="withEffect">
                                  <p:stCondLst>
                                    <p:cond delay="0"/>
                                  </p:stCondLst>
                                  <p:childTnLst>
                                    <p:set>
                                      <p:cBhvr>
                                        <p:cTn id="104" dur="1" fill="hold">
                                          <p:stCondLst>
                                            <p:cond delay="0"/>
                                          </p:stCondLst>
                                        </p:cTn>
                                        <p:tgtEl>
                                          <p:spTgt spid="35"/>
                                        </p:tgtEl>
                                        <p:attrNameLst>
                                          <p:attrName>style.visibility</p:attrName>
                                        </p:attrNameLst>
                                      </p:cBhvr>
                                      <p:to>
                                        <p:strVal val="visible"/>
                                      </p:to>
                                    </p:set>
                                    <p:anim calcmode="lin" valueType="num">
                                      <p:cBhvr additive="base">
                                        <p:cTn id="105" dur="500" fill="hold"/>
                                        <p:tgtEl>
                                          <p:spTgt spid="35"/>
                                        </p:tgtEl>
                                        <p:attrNameLst>
                                          <p:attrName>ppt_x</p:attrName>
                                        </p:attrNameLst>
                                      </p:cBhvr>
                                      <p:tavLst>
                                        <p:tav tm="0">
                                          <p:val>
                                            <p:strVal val="#ppt_x"/>
                                          </p:val>
                                        </p:tav>
                                        <p:tav tm="100000">
                                          <p:val>
                                            <p:strVal val="#ppt_x"/>
                                          </p:val>
                                        </p:tav>
                                      </p:tavLst>
                                    </p:anim>
                                    <p:anim calcmode="lin" valueType="num">
                                      <p:cBhvr additive="base">
                                        <p:cTn id="106" dur="500" fill="hold"/>
                                        <p:tgtEl>
                                          <p:spTgt spid="35"/>
                                        </p:tgtEl>
                                        <p:attrNameLst>
                                          <p:attrName>ppt_y</p:attrName>
                                        </p:attrNameLst>
                                      </p:cBhvr>
                                      <p:tavLst>
                                        <p:tav tm="0">
                                          <p:val>
                                            <p:strVal val="1+#ppt_h/2"/>
                                          </p:val>
                                        </p:tav>
                                        <p:tav tm="100000">
                                          <p:val>
                                            <p:strVal val="#ppt_y"/>
                                          </p:val>
                                        </p:tav>
                                      </p:tavLst>
                                    </p:anim>
                                  </p:childTnLst>
                                </p:cTn>
                              </p:par>
                              <p:par>
                                <p:cTn id="107" presetID="2" presetClass="entr" presetSubtype="4" fill="hold" grpId="0" nodeType="withEffect">
                                  <p:stCondLst>
                                    <p:cond delay="0"/>
                                  </p:stCondLst>
                                  <p:childTnLst>
                                    <p:set>
                                      <p:cBhvr>
                                        <p:cTn id="108" dur="1" fill="hold">
                                          <p:stCondLst>
                                            <p:cond delay="0"/>
                                          </p:stCondLst>
                                        </p:cTn>
                                        <p:tgtEl>
                                          <p:spTgt spid="36"/>
                                        </p:tgtEl>
                                        <p:attrNameLst>
                                          <p:attrName>style.visibility</p:attrName>
                                        </p:attrNameLst>
                                      </p:cBhvr>
                                      <p:to>
                                        <p:strVal val="visible"/>
                                      </p:to>
                                    </p:set>
                                    <p:anim calcmode="lin" valueType="num">
                                      <p:cBhvr additive="base">
                                        <p:cTn id="109" dur="500" fill="hold"/>
                                        <p:tgtEl>
                                          <p:spTgt spid="36"/>
                                        </p:tgtEl>
                                        <p:attrNameLst>
                                          <p:attrName>ppt_x</p:attrName>
                                        </p:attrNameLst>
                                      </p:cBhvr>
                                      <p:tavLst>
                                        <p:tav tm="0">
                                          <p:val>
                                            <p:strVal val="#ppt_x"/>
                                          </p:val>
                                        </p:tav>
                                        <p:tav tm="100000">
                                          <p:val>
                                            <p:strVal val="#ppt_x"/>
                                          </p:val>
                                        </p:tav>
                                      </p:tavLst>
                                    </p:anim>
                                    <p:anim calcmode="lin" valueType="num">
                                      <p:cBhvr additive="base">
                                        <p:cTn id="110" dur="500" fill="hold"/>
                                        <p:tgtEl>
                                          <p:spTgt spid="36"/>
                                        </p:tgtEl>
                                        <p:attrNameLst>
                                          <p:attrName>ppt_y</p:attrName>
                                        </p:attrNameLst>
                                      </p:cBhvr>
                                      <p:tavLst>
                                        <p:tav tm="0">
                                          <p:val>
                                            <p:strVal val="1+#ppt_h/2"/>
                                          </p:val>
                                        </p:tav>
                                        <p:tav tm="100000">
                                          <p:val>
                                            <p:strVal val="#ppt_y"/>
                                          </p:val>
                                        </p:tav>
                                      </p:tavLst>
                                    </p:anim>
                                  </p:childTnLst>
                                </p:cTn>
                              </p:par>
                              <p:par>
                                <p:cTn id="111" presetID="2" presetClass="entr" presetSubtype="1" fill="hold" grpId="0" nodeType="withEffect">
                                  <p:stCondLst>
                                    <p:cond delay="0"/>
                                  </p:stCondLst>
                                  <p:childTnLst>
                                    <p:set>
                                      <p:cBhvr>
                                        <p:cTn id="112" dur="1" fill="hold">
                                          <p:stCondLst>
                                            <p:cond delay="0"/>
                                          </p:stCondLst>
                                        </p:cTn>
                                        <p:tgtEl>
                                          <p:spTgt spid="37"/>
                                        </p:tgtEl>
                                        <p:attrNameLst>
                                          <p:attrName>style.visibility</p:attrName>
                                        </p:attrNameLst>
                                      </p:cBhvr>
                                      <p:to>
                                        <p:strVal val="visible"/>
                                      </p:to>
                                    </p:set>
                                    <p:anim calcmode="lin" valueType="num">
                                      <p:cBhvr additive="base">
                                        <p:cTn id="113" dur="500" fill="hold"/>
                                        <p:tgtEl>
                                          <p:spTgt spid="37"/>
                                        </p:tgtEl>
                                        <p:attrNameLst>
                                          <p:attrName>ppt_x</p:attrName>
                                        </p:attrNameLst>
                                      </p:cBhvr>
                                      <p:tavLst>
                                        <p:tav tm="0">
                                          <p:val>
                                            <p:strVal val="#ppt_x"/>
                                          </p:val>
                                        </p:tav>
                                        <p:tav tm="100000">
                                          <p:val>
                                            <p:strVal val="#ppt_x"/>
                                          </p:val>
                                        </p:tav>
                                      </p:tavLst>
                                    </p:anim>
                                    <p:anim calcmode="lin" valueType="num">
                                      <p:cBhvr additive="base">
                                        <p:cTn id="114" dur="500" fill="hold"/>
                                        <p:tgtEl>
                                          <p:spTgt spid="37"/>
                                        </p:tgtEl>
                                        <p:attrNameLst>
                                          <p:attrName>ppt_y</p:attrName>
                                        </p:attrNameLst>
                                      </p:cBhvr>
                                      <p:tavLst>
                                        <p:tav tm="0">
                                          <p:val>
                                            <p:strVal val="0-#ppt_h/2"/>
                                          </p:val>
                                        </p:tav>
                                        <p:tav tm="100000">
                                          <p:val>
                                            <p:strVal val="#ppt_y"/>
                                          </p:val>
                                        </p:tav>
                                      </p:tavLst>
                                    </p:anim>
                                  </p:childTnLst>
                                </p:cTn>
                              </p:par>
                              <p:par>
                                <p:cTn id="115" presetID="2" presetClass="entr" presetSubtype="4" fill="hold" grpId="0" nodeType="withEffect">
                                  <p:stCondLst>
                                    <p:cond delay="0"/>
                                  </p:stCondLst>
                                  <p:childTnLst>
                                    <p:set>
                                      <p:cBhvr>
                                        <p:cTn id="116" dur="1" fill="hold">
                                          <p:stCondLst>
                                            <p:cond delay="0"/>
                                          </p:stCondLst>
                                        </p:cTn>
                                        <p:tgtEl>
                                          <p:spTgt spid="38"/>
                                        </p:tgtEl>
                                        <p:attrNameLst>
                                          <p:attrName>style.visibility</p:attrName>
                                        </p:attrNameLst>
                                      </p:cBhvr>
                                      <p:to>
                                        <p:strVal val="visible"/>
                                      </p:to>
                                    </p:set>
                                    <p:anim calcmode="lin" valueType="num">
                                      <p:cBhvr additive="base">
                                        <p:cTn id="117" dur="500" fill="hold"/>
                                        <p:tgtEl>
                                          <p:spTgt spid="38"/>
                                        </p:tgtEl>
                                        <p:attrNameLst>
                                          <p:attrName>ppt_x</p:attrName>
                                        </p:attrNameLst>
                                      </p:cBhvr>
                                      <p:tavLst>
                                        <p:tav tm="0">
                                          <p:val>
                                            <p:strVal val="#ppt_x"/>
                                          </p:val>
                                        </p:tav>
                                        <p:tav tm="100000">
                                          <p:val>
                                            <p:strVal val="#ppt_x"/>
                                          </p:val>
                                        </p:tav>
                                      </p:tavLst>
                                    </p:anim>
                                    <p:anim calcmode="lin" valueType="num">
                                      <p:cBhvr additive="base">
                                        <p:cTn id="118" dur="500" fill="hold"/>
                                        <p:tgtEl>
                                          <p:spTgt spid="38"/>
                                        </p:tgtEl>
                                        <p:attrNameLst>
                                          <p:attrName>ppt_y</p:attrName>
                                        </p:attrNameLst>
                                      </p:cBhvr>
                                      <p:tavLst>
                                        <p:tav tm="0">
                                          <p:val>
                                            <p:strVal val="1+#ppt_h/2"/>
                                          </p:val>
                                        </p:tav>
                                        <p:tav tm="100000">
                                          <p:val>
                                            <p:strVal val="#ppt_y"/>
                                          </p:val>
                                        </p:tav>
                                      </p:tavLst>
                                    </p:anim>
                                  </p:childTnLst>
                                </p:cTn>
                              </p:par>
                              <p:par>
                                <p:cTn id="119" presetID="2" presetClass="entr" presetSubtype="9" fill="hold" grpId="0" nodeType="withEffect">
                                  <p:stCondLst>
                                    <p:cond delay="0"/>
                                  </p:stCondLst>
                                  <p:childTnLst>
                                    <p:set>
                                      <p:cBhvr>
                                        <p:cTn id="120" dur="1" fill="hold">
                                          <p:stCondLst>
                                            <p:cond delay="0"/>
                                          </p:stCondLst>
                                        </p:cTn>
                                        <p:tgtEl>
                                          <p:spTgt spid="39"/>
                                        </p:tgtEl>
                                        <p:attrNameLst>
                                          <p:attrName>style.visibility</p:attrName>
                                        </p:attrNameLst>
                                      </p:cBhvr>
                                      <p:to>
                                        <p:strVal val="visible"/>
                                      </p:to>
                                    </p:set>
                                    <p:anim calcmode="lin" valueType="num">
                                      <p:cBhvr additive="base">
                                        <p:cTn id="121" dur="500" fill="hold"/>
                                        <p:tgtEl>
                                          <p:spTgt spid="39"/>
                                        </p:tgtEl>
                                        <p:attrNameLst>
                                          <p:attrName>ppt_x</p:attrName>
                                        </p:attrNameLst>
                                      </p:cBhvr>
                                      <p:tavLst>
                                        <p:tav tm="0">
                                          <p:val>
                                            <p:strVal val="0-#ppt_w/2"/>
                                          </p:val>
                                        </p:tav>
                                        <p:tav tm="100000">
                                          <p:val>
                                            <p:strVal val="#ppt_x"/>
                                          </p:val>
                                        </p:tav>
                                      </p:tavLst>
                                    </p:anim>
                                    <p:anim calcmode="lin" valueType="num">
                                      <p:cBhvr additive="base">
                                        <p:cTn id="122" dur="500" fill="hold"/>
                                        <p:tgtEl>
                                          <p:spTgt spid="39"/>
                                        </p:tgtEl>
                                        <p:attrNameLst>
                                          <p:attrName>ppt_y</p:attrName>
                                        </p:attrNameLst>
                                      </p:cBhvr>
                                      <p:tavLst>
                                        <p:tav tm="0">
                                          <p:val>
                                            <p:strVal val="0-#ppt_h/2"/>
                                          </p:val>
                                        </p:tav>
                                        <p:tav tm="100000">
                                          <p:val>
                                            <p:strVal val="#ppt_y"/>
                                          </p:val>
                                        </p:tav>
                                      </p:tavLst>
                                    </p:anim>
                                  </p:childTnLst>
                                </p:cTn>
                              </p:par>
                              <p:par>
                                <p:cTn id="123" presetID="2" presetClass="entr" presetSubtype="4" fill="hold" grpId="0" nodeType="withEffect">
                                  <p:stCondLst>
                                    <p:cond delay="0"/>
                                  </p:stCondLst>
                                  <p:childTnLst>
                                    <p:set>
                                      <p:cBhvr>
                                        <p:cTn id="124" dur="1" fill="hold">
                                          <p:stCondLst>
                                            <p:cond delay="0"/>
                                          </p:stCondLst>
                                        </p:cTn>
                                        <p:tgtEl>
                                          <p:spTgt spid="40"/>
                                        </p:tgtEl>
                                        <p:attrNameLst>
                                          <p:attrName>style.visibility</p:attrName>
                                        </p:attrNameLst>
                                      </p:cBhvr>
                                      <p:to>
                                        <p:strVal val="visible"/>
                                      </p:to>
                                    </p:set>
                                    <p:anim calcmode="lin" valueType="num">
                                      <p:cBhvr additive="base">
                                        <p:cTn id="125" dur="500" fill="hold"/>
                                        <p:tgtEl>
                                          <p:spTgt spid="40"/>
                                        </p:tgtEl>
                                        <p:attrNameLst>
                                          <p:attrName>ppt_x</p:attrName>
                                        </p:attrNameLst>
                                      </p:cBhvr>
                                      <p:tavLst>
                                        <p:tav tm="0">
                                          <p:val>
                                            <p:strVal val="#ppt_x"/>
                                          </p:val>
                                        </p:tav>
                                        <p:tav tm="100000">
                                          <p:val>
                                            <p:strVal val="#ppt_x"/>
                                          </p:val>
                                        </p:tav>
                                      </p:tavLst>
                                    </p:anim>
                                    <p:anim calcmode="lin" valueType="num">
                                      <p:cBhvr additive="base">
                                        <p:cTn id="126" dur="500" fill="hold"/>
                                        <p:tgtEl>
                                          <p:spTgt spid="40"/>
                                        </p:tgtEl>
                                        <p:attrNameLst>
                                          <p:attrName>ppt_y</p:attrName>
                                        </p:attrNameLst>
                                      </p:cBhvr>
                                      <p:tavLst>
                                        <p:tav tm="0">
                                          <p:val>
                                            <p:strVal val="1+#ppt_h/2"/>
                                          </p:val>
                                        </p:tav>
                                        <p:tav tm="100000">
                                          <p:val>
                                            <p:strVal val="#ppt_y"/>
                                          </p:val>
                                        </p:tav>
                                      </p:tavLst>
                                    </p:anim>
                                  </p:childTnLst>
                                </p:cTn>
                              </p:par>
                              <p:par>
                                <p:cTn id="127" presetID="2" presetClass="entr" presetSubtype="9" fill="hold" grpId="0" nodeType="withEffect">
                                  <p:stCondLst>
                                    <p:cond delay="0"/>
                                  </p:stCondLst>
                                  <p:childTnLst>
                                    <p:set>
                                      <p:cBhvr>
                                        <p:cTn id="128" dur="1" fill="hold">
                                          <p:stCondLst>
                                            <p:cond delay="0"/>
                                          </p:stCondLst>
                                        </p:cTn>
                                        <p:tgtEl>
                                          <p:spTgt spid="41"/>
                                        </p:tgtEl>
                                        <p:attrNameLst>
                                          <p:attrName>style.visibility</p:attrName>
                                        </p:attrNameLst>
                                      </p:cBhvr>
                                      <p:to>
                                        <p:strVal val="visible"/>
                                      </p:to>
                                    </p:set>
                                    <p:anim calcmode="lin" valueType="num">
                                      <p:cBhvr additive="base">
                                        <p:cTn id="129" dur="500" fill="hold"/>
                                        <p:tgtEl>
                                          <p:spTgt spid="41"/>
                                        </p:tgtEl>
                                        <p:attrNameLst>
                                          <p:attrName>ppt_x</p:attrName>
                                        </p:attrNameLst>
                                      </p:cBhvr>
                                      <p:tavLst>
                                        <p:tav tm="0">
                                          <p:val>
                                            <p:strVal val="0-#ppt_w/2"/>
                                          </p:val>
                                        </p:tav>
                                        <p:tav tm="100000">
                                          <p:val>
                                            <p:strVal val="#ppt_x"/>
                                          </p:val>
                                        </p:tav>
                                      </p:tavLst>
                                    </p:anim>
                                    <p:anim calcmode="lin" valueType="num">
                                      <p:cBhvr additive="base">
                                        <p:cTn id="130" dur="500" fill="hold"/>
                                        <p:tgtEl>
                                          <p:spTgt spid="41"/>
                                        </p:tgtEl>
                                        <p:attrNameLst>
                                          <p:attrName>ppt_y</p:attrName>
                                        </p:attrNameLst>
                                      </p:cBhvr>
                                      <p:tavLst>
                                        <p:tav tm="0">
                                          <p:val>
                                            <p:strVal val="0-#ppt_h/2"/>
                                          </p:val>
                                        </p:tav>
                                        <p:tav tm="100000">
                                          <p:val>
                                            <p:strVal val="#ppt_y"/>
                                          </p:val>
                                        </p:tav>
                                      </p:tavLst>
                                    </p:anim>
                                  </p:childTnLst>
                                </p:cTn>
                              </p:par>
                              <p:par>
                                <p:cTn id="131" presetID="2" presetClass="entr" presetSubtype="12" fill="hold" nodeType="withEffect">
                                  <p:stCondLst>
                                    <p:cond delay="0"/>
                                  </p:stCondLst>
                                  <p:childTnLst>
                                    <p:set>
                                      <p:cBhvr>
                                        <p:cTn id="132" dur="1" fill="hold">
                                          <p:stCondLst>
                                            <p:cond delay="0"/>
                                          </p:stCondLst>
                                        </p:cTn>
                                        <p:tgtEl>
                                          <p:spTgt spid="42"/>
                                        </p:tgtEl>
                                        <p:attrNameLst>
                                          <p:attrName>style.visibility</p:attrName>
                                        </p:attrNameLst>
                                      </p:cBhvr>
                                      <p:to>
                                        <p:strVal val="visible"/>
                                      </p:to>
                                    </p:set>
                                    <p:anim calcmode="lin" valueType="num">
                                      <p:cBhvr additive="base">
                                        <p:cTn id="133" dur="500" fill="hold"/>
                                        <p:tgtEl>
                                          <p:spTgt spid="42"/>
                                        </p:tgtEl>
                                        <p:attrNameLst>
                                          <p:attrName>ppt_x</p:attrName>
                                        </p:attrNameLst>
                                      </p:cBhvr>
                                      <p:tavLst>
                                        <p:tav tm="0">
                                          <p:val>
                                            <p:strVal val="0-#ppt_w/2"/>
                                          </p:val>
                                        </p:tav>
                                        <p:tav tm="100000">
                                          <p:val>
                                            <p:strVal val="#ppt_x"/>
                                          </p:val>
                                        </p:tav>
                                      </p:tavLst>
                                    </p:anim>
                                    <p:anim calcmode="lin" valueType="num">
                                      <p:cBhvr additive="base">
                                        <p:cTn id="134" dur="500" fill="hold"/>
                                        <p:tgtEl>
                                          <p:spTgt spid="42"/>
                                        </p:tgtEl>
                                        <p:attrNameLst>
                                          <p:attrName>ppt_y</p:attrName>
                                        </p:attrNameLst>
                                      </p:cBhvr>
                                      <p:tavLst>
                                        <p:tav tm="0">
                                          <p:val>
                                            <p:strVal val="1+#ppt_h/2"/>
                                          </p:val>
                                        </p:tav>
                                        <p:tav tm="100000">
                                          <p:val>
                                            <p:strVal val="#ppt_y"/>
                                          </p:val>
                                        </p:tav>
                                      </p:tavLst>
                                    </p:anim>
                                  </p:childTnLst>
                                </p:cTn>
                              </p:par>
                              <p:par>
                                <p:cTn id="135" presetID="2" presetClass="entr" presetSubtype="4" fill="hold" grpId="0" nodeType="withEffect">
                                  <p:stCondLst>
                                    <p:cond delay="0"/>
                                  </p:stCondLst>
                                  <p:childTnLst>
                                    <p:set>
                                      <p:cBhvr>
                                        <p:cTn id="136" dur="1" fill="hold">
                                          <p:stCondLst>
                                            <p:cond delay="0"/>
                                          </p:stCondLst>
                                        </p:cTn>
                                        <p:tgtEl>
                                          <p:spTgt spid="51"/>
                                        </p:tgtEl>
                                        <p:attrNameLst>
                                          <p:attrName>style.visibility</p:attrName>
                                        </p:attrNameLst>
                                      </p:cBhvr>
                                      <p:to>
                                        <p:strVal val="visible"/>
                                      </p:to>
                                    </p:set>
                                    <p:anim calcmode="lin" valueType="num">
                                      <p:cBhvr additive="base">
                                        <p:cTn id="137" dur="500" fill="hold"/>
                                        <p:tgtEl>
                                          <p:spTgt spid="51"/>
                                        </p:tgtEl>
                                        <p:attrNameLst>
                                          <p:attrName>ppt_x</p:attrName>
                                        </p:attrNameLst>
                                      </p:cBhvr>
                                      <p:tavLst>
                                        <p:tav tm="0">
                                          <p:val>
                                            <p:strVal val="#ppt_x"/>
                                          </p:val>
                                        </p:tav>
                                        <p:tav tm="100000">
                                          <p:val>
                                            <p:strVal val="#ppt_x"/>
                                          </p:val>
                                        </p:tav>
                                      </p:tavLst>
                                    </p:anim>
                                    <p:anim calcmode="lin" valueType="num">
                                      <p:cBhvr additive="base">
                                        <p:cTn id="138" dur="500" fill="hold"/>
                                        <p:tgtEl>
                                          <p:spTgt spid="51"/>
                                        </p:tgtEl>
                                        <p:attrNameLst>
                                          <p:attrName>ppt_y</p:attrName>
                                        </p:attrNameLst>
                                      </p:cBhvr>
                                      <p:tavLst>
                                        <p:tav tm="0">
                                          <p:val>
                                            <p:strVal val="1+#ppt_h/2"/>
                                          </p:val>
                                        </p:tav>
                                        <p:tav tm="100000">
                                          <p:val>
                                            <p:strVal val="#ppt_y"/>
                                          </p:val>
                                        </p:tav>
                                      </p:tavLst>
                                    </p:anim>
                                  </p:childTnLst>
                                </p:cTn>
                              </p:par>
                              <p:par>
                                <p:cTn id="139" presetID="2" presetClass="entr" presetSubtype="4" fill="hold" grpId="0" nodeType="withEffect">
                                  <p:stCondLst>
                                    <p:cond delay="0"/>
                                  </p:stCondLst>
                                  <p:childTnLst>
                                    <p:set>
                                      <p:cBhvr>
                                        <p:cTn id="140" dur="1" fill="hold">
                                          <p:stCondLst>
                                            <p:cond delay="0"/>
                                          </p:stCondLst>
                                        </p:cTn>
                                        <p:tgtEl>
                                          <p:spTgt spid="52"/>
                                        </p:tgtEl>
                                        <p:attrNameLst>
                                          <p:attrName>style.visibility</p:attrName>
                                        </p:attrNameLst>
                                      </p:cBhvr>
                                      <p:to>
                                        <p:strVal val="visible"/>
                                      </p:to>
                                    </p:set>
                                    <p:anim calcmode="lin" valueType="num">
                                      <p:cBhvr additive="base">
                                        <p:cTn id="141" dur="500" fill="hold"/>
                                        <p:tgtEl>
                                          <p:spTgt spid="52"/>
                                        </p:tgtEl>
                                        <p:attrNameLst>
                                          <p:attrName>ppt_x</p:attrName>
                                        </p:attrNameLst>
                                      </p:cBhvr>
                                      <p:tavLst>
                                        <p:tav tm="0">
                                          <p:val>
                                            <p:strVal val="#ppt_x"/>
                                          </p:val>
                                        </p:tav>
                                        <p:tav tm="100000">
                                          <p:val>
                                            <p:strVal val="#ppt_x"/>
                                          </p:val>
                                        </p:tav>
                                      </p:tavLst>
                                    </p:anim>
                                    <p:anim calcmode="lin" valueType="num">
                                      <p:cBhvr additive="base">
                                        <p:cTn id="142" dur="500" fill="hold"/>
                                        <p:tgtEl>
                                          <p:spTgt spid="52"/>
                                        </p:tgtEl>
                                        <p:attrNameLst>
                                          <p:attrName>ppt_y</p:attrName>
                                        </p:attrNameLst>
                                      </p:cBhvr>
                                      <p:tavLst>
                                        <p:tav tm="0">
                                          <p:val>
                                            <p:strVal val="1+#ppt_h/2"/>
                                          </p:val>
                                        </p:tav>
                                        <p:tav tm="100000">
                                          <p:val>
                                            <p:strVal val="#ppt_y"/>
                                          </p:val>
                                        </p:tav>
                                      </p:tavLst>
                                    </p:anim>
                                  </p:childTnLst>
                                </p:cTn>
                              </p:par>
                              <p:par>
                                <p:cTn id="143" presetID="2" presetClass="entr" presetSubtype="4" fill="hold" grpId="0" nodeType="withEffect">
                                  <p:stCondLst>
                                    <p:cond delay="0"/>
                                  </p:stCondLst>
                                  <p:childTnLst>
                                    <p:set>
                                      <p:cBhvr>
                                        <p:cTn id="144" dur="1" fill="hold">
                                          <p:stCondLst>
                                            <p:cond delay="0"/>
                                          </p:stCondLst>
                                        </p:cTn>
                                        <p:tgtEl>
                                          <p:spTgt spid="53"/>
                                        </p:tgtEl>
                                        <p:attrNameLst>
                                          <p:attrName>style.visibility</p:attrName>
                                        </p:attrNameLst>
                                      </p:cBhvr>
                                      <p:to>
                                        <p:strVal val="visible"/>
                                      </p:to>
                                    </p:set>
                                    <p:anim calcmode="lin" valueType="num">
                                      <p:cBhvr additive="base">
                                        <p:cTn id="145" dur="500" fill="hold"/>
                                        <p:tgtEl>
                                          <p:spTgt spid="53"/>
                                        </p:tgtEl>
                                        <p:attrNameLst>
                                          <p:attrName>ppt_x</p:attrName>
                                        </p:attrNameLst>
                                      </p:cBhvr>
                                      <p:tavLst>
                                        <p:tav tm="0">
                                          <p:val>
                                            <p:strVal val="#ppt_x"/>
                                          </p:val>
                                        </p:tav>
                                        <p:tav tm="100000">
                                          <p:val>
                                            <p:strVal val="#ppt_x"/>
                                          </p:val>
                                        </p:tav>
                                      </p:tavLst>
                                    </p:anim>
                                    <p:anim calcmode="lin" valueType="num">
                                      <p:cBhvr additive="base">
                                        <p:cTn id="146" dur="500" fill="hold"/>
                                        <p:tgtEl>
                                          <p:spTgt spid="53"/>
                                        </p:tgtEl>
                                        <p:attrNameLst>
                                          <p:attrName>ppt_y</p:attrName>
                                        </p:attrNameLst>
                                      </p:cBhvr>
                                      <p:tavLst>
                                        <p:tav tm="0">
                                          <p:val>
                                            <p:strVal val="1+#ppt_h/2"/>
                                          </p:val>
                                        </p:tav>
                                        <p:tav tm="100000">
                                          <p:val>
                                            <p:strVal val="#ppt_y"/>
                                          </p:val>
                                        </p:tav>
                                      </p:tavLst>
                                    </p:anim>
                                  </p:childTnLst>
                                </p:cTn>
                              </p:par>
                              <p:par>
                                <p:cTn id="147" presetID="2" presetClass="entr" presetSubtype="4" fill="hold" grpId="0" nodeType="withEffect">
                                  <p:stCondLst>
                                    <p:cond delay="0"/>
                                  </p:stCondLst>
                                  <p:childTnLst>
                                    <p:set>
                                      <p:cBhvr>
                                        <p:cTn id="148" dur="1" fill="hold">
                                          <p:stCondLst>
                                            <p:cond delay="0"/>
                                          </p:stCondLst>
                                        </p:cTn>
                                        <p:tgtEl>
                                          <p:spTgt spid="54"/>
                                        </p:tgtEl>
                                        <p:attrNameLst>
                                          <p:attrName>style.visibility</p:attrName>
                                        </p:attrNameLst>
                                      </p:cBhvr>
                                      <p:to>
                                        <p:strVal val="visible"/>
                                      </p:to>
                                    </p:set>
                                    <p:anim calcmode="lin" valueType="num">
                                      <p:cBhvr additive="base">
                                        <p:cTn id="149" dur="500" fill="hold"/>
                                        <p:tgtEl>
                                          <p:spTgt spid="54"/>
                                        </p:tgtEl>
                                        <p:attrNameLst>
                                          <p:attrName>ppt_x</p:attrName>
                                        </p:attrNameLst>
                                      </p:cBhvr>
                                      <p:tavLst>
                                        <p:tav tm="0">
                                          <p:val>
                                            <p:strVal val="#ppt_x"/>
                                          </p:val>
                                        </p:tav>
                                        <p:tav tm="100000">
                                          <p:val>
                                            <p:strVal val="#ppt_x"/>
                                          </p:val>
                                        </p:tav>
                                      </p:tavLst>
                                    </p:anim>
                                    <p:anim calcmode="lin" valueType="num">
                                      <p:cBhvr additive="base">
                                        <p:cTn id="150" dur="500" fill="hold"/>
                                        <p:tgtEl>
                                          <p:spTgt spid="54"/>
                                        </p:tgtEl>
                                        <p:attrNameLst>
                                          <p:attrName>ppt_y</p:attrName>
                                        </p:attrNameLst>
                                      </p:cBhvr>
                                      <p:tavLst>
                                        <p:tav tm="0">
                                          <p:val>
                                            <p:strVal val="1+#ppt_h/2"/>
                                          </p:val>
                                        </p:tav>
                                        <p:tav tm="100000">
                                          <p:val>
                                            <p:strVal val="#ppt_y"/>
                                          </p:val>
                                        </p:tav>
                                      </p:tavLst>
                                    </p:anim>
                                  </p:childTnLst>
                                </p:cTn>
                              </p:par>
                              <p:par>
                                <p:cTn id="151" presetID="2" presetClass="entr" presetSubtype="12" fill="hold" grpId="0" nodeType="withEffect">
                                  <p:stCondLst>
                                    <p:cond delay="0"/>
                                  </p:stCondLst>
                                  <p:childTnLst>
                                    <p:set>
                                      <p:cBhvr>
                                        <p:cTn id="152" dur="1" fill="hold">
                                          <p:stCondLst>
                                            <p:cond delay="0"/>
                                          </p:stCondLst>
                                        </p:cTn>
                                        <p:tgtEl>
                                          <p:spTgt spid="55"/>
                                        </p:tgtEl>
                                        <p:attrNameLst>
                                          <p:attrName>style.visibility</p:attrName>
                                        </p:attrNameLst>
                                      </p:cBhvr>
                                      <p:to>
                                        <p:strVal val="visible"/>
                                      </p:to>
                                    </p:set>
                                    <p:anim calcmode="lin" valueType="num">
                                      <p:cBhvr additive="base">
                                        <p:cTn id="153" dur="500" fill="hold"/>
                                        <p:tgtEl>
                                          <p:spTgt spid="55"/>
                                        </p:tgtEl>
                                        <p:attrNameLst>
                                          <p:attrName>ppt_x</p:attrName>
                                        </p:attrNameLst>
                                      </p:cBhvr>
                                      <p:tavLst>
                                        <p:tav tm="0">
                                          <p:val>
                                            <p:strVal val="0-#ppt_w/2"/>
                                          </p:val>
                                        </p:tav>
                                        <p:tav tm="100000">
                                          <p:val>
                                            <p:strVal val="#ppt_x"/>
                                          </p:val>
                                        </p:tav>
                                      </p:tavLst>
                                    </p:anim>
                                    <p:anim calcmode="lin" valueType="num">
                                      <p:cBhvr additive="base">
                                        <p:cTn id="154" dur="500" fill="hold"/>
                                        <p:tgtEl>
                                          <p:spTgt spid="55"/>
                                        </p:tgtEl>
                                        <p:attrNameLst>
                                          <p:attrName>ppt_y</p:attrName>
                                        </p:attrNameLst>
                                      </p:cBhvr>
                                      <p:tavLst>
                                        <p:tav tm="0">
                                          <p:val>
                                            <p:strVal val="1+#ppt_h/2"/>
                                          </p:val>
                                        </p:tav>
                                        <p:tav tm="100000">
                                          <p:val>
                                            <p:strVal val="#ppt_y"/>
                                          </p:val>
                                        </p:tav>
                                      </p:tavLst>
                                    </p:anim>
                                  </p:childTnLst>
                                </p:cTn>
                              </p:par>
                              <p:par>
                                <p:cTn id="155" presetID="2" presetClass="entr" presetSubtype="4" fill="hold" grpId="0" nodeType="withEffect">
                                  <p:stCondLst>
                                    <p:cond delay="0"/>
                                  </p:stCondLst>
                                  <p:childTnLst>
                                    <p:set>
                                      <p:cBhvr>
                                        <p:cTn id="156" dur="1" fill="hold">
                                          <p:stCondLst>
                                            <p:cond delay="0"/>
                                          </p:stCondLst>
                                        </p:cTn>
                                        <p:tgtEl>
                                          <p:spTgt spid="56"/>
                                        </p:tgtEl>
                                        <p:attrNameLst>
                                          <p:attrName>style.visibility</p:attrName>
                                        </p:attrNameLst>
                                      </p:cBhvr>
                                      <p:to>
                                        <p:strVal val="visible"/>
                                      </p:to>
                                    </p:set>
                                    <p:anim calcmode="lin" valueType="num">
                                      <p:cBhvr additive="base">
                                        <p:cTn id="157" dur="500" fill="hold"/>
                                        <p:tgtEl>
                                          <p:spTgt spid="56"/>
                                        </p:tgtEl>
                                        <p:attrNameLst>
                                          <p:attrName>ppt_x</p:attrName>
                                        </p:attrNameLst>
                                      </p:cBhvr>
                                      <p:tavLst>
                                        <p:tav tm="0">
                                          <p:val>
                                            <p:strVal val="#ppt_x"/>
                                          </p:val>
                                        </p:tav>
                                        <p:tav tm="100000">
                                          <p:val>
                                            <p:strVal val="#ppt_x"/>
                                          </p:val>
                                        </p:tav>
                                      </p:tavLst>
                                    </p:anim>
                                    <p:anim calcmode="lin" valueType="num">
                                      <p:cBhvr additive="base">
                                        <p:cTn id="158" dur="500" fill="hold"/>
                                        <p:tgtEl>
                                          <p:spTgt spid="56"/>
                                        </p:tgtEl>
                                        <p:attrNameLst>
                                          <p:attrName>ppt_y</p:attrName>
                                        </p:attrNameLst>
                                      </p:cBhvr>
                                      <p:tavLst>
                                        <p:tav tm="0">
                                          <p:val>
                                            <p:strVal val="1+#ppt_h/2"/>
                                          </p:val>
                                        </p:tav>
                                        <p:tav tm="100000">
                                          <p:val>
                                            <p:strVal val="#ppt_y"/>
                                          </p:val>
                                        </p:tav>
                                      </p:tavLst>
                                    </p:anim>
                                  </p:childTnLst>
                                </p:cTn>
                              </p:par>
                              <p:par>
                                <p:cTn id="159" presetID="2" presetClass="entr" presetSubtype="4" fill="hold" grpId="0" nodeType="withEffect">
                                  <p:stCondLst>
                                    <p:cond delay="0"/>
                                  </p:stCondLst>
                                  <p:childTnLst>
                                    <p:set>
                                      <p:cBhvr>
                                        <p:cTn id="160" dur="1" fill="hold">
                                          <p:stCondLst>
                                            <p:cond delay="0"/>
                                          </p:stCondLst>
                                        </p:cTn>
                                        <p:tgtEl>
                                          <p:spTgt spid="57"/>
                                        </p:tgtEl>
                                        <p:attrNameLst>
                                          <p:attrName>style.visibility</p:attrName>
                                        </p:attrNameLst>
                                      </p:cBhvr>
                                      <p:to>
                                        <p:strVal val="visible"/>
                                      </p:to>
                                    </p:set>
                                    <p:anim calcmode="lin" valueType="num">
                                      <p:cBhvr additive="base">
                                        <p:cTn id="161" dur="500" fill="hold"/>
                                        <p:tgtEl>
                                          <p:spTgt spid="57"/>
                                        </p:tgtEl>
                                        <p:attrNameLst>
                                          <p:attrName>ppt_x</p:attrName>
                                        </p:attrNameLst>
                                      </p:cBhvr>
                                      <p:tavLst>
                                        <p:tav tm="0">
                                          <p:val>
                                            <p:strVal val="#ppt_x"/>
                                          </p:val>
                                        </p:tav>
                                        <p:tav tm="100000">
                                          <p:val>
                                            <p:strVal val="#ppt_x"/>
                                          </p:val>
                                        </p:tav>
                                      </p:tavLst>
                                    </p:anim>
                                    <p:anim calcmode="lin" valueType="num">
                                      <p:cBhvr additive="base">
                                        <p:cTn id="162" dur="500" fill="hold"/>
                                        <p:tgtEl>
                                          <p:spTgt spid="57"/>
                                        </p:tgtEl>
                                        <p:attrNameLst>
                                          <p:attrName>ppt_y</p:attrName>
                                        </p:attrNameLst>
                                      </p:cBhvr>
                                      <p:tavLst>
                                        <p:tav tm="0">
                                          <p:val>
                                            <p:strVal val="1+#ppt_h/2"/>
                                          </p:val>
                                        </p:tav>
                                        <p:tav tm="100000">
                                          <p:val>
                                            <p:strVal val="#ppt_y"/>
                                          </p:val>
                                        </p:tav>
                                      </p:tavLst>
                                    </p:anim>
                                  </p:childTnLst>
                                </p:cTn>
                              </p:par>
                              <p:par>
                                <p:cTn id="163" presetID="2" presetClass="entr" presetSubtype="4" fill="hold" grpId="0" nodeType="withEffect">
                                  <p:stCondLst>
                                    <p:cond delay="0"/>
                                  </p:stCondLst>
                                  <p:childTnLst>
                                    <p:set>
                                      <p:cBhvr>
                                        <p:cTn id="164" dur="1" fill="hold">
                                          <p:stCondLst>
                                            <p:cond delay="0"/>
                                          </p:stCondLst>
                                        </p:cTn>
                                        <p:tgtEl>
                                          <p:spTgt spid="58"/>
                                        </p:tgtEl>
                                        <p:attrNameLst>
                                          <p:attrName>style.visibility</p:attrName>
                                        </p:attrNameLst>
                                      </p:cBhvr>
                                      <p:to>
                                        <p:strVal val="visible"/>
                                      </p:to>
                                    </p:set>
                                    <p:anim calcmode="lin" valueType="num">
                                      <p:cBhvr additive="base">
                                        <p:cTn id="165" dur="500" fill="hold"/>
                                        <p:tgtEl>
                                          <p:spTgt spid="58"/>
                                        </p:tgtEl>
                                        <p:attrNameLst>
                                          <p:attrName>ppt_x</p:attrName>
                                        </p:attrNameLst>
                                      </p:cBhvr>
                                      <p:tavLst>
                                        <p:tav tm="0">
                                          <p:val>
                                            <p:strVal val="#ppt_x"/>
                                          </p:val>
                                        </p:tav>
                                        <p:tav tm="100000">
                                          <p:val>
                                            <p:strVal val="#ppt_x"/>
                                          </p:val>
                                        </p:tav>
                                      </p:tavLst>
                                    </p:anim>
                                    <p:anim calcmode="lin" valueType="num">
                                      <p:cBhvr additive="base">
                                        <p:cTn id="166" dur="500" fill="hold"/>
                                        <p:tgtEl>
                                          <p:spTgt spid="58"/>
                                        </p:tgtEl>
                                        <p:attrNameLst>
                                          <p:attrName>ppt_y</p:attrName>
                                        </p:attrNameLst>
                                      </p:cBhvr>
                                      <p:tavLst>
                                        <p:tav tm="0">
                                          <p:val>
                                            <p:strVal val="1+#ppt_h/2"/>
                                          </p:val>
                                        </p:tav>
                                        <p:tav tm="100000">
                                          <p:val>
                                            <p:strVal val="#ppt_y"/>
                                          </p:val>
                                        </p:tav>
                                      </p:tavLst>
                                    </p:anim>
                                  </p:childTnLst>
                                </p:cTn>
                              </p:par>
                              <p:par>
                                <p:cTn id="167" presetID="2" presetClass="entr" presetSubtype="8" fill="hold" nodeType="withEffect">
                                  <p:stCondLst>
                                    <p:cond delay="0"/>
                                  </p:stCondLst>
                                  <p:childTnLst>
                                    <p:set>
                                      <p:cBhvr>
                                        <p:cTn id="168" dur="1" fill="hold">
                                          <p:stCondLst>
                                            <p:cond delay="0"/>
                                          </p:stCondLst>
                                        </p:cTn>
                                        <p:tgtEl>
                                          <p:spTgt spid="59"/>
                                        </p:tgtEl>
                                        <p:attrNameLst>
                                          <p:attrName>style.visibility</p:attrName>
                                        </p:attrNameLst>
                                      </p:cBhvr>
                                      <p:to>
                                        <p:strVal val="visible"/>
                                      </p:to>
                                    </p:set>
                                    <p:anim calcmode="lin" valueType="num">
                                      <p:cBhvr additive="base">
                                        <p:cTn id="169" dur="500" fill="hold"/>
                                        <p:tgtEl>
                                          <p:spTgt spid="59"/>
                                        </p:tgtEl>
                                        <p:attrNameLst>
                                          <p:attrName>ppt_x</p:attrName>
                                        </p:attrNameLst>
                                      </p:cBhvr>
                                      <p:tavLst>
                                        <p:tav tm="0">
                                          <p:val>
                                            <p:strVal val="0-#ppt_w/2"/>
                                          </p:val>
                                        </p:tav>
                                        <p:tav tm="100000">
                                          <p:val>
                                            <p:strVal val="#ppt_x"/>
                                          </p:val>
                                        </p:tav>
                                      </p:tavLst>
                                    </p:anim>
                                    <p:anim calcmode="lin" valueType="num">
                                      <p:cBhvr additive="base">
                                        <p:cTn id="170" dur="500" fill="hold"/>
                                        <p:tgtEl>
                                          <p:spTgt spid="59"/>
                                        </p:tgtEl>
                                        <p:attrNameLst>
                                          <p:attrName>ppt_y</p:attrName>
                                        </p:attrNameLst>
                                      </p:cBhvr>
                                      <p:tavLst>
                                        <p:tav tm="0">
                                          <p:val>
                                            <p:strVal val="#ppt_y"/>
                                          </p:val>
                                        </p:tav>
                                        <p:tav tm="100000">
                                          <p:val>
                                            <p:strVal val="#ppt_y"/>
                                          </p:val>
                                        </p:tav>
                                      </p:tavLst>
                                    </p:anim>
                                  </p:childTnLst>
                                </p:cTn>
                              </p:par>
                              <p:par>
                                <p:cTn id="171" presetID="2" presetClass="entr" presetSubtype="4" fill="hold" grpId="0" nodeType="withEffect">
                                  <p:stCondLst>
                                    <p:cond delay="0"/>
                                  </p:stCondLst>
                                  <p:childTnLst>
                                    <p:set>
                                      <p:cBhvr>
                                        <p:cTn id="172" dur="1" fill="hold">
                                          <p:stCondLst>
                                            <p:cond delay="0"/>
                                          </p:stCondLst>
                                        </p:cTn>
                                        <p:tgtEl>
                                          <p:spTgt spid="62"/>
                                        </p:tgtEl>
                                        <p:attrNameLst>
                                          <p:attrName>style.visibility</p:attrName>
                                        </p:attrNameLst>
                                      </p:cBhvr>
                                      <p:to>
                                        <p:strVal val="visible"/>
                                      </p:to>
                                    </p:set>
                                    <p:anim calcmode="lin" valueType="num">
                                      <p:cBhvr additive="base">
                                        <p:cTn id="173" dur="500" fill="hold"/>
                                        <p:tgtEl>
                                          <p:spTgt spid="62"/>
                                        </p:tgtEl>
                                        <p:attrNameLst>
                                          <p:attrName>ppt_x</p:attrName>
                                        </p:attrNameLst>
                                      </p:cBhvr>
                                      <p:tavLst>
                                        <p:tav tm="0">
                                          <p:val>
                                            <p:strVal val="#ppt_x"/>
                                          </p:val>
                                        </p:tav>
                                        <p:tav tm="100000">
                                          <p:val>
                                            <p:strVal val="#ppt_x"/>
                                          </p:val>
                                        </p:tav>
                                      </p:tavLst>
                                    </p:anim>
                                    <p:anim calcmode="lin" valueType="num">
                                      <p:cBhvr additive="base">
                                        <p:cTn id="174" dur="500" fill="hold"/>
                                        <p:tgtEl>
                                          <p:spTgt spid="62"/>
                                        </p:tgtEl>
                                        <p:attrNameLst>
                                          <p:attrName>ppt_y</p:attrName>
                                        </p:attrNameLst>
                                      </p:cBhvr>
                                      <p:tavLst>
                                        <p:tav tm="0">
                                          <p:val>
                                            <p:strVal val="1+#ppt_h/2"/>
                                          </p:val>
                                        </p:tav>
                                        <p:tav tm="100000">
                                          <p:val>
                                            <p:strVal val="#ppt_y"/>
                                          </p:val>
                                        </p:tav>
                                      </p:tavLst>
                                    </p:anim>
                                  </p:childTnLst>
                                </p:cTn>
                              </p:par>
                              <p:par>
                                <p:cTn id="175" presetID="2" presetClass="entr" presetSubtype="4" fill="hold" grpId="0" nodeType="withEffect">
                                  <p:stCondLst>
                                    <p:cond delay="0"/>
                                  </p:stCondLst>
                                  <p:childTnLst>
                                    <p:set>
                                      <p:cBhvr>
                                        <p:cTn id="176" dur="1" fill="hold">
                                          <p:stCondLst>
                                            <p:cond delay="0"/>
                                          </p:stCondLst>
                                        </p:cTn>
                                        <p:tgtEl>
                                          <p:spTgt spid="63"/>
                                        </p:tgtEl>
                                        <p:attrNameLst>
                                          <p:attrName>style.visibility</p:attrName>
                                        </p:attrNameLst>
                                      </p:cBhvr>
                                      <p:to>
                                        <p:strVal val="visible"/>
                                      </p:to>
                                    </p:set>
                                    <p:anim calcmode="lin" valueType="num">
                                      <p:cBhvr additive="base">
                                        <p:cTn id="177" dur="500" fill="hold"/>
                                        <p:tgtEl>
                                          <p:spTgt spid="63"/>
                                        </p:tgtEl>
                                        <p:attrNameLst>
                                          <p:attrName>ppt_x</p:attrName>
                                        </p:attrNameLst>
                                      </p:cBhvr>
                                      <p:tavLst>
                                        <p:tav tm="0">
                                          <p:val>
                                            <p:strVal val="#ppt_x"/>
                                          </p:val>
                                        </p:tav>
                                        <p:tav tm="100000">
                                          <p:val>
                                            <p:strVal val="#ppt_x"/>
                                          </p:val>
                                        </p:tav>
                                      </p:tavLst>
                                    </p:anim>
                                    <p:anim calcmode="lin" valueType="num">
                                      <p:cBhvr additive="base">
                                        <p:cTn id="178" dur="500" fill="hold"/>
                                        <p:tgtEl>
                                          <p:spTgt spid="63"/>
                                        </p:tgtEl>
                                        <p:attrNameLst>
                                          <p:attrName>ppt_y</p:attrName>
                                        </p:attrNameLst>
                                      </p:cBhvr>
                                      <p:tavLst>
                                        <p:tav tm="0">
                                          <p:val>
                                            <p:strVal val="1+#ppt_h/2"/>
                                          </p:val>
                                        </p:tav>
                                        <p:tav tm="100000">
                                          <p:val>
                                            <p:strVal val="#ppt_y"/>
                                          </p:val>
                                        </p:tav>
                                      </p:tavLst>
                                    </p:anim>
                                  </p:childTnLst>
                                </p:cTn>
                              </p:par>
                              <p:par>
                                <p:cTn id="179" presetID="2" presetClass="entr" presetSubtype="4" fill="hold" grpId="0" nodeType="withEffect">
                                  <p:stCondLst>
                                    <p:cond delay="0"/>
                                  </p:stCondLst>
                                  <p:childTnLst>
                                    <p:set>
                                      <p:cBhvr>
                                        <p:cTn id="180" dur="1" fill="hold">
                                          <p:stCondLst>
                                            <p:cond delay="0"/>
                                          </p:stCondLst>
                                        </p:cTn>
                                        <p:tgtEl>
                                          <p:spTgt spid="64"/>
                                        </p:tgtEl>
                                        <p:attrNameLst>
                                          <p:attrName>style.visibility</p:attrName>
                                        </p:attrNameLst>
                                      </p:cBhvr>
                                      <p:to>
                                        <p:strVal val="visible"/>
                                      </p:to>
                                    </p:set>
                                    <p:anim calcmode="lin" valueType="num">
                                      <p:cBhvr additive="base">
                                        <p:cTn id="181" dur="500" fill="hold"/>
                                        <p:tgtEl>
                                          <p:spTgt spid="64"/>
                                        </p:tgtEl>
                                        <p:attrNameLst>
                                          <p:attrName>ppt_x</p:attrName>
                                        </p:attrNameLst>
                                      </p:cBhvr>
                                      <p:tavLst>
                                        <p:tav tm="0">
                                          <p:val>
                                            <p:strVal val="#ppt_x"/>
                                          </p:val>
                                        </p:tav>
                                        <p:tav tm="100000">
                                          <p:val>
                                            <p:strVal val="#ppt_x"/>
                                          </p:val>
                                        </p:tav>
                                      </p:tavLst>
                                    </p:anim>
                                    <p:anim calcmode="lin" valueType="num">
                                      <p:cBhvr additive="base">
                                        <p:cTn id="182" dur="500" fill="hold"/>
                                        <p:tgtEl>
                                          <p:spTgt spid="64"/>
                                        </p:tgtEl>
                                        <p:attrNameLst>
                                          <p:attrName>ppt_y</p:attrName>
                                        </p:attrNameLst>
                                      </p:cBhvr>
                                      <p:tavLst>
                                        <p:tav tm="0">
                                          <p:val>
                                            <p:strVal val="1+#ppt_h/2"/>
                                          </p:val>
                                        </p:tav>
                                        <p:tav tm="100000">
                                          <p:val>
                                            <p:strVal val="#ppt_y"/>
                                          </p:val>
                                        </p:tav>
                                      </p:tavLst>
                                    </p:anim>
                                  </p:childTnLst>
                                </p:cTn>
                              </p:par>
                              <p:par>
                                <p:cTn id="183" presetID="2" presetClass="entr" presetSubtype="4" fill="hold" grpId="0" nodeType="withEffect">
                                  <p:stCondLst>
                                    <p:cond delay="0"/>
                                  </p:stCondLst>
                                  <p:childTnLst>
                                    <p:set>
                                      <p:cBhvr>
                                        <p:cTn id="184" dur="1" fill="hold">
                                          <p:stCondLst>
                                            <p:cond delay="0"/>
                                          </p:stCondLst>
                                        </p:cTn>
                                        <p:tgtEl>
                                          <p:spTgt spid="65"/>
                                        </p:tgtEl>
                                        <p:attrNameLst>
                                          <p:attrName>style.visibility</p:attrName>
                                        </p:attrNameLst>
                                      </p:cBhvr>
                                      <p:to>
                                        <p:strVal val="visible"/>
                                      </p:to>
                                    </p:set>
                                    <p:anim calcmode="lin" valueType="num">
                                      <p:cBhvr additive="base">
                                        <p:cTn id="185" dur="500" fill="hold"/>
                                        <p:tgtEl>
                                          <p:spTgt spid="65"/>
                                        </p:tgtEl>
                                        <p:attrNameLst>
                                          <p:attrName>ppt_x</p:attrName>
                                        </p:attrNameLst>
                                      </p:cBhvr>
                                      <p:tavLst>
                                        <p:tav tm="0">
                                          <p:val>
                                            <p:strVal val="#ppt_x"/>
                                          </p:val>
                                        </p:tav>
                                        <p:tav tm="100000">
                                          <p:val>
                                            <p:strVal val="#ppt_x"/>
                                          </p:val>
                                        </p:tav>
                                      </p:tavLst>
                                    </p:anim>
                                    <p:anim calcmode="lin" valueType="num">
                                      <p:cBhvr additive="base">
                                        <p:cTn id="186" dur="500" fill="hold"/>
                                        <p:tgtEl>
                                          <p:spTgt spid="65"/>
                                        </p:tgtEl>
                                        <p:attrNameLst>
                                          <p:attrName>ppt_y</p:attrName>
                                        </p:attrNameLst>
                                      </p:cBhvr>
                                      <p:tavLst>
                                        <p:tav tm="0">
                                          <p:val>
                                            <p:strVal val="1+#ppt_h/2"/>
                                          </p:val>
                                        </p:tav>
                                        <p:tav tm="100000">
                                          <p:val>
                                            <p:strVal val="#ppt_y"/>
                                          </p:val>
                                        </p:tav>
                                      </p:tavLst>
                                    </p:anim>
                                  </p:childTnLst>
                                </p:cTn>
                              </p:par>
                              <p:par>
                                <p:cTn id="187" presetID="2" presetClass="entr" presetSubtype="4" fill="hold" grpId="0" nodeType="withEffect">
                                  <p:stCondLst>
                                    <p:cond delay="0"/>
                                  </p:stCondLst>
                                  <p:childTnLst>
                                    <p:set>
                                      <p:cBhvr>
                                        <p:cTn id="188" dur="1" fill="hold">
                                          <p:stCondLst>
                                            <p:cond delay="0"/>
                                          </p:stCondLst>
                                        </p:cTn>
                                        <p:tgtEl>
                                          <p:spTgt spid="66"/>
                                        </p:tgtEl>
                                        <p:attrNameLst>
                                          <p:attrName>style.visibility</p:attrName>
                                        </p:attrNameLst>
                                      </p:cBhvr>
                                      <p:to>
                                        <p:strVal val="visible"/>
                                      </p:to>
                                    </p:set>
                                    <p:anim calcmode="lin" valueType="num">
                                      <p:cBhvr additive="base">
                                        <p:cTn id="189" dur="500" fill="hold"/>
                                        <p:tgtEl>
                                          <p:spTgt spid="66"/>
                                        </p:tgtEl>
                                        <p:attrNameLst>
                                          <p:attrName>ppt_x</p:attrName>
                                        </p:attrNameLst>
                                      </p:cBhvr>
                                      <p:tavLst>
                                        <p:tav tm="0">
                                          <p:val>
                                            <p:strVal val="#ppt_x"/>
                                          </p:val>
                                        </p:tav>
                                        <p:tav tm="100000">
                                          <p:val>
                                            <p:strVal val="#ppt_x"/>
                                          </p:val>
                                        </p:tav>
                                      </p:tavLst>
                                    </p:anim>
                                    <p:anim calcmode="lin" valueType="num">
                                      <p:cBhvr additive="base">
                                        <p:cTn id="190" dur="500" fill="hold"/>
                                        <p:tgtEl>
                                          <p:spTgt spid="66"/>
                                        </p:tgtEl>
                                        <p:attrNameLst>
                                          <p:attrName>ppt_y</p:attrName>
                                        </p:attrNameLst>
                                      </p:cBhvr>
                                      <p:tavLst>
                                        <p:tav tm="0">
                                          <p:val>
                                            <p:strVal val="1+#ppt_h/2"/>
                                          </p:val>
                                        </p:tav>
                                        <p:tav tm="100000">
                                          <p:val>
                                            <p:strVal val="#ppt_y"/>
                                          </p:val>
                                        </p:tav>
                                      </p:tavLst>
                                    </p:anim>
                                  </p:childTnLst>
                                </p:cTn>
                              </p:par>
                              <p:par>
                                <p:cTn id="191" presetID="2" presetClass="entr" presetSubtype="8" fill="hold" grpId="0" nodeType="withEffect">
                                  <p:stCondLst>
                                    <p:cond delay="0"/>
                                  </p:stCondLst>
                                  <p:childTnLst>
                                    <p:set>
                                      <p:cBhvr>
                                        <p:cTn id="192" dur="1" fill="hold">
                                          <p:stCondLst>
                                            <p:cond delay="0"/>
                                          </p:stCondLst>
                                        </p:cTn>
                                        <p:tgtEl>
                                          <p:spTgt spid="67"/>
                                        </p:tgtEl>
                                        <p:attrNameLst>
                                          <p:attrName>style.visibility</p:attrName>
                                        </p:attrNameLst>
                                      </p:cBhvr>
                                      <p:to>
                                        <p:strVal val="visible"/>
                                      </p:to>
                                    </p:set>
                                    <p:anim calcmode="lin" valueType="num">
                                      <p:cBhvr additive="base">
                                        <p:cTn id="193" dur="500" fill="hold"/>
                                        <p:tgtEl>
                                          <p:spTgt spid="67"/>
                                        </p:tgtEl>
                                        <p:attrNameLst>
                                          <p:attrName>ppt_x</p:attrName>
                                        </p:attrNameLst>
                                      </p:cBhvr>
                                      <p:tavLst>
                                        <p:tav tm="0">
                                          <p:val>
                                            <p:strVal val="0-#ppt_w/2"/>
                                          </p:val>
                                        </p:tav>
                                        <p:tav tm="100000">
                                          <p:val>
                                            <p:strVal val="#ppt_x"/>
                                          </p:val>
                                        </p:tav>
                                      </p:tavLst>
                                    </p:anim>
                                    <p:anim calcmode="lin" valueType="num">
                                      <p:cBhvr additive="base">
                                        <p:cTn id="194" dur="500" fill="hold"/>
                                        <p:tgtEl>
                                          <p:spTgt spid="67"/>
                                        </p:tgtEl>
                                        <p:attrNameLst>
                                          <p:attrName>ppt_y</p:attrName>
                                        </p:attrNameLst>
                                      </p:cBhvr>
                                      <p:tavLst>
                                        <p:tav tm="0">
                                          <p:val>
                                            <p:strVal val="#ppt_y"/>
                                          </p:val>
                                        </p:tav>
                                        <p:tav tm="100000">
                                          <p:val>
                                            <p:strVal val="#ppt_y"/>
                                          </p:val>
                                        </p:tav>
                                      </p:tavLst>
                                    </p:anim>
                                  </p:childTnLst>
                                </p:cTn>
                              </p:par>
                              <p:par>
                                <p:cTn id="195" presetID="2" presetClass="entr" presetSubtype="4" fill="hold" grpId="0" nodeType="withEffect">
                                  <p:stCondLst>
                                    <p:cond delay="0"/>
                                  </p:stCondLst>
                                  <p:childTnLst>
                                    <p:set>
                                      <p:cBhvr>
                                        <p:cTn id="196" dur="1" fill="hold">
                                          <p:stCondLst>
                                            <p:cond delay="0"/>
                                          </p:stCondLst>
                                        </p:cTn>
                                        <p:tgtEl>
                                          <p:spTgt spid="68"/>
                                        </p:tgtEl>
                                        <p:attrNameLst>
                                          <p:attrName>style.visibility</p:attrName>
                                        </p:attrNameLst>
                                      </p:cBhvr>
                                      <p:to>
                                        <p:strVal val="visible"/>
                                      </p:to>
                                    </p:set>
                                    <p:anim calcmode="lin" valueType="num">
                                      <p:cBhvr additive="base">
                                        <p:cTn id="197" dur="500" fill="hold"/>
                                        <p:tgtEl>
                                          <p:spTgt spid="68"/>
                                        </p:tgtEl>
                                        <p:attrNameLst>
                                          <p:attrName>ppt_x</p:attrName>
                                        </p:attrNameLst>
                                      </p:cBhvr>
                                      <p:tavLst>
                                        <p:tav tm="0">
                                          <p:val>
                                            <p:strVal val="#ppt_x"/>
                                          </p:val>
                                        </p:tav>
                                        <p:tav tm="100000">
                                          <p:val>
                                            <p:strVal val="#ppt_x"/>
                                          </p:val>
                                        </p:tav>
                                      </p:tavLst>
                                    </p:anim>
                                    <p:anim calcmode="lin" valueType="num">
                                      <p:cBhvr additive="base">
                                        <p:cTn id="198" dur="500" fill="hold"/>
                                        <p:tgtEl>
                                          <p:spTgt spid="68"/>
                                        </p:tgtEl>
                                        <p:attrNameLst>
                                          <p:attrName>ppt_y</p:attrName>
                                        </p:attrNameLst>
                                      </p:cBhvr>
                                      <p:tavLst>
                                        <p:tav tm="0">
                                          <p:val>
                                            <p:strVal val="1+#ppt_h/2"/>
                                          </p:val>
                                        </p:tav>
                                        <p:tav tm="100000">
                                          <p:val>
                                            <p:strVal val="#ppt_y"/>
                                          </p:val>
                                        </p:tav>
                                      </p:tavLst>
                                    </p:anim>
                                  </p:childTnLst>
                                </p:cTn>
                              </p:par>
                              <p:par>
                                <p:cTn id="199" presetID="2" presetClass="entr" presetSubtype="4" fill="hold" grpId="0" nodeType="withEffect">
                                  <p:stCondLst>
                                    <p:cond delay="0"/>
                                  </p:stCondLst>
                                  <p:childTnLst>
                                    <p:set>
                                      <p:cBhvr>
                                        <p:cTn id="200" dur="1" fill="hold">
                                          <p:stCondLst>
                                            <p:cond delay="0"/>
                                          </p:stCondLst>
                                        </p:cTn>
                                        <p:tgtEl>
                                          <p:spTgt spid="69"/>
                                        </p:tgtEl>
                                        <p:attrNameLst>
                                          <p:attrName>style.visibility</p:attrName>
                                        </p:attrNameLst>
                                      </p:cBhvr>
                                      <p:to>
                                        <p:strVal val="visible"/>
                                      </p:to>
                                    </p:set>
                                    <p:anim calcmode="lin" valueType="num">
                                      <p:cBhvr additive="base">
                                        <p:cTn id="201" dur="500" fill="hold"/>
                                        <p:tgtEl>
                                          <p:spTgt spid="69"/>
                                        </p:tgtEl>
                                        <p:attrNameLst>
                                          <p:attrName>ppt_x</p:attrName>
                                        </p:attrNameLst>
                                      </p:cBhvr>
                                      <p:tavLst>
                                        <p:tav tm="0">
                                          <p:val>
                                            <p:strVal val="#ppt_x"/>
                                          </p:val>
                                        </p:tav>
                                        <p:tav tm="100000">
                                          <p:val>
                                            <p:strVal val="#ppt_x"/>
                                          </p:val>
                                        </p:tav>
                                      </p:tavLst>
                                    </p:anim>
                                    <p:anim calcmode="lin" valueType="num">
                                      <p:cBhvr additive="base">
                                        <p:cTn id="202" dur="500" fill="hold"/>
                                        <p:tgtEl>
                                          <p:spTgt spid="69"/>
                                        </p:tgtEl>
                                        <p:attrNameLst>
                                          <p:attrName>ppt_y</p:attrName>
                                        </p:attrNameLst>
                                      </p:cBhvr>
                                      <p:tavLst>
                                        <p:tav tm="0">
                                          <p:val>
                                            <p:strVal val="1+#ppt_h/2"/>
                                          </p:val>
                                        </p:tav>
                                        <p:tav tm="100000">
                                          <p:val>
                                            <p:strVal val="#ppt_y"/>
                                          </p:val>
                                        </p:tav>
                                      </p:tavLst>
                                    </p:anim>
                                  </p:childTnLst>
                                </p:cTn>
                              </p:par>
                              <p:par>
                                <p:cTn id="203" presetID="2" presetClass="entr" presetSubtype="4" fill="hold" grpId="0" nodeType="withEffect">
                                  <p:stCondLst>
                                    <p:cond delay="0"/>
                                  </p:stCondLst>
                                  <p:childTnLst>
                                    <p:set>
                                      <p:cBhvr>
                                        <p:cTn id="204" dur="1" fill="hold">
                                          <p:stCondLst>
                                            <p:cond delay="0"/>
                                          </p:stCondLst>
                                        </p:cTn>
                                        <p:tgtEl>
                                          <p:spTgt spid="70"/>
                                        </p:tgtEl>
                                        <p:attrNameLst>
                                          <p:attrName>style.visibility</p:attrName>
                                        </p:attrNameLst>
                                      </p:cBhvr>
                                      <p:to>
                                        <p:strVal val="visible"/>
                                      </p:to>
                                    </p:set>
                                    <p:anim calcmode="lin" valueType="num">
                                      <p:cBhvr additive="base">
                                        <p:cTn id="205" dur="500" fill="hold"/>
                                        <p:tgtEl>
                                          <p:spTgt spid="70"/>
                                        </p:tgtEl>
                                        <p:attrNameLst>
                                          <p:attrName>ppt_x</p:attrName>
                                        </p:attrNameLst>
                                      </p:cBhvr>
                                      <p:tavLst>
                                        <p:tav tm="0">
                                          <p:val>
                                            <p:strVal val="#ppt_x"/>
                                          </p:val>
                                        </p:tav>
                                        <p:tav tm="100000">
                                          <p:val>
                                            <p:strVal val="#ppt_x"/>
                                          </p:val>
                                        </p:tav>
                                      </p:tavLst>
                                    </p:anim>
                                    <p:anim calcmode="lin" valueType="num">
                                      <p:cBhvr additive="base">
                                        <p:cTn id="206" dur="500" fill="hold"/>
                                        <p:tgtEl>
                                          <p:spTgt spid="70"/>
                                        </p:tgtEl>
                                        <p:attrNameLst>
                                          <p:attrName>ppt_y</p:attrName>
                                        </p:attrNameLst>
                                      </p:cBhvr>
                                      <p:tavLst>
                                        <p:tav tm="0">
                                          <p:val>
                                            <p:strVal val="1+#ppt_h/2"/>
                                          </p:val>
                                        </p:tav>
                                        <p:tav tm="100000">
                                          <p:val>
                                            <p:strVal val="#ppt_y"/>
                                          </p:val>
                                        </p:tav>
                                      </p:tavLst>
                                    </p:anim>
                                  </p:childTnLst>
                                </p:cTn>
                              </p:par>
                              <p:par>
                                <p:cTn id="207" presetID="2" presetClass="entr" presetSubtype="4" fill="hold" grpId="0" nodeType="withEffect">
                                  <p:stCondLst>
                                    <p:cond delay="0"/>
                                  </p:stCondLst>
                                  <p:childTnLst>
                                    <p:set>
                                      <p:cBhvr>
                                        <p:cTn id="208" dur="1" fill="hold">
                                          <p:stCondLst>
                                            <p:cond delay="0"/>
                                          </p:stCondLst>
                                        </p:cTn>
                                        <p:tgtEl>
                                          <p:spTgt spid="71"/>
                                        </p:tgtEl>
                                        <p:attrNameLst>
                                          <p:attrName>style.visibility</p:attrName>
                                        </p:attrNameLst>
                                      </p:cBhvr>
                                      <p:to>
                                        <p:strVal val="visible"/>
                                      </p:to>
                                    </p:set>
                                    <p:anim calcmode="lin" valueType="num">
                                      <p:cBhvr additive="base">
                                        <p:cTn id="209" dur="500" fill="hold"/>
                                        <p:tgtEl>
                                          <p:spTgt spid="71"/>
                                        </p:tgtEl>
                                        <p:attrNameLst>
                                          <p:attrName>ppt_x</p:attrName>
                                        </p:attrNameLst>
                                      </p:cBhvr>
                                      <p:tavLst>
                                        <p:tav tm="0">
                                          <p:val>
                                            <p:strVal val="#ppt_x"/>
                                          </p:val>
                                        </p:tav>
                                        <p:tav tm="100000">
                                          <p:val>
                                            <p:strVal val="#ppt_x"/>
                                          </p:val>
                                        </p:tav>
                                      </p:tavLst>
                                    </p:anim>
                                    <p:anim calcmode="lin" valueType="num">
                                      <p:cBhvr additive="base">
                                        <p:cTn id="210" dur="500" fill="hold"/>
                                        <p:tgtEl>
                                          <p:spTgt spid="71"/>
                                        </p:tgtEl>
                                        <p:attrNameLst>
                                          <p:attrName>ppt_y</p:attrName>
                                        </p:attrNameLst>
                                      </p:cBhvr>
                                      <p:tavLst>
                                        <p:tav tm="0">
                                          <p:val>
                                            <p:strVal val="1+#ppt_h/2"/>
                                          </p:val>
                                        </p:tav>
                                        <p:tav tm="100000">
                                          <p:val>
                                            <p:strVal val="#ppt_y"/>
                                          </p:val>
                                        </p:tav>
                                      </p:tavLst>
                                    </p:anim>
                                  </p:childTnLst>
                                </p:cTn>
                              </p:par>
                              <p:par>
                                <p:cTn id="211" presetID="2" presetClass="entr" presetSubtype="4" fill="hold" grpId="0" nodeType="withEffect">
                                  <p:stCondLst>
                                    <p:cond delay="0"/>
                                  </p:stCondLst>
                                  <p:childTnLst>
                                    <p:set>
                                      <p:cBhvr>
                                        <p:cTn id="212" dur="1" fill="hold">
                                          <p:stCondLst>
                                            <p:cond delay="0"/>
                                          </p:stCondLst>
                                        </p:cTn>
                                        <p:tgtEl>
                                          <p:spTgt spid="72"/>
                                        </p:tgtEl>
                                        <p:attrNameLst>
                                          <p:attrName>style.visibility</p:attrName>
                                        </p:attrNameLst>
                                      </p:cBhvr>
                                      <p:to>
                                        <p:strVal val="visible"/>
                                      </p:to>
                                    </p:set>
                                    <p:anim calcmode="lin" valueType="num">
                                      <p:cBhvr additive="base">
                                        <p:cTn id="213" dur="500" fill="hold"/>
                                        <p:tgtEl>
                                          <p:spTgt spid="72"/>
                                        </p:tgtEl>
                                        <p:attrNameLst>
                                          <p:attrName>ppt_x</p:attrName>
                                        </p:attrNameLst>
                                      </p:cBhvr>
                                      <p:tavLst>
                                        <p:tav tm="0">
                                          <p:val>
                                            <p:strVal val="#ppt_x"/>
                                          </p:val>
                                        </p:tav>
                                        <p:tav tm="100000">
                                          <p:val>
                                            <p:strVal val="#ppt_x"/>
                                          </p:val>
                                        </p:tav>
                                      </p:tavLst>
                                    </p:anim>
                                    <p:anim calcmode="lin" valueType="num">
                                      <p:cBhvr additive="base">
                                        <p:cTn id="214" dur="500" fill="hold"/>
                                        <p:tgtEl>
                                          <p:spTgt spid="72"/>
                                        </p:tgtEl>
                                        <p:attrNameLst>
                                          <p:attrName>ppt_y</p:attrName>
                                        </p:attrNameLst>
                                      </p:cBhvr>
                                      <p:tavLst>
                                        <p:tav tm="0">
                                          <p:val>
                                            <p:strVal val="1+#ppt_h/2"/>
                                          </p:val>
                                        </p:tav>
                                        <p:tav tm="100000">
                                          <p:val>
                                            <p:strVal val="#ppt_y"/>
                                          </p:val>
                                        </p:tav>
                                      </p:tavLst>
                                    </p:anim>
                                  </p:childTnLst>
                                </p:cTn>
                              </p:par>
                              <p:par>
                                <p:cTn id="215" presetID="2" presetClass="entr" presetSubtype="4" fill="hold" grpId="0" nodeType="withEffect">
                                  <p:stCondLst>
                                    <p:cond delay="0"/>
                                  </p:stCondLst>
                                  <p:childTnLst>
                                    <p:set>
                                      <p:cBhvr>
                                        <p:cTn id="216" dur="1" fill="hold">
                                          <p:stCondLst>
                                            <p:cond delay="0"/>
                                          </p:stCondLst>
                                        </p:cTn>
                                        <p:tgtEl>
                                          <p:spTgt spid="73"/>
                                        </p:tgtEl>
                                        <p:attrNameLst>
                                          <p:attrName>style.visibility</p:attrName>
                                        </p:attrNameLst>
                                      </p:cBhvr>
                                      <p:to>
                                        <p:strVal val="visible"/>
                                      </p:to>
                                    </p:set>
                                    <p:anim calcmode="lin" valueType="num">
                                      <p:cBhvr additive="base">
                                        <p:cTn id="217" dur="500" fill="hold"/>
                                        <p:tgtEl>
                                          <p:spTgt spid="73"/>
                                        </p:tgtEl>
                                        <p:attrNameLst>
                                          <p:attrName>ppt_x</p:attrName>
                                        </p:attrNameLst>
                                      </p:cBhvr>
                                      <p:tavLst>
                                        <p:tav tm="0">
                                          <p:val>
                                            <p:strVal val="#ppt_x"/>
                                          </p:val>
                                        </p:tav>
                                        <p:tav tm="100000">
                                          <p:val>
                                            <p:strVal val="#ppt_x"/>
                                          </p:val>
                                        </p:tav>
                                      </p:tavLst>
                                    </p:anim>
                                    <p:anim calcmode="lin" valueType="num">
                                      <p:cBhvr additive="base">
                                        <p:cTn id="218" dur="500" fill="hold"/>
                                        <p:tgtEl>
                                          <p:spTgt spid="73"/>
                                        </p:tgtEl>
                                        <p:attrNameLst>
                                          <p:attrName>ppt_y</p:attrName>
                                        </p:attrNameLst>
                                      </p:cBhvr>
                                      <p:tavLst>
                                        <p:tav tm="0">
                                          <p:val>
                                            <p:strVal val="1+#ppt_h/2"/>
                                          </p:val>
                                        </p:tav>
                                        <p:tav tm="100000">
                                          <p:val>
                                            <p:strVal val="#ppt_y"/>
                                          </p:val>
                                        </p:tav>
                                      </p:tavLst>
                                    </p:anim>
                                  </p:childTnLst>
                                </p:cTn>
                              </p:par>
                              <p:par>
                                <p:cTn id="219" presetID="2" presetClass="entr" presetSubtype="4" fill="hold" grpId="0" nodeType="withEffect">
                                  <p:stCondLst>
                                    <p:cond delay="0"/>
                                  </p:stCondLst>
                                  <p:childTnLst>
                                    <p:set>
                                      <p:cBhvr>
                                        <p:cTn id="220" dur="1" fill="hold">
                                          <p:stCondLst>
                                            <p:cond delay="0"/>
                                          </p:stCondLst>
                                        </p:cTn>
                                        <p:tgtEl>
                                          <p:spTgt spid="74"/>
                                        </p:tgtEl>
                                        <p:attrNameLst>
                                          <p:attrName>style.visibility</p:attrName>
                                        </p:attrNameLst>
                                      </p:cBhvr>
                                      <p:to>
                                        <p:strVal val="visible"/>
                                      </p:to>
                                    </p:set>
                                    <p:anim calcmode="lin" valueType="num">
                                      <p:cBhvr additive="base">
                                        <p:cTn id="221" dur="500" fill="hold"/>
                                        <p:tgtEl>
                                          <p:spTgt spid="74"/>
                                        </p:tgtEl>
                                        <p:attrNameLst>
                                          <p:attrName>ppt_x</p:attrName>
                                        </p:attrNameLst>
                                      </p:cBhvr>
                                      <p:tavLst>
                                        <p:tav tm="0">
                                          <p:val>
                                            <p:strVal val="#ppt_x"/>
                                          </p:val>
                                        </p:tav>
                                        <p:tav tm="100000">
                                          <p:val>
                                            <p:strVal val="#ppt_x"/>
                                          </p:val>
                                        </p:tav>
                                      </p:tavLst>
                                    </p:anim>
                                    <p:anim calcmode="lin" valueType="num">
                                      <p:cBhvr additive="base">
                                        <p:cTn id="222" dur="500" fill="hold"/>
                                        <p:tgtEl>
                                          <p:spTgt spid="74"/>
                                        </p:tgtEl>
                                        <p:attrNameLst>
                                          <p:attrName>ppt_y</p:attrName>
                                        </p:attrNameLst>
                                      </p:cBhvr>
                                      <p:tavLst>
                                        <p:tav tm="0">
                                          <p:val>
                                            <p:strVal val="1+#ppt_h/2"/>
                                          </p:val>
                                        </p:tav>
                                        <p:tav tm="100000">
                                          <p:val>
                                            <p:strVal val="#ppt_y"/>
                                          </p:val>
                                        </p:tav>
                                      </p:tavLst>
                                    </p:anim>
                                  </p:childTnLst>
                                </p:cTn>
                              </p:par>
                              <p:par>
                                <p:cTn id="223" presetID="2" presetClass="entr" presetSubtype="4" fill="hold" grpId="0" nodeType="withEffect">
                                  <p:stCondLst>
                                    <p:cond delay="0"/>
                                  </p:stCondLst>
                                  <p:childTnLst>
                                    <p:set>
                                      <p:cBhvr>
                                        <p:cTn id="224" dur="1" fill="hold">
                                          <p:stCondLst>
                                            <p:cond delay="0"/>
                                          </p:stCondLst>
                                        </p:cTn>
                                        <p:tgtEl>
                                          <p:spTgt spid="75"/>
                                        </p:tgtEl>
                                        <p:attrNameLst>
                                          <p:attrName>style.visibility</p:attrName>
                                        </p:attrNameLst>
                                      </p:cBhvr>
                                      <p:to>
                                        <p:strVal val="visible"/>
                                      </p:to>
                                    </p:set>
                                    <p:anim calcmode="lin" valueType="num">
                                      <p:cBhvr additive="base">
                                        <p:cTn id="225" dur="500" fill="hold"/>
                                        <p:tgtEl>
                                          <p:spTgt spid="75"/>
                                        </p:tgtEl>
                                        <p:attrNameLst>
                                          <p:attrName>ppt_x</p:attrName>
                                        </p:attrNameLst>
                                      </p:cBhvr>
                                      <p:tavLst>
                                        <p:tav tm="0">
                                          <p:val>
                                            <p:strVal val="#ppt_x"/>
                                          </p:val>
                                        </p:tav>
                                        <p:tav tm="100000">
                                          <p:val>
                                            <p:strVal val="#ppt_x"/>
                                          </p:val>
                                        </p:tav>
                                      </p:tavLst>
                                    </p:anim>
                                    <p:anim calcmode="lin" valueType="num">
                                      <p:cBhvr additive="base">
                                        <p:cTn id="226" dur="500" fill="hold"/>
                                        <p:tgtEl>
                                          <p:spTgt spid="75"/>
                                        </p:tgtEl>
                                        <p:attrNameLst>
                                          <p:attrName>ppt_y</p:attrName>
                                        </p:attrNameLst>
                                      </p:cBhvr>
                                      <p:tavLst>
                                        <p:tav tm="0">
                                          <p:val>
                                            <p:strVal val="1+#ppt_h/2"/>
                                          </p:val>
                                        </p:tav>
                                        <p:tav tm="100000">
                                          <p:val>
                                            <p:strVal val="#ppt_y"/>
                                          </p:val>
                                        </p:tav>
                                      </p:tavLst>
                                    </p:anim>
                                  </p:childTnLst>
                                </p:cTn>
                              </p:par>
                              <p:par>
                                <p:cTn id="227" presetID="2" presetClass="entr" presetSubtype="4" fill="hold" grpId="0" nodeType="withEffect">
                                  <p:stCondLst>
                                    <p:cond delay="0"/>
                                  </p:stCondLst>
                                  <p:childTnLst>
                                    <p:set>
                                      <p:cBhvr>
                                        <p:cTn id="228" dur="1" fill="hold">
                                          <p:stCondLst>
                                            <p:cond delay="0"/>
                                          </p:stCondLst>
                                        </p:cTn>
                                        <p:tgtEl>
                                          <p:spTgt spid="76"/>
                                        </p:tgtEl>
                                        <p:attrNameLst>
                                          <p:attrName>style.visibility</p:attrName>
                                        </p:attrNameLst>
                                      </p:cBhvr>
                                      <p:to>
                                        <p:strVal val="visible"/>
                                      </p:to>
                                    </p:set>
                                    <p:anim calcmode="lin" valueType="num">
                                      <p:cBhvr additive="base">
                                        <p:cTn id="229" dur="500" fill="hold"/>
                                        <p:tgtEl>
                                          <p:spTgt spid="76"/>
                                        </p:tgtEl>
                                        <p:attrNameLst>
                                          <p:attrName>ppt_x</p:attrName>
                                        </p:attrNameLst>
                                      </p:cBhvr>
                                      <p:tavLst>
                                        <p:tav tm="0">
                                          <p:val>
                                            <p:strVal val="#ppt_x"/>
                                          </p:val>
                                        </p:tav>
                                        <p:tav tm="100000">
                                          <p:val>
                                            <p:strVal val="#ppt_x"/>
                                          </p:val>
                                        </p:tav>
                                      </p:tavLst>
                                    </p:anim>
                                    <p:anim calcmode="lin" valueType="num">
                                      <p:cBhvr additive="base">
                                        <p:cTn id="230" dur="500" fill="hold"/>
                                        <p:tgtEl>
                                          <p:spTgt spid="76"/>
                                        </p:tgtEl>
                                        <p:attrNameLst>
                                          <p:attrName>ppt_y</p:attrName>
                                        </p:attrNameLst>
                                      </p:cBhvr>
                                      <p:tavLst>
                                        <p:tav tm="0">
                                          <p:val>
                                            <p:strVal val="1+#ppt_h/2"/>
                                          </p:val>
                                        </p:tav>
                                        <p:tav tm="100000">
                                          <p:val>
                                            <p:strVal val="#ppt_y"/>
                                          </p:val>
                                        </p:tav>
                                      </p:tavLst>
                                    </p:anim>
                                  </p:childTnLst>
                                </p:cTn>
                              </p:par>
                              <p:par>
                                <p:cTn id="231" presetID="2" presetClass="entr" presetSubtype="4" fill="hold" grpId="0" nodeType="withEffect">
                                  <p:stCondLst>
                                    <p:cond delay="0"/>
                                  </p:stCondLst>
                                  <p:childTnLst>
                                    <p:set>
                                      <p:cBhvr>
                                        <p:cTn id="232" dur="1" fill="hold">
                                          <p:stCondLst>
                                            <p:cond delay="0"/>
                                          </p:stCondLst>
                                        </p:cTn>
                                        <p:tgtEl>
                                          <p:spTgt spid="77"/>
                                        </p:tgtEl>
                                        <p:attrNameLst>
                                          <p:attrName>style.visibility</p:attrName>
                                        </p:attrNameLst>
                                      </p:cBhvr>
                                      <p:to>
                                        <p:strVal val="visible"/>
                                      </p:to>
                                    </p:set>
                                    <p:anim calcmode="lin" valueType="num">
                                      <p:cBhvr additive="base">
                                        <p:cTn id="233" dur="500" fill="hold"/>
                                        <p:tgtEl>
                                          <p:spTgt spid="77"/>
                                        </p:tgtEl>
                                        <p:attrNameLst>
                                          <p:attrName>ppt_x</p:attrName>
                                        </p:attrNameLst>
                                      </p:cBhvr>
                                      <p:tavLst>
                                        <p:tav tm="0">
                                          <p:val>
                                            <p:strVal val="#ppt_x"/>
                                          </p:val>
                                        </p:tav>
                                        <p:tav tm="100000">
                                          <p:val>
                                            <p:strVal val="#ppt_x"/>
                                          </p:val>
                                        </p:tav>
                                      </p:tavLst>
                                    </p:anim>
                                    <p:anim calcmode="lin" valueType="num">
                                      <p:cBhvr additive="base">
                                        <p:cTn id="234" dur="500" fill="hold"/>
                                        <p:tgtEl>
                                          <p:spTgt spid="77"/>
                                        </p:tgtEl>
                                        <p:attrNameLst>
                                          <p:attrName>ppt_y</p:attrName>
                                        </p:attrNameLst>
                                      </p:cBhvr>
                                      <p:tavLst>
                                        <p:tav tm="0">
                                          <p:val>
                                            <p:strVal val="1+#ppt_h/2"/>
                                          </p:val>
                                        </p:tav>
                                        <p:tav tm="100000">
                                          <p:val>
                                            <p:strVal val="#ppt_y"/>
                                          </p:val>
                                        </p:tav>
                                      </p:tavLst>
                                    </p:anim>
                                  </p:childTnLst>
                                </p:cTn>
                              </p:par>
                              <p:par>
                                <p:cTn id="235" presetID="2" presetClass="entr" presetSubtype="4" fill="hold" grpId="0" nodeType="withEffect">
                                  <p:stCondLst>
                                    <p:cond delay="0"/>
                                  </p:stCondLst>
                                  <p:childTnLst>
                                    <p:set>
                                      <p:cBhvr>
                                        <p:cTn id="236" dur="1" fill="hold">
                                          <p:stCondLst>
                                            <p:cond delay="0"/>
                                          </p:stCondLst>
                                        </p:cTn>
                                        <p:tgtEl>
                                          <p:spTgt spid="78"/>
                                        </p:tgtEl>
                                        <p:attrNameLst>
                                          <p:attrName>style.visibility</p:attrName>
                                        </p:attrNameLst>
                                      </p:cBhvr>
                                      <p:to>
                                        <p:strVal val="visible"/>
                                      </p:to>
                                    </p:set>
                                    <p:anim calcmode="lin" valueType="num">
                                      <p:cBhvr additive="base">
                                        <p:cTn id="237" dur="500" fill="hold"/>
                                        <p:tgtEl>
                                          <p:spTgt spid="78"/>
                                        </p:tgtEl>
                                        <p:attrNameLst>
                                          <p:attrName>ppt_x</p:attrName>
                                        </p:attrNameLst>
                                      </p:cBhvr>
                                      <p:tavLst>
                                        <p:tav tm="0">
                                          <p:val>
                                            <p:strVal val="#ppt_x"/>
                                          </p:val>
                                        </p:tav>
                                        <p:tav tm="100000">
                                          <p:val>
                                            <p:strVal val="#ppt_x"/>
                                          </p:val>
                                        </p:tav>
                                      </p:tavLst>
                                    </p:anim>
                                    <p:anim calcmode="lin" valueType="num">
                                      <p:cBhvr additive="base">
                                        <p:cTn id="238" dur="500" fill="hold"/>
                                        <p:tgtEl>
                                          <p:spTgt spid="78"/>
                                        </p:tgtEl>
                                        <p:attrNameLst>
                                          <p:attrName>ppt_y</p:attrName>
                                        </p:attrNameLst>
                                      </p:cBhvr>
                                      <p:tavLst>
                                        <p:tav tm="0">
                                          <p:val>
                                            <p:strVal val="1+#ppt_h/2"/>
                                          </p:val>
                                        </p:tav>
                                        <p:tav tm="100000">
                                          <p:val>
                                            <p:strVal val="#ppt_y"/>
                                          </p:val>
                                        </p:tav>
                                      </p:tavLst>
                                    </p:anim>
                                  </p:childTnLst>
                                </p:cTn>
                              </p:par>
                              <p:par>
                                <p:cTn id="239" presetID="2" presetClass="entr" presetSubtype="4" fill="hold" grpId="0" nodeType="withEffect">
                                  <p:stCondLst>
                                    <p:cond delay="0"/>
                                  </p:stCondLst>
                                  <p:childTnLst>
                                    <p:set>
                                      <p:cBhvr>
                                        <p:cTn id="240" dur="1" fill="hold">
                                          <p:stCondLst>
                                            <p:cond delay="0"/>
                                          </p:stCondLst>
                                        </p:cTn>
                                        <p:tgtEl>
                                          <p:spTgt spid="79"/>
                                        </p:tgtEl>
                                        <p:attrNameLst>
                                          <p:attrName>style.visibility</p:attrName>
                                        </p:attrNameLst>
                                      </p:cBhvr>
                                      <p:to>
                                        <p:strVal val="visible"/>
                                      </p:to>
                                    </p:set>
                                    <p:anim calcmode="lin" valueType="num">
                                      <p:cBhvr additive="base">
                                        <p:cTn id="241" dur="500" fill="hold"/>
                                        <p:tgtEl>
                                          <p:spTgt spid="79"/>
                                        </p:tgtEl>
                                        <p:attrNameLst>
                                          <p:attrName>ppt_x</p:attrName>
                                        </p:attrNameLst>
                                      </p:cBhvr>
                                      <p:tavLst>
                                        <p:tav tm="0">
                                          <p:val>
                                            <p:strVal val="#ppt_x"/>
                                          </p:val>
                                        </p:tav>
                                        <p:tav tm="100000">
                                          <p:val>
                                            <p:strVal val="#ppt_x"/>
                                          </p:val>
                                        </p:tav>
                                      </p:tavLst>
                                    </p:anim>
                                    <p:anim calcmode="lin" valueType="num">
                                      <p:cBhvr additive="base">
                                        <p:cTn id="242" dur="500" fill="hold"/>
                                        <p:tgtEl>
                                          <p:spTgt spid="79"/>
                                        </p:tgtEl>
                                        <p:attrNameLst>
                                          <p:attrName>ppt_y</p:attrName>
                                        </p:attrNameLst>
                                      </p:cBhvr>
                                      <p:tavLst>
                                        <p:tav tm="0">
                                          <p:val>
                                            <p:strVal val="1+#ppt_h/2"/>
                                          </p:val>
                                        </p:tav>
                                        <p:tav tm="100000">
                                          <p:val>
                                            <p:strVal val="#ppt_y"/>
                                          </p:val>
                                        </p:tav>
                                      </p:tavLst>
                                    </p:anim>
                                  </p:childTnLst>
                                </p:cTn>
                              </p:par>
                              <p:par>
                                <p:cTn id="243" presetID="2" presetClass="entr" presetSubtype="4" fill="hold" grpId="0" nodeType="withEffect">
                                  <p:stCondLst>
                                    <p:cond delay="0"/>
                                  </p:stCondLst>
                                  <p:childTnLst>
                                    <p:set>
                                      <p:cBhvr>
                                        <p:cTn id="244" dur="1" fill="hold">
                                          <p:stCondLst>
                                            <p:cond delay="0"/>
                                          </p:stCondLst>
                                        </p:cTn>
                                        <p:tgtEl>
                                          <p:spTgt spid="80"/>
                                        </p:tgtEl>
                                        <p:attrNameLst>
                                          <p:attrName>style.visibility</p:attrName>
                                        </p:attrNameLst>
                                      </p:cBhvr>
                                      <p:to>
                                        <p:strVal val="visible"/>
                                      </p:to>
                                    </p:set>
                                    <p:anim calcmode="lin" valueType="num">
                                      <p:cBhvr additive="base">
                                        <p:cTn id="245" dur="500" fill="hold"/>
                                        <p:tgtEl>
                                          <p:spTgt spid="80"/>
                                        </p:tgtEl>
                                        <p:attrNameLst>
                                          <p:attrName>ppt_x</p:attrName>
                                        </p:attrNameLst>
                                      </p:cBhvr>
                                      <p:tavLst>
                                        <p:tav tm="0">
                                          <p:val>
                                            <p:strVal val="#ppt_x"/>
                                          </p:val>
                                        </p:tav>
                                        <p:tav tm="100000">
                                          <p:val>
                                            <p:strVal val="#ppt_x"/>
                                          </p:val>
                                        </p:tav>
                                      </p:tavLst>
                                    </p:anim>
                                    <p:anim calcmode="lin" valueType="num">
                                      <p:cBhvr additive="base">
                                        <p:cTn id="246" dur="500" fill="hold"/>
                                        <p:tgtEl>
                                          <p:spTgt spid="80"/>
                                        </p:tgtEl>
                                        <p:attrNameLst>
                                          <p:attrName>ppt_y</p:attrName>
                                        </p:attrNameLst>
                                      </p:cBhvr>
                                      <p:tavLst>
                                        <p:tav tm="0">
                                          <p:val>
                                            <p:strVal val="1+#ppt_h/2"/>
                                          </p:val>
                                        </p:tav>
                                        <p:tav tm="100000">
                                          <p:val>
                                            <p:strVal val="#ppt_y"/>
                                          </p:val>
                                        </p:tav>
                                      </p:tavLst>
                                    </p:anim>
                                  </p:childTnLst>
                                </p:cTn>
                              </p:par>
                              <p:par>
                                <p:cTn id="247" presetID="2" presetClass="entr" presetSubtype="4" fill="hold" grpId="0" nodeType="withEffect">
                                  <p:stCondLst>
                                    <p:cond delay="0"/>
                                  </p:stCondLst>
                                  <p:childTnLst>
                                    <p:set>
                                      <p:cBhvr>
                                        <p:cTn id="248" dur="1" fill="hold">
                                          <p:stCondLst>
                                            <p:cond delay="0"/>
                                          </p:stCondLst>
                                        </p:cTn>
                                        <p:tgtEl>
                                          <p:spTgt spid="81"/>
                                        </p:tgtEl>
                                        <p:attrNameLst>
                                          <p:attrName>style.visibility</p:attrName>
                                        </p:attrNameLst>
                                      </p:cBhvr>
                                      <p:to>
                                        <p:strVal val="visible"/>
                                      </p:to>
                                    </p:set>
                                    <p:anim calcmode="lin" valueType="num">
                                      <p:cBhvr additive="base">
                                        <p:cTn id="249" dur="500" fill="hold"/>
                                        <p:tgtEl>
                                          <p:spTgt spid="81"/>
                                        </p:tgtEl>
                                        <p:attrNameLst>
                                          <p:attrName>ppt_x</p:attrName>
                                        </p:attrNameLst>
                                      </p:cBhvr>
                                      <p:tavLst>
                                        <p:tav tm="0">
                                          <p:val>
                                            <p:strVal val="#ppt_x"/>
                                          </p:val>
                                        </p:tav>
                                        <p:tav tm="100000">
                                          <p:val>
                                            <p:strVal val="#ppt_x"/>
                                          </p:val>
                                        </p:tav>
                                      </p:tavLst>
                                    </p:anim>
                                    <p:anim calcmode="lin" valueType="num">
                                      <p:cBhvr additive="base">
                                        <p:cTn id="250" dur="500" fill="hold"/>
                                        <p:tgtEl>
                                          <p:spTgt spid="81"/>
                                        </p:tgtEl>
                                        <p:attrNameLst>
                                          <p:attrName>ppt_y</p:attrName>
                                        </p:attrNameLst>
                                      </p:cBhvr>
                                      <p:tavLst>
                                        <p:tav tm="0">
                                          <p:val>
                                            <p:strVal val="1+#ppt_h/2"/>
                                          </p:val>
                                        </p:tav>
                                        <p:tav tm="100000">
                                          <p:val>
                                            <p:strVal val="#ppt_y"/>
                                          </p:val>
                                        </p:tav>
                                      </p:tavLst>
                                    </p:anim>
                                  </p:childTnLst>
                                </p:cTn>
                              </p:par>
                              <p:par>
                                <p:cTn id="251" presetID="2" presetClass="entr" presetSubtype="1" fill="hold" grpId="0" nodeType="withEffect">
                                  <p:stCondLst>
                                    <p:cond delay="0"/>
                                  </p:stCondLst>
                                  <p:childTnLst>
                                    <p:set>
                                      <p:cBhvr>
                                        <p:cTn id="252" dur="1" fill="hold">
                                          <p:stCondLst>
                                            <p:cond delay="0"/>
                                          </p:stCondLst>
                                        </p:cTn>
                                        <p:tgtEl>
                                          <p:spTgt spid="82"/>
                                        </p:tgtEl>
                                        <p:attrNameLst>
                                          <p:attrName>style.visibility</p:attrName>
                                        </p:attrNameLst>
                                      </p:cBhvr>
                                      <p:to>
                                        <p:strVal val="visible"/>
                                      </p:to>
                                    </p:set>
                                    <p:anim calcmode="lin" valueType="num">
                                      <p:cBhvr additive="base">
                                        <p:cTn id="253" dur="500" fill="hold"/>
                                        <p:tgtEl>
                                          <p:spTgt spid="82"/>
                                        </p:tgtEl>
                                        <p:attrNameLst>
                                          <p:attrName>ppt_x</p:attrName>
                                        </p:attrNameLst>
                                      </p:cBhvr>
                                      <p:tavLst>
                                        <p:tav tm="0">
                                          <p:val>
                                            <p:strVal val="#ppt_x"/>
                                          </p:val>
                                        </p:tav>
                                        <p:tav tm="100000">
                                          <p:val>
                                            <p:strVal val="#ppt_x"/>
                                          </p:val>
                                        </p:tav>
                                      </p:tavLst>
                                    </p:anim>
                                    <p:anim calcmode="lin" valueType="num">
                                      <p:cBhvr additive="base">
                                        <p:cTn id="254" dur="500" fill="hold"/>
                                        <p:tgtEl>
                                          <p:spTgt spid="82"/>
                                        </p:tgtEl>
                                        <p:attrNameLst>
                                          <p:attrName>ppt_y</p:attrName>
                                        </p:attrNameLst>
                                      </p:cBhvr>
                                      <p:tavLst>
                                        <p:tav tm="0">
                                          <p:val>
                                            <p:strVal val="0-#ppt_h/2"/>
                                          </p:val>
                                        </p:tav>
                                        <p:tav tm="100000">
                                          <p:val>
                                            <p:strVal val="#ppt_y"/>
                                          </p:val>
                                        </p:tav>
                                      </p:tavLst>
                                    </p:anim>
                                  </p:childTnLst>
                                </p:cTn>
                              </p:par>
                              <p:par>
                                <p:cTn id="255" presetID="2" presetClass="entr" presetSubtype="4" fill="hold" grpId="0" nodeType="withEffect">
                                  <p:stCondLst>
                                    <p:cond delay="0"/>
                                  </p:stCondLst>
                                  <p:childTnLst>
                                    <p:set>
                                      <p:cBhvr>
                                        <p:cTn id="256" dur="1" fill="hold">
                                          <p:stCondLst>
                                            <p:cond delay="0"/>
                                          </p:stCondLst>
                                        </p:cTn>
                                        <p:tgtEl>
                                          <p:spTgt spid="83"/>
                                        </p:tgtEl>
                                        <p:attrNameLst>
                                          <p:attrName>style.visibility</p:attrName>
                                        </p:attrNameLst>
                                      </p:cBhvr>
                                      <p:to>
                                        <p:strVal val="visible"/>
                                      </p:to>
                                    </p:set>
                                    <p:anim calcmode="lin" valueType="num">
                                      <p:cBhvr additive="base">
                                        <p:cTn id="257" dur="500" fill="hold"/>
                                        <p:tgtEl>
                                          <p:spTgt spid="83"/>
                                        </p:tgtEl>
                                        <p:attrNameLst>
                                          <p:attrName>ppt_x</p:attrName>
                                        </p:attrNameLst>
                                      </p:cBhvr>
                                      <p:tavLst>
                                        <p:tav tm="0">
                                          <p:val>
                                            <p:strVal val="#ppt_x"/>
                                          </p:val>
                                        </p:tav>
                                        <p:tav tm="100000">
                                          <p:val>
                                            <p:strVal val="#ppt_x"/>
                                          </p:val>
                                        </p:tav>
                                      </p:tavLst>
                                    </p:anim>
                                    <p:anim calcmode="lin" valueType="num">
                                      <p:cBhvr additive="base">
                                        <p:cTn id="258" dur="500" fill="hold"/>
                                        <p:tgtEl>
                                          <p:spTgt spid="83"/>
                                        </p:tgtEl>
                                        <p:attrNameLst>
                                          <p:attrName>ppt_y</p:attrName>
                                        </p:attrNameLst>
                                      </p:cBhvr>
                                      <p:tavLst>
                                        <p:tav tm="0">
                                          <p:val>
                                            <p:strVal val="1+#ppt_h/2"/>
                                          </p:val>
                                        </p:tav>
                                        <p:tav tm="100000">
                                          <p:val>
                                            <p:strVal val="#ppt_y"/>
                                          </p:val>
                                        </p:tav>
                                      </p:tavLst>
                                    </p:anim>
                                  </p:childTnLst>
                                </p:cTn>
                              </p:par>
                              <p:par>
                                <p:cTn id="259" presetID="2" presetClass="entr" presetSubtype="4" fill="hold" grpId="0" nodeType="withEffect">
                                  <p:stCondLst>
                                    <p:cond delay="0"/>
                                  </p:stCondLst>
                                  <p:childTnLst>
                                    <p:set>
                                      <p:cBhvr>
                                        <p:cTn id="260" dur="1" fill="hold">
                                          <p:stCondLst>
                                            <p:cond delay="0"/>
                                          </p:stCondLst>
                                        </p:cTn>
                                        <p:tgtEl>
                                          <p:spTgt spid="84"/>
                                        </p:tgtEl>
                                        <p:attrNameLst>
                                          <p:attrName>style.visibility</p:attrName>
                                        </p:attrNameLst>
                                      </p:cBhvr>
                                      <p:to>
                                        <p:strVal val="visible"/>
                                      </p:to>
                                    </p:set>
                                    <p:anim calcmode="lin" valueType="num">
                                      <p:cBhvr additive="base">
                                        <p:cTn id="261" dur="500" fill="hold"/>
                                        <p:tgtEl>
                                          <p:spTgt spid="84"/>
                                        </p:tgtEl>
                                        <p:attrNameLst>
                                          <p:attrName>ppt_x</p:attrName>
                                        </p:attrNameLst>
                                      </p:cBhvr>
                                      <p:tavLst>
                                        <p:tav tm="0">
                                          <p:val>
                                            <p:strVal val="#ppt_x"/>
                                          </p:val>
                                        </p:tav>
                                        <p:tav tm="100000">
                                          <p:val>
                                            <p:strVal val="#ppt_x"/>
                                          </p:val>
                                        </p:tav>
                                      </p:tavLst>
                                    </p:anim>
                                    <p:anim calcmode="lin" valueType="num">
                                      <p:cBhvr additive="base">
                                        <p:cTn id="262" dur="500" fill="hold"/>
                                        <p:tgtEl>
                                          <p:spTgt spid="84"/>
                                        </p:tgtEl>
                                        <p:attrNameLst>
                                          <p:attrName>ppt_y</p:attrName>
                                        </p:attrNameLst>
                                      </p:cBhvr>
                                      <p:tavLst>
                                        <p:tav tm="0">
                                          <p:val>
                                            <p:strVal val="1+#ppt_h/2"/>
                                          </p:val>
                                        </p:tav>
                                        <p:tav tm="100000">
                                          <p:val>
                                            <p:strVal val="#ppt_y"/>
                                          </p:val>
                                        </p:tav>
                                      </p:tavLst>
                                    </p:anim>
                                  </p:childTnLst>
                                </p:cTn>
                              </p:par>
                              <p:par>
                                <p:cTn id="263" presetID="2" presetClass="entr" presetSubtype="3" fill="hold" grpId="0" nodeType="withEffect">
                                  <p:stCondLst>
                                    <p:cond delay="0"/>
                                  </p:stCondLst>
                                  <p:childTnLst>
                                    <p:set>
                                      <p:cBhvr>
                                        <p:cTn id="264" dur="1" fill="hold">
                                          <p:stCondLst>
                                            <p:cond delay="0"/>
                                          </p:stCondLst>
                                        </p:cTn>
                                        <p:tgtEl>
                                          <p:spTgt spid="85"/>
                                        </p:tgtEl>
                                        <p:attrNameLst>
                                          <p:attrName>style.visibility</p:attrName>
                                        </p:attrNameLst>
                                      </p:cBhvr>
                                      <p:to>
                                        <p:strVal val="visible"/>
                                      </p:to>
                                    </p:set>
                                    <p:anim calcmode="lin" valueType="num">
                                      <p:cBhvr additive="base">
                                        <p:cTn id="265" dur="500" fill="hold"/>
                                        <p:tgtEl>
                                          <p:spTgt spid="85"/>
                                        </p:tgtEl>
                                        <p:attrNameLst>
                                          <p:attrName>ppt_x</p:attrName>
                                        </p:attrNameLst>
                                      </p:cBhvr>
                                      <p:tavLst>
                                        <p:tav tm="0">
                                          <p:val>
                                            <p:strVal val="1+#ppt_w/2"/>
                                          </p:val>
                                        </p:tav>
                                        <p:tav tm="100000">
                                          <p:val>
                                            <p:strVal val="#ppt_x"/>
                                          </p:val>
                                        </p:tav>
                                      </p:tavLst>
                                    </p:anim>
                                    <p:anim calcmode="lin" valueType="num">
                                      <p:cBhvr additive="base">
                                        <p:cTn id="266" dur="500" fill="hold"/>
                                        <p:tgtEl>
                                          <p:spTgt spid="85"/>
                                        </p:tgtEl>
                                        <p:attrNameLst>
                                          <p:attrName>ppt_y</p:attrName>
                                        </p:attrNameLst>
                                      </p:cBhvr>
                                      <p:tavLst>
                                        <p:tav tm="0">
                                          <p:val>
                                            <p:strVal val="0-#ppt_h/2"/>
                                          </p:val>
                                        </p:tav>
                                        <p:tav tm="100000">
                                          <p:val>
                                            <p:strVal val="#ppt_y"/>
                                          </p:val>
                                        </p:tav>
                                      </p:tavLst>
                                    </p:anim>
                                  </p:childTnLst>
                                </p:cTn>
                              </p:par>
                              <p:par>
                                <p:cTn id="267" presetID="2" presetClass="entr" presetSubtype="2" fill="hold" grpId="0" nodeType="withEffect">
                                  <p:stCondLst>
                                    <p:cond delay="0"/>
                                  </p:stCondLst>
                                  <p:childTnLst>
                                    <p:set>
                                      <p:cBhvr>
                                        <p:cTn id="268" dur="1" fill="hold">
                                          <p:stCondLst>
                                            <p:cond delay="0"/>
                                          </p:stCondLst>
                                        </p:cTn>
                                        <p:tgtEl>
                                          <p:spTgt spid="86"/>
                                        </p:tgtEl>
                                        <p:attrNameLst>
                                          <p:attrName>style.visibility</p:attrName>
                                        </p:attrNameLst>
                                      </p:cBhvr>
                                      <p:to>
                                        <p:strVal val="visible"/>
                                      </p:to>
                                    </p:set>
                                    <p:anim calcmode="lin" valueType="num">
                                      <p:cBhvr additive="base">
                                        <p:cTn id="269" dur="500" fill="hold"/>
                                        <p:tgtEl>
                                          <p:spTgt spid="86"/>
                                        </p:tgtEl>
                                        <p:attrNameLst>
                                          <p:attrName>ppt_x</p:attrName>
                                        </p:attrNameLst>
                                      </p:cBhvr>
                                      <p:tavLst>
                                        <p:tav tm="0">
                                          <p:val>
                                            <p:strVal val="1+#ppt_w/2"/>
                                          </p:val>
                                        </p:tav>
                                        <p:tav tm="100000">
                                          <p:val>
                                            <p:strVal val="#ppt_x"/>
                                          </p:val>
                                        </p:tav>
                                      </p:tavLst>
                                    </p:anim>
                                    <p:anim calcmode="lin" valueType="num">
                                      <p:cBhvr additive="base">
                                        <p:cTn id="270" dur="500" fill="hold"/>
                                        <p:tgtEl>
                                          <p:spTgt spid="86"/>
                                        </p:tgtEl>
                                        <p:attrNameLst>
                                          <p:attrName>ppt_y</p:attrName>
                                        </p:attrNameLst>
                                      </p:cBhvr>
                                      <p:tavLst>
                                        <p:tav tm="0">
                                          <p:val>
                                            <p:strVal val="#ppt_y"/>
                                          </p:val>
                                        </p:tav>
                                        <p:tav tm="100000">
                                          <p:val>
                                            <p:strVal val="#ppt_y"/>
                                          </p:val>
                                        </p:tav>
                                      </p:tavLst>
                                    </p:anim>
                                  </p:childTnLst>
                                </p:cTn>
                              </p:par>
                              <p:par>
                                <p:cTn id="271" presetID="2" presetClass="entr" presetSubtype="12" fill="hold" grpId="0" nodeType="withEffect">
                                  <p:stCondLst>
                                    <p:cond delay="0"/>
                                  </p:stCondLst>
                                  <p:childTnLst>
                                    <p:set>
                                      <p:cBhvr>
                                        <p:cTn id="272" dur="1" fill="hold">
                                          <p:stCondLst>
                                            <p:cond delay="0"/>
                                          </p:stCondLst>
                                        </p:cTn>
                                        <p:tgtEl>
                                          <p:spTgt spid="87"/>
                                        </p:tgtEl>
                                        <p:attrNameLst>
                                          <p:attrName>style.visibility</p:attrName>
                                        </p:attrNameLst>
                                      </p:cBhvr>
                                      <p:to>
                                        <p:strVal val="visible"/>
                                      </p:to>
                                    </p:set>
                                    <p:anim calcmode="lin" valueType="num">
                                      <p:cBhvr additive="base">
                                        <p:cTn id="273" dur="500" fill="hold"/>
                                        <p:tgtEl>
                                          <p:spTgt spid="87"/>
                                        </p:tgtEl>
                                        <p:attrNameLst>
                                          <p:attrName>ppt_x</p:attrName>
                                        </p:attrNameLst>
                                      </p:cBhvr>
                                      <p:tavLst>
                                        <p:tav tm="0">
                                          <p:val>
                                            <p:strVal val="0-#ppt_w/2"/>
                                          </p:val>
                                        </p:tav>
                                        <p:tav tm="100000">
                                          <p:val>
                                            <p:strVal val="#ppt_x"/>
                                          </p:val>
                                        </p:tav>
                                      </p:tavLst>
                                    </p:anim>
                                    <p:anim calcmode="lin" valueType="num">
                                      <p:cBhvr additive="base">
                                        <p:cTn id="274" dur="500" fill="hold"/>
                                        <p:tgtEl>
                                          <p:spTgt spid="87"/>
                                        </p:tgtEl>
                                        <p:attrNameLst>
                                          <p:attrName>ppt_y</p:attrName>
                                        </p:attrNameLst>
                                      </p:cBhvr>
                                      <p:tavLst>
                                        <p:tav tm="0">
                                          <p:val>
                                            <p:strVal val="1+#ppt_h/2"/>
                                          </p:val>
                                        </p:tav>
                                        <p:tav tm="100000">
                                          <p:val>
                                            <p:strVal val="#ppt_y"/>
                                          </p:val>
                                        </p:tav>
                                      </p:tavLst>
                                    </p:anim>
                                  </p:childTnLst>
                                </p:cTn>
                              </p:par>
                              <p:par>
                                <p:cTn id="275" presetID="2" presetClass="entr" presetSubtype="4" fill="hold" grpId="0" nodeType="withEffect">
                                  <p:stCondLst>
                                    <p:cond delay="0"/>
                                  </p:stCondLst>
                                  <p:childTnLst>
                                    <p:set>
                                      <p:cBhvr>
                                        <p:cTn id="276" dur="1" fill="hold">
                                          <p:stCondLst>
                                            <p:cond delay="0"/>
                                          </p:stCondLst>
                                        </p:cTn>
                                        <p:tgtEl>
                                          <p:spTgt spid="88"/>
                                        </p:tgtEl>
                                        <p:attrNameLst>
                                          <p:attrName>style.visibility</p:attrName>
                                        </p:attrNameLst>
                                      </p:cBhvr>
                                      <p:to>
                                        <p:strVal val="visible"/>
                                      </p:to>
                                    </p:set>
                                    <p:anim calcmode="lin" valueType="num">
                                      <p:cBhvr additive="base">
                                        <p:cTn id="277" dur="500" fill="hold"/>
                                        <p:tgtEl>
                                          <p:spTgt spid="88"/>
                                        </p:tgtEl>
                                        <p:attrNameLst>
                                          <p:attrName>ppt_x</p:attrName>
                                        </p:attrNameLst>
                                      </p:cBhvr>
                                      <p:tavLst>
                                        <p:tav tm="0">
                                          <p:val>
                                            <p:strVal val="#ppt_x"/>
                                          </p:val>
                                        </p:tav>
                                        <p:tav tm="100000">
                                          <p:val>
                                            <p:strVal val="#ppt_x"/>
                                          </p:val>
                                        </p:tav>
                                      </p:tavLst>
                                    </p:anim>
                                    <p:anim calcmode="lin" valueType="num">
                                      <p:cBhvr additive="base">
                                        <p:cTn id="278" dur="500" fill="hold"/>
                                        <p:tgtEl>
                                          <p:spTgt spid="88"/>
                                        </p:tgtEl>
                                        <p:attrNameLst>
                                          <p:attrName>ppt_y</p:attrName>
                                        </p:attrNameLst>
                                      </p:cBhvr>
                                      <p:tavLst>
                                        <p:tav tm="0">
                                          <p:val>
                                            <p:strVal val="1+#ppt_h/2"/>
                                          </p:val>
                                        </p:tav>
                                        <p:tav tm="100000">
                                          <p:val>
                                            <p:strVal val="#ppt_y"/>
                                          </p:val>
                                        </p:tav>
                                      </p:tavLst>
                                    </p:anim>
                                  </p:childTnLst>
                                </p:cTn>
                              </p:par>
                              <p:par>
                                <p:cTn id="279" presetID="2" presetClass="entr" presetSubtype="4" fill="hold" grpId="0" nodeType="withEffect">
                                  <p:stCondLst>
                                    <p:cond delay="0"/>
                                  </p:stCondLst>
                                  <p:childTnLst>
                                    <p:set>
                                      <p:cBhvr>
                                        <p:cTn id="280" dur="1" fill="hold">
                                          <p:stCondLst>
                                            <p:cond delay="0"/>
                                          </p:stCondLst>
                                        </p:cTn>
                                        <p:tgtEl>
                                          <p:spTgt spid="89"/>
                                        </p:tgtEl>
                                        <p:attrNameLst>
                                          <p:attrName>style.visibility</p:attrName>
                                        </p:attrNameLst>
                                      </p:cBhvr>
                                      <p:to>
                                        <p:strVal val="visible"/>
                                      </p:to>
                                    </p:set>
                                    <p:anim calcmode="lin" valueType="num">
                                      <p:cBhvr additive="base">
                                        <p:cTn id="281" dur="500" fill="hold"/>
                                        <p:tgtEl>
                                          <p:spTgt spid="89"/>
                                        </p:tgtEl>
                                        <p:attrNameLst>
                                          <p:attrName>ppt_x</p:attrName>
                                        </p:attrNameLst>
                                      </p:cBhvr>
                                      <p:tavLst>
                                        <p:tav tm="0">
                                          <p:val>
                                            <p:strVal val="#ppt_x"/>
                                          </p:val>
                                        </p:tav>
                                        <p:tav tm="100000">
                                          <p:val>
                                            <p:strVal val="#ppt_x"/>
                                          </p:val>
                                        </p:tav>
                                      </p:tavLst>
                                    </p:anim>
                                    <p:anim calcmode="lin" valueType="num">
                                      <p:cBhvr additive="base">
                                        <p:cTn id="282" dur="500" fill="hold"/>
                                        <p:tgtEl>
                                          <p:spTgt spid="89"/>
                                        </p:tgtEl>
                                        <p:attrNameLst>
                                          <p:attrName>ppt_y</p:attrName>
                                        </p:attrNameLst>
                                      </p:cBhvr>
                                      <p:tavLst>
                                        <p:tav tm="0">
                                          <p:val>
                                            <p:strVal val="1+#ppt_h/2"/>
                                          </p:val>
                                        </p:tav>
                                        <p:tav tm="100000">
                                          <p:val>
                                            <p:strVal val="#ppt_y"/>
                                          </p:val>
                                        </p:tav>
                                      </p:tavLst>
                                    </p:anim>
                                  </p:childTnLst>
                                </p:cTn>
                              </p:par>
                              <p:par>
                                <p:cTn id="283" presetID="2" presetClass="entr" presetSubtype="4" fill="hold" grpId="0" nodeType="withEffect">
                                  <p:stCondLst>
                                    <p:cond delay="0"/>
                                  </p:stCondLst>
                                  <p:childTnLst>
                                    <p:set>
                                      <p:cBhvr>
                                        <p:cTn id="284" dur="1" fill="hold">
                                          <p:stCondLst>
                                            <p:cond delay="0"/>
                                          </p:stCondLst>
                                        </p:cTn>
                                        <p:tgtEl>
                                          <p:spTgt spid="90"/>
                                        </p:tgtEl>
                                        <p:attrNameLst>
                                          <p:attrName>style.visibility</p:attrName>
                                        </p:attrNameLst>
                                      </p:cBhvr>
                                      <p:to>
                                        <p:strVal val="visible"/>
                                      </p:to>
                                    </p:set>
                                    <p:anim calcmode="lin" valueType="num">
                                      <p:cBhvr additive="base">
                                        <p:cTn id="285" dur="500" fill="hold"/>
                                        <p:tgtEl>
                                          <p:spTgt spid="90"/>
                                        </p:tgtEl>
                                        <p:attrNameLst>
                                          <p:attrName>ppt_x</p:attrName>
                                        </p:attrNameLst>
                                      </p:cBhvr>
                                      <p:tavLst>
                                        <p:tav tm="0">
                                          <p:val>
                                            <p:strVal val="#ppt_x"/>
                                          </p:val>
                                        </p:tav>
                                        <p:tav tm="100000">
                                          <p:val>
                                            <p:strVal val="#ppt_x"/>
                                          </p:val>
                                        </p:tav>
                                      </p:tavLst>
                                    </p:anim>
                                    <p:anim calcmode="lin" valueType="num">
                                      <p:cBhvr additive="base">
                                        <p:cTn id="286" dur="500" fill="hold"/>
                                        <p:tgtEl>
                                          <p:spTgt spid="90"/>
                                        </p:tgtEl>
                                        <p:attrNameLst>
                                          <p:attrName>ppt_y</p:attrName>
                                        </p:attrNameLst>
                                      </p:cBhvr>
                                      <p:tavLst>
                                        <p:tav tm="0">
                                          <p:val>
                                            <p:strVal val="1+#ppt_h/2"/>
                                          </p:val>
                                        </p:tav>
                                        <p:tav tm="100000">
                                          <p:val>
                                            <p:strVal val="#ppt_y"/>
                                          </p:val>
                                        </p:tav>
                                      </p:tavLst>
                                    </p:anim>
                                  </p:childTnLst>
                                </p:cTn>
                              </p:par>
                              <p:par>
                                <p:cTn id="287" presetID="2" presetClass="entr" presetSubtype="8" fill="hold" grpId="0" nodeType="withEffect">
                                  <p:stCondLst>
                                    <p:cond delay="0"/>
                                  </p:stCondLst>
                                  <p:childTnLst>
                                    <p:set>
                                      <p:cBhvr>
                                        <p:cTn id="288" dur="1" fill="hold">
                                          <p:stCondLst>
                                            <p:cond delay="0"/>
                                          </p:stCondLst>
                                        </p:cTn>
                                        <p:tgtEl>
                                          <p:spTgt spid="91"/>
                                        </p:tgtEl>
                                        <p:attrNameLst>
                                          <p:attrName>style.visibility</p:attrName>
                                        </p:attrNameLst>
                                      </p:cBhvr>
                                      <p:to>
                                        <p:strVal val="visible"/>
                                      </p:to>
                                    </p:set>
                                    <p:anim calcmode="lin" valueType="num">
                                      <p:cBhvr additive="base">
                                        <p:cTn id="289" dur="500" fill="hold"/>
                                        <p:tgtEl>
                                          <p:spTgt spid="91"/>
                                        </p:tgtEl>
                                        <p:attrNameLst>
                                          <p:attrName>ppt_x</p:attrName>
                                        </p:attrNameLst>
                                      </p:cBhvr>
                                      <p:tavLst>
                                        <p:tav tm="0">
                                          <p:val>
                                            <p:strVal val="0-#ppt_w/2"/>
                                          </p:val>
                                        </p:tav>
                                        <p:tav tm="100000">
                                          <p:val>
                                            <p:strVal val="#ppt_x"/>
                                          </p:val>
                                        </p:tav>
                                      </p:tavLst>
                                    </p:anim>
                                    <p:anim calcmode="lin" valueType="num">
                                      <p:cBhvr additive="base">
                                        <p:cTn id="290" dur="500" fill="hold"/>
                                        <p:tgtEl>
                                          <p:spTgt spid="91"/>
                                        </p:tgtEl>
                                        <p:attrNameLst>
                                          <p:attrName>ppt_y</p:attrName>
                                        </p:attrNameLst>
                                      </p:cBhvr>
                                      <p:tavLst>
                                        <p:tav tm="0">
                                          <p:val>
                                            <p:strVal val="#ppt_y"/>
                                          </p:val>
                                        </p:tav>
                                        <p:tav tm="100000">
                                          <p:val>
                                            <p:strVal val="#ppt_y"/>
                                          </p:val>
                                        </p:tav>
                                      </p:tavLst>
                                    </p:anim>
                                  </p:childTnLst>
                                </p:cTn>
                              </p:par>
                              <p:par>
                                <p:cTn id="291" presetID="2" presetClass="entr" presetSubtype="4" fill="hold" grpId="0" nodeType="withEffect">
                                  <p:stCondLst>
                                    <p:cond delay="0"/>
                                  </p:stCondLst>
                                  <p:childTnLst>
                                    <p:set>
                                      <p:cBhvr>
                                        <p:cTn id="292" dur="1" fill="hold">
                                          <p:stCondLst>
                                            <p:cond delay="0"/>
                                          </p:stCondLst>
                                        </p:cTn>
                                        <p:tgtEl>
                                          <p:spTgt spid="92"/>
                                        </p:tgtEl>
                                        <p:attrNameLst>
                                          <p:attrName>style.visibility</p:attrName>
                                        </p:attrNameLst>
                                      </p:cBhvr>
                                      <p:to>
                                        <p:strVal val="visible"/>
                                      </p:to>
                                    </p:set>
                                    <p:anim calcmode="lin" valueType="num">
                                      <p:cBhvr additive="base">
                                        <p:cTn id="293" dur="500" fill="hold"/>
                                        <p:tgtEl>
                                          <p:spTgt spid="92"/>
                                        </p:tgtEl>
                                        <p:attrNameLst>
                                          <p:attrName>ppt_x</p:attrName>
                                        </p:attrNameLst>
                                      </p:cBhvr>
                                      <p:tavLst>
                                        <p:tav tm="0">
                                          <p:val>
                                            <p:strVal val="#ppt_x"/>
                                          </p:val>
                                        </p:tav>
                                        <p:tav tm="100000">
                                          <p:val>
                                            <p:strVal val="#ppt_x"/>
                                          </p:val>
                                        </p:tav>
                                      </p:tavLst>
                                    </p:anim>
                                    <p:anim calcmode="lin" valueType="num">
                                      <p:cBhvr additive="base">
                                        <p:cTn id="294" dur="500" fill="hold"/>
                                        <p:tgtEl>
                                          <p:spTgt spid="92"/>
                                        </p:tgtEl>
                                        <p:attrNameLst>
                                          <p:attrName>ppt_y</p:attrName>
                                        </p:attrNameLst>
                                      </p:cBhvr>
                                      <p:tavLst>
                                        <p:tav tm="0">
                                          <p:val>
                                            <p:strVal val="1+#ppt_h/2"/>
                                          </p:val>
                                        </p:tav>
                                        <p:tav tm="100000">
                                          <p:val>
                                            <p:strVal val="#ppt_y"/>
                                          </p:val>
                                        </p:tav>
                                      </p:tavLst>
                                    </p:anim>
                                  </p:childTnLst>
                                </p:cTn>
                              </p:par>
                              <p:par>
                                <p:cTn id="295" presetID="2" presetClass="entr" presetSubtype="4" fill="hold" grpId="0" nodeType="withEffect">
                                  <p:stCondLst>
                                    <p:cond delay="0"/>
                                  </p:stCondLst>
                                  <p:childTnLst>
                                    <p:set>
                                      <p:cBhvr>
                                        <p:cTn id="296" dur="1" fill="hold">
                                          <p:stCondLst>
                                            <p:cond delay="0"/>
                                          </p:stCondLst>
                                        </p:cTn>
                                        <p:tgtEl>
                                          <p:spTgt spid="93"/>
                                        </p:tgtEl>
                                        <p:attrNameLst>
                                          <p:attrName>style.visibility</p:attrName>
                                        </p:attrNameLst>
                                      </p:cBhvr>
                                      <p:to>
                                        <p:strVal val="visible"/>
                                      </p:to>
                                    </p:set>
                                    <p:anim calcmode="lin" valueType="num">
                                      <p:cBhvr additive="base">
                                        <p:cTn id="297" dur="500" fill="hold"/>
                                        <p:tgtEl>
                                          <p:spTgt spid="93"/>
                                        </p:tgtEl>
                                        <p:attrNameLst>
                                          <p:attrName>ppt_x</p:attrName>
                                        </p:attrNameLst>
                                      </p:cBhvr>
                                      <p:tavLst>
                                        <p:tav tm="0">
                                          <p:val>
                                            <p:strVal val="#ppt_x"/>
                                          </p:val>
                                        </p:tav>
                                        <p:tav tm="100000">
                                          <p:val>
                                            <p:strVal val="#ppt_x"/>
                                          </p:val>
                                        </p:tav>
                                      </p:tavLst>
                                    </p:anim>
                                    <p:anim calcmode="lin" valueType="num">
                                      <p:cBhvr additive="base">
                                        <p:cTn id="298" dur="500" fill="hold"/>
                                        <p:tgtEl>
                                          <p:spTgt spid="93"/>
                                        </p:tgtEl>
                                        <p:attrNameLst>
                                          <p:attrName>ppt_y</p:attrName>
                                        </p:attrNameLst>
                                      </p:cBhvr>
                                      <p:tavLst>
                                        <p:tav tm="0">
                                          <p:val>
                                            <p:strVal val="1+#ppt_h/2"/>
                                          </p:val>
                                        </p:tav>
                                        <p:tav tm="100000">
                                          <p:val>
                                            <p:strVal val="#ppt_y"/>
                                          </p:val>
                                        </p:tav>
                                      </p:tavLst>
                                    </p:anim>
                                  </p:childTnLst>
                                </p:cTn>
                              </p:par>
                              <p:par>
                                <p:cTn id="299" presetID="2" presetClass="entr" presetSubtype="4" fill="hold" grpId="0" nodeType="withEffect">
                                  <p:stCondLst>
                                    <p:cond delay="0"/>
                                  </p:stCondLst>
                                  <p:childTnLst>
                                    <p:set>
                                      <p:cBhvr>
                                        <p:cTn id="300" dur="1" fill="hold">
                                          <p:stCondLst>
                                            <p:cond delay="0"/>
                                          </p:stCondLst>
                                        </p:cTn>
                                        <p:tgtEl>
                                          <p:spTgt spid="94"/>
                                        </p:tgtEl>
                                        <p:attrNameLst>
                                          <p:attrName>style.visibility</p:attrName>
                                        </p:attrNameLst>
                                      </p:cBhvr>
                                      <p:to>
                                        <p:strVal val="visible"/>
                                      </p:to>
                                    </p:set>
                                    <p:anim calcmode="lin" valueType="num">
                                      <p:cBhvr additive="base">
                                        <p:cTn id="301" dur="500" fill="hold"/>
                                        <p:tgtEl>
                                          <p:spTgt spid="94"/>
                                        </p:tgtEl>
                                        <p:attrNameLst>
                                          <p:attrName>ppt_x</p:attrName>
                                        </p:attrNameLst>
                                      </p:cBhvr>
                                      <p:tavLst>
                                        <p:tav tm="0">
                                          <p:val>
                                            <p:strVal val="#ppt_x"/>
                                          </p:val>
                                        </p:tav>
                                        <p:tav tm="100000">
                                          <p:val>
                                            <p:strVal val="#ppt_x"/>
                                          </p:val>
                                        </p:tav>
                                      </p:tavLst>
                                    </p:anim>
                                    <p:anim calcmode="lin" valueType="num">
                                      <p:cBhvr additive="base">
                                        <p:cTn id="302" dur="500" fill="hold"/>
                                        <p:tgtEl>
                                          <p:spTgt spid="94"/>
                                        </p:tgtEl>
                                        <p:attrNameLst>
                                          <p:attrName>ppt_y</p:attrName>
                                        </p:attrNameLst>
                                      </p:cBhvr>
                                      <p:tavLst>
                                        <p:tav tm="0">
                                          <p:val>
                                            <p:strVal val="1+#ppt_h/2"/>
                                          </p:val>
                                        </p:tav>
                                        <p:tav tm="100000">
                                          <p:val>
                                            <p:strVal val="#ppt_y"/>
                                          </p:val>
                                        </p:tav>
                                      </p:tavLst>
                                    </p:anim>
                                  </p:childTnLst>
                                </p:cTn>
                              </p:par>
                              <p:par>
                                <p:cTn id="303" presetID="2" presetClass="entr" presetSubtype="4" fill="hold" grpId="0" nodeType="withEffect">
                                  <p:stCondLst>
                                    <p:cond delay="0"/>
                                  </p:stCondLst>
                                  <p:childTnLst>
                                    <p:set>
                                      <p:cBhvr>
                                        <p:cTn id="304" dur="1" fill="hold">
                                          <p:stCondLst>
                                            <p:cond delay="0"/>
                                          </p:stCondLst>
                                        </p:cTn>
                                        <p:tgtEl>
                                          <p:spTgt spid="95"/>
                                        </p:tgtEl>
                                        <p:attrNameLst>
                                          <p:attrName>style.visibility</p:attrName>
                                        </p:attrNameLst>
                                      </p:cBhvr>
                                      <p:to>
                                        <p:strVal val="visible"/>
                                      </p:to>
                                    </p:set>
                                    <p:anim calcmode="lin" valueType="num">
                                      <p:cBhvr additive="base">
                                        <p:cTn id="305" dur="500" fill="hold"/>
                                        <p:tgtEl>
                                          <p:spTgt spid="95"/>
                                        </p:tgtEl>
                                        <p:attrNameLst>
                                          <p:attrName>ppt_x</p:attrName>
                                        </p:attrNameLst>
                                      </p:cBhvr>
                                      <p:tavLst>
                                        <p:tav tm="0">
                                          <p:val>
                                            <p:strVal val="#ppt_x"/>
                                          </p:val>
                                        </p:tav>
                                        <p:tav tm="100000">
                                          <p:val>
                                            <p:strVal val="#ppt_x"/>
                                          </p:val>
                                        </p:tav>
                                      </p:tavLst>
                                    </p:anim>
                                    <p:anim calcmode="lin" valueType="num">
                                      <p:cBhvr additive="base">
                                        <p:cTn id="306" dur="500" fill="hold"/>
                                        <p:tgtEl>
                                          <p:spTgt spid="95"/>
                                        </p:tgtEl>
                                        <p:attrNameLst>
                                          <p:attrName>ppt_y</p:attrName>
                                        </p:attrNameLst>
                                      </p:cBhvr>
                                      <p:tavLst>
                                        <p:tav tm="0">
                                          <p:val>
                                            <p:strVal val="1+#ppt_h/2"/>
                                          </p:val>
                                        </p:tav>
                                        <p:tav tm="100000">
                                          <p:val>
                                            <p:strVal val="#ppt_y"/>
                                          </p:val>
                                        </p:tav>
                                      </p:tavLst>
                                    </p:anim>
                                  </p:childTnLst>
                                </p:cTn>
                              </p:par>
                              <p:par>
                                <p:cTn id="307" presetID="2" presetClass="entr" presetSubtype="4" fill="hold" grpId="0" nodeType="withEffect">
                                  <p:stCondLst>
                                    <p:cond delay="0"/>
                                  </p:stCondLst>
                                  <p:childTnLst>
                                    <p:set>
                                      <p:cBhvr>
                                        <p:cTn id="308" dur="1" fill="hold">
                                          <p:stCondLst>
                                            <p:cond delay="0"/>
                                          </p:stCondLst>
                                        </p:cTn>
                                        <p:tgtEl>
                                          <p:spTgt spid="96"/>
                                        </p:tgtEl>
                                        <p:attrNameLst>
                                          <p:attrName>style.visibility</p:attrName>
                                        </p:attrNameLst>
                                      </p:cBhvr>
                                      <p:to>
                                        <p:strVal val="visible"/>
                                      </p:to>
                                    </p:set>
                                    <p:anim calcmode="lin" valueType="num">
                                      <p:cBhvr additive="base">
                                        <p:cTn id="309" dur="500" fill="hold"/>
                                        <p:tgtEl>
                                          <p:spTgt spid="96"/>
                                        </p:tgtEl>
                                        <p:attrNameLst>
                                          <p:attrName>ppt_x</p:attrName>
                                        </p:attrNameLst>
                                      </p:cBhvr>
                                      <p:tavLst>
                                        <p:tav tm="0">
                                          <p:val>
                                            <p:strVal val="#ppt_x"/>
                                          </p:val>
                                        </p:tav>
                                        <p:tav tm="100000">
                                          <p:val>
                                            <p:strVal val="#ppt_x"/>
                                          </p:val>
                                        </p:tav>
                                      </p:tavLst>
                                    </p:anim>
                                    <p:anim calcmode="lin" valueType="num">
                                      <p:cBhvr additive="base">
                                        <p:cTn id="310" dur="500" fill="hold"/>
                                        <p:tgtEl>
                                          <p:spTgt spid="96"/>
                                        </p:tgtEl>
                                        <p:attrNameLst>
                                          <p:attrName>ppt_y</p:attrName>
                                        </p:attrNameLst>
                                      </p:cBhvr>
                                      <p:tavLst>
                                        <p:tav tm="0">
                                          <p:val>
                                            <p:strVal val="1+#ppt_h/2"/>
                                          </p:val>
                                        </p:tav>
                                        <p:tav tm="100000">
                                          <p:val>
                                            <p:strVal val="#ppt_y"/>
                                          </p:val>
                                        </p:tav>
                                      </p:tavLst>
                                    </p:anim>
                                  </p:childTnLst>
                                </p:cTn>
                              </p:par>
                              <p:par>
                                <p:cTn id="311" presetID="2" presetClass="entr" presetSubtype="4" fill="hold" grpId="0" nodeType="withEffect">
                                  <p:stCondLst>
                                    <p:cond delay="0"/>
                                  </p:stCondLst>
                                  <p:childTnLst>
                                    <p:set>
                                      <p:cBhvr>
                                        <p:cTn id="312" dur="1" fill="hold">
                                          <p:stCondLst>
                                            <p:cond delay="0"/>
                                          </p:stCondLst>
                                        </p:cTn>
                                        <p:tgtEl>
                                          <p:spTgt spid="97"/>
                                        </p:tgtEl>
                                        <p:attrNameLst>
                                          <p:attrName>style.visibility</p:attrName>
                                        </p:attrNameLst>
                                      </p:cBhvr>
                                      <p:to>
                                        <p:strVal val="visible"/>
                                      </p:to>
                                    </p:set>
                                    <p:anim calcmode="lin" valueType="num">
                                      <p:cBhvr additive="base">
                                        <p:cTn id="313" dur="500" fill="hold"/>
                                        <p:tgtEl>
                                          <p:spTgt spid="97"/>
                                        </p:tgtEl>
                                        <p:attrNameLst>
                                          <p:attrName>ppt_x</p:attrName>
                                        </p:attrNameLst>
                                      </p:cBhvr>
                                      <p:tavLst>
                                        <p:tav tm="0">
                                          <p:val>
                                            <p:strVal val="#ppt_x"/>
                                          </p:val>
                                        </p:tav>
                                        <p:tav tm="100000">
                                          <p:val>
                                            <p:strVal val="#ppt_x"/>
                                          </p:val>
                                        </p:tav>
                                      </p:tavLst>
                                    </p:anim>
                                    <p:anim calcmode="lin" valueType="num">
                                      <p:cBhvr additive="base">
                                        <p:cTn id="314" dur="500" fill="hold"/>
                                        <p:tgtEl>
                                          <p:spTgt spid="97"/>
                                        </p:tgtEl>
                                        <p:attrNameLst>
                                          <p:attrName>ppt_y</p:attrName>
                                        </p:attrNameLst>
                                      </p:cBhvr>
                                      <p:tavLst>
                                        <p:tav tm="0">
                                          <p:val>
                                            <p:strVal val="1+#ppt_h/2"/>
                                          </p:val>
                                        </p:tav>
                                        <p:tav tm="100000">
                                          <p:val>
                                            <p:strVal val="#ppt_y"/>
                                          </p:val>
                                        </p:tav>
                                      </p:tavLst>
                                    </p:anim>
                                  </p:childTnLst>
                                </p:cTn>
                              </p:par>
                              <p:par>
                                <p:cTn id="315" presetID="2" presetClass="entr" presetSubtype="4" fill="hold" grpId="0" nodeType="withEffect">
                                  <p:stCondLst>
                                    <p:cond delay="0"/>
                                  </p:stCondLst>
                                  <p:childTnLst>
                                    <p:set>
                                      <p:cBhvr>
                                        <p:cTn id="316" dur="1" fill="hold">
                                          <p:stCondLst>
                                            <p:cond delay="0"/>
                                          </p:stCondLst>
                                        </p:cTn>
                                        <p:tgtEl>
                                          <p:spTgt spid="98"/>
                                        </p:tgtEl>
                                        <p:attrNameLst>
                                          <p:attrName>style.visibility</p:attrName>
                                        </p:attrNameLst>
                                      </p:cBhvr>
                                      <p:to>
                                        <p:strVal val="visible"/>
                                      </p:to>
                                    </p:set>
                                    <p:anim calcmode="lin" valueType="num">
                                      <p:cBhvr additive="base">
                                        <p:cTn id="317" dur="500" fill="hold"/>
                                        <p:tgtEl>
                                          <p:spTgt spid="98"/>
                                        </p:tgtEl>
                                        <p:attrNameLst>
                                          <p:attrName>ppt_x</p:attrName>
                                        </p:attrNameLst>
                                      </p:cBhvr>
                                      <p:tavLst>
                                        <p:tav tm="0">
                                          <p:val>
                                            <p:strVal val="#ppt_x"/>
                                          </p:val>
                                        </p:tav>
                                        <p:tav tm="100000">
                                          <p:val>
                                            <p:strVal val="#ppt_x"/>
                                          </p:val>
                                        </p:tav>
                                      </p:tavLst>
                                    </p:anim>
                                    <p:anim calcmode="lin" valueType="num">
                                      <p:cBhvr additive="base">
                                        <p:cTn id="318" dur="500" fill="hold"/>
                                        <p:tgtEl>
                                          <p:spTgt spid="98"/>
                                        </p:tgtEl>
                                        <p:attrNameLst>
                                          <p:attrName>ppt_y</p:attrName>
                                        </p:attrNameLst>
                                      </p:cBhvr>
                                      <p:tavLst>
                                        <p:tav tm="0">
                                          <p:val>
                                            <p:strVal val="1+#ppt_h/2"/>
                                          </p:val>
                                        </p:tav>
                                        <p:tav tm="100000">
                                          <p:val>
                                            <p:strVal val="#ppt_y"/>
                                          </p:val>
                                        </p:tav>
                                      </p:tavLst>
                                    </p:anim>
                                  </p:childTnLst>
                                </p:cTn>
                              </p:par>
                              <p:par>
                                <p:cTn id="319" presetID="2" presetClass="entr" presetSubtype="4" fill="hold" grpId="0" nodeType="withEffect">
                                  <p:stCondLst>
                                    <p:cond delay="0"/>
                                  </p:stCondLst>
                                  <p:childTnLst>
                                    <p:set>
                                      <p:cBhvr>
                                        <p:cTn id="320" dur="1" fill="hold">
                                          <p:stCondLst>
                                            <p:cond delay="0"/>
                                          </p:stCondLst>
                                        </p:cTn>
                                        <p:tgtEl>
                                          <p:spTgt spid="99"/>
                                        </p:tgtEl>
                                        <p:attrNameLst>
                                          <p:attrName>style.visibility</p:attrName>
                                        </p:attrNameLst>
                                      </p:cBhvr>
                                      <p:to>
                                        <p:strVal val="visible"/>
                                      </p:to>
                                    </p:set>
                                    <p:anim calcmode="lin" valueType="num">
                                      <p:cBhvr additive="base">
                                        <p:cTn id="321" dur="500" fill="hold"/>
                                        <p:tgtEl>
                                          <p:spTgt spid="99"/>
                                        </p:tgtEl>
                                        <p:attrNameLst>
                                          <p:attrName>ppt_x</p:attrName>
                                        </p:attrNameLst>
                                      </p:cBhvr>
                                      <p:tavLst>
                                        <p:tav tm="0">
                                          <p:val>
                                            <p:strVal val="#ppt_x"/>
                                          </p:val>
                                        </p:tav>
                                        <p:tav tm="100000">
                                          <p:val>
                                            <p:strVal val="#ppt_x"/>
                                          </p:val>
                                        </p:tav>
                                      </p:tavLst>
                                    </p:anim>
                                    <p:anim calcmode="lin" valueType="num">
                                      <p:cBhvr additive="base">
                                        <p:cTn id="322" dur="500" fill="hold"/>
                                        <p:tgtEl>
                                          <p:spTgt spid="99"/>
                                        </p:tgtEl>
                                        <p:attrNameLst>
                                          <p:attrName>ppt_y</p:attrName>
                                        </p:attrNameLst>
                                      </p:cBhvr>
                                      <p:tavLst>
                                        <p:tav tm="0">
                                          <p:val>
                                            <p:strVal val="1+#ppt_h/2"/>
                                          </p:val>
                                        </p:tav>
                                        <p:tav tm="100000">
                                          <p:val>
                                            <p:strVal val="#ppt_y"/>
                                          </p:val>
                                        </p:tav>
                                      </p:tavLst>
                                    </p:anim>
                                  </p:childTnLst>
                                </p:cTn>
                              </p:par>
                              <p:par>
                                <p:cTn id="323" presetID="2" presetClass="entr" presetSubtype="4" fill="hold" grpId="0" nodeType="withEffect">
                                  <p:stCondLst>
                                    <p:cond delay="0"/>
                                  </p:stCondLst>
                                  <p:childTnLst>
                                    <p:set>
                                      <p:cBhvr>
                                        <p:cTn id="324" dur="1" fill="hold">
                                          <p:stCondLst>
                                            <p:cond delay="0"/>
                                          </p:stCondLst>
                                        </p:cTn>
                                        <p:tgtEl>
                                          <p:spTgt spid="100"/>
                                        </p:tgtEl>
                                        <p:attrNameLst>
                                          <p:attrName>style.visibility</p:attrName>
                                        </p:attrNameLst>
                                      </p:cBhvr>
                                      <p:to>
                                        <p:strVal val="visible"/>
                                      </p:to>
                                    </p:set>
                                    <p:anim calcmode="lin" valueType="num">
                                      <p:cBhvr additive="base">
                                        <p:cTn id="325" dur="500" fill="hold"/>
                                        <p:tgtEl>
                                          <p:spTgt spid="100"/>
                                        </p:tgtEl>
                                        <p:attrNameLst>
                                          <p:attrName>ppt_x</p:attrName>
                                        </p:attrNameLst>
                                      </p:cBhvr>
                                      <p:tavLst>
                                        <p:tav tm="0">
                                          <p:val>
                                            <p:strVal val="#ppt_x"/>
                                          </p:val>
                                        </p:tav>
                                        <p:tav tm="100000">
                                          <p:val>
                                            <p:strVal val="#ppt_x"/>
                                          </p:val>
                                        </p:tav>
                                      </p:tavLst>
                                    </p:anim>
                                    <p:anim calcmode="lin" valueType="num">
                                      <p:cBhvr additive="base">
                                        <p:cTn id="326" dur="500" fill="hold"/>
                                        <p:tgtEl>
                                          <p:spTgt spid="100"/>
                                        </p:tgtEl>
                                        <p:attrNameLst>
                                          <p:attrName>ppt_y</p:attrName>
                                        </p:attrNameLst>
                                      </p:cBhvr>
                                      <p:tavLst>
                                        <p:tav tm="0">
                                          <p:val>
                                            <p:strVal val="1+#ppt_h/2"/>
                                          </p:val>
                                        </p:tav>
                                        <p:tav tm="100000">
                                          <p:val>
                                            <p:strVal val="#ppt_y"/>
                                          </p:val>
                                        </p:tav>
                                      </p:tavLst>
                                    </p:anim>
                                  </p:childTnLst>
                                </p:cTn>
                              </p:par>
                              <p:par>
                                <p:cTn id="327" presetID="2" presetClass="entr" presetSubtype="4" fill="hold" grpId="0" nodeType="withEffect">
                                  <p:stCondLst>
                                    <p:cond delay="0"/>
                                  </p:stCondLst>
                                  <p:childTnLst>
                                    <p:set>
                                      <p:cBhvr>
                                        <p:cTn id="328" dur="1" fill="hold">
                                          <p:stCondLst>
                                            <p:cond delay="0"/>
                                          </p:stCondLst>
                                        </p:cTn>
                                        <p:tgtEl>
                                          <p:spTgt spid="101"/>
                                        </p:tgtEl>
                                        <p:attrNameLst>
                                          <p:attrName>style.visibility</p:attrName>
                                        </p:attrNameLst>
                                      </p:cBhvr>
                                      <p:to>
                                        <p:strVal val="visible"/>
                                      </p:to>
                                    </p:set>
                                    <p:anim calcmode="lin" valueType="num">
                                      <p:cBhvr additive="base">
                                        <p:cTn id="329" dur="500" fill="hold"/>
                                        <p:tgtEl>
                                          <p:spTgt spid="101"/>
                                        </p:tgtEl>
                                        <p:attrNameLst>
                                          <p:attrName>ppt_x</p:attrName>
                                        </p:attrNameLst>
                                      </p:cBhvr>
                                      <p:tavLst>
                                        <p:tav tm="0">
                                          <p:val>
                                            <p:strVal val="#ppt_x"/>
                                          </p:val>
                                        </p:tav>
                                        <p:tav tm="100000">
                                          <p:val>
                                            <p:strVal val="#ppt_x"/>
                                          </p:val>
                                        </p:tav>
                                      </p:tavLst>
                                    </p:anim>
                                    <p:anim calcmode="lin" valueType="num">
                                      <p:cBhvr additive="base">
                                        <p:cTn id="330" dur="500" fill="hold"/>
                                        <p:tgtEl>
                                          <p:spTgt spid="101"/>
                                        </p:tgtEl>
                                        <p:attrNameLst>
                                          <p:attrName>ppt_y</p:attrName>
                                        </p:attrNameLst>
                                      </p:cBhvr>
                                      <p:tavLst>
                                        <p:tav tm="0">
                                          <p:val>
                                            <p:strVal val="1+#ppt_h/2"/>
                                          </p:val>
                                        </p:tav>
                                        <p:tav tm="100000">
                                          <p:val>
                                            <p:strVal val="#ppt_y"/>
                                          </p:val>
                                        </p:tav>
                                      </p:tavLst>
                                    </p:anim>
                                  </p:childTnLst>
                                </p:cTn>
                              </p:par>
                              <p:par>
                                <p:cTn id="331" presetID="2" presetClass="entr" presetSubtype="4" fill="hold" grpId="0" nodeType="withEffect">
                                  <p:stCondLst>
                                    <p:cond delay="0"/>
                                  </p:stCondLst>
                                  <p:childTnLst>
                                    <p:set>
                                      <p:cBhvr>
                                        <p:cTn id="332" dur="1" fill="hold">
                                          <p:stCondLst>
                                            <p:cond delay="0"/>
                                          </p:stCondLst>
                                        </p:cTn>
                                        <p:tgtEl>
                                          <p:spTgt spid="102"/>
                                        </p:tgtEl>
                                        <p:attrNameLst>
                                          <p:attrName>style.visibility</p:attrName>
                                        </p:attrNameLst>
                                      </p:cBhvr>
                                      <p:to>
                                        <p:strVal val="visible"/>
                                      </p:to>
                                    </p:set>
                                    <p:anim calcmode="lin" valueType="num">
                                      <p:cBhvr additive="base">
                                        <p:cTn id="333" dur="500" fill="hold"/>
                                        <p:tgtEl>
                                          <p:spTgt spid="102"/>
                                        </p:tgtEl>
                                        <p:attrNameLst>
                                          <p:attrName>ppt_x</p:attrName>
                                        </p:attrNameLst>
                                      </p:cBhvr>
                                      <p:tavLst>
                                        <p:tav tm="0">
                                          <p:val>
                                            <p:strVal val="#ppt_x"/>
                                          </p:val>
                                        </p:tav>
                                        <p:tav tm="100000">
                                          <p:val>
                                            <p:strVal val="#ppt_x"/>
                                          </p:val>
                                        </p:tav>
                                      </p:tavLst>
                                    </p:anim>
                                    <p:anim calcmode="lin" valueType="num">
                                      <p:cBhvr additive="base">
                                        <p:cTn id="334" dur="500" fill="hold"/>
                                        <p:tgtEl>
                                          <p:spTgt spid="102"/>
                                        </p:tgtEl>
                                        <p:attrNameLst>
                                          <p:attrName>ppt_y</p:attrName>
                                        </p:attrNameLst>
                                      </p:cBhvr>
                                      <p:tavLst>
                                        <p:tav tm="0">
                                          <p:val>
                                            <p:strVal val="1+#ppt_h/2"/>
                                          </p:val>
                                        </p:tav>
                                        <p:tav tm="100000">
                                          <p:val>
                                            <p:strVal val="#ppt_y"/>
                                          </p:val>
                                        </p:tav>
                                      </p:tavLst>
                                    </p:anim>
                                  </p:childTnLst>
                                </p:cTn>
                              </p:par>
                              <p:par>
                                <p:cTn id="335" presetID="2" presetClass="entr" presetSubtype="4" fill="hold" grpId="0" nodeType="withEffect">
                                  <p:stCondLst>
                                    <p:cond delay="0"/>
                                  </p:stCondLst>
                                  <p:childTnLst>
                                    <p:set>
                                      <p:cBhvr>
                                        <p:cTn id="336" dur="1" fill="hold">
                                          <p:stCondLst>
                                            <p:cond delay="0"/>
                                          </p:stCondLst>
                                        </p:cTn>
                                        <p:tgtEl>
                                          <p:spTgt spid="103"/>
                                        </p:tgtEl>
                                        <p:attrNameLst>
                                          <p:attrName>style.visibility</p:attrName>
                                        </p:attrNameLst>
                                      </p:cBhvr>
                                      <p:to>
                                        <p:strVal val="visible"/>
                                      </p:to>
                                    </p:set>
                                    <p:anim calcmode="lin" valueType="num">
                                      <p:cBhvr additive="base">
                                        <p:cTn id="337" dur="500" fill="hold"/>
                                        <p:tgtEl>
                                          <p:spTgt spid="103"/>
                                        </p:tgtEl>
                                        <p:attrNameLst>
                                          <p:attrName>ppt_x</p:attrName>
                                        </p:attrNameLst>
                                      </p:cBhvr>
                                      <p:tavLst>
                                        <p:tav tm="0">
                                          <p:val>
                                            <p:strVal val="#ppt_x"/>
                                          </p:val>
                                        </p:tav>
                                        <p:tav tm="100000">
                                          <p:val>
                                            <p:strVal val="#ppt_x"/>
                                          </p:val>
                                        </p:tav>
                                      </p:tavLst>
                                    </p:anim>
                                    <p:anim calcmode="lin" valueType="num">
                                      <p:cBhvr additive="base">
                                        <p:cTn id="338" dur="500" fill="hold"/>
                                        <p:tgtEl>
                                          <p:spTgt spid="103"/>
                                        </p:tgtEl>
                                        <p:attrNameLst>
                                          <p:attrName>ppt_y</p:attrName>
                                        </p:attrNameLst>
                                      </p:cBhvr>
                                      <p:tavLst>
                                        <p:tav tm="0">
                                          <p:val>
                                            <p:strVal val="1+#ppt_h/2"/>
                                          </p:val>
                                        </p:tav>
                                        <p:tav tm="100000">
                                          <p:val>
                                            <p:strVal val="#ppt_y"/>
                                          </p:val>
                                        </p:tav>
                                      </p:tavLst>
                                    </p:anim>
                                  </p:childTnLst>
                                </p:cTn>
                              </p:par>
                              <p:par>
                                <p:cTn id="339" presetID="2" presetClass="entr" presetSubtype="4" fill="hold" grpId="0" nodeType="withEffect">
                                  <p:stCondLst>
                                    <p:cond delay="0"/>
                                  </p:stCondLst>
                                  <p:childTnLst>
                                    <p:set>
                                      <p:cBhvr>
                                        <p:cTn id="340" dur="1" fill="hold">
                                          <p:stCondLst>
                                            <p:cond delay="0"/>
                                          </p:stCondLst>
                                        </p:cTn>
                                        <p:tgtEl>
                                          <p:spTgt spid="104"/>
                                        </p:tgtEl>
                                        <p:attrNameLst>
                                          <p:attrName>style.visibility</p:attrName>
                                        </p:attrNameLst>
                                      </p:cBhvr>
                                      <p:to>
                                        <p:strVal val="visible"/>
                                      </p:to>
                                    </p:set>
                                    <p:anim calcmode="lin" valueType="num">
                                      <p:cBhvr additive="base">
                                        <p:cTn id="341" dur="500" fill="hold"/>
                                        <p:tgtEl>
                                          <p:spTgt spid="104"/>
                                        </p:tgtEl>
                                        <p:attrNameLst>
                                          <p:attrName>ppt_x</p:attrName>
                                        </p:attrNameLst>
                                      </p:cBhvr>
                                      <p:tavLst>
                                        <p:tav tm="0">
                                          <p:val>
                                            <p:strVal val="#ppt_x"/>
                                          </p:val>
                                        </p:tav>
                                        <p:tav tm="100000">
                                          <p:val>
                                            <p:strVal val="#ppt_x"/>
                                          </p:val>
                                        </p:tav>
                                      </p:tavLst>
                                    </p:anim>
                                    <p:anim calcmode="lin" valueType="num">
                                      <p:cBhvr additive="base">
                                        <p:cTn id="342" dur="500" fill="hold"/>
                                        <p:tgtEl>
                                          <p:spTgt spid="104"/>
                                        </p:tgtEl>
                                        <p:attrNameLst>
                                          <p:attrName>ppt_y</p:attrName>
                                        </p:attrNameLst>
                                      </p:cBhvr>
                                      <p:tavLst>
                                        <p:tav tm="0">
                                          <p:val>
                                            <p:strVal val="1+#ppt_h/2"/>
                                          </p:val>
                                        </p:tav>
                                        <p:tav tm="100000">
                                          <p:val>
                                            <p:strVal val="#ppt_y"/>
                                          </p:val>
                                        </p:tav>
                                      </p:tavLst>
                                    </p:anim>
                                  </p:childTnLst>
                                </p:cTn>
                              </p:par>
                              <p:par>
                                <p:cTn id="343" presetID="2" presetClass="entr" presetSubtype="4" fill="hold" grpId="0" nodeType="withEffect">
                                  <p:stCondLst>
                                    <p:cond delay="0"/>
                                  </p:stCondLst>
                                  <p:childTnLst>
                                    <p:set>
                                      <p:cBhvr>
                                        <p:cTn id="344" dur="1" fill="hold">
                                          <p:stCondLst>
                                            <p:cond delay="0"/>
                                          </p:stCondLst>
                                        </p:cTn>
                                        <p:tgtEl>
                                          <p:spTgt spid="105"/>
                                        </p:tgtEl>
                                        <p:attrNameLst>
                                          <p:attrName>style.visibility</p:attrName>
                                        </p:attrNameLst>
                                      </p:cBhvr>
                                      <p:to>
                                        <p:strVal val="visible"/>
                                      </p:to>
                                    </p:set>
                                    <p:anim calcmode="lin" valueType="num">
                                      <p:cBhvr additive="base">
                                        <p:cTn id="345" dur="500" fill="hold"/>
                                        <p:tgtEl>
                                          <p:spTgt spid="105"/>
                                        </p:tgtEl>
                                        <p:attrNameLst>
                                          <p:attrName>ppt_x</p:attrName>
                                        </p:attrNameLst>
                                      </p:cBhvr>
                                      <p:tavLst>
                                        <p:tav tm="0">
                                          <p:val>
                                            <p:strVal val="#ppt_x"/>
                                          </p:val>
                                        </p:tav>
                                        <p:tav tm="100000">
                                          <p:val>
                                            <p:strVal val="#ppt_x"/>
                                          </p:val>
                                        </p:tav>
                                      </p:tavLst>
                                    </p:anim>
                                    <p:anim calcmode="lin" valueType="num">
                                      <p:cBhvr additive="base">
                                        <p:cTn id="346" dur="500" fill="hold"/>
                                        <p:tgtEl>
                                          <p:spTgt spid="105"/>
                                        </p:tgtEl>
                                        <p:attrNameLst>
                                          <p:attrName>ppt_y</p:attrName>
                                        </p:attrNameLst>
                                      </p:cBhvr>
                                      <p:tavLst>
                                        <p:tav tm="0">
                                          <p:val>
                                            <p:strVal val="1+#ppt_h/2"/>
                                          </p:val>
                                        </p:tav>
                                        <p:tav tm="100000">
                                          <p:val>
                                            <p:strVal val="#ppt_y"/>
                                          </p:val>
                                        </p:tav>
                                      </p:tavLst>
                                    </p:anim>
                                  </p:childTnLst>
                                </p:cTn>
                              </p:par>
                              <p:par>
                                <p:cTn id="347" presetID="2" presetClass="entr" presetSubtype="4" fill="hold" grpId="0" nodeType="withEffect">
                                  <p:stCondLst>
                                    <p:cond delay="0"/>
                                  </p:stCondLst>
                                  <p:childTnLst>
                                    <p:set>
                                      <p:cBhvr>
                                        <p:cTn id="348" dur="1" fill="hold">
                                          <p:stCondLst>
                                            <p:cond delay="0"/>
                                          </p:stCondLst>
                                        </p:cTn>
                                        <p:tgtEl>
                                          <p:spTgt spid="106"/>
                                        </p:tgtEl>
                                        <p:attrNameLst>
                                          <p:attrName>style.visibility</p:attrName>
                                        </p:attrNameLst>
                                      </p:cBhvr>
                                      <p:to>
                                        <p:strVal val="visible"/>
                                      </p:to>
                                    </p:set>
                                    <p:anim calcmode="lin" valueType="num">
                                      <p:cBhvr additive="base">
                                        <p:cTn id="349" dur="500" fill="hold"/>
                                        <p:tgtEl>
                                          <p:spTgt spid="106"/>
                                        </p:tgtEl>
                                        <p:attrNameLst>
                                          <p:attrName>ppt_x</p:attrName>
                                        </p:attrNameLst>
                                      </p:cBhvr>
                                      <p:tavLst>
                                        <p:tav tm="0">
                                          <p:val>
                                            <p:strVal val="#ppt_x"/>
                                          </p:val>
                                        </p:tav>
                                        <p:tav tm="100000">
                                          <p:val>
                                            <p:strVal val="#ppt_x"/>
                                          </p:val>
                                        </p:tav>
                                      </p:tavLst>
                                    </p:anim>
                                    <p:anim calcmode="lin" valueType="num">
                                      <p:cBhvr additive="base">
                                        <p:cTn id="350" dur="500" fill="hold"/>
                                        <p:tgtEl>
                                          <p:spTgt spid="106"/>
                                        </p:tgtEl>
                                        <p:attrNameLst>
                                          <p:attrName>ppt_y</p:attrName>
                                        </p:attrNameLst>
                                      </p:cBhvr>
                                      <p:tavLst>
                                        <p:tav tm="0">
                                          <p:val>
                                            <p:strVal val="1+#ppt_h/2"/>
                                          </p:val>
                                        </p:tav>
                                        <p:tav tm="100000">
                                          <p:val>
                                            <p:strVal val="#ppt_y"/>
                                          </p:val>
                                        </p:tav>
                                      </p:tavLst>
                                    </p:anim>
                                  </p:childTnLst>
                                </p:cTn>
                              </p:par>
                              <p:par>
                                <p:cTn id="351" presetID="2" presetClass="entr" presetSubtype="4" fill="hold" grpId="0" nodeType="withEffect">
                                  <p:stCondLst>
                                    <p:cond delay="0"/>
                                  </p:stCondLst>
                                  <p:childTnLst>
                                    <p:set>
                                      <p:cBhvr>
                                        <p:cTn id="352" dur="1" fill="hold">
                                          <p:stCondLst>
                                            <p:cond delay="0"/>
                                          </p:stCondLst>
                                        </p:cTn>
                                        <p:tgtEl>
                                          <p:spTgt spid="107"/>
                                        </p:tgtEl>
                                        <p:attrNameLst>
                                          <p:attrName>style.visibility</p:attrName>
                                        </p:attrNameLst>
                                      </p:cBhvr>
                                      <p:to>
                                        <p:strVal val="visible"/>
                                      </p:to>
                                    </p:set>
                                    <p:anim calcmode="lin" valueType="num">
                                      <p:cBhvr additive="base">
                                        <p:cTn id="353" dur="500" fill="hold"/>
                                        <p:tgtEl>
                                          <p:spTgt spid="107"/>
                                        </p:tgtEl>
                                        <p:attrNameLst>
                                          <p:attrName>ppt_x</p:attrName>
                                        </p:attrNameLst>
                                      </p:cBhvr>
                                      <p:tavLst>
                                        <p:tav tm="0">
                                          <p:val>
                                            <p:strVal val="#ppt_x"/>
                                          </p:val>
                                        </p:tav>
                                        <p:tav tm="100000">
                                          <p:val>
                                            <p:strVal val="#ppt_x"/>
                                          </p:val>
                                        </p:tav>
                                      </p:tavLst>
                                    </p:anim>
                                    <p:anim calcmode="lin" valueType="num">
                                      <p:cBhvr additive="base">
                                        <p:cTn id="354" dur="500" fill="hold"/>
                                        <p:tgtEl>
                                          <p:spTgt spid="107"/>
                                        </p:tgtEl>
                                        <p:attrNameLst>
                                          <p:attrName>ppt_y</p:attrName>
                                        </p:attrNameLst>
                                      </p:cBhvr>
                                      <p:tavLst>
                                        <p:tav tm="0">
                                          <p:val>
                                            <p:strVal val="1+#ppt_h/2"/>
                                          </p:val>
                                        </p:tav>
                                        <p:tav tm="100000">
                                          <p:val>
                                            <p:strVal val="#ppt_y"/>
                                          </p:val>
                                        </p:tav>
                                      </p:tavLst>
                                    </p:anim>
                                  </p:childTnLst>
                                </p:cTn>
                              </p:par>
                              <p:par>
                                <p:cTn id="355" presetID="2" presetClass="entr" presetSubtype="4" fill="hold" grpId="0" nodeType="withEffect">
                                  <p:stCondLst>
                                    <p:cond delay="0"/>
                                  </p:stCondLst>
                                  <p:childTnLst>
                                    <p:set>
                                      <p:cBhvr>
                                        <p:cTn id="356" dur="1" fill="hold">
                                          <p:stCondLst>
                                            <p:cond delay="0"/>
                                          </p:stCondLst>
                                        </p:cTn>
                                        <p:tgtEl>
                                          <p:spTgt spid="108"/>
                                        </p:tgtEl>
                                        <p:attrNameLst>
                                          <p:attrName>style.visibility</p:attrName>
                                        </p:attrNameLst>
                                      </p:cBhvr>
                                      <p:to>
                                        <p:strVal val="visible"/>
                                      </p:to>
                                    </p:set>
                                    <p:anim calcmode="lin" valueType="num">
                                      <p:cBhvr additive="base">
                                        <p:cTn id="357" dur="500" fill="hold"/>
                                        <p:tgtEl>
                                          <p:spTgt spid="108"/>
                                        </p:tgtEl>
                                        <p:attrNameLst>
                                          <p:attrName>ppt_x</p:attrName>
                                        </p:attrNameLst>
                                      </p:cBhvr>
                                      <p:tavLst>
                                        <p:tav tm="0">
                                          <p:val>
                                            <p:strVal val="#ppt_x"/>
                                          </p:val>
                                        </p:tav>
                                        <p:tav tm="100000">
                                          <p:val>
                                            <p:strVal val="#ppt_x"/>
                                          </p:val>
                                        </p:tav>
                                      </p:tavLst>
                                    </p:anim>
                                    <p:anim calcmode="lin" valueType="num">
                                      <p:cBhvr additive="base">
                                        <p:cTn id="358" dur="500" fill="hold"/>
                                        <p:tgtEl>
                                          <p:spTgt spid="10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51" grpId="0" animBg="1"/>
      <p:bldP spid="52" grpId="0" animBg="1"/>
      <p:bldP spid="53" grpId="0" animBg="1"/>
      <p:bldP spid="54" grpId="0" animBg="1"/>
      <p:bldP spid="55" grpId="0" animBg="1"/>
      <p:bldP spid="56" grpId="0" animBg="1"/>
      <p:bldP spid="57" grpId="0" animBg="1"/>
      <p:bldP spid="58"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25254" y="486965"/>
            <a:ext cx="9365507"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144384" y="162118"/>
            <a:ext cx="625643" cy="684605"/>
            <a:chOff x="7414667" y="3750264"/>
            <a:chExt cx="871129" cy="953226"/>
          </a:xfrm>
        </p:grpSpPr>
        <p:sp>
          <p:nvSpPr>
            <p:cNvPr id="6" name="椭圆 5"/>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b="1">
                <a:solidFill>
                  <a:schemeClr val="tx1">
                    <a:lumMod val="75000"/>
                    <a:lumOff val="25000"/>
                  </a:schemeClr>
                </a:solidFill>
              </a:endParaRPr>
            </a:p>
          </p:txBody>
        </p:sp>
        <p:sp>
          <p:nvSpPr>
            <p:cNvPr id="7" name="文本框 6"/>
            <p:cNvSpPr txBox="1"/>
            <p:nvPr/>
          </p:nvSpPr>
          <p:spPr>
            <a:xfrm>
              <a:off x="7453736" y="3867837"/>
              <a:ext cx="792990" cy="835653"/>
            </a:xfrm>
            <a:prstGeom prst="rect">
              <a:avLst/>
            </a:prstGeom>
            <a:noFill/>
          </p:spPr>
          <p:txBody>
            <a:bodyPr wrap="square" rtlCol="0">
              <a:spAutoFit/>
            </a:bodyPr>
            <a:lstStyle/>
            <a:p>
              <a:pPr algn="ctr"/>
              <a:r>
                <a:rPr lang="en-US" altLang="zh-CN" sz="3300" b="1" dirty="0" smtClean="0">
                  <a:solidFill>
                    <a:srgbClr val="C10001"/>
                  </a:solidFill>
                  <a:effectLst>
                    <a:innerShdw blurRad="63500" dist="38100" dir="13500000">
                      <a:prstClr val="black">
                        <a:alpha val="50000"/>
                      </a:prstClr>
                    </a:innerShdw>
                  </a:effectLst>
                  <a:latin typeface="Akzidenz-Grotesk BQ Condensed" pitchFamily="2" charset="0"/>
                  <a:ea typeface="方正大黑简体" pitchFamily="65" charset="-122"/>
                </a:rPr>
                <a:t>3</a:t>
              </a:r>
              <a:endParaRPr lang="zh-CN" altLang="en-US" sz="3300" b="1" dirty="0">
                <a:solidFill>
                  <a:srgbClr val="C10001"/>
                </a:solidFill>
                <a:effectLst>
                  <a:innerShdw blurRad="63500" dist="38100" dir="13500000">
                    <a:prstClr val="black">
                      <a:alpha val="50000"/>
                    </a:prstClr>
                  </a:innerShdw>
                </a:effectLst>
                <a:latin typeface="Akzidenz-Grotesk BQ Condensed" pitchFamily="2" charset="0"/>
                <a:ea typeface="方正大黑简体" pitchFamily="65" charset="-122"/>
              </a:endParaRPr>
            </a:p>
          </p:txBody>
        </p:sp>
      </p:grpSp>
      <p:sp>
        <p:nvSpPr>
          <p:cNvPr id="8" name="文本框 7"/>
          <p:cNvSpPr txBox="1"/>
          <p:nvPr/>
        </p:nvSpPr>
        <p:spPr>
          <a:xfrm>
            <a:off x="594500" y="99019"/>
            <a:ext cx="3962999" cy="461665"/>
          </a:xfrm>
          <a:prstGeom prst="rect">
            <a:avLst/>
          </a:prstGeom>
          <a:noFill/>
        </p:spPr>
        <p:txBody>
          <a:bodyPr wrap="square" rtlCol="0">
            <a:spAutoFit/>
          </a:bodyPr>
          <a:lstStyle/>
          <a:p>
            <a:r>
              <a:rPr lang="zh-CN" altLang="en-US" sz="2400" dirty="0" smtClean="0">
                <a:solidFill>
                  <a:schemeClr val="tx1">
                    <a:lumMod val="75000"/>
                    <a:lumOff val="25000"/>
                  </a:schemeClr>
                </a:solidFill>
                <a:latin typeface="黑体" pitchFamily="49" charset="-122"/>
                <a:ea typeface="黑体" pitchFamily="49" charset="-122"/>
              </a:rPr>
              <a:t> </a:t>
            </a:r>
            <a:r>
              <a:rPr lang="zh-CN" altLang="en-US" sz="2400" b="1" dirty="0" smtClean="0">
                <a:solidFill>
                  <a:schemeClr val="tx1">
                    <a:lumMod val="75000"/>
                    <a:lumOff val="25000"/>
                  </a:schemeClr>
                </a:solidFill>
                <a:latin typeface="黑体" pitchFamily="49" charset="-122"/>
                <a:ea typeface="黑体" pitchFamily="49" charset="-122"/>
              </a:rPr>
              <a:t>口径解读</a:t>
            </a:r>
            <a:r>
              <a:rPr lang="zh-CN" altLang="en-US" sz="2400" b="1" dirty="0" smtClean="0">
                <a:latin typeface="黑体" pitchFamily="49" charset="-122"/>
                <a:ea typeface="黑体" pitchFamily="49" charset="-122"/>
                <a:cs typeface="+mn-ea"/>
                <a:sym typeface="+mn-lt"/>
              </a:rPr>
              <a:t>与申报</a:t>
            </a:r>
            <a:endParaRPr lang="zh-CN" altLang="en-US" sz="2400" b="1" dirty="0">
              <a:solidFill>
                <a:schemeClr val="tx1">
                  <a:lumMod val="75000"/>
                  <a:lumOff val="25000"/>
                </a:schemeClr>
              </a:solidFill>
              <a:latin typeface="黑体" pitchFamily="49" charset="-122"/>
              <a:ea typeface="黑体" pitchFamily="49" charset="-122"/>
            </a:endParaRPr>
          </a:p>
        </p:txBody>
      </p:sp>
      <p:sp>
        <p:nvSpPr>
          <p:cNvPr id="9" name="矩形 8"/>
          <p:cNvSpPr/>
          <p:nvPr/>
        </p:nvSpPr>
        <p:spPr>
          <a:xfrm>
            <a:off x="803879" y="498115"/>
            <a:ext cx="819455" cy="248209"/>
          </a:xfrm>
          <a:prstGeom prst="rect">
            <a:avLst/>
          </a:prstGeom>
        </p:spPr>
        <p:txBody>
          <a:bodyPr wrap="none">
            <a:spAutoFit/>
          </a:bodyPr>
          <a:lstStyle/>
          <a:p>
            <a:r>
              <a:rPr lang="zh-CN" altLang="en-US" sz="1013" spc="225" dirty="0" smtClean="0">
                <a:solidFill>
                  <a:schemeClr val="tx1">
                    <a:lumMod val="75000"/>
                    <a:lumOff val="25000"/>
                  </a:schemeClr>
                </a:solidFill>
                <a:latin typeface="Akzidenz-Grotesk BQ Condensed" pitchFamily="2" charset="0"/>
              </a:rPr>
              <a:t>发票开具</a:t>
            </a:r>
            <a:endParaRPr lang="zh-CN" altLang="en-US" sz="1013" spc="225" dirty="0">
              <a:solidFill>
                <a:schemeClr val="tx1">
                  <a:lumMod val="75000"/>
                  <a:lumOff val="25000"/>
                </a:schemeClr>
              </a:solidFill>
              <a:latin typeface="Akzidenz-Grotesk BQ Condensed" pitchFamily="2" charset="0"/>
            </a:endParaRPr>
          </a:p>
        </p:txBody>
      </p:sp>
      <p:sp>
        <p:nvSpPr>
          <p:cNvPr id="10" name="Freeform 6"/>
          <p:cNvSpPr>
            <a:spLocks/>
          </p:cNvSpPr>
          <p:nvPr/>
        </p:nvSpPr>
        <p:spPr bwMode="auto">
          <a:xfrm flipH="1">
            <a:off x="6153383" y="4159889"/>
            <a:ext cx="670226" cy="144190"/>
          </a:xfrm>
          <a:custGeom>
            <a:avLst/>
            <a:gdLst>
              <a:gd name="T0" fmla="*/ 20 w 23"/>
              <a:gd name="T1" fmla="*/ 0 h 5"/>
              <a:gd name="T2" fmla="*/ 3 w 23"/>
              <a:gd name="T3" fmla="*/ 0 h 5"/>
              <a:gd name="T4" fmla="*/ 0 w 23"/>
              <a:gd name="T5" fmla="*/ 2 h 5"/>
              <a:gd name="T6" fmla="*/ 3 w 23"/>
              <a:gd name="T7" fmla="*/ 5 h 5"/>
              <a:gd name="T8" fmla="*/ 20 w 23"/>
              <a:gd name="T9" fmla="*/ 5 h 5"/>
              <a:gd name="T10" fmla="*/ 23 w 23"/>
              <a:gd name="T11" fmla="*/ 2 h 5"/>
              <a:gd name="T12" fmla="*/ 20 w 2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23" h="5">
                <a:moveTo>
                  <a:pt x="20" y="0"/>
                </a:moveTo>
                <a:cubicBezTo>
                  <a:pt x="3" y="0"/>
                  <a:pt x="3" y="0"/>
                  <a:pt x="3" y="0"/>
                </a:cubicBezTo>
                <a:cubicBezTo>
                  <a:pt x="1" y="0"/>
                  <a:pt x="0" y="1"/>
                  <a:pt x="0" y="2"/>
                </a:cubicBezTo>
                <a:cubicBezTo>
                  <a:pt x="0" y="4"/>
                  <a:pt x="1" y="5"/>
                  <a:pt x="3" y="5"/>
                </a:cubicBezTo>
                <a:cubicBezTo>
                  <a:pt x="20" y="5"/>
                  <a:pt x="20" y="5"/>
                  <a:pt x="20" y="5"/>
                </a:cubicBezTo>
                <a:cubicBezTo>
                  <a:pt x="22" y="5"/>
                  <a:pt x="23" y="4"/>
                  <a:pt x="23" y="2"/>
                </a:cubicBezTo>
                <a:cubicBezTo>
                  <a:pt x="23" y="1"/>
                  <a:pt x="22" y="0"/>
                  <a:pt x="20" y="0"/>
                </a:cubicBez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3"/>
          </a:p>
        </p:txBody>
      </p:sp>
      <p:sp>
        <p:nvSpPr>
          <p:cNvPr id="11" name="Freeform 24"/>
          <p:cNvSpPr/>
          <p:nvPr/>
        </p:nvSpPr>
        <p:spPr>
          <a:xfrm flipH="1">
            <a:off x="5977713" y="3862085"/>
            <a:ext cx="1021563" cy="297804"/>
          </a:xfrm>
          <a:custGeom>
            <a:avLst/>
            <a:gdLst>
              <a:gd name="connsiteX0" fmla="*/ 0 w 2645228"/>
              <a:gd name="connsiteY0" fmla="*/ 0 h 496975"/>
              <a:gd name="connsiteX1" fmla="*/ 2645228 w 2645228"/>
              <a:gd name="connsiteY1" fmla="*/ 0 h 496975"/>
              <a:gd name="connsiteX2" fmla="*/ 2645228 w 2645228"/>
              <a:gd name="connsiteY2" fmla="*/ 56095 h 496975"/>
              <a:gd name="connsiteX3" fmla="*/ 2204348 w 2645228"/>
              <a:gd name="connsiteY3" fmla="*/ 496975 h 496975"/>
              <a:gd name="connsiteX4" fmla="*/ 440880 w 2645228"/>
              <a:gd name="connsiteY4" fmla="*/ 496975 h 496975"/>
              <a:gd name="connsiteX5" fmla="*/ 0 w 2645228"/>
              <a:gd name="connsiteY5" fmla="*/ 56095 h 496975"/>
              <a:gd name="connsiteX6" fmla="*/ 0 w 2645228"/>
              <a:gd name="connsiteY6" fmla="*/ 0 h 496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45228" h="496975">
                <a:moveTo>
                  <a:pt x="0" y="0"/>
                </a:moveTo>
                <a:lnTo>
                  <a:pt x="2645228" y="0"/>
                </a:lnTo>
                <a:lnTo>
                  <a:pt x="2645228" y="56095"/>
                </a:lnTo>
                <a:cubicBezTo>
                  <a:pt x="2645228" y="299586"/>
                  <a:pt x="2447839" y="496975"/>
                  <a:pt x="2204348" y="496975"/>
                </a:cubicBezTo>
                <a:lnTo>
                  <a:pt x="440880" y="496975"/>
                </a:lnTo>
                <a:cubicBezTo>
                  <a:pt x="197389" y="496975"/>
                  <a:pt x="0" y="299586"/>
                  <a:pt x="0" y="56095"/>
                </a:cubicBezTo>
                <a:lnTo>
                  <a:pt x="0" y="0"/>
                </a:lnTo>
                <a:close/>
              </a:path>
            </a:pathLst>
          </a:cu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2"/>
          </a:p>
        </p:txBody>
      </p:sp>
      <p:sp>
        <p:nvSpPr>
          <p:cNvPr id="12" name="Freeform 25"/>
          <p:cNvSpPr/>
          <p:nvPr/>
        </p:nvSpPr>
        <p:spPr>
          <a:xfrm flipH="1">
            <a:off x="6260643" y="4364187"/>
            <a:ext cx="455706" cy="97281"/>
          </a:xfrm>
          <a:custGeom>
            <a:avLst/>
            <a:gdLst>
              <a:gd name="connsiteX0" fmla="*/ 0 w 694404"/>
              <a:gd name="connsiteY0" fmla="*/ 0 h 288475"/>
              <a:gd name="connsiteX1" fmla="*/ 694404 w 694404"/>
              <a:gd name="connsiteY1" fmla="*/ 0 h 288475"/>
              <a:gd name="connsiteX2" fmla="*/ 693800 w 694404"/>
              <a:gd name="connsiteY2" fmla="*/ 5989 h 288475"/>
              <a:gd name="connsiteX3" fmla="*/ 347202 w 694404"/>
              <a:gd name="connsiteY3" fmla="*/ 288475 h 288475"/>
              <a:gd name="connsiteX4" fmla="*/ 604 w 694404"/>
              <a:gd name="connsiteY4" fmla="*/ 5989 h 288475"/>
              <a:gd name="connsiteX5" fmla="*/ 0 w 694404"/>
              <a:gd name="connsiteY5" fmla="*/ 0 h 288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4404" h="288475">
                <a:moveTo>
                  <a:pt x="0" y="0"/>
                </a:moveTo>
                <a:lnTo>
                  <a:pt x="694404" y="0"/>
                </a:lnTo>
                <a:lnTo>
                  <a:pt x="693800" y="5989"/>
                </a:lnTo>
                <a:cubicBezTo>
                  <a:pt x="660811" y="167204"/>
                  <a:pt x="518169" y="288475"/>
                  <a:pt x="347202" y="288475"/>
                </a:cubicBezTo>
                <a:cubicBezTo>
                  <a:pt x="176235" y="288475"/>
                  <a:pt x="33593" y="167204"/>
                  <a:pt x="604" y="5989"/>
                </a:cubicBezTo>
                <a:lnTo>
                  <a:pt x="0" y="0"/>
                </a:lnTo>
                <a:close/>
              </a:path>
            </a:pathLst>
          </a:cu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2"/>
          </a:p>
        </p:txBody>
      </p:sp>
      <p:sp>
        <p:nvSpPr>
          <p:cNvPr id="13" name="Freeform 5"/>
          <p:cNvSpPr>
            <a:spLocks/>
          </p:cNvSpPr>
          <p:nvPr/>
        </p:nvSpPr>
        <p:spPr bwMode="auto">
          <a:xfrm>
            <a:off x="6406517" y="3286673"/>
            <a:ext cx="133315" cy="393995"/>
          </a:xfrm>
          <a:custGeom>
            <a:avLst/>
            <a:gdLst>
              <a:gd name="T0" fmla="*/ 77 w 112"/>
              <a:gd name="T1" fmla="*/ 270 h 331"/>
              <a:gd name="T2" fmla="*/ 44 w 112"/>
              <a:gd name="T3" fmla="*/ 331 h 331"/>
              <a:gd name="T4" fmla="*/ 15 w 112"/>
              <a:gd name="T5" fmla="*/ 328 h 331"/>
              <a:gd name="T6" fmla="*/ 0 w 112"/>
              <a:gd name="T7" fmla="*/ 261 h 331"/>
              <a:gd name="T8" fmla="*/ 35 w 112"/>
              <a:gd name="T9" fmla="*/ 0 h 331"/>
              <a:gd name="T10" fmla="*/ 112 w 112"/>
              <a:gd name="T11" fmla="*/ 11 h 331"/>
              <a:gd name="T12" fmla="*/ 77 w 112"/>
              <a:gd name="T13" fmla="*/ 270 h 331"/>
            </a:gdLst>
            <a:ahLst/>
            <a:cxnLst>
              <a:cxn ang="0">
                <a:pos x="T0" y="T1"/>
              </a:cxn>
              <a:cxn ang="0">
                <a:pos x="T2" y="T3"/>
              </a:cxn>
              <a:cxn ang="0">
                <a:pos x="T4" y="T5"/>
              </a:cxn>
              <a:cxn ang="0">
                <a:pos x="T6" y="T7"/>
              </a:cxn>
              <a:cxn ang="0">
                <a:pos x="T8" y="T9"/>
              </a:cxn>
              <a:cxn ang="0">
                <a:pos x="T10" y="T11"/>
              </a:cxn>
              <a:cxn ang="0">
                <a:pos x="T12" y="T13"/>
              </a:cxn>
            </a:cxnLst>
            <a:rect l="0" t="0" r="r" b="b"/>
            <a:pathLst>
              <a:path w="112" h="331">
                <a:moveTo>
                  <a:pt x="77" y="270"/>
                </a:moveTo>
                <a:lnTo>
                  <a:pt x="44" y="331"/>
                </a:lnTo>
                <a:lnTo>
                  <a:pt x="15" y="328"/>
                </a:lnTo>
                <a:lnTo>
                  <a:pt x="0" y="261"/>
                </a:lnTo>
                <a:lnTo>
                  <a:pt x="35" y="0"/>
                </a:lnTo>
                <a:lnTo>
                  <a:pt x="112" y="11"/>
                </a:lnTo>
                <a:lnTo>
                  <a:pt x="77" y="27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4" name="Freeform 6"/>
          <p:cNvSpPr>
            <a:spLocks/>
          </p:cNvSpPr>
          <p:nvPr/>
        </p:nvSpPr>
        <p:spPr bwMode="auto">
          <a:xfrm>
            <a:off x="6444606" y="3216444"/>
            <a:ext cx="104748" cy="121412"/>
          </a:xfrm>
          <a:custGeom>
            <a:avLst/>
            <a:gdLst>
              <a:gd name="T0" fmla="*/ 58 w 64"/>
              <a:gd name="T1" fmla="*/ 48 h 74"/>
              <a:gd name="T2" fmla="*/ 27 w 64"/>
              <a:gd name="T3" fmla="*/ 72 h 74"/>
              <a:gd name="T4" fmla="*/ 26 w 64"/>
              <a:gd name="T5" fmla="*/ 72 h 74"/>
              <a:gd name="T6" fmla="*/ 2 w 64"/>
              <a:gd name="T7" fmla="*/ 41 h 74"/>
              <a:gd name="T8" fmla="*/ 6 w 64"/>
              <a:gd name="T9" fmla="*/ 15 h 74"/>
              <a:gd name="T10" fmla="*/ 35 w 64"/>
              <a:gd name="T11" fmla="*/ 7 h 74"/>
              <a:gd name="T12" fmla="*/ 36 w 64"/>
              <a:gd name="T13" fmla="*/ 7 h 74"/>
              <a:gd name="T14" fmla="*/ 62 w 64"/>
              <a:gd name="T15" fmla="*/ 22 h 74"/>
              <a:gd name="T16" fmla="*/ 58 w 64"/>
              <a:gd name="T17"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4">
                <a:moveTo>
                  <a:pt x="58" y="48"/>
                </a:moveTo>
                <a:cubicBezTo>
                  <a:pt x="56" y="63"/>
                  <a:pt x="42" y="74"/>
                  <a:pt x="27" y="72"/>
                </a:cubicBezTo>
                <a:cubicBezTo>
                  <a:pt x="26" y="72"/>
                  <a:pt x="26" y="72"/>
                  <a:pt x="26" y="72"/>
                </a:cubicBezTo>
                <a:cubicBezTo>
                  <a:pt x="11" y="70"/>
                  <a:pt x="0" y="56"/>
                  <a:pt x="2" y="41"/>
                </a:cubicBezTo>
                <a:cubicBezTo>
                  <a:pt x="6" y="15"/>
                  <a:pt x="6" y="15"/>
                  <a:pt x="6" y="15"/>
                </a:cubicBezTo>
                <a:cubicBezTo>
                  <a:pt x="8" y="0"/>
                  <a:pt x="20" y="5"/>
                  <a:pt x="35" y="7"/>
                </a:cubicBezTo>
                <a:cubicBezTo>
                  <a:pt x="36" y="7"/>
                  <a:pt x="36" y="7"/>
                  <a:pt x="36" y="7"/>
                </a:cubicBezTo>
                <a:cubicBezTo>
                  <a:pt x="51" y="9"/>
                  <a:pt x="64" y="7"/>
                  <a:pt x="62" y="22"/>
                </a:cubicBezTo>
                <a:lnTo>
                  <a:pt x="58" y="48"/>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5" name="Freeform 7"/>
          <p:cNvSpPr>
            <a:spLocks/>
          </p:cNvSpPr>
          <p:nvPr/>
        </p:nvSpPr>
        <p:spPr bwMode="auto">
          <a:xfrm>
            <a:off x="6432704" y="3260485"/>
            <a:ext cx="114270" cy="110700"/>
          </a:xfrm>
          <a:custGeom>
            <a:avLst/>
            <a:gdLst>
              <a:gd name="T0" fmla="*/ 85 w 96"/>
              <a:gd name="T1" fmla="*/ 93 h 93"/>
              <a:gd name="T2" fmla="*/ 0 w 96"/>
              <a:gd name="T3" fmla="*/ 81 h 93"/>
              <a:gd name="T4" fmla="*/ 11 w 96"/>
              <a:gd name="T5" fmla="*/ 0 h 93"/>
              <a:gd name="T6" fmla="*/ 96 w 96"/>
              <a:gd name="T7" fmla="*/ 12 h 93"/>
              <a:gd name="T8" fmla="*/ 85 w 96"/>
              <a:gd name="T9" fmla="*/ 93 h 93"/>
            </a:gdLst>
            <a:ahLst/>
            <a:cxnLst>
              <a:cxn ang="0">
                <a:pos x="T0" y="T1"/>
              </a:cxn>
              <a:cxn ang="0">
                <a:pos x="T2" y="T3"/>
              </a:cxn>
              <a:cxn ang="0">
                <a:pos x="T4" y="T5"/>
              </a:cxn>
              <a:cxn ang="0">
                <a:pos x="T6" y="T7"/>
              </a:cxn>
              <a:cxn ang="0">
                <a:pos x="T8" y="T9"/>
              </a:cxn>
            </a:cxnLst>
            <a:rect l="0" t="0" r="r" b="b"/>
            <a:pathLst>
              <a:path w="96" h="93">
                <a:moveTo>
                  <a:pt x="85" y="93"/>
                </a:moveTo>
                <a:lnTo>
                  <a:pt x="0" y="81"/>
                </a:lnTo>
                <a:lnTo>
                  <a:pt x="11" y="0"/>
                </a:lnTo>
                <a:lnTo>
                  <a:pt x="96" y="12"/>
                </a:lnTo>
                <a:lnTo>
                  <a:pt x="85" y="93"/>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6" name="Freeform 8"/>
          <p:cNvSpPr>
            <a:spLocks/>
          </p:cNvSpPr>
          <p:nvPr/>
        </p:nvSpPr>
        <p:spPr bwMode="auto">
          <a:xfrm>
            <a:off x="6424371" y="3666383"/>
            <a:ext cx="34520" cy="57135"/>
          </a:xfrm>
          <a:custGeom>
            <a:avLst/>
            <a:gdLst>
              <a:gd name="T0" fmla="*/ 0 w 21"/>
              <a:gd name="T1" fmla="*/ 5 h 35"/>
              <a:gd name="T2" fmla="*/ 5 w 21"/>
              <a:gd name="T3" fmla="*/ 26 h 35"/>
              <a:gd name="T4" fmla="*/ 21 w 21"/>
              <a:gd name="T5" fmla="*/ 9 h 35"/>
              <a:gd name="T6" fmla="*/ 0 w 21"/>
              <a:gd name="T7" fmla="*/ 5 h 35"/>
            </a:gdLst>
            <a:ahLst/>
            <a:cxnLst>
              <a:cxn ang="0">
                <a:pos x="T0" y="T1"/>
              </a:cxn>
              <a:cxn ang="0">
                <a:pos x="T2" y="T3"/>
              </a:cxn>
              <a:cxn ang="0">
                <a:pos x="T4" y="T5"/>
              </a:cxn>
              <a:cxn ang="0">
                <a:pos x="T6" y="T7"/>
              </a:cxn>
            </a:cxnLst>
            <a:rect l="0" t="0" r="r" b="b"/>
            <a:pathLst>
              <a:path w="21" h="35">
                <a:moveTo>
                  <a:pt x="0" y="5"/>
                </a:moveTo>
                <a:cubicBezTo>
                  <a:pt x="0" y="5"/>
                  <a:pt x="3" y="22"/>
                  <a:pt x="5" y="26"/>
                </a:cubicBezTo>
                <a:cubicBezTo>
                  <a:pt x="6" y="31"/>
                  <a:pt x="9" y="35"/>
                  <a:pt x="21" y="9"/>
                </a:cubicBezTo>
                <a:cubicBezTo>
                  <a:pt x="21" y="9"/>
                  <a:pt x="13" y="0"/>
                  <a:pt x="0" y="5"/>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7" name="Freeform 9"/>
          <p:cNvSpPr>
            <a:spLocks/>
          </p:cNvSpPr>
          <p:nvPr/>
        </p:nvSpPr>
        <p:spPr bwMode="auto">
          <a:xfrm>
            <a:off x="6544594" y="3285482"/>
            <a:ext cx="132125" cy="393995"/>
          </a:xfrm>
          <a:custGeom>
            <a:avLst/>
            <a:gdLst>
              <a:gd name="T0" fmla="*/ 75 w 111"/>
              <a:gd name="T1" fmla="*/ 269 h 331"/>
              <a:gd name="T2" fmla="*/ 44 w 111"/>
              <a:gd name="T3" fmla="*/ 331 h 331"/>
              <a:gd name="T4" fmla="*/ 15 w 111"/>
              <a:gd name="T5" fmla="*/ 326 h 331"/>
              <a:gd name="T6" fmla="*/ 0 w 111"/>
              <a:gd name="T7" fmla="*/ 259 h 331"/>
              <a:gd name="T8" fmla="*/ 34 w 111"/>
              <a:gd name="T9" fmla="*/ 0 h 331"/>
              <a:gd name="T10" fmla="*/ 111 w 111"/>
              <a:gd name="T11" fmla="*/ 9 h 331"/>
              <a:gd name="T12" fmla="*/ 75 w 111"/>
              <a:gd name="T13" fmla="*/ 269 h 331"/>
            </a:gdLst>
            <a:ahLst/>
            <a:cxnLst>
              <a:cxn ang="0">
                <a:pos x="T0" y="T1"/>
              </a:cxn>
              <a:cxn ang="0">
                <a:pos x="T2" y="T3"/>
              </a:cxn>
              <a:cxn ang="0">
                <a:pos x="T4" y="T5"/>
              </a:cxn>
              <a:cxn ang="0">
                <a:pos x="T6" y="T7"/>
              </a:cxn>
              <a:cxn ang="0">
                <a:pos x="T8" y="T9"/>
              </a:cxn>
              <a:cxn ang="0">
                <a:pos x="T10" y="T11"/>
              </a:cxn>
              <a:cxn ang="0">
                <a:pos x="T12" y="T13"/>
              </a:cxn>
            </a:cxnLst>
            <a:rect l="0" t="0" r="r" b="b"/>
            <a:pathLst>
              <a:path w="111" h="331">
                <a:moveTo>
                  <a:pt x="75" y="269"/>
                </a:moveTo>
                <a:lnTo>
                  <a:pt x="44" y="331"/>
                </a:lnTo>
                <a:lnTo>
                  <a:pt x="15" y="326"/>
                </a:lnTo>
                <a:lnTo>
                  <a:pt x="0" y="259"/>
                </a:lnTo>
                <a:lnTo>
                  <a:pt x="34" y="0"/>
                </a:lnTo>
                <a:lnTo>
                  <a:pt x="111" y="9"/>
                </a:lnTo>
                <a:lnTo>
                  <a:pt x="75" y="269"/>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8" name="Freeform 10"/>
          <p:cNvSpPr>
            <a:spLocks/>
          </p:cNvSpPr>
          <p:nvPr/>
        </p:nvSpPr>
        <p:spPr bwMode="auto">
          <a:xfrm>
            <a:off x="6581493" y="3212873"/>
            <a:ext cx="104748" cy="121412"/>
          </a:xfrm>
          <a:custGeom>
            <a:avLst/>
            <a:gdLst>
              <a:gd name="T0" fmla="*/ 58 w 64"/>
              <a:gd name="T1" fmla="*/ 48 h 74"/>
              <a:gd name="T2" fmla="*/ 27 w 64"/>
              <a:gd name="T3" fmla="*/ 72 h 74"/>
              <a:gd name="T4" fmla="*/ 26 w 64"/>
              <a:gd name="T5" fmla="*/ 72 h 74"/>
              <a:gd name="T6" fmla="*/ 2 w 64"/>
              <a:gd name="T7" fmla="*/ 41 h 74"/>
              <a:gd name="T8" fmla="*/ 6 w 64"/>
              <a:gd name="T9" fmla="*/ 15 h 74"/>
              <a:gd name="T10" fmla="*/ 35 w 64"/>
              <a:gd name="T11" fmla="*/ 7 h 74"/>
              <a:gd name="T12" fmla="*/ 36 w 64"/>
              <a:gd name="T13" fmla="*/ 7 h 74"/>
              <a:gd name="T14" fmla="*/ 61 w 64"/>
              <a:gd name="T15" fmla="*/ 23 h 74"/>
              <a:gd name="T16" fmla="*/ 58 w 64"/>
              <a:gd name="T17"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4">
                <a:moveTo>
                  <a:pt x="58" y="48"/>
                </a:moveTo>
                <a:cubicBezTo>
                  <a:pt x="56" y="64"/>
                  <a:pt x="42" y="74"/>
                  <a:pt x="27" y="72"/>
                </a:cubicBezTo>
                <a:cubicBezTo>
                  <a:pt x="26" y="72"/>
                  <a:pt x="26" y="72"/>
                  <a:pt x="26" y="72"/>
                </a:cubicBezTo>
                <a:cubicBezTo>
                  <a:pt x="11" y="70"/>
                  <a:pt x="0" y="56"/>
                  <a:pt x="2" y="41"/>
                </a:cubicBezTo>
                <a:cubicBezTo>
                  <a:pt x="6" y="15"/>
                  <a:pt x="6" y="15"/>
                  <a:pt x="6" y="15"/>
                </a:cubicBezTo>
                <a:cubicBezTo>
                  <a:pt x="8" y="0"/>
                  <a:pt x="20" y="5"/>
                  <a:pt x="35" y="7"/>
                </a:cubicBezTo>
                <a:cubicBezTo>
                  <a:pt x="36" y="7"/>
                  <a:pt x="36" y="7"/>
                  <a:pt x="36" y="7"/>
                </a:cubicBezTo>
                <a:cubicBezTo>
                  <a:pt x="51" y="9"/>
                  <a:pt x="64" y="7"/>
                  <a:pt x="61" y="23"/>
                </a:cubicBezTo>
                <a:lnTo>
                  <a:pt x="58" y="48"/>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9" name="Freeform 11"/>
          <p:cNvSpPr>
            <a:spLocks/>
          </p:cNvSpPr>
          <p:nvPr/>
        </p:nvSpPr>
        <p:spPr bwMode="auto">
          <a:xfrm>
            <a:off x="6570780" y="3259295"/>
            <a:ext cx="114270" cy="109509"/>
          </a:xfrm>
          <a:custGeom>
            <a:avLst/>
            <a:gdLst>
              <a:gd name="T0" fmla="*/ 85 w 96"/>
              <a:gd name="T1" fmla="*/ 92 h 92"/>
              <a:gd name="T2" fmla="*/ 0 w 96"/>
              <a:gd name="T3" fmla="*/ 81 h 92"/>
              <a:gd name="T4" fmla="*/ 11 w 96"/>
              <a:gd name="T5" fmla="*/ 0 h 92"/>
              <a:gd name="T6" fmla="*/ 96 w 96"/>
              <a:gd name="T7" fmla="*/ 11 h 92"/>
              <a:gd name="T8" fmla="*/ 85 w 96"/>
              <a:gd name="T9" fmla="*/ 92 h 92"/>
            </a:gdLst>
            <a:ahLst/>
            <a:cxnLst>
              <a:cxn ang="0">
                <a:pos x="T0" y="T1"/>
              </a:cxn>
              <a:cxn ang="0">
                <a:pos x="T2" y="T3"/>
              </a:cxn>
              <a:cxn ang="0">
                <a:pos x="T4" y="T5"/>
              </a:cxn>
              <a:cxn ang="0">
                <a:pos x="T6" y="T7"/>
              </a:cxn>
              <a:cxn ang="0">
                <a:pos x="T8" y="T9"/>
              </a:cxn>
            </a:cxnLst>
            <a:rect l="0" t="0" r="r" b="b"/>
            <a:pathLst>
              <a:path w="96" h="92">
                <a:moveTo>
                  <a:pt x="85" y="92"/>
                </a:moveTo>
                <a:lnTo>
                  <a:pt x="0" y="81"/>
                </a:lnTo>
                <a:lnTo>
                  <a:pt x="11" y="0"/>
                </a:lnTo>
                <a:lnTo>
                  <a:pt x="96" y="11"/>
                </a:lnTo>
                <a:lnTo>
                  <a:pt x="85" y="92"/>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20" name="Freeform 12"/>
          <p:cNvSpPr>
            <a:spLocks/>
          </p:cNvSpPr>
          <p:nvPr/>
        </p:nvSpPr>
        <p:spPr bwMode="auto">
          <a:xfrm>
            <a:off x="6562448" y="3662812"/>
            <a:ext cx="34520" cy="57135"/>
          </a:xfrm>
          <a:custGeom>
            <a:avLst/>
            <a:gdLst>
              <a:gd name="T0" fmla="*/ 0 w 21"/>
              <a:gd name="T1" fmla="*/ 6 h 35"/>
              <a:gd name="T2" fmla="*/ 5 w 21"/>
              <a:gd name="T3" fmla="*/ 27 h 35"/>
              <a:gd name="T4" fmla="*/ 21 w 21"/>
              <a:gd name="T5" fmla="*/ 10 h 35"/>
              <a:gd name="T6" fmla="*/ 0 w 21"/>
              <a:gd name="T7" fmla="*/ 6 h 35"/>
            </a:gdLst>
            <a:ahLst/>
            <a:cxnLst>
              <a:cxn ang="0">
                <a:pos x="T0" y="T1"/>
              </a:cxn>
              <a:cxn ang="0">
                <a:pos x="T2" y="T3"/>
              </a:cxn>
              <a:cxn ang="0">
                <a:pos x="T4" y="T5"/>
              </a:cxn>
              <a:cxn ang="0">
                <a:pos x="T6" y="T7"/>
              </a:cxn>
            </a:cxnLst>
            <a:rect l="0" t="0" r="r" b="b"/>
            <a:pathLst>
              <a:path w="21" h="35">
                <a:moveTo>
                  <a:pt x="0" y="6"/>
                </a:moveTo>
                <a:cubicBezTo>
                  <a:pt x="0" y="6"/>
                  <a:pt x="3" y="22"/>
                  <a:pt x="5" y="27"/>
                </a:cubicBezTo>
                <a:cubicBezTo>
                  <a:pt x="6" y="31"/>
                  <a:pt x="9" y="35"/>
                  <a:pt x="21" y="10"/>
                </a:cubicBezTo>
                <a:cubicBezTo>
                  <a:pt x="21" y="10"/>
                  <a:pt x="13" y="0"/>
                  <a:pt x="0" y="6"/>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21" name="Freeform 13"/>
          <p:cNvSpPr>
            <a:spLocks/>
          </p:cNvSpPr>
          <p:nvPr/>
        </p:nvSpPr>
        <p:spPr bwMode="auto">
          <a:xfrm>
            <a:off x="6664816" y="3287862"/>
            <a:ext cx="30948" cy="199973"/>
          </a:xfrm>
          <a:custGeom>
            <a:avLst/>
            <a:gdLst>
              <a:gd name="T0" fmla="*/ 4 w 19"/>
              <a:gd name="T1" fmla="*/ 0 h 122"/>
              <a:gd name="T2" fmla="*/ 19 w 19"/>
              <a:gd name="T3" fmla="*/ 16 h 122"/>
              <a:gd name="T4" fmla="*/ 7 w 19"/>
              <a:gd name="T5" fmla="*/ 115 h 122"/>
              <a:gd name="T6" fmla="*/ 0 w 19"/>
              <a:gd name="T7" fmla="*/ 121 h 122"/>
              <a:gd name="T8" fmla="*/ 10 w 19"/>
              <a:gd name="T9" fmla="*/ 43 h 122"/>
              <a:gd name="T10" fmla="*/ 5 w 19"/>
              <a:gd name="T11" fmla="*/ 34 h 122"/>
              <a:gd name="T12" fmla="*/ 4 w 19"/>
              <a:gd name="T13" fmla="*/ 0 h 122"/>
            </a:gdLst>
            <a:ahLst/>
            <a:cxnLst>
              <a:cxn ang="0">
                <a:pos x="T0" y="T1"/>
              </a:cxn>
              <a:cxn ang="0">
                <a:pos x="T2" y="T3"/>
              </a:cxn>
              <a:cxn ang="0">
                <a:pos x="T4" y="T5"/>
              </a:cxn>
              <a:cxn ang="0">
                <a:pos x="T6" y="T7"/>
              </a:cxn>
              <a:cxn ang="0">
                <a:pos x="T8" y="T9"/>
              </a:cxn>
              <a:cxn ang="0">
                <a:pos x="T10" y="T11"/>
              </a:cxn>
              <a:cxn ang="0">
                <a:pos x="T12" y="T13"/>
              </a:cxn>
            </a:cxnLst>
            <a:rect l="0" t="0" r="r" b="b"/>
            <a:pathLst>
              <a:path w="19" h="122">
                <a:moveTo>
                  <a:pt x="4" y="0"/>
                </a:moveTo>
                <a:cubicBezTo>
                  <a:pt x="4" y="0"/>
                  <a:pt x="18" y="10"/>
                  <a:pt x="19" y="16"/>
                </a:cubicBezTo>
                <a:cubicBezTo>
                  <a:pt x="19" y="21"/>
                  <a:pt x="7" y="115"/>
                  <a:pt x="7" y="115"/>
                </a:cubicBezTo>
                <a:cubicBezTo>
                  <a:pt x="7" y="115"/>
                  <a:pt x="8" y="122"/>
                  <a:pt x="0" y="121"/>
                </a:cubicBezTo>
                <a:cubicBezTo>
                  <a:pt x="10" y="43"/>
                  <a:pt x="10" y="43"/>
                  <a:pt x="10" y="43"/>
                </a:cubicBezTo>
                <a:cubicBezTo>
                  <a:pt x="5" y="34"/>
                  <a:pt x="5" y="34"/>
                  <a:pt x="5" y="34"/>
                </a:cubicBezTo>
                <a:cubicBezTo>
                  <a:pt x="4" y="0"/>
                  <a:pt x="4" y="0"/>
                  <a:pt x="4" y="0"/>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grpSp>
        <p:nvGrpSpPr>
          <p:cNvPr id="22" name="Group 123"/>
          <p:cNvGrpSpPr/>
          <p:nvPr/>
        </p:nvGrpSpPr>
        <p:grpSpPr>
          <a:xfrm>
            <a:off x="5738750" y="3195912"/>
            <a:ext cx="613013" cy="465414"/>
            <a:chOff x="7170738" y="4168775"/>
            <a:chExt cx="817563" cy="620713"/>
          </a:xfrm>
          <a:solidFill>
            <a:schemeClr val="tx2">
              <a:lumMod val="20000"/>
              <a:lumOff val="80000"/>
            </a:schemeClr>
          </a:solidFill>
        </p:grpSpPr>
        <p:sp>
          <p:nvSpPr>
            <p:cNvPr id="23" name="Freeform 14"/>
            <p:cNvSpPr>
              <a:spLocks/>
            </p:cNvSpPr>
            <p:nvPr/>
          </p:nvSpPr>
          <p:spPr bwMode="auto">
            <a:xfrm>
              <a:off x="7170738" y="4168775"/>
              <a:ext cx="785813" cy="354013"/>
            </a:xfrm>
            <a:custGeom>
              <a:avLst/>
              <a:gdLst>
                <a:gd name="T0" fmla="*/ 246 w 495"/>
                <a:gd name="T1" fmla="*/ 223 h 223"/>
                <a:gd name="T2" fmla="*/ 0 w 495"/>
                <a:gd name="T3" fmla="*/ 111 h 223"/>
                <a:gd name="T4" fmla="*/ 252 w 495"/>
                <a:gd name="T5" fmla="*/ 0 h 223"/>
                <a:gd name="T6" fmla="*/ 495 w 495"/>
                <a:gd name="T7" fmla="*/ 109 h 223"/>
                <a:gd name="T8" fmla="*/ 246 w 495"/>
                <a:gd name="T9" fmla="*/ 223 h 223"/>
              </a:gdLst>
              <a:ahLst/>
              <a:cxnLst>
                <a:cxn ang="0">
                  <a:pos x="T0" y="T1"/>
                </a:cxn>
                <a:cxn ang="0">
                  <a:pos x="T2" y="T3"/>
                </a:cxn>
                <a:cxn ang="0">
                  <a:pos x="T4" y="T5"/>
                </a:cxn>
                <a:cxn ang="0">
                  <a:pos x="T6" y="T7"/>
                </a:cxn>
                <a:cxn ang="0">
                  <a:pos x="T8" y="T9"/>
                </a:cxn>
              </a:cxnLst>
              <a:rect l="0" t="0" r="r" b="b"/>
              <a:pathLst>
                <a:path w="495" h="223">
                  <a:moveTo>
                    <a:pt x="246" y="223"/>
                  </a:moveTo>
                  <a:lnTo>
                    <a:pt x="0" y="111"/>
                  </a:lnTo>
                  <a:lnTo>
                    <a:pt x="252" y="0"/>
                  </a:lnTo>
                  <a:lnTo>
                    <a:pt x="495" y="109"/>
                  </a:lnTo>
                  <a:lnTo>
                    <a:pt x="246" y="22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24" name="Rectangle 15"/>
            <p:cNvSpPr>
              <a:spLocks noChangeArrowheads="1"/>
            </p:cNvSpPr>
            <p:nvPr/>
          </p:nvSpPr>
          <p:spPr bwMode="auto">
            <a:xfrm>
              <a:off x="7924800" y="4335463"/>
              <a:ext cx="23813" cy="25717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25" name="Oval 16"/>
            <p:cNvSpPr>
              <a:spLocks noChangeArrowheads="1"/>
            </p:cNvSpPr>
            <p:nvPr/>
          </p:nvSpPr>
          <p:spPr bwMode="auto">
            <a:xfrm>
              <a:off x="7897813" y="4564063"/>
              <a:ext cx="76200" cy="77788"/>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26" name="Freeform 17"/>
            <p:cNvSpPr>
              <a:spLocks/>
            </p:cNvSpPr>
            <p:nvPr/>
          </p:nvSpPr>
          <p:spPr bwMode="auto">
            <a:xfrm>
              <a:off x="7888288" y="4605338"/>
              <a:ext cx="55563" cy="171450"/>
            </a:xfrm>
            <a:custGeom>
              <a:avLst/>
              <a:gdLst>
                <a:gd name="T0" fmla="*/ 14 w 26"/>
                <a:gd name="T1" fmla="*/ 4 h 79"/>
                <a:gd name="T2" fmla="*/ 6 w 26"/>
                <a:gd name="T3" fmla="*/ 79 h 79"/>
                <a:gd name="T4" fmla="*/ 26 w 26"/>
                <a:gd name="T5" fmla="*/ 79 h 79"/>
                <a:gd name="T6" fmla="*/ 26 w 26"/>
                <a:gd name="T7" fmla="*/ 0 h 79"/>
                <a:gd name="T8" fmla="*/ 14 w 26"/>
                <a:gd name="T9" fmla="*/ 4 h 79"/>
              </a:gdLst>
              <a:ahLst/>
              <a:cxnLst>
                <a:cxn ang="0">
                  <a:pos x="T0" y="T1"/>
                </a:cxn>
                <a:cxn ang="0">
                  <a:pos x="T2" y="T3"/>
                </a:cxn>
                <a:cxn ang="0">
                  <a:pos x="T4" y="T5"/>
                </a:cxn>
                <a:cxn ang="0">
                  <a:pos x="T6" y="T7"/>
                </a:cxn>
                <a:cxn ang="0">
                  <a:pos x="T8" y="T9"/>
                </a:cxn>
              </a:cxnLst>
              <a:rect l="0" t="0" r="r" b="b"/>
              <a:pathLst>
                <a:path w="26" h="79">
                  <a:moveTo>
                    <a:pt x="14" y="4"/>
                  </a:moveTo>
                  <a:cubicBezTo>
                    <a:pt x="14" y="4"/>
                    <a:pt x="0" y="34"/>
                    <a:pt x="6" y="79"/>
                  </a:cubicBezTo>
                  <a:cubicBezTo>
                    <a:pt x="26" y="79"/>
                    <a:pt x="26" y="79"/>
                    <a:pt x="26" y="79"/>
                  </a:cubicBezTo>
                  <a:cubicBezTo>
                    <a:pt x="26" y="0"/>
                    <a:pt x="26" y="0"/>
                    <a:pt x="26" y="0"/>
                  </a:cubicBezTo>
                  <a:cubicBezTo>
                    <a:pt x="26" y="0"/>
                    <a:pt x="14" y="7"/>
                    <a:pt x="14"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27" name="Freeform 18"/>
            <p:cNvSpPr>
              <a:spLocks/>
            </p:cNvSpPr>
            <p:nvPr/>
          </p:nvSpPr>
          <p:spPr bwMode="auto">
            <a:xfrm>
              <a:off x="7932738" y="4605338"/>
              <a:ext cx="55563" cy="171450"/>
            </a:xfrm>
            <a:custGeom>
              <a:avLst/>
              <a:gdLst>
                <a:gd name="T0" fmla="*/ 11 w 25"/>
                <a:gd name="T1" fmla="*/ 4 h 79"/>
                <a:gd name="T2" fmla="*/ 20 w 25"/>
                <a:gd name="T3" fmla="*/ 79 h 79"/>
                <a:gd name="T4" fmla="*/ 0 w 25"/>
                <a:gd name="T5" fmla="*/ 79 h 79"/>
                <a:gd name="T6" fmla="*/ 0 w 25"/>
                <a:gd name="T7" fmla="*/ 0 h 79"/>
                <a:gd name="T8" fmla="*/ 11 w 25"/>
                <a:gd name="T9" fmla="*/ 4 h 79"/>
              </a:gdLst>
              <a:ahLst/>
              <a:cxnLst>
                <a:cxn ang="0">
                  <a:pos x="T0" y="T1"/>
                </a:cxn>
                <a:cxn ang="0">
                  <a:pos x="T2" y="T3"/>
                </a:cxn>
                <a:cxn ang="0">
                  <a:pos x="T4" y="T5"/>
                </a:cxn>
                <a:cxn ang="0">
                  <a:pos x="T6" y="T7"/>
                </a:cxn>
                <a:cxn ang="0">
                  <a:pos x="T8" y="T9"/>
                </a:cxn>
              </a:cxnLst>
              <a:rect l="0" t="0" r="r" b="b"/>
              <a:pathLst>
                <a:path w="25" h="79">
                  <a:moveTo>
                    <a:pt x="11" y="4"/>
                  </a:moveTo>
                  <a:cubicBezTo>
                    <a:pt x="11" y="4"/>
                    <a:pt x="25" y="34"/>
                    <a:pt x="20" y="79"/>
                  </a:cubicBezTo>
                  <a:cubicBezTo>
                    <a:pt x="0" y="79"/>
                    <a:pt x="0" y="79"/>
                    <a:pt x="0" y="79"/>
                  </a:cubicBezTo>
                  <a:cubicBezTo>
                    <a:pt x="0" y="0"/>
                    <a:pt x="0" y="0"/>
                    <a:pt x="0" y="0"/>
                  </a:cubicBezTo>
                  <a:cubicBezTo>
                    <a:pt x="0" y="0"/>
                    <a:pt x="11" y="7"/>
                    <a:pt x="11"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28" name="Freeform 19"/>
            <p:cNvSpPr>
              <a:spLocks/>
            </p:cNvSpPr>
            <p:nvPr/>
          </p:nvSpPr>
          <p:spPr bwMode="auto">
            <a:xfrm>
              <a:off x="7327900" y="4449763"/>
              <a:ext cx="455613" cy="339725"/>
            </a:xfrm>
            <a:custGeom>
              <a:avLst/>
              <a:gdLst>
                <a:gd name="T0" fmla="*/ 209 w 209"/>
                <a:gd name="T1" fmla="*/ 0 h 156"/>
                <a:gd name="T2" fmla="*/ 104 w 209"/>
                <a:gd name="T3" fmla="*/ 49 h 156"/>
                <a:gd name="T4" fmla="*/ 0 w 209"/>
                <a:gd name="T5" fmla="*/ 0 h 156"/>
                <a:gd name="T6" fmla="*/ 0 w 209"/>
                <a:gd name="T7" fmla="*/ 120 h 156"/>
                <a:gd name="T8" fmla="*/ 102 w 209"/>
                <a:gd name="T9" fmla="*/ 156 h 156"/>
                <a:gd name="T10" fmla="*/ 102 w 209"/>
                <a:gd name="T11" fmla="*/ 156 h 156"/>
                <a:gd name="T12" fmla="*/ 104 w 209"/>
                <a:gd name="T13" fmla="*/ 156 h 156"/>
                <a:gd name="T14" fmla="*/ 107 w 209"/>
                <a:gd name="T15" fmla="*/ 156 h 156"/>
                <a:gd name="T16" fmla="*/ 107 w 209"/>
                <a:gd name="T17" fmla="*/ 156 h 156"/>
                <a:gd name="T18" fmla="*/ 209 w 209"/>
                <a:gd name="T19" fmla="*/ 120 h 156"/>
                <a:gd name="T20" fmla="*/ 209 w 209"/>
                <a:gd name="T21"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9" h="156">
                  <a:moveTo>
                    <a:pt x="209" y="0"/>
                  </a:moveTo>
                  <a:cubicBezTo>
                    <a:pt x="209" y="1"/>
                    <a:pt x="121" y="41"/>
                    <a:pt x="104" y="49"/>
                  </a:cubicBezTo>
                  <a:cubicBezTo>
                    <a:pt x="87" y="41"/>
                    <a:pt x="0" y="1"/>
                    <a:pt x="0" y="0"/>
                  </a:cubicBezTo>
                  <a:cubicBezTo>
                    <a:pt x="0" y="120"/>
                    <a:pt x="0" y="120"/>
                    <a:pt x="0" y="120"/>
                  </a:cubicBezTo>
                  <a:cubicBezTo>
                    <a:pt x="28" y="150"/>
                    <a:pt x="84" y="155"/>
                    <a:pt x="102" y="156"/>
                  </a:cubicBezTo>
                  <a:cubicBezTo>
                    <a:pt x="102" y="156"/>
                    <a:pt x="102" y="156"/>
                    <a:pt x="102" y="156"/>
                  </a:cubicBezTo>
                  <a:cubicBezTo>
                    <a:pt x="102" y="156"/>
                    <a:pt x="103" y="156"/>
                    <a:pt x="104" y="156"/>
                  </a:cubicBezTo>
                  <a:cubicBezTo>
                    <a:pt x="106" y="156"/>
                    <a:pt x="107" y="156"/>
                    <a:pt x="107" y="156"/>
                  </a:cubicBezTo>
                  <a:cubicBezTo>
                    <a:pt x="107" y="156"/>
                    <a:pt x="107" y="156"/>
                    <a:pt x="107" y="156"/>
                  </a:cubicBezTo>
                  <a:cubicBezTo>
                    <a:pt x="125" y="155"/>
                    <a:pt x="181" y="150"/>
                    <a:pt x="209" y="120"/>
                  </a:cubicBezTo>
                  <a:lnTo>
                    <a:pt x="209"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grpSp>
      <p:sp>
        <p:nvSpPr>
          <p:cNvPr id="29" name="Freeform 20"/>
          <p:cNvSpPr>
            <a:spLocks noEditPoints="1"/>
          </p:cNvSpPr>
          <p:nvPr/>
        </p:nvSpPr>
        <p:spPr bwMode="auto">
          <a:xfrm>
            <a:off x="5240008" y="1607138"/>
            <a:ext cx="358285" cy="377330"/>
          </a:xfrm>
          <a:custGeom>
            <a:avLst/>
            <a:gdLst>
              <a:gd name="T0" fmla="*/ 168 w 219"/>
              <a:gd name="T1" fmla="*/ 224 h 231"/>
              <a:gd name="T2" fmla="*/ 197 w 219"/>
              <a:gd name="T3" fmla="*/ 212 h 231"/>
              <a:gd name="T4" fmla="*/ 168 w 219"/>
              <a:gd name="T5" fmla="*/ 132 h 231"/>
              <a:gd name="T6" fmla="*/ 168 w 219"/>
              <a:gd name="T7" fmla="*/ 150 h 231"/>
              <a:gd name="T8" fmla="*/ 192 w 219"/>
              <a:gd name="T9" fmla="*/ 190 h 231"/>
              <a:gd name="T10" fmla="*/ 168 w 219"/>
              <a:gd name="T11" fmla="*/ 209 h 231"/>
              <a:gd name="T12" fmla="*/ 168 w 219"/>
              <a:gd name="T13" fmla="*/ 224 h 231"/>
              <a:gd name="T14" fmla="*/ 168 w 219"/>
              <a:gd name="T15" fmla="*/ 203 h 231"/>
              <a:gd name="T16" fmla="*/ 168 w 219"/>
              <a:gd name="T17" fmla="*/ 157 h 231"/>
              <a:gd name="T18" fmla="*/ 181 w 219"/>
              <a:gd name="T19" fmla="*/ 187 h 231"/>
              <a:gd name="T20" fmla="*/ 168 w 219"/>
              <a:gd name="T21" fmla="*/ 203 h 231"/>
              <a:gd name="T22" fmla="*/ 146 w 219"/>
              <a:gd name="T23" fmla="*/ 112 h 231"/>
              <a:gd name="T24" fmla="*/ 141 w 219"/>
              <a:gd name="T25" fmla="*/ 98 h 231"/>
              <a:gd name="T26" fmla="*/ 141 w 219"/>
              <a:gd name="T27" fmla="*/ 44 h 231"/>
              <a:gd name="T28" fmla="*/ 146 w 219"/>
              <a:gd name="T29" fmla="*/ 37 h 231"/>
              <a:gd name="T30" fmla="*/ 148 w 219"/>
              <a:gd name="T31" fmla="*/ 37 h 231"/>
              <a:gd name="T32" fmla="*/ 148 w 219"/>
              <a:gd name="T33" fmla="*/ 14 h 231"/>
              <a:gd name="T34" fmla="*/ 146 w 219"/>
              <a:gd name="T35" fmla="*/ 14 h 231"/>
              <a:gd name="T36" fmla="*/ 146 w 219"/>
              <a:gd name="T37" fmla="*/ 13 h 231"/>
              <a:gd name="T38" fmla="*/ 114 w 219"/>
              <a:gd name="T39" fmla="*/ 0 h 231"/>
              <a:gd name="T40" fmla="*/ 81 w 219"/>
              <a:gd name="T41" fmla="*/ 13 h 231"/>
              <a:gd name="T42" fmla="*/ 81 w 219"/>
              <a:gd name="T43" fmla="*/ 14 h 231"/>
              <a:gd name="T44" fmla="*/ 80 w 219"/>
              <a:gd name="T45" fmla="*/ 14 h 231"/>
              <a:gd name="T46" fmla="*/ 80 w 219"/>
              <a:gd name="T47" fmla="*/ 37 h 231"/>
              <a:gd name="T48" fmla="*/ 81 w 219"/>
              <a:gd name="T49" fmla="*/ 37 h 231"/>
              <a:gd name="T50" fmla="*/ 90 w 219"/>
              <a:gd name="T51" fmla="*/ 45 h 231"/>
              <a:gd name="T52" fmla="*/ 90 w 219"/>
              <a:gd name="T53" fmla="*/ 98 h 231"/>
              <a:gd name="T54" fmla="*/ 83 w 219"/>
              <a:gd name="T55" fmla="*/ 112 h 231"/>
              <a:gd name="T56" fmla="*/ 31 w 219"/>
              <a:gd name="T57" fmla="*/ 212 h 231"/>
              <a:gd name="T58" fmla="*/ 114 w 219"/>
              <a:gd name="T59" fmla="*/ 230 h 231"/>
              <a:gd name="T60" fmla="*/ 168 w 219"/>
              <a:gd name="T61" fmla="*/ 224 h 231"/>
              <a:gd name="T62" fmla="*/ 168 w 219"/>
              <a:gd name="T63" fmla="*/ 209 h 231"/>
              <a:gd name="T64" fmla="*/ 144 w 219"/>
              <a:gd name="T65" fmla="*/ 212 h 231"/>
              <a:gd name="T66" fmla="*/ 144 w 219"/>
              <a:gd name="T67" fmla="*/ 212 h 231"/>
              <a:gd name="T68" fmla="*/ 168 w 219"/>
              <a:gd name="T69" fmla="*/ 203 h 231"/>
              <a:gd name="T70" fmla="*/ 168 w 219"/>
              <a:gd name="T71" fmla="*/ 157 h 231"/>
              <a:gd name="T72" fmla="*/ 149 w 219"/>
              <a:gd name="T73" fmla="*/ 134 h 231"/>
              <a:gd name="T74" fmla="*/ 168 w 219"/>
              <a:gd name="T75" fmla="*/ 150 h 231"/>
              <a:gd name="T76" fmla="*/ 168 w 219"/>
              <a:gd name="T77" fmla="*/ 132 h 231"/>
              <a:gd name="T78" fmla="*/ 146 w 219"/>
              <a:gd name="T79" fmla="*/ 1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9" h="231">
                <a:moveTo>
                  <a:pt x="168" y="224"/>
                </a:moveTo>
                <a:cubicBezTo>
                  <a:pt x="179" y="221"/>
                  <a:pt x="189" y="217"/>
                  <a:pt x="197" y="212"/>
                </a:cubicBezTo>
                <a:cubicBezTo>
                  <a:pt x="219" y="196"/>
                  <a:pt x="191" y="157"/>
                  <a:pt x="168" y="132"/>
                </a:cubicBezTo>
                <a:cubicBezTo>
                  <a:pt x="168" y="150"/>
                  <a:pt x="168" y="150"/>
                  <a:pt x="168" y="150"/>
                </a:cubicBezTo>
                <a:cubicBezTo>
                  <a:pt x="180" y="162"/>
                  <a:pt x="193" y="177"/>
                  <a:pt x="192" y="190"/>
                </a:cubicBezTo>
                <a:cubicBezTo>
                  <a:pt x="192" y="201"/>
                  <a:pt x="180" y="207"/>
                  <a:pt x="168" y="209"/>
                </a:cubicBezTo>
                <a:cubicBezTo>
                  <a:pt x="168" y="224"/>
                  <a:pt x="168" y="224"/>
                  <a:pt x="168" y="224"/>
                </a:cubicBezTo>
                <a:close/>
                <a:moveTo>
                  <a:pt x="168" y="203"/>
                </a:moveTo>
                <a:cubicBezTo>
                  <a:pt x="168" y="157"/>
                  <a:pt x="168" y="157"/>
                  <a:pt x="168" y="157"/>
                </a:cubicBezTo>
                <a:cubicBezTo>
                  <a:pt x="175" y="167"/>
                  <a:pt x="182" y="179"/>
                  <a:pt x="181" y="187"/>
                </a:cubicBezTo>
                <a:cubicBezTo>
                  <a:pt x="180" y="194"/>
                  <a:pt x="175" y="199"/>
                  <a:pt x="168" y="203"/>
                </a:cubicBezTo>
                <a:close/>
                <a:moveTo>
                  <a:pt x="146" y="112"/>
                </a:moveTo>
                <a:cubicBezTo>
                  <a:pt x="146" y="112"/>
                  <a:pt x="141" y="109"/>
                  <a:pt x="141" y="98"/>
                </a:cubicBezTo>
                <a:cubicBezTo>
                  <a:pt x="141" y="90"/>
                  <a:pt x="141" y="56"/>
                  <a:pt x="141" y="44"/>
                </a:cubicBezTo>
                <a:cubicBezTo>
                  <a:pt x="144" y="43"/>
                  <a:pt x="146" y="40"/>
                  <a:pt x="146" y="37"/>
                </a:cubicBezTo>
                <a:cubicBezTo>
                  <a:pt x="148" y="37"/>
                  <a:pt x="148" y="37"/>
                  <a:pt x="148" y="37"/>
                </a:cubicBezTo>
                <a:cubicBezTo>
                  <a:pt x="148" y="14"/>
                  <a:pt x="148" y="14"/>
                  <a:pt x="148" y="14"/>
                </a:cubicBezTo>
                <a:cubicBezTo>
                  <a:pt x="146" y="14"/>
                  <a:pt x="146" y="14"/>
                  <a:pt x="146" y="14"/>
                </a:cubicBezTo>
                <a:cubicBezTo>
                  <a:pt x="146" y="14"/>
                  <a:pt x="146" y="13"/>
                  <a:pt x="146" y="13"/>
                </a:cubicBezTo>
                <a:cubicBezTo>
                  <a:pt x="146" y="6"/>
                  <a:pt x="132" y="0"/>
                  <a:pt x="114" y="0"/>
                </a:cubicBezTo>
                <a:cubicBezTo>
                  <a:pt x="95" y="0"/>
                  <a:pt x="81" y="6"/>
                  <a:pt x="81" y="13"/>
                </a:cubicBezTo>
                <a:cubicBezTo>
                  <a:pt x="81" y="13"/>
                  <a:pt x="81" y="14"/>
                  <a:pt x="81" y="14"/>
                </a:cubicBezTo>
                <a:cubicBezTo>
                  <a:pt x="80" y="14"/>
                  <a:pt x="80" y="14"/>
                  <a:pt x="80" y="14"/>
                </a:cubicBezTo>
                <a:cubicBezTo>
                  <a:pt x="80" y="37"/>
                  <a:pt x="80" y="37"/>
                  <a:pt x="80" y="37"/>
                </a:cubicBezTo>
                <a:cubicBezTo>
                  <a:pt x="81" y="37"/>
                  <a:pt x="81" y="37"/>
                  <a:pt x="81" y="37"/>
                </a:cubicBezTo>
                <a:cubicBezTo>
                  <a:pt x="81" y="40"/>
                  <a:pt x="84" y="43"/>
                  <a:pt x="90" y="45"/>
                </a:cubicBezTo>
                <a:cubicBezTo>
                  <a:pt x="90" y="56"/>
                  <a:pt x="90" y="90"/>
                  <a:pt x="90" y="98"/>
                </a:cubicBezTo>
                <a:cubicBezTo>
                  <a:pt x="90" y="109"/>
                  <a:pt x="83" y="112"/>
                  <a:pt x="83" y="112"/>
                </a:cubicBezTo>
                <a:cubicBezTo>
                  <a:pt x="71" y="119"/>
                  <a:pt x="0" y="190"/>
                  <a:pt x="31" y="212"/>
                </a:cubicBezTo>
                <a:cubicBezTo>
                  <a:pt x="58" y="231"/>
                  <a:pt x="105" y="230"/>
                  <a:pt x="114" y="230"/>
                </a:cubicBezTo>
                <a:cubicBezTo>
                  <a:pt x="121" y="230"/>
                  <a:pt x="145" y="230"/>
                  <a:pt x="168" y="224"/>
                </a:cubicBezTo>
                <a:cubicBezTo>
                  <a:pt x="168" y="209"/>
                  <a:pt x="168" y="209"/>
                  <a:pt x="168" y="209"/>
                </a:cubicBezTo>
                <a:cubicBezTo>
                  <a:pt x="156" y="212"/>
                  <a:pt x="144" y="212"/>
                  <a:pt x="144" y="212"/>
                </a:cubicBezTo>
                <a:cubicBezTo>
                  <a:pt x="144" y="212"/>
                  <a:pt x="144" y="212"/>
                  <a:pt x="144" y="212"/>
                </a:cubicBezTo>
                <a:cubicBezTo>
                  <a:pt x="144" y="212"/>
                  <a:pt x="158" y="210"/>
                  <a:pt x="168" y="203"/>
                </a:cubicBezTo>
                <a:cubicBezTo>
                  <a:pt x="168" y="157"/>
                  <a:pt x="168" y="157"/>
                  <a:pt x="168" y="157"/>
                </a:cubicBezTo>
                <a:cubicBezTo>
                  <a:pt x="159" y="144"/>
                  <a:pt x="149" y="134"/>
                  <a:pt x="149" y="134"/>
                </a:cubicBezTo>
                <a:cubicBezTo>
                  <a:pt x="149" y="134"/>
                  <a:pt x="158" y="141"/>
                  <a:pt x="168" y="150"/>
                </a:cubicBezTo>
                <a:cubicBezTo>
                  <a:pt x="168" y="132"/>
                  <a:pt x="168" y="132"/>
                  <a:pt x="168" y="132"/>
                </a:cubicBezTo>
                <a:cubicBezTo>
                  <a:pt x="159" y="122"/>
                  <a:pt x="150" y="114"/>
                  <a:pt x="146" y="112"/>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0" name="Oval 21"/>
          <p:cNvSpPr>
            <a:spLocks noChangeArrowheads="1"/>
          </p:cNvSpPr>
          <p:nvPr/>
        </p:nvSpPr>
        <p:spPr bwMode="auto">
          <a:xfrm>
            <a:off x="7526604" y="1519054"/>
            <a:ext cx="105938" cy="105938"/>
          </a:xfrm>
          <a:prstGeom prst="ellipse">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1" name="Freeform 22"/>
          <p:cNvSpPr>
            <a:spLocks/>
          </p:cNvSpPr>
          <p:nvPr/>
        </p:nvSpPr>
        <p:spPr bwMode="auto">
          <a:xfrm>
            <a:off x="7564693" y="1597615"/>
            <a:ext cx="166644" cy="347572"/>
          </a:xfrm>
          <a:custGeom>
            <a:avLst/>
            <a:gdLst>
              <a:gd name="T0" fmla="*/ 0 w 102"/>
              <a:gd name="T1" fmla="*/ 6 h 213"/>
              <a:gd name="T2" fmla="*/ 68 w 102"/>
              <a:gd name="T3" fmla="*/ 184 h 213"/>
              <a:gd name="T4" fmla="*/ 99 w 102"/>
              <a:gd name="T5" fmla="*/ 213 h 213"/>
              <a:gd name="T6" fmla="*/ 23 w 102"/>
              <a:gd name="T7" fmla="*/ 0 h 213"/>
              <a:gd name="T8" fmla="*/ 0 w 102"/>
              <a:gd name="T9" fmla="*/ 6 h 213"/>
            </a:gdLst>
            <a:ahLst/>
            <a:cxnLst>
              <a:cxn ang="0">
                <a:pos x="T0" y="T1"/>
              </a:cxn>
              <a:cxn ang="0">
                <a:pos x="T2" y="T3"/>
              </a:cxn>
              <a:cxn ang="0">
                <a:pos x="T4" y="T5"/>
              </a:cxn>
              <a:cxn ang="0">
                <a:pos x="T6" y="T7"/>
              </a:cxn>
              <a:cxn ang="0">
                <a:pos x="T8" y="T9"/>
              </a:cxn>
            </a:cxnLst>
            <a:rect l="0" t="0" r="r" b="b"/>
            <a:pathLst>
              <a:path w="102" h="213">
                <a:moveTo>
                  <a:pt x="0" y="6"/>
                </a:moveTo>
                <a:cubicBezTo>
                  <a:pt x="0" y="7"/>
                  <a:pt x="68" y="184"/>
                  <a:pt x="68" y="184"/>
                </a:cubicBezTo>
                <a:cubicBezTo>
                  <a:pt x="68" y="184"/>
                  <a:pt x="96" y="213"/>
                  <a:pt x="99" y="213"/>
                </a:cubicBezTo>
                <a:cubicBezTo>
                  <a:pt x="102" y="213"/>
                  <a:pt x="23" y="0"/>
                  <a:pt x="23" y="0"/>
                </a:cubicBezTo>
                <a:lnTo>
                  <a:pt x="0" y="6"/>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2" name="Freeform 23"/>
          <p:cNvSpPr>
            <a:spLocks/>
          </p:cNvSpPr>
          <p:nvPr/>
        </p:nvSpPr>
        <p:spPr bwMode="auto">
          <a:xfrm>
            <a:off x="7418285" y="1597615"/>
            <a:ext cx="178547" cy="342811"/>
          </a:xfrm>
          <a:custGeom>
            <a:avLst/>
            <a:gdLst>
              <a:gd name="T0" fmla="*/ 149 w 150"/>
              <a:gd name="T1" fmla="*/ 14 h 288"/>
              <a:gd name="T2" fmla="*/ 40 w 150"/>
              <a:gd name="T3" fmla="*/ 248 h 288"/>
              <a:gd name="T4" fmla="*/ 0 w 150"/>
              <a:gd name="T5" fmla="*/ 288 h 288"/>
              <a:gd name="T6" fmla="*/ 11 w 150"/>
              <a:gd name="T7" fmla="*/ 233 h 288"/>
              <a:gd name="T8" fmla="*/ 117 w 150"/>
              <a:gd name="T9" fmla="*/ 0 h 288"/>
              <a:gd name="T10" fmla="*/ 150 w 150"/>
              <a:gd name="T11" fmla="*/ 11 h 288"/>
              <a:gd name="T12" fmla="*/ 149 w 150"/>
              <a:gd name="T13" fmla="*/ 14 h 288"/>
            </a:gdLst>
            <a:ahLst/>
            <a:cxnLst>
              <a:cxn ang="0">
                <a:pos x="T0" y="T1"/>
              </a:cxn>
              <a:cxn ang="0">
                <a:pos x="T2" y="T3"/>
              </a:cxn>
              <a:cxn ang="0">
                <a:pos x="T4" y="T5"/>
              </a:cxn>
              <a:cxn ang="0">
                <a:pos x="T6" y="T7"/>
              </a:cxn>
              <a:cxn ang="0">
                <a:pos x="T8" y="T9"/>
              </a:cxn>
              <a:cxn ang="0">
                <a:pos x="T10" y="T11"/>
              </a:cxn>
              <a:cxn ang="0">
                <a:pos x="T12" y="T13"/>
              </a:cxn>
            </a:cxnLst>
            <a:rect l="0" t="0" r="r" b="b"/>
            <a:pathLst>
              <a:path w="150" h="288">
                <a:moveTo>
                  <a:pt x="149" y="14"/>
                </a:moveTo>
                <a:lnTo>
                  <a:pt x="40" y="248"/>
                </a:lnTo>
                <a:lnTo>
                  <a:pt x="0" y="288"/>
                </a:lnTo>
                <a:lnTo>
                  <a:pt x="11" y="233"/>
                </a:lnTo>
                <a:lnTo>
                  <a:pt x="117" y="0"/>
                </a:lnTo>
                <a:lnTo>
                  <a:pt x="150" y="11"/>
                </a:lnTo>
                <a:lnTo>
                  <a:pt x="149" y="14"/>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3" name="Freeform 24"/>
          <p:cNvSpPr>
            <a:spLocks/>
          </p:cNvSpPr>
          <p:nvPr/>
        </p:nvSpPr>
        <p:spPr bwMode="auto">
          <a:xfrm>
            <a:off x="7574216" y="1480964"/>
            <a:ext cx="19045" cy="59516"/>
          </a:xfrm>
          <a:custGeom>
            <a:avLst/>
            <a:gdLst>
              <a:gd name="T0" fmla="*/ 12 w 12"/>
              <a:gd name="T1" fmla="*/ 30 h 36"/>
              <a:gd name="T2" fmla="*/ 6 w 12"/>
              <a:gd name="T3" fmla="*/ 36 h 36"/>
              <a:gd name="T4" fmla="*/ 0 w 12"/>
              <a:gd name="T5" fmla="*/ 30 h 36"/>
              <a:gd name="T6" fmla="*/ 0 w 12"/>
              <a:gd name="T7" fmla="*/ 6 h 36"/>
              <a:gd name="T8" fmla="*/ 6 w 12"/>
              <a:gd name="T9" fmla="*/ 0 h 36"/>
              <a:gd name="T10" fmla="*/ 12 w 12"/>
              <a:gd name="T11" fmla="*/ 6 h 36"/>
              <a:gd name="T12" fmla="*/ 12 w 12"/>
              <a:gd name="T13" fmla="*/ 30 h 36"/>
            </a:gdLst>
            <a:ahLst/>
            <a:cxnLst>
              <a:cxn ang="0">
                <a:pos x="T0" y="T1"/>
              </a:cxn>
              <a:cxn ang="0">
                <a:pos x="T2" y="T3"/>
              </a:cxn>
              <a:cxn ang="0">
                <a:pos x="T4" y="T5"/>
              </a:cxn>
              <a:cxn ang="0">
                <a:pos x="T6" y="T7"/>
              </a:cxn>
              <a:cxn ang="0">
                <a:pos x="T8" y="T9"/>
              </a:cxn>
              <a:cxn ang="0">
                <a:pos x="T10" y="T11"/>
              </a:cxn>
              <a:cxn ang="0">
                <a:pos x="T12" y="T13"/>
              </a:cxn>
            </a:cxnLst>
            <a:rect l="0" t="0" r="r" b="b"/>
            <a:pathLst>
              <a:path w="12" h="36">
                <a:moveTo>
                  <a:pt x="12" y="30"/>
                </a:moveTo>
                <a:cubicBezTo>
                  <a:pt x="12" y="33"/>
                  <a:pt x="10" y="36"/>
                  <a:pt x="6" y="36"/>
                </a:cubicBezTo>
                <a:cubicBezTo>
                  <a:pt x="3" y="36"/>
                  <a:pt x="0" y="33"/>
                  <a:pt x="0" y="30"/>
                </a:cubicBezTo>
                <a:cubicBezTo>
                  <a:pt x="0" y="6"/>
                  <a:pt x="0" y="6"/>
                  <a:pt x="0" y="6"/>
                </a:cubicBezTo>
                <a:cubicBezTo>
                  <a:pt x="0" y="3"/>
                  <a:pt x="3" y="0"/>
                  <a:pt x="6" y="0"/>
                </a:cubicBezTo>
                <a:cubicBezTo>
                  <a:pt x="10" y="0"/>
                  <a:pt x="12" y="3"/>
                  <a:pt x="12" y="6"/>
                </a:cubicBezTo>
                <a:lnTo>
                  <a:pt x="12" y="3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4" name="Freeform 25"/>
          <p:cNvSpPr>
            <a:spLocks noEditPoints="1"/>
          </p:cNvSpPr>
          <p:nvPr/>
        </p:nvSpPr>
        <p:spPr bwMode="auto">
          <a:xfrm>
            <a:off x="6721951" y="1225047"/>
            <a:ext cx="169025" cy="457081"/>
          </a:xfrm>
          <a:custGeom>
            <a:avLst/>
            <a:gdLst>
              <a:gd name="T0" fmla="*/ 51 w 103"/>
              <a:gd name="T1" fmla="*/ 280 h 280"/>
              <a:gd name="T2" fmla="*/ 103 w 103"/>
              <a:gd name="T3" fmla="*/ 140 h 280"/>
              <a:gd name="T4" fmla="*/ 51 w 103"/>
              <a:gd name="T5" fmla="*/ 0 h 280"/>
              <a:gd name="T6" fmla="*/ 51 w 103"/>
              <a:gd name="T7" fmla="*/ 22 h 280"/>
              <a:gd name="T8" fmla="*/ 94 w 103"/>
              <a:gd name="T9" fmla="*/ 140 h 280"/>
              <a:gd name="T10" fmla="*/ 51 w 103"/>
              <a:gd name="T11" fmla="*/ 257 h 280"/>
              <a:gd name="T12" fmla="*/ 51 w 103"/>
              <a:gd name="T13" fmla="*/ 280 h 280"/>
              <a:gd name="T14" fmla="*/ 51 w 103"/>
              <a:gd name="T15" fmla="*/ 0 h 280"/>
              <a:gd name="T16" fmla="*/ 0 w 103"/>
              <a:gd name="T17" fmla="*/ 140 h 280"/>
              <a:gd name="T18" fmla="*/ 51 w 103"/>
              <a:gd name="T19" fmla="*/ 280 h 280"/>
              <a:gd name="T20" fmla="*/ 51 w 103"/>
              <a:gd name="T21" fmla="*/ 280 h 280"/>
              <a:gd name="T22" fmla="*/ 51 w 103"/>
              <a:gd name="T23" fmla="*/ 257 h 280"/>
              <a:gd name="T24" fmla="*/ 51 w 103"/>
              <a:gd name="T25" fmla="*/ 257 h 280"/>
              <a:gd name="T26" fmla="*/ 51 w 103"/>
              <a:gd name="T27" fmla="*/ 257 h 280"/>
              <a:gd name="T28" fmla="*/ 8 w 103"/>
              <a:gd name="T29" fmla="*/ 140 h 280"/>
              <a:gd name="T30" fmla="*/ 51 w 103"/>
              <a:gd name="T31" fmla="*/ 22 h 280"/>
              <a:gd name="T32" fmla="*/ 51 w 103"/>
              <a:gd name="T33" fmla="*/ 22 h 280"/>
              <a:gd name="T34" fmla="*/ 51 w 103"/>
              <a:gd name="T35" fmla="*/ 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3" h="280">
                <a:moveTo>
                  <a:pt x="51" y="280"/>
                </a:moveTo>
                <a:cubicBezTo>
                  <a:pt x="80" y="280"/>
                  <a:pt x="103" y="217"/>
                  <a:pt x="103" y="140"/>
                </a:cubicBezTo>
                <a:cubicBezTo>
                  <a:pt x="103" y="62"/>
                  <a:pt x="80" y="0"/>
                  <a:pt x="51" y="0"/>
                </a:cubicBezTo>
                <a:cubicBezTo>
                  <a:pt x="51" y="22"/>
                  <a:pt x="51" y="22"/>
                  <a:pt x="51" y="22"/>
                </a:cubicBezTo>
                <a:cubicBezTo>
                  <a:pt x="75" y="22"/>
                  <a:pt x="94" y="75"/>
                  <a:pt x="94" y="140"/>
                </a:cubicBezTo>
                <a:cubicBezTo>
                  <a:pt x="94" y="204"/>
                  <a:pt x="75" y="257"/>
                  <a:pt x="51" y="257"/>
                </a:cubicBezTo>
                <a:lnTo>
                  <a:pt x="51" y="280"/>
                </a:lnTo>
                <a:close/>
                <a:moveTo>
                  <a:pt x="51" y="0"/>
                </a:moveTo>
                <a:cubicBezTo>
                  <a:pt x="23" y="0"/>
                  <a:pt x="0" y="62"/>
                  <a:pt x="0" y="140"/>
                </a:cubicBezTo>
                <a:cubicBezTo>
                  <a:pt x="0" y="217"/>
                  <a:pt x="23" y="280"/>
                  <a:pt x="51" y="280"/>
                </a:cubicBezTo>
                <a:cubicBezTo>
                  <a:pt x="51" y="280"/>
                  <a:pt x="51" y="280"/>
                  <a:pt x="51" y="280"/>
                </a:cubicBezTo>
                <a:cubicBezTo>
                  <a:pt x="51" y="257"/>
                  <a:pt x="51" y="257"/>
                  <a:pt x="51" y="257"/>
                </a:cubicBezTo>
                <a:cubicBezTo>
                  <a:pt x="51" y="257"/>
                  <a:pt x="51" y="257"/>
                  <a:pt x="51" y="257"/>
                </a:cubicBezTo>
                <a:cubicBezTo>
                  <a:pt x="51" y="257"/>
                  <a:pt x="51" y="257"/>
                  <a:pt x="51" y="257"/>
                </a:cubicBezTo>
                <a:cubicBezTo>
                  <a:pt x="27" y="257"/>
                  <a:pt x="8" y="204"/>
                  <a:pt x="8" y="140"/>
                </a:cubicBezTo>
                <a:cubicBezTo>
                  <a:pt x="8" y="75"/>
                  <a:pt x="27" y="22"/>
                  <a:pt x="51" y="22"/>
                </a:cubicBezTo>
                <a:cubicBezTo>
                  <a:pt x="51" y="22"/>
                  <a:pt x="51" y="22"/>
                  <a:pt x="51" y="22"/>
                </a:cubicBezTo>
                <a:cubicBezTo>
                  <a:pt x="51" y="0"/>
                  <a:pt x="51" y="0"/>
                  <a:pt x="51" y="0"/>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5" name="Freeform 26"/>
          <p:cNvSpPr>
            <a:spLocks noEditPoints="1"/>
          </p:cNvSpPr>
          <p:nvPr/>
        </p:nvSpPr>
        <p:spPr bwMode="auto">
          <a:xfrm>
            <a:off x="6576732" y="1369074"/>
            <a:ext cx="458272" cy="167835"/>
          </a:xfrm>
          <a:custGeom>
            <a:avLst/>
            <a:gdLst>
              <a:gd name="T0" fmla="*/ 280 w 280"/>
              <a:gd name="T1" fmla="*/ 52 h 103"/>
              <a:gd name="T2" fmla="*/ 140 w 280"/>
              <a:gd name="T3" fmla="*/ 0 h 103"/>
              <a:gd name="T4" fmla="*/ 140 w 280"/>
              <a:gd name="T5" fmla="*/ 8 h 103"/>
              <a:gd name="T6" fmla="*/ 257 w 280"/>
              <a:gd name="T7" fmla="*/ 52 h 103"/>
              <a:gd name="T8" fmla="*/ 140 w 280"/>
              <a:gd name="T9" fmla="*/ 95 h 103"/>
              <a:gd name="T10" fmla="*/ 140 w 280"/>
              <a:gd name="T11" fmla="*/ 103 h 103"/>
              <a:gd name="T12" fmla="*/ 280 w 280"/>
              <a:gd name="T13" fmla="*/ 52 h 103"/>
              <a:gd name="T14" fmla="*/ 140 w 280"/>
              <a:gd name="T15" fmla="*/ 0 h 103"/>
              <a:gd name="T16" fmla="*/ 140 w 280"/>
              <a:gd name="T17" fmla="*/ 0 h 103"/>
              <a:gd name="T18" fmla="*/ 0 w 280"/>
              <a:gd name="T19" fmla="*/ 52 h 103"/>
              <a:gd name="T20" fmla="*/ 140 w 280"/>
              <a:gd name="T21" fmla="*/ 103 h 103"/>
              <a:gd name="T22" fmla="*/ 140 w 280"/>
              <a:gd name="T23" fmla="*/ 103 h 103"/>
              <a:gd name="T24" fmla="*/ 140 w 280"/>
              <a:gd name="T25" fmla="*/ 95 h 103"/>
              <a:gd name="T26" fmla="*/ 140 w 280"/>
              <a:gd name="T27" fmla="*/ 95 h 103"/>
              <a:gd name="T28" fmla="*/ 23 w 280"/>
              <a:gd name="T29" fmla="*/ 52 h 103"/>
              <a:gd name="T30" fmla="*/ 23 w 280"/>
              <a:gd name="T31" fmla="*/ 52 h 103"/>
              <a:gd name="T32" fmla="*/ 140 w 280"/>
              <a:gd name="T33" fmla="*/ 8 h 103"/>
              <a:gd name="T34" fmla="*/ 140 w 280"/>
              <a:gd name="T35" fmla="*/ 8 h 103"/>
              <a:gd name="T36" fmla="*/ 140 w 280"/>
              <a:gd name="T37"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0" h="103">
                <a:moveTo>
                  <a:pt x="280" y="52"/>
                </a:moveTo>
                <a:cubicBezTo>
                  <a:pt x="280" y="23"/>
                  <a:pt x="217" y="0"/>
                  <a:pt x="140" y="0"/>
                </a:cubicBezTo>
                <a:cubicBezTo>
                  <a:pt x="140" y="8"/>
                  <a:pt x="140" y="8"/>
                  <a:pt x="140" y="8"/>
                </a:cubicBezTo>
                <a:cubicBezTo>
                  <a:pt x="205" y="8"/>
                  <a:pt x="257" y="28"/>
                  <a:pt x="257" y="52"/>
                </a:cubicBezTo>
                <a:cubicBezTo>
                  <a:pt x="257" y="75"/>
                  <a:pt x="205" y="95"/>
                  <a:pt x="140" y="95"/>
                </a:cubicBezTo>
                <a:cubicBezTo>
                  <a:pt x="140" y="103"/>
                  <a:pt x="140" y="103"/>
                  <a:pt x="140" y="103"/>
                </a:cubicBezTo>
                <a:cubicBezTo>
                  <a:pt x="217" y="103"/>
                  <a:pt x="280" y="80"/>
                  <a:pt x="280" y="52"/>
                </a:cubicBezTo>
                <a:close/>
                <a:moveTo>
                  <a:pt x="140" y="0"/>
                </a:moveTo>
                <a:cubicBezTo>
                  <a:pt x="140" y="0"/>
                  <a:pt x="140" y="0"/>
                  <a:pt x="140" y="0"/>
                </a:cubicBezTo>
                <a:cubicBezTo>
                  <a:pt x="63" y="0"/>
                  <a:pt x="0" y="23"/>
                  <a:pt x="0" y="52"/>
                </a:cubicBezTo>
                <a:cubicBezTo>
                  <a:pt x="0" y="80"/>
                  <a:pt x="63" y="103"/>
                  <a:pt x="140" y="103"/>
                </a:cubicBezTo>
                <a:cubicBezTo>
                  <a:pt x="140" y="103"/>
                  <a:pt x="140" y="103"/>
                  <a:pt x="140" y="103"/>
                </a:cubicBezTo>
                <a:cubicBezTo>
                  <a:pt x="140" y="95"/>
                  <a:pt x="140" y="95"/>
                  <a:pt x="140" y="95"/>
                </a:cubicBezTo>
                <a:cubicBezTo>
                  <a:pt x="140" y="95"/>
                  <a:pt x="140" y="95"/>
                  <a:pt x="140" y="95"/>
                </a:cubicBezTo>
                <a:cubicBezTo>
                  <a:pt x="75" y="95"/>
                  <a:pt x="23" y="75"/>
                  <a:pt x="23" y="52"/>
                </a:cubicBezTo>
                <a:cubicBezTo>
                  <a:pt x="23" y="52"/>
                  <a:pt x="23" y="52"/>
                  <a:pt x="23" y="52"/>
                </a:cubicBezTo>
                <a:cubicBezTo>
                  <a:pt x="23" y="28"/>
                  <a:pt x="75" y="8"/>
                  <a:pt x="140" y="8"/>
                </a:cubicBezTo>
                <a:cubicBezTo>
                  <a:pt x="140" y="8"/>
                  <a:pt x="140" y="8"/>
                  <a:pt x="140" y="8"/>
                </a:cubicBezTo>
                <a:lnTo>
                  <a:pt x="140"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6" name="Freeform 27"/>
          <p:cNvSpPr>
            <a:spLocks noEditPoints="1"/>
          </p:cNvSpPr>
          <p:nvPr/>
        </p:nvSpPr>
        <p:spPr bwMode="auto">
          <a:xfrm>
            <a:off x="6611251" y="1265518"/>
            <a:ext cx="389233" cy="373759"/>
          </a:xfrm>
          <a:custGeom>
            <a:avLst/>
            <a:gdLst>
              <a:gd name="T0" fmla="*/ 218 w 238"/>
              <a:gd name="T1" fmla="*/ 16 h 229"/>
              <a:gd name="T2" fmla="*/ 119 w 238"/>
              <a:gd name="T3" fmla="*/ 46 h 229"/>
              <a:gd name="T4" fmla="*/ 119 w 238"/>
              <a:gd name="T5" fmla="*/ 57 h 229"/>
              <a:gd name="T6" fmla="*/ 202 w 238"/>
              <a:gd name="T7" fmla="*/ 32 h 229"/>
              <a:gd name="T8" fmla="*/ 150 w 238"/>
              <a:gd name="T9" fmla="*/ 145 h 229"/>
              <a:gd name="T10" fmla="*/ 119 w 238"/>
              <a:gd name="T11" fmla="*/ 172 h 229"/>
              <a:gd name="T12" fmla="*/ 119 w 238"/>
              <a:gd name="T13" fmla="*/ 183 h 229"/>
              <a:gd name="T14" fmla="*/ 156 w 238"/>
              <a:gd name="T15" fmla="*/ 151 h 229"/>
              <a:gd name="T16" fmla="*/ 218 w 238"/>
              <a:gd name="T17" fmla="*/ 16 h 229"/>
              <a:gd name="T18" fmla="*/ 119 w 238"/>
              <a:gd name="T19" fmla="*/ 46 h 229"/>
              <a:gd name="T20" fmla="*/ 83 w 238"/>
              <a:gd name="T21" fmla="*/ 78 h 229"/>
              <a:gd name="T22" fmla="*/ 20 w 238"/>
              <a:gd name="T23" fmla="*/ 214 h 229"/>
              <a:gd name="T24" fmla="*/ 119 w 238"/>
              <a:gd name="T25" fmla="*/ 183 h 229"/>
              <a:gd name="T26" fmla="*/ 119 w 238"/>
              <a:gd name="T27" fmla="*/ 172 h 229"/>
              <a:gd name="T28" fmla="*/ 36 w 238"/>
              <a:gd name="T29" fmla="*/ 197 h 229"/>
              <a:gd name="T30" fmla="*/ 36 w 238"/>
              <a:gd name="T31" fmla="*/ 197 h 229"/>
              <a:gd name="T32" fmla="*/ 89 w 238"/>
              <a:gd name="T33" fmla="*/ 84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16"/>
                </a:moveTo>
                <a:cubicBezTo>
                  <a:pt x="202" y="0"/>
                  <a:pt x="162" y="13"/>
                  <a:pt x="119" y="46"/>
                </a:cubicBezTo>
                <a:cubicBezTo>
                  <a:pt x="119" y="57"/>
                  <a:pt x="119" y="57"/>
                  <a:pt x="119" y="57"/>
                </a:cubicBezTo>
                <a:cubicBezTo>
                  <a:pt x="155" y="30"/>
                  <a:pt x="189" y="19"/>
                  <a:pt x="202" y="32"/>
                </a:cubicBezTo>
                <a:cubicBezTo>
                  <a:pt x="219" y="49"/>
                  <a:pt x="195" y="99"/>
                  <a:pt x="150" y="145"/>
                </a:cubicBezTo>
                <a:cubicBezTo>
                  <a:pt x="140" y="155"/>
                  <a:pt x="129" y="164"/>
                  <a:pt x="119" y="172"/>
                </a:cubicBezTo>
                <a:cubicBezTo>
                  <a:pt x="119" y="183"/>
                  <a:pt x="119" y="183"/>
                  <a:pt x="119" y="183"/>
                </a:cubicBezTo>
                <a:cubicBezTo>
                  <a:pt x="131" y="174"/>
                  <a:pt x="144" y="163"/>
                  <a:pt x="156" y="151"/>
                </a:cubicBezTo>
                <a:cubicBezTo>
                  <a:pt x="210" y="96"/>
                  <a:pt x="238" y="36"/>
                  <a:pt x="218" y="16"/>
                </a:cubicBezTo>
                <a:close/>
                <a:moveTo>
                  <a:pt x="119" y="46"/>
                </a:moveTo>
                <a:cubicBezTo>
                  <a:pt x="107" y="55"/>
                  <a:pt x="95" y="66"/>
                  <a:pt x="83" y="78"/>
                </a:cubicBezTo>
                <a:cubicBezTo>
                  <a:pt x="28" y="133"/>
                  <a:pt x="0" y="193"/>
                  <a:pt x="20" y="214"/>
                </a:cubicBezTo>
                <a:cubicBezTo>
                  <a:pt x="36" y="229"/>
                  <a:pt x="76" y="216"/>
                  <a:pt x="119" y="183"/>
                </a:cubicBezTo>
                <a:cubicBezTo>
                  <a:pt x="119" y="172"/>
                  <a:pt x="119" y="172"/>
                  <a:pt x="119" y="172"/>
                </a:cubicBezTo>
                <a:cubicBezTo>
                  <a:pt x="83" y="199"/>
                  <a:pt x="49" y="211"/>
                  <a:pt x="36" y="197"/>
                </a:cubicBezTo>
                <a:cubicBezTo>
                  <a:pt x="36" y="197"/>
                  <a:pt x="36" y="197"/>
                  <a:pt x="36" y="197"/>
                </a:cubicBezTo>
                <a:cubicBezTo>
                  <a:pt x="19" y="181"/>
                  <a:pt x="43" y="130"/>
                  <a:pt x="89" y="84"/>
                </a:cubicBezTo>
                <a:cubicBezTo>
                  <a:pt x="99" y="74"/>
                  <a:pt x="109" y="65"/>
                  <a:pt x="119" y="57"/>
                </a:cubicBezTo>
                <a:lnTo>
                  <a:pt x="119" y="46"/>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7" name="Freeform 28"/>
          <p:cNvSpPr>
            <a:spLocks noEditPoints="1"/>
          </p:cNvSpPr>
          <p:nvPr/>
        </p:nvSpPr>
        <p:spPr bwMode="auto">
          <a:xfrm>
            <a:off x="6611251" y="1265518"/>
            <a:ext cx="389233" cy="373759"/>
          </a:xfrm>
          <a:custGeom>
            <a:avLst/>
            <a:gdLst>
              <a:gd name="T0" fmla="*/ 218 w 238"/>
              <a:gd name="T1" fmla="*/ 214 h 229"/>
              <a:gd name="T2" fmla="*/ 156 w 238"/>
              <a:gd name="T3" fmla="*/ 78 h 229"/>
              <a:gd name="T4" fmla="*/ 119 w 238"/>
              <a:gd name="T5" fmla="*/ 46 h 229"/>
              <a:gd name="T6" fmla="*/ 119 w 238"/>
              <a:gd name="T7" fmla="*/ 57 h 229"/>
              <a:gd name="T8" fmla="*/ 150 w 238"/>
              <a:gd name="T9" fmla="*/ 84 h 229"/>
              <a:gd name="T10" fmla="*/ 202 w 238"/>
              <a:gd name="T11" fmla="*/ 197 h 229"/>
              <a:gd name="T12" fmla="*/ 119 w 238"/>
              <a:gd name="T13" fmla="*/ 172 h 229"/>
              <a:gd name="T14" fmla="*/ 119 w 238"/>
              <a:gd name="T15" fmla="*/ 183 h 229"/>
              <a:gd name="T16" fmla="*/ 218 w 238"/>
              <a:gd name="T17" fmla="*/ 214 h 229"/>
              <a:gd name="T18" fmla="*/ 119 w 238"/>
              <a:gd name="T19" fmla="*/ 46 h 229"/>
              <a:gd name="T20" fmla="*/ 20 w 238"/>
              <a:gd name="T21" fmla="*/ 16 h 229"/>
              <a:gd name="T22" fmla="*/ 83 w 238"/>
              <a:gd name="T23" fmla="*/ 151 h 229"/>
              <a:gd name="T24" fmla="*/ 119 w 238"/>
              <a:gd name="T25" fmla="*/ 183 h 229"/>
              <a:gd name="T26" fmla="*/ 119 w 238"/>
              <a:gd name="T27" fmla="*/ 172 h 229"/>
              <a:gd name="T28" fmla="*/ 89 w 238"/>
              <a:gd name="T29" fmla="*/ 145 h 229"/>
              <a:gd name="T30" fmla="*/ 36 w 238"/>
              <a:gd name="T31" fmla="*/ 32 h 229"/>
              <a:gd name="T32" fmla="*/ 36 w 238"/>
              <a:gd name="T33" fmla="*/ 32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214"/>
                </a:moveTo>
                <a:cubicBezTo>
                  <a:pt x="238" y="193"/>
                  <a:pt x="210" y="133"/>
                  <a:pt x="156" y="78"/>
                </a:cubicBezTo>
                <a:cubicBezTo>
                  <a:pt x="144" y="66"/>
                  <a:pt x="131" y="55"/>
                  <a:pt x="119" y="46"/>
                </a:cubicBezTo>
                <a:cubicBezTo>
                  <a:pt x="119" y="57"/>
                  <a:pt x="119" y="57"/>
                  <a:pt x="119" y="57"/>
                </a:cubicBezTo>
                <a:cubicBezTo>
                  <a:pt x="129" y="65"/>
                  <a:pt x="140" y="74"/>
                  <a:pt x="150" y="84"/>
                </a:cubicBezTo>
                <a:cubicBezTo>
                  <a:pt x="195" y="130"/>
                  <a:pt x="219" y="181"/>
                  <a:pt x="202" y="197"/>
                </a:cubicBezTo>
                <a:cubicBezTo>
                  <a:pt x="189" y="211"/>
                  <a:pt x="155" y="199"/>
                  <a:pt x="119" y="172"/>
                </a:cubicBezTo>
                <a:cubicBezTo>
                  <a:pt x="119" y="183"/>
                  <a:pt x="119" y="183"/>
                  <a:pt x="119" y="183"/>
                </a:cubicBezTo>
                <a:cubicBezTo>
                  <a:pt x="162" y="216"/>
                  <a:pt x="202" y="229"/>
                  <a:pt x="218" y="214"/>
                </a:cubicBezTo>
                <a:close/>
                <a:moveTo>
                  <a:pt x="119" y="46"/>
                </a:moveTo>
                <a:cubicBezTo>
                  <a:pt x="76" y="13"/>
                  <a:pt x="36" y="0"/>
                  <a:pt x="20" y="16"/>
                </a:cubicBezTo>
                <a:cubicBezTo>
                  <a:pt x="0" y="36"/>
                  <a:pt x="28" y="96"/>
                  <a:pt x="83" y="151"/>
                </a:cubicBezTo>
                <a:cubicBezTo>
                  <a:pt x="95" y="163"/>
                  <a:pt x="107" y="174"/>
                  <a:pt x="119" y="183"/>
                </a:cubicBezTo>
                <a:cubicBezTo>
                  <a:pt x="119" y="172"/>
                  <a:pt x="119" y="172"/>
                  <a:pt x="119" y="172"/>
                </a:cubicBezTo>
                <a:cubicBezTo>
                  <a:pt x="109" y="164"/>
                  <a:pt x="99" y="155"/>
                  <a:pt x="89" y="145"/>
                </a:cubicBezTo>
                <a:cubicBezTo>
                  <a:pt x="43" y="99"/>
                  <a:pt x="19" y="49"/>
                  <a:pt x="36" y="32"/>
                </a:cubicBezTo>
                <a:cubicBezTo>
                  <a:pt x="36" y="32"/>
                  <a:pt x="36" y="32"/>
                  <a:pt x="36" y="32"/>
                </a:cubicBezTo>
                <a:cubicBezTo>
                  <a:pt x="49" y="19"/>
                  <a:pt x="83" y="30"/>
                  <a:pt x="119" y="57"/>
                </a:cubicBezTo>
                <a:lnTo>
                  <a:pt x="119" y="46"/>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8" name="Oval 29"/>
          <p:cNvSpPr>
            <a:spLocks noChangeArrowheads="1"/>
          </p:cNvSpPr>
          <p:nvPr/>
        </p:nvSpPr>
        <p:spPr bwMode="auto">
          <a:xfrm>
            <a:off x="6771944" y="1417878"/>
            <a:ext cx="70229" cy="70229"/>
          </a:xfrm>
          <a:prstGeom prst="ellipse">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9" name="Freeform 30"/>
          <p:cNvSpPr>
            <a:spLocks noEditPoints="1"/>
          </p:cNvSpPr>
          <p:nvPr/>
        </p:nvSpPr>
        <p:spPr bwMode="auto">
          <a:xfrm>
            <a:off x="7311156" y="1095302"/>
            <a:ext cx="192831" cy="365427"/>
          </a:xfrm>
          <a:custGeom>
            <a:avLst/>
            <a:gdLst>
              <a:gd name="T0" fmla="*/ 67 w 162"/>
              <a:gd name="T1" fmla="*/ 307 h 307"/>
              <a:gd name="T2" fmla="*/ 162 w 162"/>
              <a:gd name="T3" fmla="*/ 307 h 307"/>
              <a:gd name="T4" fmla="*/ 67 w 162"/>
              <a:gd name="T5" fmla="*/ 127 h 307"/>
              <a:gd name="T6" fmla="*/ 67 w 162"/>
              <a:gd name="T7" fmla="*/ 193 h 307"/>
              <a:gd name="T8" fmla="*/ 110 w 162"/>
              <a:gd name="T9" fmla="*/ 267 h 307"/>
              <a:gd name="T10" fmla="*/ 67 w 162"/>
              <a:gd name="T11" fmla="*/ 267 h 307"/>
              <a:gd name="T12" fmla="*/ 67 w 162"/>
              <a:gd name="T13" fmla="*/ 307 h 307"/>
              <a:gd name="T14" fmla="*/ 0 w 162"/>
              <a:gd name="T15" fmla="*/ 0 h 307"/>
              <a:gd name="T16" fmla="*/ 0 w 162"/>
              <a:gd name="T17" fmla="*/ 307 h 307"/>
              <a:gd name="T18" fmla="*/ 67 w 162"/>
              <a:gd name="T19" fmla="*/ 307 h 307"/>
              <a:gd name="T20" fmla="*/ 67 w 162"/>
              <a:gd name="T21" fmla="*/ 267 h 307"/>
              <a:gd name="T22" fmla="*/ 24 w 162"/>
              <a:gd name="T23" fmla="*/ 267 h 307"/>
              <a:gd name="T24" fmla="*/ 24 w 162"/>
              <a:gd name="T25" fmla="*/ 120 h 307"/>
              <a:gd name="T26" fmla="*/ 24 w 162"/>
              <a:gd name="T27" fmla="*/ 120 h 307"/>
              <a:gd name="T28" fmla="*/ 67 w 162"/>
              <a:gd name="T29" fmla="*/ 193 h 307"/>
              <a:gd name="T30" fmla="*/ 67 w 162"/>
              <a:gd name="T31" fmla="*/ 127 h 307"/>
              <a:gd name="T32" fmla="*/ 0 w 162"/>
              <a:gd name="T33" fmla="*/ 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2" h="307">
                <a:moveTo>
                  <a:pt x="67" y="307"/>
                </a:moveTo>
                <a:lnTo>
                  <a:pt x="162" y="307"/>
                </a:lnTo>
                <a:lnTo>
                  <a:pt x="67" y="127"/>
                </a:lnTo>
                <a:lnTo>
                  <a:pt x="67" y="193"/>
                </a:lnTo>
                <a:lnTo>
                  <a:pt x="110" y="267"/>
                </a:lnTo>
                <a:lnTo>
                  <a:pt x="67" y="267"/>
                </a:lnTo>
                <a:lnTo>
                  <a:pt x="67" y="307"/>
                </a:lnTo>
                <a:close/>
                <a:moveTo>
                  <a:pt x="0" y="0"/>
                </a:moveTo>
                <a:lnTo>
                  <a:pt x="0" y="307"/>
                </a:lnTo>
                <a:lnTo>
                  <a:pt x="67" y="307"/>
                </a:lnTo>
                <a:lnTo>
                  <a:pt x="67" y="267"/>
                </a:lnTo>
                <a:lnTo>
                  <a:pt x="24" y="267"/>
                </a:lnTo>
                <a:lnTo>
                  <a:pt x="24" y="120"/>
                </a:lnTo>
                <a:lnTo>
                  <a:pt x="24" y="120"/>
                </a:lnTo>
                <a:lnTo>
                  <a:pt x="67" y="193"/>
                </a:lnTo>
                <a:lnTo>
                  <a:pt x="67" y="127"/>
                </a:lnTo>
                <a:lnTo>
                  <a:pt x="0"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40" name="Rectangle 31"/>
          <p:cNvSpPr>
            <a:spLocks noChangeArrowheads="1"/>
          </p:cNvSpPr>
          <p:nvPr/>
        </p:nvSpPr>
        <p:spPr bwMode="auto">
          <a:xfrm>
            <a:off x="7214741" y="1094112"/>
            <a:ext cx="48803" cy="355905"/>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41" name="Freeform 32"/>
          <p:cNvSpPr>
            <a:spLocks noEditPoints="1"/>
          </p:cNvSpPr>
          <p:nvPr/>
        </p:nvSpPr>
        <p:spPr bwMode="auto">
          <a:xfrm>
            <a:off x="5634003" y="2886727"/>
            <a:ext cx="421372" cy="308292"/>
          </a:xfrm>
          <a:custGeom>
            <a:avLst/>
            <a:gdLst>
              <a:gd name="T0" fmla="*/ 213 w 258"/>
              <a:gd name="T1" fmla="*/ 31 h 189"/>
              <a:gd name="T2" fmla="*/ 204 w 258"/>
              <a:gd name="T3" fmla="*/ 69 h 189"/>
              <a:gd name="T4" fmla="*/ 228 w 258"/>
              <a:gd name="T5" fmla="*/ 109 h 189"/>
              <a:gd name="T6" fmla="*/ 204 w 258"/>
              <a:gd name="T7" fmla="*/ 146 h 189"/>
              <a:gd name="T8" fmla="*/ 204 w 258"/>
              <a:gd name="T9" fmla="*/ 27 h 189"/>
              <a:gd name="T10" fmla="*/ 91 w 258"/>
              <a:gd name="T11" fmla="*/ 14 h 189"/>
              <a:gd name="T12" fmla="*/ 97 w 258"/>
              <a:gd name="T13" fmla="*/ 15 h 189"/>
              <a:gd name="T14" fmla="*/ 91 w 258"/>
              <a:gd name="T15" fmla="*/ 42 h 189"/>
              <a:gd name="T16" fmla="*/ 91 w 258"/>
              <a:gd name="T17" fmla="*/ 162 h 189"/>
              <a:gd name="T18" fmla="*/ 166 w 258"/>
              <a:gd name="T19" fmla="*/ 145 h 189"/>
              <a:gd name="T20" fmla="*/ 204 w 258"/>
              <a:gd name="T21" fmla="*/ 125 h 189"/>
              <a:gd name="T22" fmla="*/ 191 w 258"/>
              <a:gd name="T23" fmla="*/ 122 h 189"/>
              <a:gd name="T24" fmla="*/ 204 w 258"/>
              <a:gd name="T25" fmla="*/ 69 h 189"/>
              <a:gd name="T26" fmla="*/ 91 w 258"/>
              <a:gd name="T27" fmla="*/ 6 h 189"/>
              <a:gd name="T28" fmla="*/ 78 w 258"/>
              <a:gd name="T29" fmla="*/ 24 h 189"/>
              <a:gd name="T30" fmla="*/ 91 w 258"/>
              <a:gd name="T31" fmla="*/ 14 h 189"/>
              <a:gd name="T32" fmla="*/ 78 w 258"/>
              <a:gd name="T33" fmla="*/ 188 h 189"/>
              <a:gd name="T34" fmla="*/ 91 w 258"/>
              <a:gd name="T35" fmla="*/ 162 h 189"/>
              <a:gd name="T36" fmla="*/ 78 w 258"/>
              <a:gd name="T37" fmla="*/ 176 h 189"/>
              <a:gd name="T38" fmla="*/ 91 w 258"/>
              <a:gd name="T39" fmla="*/ 42 h 189"/>
              <a:gd name="T40" fmla="*/ 80 w 258"/>
              <a:gd name="T41" fmla="*/ 134 h 189"/>
              <a:gd name="T42" fmla="*/ 78 w 258"/>
              <a:gd name="T43" fmla="*/ 64 h 189"/>
              <a:gd name="T44" fmla="*/ 78 w 258"/>
              <a:gd name="T45" fmla="*/ 33 h 189"/>
              <a:gd name="T46" fmla="*/ 91 w 258"/>
              <a:gd name="T47" fmla="*/ 42 h 189"/>
              <a:gd name="T48" fmla="*/ 60 w 258"/>
              <a:gd name="T49" fmla="*/ 18 h 189"/>
              <a:gd name="T50" fmla="*/ 68 w 258"/>
              <a:gd name="T51" fmla="*/ 42 h 189"/>
              <a:gd name="T52" fmla="*/ 78 w 258"/>
              <a:gd name="T53" fmla="*/ 33 h 189"/>
              <a:gd name="T54" fmla="*/ 78 w 258"/>
              <a:gd name="T55" fmla="*/ 9 h 189"/>
              <a:gd name="T56" fmla="*/ 78 w 258"/>
              <a:gd name="T57" fmla="*/ 188 h 189"/>
              <a:gd name="T58" fmla="*/ 60 w 258"/>
              <a:gd name="T59" fmla="*/ 176 h 189"/>
              <a:gd name="T60" fmla="*/ 78 w 258"/>
              <a:gd name="T61" fmla="*/ 64 h 189"/>
              <a:gd name="T62" fmla="*/ 60 w 258"/>
              <a:gd name="T63" fmla="*/ 134 h 189"/>
              <a:gd name="T64" fmla="*/ 70 w 258"/>
              <a:gd name="T65" fmla="*/ 116 h 189"/>
              <a:gd name="T66" fmla="*/ 60 w 258"/>
              <a:gd name="T67" fmla="*/ 87 h 189"/>
              <a:gd name="T68" fmla="*/ 76 w 258"/>
              <a:gd name="T69" fmla="*/ 68 h 189"/>
              <a:gd name="T70" fmla="*/ 60 w 258"/>
              <a:gd name="T71" fmla="*/ 18 h 189"/>
              <a:gd name="T72" fmla="*/ 60 w 258"/>
              <a:gd name="T73" fmla="*/ 187 h 189"/>
              <a:gd name="T74" fmla="*/ 59 w 258"/>
              <a:gd name="T75" fmla="*/ 175 h 189"/>
              <a:gd name="T76" fmla="*/ 49 w 258"/>
              <a:gd name="T77" fmla="*/ 144 h 189"/>
              <a:gd name="T78" fmla="*/ 60 w 258"/>
              <a:gd name="T79" fmla="*/ 125 h 189"/>
              <a:gd name="T80" fmla="*/ 41 w 258"/>
              <a:gd name="T81" fmla="*/ 125 h 189"/>
              <a:gd name="T82" fmla="*/ 60 w 258"/>
              <a:gd name="T83" fmla="*/ 87 h 189"/>
              <a:gd name="T84" fmla="*/ 51 w 258"/>
              <a:gd name="T85" fmla="*/ 76 h 189"/>
              <a:gd name="T86" fmla="*/ 43 w 258"/>
              <a:gd name="T87" fmla="*/ 51 h 189"/>
              <a:gd name="T88" fmla="*/ 60 w 258"/>
              <a:gd name="T89" fmla="*/ 1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8" h="189">
                <a:moveTo>
                  <a:pt x="253" y="104"/>
                </a:moveTo>
                <a:cubicBezTo>
                  <a:pt x="258" y="60"/>
                  <a:pt x="213" y="31"/>
                  <a:pt x="213" y="31"/>
                </a:cubicBezTo>
                <a:cubicBezTo>
                  <a:pt x="210" y="30"/>
                  <a:pt x="207" y="28"/>
                  <a:pt x="204" y="27"/>
                </a:cubicBezTo>
                <a:cubicBezTo>
                  <a:pt x="204" y="69"/>
                  <a:pt x="204" y="69"/>
                  <a:pt x="204" y="69"/>
                </a:cubicBezTo>
                <a:cubicBezTo>
                  <a:pt x="208" y="69"/>
                  <a:pt x="212" y="70"/>
                  <a:pt x="216" y="72"/>
                </a:cubicBezTo>
                <a:cubicBezTo>
                  <a:pt x="230" y="79"/>
                  <a:pt x="235" y="95"/>
                  <a:pt x="228" y="109"/>
                </a:cubicBezTo>
                <a:cubicBezTo>
                  <a:pt x="224" y="119"/>
                  <a:pt x="214" y="125"/>
                  <a:pt x="204" y="125"/>
                </a:cubicBezTo>
                <a:cubicBezTo>
                  <a:pt x="204" y="146"/>
                  <a:pt x="204" y="146"/>
                  <a:pt x="204" y="146"/>
                </a:cubicBezTo>
                <a:cubicBezTo>
                  <a:pt x="230" y="144"/>
                  <a:pt x="249" y="134"/>
                  <a:pt x="253" y="104"/>
                </a:cubicBezTo>
                <a:close/>
                <a:moveTo>
                  <a:pt x="204" y="27"/>
                </a:moveTo>
                <a:cubicBezTo>
                  <a:pt x="156" y="5"/>
                  <a:pt x="119" y="0"/>
                  <a:pt x="91" y="6"/>
                </a:cubicBezTo>
                <a:cubicBezTo>
                  <a:pt x="91" y="14"/>
                  <a:pt x="91" y="14"/>
                  <a:pt x="91" y="14"/>
                </a:cubicBezTo>
                <a:cubicBezTo>
                  <a:pt x="93" y="14"/>
                  <a:pt x="95" y="14"/>
                  <a:pt x="97" y="15"/>
                </a:cubicBezTo>
                <a:cubicBezTo>
                  <a:pt x="97" y="15"/>
                  <a:pt x="97" y="15"/>
                  <a:pt x="97" y="15"/>
                </a:cubicBezTo>
                <a:cubicBezTo>
                  <a:pt x="104" y="19"/>
                  <a:pt x="107" y="27"/>
                  <a:pt x="103" y="34"/>
                </a:cubicBezTo>
                <a:cubicBezTo>
                  <a:pt x="101" y="39"/>
                  <a:pt x="96" y="42"/>
                  <a:pt x="91" y="42"/>
                </a:cubicBezTo>
                <a:cubicBezTo>
                  <a:pt x="91" y="146"/>
                  <a:pt x="91" y="146"/>
                  <a:pt x="91" y="146"/>
                </a:cubicBezTo>
                <a:cubicBezTo>
                  <a:pt x="93" y="151"/>
                  <a:pt x="93" y="157"/>
                  <a:pt x="91" y="162"/>
                </a:cubicBezTo>
                <a:cubicBezTo>
                  <a:pt x="91" y="185"/>
                  <a:pt x="91" y="185"/>
                  <a:pt x="91" y="185"/>
                </a:cubicBezTo>
                <a:cubicBezTo>
                  <a:pt x="117" y="174"/>
                  <a:pt x="138" y="143"/>
                  <a:pt x="166" y="145"/>
                </a:cubicBezTo>
                <a:cubicBezTo>
                  <a:pt x="179" y="147"/>
                  <a:pt x="192" y="147"/>
                  <a:pt x="204" y="146"/>
                </a:cubicBezTo>
                <a:cubicBezTo>
                  <a:pt x="204" y="125"/>
                  <a:pt x="204" y="125"/>
                  <a:pt x="204" y="125"/>
                </a:cubicBezTo>
                <a:cubicBezTo>
                  <a:pt x="199" y="125"/>
                  <a:pt x="195" y="124"/>
                  <a:pt x="191" y="122"/>
                </a:cubicBezTo>
                <a:cubicBezTo>
                  <a:pt x="191" y="122"/>
                  <a:pt x="191" y="122"/>
                  <a:pt x="191" y="122"/>
                </a:cubicBezTo>
                <a:cubicBezTo>
                  <a:pt x="177" y="115"/>
                  <a:pt x="172" y="98"/>
                  <a:pt x="179" y="84"/>
                </a:cubicBezTo>
                <a:cubicBezTo>
                  <a:pt x="184" y="74"/>
                  <a:pt x="193" y="69"/>
                  <a:pt x="204" y="69"/>
                </a:cubicBezTo>
                <a:lnTo>
                  <a:pt x="204" y="27"/>
                </a:lnTo>
                <a:close/>
                <a:moveTo>
                  <a:pt x="91" y="6"/>
                </a:moveTo>
                <a:cubicBezTo>
                  <a:pt x="86" y="6"/>
                  <a:pt x="82" y="8"/>
                  <a:pt x="78" y="9"/>
                </a:cubicBezTo>
                <a:cubicBezTo>
                  <a:pt x="78" y="24"/>
                  <a:pt x="78" y="24"/>
                  <a:pt x="78" y="24"/>
                </a:cubicBezTo>
                <a:cubicBezTo>
                  <a:pt x="78" y="23"/>
                  <a:pt x="78" y="22"/>
                  <a:pt x="78" y="22"/>
                </a:cubicBezTo>
                <a:cubicBezTo>
                  <a:pt x="81" y="17"/>
                  <a:pt x="86" y="14"/>
                  <a:pt x="91" y="14"/>
                </a:cubicBezTo>
                <a:cubicBezTo>
                  <a:pt x="91" y="6"/>
                  <a:pt x="91" y="6"/>
                  <a:pt x="91" y="6"/>
                </a:cubicBezTo>
                <a:close/>
                <a:moveTo>
                  <a:pt x="78" y="188"/>
                </a:moveTo>
                <a:cubicBezTo>
                  <a:pt x="82" y="188"/>
                  <a:pt x="87" y="187"/>
                  <a:pt x="91" y="185"/>
                </a:cubicBezTo>
                <a:cubicBezTo>
                  <a:pt x="91" y="162"/>
                  <a:pt x="91" y="162"/>
                  <a:pt x="91" y="162"/>
                </a:cubicBezTo>
                <a:cubicBezTo>
                  <a:pt x="90" y="163"/>
                  <a:pt x="90" y="164"/>
                  <a:pt x="90" y="165"/>
                </a:cubicBezTo>
                <a:cubicBezTo>
                  <a:pt x="87" y="170"/>
                  <a:pt x="83" y="174"/>
                  <a:pt x="78" y="176"/>
                </a:cubicBezTo>
                <a:cubicBezTo>
                  <a:pt x="78" y="188"/>
                  <a:pt x="78" y="188"/>
                  <a:pt x="78" y="188"/>
                </a:cubicBezTo>
                <a:close/>
                <a:moveTo>
                  <a:pt x="91" y="42"/>
                </a:moveTo>
                <a:cubicBezTo>
                  <a:pt x="91" y="146"/>
                  <a:pt x="91" y="146"/>
                  <a:pt x="91" y="146"/>
                </a:cubicBezTo>
                <a:cubicBezTo>
                  <a:pt x="89" y="141"/>
                  <a:pt x="85" y="136"/>
                  <a:pt x="80" y="134"/>
                </a:cubicBezTo>
                <a:cubicBezTo>
                  <a:pt x="79" y="133"/>
                  <a:pt x="78" y="133"/>
                  <a:pt x="78" y="133"/>
                </a:cubicBezTo>
                <a:cubicBezTo>
                  <a:pt x="78" y="64"/>
                  <a:pt x="78" y="64"/>
                  <a:pt x="78" y="64"/>
                </a:cubicBezTo>
                <a:cubicBezTo>
                  <a:pt x="79" y="61"/>
                  <a:pt x="79" y="57"/>
                  <a:pt x="78" y="54"/>
                </a:cubicBezTo>
                <a:cubicBezTo>
                  <a:pt x="78" y="33"/>
                  <a:pt x="78" y="33"/>
                  <a:pt x="78" y="33"/>
                </a:cubicBezTo>
                <a:cubicBezTo>
                  <a:pt x="79" y="36"/>
                  <a:pt x="81" y="39"/>
                  <a:pt x="84" y="41"/>
                </a:cubicBezTo>
                <a:cubicBezTo>
                  <a:pt x="86" y="42"/>
                  <a:pt x="89" y="42"/>
                  <a:pt x="91" y="42"/>
                </a:cubicBezTo>
                <a:close/>
                <a:moveTo>
                  <a:pt x="78" y="9"/>
                </a:moveTo>
                <a:cubicBezTo>
                  <a:pt x="71" y="11"/>
                  <a:pt x="65" y="14"/>
                  <a:pt x="60" y="18"/>
                </a:cubicBezTo>
                <a:cubicBezTo>
                  <a:pt x="60" y="40"/>
                  <a:pt x="60" y="40"/>
                  <a:pt x="60" y="40"/>
                </a:cubicBezTo>
                <a:cubicBezTo>
                  <a:pt x="62" y="40"/>
                  <a:pt x="65" y="41"/>
                  <a:pt x="68" y="42"/>
                </a:cubicBezTo>
                <a:cubicBezTo>
                  <a:pt x="73" y="45"/>
                  <a:pt x="76" y="49"/>
                  <a:pt x="78" y="54"/>
                </a:cubicBezTo>
                <a:cubicBezTo>
                  <a:pt x="78" y="33"/>
                  <a:pt x="78" y="33"/>
                  <a:pt x="78" y="33"/>
                </a:cubicBezTo>
                <a:cubicBezTo>
                  <a:pt x="77" y="30"/>
                  <a:pt x="77" y="27"/>
                  <a:pt x="78" y="24"/>
                </a:cubicBezTo>
                <a:cubicBezTo>
                  <a:pt x="78" y="9"/>
                  <a:pt x="78" y="9"/>
                  <a:pt x="78" y="9"/>
                </a:cubicBezTo>
                <a:close/>
                <a:moveTo>
                  <a:pt x="60" y="187"/>
                </a:moveTo>
                <a:cubicBezTo>
                  <a:pt x="66" y="188"/>
                  <a:pt x="72" y="189"/>
                  <a:pt x="78" y="188"/>
                </a:cubicBezTo>
                <a:cubicBezTo>
                  <a:pt x="78" y="176"/>
                  <a:pt x="78" y="176"/>
                  <a:pt x="78" y="176"/>
                </a:cubicBezTo>
                <a:cubicBezTo>
                  <a:pt x="72" y="178"/>
                  <a:pt x="65" y="178"/>
                  <a:pt x="60" y="176"/>
                </a:cubicBezTo>
                <a:cubicBezTo>
                  <a:pt x="60" y="187"/>
                  <a:pt x="60" y="187"/>
                  <a:pt x="60" y="187"/>
                </a:cubicBezTo>
                <a:close/>
                <a:moveTo>
                  <a:pt x="78" y="64"/>
                </a:moveTo>
                <a:cubicBezTo>
                  <a:pt x="78" y="133"/>
                  <a:pt x="78" y="133"/>
                  <a:pt x="78" y="133"/>
                </a:cubicBezTo>
                <a:cubicBezTo>
                  <a:pt x="72" y="131"/>
                  <a:pt x="65" y="131"/>
                  <a:pt x="60" y="134"/>
                </a:cubicBezTo>
                <a:cubicBezTo>
                  <a:pt x="60" y="125"/>
                  <a:pt x="60" y="125"/>
                  <a:pt x="60" y="125"/>
                </a:cubicBezTo>
                <a:cubicBezTo>
                  <a:pt x="64" y="123"/>
                  <a:pt x="67" y="120"/>
                  <a:pt x="70" y="116"/>
                </a:cubicBezTo>
                <a:cubicBezTo>
                  <a:pt x="75" y="105"/>
                  <a:pt x="71" y="92"/>
                  <a:pt x="60" y="87"/>
                </a:cubicBezTo>
                <a:cubicBezTo>
                  <a:pt x="60" y="87"/>
                  <a:pt x="60" y="87"/>
                  <a:pt x="60" y="87"/>
                </a:cubicBezTo>
                <a:cubicBezTo>
                  <a:pt x="60" y="78"/>
                  <a:pt x="60" y="78"/>
                  <a:pt x="60" y="78"/>
                </a:cubicBezTo>
                <a:cubicBezTo>
                  <a:pt x="66" y="78"/>
                  <a:pt x="73" y="74"/>
                  <a:pt x="76" y="68"/>
                </a:cubicBezTo>
                <a:cubicBezTo>
                  <a:pt x="77" y="66"/>
                  <a:pt x="77" y="65"/>
                  <a:pt x="78" y="64"/>
                </a:cubicBezTo>
                <a:close/>
                <a:moveTo>
                  <a:pt x="60" y="18"/>
                </a:moveTo>
                <a:cubicBezTo>
                  <a:pt x="0" y="56"/>
                  <a:pt x="10" y="159"/>
                  <a:pt x="46" y="180"/>
                </a:cubicBezTo>
                <a:cubicBezTo>
                  <a:pt x="51" y="183"/>
                  <a:pt x="55" y="185"/>
                  <a:pt x="60" y="187"/>
                </a:cubicBezTo>
                <a:cubicBezTo>
                  <a:pt x="60" y="176"/>
                  <a:pt x="60" y="176"/>
                  <a:pt x="60" y="176"/>
                </a:cubicBezTo>
                <a:cubicBezTo>
                  <a:pt x="59" y="175"/>
                  <a:pt x="59" y="175"/>
                  <a:pt x="59" y="175"/>
                </a:cubicBezTo>
                <a:cubicBezTo>
                  <a:pt x="59" y="175"/>
                  <a:pt x="59" y="175"/>
                  <a:pt x="59" y="175"/>
                </a:cubicBezTo>
                <a:cubicBezTo>
                  <a:pt x="48" y="170"/>
                  <a:pt x="43" y="156"/>
                  <a:pt x="49" y="144"/>
                </a:cubicBezTo>
                <a:cubicBezTo>
                  <a:pt x="51" y="139"/>
                  <a:pt x="55" y="136"/>
                  <a:pt x="60" y="134"/>
                </a:cubicBezTo>
                <a:cubicBezTo>
                  <a:pt x="60" y="125"/>
                  <a:pt x="60" y="125"/>
                  <a:pt x="60" y="125"/>
                </a:cubicBezTo>
                <a:cubicBezTo>
                  <a:pt x="54" y="128"/>
                  <a:pt x="47" y="128"/>
                  <a:pt x="41" y="125"/>
                </a:cubicBezTo>
                <a:cubicBezTo>
                  <a:pt x="41" y="125"/>
                  <a:pt x="41" y="125"/>
                  <a:pt x="41" y="125"/>
                </a:cubicBezTo>
                <a:cubicBezTo>
                  <a:pt x="31" y="120"/>
                  <a:pt x="26" y="107"/>
                  <a:pt x="32" y="97"/>
                </a:cubicBezTo>
                <a:cubicBezTo>
                  <a:pt x="37" y="86"/>
                  <a:pt x="49" y="82"/>
                  <a:pt x="60" y="87"/>
                </a:cubicBezTo>
                <a:cubicBezTo>
                  <a:pt x="60" y="78"/>
                  <a:pt x="60" y="78"/>
                  <a:pt x="60" y="78"/>
                </a:cubicBezTo>
                <a:cubicBezTo>
                  <a:pt x="57" y="78"/>
                  <a:pt x="54" y="77"/>
                  <a:pt x="51" y="76"/>
                </a:cubicBezTo>
                <a:cubicBezTo>
                  <a:pt x="42" y="71"/>
                  <a:pt x="38" y="60"/>
                  <a:pt x="43" y="51"/>
                </a:cubicBezTo>
                <a:cubicBezTo>
                  <a:pt x="43" y="51"/>
                  <a:pt x="43" y="51"/>
                  <a:pt x="43" y="51"/>
                </a:cubicBezTo>
                <a:cubicBezTo>
                  <a:pt x="46" y="44"/>
                  <a:pt x="53" y="40"/>
                  <a:pt x="60" y="40"/>
                </a:cubicBezTo>
                <a:lnTo>
                  <a:pt x="60" y="18"/>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grpSp>
        <p:nvGrpSpPr>
          <p:cNvPr id="42" name="Group 127"/>
          <p:cNvGrpSpPr/>
          <p:nvPr/>
        </p:nvGrpSpPr>
        <p:grpSpPr>
          <a:xfrm>
            <a:off x="6818366" y="3195018"/>
            <a:ext cx="380902" cy="490410"/>
            <a:chOff x="8610600" y="4127500"/>
            <a:chExt cx="508001" cy="654050"/>
          </a:xfrm>
          <a:solidFill>
            <a:schemeClr val="tx2">
              <a:lumMod val="20000"/>
              <a:lumOff val="80000"/>
            </a:schemeClr>
          </a:solidFill>
        </p:grpSpPr>
        <p:sp>
          <p:nvSpPr>
            <p:cNvPr id="43" name="Freeform 33"/>
            <p:cNvSpPr>
              <a:spLocks/>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4" name="Freeform 34"/>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5" name="Freeform 35"/>
            <p:cNvSpPr>
              <a:spLocks/>
            </p:cNvSpPr>
            <p:nvPr/>
          </p:nvSpPr>
          <p:spPr bwMode="auto">
            <a:xfrm>
              <a:off x="8610600" y="4144963"/>
              <a:ext cx="496888" cy="433388"/>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6" name="Freeform 36"/>
            <p:cNvSpPr>
              <a:spLocks/>
            </p:cNvSpPr>
            <p:nvPr/>
          </p:nvSpPr>
          <p:spPr bwMode="auto">
            <a:xfrm>
              <a:off x="8729663" y="4613275"/>
              <a:ext cx="141288" cy="168275"/>
            </a:xfrm>
            <a:custGeom>
              <a:avLst/>
              <a:gdLst>
                <a:gd name="T0" fmla="*/ 45 w 65"/>
                <a:gd name="T1" fmla="*/ 5 h 77"/>
                <a:gd name="T2" fmla="*/ 45 w 65"/>
                <a:gd name="T3" fmla="*/ 28 h 77"/>
                <a:gd name="T4" fmla="*/ 25 w 65"/>
                <a:gd name="T5" fmla="*/ 45 h 77"/>
                <a:gd name="T6" fmla="*/ 1 w 65"/>
                <a:gd name="T7" fmla="*/ 64 h 77"/>
                <a:gd name="T8" fmla="*/ 65 w 65"/>
                <a:gd name="T9" fmla="*/ 77 h 77"/>
                <a:gd name="T10" fmla="*/ 65 w 65"/>
                <a:gd name="T11" fmla="*/ 0 h 77"/>
                <a:gd name="T12" fmla="*/ 45 w 65"/>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5" h="77">
                  <a:moveTo>
                    <a:pt x="45" y="5"/>
                  </a:moveTo>
                  <a:cubicBezTo>
                    <a:pt x="45" y="28"/>
                    <a:pt x="45" y="28"/>
                    <a:pt x="45" y="28"/>
                  </a:cubicBezTo>
                  <a:cubicBezTo>
                    <a:pt x="45" y="28"/>
                    <a:pt x="39" y="40"/>
                    <a:pt x="25" y="45"/>
                  </a:cubicBezTo>
                  <a:cubicBezTo>
                    <a:pt x="12" y="49"/>
                    <a:pt x="0" y="56"/>
                    <a:pt x="1" y="64"/>
                  </a:cubicBezTo>
                  <a:cubicBezTo>
                    <a:pt x="2" y="71"/>
                    <a:pt x="18" y="77"/>
                    <a:pt x="65" y="77"/>
                  </a:cubicBezTo>
                  <a:cubicBezTo>
                    <a:pt x="65" y="0"/>
                    <a:pt x="65" y="0"/>
                    <a:pt x="65" y="0"/>
                  </a:cubicBezTo>
                  <a:lnTo>
                    <a:pt x="45"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7" name="Freeform 37"/>
            <p:cNvSpPr>
              <a:spLocks/>
            </p:cNvSpPr>
            <p:nvPr/>
          </p:nvSpPr>
          <p:spPr bwMode="auto">
            <a:xfrm>
              <a:off x="8855075" y="4613275"/>
              <a:ext cx="134938" cy="168275"/>
            </a:xfrm>
            <a:custGeom>
              <a:avLst/>
              <a:gdLst>
                <a:gd name="T0" fmla="*/ 14 w 62"/>
                <a:gd name="T1" fmla="*/ 5 h 77"/>
                <a:gd name="T2" fmla="*/ 14 w 62"/>
                <a:gd name="T3" fmla="*/ 28 h 77"/>
                <a:gd name="T4" fmla="*/ 32 w 62"/>
                <a:gd name="T5" fmla="*/ 45 h 77"/>
                <a:gd name="T6" fmla="*/ 61 w 62"/>
                <a:gd name="T7" fmla="*/ 64 h 77"/>
                <a:gd name="T8" fmla="*/ 0 w 62"/>
                <a:gd name="T9" fmla="*/ 77 h 77"/>
                <a:gd name="T10" fmla="*/ 0 w 62"/>
                <a:gd name="T11" fmla="*/ 0 h 77"/>
                <a:gd name="T12" fmla="*/ 14 w 62"/>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2" h="77">
                  <a:moveTo>
                    <a:pt x="14" y="5"/>
                  </a:moveTo>
                  <a:cubicBezTo>
                    <a:pt x="14" y="28"/>
                    <a:pt x="14" y="28"/>
                    <a:pt x="14" y="28"/>
                  </a:cubicBezTo>
                  <a:cubicBezTo>
                    <a:pt x="14" y="28"/>
                    <a:pt x="19" y="40"/>
                    <a:pt x="32" y="45"/>
                  </a:cubicBezTo>
                  <a:cubicBezTo>
                    <a:pt x="46" y="49"/>
                    <a:pt x="62" y="56"/>
                    <a:pt x="61" y="64"/>
                  </a:cubicBezTo>
                  <a:cubicBezTo>
                    <a:pt x="60" y="71"/>
                    <a:pt x="34" y="77"/>
                    <a:pt x="0" y="77"/>
                  </a:cubicBezTo>
                  <a:cubicBezTo>
                    <a:pt x="0" y="0"/>
                    <a:pt x="0" y="0"/>
                    <a:pt x="0" y="0"/>
                  </a:cubicBezTo>
                  <a:lnTo>
                    <a:pt x="14"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8" name="Freeform 38"/>
            <p:cNvSpPr>
              <a:spLocks/>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9" name="Freeform 39"/>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50" name="Freeform 40"/>
            <p:cNvSpPr>
              <a:spLocks/>
            </p:cNvSpPr>
            <p:nvPr/>
          </p:nvSpPr>
          <p:spPr bwMode="auto">
            <a:xfrm>
              <a:off x="8610600" y="4144963"/>
              <a:ext cx="496888" cy="433388"/>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grpSp>
      <p:sp>
        <p:nvSpPr>
          <p:cNvPr id="51" name="Freeform 41"/>
          <p:cNvSpPr>
            <a:spLocks noEditPoints="1"/>
          </p:cNvSpPr>
          <p:nvPr/>
        </p:nvSpPr>
        <p:spPr bwMode="auto">
          <a:xfrm>
            <a:off x="7133800" y="2699847"/>
            <a:ext cx="321385" cy="292817"/>
          </a:xfrm>
          <a:custGeom>
            <a:avLst/>
            <a:gdLst>
              <a:gd name="T0" fmla="*/ 116 w 196"/>
              <a:gd name="T1" fmla="*/ 2 h 179"/>
              <a:gd name="T2" fmla="*/ 98 w 196"/>
              <a:gd name="T3" fmla="*/ 0 h 179"/>
              <a:gd name="T4" fmla="*/ 98 w 196"/>
              <a:gd name="T5" fmla="*/ 17 h 179"/>
              <a:gd name="T6" fmla="*/ 113 w 196"/>
              <a:gd name="T7" fmla="*/ 18 h 179"/>
              <a:gd name="T8" fmla="*/ 169 w 196"/>
              <a:gd name="T9" fmla="*/ 105 h 179"/>
              <a:gd name="T10" fmla="*/ 98 w 196"/>
              <a:gd name="T11" fmla="*/ 163 h 179"/>
              <a:gd name="T12" fmla="*/ 98 w 196"/>
              <a:gd name="T13" fmla="*/ 179 h 179"/>
              <a:gd name="T14" fmla="*/ 185 w 196"/>
              <a:gd name="T15" fmla="*/ 108 h 179"/>
              <a:gd name="T16" fmla="*/ 116 w 196"/>
              <a:gd name="T17" fmla="*/ 2 h 179"/>
              <a:gd name="T18" fmla="*/ 98 w 196"/>
              <a:gd name="T19" fmla="*/ 0 h 179"/>
              <a:gd name="T20" fmla="*/ 10 w 196"/>
              <a:gd name="T21" fmla="*/ 71 h 179"/>
              <a:gd name="T22" fmla="*/ 79 w 196"/>
              <a:gd name="T23" fmla="*/ 177 h 179"/>
              <a:gd name="T24" fmla="*/ 98 w 196"/>
              <a:gd name="T25" fmla="*/ 179 h 179"/>
              <a:gd name="T26" fmla="*/ 98 w 196"/>
              <a:gd name="T27" fmla="*/ 163 h 179"/>
              <a:gd name="T28" fmla="*/ 83 w 196"/>
              <a:gd name="T29" fmla="*/ 161 h 179"/>
              <a:gd name="T30" fmla="*/ 83 w 196"/>
              <a:gd name="T31" fmla="*/ 161 h 179"/>
              <a:gd name="T32" fmla="*/ 26 w 196"/>
              <a:gd name="T33" fmla="*/ 75 h 179"/>
              <a:gd name="T34" fmla="*/ 98 w 196"/>
              <a:gd name="T35" fmla="*/ 17 h 179"/>
              <a:gd name="T36" fmla="*/ 98 w 196"/>
              <a:gd name="T37"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6" h="179">
                <a:moveTo>
                  <a:pt x="116" y="2"/>
                </a:moveTo>
                <a:cubicBezTo>
                  <a:pt x="110" y="1"/>
                  <a:pt x="104" y="0"/>
                  <a:pt x="98" y="0"/>
                </a:cubicBezTo>
                <a:cubicBezTo>
                  <a:pt x="98" y="17"/>
                  <a:pt x="98" y="17"/>
                  <a:pt x="98" y="17"/>
                </a:cubicBezTo>
                <a:cubicBezTo>
                  <a:pt x="103" y="17"/>
                  <a:pt x="108" y="17"/>
                  <a:pt x="113" y="18"/>
                </a:cubicBezTo>
                <a:cubicBezTo>
                  <a:pt x="152" y="27"/>
                  <a:pt x="177" y="65"/>
                  <a:pt x="169" y="105"/>
                </a:cubicBezTo>
                <a:cubicBezTo>
                  <a:pt x="162" y="139"/>
                  <a:pt x="131" y="163"/>
                  <a:pt x="98" y="163"/>
                </a:cubicBezTo>
                <a:cubicBezTo>
                  <a:pt x="98" y="179"/>
                  <a:pt x="98" y="179"/>
                  <a:pt x="98" y="179"/>
                </a:cubicBezTo>
                <a:cubicBezTo>
                  <a:pt x="139" y="179"/>
                  <a:pt x="177" y="150"/>
                  <a:pt x="185" y="108"/>
                </a:cubicBezTo>
                <a:cubicBezTo>
                  <a:pt x="196" y="60"/>
                  <a:pt x="165" y="12"/>
                  <a:pt x="116" y="2"/>
                </a:cubicBezTo>
                <a:close/>
                <a:moveTo>
                  <a:pt x="98" y="0"/>
                </a:moveTo>
                <a:cubicBezTo>
                  <a:pt x="56" y="0"/>
                  <a:pt x="19" y="29"/>
                  <a:pt x="10" y="71"/>
                </a:cubicBezTo>
                <a:cubicBezTo>
                  <a:pt x="0" y="120"/>
                  <a:pt x="31" y="167"/>
                  <a:pt x="79" y="177"/>
                </a:cubicBezTo>
                <a:cubicBezTo>
                  <a:pt x="85" y="179"/>
                  <a:pt x="92" y="179"/>
                  <a:pt x="98" y="179"/>
                </a:cubicBezTo>
                <a:cubicBezTo>
                  <a:pt x="98" y="163"/>
                  <a:pt x="98" y="163"/>
                  <a:pt x="98" y="163"/>
                </a:cubicBezTo>
                <a:cubicBezTo>
                  <a:pt x="93" y="163"/>
                  <a:pt x="88" y="162"/>
                  <a:pt x="83" y="161"/>
                </a:cubicBezTo>
                <a:cubicBezTo>
                  <a:pt x="83" y="161"/>
                  <a:pt x="83" y="161"/>
                  <a:pt x="83" y="161"/>
                </a:cubicBezTo>
                <a:cubicBezTo>
                  <a:pt x="43" y="153"/>
                  <a:pt x="18" y="114"/>
                  <a:pt x="26" y="75"/>
                </a:cubicBezTo>
                <a:cubicBezTo>
                  <a:pt x="33" y="40"/>
                  <a:pt x="64" y="17"/>
                  <a:pt x="98" y="17"/>
                </a:cubicBezTo>
                <a:lnTo>
                  <a:pt x="98"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52" name="Freeform 42"/>
          <p:cNvSpPr>
            <a:spLocks/>
          </p:cNvSpPr>
          <p:nvPr/>
        </p:nvSpPr>
        <p:spPr bwMode="auto">
          <a:xfrm>
            <a:off x="7217122" y="2970048"/>
            <a:ext cx="69038" cy="148790"/>
          </a:xfrm>
          <a:custGeom>
            <a:avLst/>
            <a:gdLst>
              <a:gd name="T0" fmla="*/ 33 w 58"/>
              <a:gd name="T1" fmla="*/ 125 h 125"/>
              <a:gd name="T2" fmla="*/ 0 w 58"/>
              <a:gd name="T3" fmla="*/ 118 h 125"/>
              <a:gd name="T4" fmla="*/ 25 w 58"/>
              <a:gd name="T5" fmla="*/ 0 h 125"/>
              <a:gd name="T6" fmla="*/ 58 w 58"/>
              <a:gd name="T7" fmla="*/ 7 h 125"/>
              <a:gd name="T8" fmla="*/ 33 w 58"/>
              <a:gd name="T9" fmla="*/ 125 h 125"/>
            </a:gdLst>
            <a:ahLst/>
            <a:cxnLst>
              <a:cxn ang="0">
                <a:pos x="T0" y="T1"/>
              </a:cxn>
              <a:cxn ang="0">
                <a:pos x="T2" y="T3"/>
              </a:cxn>
              <a:cxn ang="0">
                <a:pos x="T4" y="T5"/>
              </a:cxn>
              <a:cxn ang="0">
                <a:pos x="T6" y="T7"/>
              </a:cxn>
              <a:cxn ang="0">
                <a:pos x="T8" y="T9"/>
              </a:cxn>
            </a:cxnLst>
            <a:rect l="0" t="0" r="r" b="b"/>
            <a:pathLst>
              <a:path w="58" h="125">
                <a:moveTo>
                  <a:pt x="33" y="125"/>
                </a:moveTo>
                <a:lnTo>
                  <a:pt x="0" y="118"/>
                </a:lnTo>
                <a:lnTo>
                  <a:pt x="25" y="0"/>
                </a:lnTo>
                <a:lnTo>
                  <a:pt x="58" y="7"/>
                </a:lnTo>
                <a:lnTo>
                  <a:pt x="33" y="125"/>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53" name="Freeform 43"/>
          <p:cNvSpPr>
            <a:spLocks/>
          </p:cNvSpPr>
          <p:nvPr/>
        </p:nvSpPr>
        <p:spPr bwMode="auto">
          <a:xfrm>
            <a:off x="7188554" y="3015280"/>
            <a:ext cx="97606" cy="201164"/>
          </a:xfrm>
          <a:custGeom>
            <a:avLst/>
            <a:gdLst>
              <a:gd name="T0" fmla="*/ 40 w 60"/>
              <a:gd name="T1" fmla="*/ 106 h 123"/>
              <a:gd name="T2" fmla="*/ 18 w 60"/>
              <a:gd name="T3" fmla="*/ 121 h 123"/>
              <a:gd name="T4" fmla="*/ 3 w 60"/>
              <a:gd name="T5" fmla="*/ 98 h 123"/>
              <a:gd name="T6" fmla="*/ 20 w 60"/>
              <a:gd name="T7" fmla="*/ 17 h 123"/>
              <a:gd name="T8" fmla="*/ 42 w 60"/>
              <a:gd name="T9" fmla="*/ 2 h 123"/>
              <a:gd name="T10" fmla="*/ 57 w 60"/>
              <a:gd name="T11" fmla="*/ 25 h 123"/>
              <a:gd name="T12" fmla="*/ 40 w 60"/>
              <a:gd name="T13" fmla="*/ 106 h 123"/>
            </a:gdLst>
            <a:ahLst/>
            <a:cxnLst>
              <a:cxn ang="0">
                <a:pos x="T0" y="T1"/>
              </a:cxn>
              <a:cxn ang="0">
                <a:pos x="T2" y="T3"/>
              </a:cxn>
              <a:cxn ang="0">
                <a:pos x="T4" y="T5"/>
              </a:cxn>
              <a:cxn ang="0">
                <a:pos x="T6" y="T7"/>
              </a:cxn>
              <a:cxn ang="0">
                <a:pos x="T8" y="T9"/>
              </a:cxn>
              <a:cxn ang="0">
                <a:pos x="T10" y="T11"/>
              </a:cxn>
              <a:cxn ang="0">
                <a:pos x="T12" y="T13"/>
              </a:cxn>
            </a:cxnLst>
            <a:rect l="0" t="0" r="r" b="b"/>
            <a:pathLst>
              <a:path w="60" h="123">
                <a:moveTo>
                  <a:pt x="40" y="106"/>
                </a:moveTo>
                <a:cubicBezTo>
                  <a:pt x="38" y="116"/>
                  <a:pt x="28" y="123"/>
                  <a:pt x="18" y="121"/>
                </a:cubicBezTo>
                <a:cubicBezTo>
                  <a:pt x="7" y="118"/>
                  <a:pt x="0" y="108"/>
                  <a:pt x="3" y="98"/>
                </a:cubicBezTo>
                <a:cubicBezTo>
                  <a:pt x="20" y="17"/>
                  <a:pt x="20" y="17"/>
                  <a:pt x="20" y="17"/>
                </a:cubicBezTo>
                <a:cubicBezTo>
                  <a:pt x="22" y="6"/>
                  <a:pt x="32" y="0"/>
                  <a:pt x="42" y="2"/>
                </a:cubicBezTo>
                <a:cubicBezTo>
                  <a:pt x="53" y="4"/>
                  <a:pt x="60" y="14"/>
                  <a:pt x="57" y="25"/>
                </a:cubicBezTo>
                <a:lnTo>
                  <a:pt x="40" y="106"/>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54" name="Freeform 45"/>
          <p:cNvSpPr>
            <a:spLocks noEditPoints="1"/>
          </p:cNvSpPr>
          <p:nvPr/>
        </p:nvSpPr>
        <p:spPr bwMode="auto">
          <a:xfrm>
            <a:off x="6180357" y="2756982"/>
            <a:ext cx="478507" cy="396375"/>
          </a:xfrm>
          <a:custGeom>
            <a:avLst/>
            <a:gdLst>
              <a:gd name="T0" fmla="*/ 199 w 293"/>
              <a:gd name="T1" fmla="*/ 192 h 242"/>
              <a:gd name="T2" fmla="*/ 219 w 293"/>
              <a:gd name="T3" fmla="*/ 205 h 242"/>
              <a:gd name="T4" fmla="*/ 219 w 293"/>
              <a:gd name="T5" fmla="*/ 214 h 242"/>
              <a:gd name="T6" fmla="*/ 199 w 293"/>
              <a:gd name="T7" fmla="*/ 214 h 242"/>
              <a:gd name="T8" fmla="*/ 219 w 293"/>
              <a:gd name="T9" fmla="*/ 242 h 242"/>
              <a:gd name="T10" fmla="*/ 242 w 293"/>
              <a:gd name="T11" fmla="*/ 216 h 242"/>
              <a:gd name="T12" fmla="*/ 199 w 293"/>
              <a:gd name="T13" fmla="*/ 170 h 242"/>
              <a:gd name="T14" fmla="*/ 293 w 293"/>
              <a:gd name="T15" fmla="*/ 147 h 242"/>
              <a:gd name="T16" fmla="*/ 269 w 293"/>
              <a:gd name="T17" fmla="*/ 0 h 242"/>
              <a:gd name="T18" fmla="*/ 199 w 293"/>
              <a:gd name="T19" fmla="*/ 16 h 242"/>
              <a:gd name="T20" fmla="*/ 275 w 293"/>
              <a:gd name="T21" fmla="*/ 35 h 242"/>
              <a:gd name="T22" fmla="*/ 256 w 293"/>
              <a:gd name="T23" fmla="*/ 154 h 242"/>
              <a:gd name="T24" fmla="*/ 199 w 293"/>
              <a:gd name="T25" fmla="*/ 170 h 242"/>
              <a:gd name="T26" fmla="*/ 175 w 293"/>
              <a:gd name="T27" fmla="*/ 192 h 242"/>
              <a:gd name="T28" fmla="*/ 199 w 293"/>
              <a:gd name="T29" fmla="*/ 170 h 242"/>
              <a:gd name="T30" fmla="*/ 146 w 293"/>
              <a:gd name="T31" fmla="*/ 154 h 242"/>
              <a:gd name="T32" fmla="*/ 199 w 293"/>
              <a:gd name="T33" fmla="*/ 242 h 242"/>
              <a:gd name="T34" fmla="*/ 179 w 293"/>
              <a:gd name="T35" fmla="*/ 214 h 242"/>
              <a:gd name="T36" fmla="*/ 179 w 293"/>
              <a:gd name="T37" fmla="*/ 205 h 242"/>
              <a:gd name="T38" fmla="*/ 199 w 293"/>
              <a:gd name="T39" fmla="*/ 192 h 242"/>
              <a:gd name="T40" fmla="*/ 146 w 293"/>
              <a:gd name="T41" fmla="*/ 0 h 242"/>
              <a:gd name="T42" fmla="*/ 199 w 293"/>
              <a:gd name="T43" fmla="*/ 16 h 242"/>
              <a:gd name="T44" fmla="*/ 146 w 293"/>
              <a:gd name="T45" fmla="*/ 0 h 242"/>
              <a:gd name="T46" fmla="*/ 0 w 293"/>
              <a:gd name="T47" fmla="*/ 24 h 242"/>
              <a:gd name="T48" fmla="*/ 23 w 293"/>
              <a:gd name="T49" fmla="*/ 170 h 242"/>
              <a:gd name="T50" fmla="*/ 117 w 293"/>
              <a:gd name="T51" fmla="*/ 192 h 242"/>
              <a:gd name="T52" fmla="*/ 52 w 293"/>
              <a:gd name="T53" fmla="*/ 216 h 242"/>
              <a:gd name="T54" fmla="*/ 75 w 293"/>
              <a:gd name="T55" fmla="*/ 242 h 242"/>
              <a:gd name="T56" fmla="*/ 146 w 293"/>
              <a:gd name="T57" fmla="*/ 154 h 242"/>
              <a:gd name="T58" fmla="*/ 37 w 293"/>
              <a:gd name="T59" fmla="*/ 154 h 242"/>
              <a:gd name="T60" fmla="*/ 17 w 293"/>
              <a:gd name="T61" fmla="*/ 35 h 242"/>
              <a:gd name="T62" fmla="*/ 146 w 293"/>
              <a:gd name="T63" fmla="*/ 16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3" h="242">
                <a:moveTo>
                  <a:pt x="219" y="192"/>
                </a:moveTo>
                <a:cubicBezTo>
                  <a:pt x="199" y="192"/>
                  <a:pt x="199" y="192"/>
                  <a:pt x="199" y="192"/>
                </a:cubicBezTo>
                <a:cubicBezTo>
                  <a:pt x="199" y="205"/>
                  <a:pt x="199" y="205"/>
                  <a:pt x="199" y="205"/>
                </a:cubicBezTo>
                <a:cubicBezTo>
                  <a:pt x="219" y="205"/>
                  <a:pt x="219" y="205"/>
                  <a:pt x="219" y="205"/>
                </a:cubicBezTo>
                <a:cubicBezTo>
                  <a:pt x="221" y="205"/>
                  <a:pt x="223" y="207"/>
                  <a:pt x="223" y="209"/>
                </a:cubicBezTo>
                <a:cubicBezTo>
                  <a:pt x="223" y="212"/>
                  <a:pt x="221" y="214"/>
                  <a:pt x="219" y="214"/>
                </a:cubicBezTo>
                <a:cubicBezTo>
                  <a:pt x="219" y="214"/>
                  <a:pt x="219" y="214"/>
                  <a:pt x="219" y="214"/>
                </a:cubicBezTo>
                <a:cubicBezTo>
                  <a:pt x="199" y="214"/>
                  <a:pt x="199" y="214"/>
                  <a:pt x="199" y="214"/>
                </a:cubicBezTo>
                <a:cubicBezTo>
                  <a:pt x="199" y="242"/>
                  <a:pt x="199" y="242"/>
                  <a:pt x="199" y="242"/>
                </a:cubicBezTo>
                <a:cubicBezTo>
                  <a:pt x="219" y="242"/>
                  <a:pt x="219" y="242"/>
                  <a:pt x="219" y="242"/>
                </a:cubicBezTo>
                <a:cubicBezTo>
                  <a:pt x="232" y="242"/>
                  <a:pt x="242" y="232"/>
                  <a:pt x="242" y="219"/>
                </a:cubicBezTo>
                <a:cubicBezTo>
                  <a:pt x="242" y="216"/>
                  <a:pt x="242" y="216"/>
                  <a:pt x="242" y="216"/>
                </a:cubicBezTo>
                <a:cubicBezTo>
                  <a:pt x="242" y="203"/>
                  <a:pt x="232" y="192"/>
                  <a:pt x="219" y="192"/>
                </a:cubicBezTo>
                <a:close/>
                <a:moveTo>
                  <a:pt x="199" y="170"/>
                </a:moveTo>
                <a:cubicBezTo>
                  <a:pt x="269" y="170"/>
                  <a:pt x="269" y="170"/>
                  <a:pt x="269" y="170"/>
                </a:cubicBezTo>
                <a:cubicBezTo>
                  <a:pt x="282" y="170"/>
                  <a:pt x="293" y="160"/>
                  <a:pt x="293" y="147"/>
                </a:cubicBezTo>
                <a:cubicBezTo>
                  <a:pt x="293" y="24"/>
                  <a:pt x="293" y="24"/>
                  <a:pt x="293" y="24"/>
                </a:cubicBezTo>
                <a:cubicBezTo>
                  <a:pt x="293" y="11"/>
                  <a:pt x="282" y="0"/>
                  <a:pt x="269" y="0"/>
                </a:cubicBezTo>
                <a:cubicBezTo>
                  <a:pt x="199" y="0"/>
                  <a:pt x="199" y="0"/>
                  <a:pt x="199" y="0"/>
                </a:cubicBezTo>
                <a:cubicBezTo>
                  <a:pt x="199" y="16"/>
                  <a:pt x="199" y="16"/>
                  <a:pt x="199" y="16"/>
                </a:cubicBezTo>
                <a:cubicBezTo>
                  <a:pt x="256" y="16"/>
                  <a:pt x="256" y="16"/>
                  <a:pt x="256" y="16"/>
                </a:cubicBezTo>
                <a:cubicBezTo>
                  <a:pt x="267" y="16"/>
                  <a:pt x="275" y="24"/>
                  <a:pt x="275" y="35"/>
                </a:cubicBezTo>
                <a:cubicBezTo>
                  <a:pt x="275" y="135"/>
                  <a:pt x="275" y="135"/>
                  <a:pt x="275" y="135"/>
                </a:cubicBezTo>
                <a:cubicBezTo>
                  <a:pt x="275" y="146"/>
                  <a:pt x="267" y="154"/>
                  <a:pt x="256" y="154"/>
                </a:cubicBezTo>
                <a:cubicBezTo>
                  <a:pt x="199" y="154"/>
                  <a:pt x="199" y="154"/>
                  <a:pt x="199" y="154"/>
                </a:cubicBezTo>
                <a:lnTo>
                  <a:pt x="199" y="170"/>
                </a:lnTo>
                <a:close/>
                <a:moveTo>
                  <a:pt x="199" y="192"/>
                </a:moveTo>
                <a:cubicBezTo>
                  <a:pt x="175" y="192"/>
                  <a:pt x="175" y="192"/>
                  <a:pt x="175" y="192"/>
                </a:cubicBezTo>
                <a:cubicBezTo>
                  <a:pt x="175" y="170"/>
                  <a:pt x="175" y="170"/>
                  <a:pt x="175" y="170"/>
                </a:cubicBezTo>
                <a:cubicBezTo>
                  <a:pt x="199" y="170"/>
                  <a:pt x="199" y="170"/>
                  <a:pt x="199" y="170"/>
                </a:cubicBezTo>
                <a:cubicBezTo>
                  <a:pt x="199" y="154"/>
                  <a:pt x="199" y="154"/>
                  <a:pt x="199" y="154"/>
                </a:cubicBezTo>
                <a:cubicBezTo>
                  <a:pt x="146" y="154"/>
                  <a:pt x="146" y="154"/>
                  <a:pt x="146" y="154"/>
                </a:cubicBezTo>
                <a:cubicBezTo>
                  <a:pt x="146" y="242"/>
                  <a:pt x="146" y="242"/>
                  <a:pt x="146" y="242"/>
                </a:cubicBezTo>
                <a:cubicBezTo>
                  <a:pt x="199" y="242"/>
                  <a:pt x="199" y="242"/>
                  <a:pt x="199" y="242"/>
                </a:cubicBezTo>
                <a:cubicBezTo>
                  <a:pt x="199" y="214"/>
                  <a:pt x="199" y="214"/>
                  <a:pt x="199" y="214"/>
                </a:cubicBezTo>
                <a:cubicBezTo>
                  <a:pt x="179" y="214"/>
                  <a:pt x="179" y="214"/>
                  <a:pt x="179" y="214"/>
                </a:cubicBezTo>
                <a:cubicBezTo>
                  <a:pt x="177" y="214"/>
                  <a:pt x="175" y="212"/>
                  <a:pt x="175" y="209"/>
                </a:cubicBezTo>
                <a:cubicBezTo>
                  <a:pt x="175" y="207"/>
                  <a:pt x="177" y="205"/>
                  <a:pt x="179" y="205"/>
                </a:cubicBezTo>
                <a:cubicBezTo>
                  <a:pt x="199" y="205"/>
                  <a:pt x="199" y="205"/>
                  <a:pt x="199" y="205"/>
                </a:cubicBezTo>
                <a:cubicBezTo>
                  <a:pt x="199" y="192"/>
                  <a:pt x="199" y="192"/>
                  <a:pt x="199" y="192"/>
                </a:cubicBezTo>
                <a:close/>
                <a:moveTo>
                  <a:pt x="199" y="0"/>
                </a:moveTo>
                <a:cubicBezTo>
                  <a:pt x="146" y="0"/>
                  <a:pt x="146" y="0"/>
                  <a:pt x="146" y="0"/>
                </a:cubicBezTo>
                <a:cubicBezTo>
                  <a:pt x="146" y="16"/>
                  <a:pt x="146" y="16"/>
                  <a:pt x="146" y="16"/>
                </a:cubicBezTo>
                <a:cubicBezTo>
                  <a:pt x="199" y="16"/>
                  <a:pt x="199" y="16"/>
                  <a:pt x="199" y="16"/>
                </a:cubicBezTo>
                <a:lnTo>
                  <a:pt x="199" y="0"/>
                </a:lnTo>
                <a:close/>
                <a:moveTo>
                  <a:pt x="146" y="0"/>
                </a:moveTo>
                <a:cubicBezTo>
                  <a:pt x="23" y="0"/>
                  <a:pt x="23" y="0"/>
                  <a:pt x="23" y="0"/>
                </a:cubicBezTo>
                <a:cubicBezTo>
                  <a:pt x="10" y="0"/>
                  <a:pt x="0" y="11"/>
                  <a:pt x="0" y="24"/>
                </a:cubicBezTo>
                <a:cubicBezTo>
                  <a:pt x="0" y="147"/>
                  <a:pt x="0" y="147"/>
                  <a:pt x="0" y="147"/>
                </a:cubicBezTo>
                <a:cubicBezTo>
                  <a:pt x="0" y="160"/>
                  <a:pt x="10" y="170"/>
                  <a:pt x="23" y="170"/>
                </a:cubicBezTo>
                <a:cubicBezTo>
                  <a:pt x="117" y="170"/>
                  <a:pt x="117" y="170"/>
                  <a:pt x="117" y="170"/>
                </a:cubicBezTo>
                <a:cubicBezTo>
                  <a:pt x="117" y="192"/>
                  <a:pt x="117" y="192"/>
                  <a:pt x="117" y="192"/>
                </a:cubicBezTo>
                <a:cubicBezTo>
                  <a:pt x="75" y="192"/>
                  <a:pt x="75" y="192"/>
                  <a:pt x="75" y="192"/>
                </a:cubicBezTo>
                <a:cubicBezTo>
                  <a:pt x="62" y="192"/>
                  <a:pt x="52" y="203"/>
                  <a:pt x="52" y="216"/>
                </a:cubicBezTo>
                <a:cubicBezTo>
                  <a:pt x="52" y="219"/>
                  <a:pt x="52" y="219"/>
                  <a:pt x="52" y="219"/>
                </a:cubicBezTo>
                <a:cubicBezTo>
                  <a:pt x="52" y="232"/>
                  <a:pt x="62" y="242"/>
                  <a:pt x="75" y="242"/>
                </a:cubicBezTo>
                <a:cubicBezTo>
                  <a:pt x="146" y="242"/>
                  <a:pt x="146" y="242"/>
                  <a:pt x="146" y="242"/>
                </a:cubicBezTo>
                <a:cubicBezTo>
                  <a:pt x="146" y="154"/>
                  <a:pt x="146" y="154"/>
                  <a:pt x="146" y="154"/>
                </a:cubicBezTo>
                <a:cubicBezTo>
                  <a:pt x="37" y="154"/>
                  <a:pt x="37" y="154"/>
                  <a:pt x="37" y="154"/>
                </a:cubicBezTo>
                <a:cubicBezTo>
                  <a:pt x="37" y="154"/>
                  <a:pt x="37" y="154"/>
                  <a:pt x="37" y="154"/>
                </a:cubicBezTo>
                <a:cubicBezTo>
                  <a:pt x="26" y="154"/>
                  <a:pt x="17" y="146"/>
                  <a:pt x="17" y="135"/>
                </a:cubicBezTo>
                <a:cubicBezTo>
                  <a:pt x="17" y="35"/>
                  <a:pt x="17" y="35"/>
                  <a:pt x="17" y="35"/>
                </a:cubicBezTo>
                <a:cubicBezTo>
                  <a:pt x="17" y="24"/>
                  <a:pt x="26" y="16"/>
                  <a:pt x="37" y="16"/>
                </a:cubicBezTo>
                <a:cubicBezTo>
                  <a:pt x="146" y="16"/>
                  <a:pt x="146" y="16"/>
                  <a:pt x="146" y="16"/>
                </a:cubicBezTo>
                <a:lnTo>
                  <a:pt x="146"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55" name="Freeform 46"/>
          <p:cNvSpPr>
            <a:spLocks noEditPoints="1"/>
          </p:cNvSpPr>
          <p:nvPr/>
        </p:nvSpPr>
        <p:spPr bwMode="auto">
          <a:xfrm>
            <a:off x="7026671" y="1967803"/>
            <a:ext cx="614203" cy="716570"/>
          </a:xfrm>
          <a:custGeom>
            <a:avLst/>
            <a:gdLst>
              <a:gd name="T0" fmla="*/ 376 w 376"/>
              <a:gd name="T1" fmla="*/ 43 h 438"/>
              <a:gd name="T2" fmla="*/ 324 w 376"/>
              <a:gd name="T3" fmla="*/ 32 h 438"/>
              <a:gd name="T4" fmla="*/ 334 w 376"/>
              <a:gd name="T5" fmla="*/ 54 h 438"/>
              <a:gd name="T6" fmla="*/ 324 w 376"/>
              <a:gd name="T7" fmla="*/ 59 h 438"/>
              <a:gd name="T8" fmla="*/ 272 w 376"/>
              <a:gd name="T9" fmla="*/ 63 h 438"/>
              <a:gd name="T10" fmla="*/ 304 w 376"/>
              <a:gd name="T11" fmla="*/ 98 h 438"/>
              <a:gd name="T12" fmla="*/ 256 w 376"/>
              <a:gd name="T13" fmla="*/ 81 h 438"/>
              <a:gd name="T14" fmla="*/ 271 w 376"/>
              <a:gd name="T15" fmla="*/ 103 h 438"/>
              <a:gd name="T16" fmla="*/ 241 w 376"/>
              <a:gd name="T17" fmla="*/ 100 h 438"/>
              <a:gd name="T18" fmla="*/ 256 w 376"/>
              <a:gd name="T19" fmla="*/ 122 h 438"/>
              <a:gd name="T20" fmla="*/ 226 w 376"/>
              <a:gd name="T21" fmla="*/ 119 h 438"/>
              <a:gd name="T22" fmla="*/ 240 w 376"/>
              <a:gd name="T23" fmla="*/ 140 h 438"/>
              <a:gd name="T24" fmla="*/ 210 w 376"/>
              <a:gd name="T25" fmla="*/ 138 h 438"/>
              <a:gd name="T26" fmla="*/ 242 w 376"/>
              <a:gd name="T27" fmla="*/ 173 h 438"/>
              <a:gd name="T28" fmla="*/ 195 w 376"/>
              <a:gd name="T29" fmla="*/ 156 h 438"/>
              <a:gd name="T30" fmla="*/ 210 w 376"/>
              <a:gd name="T31" fmla="*/ 178 h 438"/>
              <a:gd name="T32" fmla="*/ 180 w 376"/>
              <a:gd name="T33" fmla="*/ 175 h 438"/>
              <a:gd name="T34" fmla="*/ 194 w 376"/>
              <a:gd name="T35" fmla="*/ 197 h 438"/>
              <a:gd name="T36" fmla="*/ 164 w 376"/>
              <a:gd name="T37" fmla="*/ 194 h 438"/>
              <a:gd name="T38" fmla="*/ 179 w 376"/>
              <a:gd name="T39" fmla="*/ 215 h 438"/>
              <a:gd name="T40" fmla="*/ 149 w 376"/>
              <a:gd name="T41" fmla="*/ 213 h 438"/>
              <a:gd name="T42" fmla="*/ 181 w 376"/>
              <a:gd name="T43" fmla="*/ 248 h 438"/>
              <a:gd name="T44" fmla="*/ 134 w 376"/>
              <a:gd name="T45" fmla="*/ 232 h 438"/>
              <a:gd name="T46" fmla="*/ 148 w 376"/>
              <a:gd name="T47" fmla="*/ 253 h 438"/>
              <a:gd name="T48" fmla="*/ 118 w 376"/>
              <a:gd name="T49" fmla="*/ 250 h 438"/>
              <a:gd name="T50" fmla="*/ 133 w 376"/>
              <a:gd name="T51" fmla="*/ 272 h 438"/>
              <a:gd name="T52" fmla="*/ 103 w 376"/>
              <a:gd name="T53" fmla="*/ 269 h 438"/>
              <a:gd name="T54" fmla="*/ 117 w 376"/>
              <a:gd name="T55" fmla="*/ 290 h 438"/>
              <a:gd name="T56" fmla="*/ 88 w 376"/>
              <a:gd name="T57" fmla="*/ 288 h 438"/>
              <a:gd name="T58" fmla="*/ 119 w 376"/>
              <a:gd name="T59" fmla="*/ 323 h 438"/>
              <a:gd name="T60" fmla="*/ 72 w 376"/>
              <a:gd name="T61" fmla="*/ 307 h 438"/>
              <a:gd name="T62" fmla="*/ 87 w 376"/>
              <a:gd name="T63" fmla="*/ 328 h 438"/>
              <a:gd name="T64" fmla="*/ 57 w 376"/>
              <a:gd name="T65" fmla="*/ 325 h 438"/>
              <a:gd name="T66" fmla="*/ 71 w 376"/>
              <a:gd name="T67" fmla="*/ 347 h 438"/>
              <a:gd name="T68" fmla="*/ 42 w 376"/>
              <a:gd name="T69" fmla="*/ 344 h 438"/>
              <a:gd name="T70" fmla="*/ 56 w 376"/>
              <a:gd name="T71" fmla="*/ 366 h 438"/>
              <a:gd name="T72" fmla="*/ 26 w 376"/>
              <a:gd name="T73" fmla="*/ 363 h 438"/>
              <a:gd name="T74" fmla="*/ 58 w 376"/>
              <a:gd name="T75" fmla="*/ 398 h 438"/>
              <a:gd name="T76" fmla="*/ 0 w 376"/>
              <a:gd name="T77" fmla="*/ 395 h 438"/>
              <a:gd name="T78" fmla="*/ 324 w 376"/>
              <a:gd name="T79" fmla="*/ 106 h 438"/>
              <a:gd name="T80" fmla="*/ 316 w 376"/>
              <a:gd name="T81" fmla="*/ 56 h 438"/>
              <a:gd name="T82" fmla="*/ 324 w 376"/>
              <a:gd name="T83" fmla="*/ 32 h 438"/>
              <a:gd name="T84" fmla="*/ 323 w 376"/>
              <a:gd name="T85" fmla="*/ 0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6" h="438">
                <a:moveTo>
                  <a:pt x="324" y="106"/>
                </a:moveTo>
                <a:cubicBezTo>
                  <a:pt x="376" y="43"/>
                  <a:pt x="376" y="43"/>
                  <a:pt x="376" y="43"/>
                </a:cubicBezTo>
                <a:cubicBezTo>
                  <a:pt x="324" y="1"/>
                  <a:pt x="324" y="1"/>
                  <a:pt x="324" y="1"/>
                </a:cubicBezTo>
                <a:cubicBezTo>
                  <a:pt x="324" y="32"/>
                  <a:pt x="324" y="32"/>
                  <a:pt x="324" y="32"/>
                </a:cubicBezTo>
                <a:cubicBezTo>
                  <a:pt x="327" y="32"/>
                  <a:pt x="330" y="33"/>
                  <a:pt x="332" y="35"/>
                </a:cubicBezTo>
                <a:cubicBezTo>
                  <a:pt x="338" y="40"/>
                  <a:pt x="339" y="49"/>
                  <a:pt x="334" y="54"/>
                </a:cubicBezTo>
                <a:cubicBezTo>
                  <a:pt x="334" y="54"/>
                  <a:pt x="334" y="54"/>
                  <a:pt x="334" y="54"/>
                </a:cubicBezTo>
                <a:cubicBezTo>
                  <a:pt x="332" y="57"/>
                  <a:pt x="328" y="59"/>
                  <a:pt x="324" y="59"/>
                </a:cubicBezTo>
                <a:lnTo>
                  <a:pt x="324" y="106"/>
                </a:lnTo>
                <a:close/>
                <a:moveTo>
                  <a:pt x="272" y="63"/>
                </a:moveTo>
                <a:cubicBezTo>
                  <a:pt x="308" y="92"/>
                  <a:pt x="308" y="92"/>
                  <a:pt x="308" y="92"/>
                </a:cubicBezTo>
                <a:cubicBezTo>
                  <a:pt x="304" y="98"/>
                  <a:pt x="304" y="98"/>
                  <a:pt x="304" y="98"/>
                </a:cubicBezTo>
                <a:cubicBezTo>
                  <a:pt x="267" y="68"/>
                  <a:pt x="267" y="68"/>
                  <a:pt x="267" y="68"/>
                </a:cubicBezTo>
                <a:cubicBezTo>
                  <a:pt x="256" y="81"/>
                  <a:pt x="256" y="81"/>
                  <a:pt x="256" y="81"/>
                </a:cubicBezTo>
                <a:cubicBezTo>
                  <a:pt x="276" y="97"/>
                  <a:pt x="276" y="97"/>
                  <a:pt x="276" y="97"/>
                </a:cubicBezTo>
                <a:cubicBezTo>
                  <a:pt x="271" y="103"/>
                  <a:pt x="271" y="103"/>
                  <a:pt x="271" y="103"/>
                </a:cubicBezTo>
                <a:cubicBezTo>
                  <a:pt x="252" y="87"/>
                  <a:pt x="252" y="87"/>
                  <a:pt x="252" y="87"/>
                </a:cubicBezTo>
                <a:cubicBezTo>
                  <a:pt x="241" y="100"/>
                  <a:pt x="241" y="100"/>
                  <a:pt x="241" y="100"/>
                </a:cubicBezTo>
                <a:cubicBezTo>
                  <a:pt x="260" y="116"/>
                  <a:pt x="260" y="116"/>
                  <a:pt x="260" y="116"/>
                </a:cubicBezTo>
                <a:cubicBezTo>
                  <a:pt x="256" y="122"/>
                  <a:pt x="256" y="122"/>
                  <a:pt x="256" y="122"/>
                </a:cubicBezTo>
                <a:cubicBezTo>
                  <a:pt x="236" y="106"/>
                  <a:pt x="236" y="106"/>
                  <a:pt x="236" y="106"/>
                </a:cubicBezTo>
                <a:cubicBezTo>
                  <a:pt x="226" y="119"/>
                  <a:pt x="226" y="119"/>
                  <a:pt x="226" y="119"/>
                </a:cubicBezTo>
                <a:cubicBezTo>
                  <a:pt x="245" y="135"/>
                  <a:pt x="245" y="135"/>
                  <a:pt x="245" y="135"/>
                </a:cubicBezTo>
                <a:cubicBezTo>
                  <a:pt x="240" y="140"/>
                  <a:pt x="240" y="140"/>
                  <a:pt x="240" y="140"/>
                </a:cubicBezTo>
                <a:cubicBezTo>
                  <a:pt x="221" y="125"/>
                  <a:pt x="221" y="125"/>
                  <a:pt x="221" y="125"/>
                </a:cubicBezTo>
                <a:cubicBezTo>
                  <a:pt x="210" y="138"/>
                  <a:pt x="210" y="138"/>
                  <a:pt x="210" y="138"/>
                </a:cubicBezTo>
                <a:cubicBezTo>
                  <a:pt x="247" y="167"/>
                  <a:pt x="247" y="167"/>
                  <a:pt x="247" y="167"/>
                </a:cubicBezTo>
                <a:cubicBezTo>
                  <a:pt x="242" y="173"/>
                  <a:pt x="242" y="173"/>
                  <a:pt x="242" y="173"/>
                </a:cubicBezTo>
                <a:cubicBezTo>
                  <a:pt x="206" y="143"/>
                  <a:pt x="206" y="143"/>
                  <a:pt x="206" y="143"/>
                </a:cubicBezTo>
                <a:cubicBezTo>
                  <a:pt x="195" y="156"/>
                  <a:pt x="195" y="156"/>
                  <a:pt x="195" y="156"/>
                </a:cubicBezTo>
                <a:cubicBezTo>
                  <a:pt x="214" y="172"/>
                  <a:pt x="214" y="172"/>
                  <a:pt x="214" y="172"/>
                </a:cubicBezTo>
                <a:cubicBezTo>
                  <a:pt x="210" y="178"/>
                  <a:pt x="210" y="178"/>
                  <a:pt x="210" y="178"/>
                </a:cubicBezTo>
                <a:cubicBezTo>
                  <a:pt x="190" y="162"/>
                  <a:pt x="190" y="162"/>
                  <a:pt x="190" y="162"/>
                </a:cubicBezTo>
                <a:cubicBezTo>
                  <a:pt x="180" y="175"/>
                  <a:pt x="180" y="175"/>
                  <a:pt x="180" y="175"/>
                </a:cubicBezTo>
                <a:cubicBezTo>
                  <a:pt x="199" y="191"/>
                  <a:pt x="199" y="191"/>
                  <a:pt x="199" y="191"/>
                </a:cubicBezTo>
                <a:cubicBezTo>
                  <a:pt x="194" y="197"/>
                  <a:pt x="194" y="197"/>
                  <a:pt x="194" y="197"/>
                </a:cubicBezTo>
                <a:cubicBezTo>
                  <a:pt x="175" y="181"/>
                  <a:pt x="175" y="181"/>
                  <a:pt x="175" y="181"/>
                </a:cubicBezTo>
                <a:cubicBezTo>
                  <a:pt x="164" y="194"/>
                  <a:pt x="164" y="194"/>
                  <a:pt x="164" y="194"/>
                </a:cubicBezTo>
                <a:cubicBezTo>
                  <a:pt x="184" y="210"/>
                  <a:pt x="184" y="210"/>
                  <a:pt x="184" y="210"/>
                </a:cubicBezTo>
                <a:cubicBezTo>
                  <a:pt x="179" y="215"/>
                  <a:pt x="179" y="215"/>
                  <a:pt x="179" y="215"/>
                </a:cubicBezTo>
                <a:cubicBezTo>
                  <a:pt x="160" y="200"/>
                  <a:pt x="160" y="200"/>
                  <a:pt x="160" y="200"/>
                </a:cubicBezTo>
                <a:cubicBezTo>
                  <a:pt x="149" y="213"/>
                  <a:pt x="149" y="213"/>
                  <a:pt x="149" y="213"/>
                </a:cubicBezTo>
                <a:cubicBezTo>
                  <a:pt x="185" y="243"/>
                  <a:pt x="185" y="243"/>
                  <a:pt x="185" y="243"/>
                </a:cubicBezTo>
                <a:cubicBezTo>
                  <a:pt x="181" y="248"/>
                  <a:pt x="181" y="248"/>
                  <a:pt x="181" y="248"/>
                </a:cubicBezTo>
                <a:cubicBezTo>
                  <a:pt x="144" y="218"/>
                  <a:pt x="144" y="218"/>
                  <a:pt x="144" y="218"/>
                </a:cubicBezTo>
                <a:cubicBezTo>
                  <a:pt x="134" y="232"/>
                  <a:pt x="134" y="232"/>
                  <a:pt x="134" y="232"/>
                </a:cubicBezTo>
                <a:cubicBezTo>
                  <a:pt x="153" y="247"/>
                  <a:pt x="153" y="247"/>
                  <a:pt x="153" y="247"/>
                </a:cubicBezTo>
                <a:cubicBezTo>
                  <a:pt x="148" y="253"/>
                  <a:pt x="148" y="253"/>
                  <a:pt x="148" y="253"/>
                </a:cubicBezTo>
                <a:cubicBezTo>
                  <a:pt x="129" y="237"/>
                  <a:pt x="129" y="237"/>
                  <a:pt x="129" y="237"/>
                </a:cubicBezTo>
                <a:cubicBezTo>
                  <a:pt x="118" y="250"/>
                  <a:pt x="118" y="250"/>
                  <a:pt x="118" y="250"/>
                </a:cubicBezTo>
                <a:cubicBezTo>
                  <a:pt x="137" y="266"/>
                  <a:pt x="137" y="266"/>
                  <a:pt x="137" y="266"/>
                </a:cubicBezTo>
                <a:cubicBezTo>
                  <a:pt x="133" y="272"/>
                  <a:pt x="133" y="272"/>
                  <a:pt x="133" y="272"/>
                </a:cubicBezTo>
                <a:cubicBezTo>
                  <a:pt x="114" y="256"/>
                  <a:pt x="114" y="256"/>
                  <a:pt x="114" y="256"/>
                </a:cubicBezTo>
                <a:cubicBezTo>
                  <a:pt x="103" y="269"/>
                  <a:pt x="103" y="269"/>
                  <a:pt x="103" y="269"/>
                </a:cubicBezTo>
                <a:cubicBezTo>
                  <a:pt x="122" y="285"/>
                  <a:pt x="122" y="285"/>
                  <a:pt x="122" y="285"/>
                </a:cubicBezTo>
                <a:cubicBezTo>
                  <a:pt x="117" y="290"/>
                  <a:pt x="117" y="290"/>
                  <a:pt x="117" y="290"/>
                </a:cubicBezTo>
                <a:cubicBezTo>
                  <a:pt x="98" y="275"/>
                  <a:pt x="98" y="275"/>
                  <a:pt x="98" y="275"/>
                </a:cubicBezTo>
                <a:cubicBezTo>
                  <a:pt x="88" y="288"/>
                  <a:pt x="88" y="288"/>
                  <a:pt x="88" y="288"/>
                </a:cubicBezTo>
                <a:cubicBezTo>
                  <a:pt x="124" y="318"/>
                  <a:pt x="124" y="318"/>
                  <a:pt x="124" y="318"/>
                </a:cubicBezTo>
                <a:cubicBezTo>
                  <a:pt x="119" y="323"/>
                  <a:pt x="119" y="323"/>
                  <a:pt x="119" y="323"/>
                </a:cubicBezTo>
                <a:cubicBezTo>
                  <a:pt x="83" y="294"/>
                  <a:pt x="83" y="294"/>
                  <a:pt x="83" y="294"/>
                </a:cubicBezTo>
                <a:cubicBezTo>
                  <a:pt x="72" y="307"/>
                  <a:pt x="72" y="307"/>
                  <a:pt x="72" y="307"/>
                </a:cubicBezTo>
                <a:cubicBezTo>
                  <a:pt x="91" y="322"/>
                  <a:pt x="91" y="322"/>
                  <a:pt x="91" y="322"/>
                </a:cubicBezTo>
                <a:cubicBezTo>
                  <a:pt x="87" y="328"/>
                  <a:pt x="87" y="328"/>
                  <a:pt x="87" y="328"/>
                </a:cubicBezTo>
                <a:cubicBezTo>
                  <a:pt x="68" y="312"/>
                  <a:pt x="68" y="312"/>
                  <a:pt x="68" y="312"/>
                </a:cubicBezTo>
                <a:cubicBezTo>
                  <a:pt x="57" y="325"/>
                  <a:pt x="57" y="325"/>
                  <a:pt x="57" y="325"/>
                </a:cubicBezTo>
                <a:cubicBezTo>
                  <a:pt x="76" y="341"/>
                  <a:pt x="76" y="341"/>
                  <a:pt x="76" y="341"/>
                </a:cubicBezTo>
                <a:cubicBezTo>
                  <a:pt x="71" y="347"/>
                  <a:pt x="71" y="347"/>
                  <a:pt x="71" y="347"/>
                </a:cubicBezTo>
                <a:cubicBezTo>
                  <a:pt x="52" y="331"/>
                  <a:pt x="52" y="331"/>
                  <a:pt x="52" y="331"/>
                </a:cubicBezTo>
                <a:cubicBezTo>
                  <a:pt x="42" y="344"/>
                  <a:pt x="42" y="344"/>
                  <a:pt x="42" y="344"/>
                </a:cubicBezTo>
                <a:cubicBezTo>
                  <a:pt x="61" y="360"/>
                  <a:pt x="61" y="360"/>
                  <a:pt x="61" y="360"/>
                </a:cubicBezTo>
                <a:cubicBezTo>
                  <a:pt x="56" y="366"/>
                  <a:pt x="56" y="366"/>
                  <a:pt x="56" y="366"/>
                </a:cubicBezTo>
                <a:cubicBezTo>
                  <a:pt x="37" y="350"/>
                  <a:pt x="37" y="350"/>
                  <a:pt x="37" y="350"/>
                </a:cubicBezTo>
                <a:cubicBezTo>
                  <a:pt x="26" y="363"/>
                  <a:pt x="26" y="363"/>
                  <a:pt x="26" y="363"/>
                </a:cubicBezTo>
                <a:cubicBezTo>
                  <a:pt x="63" y="393"/>
                  <a:pt x="63" y="393"/>
                  <a:pt x="63" y="393"/>
                </a:cubicBezTo>
                <a:cubicBezTo>
                  <a:pt x="58" y="398"/>
                  <a:pt x="58" y="398"/>
                  <a:pt x="58" y="398"/>
                </a:cubicBezTo>
                <a:cubicBezTo>
                  <a:pt x="22" y="369"/>
                  <a:pt x="22" y="369"/>
                  <a:pt x="22" y="369"/>
                </a:cubicBezTo>
                <a:cubicBezTo>
                  <a:pt x="0" y="395"/>
                  <a:pt x="0" y="395"/>
                  <a:pt x="0" y="395"/>
                </a:cubicBezTo>
                <a:cubicBezTo>
                  <a:pt x="53" y="438"/>
                  <a:pt x="53" y="438"/>
                  <a:pt x="53" y="438"/>
                </a:cubicBezTo>
                <a:cubicBezTo>
                  <a:pt x="324" y="106"/>
                  <a:pt x="324" y="106"/>
                  <a:pt x="324" y="106"/>
                </a:cubicBezTo>
                <a:cubicBezTo>
                  <a:pt x="324" y="59"/>
                  <a:pt x="324" y="59"/>
                  <a:pt x="324" y="59"/>
                </a:cubicBezTo>
                <a:cubicBezTo>
                  <a:pt x="321" y="59"/>
                  <a:pt x="318" y="58"/>
                  <a:pt x="316" y="56"/>
                </a:cubicBezTo>
                <a:cubicBezTo>
                  <a:pt x="310" y="51"/>
                  <a:pt x="309" y="43"/>
                  <a:pt x="314" y="37"/>
                </a:cubicBezTo>
                <a:cubicBezTo>
                  <a:pt x="316" y="34"/>
                  <a:pt x="320" y="32"/>
                  <a:pt x="324" y="32"/>
                </a:cubicBezTo>
                <a:cubicBezTo>
                  <a:pt x="324" y="1"/>
                  <a:pt x="324" y="1"/>
                  <a:pt x="324" y="1"/>
                </a:cubicBezTo>
                <a:cubicBezTo>
                  <a:pt x="323" y="0"/>
                  <a:pt x="323" y="0"/>
                  <a:pt x="323" y="0"/>
                </a:cubicBezTo>
                <a:lnTo>
                  <a:pt x="272" y="63"/>
                </a:ln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56" name="Freeform 47"/>
          <p:cNvSpPr>
            <a:spLocks noEditPoints="1"/>
          </p:cNvSpPr>
          <p:nvPr/>
        </p:nvSpPr>
        <p:spPr bwMode="auto">
          <a:xfrm>
            <a:off x="7492084" y="2177299"/>
            <a:ext cx="265441" cy="521358"/>
          </a:xfrm>
          <a:custGeom>
            <a:avLst/>
            <a:gdLst>
              <a:gd name="T0" fmla="*/ 121 w 162"/>
              <a:gd name="T1" fmla="*/ 144 h 319"/>
              <a:gd name="T2" fmla="*/ 128 w 162"/>
              <a:gd name="T3" fmla="*/ 138 h 319"/>
              <a:gd name="T4" fmla="*/ 150 w 162"/>
              <a:gd name="T5" fmla="*/ 80 h 319"/>
              <a:gd name="T6" fmla="*/ 147 w 162"/>
              <a:gd name="T7" fmla="*/ 69 h 319"/>
              <a:gd name="T8" fmla="*/ 156 w 162"/>
              <a:gd name="T9" fmla="*/ 46 h 319"/>
              <a:gd name="T10" fmla="*/ 137 w 162"/>
              <a:gd name="T11" fmla="*/ 3 h 319"/>
              <a:gd name="T12" fmla="*/ 121 w 162"/>
              <a:gd name="T13" fmla="*/ 1 h 319"/>
              <a:gd name="T14" fmla="*/ 121 w 162"/>
              <a:gd name="T15" fmla="*/ 58 h 319"/>
              <a:gd name="T16" fmla="*/ 126 w 162"/>
              <a:gd name="T17" fmla="*/ 61 h 319"/>
              <a:gd name="T18" fmla="*/ 121 w 162"/>
              <a:gd name="T19" fmla="*/ 59 h 319"/>
              <a:gd name="T20" fmla="*/ 121 w 162"/>
              <a:gd name="T21" fmla="*/ 85 h 319"/>
              <a:gd name="T22" fmla="*/ 125 w 162"/>
              <a:gd name="T23" fmla="*/ 75 h 319"/>
              <a:gd name="T24" fmla="*/ 123 w 162"/>
              <a:gd name="T25" fmla="*/ 66 h 319"/>
              <a:gd name="T26" fmla="*/ 139 w 162"/>
              <a:gd name="T27" fmla="*/ 72 h 319"/>
              <a:gd name="T28" fmla="*/ 144 w 162"/>
              <a:gd name="T29" fmla="*/ 83 h 319"/>
              <a:gd name="T30" fmla="*/ 125 w 162"/>
              <a:gd name="T31" fmla="*/ 132 h 319"/>
              <a:gd name="T32" fmla="*/ 121 w 162"/>
              <a:gd name="T33" fmla="*/ 136 h 319"/>
              <a:gd name="T34" fmla="*/ 121 w 162"/>
              <a:gd name="T35" fmla="*/ 144 h 319"/>
              <a:gd name="T36" fmla="*/ 66 w 162"/>
              <a:gd name="T37" fmla="*/ 284 h 319"/>
              <a:gd name="T38" fmla="*/ 121 w 162"/>
              <a:gd name="T39" fmla="*/ 144 h 319"/>
              <a:gd name="T40" fmla="*/ 121 w 162"/>
              <a:gd name="T41" fmla="*/ 144 h 319"/>
              <a:gd name="T42" fmla="*/ 121 w 162"/>
              <a:gd name="T43" fmla="*/ 136 h 319"/>
              <a:gd name="T44" fmla="*/ 114 w 162"/>
              <a:gd name="T45" fmla="*/ 137 h 319"/>
              <a:gd name="T46" fmla="*/ 98 w 162"/>
              <a:gd name="T47" fmla="*/ 130 h 319"/>
              <a:gd name="T48" fmla="*/ 98 w 162"/>
              <a:gd name="T49" fmla="*/ 130 h 319"/>
              <a:gd name="T50" fmla="*/ 106 w 162"/>
              <a:gd name="T51" fmla="*/ 125 h 319"/>
              <a:gd name="T52" fmla="*/ 121 w 162"/>
              <a:gd name="T53" fmla="*/ 85 h 319"/>
              <a:gd name="T54" fmla="*/ 121 w 162"/>
              <a:gd name="T55" fmla="*/ 59 h 319"/>
              <a:gd name="T56" fmla="*/ 85 w 162"/>
              <a:gd name="T57" fmla="*/ 45 h 319"/>
              <a:gd name="T58" fmla="*/ 74 w 162"/>
              <a:gd name="T59" fmla="*/ 51 h 319"/>
              <a:gd name="T60" fmla="*/ 52 w 162"/>
              <a:gd name="T61" fmla="*/ 108 h 319"/>
              <a:gd name="T62" fmla="*/ 54 w 162"/>
              <a:gd name="T63" fmla="*/ 118 h 319"/>
              <a:gd name="T64" fmla="*/ 35 w 162"/>
              <a:gd name="T65" fmla="*/ 168 h 319"/>
              <a:gd name="T66" fmla="*/ 35 w 162"/>
              <a:gd name="T67" fmla="*/ 256 h 319"/>
              <a:gd name="T68" fmla="*/ 39 w 162"/>
              <a:gd name="T69" fmla="*/ 257 h 319"/>
              <a:gd name="T70" fmla="*/ 45 w 162"/>
              <a:gd name="T71" fmla="*/ 268 h 319"/>
              <a:gd name="T72" fmla="*/ 58 w 162"/>
              <a:gd name="T73" fmla="*/ 264 h 319"/>
              <a:gd name="T74" fmla="*/ 64 w 162"/>
              <a:gd name="T75" fmla="*/ 278 h 319"/>
              <a:gd name="T76" fmla="*/ 63 w 162"/>
              <a:gd name="T77" fmla="*/ 281 h 319"/>
              <a:gd name="T78" fmla="*/ 35 w 162"/>
              <a:gd name="T79" fmla="*/ 300 h 319"/>
              <a:gd name="T80" fmla="*/ 35 w 162"/>
              <a:gd name="T81" fmla="*/ 306 h 319"/>
              <a:gd name="T82" fmla="*/ 66 w 162"/>
              <a:gd name="T83" fmla="*/ 284 h 319"/>
              <a:gd name="T84" fmla="*/ 121 w 162"/>
              <a:gd name="T85" fmla="*/ 1 h 319"/>
              <a:gd name="T86" fmla="*/ 121 w 162"/>
              <a:gd name="T87" fmla="*/ 58 h 319"/>
              <a:gd name="T88" fmla="*/ 88 w 162"/>
              <a:gd name="T89" fmla="*/ 36 h 319"/>
              <a:gd name="T90" fmla="*/ 94 w 162"/>
              <a:gd name="T91" fmla="*/ 22 h 319"/>
              <a:gd name="T92" fmla="*/ 121 w 162"/>
              <a:gd name="T93" fmla="*/ 1 h 319"/>
              <a:gd name="T94" fmla="*/ 35 w 162"/>
              <a:gd name="T95" fmla="*/ 168 h 319"/>
              <a:gd name="T96" fmla="*/ 0 w 162"/>
              <a:gd name="T97" fmla="*/ 258 h 319"/>
              <a:gd name="T98" fmla="*/ 15 w 162"/>
              <a:gd name="T99" fmla="*/ 319 h 319"/>
              <a:gd name="T100" fmla="*/ 35 w 162"/>
              <a:gd name="T101" fmla="*/ 306 h 319"/>
              <a:gd name="T102" fmla="*/ 35 w 162"/>
              <a:gd name="T103" fmla="*/ 300 h 319"/>
              <a:gd name="T104" fmla="*/ 33 w 162"/>
              <a:gd name="T105" fmla="*/ 301 h 319"/>
              <a:gd name="T106" fmla="*/ 13 w 162"/>
              <a:gd name="T107" fmla="*/ 294 h 319"/>
              <a:gd name="T108" fmla="*/ 5 w 162"/>
              <a:gd name="T109" fmla="*/ 259 h 319"/>
              <a:gd name="T110" fmla="*/ 5 w 162"/>
              <a:gd name="T111" fmla="*/ 259 h 319"/>
              <a:gd name="T112" fmla="*/ 6 w 162"/>
              <a:gd name="T113" fmla="*/ 256 h 319"/>
              <a:gd name="T114" fmla="*/ 19 w 162"/>
              <a:gd name="T115" fmla="*/ 250 h 319"/>
              <a:gd name="T116" fmla="*/ 26 w 162"/>
              <a:gd name="T117" fmla="*/ 261 h 319"/>
              <a:gd name="T118" fmla="*/ 35 w 162"/>
              <a:gd name="T119" fmla="*/ 256 h 319"/>
              <a:gd name="T120" fmla="*/ 35 w 162"/>
              <a:gd name="T121" fmla="*/ 168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2" h="319">
                <a:moveTo>
                  <a:pt x="121" y="144"/>
                </a:moveTo>
                <a:cubicBezTo>
                  <a:pt x="124" y="143"/>
                  <a:pt x="127" y="141"/>
                  <a:pt x="128" y="138"/>
                </a:cubicBezTo>
                <a:cubicBezTo>
                  <a:pt x="150" y="80"/>
                  <a:pt x="150" y="80"/>
                  <a:pt x="150" y="80"/>
                </a:cubicBezTo>
                <a:cubicBezTo>
                  <a:pt x="152" y="76"/>
                  <a:pt x="150" y="71"/>
                  <a:pt x="147" y="69"/>
                </a:cubicBezTo>
                <a:cubicBezTo>
                  <a:pt x="156" y="46"/>
                  <a:pt x="156" y="46"/>
                  <a:pt x="156" y="46"/>
                </a:cubicBezTo>
                <a:cubicBezTo>
                  <a:pt x="162" y="29"/>
                  <a:pt x="154" y="9"/>
                  <a:pt x="137" y="3"/>
                </a:cubicBezTo>
                <a:cubicBezTo>
                  <a:pt x="132" y="1"/>
                  <a:pt x="126" y="0"/>
                  <a:pt x="121" y="1"/>
                </a:cubicBezTo>
                <a:cubicBezTo>
                  <a:pt x="121" y="58"/>
                  <a:pt x="121" y="58"/>
                  <a:pt x="121" y="58"/>
                </a:cubicBezTo>
                <a:cubicBezTo>
                  <a:pt x="126" y="61"/>
                  <a:pt x="126" y="61"/>
                  <a:pt x="126" y="61"/>
                </a:cubicBezTo>
                <a:cubicBezTo>
                  <a:pt x="121" y="59"/>
                  <a:pt x="121" y="59"/>
                  <a:pt x="121" y="59"/>
                </a:cubicBezTo>
                <a:cubicBezTo>
                  <a:pt x="121" y="85"/>
                  <a:pt x="121" y="85"/>
                  <a:pt x="121" y="85"/>
                </a:cubicBezTo>
                <a:cubicBezTo>
                  <a:pt x="125" y="75"/>
                  <a:pt x="125" y="75"/>
                  <a:pt x="125" y="75"/>
                </a:cubicBezTo>
                <a:cubicBezTo>
                  <a:pt x="126" y="72"/>
                  <a:pt x="126" y="68"/>
                  <a:pt x="123" y="66"/>
                </a:cubicBezTo>
                <a:cubicBezTo>
                  <a:pt x="139" y="72"/>
                  <a:pt x="139" y="72"/>
                  <a:pt x="139" y="72"/>
                </a:cubicBezTo>
                <a:cubicBezTo>
                  <a:pt x="143" y="73"/>
                  <a:pt x="146" y="78"/>
                  <a:pt x="144" y="83"/>
                </a:cubicBezTo>
                <a:cubicBezTo>
                  <a:pt x="125" y="132"/>
                  <a:pt x="125" y="132"/>
                  <a:pt x="125" y="132"/>
                </a:cubicBezTo>
                <a:cubicBezTo>
                  <a:pt x="124" y="134"/>
                  <a:pt x="123" y="135"/>
                  <a:pt x="121" y="136"/>
                </a:cubicBezTo>
                <a:lnTo>
                  <a:pt x="121" y="144"/>
                </a:lnTo>
                <a:close/>
                <a:moveTo>
                  <a:pt x="66" y="284"/>
                </a:moveTo>
                <a:cubicBezTo>
                  <a:pt x="121" y="144"/>
                  <a:pt x="121" y="144"/>
                  <a:pt x="121" y="144"/>
                </a:cubicBezTo>
                <a:cubicBezTo>
                  <a:pt x="121" y="144"/>
                  <a:pt x="121" y="144"/>
                  <a:pt x="121" y="144"/>
                </a:cubicBezTo>
                <a:cubicBezTo>
                  <a:pt x="121" y="136"/>
                  <a:pt x="121" y="136"/>
                  <a:pt x="121" y="136"/>
                </a:cubicBezTo>
                <a:cubicBezTo>
                  <a:pt x="119" y="137"/>
                  <a:pt x="117" y="137"/>
                  <a:pt x="114" y="137"/>
                </a:cubicBezTo>
                <a:cubicBezTo>
                  <a:pt x="98" y="130"/>
                  <a:pt x="98" y="130"/>
                  <a:pt x="98" y="130"/>
                </a:cubicBezTo>
                <a:cubicBezTo>
                  <a:pt x="98" y="130"/>
                  <a:pt x="98" y="130"/>
                  <a:pt x="98" y="130"/>
                </a:cubicBezTo>
                <a:cubicBezTo>
                  <a:pt x="102" y="130"/>
                  <a:pt x="105" y="128"/>
                  <a:pt x="106" y="125"/>
                </a:cubicBezTo>
                <a:cubicBezTo>
                  <a:pt x="121" y="85"/>
                  <a:pt x="121" y="85"/>
                  <a:pt x="121" y="85"/>
                </a:cubicBezTo>
                <a:cubicBezTo>
                  <a:pt x="121" y="59"/>
                  <a:pt x="121" y="59"/>
                  <a:pt x="121" y="59"/>
                </a:cubicBezTo>
                <a:cubicBezTo>
                  <a:pt x="85" y="45"/>
                  <a:pt x="85" y="45"/>
                  <a:pt x="85" y="45"/>
                </a:cubicBezTo>
                <a:cubicBezTo>
                  <a:pt x="80" y="44"/>
                  <a:pt x="76" y="47"/>
                  <a:pt x="74" y="51"/>
                </a:cubicBezTo>
                <a:cubicBezTo>
                  <a:pt x="52" y="108"/>
                  <a:pt x="52" y="108"/>
                  <a:pt x="52" y="108"/>
                </a:cubicBezTo>
                <a:cubicBezTo>
                  <a:pt x="51" y="112"/>
                  <a:pt x="52" y="115"/>
                  <a:pt x="54" y="118"/>
                </a:cubicBezTo>
                <a:cubicBezTo>
                  <a:pt x="35" y="168"/>
                  <a:pt x="35" y="168"/>
                  <a:pt x="35" y="168"/>
                </a:cubicBezTo>
                <a:cubicBezTo>
                  <a:pt x="35" y="256"/>
                  <a:pt x="35" y="256"/>
                  <a:pt x="35" y="256"/>
                </a:cubicBezTo>
                <a:cubicBezTo>
                  <a:pt x="36" y="256"/>
                  <a:pt x="37" y="257"/>
                  <a:pt x="39" y="257"/>
                </a:cubicBezTo>
                <a:cubicBezTo>
                  <a:pt x="43" y="259"/>
                  <a:pt x="46" y="264"/>
                  <a:pt x="45" y="268"/>
                </a:cubicBezTo>
                <a:cubicBezTo>
                  <a:pt x="48" y="264"/>
                  <a:pt x="53" y="263"/>
                  <a:pt x="58" y="264"/>
                </a:cubicBezTo>
                <a:cubicBezTo>
                  <a:pt x="63" y="267"/>
                  <a:pt x="66" y="273"/>
                  <a:pt x="64" y="278"/>
                </a:cubicBezTo>
                <a:cubicBezTo>
                  <a:pt x="63" y="281"/>
                  <a:pt x="63" y="281"/>
                  <a:pt x="63" y="281"/>
                </a:cubicBezTo>
                <a:cubicBezTo>
                  <a:pt x="35" y="300"/>
                  <a:pt x="35" y="300"/>
                  <a:pt x="35" y="300"/>
                </a:cubicBezTo>
                <a:cubicBezTo>
                  <a:pt x="35" y="306"/>
                  <a:pt x="35" y="306"/>
                  <a:pt x="35" y="306"/>
                </a:cubicBezTo>
                <a:cubicBezTo>
                  <a:pt x="66" y="284"/>
                  <a:pt x="66" y="284"/>
                  <a:pt x="66" y="284"/>
                </a:cubicBezTo>
                <a:close/>
                <a:moveTo>
                  <a:pt x="121" y="1"/>
                </a:moveTo>
                <a:cubicBezTo>
                  <a:pt x="121" y="58"/>
                  <a:pt x="121" y="58"/>
                  <a:pt x="121" y="58"/>
                </a:cubicBezTo>
                <a:cubicBezTo>
                  <a:pt x="88" y="36"/>
                  <a:pt x="88" y="36"/>
                  <a:pt x="88" y="36"/>
                </a:cubicBezTo>
                <a:cubicBezTo>
                  <a:pt x="94" y="22"/>
                  <a:pt x="94" y="22"/>
                  <a:pt x="94" y="22"/>
                </a:cubicBezTo>
                <a:cubicBezTo>
                  <a:pt x="98" y="10"/>
                  <a:pt x="109" y="2"/>
                  <a:pt x="121" y="1"/>
                </a:cubicBezTo>
                <a:close/>
                <a:moveTo>
                  <a:pt x="35" y="168"/>
                </a:moveTo>
                <a:cubicBezTo>
                  <a:pt x="0" y="258"/>
                  <a:pt x="0" y="258"/>
                  <a:pt x="0" y="258"/>
                </a:cubicBezTo>
                <a:cubicBezTo>
                  <a:pt x="15" y="319"/>
                  <a:pt x="15" y="319"/>
                  <a:pt x="15" y="319"/>
                </a:cubicBezTo>
                <a:cubicBezTo>
                  <a:pt x="35" y="306"/>
                  <a:pt x="35" y="306"/>
                  <a:pt x="35" y="306"/>
                </a:cubicBezTo>
                <a:cubicBezTo>
                  <a:pt x="35" y="300"/>
                  <a:pt x="35" y="300"/>
                  <a:pt x="35" y="300"/>
                </a:cubicBezTo>
                <a:cubicBezTo>
                  <a:pt x="33" y="301"/>
                  <a:pt x="33" y="301"/>
                  <a:pt x="33" y="301"/>
                </a:cubicBezTo>
                <a:cubicBezTo>
                  <a:pt x="13" y="294"/>
                  <a:pt x="13" y="294"/>
                  <a:pt x="13" y="294"/>
                </a:cubicBezTo>
                <a:cubicBezTo>
                  <a:pt x="5" y="259"/>
                  <a:pt x="5" y="259"/>
                  <a:pt x="5" y="259"/>
                </a:cubicBezTo>
                <a:cubicBezTo>
                  <a:pt x="5" y="259"/>
                  <a:pt x="5" y="259"/>
                  <a:pt x="5" y="259"/>
                </a:cubicBezTo>
                <a:cubicBezTo>
                  <a:pt x="6" y="256"/>
                  <a:pt x="6" y="256"/>
                  <a:pt x="6" y="256"/>
                </a:cubicBezTo>
                <a:cubicBezTo>
                  <a:pt x="8" y="250"/>
                  <a:pt x="14" y="248"/>
                  <a:pt x="19" y="250"/>
                </a:cubicBezTo>
                <a:cubicBezTo>
                  <a:pt x="24" y="251"/>
                  <a:pt x="27" y="256"/>
                  <a:pt x="26" y="261"/>
                </a:cubicBezTo>
                <a:cubicBezTo>
                  <a:pt x="28" y="258"/>
                  <a:pt x="31" y="256"/>
                  <a:pt x="35" y="256"/>
                </a:cubicBezTo>
                <a:lnTo>
                  <a:pt x="35" y="168"/>
                </a:ln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57" name="Freeform 48"/>
          <p:cNvSpPr>
            <a:spLocks noEditPoints="1"/>
          </p:cNvSpPr>
          <p:nvPr/>
        </p:nvSpPr>
        <p:spPr bwMode="auto">
          <a:xfrm>
            <a:off x="6566019" y="2243957"/>
            <a:ext cx="434465" cy="434465"/>
          </a:xfrm>
          <a:custGeom>
            <a:avLst/>
            <a:gdLst>
              <a:gd name="T0" fmla="*/ 133 w 266"/>
              <a:gd name="T1" fmla="*/ 0 h 266"/>
              <a:gd name="T2" fmla="*/ 133 w 266"/>
              <a:gd name="T3" fmla="*/ 0 h 266"/>
              <a:gd name="T4" fmla="*/ 133 w 266"/>
              <a:gd name="T5" fmla="*/ 35 h 266"/>
              <a:gd name="T6" fmla="*/ 150 w 266"/>
              <a:gd name="T7" fmla="*/ 24 h 266"/>
              <a:gd name="T8" fmla="*/ 242 w 266"/>
              <a:gd name="T9" fmla="*/ 117 h 266"/>
              <a:gd name="T10" fmla="*/ 231 w 266"/>
              <a:gd name="T11" fmla="*/ 133 h 266"/>
              <a:gd name="T12" fmla="*/ 242 w 266"/>
              <a:gd name="T13" fmla="*/ 149 h 266"/>
              <a:gd name="T14" fmla="*/ 150 w 266"/>
              <a:gd name="T15" fmla="*/ 242 h 266"/>
              <a:gd name="T16" fmla="*/ 150 w 266"/>
              <a:gd name="T17" fmla="*/ 242 h 266"/>
              <a:gd name="T18" fmla="*/ 133 w 266"/>
              <a:gd name="T19" fmla="*/ 231 h 266"/>
              <a:gd name="T20" fmla="*/ 133 w 266"/>
              <a:gd name="T21" fmla="*/ 266 h 266"/>
              <a:gd name="T22" fmla="*/ 133 w 266"/>
              <a:gd name="T23" fmla="*/ 266 h 266"/>
              <a:gd name="T24" fmla="*/ 266 w 266"/>
              <a:gd name="T25" fmla="*/ 133 h 266"/>
              <a:gd name="T26" fmla="*/ 133 w 266"/>
              <a:gd name="T27" fmla="*/ 0 h 266"/>
              <a:gd name="T28" fmla="*/ 133 w 266"/>
              <a:gd name="T29" fmla="*/ 0 h 266"/>
              <a:gd name="T30" fmla="*/ 133 w 266"/>
              <a:gd name="T31" fmla="*/ 0 h 266"/>
              <a:gd name="T32" fmla="*/ 0 w 266"/>
              <a:gd name="T33" fmla="*/ 133 h 266"/>
              <a:gd name="T34" fmla="*/ 133 w 266"/>
              <a:gd name="T35" fmla="*/ 266 h 266"/>
              <a:gd name="T36" fmla="*/ 133 w 266"/>
              <a:gd name="T37" fmla="*/ 266 h 266"/>
              <a:gd name="T38" fmla="*/ 133 w 266"/>
              <a:gd name="T39" fmla="*/ 231 h 266"/>
              <a:gd name="T40" fmla="*/ 133 w 266"/>
              <a:gd name="T41" fmla="*/ 231 h 266"/>
              <a:gd name="T42" fmla="*/ 117 w 266"/>
              <a:gd name="T43" fmla="*/ 242 h 266"/>
              <a:gd name="T44" fmla="*/ 24 w 266"/>
              <a:gd name="T45" fmla="*/ 149 h 266"/>
              <a:gd name="T46" fmla="*/ 35 w 266"/>
              <a:gd name="T47" fmla="*/ 133 h 266"/>
              <a:gd name="T48" fmla="*/ 24 w 266"/>
              <a:gd name="T49" fmla="*/ 117 h 266"/>
              <a:gd name="T50" fmla="*/ 117 w 266"/>
              <a:gd name="T51" fmla="*/ 24 h 266"/>
              <a:gd name="T52" fmla="*/ 133 w 266"/>
              <a:gd name="T53" fmla="*/ 35 h 266"/>
              <a:gd name="T54" fmla="*/ 133 w 266"/>
              <a:gd name="T55" fmla="*/ 35 h 266"/>
              <a:gd name="T56" fmla="*/ 133 w 266"/>
              <a:gd name="T57"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66" h="266">
                <a:moveTo>
                  <a:pt x="133" y="0"/>
                </a:moveTo>
                <a:cubicBezTo>
                  <a:pt x="133" y="0"/>
                  <a:pt x="133" y="0"/>
                  <a:pt x="133" y="0"/>
                </a:cubicBezTo>
                <a:cubicBezTo>
                  <a:pt x="133" y="35"/>
                  <a:pt x="133" y="35"/>
                  <a:pt x="133" y="35"/>
                </a:cubicBezTo>
                <a:cubicBezTo>
                  <a:pt x="141" y="35"/>
                  <a:pt x="147" y="30"/>
                  <a:pt x="150" y="24"/>
                </a:cubicBezTo>
                <a:cubicBezTo>
                  <a:pt x="197" y="31"/>
                  <a:pt x="235" y="69"/>
                  <a:pt x="242" y="117"/>
                </a:cubicBezTo>
                <a:cubicBezTo>
                  <a:pt x="236" y="119"/>
                  <a:pt x="231" y="125"/>
                  <a:pt x="231" y="133"/>
                </a:cubicBezTo>
                <a:cubicBezTo>
                  <a:pt x="231" y="140"/>
                  <a:pt x="236" y="147"/>
                  <a:pt x="242" y="149"/>
                </a:cubicBezTo>
                <a:cubicBezTo>
                  <a:pt x="235" y="197"/>
                  <a:pt x="197" y="235"/>
                  <a:pt x="150" y="242"/>
                </a:cubicBezTo>
                <a:cubicBezTo>
                  <a:pt x="150" y="242"/>
                  <a:pt x="150" y="242"/>
                  <a:pt x="150" y="242"/>
                </a:cubicBezTo>
                <a:cubicBezTo>
                  <a:pt x="147" y="236"/>
                  <a:pt x="141" y="231"/>
                  <a:pt x="133" y="231"/>
                </a:cubicBezTo>
                <a:cubicBezTo>
                  <a:pt x="133" y="266"/>
                  <a:pt x="133" y="266"/>
                  <a:pt x="133" y="266"/>
                </a:cubicBezTo>
                <a:cubicBezTo>
                  <a:pt x="133" y="266"/>
                  <a:pt x="133" y="266"/>
                  <a:pt x="133" y="266"/>
                </a:cubicBezTo>
                <a:cubicBezTo>
                  <a:pt x="207" y="266"/>
                  <a:pt x="266" y="206"/>
                  <a:pt x="266" y="133"/>
                </a:cubicBezTo>
                <a:cubicBezTo>
                  <a:pt x="266" y="59"/>
                  <a:pt x="207" y="0"/>
                  <a:pt x="133" y="0"/>
                </a:cubicBezTo>
                <a:close/>
                <a:moveTo>
                  <a:pt x="133" y="0"/>
                </a:moveTo>
                <a:cubicBezTo>
                  <a:pt x="133" y="0"/>
                  <a:pt x="133" y="0"/>
                  <a:pt x="133" y="0"/>
                </a:cubicBezTo>
                <a:cubicBezTo>
                  <a:pt x="60" y="0"/>
                  <a:pt x="0" y="59"/>
                  <a:pt x="0" y="133"/>
                </a:cubicBezTo>
                <a:cubicBezTo>
                  <a:pt x="0" y="206"/>
                  <a:pt x="60" y="266"/>
                  <a:pt x="133" y="266"/>
                </a:cubicBezTo>
                <a:cubicBezTo>
                  <a:pt x="133" y="266"/>
                  <a:pt x="133" y="266"/>
                  <a:pt x="133" y="266"/>
                </a:cubicBezTo>
                <a:cubicBezTo>
                  <a:pt x="133" y="231"/>
                  <a:pt x="133" y="231"/>
                  <a:pt x="133" y="231"/>
                </a:cubicBezTo>
                <a:cubicBezTo>
                  <a:pt x="133" y="231"/>
                  <a:pt x="133" y="231"/>
                  <a:pt x="133" y="231"/>
                </a:cubicBezTo>
                <a:cubicBezTo>
                  <a:pt x="126" y="231"/>
                  <a:pt x="120" y="236"/>
                  <a:pt x="117" y="242"/>
                </a:cubicBezTo>
                <a:cubicBezTo>
                  <a:pt x="69" y="235"/>
                  <a:pt x="31" y="197"/>
                  <a:pt x="24" y="149"/>
                </a:cubicBezTo>
                <a:cubicBezTo>
                  <a:pt x="31" y="147"/>
                  <a:pt x="35" y="140"/>
                  <a:pt x="35" y="133"/>
                </a:cubicBezTo>
                <a:cubicBezTo>
                  <a:pt x="35" y="125"/>
                  <a:pt x="31" y="119"/>
                  <a:pt x="24" y="117"/>
                </a:cubicBezTo>
                <a:cubicBezTo>
                  <a:pt x="31" y="69"/>
                  <a:pt x="69" y="31"/>
                  <a:pt x="117" y="24"/>
                </a:cubicBezTo>
                <a:cubicBezTo>
                  <a:pt x="120" y="30"/>
                  <a:pt x="126" y="35"/>
                  <a:pt x="133" y="35"/>
                </a:cubicBezTo>
                <a:cubicBezTo>
                  <a:pt x="133" y="35"/>
                  <a:pt x="133" y="35"/>
                  <a:pt x="133" y="35"/>
                </a:cubicBezTo>
                <a:lnTo>
                  <a:pt x="133"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58" name="Freeform 49"/>
          <p:cNvSpPr>
            <a:spLocks/>
          </p:cNvSpPr>
          <p:nvPr/>
        </p:nvSpPr>
        <p:spPr bwMode="auto">
          <a:xfrm>
            <a:off x="6645771" y="2382033"/>
            <a:ext cx="216637" cy="114270"/>
          </a:xfrm>
          <a:custGeom>
            <a:avLst/>
            <a:gdLst>
              <a:gd name="T0" fmla="*/ 124 w 133"/>
              <a:gd name="T1" fmla="*/ 0 h 70"/>
              <a:gd name="T2" fmla="*/ 93 w 133"/>
              <a:gd name="T3" fmla="*/ 30 h 70"/>
              <a:gd name="T4" fmla="*/ 84 w 133"/>
              <a:gd name="T5" fmla="*/ 28 h 70"/>
              <a:gd name="T6" fmla="*/ 65 w 133"/>
              <a:gd name="T7" fmla="*/ 42 h 70"/>
              <a:gd name="T8" fmla="*/ 0 w 133"/>
              <a:gd name="T9" fmla="*/ 42 h 70"/>
              <a:gd name="T10" fmla="*/ 0 w 133"/>
              <a:gd name="T11" fmla="*/ 56 h 70"/>
              <a:gd name="T12" fmla="*/ 65 w 133"/>
              <a:gd name="T13" fmla="*/ 56 h 70"/>
              <a:gd name="T14" fmla="*/ 84 w 133"/>
              <a:gd name="T15" fmla="*/ 70 h 70"/>
              <a:gd name="T16" fmla="*/ 105 w 133"/>
              <a:gd name="T17" fmla="*/ 49 h 70"/>
              <a:gd name="T18" fmla="*/ 103 w 133"/>
              <a:gd name="T19" fmla="*/ 40 h 70"/>
              <a:gd name="T20" fmla="*/ 133 w 133"/>
              <a:gd name="T21" fmla="*/ 9 h 70"/>
              <a:gd name="T22" fmla="*/ 124 w 133"/>
              <a:gd name="T23"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3" h="70">
                <a:moveTo>
                  <a:pt x="124" y="0"/>
                </a:moveTo>
                <a:cubicBezTo>
                  <a:pt x="93" y="30"/>
                  <a:pt x="93" y="30"/>
                  <a:pt x="93" y="30"/>
                </a:cubicBezTo>
                <a:cubicBezTo>
                  <a:pt x="91" y="29"/>
                  <a:pt x="88" y="28"/>
                  <a:pt x="84" y="28"/>
                </a:cubicBezTo>
                <a:cubicBezTo>
                  <a:pt x="75" y="28"/>
                  <a:pt x="67" y="34"/>
                  <a:pt x="65" y="42"/>
                </a:cubicBezTo>
                <a:cubicBezTo>
                  <a:pt x="0" y="42"/>
                  <a:pt x="0" y="42"/>
                  <a:pt x="0" y="42"/>
                </a:cubicBezTo>
                <a:cubicBezTo>
                  <a:pt x="0" y="56"/>
                  <a:pt x="0" y="56"/>
                  <a:pt x="0" y="56"/>
                </a:cubicBezTo>
                <a:cubicBezTo>
                  <a:pt x="65" y="56"/>
                  <a:pt x="65" y="56"/>
                  <a:pt x="65" y="56"/>
                </a:cubicBezTo>
                <a:cubicBezTo>
                  <a:pt x="67" y="64"/>
                  <a:pt x="75" y="70"/>
                  <a:pt x="84" y="70"/>
                </a:cubicBezTo>
                <a:cubicBezTo>
                  <a:pt x="96" y="70"/>
                  <a:pt x="105" y="60"/>
                  <a:pt x="105" y="49"/>
                </a:cubicBezTo>
                <a:cubicBezTo>
                  <a:pt x="105" y="46"/>
                  <a:pt x="104" y="43"/>
                  <a:pt x="103" y="40"/>
                </a:cubicBezTo>
                <a:cubicBezTo>
                  <a:pt x="133" y="9"/>
                  <a:pt x="133" y="9"/>
                  <a:pt x="133" y="9"/>
                </a:cubicBezTo>
                <a:lnTo>
                  <a:pt x="124"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grpSp>
        <p:nvGrpSpPr>
          <p:cNvPr id="59" name="Group 126"/>
          <p:cNvGrpSpPr/>
          <p:nvPr/>
        </p:nvGrpSpPr>
        <p:grpSpPr>
          <a:xfrm>
            <a:off x="6739805" y="2803404"/>
            <a:ext cx="340430" cy="323766"/>
            <a:chOff x="8505825" y="3605213"/>
            <a:chExt cx="454025" cy="431800"/>
          </a:xfrm>
          <a:solidFill>
            <a:schemeClr val="tx2">
              <a:lumMod val="20000"/>
              <a:lumOff val="80000"/>
            </a:schemeClr>
          </a:solidFill>
        </p:grpSpPr>
        <p:sp>
          <p:nvSpPr>
            <p:cNvPr id="60" name="Freeform 50"/>
            <p:cNvSpPr>
              <a:spLocks/>
            </p:cNvSpPr>
            <p:nvPr/>
          </p:nvSpPr>
          <p:spPr bwMode="auto">
            <a:xfrm>
              <a:off x="8505825" y="3694113"/>
              <a:ext cx="454025" cy="342900"/>
            </a:xfrm>
            <a:custGeom>
              <a:avLst/>
              <a:gdLst>
                <a:gd name="T0" fmla="*/ 146 w 208"/>
                <a:gd name="T1" fmla="*/ 0 h 157"/>
                <a:gd name="T2" fmla="*/ 104 w 208"/>
                <a:gd name="T3" fmla="*/ 15 h 157"/>
                <a:gd name="T4" fmla="*/ 62 w 208"/>
                <a:gd name="T5" fmla="*/ 0 h 157"/>
                <a:gd name="T6" fmla="*/ 0 w 208"/>
                <a:gd name="T7" fmla="*/ 60 h 157"/>
                <a:gd name="T8" fmla="*/ 107 w 208"/>
                <a:gd name="T9" fmla="*/ 157 h 157"/>
                <a:gd name="T10" fmla="*/ 208 w 208"/>
                <a:gd name="T11" fmla="*/ 60 h 157"/>
                <a:gd name="T12" fmla="*/ 146 w 208"/>
                <a:gd name="T13" fmla="*/ 0 h 157"/>
              </a:gdLst>
              <a:ahLst/>
              <a:cxnLst>
                <a:cxn ang="0">
                  <a:pos x="T0" y="T1"/>
                </a:cxn>
                <a:cxn ang="0">
                  <a:pos x="T2" y="T3"/>
                </a:cxn>
                <a:cxn ang="0">
                  <a:pos x="T4" y="T5"/>
                </a:cxn>
                <a:cxn ang="0">
                  <a:pos x="T6" y="T7"/>
                </a:cxn>
                <a:cxn ang="0">
                  <a:pos x="T8" y="T9"/>
                </a:cxn>
                <a:cxn ang="0">
                  <a:pos x="T10" y="T11"/>
                </a:cxn>
                <a:cxn ang="0">
                  <a:pos x="T12" y="T13"/>
                </a:cxn>
              </a:cxnLst>
              <a:rect l="0" t="0" r="r" b="b"/>
              <a:pathLst>
                <a:path w="208" h="157">
                  <a:moveTo>
                    <a:pt x="146" y="0"/>
                  </a:moveTo>
                  <a:cubicBezTo>
                    <a:pt x="130" y="0"/>
                    <a:pt x="115" y="6"/>
                    <a:pt x="104" y="15"/>
                  </a:cubicBezTo>
                  <a:cubicBezTo>
                    <a:pt x="93" y="6"/>
                    <a:pt x="78" y="0"/>
                    <a:pt x="62" y="0"/>
                  </a:cubicBezTo>
                  <a:cubicBezTo>
                    <a:pt x="28" y="0"/>
                    <a:pt x="0" y="27"/>
                    <a:pt x="0" y="60"/>
                  </a:cubicBezTo>
                  <a:cubicBezTo>
                    <a:pt x="0" y="98"/>
                    <a:pt x="31" y="157"/>
                    <a:pt x="107" y="157"/>
                  </a:cubicBezTo>
                  <a:cubicBezTo>
                    <a:pt x="185" y="157"/>
                    <a:pt x="208" y="95"/>
                    <a:pt x="208" y="60"/>
                  </a:cubicBezTo>
                  <a:cubicBezTo>
                    <a:pt x="208" y="27"/>
                    <a:pt x="180" y="0"/>
                    <a:pt x="146"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61" name="Freeform 51"/>
            <p:cNvSpPr>
              <a:spLocks/>
            </p:cNvSpPr>
            <p:nvPr/>
          </p:nvSpPr>
          <p:spPr bwMode="auto">
            <a:xfrm>
              <a:off x="8709025" y="3605213"/>
              <a:ext cx="123825" cy="157163"/>
            </a:xfrm>
            <a:custGeom>
              <a:avLst/>
              <a:gdLst>
                <a:gd name="T0" fmla="*/ 12 w 57"/>
                <a:gd name="T1" fmla="*/ 72 h 72"/>
                <a:gd name="T2" fmla="*/ 27 w 57"/>
                <a:gd name="T3" fmla="*/ 0 h 72"/>
                <a:gd name="T4" fmla="*/ 57 w 57"/>
                <a:gd name="T5" fmla="*/ 6 h 72"/>
                <a:gd name="T6" fmla="*/ 12 w 57"/>
                <a:gd name="T7" fmla="*/ 72 h 72"/>
              </a:gdLst>
              <a:ahLst/>
              <a:cxnLst>
                <a:cxn ang="0">
                  <a:pos x="T0" y="T1"/>
                </a:cxn>
                <a:cxn ang="0">
                  <a:pos x="T2" y="T3"/>
                </a:cxn>
                <a:cxn ang="0">
                  <a:pos x="T4" y="T5"/>
                </a:cxn>
                <a:cxn ang="0">
                  <a:pos x="T6" y="T7"/>
                </a:cxn>
              </a:cxnLst>
              <a:rect l="0" t="0" r="r" b="b"/>
              <a:pathLst>
                <a:path w="57" h="72">
                  <a:moveTo>
                    <a:pt x="12" y="72"/>
                  </a:moveTo>
                  <a:cubicBezTo>
                    <a:pt x="0" y="48"/>
                    <a:pt x="7" y="20"/>
                    <a:pt x="27" y="0"/>
                  </a:cubicBezTo>
                  <a:cubicBezTo>
                    <a:pt x="57" y="6"/>
                    <a:pt x="57" y="6"/>
                    <a:pt x="57" y="6"/>
                  </a:cubicBezTo>
                  <a:cubicBezTo>
                    <a:pt x="29" y="21"/>
                    <a:pt x="12" y="37"/>
                    <a:pt x="12" y="7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grpSp>
      <p:sp>
        <p:nvSpPr>
          <p:cNvPr id="62" name="Freeform 52"/>
          <p:cNvSpPr>
            <a:spLocks/>
          </p:cNvSpPr>
          <p:nvPr/>
        </p:nvSpPr>
        <p:spPr bwMode="auto">
          <a:xfrm>
            <a:off x="5689947" y="876284"/>
            <a:ext cx="509455" cy="414230"/>
          </a:xfrm>
          <a:custGeom>
            <a:avLst/>
            <a:gdLst>
              <a:gd name="T0" fmla="*/ 312 w 312"/>
              <a:gd name="T1" fmla="*/ 86 h 253"/>
              <a:gd name="T2" fmla="*/ 305 w 312"/>
              <a:gd name="T3" fmla="*/ 75 h 253"/>
              <a:gd name="T4" fmla="*/ 79 w 312"/>
              <a:gd name="T5" fmla="*/ 226 h 253"/>
              <a:gd name="T6" fmla="*/ 28 w 312"/>
              <a:gd name="T7" fmla="*/ 214 h 253"/>
              <a:gd name="T8" fmla="*/ 35 w 312"/>
              <a:gd name="T9" fmla="*/ 162 h 253"/>
              <a:gd name="T10" fmla="*/ 262 w 312"/>
              <a:gd name="T11" fmla="*/ 11 h 253"/>
              <a:gd name="T12" fmla="*/ 254 w 312"/>
              <a:gd name="T13" fmla="*/ 0 h 253"/>
              <a:gd name="T14" fmla="*/ 26 w 312"/>
              <a:gd name="T15" fmla="*/ 153 h 253"/>
              <a:gd name="T16" fmla="*/ 15 w 312"/>
              <a:gd name="T17" fmla="*/ 222 h 253"/>
              <a:gd name="T18" fmla="*/ 83 w 312"/>
              <a:gd name="T19" fmla="*/ 239 h 253"/>
              <a:gd name="T20" fmla="*/ 312 w 312"/>
              <a:gd name="T21" fmla="*/ 8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2" h="253">
                <a:moveTo>
                  <a:pt x="312" y="86"/>
                </a:moveTo>
                <a:cubicBezTo>
                  <a:pt x="305" y="75"/>
                  <a:pt x="305" y="75"/>
                  <a:pt x="305" y="75"/>
                </a:cubicBezTo>
                <a:cubicBezTo>
                  <a:pt x="79" y="226"/>
                  <a:pt x="79" y="226"/>
                  <a:pt x="79" y="226"/>
                </a:cubicBezTo>
                <a:cubicBezTo>
                  <a:pt x="63" y="237"/>
                  <a:pt x="40" y="231"/>
                  <a:pt x="28" y="214"/>
                </a:cubicBezTo>
                <a:cubicBezTo>
                  <a:pt x="16" y="196"/>
                  <a:pt x="19" y="173"/>
                  <a:pt x="35" y="162"/>
                </a:cubicBezTo>
                <a:cubicBezTo>
                  <a:pt x="262" y="11"/>
                  <a:pt x="262" y="11"/>
                  <a:pt x="262" y="11"/>
                </a:cubicBezTo>
                <a:cubicBezTo>
                  <a:pt x="254" y="0"/>
                  <a:pt x="254" y="0"/>
                  <a:pt x="254" y="0"/>
                </a:cubicBezTo>
                <a:cubicBezTo>
                  <a:pt x="26" y="153"/>
                  <a:pt x="26" y="153"/>
                  <a:pt x="26" y="153"/>
                </a:cubicBezTo>
                <a:cubicBezTo>
                  <a:pt x="4" y="167"/>
                  <a:pt x="0" y="198"/>
                  <a:pt x="15" y="222"/>
                </a:cubicBezTo>
                <a:cubicBezTo>
                  <a:pt x="31" y="246"/>
                  <a:pt x="62" y="253"/>
                  <a:pt x="83" y="239"/>
                </a:cubicBezTo>
                <a:lnTo>
                  <a:pt x="312" y="86"/>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3" name="Freeform 53"/>
          <p:cNvSpPr>
            <a:spLocks/>
          </p:cNvSpPr>
          <p:nvPr/>
        </p:nvSpPr>
        <p:spPr bwMode="auto">
          <a:xfrm>
            <a:off x="6076800" y="853669"/>
            <a:ext cx="140457" cy="192831"/>
          </a:xfrm>
          <a:custGeom>
            <a:avLst/>
            <a:gdLst>
              <a:gd name="T0" fmla="*/ 80 w 86"/>
              <a:gd name="T1" fmla="*/ 115 h 118"/>
              <a:gd name="T2" fmla="*/ 68 w 86"/>
              <a:gd name="T3" fmla="*/ 113 h 118"/>
              <a:gd name="T4" fmla="*/ 3 w 86"/>
              <a:gd name="T5" fmla="*/ 16 h 118"/>
              <a:gd name="T6" fmla="*/ 6 w 86"/>
              <a:gd name="T7" fmla="*/ 3 h 118"/>
              <a:gd name="T8" fmla="*/ 19 w 86"/>
              <a:gd name="T9" fmla="*/ 6 h 118"/>
              <a:gd name="T10" fmla="*/ 83 w 86"/>
              <a:gd name="T11" fmla="*/ 102 h 118"/>
              <a:gd name="T12" fmla="*/ 80 w 86"/>
              <a:gd name="T13" fmla="*/ 115 h 118"/>
            </a:gdLst>
            <a:ahLst/>
            <a:cxnLst>
              <a:cxn ang="0">
                <a:pos x="T0" y="T1"/>
              </a:cxn>
              <a:cxn ang="0">
                <a:pos x="T2" y="T3"/>
              </a:cxn>
              <a:cxn ang="0">
                <a:pos x="T4" y="T5"/>
              </a:cxn>
              <a:cxn ang="0">
                <a:pos x="T6" y="T7"/>
              </a:cxn>
              <a:cxn ang="0">
                <a:pos x="T8" y="T9"/>
              </a:cxn>
              <a:cxn ang="0">
                <a:pos x="T10" y="T11"/>
              </a:cxn>
              <a:cxn ang="0">
                <a:pos x="T12" y="T13"/>
              </a:cxn>
            </a:cxnLst>
            <a:rect l="0" t="0" r="r" b="b"/>
            <a:pathLst>
              <a:path w="86" h="118">
                <a:moveTo>
                  <a:pt x="80" y="115"/>
                </a:moveTo>
                <a:cubicBezTo>
                  <a:pt x="76" y="118"/>
                  <a:pt x="70" y="117"/>
                  <a:pt x="68" y="113"/>
                </a:cubicBezTo>
                <a:cubicBezTo>
                  <a:pt x="3" y="16"/>
                  <a:pt x="3" y="16"/>
                  <a:pt x="3" y="16"/>
                </a:cubicBezTo>
                <a:cubicBezTo>
                  <a:pt x="0" y="12"/>
                  <a:pt x="1" y="6"/>
                  <a:pt x="6" y="3"/>
                </a:cubicBezTo>
                <a:cubicBezTo>
                  <a:pt x="10" y="0"/>
                  <a:pt x="16" y="2"/>
                  <a:pt x="19" y="6"/>
                </a:cubicBezTo>
                <a:cubicBezTo>
                  <a:pt x="83" y="102"/>
                  <a:pt x="83" y="102"/>
                  <a:pt x="83" y="102"/>
                </a:cubicBezTo>
                <a:cubicBezTo>
                  <a:pt x="86" y="107"/>
                  <a:pt x="85" y="112"/>
                  <a:pt x="80" y="115"/>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4" name="Freeform 54"/>
          <p:cNvSpPr>
            <a:spLocks/>
          </p:cNvSpPr>
          <p:nvPr/>
        </p:nvSpPr>
        <p:spPr bwMode="auto">
          <a:xfrm>
            <a:off x="5756605" y="985793"/>
            <a:ext cx="385662" cy="252347"/>
          </a:xfrm>
          <a:custGeom>
            <a:avLst/>
            <a:gdLst>
              <a:gd name="T0" fmla="*/ 236 w 236"/>
              <a:gd name="T1" fmla="*/ 13 h 154"/>
              <a:gd name="T2" fmla="*/ 227 w 236"/>
              <a:gd name="T3" fmla="*/ 0 h 154"/>
              <a:gd name="T4" fmla="*/ 25 w 236"/>
              <a:gd name="T5" fmla="*/ 135 h 154"/>
              <a:gd name="T6" fmla="*/ 0 w 236"/>
              <a:gd name="T7" fmla="*/ 136 h 154"/>
              <a:gd name="T8" fmla="*/ 1 w 236"/>
              <a:gd name="T9" fmla="*/ 138 h 154"/>
              <a:gd name="T10" fmla="*/ 36 w 236"/>
              <a:gd name="T11" fmla="*/ 146 h 154"/>
              <a:gd name="T12" fmla="*/ 236 w 236"/>
              <a:gd name="T13" fmla="*/ 13 h 154"/>
            </a:gdLst>
            <a:ahLst/>
            <a:cxnLst>
              <a:cxn ang="0">
                <a:pos x="T0" y="T1"/>
              </a:cxn>
              <a:cxn ang="0">
                <a:pos x="T2" y="T3"/>
              </a:cxn>
              <a:cxn ang="0">
                <a:pos x="T4" y="T5"/>
              </a:cxn>
              <a:cxn ang="0">
                <a:pos x="T6" y="T7"/>
              </a:cxn>
              <a:cxn ang="0">
                <a:pos x="T8" y="T9"/>
              </a:cxn>
              <a:cxn ang="0">
                <a:pos x="T10" y="T11"/>
              </a:cxn>
              <a:cxn ang="0">
                <a:pos x="T12" y="T13"/>
              </a:cxn>
            </a:cxnLst>
            <a:rect l="0" t="0" r="r" b="b"/>
            <a:pathLst>
              <a:path w="236" h="154">
                <a:moveTo>
                  <a:pt x="236" y="13"/>
                </a:moveTo>
                <a:cubicBezTo>
                  <a:pt x="227" y="0"/>
                  <a:pt x="227" y="0"/>
                  <a:pt x="227" y="0"/>
                </a:cubicBezTo>
                <a:cubicBezTo>
                  <a:pt x="25" y="135"/>
                  <a:pt x="25" y="135"/>
                  <a:pt x="25" y="135"/>
                </a:cubicBezTo>
                <a:cubicBezTo>
                  <a:pt x="17" y="140"/>
                  <a:pt x="8" y="140"/>
                  <a:pt x="0" y="136"/>
                </a:cubicBezTo>
                <a:cubicBezTo>
                  <a:pt x="0" y="137"/>
                  <a:pt x="0" y="137"/>
                  <a:pt x="1" y="138"/>
                </a:cubicBezTo>
                <a:cubicBezTo>
                  <a:pt x="9" y="150"/>
                  <a:pt x="25" y="154"/>
                  <a:pt x="36" y="146"/>
                </a:cubicBezTo>
                <a:lnTo>
                  <a:pt x="236" y="13"/>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5" name="Freeform 55"/>
          <p:cNvSpPr>
            <a:spLocks noEditPoints="1"/>
          </p:cNvSpPr>
          <p:nvPr/>
        </p:nvSpPr>
        <p:spPr bwMode="auto">
          <a:xfrm>
            <a:off x="5442362" y="1207192"/>
            <a:ext cx="222589" cy="390423"/>
          </a:xfrm>
          <a:custGeom>
            <a:avLst/>
            <a:gdLst>
              <a:gd name="T0" fmla="*/ 59 w 136"/>
              <a:gd name="T1" fmla="*/ 203 h 239"/>
              <a:gd name="T2" fmla="*/ 54 w 136"/>
              <a:gd name="T3" fmla="*/ 203 h 239"/>
              <a:gd name="T4" fmla="*/ 54 w 136"/>
              <a:gd name="T5" fmla="*/ 239 h 239"/>
              <a:gd name="T6" fmla="*/ 72 w 136"/>
              <a:gd name="T7" fmla="*/ 226 h 239"/>
              <a:gd name="T8" fmla="*/ 59 w 136"/>
              <a:gd name="T9" fmla="*/ 203 h 239"/>
              <a:gd name="T10" fmla="*/ 54 w 136"/>
              <a:gd name="T11" fmla="*/ 187 h 239"/>
              <a:gd name="T12" fmla="*/ 54 w 136"/>
              <a:gd name="T13" fmla="*/ 82 h 239"/>
              <a:gd name="T14" fmla="*/ 81 w 136"/>
              <a:gd name="T15" fmla="*/ 74 h 239"/>
              <a:gd name="T16" fmla="*/ 97 w 136"/>
              <a:gd name="T17" fmla="*/ 13 h 239"/>
              <a:gd name="T18" fmla="*/ 114 w 136"/>
              <a:gd name="T19" fmla="*/ 2 h 239"/>
              <a:gd name="T20" fmla="*/ 124 w 136"/>
              <a:gd name="T21" fmla="*/ 20 h 239"/>
              <a:gd name="T22" fmla="*/ 109 w 136"/>
              <a:gd name="T23" fmla="*/ 81 h 239"/>
              <a:gd name="T24" fmla="*/ 130 w 136"/>
              <a:gd name="T25" fmla="*/ 134 h 239"/>
              <a:gd name="T26" fmla="*/ 122 w 136"/>
              <a:gd name="T27" fmla="*/ 164 h 239"/>
              <a:gd name="T28" fmla="*/ 122 w 136"/>
              <a:gd name="T29" fmla="*/ 164 h 239"/>
              <a:gd name="T30" fmla="*/ 136 w 136"/>
              <a:gd name="T31" fmla="*/ 187 h 239"/>
              <a:gd name="T32" fmla="*/ 131 w 136"/>
              <a:gd name="T33" fmla="*/ 207 h 239"/>
              <a:gd name="T34" fmla="*/ 54 w 136"/>
              <a:gd name="T35" fmla="*/ 187 h 239"/>
              <a:gd name="T36" fmla="*/ 54 w 136"/>
              <a:gd name="T37" fmla="*/ 203 h 239"/>
              <a:gd name="T38" fmla="*/ 36 w 136"/>
              <a:gd name="T39" fmla="*/ 216 h 239"/>
              <a:gd name="T40" fmla="*/ 50 w 136"/>
              <a:gd name="T41" fmla="*/ 239 h 239"/>
              <a:gd name="T42" fmla="*/ 54 w 136"/>
              <a:gd name="T43" fmla="*/ 239 h 239"/>
              <a:gd name="T44" fmla="*/ 54 w 136"/>
              <a:gd name="T45" fmla="*/ 203 h 239"/>
              <a:gd name="T46" fmla="*/ 54 w 136"/>
              <a:gd name="T47" fmla="*/ 82 h 239"/>
              <a:gd name="T48" fmla="*/ 54 w 136"/>
              <a:gd name="T49" fmla="*/ 187 h 239"/>
              <a:gd name="T50" fmla="*/ 0 w 136"/>
              <a:gd name="T51" fmla="*/ 173 h 239"/>
              <a:gd name="T52" fmla="*/ 5 w 136"/>
              <a:gd name="T53" fmla="*/ 152 h 239"/>
              <a:gd name="T54" fmla="*/ 29 w 136"/>
              <a:gd name="T55" fmla="*/ 140 h 239"/>
              <a:gd name="T56" fmla="*/ 37 w 136"/>
              <a:gd name="T57" fmla="*/ 109 h 239"/>
              <a:gd name="T58" fmla="*/ 54 w 136"/>
              <a:gd name="T59" fmla="*/ 82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6" h="239">
                <a:moveTo>
                  <a:pt x="59" y="203"/>
                </a:moveTo>
                <a:cubicBezTo>
                  <a:pt x="57" y="203"/>
                  <a:pt x="56" y="203"/>
                  <a:pt x="54" y="203"/>
                </a:cubicBezTo>
                <a:cubicBezTo>
                  <a:pt x="54" y="239"/>
                  <a:pt x="54" y="239"/>
                  <a:pt x="54" y="239"/>
                </a:cubicBezTo>
                <a:cubicBezTo>
                  <a:pt x="62" y="239"/>
                  <a:pt x="70" y="234"/>
                  <a:pt x="72" y="226"/>
                </a:cubicBezTo>
                <a:cubicBezTo>
                  <a:pt x="74" y="216"/>
                  <a:pt x="69" y="206"/>
                  <a:pt x="59" y="203"/>
                </a:cubicBezTo>
                <a:close/>
                <a:moveTo>
                  <a:pt x="54" y="187"/>
                </a:moveTo>
                <a:cubicBezTo>
                  <a:pt x="54" y="82"/>
                  <a:pt x="54" y="82"/>
                  <a:pt x="54" y="82"/>
                </a:cubicBezTo>
                <a:cubicBezTo>
                  <a:pt x="62" y="76"/>
                  <a:pt x="71" y="74"/>
                  <a:pt x="81" y="74"/>
                </a:cubicBezTo>
                <a:cubicBezTo>
                  <a:pt x="97" y="13"/>
                  <a:pt x="97" y="13"/>
                  <a:pt x="97" y="13"/>
                </a:cubicBezTo>
                <a:cubicBezTo>
                  <a:pt x="99" y="5"/>
                  <a:pt x="107" y="0"/>
                  <a:pt x="114" y="2"/>
                </a:cubicBezTo>
                <a:cubicBezTo>
                  <a:pt x="122" y="4"/>
                  <a:pt x="126" y="12"/>
                  <a:pt x="124" y="20"/>
                </a:cubicBezTo>
                <a:cubicBezTo>
                  <a:pt x="109" y="81"/>
                  <a:pt x="109" y="81"/>
                  <a:pt x="109" y="81"/>
                </a:cubicBezTo>
                <a:cubicBezTo>
                  <a:pt x="125" y="90"/>
                  <a:pt x="136" y="109"/>
                  <a:pt x="130" y="134"/>
                </a:cubicBezTo>
                <a:cubicBezTo>
                  <a:pt x="130" y="134"/>
                  <a:pt x="125" y="154"/>
                  <a:pt x="122" y="164"/>
                </a:cubicBezTo>
                <a:cubicBezTo>
                  <a:pt x="122" y="164"/>
                  <a:pt x="122" y="164"/>
                  <a:pt x="122" y="164"/>
                </a:cubicBezTo>
                <a:cubicBezTo>
                  <a:pt x="118" y="178"/>
                  <a:pt x="136" y="187"/>
                  <a:pt x="136" y="187"/>
                </a:cubicBezTo>
                <a:cubicBezTo>
                  <a:pt x="131" y="207"/>
                  <a:pt x="131" y="207"/>
                  <a:pt x="131" y="207"/>
                </a:cubicBezTo>
                <a:lnTo>
                  <a:pt x="54" y="187"/>
                </a:lnTo>
                <a:close/>
                <a:moveTo>
                  <a:pt x="54" y="203"/>
                </a:moveTo>
                <a:cubicBezTo>
                  <a:pt x="46" y="203"/>
                  <a:pt x="38" y="208"/>
                  <a:pt x="36" y="216"/>
                </a:cubicBezTo>
                <a:cubicBezTo>
                  <a:pt x="34" y="226"/>
                  <a:pt x="40" y="236"/>
                  <a:pt x="50" y="239"/>
                </a:cubicBezTo>
                <a:cubicBezTo>
                  <a:pt x="51" y="239"/>
                  <a:pt x="53" y="239"/>
                  <a:pt x="54" y="239"/>
                </a:cubicBezTo>
                <a:cubicBezTo>
                  <a:pt x="54" y="203"/>
                  <a:pt x="54" y="203"/>
                  <a:pt x="54" y="203"/>
                </a:cubicBezTo>
                <a:close/>
                <a:moveTo>
                  <a:pt x="54" y="82"/>
                </a:moveTo>
                <a:cubicBezTo>
                  <a:pt x="54" y="187"/>
                  <a:pt x="54" y="187"/>
                  <a:pt x="54" y="187"/>
                </a:cubicBezTo>
                <a:cubicBezTo>
                  <a:pt x="0" y="173"/>
                  <a:pt x="0" y="173"/>
                  <a:pt x="0" y="173"/>
                </a:cubicBezTo>
                <a:cubicBezTo>
                  <a:pt x="5" y="152"/>
                  <a:pt x="5" y="152"/>
                  <a:pt x="5" y="152"/>
                </a:cubicBezTo>
                <a:cubicBezTo>
                  <a:pt x="5" y="152"/>
                  <a:pt x="25" y="154"/>
                  <a:pt x="29" y="140"/>
                </a:cubicBezTo>
                <a:cubicBezTo>
                  <a:pt x="32" y="128"/>
                  <a:pt x="37" y="109"/>
                  <a:pt x="37" y="109"/>
                </a:cubicBezTo>
                <a:cubicBezTo>
                  <a:pt x="40" y="97"/>
                  <a:pt x="46" y="88"/>
                  <a:pt x="54" y="82"/>
                </a:cubicBez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66" name="Freeform 56"/>
          <p:cNvSpPr>
            <a:spLocks noEditPoints="1"/>
          </p:cNvSpPr>
          <p:nvPr/>
        </p:nvSpPr>
        <p:spPr bwMode="auto">
          <a:xfrm>
            <a:off x="5240008" y="2024939"/>
            <a:ext cx="416610" cy="453510"/>
          </a:xfrm>
          <a:custGeom>
            <a:avLst/>
            <a:gdLst>
              <a:gd name="T0" fmla="*/ 198 w 255"/>
              <a:gd name="T1" fmla="*/ 128 h 277"/>
              <a:gd name="T2" fmla="*/ 191 w 255"/>
              <a:gd name="T3" fmla="*/ 158 h 277"/>
              <a:gd name="T4" fmla="*/ 191 w 255"/>
              <a:gd name="T5" fmla="*/ 185 h 277"/>
              <a:gd name="T6" fmla="*/ 196 w 255"/>
              <a:gd name="T7" fmla="*/ 187 h 277"/>
              <a:gd name="T8" fmla="*/ 218 w 255"/>
              <a:gd name="T9" fmla="*/ 218 h 277"/>
              <a:gd name="T10" fmla="*/ 191 w 255"/>
              <a:gd name="T11" fmla="*/ 201 h 277"/>
              <a:gd name="T12" fmla="*/ 191 w 255"/>
              <a:gd name="T13" fmla="*/ 55 h 277"/>
              <a:gd name="T14" fmla="*/ 218 w 255"/>
              <a:gd name="T15" fmla="*/ 38 h 277"/>
              <a:gd name="T16" fmla="*/ 196 w 255"/>
              <a:gd name="T17" fmla="*/ 69 h 277"/>
              <a:gd name="T18" fmla="*/ 191 w 255"/>
              <a:gd name="T19" fmla="*/ 71 h 277"/>
              <a:gd name="T20" fmla="*/ 249 w 255"/>
              <a:gd name="T21" fmla="*/ 121 h 277"/>
              <a:gd name="T22" fmla="*/ 211 w 255"/>
              <a:gd name="T23" fmla="*/ 128 h 277"/>
              <a:gd name="T24" fmla="*/ 249 w 255"/>
              <a:gd name="T25" fmla="*/ 134 h 277"/>
              <a:gd name="T26" fmla="*/ 249 w 255"/>
              <a:gd name="T27" fmla="*/ 121 h 277"/>
              <a:gd name="T28" fmla="*/ 132 w 255"/>
              <a:gd name="T29" fmla="*/ 277 h 277"/>
              <a:gd name="T30" fmla="*/ 167 w 255"/>
              <a:gd name="T31" fmla="*/ 186 h 277"/>
              <a:gd name="T32" fmla="*/ 191 w 255"/>
              <a:gd name="T33" fmla="*/ 98 h 277"/>
              <a:gd name="T34" fmla="*/ 127 w 255"/>
              <a:gd name="T35" fmla="*/ 72 h 277"/>
              <a:gd name="T36" fmla="*/ 183 w 255"/>
              <a:gd name="T37" fmla="*/ 128 h 277"/>
              <a:gd name="T38" fmla="*/ 156 w 255"/>
              <a:gd name="T39" fmla="*/ 176 h 277"/>
              <a:gd name="T40" fmla="*/ 153 w 255"/>
              <a:gd name="T41" fmla="*/ 214 h 277"/>
              <a:gd name="T42" fmla="*/ 127 w 255"/>
              <a:gd name="T43" fmla="*/ 277 h 277"/>
              <a:gd name="T44" fmla="*/ 191 w 255"/>
              <a:gd name="T45" fmla="*/ 71 h 277"/>
              <a:gd name="T46" fmla="*/ 186 w 255"/>
              <a:gd name="T47" fmla="*/ 60 h 277"/>
              <a:gd name="T48" fmla="*/ 191 w 255"/>
              <a:gd name="T49" fmla="*/ 185 h 277"/>
              <a:gd name="T50" fmla="*/ 186 w 255"/>
              <a:gd name="T51" fmla="*/ 196 h 277"/>
              <a:gd name="T52" fmla="*/ 191 w 255"/>
              <a:gd name="T53" fmla="*/ 185 h 277"/>
              <a:gd name="T54" fmla="*/ 127 w 255"/>
              <a:gd name="T55" fmla="*/ 0 h 277"/>
              <a:gd name="T56" fmla="*/ 134 w 255"/>
              <a:gd name="T57" fmla="*/ 7 h 277"/>
              <a:gd name="T58" fmla="*/ 128 w 255"/>
              <a:gd name="T59" fmla="*/ 45 h 277"/>
              <a:gd name="T60" fmla="*/ 127 w 255"/>
              <a:gd name="T61" fmla="*/ 45 h 277"/>
              <a:gd name="T62" fmla="*/ 64 w 255"/>
              <a:gd name="T63" fmla="*/ 97 h 277"/>
              <a:gd name="T64" fmla="*/ 89 w 255"/>
              <a:gd name="T65" fmla="*/ 187 h 277"/>
              <a:gd name="T66" fmla="*/ 124 w 255"/>
              <a:gd name="T67" fmla="*/ 277 h 277"/>
              <a:gd name="T68" fmla="*/ 127 w 255"/>
              <a:gd name="T69" fmla="*/ 214 h 277"/>
              <a:gd name="T70" fmla="*/ 103 w 255"/>
              <a:gd name="T71" fmla="*/ 183 h 277"/>
              <a:gd name="T72" fmla="*/ 71 w 255"/>
              <a:gd name="T73" fmla="*/ 128 h 277"/>
              <a:gd name="T74" fmla="*/ 127 w 255"/>
              <a:gd name="T75" fmla="*/ 72 h 277"/>
              <a:gd name="T76" fmla="*/ 127 w 255"/>
              <a:gd name="T77" fmla="*/ 57 h 277"/>
              <a:gd name="T78" fmla="*/ 127 w 255"/>
              <a:gd name="T79" fmla="*/ 0 h 277"/>
              <a:gd name="T80" fmla="*/ 121 w 255"/>
              <a:gd name="T81" fmla="*/ 38 h 277"/>
              <a:gd name="T82" fmla="*/ 127 w 255"/>
              <a:gd name="T83" fmla="*/ 0 h 277"/>
              <a:gd name="T84" fmla="*/ 64 w 255"/>
              <a:gd name="T85" fmla="*/ 185 h 277"/>
              <a:gd name="T86" fmla="*/ 69 w 255"/>
              <a:gd name="T87" fmla="*/ 196 h 277"/>
              <a:gd name="T88" fmla="*/ 64 w 255"/>
              <a:gd name="T89" fmla="*/ 71 h 277"/>
              <a:gd name="T90" fmla="*/ 69 w 255"/>
              <a:gd name="T91" fmla="*/ 60 h 277"/>
              <a:gd name="T92" fmla="*/ 64 w 255"/>
              <a:gd name="T93" fmla="*/ 71 h 277"/>
              <a:gd name="T94" fmla="*/ 57 w 255"/>
              <a:gd name="T95" fmla="*/ 128 h 277"/>
              <a:gd name="T96" fmla="*/ 64 w 255"/>
              <a:gd name="T97" fmla="*/ 97 h 277"/>
              <a:gd name="T98" fmla="*/ 64 w 255"/>
              <a:gd name="T99" fmla="*/ 71 h 277"/>
              <a:gd name="T100" fmla="*/ 60 w 255"/>
              <a:gd name="T101" fmla="*/ 69 h 277"/>
              <a:gd name="T102" fmla="*/ 38 w 255"/>
              <a:gd name="T103" fmla="*/ 38 h 277"/>
              <a:gd name="T104" fmla="*/ 64 w 255"/>
              <a:gd name="T105" fmla="*/ 55 h 277"/>
              <a:gd name="T106" fmla="*/ 64 w 255"/>
              <a:gd name="T107" fmla="*/ 201 h 277"/>
              <a:gd name="T108" fmla="*/ 38 w 255"/>
              <a:gd name="T109" fmla="*/ 218 h 277"/>
              <a:gd name="T110" fmla="*/ 60 w 255"/>
              <a:gd name="T111" fmla="*/ 187 h 277"/>
              <a:gd name="T112" fmla="*/ 64 w 255"/>
              <a:gd name="T113" fmla="*/ 185 h 277"/>
              <a:gd name="T114" fmla="*/ 45 w 255"/>
              <a:gd name="T115" fmla="*/ 128 h 277"/>
              <a:gd name="T116" fmla="*/ 7 w 255"/>
              <a:gd name="T117" fmla="*/ 121 h 277"/>
              <a:gd name="T118" fmla="*/ 7 w 255"/>
              <a:gd name="T119" fmla="*/ 134 h 277"/>
              <a:gd name="T120" fmla="*/ 45 w 255"/>
              <a:gd name="T121" fmla="*/ 128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5" h="277">
                <a:moveTo>
                  <a:pt x="191" y="158"/>
                </a:moveTo>
                <a:cubicBezTo>
                  <a:pt x="195" y="149"/>
                  <a:pt x="198" y="139"/>
                  <a:pt x="198" y="128"/>
                </a:cubicBezTo>
                <a:cubicBezTo>
                  <a:pt x="198" y="117"/>
                  <a:pt x="195" y="107"/>
                  <a:pt x="191" y="98"/>
                </a:cubicBezTo>
                <a:cubicBezTo>
                  <a:pt x="191" y="158"/>
                  <a:pt x="191" y="158"/>
                  <a:pt x="191" y="158"/>
                </a:cubicBezTo>
                <a:close/>
                <a:moveTo>
                  <a:pt x="191" y="201"/>
                </a:moveTo>
                <a:cubicBezTo>
                  <a:pt x="191" y="185"/>
                  <a:pt x="191" y="185"/>
                  <a:pt x="191" y="185"/>
                </a:cubicBezTo>
                <a:cubicBezTo>
                  <a:pt x="193" y="185"/>
                  <a:pt x="194" y="185"/>
                  <a:pt x="196" y="187"/>
                </a:cubicBezTo>
                <a:cubicBezTo>
                  <a:pt x="196" y="187"/>
                  <a:pt x="196" y="187"/>
                  <a:pt x="196" y="187"/>
                </a:cubicBezTo>
                <a:cubicBezTo>
                  <a:pt x="218" y="209"/>
                  <a:pt x="218" y="209"/>
                  <a:pt x="218" y="209"/>
                </a:cubicBezTo>
                <a:cubicBezTo>
                  <a:pt x="220" y="211"/>
                  <a:pt x="220" y="216"/>
                  <a:pt x="218" y="218"/>
                </a:cubicBezTo>
                <a:cubicBezTo>
                  <a:pt x="215" y="221"/>
                  <a:pt x="211" y="221"/>
                  <a:pt x="209" y="218"/>
                </a:cubicBezTo>
                <a:cubicBezTo>
                  <a:pt x="191" y="201"/>
                  <a:pt x="191" y="201"/>
                  <a:pt x="191" y="201"/>
                </a:cubicBezTo>
                <a:close/>
                <a:moveTo>
                  <a:pt x="191" y="71"/>
                </a:moveTo>
                <a:cubicBezTo>
                  <a:pt x="191" y="55"/>
                  <a:pt x="191" y="55"/>
                  <a:pt x="191" y="55"/>
                </a:cubicBezTo>
                <a:cubicBezTo>
                  <a:pt x="209" y="38"/>
                  <a:pt x="209" y="38"/>
                  <a:pt x="209" y="38"/>
                </a:cubicBezTo>
                <a:cubicBezTo>
                  <a:pt x="211" y="35"/>
                  <a:pt x="215" y="35"/>
                  <a:pt x="218" y="38"/>
                </a:cubicBezTo>
                <a:cubicBezTo>
                  <a:pt x="220" y="40"/>
                  <a:pt x="220" y="44"/>
                  <a:pt x="218" y="47"/>
                </a:cubicBezTo>
                <a:cubicBezTo>
                  <a:pt x="196" y="69"/>
                  <a:pt x="196" y="69"/>
                  <a:pt x="196" y="69"/>
                </a:cubicBezTo>
                <a:cubicBezTo>
                  <a:pt x="196" y="69"/>
                  <a:pt x="196" y="69"/>
                  <a:pt x="196" y="69"/>
                </a:cubicBezTo>
                <a:cubicBezTo>
                  <a:pt x="194" y="71"/>
                  <a:pt x="193" y="71"/>
                  <a:pt x="191" y="71"/>
                </a:cubicBezTo>
                <a:close/>
                <a:moveTo>
                  <a:pt x="249" y="121"/>
                </a:moveTo>
                <a:cubicBezTo>
                  <a:pt x="249" y="121"/>
                  <a:pt x="249" y="121"/>
                  <a:pt x="249" y="121"/>
                </a:cubicBezTo>
                <a:cubicBezTo>
                  <a:pt x="217" y="121"/>
                  <a:pt x="217" y="121"/>
                  <a:pt x="217" y="121"/>
                </a:cubicBezTo>
                <a:cubicBezTo>
                  <a:pt x="214" y="121"/>
                  <a:pt x="211" y="124"/>
                  <a:pt x="211" y="128"/>
                </a:cubicBezTo>
                <a:cubicBezTo>
                  <a:pt x="211" y="132"/>
                  <a:pt x="214" y="134"/>
                  <a:pt x="217" y="134"/>
                </a:cubicBezTo>
                <a:cubicBezTo>
                  <a:pt x="249" y="134"/>
                  <a:pt x="249" y="134"/>
                  <a:pt x="249" y="134"/>
                </a:cubicBezTo>
                <a:cubicBezTo>
                  <a:pt x="252" y="134"/>
                  <a:pt x="255" y="132"/>
                  <a:pt x="255" y="128"/>
                </a:cubicBezTo>
                <a:cubicBezTo>
                  <a:pt x="255" y="124"/>
                  <a:pt x="252" y="121"/>
                  <a:pt x="249" y="121"/>
                </a:cubicBezTo>
                <a:close/>
                <a:moveTo>
                  <a:pt x="127" y="277"/>
                </a:moveTo>
                <a:cubicBezTo>
                  <a:pt x="132" y="277"/>
                  <a:pt x="132" y="277"/>
                  <a:pt x="132" y="277"/>
                </a:cubicBezTo>
                <a:cubicBezTo>
                  <a:pt x="151" y="277"/>
                  <a:pt x="167" y="262"/>
                  <a:pt x="167" y="242"/>
                </a:cubicBezTo>
                <a:cubicBezTo>
                  <a:pt x="167" y="186"/>
                  <a:pt x="167" y="186"/>
                  <a:pt x="167" y="186"/>
                </a:cubicBezTo>
                <a:cubicBezTo>
                  <a:pt x="177" y="179"/>
                  <a:pt x="186" y="169"/>
                  <a:pt x="191" y="158"/>
                </a:cubicBezTo>
                <a:cubicBezTo>
                  <a:pt x="191" y="98"/>
                  <a:pt x="191" y="98"/>
                  <a:pt x="191" y="98"/>
                </a:cubicBezTo>
                <a:cubicBezTo>
                  <a:pt x="180" y="74"/>
                  <a:pt x="156" y="57"/>
                  <a:pt x="127" y="57"/>
                </a:cubicBezTo>
                <a:cubicBezTo>
                  <a:pt x="127" y="72"/>
                  <a:pt x="127" y="72"/>
                  <a:pt x="127" y="72"/>
                </a:cubicBezTo>
                <a:cubicBezTo>
                  <a:pt x="143" y="72"/>
                  <a:pt x="157" y="78"/>
                  <a:pt x="167" y="88"/>
                </a:cubicBezTo>
                <a:cubicBezTo>
                  <a:pt x="177" y="98"/>
                  <a:pt x="183" y="112"/>
                  <a:pt x="183" y="128"/>
                </a:cubicBezTo>
                <a:cubicBezTo>
                  <a:pt x="183" y="148"/>
                  <a:pt x="172" y="166"/>
                  <a:pt x="156" y="176"/>
                </a:cubicBezTo>
                <a:cubicBezTo>
                  <a:pt x="156" y="176"/>
                  <a:pt x="156" y="176"/>
                  <a:pt x="156" y="176"/>
                </a:cubicBezTo>
                <a:cubicBezTo>
                  <a:pt x="154" y="177"/>
                  <a:pt x="153" y="180"/>
                  <a:pt x="153" y="182"/>
                </a:cubicBezTo>
                <a:cubicBezTo>
                  <a:pt x="153" y="214"/>
                  <a:pt x="153" y="214"/>
                  <a:pt x="153" y="214"/>
                </a:cubicBezTo>
                <a:cubicBezTo>
                  <a:pt x="127" y="214"/>
                  <a:pt x="127" y="214"/>
                  <a:pt x="127" y="214"/>
                </a:cubicBezTo>
                <a:cubicBezTo>
                  <a:pt x="127" y="277"/>
                  <a:pt x="127" y="277"/>
                  <a:pt x="127" y="277"/>
                </a:cubicBezTo>
                <a:close/>
                <a:moveTo>
                  <a:pt x="191" y="55"/>
                </a:moveTo>
                <a:cubicBezTo>
                  <a:pt x="191" y="71"/>
                  <a:pt x="191" y="71"/>
                  <a:pt x="191" y="71"/>
                </a:cubicBezTo>
                <a:cubicBezTo>
                  <a:pt x="189" y="71"/>
                  <a:pt x="188" y="71"/>
                  <a:pt x="186" y="69"/>
                </a:cubicBezTo>
                <a:cubicBezTo>
                  <a:pt x="184" y="67"/>
                  <a:pt x="184" y="63"/>
                  <a:pt x="186" y="60"/>
                </a:cubicBezTo>
                <a:cubicBezTo>
                  <a:pt x="191" y="55"/>
                  <a:pt x="191" y="55"/>
                  <a:pt x="191" y="55"/>
                </a:cubicBezTo>
                <a:close/>
                <a:moveTo>
                  <a:pt x="191" y="185"/>
                </a:moveTo>
                <a:cubicBezTo>
                  <a:pt x="191" y="201"/>
                  <a:pt x="191" y="201"/>
                  <a:pt x="191" y="201"/>
                </a:cubicBezTo>
                <a:cubicBezTo>
                  <a:pt x="186" y="196"/>
                  <a:pt x="186" y="196"/>
                  <a:pt x="186" y="196"/>
                </a:cubicBezTo>
                <a:cubicBezTo>
                  <a:pt x="184" y="193"/>
                  <a:pt x="184" y="189"/>
                  <a:pt x="186" y="187"/>
                </a:cubicBezTo>
                <a:cubicBezTo>
                  <a:pt x="188" y="185"/>
                  <a:pt x="189" y="185"/>
                  <a:pt x="191" y="185"/>
                </a:cubicBezTo>
                <a:close/>
                <a:moveTo>
                  <a:pt x="127" y="45"/>
                </a:moveTo>
                <a:cubicBezTo>
                  <a:pt x="127" y="0"/>
                  <a:pt x="127" y="0"/>
                  <a:pt x="127" y="0"/>
                </a:cubicBezTo>
                <a:cubicBezTo>
                  <a:pt x="127" y="0"/>
                  <a:pt x="128" y="0"/>
                  <a:pt x="128" y="0"/>
                </a:cubicBezTo>
                <a:cubicBezTo>
                  <a:pt x="131" y="0"/>
                  <a:pt x="134" y="3"/>
                  <a:pt x="134" y="7"/>
                </a:cubicBezTo>
                <a:cubicBezTo>
                  <a:pt x="134" y="38"/>
                  <a:pt x="134" y="38"/>
                  <a:pt x="134" y="38"/>
                </a:cubicBezTo>
                <a:cubicBezTo>
                  <a:pt x="134" y="42"/>
                  <a:pt x="131" y="45"/>
                  <a:pt x="128" y="45"/>
                </a:cubicBezTo>
                <a:cubicBezTo>
                  <a:pt x="128" y="45"/>
                  <a:pt x="128" y="45"/>
                  <a:pt x="128" y="45"/>
                </a:cubicBezTo>
                <a:cubicBezTo>
                  <a:pt x="128" y="45"/>
                  <a:pt x="127" y="45"/>
                  <a:pt x="127" y="45"/>
                </a:cubicBezTo>
                <a:close/>
                <a:moveTo>
                  <a:pt x="127" y="57"/>
                </a:moveTo>
                <a:cubicBezTo>
                  <a:pt x="99" y="57"/>
                  <a:pt x="75" y="74"/>
                  <a:pt x="64" y="97"/>
                </a:cubicBezTo>
                <a:cubicBezTo>
                  <a:pt x="64" y="159"/>
                  <a:pt x="64" y="159"/>
                  <a:pt x="64" y="159"/>
                </a:cubicBezTo>
                <a:cubicBezTo>
                  <a:pt x="70" y="170"/>
                  <a:pt x="78" y="180"/>
                  <a:pt x="89" y="187"/>
                </a:cubicBezTo>
                <a:cubicBezTo>
                  <a:pt x="89" y="242"/>
                  <a:pt x="89" y="242"/>
                  <a:pt x="89" y="242"/>
                </a:cubicBezTo>
                <a:cubicBezTo>
                  <a:pt x="89" y="262"/>
                  <a:pt x="104" y="277"/>
                  <a:pt x="124" y="277"/>
                </a:cubicBezTo>
                <a:cubicBezTo>
                  <a:pt x="127" y="277"/>
                  <a:pt x="127" y="277"/>
                  <a:pt x="127" y="277"/>
                </a:cubicBezTo>
                <a:cubicBezTo>
                  <a:pt x="127" y="214"/>
                  <a:pt x="127" y="214"/>
                  <a:pt x="127" y="214"/>
                </a:cubicBezTo>
                <a:cubicBezTo>
                  <a:pt x="103" y="214"/>
                  <a:pt x="103" y="214"/>
                  <a:pt x="103" y="214"/>
                </a:cubicBezTo>
                <a:cubicBezTo>
                  <a:pt x="103" y="183"/>
                  <a:pt x="103" y="183"/>
                  <a:pt x="103" y="183"/>
                </a:cubicBezTo>
                <a:cubicBezTo>
                  <a:pt x="103" y="180"/>
                  <a:pt x="102" y="178"/>
                  <a:pt x="100" y="176"/>
                </a:cubicBezTo>
                <a:cubicBezTo>
                  <a:pt x="83" y="167"/>
                  <a:pt x="71" y="149"/>
                  <a:pt x="71" y="128"/>
                </a:cubicBezTo>
                <a:cubicBezTo>
                  <a:pt x="71" y="112"/>
                  <a:pt x="78" y="98"/>
                  <a:pt x="88" y="88"/>
                </a:cubicBezTo>
                <a:cubicBezTo>
                  <a:pt x="98" y="78"/>
                  <a:pt x="112" y="72"/>
                  <a:pt x="127" y="72"/>
                </a:cubicBezTo>
                <a:cubicBezTo>
                  <a:pt x="127" y="72"/>
                  <a:pt x="127" y="72"/>
                  <a:pt x="127" y="72"/>
                </a:cubicBezTo>
                <a:cubicBezTo>
                  <a:pt x="127" y="57"/>
                  <a:pt x="127" y="57"/>
                  <a:pt x="127" y="57"/>
                </a:cubicBezTo>
                <a:cubicBezTo>
                  <a:pt x="127" y="57"/>
                  <a:pt x="127" y="57"/>
                  <a:pt x="127" y="57"/>
                </a:cubicBezTo>
                <a:close/>
                <a:moveTo>
                  <a:pt x="127" y="0"/>
                </a:moveTo>
                <a:cubicBezTo>
                  <a:pt x="127" y="45"/>
                  <a:pt x="127" y="45"/>
                  <a:pt x="127" y="45"/>
                </a:cubicBezTo>
                <a:cubicBezTo>
                  <a:pt x="124" y="45"/>
                  <a:pt x="121" y="42"/>
                  <a:pt x="121" y="38"/>
                </a:cubicBezTo>
                <a:cubicBezTo>
                  <a:pt x="121" y="7"/>
                  <a:pt x="121" y="7"/>
                  <a:pt x="121" y="7"/>
                </a:cubicBezTo>
                <a:cubicBezTo>
                  <a:pt x="121" y="4"/>
                  <a:pt x="124" y="1"/>
                  <a:pt x="127" y="0"/>
                </a:cubicBezTo>
                <a:close/>
                <a:moveTo>
                  <a:pt x="64" y="201"/>
                </a:moveTo>
                <a:cubicBezTo>
                  <a:pt x="64" y="185"/>
                  <a:pt x="64" y="185"/>
                  <a:pt x="64" y="185"/>
                </a:cubicBezTo>
                <a:cubicBezTo>
                  <a:pt x="66" y="185"/>
                  <a:pt x="68" y="185"/>
                  <a:pt x="69" y="187"/>
                </a:cubicBezTo>
                <a:cubicBezTo>
                  <a:pt x="72" y="189"/>
                  <a:pt x="72" y="193"/>
                  <a:pt x="69" y="196"/>
                </a:cubicBezTo>
                <a:cubicBezTo>
                  <a:pt x="64" y="201"/>
                  <a:pt x="64" y="201"/>
                  <a:pt x="64" y="201"/>
                </a:cubicBezTo>
                <a:close/>
                <a:moveTo>
                  <a:pt x="64" y="71"/>
                </a:moveTo>
                <a:cubicBezTo>
                  <a:pt x="64" y="55"/>
                  <a:pt x="64" y="55"/>
                  <a:pt x="64" y="55"/>
                </a:cubicBezTo>
                <a:cubicBezTo>
                  <a:pt x="69" y="60"/>
                  <a:pt x="69" y="60"/>
                  <a:pt x="69" y="60"/>
                </a:cubicBezTo>
                <a:cubicBezTo>
                  <a:pt x="72" y="63"/>
                  <a:pt x="72" y="67"/>
                  <a:pt x="69" y="69"/>
                </a:cubicBezTo>
                <a:cubicBezTo>
                  <a:pt x="68" y="71"/>
                  <a:pt x="66" y="71"/>
                  <a:pt x="64" y="71"/>
                </a:cubicBezTo>
                <a:close/>
                <a:moveTo>
                  <a:pt x="64" y="97"/>
                </a:moveTo>
                <a:cubicBezTo>
                  <a:pt x="59" y="106"/>
                  <a:pt x="57" y="117"/>
                  <a:pt x="57" y="128"/>
                </a:cubicBezTo>
                <a:cubicBezTo>
                  <a:pt x="57" y="139"/>
                  <a:pt x="59" y="149"/>
                  <a:pt x="64" y="159"/>
                </a:cubicBezTo>
                <a:cubicBezTo>
                  <a:pt x="64" y="97"/>
                  <a:pt x="64" y="97"/>
                  <a:pt x="64" y="97"/>
                </a:cubicBezTo>
                <a:close/>
                <a:moveTo>
                  <a:pt x="64" y="55"/>
                </a:moveTo>
                <a:cubicBezTo>
                  <a:pt x="64" y="71"/>
                  <a:pt x="64" y="71"/>
                  <a:pt x="64" y="71"/>
                </a:cubicBezTo>
                <a:cubicBezTo>
                  <a:pt x="62" y="71"/>
                  <a:pt x="61" y="70"/>
                  <a:pt x="60" y="69"/>
                </a:cubicBezTo>
                <a:cubicBezTo>
                  <a:pt x="60" y="69"/>
                  <a:pt x="60" y="69"/>
                  <a:pt x="60" y="69"/>
                </a:cubicBezTo>
                <a:cubicBezTo>
                  <a:pt x="38" y="47"/>
                  <a:pt x="38" y="47"/>
                  <a:pt x="38" y="47"/>
                </a:cubicBezTo>
                <a:cubicBezTo>
                  <a:pt x="35" y="44"/>
                  <a:pt x="35" y="40"/>
                  <a:pt x="38" y="38"/>
                </a:cubicBezTo>
                <a:cubicBezTo>
                  <a:pt x="40" y="35"/>
                  <a:pt x="44" y="35"/>
                  <a:pt x="47" y="38"/>
                </a:cubicBezTo>
                <a:cubicBezTo>
                  <a:pt x="64" y="55"/>
                  <a:pt x="64" y="55"/>
                  <a:pt x="64" y="55"/>
                </a:cubicBezTo>
                <a:close/>
                <a:moveTo>
                  <a:pt x="64" y="185"/>
                </a:moveTo>
                <a:cubicBezTo>
                  <a:pt x="64" y="201"/>
                  <a:pt x="64" y="201"/>
                  <a:pt x="64" y="201"/>
                </a:cubicBezTo>
                <a:cubicBezTo>
                  <a:pt x="47" y="218"/>
                  <a:pt x="47" y="218"/>
                  <a:pt x="47" y="218"/>
                </a:cubicBezTo>
                <a:cubicBezTo>
                  <a:pt x="44" y="221"/>
                  <a:pt x="40" y="221"/>
                  <a:pt x="38" y="218"/>
                </a:cubicBezTo>
                <a:cubicBezTo>
                  <a:pt x="35" y="216"/>
                  <a:pt x="35" y="211"/>
                  <a:pt x="38" y="209"/>
                </a:cubicBezTo>
                <a:cubicBezTo>
                  <a:pt x="60" y="187"/>
                  <a:pt x="60" y="187"/>
                  <a:pt x="60" y="187"/>
                </a:cubicBezTo>
                <a:cubicBezTo>
                  <a:pt x="60" y="187"/>
                  <a:pt x="60" y="187"/>
                  <a:pt x="60" y="187"/>
                </a:cubicBezTo>
                <a:cubicBezTo>
                  <a:pt x="61" y="185"/>
                  <a:pt x="62" y="185"/>
                  <a:pt x="64" y="185"/>
                </a:cubicBezTo>
                <a:close/>
                <a:moveTo>
                  <a:pt x="45" y="128"/>
                </a:moveTo>
                <a:cubicBezTo>
                  <a:pt x="45" y="128"/>
                  <a:pt x="45" y="128"/>
                  <a:pt x="45" y="128"/>
                </a:cubicBezTo>
                <a:cubicBezTo>
                  <a:pt x="45" y="124"/>
                  <a:pt x="42" y="121"/>
                  <a:pt x="38" y="121"/>
                </a:cubicBezTo>
                <a:cubicBezTo>
                  <a:pt x="7" y="121"/>
                  <a:pt x="7" y="121"/>
                  <a:pt x="7" y="121"/>
                </a:cubicBezTo>
                <a:cubicBezTo>
                  <a:pt x="3" y="121"/>
                  <a:pt x="0" y="124"/>
                  <a:pt x="0" y="128"/>
                </a:cubicBezTo>
                <a:cubicBezTo>
                  <a:pt x="0" y="132"/>
                  <a:pt x="3" y="134"/>
                  <a:pt x="7" y="134"/>
                </a:cubicBezTo>
                <a:cubicBezTo>
                  <a:pt x="38" y="134"/>
                  <a:pt x="38" y="134"/>
                  <a:pt x="38" y="134"/>
                </a:cubicBezTo>
                <a:cubicBezTo>
                  <a:pt x="42" y="134"/>
                  <a:pt x="45" y="132"/>
                  <a:pt x="45" y="128"/>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7" name="Freeform 57"/>
          <p:cNvSpPr>
            <a:spLocks noEditPoints="1"/>
          </p:cNvSpPr>
          <p:nvPr/>
        </p:nvSpPr>
        <p:spPr bwMode="auto">
          <a:xfrm>
            <a:off x="6776705" y="852478"/>
            <a:ext cx="396375" cy="389233"/>
          </a:xfrm>
          <a:custGeom>
            <a:avLst/>
            <a:gdLst>
              <a:gd name="T0" fmla="*/ 231 w 243"/>
              <a:gd name="T1" fmla="*/ 92 h 238"/>
              <a:gd name="T2" fmla="*/ 214 w 243"/>
              <a:gd name="T3" fmla="*/ 83 h 238"/>
              <a:gd name="T4" fmla="*/ 206 w 243"/>
              <a:gd name="T5" fmla="*/ 71 h 238"/>
              <a:gd name="T6" fmla="*/ 192 w 243"/>
              <a:gd name="T7" fmla="*/ 82 h 238"/>
              <a:gd name="T8" fmla="*/ 194 w 243"/>
              <a:gd name="T9" fmla="*/ 64 h 238"/>
              <a:gd name="T10" fmla="*/ 179 w 243"/>
              <a:gd name="T11" fmla="*/ 64 h 238"/>
              <a:gd name="T12" fmla="*/ 162 w 243"/>
              <a:gd name="T13" fmla="*/ 54 h 238"/>
              <a:gd name="T14" fmla="*/ 154 w 243"/>
              <a:gd name="T15" fmla="*/ 42 h 238"/>
              <a:gd name="T16" fmla="*/ 140 w 243"/>
              <a:gd name="T17" fmla="*/ 53 h 238"/>
              <a:gd name="T18" fmla="*/ 142 w 243"/>
              <a:gd name="T19" fmla="*/ 35 h 238"/>
              <a:gd name="T20" fmla="*/ 128 w 243"/>
              <a:gd name="T21" fmla="*/ 35 h 238"/>
              <a:gd name="T22" fmla="*/ 110 w 243"/>
              <a:gd name="T23" fmla="*/ 25 h 238"/>
              <a:gd name="T24" fmla="*/ 102 w 243"/>
              <a:gd name="T25" fmla="*/ 13 h 238"/>
              <a:gd name="T26" fmla="*/ 101 w 243"/>
              <a:gd name="T27" fmla="*/ 22 h 238"/>
              <a:gd name="T28" fmla="*/ 208 w 243"/>
              <a:gd name="T29" fmla="*/ 128 h 238"/>
              <a:gd name="T30" fmla="*/ 206 w 243"/>
              <a:gd name="T31" fmla="*/ 132 h 238"/>
              <a:gd name="T32" fmla="*/ 101 w 243"/>
              <a:gd name="T33" fmla="*/ 74 h 238"/>
              <a:gd name="T34" fmla="*/ 196 w 243"/>
              <a:gd name="T35" fmla="*/ 149 h 238"/>
              <a:gd name="T36" fmla="*/ 194 w 243"/>
              <a:gd name="T37" fmla="*/ 153 h 238"/>
              <a:gd name="T38" fmla="*/ 101 w 243"/>
              <a:gd name="T39" fmla="*/ 101 h 238"/>
              <a:gd name="T40" fmla="*/ 185 w 243"/>
              <a:gd name="T41" fmla="*/ 170 h 238"/>
              <a:gd name="T42" fmla="*/ 182 w 243"/>
              <a:gd name="T43" fmla="*/ 174 h 238"/>
              <a:gd name="T44" fmla="*/ 101 w 243"/>
              <a:gd name="T45" fmla="*/ 129 h 238"/>
              <a:gd name="T46" fmla="*/ 173 w 243"/>
              <a:gd name="T47" fmla="*/ 191 h 238"/>
              <a:gd name="T48" fmla="*/ 171 w 243"/>
              <a:gd name="T49" fmla="*/ 195 h 238"/>
              <a:gd name="T50" fmla="*/ 101 w 243"/>
              <a:gd name="T51" fmla="*/ 156 h 238"/>
              <a:gd name="T52" fmla="*/ 138 w 243"/>
              <a:gd name="T53" fmla="*/ 231 h 238"/>
              <a:gd name="T54" fmla="*/ 243 w 243"/>
              <a:gd name="T55" fmla="*/ 91 h 238"/>
              <a:gd name="T56" fmla="*/ 101 w 243"/>
              <a:gd name="T57" fmla="*/ 22 h 238"/>
              <a:gd name="T58" fmla="*/ 85 w 243"/>
              <a:gd name="T59" fmla="*/ 11 h 238"/>
              <a:gd name="T60" fmla="*/ 78 w 243"/>
              <a:gd name="T61" fmla="*/ 0 h 238"/>
              <a:gd name="T62" fmla="*/ 15 w 243"/>
              <a:gd name="T63" fmla="*/ 163 h 238"/>
              <a:gd name="T64" fmla="*/ 101 w 243"/>
              <a:gd name="T65" fmla="*/ 156 h 238"/>
              <a:gd name="T66" fmla="*/ 27 w 243"/>
              <a:gd name="T67" fmla="*/ 113 h 238"/>
              <a:gd name="T68" fmla="*/ 101 w 243"/>
              <a:gd name="T69" fmla="*/ 151 h 238"/>
              <a:gd name="T70" fmla="*/ 40 w 243"/>
              <a:gd name="T71" fmla="*/ 95 h 238"/>
              <a:gd name="T72" fmla="*/ 42 w 243"/>
              <a:gd name="T73" fmla="*/ 91 h 238"/>
              <a:gd name="T74" fmla="*/ 101 w 243"/>
              <a:gd name="T75" fmla="*/ 101 h 238"/>
              <a:gd name="T76" fmla="*/ 51 w 243"/>
              <a:gd name="T77" fmla="*/ 71 h 238"/>
              <a:gd name="T78" fmla="*/ 101 w 243"/>
              <a:gd name="T79" fmla="*/ 96 h 238"/>
              <a:gd name="T80" fmla="*/ 63 w 243"/>
              <a:gd name="T81" fmla="*/ 53 h 238"/>
              <a:gd name="T82" fmla="*/ 65 w 243"/>
              <a:gd name="T83" fmla="*/ 49 h 238"/>
              <a:gd name="T84" fmla="*/ 101 w 243"/>
              <a:gd name="T85" fmla="*/ 22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43" h="238">
                <a:moveTo>
                  <a:pt x="232" y="85"/>
                </a:moveTo>
                <a:cubicBezTo>
                  <a:pt x="233" y="87"/>
                  <a:pt x="233" y="90"/>
                  <a:pt x="231" y="92"/>
                </a:cubicBezTo>
                <a:cubicBezTo>
                  <a:pt x="229" y="97"/>
                  <a:pt x="223" y="99"/>
                  <a:pt x="218" y="96"/>
                </a:cubicBezTo>
                <a:cubicBezTo>
                  <a:pt x="213" y="94"/>
                  <a:pt x="212" y="88"/>
                  <a:pt x="214" y="83"/>
                </a:cubicBezTo>
                <a:cubicBezTo>
                  <a:pt x="216" y="81"/>
                  <a:pt x="218" y="79"/>
                  <a:pt x="220" y="78"/>
                </a:cubicBezTo>
                <a:cubicBezTo>
                  <a:pt x="206" y="71"/>
                  <a:pt x="206" y="71"/>
                  <a:pt x="206" y="71"/>
                </a:cubicBezTo>
                <a:cubicBezTo>
                  <a:pt x="207" y="73"/>
                  <a:pt x="207" y="76"/>
                  <a:pt x="205" y="78"/>
                </a:cubicBezTo>
                <a:cubicBezTo>
                  <a:pt x="203" y="83"/>
                  <a:pt x="197" y="84"/>
                  <a:pt x="192" y="82"/>
                </a:cubicBezTo>
                <a:cubicBezTo>
                  <a:pt x="188" y="79"/>
                  <a:pt x="186" y="73"/>
                  <a:pt x="188" y="69"/>
                </a:cubicBezTo>
                <a:cubicBezTo>
                  <a:pt x="190" y="66"/>
                  <a:pt x="192" y="65"/>
                  <a:pt x="194" y="64"/>
                </a:cubicBezTo>
                <a:cubicBezTo>
                  <a:pt x="180" y="56"/>
                  <a:pt x="180" y="56"/>
                  <a:pt x="180" y="56"/>
                </a:cubicBezTo>
                <a:cubicBezTo>
                  <a:pt x="181" y="59"/>
                  <a:pt x="181" y="61"/>
                  <a:pt x="179" y="64"/>
                </a:cubicBezTo>
                <a:cubicBezTo>
                  <a:pt x="177" y="68"/>
                  <a:pt x="171" y="70"/>
                  <a:pt x="166" y="67"/>
                </a:cubicBezTo>
                <a:cubicBezTo>
                  <a:pt x="161" y="65"/>
                  <a:pt x="160" y="59"/>
                  <a:pt x="162" y="54"/>
                </a:cubicBezTo>
                <a:cubicBezTo>
                  <a:pt x="164" y="52"/>
                  <a:pt x="166" y="50"/>
                  <a:pt x="168" y="50"/>
                </a:cubicBezTo>
                <a:cubicBezTo>
                  <a:pt x="154" y="42"/>
                  <a:pt x="154" y="42"/>
                  <a:pt x="154" y="42"/>
                </a:cubicBezTo>
                <a:cubicBezTo>
                  <a:pt x="155" y="44"/>
                  <a:pt x="155" y="47"/>
                  <a:pt x="153" y="49"/>
                </a:cubicBezTo>
                <a:cubicBezTo>
                  <a:pt x="151" y="54"/>
                  <a:pt x="145" y="56"/>
                  <a:pt x="140" y="53"/>
                </a:cubicBezTo>
                <a:cubicBezTo>
                  <a:pt x="136" y="50"/>
                  <a:pt x="134" y="45"/>
                  <a:pt x="136" y="40"/>
                </a:cubicBezTo>
                <a:cubicBezTo>
                  <a:pt x="138" y="37"/>
                  <a:pt x="140" y="36"/>
                  <a:pt x="142" y="35"/>
                </a:cubicBezTo>
                <a:cubicBezTo>
                  <a:pt x="128" y="28"/>
                  <a:pt x="128" y="28"/>
                  <a:pt x="128" y="28"/>
                </a:cubicBezTo>
                <a:cubicBezTo>
                  <a:pt x="129" y="30"/>
                  <a:pt x="129" y="33"/>
                  <a:pt x="128" y="35"/>
                </a:cubicBezTo>
                <a:cubicBezTo>
                  <a:pt x="125" y="40"/>
                  <a:pt x="119" y="41"/>
                  <a:pt x="114" y="39"/>
                </a:cubicBezTo>
                <a:cubicBezTo>
                  <a:pt x="110" y="36"/>
                  <a:pt x="108" y="30"/>
                  <a:pt x="110" y="25"/>
                </a:cubicBezTo>
                <a:cubicBezTo>
                  <a:pt x="112" y="23"/>
                  <a:pt x="114" y="22"/>
                  <a:pt x="116" y="21"/>
                </a:cubicBezTo>
                <a:cubicBezTo>
                  <a:pt x="102" y="13"/>
                  <a:pt x="102" y="13"/>
                  <a:pt x="102" y="13"/>
                </a:cubicBezTo>
                <a:cubicBezTo>
                  <a:pt x="103" y="16"/>
                  <a:pt x="103" y="18"/>
                  <a:pt x="102" y="21"/>
                </a:cubicBezTo>
                <a:cubicBezTo>
                  <a:pt x="101" y="21"/>
                  <a:pt x="101" y="22"/>
                  <a:pt x="101" y="22"/>
                </a:cubicBezTo>
                <a:cubicBezTo>
                  <a:pt x="101" y="69"/>
                  <a:pt x="101" y="69"/>
                  <a:pt x="101" y="69"/>
                </a:cubicBezTo>
                <a:cubicBezTo>
                  <a:pt x="208" y="128"/>
                  <a:pt x="208" y="128"/>
                  <a:pt x="208" y="128"/>
                </a:cubicBezTo>
                <a:cubicBezTo>
                  <a:pt x="209" y="129"/>
                  <a:pt x="209" y="130"/>
                  <a:pt x="209" y="131"/>
                </a:cubicBezTo>
                <a:cubicBezTo>
                  <a:pt x="208" y="132"/>
                  <a:pt x="207" y="133"/>
                  <a:pt x="206" y="132"/>
                </a:cubicBezTo>
                <a:cubicBezTo>
                  <a:pt x="206" y="132"/>
                  <a:pt x="206" y="132"/>
                  <a:pt x="206" y="132"/>
                </a:cubicBezTo>
                <a:cubicBezTo>
                  <a:pt x="101" y="74"/>
                  <a:pt x="101" y="74"/>
                  <a:pt x="101" y="74"/>
                </a:cubicBezTo>
                <a:cubicBezTo>
                  <a:pt x="101" y="96"/>
                  <a:pt x="101" y="96"/>
                  <a:pt x="101" y="96"/>
                </a:cubicBezTo>
                <a:cubicBezTo>
                  <a:pt x="196" y="149"/>
                  <a:pt x="196" y="149"/>
                  <a:pt x="196" y="149"/>
                </a:cubicBezTo>
                <a:cubicBezTo>
                  <a:pt x="197" y="150"/>
                  <a:pt x="198" y="151"/>
                  <a:pt x="197" y="152"/>
                </a:cubicBezTo>
                <a:cubicBezTo>
                  <a:pt x="197" y="153"/>
                  <a:pt x="195" y="154"/>
                  <a:pt x="194" y="153"/>
                </a:cubicBezTo>
                <a:cubicBezTo>
                  <a:pt x="194" y="153"/>
                  <a:pt x="194" y="153"/>
                  <a:pt x="194" y="153"/>
                </a:cubicBezTo>
                <a:cubicBezTo>
                  <a:pt x="101" y="101"/>
                  <a:pt x="101" y="101"/>
                  <a:pt x="101" y="101"/>
                </a:cubicBezTo>
                <a:cubicBezTo>
                  <a:pt x="101" y="124"/>
                  <a:pt x="101" y="124"/>
                  <a:pt x="101" y="124"/>
                </a:cubicBezTo>
                <a:cubicBezTo>
                  <a:pt x="185" y="170"/>
                  <a:pt x="185" y="170"/>
                  <a:pt x="185" y="170"/>
                </a:cubicBezTo>
                <a:cubicBezTo>
                  <a:pt x="186" y="171"/>
                  <a:pt x="186" y="172"/>
                  <a:pt x="186" y="173"/>
                </a:cubicBezTo>
                <a:cubicBezTo>
                  <a:pt x="185" y="174"/>
                  <a:pt x="184" y="175"/>
                  <a:pt x="182" y="174"/>
                </a:cubicBezTo>
                <a:cubicBezTo>
                  <a:pt x="182" y="174"/>
                  <a:pt x="182" y="174"/>
                  <a:pt x="182" y="174"/>
                </a:cubicBezTo>
                <a:cubicBezTo>
                  <a:pt x="101" y="129"/>
                  <a:pt x="101" y="129"/>
                  <a:pt x="101" y="129"/>
                </a:cubicBezTo>
                <a:cubicBezTo>
                  <a:pt x="101" y="151"/>
                  <a:pt x="101" y="151"/>
                  <a:pt x="101" y="151"/>
                </a:cubicBezTo>
                <a:cubicBezTo>
                  <a:pt x="173" y="191"/>
                  <a:pt x="173" y="191"/>
                  <a:pt x="173" y="191"/>
                </a:cubicBezTo>
                <a:cubicBezTo>
                  <a:pt x="174" y="192"/>
                  <a:pt x="174" y="193"/>
                  <a:pt x="174" y="194"/>
                </a:cubicBezTo>
                <a:cubicBezTo>
                  <a:pt x="173" y="196"/>
                  <a:pt x="172" y="196"/>
                  <a:pt x="171" y="195"/>
                </a:cubicBezTo>
                <a:cubicBezTo>
                  <a:pt x="171" y="195"/>
                  <a:pt x="171" y="195"/>
                  <a:pt x="171" y="195"/>
                </a:cubicBezTo>
                <a:cubicBezTo>
                  <a:pt x="101" y="156"/>
                  <a:pt x="101" y="156"/>
                  <a:pt x="101" y="156"/>
                </a:cubicBezTo>
                <a:cubicBezTo>
                  <a:pt x="101" y="210"/>
                  <a:pt x="101" y="210"/>
                  <a:pt x="101" y="210"/>
                </a:cubicBezTo>
                <a:cubicBezTo>
                  <a:pt x="138" y="231"/>
                  <a:pt x="138" y="231"/>
                  <a:pt x="138" y="231"/>
                </a:cubicBezTo>
                <a:cubicBezTo>
                  <a:pt x="150" y="238"/>
                  <a:pt x="164" y="233"/>
                  <a:pt x="171" y="222"/>
                </a:cubicBezTo>
                <a:cubicBezTo>
                  <a:pt x="243" y="91"/>
                  <a:pt x="243" y="91"/>
                  <a:pt x="243" y="91"/>
                </a:cubicBezTo>
                <a:lnTo>
                  <a:pt x="232" y="85"/>
                </a:lnTo>
                <a:close/>
                <a:moveTo>
                  <a:pt x="101" y="22"/>
                </a:moveTo>
                <a:cubicBezTo>
                  <a:pt x="98" y="26"/>
                  <a:pt x="93" y="27"/>
                  <a:pt x="88" y="24"/>
                </a:cubicBezTo>
                <a:cubicBezTo>
                  <a:pt x="84" y="22"/>
                  <a:pt x="82" y="16"/>
                  <a:pt x="85" y="11"/>
                </a:cubicBezTo>
                <a:cubicBezTo>
                  <a:pt x="86" y="9"/>
                  <a:pt x="88" y="7"/>
                  <a:pt x="90" y="6"/>
                </a:cubicBezTo>
                <a:cubicBezTo>
                  <a:pt x="78" y="0"/>
                  <a:pt x="78" y="0"/>
                  <a:pt x="78" y="0"/>
                </a:cubicBezTo>
                <a:cubicBezTo>
                  <a:pt x="6" y="130"/>
                  <a:pt x="6" y="130"/>
                  <a:pt x="6" y="130"/>
                </a:cubicBezTo>
                <a:cubicBezTo>
                  <a:pt x="0" y="142"/>
                  <a:pt x="4" y="157"/>
                  <a:pt x="15" y="163"/>
                </a:cubicBezTo>
                <a:cubicBezTo>
                  <a:pt x="101" y="210"/>
                  <a:pt x="101" y="210"/>
                  <a:pt x="101" y="210"/>
                </a:cubicBezTo>
                <a:cubicBezTo>
                  <a:pt x="101" y="156"/>
                  <a:pt x="101" y="156"/>
                  <a:pt x="101" y="156"/>
                </a:cubicBezTo>
                <a:cubicBezTo>
                  <a:pt x="28" y="116"/>
                  <a:pt x="28" y="116"/>
                  <a:pt x="28" y="116"/>
                </a:cubicBezTo>
                <a:cubicBezTo>
                  <a:pt x="27" y="116"/>
                  <a:pt x="27" y="114"/>
                  <a:pt x="27" y="113"/>
                </a:cubicBezTo>
                <a:cubicBezTo>
                  <a:pt x="28" y="112"/>
                  <a:pt x="29" y="112"/>
                  <a:pt x="30" y="112"/>
                </a:cubicBezTo>
                <a:cubicBezTo>
                  <a:pt x="101" y="151"/>
                  <a:pt x="101" y="151"/>
                  <a:pt x="101" y="151"/>
                </a:cubicBezTo>
                <a:cubicBezTo>
                  <a:pt x="101" y="129"/>
                  <a:pt x="101" y="129"/>
                  <a:pt x="101" y="129"/>
                </a:cubicBezTo>
                <a:cubicBezTo>
                  <a:pt x="40" y="95"/>
                  <a:pt x="40" y="95"/>
                  <a:pt x="40" y="95"/>
                </a:cubicBezTo>
                <a:cubicBezTo>
                  <a:pt x="39" y="95"/>
                  <a:pt x="38" y="93"/>
                  <a:pt x="39" y="92"/>
                </a:cubicBezTo>
                <a:cubicBezTo>
                  <a:pt x="40" y="91"/>
                  <a:pt x="41" y="91"/>
                  <a:pt x="42" y="91"/>
                </a:cubicBezTo>
                <a:cubicBezTo>
                  <a:pt x="101" y="124"/>
                  <a:pt x="101" y="124"/>
                  <a:pt x="101" y="124"/>
                </a:cubicBezTo>
                <a:cubicBezTo>
                  <a:pt x="101" y="101"/>
                  <a:pt x="101" y="101"/>
                  <a:pt x="101" y="101"/>
                </a:cubicBezTo>
                <a:cubicBezTo>
                  <a:pt x="51" y="74"/>
                  <a:pt x="51" y="74"/>
                  <a:pt x="51" y="74"/>
                </a:cubicBezTo>
                <a:cubicBezTo>
                  <a:pt x="50" y="74"/>
                  <a:pt x="50" y="72"/>
                  <a:pt x="51" y="71"/>
                </a:cubicBezTo>
                <a:cubicBezTo>
                  <a:pt x="51" y="70"/>
                  <a:pt x="53" y="70"/>
                  <a:pt x="54" y="70"/>
                </a:cubicBezTo>
                <a:cubicBezTo>
                  <a:pt x="101" y="96"/>
                  <a:pt x="101" y="96"/>
                  <a:pt x="101" y="96"/>
                </a:cubicBezTo>
                <a:cubicBezTo>
                  <a:pt x="101" y="74"/>
                  <a:pt x="101" y="74"/>
                  <a:pt x="101" y="74"/>
                </a:cubicBezTo>
                <a:cubicBezTo>
                  <a:pt x="63" y="53"/>
                  <a:pt x="63" y="53"/>
                  <a:pt x="63" y="53"/>
                </a:cubicBezTo>
                <a:cubicBezTo>
                  <a:pt x="62" y="53"/>
                  <a:pt x="62" y="51"/>
                  <a:pt x="62" y="50"/>
                </a:cubicBezTo>
                <a:cubicBezTo>
                  <a:pt x="63" y="49"/>
                  <a:pt x="64" y="49"/>
                  <a:pt x="65" y="49"/>
                </a:cubicBezTo>
                <a:cubicBezTo>
                  <a:pt x="101" y="69"/>
                  <a:pt x="101" y="69"/>
                  <a:pt x="101" y="69"/>
                </a:cubicBezTo>
                <a:lnTo>
                  <a:pt x="101" y="22"/>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8" name="Freeform 58"/>
          <p:cNvSpPr>
            <a:spLocks noEditPoints="1"/>
          </p:cNvSpPr>
          <p:nvPr/>
        </p:nvSpPr>
        <p:spPr bwMode="auto">
          <a:xfrm>
            <a:off x="5376514" y="2476273"/>
            <a:ext cx="385662" cy="390423"/>
          </a:xfrm>
          <a:custGeom>
            <a:avLst/>
            <a:gdLst>
              <a:gd name="T0" fmla="*/ 189 w 236"/>
              <a:gd name="T1" fmla="*/ 60 h 239"/>
              <a:gd name="T2" fmla="*/ 196 w 236"/>
              <a:gd name="T3" fmla="*/ 122 h 239"/>
              <a:gd name="T4" fmla="*/ 198 w 236"/>
              <a:gd name="T5" fmla="*/ 136 h 239"/>
              <a:gd name="T6" fmla="*/ 208 w 236"/>
              <a:gd name="T7" fmla="*/ 157 h 239"/>
              <a:gd name="T8" fmla="*/ 189 w 236"/>
              <a:gd name="T9" fmla="*/ 195 h 239"/>
              <a:gd name="T10" fmla="*/ 168 w 236"/>
              <a:gd name="T11" fmla="*/ 156 h 239"/>
              <a:gd name="T12" fmla="*/ 168 w 236"/>
              <a:gd name="T13" fmla="*/ 78 h 239"/>
              <a:gd name="T14" fmla="*/ 182 w 236"/>
              <a:gd name="T15" fmla="*/ 92 h 239"/>
              <a:gd name="T16" fmla="*/ 185 w 236"/>
              <a:gd name="T17" fmla="*/ 107 h 239"/>
              <a:gd name="T18" fmla="*/ 189 w 236"/>
              <a:gd name="T19" fmla="*/ 141 h 239"/>
              <a:gd name="T20" fmla="*/ 189 w 236"/>
              <a:gd name="T21" fmla="*/ 130 h 239"/>
              <a:gd name="T22" fmla="*/ 168 w 236"/>
              <a:gd name="T23" fmla="*/ 155 h 239"/>
              <a:gd name="T24" fmla="*/ 160 w 236"/>
              <a:gd name="T25" fmla="*/ 138 h 239"/>
              <a:gd name="T26" fmla="*/ 165 w 236"/>
              <a:gd name="T27" fmla="*/ 172 h 239"/>
              <a:gd name="T28" fmla="*/ 168 w 236"/>
              <a:gd name="T29" fmla="*/ 16 h 239"/>
              <a:gd name="T30" fmla="*/ 163 w 236"/>
              <a:gd name="T31" fmla="*/ 49 h 239"/>
              <a:gd name="T32" fmla="*/ 168 w 236"/>
              <a:gd name="T33" fmla="*/ 78 h 239"/>
              <a:gd name="T34" fmla="*/ 159 w 236"/>
              <a:gd name="T35" fmla="*/ 118 h 239"/>
              <a:gd name="T36" fmla="*/ 159 w 236"/>
              <a:gd name="T37" fmla="*/ 209 h 239"/>
              <a:gd name="T38" fmla="*/ 159 w 236"/>
              <a:gd name="T39" fmla="*/ 5 h 239"/>
              <a:gd name="T40" fmla="*/ 159 w 236"/>
              <a:gd name="T41" fmla="*/ 40 h 239"/>
              <a:gd name="T42" fmla="*/ 144 w 236"/>
              <a:gd name="T43" fmla="*/ 89 h 239"/>
              <a:gd name="T44" fmla="*/ 159 w 236"/>
              <a:gd name="T45" fmla="*/ 108 h 239"/>
              <a:gd name="T46" fmla="*/ 159 w 236"/>
              <a:gd name="T47" fmla="*/ 136 h 239"/>
              <a:gd name="T48" fmla="*/ 144 w 236"/>
              <a:gd name="T49" fmla="*/ 162 h 239"/>
              <a:gd name="T50" fmla="*/ 151 w 236"/>
              <a:gd name="T51" fmla="*/ 143 h 239"/>
              <a:gd name="T52" fmla="*/ 146 w 236"/>
              <a:gd name="T53" fmla="*/ 109 h 239"/>
              <a:gd name="T54" fmla="*/ 123 w 236"/>
              <a:gd name="T55" fmla="*/ 7 h 239"/>
              <a:gd name="T56" fmla="*/ 144 w 236"/>
              <a:gd name="T57" fmla="*/ 0 h 239"/>
              <a:gd name="T58" fmla="*/ 144 w 236"/>
              <a:gd name="T59" fmla="*/ 187 h 239"/>
              <a:gd name="T60" fmla="*/ 123 w 236"/>
              <a:gd name="T61" fmla="*/ 225 h 239"/>
              <a:gd name="T62" fmla="*/ 140 w 236"/>
              <a:gd name="T63" fmla="*/ 96 h 239"/>
              <a:gd name="T64" fmla="*/ 123 w 236"/>
              <a:gd name="T65" fmla="*/ 135 h 239"/>
              <a:gd name="T66" fmla="*/ 137 w 236"/>
              <a:gd name="T67" fmla="*/ 113 h 239"/>
              <a:gd name="T68" fmla="*/ 123 w 236"/>
              <a:gd name="T69" fmla="*/ 82 h 239"/>
              <a:gd name="T70" fmla="*/ 125 w 236"/>
              <a:gd name="T71" fmla="*/ 171 h 239"/>
              <a:gd name="T72" fmla="*/ 123 w 236"/>
              <a:gd name="T73" fmla="*/ 7 h 239"/>
              <a:gd name="T74" fmla="*/ 123 w 236"/>
              <a:gd name="T75" fmla="*/ 7 h 239"/>
              <a:gd name="T76" fmla="*/ 123 w 236"/>
              <a:gd name="T77" fmla="*/ 177 h 239"/>
              <a:gd name="T78" fmla="*/ 121 w 236"/>
              <a:gd name="T79" fmla="*/ 162 h 239"/>
              <a:gd name="T80" fmla="*/ 123 w 236"/>
              <a:gd name="T81" fmla="*/ 135 h 239"/>
              <a:gd name="T82" fmla="*/ 99 w 236"/>
              <a:gd name="T83" fmla="*/ 124 h 239"/>
              <a:gd name="T84" fmla="*/ 106 w 236"/>
              <a:gd name="T85" fmla="*/ 164 h 239"/>
              <a:gd name="T86" fmla="*/ 108 w 236"/>
              <a:gd name="T87" fmla="*/ 179 h 239"/>
              <a:gd name="T88" fmla="*/ 118 w 236"/>
              <a:gd name="T89" fmla="*/ 199 h 239"/>
              <a:gd name="T90" fmla="*/ 123 w 236"/>
              <a:gd name="T91" fmla="*/ 99 h 239"/>
              <a:gd name="T92" fmla="*/ 99 w 236"/>
              <a:gd name="T93" fmla="*/ 18 h 239"/>
              <a:gd name="T94" fmla="*/ 99 w 236"/>
              <a:gd name="T95" fmla="*/ 18 h 239"/>
              <a:gd name="T96" fmla="*/ 89 w 236"/>
              <a:gd name="T97" fmla="*/ 212 h 239"/>
              <a:gd name="T98" fmla="*/ 99 w 236"/>
              <a:gd name="T99" fmla="*/ 183 h 239"/>
              <a:gd name="T100" fmla="*/ 71 w 236"/>
              <a:gd name="T101" fmla="*/ 227 h 239"/>
              <a:gd name="T102" fmla="*/ 95 w 236"/>
              <a:gd name="T103" fmla="*/ 117 h 239"/>
              <a:gd name="T104" fmla="*/ 71 w 236"/>
              <a:gd name="T105" fmla="*/ 160 h 239"/>
              <a:gd name="T106" fmla="*/ 92 w 236"/>
              <a:gd name="T107" fmla="*/ 134 h 239"/>
              <a:gd name="T108" fmla="*/ 71 w 236"/>
              <a:gd name="T109" fmla="*/ 107 h 239"/>
              <a:gd name="T110" fmla="*/ 7 w 236"/>
              <a:gd name="T111" fmla="*/ 91 h 239"/>
              <a:gd name="T112" fmla="*/ 70 w 236"/>
              <a:gd name="T113" fmla="*/ 181 h 239"/>
              <a:gd name="T114" fmla="*/ 71 w 236"/>
              <a:gd name="T115" fmla="*/ 149 h 239"/>
              <a:gd name="T116" fmla="*/ 52 w 236"/>
              <a:gd name="T117" fmla="*/ 133 h 239"/>
              <a:gd name="T118" fmla="*/ 35 w 236"/>
              <a:gd name="T119" fmla="*/ 109 h 239"/>
              <a:gd name="T120" fmla="*/ 71 w 236"/>
              <a:gd name="T121" fmla="*/ 31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6" h="239">
                <a:moveTo>
                  <a:pt x="189" y="195"/>
                </a:moveTo>
                <a:cubicBezTo>
                  <a:pt x="216" y="182"/>
                  <a:pt x="216" y="182"/>
                  <a:pt x="216" y="182"/>
                </a:cubicBezTo>
                <a:cubicBezTo>
                  <a:pt x="230" y="176"/>
                  <a:pt x="236" y="159"/>
                  <a:pt x="229" y="146"/>
                </a:cubicBezTo>
                <a:cubicBezTo>
                  <a:pt x="189" y="60"/>
                  <a:pt x="189" y="60"/>
                  <a:pt x="189" y="60"/>
                </a:cubicBezTo>
                <a:cubicBezTo>
                  <a:pt x="189" y="107"/>
                  <a:pt x="189" y="107"/>
                  <a:pt x="189" y="107"/>
                </a:cubicBezTo>
                <a:cubicBezTo>
                  <a:pt x="190" y="108"/>
                  <a:pt x="190" y="108"/>
                  <a:pt x="190" y="109"/>
                </a:cubicBezTo>
                <a:cubicBezTo>
                  <a:pt x="196" y="122"/>
                  <a:pt x="196" y="122"/>
                  <a:pt x="196" y="122"/>
                </a:cubicBezTo>
                <a:cubicBezTo>
                  <a:pt x="196" y="122"/>
                  <a:pt x="196" y="122"/>
                  <a:pt x="196" y="122"/>
                </a:cubicBezTo>
                <a:cubicBezTo>
                  <a:pt x="197" y="124"/>
                  <a:pt x="196" y="126"/>
                  <a:pt x="194" y="127"/>
                </a:cubicBezTo>
                <a:cubicBezTo>
                  <a:pt x="189" y="130"/>
                  <a:pt x="189" y="130"/>
                  <a:pt x="189" y="130"/>
                </a:cubicBezTo>
                <a:cubicBezTo>
                  <a:pt x="189" y="141"/>
                  <a:pt x="189" y="141"/>
                  <a:pt x="189" y="141"/>
                </a:cubicBezTo>
                <a:cubicBezTo>
                  <a:pt x="198" y="136"/>
                  <a:pt x="198" y="136"/>
                  <a:pt x="198" y="136"/>
                </a:cubicBezTo>
                <a:cubicBezTo>
                  <a:pt x="201" y="135"/>
                  <a:pt x="203" y="136"/>
                  <a:pt x="204" y="138"/>
                </a:cubicBezTo>
                <a:cubicBezTo>
                  <a:pt x="210" y="151"/>
                  <a:pt x="210" y="151"/>
                  <a:pt x="210" y="151"/>
                </a:cubicBezTo>
                <a:cubicBezTo>
                  <a:pt x="210" y="151"/>
                  <a:pt x="210" y="151"/>
                  <a:pt x="210" y="151"/>
                </a:cubicBezTo>
                <a:cubicBezTo>
                  <a:pt x="211" y="153"/>
                  <a:pt x="210" y="156"/>
                  <a:pt x="208" y="157"/>
                </a:cubicBezTo>
                <a:cubicBezTo>
                  <a:pt x="189" y="166"/>
                  <a:pt x="189" y="166"/>
                  <a:pt x="189" y="166"/>
                </a:cubicBezTo>
                <a:lnTo>
                  <a:pt x="189" y="195"/>
                </a:lnTo>
                <a:close/>
                <a:moveTo>
                  <a:pt x="168" y="204"/>
                </a:moveTo>
                <a:cubicBezTo>
                  <a:pt x="189" y="195"/>
                  <a:pt x="189" y="195"/>
                  <a:pt x="189" y="195"/>
                </a:cubicBezTo>
                <a:cubicBezTo>
                  <a:pt x="189" y="166"/>
                  <a:pt x="189" y="166"/>
                  <a:pt x="189" y="166"/>
                </a:cubicBezTo>
                <a:cubicBezTo>
                  <a:pt x="180" y="170"/>
                  <a:pt x="180" y="170"/>
                  <a:pt x="180" y="170"/>
                </a:cubicBezTo>
                <a:cubicBezTo>
                  <a:pt x="178" y="171"/>
                  <a:pt x="175" y="170"/>
                  <a:pt x="174" y="168"/>
                </a:cubicBezTo>
                <a:cubicBezTo>
                  <a:pt x="168" y="156"/>
                  <a:pt x="168" y="156"/>
                  <a:pt x="168" y="156"/>
                </a:cubicBezTo>
                <a:cubicBezTo>
                  <a:pt x="168" y="204"/>
                  <a:pt x="168" y="204"/>
                  <a:pt x="168" y="204"/>
                </a:cubicBezTo>
                <a:close/>
                <a:moveTo>
                  <a:pt x="189" y="60"/>
                </a:moveTo>
                <a:cubicBezTo>
                  <a:pt x="168" y="16"/>
                  <a:pt x="168" y="16"/>
                  <a:pt x="168" y="16"/>
                </a:cubicBezTo>
                <a:cubicBezTo>
                  <a:pt x="168" y="78"/>
                  <a:pt x="168" y="78"/>
                  <a:pt x="168" y="78"/>
                </a:cubicBezTo>
                <a:cubicBezTo>
                  <a:pt x="171" y="77"/>
                  <a:pt x="171" y="77"/>
                  <a:pt x="171" y="77"/>
                </a:cubicBezTo>
                <a:cubicBezTo>
                  <a:pt x="173" y="76"/>
                  <a:pt x="175" y="77"/>
                  <a:pt x="176" y="79"/>
                </a:cubicBezTo>
                <a:cubicBezTo>
                  <a:pt x="182" y="92"/>
                  <a:pt x="182" y="92"/>
                  <a:pt x="182" y="92"/>
                </a:cubicBezTo>
                <a:cubicBezTo>
                  <a:pt x="182" y="92"/>
                  <a:pt x="182" y="92"/>
                  <a:pt x="182" y="92"/>
                </a:cubicBezTo>
                <a:cubicBezTo>
                  <a:pt x="183" y="94"/>
                  <a:pt x="182" y="97"/>
                  <a:pt x="180" y="98"/>
                </a:cubicBezTo>
                <a:cubicBezTo>
                  <a:pt x="168" y="103"/>
                  <a:pt x="168" y="103"/>
                  <a:pt x="168" y="103"/>
                </a:cubicBezTo>
                <a:cubicBezTo>
                  <a:pt x="168" y="114"/>
                  <a:pt x="168" y="114"/>
                  <a:pt x="168" y="114"/>
                </a:cubicBezTo>
                <a:cubicBezTo>
                  <a:pt x="185" y="107"/>
                  <a:pt x="185" y="107"/>
                  <a:pt x="185" y="107"/>
                </a:cubicBezTo>
                <a:cubicBezTo>
                  <a:pt x="186" y="106"/>
                  <a:pt x="188" y="106"/>
                  <a:pt x="189" y="107"/>
                </a:cubicBezTo>
                <a:cubicBezTo>
                  <a:pt x="189" y="60"/>
                  <a:pt x="189" y="60"/>
                  <a:pt x="189" y="60"/>
                </a:cubicBezTo>
                <a:close/>
                <a:moveTo>
                  <a:pt x="189" y="130"/>
                </a:moveTo>
                <a:cubicBezTo>
                  <a:pt x="189" y="141"/>
                  <a:pt x="189" y="141"/>
                  <a:pt x="189" y="141"/>
                </a:cubicBezTo>
                <a:cubicBezTo>
                  <a:pt x="170" y="150"/>
                  <a:pt x="170" y="150"/>
                  <a:pt x="170" y="150"/>
                </a:cubicBezTo>
                <a:cubicBezTo>
                  <a:pt x="169" y="150"/>
                  <a:pt x="169" y="151"/>
                  <a:pt x="168" y="151"/>
                </a:cubicBezTo>
                <a:cubicBezTo>
                  <a:pt x="168" y="139"/>
                  <a:pt x="168" y="139"/>
                  <a:pt x="168" y="139"/>
                </a:cubicBezTo>
                <a:lnTo>
                  <a:pt x="189" y="130"/>
                </a:lnTo>
                <a:close/>
                <a:moveTo>
                  <a:pt x="159" y="209"/>
                </a:moveTo>
                <a:cubicBezTo>
                  <a:pt x="168" y="204"/>
                  <a:pt x="168" y="204"/>
                  <a:pt x="168" y="204"/>
                </a:cubicBezTo>
                <a:cubicBezTo>
                  <a:pt x="168" y="156"/>
                  <a:pt x="168" y="156"/>
                  <a:pt x="168" y="156"/>
                </a:cubicBezTo>
                <a:cubicBezTo>
                  <a:pt x="168" y="155"/>
                  <a:pt x="168" y="155"/>
                  <a:pt x="168" y="155"/>
                </a:cubicBezTo>
                <a:cubicBezTo>
                  <a:pt x="168" y="154"/>
                  <a:pt x="168" y="152"/>
                  <a:pt x="168" y="151"/>
                </a:cubicBezTo>
                <a:cubicBezTo>
                  <a:pt x="168" y="139"/>
                  <a:pt x="168" y="139"/>
                  <a:pt x="168" y="139"/>
                </a:cubicBezTo>
                <a:cubicBezTo>
                  <a:pt x="166" y="141"/>
                  <a:pt x="166" y="141"/>
                  <a:pt x="166" y="141"/>
                </a:cubicBezTo>
                <a:cubicBezTo>
                  <a:pt x="164" y="142"/>
                  <a:pt x="161" y="141"/>
                  <a:pt x="160" y="138"/>
                </a:cubicBezTo>
                <a:cubicBezTo>
                  <a:pt x="159" y="136"/>
                  <a:pt x="159" y="136"/>
                  <a:pt x="159" y="136"/>
                </a:cubicBezTo>
                <a:cubicBezTo>
                  <a:pt x="159" y="160"/>
                  <a:pt x="159" y="160"/>
                  <a:pt x="159" y="160"/>
                </a:cubicBezTo>
                <a:cubicBezTo>
                  <a:pt x="165" y="172"/>
                  <a:pt x="165" y="172"/>
                  <a:pt x="165" y="172"/>
                </a:cubicBezTo>
                <a:cubicBezTo>
                  <a:pt x="165" y="172"/>
                  <a:pt x="165" y="172"/>
                  <a:pt x="165" y="172"/>
                </a:cubicBezTo>
                <a:cubicBezTo>
                  <a:pt x="166" y="175"/>
                  <a:pt x="165" y="177"/>
                  <a:pt x="163" y="178"/>
                </a:cubicBezTo>
                <a:cubicBezTo>
                  <a:pt x="159" y="180"/>
                  <a:pt x="159" y="180"/>
                  <a:pt x="159" y="180"/>
                </a:cubicBezTo>
                <a:cubicBezTo>
                  <a:pt x="159" y="209"/>
                  <a:pt x="159" y="209"/>
                  <a:pt x="159" y="209"/>
                </a:cubicBezTo>
                <a:close/>
                <a:moveTo>
                  <a:pt x="168" y="16"/>
                </a:moveTo>
                <a:cubicBezTo>
                  <a:pt x="168" y="15"/>
                  <a:pt x="168" y="15"/>
                  <a:pt x="168" y="15"/>
                </a:cubicBezTo>
                <a:cubicBezTo>
                  <a:pt x="166" y="11"/>
                  <a:pt x="163" y="7"/>
                  <a:pt x="159" y="5"/>
                </a:cubicBezTo>
                <a:cubicBezTo>
                  <a:pt x="159" y="40"/>
                  <a:pt x="159" y="40"/>
                  <a:pt x="159" y="40"/>
                </a:cubicBezTo>
                <a:cubicBezTo>
                  <a:pt x="163" y="49"/>
                  <a:pt x="163" y="49"/>
                  <a:pt x="163" y="49"/>
                </a:cubicBezTo>
                <a:cubicBezTo>
                  <a:pt x="163" y="49"/>
                  <a:pt x="163" y="49"/>
                  <a:pt x="163" y="49"/>
                </a:cubicBezTo>
                <a:cubicBezTo>
                  <a:pt x="166" y="55"/>
                  <a:pt x="164" y="61"/>
                  <a:pt x="159" y="65"/>
                </a:cubicBezTo>
                <a:cubicBezTo>
                  <a:pt x="159" y="82"/>
                  <a:pt x="159" y="82"/>
                  <a:pt x="159" y="82"/>
                </a:cubicBezTo>
                <a:cubicBezTo>
                  <a:pt x="168" y="78"/>
                  <a:pt x="168" y="78"/>
                  <a:pt x="168" y="78"/>
                </a:cubicBezTo>
                <a:cubicBezTo>
                  <a:pt x="168" y="16"/>
                  <a:pt x="168" y="16"/>
                  <a:pt x="168" y="16"/>
                </a:cubicBezTo>
                <a:close/>
                <a:moveTo>
                  <a:pt x="168" y="103"/>
                </a:moveTo>
                <a:cubicBezTo>
                  <a:pt x="168" y="114"/>
                  <a:pt x="168" y="114"/>
                  <a:pt x="168" y="114"/>
                </a:cubicBezTo>
                <a:cubicBezTo>
                  <a:pt x="159" y="118"/>
                  <a:pt x="159" y="118"/>
                  <a:pt x="159" y="118"/>
                </a:cubicBezTo>
                <a:cubicBezTo>
                  <a:pt x="159" y="108"/>
                  <a:pt x="159" y="108"/>
                  <a:pt x="159" y="108"/>
                </a:cubicBezTo>
                <a:lnTo>
                  <a:pt x="168" y="103"/>
                </a:lnTo>
                <a:close/>
                <a:moveTo>
                  <a:pt x="144" y="216"/>
                </a:moveTo>
                <a:cubicBezTo>
                  <a:pt x="159" y="209"/>
                  <a:pt x="159" y="209"/>
                  <a:pt x="159" y="209"/>
                </a:cubicBezTo>
                <a:cubicBezTo>
                  <a:pt x="159" y="180"/>
                  <a:pt x="159" y="180"/>
                  <a:pt x="159" y="180"/>
                </a:cubicBezTo>
                <a:cubicBezTo>
                  <a:pt x="144" y="187"/>
                  <a:pt x="144" y="187"/>
                  <a:pt x="144" y="187"/>
                </a:cubicBezTo>
                <a:cubicBezTo>
                  <a:pt x="144" y="216"/>
                  <a:pt x="144" y="216"/>
                  <a:pt x="144" y="216"/>
                </a:cubicBezTo>
                <a:close/>
                <a:moveTo>
                  <a:pt x="159" y="5"/>
                </a:moveTo>
                <a:cubicBezTo>
                  <a:pt x="155" y="2"/>
                  <a:pt x="149" y="0"/>
                  <a:pt x="144" y="0"/>
                </a:cubicBezTo>
                <a:cubicBezTo>
                  <a:pt x="144" y="22"/>
                  <a:pt x="144" y="22"/>
                  <a:pt x="144" y="22"/>
                </a:cubicBezTo>
                <a:cubicBezTo>
                  <a:pt x="148" y="23"/>
                  <a:pt x="152" y="25"/>
                  <a:pt x="154" y="30"/>
                </a:cubicBezTo>
                <a:cubicBezTo>
                  <a:pt x="159" y="40"/>
                  <a:pt x="159" y="40"/>
                  <a:pt x="159" y="40"/>
                </a:cubicBezTo>
                <a:cubicBezTo>
                  <a:pt x="159" y="5"/>
                  <a:pt x="159" y="5"/>
                  <a:pt x="159" y="5"/>
                </a:cubicBezTo>
                <a:close/>
                <a:moveTo>
                  <a:pt x="159" y="65"/>
                </a:moveTo>
                <a:cubicBezTo>
                  <a:pt x="159" y="82"/>
                  <a:pt x="159" y="82"/>
                  <a:pt x="159" y="82"/>
                </a:cubicBezTo>
                <a:cubicBezTo>
                  <a:pt x="144" y="89"/>
                  <a:pt x="144" y="89"/>
                  <a:pt x="144" y="89"/>
                </a:cubicBezTo>
                <a:cubicBezTo>
                  <a:pt x="144" y="72"/>
                  <a:pt x="144" y="72"/>
                  <a:pt x="144" y="72"/>
                </a:cubicBezTo>
                <a:cubicBezTo>
                  <a:pt x="157" y="66"/>
                  <a:pt x="157" y="66"/>
                  <a:pt x="157" y="66"/>
                </a:cubicBezTo>
                <a:cubicBezTo>
                  <a:pt x="158" y="66"/>
                  <a:pt x="159" y="66"/>
                  <a:pt x="159" y="65"/>
                </a:cubicBezTo>
                <a:close/>
                <a:moveTo>
                  <a:pt x="159" y="108"/>
                </a:moveTo>
                <a:cubicBezTo>
                  <a:pt x="159" y="118"/>
                  <a:pt x="159" y="118"/>
                  <a:pt x="159" y="118"/>
                </a:cubicBezTo>
                <a:cubicBezTo>
                  <a:pt x="156" y="120"/>
                  <a:pt x="156" y="120"/>
                  <a:pt x="156" y="120"/>
                </a:cubicBezTo>
                <a:cubicBezTo>
                  <a:pt x="154" y="121"/>
                  <a:pt x="153" y="123"/>
                  <a:pt x="154" y="126"/>
                </a:cubicBezTo>
                <a:cubicBezTo>
                  <a:pt x="159" y="136"/>
                  <a:pt x="159" y="136"/>
                  <a:pt x="159" y="136"/>
                </a:cubicBezTo>
                <a:cubicBezTo>
                  <a:pt x="159" y="160"/>
                  <a:pt x="159" y="160"/>
                  <a:pt x="159" y="160"/>
                </a:cubicBezTo>
                <a:cubicBezTo>
                  <a:pt x="159" y="159"/>
                  <a:pt x="159" y="159"/>
                  <a:pt x="159" y="159"/>
                </a:cubicBezTo>
                <a:cubicBezTo>
                  <a:pt x="158" y="157"/>
                  <a:pt x="155" y="156"/>
                  <a:pt x="153" y="157"/>
                </a:cubicBezTo>
                <a:cubicBezTo>
                  <a:pt x="144" y="162"/>
                  <a:pt x="144" y="162"/>
                  <a:pt x="144" y="162"/>
                </a:cubicBezTo>
                <a:cubicBezTo>
                  <a:pt x="144" y="151"/>
                  <a:pt x="144" y="151"/>
                  <a:pt x="144" y="151"/>
                </a:cubicBezTo>
                <a:cubicBezTo>
                  <a:pt x="149" y="148"/>
                  <a:pt x="149" y="148"/>
                  <a:pt x="149" y="148"/>
                </a:cubicBezTo>
                <a:cubicBezTo>
                  <a:pt x="151" y="147"/>
                  <a:pt x="152" y="145"/>
                  <a:pt x="151" y="143"/>
                </a:cubicBezTo>
                <a:cubicBezTo>
                  <a:pt x="151" y="143"/>
                  <a:pt x="151" y="143"/>
                  <a:pt x="151" y="143"/>
                </a:cubicBezTo>
                <a:cubicBezTo>
                  <a:pt x="145" y="130"/>
                  <a:pt x="145" y="130"/>
                  <a:pt x="145" y="130"/>
                </a:cubicBezTo>
                <a:cubicBezTo>
                  <a:pt x="145" y="129"/>
                  <a:pt x="144" y="129"/>
                  <a:pt x="144" y="128"/>
                </a:cubicBezTo>
                <a:cubicBezTo>
                  <a:pt x="144" y="104"/>
                  <a:pt x="144" y="104"/>
                  <a:pt x="144" y="104"/>
                </a:cubicBezTo>
                <a:cubicBezTo>
                  <a:pt x="146" y="109"/>
                  <a:pt x="146" y="109"/>
                  <a:pt x="146" y="109"/>
                </a:cubicBezTo>
                <a:cubicBezTo>
                  <a:pt x="147" y="111"/>
                  <a:pt x="150" y="112"/>
                  <a:pt x="152" y="111"/>
                </a:cubicBezTo>
                <a:lnTo>
                  <a:pt x="159" y="108"/>
                </a:lnTo>
                <a:close/>
                <a:moveTo>
                  <a:pt x="132" y="2"/>
                </a:moveTo>
                <a:cubicBezTo>
                  <a:pt x="123" y="7"/>
                  <a:pt x="123" y="7"/>
                  <a:pt x="123" y="7"/>
                </a:cubicBezTo>
                <a:cubicBezTo>
                  <a:pt x="123" y="30"/>
                  <a:pt x="123" y="30"/>
                  <a:pt x="123" y="30"/>
                </a:cubicBezTo>
                <a:cubicBezTo>
                  <a:pt x="137" y="23"/>
                  <a:pt x="137" y="23"/>
                  <a:pt x="137" y="23"/>
                </a:cubicBezTo>
                <a:cubicBezTo>
                  <a:pt x="139" y="22"/>
                  <a:pt x="142" y="22"/>
                  <a:pt x="144" y="22"/>
                </a:cubicBezTo>
                <a:cubicBezTo>
                  <a:pt x="144" y="0"/>
                  <a:pt x="144" y="0"/>
                  <a:pt x="144" y="0"/>
                </a:cubicBezTo>
                <a:cubicBezTo>
                  <a:pt x="140" y="0"/>
                  <a:pt x="136" y="1"/>
                  <a:pt x="132" y="2"/>
                </a:cubicBezTo>
                <a:close/>
                <a:moveTo>
                  <a:pt x="123" y="225"/>
                </a:moveTo>
                <a:cubicBezTo>
                  <a:pt x="144" y="216"/>
                  <a:pt x="144" y="216"/>
                  <a:pt x="144" y="216"/>
                </a:cubicBezTo>
                <a:cubicBezTo>
                  <a:pt x="144" y="187"/>
                  <a:pt x="144" y="187"/>
                  <a:pt x="144" y="187"/>
                </a:cubicBezTo>
                <a:cubicBezTo>
                  <a:pt x="135" y="191"/>
                  <a:pt x="135" y="191"/>
                  <a:pt x="135" y="191"/>
                </a:cubicBezTo>
                <a:cubicBezTo>
                  <a:pt x="133" y="192"/>
                  <a:pt x="130" y="191"/>
                  <a:pt x="129" y="189"/>
                </a:cubicBezTo>
                <a:cubicBezTo>
                  <a:pt x="123" y="177"/>
                  <a:pt x="123" y="177"/>
                  <a:pt x="123" y="177"/>
                </a:cubicBezTo>
                <a:cubicBezTo>
                  <a:pt x="123" y="225"/>
                  <a:pt x="123" y="225"/>
                  <a:pt x="123" y="225"/>
                </a:cubicBezTo>
                <a:close/>
                <a:moveTo>
                  <a:pt x="144" y="72"/>
                </a:moveTo>
                <a:cubicBezTo>
                  <a:pt x="144" y="89"/>
                  <a:pt x="144" y="89"/>
                  <a:pt x="144" y="89"/>
                </a:cubicBezTo>
                <a:cubicBezTo>
                  <a:pt x="142" y="90"/>
                  <a:pt x="142" y="90"/>
                  <a:pt x="142" y="90"/>
                </a:cubicBezTo>
                <a:cubicBezTo>
                  <a:pt x="140" y="91"/>
                  <a:pt x="139" y="94"/>
                  <a:pt x="140" y="96"/>
                </a:cubicBezTo>
                <a:cubicBezTo>
                  <a:pt x="144" y="104"/>
                  <a:pt x="144" y="104"/>
                  <a:pt x="144" y="104"/>
                </a:cubicBezTo>
                <a:cubicBezTo>
                  <a:pt x="144" y="128"/>
                  <a:pt x="144" y="128"/>
                  <a:pt x="144" y="128"/>
                </a:cubicBezTo>
                <a:cubicBezTo>
                  <a:pt x="143" y="127"/>
                  <a:pt x="141" y="127"/>
                  <a:pt x="139" y="128"/>
                </a:cubicBezTo>
                <a:cubicBezTo>
                  <a:pt x="123" y="135"/>
                  <a:pt x="123" y="135"/>
                  <a:pt x="123" y="135"/>
                </a:cubicBezTo>
                <a:cubicBezTo>
                  <a:pt x="123" y="125"/>
                  <a:pt x="123" y="125"/>
                  <a:pt x="123" y="125"/>
                </a:cubicBezTo>
                <a:cubicBezTo>
                  <a:pt x="135" y="119"/>
                  <a:pt x="135" y="119"/>
                  <a:pt x="135" y="119"/>
                </a:cubicBezTo>
                <a:cubicBezTo>
                  <a:pt x="137" y="118"/>
                  <a:pt x="138" y="115"/>
                  <a:pt x="137" y="113"/>
                </a:cubicBezTo>
                <a:cubicBezTo>
                  <a:pt x="137" y="113"/>
                  <a:pt x="137" y="113"/>
                  <a:pt x="137" y="113"/>
                </a:cubicBezTo>
                <a:cubicBezTo>
                  <a:pt x="131" y="100"/>
                  <a:pt x="131" y="100"/>
                  <a:pt x="131" y="100"/>
                </a:cubicBezTo>
                <a:cubicBezTo>
                  <a:pt x="130" y="98"/>
                  <a:pt x="128" y="97"/>
                  <a:pt x="126" y="98"/>
                </a:cubicBezTo>
                <a:cubicBezTo>
                  <a:pt x="123" y="99"/>
                  <a:pt x="123" y="99"/>
                  <a:pt x="123" y="99"/>
                </a:cubicBezTo>
                <a:cubicBezTo>
                  <a:pt x="123" y="82"/>
                  <a:pt x="123" y="82"/>
                  <a:pt x="123" y="82"/>
                </a:cubicBezTo>
                <a:cubicBezTo>
                  <a:pt x="144" y="72"/>
                  <a:pt x="144" y="72"/>
                  <a:pt x="144" y="72"/>
                </a:cubicBezTo>
                <a:close/>
                <a:moveTo>
                  <a:pt x="144" y="151"/>
                </a:moveTo>
                <a:cubicBezTo>
                  <a:pt x="144" y="162"/>
                  <a:pt x="144" y="162"/>
                  <a:pt x="144" y="162"/>
                </a:cubicBezTo>
                <a:cubicBezTo>
                  <a:pt x="125" y="171"/>
                  <a:pt x="125" y="171"/>
                  <a:pt x="125" y="171"/>
                </a:cubicBezTo>
                <a:cubicBezTo>
                  <a:pt x="124" y="171"/>
                  <a:pt x="124" y="172"/>
                  <a:pt x="123" y="172"/>
                </a:cubicBezTo>
                <a:cubicBezTo>
                  <a:pt x="123" y="161"/>
                  <a:pt x="123" y="161"/>
                  <a:pt x="123" y="161"/>
                </a:cubicBezTo>
                <a:lnTo>
                  <a:pt x="144" y="151"/>
                </a:lnTo>
                <a:close/>
                <a:moveTo>
                  <a:pt x="123" y="7"/>
                </a:moveTo>
                <a:cubicBezTo>
                  <a:pt x="99" y="18"/>
                  <a:pt x="99" y="18"/>
                  <a:pt x="99" y="18"/>
                </a:cubicBezTo>
                <a:cubicBezTo>
                  <a:pt x="99" y="41"/>
                  <a:pt x="99" y="41"/>
                  <a:pt x="99" y="41"/>
                </a:cubicBezTo>
                <a:cubicBezTo>
                  <a:pt x="123" y="30"/>
                  <a:pt x="123" y="30"/>
                  <a:pt x="123" y="30"/>
                </a:cubicBezTo>
                <a:cubicBezTo>
                  <a:pt x="123" y="7"/>
                  <a:pt x="123" y="7"/>
                  <a:pt x="123" y="7"/>
                </a:cubicBezTo>
                <a:close/>
                <a:moveTo>
                  <a:pt x="99" y="236"/>
                </a:moveTo>
                <a:cubicBezTo>
                  <a:pt x="100" y="236"/>
                  <a:pt x="102" y="235"/>
                  <a:pt x="103" y="235"/>
                </a:cubicBezTo>
                <a:cubicBezTo>
                  <a:pt x="123" y="225"/>
                  <a:pt x="123" y="225"/>
                  <a:pt x="123" y="225"/>
                </a:cubicBezTo>
                <a:cubicBezTo>
                  <a:pt x="123" y="177"/>
                  <a:pt x="123" y="177"/>
                  <a:pt x="123" y="177"/>
                </a:cubicBezTo>
                <a:cubicBezTo>
                  <a:pt x="123" y="176"/>
                  <a:pt x="123" y="176"/>
                  <a:pt x="123" y="176"/>
                </a:cubicBezTo>
                <a:cubicBezTo>
                  <a:pt x="122" y="175"/>
                  <a:pt x="123" y="174"/>
                  <a:pt x="123" y="172"/>
                </a:cubicBezTo>
                <a:cubicBezTo>
                  <a:pt x="123" y="161"/>
                  <a:pt x="123" y="161"/>
                  <a:pt x="123" y="161"/>
                </a:cubicBezTo>
                <a:cubicBezTo>
                  <a:pt x="121" y="162"/>
                  <a:pt x="121" y="162"/>
                  <a:pt x="121" y="162"/>
                </a:cubicBezTo>
                <a:cubicBezTo>
                  <a:pt x="119" y="163"/>
                  <a:pt x="116" y="162"/>
                  <a:pt x="115" y="159"/>
                </a:cubicBezTo>
                <a:cubicBezTo>
                  <a:pt x="109" y="147"/>
                  <a:pt x="109" y="147"/>
                  <a:pt x="109" y="147"/>
                </a:cubicBezTo>
                <a:cubicBezTo>
                  <a:pt x="108" y="145"/>
                  <a:pt x="109" y="142"/>
                  <a:pt x="111" y="141"/>
                </a:cubicBezTo>
                <a:cubicBezTo>
                  <a:pt x="123" y="135"/>
                  <a:pt x="123" y="135"/>
                  <a:pt x="123" y="135"/>
                </a:cubicBezTo>
                <a:cubicBezTo>
                  <a:pt x="123" y="125"/>
                  <a:pt x="123" y="125"/>
                  <a:pt x="123" y="125"/>
                </a:cubicBezTo>
                <a:cubicBezTo>
                  <a:pt x="107" y="132"/>
                  <a:pt x="107" y="132"/>
                  <a:pt x="107" y="132"/>
                </a:cubicBezTo>
                <a:cubicBezTo>
                  <a:pt x="105" y="133"/>
                  <a:pt x="102" y="132"/>
                  <a:pt x="101" y="130"/>
                </a:cubicBezTo>
                <a:cubicBezTo>
                  <a:pt x="99" y="124"/>
                  <a:pt x="99" y="124"/>
                  <a:pt x="99" y="124"/>
                </a:cubicBezTo>
                <a:cubicBezTo>
                  <a:pt x="99" y="150"/>
                  <a:pt x="99" y="150"/>
                  <a:pt x="99" y="150"/>
                </a:cubicBezTo>
                <a:cubicBezTo>
                  <a:pt x="99" y="150"/>
                  <a:pt x="99" y="151"/>
                  <a:pt x="100" y="151"/>
                </a:cubicBezTo>
                <a:cubicBezTo>
                  <a:pt x="106" y="164"/>
                  <a:pt x="106" y="164"/>
                  <a:pt x="106" y="164"/>
                </a:cubicBezTo>
                <a:cubicBezTo>
                  <a:pt x="106" y="164"/>
                  <a:pt x="106" y="164"/>
                  <a:pt x="106" y="164"/>
                </a:cubicBezTo>
                <a:cubicBezTo>
                  <a:pt x="107" y="166"/>
                  <a:pt x="106" y="169"/>
                  <a:pt x="104" y="170"/>
                </a:cubicBezTo>
                <a:cubicBezTo>
                  <a:pt x="99" y="172"/>
                  <a:pt x="99" y="172"/>
                  <a:pt x="99" y="172"/>
                </a:cubicBezTo>
                <a:cubicBezTo>
                  <a:pt x="99" y="183"/>
                  <a:pt x="99" y="183"/>
                  <a:pt x="99" y="183"/>
                </a:cubicBezTo>
                <a:cubicBezTo>
                  <a:pt x="108" y="179"/>
                  <a:pt x="108" y="179"/>
                  <a:pt x="108" y="179"/>
                </a:cubicBezTo>
                <a:cubicBezTo>
                  <a:pt x="110" y="178"/>
                  <a:pt x="113" y="179"/>
                  <a:pt x="114" y="181"/>
                </a:cubicBezTo>
                <a:cubicBezTo>
                  <a:pt x="120" y="194"/>
                  <a:pt x="120" y="194"/>
                  <a:pt x="120" y="194"/>
                </a:cubicBezTo>
                <a:cubicBezTo>
                  <a:pt x="120" y="194"/>
                  <a:pt x="120" y="194"/>
                  <a:pt x="120" y="194"/>
                </a:cubicBezTo>
                <a:cubicBezTo>
                  <a:pt x="121" y="196"/>
                  <a:pt x="120" y="198"/>
                  <a:pt x="118" y="199"/>
                </a:cubicBezTo>
                <a:cubicBezTo>
                  <a:pt x="99" y="208"/>
                  <a:pt x="99" y="208"/>
                  <a:pt x="99" y="208"/>
                </a:cubicBezTo>
                <a:cubicBezTo>
                  <a:pt x="99" y="236"/>
                  <a:pt x="99" y="236"/>
                  <a:pt x="99" y="236"/>
                </a:cubicBezTo>
                <a:close/>
                <a:moveTo>
                  <a:pt x="123" y="82"/>
                </a:moveTo>
                <a:cubicBezTo>
                  <a:pt x="123" y="99"/>
                  <a:pt x="123" y="99"/>
                  <a:pt x="123" y="99"/>
                </a:cubicBezTo>
                <a:cubicBezTo>
                  <a:pt x="99" y="111"/>
                  <a:pt x="99" y="111"/>
                  <a:pt x="99" y="111"/>
                </a:cubicBezTo>
                <a:cubicBezTo>
                  <a:pt x="99" y="94"/>
                  <a:pt x="99" y="94"/>
                  <a:pt x="99" y="94"/>
                </a:cubicBezTo>
                <a:lnTo>
                  <a:pt x="123" y="82"/>
                </a:lnTo>
                <a:close/>
                <a:moveTo>
                  <a:pt x="99" y="18"/>
                </a:moveTo>
                <a:cubicBezTo>
                  <a:pt x="71" y="31"/>
                  <a:pt x="71" y="31"/>
                  <a:pt x="71" y="31"/>
                </a:cubicBezTo>
                <a:cubicBezTo>
                  <a:pt x="71" y="54"/>
                  <a:pt x="71" y="54"/>
                  <a:pt x="71" y="54"/>
                </a:cubicBezTo>
                <a:cubicBezTo>
                  <a:pt x="99" y="41"/>
                  <a:pt x="99" y="41"/>
                  <a:pt x="99" y="41"/>
                </a:cubicBezTo>
                <a:cubicBezTo>
                  <a:pt x="99" y="18"/>
                  <a:pt x="99" y="18"/>
                  <a:pt x="99" y="18"/>
                </a:cubicBezTo>
                <a:close/>
                <a:moveTo>
                  <a:pt x="71" y="227"/>
                </a:moveTo>
                <a:cubicBezTo>
                  <a:pt x="77" y="235"/>
                  <a:pt x="88" y="239"/>
                  <a:pt x="99" y="236"/>
                </a:cubicBezTo>
                <a:cubicBezTo>
                  <a:pt x="99" y="208"/>
                  <a:pt x="99" y="208"/>
                  <a:pt x="99" y="208"/>
                </a:cubicBezTo>
                <a:cubicBezTo>
                  <a:pt x="89" y="212"/>
                  <a:pt x="89" y="212"/>
                  <a:pt x="89" y="212"/>
                </a:cubicBezTo>
                <a:cubicBezTo>
                  <a:pt x="87" y="213"/>
                  <a:pt x="85" y="213"/>
                  <a:pt x="84" y="210"/>
                </a:cubicBezTo>
                <a:cubicBezTo>
                  <a:pt x="78" y="197"/>
                  <a:pt x="78" y="197"/>
                  <a:pt x="78" y="197"/>
                </a:cubicBezTo>
                <a:cubicBezTo>
                  <a:pt x="77" y="195"/>
                  <a:pt x="78" y="193"/>
                  <a:pt x="80" y="192"/>
                </a:cubicBezTo>
                <a:cubicBezTo>
                  <a:pt x="99" y="183"/>
                  <a:pt x="99" y="183"/>
                  <a:pt x="99" y="183"/>
                </a:cubicBezTo>
                <a:cubicBezTo>
                  <a:pt x="99" y="172"/>
                  <a:pt x="99" y="172"/>
                  <a:pt x="99" y="172"/>
                </a:cubicBezTo>
                <a:cubicBezTo>
                  <a:pt x="75" y="183"/>
                  <a:pt x="75" y="183"/>
                  <a:pt x="75" y="183"/>
                </a:cubicBezTo>
                <a:cubicBezTo>
                  <a:pt x="74" y="184"/>
                  <a:pt x="72" y="183"/>
                  <a:pt x="71" y="182"/>
                </a:cubicBezTo>
                <a:cubicBezTo>
                  <a:pt x="71" y="227"/>
                  <a:pt x="71" y="227"/>
                  <a:pt x="71" y="227"/>
                </a:cubicBezTo>
                <a:close/>
                <a:moveTo>
                  <a:pt x="99" y="94"/>
                </a:moveTo>
                <a:cubicBezTo>
                  <a:pt x="99" y="111"/>
                  <a:pt x="99" y="111"/>
                  <a:pt x="99" y="111"/>
                </a:cubicBezTo>
                <a:cubicBezTo>
                  <a:pt x="97" y="111"/>
                  <a:pt x="97" y="111"/>
                  <a:pt x="97" y="111"/>
                </a:cubicBezTo>
                <a:cubicBezTo>
                  <a:pt x="95" y="112"/>
                  <a:pt x="94" y="115"/>
                  <a:pt x="95" y="117"/>
                </a:cubicBezTo>
                <a:cubicBezTo>
                  <a:pt x="99" y="124"/>
                  <a:pt x="99" y="124"/>
                  <a:pt x="99" y="124"/>
                </a:cubicBezTo>
                <a:cubicBezTo>
                  <a:pt x="99" y="150"/>
                  <a:pt x="99" y="150"/>
                  <a:pt x="99" y="150"/>
                </a:cubicBezTo>
                <a:cubicBezTo>
                  <a:pt x="97" y="149"/>
                  <a:pt x="96" y="148"/>
                  <a:pt x="94" y="149"/>
                </a:cubicBezTo>
                <a:cubicBezTo>
                  <a:pt x="71" y="160"/>
                  <a:pt x="71" y="160"/>
                  <a:pt x="71" y="160"/>
                </a:cubicBezTo>
                <a:cubicBezTo>
                  <a:pt x="71" y="149"/>
                  <a:pt x="71" y="149"/>
                  <a:pt x="71" y="149"/>
                </a:cubicBezTo>
                <a:cubicBezTo>
                  <a:pt x="90" y="140"/>
                  <a:pt x="90" y="140"/>
                  <a:pt x="90" y="140"/>
                </a:cubicBezTo>
                <a:cubicBezTo>
                  <a:pt x="92" y="139"/>
                  <a:pt x="93" y="136"/>
                  <a:pt x="92" y="134"/>
                </a:cubicBezTo>
                <a:cubicBezTo>
                  <a:pt x="92" y="134"/>
                  <a:pt x="92" y="134"/>
                  <a:pt x="92" y="134"/>
                </a:cubicBezTo>
                <a:cubicBezTo>
                  <a:pt x="86" y="122"/>
                  <a:pt x="86" y="122"/>
                  <a:pt x="86" y="122"/>
                </a:cubicBezTo>
                <a:cubicBezTo>
                  <a:pt x="85" y="119"/>
                  <a:pt x="82" y="118"/>
                  <a:pt x="80" y="119"/>
                </a:cubicBezTo>
                <a:cubicBezTo>
                  <a:pt x="71" y="124"/>
                  <a:pt x="71" y="124"/>
                  <a:pt x="71" y="124"/>
                </a:cubicBezTo>
                <a:cubicBezTo>
                  <a:pt x="71" y="107"/>
                  <a:pt x="71" y="107"/>
                  <a:pt x="71" y="107"/>
                </a:cubicBezTo>
                <a:lnTo>
                  <a:pt x="99" y="94"/>
                </a:lnTo>
                <a:close/>
                <a:moveTo>
                  <a:pt x="71" y="31"/>
                </a:moveTo>
                <a:cubicBezTo>
                  <a:pt x="20" y="55"/>
                  <a:pt x="20" y="55"/>
                  <a:pt x="20" y="55"/>
                </a:cubicBezTo>
                <a:cubicBezTo>
                  <a:pt x="6" y="62"/>
                  <a:pt x="0" y="78"/>
                  <a:pt x="7" y="91"/>
                </a:cubicBezTo>
                <a:cubicBezTo>
                  <a:pt x="68" y="222"/>
                  <a:pt x="68" y="222"/>
                  <a:pt x="68" y="222"/>
                </a:cubicBezTo>
                <a:cubicBezTo>
                  <a:pt x="69" y="223"/>
                  <a:pt x="70" y="225"/>
                  <a:pt x="71" y="227"/>
                </a:cubicBezTo>
                <a:cubicBezTo>
                  <a:pt x="71" y="182"/>
                  <a:pt x="71" y="182"/>
                  <a:pt x="71" y="182"/>
                </a:cubicBezTo>
                <a:cubicBezTo>
                  <a:pt x="71" y="182"/>
                  <a:pt x="70" y="181"/>
                  <a:pt x="70" y="181"/>
                </a:cubicBezTo>
                <a:cubicBezTo>
                  <a:pt x="64" y="168"/>
                  <a:pt x="64" y="168"/>
                  <a:pt x="64" y="168"/>
                </a:cubicBezTo>
                <a:cubicBezTo>
                  <a:pt x="63" y="166"/>
                  <a:pt x="64" y="163"/>
                  <a:pt x="66" y="162"/>
                </a:cubicBezTo>
                <a:cubicBezTo>
                  <a:pt x="71" y="160"/>
                  <a:pt x="71" y="160"/>
                  <a:pt x="71" y="160"/>
                </a:cubicBezTo>
                <a:cubicBezTo>
                  <a:pt x="71" y="149"/>
                  <a:pt x="71" y="149"/>
                  <a:pt x="71" y="149"/>
                </a:cubicBezTo>
                <a:cubicBezTo>
                  <a:pt x="62" y="153"/>
                  <a:pt x="62" y="153"/>
                  <a:pt x="62" y="153"/>
                </a:cubicBezTo>
                <a:cubicBezTo>
                  <a:pt x="60" y="154"/>
                  <a:pt x="57" y="153"/>
                  <a:pt x="56" y="151"/>
                </a:cubicBezTo>
                <a:cubicBezTo>
                  <a:pt x="50" y="138"/>
                  <a:pt x="50" y="138"/>
                  <a:pt x="50" y="138"/>
                </a:cubicBezTo>
                <a:cubicBezTo>
                  <a:pt x="49" y="136"/>
                  <a:pt x="50" y="134"/>
                  <a:pt x="52" y="133"/>
                </a:cubicBezTo>
                <a:cubicBezTo>
                  <a:pt x="71" y="124"/>
                  <a:pt x="71" y="124"/>
                  <a:pt x="71" y="124"/>
                </a:cubicBezTo>
                <a:cubicBezTo>
                  <a:pt x="71" y="107"/>
                  <a:pt x="71" y="107"/>
                  <a:pt x="71" y="107"/>
                </a:cubicBezTo>
                <a:cubicBezTo>
                  <a:pt x="53" y="115"/>
                  <a:pt x="53" y="115"/>
                  <a:pt x="53" y="115"/>
                </a:cubicBezTo>
                <a:cubicBezTo>
                  <a:pt x="46" y="118"/>
                  <a:pt x="38" y="116"/>
                  <a:pt x="35" y="109"/>
                </a:cubicBezTo>
                <a:cubicBezTo>
                  <a:pt x="26" y="89"/>
                  <a:pt x="26" y="89"/>
                  <a:pt x="26" y="89"/>
                </a:cubicBezTo>
                <a:cubicBezTo>
                  <a:pt x="23" y="83"/>
                  <a:pt x="26" y="75"/>
                  <a:pt x="33" y="72"/>
                </a:cubicBezTo>
                <a:cubicBezTo>
                  <a:pt x="71" y="54"/>
                  <a:pt x="71" y="54"/>
                  <a:pt x="71" y="54"/>
                </a:cubicBezTo>
                <a:lnTo>
                  <a:pt x="71" y="31"/>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9" name="Rectangle 59"/>
          <p:cNvSpPr>
            <a:spLocks noChangeArrowheads="1"/>
          </p:cNvSpPr>
          <p:nvPr/>
        </p:nvSpPr>
        <p:spPr bwMode="auto">
          <a:xfrm>
            <a:off x="6873120" y="2105880"/>
            <a:ext cx="47017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0" name="Rectangle 60"/>
          <p:cNvSpPr>
            <a:spLocks noChangeArrowheads="1"/>
          </p:cNvSpPr>
          <p:nvPr/>
        </p:nvSpPr>
        <p:spPr bwMode="auto">
          <a:xfrm>
            <a:off x="6892165" y="2058267"/>
            <a:ext cx="43208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1" name="Rectangle 61"/>
          <p:cNvSpPr>
            <a:spLocks noChangeArrowheads="1"/>
          </p:cNvSpPr>
          <p:nvPr/>
        </p:nvSpPr>
        <p:spPr bwMode="auto">
          <a:xfrm>
            <a:off x="7062380" y="2009464"/>
            <a:ext cx="9165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2" name="Rectangle 62"/>
          <p:cNvSpPr>
            <a:spLocks noChangeArrowheads="1"/>
          </p:cNvSpPr>
          <p:nvPr/>
        </p:nvSpPr>
        <p:spPr bwMode="auto">
          <a:xfrm>
            <a:off x="7079045" y="1834488"/>
            <a:ext cx="58326" cy="190450"/>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3" name="Rectangle 63"/>
          <p:cNvSpPr>
            <a:spLocks noChangeArrowheads="1"/>
          </p:cNvSpPr>
          <p:nvPr/>
        </p:nvSpPr>
        <p:spPr bwMode="auto">
          <a:xfrm>
            <a:off x="7062380" y="1824966"/>
            <a:ext cx="9165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4" name="Rectangle 64"/>
          <p:cNvSpPr>
            <a:spLocks noChangeArrowheads="1"/>
          </p:cNvSpPr>
          <p:nvPr/>
        </p:nvSpPr>
        <p:spPr bwMode="auto">
          <a:xfrm>
            <a:off x="7201647" y="2009464"/>
            <a:ext cx="89274"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5" name="Rectangle 65"/>
          <p:cNvSpPr>
            <a:spLocks noChangeArrowheads="1"/>
          </p:cNvSpPr>
          <p:nvPr/>
        </p:nvSpPr>
        <p:spPr bwMode="auto">
          <a:xfrm>
            <a:off x="7217121" y="1834488"/>
            <a:ext cx="57135" cy="190450"/>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6" name="Rectangle 66"/>
          <p:cNvSpPr>
            <a:spLocks noChangeArrowheads="1"/>
          </p:cNvSpPr>
          <p:nvPr/>
        </p:nvSpPr>
        <p:spPr bwMode="auto">
          <a:xfrm>
            <a:off x="7201647" y="1824966"/>
            <a:ext cx="89274"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7" name="Rectangle 67"/>
          <p:cNvSpPr>
            <a:spLocks noChangeArrowheads="1"/>
          </p:cNvSpPr>
          <p:nvPr/>
        </p:nvSpPr>
        <p:spPr bwMode="auto">
          <a:xfrm>
            <a:off x="6925494" y="2009464"/>
            <a:ext cx="9165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8" name="Rectangle 68"/>
          <p:cNvSpPr>
            <a:spLocks noChangeArrowheads="1"/>
          </p:cNvSpPr>
          <p:nvPr/>
        </p:nvSpPr>
        <p:spPr bwMode="auto">
          <a:xfrm>
            <a:off x="6940969" y="1834488"/>
            <a:ext cx="59516" cy="190450"/>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9" name="Rectangle 69"/>
          <p:cNvSpPr>
            <a:spLocks noChangeArrowheads="1"/>
          </p:cNvSpPr>
          <p:nvPr/>
        </p:nvSpPr>
        <p:spPr bwMode="auto">
          <a:xfrm>
            <a:off x="6925494" y="1824966"/>
            <a:ext cx="9165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0" name="Rectangle 70"/>
          <p:cNvSpPr>
            <a:spLocks noChangeArrowheads="1"/>
          </p:cNvSpPr>
          <p:nvPr/>
        </p:nvSpPr>
        <p:spPr bwMode="auto">
          <a:xfrm>
            <a:off x="6892165" y="1772592"/>
            <a:ext cx="43208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1" name="Freeform 71"/>
          <p:cNvSpPr>
            <a:spLocks/>
          </p:cNvSpPr>
          <p:nvPr/>
        </p:nvSpPr>
        <p:spPr bwMode="auto">
          <a:xfrm>
            <a:off x="6892165" y="1634515"/>
            <a:ext cx="432085" cy="138077"/>
          </a:xfrm>
          <a:custGeom>
            <a:avLst/>
            <a:gdLst>
              <a:gd name="T0" fmla="*/ 181 w 363"/>
              <a:gd name="T1" fmla="*/ 0 h 116"/>
              <a:gd name="T2" fmla="*/ 363 w 363"/>
              <a:gd name="T3" fmla="*/ 116 h 116"/>
              <a:gd name="T4" fmla="*/ 0 w 363"/>
              <a:gd name="T5" fmla="*/ 116 h 116"/>
              <a:gd name="T6" fmla="*/ 181 w 363"/>
              <a:gd name="T7" fmla="*/ 0 h 116"/>
            </a:gdLst>
            <a:ahLst/>
            <a:cxnLst>
              <a:cxn ang="0">
                <a:pos x="T0" y="T1"/>
              </a:cxn>
              <a:cxn ang="0">
                <a:pos x="T2" y="T3"/>
              </a:cxn>
              <a:cxn ang="0">
                <a:pos x="T4" y="T5"/>
              </a:cxn>
              <a:cxn ang="0">
                <a:pos x="T6" y="T7"/>
              </a:cxn>
            </a:cxnLst>
            <a:rect l="0" t="0" r="r" b="b"/>
            <a:pathLst>
              <a:path w="363" h="116">
                <a:moveTo>
                  <a:pt x="181" y="0"/>
                </a:moveTo>
                <a:lnTo>
                  <a:pt x="363" y="116"/>
                </a:lnTo>
                <a:lnTo>
                  <a:pt x="0" y="116"/>
                </a:lnTo>
                <a:lnTo>
                  <a:pt x="181"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2" name="Freeform 72"/>
          <p:cNvSpPr>
            <a:spLocks noEditPoints="1"/>
          </p:cNvSpPr>
          <p:nvPr/>
        </p:nvSpPr>
        <p:spPr bwMode="auto">
          <a:xfrm>
            <a:off x="5704231" y="1759498"/>
            <a:ext cx="599919" cy="391614"/>
          </a:xfrm>
          <a:custGeom>
            <a:avLst/>
            <a:gdLst>
              <a:gd name="T0" fmla="*/ 82 w 367"/>
              <a:gd name="T1" fmla="*/ 27 h 240"/>
              <a:gd name="T2" fmla="*/ 367 w 367"/>
              <a:gd name="T3" fmla="*/ 120 h 240"/>
              <a:gd name="T4" fmla="*/ 82 w 367"/>
              <a:gd name="T5" fmla="*/ 213 h 240"/>
              <a:gd name="T6" fmla="*/ 82 w 367"/>
              <a:gd name="T7" fmla="*/ 177 h 240"/>
              <a:gd name="T8" fmla="*/ 127 w 367"/>
              <a:gd name="T9" fmla="*/ 143 h 240"/>
              <a:gd name="T10" fmla="*/ 127 w 367"/>
              <a:gd name="T11" fmla="*/ 87 h 240"/>
              <a:gd name="T12" fmla="*/ 138 w 367"/>
              <a:gd name="T13" fmla="*/ 87 h 240"/>
              <a:gd name="T14" fmla="*/ 138 w 367"/>
              <a:gd name="T15" fmla="*/ 64 h 240"/>
              <a:gd name="T16" fmla="*/ 127 w 367"/>
              <a:gd name="T17" fmla="*/ 64 h 240"/>
              <a:gd name="T18" fmla="*/ 102 w 367"/>
              <a:gd name="T19" fmla="*/ 64 h 240"/>
              <a:gd name="T20" fmla="*/ 91 w 367"/>
              <a:gd name="T21" fmla="*/ 64 h 240"/>
              <a:gd name="T22" fmla="*/ 91 w 367"/>
              <a:gd name="T23" fmla="*/ 87 h 240"/>
              <a:gd name="T24" fmla="*/ 102 w 367"/>
              <a:gd name="T25" fmla="*/ 87 h 240"/>
              <a:gd name="T26" fmla="*/ 102 w 367"/>
              <a:gd name="T27" fmla="*/ 143 h 240"/>
              <a:gd name="T28" fmla="*/ 82 w 367"/>
              <a:gd name="T29" fmla="*/ 156 h 240"/>
              <a:gd name="T30" fmla="*/ 82 w 367"/>
              <a:gd name="T31" fmla="*/ 27 h 240"/>
              <a:gd name="T32" fmla="*/ 0 w 367"/>
              <a:gd name="T33" fmla="*/ 0 h 240"/>
              <a:gd name="T34" fmla="*/ 82 w 367"/>
              <a:gd name="T35" fmla="*/ 27 h 240"/>
              <a:gd name="T36" fmla="*/ 82 w 367"/>
              <a:gd name="T37" fmla="*/ 156 h 240"/>
              <a:gd name="T38" fmla="*/ 82 w 367"/>
              <a:gd name="T39" fmla="*/ 156 h 240"/>
              <a:gd name="T40" fmla="*/ 62 w 367"/>
              <a:gd name="T41" fmla="*/ 143 h 240"/>
              <a:gd name="T42" fmla="*/ 62 w 367"/>
              <a:gd name="T43" fmla="*/ 87 h 240"/>
              <a:gd name="T44" fmla="*/ 73 w 367"/>
              <a:gd name="T45" fmla="*/ 87 h 240"/>
              <a:gd name="T46" fmla="*/ 73 w 367"/>
              <a:gd name="T47" fmla="*/ 64 h 240"/>
              <a:gd name="T48" fmla="*/ 62 w 367"/>
              <a:gd name="T49" fmla="*/ 64 h 240"/>
              <a:gd name="T50" fmla="*/ 37 w 367"/>
              <a:gd name="T51" fmla="*/ 64 h 240"/>
              <a:gd name="T52" fmla="*/ 26 w 367"/>
              <a:gd name="T53" fmla="*/ 64 h 240"/>
              <a:gd name="T54" fmla="*/ 26 w 367"/>
              <a:gd name="T55" fmla="*/ 87 h 240"/>
              <a:gd name="T56" fmla="*/ 37 w 367"/>
              <a:gd name="T57" fmla="*/ 87 h 240"/>
              <a:gd name="T58" fmla="*/ 37 w 367"/>
              <a:gd name="T59" fmla="*/ 143 h 240"/>
              <a:gd name="T60" fmla="*/ 82 w 367"/>
              <a:gd name="T61" fmla="*/ 177 h 240"/>
              <a:gd name="T62" fmla="*/ 82 w 367"/>
              <a:gd name="T63" fmla="*/ 177 h 240"/>
              <a:gd name="T64" fmla="*/ 82 w 367"/>
              <a:gd name="T65" fmla="*/ 213 h 240"/>
              <a:gd name="T66" fmla="*/ 0 w 367"/>
              <a:gd name="T67" fmla="*/ 240 h 240"/>
              <a:gd name="T68" fmla="*/ 0 w 367"/>
              <a:gd name="T69"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67" h="240">
                <a:moveTo>
                  <a:pt x="82" y="27"/>
                </a:moveTo>
                <a:cubicBezTo>
                  <a:pt x="367" y="120"/>
                  <a:pt x="367" y="120"/>
                  <a:pt x="367" y="120"/>
                </a:cubicBezTo>
                <a:cubicBezTo>
                  <a:pt x="82" y="213"/>
                  <a:pt x="82" y="213"/>
                  <a:pt x="82" y="213"/>
                </a:cubicBezTo>
                <a:cubicBezTo>
                  <a:pt x="82" y="177"/>
                  <a:pt x="82" y="177"/>
                  <a:pt x="82" y="177"/>
                </a:cubicBezTo>
                <a:cubicBezTo>
                  <a:pt x="107" y="177"/>
                  <a:pt x="127" y="162"/>
                  <a:pt x="127" y="143"/>
                </a:cubicBezTo>
                <a:cubicBezTo>
                  <a:pt x="127" y="87"/>
                  <a:pt x="127" y="87"/>
                  <a:pt x="127" y="87"/>
                </a:cubicBezTo>
                <a:cubicBezTo>
                  <a:pt x="138" y="87"/>
                  <a:pt x="138" y="87"/>
                  <a:pt x="138" y="87"/>
                </a:cubicBezTo>
                <a:cubicBezTo>
                  <a:pt x="138" y="64"/>
                  <a:pt x="138" y="64"/>
                  <a:pt x="138" y="64"/>
                </a:cubicBezTo>
                <a:cubicBezTo>
                  <a:pt x="127" y="64"/>
                  <a:pt x="127" y="64"/>
                  <a:pt x="127" y="64"/>
                </a:cubicBezTo>
                <a:cubicBezTo>
                  <a:pt x="102" y="64"/>
                  <a:pt x="102" y="64"/>
                  <a:pt x="102" y="64"/>
                </a:cubicBezTo>
                <a:cubicBezTo>
                  <a:pt x="91" y="64"/>
                  <a:pt x="91" y="64"/>
                  <a:pt x="91" y="64"/>
                </a:cubicBezTo>
                <a:cubicBezTo>
                  <a:pt x="91" y="87"/>
                  <a:pt x="91" y="87"/>
                  <a:pt x="91" y="87"/>
                </a:cubicBezTo>
                <a:cubicBezTo>
                  <a:pt x="102" y="87"/>
                  <a:pt x="102" y="87"/>
                  <a:pt x="102" y="87"/>
                </a:cubicBezTo>
                <a:cubicBezTo>
                  <a:pt x="102" y="143"/>
                  <a:pt x="102" y="143"/>
                  <a:pt x="102" y="143"/>
                </a:cubicBezTo>
                <a:cubicBezTo>
                  <a:pt x="102" y="150"/>
                  <a:pt x="93" y="156"/>
                  <a:pt x="82" y="156"/>
                </a:cubicBezTo>
                <a:lnTo>
                  <a:pt x="82" y="27"/>
                </a:lnTo>
                <a:close/>
                <a:moveTo>
                  <a:pt x="0" y="0"/>
                </a:moveTo>
                <a:cubicBezTo>
                  <a:pt x="82" y="27"/>
                  <a:pt x="82" y="27"/>
                  <a:pt x="82" y="27"/>
                </a:cubicBezTo>
                <a:cubicBezTo>
                  <a:pt x="82" y="156"/>
                  <a:pt x="82" y="156"/>
                  <a:pt x="82" y="156"/>
                </a:cubicBezTo>
                <a:cubicBezTo>
                  <a:pt x="82" y="156"/>
                  <a:pt x="82" y="156"/>
                  <a:pt x="82" y="156"/>
                </a:cubicBezTo>
                <a:cubicBezTo>
                  <a:pt x="71" y="156"/>
                  <a:pt x="62" y="150"/>
                  <a:pt x="62" y="143"/>
                </a:cubicBezTo>
                <a:cubicBezTo>
                  <a:pt x="62" y="87"/>
                  <a:pt x="62" y="87"/>
                  <a:pt x="62" y="87"/>
                </a:cubicBezTo>
                <a:cubicBezTo>
                  <a:pt x="73" y="87"/>
                  <a:pt x="73" y="87"/>
                  <a:pt x="73" y="87"/>
                </a:cubicBezTo>
                <a:cubicBezTo>
                  <a:pt x="73" y="64"/>
                  <a:pt x="73" y="64"/>
                  <a:pt x="73" y="64"/>
                </a:cubicBezTo>
                <a:cubicBezTo>
                  <a:pt x="62" y="64"/>
                  <a:pt x="62" y="64"/>
                  <a:pt x="62" y="64"/>
                </a:cubicBezTo>
                <a:cubicBezTo>
                  <a:pt x="37" y="64"/>
                  <a:pt x="37" y="64"/>
                  <a:pt x="37" y="64"/>
                </a:cubicBezTo>
                <a:cubicBezTo>
                  <a:pt x="26" y="64"/>
                  <a:pt x="26" y="64"/>
                  <a:pt x="26" y="64"/>
                </a:cubicBezTo>
                <a:cubicBezTo>
                  <a:pt x="26" y="87"/>
                  <a:pt x="26" y="87"/>
                  <a:pt x="26" y="87"/>
                </a:cubicBezTo>
                <a:cubicBezTo>
                  <a:pt x="37" y="87"/>
                  <a:pt x="37" y="87"/>
                  <a:pt x="37" y="87"/>
                </a:cubicBezTo>
                <a:cubicBezTo>
                  <a:pt x="37" y="143"/>
                  <a:pt x="37" y="143"/>
                  <a:pt x="37" y="143"/>
                </a:cubicBezTo>
                <a:cubicBezTo>
                  <a:pt x="37" y="162"/>
                  <a:pt x="57" y="177"/>
                  <a:pt x="82" y="177"/>
                </a:cubicBezTo>
                <a:cubicBezTo>
                  <a:pt x="82" y="177"/>
                  <a:pt x="82" y="177"/>
                  <a:pt x="82" y="177"/>
                </a:cubicBezTo>
                <a:cubicBezTo>
                  <a:pt x="82" y="213"/>
                  <a:pt x="82" y="213"/>
                  <a:pt x="82" y="213"/>
                </a:cubicBezTo>
                <a:cubicBezTo>
                  <a:pt x="0" y="240"/>
                  <a:pt x="0" y="240"/>
                  <a:pt x="0" y="240"/>
                </a:cubicBezTo>
                <a:lnTo>
                  <a:pt x="0"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3" name="Freeform 73"/>
          <p:cNvSpPr>
            <a:spLocks noEditPoints="1"/>
          </p:cNvSpPr>
          <p:nvPr/>
        </p:nvSpPr>
        <p:spPr bwMode="auto">
          <a:xfrm>
            <a:off x="7027861" y="2189202"/>
            <a:ext cx="140457" cy="245205"/>
          </a:xfrm>
          <a:custGeom>
            <a:avLst/>
            <a:gdLst>
              <a:gd name="T0" fmla="*/ 37 w 86"/>
              <a:gd name="T1" fmla="*/ 128 h 150"/>
              <a:gd name="T2" fmla="*/ 34 w 86"/>
              <a:gd name="T3" fmla="*/ 127 h 150"/>
              <a:gd name="T4" fmla="*/ 34 w 86"/>
              <a:gd name="T5" fmla="*/ 150 h 150"/>
              <a:gd name="T6" fmla="*/ 45 w 86"/>
              <a:gd name="T7" fmla="*/ 142 h 150"/>
              <a:gd name="T8" fmla="*/ 37 w 86"/>
              <a:gd name="T9" fmla="*/ 128 h 150"/>
              <a:gd name="T10" fmla="*/ 34 w 86"/>
              <a:gd name="T11" fmla="*/ 118 h 150"/>
              <a:gd name="T12" fmla="*/ 34 w 86"/>
              <a:gd name="T13" fmla="*/ 51 h 150"/>
              <a:gd name="T14" fmla="*/ 51 w 86"/>
              <a:gd name="T15" fmla="*/ 46 h 150"/>
              <a:gd name="T16" fmla="*/ 61 w 86"/>
              <a:gd name="T17" fmla="*/ 8 h 150"/>
              <a:gd name="T18" fmla="*/ 72 w 86"/>
              <a:gd name="T19" fmla="*/ 1 h 150"/>
              <a:gd name="T20" fmla="*/ 78 w 86"/>
              <a:gd name="T21" fmla="*/ 12 h 150"/>
              <a:gd name="T22" fmla="*/ 69 w 86"/>
              <a:gd name="T23" fmla="*/ 51 h 150"/>
              <a:gd name="T24" fmla="*/ 82 w 86"/>
              <a:gd name="T25" fmla="*/ 84 h 150"/>
              <a:gd name="T26" fmla="*/ 77 w 86"/>
              <a:gd name="T27" fmla="*/ 103 h 150"/>
              <a:gd name="T28" fmla="*/ 77 w 86"/>
              <a:gd name="T29" fmla="*/ 103 h 150"/>
              <a:gd name="T30" fmla="*/ 86 w 86"/>
              <a:gd name="T31" fmla="*/ 117 h 150"/>
              <a:gd name="T32" fmla="*/ 83 w 86"/>
              <a:gd name="T33" fmla="*/ 130 h 150"/>
              <a:gd name="T34" fmla="*/ 34 w 86"/>
              <a:gd name="T35" fmla="*/ 118 h 150"/>
              <a:gd name="T36" fmla="*/ 34 w 86"/>
              <a:gd name="T37" fmla="*/ 127 h 150"/>
              <a:gd name="T38" fmla="*/ 23 w 86"/>
              <a:gd name="T39" fmla="*/ 136 h 150"/>
              <a:gd name="T40" fmla="*/ 31 w 86"/>
              <a:gd name="T41" fmla="*/ 150 h 150"/>
              <a:gd name="T42" fmla="*/ 34 w 86"/>
              <a:gd name="T43" fmla="*/ 150 h 150"/>
              <a:gd name="T44" fmla="*/ 34 w 86"/>
              <a:gd name="T45" fmla="*/ 127 h 150"/>
              <a:gd name="T46" fmla="*/ 34 w 86"/>
              <a:gd name="T47" fmla="*/ 51 h 150"/>
              <a:gd name="T48" fmla="*/ 34 w 86"/>
              <a:gd name="T49" fmla="*/ 118 h 150"/>
              <a:gd name="T50" fmla="*/ 0 w 86"/>
              <a:gd name="T51" fmla="*/ 109 h 150"/>
              <a:gd name="T52" fmla="*/ 3 w 86"/>
              <a:gd name="T53" fmla="*/ 96 h 150"/>
              <a:gd name="T54" fmla="*/ 18 w 86"/>
              <a:gd name="T55" fmla="*/ 88 h 150"/>
              <a:gd name="T56" fmla="*/ 23 w 86"/>
              <a:gd name="T57" fmla="*/ 69 h 150"/>
              <a:gd name="T58" fmla="*/ 34 w 86"/>
              <a:gd name="T59" fmla="*/ 51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6" h="150">
                <a:moveTo>
                  <a:pt x="37" y="128"/>
                </a:moveTo>
                <a:cubicBezTo>
                  <a:pt x="36" y="127"/>
                  <a:pt x="35" y="127"/>
                  <a:pt x="34" y="127"/>
                </a:cubicBezTo>
                <a:cubicBezTo>
                  <a:pt x="34" y="150"/>
                  <a:pt x="34" y="150"/>
                  <a:pt x="34" y="150"/>
                </a:cubicBezTo>
                <a:cubicBezTo>
                  <a:pt x="39" y="150"/>
                  <a:pt x="44" y="147"/>
                  <a:pt x="45" y="142"/>
                </a:cubicBezTo>
                <a:cubicBezTo>
                  <a:pt x="47" y="136"/>
                  <a:pt x="43" y="129"/>
                  <a:pt x="37" y="128"/>
                </a:cubicBezTo>
                <a:close/>
                <a:moveTo>
                  <a:pt x="34" y="118"/>
                </a:moveTo>
                <a:cubicBezTo>
                  <a:pt x="34" y="51"/>
                  <a:pt x="34" y="51"/>
                  <a:pt x="34" y="51"/>
                </a:cubicBezTo>
                <a:cubicBezTo>
                  <a:pt x="39" y="48"/>
                  <a:pt x="45" y="46"/>
                  <a:pt x="51" y="46"/>
                </a:cubicBezTo>
                <a:cubicBezTo>
                  <a:pt x="61" y="8"/>
                  <a:pt x="61" y="8"/>
                  <a:pt x="61" y="8"/>
                </a:cubicBezTo>
                <a:cubicBezTo>
                  <a:pt x="62" y="3"/>
                  <a:pt x="67" y="0"/>
                  <a:pt x="72" y="1"/>
                </a:cubicBezTo>
                <a:cubicBezTo>
                  <a:pt x="77" y="2"/>
                  <a:pt x="80" y="7"/>
                  <a:pt x="78" y="12"/>
                </a:cubicBezTo>
                <a:cubicBezTo>
                  <a:pt x="69" y="51"/>
                  <a:pt x="69" y="51"/>
                  <a:pt x="69" y="51"/>
                </a:cubicBezTo>
                <a:cubicBezTo>
                  <a:pt x="79" y="57"/>
                  <a:pt x="86" y="68"/>
                  <a:pt x="82" y="84"/>
                </a:cubicBezTo>
                <a:cubicBezTo>
                  <a:pt x="82" y="84"/>
                  <a:pt x="79" y="97"/>
                  <a:pt x="77" y="103"/>
                </a:cubicBezTo>
                <a:cubicBezTo>
                  <a:pt x="77" y="103"/>
                  <a:pt x="77" y="103"/>
                  <a:pt x="77" y="103"/>
                </a:cubicBezTo>
                <a:cubicBezTo>
                  <a:pt x="75" y="112"/>
                  <a:pt x="86" y="117"/>
                  <a:pt x="86" y="117"/>
                </a:cubicBezTo>
                <a:cubicBezTo>
                  <a:pt x="83" y="130"/>
                  <a:pt x="83" y="130"/>
                  <a:pt x="83" y="130"/>
                </a:cubicBezTo>
                <a:lnTo>
                  <a:pt x="34" y="118"/>
                </a:lnTo>
                <a:close/>
                <a:moveTo>
                  <a:pt x="34" y="127"/>
                </a:moveTo>
                <a:cubicBezTo>
                  <a:pt x="29" y="127"/>
                  <a:pt x="24" y="131"/>
                  <a:pt x="23" y="136"/>
                </a:cubicBezTo>
                <a:cubicBezTo>
                  <a:pt x="21" y="142"/>
                  <a:pt x="25" y="148"/>
                  <a:pt x="31" y="150"/>
                </a:cubicBezTo>
                <a:cubicBezTo>
                  <a:pt x="32" y="150"/>
                  <a:pt x="33" y="150"/>
                  <a:pt x="34" y="150"/>
                </a:cubicBezTo>
                <a:cubicBezTo>
                  <a:pt x="34" y="127"/>
                  <a:pt x="34" y="127"/>
                  <a:pt x="34" y="127"/>
                </a:cubicBezTo>
                <a:close/>
                <a:moveTo>
                  <a:pt x="34" y="51"/>
                </a:moveTo>
                <a:cubicBezTo>
                  <a:pt x="34" y="118"/>
                  <a:pt x="34" y="118"/>
                  <a:pt x="34" y="118"/>
                </a:cubicBezTo>
                <a:cubicBezTo>
                  <a:pt x="0" y="109"/>
                  <a:pt x="0" y="109"/>
                  <a:pt x="0" y="109"/>
                </a:cubicBezTo>
                <a:cubicBezTo>
                  <a:pt x="3" y="96"/>
                  <a:pt x="3" y="96"/>
                  <a:pt x="3" y="96"/>
                </a:cubicBezTo>
                <a:cubicBezTo>
                  <a:pt x="3" y="96"/>
                  <a:pt x="16" y="97"/>
                  <a:pt x="18" y="88"/>
                </a:cubicBezTo>
                <a:cubicBezTo>
                  <a:pt x="20" y="80"/>
                  <a:pt x="23" y="69"/>
                  <a:pt x="23" y="69"/>
                </a:cubicBezTo>
                <a:cubicBezTo>
                  <a:pt x="25" y="61"/>
                  <a:pt x="29" y="55"/>
                  <a:pt x="34" y="51"/>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4" name="Freeform 74"/>
          <p:cNvSpPr>
            <a:spLocks noEditPoints="1"/>
          </p:cNvSpPr>
          <p:nvPr/>
        </p:nvSpPr>
        <p:spPr bwMode="auto">
          <a:xfrm>
            <a:off x="5801836" y="1348840"/>
            <a:ext cx="282105" cy="345191"/>
          </a:xfrm>
          <a:custGeom>
            <a:avLst/>
            <a:gdLst>
              <a:gd name="T0" fmla="*/ 172 w 172"/>
              <a:gd name="T1" fmla="*/ 9 h 211"/>
              <a:gd name="T2" fmla="*/ 121 w 172"/>
              <a:gd name="T3" fmla="*/ 37 h 211"/>
              <a:gd name="T4" fmla="*/ 143 w 172"/>
              <a:gd name="T5" fmla="*/ 211 h 211"/>
              <a:gd name="T6" fmla="*/ 124 w 172"/>
              <a:gd name="T7" fmla="*/ 165 h 211"/>
              <a:gd name="T8" fmla="*/ 131 w 172"/>
              <a:gd name="T9" fmla="*/ 108 h 211"/>
              <a:gd name="T10" fmla="*/ 121 w 172"/>
              <a:gd name="T11" fmla="*/ 86 h 211"/>
              <a:gd name="T12" fmla="*/ 129 w 172"/>
              <a:gd name="T13" fmla="*/ 146 h 211"/>
              <a:gd name="T14" fmla="*/ 127 w 172"/>
              <a:gd name="T15" fmla="*/ 116 h 211"/>
              <a:gd name="T16" fmla="*/ 121 w 172"/>
              <a:gd name="T17" fmla="*/ 156 h 211"/>
              <a:gd name="T18" fmla="*/ 121 w 172"/>
              <a:gd name="T19" fmla="*/ 9 h 211"/>
              <a:gd name="T20" fmla="*/ 98 w 172"/>
              <a:gd name="T21" fmla="*/ 37 h 211"/>
              <a:gd name="T22" fmla="*/ 110 w 172"/>
              <a:gd name="T23" fmla="*/ 88 h 211"/>
              <a:gd name="T24" fmla="*/ 100 w 172"/>
              <a:gd name="T25" fmla="*/ 81 h 211"/>
              <a:gd name="T26" fmla="*/ 121 w 172"/>
              <a:gd name="T27" fmla="*/ 211 h 211"/>
              <a:gd name="T28" fmla="*/ 101 w 172"/>
              <a:gd name="T29" fmla="*/ 163 h 211"/>
              <a:gd name="T30" fmla="*/ 121 w 172"/>
              <a:gd name="T31" fmla="*/ 211 h 211"/>
              <a:gd name="T32" fmla="*/ 113 w 172"/>
              <a:gd name="T33" fmla="*/ 148 h 211"/>
              <a:gd name="T34" fmla="*/ 121 w 172"/>
              <a:gd name="T35" fmla="*/ 156 h 211"/>
              <a:gd name="T36" fmla="*/ 98 w 172"/>
              <a:gd name="T37" fmla="*/ 0 h 211"/>
              <a:gd name="T38" fmla="*/ 71 w 172"/>
              <a:gd name="T39" fmla="*/ 0 h 211"/>
              <a:gd name="T40" fmla="*/ 98 w 172"/>
              <a:gd name="T41" fmla="*/ 80 h 211"/>
              <a:gd name="T42" fmla="*/ 71 w 172"/>
              <a:gd name="T43" fmla="*/ 37 h 211"/>
              <a:gd name="T44" fmla="*/ 71 w 172"/>
              <a:gd name="T45" fmla="*/ 166 h 211"/>
              <a:gd name="T46" fmla="*/ 98 w 172"/>
              <a:gd name="T47" fmla="*/ 141 h 211"/>
              <a:gd name="T48" fmla="*/ 98 w 172"/>
              <a:gd name="T49" fmla="*/ 160 h 211"/>
              <a:gd name="T50" fmla="*/ 74 w 172"/>
              <a:gd name="T51" fmla="*/ 124 h 211"/>
              <a:gd name="T52" fmla="*/ 71 w 172"/>
              <a:gd name="T53" fmla="*/ 118 h 211"/>
              <a:gd name="T54" fmla="*/ 71 w 172"/>
              <a:gd name="T55" fmla="*/ 98 h 211"/>
              <a:gd name="T56" fmla="*/ 71 w 172"/>
              <a:gd name="T57" fmla="*/ 0 h 211"/>
              <a:gd name="T58" fmla="*/ 60 w 172"/>
              <a:gd name="T59" fmla="*/ 0 h 211"/>
              <a:gd name="T60" fmla="*/ 71 w 172"/>
              <a:gd name="T61" fmla="*/ 88 h 211"/>
              <a:gd name="T62" fmla="*/ 60 w 172"/>
              <a:gd name="T63" fmla="*/ 37 h 211"/>
              <a:gd name="T64" fmla="*/ 60 w 172"/>
              <a:gd name="T65" fmla="*/ 120 h 211"/>
              <a:gd name="T66" fmla="*/ 65 w 172"/>
              <a:gd name="T67" fmla="*/ 166 h 211"/>
              <a:gd name="T68" fmla="*/ 71 w 172"/>
              <a:gd name="T69" fmla="*/ 98 h 211"/>
              <a:gd name="T70" fmla="*/ 71 w 172"/>
              <a:gd name="T71" fmla="*/ 98 h 211"/>
              <a:gd name="T72" fmla="*/ 60 w 172"/>
              <a:gd name="T73" fmla="*/ 9 h 211"/>
              <a:gd name="T74" fmla="*/ 12 w 172"/>
              <a:gd name="T75" fmla="*/ 23 h 211"/>
              <a:gd name="T76" fmla="*/ 60 w 172"/>
              <a:gd name="T77" fmla="*/ 100 h 211"/>
              <a:gd name="T78" fmla="*/ 28 w 172"/>
              <a:gd name="T79" fmla="*/ 118 h 211"/>
              <a:gd name="T80" fmla="*/ 29 w 172"/>
              <a:gd name="T81" fmla="*/ 134 h 211"/>
              <a:gd name="T82" fmla="*/ 34 w 172"/>
              <a:gd name="T83" fmla="*/ 127 h 211"/>
              <a:gd name="T84" fmla="*/ 47 w 172"/>
              <a:gd name="T85" fmla="*/ 120 h 211"/>
              <a:gd name="T86" fmla="*/ 36 w 172"/>
              <a:gd name="T87" fmla="*/ 178 h 211"/>
              <a:gd name="T88" fmla="*/ 45 w 172"/>
              <a:gd name="T89" fmla="*/ 163 h 211"/>
              <a:gd name="T90" fmla="*/ 60 w 172"/>
              <a:gd name="T91" fmla="*/ 211 h 211"/>
              <a:gd name="T92" fmla="*/ 0 w 172"/>
              <a:gd name="T93" fmla="*/ 2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72" h="211">
                <a:moveTo>
                  <a:pt x="121" y="0"/>
                </a:moveTo>
                <a:cubicBezTo>
                  <a:pt x="172" y="0"/>
                  <a:pt x="172" y="0"/>
                  <a:pt x="172" y="0"/>
                </a:cubicBezTo>
                <a:cubicBezTo>
                  <a:pt x="172" y="9"/>
                  <a:pt x="172" y="9"/>
                  <a:pt x="172" y="9"/>
                </a:cubicBezTo>
                <a:cubicBezTo>
                  <a:pt x="121" y="9"/>
                  <a:pt x="121" y="9"/>
                  <a:pt x="121" y="9"/>
                </a:cubicBezTo>
                <a:cubicBezTo>
                  <a:pt x="121" y="0"/>
                  <a:pt x="121" y="0"/>
                  <a:pt x="121" y="0"/>
                </a:cubicBezTo>
                <a:close/>
                <a:moveTo>
                  <a:pt x="121" y="37"/>
                </a:moveTo>
                <a:cubicBezTo>
                  <a:pt x="172" y="37"/>
                  <a:pt x="172" y="37"/>
                  <a:pt x="172" y="37"/>
                </a:cubicBezTo>
                <a:cubicBezTo>
                  <a:pt x="172" y="183"/>
                  <a:pt x="172" y="183"/>
                  <a:pt x="172" y="183"/>
                </a:cubicBezTo>
                <a:cubicBezTo>
                  <a:pt x="172" y="198"/>
                  <a:pt x="159" y="211"/>
                  <a:pt x="143" y="211"/>
                </a:cubicBezTo>
                <a:cubicBezTo>
                  <a:pt x="121" y="211"/>
                  <a:pt x="121" y="211"/>
                  <a:pt x="121" y="211"/>
                </a:cubicBezTo>
                <a:cubicBezTo>
                  <a:pt x="121" y="166"/>
                  <a:pt x="121" y="166"/>
                  <a:pt x="121" y="166"/>
                </a:cubicBezTo>
                <a:cubicBezTo>
                  <a:pt x="122" y="166"/>
                  <a:pt x="123" y="166"/>
                  <a:pt x="124" y="165"/>
                </a:cubicBezTo>
                <a:cubicBezTo>
                  <a:pt x="130" y="163"/>
                  <a:pt x="134" y="159"/>
                  <a:pt x="138" y="153"/>
                </a:cubicBezTo>
                <a:cubicBezTo>
                  <a:pt x="142" y="145"/>
                  <a:pt x="145" y="137"/>
                  <a:pt x="145" y="128"/>
                </a:cubicBezTo>
                <a:cubicBezTo>
                  <a:pt x="145" y="115"/>
                  <a:pt x="140" y="108"/>
                  <a:pt x="131" y="108"/>
                </a:cubicBezTo>
                <a:cubicBezTo>
                  <a:pt x="128" y="108"/>
                  <a:pt x="125" y="109"/>
                  <a:pt x="121" y="111"/>
                </a:cubicBezTo>
                <a:cubicBezTo>
                  <a:pt x="127" y="85"/>
                  <a:pt x="127" y="85"/>
                  <a:pt x="127" y="85"/>
                </a:cubicBezTo>
                <a:cubicBezTo>
                  <a:pt x="121" y="86"/>
                  <a:pt x="121" y="86"/>
                  <a:pt x="121" y="86"/>
                </a:cubicBezTo>
                <a:cubicBezTo>
                  <a:pt x="121" y="37"/>
                  <a:pt x="121" y="37"/>
                  <a:pt x="121" y="37"/>
                </a:cubicBezTo>
                <a:close/>
                <a:moveTo>
                  <a:pt x="121" y="156"/>
                </a:moveTo>
                <a:cubicBezTo>
                  <a:pt x="123" y="155"/>
                  <a:pt x="126" y="152"/>
                  <a:pt x="129" y="146"/>
                </a:cubicBezTo>
                <a:cubicBezTo>
                  <a:pt x="131" y="140"/>
                  <a:pt x="133" y="134"/>
                  <a:pt x="133" y="129"/>
                </a:cubicBezTo>
                <a:cubicBezTo>
                  <a:pt x="133" y="123"/>
                  <a:pt x="132" y="119"/>
                  <a:pt x="129" y="117"/>
                </a:cubicBezTo>
                <a:cubicBezTo>
                  <a:pt x="129" y="117"/>
                  <a:pt x="128" y="116"/>
                  <a:pt x="127" y="116"/>
                </a:cubicBezTo>
                <a:cubicBezTo>
                  <a:pt x="126" y="116"/>
                  <a:pt x="124" y="117"/>
                  <a:pt x="123" y="117"/>
                </a:cubicBezTo>
                <a:cubicBezTo>
                  <a:pt x="122" y="117"/>
                  <a:pt x="121" y="117"/>
                  <a:pt x="121" y="118"/>
                </a:cubicBezTo>
                <a:lnTo>
                  <a:pt x="121" y="156"/>
                </a:lnTo>
                <a:close/>
                <a:moveTo>
                  <a:pt x="98" y="0"/>
                </a:moveTo>
                <a:cubicBezTo>
                  <a:pt x="121" y="0"/>
                  <a:pt x="121" y="0"/>
                  <a:pt x="121" y="0"/>
                </a:cubicBezTo>
                <a:cubicBezTo>
                  <a:pt x="121" y="9"/>
                  <a:pt x="121" y="9"/>
                  <a:pt x="121" y="9"/>
                </a:cubicBezTo>
                <a:cubicBezTo>
                  <a:pt x="98" y="9"/>
                  <a:pt x="98" y="9"/>
                  <a:pt x="98" y="9"/>
                </a:cubicBezTo>
                <a:cubicBezTo>
                  <a:pt x="98" y="0"/>
                  <a:pt x="98" y="0"/>
                  <a:pt x="98" y="0"/>
                </a:cubicBezTo>
                <a:close/>
                <a:moveTo>
                  <a:pt x="98" y="37"/>
                </a:moveTo>
                <a:cubicBezTo>
                  <a:pt x="121" y="37"/>
                  <a:pt x="121" y="37"/>
                  <a:pt x="121" y="37"/>
                </a:cubicBezTo>
                <a:cubicBezTo>
                  <a:pt x="121" y="86"/>
                  <a:pt x="121" y="86"/>
                  <a:pt x="121" y="86"/>
                </a:cubicBezTo>
                <a:cubicBezTo>
                  <a:pt x="110" y="88"/>
                  <a:pt x="110" y="88"/>
                  <a:pt x="110" y="88"/>
                </a:cubicBezTo>
                <a:cubicBezTo>
                  <a:pt x="98" y="141"/>
                  <a:pt x="98" y="141"/>
                  <a:pt x="98" y="141"/>
                </a:cubicBezTo>
                <a:cubicBezTo>
                  <a:pt x="98" y="90"/>
                  <a:pt x="98" y="90"/>
                  <a:pt x="98" y="90"/>
                </a:cubicBezTo>
                <a:cubicBezTo>
                  <a:pt x="100" y="81"/>
                  <a:pt x="100" y="81"/>
                  <a:pt x="100" y="81"/>
                </a:cubicBezTo>
                <a:cubicBezTo>
                  <a:pt x="100" y="81"/>
                  <a:pt x="99" y="81"/>
                  <a:pt x="98" y="80"/>
                </a:cubicBezTo>
                <a:cubicBezTo>
                  <a:pt x="98" y="37"/>
                  <a:pt x="98" y="37"/>
                  <a:pt x="98" y="37"/>
                </a:cubicBezTo>
                <a:close/>
                <a:moveTo>
                  <a:pt x="121" y="211"/>
                </a:moveTo>
                <a:cubicBezTo>
                  <a:pt x="98" y="211"/>
                  <a:pt x="98" y="211"/>
                  <a:pt x="98" y="211"/>
                </a:cubicBezTo>
                <a:cubicBezTo>
                  <a:pt x="98" y="160"/>
                  <a:pt x="98" y="160"/>
                  <a:pt x="98" y="160"/>
                </a:cubicBezTo>
                <a:cubicBezTo>
                  <a:pt x="99" y="161"/>
                  <a:pt x="100" y="162"/>
                  <a:pt x="101" y="163"/>
                </a:cubicBezTo>
                <a:cubicBezTo>
                  <a:pt x="103" y="166"/>
                  <a:pt x="107" y="167"/>
                  <a:pt x="112" y="167"/>
                </a:cubicBezTo>
                <a:cubicBezTo>
                  <a:pt x="115" y="167"/>
                  <a:pt x="118" y="167"/>
                  <a:pt x="121" y="166"/>
                </a:cubicBezTo>
                <a:cubicBezTo>
                  <a:pt x="121" y="211"/>
                  <a:pt x="121" y="211"/>
                  <a:pt x="121" y="211"/>
                </a:cubicBezTo>
                <a:close/>
                <a:moveTo>
                  <a:pt x="121" y="118"/>
                </a:moveTo>
                <a:cubicBezTo>
                  <a:pt x="120" y="118"/>
                  <a:pt x="120" y="118"/>
                  <a:pt x="120" y="119"/>
                </a:cubicBezTo>
                <a:cubicBezTo>
                  <a:pt x="113" y="148"/>
                  <a:pt x="113" y="148"/>
                  <a:pt x="113" y="148"/>
                </a:cubicBezTo>
                <a:cubicBezTo>
                  <a:pt x="113" y="149"/>
                  <a:pt x="113" y="150"/>
                  <a:pt x="113" y="151"/>
                </a:cubicBezTo>
                <a:cubicBezTo>
                  <a:pt x="113" y="154"/>
                  <a:pt x="115" y="156"/>
                  <a:pt x="119" y="156"/>
                </a:cubicBezTo>
                <a:cubicBezTo>
                  <a:pt x="120" y="156"/>
                  <a:pt x="120" y="156"/>
                  <a:pt x="121" y="156"/>
                </a:cubicBezTo>
                <a:lnTo>
                  <a:pt x="121" y="118"/>
                </a:lnTo>
                <a:close/>
                <a:moveTo>
                  <a:pt x="71" y="0"/>
                </a:moveTo>
                <a:cubicBezTo>
                  <a:pt x="98" y="0"/>
                  <a:pt x="98" y="0"/>
                  <a:pt x="98" y="0"/>
                </a:cubicBezTo>
                <a:cubicBezTo>
                  <a:pt x="98" y="9"/>
                  <a:pt x="98" y="9"/>
                  <a:pt x="98" y="9"/>
                </a:cubicBezTo>
                <a:cubicBezTo>
                  <a:pt x="71" y="9"/>
                  <a:pt x="71" y="9"/>
                  <a:pt x="71" y="9"/>
                </a:cubicBezTo>
                <a:cubicBezTo>
                  <a:pt x="71" y="0"/>
                  <a:pt x="71" y="0"/>
                  <a:pt x="71" y="0"/>
                </a:cubicBezTo>
                <a:close/>
                <a:moveTo>
                  <a:pt x="71" y="37"/>
                </a:moveTo>
                <a:cubicBezTo>
                  <a:pt x="98" y="37"/>
                  <a:pt x="98" y="37"/>
                  <a:pt x="98" y="37"/>
                </a:cubicBezTo>
                <a:cubicBezTo>
                  <a:pt x="98" y="80"/>
                  <a:pt x="98" y="80"/>
                  <a:pt x="98" y="80"/>
                </a:cubicBezTo>
                <a:cubicBezTo>
                  <a:pt x="96" y="80"/>
                  <a:pt x="94" y="80"/>
                  <a:pt x="91" y="80"/>
                </a:cubicBezTo>
                <a:cubicBezTo>
                  <a:pt x="85" y="80"/>
                  <a:pt x="78" y="83"/>
                  <a:pt x="71" y="88"/>
                </a:cubicBezTo>
                <a:cubicBezTo>
                  <a:pt x="71" y="37"/>
                  <a:pt x="71" y="37"/>
                  <a:pt x="71" y="37"/>
                </a:cubicBezTo>
                <a:close/>
                <a:moveTo>
                  <a:pt x="98" y="211"/>
                </a:moveTo>
                <a:cubicBezTo>
                  <a:pt x="71" y="211"/>
                  <a:pt x="71" y="211"/>
                  <a:pt x="71" y="211"/>
                </a:cubicBezTo>
                <a:cubicBezTo>
                  <a:pt x="71" y="166"/>
                  <a:pt x="71" y="166"/>
                  <a:pt x="71" y="166"/>
                </a:cubicBezTo>
                <a:cubicBezTo>
                  <a:pt x="82" y="166"/>
                  <a:pt x="82" y="166"/>
                  <a:pt x="82" y="166"/>
                </a:cubicBezTo>
                <a:cubicBezTo>
                  <a:pt x="98" y="90"/>
                  <a:pt x="98" y="90"/>
                  <a:pt x="98" y="90"/>
                </a:cubicBezTo>
                <a:cubicBezTo>
                  <a:pt x="98" y="141"/>
                  <a:pt x="98" y="141"/>
                  <a:pt x="98" y="141"/>
                </a:cubicBezTo>
                <a:cubicBezTo>
                  <a:pt x="97" y="146"/>
                  <a:pt x="97" y="146"/>
                  <a:pt x="97" y="146"/>
                </a:cubicBezTo>
                <a:cubicBezTo>
                  <a:pt x="97" y="148"/>
                  <a:pt x="97" y="150"/>
                  <a:pt x="97" y="152"/>
                </a:cubicBezTo>
                <a:cubicBezTo>
                  <a:pt x="97" y="155"/>
                  <a:pt x="97" y="158"/>
                  <a:pt x="98" y="160"/>
                </a:cubicBezTo>
                <a:cubicBezTo>
                  <a:pt x="98" y="211"/>
                  <a:pt x="98" y="211"/>
                  <a:pt x="98" y="211"/>
                </a:cubicBezTo>
                <a:close/>
                <a:moveTo>
                  <a:pt x="71" y="137"/>
                </a:moveTo>
                <a:cubicBezTo>
                  <a:pt x="74" y="124"/>
                  <a:pt x="74" y="124"/>
                  <a:pt x="74" y="124"/>
                </a:cubicBezTo>
                <a:cubicBezTo>
                  <a:pt x="73" y="124"/>
                  <a:pt x="72" y="124"/>
                  <a:pt x="71" y="123"/>
                </a:cubicBezTo>
                <a:cubicBezTo>
                  <a:pt x="71" y="137"/>
                  <a:pt x="71" y="137"/>
                  <a:pt x="71" y="137"/>
                </a:cubicBezTo>
                <a:close/>
                <a:moveTo>
                  <a:pt x="71" y="118"/>
                </a:moveTo>
                <a:cubicBezTo>
                  <a:pt x="73" y="118"/>
                  <a:pt x="74" y="119"/>
                  <a:pt x="75" y="119"/>
                </a:cubicBezTo>
                <a:cubicBezTo>
                  <a:pt x="82" y="88"/>
                  <a:pt x="82" y="88"/>
                  <a:pt x="82" y="88"/>
                </a:cubicBezTo>
                <a:cubicBezTo>
                  <a:pt x="79" y="90"/>
                  <a:pt x="75" y="93"/>
                  <a:pt x="71" y="98"/>
                </a:cubicBezTo>
                <a:lnTo>
                  <a:pt x="71" y="118"/>
                </a:lnTo>
                <a:close/>
                <a:moveTo>
                  <a:pt x="60" y="0"/>
                </a:moveTo>
                <a:cubicBezTo>
                  <a:pt x="71" y="0"/>
                  <a:pt x="71" y="0"/>
                  <a:pt x="71" y="0"/>
                </a:cubicBezTo>
                <a:cubicBezTo>
                  <a:pt x="71" y="9"/>
                  <a:pt x="71" y="9"/>
                  <a:pt x="71" y="9"/>
                </a:cubicBezTo>
                <a:cubicBezTo>
                  <a:pt x="60" y="9"/>
                  <a:pt x="60" y="9"/>
                  <a:pt x="60" y="9"/>
                </a:cubicBezTo>
                <a:cubicBezTo>
                  <a:pt x="60" y="0"/>
                  <a:pt x="60" y="0"/>
                  <a:pt x="60" y="0"/>
                </a:cubicBezTo>
                <a:close/>
                <a:moveTo>
                  <a:pt x="60" y="37"/>
                </a:moveTo>
                <a:cubicBezTo>
                  <a:pt x="71" y="37"/>
                  <a:pt x="71" y="37"/>
                  <a:pt x="71" y="37"/>
                </a:cubicBezTo>
                <a:cubicBezTo>
                  <a:pt x="71" y="88"/>
                  <a:pt x="71" y="88"/>
                  <a:pt x="71" y="88"/>
                </a:cubicBezTo>
                <a:cubicBezTo>
                  <a:pt x="71" y="89"/>
                  <a:pt x="71" y="89"/>
                  <a:pt x="71" y="89"/>
                </a:cubicBezTo>
                <a:cubicBezTo>
                  <a:pt x="67" y="92"/>
                  <a:pt x="64" y="96"/>
                  <a:pt x="60" y="100"/>
                </a:cubicBezTo>
                <a:cubicBezTo>
                  <a:pt x="60" y="37"/>
                  <a:pt x="60" y="37"/>
                  <a:pt x="60" y="37"/>
                </a:cubicBezTo>
                <a:close/>
                <a:moveTo>
                  <a:pt x="71" y="211"/>
                </a:moveTo>
                <a:cubicBezTo>
                  <a:pt x="60" y="211"/>
                  <a:pt x="60" y="211"/>
                  <a:pt x="60" y="211"/>
                </a:cubicBezTo>
                <a:cubicBezTo>
                  <a:pt x="60" y="120"/>
                  <a:pt x="60" y="120"/>
                  <a:pt x="60" y="120"/>
                </a:cubicBezTo>
                <a:cubicBezTo>
                  <a:pt x="64" y="121"/>
                  <a:pt x="68" y="122"/>
                  <a:pt x="71" y="123"/>
                </a:cubicBezTo>
                <a:cubicBezTo>
                  <a:pt x="71" y="137"/>
                  <a:pt x="71" y="137"/>
                  <a:pt x="71" y="137"/>
                </a:cubicBezTo>
                <a:cubicBezTo>
                  <a:pt x="65" y="166"/>
                  <a:pt x="65" y="166"/>
                  <a:pt x="65" y="166"/>
                </a:cubicBezTo>
                <a:cubicBezTo>
                  <a:pt x="71" y="166"/>
                  <a:pt x="71" y="166"/>
                  <a:pt x="71" y="166"/>
                </a:cubicBezTo>
                <a:cubicBezTo>
                  <a:pt x="71" y="211"/>
                  <a:pt x="71" y="211"/>
                  <a:pt x="71" y="211"/>
                </a:cubicBezTo>
                <a:close/>
                <a:moveTo>
                  <a:pt x="71" y="98"/>
                </a:moveTo>
                <a:cubicBezTo>
                  <a:pt x="68" y="102"/>
                  <a:pt x="65" y="108"/>
                  <a:pt x="61" y="115"/>
                </a:cubicBezTo>
                <a:cubicBezTo>
                  <a:pt x="65" y="116"/>
                  <a:pt x="68" y="117"/>
                  <a:pt x="71" y="118"/>
                </a:cubicBezTo>
                <a:lnTo>
                  <a:pt x="71" y="98"/>
                </a:lnTo>
                <a:close/>
                <a:moveTo>
                  <a:pt x="29" y="0"/>
                </a:moveTo>
                <a:cubicBezTo>
                  <a:pt x="60" y="0"/>
                  <a:pt x="60" y="0"/>
                  <a:pt x="60" y="0"/>
                </a:cubicBezTo>
                <a:cubicBezTo>
                  <a:pt x="60" y="9"/>
                  <a:pt x="60" y="9"/>
                  <a:pt x="60" y="9"/>
                </a:cubicBezTo>
                <a:cubicBezTo>
                  <a:pt x="26" y="9"/>
                  <a:pt x="26" y="9"/>
                  <a:pt x="26" y="9"/>
                </a:cubicBezTo>
                <a:cubicBezTo>
                  <a:pt x="18" y="9"/>
                  <a:pt x="12" y="15"/>
                  <a:pt x="12" y="23"/>
                </a:cubicBezTo>
                <a:cubicBezTo>
                  <a:pt x="12" y="23"/>
                  <a:pt x="12" y="23"/>
                  <a:pt x="12" y="23"/>
                </a:cubicBezTo>
                <a:cubicBezTo>
                  <a:pt x="12" y="30"/>
                  <a:pt x="18" y="37"/>
                  <a:pt x="26" y="37"/>
                </a:cubicBezTo>
                <a:cubicBezTo>
                  <a:pt x="60" y="37"/>
                  <a:pt x="60" y="37"/>
                  <a:pt x="60" y="37"/>
                </a:cubicBezTo>
                <a:cubicBezTo>
                  <a:pt x="60" y="100"/>
                  <a:pt x="60" y="100"/>
                  <a:pt x="60" y="100"/>
                </a:cubicBezTo>
                <a:cubicBezTo>
                  <a:pt x="57" y="104"/>
                  <a:pt x="54" y="109"/>
                  <a:pt x="51" y="114"/>
                </a:cubicBezTo>
                <a:cubicBezTo>
                  <a:pt x="48" y="114"/>
                  <a:pt x="46" y="113"/>
                  <a:pt x="45" y="113"/>
                </a:cubicBezTo>
                <a:cubicBezTo>
                  <a:pt x="38" y="113"/>
                  <a:pt x="32" y="115"/>
                  <a:pt x="28" y="118"/>
                </a:cubicBezTo>
                <a:cubicBezTo>
                  <a:pt x="23" y="120"/>
                  <a:pt x="21" y="124"/>
                  <a:pt x="21" y="128"/>
                </a:cubicBezTo>
                <a:cubicBezTo>
                  <a:pt x="21" y="130"/>
                  <a:pt x="22" y="131"/>
                  <a:pt x="23" y="133"/>
                </a:cubicBezTo>
                <a:cubicBezTo>
                  <a:pt x="24" y="134"/>
                  <a:pt x="26" y="134"/>
                  <a:pt x="29" y="134"/>
                </a:cubicBezTo>
                <a:cubicBezTo>
                  <a:pt x="30" y="134"/>
                  <a:pt x="31" y="134"/>
                  <a:pt x="33" y="133"/>
                </a:cubicBezTo>
                <a:cubicBezTo>
                  <a:pt x="34" y="132"/>
                  <a:pt x="35" y="131"/>
                  <a:pt x="35" y="130"/>
                </a:cubicBezTo>
                <a:cubicBezTo>
                  <a:pt x="35" y="129"/>
                  <a:pt x="34" y="128"/>
                  <a:pt x="34" y="127"/>
                </a:cubicBezTo>
                <a:cubicBezTo>
                  <a:pt x="34" y="127"/>
                  <a:pt x="33" y="126"/>
                  <a:pt x="33" y="126"/>
                </a:cubicBezTo>
                <a:cubicBezTo>
                  <a:pt x="34" y="124"/>
                  <a:pt x="35" y="123"/>
                  <a:pt x="38" y="122"/>
                </a:cubicBezTo>
                <a:cubicBezTo>
                  <a:pt x="40" y="121"/>
                  <a:pt x="43" y="120"/>
                  <a:pt x="47" y="120"/>
                </a:cubicBezTo>
                <a:cubicBezTo>
                  <a:pt x="44" y="125"/>
                  <a:pt x="42" y="129"/>
                  <a:pt x="40" y="134"/>
                </a:cubicBezTo>
                <a:cubicBezTo>
                  <a:pt x="33" y="148"/>
                  <a:pt x="30" y="159"/>
                  <a:pt x="30" y="167"/>
                </a:cubicBezTo>
                <a:cubicBezTo>
                  <a:pt x="30" y="173"/>
                  <a:pt x="32" y="176"/>
                  <a:pt x="36" y="178"/>
                </a:cubicBezTo>
                <a:cubicBezTo>
                  <a:pt x="37" y="179"/>
                  <a:pt x="41" y="180"/>
                  <a:pt x="45" y="180"/>
                </a:cubicBezTo>
                <a:cubicBezTo>
                  <a:pt x="44" y="178"/>
                  <a:pt x="44" y="176"/>
                  <a:pt x="44" y="173"/>
                </a:cubicBezTo>
                <a:cubicBezTo>
                  <a:pt x="44" y="170"/>
                  <a:pt x="44" y="167"/>
                  <a:pt x="45" y="163"/>
                </a:cubicBezTo>
                <a:cubicBezTo>
                  <a:pt x="47" y="150"/>
                  <a:pt x="52" y="136"/>
                  <a:pt x="59" y="120"/>
                </a:cubicBezTo>
                <a:cubicBezTo>
                  <a:pt x="59" y="120"/>
                  <a:pt x="60" y="120"/>
                  <a:pt x="60" y="120"/>
                </a:cubicBezTo>
                <a:cubicBezTo>
                  <a:pt x="60" y="211"/>
                  <a:pt x="60" y="211"/>
                  <a:pt x="60" y="211"/>
                </a:cubicBezTo>
                <a:cubicBezTo>
                  <a:pt x="29" y="211"/>
                  <a:pt x="29" y="211"/>
                  <a:pt x="29" y="211"/>
                </a:cubicBezTo>
                <a:cubicBezTo>
                  <a:pt x="13" y="211"/>
                  <a:pt x="0" y="198"/>
                  <a:pt x="0" y="183"/>
                </a:cubicBezTo>
                <a:cubicBezTo>
                  <a:pt x="0" y="29"/>
                  <a:pt x="0" y="29"/>
                  <a:pt x="0" y="29"/>
                </a:cubicBezTo>
                <a:cubicBezTo>
                  <a:pt x="0" y="13"/>
                  <a:pt x="13" y="0"/>
                  <a:pt x="29" y="0"/>
                </a:cubicBez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85" name="Freeform 75"/>
          <p:cNvSpPr>
            <a:spLocks noEditPoints="1"/>
          </p:cNvSpPr>
          <p:nvPr/>
        </p:nvSpPr>
        <p:spPr bwMode="auto">
          <a:xfrm>
            <a:off x="6344621" y="1711885"/>
            <a:ext cx="427323" cy="428513"/>
          </a:xfrm>
          <a:custGeom>
            <a:avLst/>
            <a:gdLst>
              <a:gd name="T0" fmla="*/ 249 w 261"/>
              <a:gd name="T1" fmla="*/ 220 h 262"/>
              <a:gd name="T2" fmla="*/ 261 w 261"/>
              <a:gd name="T3" fmla="*/ 70 h 262"/>
              <a:gd name="T4" fmla="*/ 249 w 261"/>
              <a:gd name="T5" fmla="*/ 70 h 262"/>
              <a:gd name="T6" fmla="*/ 249 w 261"/>
              <a:gd name="T7" fmla="*/ 154 h 262"/>
              <a:gd name="T8" fmla="*/ 227 w 261"/>
              <a:gd name="T9" fmla="*/ 180 h 262"/>
              <a:gd name="T10" fmla="*/ 209 w 261"/>
              <a:gd name="T11" fmla="*/ 262 h 262"/>
              <a:gd name="T12" fmla="*/ 209 w 261"/>
              <a:gd name="T13" fmla="*/ 262 h 262"/>
              <a:gd name="T14" fmla="*/ 209 w 261"/>
              <a:gd name="T15" fmla="*/ 15 h 262"/>
              <a:gd name="T16" fmla="*/ 203 w 261"/>
              <a:gd name="T17" fmla="*/ 28 h 262"/>
              <a:gd name="T18" fmla="*/ 209 w 261"/>
              <a:gd name="T19" fmla="*/ 50 h 262"/>
              <a:gd name="T20" fmla="*/ 201 w 261"/>
              <a:gd name="T21" fmla="*/ 120 h 262"/>
              <a:gd name="T22" fmla="*/ 209 w 261"/>
              <a:gd name="T23" fmla="*/ 197 h 262"/>
              <a:gd name="T24" fmla="*/ 209 w 261"/>
              <a:gd name="T25" fmla="*/ 197 h 262"/>
              <a:gd name="T26" fmla="*/ 195 w 261"/>
              <a:gd name="T27" fmla="*/ 232 h 262"/>
              <a:gd name="T28" fmla="*/ 168 w 261"/>
              <a:gd name="T29" fmla="*/ 36 h 262"/>
              <a:gd name="T30" fmla="*/ 195 w 261"/>
              <a:gd name="T31" fmla="*/ 20 h 262"/>
              <a:gd name="T32" fmla="*/ 195 w 261"/>
              <a:gd name="T33" fmla="*/ 50 h 262"/>
              <a:gd name="T34" fmla="*/ 195 w 261"/>
              <a:gd name="T35" fmla="*/ 120 h 262"/>
              <a:gd name="T36" fmla="*/ 168 w 261"/>
              <a:gd name="T37" fmla="*/ 220 h 262"/>
              <a:gd name="T38" fmla="*/ 192 w 261"/>
              <a:gd name="T39" fmla="*/ 249 h 262"/>
              <a:gd name="T40" fmla="*/ 168 w 261"/>
              <a:gd name="T41" fmla="*/ 21 h 262"/>
              <a:gd name="T42" fmla="*/ 168 w 261"/>
              <a:gd name="T43" fmla="*/ 44 h 262"/>
              <a:gd name="T44" fmla="*/ 135 w 261"/>
              <a:gd name="T45" fmla="*/ 120 h 262"/>
              <a:gd name="T46" fmla="*/ 167 w 261"/>
              <a:gd name="T47" fmla="*/ 198 h 262"/>
              <a:gd name="T48" fmla="*/ 167 w 261"/>
              <a:gd name="T49" fmla="*/ 167 h 262"/>
              <a:gd name="T50" fmla="*/ 130 w 261"/>
              <a:gd name="T51" fmla="*/ 147 h 262"/>
              <a:gd name="T52" fmla="*/ 93 w 261"/>
              <a:gd name="T53" fmla="*/ 44 h 262"/>
              <a:gd name="T54" fmla="*/ 130 w 261"/>
              <a:gd name="T55" fmla="*/ 0 h 262"/>
              <a:gd name="T56" fmla="*/ 126 w 261"/>
              <a:gd name="T57" fmla="*/ 120 h 262"/>
              <a:gd name="T58" fmla="*/ 130 w 261"/>
              <a:gd name="T59" fmla="*/ 159 h 262"/>
              <a:gd name="T60" fmla="*/ 130 w 261"/>
              <a:gd name="T61" fmla="*/ 179 h 262"/>
              <a:gd name="T62" fmla="*/ 130 w 261"/>
              <a:gd name="T63" fmla="*/ 198 h 262"/>
              <a:gd name="T64" fmla="*/ 93 w 261"/>
              <a:gd name="T65" fmla="*/ 3 h 262"/>
              <a:gd name="T66" fmla="*/ 93 w 261"/>
              <a:gd name="T67" fmla="*/ 36 h 262"/>
              <a:gd name="T68" fmla="*/ 67 w 261"/>
              <a:gd name="T69" fmla="*/ 20 h 262"/>
              <a:gd name="T70" fmla="*/ 67 w 261"/>
              <a:gd name="T71" fmla="*/ 70 h 262"/>
              <a:gd name="T72" fmla="*/ 92 w 261"/>
              <a:gd name="T73" fmla="*/ 147 h 262"/>
              <a:gd name="T74" fmla="*/ 92 w 261"/>
              <a:gd name="T75" fmla="*/ 179 h 262"/>
              <a:gd name="T76" fmla="*/ 93 w 261"/>
              <a:gd name="T77" fmla="*/ 198 h 262"/>
              <a:gd name="T78" fmla="*/ 67 w 261"/>
              <a:gd name="T79" fmla="*/ 171 h 262"/>
              <a:gd name="T80" fmla="*/ 69 w 261"/>
              <a:gd name="T81" fmla="*/ 232 h 262"/>
              <a:gd name="T82" fmla="*/ 58 w 261"/>
              <a:gd name="T83" fmla="*/ 28 h 262"/>
              <a:gd name="T84" fmla="*/ 67 w 261"/>
              <a:gd name="T85" fmla="*/ 9 h 262"/>
              <a:gd name="T86" fmla="*/ 67 w 261"/>
              <a:gd name="T87" fmla="*/ 120 h 262"/>
              <a:gd name="T88" fmla="*/ 67 w 261"/>
              <a:gd name="T89" fmla="*/ 188 h 262"/>
              <a:gd name="T90" fmla="*/ 67 w 261"/>
              <a:gd name="T91" fmla="*/ 232 h 262"/>
              <a:gd name="T92" fmla="*/ 67 w 261"/>
              <a:gd name="T93" fmla="*/ 232 h 262"/>
              <a:gd name="T94" fmla="*/ 52 w 261"/>
              <a:gd name="T95" fmla="*/ 50 h 262"/>
              <a:gd name="T96" fmla="*/ 12 w 261"/>
              <a:gd name="T97" fmla="*/ 220 h 262"/>
              <a:gd name="T98" fmla="*/ 52 w 261"/>
              <a:gd name="T99" fmla="*/ 232 h 262"/>
              <a:gd name="T100" fmla="*/ 52 w 261"/>
              <a:gd name="T101" fmla="*/ 232 h 262"/>
              <a:gd name="T102" fmla="*/ 12 w 261"/>
              <a:gd name="T103" fmla="*/ 114 h 262"/>
              <a:gd name="T104" fmla="*/ 0 w 261"/>
              <a:gd name="T105" fmla="*/ 104 h 262"/>
              <a:gd name="T106" fmla="*/ 12 w 261"/>
              <a:gd name="T107" fmla="*/ 154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61" h="262">
                <a:moveTo>
                  <a:pt x="249" y="220"/>
                </a:moveTo>
                <a:cubicBezTo>
                  <a:pt x="249" y="154"/>
                  <a:pt x="249" y="154"/>
                  <a:pt x="249" y="154"/>
                </a:cubicBezTo>
                <a:cubicBezTo>
                  <a:pt x="251" y="157"/>
                  <a:pt x="252" y="160"/>
                  <a:pt x="252" y="164"/>
                </a:cubicBezTo>
                <a:cubicBezTo>
                  <a:pt x="252" y="220"/>
                  <a:pt x="252" y="220"/>
                  <a:pt x="252" y="220"/>
                </a:cubicBezTo>
                <a:cubicBezTo>
                  <a:pt x="249" y="220"/>
                  <a:pt x="249" y="220"/>
                  <a:pt x="249" y="220"/>
                </a:cubicBezTo>
                <a:close/>
                <a:moveTo>
                  <a:pt x="249" y="114"/>
                </a:moveTo>
                <a:cubicBezTo>
                  <a:pt x="249" y="70"/>
                  <a:pt x="249" y="70"/>
                  <a:pt x="249" y="70"/>
                </a:cubicBezTo>
                <a:cubicBezTo>
                  <a:pt x="250" y="70"/>
                  <a:pt x="250" y="70"/>
                  <a:pt x="250" y="69"/>
                </a:cubicBezTo>
                <a:cubicBezTo>
                  <a:pt x="257" y="67"/>
                  <a:pt x="257" y="67"/>
                  <a:pt x="257" y="67"/>
                </a:cubicBezTo>
                <a:cubicBezTo>
                  <a:pt x="259" y="66"/>
                  <a:pt x="261" y="67"/>
                  <a:pt x="261" y="70"/>
                </a:cubicBezTo>
                <a:cubicBezTo>
                  <a:pt x="261" y="104"/>
                  <a:pt x="261" y="104"/>
                  <a:pt x="261" y="104"/>
                </a:cubicBezTo>
                <a:cubicBezTo>
                  <a:pt x="261" y="107"/>
                  <a:pt x="259" y="110"/>
                  <a:pt x="257" y="111"/>
                </a:cubicBezTo>
                <a:cubicBezTo>
                  <a:pt x="250" y="113"/>
                  <a:pt x="250" y="113"/>
                  <a:pt x="250" y="113"/>
                </a:cubicBezTo>
                <a:cubicBezTo>
                  <a:pt x="250" y="114"/>
                  <a:pt x="250" y="114"/>
                  <a:pt x="249" y="114"/>
                </a:cubicBezTo>
                <a:close/>
                <a:moveTo>
                  <a:pt x="249" y="70"/>
                </a:moveTo>
                <a:cubicBezTo>
                  <a:pt x="249" y="114"/>
                  <a:pt x="249" y="114"/>
                  <a:pt x="249" y="114"/>
                </a:cubicBezTo>
                <a:cubicBezTo>
                  <a:pt x="248" y="114"/>
                  <a:pt x="246" y="112"/>
                  <a:pt x="246" y="110"/>
                </a:cubicBezTo>
                <a:cubicBezTo>
                  <a:pt x="246" y="76"/>
                  <a:pt x="246" y="76"/>
                  <a:pt x="246" y="76"/>
                </a:cubicBezTo>
                <a:cubicBezTo>
                  <a:pt x="246" y="74"/>
                  <a:pt x="248" y="71"/>
                  <a:pt x="249" y="70"/>
                </a:cubicBezTo>
                <a:close/>
                <a:moveTo>
                  <a:pt x="249" y="154"/>
                </a:moveTo>
                <a:cubicBezTo>
                  <a:pt x="246" y="150"/>
                  <a:pt x="241" y="146"/>
                  <a:pt x="235" y="146"/>
                </a:cubicBezTo>
                <a:cubicBezTo>
                  <a:pt x="235" y="50"/>
                  <a:pt x="235" y="50"/>
                  <a:pt x="235" y="50"/>
                </a:cubicBezTo>
                <a:cubicBezTo>
                  <a:pt x="209" y="50"/>
                  <a:pt x="209" y="50"/>
                  <a:pt x="209" y="50"/>
                </a:cubicBezTo>
                <a:cubicBezTo>
                  <a:pt x="209" y="162"/>
                  <a:pt x="209" y="162"/>
                  <a:pt x="209" y="162"/>
                </a:cubicBezTo>
                <a:cubicBezTo>
                  <a:pt x="219" y="162"/>
                  <a:pt x="227" y="170"/>
                  <a:pt x="227" y="180"/>
                </a:cubicBezTo>
                <a:cubicBezTo>
                  <a:pt x="227" y="189"/>
                  <a:pt x="219" y="197"/>
                  <a:pt x="209" y="197"/>
                </a:cubicBezTo>
                <a:cubicBezTo>
                  <a:pt x="209" y="220"/>
                  <a:pt x="209" y="220"/>
                  <a:pt x="209" y="220"/>
                </a:cubicBezTo>
                <a:cubicBezTo>
                  <a:pt x="249" y="220"/>
                  <a:pt x="249" y="220"/>
                  <a:pt x="249" y="220"/>
                </a:cubicBezTo>
                <a:cubicBezTo>
                  <a:pt x="249" y="154"/>
                  <a:pt x="249" y="154"/>
                  <a:pt x="249" y="154"/>
                </a:cubicBezTo>
                <a:close/>
                <a:moveTo>
                  <a:pt x="209" y="262"/>
                </a:moveTo>
                <a:cubicBezTo>
                  <a:pt x="209" y="232"/>
                  <a:pt x="209" y="232"/>
                  <a:pt x="209" y="232"/>
                </a:cubicBezTo>
                <a:cubicBezTo>
                  <a:pt x="226" y="232"/>
                  <a:pt x="226" y="232"/>
                  <a:pt x="226" y="232"/>
                </a:cubicBezTo>
                <a:cubicBezTo>
                  <a:pt x="226" y="249"/>
                  <a:pt x="226" y="249"/>
                  <a:pt x="226" y="249"/>
                </a:cubicBezTo>
                <a:cubicBezTo>
                  <a:pt x="226" y="257"/>
                  <a:pt x="220" y="262"/>
                  <a:pt x="213" y="262"/>
                </a:cubicBezTo>
                <a:cubicBezTo>
                  <a:pt x="209" y="262"/>
                  <a:pt x="209" y="262"/>
                  <a:pt x="209" y="262"/>
                </a:cubicBezTo>
                <a:close/>
                <a:moveTo>
                  <a:pt x="209" y="44"/>
                </a:moveTo>
                <a:cubicBezTo>
                  <a:pt x="209" y="15"/>
                  <a:pt x="209" y="15"/>
                  <a:pt x="209" y="15"/>
                </a:cubicBezTo>
                <a:cubicBezTo>
                  <a:pt x="225" y="23"/>
                  <a:pt x="235" y="33"/>
                  <a:pt x="235" y="44"/>
                </a:cubicBezTo>
                <a:lnTo>
                  <a:pt x="209" y="44"/>
                </a:lnTo>
                <a:close/>
                <a:moveTo>
                  <a:pt x="209" y="15"/>
                </a:moveTo>
                <a:cubicBezTo>
                  <a:pt x="209" y="44"/>
                  <a:pt x="209" y="44"/>
                  <a:pt x="209" y="44"/>
                </a:cubicBezTo>
                <a:cubicBezTo>
                  <a:pt x="195" y="44"/>
                  <a:pt x="195" y="44"/>
                  <a:pt x="195" y="44"/>
                </a:cubicBezTo>
                <a:cubicBezTo>
                  <a:pt x="195" y="37"/>
                  <a:pt x="195" y="37"/>
                  <a:pt x="195" y="37"/>
                </a:cubicBezTo>
                <a:cubicBezTo>
                  <a:pt x="195" y="37"/>
                  <a:pt x="195" y="37"/>
                  <a:pt x="195" y="37"/>
                </a:cubicBezTo>
                <a:cubicBezTo>
                  <a:pt x="199" y="37"/>
                  <a:pt x="203" y="33"/>
                  <a:pt x="203" y="28"/>
                </a:cubicBezTo>
                <a:cubicBezTo>
                  <a:pt x="203" y="24"/>
                  <a:pt x="199" y="20"/>
                  <a:pt x="195" y="20"/>
                </a:cubicBezTo>
                <a:cubicBezTo>
                  <a:pt x="195" y="20"/>
                  <a:pt x="195" y="20"/>
                  <a:pt x="195" y="20"/>
                </a:cubicBezTo>
                <a:cubicBezTo>
                  <a:pt x="195" y="9"/>
                  <a:pt x="195" y="9"/>
                  <a:pt x="195" y="9"/>
                </a:cubicBezTo>
                <a:cubicBezTo>
                  <a:pt x="200" y="11"/>
                  <a:pt x="205" y="13"/>
                  <a:pt x="209" y="15"/>
                </a:cubicBezTo>
                <a:close/>
                <a:moveTo>
                  <a:pt x="209" y="50"/>
                </a:moveTo>
                <a:cubicBezTo>
                  <a:pt x="209" y="162"/>
                  <a:pt x="209" y="162"/>
                  <a:pt x="209" y="162"/>
                </a:cubicBezTo>
                <a:cubicBezTo>
                  <a:pt x="209" y="162"/>
                  <a:pt x="209" y="162"/>
                  <a:pt x="209" y="162"/>
                </a:cubicBezTo>
                <a:cubicBezTo>
                  <a:pt x="203" y="162"/>
                  <a:pt x="198" y="166"/>
                  <a:pt x="195" y="171"/>
                </a:cubicBezTo>
                <a:cubicBezTo>
                  <a:pt x="195" y="120"/>
                  <a:pt x="195" y="120"/>
                  <a:pt x="195" y="120"/>
                </a:cubicBezTo>
                <a:cubicBezTo>
                  <a:pt x="201" y="120"/>
                  <a:pt x="201" y="120"/>
                  <a:pt x="201" y="120"/>
                </a:cubicBezTo>
                <a:cubicBezTo>
                  <a:pt x="201" y="70"/>
                  <a:pt x="201" y="70"/>
                  <a:pt x="201" y="70"/>
                </a:cubicBezTo>
                <a:cubicBezTo>
                  <a:pt x="195" y="70"/>
                  <a:pt x="195" y="70"/>
                  <a:pt x="195" y="70"/>
                </a:cubicBezTo>
                <a:cubicBezTo>
                  <a:pt x="195" y="50"/>
                  <a:pt x="195" y="50"/>
                  <a:pt x="195" y="50"/>
                </a:cubicBezTo>
                <a:cubicBezTo>
                  <a:pt x="209" y="50"/>
                  <a:pt x="209" y="50"/>
                  <a:pt x="209" y="50"/>
                </a:cubicBezTo>
                <a:close/>
                <a:moveTo>
                  <a:pt x="209" y="197"/>
                </a:moveTo>
                <a:cubicBezTo>
                  <a:pt x="209" y="220"/>
                  <a:pt x="209" y="220"/>
                  <a:pt x="209" y="220"/>
                </a:cubicBezTo>
                <a:cubicBezTo>
                  <a:pt x="195" y="220"/>
                  <a:pt x="195" y="220"/>
                  <a:pt x="195" y="220"/>
                </a:cubicBezTo>
                <a:cubicBezTo>
                  <a:pt x="195" y="188"/>
                  <a:pt x="195" y="188"/>
                  <a:pt x="195" y="188"/>
                </a:cubicBezTo>
                <a:cubicBezTo>
                  <a:pt x="198" y="193"/>
                  <a:pt x="203" y="197"/>
                  <a:pt x="209" y="197"/>
                </a:cubicBezTo>
                <a:cubicBezTo>
                  <a:pt x="209" y="197"/>
                  <a:pt x="209" y="197"/>
                  <a:pt x="209" y="197"/>
                </a:cubicBezTo>
                <a:close/>
                <a:moveTo>
                  <a:pt x="209" y="232"/>
                </a:moveTo>
                <a:cubicBezTo>
                  <a:pt x="209" y="262"/>
                  <a:pt x="209" y="262"/>
                  <a:pt x="209" y="262"/>
                </a:cubicBezTo>
                <a:cubicBezTo>
                  <a:pt x="206" y="262"/>
                  <a:pt x="206" y="262"/>
                  <a:pt x="206" y="262"/>
                </a:cubicBezTo>
                <a:cubicBezTo>
                  <a:pt x="201" y="262"/>
                  <a:pt x="197" y="260"/>
                  <a:pt x="195" y="257"/>
                </a:cubicBezTo>
                <a:cubicBezTo>
                  <a:pt x="195" y="232"/>
                  <a:pt x="195" y="232"/>
                  <a:pt x="195" y="232"/>
                </a:cubicBezTo>
                <a:lnTo>
                  <a:pt x="209" y="232"/>
                </a:lnTo>
                <a:close/>
                <a:moveTo>
                  <a:pt x="171" y="20"/>
                </a:moveTo>
                <a:cubicBezTo>
                  <a:pt x="175" y="20"/>
                  <a:pt x="179" y="24"/>
                  <a:pt x="179" y="28"/>
                </a:cubicBezTo>
                <a:cubicBezTo>
                  <a:pt x="179" y="33"/>
                  <a:pt x="175" y="37"/>
                  <a:pt x="171" y="37"/>
                </a:cubicBezTo>
                <a:cubicBezTo>
                  <a:pt x="170" y="37"/>
                  <a:pt x="169" y="37"/>
                  <a:pt x="168" y="36"/>
                </a:cubicBezTo>
                <a:cubicBezTo>
                  <a:pt x="168" y="44"/>
                  <a:pt x="168" y="44"/>
                  <a:pt x="168" y="44"/>
                </a:cubicBezTo>
                <a:cubicBezTo>
                  <a:pt x="195" y="44"/>
                  <a:pt x="195" y="44"/>
                  <a:pt x="195" y="44"/>
                </a:cubicBezTo>
                <a:cubicBezTo>
                  <a:pt x="195" y="37"/>
                  <a:pt x="195" y="37"/>
                  <a:pt x="195" y="37"/>
                </a:cubicBezTo>
                <a:cubicBezTo>
                  <a:pt x="190" y="37"/>
                  <a:pt x="186" y="33"/>
                  <a:pt x="186" y="28"/>
                </a:cubicBezTo>
                <a:cubicBezTo>
                  <a:pt x="186" y="24"/>
                  <a:pt x="190" y="20"/>
                  <a:pt x="195" y="20"/>
                </a:cubicBezTo>
                <a:cubicBezTo>
                  <a:pt x="195" y="9"/>
                  <a:pt x="195" y="9"/>
                  <a:pt x="195" y="9"/>
                </a:cubicBezTo>
                <a:cubicBezTo>
                  <a:pt x="187" y="6"/>
                  <a:pt x="178" y="4"/>
                  <a:pt x="168" y="3"/>
                </a:cubicBezTo>
                <a:cubicBezTo>
                  <a:pt x="168" y="21"/>
                  <a:pt x="168" y="21"/>
                  <a:pt x="168" y="21"/>
                </a:cubicBezTo>
                <a:cubicBezTo>
                  <a:pt x="169" y="20"/>
                  <a:pt x="170" y="20"/>
                  <a:pt x="171" y="20"/>
                </a:cubicBezTo>
                <a:close/>
                <a:moveTo>
                  <a:pt x="195" y="50"/>
                </a:moveTo>
                <a:cubicBezTo>
                  <a:pt x="195" y="70"/>
                  <a:pt x="195" y="70"/>
                  <a:pt x="195" y="70"/>
                </a:cubicBezTo>
                <a:cubicBezTo>
                  <a:pt x="168" y="70"/>
                  <a:pt x="168" y="70"/>
                  <a:pt x="168" y="70"/>
                </a:cubicBezTo>
                <a:cubicBezTo>
                  <a:pt x="168" y="50"/>
                  <a:pt x="168" y="50"/>
                  <a:pt x="168" y="50"/>
                </a:cubicBezTo>
                <a:cubicBezTo>
                  <a:pt x="195" y="50"/>
                  <a:pt x="195" y="50"/>
                  <a:pt x="195" y="50"/>
                </a:cubicBezTo>
                <a:close/>
                <a:moveTo>
                  <a:pt x="195" y="120"/>
                </a:moveTo>
                <a:cubicBezTo>
                  <a:pt x="195" y="171"/>
                  <a:pt x="195" y="171"/>
                  <a:pt x="195" y="171"/>
                </a:cubicBezTo>
                <a:cubicBezTo>
                  <a:pt x="193" y="173"/>
                  <a:pt x="192" y="176"/>
                  <a:pt x="192" y="180"/>
                </a:cubicBezTo>
                <a:cubicBezTo>
                  <a:pt x="192" y="183"/>
                  <a:pt x="193" y="186"/>
                  <a:pt x="195" y="188"/>
                </a:cubicBezTo>
                <a:cubicBezTo>
                  <a:pt x="195" y="220"/>
                  <a:pt x="195" y="220"/>
                  <a:pt x="195" y="220"/>
                </a:cubicBezTo>
                <a:cubicBezTo>
                  <a:pt x="168" y="220"/>
                  <a:pt x="168" y="220"/>
                  <a:pt x="168" y="220"/>
                </a:cubicBezTo>
                <a:cubicBezTo>
                  <a:pt x="168" y="120"/>
                  <a:pt x="168" y="120"/>
                  <a:pt x="168" y="120"/>
                </a:cubicBezTo>
                <a:cubicBezTo>
                  <a:pt x="195" y="120"/>
                  <a:pt x="195" y="120"/>
                  <a:pt x="195" y="120"/>
                </a:cubicBezTo>
                <a:close/>
                <a:moveTo>
                  <a:pt x="195" y="232"/>
                </a:moveTo>
                <a:cubicBezTo>
                  <a:pt x="195" y="257"/>
                  <a:pt x="195" y="257"/>
                  <a:pt x="195" y="257"/>
                </a:cubicBezTo>
                <a:cubicBezTo>
                  <a:pt x="193" y="254"/>
                  <a:pt x="192" y="252"/>
                  <a:pt x="192" y="249"/>
                </a:cubicBezTo>
                <a:cubicBezTo>
                  <a:pt x="192" y="232"/>
                  <a:pt x="192" y="232"/>
                  <a:pt x="192" y="232"/>
                </a:cubicBezTo>
                <a:lnTo>
                  <a:pt x="195" y="232"/>
                </a:lnTo>
                <a:close/>
                <a:moveTo>
                  <a:pt x="168" y="36"/>
                </a:moveTo>
                <a:cubicBezTo>
                  <a:pt x="165" y="35"/>
                  <a:pt x="162" y="32"/>
                  <a:pt x="162" y="28"/>
                </a:cubicBezTo>
                <a:cubicBezTo>
                  <a:pt x="162" y="25"/>
                  <a:pt x="165" y="22"/>
                  <a:pt x="168" y="21"/>
                </a:cubicBezTo>
                <a:cubicBezTo>
                  <a:pt x="168" y="3"/>
                  <a:pt x="168" y="3"/>
                  <a:pt x="168" y="3"/>
                </a:cubicBezTo>
                <a:cubicBezTo>
                  <a:pt x="157" y="1"/>
                  <a:pt x="144" y="0"/>
                  <a:pt x="131" y="0"/>
                </a:cubicBezTo>
                <a:cubicBezTo>
                  <a:pt x="130" y="0"/>
                  <a:pt x="130" y="0"/>
                  <a:pt x="130" y="0"/>
                </a:cubicBezTo>
                <a:cubicBezTo>
                  <a:pt x="130" y="44"/>
                  <a:pt x="130" y="44"/>
                  <a:pt x="130" y="44"/>
                </a:cubicBezTo>
                <a:cubicBezTo>
                  <a:pt x="168" y="44"/>
                  <a:pt x="168" y="44"/>
                  <a:pt x="168" y="44"/>
                </a:cubicBezTo>
                <a:cubicBezTo>
                  <a:pt x="168" y="36"/>
                  <a:pt x="168" y="36"/>
                  <a:pt x="168" y="36"/>
                </a:cubicBezTo>
                <a:close/>
                <a:moveTo>
                  <a:pt x="168" y="50"/>
                </a:moveTo>
                <a:cubicBezTo>
                  <a:pt x="168" y="70"/>
                  <a:pt x="168" y="70"/>
                  <a:pt x="168" y="70"/>
                </a:cubicBezTo>
                <a:cubicBezTo>
                  <a:pt x="135" y="70"/>
                  <a:pt x="135" y="70"/>
                  <a:pt x="135" y="70"/>
                </a:cubicBezTo>
                <a:cubicBezTo>
                  <a:pt x="135" y="120"/>
                  <a:pt x="135" y="120"/>
                  <a:pt x="135" y="120"/>
                </a:cubicBezTo>
                <a:cubicBezTo>
                  <a:pt x="168" y="120"/>
                  <a:pt x="168" y="120"/>
                  <a:pt x="168" y="120"/>
                </a:cubicBezTo>
                <a:cubicBezTo>
                  <a:pt x="168" y="220"/>
                  <a:pt x="168" y="220"/>
                  <a:pt x="168" y="220"/>
                </a:cubicBezTo>
                <a:cubicBezTo>
                  <a:pt x="130" y="220"/>
                  <a:pt x="130" y="220"/>
                  <a:pt x="130" y="220"/>
                </a:cubicBezTo>
                <a:cubicBezTo>
                  <a:pt x="130" y="198"/>
                  <a:pt x="130" y="198"/>
                  <a:pt x="130" y="198"/>
                </a:cubicBezTo>
                <a:cubicBezTo>
                  <a:pt x="167" y="198"/>
                  <a:pt x="167" y="198"/>
                  <a:pt x="167" y="198"/>
                </a:cubicBezTo>
                <a:cubicBezTo>
                  <a:pt x="167" y="187"/>
                  <a:pt x="167" y="187"/>
                  <a:pt x="167" y="187"/>
                </a:cubicBezTo>
                <a:cubicBezTo>
                  <a:pt x="130" y="187"/>
                  <a:pt x="130" y="187"/>
                  <a:pt x="130" y="187"/>
                </a:cubicBezTo>
                <a:cubicBezTo>
                  <a:pt x="130" y="179"/>
                  <a:pt x="130" y="179"/>
                  <a:pt x="130" y="179"/>
                </a:cubicBezTo>
                <a:cubicBezTo>
                  <a:pt x="167" y="179"/>
                  <a:pt x="167" y="179"/>
                  <a:pt x="167" y="179"/>
                </a:cubicBezTo>
                <a:cubicBezTo>
                  <a:pt x="167" y="167"/>
                  <a:pt x="167" y="167"/>
                  <a:pt x="167" y="167"/>
                </a:cubicBezTo>
                <a:cubicBezTo>
                  <a:pt x="130" y="167"/>
                  <a:pt x="130" y="167"/>
                  <a:pt x="130" y="167"/>
                </a:cubicBezTo>
                <a:cubicBezTo>
                  <a:pt x="130" y="159"/>
                  <a:pt x="130" y="159"/>
                  <a:pt x="130" y="159"/>
                </a:cubicBezTo>
                <a:cubicBezTo>
                  <a:pt x="167" y="159"/>
                  <a:pt x="167" y="159"/>
                  <a:pt x="167" y="159"/>
                </a:cubicBezTo>
                <a:cubicBezTo>
                  <a:pt x="167" y="147"/>
                  <a:pt x="167" y="147"/>
                  <a:pt x="167" y="147"/>
                </a:cubicBezTo>
                <a:cubicBezTo>
                  <a:pt x="130" y="147"/>
                  <a:pt x="130" y="147"/>
                  <a:pt x="130" y="147"/>
                </a:cubicBezTo>
                <a:cubicBezTo>
                  <a:pt x="130" y="50"/>
                  <a:pt x="130" y="50"/>
                  <a:pt x="130" y="50"/>
                </a:cubicBezTo>
                <a:lnTo>
                  <a:pt x="168" y="50"/>
                </a:lnTo>
                <a:close/>
                <a:moveTo>
                  <a:pt x="130" y="0"/>
                </a:moveTo>
                <a:cubicBezTo>
                  <a:pt x="130" y="44"/>
                  <a:pt x="130" y="44"/>
                  <a:pt x="130" y="44"/>
                </a:cubicBezTo>
                <a:cubicBezTo>
                  <a:pt x="93" y="44"/>
                  <a:pt x="93" y="44"/>
                  <a:pt x="93" y="44"/>
                </a:cubicBezTo>
                <a:cubicBezTo>
                  <a:pt x="93" y="36"/>
                  <a:pt x="93" y="36"/>
                  <a:pt x="93" y="36"/>
                </a:cubicBezTo>
                <a:cubicBezTo>
                  <a:pt x="96" y="35"/>
                  <a:pt x="99" y="32"/>
                  <a:pt x="99" y="28"/>
                </a:cubicBezTo>
                <a:cubicBezTo>
                  <a:pt x="99" y="25"/>
                  <a:pt x="96" y="22"/>
                  <a:pt x="93" y="21"/>
                </a:cubicBezTo>
                <a:cubicBezTo>
                  <a:pt x="93" y="3"/>
                  <a:pt x="93" y="3"/>
                  <a:pt x="93" y="3"/>
                </a:cubicBezTo>
                <a:cubicBezTo>
                  <a:pt x="104" y="1"/>
                  <a:pt x="117" y="0"/>
                  <a:pt x="130" y="0"/>
                </a:cubicBezTo>
                <a:close/>
                <a:moveTo>
                  <a:pt x="130" y="50"/>
                </a:moveTo>
                <a:cubicBezTo>
                  <a:pt x="130" y="147"/>
                  <a:pt x="130" y="147"/>
                  <a:pt x="130" y="147"/>
                </a:cubicBezTo>
                <a:cubicBezTo>
                  <a:pt x="93" y="147"/>
                  <a:pt x="93" y="147"/>
                  <a:pt x="93" y="147"/>
                </a:cubicBezTo>
                <a:cubicBezTo>
                  <a:pt x="93" y="120"/>
                  <a:pt x="93" y="120"/>
                  <a:pt x="93" y="120"/>
                </a:cubicBezTo>
                <a:cubicBezTo>
                  <a:pt x="126" y="120"/>
                  <a:pt x="126" y="120"/>
                  <a:pt x="126" y="120"/>
                </a:cubicBezTo>
                <a:cubicBezTo>
                  <a:pt x="126" y="70"/>
                  <a:pt x="126" y="70"/>
                  <a:pt x="126" y="70"/>
                </a:cubicBezTo>
                <a:cubicBezTo>
                  <a:pt x="93" y="70"/>
                  <a:pt x="93" y="70"/>
                  <a:pt x="93" y="70"/>
                </a:cubicBezTo>
                <a:cubicBezTo>
                  <a:pt x="93" y="50"/>
                  <a:pt x="93" y="50"/>
                  <a:pt x="93" y="50"/>
                </a:cubicBezTo>
                <a:cubicBezTo>
                  <a:pt x="130" y="50"/>
                  <a:pt x="130" y="50"/>
                  <a:pt x="130" y="50"/>
                </a:cubicBezTo>
                <a:close/>
                <a:moveTo>
                  <a:pt x="130" y="159"/>
                </a:moveTo>
                <a:cubicBezTo>
                  <a:pt x="130" y="167"/>
                  <a:pt x="130" y="167"/>
                  <a:pt x="130" y="167"/>
                </a:cubicBezTo>
                <a:cubicBezTo>
                  <a:pt x="93" y="167"/>
                  <a:pt x="93" y="167"/>
                  <a:pt x="93" y="167"/>
                </a:cubicBezTo>
                <a:cubicBezTo>
                  <a:pt x="93" y="159"/>
                  <a:pt x="93" y="159"/>
                  <a:pt x="93" y="159"/>
                </a:cubicBezTo>
                <a:cubicBezTo>
                  <a:pt x="130" y="159"/>
                  <a:pt x="130" y="159"/>
                  <a:pt x="130" y="159"/>
                </a:cubicBezTo>
                <a:close/>
                <a:moveTo>
                  <a:pt x="130" y="179"/>
                </a:moveTo>
                <a:cubicBezTo>
                  <a:pt x="130" y="187"/>
                  <a:pt x="130" y="187"/>
                  <a:pt x="130" y="187"/>
                </a:cubicBezTo>
                <a:cubicBezTo>
                  <a:pt x="93" y="187"/>
                  <a:pt x="93" y="187"/>
                  <a:pt x="93" y="187"/>
                </a:cubicBezTo>
                <a:cubicBezTo>
                  <a:pt x="93" y="179"/>
                  <a:pt x="93" y="179"/>
                  <a:pt x="93" y="179"/>
                </a:cubicBezTo>
                <a:cubicBezTo>
                  <a:pt x="130" y="179"/>
                  <a:pt x="130" y="179"/>
                  <a:pt x="130" y="179"/>
                </a:cubicBezTo>
                <a:close/>
                <a:moveTo>
                  <a:pt x="130" y="198"/>
                </a:moveTo>
                <a:cubicBezTo>
                  <a:pt x="130" y="220"/>
                  <a:pt x="130" y="220"/>
                  <a:pt x="130" y="220"/>
                </a:cubicBezTo>
                <a:cubicBezTo>
                  <a:pt x="93" y="220"/>
                  <a:pt x="93" y="220"/>
                  <a:pt x="93" y="220"/>
                </a:cubicBezTo>
                <a:cubicBezTo>
                  <a:pt x="93" y="198"/>
                  <a:pt x="93" y="198"/>
                  <a:pt x="93" y="198"/>
                </a:cubicBezTo>
                <a:lnTo>
                  <a:pt x="130" y="198"/>
                </a:lnTo>
                <a:close/>
                <a:moveTo>
                  <a:pt x="93" y="3"/>
                </a:moveTo>
                <a:cubicBezTo>
                  <a:pt x="93" y="21"/>
                  <a:pt x="93" y="21"/>
                  <a:pt x="93" y="21"/>
                </a:cubicBezTo>
                <a:cubicBezTo>
                  <a:pt x="92" y="20"/>
                  <a:pt x="92" y="20"/>
                  <a:pt x="91" y="20"/>
                </a:cubicBezTo>
                <a:cubicBezTo>
                  <a:pt x="86" y="20"/>
                  <a:pt x="83" y="24"/>
                  <a:pt x="83" y="28"/>
                </a:cubicBezTo>
                <a:cubicBezTo>
                  <a:pt x="83" y="33"/>
                  <a:pt x="86" y="37"/>
                  <a:pt x="91" y="37"/>
                </a:cubicBezTo>
                <a:cubicBezTo>
                  <a:pt x="92" y="37"/>
                  <a:pt x="92" y="37"/>
                  <a:pt x="93" y="36"/>
                </a:cubicBezTo>
                <a:cubicBezTo>
                  <a:pt x="93" y="44"/>
                  <a:pt x="93" y="44"/>
                  <a:pt x="93" y="44"/>
                </a:cubicBezTo>
                <a:cubicBezTo>
                  <a:pt x="67" y="44"/>
                  <a:pt x="67" y="44"/>
                  <a:pt x="67" y="44"/>
                </a:cubicBezTo>
                <a:cubicBezTo>
                  <a:pt x="67" y="37"/>
                  <a:pt x="67" y="37"/>
                  <a:pt x="67" y="37"/>
                </a:cubicBezTo>
                <a:cubicBezTo>
                  <a:pt x="71" y="37"/>
                  <a:pt x="75" y="33"/>
                  <a:pt x="75" y="28"/>
                </a:cubicBezTo>
                <a:cubicBezTo>
                  <a:pt x="75" y="24"/>
                  <a:pt x="71" y="20"/>
                  <a:pt x="67" y="20"/>
                </a:cubicBezTo>
                <a:cubicBezTo>
                  <a:pt x="67" y="9"/>
                  <a:pt x="67" y="9"/>
                  <a:pt x="67" y="9"/>
                </a:cubicBezTo>
                <a:cubicBezTo>
                  <a:pt x="75" y="6"/>
                  <a:pt x="84" y="4"/>
                  <a:pt x="93" y="3"/>
                </a:cubicBezTo>
                <a:close/>
                <a:moveTo>
                  <a:pt x="93" y="50"/>
                </a:moveTo>
                <a:cubicBezTo>
                  <a:pt x="93" y="70"/>
                  <a:pt x="93" y="70"/>
                  <a:pt x="93" y="70"/>
                </a:cubicBezTo>
                <a:cubicBezTo>
                  <a:pt x="67" y="70"/>
                  <a:pt x="67" y="70"/>
                  <a:pt x="67" y="70"/>
                </a:cubicBezTo>
                <a:cubicBezTo>
                  <a:pt x="67" y="50"/>
                  <a:pt x="67" y="50"/>
                  <a:pt x="67" y="50"/>
                </a:cubicBezTo>
                <a:cubicBezTo>
                  <a:pt x="93" y="50"/>
                  <a:pt x="93" y="50"/>
                  <a:pt x="93" y="50"/>
                </a:cubicBezTo>
                <a:close/>
                <a:moveTo>
                  <a:pt x="93" y="120"/>
                </a:moveTo>
                <a:cubicBezTo>
                  <a:pt x="93" y="147"/>
                  <a:pt x="93" y="147"/>
                  <a:pt x="93" y="147"/>
                </a:cubicBezTo>
                <a:cubicBezTo>
                  <a:pt x="92" y="147"/>
                  <a:pt x="92" y="147"/>
                  <a:pt x="92" y="147"/>
                </a:cubicBezTo>
                <a:cubicBezTo>
                  <a:pt x="92" y="159"/>
                  <a:pt x="92" y="159"/>
                  <a:pt x="92" y="159"/>
                </a:cubicBezTo>
                <a:cubicBezTo>
                  <a:pt x="93" y="159"/>
                  <a:pt x="93" y="159"/>
                  <a:pt x="93" y="159"/>
                </a:cubicBezTo>
                <a:cubicBezTo>
                  <a:pt x="93" y="167"/>
                  <a:pt x="93" y="167"/>
                  <a:pt x="93" y="167"/>
                </a:cubicBezTo>
                <a:cubicBezTo>
                  <a:pt x="92" y="167"/>
                  <a:pt x="92" y="167"/>
                  <a:pt x="92" y="167"/>
                </a:cubicBezTo>
                <a:cubicBezTo>
                  <a:pt x="92" y="179"/>
                  <a:pt x="92" y="179"/>
                  <a:pt x="92" y="179"/>
                </a:cubicBezTo>
                <a:cubicBezTo>
                  <a:pt x="93" y="179"/>
                  <a:pt x="93" y="179"/>
                  <a:pt x="93" y="179"/>
                </a:cubicBezTo>
                <a:cubicBezTo>
                  <a:pt x="93" y="187"/>
                  <a:pt x="93" y="187"/>
                  <a:pt x="93" y="187"/>
                </a:cubicBezTo>
                <a:cubicBezTo>
                  <a:pt x="92" y="187"/>
                  <a:pt x="92" y="187"/>
                  <a:pt x="92" y="187"/>
                </a:cubicBezTo>
                <a:cubicBezTo>
                  <a:pt x="92" y="198"/>
                  <a:pt x="92" y="198"/>
                  <a:pt x="92" y="198"/>
                </a:cubicBezTo>
                <a:cubicBezTo>
                  <a:pt x="93" y="198"/>
                  <a:pt x="93" y="198"/>
                  <a:pt x="93" y="198"/>
                </a:cubicBezTo>
                <a:cubicBezTo>
                  <a:pt x="93" y="220"/>
                  <a:pt x="93" y="220"/>
                  <a:pt x="93" y="220"/>
                </a:cubicBezTo>
                <a:cubicBezTo>
                  <a:pt x="67" y="220"/>
                  <a:pt x="67" y="220"/>
                  <a:pt x="67" y="220"/>
                </a:cubicBezTo>
                <a:cubicBezTo>
                  <a:pt x="67" y="188"/>
                  <a:pt x="67" y="188"/>
                  <a:pt x="67" y="188"/>
                </a:cubicBezTo>
                <a:cubicBezTo>
                  <a:pt x="68" y="186"/>
                  <a:pt x="69" y="183"/>
                  <a:pt x="69" y="180"/>
                </a:cubicBezTo>
                <a:cubicBezTo>
                  <a:pt x="69" y="176"/>
                  <a:pt x="68" y="173"/>
                  <a:pt x="67" y="171"/>
                </a:cubicBezTo>
                <a:cubicBezTo>
                  <a:pt x="67" y="120"/>
                  <a:pt x="67" y="120"/>
                  <a:pt x="67" y="120"/>
                </a:cubicBezTo>
                <a:cubicBezTo>
                  <a:pt x="93" y="120"/>
                  <a:pt x="93" y="120"/>
                  <a:pt x="93" y="120"/>
                </a:cubicBezTo>
                <a:close/>
                <a:moveTo>
                  <a:pt x="67" y="257"/>
                </a:moveTo>
                <a:cubicBezTo>
                  <a:pt x="67" y="232"/>
                  <a:pt x="67" y="232"/>
                  <a:pt x="67" y="232"/>
                </a:cubicBezTo>
                <a:cubicBezTo>
                  <a:pt x="69" y="232"/>
                  <a:pt x="69" y="232"/>
                  <a:pt x="69" y="232"/>
                </a:cubicBezTo>
                <a:cubicBezTo>
                  <a:pt x="69" y="249"/>
                  <a:pt x="69" y="249"/>
                  <a:pt x="69" y="249"/>
                </a:cubicBezTo>
                <a:cubicBezTo>
                  <a:pt x="69" y="252"/>
                  <a:pt x="68" y="254"/>
                  <a:pt x="67" y="257"/>
                </a:cubicBezTo>
                <a:close/>
                <a:moveTo>
                  <a:pt x="67" y="9"/>
                </a:moveTo>
                <a:cubicBezTo>
                  <a:pt x="67" y="20"/>
                  <a:pt x="67" y="20"/>
                  <a:pt x="67" y="20"/>
                </a:cubicBezTo>
                <a:cubicBezTo>
                  <a:pt x="62" y="20"/>
                  <a:pt x="58" y="24"/>
                  <a:pt x="58" y="28"/>
                </a:cubicBezTo>
                <a:cubicBezTo>
                  <a:pt x="58" y="33"/>
                  <a:pt x="62" y="37"/>
                  <a:pt x="67" y="37"/>
                </a:cubicBezTo>
                <a:cubicBezTo>
                  <a:pt x="67" y="44"/>
                  <a:pt x="67" y="44"/>
                  <a:pt x="67" y="44"/>
                </a:cubicBezTo>
                <a:cubicBezTo>
                  <a:pt x="52" y="44"/>
                  <a:pt x="52" y="44"/>
                  <a:pt x="52" y="44"/>
                </a:cubicBezTo>
                <a:cubicBezTo>
                  <a:pt x="52" y="15"/>
                  <a:pt x="52" y="15"/>
                  <a:pt x="52" y="15"/>
                </a:cubicBezTo>
                <a:cubicBezTo>
                  <a:pt x="56" y="13"/>
                  <a:pt x="61" y="11"/>
                  <a:pt x="67" y="9"/>
                </a:cubicBezTo>
                <a:close/>
                <a:moveTo>
                  <a:pt x="67" y="50"/>
                </a:moveTo>
                <a:cubicBezTo>
                  <a:pt x="67" y="70"/>
                  <a:pt x="67" y="70"/>
                  <a:pt x="67" y="70"/>
                </a:cubicBezTo>
                <a:cubicBezTo>
                  <a:pt x="60" y="70"/>
                  <a:pt x="60" y="70"/>
                  <a:pt x="60" y="70"/>
                </a:cubicBezTo>
                <a:cubicBezTo>
                  <a:pt x="60" y="120"/>
                  <a:pt x="60" y="120"/>
                  <a:pt x="60" y="120"/>
                </a:cubicBezTo>
                <a:cubicBezTo>
                  <a:pt x="67" y="120"/>
                  <a:pt x="67" y="120"/>
                  <a:pt x="67" y="120"/>
                </a:cubicBezTo>
                <a:cubicBezTo>
                  <a:pt x="67" y="171"/>
                  <a:pt x="67" y="171"/>
                  <a:pt x="67" y="171"/>
                </a:cubicBezTo>
                <a:cubicBezTo>
                  <a:pt x="64" y="166"/>
                  <a:pt x="58" y="162"/>
                  <a:pt x="52" y="162"/>
                </a:cubicBezTo>
                <a:cubicBezTo>
                  <a:pt x="52" y="50"/>
                  <a:pt x="52" y="50"/>
                  <a:pt x="52" y="50"/>
                </a:cubicBezTo>
                <a:cubicBezTo>
                  <a:pt x="67" y="50"/>
                  <a:pt x="67" y="50"/>
                  <a:pt x="67" y="50"/>
                </a:cubicBezTo>
                <a:close/>
                <a:moveTo>
                  <a:pt x="67" y="188"/>
                </a:moveTo>
                <a:cubicBezTo>
                  <a:pt x="67" y="220"/>
                  <a:pt x="67" y="220"/>
                  <a:pt x="67" y="220"/>
                </a:cubicBezTo>
                <a:cubicBezTo>
                  <a:pt x="52" y="220"/>
                  <a:pt x="52" y="220"/>
                  <a:pt x="52" y="220"/>
                </a:cubicBezTo>
                <a:cubicBezTo>
                  <a:pt x="52" y="197"/>
                  <a:pt x="52" y="197"/>
                  <a:pt x="52" y="197"/>
                </a:cubicBezTo>
                <a:cubicBezTo>
                  <a:pt x="58" y="197"/>
                  <a:pt x="64" y="193"/>
                  <a:pt x="67" y="188"/>
                </a:cubicBezTo>
                <a:close/>
                <a:moveTo>
                  <a:pt x="67" y="232"/>
                </a:moveTo>
                <a:cubicBezTo>
                  <a:pt x="67" y="257"/>
                  <a:pt x="67" y="257"/>
                  <a:pt x="67" y="257"/>
                </a:cubicBezTo>
                <a:cubicBezTo>
                  <a:pt x="64" y="260"/>
                  <a:pt x="60" y="262"/>
                  <a:pt x="56" y="262"/>
                </a:cubicBezTo>
                <a:cubicBezTo>
                  <a:pt x="52" y="262"/>
                  <a:pt x="52" y="262"/>
                  <a:pt x="52" y="262"/>
                </a:cubicBezTo>
                <a:cubicBezTo>
                  <a:pt x="52" y="232"/>
                  <a:pt x="52" y="232"/>
                  <a:pt x="52" y="232"/>
                </a:cubicBezTo>
                <a:lnTo>
                  <a:pt x="67" y="232"/>
                </a:lnTo>
                <a:close/>
                <a:moveTo>
                  <a:pt x="52" y="15"/>
                </a:moveTo>
                <a:cubicBezTo>
                  <a:pt x="52" y="44"/>
                  <a:pt x="52" y="44"/>
                  <a:pt x="52" y="44"/>
                </a:cubicBezTo>
                <a:cubicBezTo>
                  <a:pt x="27" y="44"/>
                  <a:pt x="27" y="44"/>
                  <a:pt x="27" y="44"/>
                </a:cubicBezTo>
                <a:cubicBezTo>
                  <a:pt x="27" y="33"/>
                  <a:pt x="36" y="23"/>
                  <a:pt x="52" y="15"/>
                </a:cubicBezTo>
                <a:close/>
                <a:moveTo>
                  <a:pt x="52" y="50"/>
                </a:moveTo>
                <a:cubicBezTo>
                  <a:pt x="52" y="162"/>
                  <a:pt x="52" y="162"/>
                  <a:pt x="52" y="162"/>
                </a:cubicBezTo>
                <a:cubicBezTo>
                  <a:pt x="42" y="162"/>
                  <a:pt x="35" y="170"/>
                  <a:pt x="35" y="180"/>
                </a:cubicBezTo>
                <a:cubicBezTo>
                  <a:pt x="35" y="189"/>
                  <a:pt x="42" y="197"/>
                  <a:pt x="52" y="197"/>
                </a:cubicBezTo>
                <a:cubicBezTo>
                  <a:pt x="52" y="220"/>
                  <a:pt x="52" y="220"/>
                  <a:pt x="52" y="220"/>
                </a:cubicBezTo>
                <a:cubicBezTo>
                  <a:pt x="12" y="220"/>
                  <a:pt x="12" y="220"/>
                  <a:pt x="12" y="220"/>
                </a:cubicBezTo>
                <a:cubicBezTo>
                  <a:pt x="12" y="154"/>
                  <a:pt x="12" y="154"/>
                  <a:pt x="12" y="154"/>
                </a:cubicBezTo>
                <a:cubicBezTo>
                  <a:pt x="15" y="150"/>
                  <a:pt x="21" y="146"/>
                  <a:pt x="27" y="146"/>
                </a:cubicBezTo>
                <a:cubicBezTo>
                  <a:pt x="27" y="50"/>
                  <a:pt x="27" y="50"/>
                  <a:pt x="27" y="50"/>
                </a:cubicBezTo>
                <a:cubicBezTo>
                  <a:pt x="52" y="50"/>
                  <a:pt x="52" y="50"/>
                  <a:pt x="52" y="50"/>
                </a:cubicBezTo>
                <a:close/>
                <a:moveTo>
                  <a:pt x="52" y="232"/>
                </a:moveTo>
                <a:cubicBezTo>
                  <a:pt x="52" y="262"/>
                  <a:pt x="52" y="262"/>
                  <a:pt x="52" y="262"/>
                </a:cubicBezTo>
                <a:cubicBezTo>
                  <a:pt x="48" y="262"/>
                  <a:pt x="48" y="262"/>
                  <a:pt x="48" y="262"/>
                </a:cubicBezTo>
                <a:cubicBezTo>
                  <a:pt x="41" y="262"/>
                  <a:pt x="35" y="257"/>
                  <a:pt x="35" y="249"/>
                </a:cubicBezTo>
                <a:cubicBezTo>
                  <a:pt x="35" y="232"/>
                  <a:pt x="35" y="232"/>
                  <a:pt x="35" y="232"/>
                </a:cubicBezTo>
                <a:cubicBezTo>
                  <a:pt x="52" y="232"/>
                  <a:pt x="52" y="232"/>
                  <a:pt x="52" y="232"/>
                </a:cubicBezTo>
                <a:close/>
                <a:moveTo>
                  <a:pt x="12" y="114"/>
                </a:moveTo>
                <a:cubicBezTo>
                  <a:pt x="14" y="114"/>
                  <a:pt x="15" y="112"/>
                  <a:pt x="15" y="110"/>
                </a:cubicBezTo>
                <a:cubicBezTo>
                  <a:pt x="15" y="76"/>
                  <a:pt x="15" y="76"/>
                  <a:pt x="15" y="76"/>
                </a:cubicBezTo>
                <a:cubicBezTo>
                  <a:pt x="15" y="74"/>
                  <a:pt x="14" y="71"/>
                  <a:pt x="12" y="70"/>
                </a:cubicBezTo>
                <a:lnTo>
                  <a:pt x="12" y="114"/>
                </a:lnTo>
                <a:close/>
                <a:moveTo>
                  <a:pt x="12" y="70"/>
                </a:moveTo>
                <a:cubicBezTo>
                  <a:pt x="12" y="114"/>
                  <a:pt x="12" y="114"/>
                  <a:pt x="12" y="114"/>
                </a:cubicBezTo>
                <a:cubicBezTo>
                  <a:pt x="12" y="114"/>
                  <a:pt x="11" y="114"/>
                  <a:pt x="11" y="113"/>
                </a:cubicBezTo>
                <a:cubicBezTo>
                  <a:pt x="4" y="111"/>
                  <a:pt x="4" y="111"/>
                  <a:pt x="4" y="111"/>
                </a:cubicBezTo>
                <a:cubicBezTo>
                  <a:pt x="2" y="110"/>
                  <a:pt x="0" y="107"/>
                  <a:pt x="0" y="104"/>
                </a:cubicBezTo>
                <a:cubicBezTo>
                  <a:pt x="0" y="70"/>
                  <a:pt x="0" y="70"/>
                  <a:pt x="0" y="70"/>
                </a:cubicBezTo>
                <a:cubicBezTo>
                  <a:pt x="0" y="67"/>
                  <a:pt x="2" y="66"/>
                  <a:pt x="4" y="67"/>
                </a:cubicBezTo>
                <a:cubicBezTo>
                  <a:pt x="11" y="69"/>
                  <a:pt x="11" y="69"/>
                  <a:pt x="11" y="69"/>
                </a:cubicBezTo>
                <a:cubicBezTo>
                  <a:pt x="11" y="70"/>
                  <a:pt x="12" y="70"/>
                  <a:pt x="12" y="70"/>
                </a:cubicBezTo>
                <a:close/>
                <a:moveTo>
                  <a:pt x="12" y="154"/>
                </a:moveTo>
                <a:cubicBezTo>
                  <a:pt x="12" y="220"/>
                  <a:pt x="12" y="220"/>
                  <a:pt x="12" y="220"/>
                </a:cubicBezTo>
                <a:cubicBezTo>
                  <a:pt x="9" y="220"/>
                  <a:pt x="9" y="220"/>
                  <a:pt x="9" y="220"/>
                </a:cubicBezTo>
                <a:cubicBezTo>
                  <a:pt x="9" y="164"/>
                  <a:pt x="9" y="164"/>
                  <a:pt x="9" y="164"/>
                </a:cubicBezTo>
                <a:cubicBezTo>
                  <a:pt x="9" y="160"/>
                  <a:pt x="10" y="157"/>
                  <a:pt x="12" y="154"/>
                </a:cubicBez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86" name="Freeform 76"/>
          <p:cNvSpPr>
            <a:spLocks noEditPoints="1"/>
          </p:cNvSpPr>
          <p:nvPr/>
        </p:nvSpPr>
        <p:spPr bwMode="auto">
          <a:xfrm>
            <a:off x="5918487" y="2264192"/>
            <a:ext cx="482078" cy="365427"/>
          </a:xfrm>
          <a:custGeom>
            <a:avLst/>
            <a:gdLst>
              <a:gd name="T0" fmla="*/ 271 w 295"/>
              <a:gd name="T1" fmla="*/ 0 h 224"/>
              <a:gd name="T2" fmla="*/ 277 w 295"/>
              <a:gd name="T3" fmla="*/ 35 h 224"/>
              <a:gd name="T4" fmla="*/ 224 w 295"/>
              <a:gd name="T5" fmla="*/ 224 h 224"/>
              <a:gd name="T6" fmla="*/ 248 w 295"/>
              <a:gd name="T7" fmla="*/ 188 h 224"/>
              <a:gd name="T8" fmla="*/ 249 w 295"/>
              <a:gd name="T9" fmla="*/ 29 h 224"/>
              <a:gd name="T10" fmla="*/ 224 w 295"/>
              <a:gd name="T11" fmla="*/ 194 h 224"/>
              <a:gd name="T12" fmla="*/ 224 w 295"/>
              <a:gd name="T13" fmla="*/ 16 h 224"/>
              <a:gd name="T14" fmla="*/ 224 w 295"/>
              <a:gd name="T15" fmla="*/ 208 h 224"/>
              <a:gd name="T16" fmla="*/ 224 w 295"/>
              <a:gd name="T17" fmla="*/ 179 h 224"/>
              <a:gd name="T18" fmla="*/ 224 w 295"/>
              <a:gd name="T19" fmla="*/ 194 h 224"/>
              <a:gd name="T20" fmla="*/ 201 w 295"/>
              <a:gd name="T21" fmla="*/ 128 h 224"/>
              <a:gd name="T22" fmla="*/ 203 w 295"/>
              <a:gd name="T23" fmla="*/ 98 h 224"/>
              <a:gd name="T24" fmla="*/ 195 w 295"/>
              <a:gd name="T25" fmla="*/ 67 h 224"/>
              <a:gd name="T26" fmla="*/ 187 w 295"/>
              <a:gd name="T27" fmla="*/ 128 h 224"/>
              <a:gd name="T28" fmla="*/ 187 w 295"/>
              <a:gd name="T29" fmla="*/ 100 h 224"/>
              <a:gd name="T30" fmla="*/ 190 w 295"/>
              <a:gd name="T31" fmla="*/ 75 h 224"/>
              <a:gd name="T32" fmla="*/ 187 w 295"/>
              <a:gd name="T33" fmla="*/ 0 h 224"/>
              <a:gd name="T34" fmla="*/ 187 w 295"/>
              <a:gd name="T35" fmla="*/ 0 h 224"/>
              <a:gd name="T36" fmla="*/ 147 w 295"/>
              <a:gd name="T37" fmla="*/ 208 h 224"/>
              <a:gd name="T38" fmla="*/ 182 w 295"/>
              <a:gd name="T39" fmla="*/ 67 h 224"/>
              <a:gd name="T40" fmla="*/ 168 w 295"/>
              <a:gd name="T41" fmla="*/ 109 h 224"/>
              <a:gd name="T42" fmla="*/ 187 w 295"/>
              <a:gd name="T43" fmla="*/ 194 h 224"/>
              <a:gd name="T44" fmla="*/ 148 w 295"/>
              <a:gd name="T45" fmla="*/ 125 h 224"/>
              <a:gd name="T46" fmla="*/ 147 w 295"/>
              <a:gd name="T47" fmla="*/ 106 h 224"/>
              <a:gd name="T48" fmla="*/ 184 w 295"/>
              <a:gd name="T49" fmla="*/ 70 h 224"/>
              <a:gd name="T50" fmla="*/ 187 w 295"/>
              <a:gd name="T51" fmla="*/ 91 h 224"/>
              <a:gd name="T52" fmla="*/ 179 w 295"/>
              <a:gd name="T53" fmla="*/ 116 h 224"/>
              <a:gd name="T54" fmla="*/ 187 w 295"/>
              <a:gd name="T55" fmla="*/ 100 h 224"/>
              <a:gd name="T56" fmla="*/ 147 w 295"/>
              <a:gd name="T57" fmla="*/ 16 h 224"/>
              <a:gd name="T58" fmla="*/ 147 w 295"/>
              <a:gd name="T59" fmla="*/ 208 h 224"/>
              <a:gd name="T60" fmla="*/ 147 w 295"/>
              <a:gd name="T61" fmla="*/ 106 h 224"/>
              <a:gd name="T62" fmla="*/ 127 w 295"/>
              <a:gd name="T63" fmla="*/ 121 h 224"/>
              <a:gd name="T64" fmla="*/ 147 w 295"/>
              <a:gd name="T65" fmla="*/ 137 h 224"/>
              <a:gd name="T66" fmla="*/ 102 w 295"/>
              <a:gd name="T67" fmla="*/ 156 h 224"/>
              <a:gd name="T68" fmla="*/ 109 w 295"/>
              <a:gd name="T69" fmla="*/ 113 h 224"/>
              <a:gd name="T70" fmla="*/ 100 w 295"/>
              <a:gd name="T71" fmla="*/ 93 h 224"/>
              <a:gd name="T72" fmla="*/ 111 w 295"/>
              <a:gd name="T73" fmla="*/ 97 h 224"/>
              <a:gd name="T74" fmla="*/ 99 w 295"/>
              <a:gd name="T75" fmla="*/ 88 h 224"/>
              <a:gd name="T76" fmla="*/ 101 w 295"/>
              <a:gd name="T77" fmla="*/ 150 h 224"/>
              <a:gd name="T78" fmla="*/ 99 w 295"/>
              <a:gd name="T79" fmla="*/ 123 h 224"/>
              <a:gd name="T80" fmla="*/ 0 w 295"/>
              <a:gd name="T81" fmla="*/ 23 h 224"/>
              <a:gd name="T82" fmla="*/ 99 w 295"/>
              <a:gd name="T83" fmla="*/ 208 h 224"/>
              <a:gd name="T84" fmla="*/ 17 w 295"/>
              <a:gd name="T85" fmla="*/ 35 h 224"/>
              <a:gd name="T86" fmla="*/ 99 w 295"/>
              <a:gd name="T87" fmla="*/ 29 h 224"/>
              <a:gd name="T88" fmla="*/ 79 w 295"/>
              <a:gd name="T89" fmla="*/ 129 h 224"/>
              <a:gd name="T90" fmla="*/ 99 w 295"/>
              <a:gd name="T91" fmla="*/ 157 h 224"/>
              <a:gd name="T92" fmla="*/ 30 w 295"/>
              <a:gd name="T93" fmla="*/ 45 h 224"/>
              <a:gd name="T94" fmla="*/ 99 w 295"/>
              <a:gd name="T95" fmla="*/ 115 h 224"/>
              <a:gd name="T96" fmla="*/ 99 w 295"/>
              <a:gd name="T97" fmla="*/ 123 h 224"/>
              <a:gd name="T98" fmla="*/ 91 w 295"/>
              <a:gd name="T99" fmla="*/ 133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95" h="224">
                <a:moveTo>
                  <a:pt x="271" y="224"/>
                </a:moveTo>
                <a:cubicBezTo>
                  <a:pt x="284" y="224"/>
                  <a:pt x="295" y="213"/>
                  <a:pt x="295" y="200"/>
                </a:cubicBezTo>
                <a:cubicBezTo>
                  <a:pt x="295" y="23"/>
                  <a:pt x="295" y="23"/>
                  <a:pt x="295" y="23"/>
                </a:cubicBezTo>
                <a:cubicBezTo>
                  <a:pt x="295" y="10"/>
                  <a:pt x="284" y="0"/>
                  <a:pt x="271" y="0"/>
                </a:cubicBezTo>
                <a:cubicBezTo>
                  <a:pt x="224" y="0"/>
                  <a:pt x="224" y="0"/>
                  <a:pt x="224" y="0"/>
                </a:cubicBezTo>
                <a:cubicBezTo>
                  <a:pt x="224" y="16"/>
                  <a:pt x="224" y="16"/>
                  <a:pt x="224" y="16"/>
                </a:cubicBezTo>
                <a:cubicBezTo>
                  <a:pt x="258" y="16"/>
                  <a:pt x="258" y="16"/>
                  <a:pt x="258" y="16"/>
                </a:cubicBezTo>
                <a:cubicBezTo>
                  <a:pt x="268" y="16"/>
                  <a:pt x="277" y="24"/>
                  <a:pt x="277" y="35"/>
                </a:cubicBezTo>
                <a:cubicBezTo>
                  <a:pt x="277" y="189"/>
                  <a:pt x="277" y="189"/>
                  <a:pt x="277" y="189"/>
                </a:cubicBezTo>
                <a:cubicBezTo>
                  <a:pt x="277" y="199"/>
                  <a:pt x="268" y="208"/>
                  <a:pt x="258" y="208"/>
                </a:cubicBezTo>
                <a:cubicBezTo>
                  <a:pt x="224" y="208"/>
                  <a:pt x="224" y="208"/>
                  <a:pt x="224" y="208"/>
                </a:cubicBezTo>
                <a:cubicBezTo>
                  <a:pt x="224" y="224"/>
                  <a:pt x="224" y="224"/>
                  <a:pt x="224" y="224"/>
                </a:cubicBezTo>
                <a:cubicBezTo>
                  <a:pt x="271" y="224"/>
                  <a:pt x="271" y="224"/>
                  <a:pt x="271" y="224"/>
                </a:cubicBezTo>
                <a:close/>
                <a:moveTo>
                  <a:pt x="224" y="194"/>
                </a:moveTo>
                <a:cubicBezTo>
                  <a:pt x="224" y="188"/>
                  <a:pt x="224" y="188"/>
                  <a:pt x="224" y="188"/>
                </a:cubicBezTo>
                <a:cubicBezTo>
                  <a:pt x="248" y="188"/>
                  <a:pt x="248" y="188"/>
                  <a:pt x="248" y="188"/>
                </a:cubicBezTo>
                <a:cubicBezTo>
                  <a:pt x="248" y="179"/>
                  <a:pt x="248" y="179"/>
                  <a:pt x="248" y="179"/>
                </a:cubicBezTo>
                <a:cubicBezTo>
                  <a:pt x="224" y="179"/>
                  <a:pt x="224" y="179"/>
                  <a:pt x="224" y="179"/>
                </a:cubicBezTo>
                <a:cubicBezTo>
                  <a:pt x="224" y="29"/>
                  <a:pt x="224" y="29"/>
                  <a:pt x="224" y="29"/>
                </a:cubicBezTo>
                <a:cubicBezTo>
                  <a:pt x="249" y="29"/>
                  <a:pt x="249" y="29"/>
                  <a:pt x="249" y="29"/>
                </a:cubicBezTo>
                <a:cubicBezTo>
                  <a:pt x="257" y="29"/>
                  <a:pt x="264" y="36"/>
                  <a:pt x="264" y="45"/>
                </a:cubicBezTo>
                <a:cubicBezTo>
                  <a:pt x="264" y="179"/>
                  <a:pt x="264" y="179"/>
                  <a:pt x="264" y="179"/>
                </a:cubicBezTo>
                <a:cubicBezTo>
                  <a:pt x="264" y="187"/>
                  <a:pt x="257" y="194"/>
                  <a:pt x="249" y="194"/>
                </a:cubicBezTo>
                <a:lnTo>
                  <a:pt x="224" y="194"/>
                </a:lnTo>
                <a:close/>
                <a:moveTo>
                  <a:pt x="224" y="0"/>
                </a:moveTo>
                <a:cubicBezTo>
                  <a:pt x="187" y="0"/>
                  <a:pt x="187" y="0"/>
                  <a:pt x="187" y="0"/>
                </a:cubicBezTo>
                <a:cubicBezTo>
                  <a:pt x="187" y="16"/>
                  <a:pt x="187" y="16"/>
                  <a:pt x="187" y="16"/>
                </a:cubicBezTo>
                <a:cubicBezTo>
                  <a:pt x="224" y="16"/>
                  <a:pt x="224" y="16"/>
                  <a:pt x="224" y="16"/>
                </a:cubicBezTo>
                <a:cubicBezTo>
                  <a:pt x="224" y="0"/>
                  <a:pt x="224" y="0"/>
                  <a:pt x="224" y="0"/>
                </a:cubicBezTo>
                <a:close/>
                <a:moveTo>
                  <a:pt x="187" y="224"/>
                </a:moveTo>
                <a:cubicBezTo>
                  <a:pt x="224" y="224"/>
                  <a:pt x="224" y="224"/>
                  <a:pt x="224" y="224"/>
                </a:cubicBezTo>
                <a:cubicBezTo>
                  <a:pt x="224" y="208"/>
                  <a:pt x="224" y="208"/>
                  <a:pt x="224" y="208"/>
                </a:cubicBezTo>
                <a:cubicBezTo>
                  <a:pt x="187" y="208"/>
                  <a:pt x="187" y="208"/>
                  <a:pt x="187" y="208"/>
                </a:cubicBezTo>
                <a:cubicBezTo>
                  <a:pt x="187" y="224"/>
                  <a:pt x="187" y="224"/>
                  <a:pt x="187" y="224"/>
                </a:cubicBezTo>
                <a:close/>
                <a:moveTo>
                  <a:pt x="224" y="29"/>
                </a:moveTo>
                <a:cubicBezTo>
                  <a:pt x="224" y="179"/>
                  <a:pt x="224" y="179"/>
                  <a:pt x="224" y="179"/>
                </a:cubicBezTo>
                <a:cubicBezTo>
                  <a:pt x="200" y="179"/>
                  <a:pt x="200" y="179"/>
                  <a:pt x="200" y="179"/>
                </a:cubicBezTo>
                <a:cubicBezTo>
                  <a:pt x="200" y="188"/>
                  <a:pt x="200" y="188"/>
                  <a:pt x="200" y="188"/>
                </a:cubicBezTo>
                <a:cubicBezTo>
                  <a:pt x="224" y="188"/>
                  <a:pt x="224" y="188"/>
                  <a:pt x="224" y="188"/>
                </a:cubicBezTo>
                <a:cubicBezTo>
                  <a:pt x="224" y="194"/>
                  <a:pt x="224" y="194"/>
                  <a:pt x="224" y="194"/>
                </a:cubicBezTo>
                <a:cubicBezTo>
                  <a:pt x="187" y="194"/>
                  <a:pt x="187" y="194"/>
                  <a:pt x="187" y="194"/>
                </a:cubicBezTo>
                <a:cubicBezTo>
                  <a:pt x="187" y="135"/>
                  <a:pt x="187" y="135"/>
                  <a:pt x="187" y="135"/>
                </a:cubicBezTo>
                <a:cubicBezTo>
                  <a:pt x="188" y="135"/>
                  <a:pt x="189" y="134"/>
                  <a:pt x="189" y="134"/>
                </a:cubicBezTo>
                <a:cubicBezTo>
                  <a:pt x="194" y="133"/>
                  <a:pt x="197" y="131"/>
                  <a:pt x="201" y="128"/>
                </a:cubicBezTo>
                <a:cubicBezTo>
                  <a:pt x="204" y="124"/>
                  <a:pt x="206" y="121"/>
                  <a:pt x="207" y="117"/>
                </a:cubicBezTo>
                <a:cubicBezTo>
                  <a:pt x="208" y="115"/>
                  <a:pt x="208" y="113"/>
                  <a:pt x="208" y="111"/>
                </a:cubicBezTo>
                <a:cubicBezTo>
                  <a:pt x="208" y="109"/>
                  <a:pt x="208" y="107"/>
                  <a:pt x="207" y="104"/>
                </a:cubicBezTo>
                <a:cubicBezTo>
                  <a:pt x="207" y="102"/>
                  <a:pt x="205" y="100"/>
                  <a:pt x="203" y="98"/>
                </a:cubicBezTo>
                <a:cubicBezTo>
                  <a:pt x="200" y="96"/>
                  <a:pt x="197" y="94"/>
                  <a:pt x="193" y="94"/>
                </a:cubicBezTo>
                <a:cubicBezTo>
                  <a:pt x="197" y="91"/>
                  <a:pt x="199" y="88"/>
                  <a:pt x="201" y="85"/>
                </a:cubicBezTo>
                <a:cubicBezTo>
                  <a:pt x="202" y="81"/>
                  <a:pt x="202" y="78"/>
                  <a:pt x="201" y="74"/>
                </a:cubicBezTo>
                <a:cubicBezTo>
                  <a:pt x="200" y="71"/>
                  <a:pt x="198" y="69"/>
                  <a:pt x="195" y="67"/>
                </a:cubicBezTo>
                <a:cubicBezTo>
                  <a:pt x="193" y="66"/>
                  <a:pt x="190" y="66"/>
                  <a:pt x="187" y="66"/>
                </a:cubicBezTo>
                <a:cubicBezTo>
                  <a:pt x="187" y="29"/>
                  <a:pt x="187" y="29"/>
                  <a:pt x="187" y="29"/>
                </a:cubicBezTo>
                <a:cubicBezTo>
                  <a:pt x="224" y="29"/>
                  <a:pt x="224" y="29"/>
                  <a:pt x="224" y="29"/>
                </a:cubicBezTo>
                <a:close/>
                <a:moveTo>
                  <a:pt x="187" y="128"/>
                </a:moveTo>
                <a:cubicBezTo>
                  <a:pt x="187" y="128"/>
                  <a:pt x="188" y="128"/>
                  <a:pt x="188" y="128"/>
                </a:cubicBezTo>
                <a:cubicBezTo>
                  <a:pt x="191" y="127"/>
                  <a:pt x="193" y="125"/>
                  <a:pt x="194" y="122"/>
                </a:cubicBezTo>
                <a:cubicBezTo>
                  <a:pt x="195" y="118"/>
                  <a:pt x="195" y="115"/>
                  <a:pt x="194" y="111"/>
                </a:cubicBezTo>
                <a:cubicBezTo>
                  <a:pt x="193" y="106"/>
                  <a:pt x="191" y="103"/>
                  <a:pt x="187" y="100"/>
                </a:cubicBezTo>
                <a:cubicBezTo>
                  <a:pt x="187" y="128"/>
                  <a:pt x="187" y="128"/>
                  <a:pt x="187" y="128"/>
                </a:cubicBezTo>
                <a:close/>
                <a:moveTo>
                  <a:pt x="187" y="91"/>
                </a:moveTo>
                <a:cubicBezTo>
                  <a:pt x="189" y="87"/>
                  <a:pt x="190" y="84"/>
                  <a:pt x="190" y="80"/>
                </a:cubicBezTo>
                <a:cubicBezTo>
                  <a:pt x="190" y="78"/>
                  <a:pt x="190" y="77"/>
                  <a:pt x="190" y="75"/>
                </a:cubicBezTo>
                <a:cubicBezTo>
                  <a:pt x="189" y="74"/>
                  <a:pt x="189" y="72"/>
                  <a:pt x="188" y="71"/>
                </a:cubicBezTo>
                <a:cubicBezTo>
                  <a:pt x="187" y="71"/>
                  <a:pt x="187" y="71"/>
                  <a:pt x="187" y="71"/>
                </a:cubicBezTo>
                <a:lnTo>
                  <a:pt x="187" y="91"/>
                </a:lnTo>
                <a:close/>
                <a:moveTo>
                  <a:pt x="187" y="0"/>
                </a:moveTo>
                <a:cubicBezTo>
                  <a:pt x="147" y="0"/>
                  <a:pt x="147" y="0"/>
                  <a:pt x="147" y="0"/>
                </a:cubicBezTo>
                <a:cubicBezTo>
                  <a:pt x="147" y="16"/>
                  <a:pt x="147" y="16"/>
                  <a:pt x="147" y="16"/>
                </a:cubicBezTo>
                <a:cubicBezTo>
                  <a:pt x="187" y="16"/>
                  <a:pt x="187" y="16"/>
                  <a:pt x="187" y="16"/>
                </a:cubicBezTo>
                <a:cubicBezTo>
                  <a:pt x="187" y="0"/>
                  <a:pt x="187" y="0"/>
                  <a:pt x="187" y="0"/>
                </a:cubicBezTo>
                <a:close/>
                <a:moveTo>
                  <a:pt x="147" y="224"/>
                </a:moveTo>
                <a:cubicBezTo>
                  <a:pt x="187" y="224"/>
                  <a:pt x="187" y="224"/>
                  <a:pt x="187" y="224"/>
                </a:cubicBezTo>
                <a:cubicBezTo>
                  <a:pt x="187" y="208"/>
                  <a:pt x="187" y="208"/>
                  <a:pt x="187" y="208"/>
                </a:cubicBezTo>
                <a:cubicBezTo>
                  <a:pt x="147" y="208"/>
                  <a:pt x="147" y="208"/>
                  <a:pt x="147" y="208"/>
                </a:cubicBezTo>
                <a:cubicBezTo>
                  <a:pt x="147" y="224"/>
                  <a:pt x="147" y="224"/>
                  <a:pt x="147" y="224"/>
                </a:cubicBezTo>
                <a:close/>
                <a:moveTo>
                  <a:pt x="187" y="29"/>
                </a:moveTo>
                <a:cubicBezTo>
                  <a:pt x="187" y="66"/>
                  <a:pt x="187" y="66"/>
                  <a:pt x="187" y="66"/>
                </a:cubicBezTo>
                <a:cubicBezTo>
                  <a:pt x="185" y="66"/>
                  <a:pt x="184" y="66"/>
                  <a:pt x="182" y="67"/>
                </a:cubicBezTo>
                <a:cubicBezTo>
                  <a:pt x="176" y="68"/>
                  <a:pt x="172" y="71"/>
                  <a:pt x="169" y="75"/>
                </a:cubicBezTo>
                <a:cubicBezTo>
                  <a:pt x="167" y="80"/>
                  <a:pt x="166" y="84"/>
                  <a:pt x="167" y="88"/>
                </a:cubicBezTo>
                <a:cubicBezTo>
                  <a:pt x="168" y="93"/>
                  <a:pt x="172" y="97"/>
                  <a:pt x="177" y="98"/>
                </a:cubicBezTo>
                <a:cubicBezTo>
                  <a:pt x="173" y="101"/>
                  <a:pt x="169" y="105"/>
                  <a:pt x="168" y="109"/>
                </a:cubicBezTo>
                <a:cubicBezTo>
                  <a:pt x="166" y="113"/>
                  <a:pt x="165" y="117"/>
                  <a:pt x="167" y="122"/>
                </a:cubicBezTo>
                <a:cubicBezTo>
                  <a:pt x="168" y="126"/>
                  <a:pt x="170" y="130"/>
                  <a:pt x="175" y="133"/>
                </a:cubicBezTo>
                <a:cubicBezTo>
                  <a:pt x="178" y="135"/>
                  <a:pt x="182" y="135"/>
                  <a:pt x="187" y="135"/>
                </a:cubicBezTo>
                <a:cubicBezTo>
                  <a:pt x="187" y="194"/>
                  <a:pt x="187" y="194"/>
                  <a:pt x="187" y="194"/>
                </a:cubicBezTo>
                <a:cubicBezTo>
                  <a:pt x="147" y="194"/>
                  <a:pt x="147" y="194"/>
                  <a:pt x="147" y="194"/>
                </a:cubicBezTo>
                <a:cubicBezTo>
                  <a:pt x="147" y="137"/>
                  <a:pt x="147" y="137"/>
                  <a:pt x="147" y="137"/>
                </a:cubicBezTo>
                <a:cubicBezTo>
                  <a:pt x="148" y="137"/>
                  <a:pt x="148" y="137"/>
                  <a:pt x="148" y="137"/>
                </a:cubicBezTo>
                <a:cubicBezTo>
                  <a:pt x="148" y="125"/>
                  <a:pt x="148" y="125"/>
                  <a:pt x="148" y="125"/>
                </a:cubicBezTo>
                <a:cubicBezTo>
                  <a:pt x="159" y="123"/>
                  <a:pt x="159" y="123"/>
                  <a:pt x="159" y="123"/>
                </a:cubicBezTo>
                <a:cubicBezTo>
                  <a:pt x="158" y="112"/>
                  <a:pt x="158" y="112"/>
                  <a:pt x="158" y="112"/>
                </a:cubicBezTo>
                <a:cubicBezTo>
                  <a:pt x="147" y="115"/>
                  <a:pt x="147" y="115"/>
                  <a:pt x="147" y="115"/>
                </a:cubicBezTo>
                <a:cubicBezTo>
                  <a:pt x="147" y="106"/>
                  <a:pt x="147" y="106"/>
                  <a:pt x="147" y="106"/>
                </a:cubicBezTo>
                <a:cubicBezTo>
                  <a:pt x="147" y="29"/>
                  <a:pt x="147" y="29"/>
                  <a:pt x="147" y="29"/>
                </a:cubicBezTo>
                <a:cubicBezTo>
                  <a:pt x="187" y="29"/>
                  <a:pt x="187" y="29"/>
                  <a:pt x="187" y="29"/>
                </a:cubicBezTo>
                <a:close/>
                <a:moveTo>
                  <a:pt x="187" y="71"/>
                </a:moveTo>
                <a:cubicBezTo>
                  <a:pt x="186" y="70"/>
                  <a:pt x="185" y="70"/>
                  <a:pt x="184" y="70"/>
                </a:cubicBezTo>
                <a:cubicBezTo>
                  <a:pt x="181" y="71"/>
                  <a:pt x="179" y="73"/>
                  <a:pt x="178" y="76"/>
                </a:cubicBezTo>
                <a:cubicBezTo>
                  <a:pt x="177" y="78"/>
                  <a:pt x="177" y="81"/>
                  <a:pt x="178" y="83"/>
                </a:cubicBezTo>
                <a:cubicBezTo>
                  <a:pt x="179" y="88"/>
                  <a:pt x="181" y="91"/>
                  <a:pt x="185" y="93"/>
                </a:cubicBezTo>
                <a:cubicBezTo>
                  <a:pt x="186" y="92"/>
                  <a:pt x="187" y="91"/>
                  <a:pt x="187" y="91"/>
                </a:cubicBezTo>
                <a:cubicBezTo>
                  <a:pt x="187" y="71"/>
                  <a:pt x="187" y="71"/>
                  <a:pt x="187" y="71"/>
                </a:cubicBezTo>
                <a:close/>
                <a:moveTo>
                  <a:pt x="187" y="100"/>
                </a:moveTo>
                <a:cubicBezTo>
                  <a:pt x="187" y="100"/>
                  <a:pt x="186" y="100"/>
                  <a:pt x="186" y="99"/>
                </a:cubicBezTo>
                <a:cubicBezTo>
                  <a:pt x="181" y="104"/>
                  <a:pt x="179" y="110"/>
                  <a:pt x="179" y="116"/>
                </a:cubicBezTo>
                <a:cubicBezTo>
                  <a:pt x="179" y="118"/>
                  <a:pt x="179" y="120"/>
                  <a:pt x="180" y="121"/>
                </a:cubicBezTo>
                <a:cubicBezTo>
                  <a:pt x="180" y="124"/>
                  <a:pt x="182" y="126"/>
                  <a:pt x="183" y="127"/>
                </a:cubicBezTo>
                <a:cubicBezTo>
                  <a:pt x="184" y="128"/>
                  <a:pt x="186" y="128"/>
                  <a:pt x="187" y="128"/>
                </a:cubicBezTo>
                <a:lnTo>
                  <a:pt x="187" y="100"/>
                </a:lnTo>
                <a:close/>
                <a:moveTo>
                  <a:pt x="147" y="0"/>
                </a:moveTo>
                <a:cubicBezTo>
                  <a:pt x="99" y="0"/>
                  <a:pt x="99" y="0"/>
                  <a:pt x="99" y="0"/>
                </a:cubicBezTo>
                <a:cubicBezTo>
                  <a:pt x="99" y="16"/>
                  <a:pt x="99" y="16"/>
                  <a:pt x="99" y="16"/>
                </a:cubicBezTo>
                <a:cubicBezTo>
                  <a:pt x="147" y="16"/>
                  <a:pt x="147" y="16"/>
                  <a:pt x="147" y="16"/>
                </a:cubicBezTo>
                <a:cubicBezTo>
                  <a:pt x="147" y="0"/>
                  <a:pt x="147" y="0"/>
                  <a:pt x="147" y="0"/>
                </a:cubicBezTo>
                <a:close/>
                <a:moveTo>
                  <a:pt x="99" y="224"/>
                </a:moveTo>
                <a:cubicBezTo>
                  <a:pt x="147" y="224"/>
                  <a:pt x="147" y="224"/>
                  <a:pt x="147" y="224"/>
                </a:cubicBezTo>
                <a:cubicBezTo>
                  <a:pt x="147" y="208"/>
                  <a:pt x="147" y="208"/>
                  <a:pt x="147" y="208"/>
                </a:cubicBezTo>
                <a:cubicBezTo>
                  <a:pt x="99" y="208"/>
                  <a:pt x="99" y="208"/>
                  <a:pt x="99" y="208"/>
                </a:cubicBezTo>
                <a:cubicBezTo>
                  <a:pt x="99" y="224"/>
                  <a:pt x="99" y="224"/>
                  <a:pt x="99" y="224"/>
                </a:cubicBezTo>
                <a:close/>
                <a:moveTo>
                  <a:pt x="147" y="29"/>
                </a:moveTo>
                <a:cubicBezTo>
                  <a:pt x="147" y="106"/>
                  <a:pt x="147" y="106"/>
                  <a:pt x="147" y="106"/>
                </a:cubicBezTo>
                <a:cubicBezTo>
                  <a:pt x="147" y="104"/>
                  <a:pt x="147" y="104"/>
                  <a:pt x="147" y="104"/>
                </a:cubicBezTo>
                <a:cubicBezTo>
                  <a:pt x="137" y="107"/>
                  <a:pt x="137" y="107"/>
                  <a:pt x="137" y="107"/>
                </a:cubicBezTo>
                <a:cubicBezTo>
                  <a:pt x="138" y="118"/>
                  <a:pt x="138" y="118"/>
                  <a:pt x="138" y="118"/>
                </a:cubicBezTo>
                <a:cubicBezTo>
                  <a:pt x="127" y="121"/>
                  <a:pt x="127" y="121"/>
                  <a:pt x="127" y="121"/>
                </a:cubicBezTo>
                <a:cubicBezTo>
                  <a:pt x="127" y="131"/>
                  <a:pt x="127" y="131"/>
                  <a:pt x="127" y="131"/>
                </a:cubicBezTo>
                <a:cubicBezTo>
                  <a:pt x="138" y="128"/>
                  <a:pt x="138" y="128"/>
                  <a:pt x="138" y="128"/>
                </a:cubicBezTo>
                <a:cubicBezTo>
                  <a:pt x="138" y="139"/>
                  <a:pt x="138" y="139"/>
                  <a:pt x="138" y="139"/>
                </a:cubicBezTo>
                <a:cubicBezTo>
                  <a:pt x="147" y="137"/>
                  <a:pt x="147" y="137"/>
                  <a:pt x="147" y="137"/>
                </a:cubicBezTo>
                <a:cubicBezTo>
                  <a:pt x="147" y="194"/>
                  <a:pt x="147" y="194"/>
                  <a:pt x="147" y="194"/>
                </a:cubicBezTo>
                <a:cubicBezTo>
                  <a:pt x="99" y="194"/>
                  <a:pt x="99" y="194"/>
                  <a:pt x="99" y="194"/>
                </a:cubicBezTo>
                <a:cubicBezTo>
                  <a:pt x="99" y="157"/>
                  <a:pt x="99" y="157"/>
                  <a:pt x="99" y="157"/>
                </a:cubicBezTo>
                <a:cubicBezTo>
                  <a:pt x="100" y="157"/>
                  <a:pt x="101" y="157"/>
                  <a:pt x="102" y="156"/>
                </a:cubicBezTo>
                <a:cubicBezTo>
                  <a:pt x="109" y="155"/>
                  <a:pt x="113" y="151"/>
                  <a:pt x="117" y="145"/>
                </a:cubicBezTo>
                <a:cubicBezTo>
                  <a:pt x="120" y="139"/>
                  <a:pt x="121" y="132"/>
                  <a:pt x="119" y="124"/>
                </a:cubicBezTo>
                <a:cubicBezTo>
                  <a:pt x="118" y="120"/>
                  <a:pt x="116" y="117"/>
                  <a:pt x="114" y="115"/>
                </a:cubicBezTo>
                <a:cubicBezTo>
                  <a:pt x="112" y="114"/>
                  <a:pt x="111" y="113"/>
                  <a:pt x="109" y="113"/>
                </a:cubicBezTo>
                <a:cubicBezTo>
                  <a:pt x="108" y="112"/>
                  <a:pt x="105" y="113"/>
                  <a:pt x="103" y="113"/>
                </a:cubicBezTo>
                <a:cubicBezTo>
                  <a:pt x="101" y="114"/>
                  <a:pt x="100" y="114"/>
                  <a:pt x="99" y="115"/>
                </a:cubicBezTo>
                <a:cubicBezTo>
                  <a:pt x="99" y="93"/>
                  <a:pt x="99" y="93"/>
                  <a:pt x="99" y="93"/>
                </a:cubicBezTo>
                <a:cubicBezTo>
                  <a:pt x="100" y="93"/>
                  <a:pt x="100" y="93"/>
                  <a:pt x="100" y="93"/>
                </a:cubicBezTo>
                <a:cubicBezTo>
                  <a:pt x="102" y="93"/>
                  <a:pt x="103" y="93"/>
                  <a:pt x="104" y="94"/>
                </a:cubicBezTo>
                <a:cubicBezTo>
                  <a:pt x="105" y="94"/>
                  <a:pt x="106" y="95"/>
                  <a:pt x="106" y="97"/>
                </a:cubicBezTo>
                <a:cubicBezTo>
                  <a:pt x="106" y="98"/>
                  <a:pt x="106" y="99"/>
                  <a:pt x="105" y="100"/>
                </a:cubicBezTo>
                <a:cubicBezTo>
                  <a:pt x="108" y="99"/>
                  <a:pt x="110" y="98"/>
                  <a:pt x="111" y="97"/>
                </a:cubicBezTo>
                <a:cubicBezTo>
                  <a:pt x="112" y="95"/>
                  <a:pt x="112" y="93"/>
                  <a:pt x="111" y="92"/>
                </a:cubicBezTo>
                <a:cubicBezTo>
                  <a:pt x="111" y="90"/>
                  <a:pt x="110" y="89"/>
                  <a:pt x="107" y="88"/>
                </a:cubicBezTo>
                <a:cubicBezTo>
                  <a:pt x="105" y="87"/>
                  <a:pt x="103" y="87"/>
                  <a:pt x="100" y="88"/>
                </a:cubicBezTo>
                <a:cubicBezTo>
                  <a:pt x="99" y="88"/>
                  <a:pt x="99" y="88"/>
                  <a:pt x="99" y="88"/>
                </a:cubicBezTo>
                <a:cubicBezTo>
                  <a:pt x="99" y="29"/>
                  <a:pt x="99" y="29"/>
                  <a:pt x="99" y="29"/>
                </a:cubicBezTo>
                <a:cubicBezTo>
                  <a:pt x="147" y="29"/>
                  <a:pt x="147" y="29"/>
                  <a:pt x="147" y="29"/>
                </a:cubicBezTo>
                <a:close/>
                <a:moveTo>
                  <a:pt x="99" y="150"/>
                </a:moveTo>
                <a:cubicBezTo>
                  <a:pt x="100" y="150"/>
                  <a:pt x="101" y="150"/>
                  <a:pt x="101" y="150"/>
                </a:cubicBezTo>
                <a:cubicBezTo>
                  <a:pt x="105" y="149"/>
                  <a:pt x="107" y="146"/>
                  <a:pt x="109" y="142"/>
                </a:cubicBezTo>
                <a:cubicBezTo>
                  <a:pt x="110" y="137"/>
                  <a:pt x="111" y="133"/>
                  <a:pt x="110" y="129"/>
                </a:cubicBezTo>
                <a:cubicBezTo>
                  <a:pt x="108" y="123"/>
                  <a:pt x="106" y="120"/>
                  <a:pt x="103" y="121"/>
                </a:cubicBezTo>
                <a:cubicBezTo>
                  <a:pt x="101" y="121"/>
                  <a:pt x="100" y="122"/>
                  <a:pt x="99" y="123"/>
                </a:cubicBezTo>
                <a:lnTo>
                  <a:pt x="99" y="150"/>
                </a:lnTo>
                <a:close/>
                <a:moveTo>
                  <a:pt x="99" y="0"/>
                </a:moveTo>
                <a:cubicBezTo>
                  <a:pt x="23" y="0"/>
                  <a:pt x="23" y="0"/>
                  <a:pt x="23" y="0"/>
                </a:cubicBezTo>
                <a:cubicBezTo>
                  <a:pt x="10" y="0"/>
                  <a:pt x="0" y="10"/>
                  <a:pt x="0" y="23"/>
                </a:cubicBezTo>
                <a:cubicBezTo>
                  <a:pt x="0" y="200"/>
                  <a:pt x="0" y="200"/>
                  <a:pt x="0" y="200"/>
                </a:cubicBezTo>
                <a:cubicBezTo>
                  <a:pt x="0" y="213"/>
                  <a:pt x="10" y="224"/>
                  <a:pt x="23" y="224"/>
                </a:cubicBezTo>
                <a:cubicBezTo>
                  <a:pt x="99" y="224"/>
                  <a:pt x="99" y="224"/>
                  <a:pt x="99" y="224"/>
                </a:cubicBezTo>
                <a:cubicBezTo>
                  <a:pt x="99" y="208"/>
                  <a:pt x="99" y="208"/>
                  <a:pt x="99" y="208"/>
                </a:cubicBezTo>
                <a:cubicBezTo>
                  <a:pt x="37" y="208"/>
                  <a:pt x="37" y="208"/>
                  <a:pt x="37" y="208"/>
                </a:cubicBezTo>
                <a:cubicBezTo>
                  <a:pt x="37" y="208"/>
                  <a:pt x="37" y="208"/>
                  <a:pt x="37" y="208"/>
                </a:cubicBezTo>
                <a:cubicBezTo>
                  <a:pt x="26" y="208"/>
                  <a:pt x="17" y="199"/>
                  <a:pt x="17" y="189"/>
                </a:cubicBezTo>
                <a:cubicBezTo>
                  <a:pt x="17" y="35"/>
                  <a:pt x="17" y="35"/>
                  <a:pt x="17" y="35"/>
                </a:cubicBezTo>
                <a:cubicBezTo>
                  <a:pt x="17" y="24"/>
                  <a:pt x="26" y="16"/>
                  <a:pt x="37" y="16"/>
                </a:cubicBezTo>
                <a:cubicBezTo>
                  <a:pt x="99" y="16"/>
                  <a:pt x="99" y="16"/>
                  <a:pt x="99" y="16"/>
                </a:cubicBezTo>
                <a:cubicBezTo>
                  <a:pt x="99" y="0"/>
                  <a:pt x="99" y="0"/>
                  <a:pt x="99" y="0"/>
                </a:cubicBezTo>
                <a:close/>
                <a:moveTo>
                  <a:pt x="99" y="29"/>
                </a:moveTo>
                <a:cubicBezTo>
                  <a:pt x="99" y="88"/>
                  <a:pt x="99" y="88"/>
                  <a:pt x="99" y="88"/>
                </a:cubicBezTo>
                <a:cubicBezTo>
                  <a:pt x="93" y="89"/>
                  <a:pt x="89" y="93"/>
                  <a:pt x="85" y="97"/>
                </a:cubicBezTo>
                <a:cubicBezTo>
                  <a:pt x="82" y="102"/>
                  <a:pt x="80" y="109"/>
                  <a:pt x="79" y="116"/>
                </a:cubicBezTo>
                <a:cubicBezTo>
                  <a:pt x="78" y="120"/>
                  <a:pt x="78" y="124"/>
                  <a:pt x="79" y="129"/>
                </a:cubicBezTo>
                <a:cubicBezTo>
                  <a:pt x="79" y="134"/>
                  <a:pt x="80" y="138"/>
                  <a:pt x="81" y="142"/>
                </a:cubicBezTo>
                <a:cubicBezTo>
                  <a:pt x="81" y="144"/>
                  <a:pt x="81" y="144"/>
                  <a:pt x="81" y="144"/>
                </a:cubicBezTo>
                <a:cubicBezTo>
                  <a:pt x="82" y="146"/>
                  <a:pt x="82" y="148"/>
                  <a:pt x="83" y="150"/>
                </a:cubicBezTo>
                <a:cubicBezTo>
                  <a:pt x="86" y="156"/>
                  <a:pt x="92" y="158"/>
                  <a:pt x="99" y="157"/>
                </a:cubicBezTo>
                <a:cubicBezTo>
                  <a:pt x="99" y="194"/>
                  <a:pt x="99" y="194"/>
                  <a:pt x="99" y="194"/>
                </a:cubicBezTo>
                <a:cubicBezTo>
                  <a:pt x="46" y="194"/>
                  <a:pt x="46" y="194"/>
                  <a:pt x="46" y="194"/>
                </a:cubicBezTo>
                <a:cubicBezTo>
                  <a:pt x="37" y="194"/>
                  <a:pt x="30" y="187"/>
                  <a:pt x="30" y="179"/>
                </a:cubicBezTo>
                <a:cubicBezTo>
                  <a:pt x="30" y="45"/>
                  <a:pt x="30" y="45"/>
                  <a:pt x="30" y="45"/>
                </a:cubicBezTo>
                <a:cubicBezTo>
                  <a:pt x="30" y="36"/>
                  <a:pt x="37" y="29"/>
                  <a:pt x="46" y="29"/>
                </a:cubicBezTo>
                <a:cubicBezTo>
                  <a:pt x="99" y="29"/>
                  <a:pt x="99" y="29"/>
                  <a:pt x="99" y="29"/>
                </a:cubicBezTo>
                <a:close/>
                <a:moveTo>
                  <a:pt x="99" y="93"/>
                </a:moveTo>
                <a:cubicBezTo>
                  <a:pt x="99" y="115"/>
                  <a:pt x="99" y="115"/>
                  <a:pt x="99" y="115"/>
                </a:cubicBezTo>
                <a:cubicBezTo>
                  <a:pt x="98" y="115"/>
                  <a:pt x="97" y="116"/>
                  <a:pt x="96" y="118"/>
                </a:cubicBezTo>
                <a:cubicBezTo>
                  <a:pt x="94" y="120"/>
                  <a:pt x="93" y="122"/>
                  <a:pt x="94" y="125"/>
                </a:cubicBezTo>
                <a:cubicBezTo>
                  <a:pt x="94" y="127"/>
                  <a:pt x="95" y="128"/>
                  <a:pt x="97" y="129"/>
                </a:cubicBezTo>
                <a:cubicBezTo>
                  <a:pt x="97" y="127"/>
                  <a:pt x="98" y="125"/>
                  <a:pt x="99" y="123"/>
                </a:cubicBezTo>
                <a:cubicBezTo>
                  <a:pt x="99" y="150"/>
                  <a:pt x="99" y="150"/>
                  <a:pt x="99" y="150"/>
                </a:cubicBezTo>
                <a:cubicBezTo>
                  <a:pt x="98" y="150"/>
                  <a:pt x="97" y="149"/>
                  <a:pt x="96" y="149"/>
                </a:cubicBezTo>
                <a:cubicBezTo>
                  <a:pt x="95" y="148"/>
                  <a:pt x="94" y="146"/>
                  <a:pt x="93" y="142"/>
                </a:cubicBezTo>
                <a:cubicBezTo>
                  <a:pt x="92" y="140"/>
                  <a:pt x="92" y="137"/>
                  <a:pt x="91" y="133"/>
                </a:cubicBezTo>
                <a:cubicBezTo>
                  <a:pt x="91" y="128"/>
                  <a:pt x="90" y="124"/>
                  <a:pt x="90" y="119"/>
                </a:cubicBezTo>
                <a:cubicBezTo>
                  <a:pt x="90" y="111"/>
                  <a:pt x="91" y="104"/>
                  <a:pt x="93" y="100"/>
                </a:cubicBezTo>
                <a:cubicBezTo>
                  <a:pt x="95" y="97"/>
                  <a:pt x="97" y="94"/>
                  <a:pt x="99" y="93"/>
                </a:cubicBez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87" name="Freeform 77"/>
          <p:cNvSpPr>
            <a:spLocks/>
          </p:cNvSpPr>
          <p:nvPr/>
        </p:nvSpPr>
        <p:spPr bwMode="auto">
          <a:xfrm>
            <a:off x="6129174" y="1728550"/>
            <a:ext cx="160693" cy="120222"/>
          </a:xfrm>
          <a:custGeom>
            <a:avLst/>
            <a:gdLst>
              <a:gd name="T0" fmla="*/ 69 w 98"/>
              <a:gd name="T1" fmla="*/ 0 h 74"/>
              <a:gd name="T2" fmla="*/ 49 w 98"/>
              <a:gd name="T3" fmla="*/ 8 h 74"/>
              <a:gd name="T4" fmla="*/ 30 w 98"/>
              <a:gd name="T5" fmla="*/ 0 h 74"/>
              <a:gd name="T6" fmla="*/ 0 w 98"/>
              <a:gd name="T7" fmla="*/ 29 h 74"/>
              <a:gd name="T8" fmla="*/ 51 w 98"/>
              <a:gd name="T9" fmla="*/ 74 h 74"/>
              <a:gd name="T10" fmla="*/ 98 w 98"/>
              <a:gd name="T11" fmla="*/ 29 h 74"/>
              <a:gd name="T12" fmla="*/ 69 w 98"/>
              <a:gd name="T13" fmla="*/ 0 h 74"/>
            </a:gdLst>
            <a:ahLst/>
            <a:cxnLst>
              <a:cxn ang="0">
                <a:pos x="T0" y="T1"/>
              </a:cxn>
              <a:cxn ang="0">
                <a:pos x="T2" y="T3"/>
              </a:cxn>
              <a:cxn ang="0">
                <a:pos x="T4" y="T5"/>
              </a:cxn>
              <a:cxn ang="0">
                <a:pos x="T6" y="T7"/>
              </a:cxn>
              <a:cxn ang="0">
                <a:pos x="T8" y="T9"/>
              </a:cxn>
              <a:cxn ang="0">
                <a:pos x="T10" y="T11"/>
              </a:cxn>
              <a:cxn ang="0">
                <a:pos x="T12" y="T13"/>
              </a:cxn>
            </a:cxnLst>
            <a:rect l="0" t="0" r="r" b="b"/>
            <a:pathLst>
              <a:path w="98" h="74">
                <a:moveTo>
                  <a:pt x="69" y="0"/>
                </a:moveTo>
                <a:cubicBezTo>
                  <a:pt x="61" y="0"/>
                  <a:pt x="54" y="3"/>
                  <a:pt x="49" y="8"/>
                </a:cubicBezTo>
                <a:cubicBezTo>
                  <a:pt x="44" y="3"/>
                  <a:pt x="37" y="0"/>
                  <a:pt x="30" y="0"/>
                </a:cubicBezTo>
                <a:cubicBezTo>
                  <a:pt x="13" y="0"/>
                  <a:pt x="0" y="13"/>
                  <a:pt x="0" y="29"/>
                </a:cubicBezTo>
                <a:cubicBezTo>
                  <a:pt x="0" y="47"/>
                  <a:pt x="15" y="74"/>
                  <a:pt x="51" y="74"/>
                </a:cubicBezTo>
                <a:cubicBezTo>
                  <a:pt x="88" y="74"/>
                  <a:pt x="98" y="45"/>
                  <a:pt x="98" y="29"/>
                </a:cubicBezTo>
                <a:cubicBezTo>
                  <a:pt x="98" y="13"/>
                  <a:pt x="85" y="0"/>
                  <a:pt x="69" y="0"/>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8" name="Freeform 78"/>
          <p:cNvSpPr>
            <a:spLocks/>
          </p:cNvSpPr>
          <p:nvPr/>
        </p:nvSpPr>
        <p:spPr bwMode="auto">
          <a:xfrm>
            <a:off x="6200592" y="1697602"/>
            <a:ext cx="44042" cy="54754"/>
          </a:xfrm>
          <a:custGeom>
            <a:avLst/>
            <a:gdLst>
              <a:gd name="T0" fmla="*/ 6 w 27"/>
              <a:gd name="T1" fmla="*/ 34 h 34"/>
              <a:gd name="T2" fmla="*/ 13 w 27"/>
              <a:gd name="T3" fmla="*/ 0 h 34"/>
              <a:gd name="T4" fmla="*/ 27 w 27"/>
              <a:gd name="T5" fmla="*/ 3 h 34"/>
              <a:gd name="T6" fmla="*/ 6 w 27"/>
              <a:gd name="T7" fmla="*/ 34 h 34"/>
            </a:gdLst>
            <a:ahLst/>
            <a:cxnLst>
              <a:cxn ang="0">
                <a:pos x="T0" y="T1"/>
              </a:cxn>
              <a:cxn ang="0">
                <a:pos x="T2" y="T3"/>
              </a:cxn>
              <a:cxn ang="0">
                <a:pos x="T4" y="T5"/>
              </a:cxn>
              <a:cxn ang="0">
                <a:pos x="T6" y="T7"/>
              </a:cxn>
            </a:cxnLst>
            <a:rect l="0" t="0" r="r" b="b"/>
            <a:pathLst>
              <a:path w="27" h="34">
                <a:moveTo>
                  <a:pt x="6" y="34"/>
                </a:moveTo>
                <a:cubicBezTo>
                  <a:pt x="0" y="22"/>
                  <a:pt x="4" y="9"/>
                  <a:pt x="13" y="0"/>
                </a:cubicBezTo>
                <a:cubicBezTo>
                  <a:pt x="27" y="3"/>
                  <a:pt x="27" y="3"/>
                  <a:pt x="27" y="3"/>
                </a:cubicBezTo>
                <a:cubicBezTo>
                  <a:pt x="14" y="10"/>
                  <a:pt x="6" y="18"/>
                  <a:pt x="6" y="34"/>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9" name="Freeform 79"/>
          <p:cNvSpPr>
            <a:spLocks noEditPoints="1"/>
          </p:cNvSpPr>
          <p:nvPr/>
        </p:nvSpPr>
        <p:spPr bwMode="auto">
          <a:xfrm>
            <a:off x="5950626" y="2699847"/>
            <a:ext cx="169025" cy="234492"/>
          </a:xfrm>
          <a:custGeom>
            <a:avLst/>
            <a:gdLst>
              <a:gd name="T0" fmla="*/ 87 w 103"/>
              <a:gd name="T1" fmla="*/ 88 h 143"/>
              <a:gd name="T2" fmla="*/ 103 w 103"/>
              <a:gd name="T3" fmla="*/ 112 h 143"/>
              <a:gd name="T4" fmla="*/ 102 w 103"/>
              <a:gd name="T5" fmla="*/ 143 h 143"/>
              <a:gd name="T6" fmla="*/ 87 w 103"/>
              <a:gd name="T7" fmla="*/ 137 h 143"/>
              <a:gd name="T8" fmla="*/ 87 w 103"/>
              <a:gd name="T9" fmla="*/ 134 h 143"/>
              <a:gd name="T10" fmla="*/ 91 w 103"/>
              <a:gd name="T11" fmla="*/ 136 h 143"/>
              <a:gd name="T12" fmla="*/ 100 w 103"/>
              <a:gd name="T13" fmla="*/ 130 h 143"/>
              <a:gd name="T14" fmla="*/ 100 w 103"/>
              <a:gd name="T15" fmla="*/ 113 h 143"/>
              <a:gd name="T16" fmla="*/ 100 w 103"/>
              <a:gd name="T17" fmla="*/ 113 h 143"/>
              <a:gd name="T18" fmla="*/ 99 w 103"/>
              <a:gd name="T19" fmla="*/ 111 h 143"/>
              <a:gd name="T20" fmla="*/ 92 w 103"/>
              <a:gd name="T21" fmla="*/ 110 h 143"/>
              <a:gd name="T22" fmla="*/ 90 w 103"/>
              <a:gd name="T23" fmla="*/ 116 h 143"/>
              <a:gd name="T24" fmla="*/ 87 w 103"/>
              <a:gd name="T25" fmla="*/ 115 h 143"/>
              <a:gd name="T26" fmla="*/ 87 w 103"/>
              <a:gd name="T27" fmla="*/ 88 h 143"/>
              <a:gd name="T28" fmla="*/ 73 w 103"/>
              <a:gd name="T29" fmla="*/ 132 h 143"/>
              <a:gd name="T30" fmla="*/ 32 w 103"/>
              <a:gd name="T31" fmla="*/ 70 h 143"/>
              <a:gd name="T32" fmla="*/ 28 w 103"/>
              <a:gd name="T33" fmla="*/ 68 h 143"/>
              <a:gd name="T34" fmla="*/ 28 w 103"/>
              <a:gd name="T35" fmla="*/ 67 h 143"/>
              <a:gd name="T36" fmla="*/ 28 w 103"/>
              <a:gd name="T37" fmla="*/ 63 h 143"/>
              <a:gd name="T38" fmla="*/ 29 w 103"/>
              <a:gd name="T39" fmla="*/ 65 h 143"/>
              <a:gd name="T40" fmla="*/ 34 w 103"/>
              <a:gd name="T41" fmla="*/ 66 h 143"/>
              <a:gd name="T42" fmla="*/ 41 w 103"/>
              <a:gd name="T43" fmla="*/ 61 h 143"/>
              <a:gd name="T44" fmla="*/ 41 w 103"/>
              <a:gd name="T45" fmla="*/ 61 h 143"/>
              <a:gd name="T46" fmla="*/ 37 w 103"/>
              <a:gd name="T47" fmla="*/ 59 h 143"/>
              <a:gd name="T48" fmla="*/ 28 w 103"/>
              <a:gd name="T49" fmla="*/ 45 h 143"/>
              <a:gd name="T50" fmla="*/ 28 w 103"/>
              <a:gd name="T51" fmla="*/ 26 h 143"/>
              <a:gd name="T52" fmla="*/ 39 w 103"/>
              <a:gd name="T53" fmla="*/ 19 h 143"/>
              <a:gd name="T54" fmla="*/ 44 w 103"/>
              <a:gd name="T55" fmla="*/ 21 h 143"/>
              <a:gd name="T56" fmla="*/ 61 w 103"/>
              <a:gd name="T57" fmla="*/ 46 h 143"/>
              <a:gd name="T58" fmla="*/ 61 w 103"/>
              <a:gd name="T59" fmla="*/ 50 h 143"/>
              <a:gd name="T60" fmla="*/ 87 w 103"/>
              <a:gd name="T61" fmla="*/ 88 h 143"/>
              <a:gd name="T62" fmla="*/ 87 w 103"/>
              <a:gd name="T63" fmla="*/ 115 h 143"/>
              <a:gd name="T64" fmla="*/ 84 w 103"/>
              <a:gd name="T65" fmla="*/ 116 h 143"/>
              <a:gd name="T66" fmla="*/ 82 w 103"/>
              <a:gd name="T67" fmla="*/ 122 h 143"/>
              <a:gd name="T68" fmla="*/ 75 w 103"/>
              <a:gd name="T69" fmla="*/ 121 h 143"/>
              <a:gd name="T70" fmla="*/ 74 w 103"/>
              <a:gd name="T71" fmla="*/ 128 h 143"/>
              <a:gd name="T72" fmla="*/ 75 w 103"/>
              <a:gd name="T73" fmla="*/ 130 h 143"/>
              <a:gd name="T74" fmla="*/ 87 w 103"/>
              <a:gd name="T75" fmla="*/ 134 h 143"/>
              <a:gd name="T76" fmla="*/ 87 w 103"/>
              <a:gd name="T77" fmla="*/ 137 h 143"/>
              <a:gd name="T78" fmla="*/ 73 w 103"/>
              <a:gd name="T79" fmla="*/ 132 h 143"/>
              <a:gd name="T80" fmla="*/ 28 w 103"/>
              <a:gd name="T81" fmla="*/ 4 h 143"/>
              <a:gd name="T82" fmla="*/ 28 w 103"/>
              <a:gd name="T83" fmla="*/ 24 h 143"/>
              <a:gd name="T84" fmla="*/ 36 w 103"/>
              <a:gd name="T85" fmla="*/ 15 h 143"/>
              <a:gd name="T86" fmla="*/ 32 w 103"/>
              <a:gd name="T87" fmla="*/ 8 h 143"/>
              <a:gd name="T88" fmla="*/ 28 w 103"/>
              <a:gd name="T89" fmla="*/ 4 h 143"/>
              <a:gd name="T90" fmla="*/ 28 w 103"/>
              <a:gd name="T91" fmla="*/ 67 h 143"/>
              <a:gd name="T92" fmla="*/ 11 w 103"/>
              <a:gd name="T93" fmla="*/ 43 h 143"/>
              <a:gd name="T94" fmla="*/ 11 w 103"/>
              <a:gd name="T95" fmla="*/ 37 h 143"/>
              <a:gd name="T96" fmla="*/ 5 w 103"/>
              <a:gd name="T97" fmla="*/ 27 h 143"/>
              <a:gd name="T98" fmla="*/ 9 w 103"/>
              <a:gd name="T99" fmla="*/ 4 h 143"/>
              <a:gd name="T100" fmla="*/ 28 w 103"/>
              <a:gd name="T101" fmla="*/ 4 h 143"/>
              <a:gd name="T102" fmla="*/ 28 w 103"/>
              <a:gd name="T103" fmla="*/ 24 h 143"/>
              <a:gd name="T104" fmla="*/ 21 w 103"/>
              <a:gd name="T105" fmla="*/ 31 h 143"/>
              <a:gd name="T106" fmla="*/ 28 w 103"/>
              <a:gd name="T107" fmla="*/ 26 h 143"/>
              <a:gd name="T108" fmla="*/ 28 w 103"/>
              <a:gd name="T109" fmla="*/ 45 h 143"/>
              <a:gd name="T110" fmla="*/ 22 w 103"/>
              <a:gd name="T111" fmla="*/ 37 h 143"/>
              <a:gd name="T112" fmla="*/ 22 w 103"/>
              <a:gd name="T113" fmla="*/ 33 h 143"/>
              <a:gd name="T114" fmla="*/ 15 w 103"/>
              <a:gd name="T115" fmla="*/ 37 h 143"/>
              <a:gd name="T116" fmla="*/ 14 w 103"/>
              <a:gd name="T117" fmla="*/ 43 h 143"/>
              <a:gd name="T118" fmla="*/ 28 w 103"/>
              <a:gd name="T119" fmla="*/ 63 h 143"/>
              <a:gd name="T120" fmla="*/ 28 w 103"/>
              <a:gd name="T121" fmla="*/ 6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3" h="143">
                <a:moveTo>
                  <a:pt x="87" y="88"/>
                </a:moveTo>
                <a:cubicBezTo>
                  <a:pt x="103" y="112"/>
                  <a:pt x="103" y="112"/>
                  <a:pt x="103" y="112"/>
                </a:cubicBezTo>
                <a:cubicBezTo>
                  <a:pt x="102" y="143"/>
                  <a:pt x="102" y="143"/>
                  <a:pt x="102" y="143"/>
                </a:cubicBezTo>
                <a:cubicBezTo>
                  <a:pt x="87" y="137"/>
                  <a:pt x="87" y="137"/>
                  <a:pt x="87" y="137"/>
                </a:cubicBezTo>
                <a:cubicBezTo>
                  <a:pt x="87" y="134"/>
                  <a:pt x="87" y="134"/>
                  <a:pt x="87" y="134"/>
                </a:cubicBezTo>
                <a:cubicBezTo>
                  <a:pt x="91" y="136"/>
                  <a:pt x="91" y="136"/>
                  <a:pt x="91" y="136"/>
                </a:cubicBezTo>
                <a:cubicBezTo>
                  <a:pt x="100" y="130"/>
                  <a:pt x="100" y="130"/>
                  <a:pt x="100" y="130"/>
                </a:cubicBezTo>
                <a:cubicBezTo>
                  <a:pt x="100" y="113"/>
                  <a:pt x="100" y="113"/>
                  <a:pt x="100" y="113"/>
                </a:cubicBezTo>
                <a:cubicBezTo>
                  <a:pt x="100" y="113"/>
                  <a:pt x="100" y="113"/>
                  <a:pt x="100" y="113"/>
                </a:cubicBezTo>
                <a:cubicBezTo>
                  <a:pt x="99" y="111"/>
                  <a:pt x="99" y="111"/>
                  <a:pt x="99" y="111"/>
                </a:cubicBezTo>
                <a:cubicBezTo>
                  <a:pt x="98" y="109"/>
                  <a:pt x="95" y="108"/>
                  <a:pt x="92" y="110"/>
                </a:cubicBezTo>
                <a:cubicBezTo>
                  <a:pt x="90" y="111"/>
                  <a:pt x="89" y="114"/>
                  <a:pt x="90" y="116"/>
                </a:cubicBezTo>
                <a:cubicBezTo>
                  <a:pt x="89" y="115"/>
                  <a:pt x="88" y="115"/>
                  <a:pt x="87" y="115"/>
                </a:cubicBezTo>
                <a:lnTo>
                  <a:pt x="87" y="88"/>
                </a:lnTo>
                <a:close/>
                <a:moveTo>
                  <a:pt x="73" y="132"/>
                </a:moveTo>
                <a:cubicBezTo>
                  <a:pt x="32" y="70"/>
                  <a:pt x="32" y="70"/>
                  <a:pt x="32" y="70"/>
                </a:cubicBezTo>
                <a:cubicBezTo>
                  <a:pt x="30" y="70"/>
                  <a:pt x="29" y="69"/>
                  <a:pt x="28" y="68"/>
                </a:cubicBezTo>
                <a:cubicBezTo>
                  <a:pt x="28" y="67"/>
                  <a:pt x="28" y="67"/>
                  <a:pt x="28" y="67"/>
                </a:cubicBezTo>
                <a:cubicBezTo>
                  <a:pt x="28" y="63"/>
                  <a:pt x="28" y="63"/>
                  <a:pt x="28" y="63"/>
                </a:cubicBezTo>
                <a:cubicBezTo>
                  <a:pt x="29" y="65"/>
                  <a:pt x="29" y="65"/>
                  <a:pt x="29" y="65"/>
                </a:cubicBezTo>
                <a:cubicBezTo>
                  <a:pt x="30" y="67"/>
                  <a:pt x="33" y="67"/>
                  <a:pt x="34" y="66"/>
                </a:cubicBezTo>
                <a:cubicBezTo>
                  <a:pt x="41" y="61"/>
                  <a:pt x="41" y="61"/>
                  <a:pt x="41" y="61"/>
                </a:cubicBezTo>
                <a:cubicBezTo>
                  <a:pt x="41" y="61"/>
                  <a:pt x="41" y="61"/>
                  <a:pt x="41" y="61"/>
                </a:cubicBezTo>
                <a:cubicBezTo>
                  <a:pt x="40" y="61"/>
                  <a:pt x="38" y="61"/>
                  <a:pt x="37" y="59"/>
                </a:cubicBezTo>
                <a:cubicBezTo>
                  <a:pt x="28" y="45"/>
                  <a:pt x="28" y="45"/>
                  <a:pt x="28" y="45"/>
                </a:cubicBezTo>
                <a:cubicBezTo>
                  <a:pt x="28" y="26"/>
                  <a:pt x="28" y="26"/>
                  <a:pt x="28" y="26"/>
                </a:cubicBezTo>
                <a:cubicBezTo>
                  <a:pt x="39" y="19"/>
                  <a:pt x="39" y="19"/>
                  <a:pt x="39" y="19"/>
                </a:cubicBezTo>
                <a:cubicBezTo>
                  <a:pt x="41" y="18"/>
                  <a:pt x="43" y="19"/>
                  <a:pt x="44" y="21"/>
                </a:cubicBezTo>
                <a:cubicBezTo>
                  <a:pt x="61" y="46"/>
                  <a:pt x="61" y="46"/>
                  <a:pt x="61" y="46"/>
                </a:cubicBezTo>
                <a:cubicBezTo>
                  <a:pt x="62" y="47"/>
                  <a:pt x="62" y="49"/>
                  <a:pt x="61" y="50"/>
                </a:cubicBezTo>
                <a:cubicBezTo>
                  <a:pt x="87" y="88"/>
                  <a:pt x="87" y="88"/>
                  <a:pt x="87" y="88"/>
                </a:cubicBezTo>
                <a:cubicBezTo>
                  <a:pt x="87" y="115"/>
                  <a:pt x="87" y="115"/>
                  <a:pt x="87" y="115"/>
                </a:cubicBezTo>
                <a:cubicBezTo>
                  <a:pt x="86" y="115"/>
                  <a:pt x="85" y="115"/>
                  <a:pt x="84" y="116"/>
                </a:cubicBezTo>
                <a:cubicBezTo>
                  <a:pt x="82" y="117"/>
                  <a:pt x="81" y="120"/>
                  <a:pt x="82" y="122"/>
                </a:cubicBezTo>
                <a:cubicBezTo>
                  <a:pt x="80" y="120"/>
                  <a:pt x="77" y="120"/>
                  <a:pt x="75" y="121"/>
                </a:cubicBezTo>
                <a:cubicBezTo>
                  <a:pt x="73" y="123"/>
                  <a:pt x="72" y="126"/>
                  <a:pt x="74" y="128"/>
                </a:cubicBezTo>
                <a:cubicBezTo>
                  <a:pt x="75" y="130"/>
                  <a:pt x="75" y="130"/>
                  <a:pt x="75" y="130"/>
                </a:cubicBezTo>
                <a:cubicBezTo>
                  <a:pt x="87" y="134"/>
                  <a:pt x="87" y="134"/>
                  <a:pt x="87" y="134"/>
                </a:cubicBezTo>
                <a:cubicBezTo>
                  <a:pt x="87" y="137"/>
                  <a:pt x="87" y="137"/>
                  <a:pt x="87" y="137"/>
                </a:cubicBezTo>
                <a:cubicBezTo>
                  <a:pt x="73" y="132"/>
                  <a:pt x="73" y="132"/>
                  <a:pt x="73" y="132"/>
                </a:cubicBezTo>
                <a:close/>
                <a:moveTo>
                  <a:pt x="28" y="4"/>
                </a:moveTo>
                <a:cubicBezTo>
                  <a:pt x="28" y="24"/>
                  <a:pt x="28" y="24"/>
                  <a:pt x="28" y="24"/>
                </a:cubicBezTo>
                <a:cubicBezTo>
                  <a:pt x="36" y="15"/>
                  <a:pt x="36" y="15"/>
                  <a:pt x="36" y="15"/>
                </a:cubicBezTo>
                <a:cubicBezTo>
                  <a:pt x="32" y="8"/>
                  <a:pt x="32" y="8"/>
                  <a:pt x="32" y="8"/>
                </a:cubicBezTo>
                <a:cubicBezTo>
                  <a:pt x="31" y="7"/>
                  <a:pt x="29" y="5"/>
                  <a:pt x="28" y="4"/>
                </a:cubicBezTo>
                <a:close/>
                <a:moveTo>
                  <a:pt x="28" y="67"/>
                </a:moveTo>
                <a:cubicBezTo>
                  <a:pt x="11" y="43"/>
                  <a:pt x="11" y="43"/>
                  <a:pt x="11" y="43"/>
                </a:cubicBezTo>
                <a:cubicBezTo>
                  <a:pt x="10" y="41"/>
                  <a:pt x="10" y="38"/>
                  <a:pt x="11" y="37"/>
                </a:cubicBezTo>
                <a:cubicBezTo>
                  <a:pt x="5" y="27"/>
                  <a:pt x="5" y="27"/>
                  <a:pt x="5" y="27"/>
                </a:cubicBezTo>
                <a:cubicBezTo>
                  <a:pt x="0" y="19"/>
                  <a:pt x="2" y="9"/>
                  <a:pt x="9" y="4"/>
                </a:cubicBezTo>
                <a:cubicBezTo>
                  <a:pt x="15" y="0"/>
                  <a:pt x="22" y="0"/>
                  <a:pt x="28" y="4"/>
                </a:cubicBezTo>
                <a:cubicBezTo>
                  <a:pt x="28" y="24"/>
                  <a:pt x="28" y="24"/>
                  <a:pt x="28" y="24"/>
                </a:cubicBezTo>
                <a:cubicBezTo>
                  <a:pt x="21" y="31"/>
                  <a:pt x="21" y="31"/>
                  <a:pt x="21" y="31"/>
                </a:cubicBezTo>
                <a:cubicBezTo>
                  <a:pt x="28" y="26"/>
                  <a:pt x="28" y="26"/>
                  <a:pt x="28" y="26"/>
                </a:cubicBezTo>
                <a:cubicBezTo>
                  <a:pt x="28" y="45"/>
                  <a:pt x="28" y="45"/>
                  <a:pt x="28" y="45"/>
                </a:cubicBezTo>
                <a:cubicBezTo>
                  <a:pt x="22" y="37"/>
                  <a:pt x="22" y="37"/>
                  <a:pt x="22" y="37"/>
                </a:cubicBezTo>
                <a:cubicBezTo>
                  <a:pt x="21" y="36"/>
                  <a:pt x="21" y="34"/>
                  <a:pt x="22" y="33"/>
                </a:cubicBezTo>
                <a:cubicBezTo>
                  <a:pt x="15" y="37"/>
                  <a:pt x="15" y="37"/>
                  <a:pt x="15" y="37"/>
                </a:cubicBezTo>
                <a:cubicBezTo>
                  <a:pt x="14" y="39"/>
                  <a:pt x="13" y="41"/>
                  <a:pt x="14" y="43"/>
                </a:cubicBezTo>
                <a:cubicBezTo>
                  <a:pt x="28" y="63"/>
                  <a:pt x="28" y="63"/>
                  <a:pt x="28" y="63"/>
                </a:cubicBezTo>
                <a:lnTo>
                  <a:pt x="28" y="67"/>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0" name="Freeform 80"/>
          <p:cNvSpPr>
            <a:spLocks noEditPoints="1"/>
          </p:cNvSpPr>
          <p:nvPr/>
        </p:nvSpPr>
        <p:spPr bwMode="auto">
          <a:xfrm>
            <a:off x="7249260" y="1497629"/>
            <a:ext cx="211876" cy="232112"/>
          </a:xfrm>
          <a:custGeom>
            <a:avLst/>
            <a:gdLst>
              <a:gd name="T0" fmla="*/ 101 w 130"/>
              <a:gd name="T1" fmla="*/ 65 h 142"/>
              <a:gd name="T2" fmla="*/ 97 w 130"/>
              <a:gd name="T3" fmla="*/ 81 h 142"/>
              <a:gd name="T4" fmla="*/ 97 w 130"/>
              <a:gd name="T5" fmla="*/ 94 h 142"/>
              <a:gd name="T6" fmla="*/ 100 w 130"/>
              <a:gd name="T7" fmla="*/ 95 h 142"/>
              <a:gd name="T8" fmla="*/ 111 w 130"/>
              <a:gd name="T9" fmla="*/ 112 h 142"/>
              <a:gd name="T10" fmla="*/ 97 w 130"/>
              <a:gd name="T11" fmla="*/ 103 h 142"/>
              <a:gd name="T12" fmla="*/ 97 w 130"/>
              <a:gd name="T13" fmla="*/ 28 h 142"/>
              <a:gd name="T14" fmla="*/ 111 w 130"/>
              <a:gd name="T15" fmla="*/ 19 h 142"/>
              <a:gd name="T16" fmla="*/ 100 w 130"/>
              <a:gd name="T17" fmla="*/ 35 h 142"/>
              <a:gd name="T18" fmla="*/ 97 w 130"/>
              <a:gd name="T19" fmla="*/ 36 h 142"/>
              <a:gd name="T20" fmla="*/ 127 w 130"/>
              <a:gd name="T21" fmla="*/ 62 h 142"/>
              <a:gd name="T22" fmla="*/ 108 w 130"/>
              <a:gd name="T23" fmla="*/ 65 h 142"/>
              <a:gd name="T24" fmla="*/ 127 w 130"/>
              <a:gd name="T25" fmla="*/ 69 h 142"/>
              <a:gd name="T26" fmla="*/ 127 w 130"/>
              <a:gd name="T27" fmla="*/ 62 h 142"/>
              <a:gd name="T28" fmla="*/ 67 w 130"/>
              <a:gd name="T29" fmla="*/ 142 h 142"/>
              <a:gd name="T30" fmla="*/ 85 w 130"/>
              <a:gd name="T31" fmla="*/ 95 h 142"/>
              <a:gd name="T32" fmla="*/ 97 w 130"/>
              <a:gd name="T33" fmla="*/ 50 h 142"/>
              <a:gd name="T34" fmla="*/ 65 w 130"/>
              <a:gd name="T35" fmla="*/ 37 h 142"/>
              <a:gd name="T36" fmla="*/ 93 w 130"/>
              <a:gd name="T37" fmla="*/ 65 h 142"/>
              <a:gd name="T38" fmla="*/ 79 w 130"/>
              <a:gd name="T39" fmla="*/ 90 h 142"/>
              <a:gd name="T40" fmla="*/ 78 w 130"/>
              <a:gd name="T41" fmla="*/ 110 h 142"/>
              <a:gd name="T42" fmla="*/ 65 w 130"/>
              <a:gd name="T43" fmla="*/ 142 h 142"/>
              <a:gd name="T44" fmla="*/ 97 w 130"/>
              <a:gd name="T45" fmla="*/ 36 h 142"/>
              <a:gd name="T46" fmla="*/ 95 w 130"/>
              <a:gd name="T47" fmla="*/ 31 h 142"/>
              <a:gd name="T48" fmla="*/ 97 w 130"/>
              <a:gd name="T49" fmla="*/ 94 h 142"/>
              <a:gd name="T50" fmla="*/ 95 w 130"/>
              <a:gd name="T51" fmla="*/ 100 h 142"/>
              <a:gd name="T52" fmla="*/ 97 w 130"/>
              <a:gd name="T53" fmla="*/ 94 h 142"/>
              <a:gd name="T54" fmla="*/ 65 w 130"/>
              <a:gd name="T55" fmla="*/ 0 h 142"/>
              <a:gd name="T56" fmla="*/ 68 w 130"/>
              <a:gd name="T57" fmla="*/ 3 h 142"/>
              <a:gd name="T58" fmla="*/ 65 w 130"/>
              <a:gd name="T59" fmla="*/ 23 h 142"/>
              <a:gd name="T60" fmla="*/ 65 w 130"/>
              <a:gd name="T61" fmla="*/ 23 h 142"/>
              <a:gd name="T62" fmla="*/ 32 w 130"/>
              <a:gd name="T63" fmla="*/ 50 h 142"/>
              <a:gd name="T64" fmla="*/ 45 w 130"/>
              <a:gd name="T65" fmla="*/ 96 h 142"/>
              <a:gd name="T66" fmla="*/ 63 w 130"/>
              <a:gd name="T67" fmla="*/ 142 h 142"/>
              <a:gd name="T68" fmla="*/ 65 w 130"/>
              <a:gd name="T69" fmla="*/ 110 h 142"/>
              <a:gd name="T70" fmla="*/ 52 w 130"/>
              <a:gd name="T71" fmla="*/ 93 h 142"/>
              <a:gd name="T72" fmla="*/ 36 w 130"/>
              <a:gd name="T73" fmla="*/ 65 h 142"/>
              <a:gd name="T74" fmla="*/ 65 w 130"/>
              <a:gd name="T75" fmla="*/ 37 h 142"/>
              <a:gd name="T76" fmla="*/ 65 w 130"/>
              <a:gd name="T77" fmla="*/ 29 h 142"/>
              <a:gd name="T78" fmla="*/ 65 w 130"/>
              <a:gd name="T79" fmla="*/ 0 h 142"/>
              <a:gd name="T80" fmla="*/ 62 w 130"/>
              <a:gd name="T81" fmla="*/ 20 h 142"/>
              <a:gd name="T82" fmla="*/ 65 w 130"/>
              <a:gd name="T83" fmla="*/ 0 h 142"/>
              <a:gd name="T84" fmla="*/ 32 w 130"/>
              <a:gd name="T85" fmla="*/ 94 h 142"/>
              <a:gd name="T86" fmla="*/ 35 w 130"/>
              <a:gd name="T87" fmla="*/ 100 h 142"/>
              <a:gd name="T88" fmla="*/ 32 w 130"/>
              <a:gd name="T89" fmla="*/ 36 h 142"/>
              <a:gd name="T90" fmla="*/ 35 w 130"/>
              <a:gd name="T91" fmla="*/ 31 h 142"/>
              <a:gd name="T92" fmla="*/ 32 w 130"/>
              <a:gd name="T93" fmla="*/ 36 h 142"/>
              <a:gd name="T94" fmla="*/ 29 w 130"/>
              <a:gd name="T95" fmla="*/ 65 h 142"/>
              <a:gd name="T96" fmla="*/ 32 w 130"/>
              <a:gd name="T97" fmla="*/ 50 h 142"/>
              <a:gd name="T98" fmla="*/ 32 w 130"/>
              <a:gd name="T99" fmla="*/ 36 h 142"/>
              <a:gd name="T100" fmla="*/ 30 w 130"/>
              <a:gd name="T101" fmla="*/ 35 h 142"/>
              <a:gd name="T102" fmla="*/ 19 w 130"/>
              <a:gd name="T103" fmla="*/ 19 h 142"/>
              <a:gd name="T104" fmla="*/ 32 w 130"/>
              <a:gd name="T105" fmla="*/ 28 h 142"/>
              <a:gd name="T106" fmla="*/ 32 w 130"/>
              <a:gd name="T107" fmla="*/ 103 h 142"/>
              <a:gd name="T108" fmla="*/ 19 w 130"/>
              <a:gd name="T109" fmla="*/ 112 h 142"/>
              <a:gd name="T110" fmla="*/ 30 w 130"/>
              <a:gd name="T111" fmla="*/ 95 h 142"/>
              <a:gd name="T112" fmla="*/ 32 w 130"/>
              <a:gd name="T113" fmla="*/ 94 h 142"/>
              <a:gd name="T114" fmla="*/ 22 w 130"/>
              <a:gd name="T115" fmla="*/ 65 h 142"/>
              <a:gd name="T116" fmla="*/ 3 w 130"/>
              <a:gd name="T117" fmla="*/ 62 h 142"/>
              <a:gd name="T118" fmla="*/ 3 w 130"/>
              <a:gd name="T119" fmla="*/ 69 h 142"/>
              <a:gd name="T120" fmla="*/ 22 w 130"/>
              <a:gd name="T121" fmla="*/ 65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0" h="142">
                <a:moveTo>
                  <a:pt x="97" y="81"/>
                </a:moveTo>
                <a:cubicBezTo>
                  <a:pt x="100" y="76"/>
                  <a:pt x="101" y="71"/>
                  <a:pt x="101" y="65"/>
                </a:cubicBezTo>
                <a:cubicBezTo>
                  <a:pt x="101" y="60"/>
                  <a:pt x="100" y="55"/>
                  <a:pt x="97" y="50"/>
                </a:cubicBezTo>
                <a:cubicBezTo>
                  <a:pt x="97" y="81"/>
                  <a:pt x="97" y="81"/>
                  <a:pt x="97" y="81"/>
                </a:cubicBezTo>
                <a:close/>
                <a:moveTo>
                  <a:pt x="97" y="103"/>
                </a:moveTo>
                <a:cubicBezTo>
                  <a:pt x="97" y="94"/>
                  <a:pt x="97" y="94"/>
                  <a:pt x="97" y="94"/>
                </a:cubicBezTo>
                <a:cubicBezTo>
                  <a:pt x="98" y="94"/>
                  <a:pt x="99" y="95"/>
                  <a:pt x="100" y="95"/>
                </a:cubicBezTo>
                <a:cubicBezTo>
                  <a:pt x="100" y="95"/>
                  <a:pt x="100" y="95"/>
                  <a:pt x="100" y="95"/>
                </a:cubicBezTo>
                <a:cubicBezTo>
                  <a:pt x="111" y="107"/>
                  <a:pt x="111" y="107"/>
                  <a:pt x="111" y="107"/>
                </a:cubicBezTo>
                <a:cubicBezTo>
                  <a:pt x="113" y="108"/>
                  <a:pt x="113" y="110"/>
                  <a:pt x="111" y="112"/>
                </a:cubicBezTo>
                <a:cubicBezTo>
                  <a:pt x="110" y="113"/>
                  <a:pt x="108" y="113"/>
                  <a:pt x="106" y="112"/>
                </a:cubicBezTo>
                <a:cubicBezTo>
                  <a:pt x="97" y="103"/>
                  <a:pt x="97" y="103"/>
                  <a:pt x="97" y="103"/>
                </a:cubicBezTo>
                <a:close/>
                <a:moveTo>
                  <a:pt x="97" y="36"/>
                </a:moveTo>
                <a:cubicBezTo>
                  <a:pt x="97" y="28"/>
                  <a:pt x="97" y="28"/>
                  <a:pt x="97" y="28"/>
                </a:cubicBezTo>
                <a:cubicBezTo>
                  <a:pt x="106" y="19"/>
                  <a:pt x="106" y="19"/>
                  <a:pt x="106" y="19"/>
                </a:cubicBezTo>
                <a:cubicBezTo>
                  <a:pt x="108" y="18"/>
                  <a:pt x="110" y="18"/>
                  <a:pt x="111" y="19"/>
                </a:cubicBezTo>
                <a:cubicBezTo>
                  <a:pt x="113" y="20"/>
                  <a:pt x="113" y="23"/>
                  <a:pt x="111" y="24"/>
                </a:cubicBezTo>
                <a:cubicBezTo>
                  <a:pt x="100" y="35"/>
                  <a:pt x="100" y="35"/>
                  <a:pt x="100" y="35"/>
                </a:cubicBezTo>
                <a:cubicBezTo>
                  <a:pt x="100" y="35"/>
                  <a:pt x="100" y="35"/>
                  <a:pt x="100" y="35"/>
                </a:cubicBezTo>
                <a:cubicBezTo>
                  <a:pt x="99" y="36"/>
                  <a:pt x="98" y="36"/>
                  <a:pt x="97" y="36"/>
                </a:cubicBezTo>
                <a:close/>
                <a:moveTo>
                  <a:pt x="127" y="62"/>
                </a:moveTo>
                <a:cubicBezTo>
                  <a:pt x="127" y="62"/>
                  <a:pt x="127" y="62"/>
                  <a:pt x="127" y="62"/>
                </a:cubicBezTo>
                <a:cubicBezTo>
                  <a:pt x="111" y="62"/>
                  <a:pt x="111" y="62"/>
                  <a:pt x="111" y="62"/>
                </a:cubicBezTo>
                <a:cubicBezTo>
                  <a:pt x="109" y="62"/>
                  <a:pt x="108" y="64"/>
                  <a:pt x="108" y="65"/>
                </a:cubicBezTo>
                <a:cubicBezTo>
                  <a:pt x="108" y="67"/>
                  <a:pt x="109" y="69"/>
                  <a:pt x="111" y="69"/>
                </a:cubicBezTo>
                <a:cubicBezTo>
                  <a:pt x="127" y="69"/>
                  <a:pt x="127" y="69"/>
                  <a:pt x="127" y="69"/>
                </a:cubicBezTo>
                <a:cubicBezTo>
                  <a:pt x="129" y="69"/>
                  <a:pt x="130" y="67"/>
                  <a:pt x="130" y="65"/>
                </a:cubicBezTo>
                <a:cubicBezTo>
                  <a:pt x="130" y="64"/>
                  <a:pt x="129" y="62"/>
                  <a:pt x="127" y="62"/>
                </a:cubicBezTo>
                <a:close/>
                <a:moveTo>
                  <a:pt x="65" y="142"/>
                </a:moveTo>
                <a:cubicBezTo>
                  <a:pt x="67" y="142"/>
                  <a:pt x="67" y="142"/>
                  <a:pt x="67" y="142"/>
                </a:cubicBezTo>
                <a:cubicBezTo>
                  <a:pt x="77" y="142"/>
                  <a:pt x="85" y="134"/>
                  <a:pt x="85" y="124"/>
                </a:cubicBezTo>
                <a:cubicBezTo>
                  <a:pt x="85" y="95"/>
                  <a:pt x="85" y="95"/>
                  <a:pt x="85" y="95"/>
                </a:cubicBezTo>
                <a:cubicBezTo>
                  <a:pt x="90" y="92"/>
                  <a:pt x="95" y="87"/>
                  <a:pt x="97" y="81"/>
                </a:cubicBezTo>
                <a:cubicBezTo>
                  <a:pt x="97" y="50"/>
                  <a:pt x="97" y="50"/>
                  <a:pt x="97" y="50"/>
                </a:cubicBezTo>
                <a:cubicBezTo>
                  <a:pt x="92" y="38"/>
                  <a:pt x="79" y="29"/>
                  <a:pt x="65" y="29"/>
                </a:cubicBezTo>
                <a:cubicBezTo>
                  <a:pt x="65" y="37"/>
                  <a:pt x="65" y="37"/>
                  <a:pt x="65" y="37"/>
                </a:cubicBezTo>
                <a:cubicBezTo>
                  <a:pt x="73" y="37"/>
                  <a:pt x="80" y="40"/>
                  <a:pt x="85" y="45"/>
                </a:cubicBezTo>
                <a:cubicBezTo>
                  <a:pt x="90" y="50"/>
                  <a:pt x="93" y="57"/>
                  <a:pt x="93" y="65"/>
                </a:cubicBezTo>
                <a:cubicBezTo>
                  <a:pt x="93" y="76"/>
                  <a:pt x="88" y="85"/>
                  <a:pt x="79" y="90"/>
                </a:cubicBezTo>
                <a:cubicBezTo>
                  <a:pt x="79" y="90"/>
                  <a:pt x="79" y="90"/>
                  <a:pt x="79" y="90"/>
                </a:cubicBezTo>
                <a:cubicBezTo>
                  <a:pt x="78" y="91"/>
                  <a:pt x="78" y="92"/>
                  <a:pt x="78" y="93"/>
                </a:cubicBezTo>
                <a:cubicBezTo>
                  <a:pt x="78" y="110"/>
                  <a:pt x="78" y="110"/>
                  <a:pt x="78" y="110"/>
                </a:cubicBezTo>
                <a:cubicBezTo>
                  <a:pt x="65" y="110"/>
                  <a:pt x="65" y="110"/>
                  <a:pt x="65" y="110"/>
                </a:cubicBezTo>
                <a:cubicBezTo>
                  <a:pt x="65" y="142"/>
                  <a:pt x="65" y="142"/>
                  <a:pt x="65" y="142"/>
                </a:cubicBezTo>
                <a:close/>
                <a:moveTo>
                  <a:pt x="97" y="28"/>
                </a:moveTo>
                <a:cubicBezTo>
                  <a:pt x="97" y="36"/>
                  <a:pt x="97" y="36"/>
                  <a:pt x="97" y="36"/>
                </a:cubicBezTo>
                <a:cubicBezTo>
                  <a:pt x="97" y="36"/>
                  <a:pt x="96" y="36"/>
                  <a:pt x="95" y="35"/>
                </a:cubicBezTo>
                <a:cubicBezTo>
                  <a:pt x="94" y="34"/>
                  <a:pt x="94" y="32"/>
                  <a:pt x="95" y="31"/>
                </a:cubicBezTo>
                <a:cubicBezTo>
                  <a:pt x="97" y="28"/>
                  <a:pt x="97" y="28"/>
                  <a:pt x="97" y="28"/>
                </a:cubicBezTo>
                <a:close/>
                <a:moveTo>
                  <a:pt x="97" y="94"/>
                </a:moveTo>
                <a:cubicBezTo>
                  <a:pt x="97" y="103"/>
                  <a:pt x="97" y="103"/>
                  <a:pt x="97" y="103"/>
                </a:cubicBezTo>
                <a:cubicBezTo>
                  <a:pt x="95" y="100"/>
                  <a:pt x="95" y="100"/>
                  <a:pt x="95" y="100"/>
                </a:cubicBezTo>
                <a:cubicBezTo>
                  <a:pt x="94" y="99"/>
                  <a:pt x="94" y="97"/>
                  <a:pt x="95" y="95"/>
                </a:cubicBezTo>
                <a:cubicBezTo>
                  <a:pt x="96" y="95"/>
                  <a:pt x="97" y="94"/>
                  <a:pt x="97" y="94"/>
                </a:cubicBezTo>
                <a:close/>
                <a:moveTo>
                  <a:pt x="65" y="23"/>
                </a:moveTo>
                <a:cubicBezTo>
                  <a:pt x="65" y="0"/>
                  <a:pt x="65" y="0"/>
                  <a:pt x="65" y="0"/>
                </a:cubicBezTo>
                <a:cubicBezTo>
                  <a:pt x="65" y="0"/>
                  <a:pt x="65" y="0"/>
                  <a:pt x="65" y="0"/>
                </a:cubicBezTo>
                <a:cubicBezTo>
                  <a:pt x="67" y="0"/>
                  <a:pt x="68" y="2"/>
                  <a:pt x="68" y="3"/>
                </a:cubicBezTo>
                <a:cubicBezTo>
                  <a:pt x="68" y="20"/>
                  <a:pt x="68" y="20"/>
                  <a:pt x="68" y="20"/>
                </a:cubicBezTo>
                <a:cubicBezTo>
                  <a:pt x="68" y="21"/>
                  <a:pt x="67" y="23"/>
                  <a:pt x="65" y="23"/>
                </a:cubicBezTo>
                <a:cubicBezTo>
                  <a:pt x="65" y="23"/>
                  <a:pt x="65" y="23"/>
                  <a:pt x="65" y="23"/>
                </a:cubicBezTo>
                <a:cubicBezTo>
                  <a:pt x="65" y="23"/>
                  <a:pt x="65" y="23"/>
                  <a:pt x="65" y="23"/>
                </a:cubicBezTo>
                <a:close/>
                <a:moveTo>
                  <a:pt x="65" y="29"/>
                </a:moveTo>
                <a:cubicBezTo>
                  <a:pt x="50" y="29"/>
                  <a:pt x="38" y="37"/>
                  <a:pt x="32" y="50"/>
                </a:cubicBezTo>
                <a:cubicBezTo>
                  <a:pt x="32" y="81"/>
                  <a:pt x="32" y="81"/>
                  <a:pt x="32" y="81"/>
                </a:cubicBezTo>
                <a:cubicBezTo>
                  <a:pt x="35" y="87"/>
                  <a:pt x="40" y="92"/>
                  <a:pt x="45" y="96"/>
                </a:cubicBezTo>
                <a:cubicBezTo>
                  <a:pt x="45" y="124"/>
                  <a:pt x="45" y="124"/>
                  <a:pt x="45" y="124"/>
                </a:cubicBezTo>
                <a:cubicBezTo>
                  <a:pt x="45" y="134"/>
                  <a:pt x="53" y="142"/>
                  <a:pt x="63" y="142"/>
                </a:cubicBezTo>
                <a:cubicBezTo>
                  <a:pt x="65" y="142"/>
                  <a:pt x="65" y="142"/>
                  <a:pt x="65" y="142"/>
                </a:cubicBezTo>
                <a:cubicBezTo>
                  <a:pt x="65" y="110"/>
                  <a:pt x="65" y="110"/>
                  <a:pt x="65" y="110"/>
                </a:cubicBezTo>
                <a:cubicBezTo>
                  <a:pt x="52" y="110"/>
                  <a:pt x="52" y="110"/>
                  <a:pt x="52" y="110"/>
                </a:cubicBezTo>
                <a:cubicBezTo>
                  <a:pt x="52" y="93"/>
                  <a:pt x="52" y="93"/>
                  <a:pt x="52" y="93"/>
                </a:cubicBezTo>
                <a:cubicBezTo>
                  <a:pt x="52" y="92"/>
                  <a:pt x="52" y="91"/>
                  <a:pt x="51" y="90"/>
                </a:cubicBezTo>
                <a:cubicBezTo>
                  <a:pt x="42" y="85"/>
                  <a:pt x="36" y="76"/>
                  <a:pt x="36" y="65"/>
                </a:cubicBezTo>
                <a:cubicBezTo>
                  <a:pt x="36" y="57"/>
                  <a:pt x="39" y="50"/>
                  <a:pt x="44" y="45"/>
                </a:cubicBezTo>
                <a:cubicBezTo>
                  <a:pt x="50" y="40"/>
                  <a:pt x="57" y="37"/>
                  <a:pt x="65" y="37"/>
                </a:cubicBezTo>
                <a:cubicBezTo>
                  <a:pt x="65" y="37"/>
                  <a:pt x="65" y="37"/>
                  <a:pt x="65" y="37"/>
                </a:cubicBezTo>
                <a:cubicBezTo>
                  <a:pt x="65" y="29"/>
                  <a:pt x="65" y="29"/>
                  <a:pt x="65" y="29"/>
                </a:cubicBezTo>
                <a:cubicBezTo>
                  <a:pt x="65" y="29"/>
                  <a:pt x="65" y="29"/>
                  <a:pt x="65" y="29"/>
                </a:cubicBezTo>
                <a:close/>
                <a:moveTo>
                  <a:pt x="65" y="0"/>
                </a:moveTo>
                <a:cubicBezTo>
                  <a:pt x="65" y="23"/>
                  <a:pt x="65" y="23"/>
                  <a:pt x="65" y="23"/>
                </a:cubicBezTo>
                <a:cubicBezTo>
                  <a:pt x="63" y="23"/>
                  <a:pt x="62" y="21"/>
                  <a:pt x="62" y="20"/>
                </a:cubicBezTo>
                <a:cubicBezTo>
                  <a:pt x="62" y="3"/>
                  <a:pt x="62" y="3"/>
                  <a:pt x="62" y="3"/>
                </a:cubicBezTo>
                <a:cubicBezTo>
                  <a:pt x="62" y="2"/>
                  <a:pt x="63" y="0"/>
                  <a:pt x="65" y="0"/>
                </a:cubicBezTo>
                <a:close/>
                <a:moveTo>
                  <a:pt x="32" y="103"/>
                </a:moveTo>
                <a:cubicBezTo>
                  <a:pt x="32" y="94"/>
                  <a:pt x="32" y="94"/>
                  <a:pt x="32" y="94"/>
                </a:cubicBezTo>
                <a:cubicBezTo>
                  <a:pt x="33" y="94"/>
                  <a:pt x="34" y="95"/>
                  <a:pt x="35" y="95"/>
                </a:cubicBezTo>
                <a:cubicBezTo>
                  <a:pt x="36" y="97"/>
                  <a:pt x="36" y="99"/>
                  <a:pt x="35" y="100"/>
                </a:cubicBezTo>
                <a:cubicBezTo>
                  <a:pt x="32" y="103"/>
                  <a:pt x="32" y="103"/>
                  <a:pt x="32" y="103"/>
                </a:cubicBezTo>
                <a:close/>
                <a:moveTo>
                  <a:pt x="32" y="36"/>
                </a:moveTo>
                <a:cubicBezTo>
                  <a:pt x="32" y="28"/>
                  <a:pt x="32" y="28"/>
                  <a:pt x="32" y="28"/>
                </a:cubicBezTo>
                <a:cubicBezTo>
                  <a:pt x="35" y="31"/>
                  <a:pt x="35" y="31"/>
                  <a:pt x="35" y="31"/>
                </a:cubicBezTo>
                <a:cubicBezTo>
                  <a:pt x="36" y="32"/>
                  <a:pt x="36" y="34"/>
                  <a:pt x="35" y="35"/>
                </a:cubicBezTo>
                <a:cubicBezTo>
                  <a:pt x="34" y="36"/>
                  <a:pt x="33" y="36"/>
                  <a:pt x="32" y="36"/>
                </a:cubicBezTo>
                <a:close/>
                <a:moveTo>
                  <a:pt x="32" y="50"/>
                </a:moveTo>
                <a:cubicBezTo>
                  <a:pt x="30" y="54"/>
                  <a:pt x="29" y="60"/>
                  <a:pt x="29" y="65"/>
                </a:cubicBezTo>
                <a:cubicBezTo>
                  <a:pt x="29" y="71"/>
                  <a:pt x="30" y="76"/>
                  <a:pt x="32" y="81"/>
                </a:cubicBezTo>
                <a:cubicBezTo>
                  <a:pt x="32" y="50"/>
                  <a:pt x="32" y="50"/>
                  <a:pt x="32" y="50"/>
                </a:cubicBezTo>
                <a:close/>
                <a:moveTo>
                  <a:pt x="32" y="28"/>
                </a:moveTo>
                <a:cubicBezTo>
                  <a:pt x="32" y="36"/>
                  <a:pt x="32" y="36"/>
                  <a:pt x="32" y="36"/>
                </a:cubicBezTo>
                <a:cubicBezTo>
                  <a:pt x="32" y="36"/>
                  <a:pt x="31" y="36"/>
                  <a:pt x="30" y="35"/>
                </a:cubicBezTo>
                <a:cubicBezTo>
                  <a:pt x="30" y="35"/>
                  <a:pt x="30" y="35"/>
                  <a:pt x="30" y="35"/>
                </a:cubicBezTo>
                <a:cubicBezTo>
                  <a:pt x="19" y="24"/>
                  <a:pt x="19" y="24"/>
                  <a:pt x="19" y="24"/>
                </a:cubicBezTo>
                <a:cubicBezTo>
                  <a:pt x="17" y="23"/>
                  <a:pt x="17" y="20"/>
                  <a:pt x="19" y="19"/>
                </a:cubicBezTo>
                <a:cubicBezTo>
                  <a:pt x="20" y="18"/>
                  <a:pt x="22" y="18"/>
                  <a:pt x="24" y="19"/>
                </a:cubicBezTo>
                <a:cubicBezTo>
                  <a:pt x="32" y="28"/>
                  <a:pt x="32" y="28"/>
                  <a:pt x="32" y="28"/>
                </a:cubicBezTo>
                <a:close/>
                <a:moveTo>
                  <a:pt x="32" y="94"/>
                </a:moveTo>
                <a:cubicBezTo>
                  <a:pt x="32" y="103"/>
                  <a:pt x="32" y="103"/>
                  <a:pt x="32" y="103"/>
                </a:cubicBezTo>
                <a:cubicBezTo>
                  <a:pt x="24" y="112"/>
                  <a:pt x="24" y="112"/>
                  <a:pt x="24" y="112"/>
                </a:cubicBezTo>
                <a:cubicBezTo>
                  <a:pt x="22" y="113"/>
                  <a:pt x="20" y="113"/>
                  <a:pt x="19" y="112"/>
                </a:cubicBezTo>
                <a:cubicBezTo>
                  <a:pt x="17" y="110"/>
                  <a:pt x="17" y="108"/>
                  <a:pt x="19" y="107"/>
                </a:cubicBezTo>
                <a:cubicBezTo>
                  <a:pt x="30" y="95"/>
                  <a:pt x="30" y="95"/>
                  <a:pt x="30" y="95"/>
                </a:cubicBezTo>
                <a:cubicBezTo>
                  <a:pt x="30" y="95"/>
                  <a:pt x="30" y="95"/>
                  <a:pt x="30" y="95"/>
                </a:cubicBezTo>
                <a:cubicBezTo>
                  <a:pt x="31" y="95"/>
                  <a:pt x="32" y="95"/>
                  <a:pt x="32" y="94"/>
                </a:cubicBezTo>
                <a:close/>
                <a:moveTo>
                  <a:pt x="22" y="65"/>
                </a:moveTo>
                <a:cubicBezTo>
                  <a:pt x="22" y="65"/>
                  <a:pt x="22" y="65"/>
                  <a:pt x="22" y="65"/>
                </a:cubicBezTo>
                <a:cubicBezTo>
                  <a:pt x="22" y="64"/>
                  <a:pt x="21" y="62"/>
                  <a:pt x="19" y="62"/>
                </a:cubicBezTo>
                <a:cubicBezTo>
                  <a:pt x="3" y="62"/>
                  <a:pt x="3" y="62"/>
                  <a:pt x="3" y="62"/>
                </a:cubicBezTo>
                <a:cubicBezTo>
                  <a:pt x="1" y="62"/>
                  <a:pt x="0" y="64"/>
                  <a:pt x="0" y="65"/>
                </a:cubicBezTo>
                <a:cubicBezTo>
                  <a:pt x="0" y="67"/>
                  <a:pt x="1" y="69"/>
                  <a:pt x="3" y="69"/>
                </a:cubicBezTo>
                <a:cubicBezTo>
                  <a:pt x="19" y="69"/>
                  <a:pt x="19" y="69"/>
                  <a:pt x="19" y="69"/>
                </a:cubicBezTo>
                <a:cubicBezTo>
                  <a:pt x="21" y="69"/>
                  <a:pt x="22" y="67"/>
                  <a:pt x="22" y="65"/>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1" name="Freeform 81"/>
          <p:cNvSpPr>
            <a:spLocks noEditPoints="1"/>
          </p:cNvSpPr>
          <p:nvPr/>
        </p:nvSpPr>
        <p:spPr bwMode="auto">
          <a:xfrm>
            <a:off x="6189879" y="1185766"/>
            <a:ext cx="320195" cy="460652"/>
          </a:xfrm>
          <a:custGeom>
            <a:avLst/>
            <a:gdLst>
              <a:gd name="T0" fmla="*/ 98 w 196"/>
              <a:gd name="T1" fmla="*/ 5 h 282"/>
              <a:gd name="T2" fmla="*/ 113 w 196"/>
              <a:gd name="T3" fmla="*/ 0 h 282"/>
              <a:gd name="T4" fmla="*/ 155 w 196"/>
              <a:gd name="T5" fmla="*/ 128 h 282"/>
              <a:gd name="T6" fmla="*/ 108 w 196"/>
              <a:gd name="T7" fmla="*/ 143 h 282"/>
              <a:gd name="T8" fmla="*/ 98 w 196"/>
              <a:gd name="T9" fmla="*/ 111 h 282"/>
              <a:gd name="T10" fmla="*/ 98 w 196"/>
              <a:gd name="T11" fmla="*/ 5 h 282"/>
              <a:gd name="T12" fmla="*/ 98 w 196"/>
              <a:gd name="T13" fmla="*/ 222 h 282"/>
              <a:gd name="T14" fmla="*/ 136 w 196"/>
              <a:gd name="T15" fmla="*/ 209 h 282"/>
              <a:gd name="T16" fmla="*/ 107 w 196"/>
              <a:gd name="T17" fmla="*/ 209 h 282"/>
              <a:gd name="T18" fmla="*/ 107 w 196"/>
              <a:gd name="T19" fmla="*/ 192 h 282"/>
              <a:gd name="T20" fmla="*/ 152 w 196"/>
              <a:gd name="T21" fmla="*/ 192 h 282"/>
              <a:gd name="T22" fmla="*/ 189 w 196"/>
              <a:gd name="T23" fmla="*/ 192 h 282"/>
              <a:gd name="T24" fmla="*/ 196 w 196"/>
              <a:gd name="T25" fmla="*/ 192 h 282"/>
              <a:gd name="T26" fmla="*/ 196 w 196"/>
              <a:gd name="T27" fmla="*/ 209 h 282"/>
              <a:gd name="T28" fmla="*/ 180 w 196"/>
              <a:gd name="T29" fmla="*/ 209 h 282"/>
              <a:gd name="T30" fmla="*/ 134 w 196"/>
              <a:gd name="T31" fmla="*/ 247 h 282"/>
              <a:gd name="T32" fmla="*/ 169 w 196"/>
              <a:gd name="T33" fmla="*/ 267 h 282"/>
              <a:gd name="T34" fmla="*/ 169 w 196"/>
              <a:gd name="T35" fmla="*/ 282 h 282"/>
              <a:gd name="T36" fmla="*/ 98 w 196"/>
              <a:gd name="T37" fmla="*/ 282 h 282"/>
              <a:gd name="T38" fmla="*/ 98 w 196"/>
              <a:gd name="T39" fmla="*/ 268 h 282"/>
              <a:gd name="T40" fmla="*/ 111 w 196"/>
              <a:gd name="T41" fmla="*/ 255 h 282"/>
              <a:gd name="T42" fmla="*/ 98 w 196"/>
              <a:gd name="T43" fmla="*/ 242 h 282"/>
              <a:gd name="T44" fmla="*/ 98 w 196"/>
              <a:gd name="T45" fmla="*/ 222 h 282"/>
              <a:gd name="T46" fmla="*/ 67 w 196"/>
              <a:gd name="T47" fmla="*/ 15 h 282"/>
              <a:gd name="T48" fmla="*/ 98 w 196"/>
              <a:gd name="T49" fmla="*/ 5 h 282"/>
              <a:gd name="T50" fmla="*/ 98 w 196"/>
              <a:gd name="T51" fmla="*/ 111 h 282"/>
              <a:gd name="T52" fmla="*/ 92 w 196"/>
              <a:gd name="T53" fmla="*/ 92 h 282"/>
              <a:gd name="T54" fmla="*/ 33 w 196"/>
              <a:gd name="T55" fmla="*/ 157 h 282"/>
              <a:gd name="T56" fmla="*/ 98 w 196"/>
              <a:gd name="T57" fmla="*/ 222 h 282"/>
              <a:gd name="T58" fmla="*/ 98 w 196"/>
              <a:gd name="T59" fmla="*/ 222 h 282"/>
              <a:gd name="T60" fmla="*/ 98 w 196"/>
              <a:gd name="T61" fmla="*/ 242 h 282"/>
              <a:gd name="T62" fmla="*/ 85 w 196"/>
              <a:gd name="T63" fmla="*/ 255 h 282"/>
              <a:gd name="T64" fmla="*/ 98 w 196"/>
              <a:gd name="T65" fmla="*/ 268 h 282"/>
              <a:gd name="T66" fmla="*/ 98 w 196"/>
              <a:gd name="T67" fmla="*/ 282 h 282"/>
              <a:gd name="T68" fmla="*/ 27 w 196"/>
              <a:gd name="T69" fmla="*/ 282 h 282"/>
              <a:gd name="T70" fmla="*/ 27 w 196"/>
              <a:gd name="T71" fmla="*/ 267 h 282"/>
              <a:gd name="T72" fmla="*/ 61 w 196"/>
              <a:gd name="T73" fmla="*/ 247 h 282"/>
              <a:gd name="T74" fmla="*/ 0 w 196"/>
              <a:gd name="T75" fmla="*/ 157 h 282"/>
              <a:gd name="T76" fmla="*/ 82 w 196"/>
              <a:gd name="T77" fmla="*/ 61 h 282"/>
              <a:gd name="T78" fmla="*/ 67 w 196"/>
              <a:gd name="T79" fmla="*/ 15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6" h="282">
                <a:moveTo>
                  <a:pt x="98" y="5"/>
                </a:moveTo>
                <a:cubicBezTo>
                  <a:pt x="113" y="0"/>
                  <a:pt x="113" y="0"/>
                  <a:pt x="113" y="0"/>
                </a:cubicBezTo>
                <a:cubicBezTo>
                  <a:pt x="155" y="128"/>
                  <a:pt x="155" y="128"/>
                  <a:pt x="155" y="128"/>
                </a:cubicBezTo>
                <a:cubicBezTo>
                  <a:pt x="108" y="143"/>
                  <a:pt x="108" y="143"/>
                  <a:pt x="108" y="143"/>
                </a:cubicBezTo>
                <a:cubicBezTo>
                  <a:pt x="98" y="111"/>
                  <a:pt x="98" y="111"/>
                  <a:pt x="98" y="111"/>
                </a:cubicBezTo>
                <a:cubicBezTo>
                  <a:pt x="98" y="5"/>
                  <a:pt x="98" y="5"/>
                  <a:pt x="98" y="5"/>
                </a:cubicBezTo>
                <a:close/>
                <a:moveTo>
                  <a:pt x="98" y="222"/>
                </a:moveTo>
                <a:cubicBezTo>
                  <a:pt x="112" y="222"/>
                  <a:pt x="125" y="217"/>
                  <a:pt x="136" y="209"/>
                </a:cubicBezTo>
                <a:cubicBezTo>
                  <a:pt x="107" y="209"/>
                  <a:pt x="107" y="209"/>
                  <a:pt x="107" y="209"/>
                </a:cubicBezTo>
                <a:cubicBezTo>
                  <a:pt x="107" y="192"/>
                  <a:pt x="107" y="192"/>
                  <a:pt x="107" y="192"/>
                </a:cubicBezTo>
                <a:cubicBezTo>
                  <a:pt x="152" y="192"/>
                  <a:pt x="152" y="192"/>
                  <a:pt x="152" y="192"/>
                </a:cubicBezTo>
                <a:cubicBezTo>
                  <a:pt x="189" y="192"/>
                  <a:pt x="189" y="192"/>
                  <a:pt x="189" y="192"/>
                </a:cubicBezTo>
                <a:cubicBezTo>
                  <a:pt x="196" y="192"/>
                  <a:pt x="196" y="192"/>
                  <a:pt x="196" y="192"/>
                </a:cubicBezTo>
                <a:cubicBezTo>
                  <a:pt x="196" y="209"/>
                  <a:pt x="196" y="209"/>
                  <a:pt x="196" y="209"/>
                </a:cubicBezTo>
                <a:cubicBezTo>
                  <a:pt x="180" y="209"/>
                  <a:pt x="180" y="209"/>
                  <a:pt x="180" y="209"/>
                </a:cubicBezTo>
                <a:cubicBezTo>
                  <a:pt x="169" y="226"/>
                  <a:pt x="153" y="239"/>
                  <a:pt x="134" y="247"/>
                </a:cubicBezTo>
                <a:cubicBezTo>
                  <a:pt x="154" y="251"/>
                  <a:pt x="169" y="257"/>
                  <a:pt x="169" y="267"/>
                </a:cubicBezTo>
                <a:cubicBezTo>
                  <a:pt x="169" y="282"/>
                  <a:pt x="169" y="282"/>
                  <a:pt x="169" y="282"/>
                </a:cubicBezTo>
                <a:cubicBezTo>
                  <a:pt x="98" y="282"/>
                  <a:pt x="98" y="282"/>
                  <a:pt x="98" y="282"/>
                </a:cubicBezTo>
                <a:cubicBezTo>
                  <a:pt x="98" y="268"/>
                  <a:pt x="98" y="268"/>
                  <a:pt x="98" y="268"/>
                </a:cubicBezTo>
                <a:cubicBezTo>
                  <a:pt x="105" y="268"/>
                  <a:pt x="111" y="262"/>
                  <a:pt x="111" y="255"/>
                </a:cubicBezTo>
                <a:cubicBezTo>
                  <a:pt x="111" y="248"/>
                  <a:pt x="105" y="242"/>
                  <a:pt x="98" y="242"/>
                </a:cubicBezTo>
                <a:lnTo>
                  <a:pt x="98" y="222"/>
                </a:lnTo>
                <a:close/>
                <a:moveTo>
                  <a:pt x="67" y="15"/>
                </a:moveTo>
                <a:cubicBezTo>
                  <a:pt x="98" y="5"/>
                  <a:pt x="98" y="5"/>
                  <a:pt x="98" y="5"/>
                </a:cubicBezTo>
                <a:cubicBezTo>
                  <a:pt x="98" y="111"/>
                  <a:pt x="98" y="111"/>
                  <a:pt x="98" y="111"/>
                </a:cubicBezTo>
                <a:cubicBezTo>
                  <a:pt x="92" y="92"/>
                  <a:pt x="92" y="92"/>
                  <a:pt x="92" y="92"/>
                </a:cubicBezTo>
                <a:cubicBezTo>
                  <a:pt x="59" y="95"/>
                  <a:pt x="33" y="123"/>
                  <a:pt x="33" y="157"/>
                </a:cubicBezTo>
                <a:cubicBezTo>
                  <a:pt x="33" y="193"/>
                  <a:pt x="62" y="222"/>
                  <a:pt x="98" y="222"/>
                </a:cubicBezTo>
                <a:cubicBezTo>
                  <a:pt x="98" y="222"/>
                  <a:pt x="98" y="222"/>
                  <a:pt x="98" y="222"/>
                </a:cubicBezTo>
                <a:cubicBezTo>
                  <a:pt x="98" y="242"/>
                  <a:pt x="98" y="242"/>
                  <a:pt x="98" y="242"/>
                </a:cubicBezTo>
                <a:cubicBezTo>
                  <a:pt x="91" y="242"/>
                  <a:pt x="85" y="248"/>
                  <a:pt x="85" y="255"/>
                </a:cubicBezTo>
                <a:cubicBezTo>
                  <a:pt x="85" y="262"/>
                  <a:pt x="91" y="268"/>
                  <a:pt x="98" y="268"/>
                </a:cubicBezTo>
                <a:cubicBezTo>
                  <a:pt x="98" y="282"/>
                  <a:pt x="98" y="282"/>
                  <a:pt x="98" y="282"/>
                </a:cubicBezTo>
                <a:cubicBezTo>
                  <a:pt x="27" y="282"/>
                  <a:pt x="27" y="282"/>
                  <a:pt x="27" y="282"/>
                </a:cubicBezTo>
                <a:cubicBezTo>
                  <a:pt x="27" y="267"/>
                  <a:pt x="27" y="267"/>
                  <a:pt x="27" y="267"/>
                </a:cubicBezTo>
                <a:cubicBezTo>
                  <a:pt x="27" y="257"/>
                  <a:pt x="41" y="251"/>
                  <a:pt x="61" y="247"/>
                </a:cubicBezTo>
                <a:cubicBezTo>
                  <a:pt x="26" y="233"/>
                  <a:pt x="0" y="198"/>
                  <a:pt x="0" y="157"/>
                </a:cubicBezTo>
                <a:cubicBezTo>
                  <a:pt x="0" y="108"/>
                  <a:pt x="36" y="68"/>
                  <a:pt x="82" y="61"/>
                </a:cubicBezTo>
                <a:lnTo>
                  <a:pt x="67" y="15"/>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2" name="Freeform 82"/>
          <p:cNvSpPr>
            <a:spLocks noEditPoints="1"/>
          </p:cNvSpPr>
          <p:nvPr/>
        </p:nvSpPr>
        <p:spPr bwMode="auto">
          <a:xfrm>
            <a:off x="6075609" y="1120299"/>
            <a:ext cx="184499" cy="163074"/>
          </a:xfrm>
          <a:custGeom>
            <a:avLst/>
            <a:gdLst>
              <a:gd name="T0" fmla="*/ 103 w 113"/>
              <a:gd name="T1" fmla="*/ 31 h 100"/>
              <a:gd name="T2" fmla="*/ 57 w 113"/>
              <a:gd name="T3" fmla="*/ 0 h 100"/>
              <a:gd name="T4" fmla="*/ 57 w 113"/>
              <a:gd name="T5" fmla="*/ 9 h 100"/>
              <a:gd name="T6" fmla="*/ 95 w 113"/>
              <a:gd name="T7" fmla="*/ 35 h 100"/>
              <a:gd name="T8" fmla="*/ 72 w 113"/>
              <a:gd name="T9" fmla="*/ 88 h 100"/>
              <a:gd name="T10" fmla="*/ 57 w 113"/>
              <a:gd name="T11" fmla="*/ 91 h 100"/>
              <a:gd name="T12" fmla="*/ 57 w 113"/>
              <a:gd name="T13" fmla="*/ 100 h 100"/>
              <a:gd name="T14" fmla="*/ 75 w 113"/>
              <a:gd name="T15" fmla="*/ 96 h 100"/>
              <a:gd name="T16" fmla="*/ 103 w 113"/>
              <a:gd name="T17" fmla="*/ 31 h 100"/>
              <a:gd name="T18" fmla="*/ 57 w 113"/>
              <a:gd name="T19" fmla="*/ 0 h 100"/>
              <a:gd name="T20" fmla="*/ 38 w 113"/>
              <a:gd name="T21" fmla="*/ 4 h 100"/>
              <a:gd name="T22" fmla="*/ 11 w 113"/>
              <a:gd name="T23" fmla="*/ 68 h 100"/>
              <a:gd name="T24" fmla="*/ 57 w 113"/>
              <a:gd name="T25" fmla="*/ 100 h 100"/>
              <a:gd name="T26" fmla="*/ 57 w 113"/>
              <a:gd name="T27" fmla="*/ 91 h 100"/>
              <a:gd name="T28" fmla="*/ 19 w 113"/>
              <a:gd name="T29" fmla="*/ 65 h 100"/>
              <a:gd name="T30" fmla="*/ 19 w 113"/>
              <a:gd name="T31" fmla="*/ 65 h 100"/>
              <a:gd name="T32" fmla="*/ 42 w 113"/>
              <a:gd name="T33" fmla="*/ 12 h 100"/>
              <a:gd name="T34" fmla="*/ 57 w 113"/>
              <a:gd name="T35" fmla="*/ 9 h 100"/>
              <a:gd name="T36" fmla="*/ 57 w 113"/>
              <a:gd name="T37"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100">
                <a:moveTo>
                  <a:pt x="103" y="31"/>
                </a:moveTo>
                <a:cubicBezTo>
                  <a:pt x="95" y="12"/>
                  <a:pt x="77" y="0"/>
                  <a:pt x="57" y="0"/>
                </a:cubicBezTo>
                <a:cubicBezTo>
                  <a:pt x="57" y="9"/>
                  <a:pt x="57" y="9"/>
                  <a:pt x="57" y="9"/>
                </a:cubicBezTo>
                <a:cubicBezTo>
                  <a:pt x="73" y="9"/>
                  <a:pt x="88" y="19"/>
                  <a:pt x="95" y="35"/>
                </a:cubicBezTo>
                <a:cubicBezTo>
                  <a:pt x="103" y="56"/>
                  <a:pt x="93" y="79"/>
                  <a:pt x="72" y="88"/>
                </a:cubicBezTo>
                <a:cubicBezTo>
                  <a:pt x="67" y="90"/>
                  <a:pt x="62" y="91"/>
                  <a:pt x="57" y="91"/>
                </a:cubicBezTo>
                <a:cubicBezTo>
                  <a:pt x="57" y="100"/>
                  <a:pt x="57" y="100"/>
                  <a:pt x="57" y="100"/>
                </a:cubicBezTo>
                <a:cubicBezTo>
                  <a:pt x="63" y="100"/>
                  <a:pt x="69" y="99"/>
                  <a:pt x="75" y="96"/>
                </a:cubicBezTo>
                <a:cubicBezTo>
                  <a:pt x="101" y="86"/>
                  <a:pt x="113" y="57"/>
                  <a:pt x="103" y="31"/>
                </a:cubicBezTo>
                <a:close/>
                <a:moveTo>
                  <a:pt x="57" y="0"/>
                </a:moveTo>
                <a:cubicBezTo>
                  <a:pt x="51" y="0"/>
                  <a:pt x="44" y="1"/>
                  <a:pt x="38" y="4"/>
                </a:cubicBezTo>
                <a:cubicBezTo>
                  <a:pt x="13" y="14"/>
                  <a:pt x="0" y="43"/>
                  <a:pt x="11" y="68"/>
                </a:cubicBezTo>
                <a:cubicBezTo>
                  <a:pt x="18" y="88"/>
                  <a:pt x="37" y="100"/>
                  <a:pt x="57" y="100"/>
                </a:cubicBezTo>
                <a:cubicBezTo>
                  <a:pt x="57" y="91"/>
                  <a:pt x="57" y="91"/>
                  <a:pt x="57" y="91"/>
                </a:cubicBezTo>
                <a:cubicBezTo>
                  <a:pt x="41" y="90"/>
                  <a:pt x="26" y="81"/>
                  <a:pt x="19" y="65"/>
                </a:cubicBezTo>
                <a:cubicBezTo>
                  <a:pt x="19" y="65"/>
                  <a:pt x="19" y="65"/>
                  <a:pt x="19" y="65"/>
                </a:cubicBezTo>
                <a:cubicBezTo>
                  <a:pt x="11" y="44"/>
                  <a:pt x="21" y="21"/>
                  <a:pt x="42" y="12"/>
                </a:cubicBezTo>
                <a:cubicBezTo>
                  <a:pt x="47" y="10"/>
                  <a:pt x="52" y="9"/>
                  <a:pt x="57" y="9"/>
                </a:cubicBezTo>
                <a:lnTo>
                  <a:pt x="57"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3" name="Freeform 83"/>
          <p:cNvSpPr>
            <a:spLocks/>
          </p:cNvSpPr>
          <p:nvPr/>
        </p:nvSpPr>
        <p:spPr bwMode="auto">
          <a:xfrm>
            <a:off x="6023235" y="1217905"/>
            <a:ext cx="80941" cy="51184"/>
          </a:xfrm>
          <a:custGeom>
            <a:avLst/>
            <a:gdLst>
              <a:gd name="T0" fmla="*/ 7 w 68"/>
              <a:gd name="T1" fmla="*/ 43 h 43"/>
              <a:gd name="T2" fmla="*/ 0 w 68"/>
              <a:gd name="T3" fmla="*/ 25 h 43"/>
              <a:gd name="T4" fmla="*/ 62 w 68"/>
              <a:gd name="T5" fmla="*/ 0 h 43"/>
              <a:gd name="T6" fmla="*/ 68 w 68"/>
              <a:gd name="T7" fmla="*/ 18 h 43"/>
              <a:gd name="T8" fmla="*/ 7 w 68"/>
              <a:gd name="T9" fmla="*/ 43 h 43"/>
            </a:gdLst>
            <a:ahLst/>
            <a:cxnLst>
              <a:cxn ang="0">
                <a:pos x="T0" y="T1"/>
              </a:cxn>
              <a:cxn ang="0">
                <a:pos x="T2" y="T3"/>
              </a:cxn>
              <a:cxn ang="0">
                <a:pos x="T4" y="T5"/>
              </a:cxn>
              <a:cxn ang="0">
                <a:pos x="T6" y="T7"/>
              </a:cxn>
              <a:cxn ang="0">
                <a:pos x="T8" y="T9"/>
              </a:cxn>
            </a:cxnLst>
            <a:rect l="0" t="0" r="r" b="b"/>
            <a:pathLst>
              <a:path w="68" h="43">
                <a:moveTo>
                  <a:pt x="7" y="43"/>
                </a:moveTo>
                <a:lnTo>
                  <a:pt x="0" y="25"/>
                </a:lnTo>
                <a:lnTo>
                  <a:pt x="62" y="0"/>
                </a:lnTo>
                <a:lnTo>
                  <a:pt x="68" y="18"/>
                </a:lnTo>
                <a:lnTo>
                  <a:pt x="7" y="43"/>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4" name="Freeform 84"/>
          <p:cNvSpPr>
            <a:spLocks/>
          </p:cNvSpPr>
          <p:nvPr/>
        </p:nvSpPr>
        <p:spPr bwMode="auto">
          <a:xfrm>
            <a:off x="5972052" y="1225047"/>
            <a:ext cx="109509" cy="66658"/>
          </a:xfrm>
          <a:custGeom>
            <a:avLst/>
            <a:gdLst>
              <a:gd name="T0" fmla="*/ 16 w 67"/>
              <a:gd name="T1" fmla="*/ 39 h 41"/>
              <a:gd name="T2" fmla="*/ 2 w 67"/>
              <a:gd name="T3" fmla="*/ 33 h 41"/>
              <a:gd name="T4" fmla="*/ 8 w 67"/>
              <a:gd name="T5" fmla="*/ 19 h 41"/>
              <a:gd name="T6" fmla="*/ 50 w 67"/>
              <a:gd name="T7" fmla="*/ 2 h 41"/>
              <a:gd name="T8" fmla="*/ 64 w 67"/>
              <a:gd name="T9" fmla="*/ 8 h 41"/>
              <a:gd name="T10" fmla="*/ 58 w 67"/>
              <a:gd name="T11" fmla="*/ 22 h 41"/>
              <a:gd name="T12" fmla="*/ 16 w 67"/>
              <a:gd name="T13" fmla="*/ 39 h 41"/>
            </a:gdLst>
            <a:ahLst/>
            <a:cxnLst>
              <a:cxn ang="0">
                <a:pos x="T0" y="T1"/>
              </a:cxn>
              <a:cxn ang="0">
                <a:pos x="T2" y="T3"/>
              </a:cxn>
              <a:cxn ang="0">
                <a:pos x="T4" y="T5"/>
              </a:cxn>
              <a:cxn ang="0">
                <a:pos x="T6" y="T7"/>
              </a:cxn>
              <a:cxn ang="0">
                <a:pos x="T8" y="T9"/>
              </a:cxn>
              <a:cxn ang="0">
                <a:pos x="T10" y="T11"/>
              </a:cxn>
              <a:cxn ang="0">
                <a:pos x="T12" y="T13"/>
              </a:cxn>
            </a:cxnLst>
            <a:rect l="0" t="0" r="r" b="b"/>
            <a:pathLst>
              <a:path w="67" h="41">
                <a:moveTo>
                  <a:pt x="16" y="39"/>
                </a:moveTo>
                <a:cubicBezTo>
                  <a:pt x="10" y="41"/>
                  <a:pt x="4" y="39"/>
                  <a:pt x="2" y="33"/>
                </a:cubicBezTo>
                <a:cubicBezTo>
                  <a:pt x="0" y="28"/>
                  <a:pt x="2" y="21"/>
                  <a:pt x="8" y="19"/>
                </a:cubicBezTo>
                <a:cubicBezTo>
                  <a:pt x="50" y="2"/>
                  <a:pt x="50" y="2"/>
                  <a:pt x="50" y="2"/>
                </a:cubicBezTo>
                <a:cubicBezTo>
                  <a:pt x="56" y="0"/>
                  <a:pt x="62" y="3"/>
                  <a:pt x="64" y="8"/>
                </a:cubicBezTo>
                <a:cubicBezTo>
                  <a:pt x="67" y="14"/>
                  <a:pt x="64" y="20"/>
                  <a:pt x="58" y="22"/>
                </a:cubicBezTo>
                <a:lnTo>
                  <a:pt x="16" y="39"/>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5" name="Freeform 85"/>
          <p:cNvSpPr>
            <a:spLocks noEditPoints="1"/>
          </p:cNvSpPr>
          <p:nvPr/>
        </p:nvSpPr>
        <p:spPr bwMode="auto">
          <a:xfrm>
            <a:off x="5908965" y="2093976"/>
            <a:ext cx="334479" cy="119032"/>
          </a:xfrm>
          <a:custGeom>
            <a:avLst/>
            <a:gdLst>
              <a:gd name="T0" fmla="*/ 142 w 205"/>
              <a:gd name="T1" fmla="*/ 5 h 73"/>
              <a:gd name="T2" fmla="*/ 157 w 205"/>
              <a:gd name="T3" fmla="*/ 2 h 73"/>
              <a:gd name="T4" fmla="*/ 164 w 205"/>
              <a:gd name="T5" fmla="*/ 5 h 73"/>
              <a:gd name="T6" fmla="*/ 179 w 205"/>
              <a:gd name="T7" fmla="*/ 2 h 73"/>
              <a:gd name="T8" fmla="*/ 202 w 205"/>
              <a:gd name="T9" fmla="*/ 18 h 73"/>
              <a:gd name="T10" fmla="*/ 187 w 205"/>
              <a:gd name="T11" fmla="*/ 42 h 73"/>
              <a:gd name="T12" fmla="*/ 177 w 205"/>
              <a:gd name="T13" fmla="*/ 43 h 73"/>
              <a:gd name="T14" fmla="*/ 166 w 205"/>
              <a:gd name="T15" fmla="*/ 18 h 73"/>
              <a:gd name="T16" fmla="*/ 172 w 205"/>
              <a:gd name="T17" fmla="*/ 45 h 73"/>
              <a:gd name="T18" fmla="*/ 167 w 205"/>
              <a:gd name="T19" fmla="*/ 50 h 73"/>
              <a:gd name="T20" fmla="*/ 142 w 205"/>
              <a:gd name="T21" fmla="*/ 55 h 73"/>
              <a:gd name="T22" fmla="*/ 142 w 205"/>
              <a:gd name="T23" fmla="*/ 20 h 73"/>
              <a:gd name="T24" fmla="*/ 158 w 205"/>
              <a:gd name="T25" fmla="*/ 17 h 73"/>
              <a:gd name="T26" fmla="*/ 163 w 205"/>
              <a:gd name="T27" fmla="*/ 19 h 73"/>
              <a:gd name="T28" fmla="*/ 161 w 205"/>
              <a:gd name="T29" fmla="*/ 9 h 73"/>
              <a:gd name="T30" fmla="*/ 155 w 205"/>
              <a:gd name="T31" fmla="*/ 5 h 73"/>
              <a:gd name="T32" fmla="*/ 142 w 205"/>
              <a:gd name="T33" fmla="*/ 8 h 73"/>
              <a:gd name="T34" fmla="*/ 142 w 205"/>
              <a:gd name="T35" fmla="*/ 5 h 73"/>
              <a:gd name="T36" fmla="*/ 28 w 205"/>
              <a:gd name="T37" fmla="*/ 30 h 73"/>
              <a:gd name="T38" fmla="*/ 116 w 205"/>
              <a:gd name="T39" fmla="*/ 13 h 73"/>
              <a:gd name="T40" fmla="*/ 121 w 205"/>
              <a:gd name="T41" fmla="*/ 9 h 73"/>
              <a:gd name="T42" fmla="*/ 142 w 205"/>
              <a:gd name="T43" fmla="*/ 5 h 73"/>
              <a:gd name="T44" fmla="*/ 142 w 205"/>
              <a:gd name="T45" fmla="*/ 8 h 73"/>
              <a:gd name="T46" fmla="*/ 124 w 205"/>
              <a:gd name="T47" fmla="*/ 11 h 73"/>
              <a:gd name="T48" fmla="*/ 120 w 205"/>
              <a:gd name="T49" fmla="*/ 17 h 73"/>
              <a:gd name="T50" fmla="*/ 122 w 205"/>
              <a:gd name="T51" fmla="*/ 28 h 73"/>
              <a:gd name="T52" fmla="*/ 122 w 205"/>
              <a:gd name="T53" fmla="*/ 28 h 73"/>
              <a:gd name="T54" fmla="*/ 126 w 205"/>
              <a:gd name="T55" fmla="*/ 24 h 73"/>
              <a:gd name="T56" fmla="*/ 142 w 205"/>
              <a:gd name="T57" fmla="*/ 20 h 73"/>
              <a:gd name="T58" fmla="*/ 142 w 205"/>
              <a:gd name="T59" fmla="*/ 55 h 73"/>
              <a:gd name="T60" fmla="*/ 130 w 205"/>
              <a:gd name="T61" fmla="*/ 57 h 73"/>
              <a:gd name="T62" fmla="*/ 125 w 205"/>
              <a:gd name="T63" fmla="*/ 56 h 73"/>
              <a:gd name="T64" fmla="*/ 35 w 205"/>
              <a:gd name="T65" fmla="*/ 73 h 73"/>
              <a:gd name="T66" fmla="*/ 28 w 205"/>
              <a:gd name="T67" fmla="*/ 70 h 73"/>
              <a:gd name="T68" fmla="*/ 28 w 205"/>
              <a:gd name="T69" fmla="*/ 67 h 73"/>
              <a:gd name="T70" fmla="*/ 35 w 205"/>
              <a:gd name="T71" fmla="*/ 70 h 73"/>
              <a:gd name="T72" fmla="*/ 35 w 205"/>
              <a:gd name="T73" fmla="*/ 70 h 73"/>
              <a:gd name="T74" fmla="*/ 37 w 205"/>
              <a:gd name="T75" fmla="*/ 70 h 73"/>
              <a:gd name="T76" fmla="*/ 42 w 205"/>
              <a:gd name="T77" fmla="*/ 62 h 73"/>
              <a:gd name="T78" fmla="*/ 36 w 205"/>
              <a:gd name="T79" fmla="*/ 57 h 73"/>
              <a:gd name="T80" fmla="*/ 40 w 205"/>
              <a:gd name="T81" fmla="*/ 50 h 73"/>
              <a:gd name="T82" fmla="*/ 34 w 205"/>
              <a:gd name="T83" fmla="*/ 45 h 73"/>
              <a:gd name="T84" fmla="*/ 37 w 205"/>
              <a:gd name="T85" fmla="*/ 38 h 73"/>
              <a:gd name="T86" fmla="*/ 30 w 205"/>
              <a:gd name="T87" fmla="*/ 33 h 73"/>
              <a:gd name="T88" fmla="*/ 28 w 205"/>
              <a:gd name="T89" fmla="*/ 33 h 73"/>
              <a:gd name="T90" fmla="*/ 28 w 205"/>
              <a:gd name="T91" fmla="*/ 34 h 73"/>
              <a:gd name="T92" fmla="*/ 28 w 205"/>
              <a:gd name="T93" fmla="*/ 30 h 73"/>
              <a:gd name="T94" fmla="*/ 26 w 205"/>
              <a:gd name="T95" fmla="*/ 31 h 73"/>
              <a:gd name="T96" fmla="*/ 28 w 205"/>
              <a:gd name="T97" fmla="*/ 30 h 73"/>
              <a:gd name="T98" fmla="*/ 28 w 205"/>
              <a:gd name="T99" fmla="*/ 34 h 73"/>
              <a:gd name="T100" fmla="*/ 13 w 205"/>
              <a:gd name="T101" fmla="*/ 49 h 73"/>
              <a:gd name="T102" fmla="*/ 15 w 205"/>
              <a:gd name="T103" fmla="*/ 62 h 73"/>
              <a:gd name="T104" fmla="*/ 28 w 205"/>
              <a:gd name="T105" fmla="*/ 67 h 73"/>
              <a:gd name="T106" fmla="*/ 28 w 205"/>
              <a:gd name="T107" fmla="*/ 70 h 73"/>
              <a:gd name="T108" fmla="*/ 0 w 205"/>
              <a:gd name="T109" fmla="*/ 58 h 73"/>
              <a:gd name="T110" fmla="*/ 26 w 205"/>
              <a:gd name="T111" fmla="*/ 31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05" h="73">
                <a:moveTo>
                  <a:pt x="142" y="5"/>
                </a:moveTo>
                <a:cubicBezTo>
                  <a:pt x="157" y="2"/>
                  <a:pt x="157" y="2"/>
                  <a:pt x="157" y="2"/>
                </a:cubicBezTo>
                <a:cubicBezTo>
                  <a:pt x="160" y="1"/>
                  <a:pt x="163" y="3"/>
                  <a:pt x="164" y="5"/>
                </a:cubicBezTo>
                <a:cubicBezTo>
                  <a:pt x="179" y="2"/>
                  <a:pt x="179" y="2"/>
                  <a:pt x="179" y="2"/>
                </a:cubicBezTo>
                <a:cubicBezTo>
                  <a:pt x="190" y="0"/>
                  <a:pt x="200" y="7"/>
                  <a:pt x="202" y="18"/>
                </a:cubicBezTo>
                <a:cubicBezTo>
                  <a:pt x="205" y="29"/>
                  <a:pt x="197" y="39"/>
                  <a:pt x="187" y="42"/>
                </a:cubicBezTo>
                <a:cubicBezTo>
                  <a:pt x="177" y="43"/>
                  <a:pt x="177" y="43"/>
                  <a:pt x="177" y="43"/>
                </a:cubicBezTo>
                <a:cubicBezTo>
                  <a:pt x="166" y="18"/>
                  <a:pt x="166" y="18"/>
                  <a:pt x="166" y="18"/>
                </a:cubicBezTo>
                <a:cubicBezTo>
                  <a:pt x="172" y="45"/>
                  <a:pt x="172" y="45"/>
                  <a:pt x="172" y="45"/>
                </a:cubicBezTo>
                <a:cubicBezTo>
                  <a:pt x="172" y="47"/>
                  <a:pt x="170" y="50"/>
                  <a:pt x="167" y="50"/>
                </a:cubicBezTo>
                <a:cubicBezTo>
                  <a:pt x="142" y="55"/>
                  <a:pt x="142" y="55"/>
                  <a:pt x="142" y="55"/>
                </a:cubicBezTo>
                <a:cubicBezTo>
                  <a:pt x="142" y="20"/>
                  <a:pt x="142" y="20"/>
                  <a:pt x="142" y="20"/>
                </a:cubicBezTo>
                <a:cubicBezTo>
                  <a:pt x="158" y="17"/>
                  <a:pt x="158" y="17"/>
                  <a:pt x="158" y="17"/>
                </a:cubicBezTo>
                <a:cubicBezTo>
                  <a:pt x="160" y="17"/>
                  <a:pt x="162" y="18"/>
                  <a:pt x="163" y="19"/>
                </a:cubicBezTo>
                <a:cubicBezTo>
                  <a:pt x="161" y="9"/>
                  <a:pt x="161" y="9"/>
                  <a:pt x="161" y="9"/>
                </a:cubicBezTo>
                <a:cubicBezTo>
                  <a:pt x="161" y="6"/>
                  <a:pt x="158" y="5"/>
                  <a:pt x="155" y="5"/>
                </a:cubicBezTo>
                <a:cubicBezTo>
                  <a:pt x="142" y="8"/>
                  <a:pt x="142" y="8"/>
                  <a:pt x="142" y="8"/>
                </a:cubicBezTo>
                <a:lnTo>
                  <a:pt x="142" y="5"/>
                </a:lnTo>
                <a:close/>
                <a:moveTo>
                  <a:pt x="28" y="30"/>
                </a:moveTo>
                <a:cubicBezTo>
                  <a:pt x="116" y="13"/>
                  <a:pt x="116" y="13"/>
                  <a:pt x="116" y="13"/>
                </a:cubicBezTo>
                <a:cubicBezTo>
                  <a:pt x="117" y="11"/>
                  <a:pt x="119" y="9"/>
                  <a:pt x="121" y="9"/>
                </a:cubicBezTo>
                <a:cubicBezTo>
                  <a:pt x="142" y="5"/>
                  <a:pt x="142" y="5"/>
                  <a:pt x="142" y="5"/>
                </a:cubicBezTo>
                <a:cubicBezTo>
                  <a:pt x="142" y="8"/>
                  <a:pt x="142" y="8"/>
                  <a:pt x="142" y="8"/>
                </a:cubicBezTo>
                <a:cubicBezTo>
                  <a:pt x="124" y="11"/>
                  <a:pt x="124" y="11"/>
                  <a:pt x="124" y="11"/>
                </a:cubicBezTo>
                <a:cubicBezTo>
                  <a:pt x="121" y="12"/>
                  <a:pt x="119" y="15"/>
                  <a:pt x="120" y="17"/>
                </a:cubicBezTo>
                <a:cubicBezTo>
                  <a:pt x="122" y="28"/>
                  <a:pt x="122" y="28"/>
                  <a:pt x="122" y="28"/>
                </a:cubicBezTo>
                <a:cubicBezTo>
                  <a:pt x="122" y="28"/>
                  <a:pt x="122" y="28"/>
                  <a:pt x="122" y="28"/>
                </a:cubicBezTo>
                <a:cubicBezTo>
                  <a:pt x="122" y="26"/>
                  <a:pt x="124" y="24"/>
                  <a:pt x="126" y="24"/>
                </a:cubicBezTo>
                <a:cubicBezTo>
                  <a:pt x="142" y="20"/>
                  <a:pt x="142" y="20"/>
                  <a:pt x="142" y="20"/>
                </a:cubicBezTo>
                <a:cubicBezTo>
                  <a:pt x="142" y="55"/>
                  <a:pt x="142" y="55"/>
                  <a:pt x="142" y="55"/>
                </a:cubicBezTo>
                <a:cubicBezTo>
                  <a:pt x="130" y="57"/>
                  <a:pt x="130" y="57"/>
                  <a:pt x="130" y="57"/>
                </a:cubicBezTo>
                <a:cubicBezTo>
                  <a:pt x="128" y="58"/>
                  <a:pt x="126" y="57"/>
                  <a:pt x="125" y="56"/>
                </a:cubicBezTo>
                <a:cubicBezTo>
                  <a:pt x="35" y="73"/>
                  <a:pt x="35" y="73"/>
                  <a:pt x="35" y="73"/>
                </a:cubicBezTo>
                <a:cubicBezTo>
                  <a:pt x="28" y="70"/>
                  <a:pt x="28" y="70"/>
                  <a:pt x="28" y="70"/>
                </a:cubicBezTo>
                <a:cubicBezTo>
                  <a:pt x="28" y="67"/>
                  <a:pt x="28" y="67"/>
                  <a:pt x="28" y="67"/>
                </a:cubicBezTo>
                <a:cubicBezTo>
                  <a:pt x="35" y="70"/>
                  <a:pt x="35" y="70"/>
                  <a:pt x="35" y="70"/>
                </a:cubicBezTo>
                <a:cubicBezTo>
                  <a:pt x="35" y="70"/>
                  <a:pt x="35" y="70"/>
                  <a:pt x="35" y="70"/>
                </a:cubicBezTo>
                <a:cubicBezTo>
                  <a:pt x="37" y="70"/>
                  <a:pt x="37" y="70"/>
                  <a:pt x="37" y="70"/>
                </a:cubicBezTo>
                <a:cubicBezTo>
                  <a:pt x="41" y="69"/>
                  <a:pt x="43" y="66"/>
                  <a:pt x="42" y="62"/>
                </a:cubicBezTo>
                <a:cubicBezTo>
                  <a:pt x="42" y="59"/>
                  <a:pt x="39" y="57"/>
                  <a:pt x="36" y="57"/>
                </a:cubicBezTo>
                <a:cubicBezTo>
                  <a:pt x="39" y="56"/>
                  <a:pt x="40" y="53"/>
                  <a:pt x="40" y="50"/>
                </a:cubicBezTo>
                <a:cubicBezTo>
                  <a:pt x="39" y="47"/>
                  <a:pt x="37" y="45"/>
                  <a:pt x="34" y="45"/>
                </a:cubicBezTo>
                <a:cubicBezTo>
                  <a:pt x="36" y="44"/>
                  <a:pt x="38" y="41"/>
                  <a:pt x="37" y="38"/>
                </a:cubicBezTo>
                <a:cubicBezTo>
                  <a:pt x="37" y="34"/>
                  <a:pt x="33" y="32"/>
                  <a:pt x="30" y="33"/>
                </a:cubicBezTo>
                <a:cubicBezTo>
                  <a:pt x="28" y="33"/>
                  <a:pt x="28" y="33"/>
                  <a:pt x="28" y="33"/>
                </a:cubicBezTo>
                <a:cubicBezTo>
                  <a:pt x="28" y="34"/>
                  <a:pt x="28" y="34"/>
                  <a:pt x="28" y="34"/>
                </a:cubicBezTo>
                <a:lnTo>
                  <a:pt x="28" y="30"/>
                </a:lnTo>
                <a:close/>
                <a:moveTo>
                  <a:pt x="26" y="31"/>
                </a:moveTo>
                <a:cubicBezTo>
                  <a:pt x="28" y="30"/>
                  <a:pt x="28" y="30"/>
                  <a:pt x="28" y="30"/>
                </a:cubicBezTo>
                <a:cubicBezTo>
                  <a:pt x="28" y="34"/>
                  <a:pt x="28" y="34"/>
                  <a:pt x="28" y="34"/>
                </a:cubicBezTo>
                <a:cubicBezTo>
                  <a:pt x="13" y="49"/>
                  <a:pt x="13" y="49"/>
                  <a:pt x="13" y="49"/>
                </a:cubicBezTo>
                <a:cubicBezTo>
                  <a:pt x="15" y="62"/>
                  <a:pt x="15" y="62"/>
                  <a:pt x="15" y="62"/>
                </a:cubicBezTo>
                <a:cubicBezTo>
                  <a:pt x="28" y="67"/>
                  <a:pt x="28" y="67"/>
                  <a:pt x="28" y="67"/>
                </a:cubicBezTo>
                <a:cubicBezTo>
                  <a:pt x="28" y="70"/>
                  <a:pt x="28" y="70"/>
                  <a:pt x="28" y="70"/>
                </a:cubicBezTo>
                <a:cubicBezTo>
                  <a:pt x="0" y="58"/>
                  <a:pt x="0" y="58"/>
                  <a:pt x="0" y="58"/>
                </a:cubicBezTo>
                <a:lnTo>
                  <a:pt x="26" y="31"/>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6" name="Freeform 86"/>
          <p:cNvSpPr>
            <a:spLocks/>
          </p:cNvSpPr>
          <p:nvPr/>
        </p:nvSpPr>
        <p:spPr bwMode="auto">
          <a:xfrm>
            <a:off x="7294492" y="2401078"/>
            <a:ext cx="184499" cy="236873"/>
          </a:xfrm>
          <a:custGeom>
            <a:avLst/>
            <a:gdLst>
              <a:gd name="T0" fmla="*/ 113 w 113"/>
              <a:gd name="T1" fmla="*/ 25 h 145"/>
              <a:gd name="T2" fmla="*/ 108 w 113"/>
              <a:gd name="T3" fmla="*/ 22 h 145"/>
              <a:gd name="T4" fmla="*/ 42 w 113"/>
              <a:gd name="T5" fmla="*/ 128 h 145"/>
              <a:gd name="T6" fmla="*/ 19 w 113"/>
              <a:gd name="T7" fmla="*/ 132 h 145"/>
              <a:gd name="T8" fmla="*/ 12 w 113"/>
              <a:gd name="T9" fmla="*/ 109 h 145"/>
              <a:gd name="T10" fmla="*/ 78 w 113"/>
              <a:gd name="T11" fmla="*/ 3 h 145"/>
              <a:gd name="T12" fmla="*/ 73 w 113"/>
              <a:gd name="T13" fmla="*/ 0 h 145"/>
              <a:gd name="T14" fmla="*/ 6 w 113"/>
              <a:gd name="T15" fmla="*/ 107 h 145"/>
              <a:gd name="T16" fmla="*/ 15 w 113"/>
              <a:gd name="T17" fmla="*/ 138 h 145"/>
              <a:gd name="T18" fmla="*/ 47 w 113"/>
              <a:gd name="T19" fmla="*/ 132 h 145"/>
              <a:gd name="T20" fmla="*/ 113 w 113"/>
              <a:gd name="T21" fmla="*/ 2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3" h="145">
                <a:moveTo>
                  <a:pt x="113" y="25"/>
                </a:moveTo>
                <a:cubicBezTo>
                  <a:pt x="108" y="22"/>
                  <a:pt x="108" y="22"/>
                  <a:pt x="108" y="22"/>
                </a:cubicBezTo>
                <a:cubicBezTo>
                  <a:pt x="42" y="128"/>
                  <a:pt x="42" y="128"/>
                  <a:pt x="42" y="128"/>
                </a:cubicBezTo>
                <a:cubicBezTo>
                  <a:pt x="38" y="135"/>
                  <a:pt x="27" y="137"/>
                  <a:pt x="19" y="132"/>
                </a:cubicBezTo>
                <a:cubicBezTo>
                  <a:pt x="11" y="127"/>
                  <a:pt x="8" y="117"/>
                  <a:pt x="12" y="109"/>
                </a:cubicBezTo>
                <a:cubicBezTo>
                  <a:pt x="78" y="3"/>
                  <a:pt x="78" y="3"/>
                  <a:pt x="78" y="3"/>
                </a:cubicBezTo>
                <a:cubicBezTo>
                  <a:pt x="73" y="0"/>
                  <a:pt x="73" y="0"/>
                  <a:pt x="73" y="0"/>
                </a:cubicBezTo>
                <a:cubicBezTo>
                  <a:pt x="6" y="107"/>
                  <a:pt x="6" y="107"/>
                  <a:pt x="6" y="107"/>
                </a:cubicBezTo>
                <a:cubicBezTo>
                  <a:pt x="0" y="117"/>
                  <a:pt x="4" y="131"/>
                  <a:pt x="15" y="138"/>
                </a:cubicBezTo>
                <a:cubicBezTo>
                  <a:pt x="26" y="145"/>
                  <a:pt x="40" y="142"/>
                  <a:pt x="47" y="132"/>
                </a:cubicBezTo>
                <a:lnTo>
                  <a:pt x="113" y="25"/>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7" name="Freeform 87"/>
          <p:cNvSpPr>
            <a:spLocks/>
          </p:cNvSpPr>
          <p:nvPr/>
        </p:nvSpPr>
        <p:spPr bwMode="auto">
          <a:xfrm>
            <a:off x="7399240" y="2392746"/>
            <a:ext cx="89274" cy="61896"/>
          </a:xfrm>
          <a:custGeom>
            <a:avLst/>
            <a:gdLst>
              <a:gd name="T0" fmla="*/ 54 w 55"/>
              <a:gd name="T1" fmla="*/ 35 h 38"/>
              <a:gd name="T2" fmla="*/ 48 w 55"/>
              <a:gd name="T3" fmla="*/ 37 h 38"/>
              <a:gd name="T4" fmla="*/ 3 w 55"/>
              <a:gd name="T5" fmla="*/ 9 h 38"/>
              <a:gd name="T6" fmla="*/ 2 w 55"/>
              <a:gd name="T7" fmla="*/ 3 h 38"/>
              <a:gd name="T8" fmla="*/ 8 w 55"/>
              <a:gd name="T9" fmla="*/ 1 h 38"/>
              <a:gd name="T10" fmla="*/ 53 w 55"/>
              <a:gd name="T11" fmla="*/ 29 h 38"/>
              <a:gd name="T12" fmla="*/ 54 w 55"/>
              <a:gd name="T13" fmla="*/ 35 h 38"/>
            </a:gdLst>
            <a:ahLst/>
            <a:cxnLst>
              <a:cxn ang="0">
                <a:pos x="T0" y="T1"/>
              </a:cxn>
              <a:cxn ang="0">
                <a:pos x="T2" y="T3"/>
              </a:cxn>
              <a:cxn ang="0">
                <a:pos x="T4" y="T5"/>
              </a:cxn>
              <a:cxn ang="0">
                <a:pos x="T6" y="T7"/>
              </a:cxn>
              <a:cxn ang="0">
                <a:pos x="T8" y="T9"/>
              </a:cxn>
              <a:cxn ang="0">
                <a:pos x="T10" y="T11"/>
              </a:cxn>
              <a:cxn ang="0">
                <a:pos x="T12" y="T13"/>
              </a:cxn>
            </a:cxnLst>
            <a:rect l="0" t="0" r="r" b="b"/>
            <a:pathLst>
              <a:path w="55" h="38">
                <a:moveTo>
                  <a:pt x="54" y="35"/>
                </a:moveTo>
                <a:cubicBezTo>
                  <a:pt x="53" y="37"/>
                  <a:pt x="50" y="38"/>
                  <a:pt x="48" y="37"/>
                </a:cubicBezTo>
                <a:cubicBezTo>
                  <a:pt x="3" y="9"/>
                  <a:pt x="3" y="9"/>
                  <a:pt x="3" y="9"/>
                </a:cubicBezTo>
                <a:cubicBezTo>
                  <a:pt x="1" y="7"/>
                  <a:pt x="0" y="5"/>
                  <a:pt x="2" y="3"/>
                </a:cubicBezTo>
                <a:cubicBezTo>
                  <a:pt x="3" y="1"/>
                  <a:pt x="6" y="0"/>
                  <a:pt x="8" y="1"/>
                </a:cubicBezTo>
                <a:cubicBezTo>
                  <a:pt x="53" y="29"/>
                  <a:pt x="53" y="29"/>
                  <a:pt x="53" y="29"/>
                </a:cubicBezTo>
                <a:cubicBezTo>
                  <a:pt x="55" y="31"/>
                  <a:pt x="55" y="33"/>
                  <a:pt x="54" y="35"/>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8" name="Freeform 88"/>
          <p:cNvSpPr>
            <a:spLocks/>
          </p:cNvSpPr>
          <p:nvPr/>
        </p:nvSpPr>
        <p:spPr bwMode="auto">
          <a:xfrm>
            <a:off x="7330201" y="2441549"/>
            <a:ext cx="122603" cy="170215"/>
          </a:xfrm>
          <a:custGeom>
            <a:avLst/>
            <a:gdLst>
              <a:gd name="T0" fmla="*/ 75 w 75"/>
              <a:gd name="T1" fmla="*/ 4 h 104"/>
              <a:gd name="T2" fmla="*/ 69 w 75"/>
              <a:gd name="T3" fmla="*/ 0 h 104"/>
              <a:gd name="T4" fmla="*/ 10 w 75"/>
              <a:gd name="T5" fmla="*/ 95 h 104"/>
              <a:gd name="T6" fmla="*/ 0 w 75"/>
              <a:gd name="T7" fmla="*/ 100 h 104"/>
              <a:gd name="T8" fmla="*/ 1 w 75"/>
              <a:gd name="T9" fmla="*/ 101 h 104"/>
              <a:gd name="T10" fmla="*/ 17 w 75"/>
              <a:gd name="T11" fmla="*/ 98 h 104"/>
              <a:gd name="T12" fmla="*/ 75 w 75"/>
              <a:gd name="T13" fmla="*/ 4 h 104"/>
            </a:gdLst>
            <a:ahLst/>
            <a:cxnLst>
              <a:cxn ang="0">
                <a:pos x="T0" y="T1"/>
              </a:cxn>
              <a:cxn ang="0">
                <a:pos x="T2" y="T3"/>
              </a:cxn>
              <a:cxn ang="0">
                <a:pos x="T4" y="T5"/>
              </a:cxn>
              <a:cxn ang="0">
                <a:pos x="T6" y="T7"/>
              </a:cxn>
              <a:cxn ang="0">
                <a:pos x="T8" y="T9"/>
              </a:cxn>
              <a:cxn ang="0">
                <a:pos x="T10" y="T11"/>
              </a:cxn>
              <a:cxn ang="0">
                <a:pos x="T12" y="T13"/>
              </a:cxn>
            </a:cxnLst>
            <a:rect l="0" t="0" r="r" b="b"/>
            <a:pathLst>
              <a:path w="75" h="104">
                <a:moveTo>
                  <a:pt x="75" y="4"/>
                </a:moveTo>
                <a:cubicBezTo>
                  <a:pt x="69" y="0"/>
                  <a:pt x="69" y="0"/>
                  <a:pt x="69" y="0"/>
                </a:cubicBezTo>
                <a:cubicBezTo>
                  <a:pt x="10" y="95"/>
                  <a:pt x="10" y="95"/>
                  <a:pt x="10" y="95"/>
                </a:cubicBezTo>
                <a:cubicBezTo>
                  <a:pt x="8" y="98"/>
                  <a:pt x="4" y="100"/>
                  <a:pt x="0" y="100"/>
                </a:cubicBezTo>
                <a:cubicBezTo>
                  <a:pt x="0" y="100"/>
                  <a:pt x="1" y="100"/>
                  <a:pt x="1" y="101"/>
                </a:cubicBezTo>
                <a:cubicBezTo>
                  <a:pt x="7" y="104"/>
                  <a:pt x="14" y="103"/>
                  <a:pt x="17" y="98"/>
                </a:cubicBezTo>
                <a:lnTo>
                  <a:pt x="75" y="4"/>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9" name="Freeform 89"/>
          <p:cNvSpPr>
            <a:spLocks noEditPoints="1"/>
          </p:cNvSpPr>
          <p:nvPr/>
        </p:nvSpPr>
        <p:spPr bwMode="auto">
          <a:xfrm>
            <a:off x="7044525" y="1472633"/>
            <a:ext cx="166644" cy="121412"/>
          </a:xfrm>
          <a:custGeom>
            <a:avLst/>
            <a:gdLst>
              <a:gd name="T0" fmla="*/ 84 w 102"/>
              <a:gd name="T1" fmla="*/ 71 h 74"/>
              <a:gd name="T2" fmla="*/ 79 w 102"/>
              <a:gd name="T3" fmla="*/ 69 h 74"/>
              <a:gd name="T4" fmla="*/ 79 w 102"/>
              <a:gd name="T5" fmla="*/ 69 h 74"/>
              <a:gd name="T6" fmla="*/ 79 w 102"/>
              <a:gd name="T7" fmla="*/ 52 h 74"/>
              <a:gd name="T8" fmla="*/ 86 w 102"/>
              <a:gd name="T9" fmla="*/ 49 h 74"/>
              <a:gd name="T10" fmla="*/ 90 w 102"/>
              <a:gd name="T11" fmla="*/ 38 h 74"/>
              <a:gd name="T12" fmla="*/ 79 w 102"/>
              <a:gd name="T13" fmla="*/ 31 h 74"/>
              <a:gd name="T14" fmla="*/ 85 w 102"/>
              <a:gd name="T15" fmla="*/ 20 h 74"/>
              <a:gd name="T16" fmla="*/ 79 w 102"/>
              <a:gd name="T17" fmla="*/ 16 h 74"/>
              <a:gd name="T18" fmla="*/ 72 w 102"/>
              <a:gd name="T19" fmla="*/ 3 h 74"/>
              <a:gd name="T20" fmla="*/ 79 w 102"/>
              <a:gd name="T21" fmla="*/ 16 h 74"/>
              <a:gd name="T22" fmla="*/ 72 w 102"/>
              <a:gd name="T23" fmla="*/ 21 h 74"/>
              <a:gd name="T24" fmla="*/ 72 w 102"/>
              <a:gd name="T25" fmla="*/ 9 h 74"/>
              <a:gd name="T26" fmla="*/ 79 w 102"/>
              <a:gd name="T27" fmla="*/ 73 h 74"/>
              <a:gd name="T28" fmla="*/ 72 w 102"/>
              <a:gd name="T29" fmla="*/ 69 h 74"/>
              <a:gd name="T30" fmla="*/ 79 w 102"/>
              <a:gd name="T31" fmla="*/ 73 h 74"/>
              <a:gd name="T32" fmla="*/ 79 w 102"/>
              <a:gd name="T33" fmla="*/ 34 h 74"/>
              <a:gd name="T34" fmla="*/ 75 w 102"/>
              <a:gd name="T35" fmla="*/ 45 h 74"/>
              <a:gd name="T36" fmla="*/ 79 w 102"/>
              <a:gd name="T37" fmla="*/ 52 h 74"/>
              <a:gd name="T38" fmla="*/ 72 w 102"/>
              <a:gd name="T39" fmla="*/ 25 h 74"/>
              <a:gd name="T40" fmla="*/ 79 w 102"/>
              <a:gd name="T41" fmla="*/ 31 h 74"/>
              <a:gd name="T42" fmla="*/ 72 w 102"/>
              <a:gd name="T43" fmla="*/ 3 h 74"/>
              <a:gd name="T44" fmla="*/ 71 w 102"/>
              <a:gd name="T45" fmla="*/ 8 h 74"/>
              <a:gd name="T46" fmla="*/ 66 w 102"/>
              <a:gd name="T47" fmla="*/ 2 h 74"/>
              <a:gd name="T48" fmla="*/ 66 w 102"/>
              <a:gd name="T49" fmla="*/ 73 h 74"/>
              <a:gd name="T50" fmla="*/ 67 w 102"/>
              <a:gd name="T51" fmla="*/ 65 h 74"/>
              <a:gd name="T52" fmla="*/ 72 w 102"/>
              <a:gd name="T53" fmla="*/ 74 h 74"/>
              <a:gd name="T54" fmla="*/ 72 w 102"/>
              <a:gd name="T55" fmla="*/ 21 h 74"/>
              <a:gd name="T56" fmla="*/ 72 w 102"/>
              <a:gd name="T57" fmla="*/ 52 h 74"/>
              <a:gd name="T58" fmla="*/ 66 w 102"/>
              <a:gd name="T59" fmla="*/ 57 h 74"/>
              <a:gd name="T60" fmla="*/ 69 w 102"/>
              <a:gd name="T61" fmla="*/ 16 h 74"/>
              <a:gd name="T62" fmla="*/ 22 w 102"/>
              <a:gd name="T63" fmla="*/ 10 h 74"/>
              <a:gd name="T64" fmla="*/ 66 w 102"/>
              <a:gd name="T65" fmla="*/ 5 h 74"/>
              <a:gd name="T66" fmla="*/ 64 w 102"/>
              <a:gd name="T67" fmla="*/ 6 h 74"/>
              <a:gd name="T68" fmla="*/ 66 w 102"/>
              <a:gd name="T69" fmla="*/ 16 h 74"/>
              <a:gd name="T70" fmla="*/ 66 w 102"/>
              <a:gd name="T71" fmla="*/ 64 h 74"/>
              <a:gd name="T72" fmla="*/ 37 w 102"/>
              <a:gd name="T73" fmla="*/ 57 h 74"/>
              <a:gd name="T74" fmla="*/ 22 w 102"/>
              <a:gd name="T75" fmla="*/ 49 h 74"/>
              <a:gd name="T76" fmla="*/ 27 w 102"/>
              <a:gd name="T77" fmla="*/ 48 h 74"/>
              <a:gd name="T78" fmla="*/ 22 w 102"/>
              <a:gd name="T79" fmla="*/ 27 h 74"/>
              <a:gd name="T80" fmla="*/ 2 w 102"/>
              <a:gd name="T81" fmla="*/ 41 h 74"/>
              <a:gd name="T82" fmla="*/ 22 w 102"/>
              <a:gd name="T83" fmla="*/ 10 h 74"/>
              <a:gd name="T84" fmla="*/ 17 w 102"/>
              <a:gd name="T85" fmla="*/ 28 h 74"/>
              <a:gd name="T86" fmla="*/ 22 w 102"/>
              <a:gd name="T87" fmla="*/ 49 h 74"/>
              <a:gd name="T88" fmla="*/ 2 w 102"/>
              <a:gd name="T89" fmla="*/ 4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2" h="74">
                <a:moveTo>
                  <a:pt x="79" y="7"/>
                </a:moveTo>
                <a:cubicBezTo>
                  <a:pt x="102" y="22"/>
                  <a:pt x="98" y="62"/>
                  <a:pt x="84" y="71"/>
                </a:cubicBezTo>
                <a:cubicBezTo>
                  <a:pt x="82" y="72"/>
                  <a:pt x="80" y="73"/>
                  <a:pt x="79" y="73"/>
                </a:cubicBezTo>
                <a:cubicBezTo>
                  <a:pt x="79" y="69"/>
                  <a:pt x="79" y="69"/>
                  <a:pt x="79" y="69"/>
                </a:cubicBezTo>
                <a:cubicBezTo>
                  <a:pt x="79" y="69"/>
                  <a:pt x="79" y="69"/>
                  <a:pt x="79" y="69"/>
                </a:cubicBezTo>
                <a:cubicBezTo>
                  <a:pt x="79" y="69"/>
                  <a:pt x="79" y="69"/>
                  <a:pt x="79" y="69"/>
                </a:cubicBezTo>
                <a:cubicBezTo>
                  <a:pt x="83" y="67"/>
                  <a:pt x="85" y="61"/>
                  <a:pt x="83" y="57"/>
                </a:cubicBezTo>
                <a:cubicBezTo>
                  <a:pt x="82" y="55"/>
                  <a:pt x="80" y="53"/>
                  <a:pt x="79" y="52"/>
                </a:cubicBezTo>
                <a:cubicBezTo>
                  <a:pt x="79" y="49"/>
                  <a:pt x="79" y="49"/>
                  <a:pt x="79" y="49"/>
                </a:cubicBezTo>
                <a:cubicBezTo>
                  <a:pt x="81" y="50"/>
                  <a:pt x="84" y="50"/>
                  <a:pt x="86" y="49"/>
                </a:cubicBezTo>
                <a:cubicBezTo>
                  <a:pt x="86" y="49"/>
                  <a:pt x="86" y="49"/>
                  <a:pt x="86" y="49"/>
                </a:cubicBezTo>
                <a:cubicBezTo>
                  <a:pt x="90" y="47"/>
                  <a:pt x="92" y="42"/>
                  <a:pt x="90" y="38"/>
                </a:cubicBezTo>
                <a:cubicBezTo>
                  <a:pt x="88" y="34"/>
                  <a:pt x="83" y="32"/>
                  <a:pt x="79" y="34"/>
                </a:cubicBezTo>
                <a:cubicBezTo>
                  <a:pt x="79" y="31"/>
                  <a:pt x="79" y="31"/>
                  <a:pt x="79" y="31"/>
                </a:cubicBezTo>
                <a:cubicBezTo>
                  <a:pt x="80" y="31"/>
                  <a:pt x="81" y="30"/>
                  <a:pt x="82" y="30"/>
                </a:cubicBezTo>
                <a:cubicBezTo>
                  <a:pt x="86" y="28"/>
                  <a:pt x="87" y="24"/>
                  <a:pt x="85" y="20"/>
                </a:cubicBezTo>
                <a:cubicBezTo>
                  <a:pt x="85" y="20"/>
                  <a:pt x="85" y="20"/>
                  <a:pt x="85" y="20"/>
                </a:cubicBezTo>
                <a:cubicBezTo>
                  <a:pt x="84" y="17"/>
                  <a:pt x="81" y="16"/>
                  <a:pt x="79" y="16"/>
                </a:cubicBezTo>
                <a:lnTo>
                  <a:pt x="79" y="7"/>
                </a:lnTo>
                <a:close/>
                <a:moveTo>
                  <a:pt x="72" y="3"/>
                </a:moveTo>
                <a:cubicBezTo>
                  <a:pt x="74" y="4"/>
                  <a:pt x="76" y="5"/>
                  <a:pt x="79" y="7"/>
                </a:cubicBezTo>
                <a:cubicBezTo>
                  <a:pt x="79" y="16"/>
                  <a:pt x="79" y="16"/>
                  <a:pt x="79" y="16"/>
                </a:cubicBezTo>
                <a:cubicBezTo>
                  <a:pt x="77" y="16"/>
                  <a:pt x="76" y="16"/>
                  <a:pt x="75" y="17"/>
                </a:cubicBezTo>
                <a:cubicBezTo>
                  <a:pt x="73" y="17"/>
                  <a:pt x="72" y="19"/>
                  <a:pt x="72" y="21"/>
                </a:cubicBezTo>
                <a:cubicBezTo>
                  <a:pt x="72" y="13"/>
                  <a:pt x="72" y="13"/>
                  <a:pt x="72" y="13"/>
                </a:cubicBezTo>
                <a:cubicBezTo>
                  <a:pt x="72" y="12"/>
                  <a:pt x="72" y="10"/>
                  <a:pt x="72" y="9"/>
                </a:cubicBezTo>
                <a:cubicBezTo>
                  <a:pt x="72" y="3"/>
                  <a:pt x="72" y="3"/>
                  <a:pt x="72" y="3"/>
                </a:cubicBezTo>
                <a:close/>
                <a:moveTo>
                  <a:pt x="79" y="73"/>
                </a:moveTo>
                <a:cubicBezTo>
                  <a:pt x="76" y="74"/>
                  <a:pt x="74" y="74"/>
                  <a:pt x="72" y="74"/>
                </a:cubicBezTo>
                <a:cubicBezTo>
                  <a:pt x="72" y="69"/>
                  <a:pt x="72" y="69"/>
                  <a:pt x="72" y="69"/>
                </a:cubicBezTo>
                <a:cubicBezTo>
                  <a:pt x="74" y="70"/>
                  <a:pt x="76" y="70"/>
                  <a:pt x="79" y="69"/>
                </a:cubicBezTo>
                <a:cubicBezTo>
                  <a:pt x="79" y="73"/>
                  <a:pt x="79" y="73"/>
                  <a:pt x="79" y="73"/>
                </a:cubicBezTo>
                <a:close/>
                <a:moveTo>
                  <a:pt x="79" y="31"/>
                </a:moveTo>
                <a:cubicBezTo>
                  <a:pt x="79" y="34"/>
                  <a:pt x="79" y="34"/>
                  <a:pt x="79" y="34"/>
                </a:cubicBezTo>
                <a:cubicBezTo>
                  <a:pt x="78" y="34"/>
                  <a:pt x="78" y="34"/>
                  <a:pt x="78" y="34"/>
                </a:cubicBezTo>
                <a:cubicBezTo>
                  <a:pt x="74" y="36"/>
                  <a:pt x="73" y="41"/>
                  <a:pt x="75" y="45"/>
                </a:cubicBezTo>
                <a:cubicBezTo>
                  <a:pt x="76" y="47"/>
                  <a:pt x="77" y="48"/>
                  <a:pt x="79" y="49"/>
                </a:cubicBezTo>
                <a:cubicBezTo>
                  <a:pt x="79" y="52"/>
                  <a:pt x="79" y="52"/>
                  <a:pt x="79" y="52"/>
                </a:cubicBezTo>
                <a:cubicBezTo>
                  <a:pt x="76" y="51"/>
                  <a:pt x="74" y="51"/>
                  <a:pt x="72" y="52"/>
                </a:cubicBezTo>
                <a:cubicBezTo>
                  <a:pt x="72" y="25"/>
                  <a:pt x="72" y="25"/>
                  <a:pt x="72" y="25"/>
                </a:cubicBezTo>
                <a:cubicBezTo>
                  <a:pt x="72" y="26"/>
                  <a:pt x="72" y="26"/>
                  <a:pt x="72" y="26"/>
                </a:cubicBezTo>
                <a:cubicBezTo>
                  <a:pt x="73" y="29"/>
                  <a:pt x="76" y="31"/>
                  <a:pt x="79" y="31"/>
                </a:cubicBezTo>
                <a:close/>
                <a:moveTo>
                  <a:pt x="66" y="2"/>
                </a:moveTo>
                <a:cubicBezTo>
                  <a:pt x="68" y="2"/>
                  <a:pt x="70" y="3"/>
                  <a:pt x="72" y="3"/>
                </a:cubicBezTo>
                <a:cubicBezTo>
                  <a:pt x="72" y="9"/>
                  <a:pt x="72" y="9"/>
                  <a:pt x="72" y="9"/>
                </a:cubicBezTo>
                <a:cubicBezTo>
                  <a:pt x="71" y="9"/>
                  <a:pt x="71" y="9"/>
                  <a:pt x="71" y="8"/>
                </a:cubicBezTo>
                <a:cubicBezTo>
                  <a:pt x="70" y="7"/>
                  <a:pt x="68" y="5"/>
                  <a:pt x="66" y="5"/>
                </a:cubicBezTo>
                <a:cubicBezTo>
                  <a:pt x="66" y="2"/>
                  <a:pt x="66" y="2"/>
                  <a:pt x="66" y="2"/>
                </a:cubicBezTo>
                <a:close/>
                <a:moveTo>
                  <a:pt x="72" y="74"/>
                </a:moveTo>
                <a:cubicBezTo>
                  <a:pt x="70" y="74"/>
                  <a:pt x="68" y="73"/>
                  <a:pt x="66" y="73"/>
                </a:cubicBezTo>
                <a:cubicBezTo>
                  <a:pt x="66" y="64"/>
                  <a:pt x="66" y="64"/>
                  <a:pt x="66" y="64"/>
                </a:cubicBezTo>
                <a:cubicBezTo>
                  <a:pt x="66" y="64"/>
                  <a:pt x="67" y="64"/>
                  <a:pt x="67" y="65"/>
                </a:cubicBezTo>
                <a:cubicBezTo>
                  <a:pt x="68" y="67"/>
                  <a:pt x="70" y="68"/>
                  <a:pt x="72" y="69"/>
                </a:cubicBezTo>
                <a:cubicBezTo>
                  <a:pt x="72" y="74"/>
                  <a:pt x="72" y="74"/>
                  <a:pt x="72" y="74"/>
                </a:cubicBezTo>
                <a:close/>
                <a:moveTo>
                  <a:pt x="72" y="13"/>
                </a:moveTo>
                <a:cubicBezTo>
                  <a:pt x="72" y="21"/>
                  <a:pt x="72" y="21"/>
                  <a:pt x="72" y="21"/>
                </a:cubicBezTo>
                <a:cubicBezTo>
                  <a:pt x="71" y="22"/>
                  <a:pt x="71" y="24"/>
                  <a:pt x="72" y="25"/>
                </a:cubicBezTo>
                <a:cubicBezTo>
                  <a:pt x="72" y="52"/>
                  <a:pt x="72" y="52"/>
                  <a:pt x="72" y="52"/>
                </a:cubicBezTo>
                <a:cubicBezTo>
                  <a:pt x="71" y="52"/>
                  <a:pt x="71" y="52"/>
                  <a:pt x="71" y="52"/>
                </a:cubicBezTo>
                <a:cubicBezTo>
                  <a:pt x="69" y="54"/>
                  <a:pt x="67" y="55"/>
                  <a:pt x="66" y="57"/>
                </a:cubicBezTo>
                <a:cubicBezTo>
                  <a:pt x="66" y="16"/>
                  <a:pt x="66" y="16"/>
                  <a:pt x="66" y="16"/>
                </a:cubicBezTo>
                <a:cubicBezTo>
                  <a:pt x="67" y="16"/>
                  <a:pt x="68" y="16"/>
                  <a:pt x="69" y="16"/>
                </a:cubicBezTo>
                <a:cubicBezTo>
                  <a:pt x="70" y="15"/>
                  <a:pt x="71" y="14"/>
                  <a:pt x="72" y="13"/>
                </a:cubicBezTo>
                <a:close/>
                <a:moveTo>
                  <a:pt x="22" y="10"/>
                </a:moveTo>
                <a:cubicBezTo>
                  <a:pt x="41" y="2"/>
                  <a:pt x="55" y="0"/>
                  <a:pt x="66" y="2"/>
                </a:cubicBezTo>
                <a:cubicBezTo>
                  <a:pt x="66" y="5"/>
                  <a:pt x="66" y="5"/>
                  <a:pt x="66" y="5"/>
                </a:cubicBezTo>
                <a:cubicBezTo>
                  <a:pt x="65" y="5"/>
                  <a:pt x="65" y="6"/>
                  <a:pt x="64" y="6"/>
                </a:cubicBezTo>
                <a:cubicBezTo>
                  <a:pt x="64" y="6"/>
                  <a:pt x="64" y="6"/>
                  <a:pt x="64" y="6"/>
                </a:cubicBezTo>
                <a:cubicBezTo>
                  <a:pt x="61" y="7"/>
                  <a:pt x="60" y="11"/>
                  <a:pt x="61" y="13"/>
                </a:cubicBezTo>
                <a:cubicBezTo>
                  <a:pt x="62" y="15"/>
                  <a:pt x="64" y="16"/>
                  <a:pt x="66" y="16"/>
                </a:cubicBezTo>
                <a:cubicBezTo>
                  <a:pt x="66" y="57"/>
                  <a:pt x="66" y="57"/>
                  <a:pt x="66" y="57"/>
                </a:cubicBezTo>
                <a:cubicBezTo>
                  <a:pt x="66" y="59"/>
                  <a:pt x="66" y="62"/>
                  <a:pt x="66" y="64"/>
                </a:cubicBezTo>
                <a:cubicBezTo>
                  <a:pt x="66" y="73"/>
                  <a:pt x="66" y="73"/>
                  <a:pt x="66" y="73"/>
                </a:cubicBezTo>
                <a:cubicBezTo>
                  <a:pt x="56" y="68"/>
                  <a:pt x="48" y="56"/>
                  <a:pt x="37" y="57"/>
                </a:cubicBezTo>
                <a:cubicBezTo>
                  <a:pt x="32" y="57"/>
                  <a:pt x="27" y="58"/>
                  <a:pt x="22" y="57"/>
                </a:cubicBezTo>
                <a:cubicBezTo>
                  <a:pt x="22" y="49"/>
                  <a:pt x="22" y="49"/>
                  <a:pt x="22" y="49"/>
                </a:cubicBezTo>
                <a:cubicBezTo>
                  <a:pt x="24" y="49"/>
                  <a:pt x="25" y="48"/>
                  <a:pt x="27" y="48"/>
                </a:cubicBezTo>
                <a:cubicBezTo>
                  <a:pt x="27" y="48"/>
                  <a:pt x="27" y="48"/>
                  <a:pt x="27" y="48"/>
                </a:cubicBezTo>
                <a:cubicBezTo>
                  <a:pt x="32" y="45"/>
                  <a:pt x="34" y="38"/>
                  <a:pt x="32" y="33"/>
                </a:cubicBezTo>
                <a:cubicBezTo>
                  <a:pt x="30" y="29"/>
                  <a:pt x="26" y="27"/>
                  <a:pt x="22" y="27"/>
                </a:cubicBezTo>
                <a:lnTo>
                  <a:pt x="22" y="10"/>
                </a:lnTo>
                <a:close/>
                <a:moveTo>
                  <a:pt x="2" y="41"/>
                </a:moveTo>
                <a:cubicBezTo>
                  <a:pt x="0" y="23"/>
                  <a:pt x="18" y="12"/>
                  <a:pt x="18" y="12"/>
                </a:cubicBezTo>
                <a:cubicBezTo>
                  <a:pt x="20" y="12"/>
                  <a:pt x="21" y="11"/>
                  <a:pt x="22" y="10"/>
                </a:cubicBezTo>
                <a:cubicBezTo>
                  <a:pt x="22" y="27"/>
                  <a:pt x="22" y="27"/>
                  <a:pt x="22" y="27"/>
                </a:cubicBezTo>
                <a:cubicBezTo>
                  <a:pt x="20" y="27"/>
                  <a:pt x="19" y="27"/>
                  <a:pt x="17" y="28"/>
                </a:cubicBezTo>
                <a:cubicBezTo>
                  <a:pt x="12" y="31"/>
                  <a:pt x="9" y="37"/>
                  <a:pt x="12" y="43"/>
                </a:cubicBezTo>
                <a:cubicBezTo>
                  <a:pt x="14" y="47"/>
                  <a:pt x="18" y="49"/>
                  <a:pt x="22" y="49"/>
                </a:cubicBezTo>
                <a:cubicBezTo>
                  <a:pt x="22" y="57"/>
                  <a:pt x="22" y="57"/>
                  <a:pt x="22" y="57"/>
                </a:cubicBezTo>
                <a:cubicBezTo>
                  <a:pt x="12" y="57"/>
                  <a:pt x="4" y="53"/>
                  <a:pt x="2" y="41"/>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0" name="Freeform 90"/>
          <p:cNvSpPr>
            <a:spLocks/>
          </p:cNvSpPr>
          <p:nvPr/>
        </p:nvSpPr>
        <p:spPr bwMode="auto">
          <a:xfrm>
            <a:off x="5655428" y="2267763"/>
            <a:ext cx="154741" cy="199973"/>
          </a:xfrm>
          <a:custGeom>
            <a:avLst/>
            <a:gdLst>
              <a:gd name="T0" fmla="*/ 0 w 95"/>
              <a:gd name="T1" fmla="*/ 21 h 123"/>
              <a:gd name="T2" fmla="*/ 4 w 95"/>
              <a:gd name="T3" fmla="*/ 19 h 123"/>
              <a:gd name="T4" fmla="*/ 59 w 95"/>
              <a:gd name="T5" fmla="*/ 109 h 123"/>
              <a:gd name="T6" fmla="*/ 79 w 95"/>
              <a:gd name="T7" fmla="*/ 112 h 123"/>
              <a:gd name="T8" fmla="*/ 85 w 95"/>
              <a:gd name="T9" fmla="*/ 93 h 123"/>
              <a:gd name="T10" fmla="*/ 29 w 95"/>
              <a:gd name="T11" fmla="*/ 3 h 123"/>
              <a:gd name="T12" fmla="*/ 34 w 95"/>
              <a:gd name="T13" fmla="*/ 0 h 123"/>
              <a:gd name="T14" fmla="*/ 90 w 95"/>
              <a:gd name="T15" fmla="*/ 91 h 123"/>
              <a:gd name="T16" fmla="*/ 82 w 95"/>
              <a:gd name="T17" fmla="*/ 117 h 123"/>
              <a:gd name="T18" fmla="*/ 56 w 95"/>
              <a:gd name="T19" fmla="*/ 112 h 123"/>
              <a:gd name="T20" fmla="*/ 0 w 95"/>
              <a:gd name="T21" fmla="*/ 21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 h="123">
                <a:moveTo>
                  <a:pt x="0" y="21"/>
                </a:moveTo>
                <a:cubicBezTo>
                  <a:pt x="4" y="19"/>
                  <a:pt x="4" y="19"/>
                  <a:pt x="4" y="19"/>
                </a:cubicBezTo>
                <a:cubicBezTo>
                  <a:pt x="59" y="109"/>
                  <a:pt x="59" y="109"/>
                  <a:pt x="59" y="109"/>
                </a:cubicBezTo>
                <a:cubicBezTo>
                  <a:pt x="63" y="115"/>
                  <a:pt x="72" y="117"/>
                  <a:pt x="79" y="112"/>
                </a:cubicBezTo>
                <a:cubicBezTo>
                  <a:pt x="87" y="108"/>
                  <a:pt x="89" y="99"/>
                  <a:pt x="85" y="93"/>
                </a:cubicBezTo>
                <a:cubicBezTo>
                  <a:pt x="29" y="3"/>
                  <a:pt x="29" y="3"/>
                  <a:pt x="29" y="3"/>
                </a:cubicBezTo>
                <a:cubicBezTo>
                  <a:pt x="34" y="0"/>
                  <a:pt x="34" y="0"/>
                  <a:pt x="34" y="0"/>
                </a:cubicBezTo>
                <a:cubicBezTo>
                  <a:pt x="90" y="91"/>
                  <a:pt x="90" y="91"/>
                  <a:pt x="90" y="91"/>
                </a:cubicBezTo>
                <a:cubicBezTo>
                  <a:pt x="95" y="100"/>
                  <a:pt x="92" y="111"/>
                  <a:pt x="82" y="117"/>
                </a:cubicBezTo>
                <a:cubicBezTo>
                  <a:pt x="73" y="123"/>
                  <a:pt x="61" y="121"/>
                  <a:pt x="56" y="112"/>
                </a:cubicBezTo>
                <a:lnTo>
                  <a:pt x="0" y="21"/>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1" name="Freeform 91"/>
          <p:cNvSpPr>
            <a:spLocks/>
          </p:cNvSpPr>
          <p:nvPr/>
        </p:nvSpPr>
        <p:spPr bwMode="auto">
          <a:xfrm>
            <a:off x="5645906" y="2260621"/>
            <a:ext cx="76180" cy="52374"/>
          </a:xfrm>
          <a:custGeom>
            <a:avLst/>
            <a:gdLst>
              <a:gd name="T0" fmla="*/ 1 w 47"/>
              <a:gd name="T1" fmla="*/ 30 h 32"/>
              <a:gd name="T2" fmla="*/ 6 w 47"/>
              <a:gd name="T3" fmla="*/ 31 h 32"/>
              <a:gd name="T4" fmla="*/ 44 w 47"/>
              <a:gd name="T5" fmla="*/ 7 h 32"/>
              <a:gd name="T6" fmla="*/ 46 w 47"/>
              <a:gd name="T7" fmla="*/ 2 h 32"/>
              <a:gd name="T8" fmla="*/ 41 w 47"/>
              <a:gd name="T9" fmla="*/ 1 h 32"/>
              <a:gd name="T10" fmla="*/ 2 w 47"/>
              <a:gd name="T11" fmla="*/ 25 h 32"/>
              <a:gd name="T12" fmla="*/ 1 w 47"/>
              <a:gd name="T13" fmla="*/ 30 h 32"/>
            </a:gdLst>
            <a:ahLst/>
            <a:cxnLst>
              <a:cxn ang="0">
                <a:pos x="T0" y="T1"/>
              </a:cxn>
              <a:cxn ang="0">
                <a:pos x="T2" y="T3"/>
              </a:cxn>
              <a:cxn ang="0">
                <a:pos x="T4" y="T5"/>
              </a:cxn>
              <a:cxn ang="0">
                <a:pos x="T6" y="T7"/>
              </a:cxn>
              <a:cxn ang="0">
                <a:pos x="T8" y="T9"/>
              </a:cxn>
              <a:cxn ang="0">
                <a:pos x="T10" y="T11"/>
              </a:cxn>
              <a:cxn ang="0">
                <a:pos x="T12" y="T13"/>
              </a:cxn>
            </a:cxnLst>
            <a:rect l="0" t="0" r="r" b="b"/>
            <a:pathLst>
              <a:path w="47" h="32">
                <a:moveTo>
                  <a:pt x="1" y="30"/>
                </a:moveTo>
                <a:cubicBezTo>
                  <a:pt x="2" y="32"/>
                  <a:pt x="4" y="32"/>
                  <a:pt x="6" y="31"/>
                </a:cubicBezTo>
                <a:cubicBezTo>
                  <a:pt x="44" y="7"/>
                  <a:pt x="44" y="7"/>
                  <a:pt x="44" y="7"/>
                </a:cubicBezTo>
                <a:cubicBezTo>
                  <a:pt x="46" y="6"/>
                  <a:pt x="47" y="4"/>
                  <a:pt x="46" y="2"/>
                </a:cubicBezTo>
                <a:cubicBezTo>
                  <a:pt x="45" y="1"/>
                  <a:pt x="42" y="0"/>
                  <a:pt x="41" y="1"/>
                </a:cubicBezTo>
                <a:cubicBezTo>
                  <a:pt x="2" y="25"/>
                  <a:pt x="2" y="25"/>
                  <a:pt x="2" y="25"/>
                </a:cubicBezTo>
                <a:cubicBezTo>
                  <a:pt x="1" y="26"/>
                  <a:pt x="0" y="28"/>
                  <a:pt x="1" y="30"/>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2" name="Freeform 92"/>
          <p:cNvSpPr>
            <a:spLocks/>
          </p:cNvSpPr>
          <p:nvPr/>
        </p:nvSpPr>
        <p:spPr bwMode="auto">
          <a:xfrm>
            <a:off x="5676854" y="2303472"/>
            <a:ext cx="104748" cy="144028"/>
          </a:xfrm>
          <a:custGeom>
            <a:avLst/>
            <a:gdLst>
              <a:gd name="T0" fmla="*/ 0 w 64"/>
              <a:gd name="T1" fmla="*/ 3 h 88"/>
              <a:gd name="T2" fmla="*/ 5 w 64"/>
              <a:gd name="T3" fmla="*/ 0 h 88"/>
              <a:gd name="T4" fmla="*/ 55 w 64"/>
              <a:gd name="T5" fmla="*/ 80 h 88"/>
              <a:gd name="T6" fmla="*/ 64 w 64"/>
              <a:gd name="T7" fmla="*/ 85 h 88"/>
              <a:gd name="T8" fmla="*/ 63 w 64"/>
              <a:gd name="T9" fmla="*/ 85 h 88"/>
              <a:gd name="T10" fmla="*/ 49 w 64"/>
              <a:gd name="T11" fmla="*/ 82 h 88"/>
              <a:gd name="T12" fmla="*/ 0 w 64"/>
              <a:gd name="T13" fmla="*/ 3 h 88"/>
            </a:gdLst>
            <a:ahLst/>
            <a:cxnLst>
              <a:cxn ang="0">
                <a:pos x="T0" y="T1"/>
              </a:cxn>
              <a:cxn ang="0">
                <a:pos x="T2" y="T3"/>
              </a:cxn>
              <a:cxn ang="0">
                <a:pos x="T4" y="T5"/>
              </a:cxn>
              <a:cxn ang="0">
                <a:pos x="T6" y="T7"/>
              </a:cxn>
              <a:cxn ang="0">
                <a:pos x="T8" y="T9"/>
              </a:cxn>
              <a:cxn ang="0">
                <a:pos x="T10" y="T11"/>
              </a:cxn>
              <a:cxn ang="0">
                <a:pos x="T12" y="T13"/>
              </a:cxn>
            </a:cxnLst>
            <a:rect l="0" t="0" r="r" b="b"/>
            <a:pathLst>
              <a:path w="64" h="88">
                <a:moveTo>
                  <a:pt x="0" y="3"/>
                </a:moveTo>
                <a:cubicBezTo>
                  <a:pt x="5" y="0"/>
                  <a:pt x="5" y="0"/>
                  <a:pt x="5" y="0"/>
                </a:cubicBezTo>
                <a:cubicBezTo>
                  <a:pt x="55" y="80"/>
                  <a:pt x="55" y="80"/>
                  <a:pt x="55" y="80"/>
                </a:cubicBezTo>
                <a:cubicBezTo>
                  <a:pt x="57" y="83"/>
                  <a:pt x="60" y="85"/>
                  <a:pt x="64" y="85"/>
                </a:cubicBezTo>
                <a:cubicBezTo>
                  <a:pt x="63" y="85"/>
                  <a:pt x="63" y="85"/>
                  <a:pt x="63" y="85"/>
                </a:cubicBezTo>
                <a:cubicBezTo>
                  <a:pt x="58" y="88"/>
                  <a:pt x="52" y="87"/>
                  <a:pt x="49" y="82"/>
                </a:cubicBezTo>
                <a:lnTo>
                  <a:pt x="0" y="3"/>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3" name="Freeform 93"/>
          <p:cNvSpPr>
            <a:spLocks noEditPoints="1"/>
          </p:cNvSpPr>
          <p:nvPr/>
        </p:nvSpPr>
        <p:spPr bwMode="auto">
          <a:xfrm>
            <a:off x="6675528" y="3505691"/>
            <a:ext cx="164263" cy="179738"/>
          </a:xfrm>
          <a:custGeom>
            <a:avLst/>
            <a:gdLst>
              <a:gd name="T0" fmla="*/ 78 w 101"/>
              <a:gd name="T1" fmla="*/ 51 h 110"/>
              <a:gd name="T2" fmla="*/ 75 w 101"/>
              <a:gd name="T3" fmla="*/ 63 h 110"/>
              <a:gd name="T4" fmla="*/ 75 w 101"/>
              <a:gd name="T5" fmla="*/ 73 h 110"/>
              <a:gd name="T6" fmla="*/ 77 w 101"/>
              <a:gd name="T7" fmla="*/ 74 h 110"/>
              <a:gd name="T8" fmla="*/ 86 w 101"/>
              <a:gd name="T9" fmla="*/ 86 h 110"/>
              <a:gd name="T10" fmla="*/ 75 w 101"/>
              <a:gd name="T11" fmla="*/ 80 h 110"/>
              <a:gd name="T12" fmla="*/ 75 w 101"/>
              <a:gd name="T13" fmla="*/ 22 h 110"/>
              <a:gd name="T14" fmla="*/ 86 w 101"/>
              <a:gd name="T15" fmla="*/ 15 h 110"/>
              <a:gd name="T16" fmla="*/ 77 w 101"/>
              <a:gd name="T17" fmla="*/ 28 h 110"/>
              <a:gd name="T18" fmla="*/ 75 w 101"/>
              <a:gd name="T19" fmla="*/ 28 h 110"/>
              <a:gd name="T20" fmla="*/ 98 w 101"/>
              <a:gd name="T21" fmla="*/ 48 h 110"/>
              <a:gd name="T22" fmla="*/ 83 w 101"/>
              <a:gd name="T23" fmla="*/ 51 h 110"/>
              <a:gd name="T24" fmla="*/ 98 w 101"/>
              <a:gd name="T25" fmla="*/ 53 h 110"/>
              <a:gd name="T26" fmla="*/ 98 w 101"/>
              <a:gd name="T27" fmla="*/ 48 h 110"/>
              <a:gd name="T28" fmla="*/ 52 w 101"/>
              <a:gd name="T29" fmla="*/ 110 h 110"/>
              <a:gd name="T30" fmla="*/ 66 w 101"/>
              <a:gd name="T31" fmla="*/ 74 h 110"/>
              <a:gd name="T32" fmla="*/ 75 w 101"/>
              <a:gd name="T33" fmla="*/ 39 h 110"/>
              <a:gd name="T34" fmla="*/ 50 w 101"/>
              <a:gd name="T35" fmla="*/ 29 h 110"/>
              <a:gd name="T36" fmla="*/ 72 w 101"/>
              <a:gd name="T37" fmla="*/ 51 h 110"/>
              <a:gd name="T38" fmla="*/ 62 w 101"/>
              <a:gd name="T39" fmla="*/ 70 h 110"/>
              <a:gd name="T40" fmla="*/ 60 w 101"/>
              <a:gd name="T41" fmla="*/ 85 h 110"/>
              <a:gd name="T42" fmla="*/ 50 w 101"/>
              <a:gd name="T43" fmla="*/ 110 h 110"/>
              <a:gd name="T44" fmla="*/ 75 w 101"/>
              <a:gd name="T45" fmla="*/ 28 h 110"/>
              <a:gd name="T46" fmla="*/ 74 w 101"/>
              <a:gd name="T47" fmla="*/ 24 h 110"/>
              <a:gd name="T48" fmla="*/ 75 w 101"/>
              <a:gd name="T49" fmla="*/ 73 h 110"/>
              <a:gd name="T50" fmla="*/ 74 w 101"/>
              <a:gd name="T51" fmla="*/ 78 h 110"/>
              <a:gd name="T52" fmla="*/ 75 w 101"/>
              <a:gd name="T53" fmla="*/ 73 h 110"/>
              <a:gd name="T54" fmla="*/ 50 w 101"/>
              <a:gd name="T55" fmla="*/ 0 h 110"/>
              <a:gd name="T56" fmla="*/ 53 w 101"/>
              <a:gd name="T57" fmla="*/ 3 h 110"/>
              <a:gd name="T58" fmla="*/ 50 w 101"/>
              <a:gd name="T59" fmla="*/ 18 h 110"/>
              <a:gd name="T60" fmla="*/ 50 w 101"/>
              <a:gd name="T61" fmla="*/ 23 h 110"/>
              <a:gd name="T62" fmla="*/ 25 w 101"/>
              <a:gd name="T63" fmla="*/ 63 h 110"/>
              <a:gd name="T64" fmla="*/ 35 w 101"/>
              <a:gd name="T65" fmla="*/ 96 h 110"/>
              <a:gd name="T66" fmla="*/ 50 w 101"/>
              <a:gd name="T67" fmla="*/ 110 h 110"/>
              <a:gd name="T68" fmla="*/ 41 w 101"/>
              <a:gd name="T69" fmla="*/ 85 h 110"/>
              <a:gd name="T70" fmla="*/ 39 w 101"/>
              <a:gd name="T71" fmla="*/ 70 h 110"/>
              <a:gd name="T72" fmla="*/ 34 w 101"/>
              <a:gd name="T73" fmla="*/ 35 h 110"/>
              <a:gd name="T74" fmla="*/ 50 w 101"/>
              <a:gd name="T75" fmla="*/ 23 h 110"/>
              <a:gd name="T76" fmla="*/ 50 w 101"/>
              <a:gd name="T77" fmla="*/ 18 h 110"/>
              <a:gd name="T78" fmla="*/ 48 w 101"/>
              <a:gd name="T79" fmla="*/ 3 h 110"/>
              <a:gd name="T80" fmla="*/ 25 w 101"/>
              <a:gd name="T81" fmla="*/ 80 h 110"/>
              <a:gd name="T82" fmla="*/ 27 w 101"/>
              <a:gd name="T83" fmla="*/ 74 h 110"/>
              <a:gd name="T84" fmla="*/ 25 w 101"/>
              <a:gd name="T85" fmla="*/ 80 h 110"/>
              <a:gd name="T86" fmla="*/ 25 w 101"/>
              <a:gd name="T87" fmla="*/ 22 h 110"/>
              <a:gd name="T88" fmla="*/ 27 w 101"/>
              <a:gd name="T89" fmla="*/ 28 h 110"/>
              <a:gd name="T90" fmla="*/ 25 w 101"/>
              <a:gd name="T91" fmla="*/ 39 h 110"/>
              <a:gd name="T92" fmla="*/ 25 w 101"/>
              <a:gd name="T93" fmla="*/ 63 h 110"/>
              <a:gd name="T94" fmla="*/ 25 w 101"/>
              <a:gd name="T95" fmla="*/ 22 h 110"/>
              <a:gd name="T96" fmla="*/ 23 w 101"/>
              <a:gd name="T97" fmla="*/ 28 h 110"/>
              <a:gd name="T98" fmla="*/ 15 w 101"/>
              <a:gd name="T99" fmla="*/ 19 h 110"/>
              <a:gd name="T100" fmla="*/ 18 w 101"/>
              <a:gd name="T101" fmla="*/ 15 h 110"/>
              <a:gd name="T102" fmla="*/ 25 w 101"/>
              <a:gd name="T103" fmla="*/ 73 h 110"/>
              <a:gd name="T104" fmla="*/ 18 w 101"/>
              <a:gd name="T105" fmla="*/ 86 h 110"/>
              <a:gd name="T106" fmla="*/ 15 w 101"/>
              <a:gd name="T107" fmla="*/ 83 h 110"/>
              <a:gd name="T108" fmla="*/ 23 w 101"/>
              <a:gd name="T109" fmla="*/ 74 h 110"/>
              <a:gd name="T110" fmla="*/ 18 w 101"/>
              <a:gd name="T111" fmla="*/ 51 h 110"/>
              <a:gd name="T112" fmla="*/ 15 w 101"/>
              <a:gd name="T113" fmla="*/ 48 h 110"/>
              <a:gd name="T114" fmla="*/ 0 w 101"/>
              <a:gd name="T115" fmla="*/ 51 h 110"/>
              <a:gd name="T116" fmla="*/ 15 w 101"/>
              <a:gd name="T117" fmla="*/ 53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10">
                <a:moveTo>
                  <a:pt x="75" y="63"/>
                </a:moveTo>
                <a:cubicBezTo>
                  <a:pt x="77" y="59"/>
                  <a:pt x="78" y="55"/>
                  <a:pt x="78" y="51"/>
                </a:cubicBezTo>
                <a:cubicBezTo>
                  <a:pt x="78" y="47"/>
                  <a:pt x="77" y="43"/>
                  <a:pt x="75" y="39"/>
                </a:cubicBezTo>
                <a:cubicBezTo>
                  <a:pt x="75" y="63"/>
                  <a:pt x="75" y="63"/>
                  <a:pt x="75" y="63"/>
                </a:cubicBezTo>
                <a:close/>
                <a:moveTo>
                  <a:pt x="75" y="80"/>
                </a:moveTo>
                <a:cubicBezTo>
                  <a:pt x="75" y="73"/>
                  <a:pt x="75" y="73"/>
                  <a:pt x="75" y="73"/>
                </a:cubicBezTo>
                <a:cubicBezTo>
                  <a:pt x="76" y="73"/>
                  <a:pt x="77" y="73"/>
                  <a:pt x="77" y="74"/>
                </a:cubicBezTo>
                <a:cubicBezTo>
                  <a:pt x="77" y="74"/>
                  <a:pt x="77" y="74"/>
                  <a:pt x="77" y="74"/>
                </a:cubicBezTo>
                <a:cubicBezTo>
                  <a:pt x="86" y="83"/>
                  <a:pt x="86" y="83"/>
                  <a:pt x="86" y="83"/>
                </a:cubicBezTo>
                <a:cubicBezTo>
                  <a:pt x="87" y="84"/>
                  <a:pt x="87" y="85"/>
                  <a:pt x="86" y="86"/>
                </a:cubicBezTo>
                <a:cubicBezTo>
                  <a:pt x="85" y="87"/>
                  <a:pt x="83" y="87"/>
                  <a:pt x="82" y="86"/>
                </a:cubicBezTo>
                <a:cubicBezTo>
                  <a:pt x="75" y="80"/>
                  <a:pt x="75" y="80"/>
                  <a:pt x="75" y="80"/>
                </a:cubicBezTo>
                <a:close/>
                <a:moveTo>
                  <a:pt x="75" y="28"/>
                </a:moveTo>
                <a:cubicBezTo>
                  <a:pt x="75" y="22"/>
                  <a:pt x="75" y="22"/>
                  <a:pt x="75" y="22"/>
                </a:cubicBezTo>
                <a:cubicBezTo>
                  <a:pt x="82" y="15"/>
                  <a:pt x="82" y="15"/>
                  <a:pt x="82" y="15"/>
                </a:cubicBezTo>
                <a:cubicBezTo>
                  <a:pt x="83" y="14"/>
                  <a:pt x="85" y="14"/>
                  <a:pt x="86" y="15"/>
                </a:cubicBezTo>
                <a:cubicBezTo>
                  <a:pt x="87" y="16"/>
                  <a:pt x="87" y="18"/>
                  <a:pt x="86" y="19"/>
                </a:cubicBezTo>
                <a:cubicBezTo>
                  <a:pt x="77" y="28"/>
                  <a:pt x="77" y="28"/>
                  <a:pt x="77" y="28"/>
                </a:cubicBezTo>
                <a:cubicBezTo>
                  <a:pt x="77" y="28"/>
                  <a:pt x="77" y="28"/>
                  <a:pt x="77" y="28"/>
                </a:cubicBezTo>
                <a:cubicBezTo>
                  <a:pt x="77" y="28"/>
                  <a:pt x="76" y="28"/>
                  <a:pt x="75" y="28"/>
                </a:cubicBezTo>
                <a:close/>
                <a:moveTo>
                  <a:pt x="98" y="48"/>
                </a:moveTo>
                <a:cubicBezTo>
                  <a:pt x="98" y="48"/>
                  <a:pt x="98" y="48"/>
                  <a:pt x="98" y="48"/>
                </a:cubicBezTo>
                <a:cubicBezTo>
                  <a:pt x="86" y="48"/>
                  <a:pt x="86" y="48"/>
                  <a:pt x="86" y="48"/>
                </a:cubicBezTo>
                <a:cubicBezTo>
                  <a:pt x="84" y="48"/>
                  <a:pt x="83" y="49"/>
                  <a:pt x="83" y="51"/>
                </a:cubicBezTo>
                <a:cubicBezTo>
                  <a:pt x="83" y="52"/>
                  <a:pt x="84" y="53"/>
                  <a:pt x="86" y="53"/>
                </a:cubicBezTo>
                <a:cubicBezTo>
                  <a:pt x="98" y="53"/>
                  <a:pt x="98" y="53"/>
                  <a:pt x="98" y="53"/>
                </a:cubicBezTo>
                <a:cubicBezTo>
                  <a:pt x="100" y="53"/>
                  <a:pt x="101" y="52"/>
                  <a:pt x="101" y="51"/>
                </a:cubicBezTo>
                <a:cubicBezTo>
                  <a:pt x="101" y="49"/>
                  <a:pt x="100" y="48"/>
                  <a:pt x="98" y="48"/>
                </a:cubicBezTo>
                <a:close/>
                <a:moveTo>
                  <a:pt x="50" y="110"/>
                </a:moveTo>
                <a:cubicBezTo>
                  <a:pt x="52" y="110"/>
                  <a:pt x="52" y="110"/>
                  <a:pt x="52" y="110"/>
                </a:cubicBezTo>
                <a:cubicBezTo>
                  <a:pt x="60" y="110"/>
                  <a:pt x="66" y="104"/>
                  <a:pt x="66" y="96"/>
                </a:cubicBezTo>
                <a:cubicBezTo>
                  <a:pt x="66" y="74"/>
                  <a:pt x="66" y="74"/>
                  <a:pt x="66" y="74"/>
                </a:cubicBezTo>
                <a:cubicBezTo>
                  <a:pt x="70" y="71"/>
                  <a:pt x="73" y="67"/>
                  <a:pt x="75" y="63"/>
                </a:cubicBezTo>
                <a:cubicBezTo>
                  <a:pt x="75" y="39"/>
                  <a:pt x="75" y="39"/>
                  <a:pt x="75" y="39"/>
                </a:cubicBezTo>
                <a:cubicBezTo>
                  <a:pt x="71" y="29"/>
                  <a:pt x="61" y="23"/>
                  <a:pt x="50" y="23"/>
                </a:cubicBezTo>
                <a:cubicBezTo>
                  <a:pt x="50" y="29"/>
                  <a:pt x="50" y="29"/>
                  <a:pt x="50" y="29"/>
                </a:cubicBezTo>
                <a:cubicBezTo>
                  <a:pt x="56" y="29"/>
                  <a:pt x="62" y="31"/>
                  <a:pt x="66" y="35"/>
                </a:cubicBezTo>
                <a:cubicBezTo>
                  <a:pt x="70" y="39"/>
                  <a:pt x="72" y="45"/>
                  <a:pt x="72" y="51"/>
                </a:cubicBezTo>
                <a:cubicBezTo>
                  <a:pt x="72" y="59"/>
                  <a:pt x="68" y="66"/>
                  <a:pt x="62" y="70"/>
                </a:cubicBezTo>
                <a:cubicBezTo>
                  <a:pt x="62" y="70"/>
                  <a:pt x="62" y="70"/>
                  <a:pt x="62" y="70"/>
                </a:cubicBezTo>
                <a:cubicBezTo>
                  <a:pt x="61" y="70"/>
                  <a:pt x="60" y="71"/>
                  <a:pt x="60" y="72"/>
                </a:cubicBezTo>
                <a:cubicBezTo>
                  <a:pt x="60" y="85"/>
                  <a:pt x="60" y="85"/>
                  <a:pt x="60" y="85"/>
                </a:cubicBezTo>
                <a:cubicBezTo>
                  <a:pt x="50" y="85"/>
                  <a:pt x="50" y="85"/>
                  <a:pt x="50" y="85"/>
                </a:cubicBezTo>
                <a:cubicBezTo>
                  <a:pt x="50" y="110"/>
                  <a:pt x="50" y="110"/>
                  <a:pt x="50" y="110"/>
                </a:cubicBezTo>
                <a:close/>
                <a:moveTo>
                  <a:pt x="75" y="22"/>
                </a:moveTo>
                <a:cubicBezTo>
                  <a:pt x="75" y="28"/>
                  <a:pt x="75" y="28"/>
                  <a:pt x="75" y="28"/>
                </a:cubicBezTo>
                <a:cubicBezTo>
                  <a:pt x="75" y="28"/>
                  <a:pt x="74" y="28"/>
                  <a:pt x="74" y="28"/>
                </a:cubicBezTo>
                <a:cubicBezTo>
                  <a:pt x="72" y="27"/>
                  <a:pt x="72" y="25"/>
                  <a:pt x="74" y="24"/>
                </a:cubicBezTo>
                <a:cubicBezTo>
                  <a:pt x="75" y="22"/>
                  <a:pt x="75" y="22"/>
                  <a:pt x="75" y="22"/>
                </a:cubicBezTo>
                <a:close/>
                <a:moveTo>
                  <a:pt x="75" y="73"/>
                </a:moveTo>
                <a:cubicBezTo>
                  <a:pt x="75" y="80"/>
                  <a:pt x="75" y="80"/>
                  <a:pt x="75" y="80"/>
                </a:cubicBezTo>
                <a:cubicBezTo>
                  <a:pt x="74" y="78"/>
                  <a:pt x="74" y="78"/>
                  <a:pt x="74" y="78"/>
                </a:cubicBezTo>
                <a:cubicBezTo>
                  <a:pt x="72" y="77"/>
                  <a:pt x="72" y="75"/>
                  <a:pt x="74" y="74"/>
                </a:cubicBezTo>
                <a:cubicBezTo>
                  <a:pt x="74" y="73"/>
                  <a:pt x="75" y="73"/>
                  <a:pt x="75" y="73"/>
                </a:cubicBezTo>
                <a:close/>
                <a:moveTo>
                  <a:pt x="50" y="18"/>
                </a:moveTo>
                <a:cubicBezTo>
                  <a:pt x="50" y="0"/>
                  <a:pt x="50" y="0"/>
                  <a:pt x="50" y="0"/>
                </a:cubicBezTo>
                <a:cubicBezTo>
                  <a:pt x="50" y="0"/>
                  <a:pt x="50" y="0"/>
                  <a:pt x="50" y="0"/>
                </a:cubicBezTo>
                <a:cubicBezTo>
                  <a:pt x="52" y="0"/>
                  <a:pt x="53" y="2"/>
                  <a:pt x="53" y="3"/>
                </a:cubicBezTo>
                <a:cubicBezTo>
                  <a:pt x="53" y="15"/>
                  <a:pt x="53" y="15"/>
                  <a:pt x="53" y="15"/>
                </a:cubicBezTo>
                <a:cubicBezTo>
                  <a:pt x="53" y="17"/>
                  <a:pt x="52" y="18"/>
                  <a:pt x="50" y="18"/>
                </a:cubicBezTo>
                <a:cubicBezTo>
                  <a:pt x="50" y="18"/>
                  <a:pt x="50" y="18"/>
                  <a:pt x="50" y="18"/>
                </a:cubicBezTo>
                <a:close/>
                <a:moveTo>
                  <a:pt x="50" y="23"/>
                </a:moveTo>
                <a:cubicBezTo>
                  <a:pt x="39" y="23"/>
                  <a:pt x="30" y="29"/>
                  <a:pt x="25" y="39"/>
                </a:cubicBezTo>
                <a:cubicBezTo>
                  <a:pt x="25" y="63"/>
                  <a:pt x="25" y="63"/>
                  <a:pt x="25" y="63"/>
                </a:cubicBezTo>
                <a:cubicBezTo>
                  <a:pt x="27" y="68"/>
                  <a:pt x="31" y="71"/>
                  <a:pt x="35" y="74"/>
                </a:cubicBezTo>
                <a:cubicBezTo>
                  <a:pt x="35" y="96"/>
                  <a:pt x="35" y="96"/>
                  <a:pt x="35" y="96"/>
                </a:cubicBezTo>
                <a:cubicBezTo>
                  <a:pt x="35" y="104"/>
                  <a:pt x="41" y="110"/>
                  <a:pt x="49" y="110"/>
                </a:cubicBezTo>
                <a:cubicBezTo>
                  <a:pt x="50" y="110"/>
                  <a:pt x="50" y="110"/>
                  <a:pt x="50" y="110"/>
                </a:cubicBezTo>
                <a:cubicBezTo>
                  <a:pt x="50" y="85"/>
                  <a:pt x="50" y="85"/>
                  <a:pt x="50" y="85"/>
                </a:cubicBezTo>
                <a:cubicBezTo>
                  <a:pt x="41" y="85"/>
                  <a:pt x="41" y="85"/>
                  <a:pt x="41" y="85"/>
                </a:cubicBezTo>
                <a:cubicBezTo>
                  <a:pt x="41" y="72"/>
                  <a:pt x="41" y="72"/>
                  <a:pt x="41" y="72"/>
                </a:cubicBezTo>
                <a:cubicBezTo>
                  <a:pt x="41" y="71"/>
                  <a:pt x="40" y="71"/>
                  <a:pt x="39" y="70"/>
                </a:cubicBezTo>
                <a:cubicBezTo>
                  <a:pt x="33" y="66"/>
                  <a:pt x="28" y="59"/>
                  <a:pt x="28" y="51"/>
                </a:cubicBezTo>
                <a:cubicBezTo>
                  <a:pt x="28" y="45"/>
                  <a:pt x="30" y="39"/>
                  <a:pt x="34" y="35"/>
                </a:cubicBezTo>
                <a:cubicBezTo>
                  <a:pt x="39" y="31"/>
                  <a:pt x="44" y="29"/>
                  <a:pt x="50" y="29"/>
                </a:cubicBezTo>
                <a:cubicBezTo>
                  <a:pt x="50" y="23"/>
                  <a:pt x="50" y="23"/>
                  <a:pt x="50" y="23"/>
                </a:cubicBezTo>
                <a:close/>
                <a:moveTo>
                  <a:pt x="50" y="0"/>
                </a:moveTo>
                <a:cubicBezTo>
                  <a:pt x="50" y="18"/>
                  <a:pt x="50" y="18"/>
                  <a:pt x="50" y="18"/>
                </a:cubicBezTo>
                <a:cubicBezTo>
                  <a:pt x="49" y="18"/>
                  <a:pt x="48" y="17"/>
                  <a:pt x="48" y="15"/>
                </a:cubicBezTo>
                <a:cubicBezTo>
                  <a:pt x="48" y="3"/>
                  <a:pt x="48" y="3"/>
                  <a:pt x="48" y="3"/>
                </a:cubicBezTo>
                <a:cubicBezTo>
                  <a:pt x="48" y="2"/>
                  <a:pt x="49" y="1"/>
                  <a:pt x="50" y="0"/>
                </a:cubicBezTo>
                <a:close/>
                <a:moveTo>
                  <a:pt x="25" y="80"/>
                </a:moveTo>
                <a:cubicBezTo>
                  <a:pt x="25" y="73"/>
                  <a:pt x="25" y="73"/>
                  <a:pt x="25" y="73"/>
                </a:cubicBezTo>
                <a:cubicBezTo>
                  <a:pt x="26" y="73"/>
                  <a:pt x="27" y="73"/>
                  <a:pt x="27" y="74"/>
                </a:cubicBezTo>
                <a:cubicBezTo>
                  <a:pt x="28" y="75"/>
                  <a:pt x="28" y="77"/>
                  <a:pt x="27" y="78"/>
                </a:cubicBezTo>
                <a:cubicBezTo>
                  <a:pt x="25" y="80"/>
                  <a:pt x="25" y="80"/>
                  <a:pt x="25" y="80"/>
                </a:cubicBezTo>
                <a:close/>
                <a:moveTo>
                  <a:pt x="25" y="28"/>
                </a:moveTo>
                <a:cubicBezTo>
                  <a:pt x="25" y="22"/>
                  <a:pt x="25" y="22"/>
                  <a:pt x="25" y="22"/>
                </a:cubicBezTo>
                <a:cubicBezTo>
                  <a:pt x="27" y="24"/>
                  <a:pt x="27" y="24"/>
                  <a:pt x="27" y="24"/>
                </a:cubicBezTo>
                <a:cubicBezTo>
                  <a:pt x="28" y="25"/>
                  <a:pt x="28" y="27"/>
                  <a:pt x="27" y="28"/>
                </a:cubicBezTo>
                <a:cubicBezTo>
                  <a:pt x="27" y="28"/>
                  <a:pt x="26" y="28"/>
                  <a:pt x="25" y="28"/>
                </a:cubicBezTo>
                <a:close/>
                <a:moveTo>
                  <a:pt x="25" y="39"/>
                </a:moveTo>
                <a:cubicBezTo>
                  <a:pt x="23" y="42"/>
                  <a:pt x="22" y="46"/>
                  <a:pt x="22" y="51"/>
                </a:cubicBezTo>
                <a:cubicBezTo>
                  <a:pt x="22" y="55"/>
                  <a:pt x="23" y="59"/>
                  <a:pt x="25" y="63"/>
                </a:cubicBezTo>
                <a:cubicBezTo>
                  <a:pt x="25" y="39"/>
                  <a:pt x="25" y="39"/>
                  <a:pt x="25" y="39"/>
                </a:cubicBezTo>
                <a:close/>
                <a:moveTo>
                  <a:pt x="25" y="22"/>
                </a:moveTo>
                <a:cubicBezTo>
                  <a:pt x="25" y="28"/>
                  <a:pt x="25" y="28"/>
                  <a:pt x="25" y="28"/>
                </a:cubicBezTo>
                <a:cubicBezTo>
                  <a:pt x="25" y="28"/>
                  <a:pt x="24" y="28"/>
                  <a:pt x="23" y="28"/>
                </a:cubicBezTo>
                <a:cubicBezTo>
                  <a:pt x="23" y="28"/>
                  <a:pt x="23" y="28"/>
                  <a:pt x="23" y="28"/>
                </a:cubicBezTo>
                <a:cubicBezTo>
                  <a:pt x="15" y="19"/>
                  <a:pt x="15" y="19"/>
                  <a:pt x="15" y="19"/>
                </a:cubicBezTo>
                <a:cubicBezTo>
                  <a:pt x="14" y="18"/>
                  <a:pt x="14" y="16"/>
                  <a:pt x="15" y="15"/>
                </a:cubicBezTo>
                <a:cubicBezTo>
                  <a:pt x="16" y="14"/>
                  <a:pt x="17" y="14"/>
                  <a:pt x="18" y="15"/>
                </a:cubicBezTo>
                <a:cubicBezTo>
                  <a:pt x="25" y="22"/>
                  <a:pt x="25" y="22"/>
                  <a:pt x="25" y="22"/>
                </a:cubicBezTo>
                <a:close/>
                <a:moveTo>
                  <a:pt x="25" y="73"/>
                </a:moveTo>
                <a:cubicBezTo>
                  <a:pt x="25" y="80"/>
                  <a:pt x="25" y="80"/>
                  <a:pt x="25" y="80"/>
                </a:cubicBezTo>
                <a:cubicBezTo>
                  <a:pt x="18" y="86"/>
                  <a:pt x="18" y="86"/>
                  <a:pt x="18" y="86"/>
                </a:cubicBezTo>
                <a:cubicBezTo>
                  <a:pt x="17" y="87"/>
                  <a:pt x="16" y="87"/>
                  <a:pt x="15" y="86"/>
                </a:cubicBezTo>
                <a:cubicBezTo>
                  <a:pt x="14" y="85"/>
                  <a:pt x="14" y="84"/>
                  <a:pt x="15" y="83"/>
                </a:cubicBezTo>
                <a:cubicBezTo>
                  <a:pt x="23" y="74"/>
                  <a:pt x="23" y="74"/>
                  <a:pt x="23" y="74"/>
                </a:cubicBezTo>
                <a:cubicBezTo>
                  <a:pt x="23" y="74"/>
                  <a:pt x="23" y="74"/>
                  <a:pt x="23" y="74"/>
                </a:cubicBezTo>
                <a:cubicBezTo>
                  <a:pt x="24" y="74"/>
                  <a:pt x="25" y="73"/>
                  <a:pt x="25" y="73"/>
                </a:cubicBezTo>
                <a:close/>
                <a:moveTo>
                  <a:pt x="18" y="51"/>
                </a:moveTo>
                <a:cubicBezTo>
                  <a:pt x="18" y="51"/>
                  <a:pt x="18" y="51"/>
                  <a:pt x="18" y="51"/>
                </a:cubicBezTo>
                <a:cubicBezTo>
                  <a:pt x="18" y="49"/>
                  <a:pt x="16" y="48"/>
                  <a:pt x="15" y="48"/>
                </a:cubicBezTo>
                <a:cubicBezTo>
                  <a:pt x="3" y="48"/>
                  <a:pt x="3" y="48"/>
                  <a:pt x="3" y="48"/>
                </a:cubicBezTo>
                <a:cubicBezTo>
                  <a:pt x="1" y="48"/>
                  <a:pt x="0" y="49"/>
                  <a:pt x="0" y="51"/>
                </a:cubicBezTo>
                <a:cubicBezTo>
                  <a:pt x="0" y="52"/>
                  <a:pt x="1" y="53"/>
                  <a:pt x="3" y="53"/>
                </a:cubicBezTo>
                <a:cubicBezTo>
                  <a:pt x="15" y="53"/>
                  <a:pt x="15" y="53"/>
                  <a:pt x="15" y="53"/>
                </a:cubicBezTo>
                <a:cubicBezTo>
                  <a:pt x="16" y="53"/>
                  <a:pt x="18" y="52"/>
                  <a:pt x="18" y="51"/>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4" name="Freeform 94"/>
          <p:cNvSpPr>
            <a:spLocks/>
          </p:cNvSpPr>
          <p:nvPr/>
        </p:nvSpPr>
        <p:spPr bwMode="auto">
          <a:xfrm>
            <a:off x="6476745" y="2321327"/>
            <a:ext cx="47613" cy="45232"/>
          </a:xfrm>
          <a:custGeom>
            <a:avLst/>
            <a:gdLst>
              <a:gd name="T0" fmla="*/ 28 w 29"/>
              <a:gd name="T1" fmla="*/ 16 h 28"/>
              <a:gd name="T2" fmla="*/ 12 w 29"/>
              <a:gd name="T3" fmla="*/ 27 h 28"/>
              <a:gd name="T4" fmla="*/ 1 w 29"/>
              <a:gd name="T5" fmla="*/ 12 h 28"/>
              <a:gd name="T6" fmla="*/ 17 w 29"/>
              <a:gd name="T7" fmla="*/ 1 h 28"/>
              <a:gd name="T8" fmla="*/ 28 w 29"/>
              <a:gd name="T9" fmla="*/ 16 h 28"/>
            </a:gdLst>
            <a:ahLst/>
            <a:cxnLst>
              <a:cxn ang="0">
                <a:pos x="T0" y="T1"/>
              </a:cxn>
              <a:cxn ang="0">
                <a:pos x="T2" y="T3"/>
              </a:cxn>
              <a:cxn ang="0">
                <a:pos x="T4" y="T5"/>
              </a:cxn>
              <a:cxn ang="0">
                <a:pos x="T6" y="T7"/>
              </a:cxn>
              <a:cxn ang="0">
                <a:pos x="T8" y="T9"/>
              </a:cxn>
            </a:cxnLst>
            <a:rect l="0" t="0" r="r" b="b"/>
            <a:pathLst>
              <a:path w="29" h="28">
                <a:moveTo>
                  <a:pt x="28" y="16"/>
                </a:moveTo>
                <a:cubicBezTo>
                  <a:pt x="26" y="23"/>
                  <a:pt x="19" y="28"/>
                  <a:pt x="12" y="27"/>
                </a:cubicBezTo>
                <a:cubicBezTo>
                  <a:pt x="5" y="26"/>
                  <a:pt x="0" y="19"/>
                  <a:pt x="1" y="12"/>
                </a:cubicBezTo>
                <a:cubicBezTo>
                  <a:pt x="3" y="4"/>
                  <a:pt x="10" y="0"/>
                  <a:pt x="17" y="1"/>
                </a:cubicBezTo>
                <a:cubicBezTo>
                  <a:pt x="24" y="2"/>
                  <a:pt x="29" y="9"/>
                  <a:pt x="28" y="16"/>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5" name="Freeform 95"/>
          <p:cNvSpPr>
            <a:spLocks/>
          </p:cNvSpPr>
          <p:nvPr/>
        </p:nvSpPr>
        <p:spPr bwMode="auto">
          <a:xfrm>
            <a:off x="6466032" y="2184441"/>
            <a:ext cx="44042" cy="147599"/>
          </a:xfrm>
          <a:custGeom>
            <a:avLst/>
            <a:gdLst>
              <a:gd name="T0" fmla="*/ 27 w 27"/>
              <a:gd name="T1" fmla="*/ 90 h 91"/>
              <a:gd name="T2" fmla="*/ 12 w 27"/>
              <a:gd name="T3" fmla="*/ 14 h 91"/>
              <a:gd name="T4" fmla="*/ 1 w 27"/>
              <a:gd name="T5" fmla="*/ 0 h 91"/>
              <a:gd name="T6" fmla="*/ 17 w 27"/>
              <a:gd name="T7" fmla="*/ 91 h 91"/>
              <a:gd name="T8" fmla="*/ 27 w 27"/>
              <a:gd name="T9" fmla="*/ 90 h 91"/>
            </a:gdLst>
            <a:ahLst/>
            <a:cxnLst>
              <a:cxn ang="0">
                <a:pos x="T0" y="T1"/>
              </a:cxn>
              <a:cxn ang="0">
                <a:pos x="T2" y="T3"/>
              </a:cxn>
              <a:cxn ang="0">
                <a:pos x="T4" y="T5"/>
              </a:cxn>
              <a:cxn ang="0">
                <a:pos x="T6" y="T7"/>
              </a:cxn>
              <a:cxn ang="0">
                <a:pos x="T8" y="T9"/>
              </a:cxn>
            </a:cxnLst>
            <a:rect l="0" t="0" r="r" b="b"/>
            <a:pathLst>
              <a:path w="27" h="91">
                <a:moveTo>
                  <a:pt x="27" y="90"/>
                </a:moveTo>
                <a:cubicBezTo>
                  <a:pt x="27" y="90"/>
                  <a:pt x="12" y="14"/>
                  <a:pt x="12" y="14"/>
                </a:cubicBezTo>
                <a:cubicBezTo>
                  <a:pt x="12" y="14"/>
                  <a:pt x="3" y="0"/>
                  <a:pt x="1" y="0"/>
                </a:cubicBezTo>
                <a:cubicBezTo>
                  <a:pt x="0" y="0"/>
                  <a:pt x="17" y="91"/>
                  <a:pt x="17" y="91"/>
                </a:cubicBezTo>
                <a:lnTo>
                  <a:pt x="27" y="9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6" name="Freeform 96"/>
          <p:cNvSpPr>
            <a:spLocks/>
          </p:cNvSpPr>
          <p:nvPr/>
        </p:nvSpPr>
        <p:spPr bwMode="auto">
          <a:xfrm>
            <a:off x="6496981" y="2208247"/>
            <a:ext cx="95225" cy="127364"/>
          </a:xfrm>
          <a:custGeom>
            <a:avLst/>
            <a:gdLst>
              <a:gd name="T0" fmla="*/ 1 w 80"/>
              <a:gd name="T1" fmla="*/ 99 h 107"/>
              <a:gd name="T2" fmla="*/ 60 w 80"/>
              <a:gd name="T3" fmla="*/ 13 h 107"/>
              <a:gd name="T4" fmla="*/ 80 w 80"/>
              <a:gd name="T5" fmla="*/ 0 h 107"/>
              <a:gd name="T6" fmla="*/ 71 w 80"/>
              <a:gd name="T7" fmla="*/ 21 h 107"/>
              <a:gd name="T8" fmla="*/ 12 w 80"/>
              <a:gd name="T9" fmla="*/ 107 h 107"/>
              <a:gd name="T10" fmla="*/ 0 w 80"/>
              <a:gd name="T11" fmla="*/ 100 h 107"/>
              <a:gd name="T12" fmla="*/ 1 w 80"/>
              <a:gd name="T13" fmla="*/ 99 h 107"/>
            </a:gdLst>
            <a:ahLst/>
            <a:cxnLst>
              <a:cxn ang="0">
                <a:pos x="T0" y="T1"/>
              </a:cxn>
              <a:cxn ang="0">
                <a:pos x="T2" y="T3"/>
              </a:cxn>
              <a:cxn ang="0">
                <a:pos x="T4" y="T5"/>
              </a:cxn>
              <a:cxn ang="0">
                <a:pos x="T6" y="T7"/>
              </a:cxn>
              <a:cxn ang="0">
                <a:pos x="T8" y="T9"/>
              </a:cxn>
              <a:cxn ang="0">
                <a:pos x="T10" y="T11"/>
              </a:cxn>
              <a:cxn ang="0">
                <a:pos x="T12" y="T13"/>
              </a:cxn>
            </a:cxnLst>
            <a:rect l="0" t="0" r="r" b="b"/>
            <a:pathLst>
              <a:path w="80" h="107">
                <a:moveTo>
                  <a:pt x="1" y="99"/>
                </a:moveTo>
                <a:lnTo>
                  <a:pt x="60" y="13"/>
                </a:lnTo>
                <a:lnTo>
                  <a:pt x="80" y="0"/>
                </a:lnTo>
                <a:lnTo>
                  <a:pt x="71" y="21"/>
                </a:lnTo>
                <a:lnTo>
                  <a:pt x="12" y="107"/>
                </a:lnTo>
                <a:lnTo>
                  <a:pt x="0" y="100"/>
                </a:lnTo>
                <a:lnTo>
                  <a:pt x="1" y="99"/>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7" name="Freeform 97"/>
          <p:cNvSpPr>
            <a:spLocks/>
          </p:cNvSpPr>
          <p:nvPr/>
        </p:nvSpPr>
        <p:spPr bwMode="auto">
          <a:xfrm>
            <a:off x="6488649" y="2355846"/>
            <a:ext cx="11903" cy="23806"/>
          </a:xfrm>
          <a:custGeom>
            <a:avLst/>
            <a:gdLst>
              <a:gd name="T0" fmla="*/ 2 w 7"/>
              <a:gd name="T1" fmla="*/ 3 h 15"/>
              <a:gd name="T2" fmla="*/ 5 w 7"/>
              <a:gd name="T3" fmla="*/ 1 h 15"/>
              <a:gd name="T4" fmla="*/ 7 w 7"/>
              <a:gd name="T5" fmla="*/ 3 h 15"/>
              <a:gd name="T6" fmla="*/ 5 w 7"/>
              <a:gd name="T7" fmla="*/ 13 h 15"/>
              <a:gd name="T8" fmla="*/ 3 w 7"/>
              <a:gd name="T9" fmla="*/ 15 h 15"/>
              <a:gd name="T10" fmla="*/ 1 w 7"/>
              <a:gd name="T11" fmla="*/ 12 h 15"/>
              <a:gd name="T12" fmla="*/ 2 w 7"/>
              <a:gd name="T13" fmla="*/ 3 h 15"/>
            </a:gdLst>
            <a:ahLst/>
            <a:cxnLst>
              <a:cxn ang="0">
                <a:pos x="T0" y="T1"/>
              </a:cxn>
              <a:cxn ang="0">
                <a:pos x="T2" y="T3"/>
              </a:cxn>
              <a:cxn ang="0">
                <a:pos x="T4" y="T5"/>
              </a:cxn>
              <a:cxn ang="0">
                <a:pos x="T6" y="T7"/>
              </a:cxn>
              <a:cxn ang="0">
                <a:pos x="T8" y="T9"/>
              </a:cxn>
              <a:cxn ang="0">
                <a:pos x="T10" y="T11"/>
              </a:cxn>
              <a:cxn ang="0">
                <a:pos x="T12" y="T13"/>
              </a:cxn>
            </a:cxnLst>
            <a:rect l="0" t="0" r="r" b="b"/>
            <a:pathLst>
              <a:path w="7" h="15">
                <a:moveTo>
                  <a:pt x="2" y="3"/>
                </a:moveTo>
                <a:cubicBezTo>
                  <a:pt x="3" y="1"/>
                  <a:pt x="4" y="0"/>
                  <a:pt x="5" y="1"/>
                </a:cubicBezTo>
                <a:cubicBezTo>
                  <a:pt x="6" y="1"/>
                  <a:pt x="7" y="2"/>
                  <a:pt x="7" y="3"/>
                </a:cubicBezTo>
                <a:cubicBezTo>
                  <a:pt x="5" y="13"/>
                  <a:pt x="5" y="13"/>
                  <a:pt x="5" y="13"/>
                </a:cubicBezTo>
                <a:cubicBezTo>
                  <a:pt x="5" y="14"/>
                  <a:pt x="4" y="15"/>
                  <a:pt x="3" y="15"/>
                </a:cubicBezTo>
                <a:cubicBezTo>
                  <a:pt x="1" y="15"/>
                  <a:pt x="0" y="13"/>
                  <a:pt x="1" y="12"/>
                </a:cubicBezTo>
                <a:lnTo>
                  <a:pt x="2" y="3"/>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8" name="Freeform 98"/>
          <p:cNvSpPr>
            <a:spLocks noEditPoints="1"/>
          </p:cNvSpPr>
          <p:nvPr/>
        </p:nvSpPr>
        <p:spPr bwMode="auto">
          <a:xfrm>
            <a:off x="6450559" y="1150057"/>
            <a:ext cx="165454" cy="177357"/>
          </a:xfrm>
          <a:custGeom>
            <a:avLst/>
            <a:gdLst>
              <a:gd name="T0" fmla="*/ 78 w 101"/>
              <a:gd name="T1" fmla="*/ 50 h 109"/>
              <a:gd name="T2" fmla="*/ 76 w 101"/>
              <a:gd name="T3" fmla="*/ 62 h 109"/>
              <a:gd name="T4" fmla="*/ 76 w 101"/>
              <a:gd name="T5" fmla="*/ 73 h 109"/>
              <a:gd name="T6" fmla="*/ 78 w 101"/>
              <a:gd name="T7" fmla="*/ 73 h 109"/>
              <a:gd name="T8" fmla="*/ 86 w 101"/>
              <a:gd name="T9" fmla="*/ 86 h 109"/>
              <a:gd name="T10" fmla="*/ 76 w 101"/>
              <a:gd name="T11" fmla="*/ 79 h 109"/>
              <a:gd name="T12" fmla="*/ 76 w 101"/>
              <a:gd name="T13" fmla="*/ 22 h 109"/>
              <a:gd name="T14" fmla="*/ 86 w 101"/>
              <a:gd name="T15" fmla="*/ 15 h 109"/>
              <a:gd name="T16" fmla="*/ 78 w 101"/>
              <a:gd name="T17" fmla="*/ 27 h 109"/>
              <a:gd name="T18" fmla="*/ 76 w 101"/>
              <a:gd name="T19" fmla="*/ 28 h 109"/>
              <a:gd name="T20" fmla="*/ 99 w 101"/>
              <a:gd name="T21" fmla="*/ 48 h 109"/>
              <a:gd name="T22" fmla="*/ 84 w 101"/>
              <a:gd name="T23" fmla="*/ 50 h 109"/>
              <a:gd name="T24" fmla="*/ 99 w 101"/>
              <a:gd name="T25" fmla="*/ 53 h 109"/>
              <a:gd name="T26" fmla="*/ 99 w 101"/>
              <a:gd name="T27" fmla="*/ 48 h 109"/>
              <a:gd name="T28" fmla="*/ 53 w 101"/>
              <a:gd name="T29" fmla="*/ 109 h 109"/>
              <a:gd name="T30" fmla="*/ 66 w 101"/>
              <a:gd name="T31" fmla="*/ 73 h 109"/>
              <a:gd name="T32" fmla="*/ 76 w 101"/>
              <a:gd name="T33" fmla="*/ 38 h 109"/>
              <a:gd name="T34" fmla="*/ 51 w 101"/>
              <a:gd name="T35" fmla="*/ 28 h 109"/>
              <a:gd name="T36" fmla="*/ 73 w 101"/>
              <a:gd name="T37" fmla="*/ 50 h 109"/>
              <a:gd name="T38" fmla="*/ 62 w 101"/>
              <a:gd name="T39" fmla="*/ 69 h 109"/>
              <a:gd name="T40" fmla="*/ 61 w 101"/>
              <a:gd name="T41" fmla="*/ 84 h 109"/>
              <a:gd name="T42" fmla="*/ 51 w 101"/>
              <a:gd name="T43" fmla="*/ 109 h 109"/>
              <a:gd name="T44" fmla="*/ 76 w 101"/>
              <a:gd name="T45" fmla="*/ 28 h 109"/>
              <a:gd name="T46" fmla="*/ 74 w 101"/>
              <a:gd name="T47" fmla="*/ 23 h 109"/>
              <a:gd name="T48" fmla="*/ 76 w 101"/>
              <a:gd name="T49" fmla="*/ 73 h 109"/>
              <a:gd name="T50" fmla="*/ 74 w 101"/>
              <a:gd name="T51" fmla="*/ 77 h 109"/>
              <a:gd name="T52" fmla="*/ 76 w 101"/>
              <a:gd name="T53" fmla="*/ 73 h 109"/>
              <a:gd name="T54" fmla="*/ 51 w 101"/>
              <a:gd name="T55" fmla="*/ 0 h 109"/>
              <a:gd name="T56" fmla="*/ 53 w 101"/>
              <a:gd name="T57" fmla="*/ 2 h 109"/>
              <a:gd name="T58" fmla="*/ 51 w 101"/>
              <a:gd name="T59" fmla="*/ 17 h 109"/>
              <a:gd name="T60" fmla="*/ 51 w 101"/>
              <a:gd name="T61" fmla="*/ 22 h 109"/>
              <a:gd name="T62" fmla="*/ 26 w 101"/>
              <a:gd name="T63" fmla="*/ 62 h 109"/>
              <a:gd name="T64" fmla="*/ 35 w 101"/>
              <a:gd name="T65" fmla="*/ 95 h 109"/>
              <a:gd name="T66" fmla="*/ 51 w 101"/>
              <a:gd name="T67" fmla="*/ 109 h 109"/>
              <a:gd name="T68" fmla="*/ 41 w 101"/>
              <a:gd name="T69" fmla="*/ 84 h 109"/>
              <a:gd name="T70" fmla="*/ 40 w 101"/>
              <a:gd name="T71" fmla="*/ 69 h 109"/>
              <a:gd name="T72" fmla="*/ 35 w 101"/>
              <a:gd name="T73" fmla="*/ 35 h 109"/>
              <a:gd name="T74" fmla="*/ 51 w 101"/>
              <a:gd name="T75" fmla="*/ 22 h 109"/>
              <a:gd name="T76" fmla="*/ 51 w 101"/>
              <a:gd name="T77" fmla="*/ 17 h 109"/>
              <a:gd name="T78" fmla="*/ 48 w 101"/>
              <a:gd name="T79" fmla="*/ 2 h 109"/>
              <a:gd name="T80" fmla="*/ 26 w 101"/>
              <a:gd name="T81" fmla="*/ 79 h 109"/>
              <a:gd name="T82" fmla="*/ 28 w 101"/>
              <a:gd name="T83" fmla="*/ 73 h 109"/>
              <a:gd name="T84" fmla="*/ 26 w 101"/>
              <a:gd name="T85" fmla="*/ 79 h 109"/>
              <a:gd name="T86" fmla="*/ 26 w 101"/>
              <a:gd name="T87" fmla="*/ 21 h 109"/>
              <a:gd name="T88" fmla="*/ 28 w 101"/>
              <a:gd name="T89" fmla="*/ 27 h 109"/>
              <a:gd name="T90" fmla="*/ 26 w 101"/>
              <a:gd name="T91" fmla="*/ 38 h 109"/>
              <a:gd name="T92" fmla="*/ 26 w 101"/>
              <a:gd name="T93" fmla="*/ 62 h 109"/>
              <a:gd name="T94" fmla="*/ 26 w 101"/>
              <a:gd name="T95" fmla="*/ 21 h 109"/>
              <a:gd name="T96" fmla="*/ 24 w 101"/>
              <a:gd name="T97" fmla="*/ 27 h 109"/>
              <a:gd name="T98" fmla="*/ 15 w 101"/>
              <a:gd name="T99" fmla="*/ 18 h 109"/>
              <a:gd name="T100" fmla="*/ 19 w 101"/>
              <a:gd name="T101" fmla="*/ 15 h 109"/>
              <a:gd name="T102" fmla="*/ 26 w 101"/>
              <a:gd name="T103" fmla="*/ 73 h 109"/>
              <a:gd name="T104" fmla="*/ 19 w 101"/>
              <a:gd name="T105" fmla="*/ 86 h 109"/>
              <a:gd name="T106" fmla="*/ 15 w 101"/>
              <a:gd name="T107" fmla="*/ 82 h 109"/>
              <a:gd name="T108" fmla="*/ 24 w 101"/>
              <a:gd name="T109" fmla="*/ 73 h 109"/>
              <a:gd name="T110" fmla="*/ 18 w 101"/>
              <a:gd name="T111" fmla="*/ 50 h 109"/>
              <a:gd name="T112" fmla="*/ 15 w 101"/>
              <a:gd name="T113" fmla="*/ 48 h 109"/>
              <a:gd name="T114" fmla="*/ 0 w 101"/>
              <a:gd name="T115" fmla="*/ 50 h 109"/>
              <a:gd name="T116" fmla="*/ 15 w 101"/>
              <a:gd name="T117" fmla="*/ 5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09">
                <a:moveTo>
                  <a:pt x="76" y="62"/>
                </a:moveTo>
                <a:cubicBezTo>
                  <a:pt x="78" y="58"/>
                  <a:pt x="78" y="54"/>
                  <a:pt x="78" y="50"/>
                </a:cubicBezTo>
                <a:cubicBezTo>
                  <a:pt x="78" y="46"/>
                  <a:pt x="78" y="42"/>
                  <a:pt x="76" y="38"/>
                </a:cubicBezTo>
                <a:cubicBezTo>
                  <a:pt x="76" y="62"/>
                  <a:pt x="76" y="62"/>
                  <a:pt x="76" y="62"/>
                </a:cubicBezTo>
                <a:close/>
                <a:moveTo>
                  <a:pt x="76" y="79"/>
                </a:moveTo>
                <a:cubicBezTo>
                  <a:pt x="76" y="73"/>
                  <a:pt x="76" y="73"/>
                  <a:pt x="76" y="73"/>
                </a:cubicBezTo>
                <a:cubicBezTo>
                  <a:pt x="77" y="73"/>
                  <a:pt x="77" y="73"/>
                  <a:pt x="78" y="73"/>
                </a:cubicBezTo>
                <a:cubicBezTo>
                  <a:pt x="78" y="73"/>
                  <a:pt x="78" y="73"/>
                  <a:pt x="78" y="73"/>
                </a:cubicBezTo>
                <a:cubicBezTo>
                  <a:pt x="86" y="82"/>
                  <a:pt x="86" y="82"/>
                  <a:pt x="86" y="82"/>
                </a:cubicBezTo>
                <a:cubicBezTo>
                  <a:pt x="87" y="83"/>
                  <a:pt x="87" y="85"/>
                  <a:pt x="86" y="86"/>
                </a:cubicBezTo>
                <a:cubicBezTo>
                  <a:pt x="85" y="87"/>
                  <a:pt x="84" y="87"/>
                  <a:pt x="83" y="86"/>
                </a:cubicBezTo>
                <a:cubicBezTo>
                  <a:pt x="76" y="79"/>
                  <a:pt x="76" y="79"/>
                  <a:pt x="76" y="79"/>
                </a:cubicBezTo>
                <a:close/>
                <a:moveTo>
                  <a:pt x="76" y="28"/>
                </a:moveTo>
                <a:cubicBezTo>
                  <a:pt x="76" y="22"/>
                  <a:pt x="76" y="22"/>
                  <a:pt x="76" y="22"/>
                </a:cubicBezTo>
                <a:cubicBezTo>
                  <a:pt x="83" y="15"/>
                  <a:pt x="83" y="15"/>
                  <a:pt x="83" y="15"/>
                </a:cubicBezTo>
                <a:cubicBezTo>
                  <a:pt x="84" y="14"/>
                  <a:pt x="85" y="14"/>
                  <a:pt x="86" y="15"/>
                </a:cubicBezTo>
                <a:cubicBezTo>
                  <a:pt x="87" y="16"/>
                  <a:pt x="87" y="17"/>
                  <a:pt x="86" y="18"/>
                </a:cubicBezTo>
                <a:cubicBezTo>
                  <a:pt x="78" y="27"/>
                  <a:pt x="78" y="27"/>
                  <a:pt x="78" y="27"/>
                </a:cubicBezTo>
                <a:cubicBezTo>
                  <a:pt x="78" y="27"/>
                  <a:pt x="78" y="27"/>
                  <a:pt x="78" y="27"/>
                </a:cubicBezTo>
                <a:cubicBezTo>
                  <a:pt x="77" y="28"/>
                  <a:pt x="77" y="28"/>
                  <a:pt x="76" y="28"/>
                </a:cubicBezTo>
                <a:close/>
                <a:moveTo>
                  <a:pt x="99" y="48"/>
                </a:moveTo>
                <a:cubicBezTo>
                  <a:pt x="99" y="48"/>
                  <a:pt x="99" y="48"/>
                  <a:pt x="99" y="48"/>
                </a:cubicBezTo>
                <a:cubicBezTo>
                  <a:pt x="86" y="48"/>
                  <a:pt x="86" y="48"/>
                  <a:pt x="86" y="48"/>
                </a:cubicBezTo>
                <a:cubicBezTo>
                  <a:pt x="85" y="48"/>
                  <a:pt x="84" y="49"/>
                  <a:pt x="84" y="50"/>
                </a:cubicBezTo>
                <a:cubicBezTo>
                  <a:pt x="84" y="52"/>
                  <a:pt x="85" y="53"/>
                  <a:pt x="86" y="53"/>
                </a:cubicBezTo>
                <a:cubicBezTo>
                  <a:pt x="99" y="53"/>
                  <a:pt x="99" y="53"/>
                  <a:pt x="99" y="53"/>
                </a:cubicBezTo>
                <a:cubicBezTo>
                  <a:pt x="100" y="53"/>
                  <a:pt x="101" y="52"/>
                  <a:pt x="101" y="50"/>
                </a:cubicBezTo>
                <a:cubicBezTo>
                  <a:pt x="101" y="49"/>
                  <a:pt x="100" y="48"/>
                  <a:pt x="99" y="48"/>
                </a:cubicBezTo>
                <a:close/>
                <a:moveTo>
                  <a:pt x="51" y="109"/>
                </a:moveTo>
                <a:cubicBezTo>
                  <a:pt x="53" y="109"/>
                  <a:pt x="53" y="109"/>
                  <a:pt x="53" y="109"/>
                </a:cubicBezTo>
                <a:cubicBezTo>
                  <a:pt x="60" y="109"/>
                  <a:pt x="66" y="103"/>
                  <a:pt x="66" y="95"/>
                </a:cubicBezTo>
                <a:cubicBezTo>
                  <a:pt x="66" y="73"/>
                  <a:pt x="66" y="73"/>
                  <a:pt x="66" y="73"/>
                </a:cubicBezTo>
                <a:cubicBezTo>
                  <a:pt x="70" y="70"/>
                  <a:pt x="74" y="67"/>
                  <a:pt x="76" y="62"/>
                </a:cubicBezTo>
                <a:cubicBezTo>
                  <a:pt x="76" y="38"/>
                  <a:pt x="76" y="38"/>
                  <a:pt x="76" y="38"/>
                </a:cubicBezTo>
                <a:cubicBezTo>
                  <a:pt x="71" y="29"/>
                  <a:pt x="62" y="22"/>
                  <a:pt x="51" y="22"/>
                </a:cubicBezTo>
                <a:cubicBezTo>
                  <a:pt x="51" y="28"/>
                  <a:pt x="51" y="28"/>
                  <a:pt x="51" y="28"/>
                </a:cubicBezTo>
                <a:cubicBezTo>
                  <a:pt x="57" y="28"/>
                  <a:pt x="62" y="31"/>
                  <a:pt x="66" y="35"/>
                </a:cubicBezTo>
                <a:cubicBezTo>
                  <a:pt x="70" y="39"/>
                  <a:pt x="73" y="44"/>
                  <a:pt x="73" y="50"/>
                </a:cubicBezTo>
                <a:cubicBezTo>
                  <a:pt x="73" y="58"/>
                  <a:pt x="68" y="65"/>
                  <a:pt x="62" y="69"/>
                </a:cubicBezTo>
                <a:cubicBezTo>
                  <a:pt x="62" y="69"/>
                  <a:pt x="62" y="69"/>
                  <a:pt x="62" y="69"/>
                </a:cubicBezTo>
                <a:cubicBezTo>
                  <a:pt x="61" y="70"/>
                  <a:pt x="61" y="71"/>
                  <a:pt x="61" y="72"/>
                </a:cubicBezTo>
                <a:cubicBezTo>
                  <a:pt x="61" y="84"/>
                  <a:pt x="61" y="84"/>
                  <a:pt x="61" y="84"/>
                </a:cubicBezTo>
                <a:cubicBezTo>
                  <a:pt x="51" y="84"/>
                  <a:pt x="51" y="84"/>
                  <a:pt x="51" y="84"/>
                </a:cubicBezTo>
                <a:cubicBezTo>
                  <a:pt x="51" y="109"/>
                  <a:pt x="51" y="109"/>
                  <a:pt x="51" y="109"/>
                </a:cubicBezTo>
                <a:close/>
                <a:moveTo>
                  <a:pt x="76" y="22"/>
                </a:moveTo>
                <a:cubicBezTo>
                  <a:pt x="76" y="28"/>
                  <a:pt x="76" y="28"/>
                  <a:pt x="76" y="28"/>
                </a:cubicBezTo>
                <a:cubicBezTo>
                  <a:pt x="75" y="28"/>
                  <a:pt x="75" y="28"/>
                  <a:pt x="74" y="27"/>
                </a:cubicBezTo>
                <a:cubicBezTo>
                  <a:pt x="73" y="26"/>
                  <a:pt x="73" y="24"/>
                  <a:pt x="74" y="23"/>
                </a:cubicBezTo>
                <a:cubicBezTo>
                  <a:pt x="76" y="22"/>
                  <a:pt x="76" y="22"/>
                  <a:pt x="76" y="22"/>
                </a:cubicBezTo>
                <a:close/>
                <a:moveTo>
                  <a:pt x="76" y="73"/>
                </a:moveTo>
                <a:cubicBezTo>
                  <a:pt x="76" y="79"/>
                  <a:pt x="76" y="79"/>
                  <a:pt x="76" y="79"/>
                </a:cubicBezTo>
                <a:cubicBezTo>
                  <a:pt x="74" y="77"/>
                  <a:pt x="74" y="77"/>
                  <a:pt x="74" y="77"/>
                </a:cubicBezTo>
                <a:cubicBezTo>
                  <a:pt x="73" y="76"/>
                  <a:pt x="73" y="74"/>
                  <a:pt x="74" y="73"/>
                </a:cubicBezTo>
                <a:cubicBezTo>
                  <a:pt x="75" y="73"/>
                  <a:pt x="75" y="73"/>
                  <a:pt x="76" y="73"/>
                </a:cubicBezTo>
                <a:close/>
                <a:moveTo>
                  <a:pt x="51" y="17"/>
                </a:moveTo>
                <a:cubicBezTo>
                  <a:pt x="51" y="0"/>
                  <a:pt x="51" y="0"/>
                  <a:pt x="51" y="0"/>
                </a:cubicBezTo>
                <a:cubicBezTo>
                  <a:pt x="51" y="0"/>
                  <a:pt x="51" y="0"/>
                  <a:pt x="51" y="0"/>
                </a:cubicBezTo>
                <a:cubicBezTo>
                  <a:pt x="52" y="0"/>
                  <a:pt x="53" y="1"/>
                  <a:pt x="53" y="2"/>
                </a:cubicBezTo>
                <a:cubicBezTo>
                  <a:pt x="53" y="15"/>
                  <a:pt x="53" y="15"/>
                  <a:pt x="53" y="15"/>
                </a:cubicBezTo>
                <a:cubicBezTo>
                  <a:pt x="53" y="16"/>
                  <a:pt x="52" y="17"/>
                  <a:pt x="51" y="17"/>
                </a:cubicBezTo>
                <a:cubicBezTo>
                  <a:pt x="51" y="17"/>
                  <a:pt x="51" y="17"/>
                  <a:pt x="51" y="17"/>
                </a:cubicBezTo>
                <a:close/>
                <a:moveTo>
                  <a:pt x="51" y="22"/>
                </a:moveTo>
                <a:cubicBezTo>
                  <a:pt x="40" y="22"/>
                  <a:pt x="30" y="29"/>
                  <a:pt x="26" y="38"/>
                </a:cubicBezTo>
                <a:cubicBezTo>
                  <a:pt x="26" y="62"/>
                  <a:pt x="26" y="62"/>
                  <a:pt x="26" y="62"/>
                </a:cubicBezTo>
                <a:cubicBezTo>
                  <a:pt x="28" y="67"/>
                  <a:pt x="31" y="71"/>
                  <a:pt x="35" y="74"/>
                </a:cubicBezTo>
                <a:cubicBezTo>
                  <a:pt x="35" y="95"/>
                  <a:pt x="35" y="95"/>
                  <a:pt x="35" y="95"/>
                </a:cubicBezTo>
                <a:cubicBezTo>
                  <a:pt x="35" y="103"/>
                  <a:pt x="42" y="109"/>
                  <a:pt x="49" y="109"/>
                </a:cubicBezTo>
                <a:cubicBezTo>
                  <a:pt x="51" y="109"/>
                  <a:pt x="51" y="109"/>
                  <a:pt x="51" y="109"/>
                </a:cubicBezTo>
                <a:cubicBezTo>
                  <a:pt x="51" y="84"/>
                  <a:pt x="51" y="84"/>
                  <a:pt x="51" y="84"/>
                </a:cubicBezTo>
                <a:cubicBezTo>
                  <a:pt x="41" y="84"/>
                  <a:pt x="41" y="84"/>
                  <a:pt x="41" y="84"/>
                </a:cubicBezTo>
                <a:cubicBezTo>
                  <a:pt x="41" y="72"/>
                  <a:pt x="41" y="72"/>
                  <a:pt x="41" y="72"/>
                </a:cubicBezTo>
                <a:cubicBezTo>
                  <a:pt x="41" y="71"/>
                  <a:pt x="41" y="70"/>
                  <a:pt x="40" y="69"/>
                </a:cubicBezTo>
                <a:cubicBezTo>
                  <a:pt x="33" y="66"/>
                  <a:pt x="28" y="58"/>
                  <a:pt x="28" y="50"/>
                </a:cubicBezTo>
                <a:cubicBezTo>
                  <a:pt x="28" y="44"/>
                  <a:pt x="31" y="39"/>
                  <a:pt x="35" y="35"/>
                </a:cubicBezTo>
                <a:cubicBezTo>
                  <a:pt x="39" y="31"/>
                  <a:pt x="44" y="28"/>
                  <a:pt x="51" y="28"/>
                </a:cubicBezTo>
                <a:cubicBezTo>
                  <a:pt x="51" y="22"/>
                  <a:pt x="51" y="22"/>
                  <a:pt x="51" y="22"/>
                </a:cubicBezTo>
                <a:close/>
                <a:moveTo>
                  <a:pt x="51" y="0"/>
                </a:moveTo>
                <a:cubicBezTo>
                  <a:pt x="51" y="17"/>
                  <a:pt x="51" y="17"/>
                  <a:pt x="51" y="17"/>
                </a:cubicBezTo>
                <a:cubicBezTo>
                  <a:pt x="49" y="17"/>
                  <a:pt x="48" y="16"/>
                  <a:pt x="48" y="15"/>
                </a:cubicBezTo>
                <a:cubicBezTo>
                  <a:pt x="48" y="2"/>
                  <a:pt x="48" y="2"/>
                  <a:pt x="48" y="2"/>
                </a:cubicBezTo>
                <a:cubicBezTo>
                  <a:pt x="48" y="1"/>
                  <a:pt x="49" y="0"/>
                  <a:pt x="51" y="0"/>
                </a:cubicBezTo>
                <a:close/>
                <a:moveTo>
                  <a:pt x="26" y="79"/>
                </a:moveTo>
                <a:cubicBezTo>
                  <a:pt x="26" y="73"/>
                  <a:pt x="26" y="73"/>
                  <a:pt x="26" y="73"/>
                </a:cubicBezTo>
                <a:cubicBezTo>
                  <a:pt x="26" y="73"/>
                  <a:pt x="27" y="73"/>
                  <a:pt x="28" y="73"/>
                </a:cubicBezTo>
                <a:cubicBezTo>
                  <a:pt x="29" y="74"/>
                  <a:pt x="29" y="76"/>
                  <a:pt x="28" y="77"/>
                </a:cubicBezTo>
                <a:cubicBezTo>
                  <a:pt x="26" y="79"/>
                  <a:pt x="26" y="79"/>
                  <a:pt x="26" y="79"/>
                </a:cubicBezTo>
                <a:close/>
                <a:moveTo>
                  <a:pt x="26" y="28"/>
                </a:moveTo>
                <a:cubicBezTo>
                  <a:pt x="26" y="21"/>
                  <a:pt x="26" y="21"/>
                  <a:pt x="26" y="21"/>
                </a:cubicBezTo>
                <a:cubicBezTo>
                  <a:pt x="28" y="23"/>
                  <a:pt x="28" y="23"/>
                  <a:pt x="28" y="23"/>
                </a:cubicBezTo>
                <a:cubicBezTo>
                  <a:pt x="29" y="24"/>
                  <a:pt x="29" y="26"/>
                  <a:pt x="28" y="27"/>
                </a:cubicBezTo>
                <a:cubicBezTo>
                  <a:pt x="27" y="28"/>
                  <a:pt x="26" y="28"/>
                  <a:pt x="26" y="28"/>
                </a:cubicBezTo>
                <a:close/>
                <a:moveTo>
                  <a:pt x="26" y="38"/>
                </a:moveTo>
                <a:cubicBezTo>
                  <a:pt x="24" y="42"/>
                  <a:pt x="23" y="46"/>
                  <a:pt x="23" y="50"/>
                </a:cubicBezTo>
                <a:cubicBezTo>
                  <a:pt x="23" y="55"/>
                  <a:pt x="24" y="59"/>
                  <a:pt x="26" y="62"/>
                </a:cubicBezTo>
                <a:cubicBezTo>
                  <a:pt x="26" y="38"/>
                  <a:pt x="26" y="38"/>
                  <a:pt x="26" y="38"/>
                </a:cubicBezTo>
                <a:close/>
                <a:moveTo>
                  <a:pt x="26" y="21"/>
                </a:moveTo>
                <a:cubicBezTo>
                  <a:pt x="26" y="28"/>
                  <a:pt x="26" y="28"/>
                  <a:pt x="26" y="28"/>
                </a:cubicBezTo>
                <a:cubicBezTo>
                  <a:pt x="25" y="28"/>
                  <a:pt x="24" y="27"/>
                  <a:pt x="24" y="27"/>
                </a:cubicBezTo>
                <a:cubicBezTo>
                  <a:pt x="24" y="27"/>
                  <a:pt x="24" y="27"/>
                  <a:pt x="24" y="27"/>
                </a:cubicBezTo>
                <a:cubicBezTo>
                  <a:pt x="15" y="18"/>
                  <a:pt x="15" y="18"/>
                  <a:pt x="15" y="18"/>
                </a:cubicBezTo>
                <a:cubicBezTo>
                  <a:pt x="14" y="17"/>
                  <a:pt x="14" y="16"/>
                  <a:pt x="15" y="15"/>
                </a:cubicBezTo>
                <a:cubicBezTo>
                  <a:pt x="16" y="14"/>
                  <a:pt x="18" y="14"/>
                  <a:pt x="19" y="15"/>
                </a:cubicBezTo>
                <a:cubicBezTo>
                  <a:pt x="26" y="21"/>
                  <a:pt x="26" y="21"/>
                  <a:pt x="26" y="21"/>
                </a:cubicBezTo>
                <a:close/>
                <a:moveTo>
                  <a:pt x="26" y="73"/>
                </a:moveTo>
                <a:cubicBezTo>
                  <a:pt x="26" y="79"/>
                  <a:pt x="26" y="79"/>
                  <a:pt x="26" y="79"/>
                </a:cubicBezTo>
                <a:cubicBezTo>
                  <a:pt x="19" y="86"/>
                  <a:pt x="19" y="86"/>
                  <a:pt x="19" y="86"/>
                </a:cubicBezTo>
                <a:cubicBezTo>
                  <a:pt x="18" y="87"/>
                  <a:pt x="16" y="87"/>
                  <a:pt x="15" y="86"/>
                </a:cubicBezTo>
                <a:cubicBezTo>
                  <a:pt x="14" y="85"/>
                  <a:pt x="14" y="83"/>
                  <a:pt x="15" y="82"/>
                </a:cubicBezTo>
                <a:cubicBezTo>
                  <a:pt x="24" y="73"/>
                  <a:pt x="24" y="73"/>
                  <a:pt x="24" y="73"/>
                </a:cubicBezTo>
                <a:cubicBezTo>
                  <a:pt x="24" y="73"/>
                  <a:pt x="24" y="73"/>
                  <a:pt x="24" y="73"/>
                </a:cubicBezTo>
                <a:cubicBezTo>
                  <a:pt x="24" y="73"/>
                  <a:pt x="25" y="73"/>
                  <a:pt x="26" y="73"/>
                </a:cubicBezTo>
                <a:close/>
                <a:moveTo>
                  <a:pt x="18" y="50"/>
                </a:moveTo>
                <a:cubicBezTo>
                  <a:pt x="18" y="50"/>
                  <a:pt x="18" y="50"/>
                  <a:pt x="18" y="50"/>
                </a:cubicBezTo>
                <a:cubicBezTo>
                  <a:pt x="18" y="49"/>
                  <a:pt x="17" y="48"/>
                  <a:pt x="15" y="48"/>
                </a:cubicBezTo>
                <a:cubicBezTo>
                  <a:pt x="3" y="48"/>
                  <a:pt x="3" y="48"/>
                  <a:pt x="3" y="48"/>
                </a:cubicBezTo>
                <a:cubicBezTo>
                  <a:pt x="2" y="48"/>
                  <a:pt x="0" y="49"/>
                  <a:pt x="0" y="50"/>
                </a:cubicBezTo>
                <a:cubicBezTo>
                  <a:pt x="0" y="52"/>
                  <a:pt x="2" y="53"/>
                  <a:pt x="3" y="53"/>
                </a:cubicBezTo>
                <a:cubicBezTo>
                  <a:pt x="15" y="53"/>
                  <a:pt x="15" y="53"/>
                  <a:pt x="15" y="53"/>
                </a:cubicBezTo>
                <a:cubicBezTo>
                  <a:pt x="17" y="53"/>
                  <a:pt x="18" y="52"/>
                  <a:pt x="18" y="50"/>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9" name="矩形 108"/>
          <p:cNvSpPr/>
          <p:nvPr/>
        </p:nvSpPr>
        <p:spPr>
          <a:xfrm>
            <a:off x="785786" y="857238"/>
            <a:ext cx="2646878" cy="461665"/>
          </a:xfrm>
          <a:prstGeom prst="rect">
            <a:avLst/>
          </a:prstGeom>
        </p:spPr>
        <p:txBody>
          <a:bodyPr wrap="none">
            <a:spAutoFit/>
          </a:bodyPr>
          <a:lstStyle/>
          <a:p>
            <a:r>
              <a:rPr lang="zh-CN" altLang="en-US" sz="2400" b="1" dirty="0" smtClean="0">
                <a:latin typeface="+mn-ea"/>
                <a:ea typeface="+mn-ea"/>
              </a:rPr>
              <a:t>九、发票开具问题</a:t>
            </a:r>
          </a:p>
        </p:txBody>
      </p:sp>
      <p:sp>
        <p:nvSpPr>
          <p:cNvPr id="110" name="矩形 109"/>
          <p:cNvSpPr/>
          <p:nvPr/>
        </p:nvSpPr>
        <p:spPr>
          <a:xfrm>
            <a:off x="642910" y="857238"/>
            <a:ext cx="7286676" cy="3000821"/>
          </a:xfrm>
          <a:prstGeom prst="rect">
            <a:avLst/>
          </a:prstGeom>
        </p:spPr>
        <p:txBody>
          <a:bodyPr wrap="square">
            <a:spAutoFit/>
          </a:bodyPr>
          <a:lstStyle/>
          <a:p>
            <a:pPr>
              <a:lnSpc>
                <a:spcPct val="150000"/>
              </a:lnSpc>
            </a:pPr>
            <a:endParaRPr lang="en-US" altLang="zh-CN" sz="1800" dirty="0" smtClean="0">
              <a:latin typeface="+mn-ea"/>
              <a:ea typeface="+mn-ea"/>
            </a:endParaRPr>
          </a:p>
          <a:p>
            <a:pPr>
              <a:lnSpc>
                <a:spcPct val="150000"/>
              </a:lnSpc>
              <a:buFont typeface="Wingdings" pitchFamily="2" charset="2"/>
              <a:buChar char="Ø"/>
            </a:pPr>
            <a:r>
              <a:rPr lang="zh-CN" altLang="en-US" sz="1800" b="1" dirty="0" smtClean="0">
                <a:solidFill>
                  <a:srgbClr val="FF0000"/>
                </a:solidFill>
                <a:latin typeface="+mn-ea"/>
                <a:ea typeface="+mn-ea"/>
              </a:rPr>
              <a:t>公告明确：</a:t>
            </a:r>
            <a:r>
              <a:rPr lang="zh-CN" altLang="en-US" sz="1800" dirty="0" smtClean="0">
                <a:latin typeface="+mn-ea"/>
                <a:ea typeface="+mn-ea"/>
              </a:rPr>
              <a:t>已经使用增值税发票管理系统开具发票的小规模纳税人，在免税标准调整后，月销售额未超过</a:t>
            </a:r>
            <a:r>
              <a:rPr lang="en-US" altLang="en-US" sz="1800" dirty="0" smtClean="0">
                <a:latin typeface="+mn-ea"/>
                <a:ea typeface="+mn-ea"/>
              </a:rPr>
              <a:t>10</a:t>
            </a:r>
            <a:r>
              <a:rPr lang="zh-CN" altLang="en-US" sz="1800" dirty="0" smtClean="0">
                <a:latin typeface="+mn-ea"/>
                <a:ea typeface="+mn-ea"/>
              </a:rPr>
              <a:t>万元的，可以继续使用现有税控设备开具发票。如果小规模纳税人已经自行开具增值税专用发票，同样可以使用现有税控设备继续开具，并就开具增值税专用发票的销售额计算缴纳增值税。</a:t>
            </a:r>
            <a:endParaRPr lang="en-US" altLang="zh-CN" sz="1800" dirty="0" smtClean="0">
              <a:latin typeface="+mn-ea"/>
              <a:ea typeface="+mn-ea"/>
            </a:endParaRPr>
          </a:p>
          <a:p>
            <a:pPr>
              <a:lnSpc>
                <a:spcPct val="150000"/>
              </a:lnSpc>
            </a:pPr>
            <a:endParaRPr lang="en-US" altLang="zh-CN" sz="1800" dirty="0" smtClean="0">
              <a:latin typeface="+mn-ea"/>
              <a:ea typeface="+mn-ea"/>
            </a:endParaRPr>
          </a:p>
        </p:txBody>
      </p:sp>
    </p:spTree>
    <p:extLst>
      <p:ext uri="{BB962C8B-B14F-4D97-AF65-F5344CB8AC3E}">
        <p14:creationId xmlns:p14="http://schemas.microsoft.com/office/powerpoint/2010/main" xmlns="" val="1187729632"/>
      </p:ext>
    </p:extLst>
  </p:cSld>
  <p:clrMapOvr>
    <a:masterClrMapping/>
  </p:clrMapOvr>
  <mc:AlternateContent xmlns:mc="http://schemas.openxmlformats.org/markup-compatibility/2006">
    <mc:Choice xmlns:p14="http://schemas.microsoft.com/office/powerpoint/2010/main" xmlns="" Requires="p14">
      <p:transition spd="slow" p14:dur="1400" advTm="0">
        <p14:doors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Effect transition="in" filter="barn(inVertical)">
                                      <p:cBhvr>
                                        <p:cTn id="19" dur="500"/>
                                        <p:tgtEl>
                                          <p:spTgt spid="8"/>
                                        </p:tgtEl>
                                      </p:cBhvr>
                                    </p:animEffect>
                                  </p:childTnLst>
                                </p:cTn>
                              </p:par>
                              <p:par>
                                <p:cTn id="20" presetID="16" presetClass="entr" presetSubtype="21" fill="hold" grpId="0" nodeType="withEffect">
                                  <p:stCondLst>
                                    <p:cond delay="0"/>
                                  </p:stCondLst>
                                  <p:iterate type="lt">
                                    <p:tmPct val="10000"/>
                                  </p:iterate>
                                  <p:childTnLst>
                                    <p:set>
                                      <p:cBhvr>
                                        <p:cTn id="21" dur="1" fill="hold">
                                          <p:stCondLst>
                                            <p:cond delay="0"/>
                                          </p:stCondLst>
                                        </p:cTn>
                                        <p:tgtEl>
                                          <p:spTgt spid="9"/>
                                        </p:tgtEl>
                                        <p:attrNameLst>
                                          <p:attrName>style.visibility</p:attrName>
                                        </p:attrNameLst>
                                      </p:cBhvr>
                                      <p:to>
                                        <p:strVal val="visible"/>
                                      </p:to>
                                    </p:set>
                                    <p:animEffect transition="in" filter="barn(inVertical)">
                                      <p:cBhvr>
                                        <p:cTn id="22" dur="500"/>
                                        <p:tgtEl>
                                          <p:spTgt spid="9"/>
                                        </p:tgtEl>
                                      </p:cBhvr>
                                    </p:animEffect>
                                  </p:childTnLst>
                                </p:cTn>
                              </p:par>
                            </p:childTnLst>
                          </p:cTn>
                        </p:par>
                        <p:par>
                          <p:cTn id="23" fill="hold">
                            <p:stCondLst>
                              <p:cond delay="800"/>
                            </p:stCondLst>
                            <p:childTnLst>
                              <p:par>
                                <p:cTn id="24" presetID="2" presetClass="entr" presetSubtype="4"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500" fill="hold"/>
                                        <p:tgtEl>
                                          <p:spTgt spid="12"/>
                                        </p:tgtEl>
                                        <p:attrNameLst>
                                          <p:attrName>ppt_x</p:attrName>
                                        </p:attrNameLst>
                                      </p:cBhvr>
                                      <p:tavLst>
                                        <p:tav tm="0">
                                          <p:val>
                                            <p:strVal val="#ppt_x"/>
                                          </p:val>
                                        </p:tav>
                                        <p:tav tm="100000">
                                          <p:val>
                                            <p:strVal val="#ppt_x"/>
                                          </p:val>
                                        </p:tav>
                                      </p:tavLst>
                                    </p:anim>
                                    <p:anim calcmode="lin" valueType="num">
                                      <p:cBhvr additive="base">
                                        <p:cTn id="27" dur="500" fill="hold"/>
                                        <p:tgtEl>
                                          <p:spTgt spid="12"/>
                                        </p:tgtEl>
                                        <p:attrNameLst>
                                          <p:attrName>ppt_y</p:attrName>
                                        </p:attrNameLst>
                                      </p:cBhvr>
                                      <p:tavLst>
                                        <p:tav tm="0">
                                          <p:val>
                                            <p:strVal val="1+#ppt_h/2"/>
                                          </p:val>
                                        </p:tav>
                                        <p:tav tm="100000">
                                          <p:val>
                                            <p:strVal val="#ppt_y"/>
                                          </p:val>
                                        </p:tav>
                                      </p:tavLst>
                                    </p:anim>
                                  </p:childTnLst>
                                </p:cTn>
                              </p:par>
                            </p:childTnLst>
                          </p:cTn>
                        </p:par>
                        <p:par>
                          <p:cTn id="28" fill="hold">
                            <p:stCondLst>
                              <p:cond delay="1300"/>
                            </p:stCondLst>
                            <p:childTnLst>
                              <p:par>
                                <p:cTn id="29" presetID="2" presetClass="entr" presetSubtype="4"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par>
                          <p:cTn id="33" fill="hold">
                            <p:stCondLst>
                              <p:cond delay="1800"/>
                            </p:stCondLst>
                            <p:childTnLst>
                              <p:par>
                                <p:cTn id="34" presetID="2" presetClass="entr" presetSubtype="4"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additive="base">
                                        <p:cTn id="36" dur="500" fill="hold"/>
                                        <p:tgtEl>
                                          <p:spTgt spid="11"/>
                                        </p:tgtEl>
                                        <p:attrNameLst>
                                          <p:attrName>ppt_x</p:attrName>
                                        </p:attrNameLst>
                                      </p:cBhvr>
                                      <p:tavLst>
                                        <p:tav tm="0">
                                          <p:val>
                                            <p:strVal val="#ppt_x"/>
                                          </p:val>
                                        </p:tav>
                                        <p:tav tm="100000">
                                          <p:val>
                                            <p:strVal val="#ppt_x"/>
                                          </p:val>
                                        </p:tav>
                                      </p:tavLst>
                                    </p:anim>
                                    <p:anim calcmode="lin" valueType="num">
                                      <p:cBhvr additive="base">
                                        <p:cTn id="37" dur="500" fill="hold"/>
                                        <p:tgtEl>
                                          <p:spTgt spid="11"/>
                                        </p:tgtEl>
                                        <p:attrNameLst>
                                          <p:attrName>ppt_y</p:attrName>
                                        </p:attrNameLst>
                                      </p:cBhvr>
                                      <p:tavLst>
                                        <p:tav tm="0">
                                          <p:val>
                                            <p:strVal val="1+#ppt_h/2"/>
                                          </p:val>
                                        </p:tav>
                                        <p:tav tm="100000">
                                          <p:val>
                                            <p:strVal val="#ppt_y"/>
                                          </p:val>
                                        </p:tav>
                                      </p:tavLst>
                                    </p:anim>
                                  </p:childTnLst>
                                </p:cTn>
                              </p:par>
                            </p:childTnLst>
                          </p:cTn>
                        </p:par>
                        <p:par>
                          <p:cTn id="38" fill="hold">
                            <p:stCondLst>
                              <p:cond delay="2300"/>
                            </p:stCondLst>
                            <p:childTnLst>
                              <p:par>
                                <p:cTn id="39" presetID="2" presetClass="entr" presetSubtype="2"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500" fill="hold"/>
                                        <p:tgtEl>
                                          <p:spTgt spid="13"/>
                                        </p:tgtEl>
                                        <p:attrNameLst>
                                          <p:attrName>ppt_x</p:attrName>
                                        </p:attrNameLst>
                                      </p:cBhvr>
                                      <p:tavLst>
                                        <p:tav tm="0">
                                          <p:val>
                                            <p:strVal val="1+#ppt_w/2"/>
                                          </p:val>
                                        </p:tav>
                                        <p:tav tm="100000">
                                          <p:val>
                                            <p:strVal val="#ppt_x"/>
                                          </p:val>
                                        </p:tav>
                                      </p:tavLst>
                                    </p:anim>
                                    <p:anim calcmode="lin" valueType="num">
                                      <p:cBhvr additive="base">
                                        <p:cTn id="42" dur="500" fill="hold"/>
                                        <p:tgtEl>
                                          <p:spTgt spid="13"/>
                                        </p:tgtEl>
                                        <p:attrNameLst>
                                          <p:attrName>ppt_y</p:attrName>
                                        </p:attrNameLst>
                                      </p:cBhvr>
                                      <p:tavLst>
                                        <p:tav tm="0">
                                          <p:val>
                                            <p:strVal val="#ppt_y"/>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additive="base">
                                        <p:cTn id="45" dur="500" fill="hold"/>
                                        <p:tgtEl>
                                          <p:spTgt spid="14"/>
                                        </p:tgtEl>
                                        <p:attrNameLst>
                                          <p:attrName>ppt_x</p:attrName>
                                        </p:attrNameLst>
                                      </p:cBhvr>
                                      <p:tavLst>
                                        <p:tav tm="0">
                                          <p:val>
                                            <p:strVal val="#ppt_x"/>
                                          </p:val>
                                        </p:tav>
                                        <p:tav tm="100000">
                                          <p:val>
                                            <p:strVal val="#ppt_x"/>
                                          </p:val>
                                        </p:tav>
                                      </p:tavLst>
                                    </p:anim>
                                    <p:anim calcmode="lin" valueType="num">
                                      <p:cBhvr additive="base">
                                        <p:cTn id="46" dur="500" fill="hold"/>
                                        <p:tgtEl>
                                          <p:spTgt spid="14"/>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additive="base">
                                        <p:cTn id="49" dur="500" fill="hold"/>
                                        <p:tgtEl>
                                          <p:spTgt spid="15"/>
                                        </p:tgtEl>
                                        <p:attrNameLst>
                                          <p:attrName>ppt_x</p:attrName>
                                        </p:attrNameLst>
                                      </p:cBhvr>
                                      <p:tavLst>
                                        <p:tav tm="0">
                                          <p:val>
                                            <p:strVal val="#ppt_x"/>
                                          </p:val>
                                        </p:tav>
                                        <p:tav tm="100000">
                                          <p:val>
                                            <p:strVal val="#ppt_x"/>
                                          </p:val>
                                        </p:tav>
                                      </p:tavLst>
                                    </p:anim>
                                    <p:anim calcmode="lin" valueType="num">
                                      <p:cBhvr additive="base">
                                        <p:cTn id="50" dur="500" fill="hold"/>
                                        <p:tgtEl>
                                          <p:spTgt spid="15"/>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16"/>
                                        </p:tgtEl>
                                        <p:attrNameLst>
                                          <p:attrName>style.visibility</p:attrName>
                                        </p:attrNameLst>
                                      </p:cBhvr>
                                      <p:to>
                                        <p:strVal val="visible"/>
                                      </p:to>
                                    </p:set>
                                    <p:anim calcmode="lin" valueType="num">
                                      <p:cBhvr additive="base">
                                        <p:cTn id="53" dur="500" fill="hold"/>
                                        <p:tgtEl>
                                          <p:spTgt spid="16"/>
                                        </p:tgtEl>
                                        <p:attrNameLst>
                                          <p:attrName>ppt_x</p:attrName>
                                        </p:attrNameLst>
                                      </p:cBhvr>
                                      <p:tavLst>
                                        <p:tav tm="0">
                                          <p:val>
                                            <p:strVal val="#ppt_x"/>
                                          </p:val>
                                        </p:tav>
                                        <p:tav tm="100000">
                                          <p:val>
                                            <p:strVal val="#ppt_x"/>
                                          </p:val>
                                        </p:tav>
                                      </p:tavLst>
                                    </p:anim>
                                    <p:anim calcmode="lin" valueType="num">
                                      <p:cBhvr additive="base">
                                        <p:cTn id="54" dur="500" fill="hold"/>
                                        <p:tgtEl>
                                          <p:spTgt spid="16"/>
                                        </p:tgtEl>
                                        <p:attrNameLst>
                                          <p:attrName>ppt_y</p:attrName>
                                        </p:attrNameLst>
                                      </p:cBhvr>
                                      <p:tavLst>
                                        <p:tav tm="0">
                                          <p:val>
                                            <p:strVal val="1+#ppt_h/2"/>
                                          </p:val>
                                        </p:tav>
                                        <p:tav tm="100000">
                                          <p:val>
                                            <p:strVal val="#ppt_y"/>
                                          </p:val>
                                        </p:tav>
                                      </p:tavLst>
                                    </p:anim>
                                  </p:childTnLst>
                                </p:cTn>
                              </p:par>
                              <p:par>
                                <p:cTn id="55" presetID="2" presetClass="entr" presetSubtype="3" fill="hold" grpId="0" nodeType="with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additive="base">
                                        <p:cTn id="57" dur="500" fill="hold"/>
                                        <p:tgtEl>
                                          <p:spTgt spid="17"/>
                                        </p:tgtEl>
                                        <p:attrNameLst>
                                          <p:attrName>ppt_x</p:attrName>
                                        </p:attrNameLst>
                                      </p:cBhvr>
                                      <p:tavLst>
                                        <p:tav tm="0">
                                          <p:val>
                                            <p:strVal val="1+#ppt_w/2"/>
                                          </p:val>
                                        </p:tav>
                                        <p:tav tm="100000">
                                          <p:val>
                                            <p:strVal val="#ppt_x"/>
                                          </p:val>
                                        </p:tav>
                                      </p:tavLst>
                                    </p:anim>
                                    <p:anim calcmode="lin" valueType="num">
                                      <p:cBhvr additive="base">
                                        <p:cTn id="58" dur="500" fill="hold"/>
                                        <p:tgtEl>
                                          <p:spTgt spid="17"/>
                                        </p:tgtEl>
                                        <p:attrNameLst>
                                          <p:attrName>ppt_y</p:attrName>
                                        </p:attrNameLst>
                                      </p:cBhvr>
                                      <p:tavLst>
                                        <p:tav tm="0">
                                          <p:val>
                                            <p:strVal val="0-#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18"/>
                                        </p:tgtEl>
                                        <p:attrNameLst>
                                          <p:attrName>style.visibility</p:attrName>
                                        </p:attrNameLst>
                                      </p:cBhvr>
                                      <p:to>
                                        <p:strVal val="visible"/>
                                      </p:to>
                                    </p:set>
                                    <p:anim calcmode="lin" valueType="num">
                                      <p:cBhvr additive="base">
                                        <p:cTn id="61" dur="500" fill="hold"/>
                                        <p:tgtEl>
                                          <p:spTgt spid="18"/>
                                        </p:tgtEl>
                                        <p:attrNameLst>
                                          <p:attrName>ppt_x</p:attrName>
                                        </p:attrNameLst>
                                      </p:cBhvr>
                                      <p:tavLst>
                                        <p:tav tm="0">
                                          <p:val>
                                            <p:strVal val="#ppt_x"/>
                                          </p:val>
                                        </p:tav>
                                        <p:tav tm="100000">
                                          <p:val>
                                            <p:strVal val="#ppt_x"/>
                                          </p:val>
                                        </p:tav>
                                      </p:tavLst>
                                    </p:anim>
                                    <p:anim calcmode="lin" valueType="num">
                                      <p:cBhvr additive="base">
                                        <p:cTn id="62" dur="500" fill="hold"/>
                                        <p:tgtEl>
                                          <p:spTgt spid="18"/>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9"/>
                                        </p:tgtEl>
                                        <p:attrNameLst>
                                          <p:attrName>style.visibility</p:attrName>
                                        </p:attrNameLst>
                                      </p:cBhvr>
                                      <p:to>
                                        <p:strVal val="visible"/>
                                      </p:to>
                                    </p:set>
                                    <p:anim calcmode="lin" valueType="num">
                                      <p:cBhvr additive="base">
                                        <p:cTn id="65" dur="500" fill="hold"/>
                                        <p:tgtEl>
                                          <p:spTgt spid="19"/>
                                        </p:tgtEl>
                                        <p:attrNameLst>
                                          <p:attrName>ppt_x</p:attrName>
                                        </p:attrNameLst>
                                      </p:cBhvr>
                                      <p:tavLst>
                                        <p:tav tm="0">
                                          <p:val>
                                            <p:strVal val="#ppt_x"/>
                                          </p:val>
                                        </p:tav>
                                        <p:tav tm="100000">
                                          <p:val>
                                            <p:strVal val="#ppt_x"/>
                                          </p:val>
                                        </p:tav>
                                      </p:tavLst>
                                    </p:anim>
                                    <p:anim calcmode="lin" valueType="num">
                                      <p:cBhvr additive="base">
                                        <p:cTn id="66" dur="500" fill="hold"/>
                                        <p:tgtEl>
                                          <p:spTgt spid="19"/>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20"/>
                                        </p:tgtEl>
                                        <p:attrNameLst>
                                          <p:attrName>style.visibility</p:attrName>
                                        </p:attrNameLst>
                                      </p:cBhvr>
                                      <p:to>
                                        <p:strVal val="visible"/>
                                      </p:to>
                                    </p:set>
                                    <p:anim calcmode="lin" valueType="num">
                                      <p:cBhvr additive="base">
                                        <p:cTn id="69" dur="500" fill="hold"/>
                                        <p:tgtEl>
                                          <p:spTgt spid="20"/>
                                        </p:tgtEl>
                                        <p:attrNameLst>
                                          <p:attrName>ppt_x</p:attrName>
                                        </p:attrNameLst>
                                      </p:cBhvr>
                                      <p:tavLst>
                                        <p:tav tm="0">
                                          <p:val>
                                            <p:strVal val="#ppt_x"/>
                                          </p:val>
                                        </p:tav>
                                        <p:tav tm="100000">
                                          <p:val>
                                            <p:strVal val="#ppt_x"/>
                                          </p:val>
                                        </p:tav>
                                      </p:tavLst>
                                    </p:anim>
                                    <p:anim calcmode="lin" valueType="num">
                                      <p:cBhvr additive="base">
                                        <p:cTn id="70" dur="500" fill="hold"/>
                                        <p:tgtEl>
                                          <p:spTgt spid="20"/>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21"/>
                                        </p:tgtEl>
                                        <p:attrNameLst>
                                          <p:attrName>style.visibility</p:attrName>
                                        </p:attrNameLst>
                                      </p:cBhvr>
                                      <p:to>
                                        <p:strVal val="visible"/>
                                      </p:to>
                                    </p:set>
                                    <p:anim calcmode="lin" valueType="num">
                                      <p:cBhvr additive="base">
                                        <p:cTn id="73" dur="500" fill="hold"/>
                                        <p:tgtEl>
                                          <p:spTgt spid="21"/>
                                        </p:tgtEl>
                                        <p:attrNameLst>
                                          <p:attrName>ppt_x</p:attrName>
                                        </p:attrNameLst>
                                      </p:cBhvr>
                                      <p:tavLst>
                                        <p:tav tm="0">
                                          <p:val>
                                            <p:strVal val="#ppt_x"/>
                                          </p:val>
                                        </p:tav>
                                        <p:tav tm="100000">
                                          <p:val>
                                            <p:strVal val="#ppt_x"/>
                                          </p:val>
                                        </p:tav>
                                      </p:tavLst>
                                    </p:anim>
                                    <p:anim calcmode="lin" valueType="num">
                                      <p:cBhvr additive="base">
                                        <p:cTn id="74" dur="500" fill="hold"/>
                                        <p:tgtEl>
                                          <p:spTgt spid="21"/>
                                        </p:tgtEl>
                                        <p:attrNameLst>
                                          <p:attrName>ppt_y</p:attrName>
                                        </p:attrNameLst>
                                      </p:cBhvr>
                                      <p:tavLst>
                                        <p:tav tm="0">
                                          <p:val>
                                            <p:strVal val="1+#ppt_h/2"/>
                                          </p:val>
                                        </p:tav>
                                        <p:tav tm="100000">
                                          <p:val>
                                            <p:strVal val="#ppt_y"/>
                                          </p:val>
                                        </p:tav>
                                      </p:tavLst>
                                    </p:anim>
                                  </p:childTnLst>
                                </p:cTn>
                              </p:par>
                              <p:par>
                                <p:cTn id="75" presetID="2" presetClass="entr" presetSubtype="6" fill="hold" nodeType="withEffect">
                                  <p:stCondLst>
                                    <p:cond delay="0"/>
                                  </p:stCondLst>
                                  <p:childTnLst>
                                    <p:set>
                                      <p:cBhvr>
                                        <p:cTn id="76" dur="1" fill="hold">
                                          <p:stCondLst>
                                            <p:cond delay="0"/>
                                          </p:stCondLst>
                                        </p:cTn>
                                        <p:tgtEl>
                                          <p:spTgt spid="22"/>
                                        </p:tgtEl>
                                        <p:attrNameLst>
                                          <p:attrName>style.visibility</p:attrName>
                                        </p:attrNameLst>
                                      </p:cBhvr>
                                      <p:to>
                                        <p:strVal val="visible"/>
                                      </p:to>
                                    </p:set>
                                    <p:anim calcmode="lin" valueType="num">
                                      <p:cBhvr additive="base">
                                        <p:cTn id="77" dur="500" fill="hold"/>
                                        <p:tgtEl>
                                          <p:spTgt spid="22"/>
                                        </p:tgtEl>
                                        <p:attrNameLst>
                                          <p:attrName>ppt_x</p:attrName>
                                        </p:attrNameLst>
                                      </p:cBhvr>
                                      <p:tavLst>
                                        <p:tav tm="0">
                                          <p:val>
                                            <p:strVal val="1+#ppt_w/2"/>
                                          </p:val>
                                        </p:tav>
                                        <p:tav tm="100000">
                                          <p:val>
                                            <p:strVal val="#ppt_x"/>
                                          </p:val>
                                        </p:tav>
                                      </p:tavLst>
                                    </p:anim>
                                    <p:anim calcmode="lin" valueType="num">
                                      <p:cBhvr additive="base">
                                        <p:cTn id="78" dur="500" fill="hold"/>
                                        <p:tgtEl>
                                          <p:spTgt spid="22"/>
                                        </p:tgtEl>
                                        <p:attrNameLst>
                                          <p:attrName>ppt_y</p:attrName>
                                        </p:attrNameLst>
                                      </p:cBhvr>
                                      <p:tavLst>
                                        <p:tav tm="0">
                                          <p:val>
                                            <p:strVal val="1+#ppt_h/2"/>
                                          </p:val>
                                        </p:tav>
                                        <p:tav tm="100000">
                                          <p:val>
                                            <p:strVal val="#ppt_y"/>
                                          </p:val>
                                        </p:tav>
                                      </p:tavLst>
                                    </p:anim>
                                  </p:childTnLst>
                                </p:cTn>
                              </p:par>
                              <p:par>
                                <p:cTn id="79" presetID="2" presetClass="entr" presetSubtype="6" fill="hold" grpId="0" nodeType="withEffect">
                                  <p:stCondLst>
                                    <p:cond delay="0"/>
                                  </p:stCondLst>
                                  <p:childTnLst>
                                    <p:set>
                                      <p:cBhvr>
                                        <p:cTn id="80" dur="1" fill="hold">
                                          <p:stCondLst>
                                            <p:cond delay="0"/>
                                          </p:stCondLst>
                                        </p:cTn>
                                        <p:tgtEl>
                                          <p:spTgt spid="29"/>
                                        </p:tgtEl>
                                        <p:attrNameLst>
                                          <p:attrName>style.visibility</p:attrName>
                                        </p:attrNameLst>
                                      </p:cBhvr>
                                      <p:to>
                                        <p:strVal val="visible"/>
                                      </p:to>
                                    </p:set>
                                    <p:anim calcmode="lin" valueType="num">
                                      <p:cBhvr additive="base">
                                        <p:cTn id="81" dur="500" fill="hold"/>
                                        <p:tgtEl>
                                          <p:spTgt spid="29"/>
                                        </p:tgtEl>
                                        <p:attrNameLst>
                                          <p:attrName>ppt_x</p:attrName>
                                        </p:attrNameLst>
                                      </p:cBhvr>
                                      <p:tavLst>
                                        <p:tav tm="0">
                                          <p:val>
                                            <p:strVal val="1+#ppt_w/2"/>
                                          </p:val>
                                        </p:tav>
                                        <p:tav tm="100000">
                                          <p:val>
                                            <p:strVal val="#ppt_x"/>
                                          </p:val>
                                        </p:tav>
                                      </p:tavLst>
                                    </p:anim>
                                    <p:anim calcmode="lin" valueType="num">
                                      <p:cBhvr additive="base">
                                        <p:cTn id="82" dur="500" fill="hold"/>
                                        <p:tgtEl>
                                          <p:spTgt spid="29"/>
                                        </p:tgtEl>
                                        <p:attrNameLst>
                                          <p:attrName>ppt_y</p:attrName>
                                        </p:attrNameLst>
                                      </p:cBhvr>
                                      <p:tavLst>
                                        <p:tav tm="0">
                                          <p:val>
                                            <p:strVal val="1+#ppt_h/2"/>
                                          </p:val>
                                        </p:tav>
                                        <p:tav tm="100000">
                                          <p:val>
                                            <p:strVal val="#ppt_y"/>
                                          </p:val>
                                        </p:tav>
                                      </p:tavLst>
                                    </p:anim>
                                  </p:childTnLst>
                                </p:cTn>
                              </p:par>
                              <p:par>
                                <p:cTn id="83" presetID="2" presetClass="entr" presetSubtype="4" fill="hold" grpId="0" nodeType="withEffect">
                                  <p:stCondLst>
                                    <p:cond delay="0"/>
                                  </p:stCondLst>
                                  <p:childTnLst>
                                    <p:set>
                                      <p:cBhvr>
                                        <p:cTn id="84" dur="1" fill="hold">
                                          <p:stCondLst>
                                            <p:cond delay="0"/>
                                          </p:stCondLst>
                                        </p:cTn>
                                        <p:tgtEl>
                                          <p:spTgt spid="30"/>
                                        </p:tgtEl>
                                        <p:attrNameLst>
                                          <p:attrName>style.visibility</p:attrName>
                                        </p:attrNameLst>
                                      </p:cBhvr>
                                      <p:to>
                                        <p:strVal val="visible"/>
                                      </p:to>
                                    </p:set>
                                    <p:anim calcmode="lin" valueType="num">
                                      <p:cBhvr additive="base">
                                        <p:cTn id="85" dur="500" fill="hold"/>
                                        <p:tgtEl>
                                          <p:spTgt spid="30"/>
                                        </p:tgtEl>
                                        <p:attrNameLst>
                                          <p:attrName>ppt_x</p:attrName>
                                        </p:attrNameLst>
                                      </p:cBhvr>
                                      <p:tavLst>
                                        <p:tav tm="0">
                                          <p:val>
                                            <p:strVal val="#ppt_x"/>
                                          </p:val>
                                        </p:tav>
                                        <p:tav tm="100000">
                                          <p:val>
                                            <p:strVal val="#ppt_x"/>
                                          </p:val>
                                        </p:tav>
                                      </p:tavLst>
                                    </p:anim>
                                    <p:anim calcmode="lin" valueType="num">
                                      <p:cBhvr additive="base">
                                        <p:cTn id="86" dur="500" fill="hold"/>
                                        <p:tgtEl>
                                          <p:spTgt spid="30"/>
                                        </p:tgtEl>
                                        <p:attrNameLst>
                                          <p:attrName>ppt_y</p:attrName>
                                        </p:attrNameLst>
                                      </p:cBhvr>
                                      <p:tavLst>
                                        <p:tav tm="0">
                                          <p:val>
                                            <p:strVal val="1+#ppt_h/2"/>
                                          </p:val>
                                        </p:tav>
                                        <p:tav tm="100000">
                                          <p:val>
                                            <p:strVal val="#ppt_y"/>
                                          </p:val>
                                        </p:tav>
                                      </p:tavLst>
                                    </p:anim>
                                  </p:childTnLst>
                                </p:cTn>
                              </p:par>
                              <p:par>
                                <p:cTn id="87" presetID="2" presetClass="entr" presetSubtype="4" fill="hold" grpId="0" nodeType="withEffect">
                                  <p:stCondLst>
                                    <p:cond delay="0"/>
                                  </p:stCondLst>
                                  <p:childTnLst>
                                    <p:set>
                                      <p:cBhvr>
                                        <p:cTn id="88" dur="1" fill="hold">
                                          <p:stCondLst>
                                            <p:cond delay="0"/>
                                          </p:stCondLst>
                                        </p:cTn>
                                        <p:tgtEl>
                                          <p:spTgt spid="31"/>
                                        </p:tgtEl>
                                        <p:attrNameLst>
                                          <p:attrName>style.visibility</p:attrName>
                                        </p:attrNameLst>
                                      </p:cBhvr>
                                      <p:to>
                                        <p:strVal val="visible"/>
                                      </p:to>
                                    </p:set>
                                    <p:anim calcmode="lin" valueType="num">
                                      <p:cBhvr additive="base">
                                        <p:cTn id="89" dur="500" fill="hold"/>
                                        <p:tgtEl>
                                          <p:spTgt spid="31"/>
                                        </p:tgtEl>
                                        <p:attrNameLst>
                                          <p:attrName>ppt_x</p:attrName>
                                        </p:attrNameLst>
                                      </p:cBhvr>
                                      <p:tavLst>
                                        <p:tav tm="0">
                                          <p:val>
                                            <p:strVal val="#ppt_x"/>
                                          </p:val>
                                        </p:tav>
                                        <p:tav tm="100000">
                                          <p:val>
                                            <p:strVal val="#ppt_x"/>
                                          </p:val>
                                        </p:tav>
                                      </p:tavLst>
                                    </p:anim>
                                    <p:anim calcmode="lin" valueType="num">
                                      <p:cBhvr additive="base">
                                        <p:cTn id="90" dur="500" fill="hold"/>
                                        <p:tgtEl>
                                          <p:spTgt spid="31"/>
                                        </p:tgtEl>
                                        <p:attrNameLst>
                                          <p:attrName>ppt_y</p:attrName>
                                        </p:attrNameLst>
                                      </p:cBhvr>
                                      <p:tavLst>
                                        <p:tav tm="0">
                                          <p:val>
                                            <p:strVal val="1+#ppt_h/2"/>
                                          </p:val>
                                        </p:tav>
                                        <p:tav tm="100000">
                                          <p:val>
                                            <p:strVal val="#ppt_y"/>
                                          </p:val>
                                        </p:tav>
                                      </p:tavLst>
                                    </p:anim>
                                  </p:childTnLst>
                                </p:cTn>
                              </p:par>
                              <p:par>
                                <p:cTn id="91" presetID="2" presetClass="entr" presetSubtype="4" fill="hold" grpId="0" nodeType="withEffect">
                                  <p:stCondLst>
                                    <p:cond delay="0"/>
                                  </p:stCondLst>
                                  <p:childTnLst>
                                    <p:set>
                                      <p:cBhvr>
                                        <p:cTn id="92" dur="1" fill="hold">
                                          <p:stCondLst>
                                            <p:cond delay="0"/>
                                          </p:stCondLst>
                                        </p:cTn>
                                        <p:tgtEl>
                                          <p:spTgt spid="32"/>
                                        </p:tgtEl>
                                        <p:attrNameLst>
                                          <p:attrName>style.visibility</p:attrName>
                                        </p:attrNameLst>
                                      </p:cBhvr>
                                      <p:to>
                                        <p:strVal val="visible"/>
                                      </p:to>
                                    </p:set>
                                    <p:anim calcmode="lin" valueType="num">
                                      <p:cBhvr additive="base">
                                        <p:cTn id="93" dur="500" fill="hold"/>
                                        <p:tgtEl>
                                          <p:spTgt spid="32"/>
                                        </p:tgtEl>
                                        <p:attrNameLst>
                                          <p:attrName>ppt_x</p:attrName>
                                        </p:attrNameLst>
                                      </p:cBhvr>
                                      <p:tavLst>
                                        <p:tav tm="0">
                                          <p:val>
                                            <p:strVal val="#ppt_x"/>
                                          </p:val>
                                        </p:tav>
                                        <p:tav tm="100000">
                                          <p:val>
                                            <p:strVal val="#ppt_x"/>
                                          </p:val>
                                        </p:tav>
                                      </p:tavLst>
                                    </p:anim>
                                    <p:anim calcmode="lin" valueType="num">
                                      <p:cBhvr additive="base">
                                        <p:cTn id="94" dur="500" fill="hold"/>
                                        <p:tgtEl>
                                          <p:spTgt spid="32"/>
                                        </p:tgtEl>
                                        <p:attrNameLst>
                                          <p:attrName>ppt_y</p:attrName>
                                        </p:attrNameLst>
                                      </p:cBhvr>
                                      <p:tavLst>
                                        <p:tav tm="0">
                                          <p:val>
                                            <p:strVal val="1+#ppt_h/2"/>
                                          </p:val>
                                        </p:tav>
                                        <p:tav tm="100000">
                                          <p:val>
                                            <p:strVal val="#ppt_y"/>
                                          </p:val>
                                        </p:tav>
                                      </p:tavLst>
                                    </p:anim>
                                  </p:childTnLst>
                                </p:cTn>
                              </p:par>
                              <p:par>
                                <p:cTn id="95" presetID="2" presetClass="entr" presetSubtype="4" fill="hold" grpId="0" nodeType="withEffect">
                                  <p:stCondLst>
                                    <p:cond delay="0"/>
                                  </p:stCondLst>
                                  <p:childTnLst>
                                    <p:set>
                                      <p:cBhvr>
                                        <p:cTn id="96" dur="1" fill="hold">
                                          <p:stCondLst>
                                            <p:cond delay="0"/>
                                          </p:stCondLst>
                                        </p:cTn>
                                        <p:tgtEl>
                                          <p:spTgt spid="33"/>
                                        </p:tgtEl>
                                        <p:attrNameLst>
                                          <p:attrName>style.visibility</p:attrName>
                                        </p:attrNameLst>
                                      </p:cBhvr>
                                      <p:to>
                                        <p:strVal val="visible"/>
                                      </p:to>
                                    </p:set>
                                    <p:anim calcmode="lin" valueType="num">
                                      <p:cBhvr additive="base">
                                        <p:cTn id="97" dur="500" fill="hold"/>
                                        <p:tgtEl>
                                          <p:spTgt spid="33"/>
                                        </p:tgtEl>
                                        <p:attrNameLst>
                                          <p:attrName>ppt_x</p:attrName>
                                        </p:attrNameLst>
                                      </p:cBhvr>
                                      <p:tavLst>
                                        <p:tav tm="0">
                                          <p:val>
                                            <p:strVal val="#ppt_x"/>
                                          </p:val>
                                        </p:tav>
                                        <p:tav tm="100000">
                                          <p:val>
                                            <p:strVal val="#ppt_x"/>
                                          </p:val>
                                        </p:tav>
                                      </p:tavLst>
                                    </p:anim>
                                    <p:anim calcmode="lin" valueType="num">
                                      <p:cBhvr additive="base">
                                        <p:cTn id="98" dur="500" fill="hold"/>
                                        <p:tgtEl>
                                          <p:spTgt spid="33"/>
                                        </p:tgtEl>
                                        <p:attrNameLst>
                                          <p:attrName>ppt_y</p:attrName>
                                        </p:attrNameLst>
                                      </p:cBhvr>
                                      <p:tavLst>
                                        <p:tav tm="0">
                                          <p:val>
                                            <p:strVal val="1+#ppt_h/2"/>
                                          </p:val>
                                        </p:tav>
                                        <p:tav tm="100000">
                                          <p:val>
                                            <p:strVal val="#ppt_y"/>
                                          </p:val>
                                        </p:tav>
                                      </p:tavLst>
                                    </p:anim>
                                  </p:childTnLst>
                                </p:cTn>
                              </p:par>
                              <p:par>
                                <p:cTn id="99" presetID="2" presetClass="entr" presetSubtype="4" fill="hold" grpId="0" nodeType="withEffect">
                                  <p:stCondLst>
                                    <p:cond delay="0"/>
                                  </p:stCondLst>
                                  <p:childTnLst>
                                    <p:set>
                                      <p:cBhvr>
                                        <p:cTn id="100" dur="1" fill="hold">
                                          <p:stCondLst>
                                            <p:cond delay="0"/>
                                          </p:stCondLst>
                                        </p:cTn>
                                        <p:tgtEl>
                                          <p:spTgt spid="34"/>
                                        </p:tgtEl>
                                        <p:attrNameLst>
                                          <p:attrName>style.visibility</p:attrName>
                                        </p:attrNameLst>
                                      </p:cBhvr>
                                      <p:to>
                                        <p:strVal val="visible"/>
                                      </p:to>
                                    </p:set>
                                    <p:anim calcmode="lin" valueType="num">
                                      <p:cBhvr additive="base">
                                        <p:cTn id="101" dur="500" fill="hold"/>
                                        <p:tgtEl>
                                          <p:spTgt spid="34"/>
                                        </p:tgtEl>
                                        <p:attrNameLst>
                                          <p:attrName>ppt_x</p:attrName>
                                        </p:attrNameLst>
                                      </p:cBhvr>
                                      <p:tavLst>
                                        <p:tav tm="0">
                                          <p:val>
                                            <p:strVal val="#ppt_x"/>
                                          </p:val>
                                        </p:tav>
                                        <p:tav tm="100000">
                                          <p:val>
                                            <p:strVal val="#ppt_x"/>
                                          </p:val>
                                        </p:tav>
                                      </p:tavLst>
                                    </p:anim>
                                    <p:anim calcmode="lin" valueType="num">
                                      <p:cBhvr additive="base">
                                        <p:cTn id="102" dur="500" fill="hold"/>
                                        <p:tgtEl>
                                          <p:spTgt spid="34"/>
                                        </p:tgtEl>
                                        <p:attrNameLst>
                                          <p:attrName>ppt_y</p:attrName>
                                        </p:attrNameLst>
                                      </p:cBhvr>
                                      <p:tavLst>
                                        <p:tav tm="0">
                                          <p:val>
                                            <p:strVal val="1+#ppt_h/2"/>
                                          </p:val>
                                        </p:tav>
                                        <p:tav tm="100000">
                                          <p:val>
                                            <p:strVal val="#ppt_y"/>
                                          </p:val>
                                        </p:tav>
                                      </p:tavLst>
                                    </p:anim>
                                  </p:childTnLst>
                                </p:cTn>
                              </p:par>
                              <p:par>
                                <p:cTn id="103" presetID="2" presetClass="entr" presetSubtype="4" fill="hold" grpId="0" nodeType="withEffect">
                                  <p:stCondLst>
                                    <p:cond delay="0"/>
                                  </p:stCondLst>
                                  <p:childTnLst>
                                    <p:set>
                                      <p:cBhvr>
                                        <p:cTn id="104" dur="1" fill="hold">
                                          <p:stCondLst>
                                            <p:cond delay="0"/>
                                          </p:stCondLst>
                                        </p:cTn>
                                        <p:tgtEl>
                                          <p:spTgt spid="35"/>
                                        </p:tgtEl>
                                        <p:attrNameLst>
                                          <p:attrName>style.visibility</p:attrName>
                                        </p:attrNameLst>
                                      </p:cBhvr>
                                      <p:to>
                                        <p:strVal val="visible"/>
                                      </p:to>
                                    </p:set>
                                    <p:anim calcmode="lin" valueType="num">
                                      <p:cBhvr additive="base">
                                        <p:cTn id="105" dur="500" fill="hold"/>
                                        <p:tgtEl>
                                          <p:spTgt spid="35"/>
                                        </p:tgtEl>
                                        <p:attrNameLst>
                                          <p:attrName>ppt_x</p:attrName>
                                        </p:attrNameLst>
                                      </p:cBhvr>
                                      <p:tavLst>
                                        <p:tav tm="0">
                                          <p:val>
                                            <p:strVal val="#ppt_x"/>
                                          </p:val>
                                        </p:tav>
                                        <p:tav tm="100000">
                                          <p:val>
                                            <p:strVal val="#ppt_x"/>
                                          </p:val>
                                        </p:tav>
                                      </p:tavLst>
                                    </p:anim>
                                    <p:anim calcmode="lin" valueType="num">
                                      <p:cBhvr additive="base">
                                        <p:cTn id="106" dur="500" fill="hold"/>
                                        <p:tgtEl>
                                          <p:spTgt spid="35"/>
                                        </p:tgtEl>
                                        <p:attrNameLst>
                                          <p:attrName>ppt_y</p:attrName>
                                        </p:attrNameLst>
                                      </p:cBhvr>
                                      <p:tavLst>
                                        <p:tav tm="0">
                                          <p:val>
                                            <p:strVal val="1+#ppt_h/2"/>
                                          </p:val>
                                        </p:tav>
                                        <p:tav tm="100000">
                                          <p:val>
                                            <p:strVal val="#ppt_y"/>
                                          </p:val>
                                        </p:tav>
                                      </p:tavLst>
                                    </p:anim>
                                  </p:childTnLst>
                                </p:cTn>
                              </p:par>
                              <p:par>
                                <p:cTn id="107" presetID="2" presetClass="entr" presetSubtype="4" fill="hold" grpId="0" nodeType="withEffect">
                                  <p:stCondLst>
                                    <p:cond delay="0"/>
                                  </p:stCondLst>
                                  <p:childTnLst>
                                    <p:set>
                                      <p:cBhvr>
                                        <p:cTn id="108" dur="1" fill="hold">
                                          <p:stCondLst>
                                            <p:cond delay="0"/>
                                          </p:stCondLst>
                                        </p:cTn>
                                        <p:tgtEl>
                                          <p:spTgt spid="36"/>
                                        </p:tgtEl>
                                        <p:attrNameLst>
                                          <p:attrName>style.visibility</p:attrName>
                                        </p:attrNameLst>
                                      </p:cBhvr>
                                      <p:to>
                                        <p:strVal val="visible"/>
                                      </p:to>
                                    </p:set>
                                    <p:anim calcmode="lin" valueType="num">
                                      <p:cBhvr additive="base">
                                        <p:cTn id="109" dur="500" fill="hold"/>
                                        <p:tgtEl>
                                          <p:spTgt spid="36"/>
                                        </p:tgtEl>
                                        <p:attrNameLst>
                                          <p:attrName>ppt_x</p:attrName>
                                        </p:attrNameLst>
                                      </p:cBhvr>
                                      <p:tavLst>
                                        <p:tav tm="0">
                                          <p:val>
                                            <p:strVal val="#ppt_x"/>
                                          </p:val>
                                        </p:tav>
                                        <p:tav tm="100000">
                                          <p:val>
                                            <p:strVal val="#ppt_x"/>
                                          </p:val>
                                        </p:tav>
                                      </p:tavLst>
                                    </p:anim>
                                    <p:anim calcmode="lin" valueType="num">
                                      <p:cBhvr additive="base">
                                        <p:cTn id="110" dur="500" fill="hold"/>
                                        <p:tgtEl>
                                          <p:spTgt spid="36"/>
                                        </p:tgtEl>
                                        <p:attrNameLst>
                                          <p:attrName>ppt_y</p:attrName>
                                        </p:attrNameLst>
                                      </p:cBhvr>
                                      <p:tavLst>
                                        <p:tav tm="0">
                                          <p:val>
                                            <p:strVal val="1+#ppt_h/2"/>
                                          </p:val>
                                        </p:tav>
                                        <p:tav tm="100000">
                                          <p:val>
                                            <p:strVal val="#ppt_y"/>
                                          </p:val>
                                        </p:tav>
                                      </p:tavLst>
                                    </p:anim>
                                  </p:childTnLst>
                                </p:cTn>
                              </p:par>
                              <p:par>
                                <p:cTn id="111" presetID="2" presetClass="entr" presetSubtype="1" fill="hold" grpId="0" nodeType="withEffect">
                                  <p:stCondLst>
                                    <p:cond delay="0"/>
                                  </p:stCondLst>
                                  <p:childTnLst>
                                    <p:set>
                                      <p:cBhvr>
                                        <p:cTn id="112" dur="1" fill="hold">
                                          <p:stCondLst>
                                            <p:cond delay="0"/>
                                          </p:stCondLst>
                                        </p:cTn>
                                        <p:tgtEl>
                                          <p:spTgt spid="37"/>
                                        </p:tgtEl>
                                        <p:attrNameLst>
                                          <p:attrName>style.visibility</p:attrName>
                                        </p:attrNameLst>
                                      </p:cBhvr>
                                      <p:to>
                                        <p:strVal val="visible"/>
                                      </p:to>
                                    </p:set>
                                    <p:anim calcmode="lin" valueType="num">
                                      <p:cBhvr additive="base">
                                        <p:cTn id="113" dur="500" fill="hold"/>
                                        <p:tgtEl>
                                          <p:spTgt spid="37"/>
                                        </p:tgtEl>
                                        <p:attrNameLst>
                                          <p:attrName>ppt_x</p:attrName>
                                        </p:attrNameLst>
                                      </p:cBhvr>
                                      <p:tavLst>
                                        <p:tav tm="0">
                                          <p:val>
                                            <p:strVal val="#ppt_x"/>
                                          </p:val>
                                        </p:tav>
                                        <p:tav tm="100000">
                                          <p:val>
                                            <p:strVal val="#ppt_x"/>
                                          </p:val>
                                        </p:tav>
                                      </p:tavLst>
                                    </p:anim>
                                    <p:anim calcmode="lin" valueType="num">
                                      <p:cBhvr additive="base">
                                        <p:cTn id="114" dur="500" fill="hold"/>
                                        <p:tgtEl>
                                          <p:spTgt spid="37"/>
                                        </p:tgtEl>
                                        <p:attrNameLst>
                                          <p:attrName>ppt_y</p:attrName>
                                        </p:attrNameLst>
                                      </p:cBhvr>
                                      <p:tavLst>
                                        <p:tav tm="0">
                                          <p:val>
                                            <p:strVal val="0-#ppt_h/2"/>
                                          </p:val>
                                        </p:tav>
                                        <p:tav tm="100000">
                                          <p:val>
                                            <p:strVal val="#ppt_y"/>
                                          </p:val>
                                        </p:tav>
                                      </p:tavLst>
                                    </p:anim>
                                  </p:childTnLst>
                                </p:cTn>
                              </p:par>
                              <p:par>
                                <p:cTn id="115" presetID="2" presetClass="entr" presetSubtype="4" fill="hold" grpId="0" nodeType="withEffect">
                                  <p:stCondLst>
                                    <p:cond delay="0"/>
                                  </p:stCondLst>
                                  <p:childTnLst>
                                    <p:set>
                                      <p:cBhvr>
                                        <p:cTn id="116" dur="1" fill="hold">
                                          <p:stCondLst>
                                            <p:cond delay="0"/>
                                          </p:stCondLst>
                                        </p:cTn>
                                        <p:tgtEl>
                                          <p:spTgt spid="38"/>
                                        </p:tgtEl>
                                        <p:attrNameLst>
                                          <p:attrName>style.visibility</p:attrName>
                                        </p:attrNameLst>
                                      </p:cBhvr>
                                      <p:to>
                                        <p:strVal val="visible"/>
                                      </p:to>
                                    </p:set>
                                    <p:anim calcmode="lin" valueType="num">
                                      <p:cBhvr additive="base">
                                        <p:cTn id="117" dur="500" fill="hold"/>
                                        <p:tgtEl>
                                          <p:spTgt spid="38"/>
                                        </p:tgtEl>
                                        <p:attrNameLst>
                                          <p:attrName>ppt_x</p:attrName>
                                        </p:attrNameLst>
                                      </p:cBhvr>
                                      <p:tavLst>
                                        <p:tav tm="0">
                                          <p:val>
                                            <p:strVal val="#ppt_x"/>
                                          </p:val>
                                        </p:tav>
                                        <p:tav tm="100000">
                                          <p:val>
                                            <p:strVal val="#ppt_x"/>
                                          </p:val>
                                        </p:tav>
                                      </p:tavLst>
                                    </p:anim>
                                    <p:anim calcmode="lin" valueType="num">
                                      <p:cBhvr additive="base">
                                        <p:cTn id="118" dur="500" fill="hold"/>
                                        <p:tgtEl>
                                          <p:spTgt spid="38"/>
                                        </p:tgtEl>
                                        <p:attrNameLst>
                                          <p:attrName>ppt_y</p:attrName>
                                        </p:attrNameLst>
                                      </p:cBhvr>
                                      <p:tavLst>
                                        <p:tav tm="0">
                                          <p:val>
                                            <p:strVal val="1+#ppt_h/2"/>
                                          </p:val>
                                        </p:tav>
                                        <p:tav tm="100000">
                                          <p:val>
                                            <p:strVal val="#ppt_y"/>
                                          </p:val>
                                        </p:tav>
                                      </p:tavLst>
                                    </p:anim>
                                  </p:childTnLst>
                                </p:cTn>
                              </p:par>
                              <p:par>
                                <p:cTn id="119" presetID="2" presetClass="entr" presetSubtype="9" fill="hold" grpId="0" nodeType="withEffect">
                                  <p:stCondLst>
                                    <p:cond delay="0"/>
                                  </p:stCondLst>
                                  <p:childTnLst>
                                    <p:set>
                                      <p:cBhvr>
                                        <p:cTn id="120" dur="1" fill="hold">
                                          <p:stCondLst>
                                            <p:cond delay="0"/>
                                          </p:stCondLst>
                                        </p:cTn>
                                        <p:tgtEl>
                                          <p:spTgt spid="39"/>
                                        </p:tgtEl>
                                        <p:attrNameLst>
                                          <p:attrName>style.visibility</p:attrName>
                                        </p:attrNameLst>
                                      </p:cBhvr>
                                      <p:to>
                                        <p:strVal val="visible"/>
                                      </p:to>
                                    </p:set>
                                    <p:anim calcmode="lin" valueType="num">
                                      <p:cBhvr additive="base">
                                        <p:cTn id="121" dur="500" fill="hold"/>
                                        <p:tgtEl>
                                          <p:spTgt spid="39"/>
                                        </p:tgtEl>
                                        <p:attrNameLst>
                                          <p:attrName>ppt_x</p:attrName>
                                        </p:attrNameLst>
                                      </p:cBhvr>
                                      <p:tavLst>
                                        <p:tav tm="0">
                                          <p:val>
                                            <p:strVal val="0-#ppt_w/2"/>
                                          </p:val>
                                        </p:tav>
                                        <p:tav tm="100000">
                                          <p:val>
                                            <p:strVal val="#ppt_x"/>
                                          </p:val>
                                        </p:tav>
                                      </p:tavLst>
                                    </p:anim>
                                    <p:anim calcmode="lin" valueType="num">
                                      <p:cBhvr additive="base">
                                        <p:cTn id="122" dur="500" fill="hold"/>
                                        <p:tgtEl>
                                          <p:spTgt spid="39"/>
                                        </p:tgtEl>
                                        <p:attrNameLst>
                                          <p:attrName>ppt_y</p:attrName>
                                        </p:attrNameLst>
                                      </p:cBhvr>
                                      <p:tavLst>
                                        <p:tav tm="0">
                                          <p:val>
                                            <p:strVal val="0-#ppt_h/2"/>
                                          </p:val>
                                        </p:tav>
                                        <p:tav tm="100000">
                                          <p:val>
                                            <p:strVal val="#ppt_y"/>
                                          </p:val>
                                        </p:tav>
                                      </p:tavLst>
                                    </p:anim>
                                  </p:childTnLst>
                                </p:cTn>
                              </p:par>
                              <p:par>
                                <p:cTn id="123" presetID="2" presetClass="entr" presetSubtype="4" fill="hold" grpId="0" nodeType="withEffect">
                                  <p:stCondLst>
                                    <p:cond delay="0"/>
                                  </p:stCondLst>
                                  <p:childTnLst>
                                    <p:set>
                                      <p:cBhvr>
                                        <p:cTn id="124" dur="1" fill="hold">
                                          <p:stCondLst>
                                            <p:cond delay="0"/>
                                          </p:stCondLst>
                                        </p:cTn>
                                        <p:tgtEl>
                                          <p:spTgt spid="40"/>
                                        </p:tgtEl>
                                        <p:attrNameLst>
                                          <p:attrName>style.visibility</p:attrName>
                                        </p:attrNameLst>
                                      </p:cBhvr>
                                      <p:to>
                                        <p:strVal val="visible"/>
                                      </p:to>
                                    </p:set>
                                    <p:anim calcmode="lin" valueType="num">
                                      <p:cBhvr additive="base">
                                        <p:cTn id="125" dur="500" fill="hold"/>
                                        <p:tgtEl>
                                          <p:spTgt spid="40"/>
                                        </p:tgtEl>
                                        <p:attrNameLst>
                                          <p:attrName>ppt_x</p:attrName>
                                        </p:attrNameLst>
                                      </p:cBhvr>
                                      <p:tavLst>
                                        <p:tav tm="0">
                                          <p:val>
                                            <p:strVal val="#ppt_x"/>
                                          </p:val>
                                        </p:tav>
                                        <p:tav tm="100000">
                                          <p:val>
                                            <p:strVal val="#ppt_x"/>
                                          </p:val>
                                        </p:tav>
                                      </p:tavLst>
                                    </p:anim>
                                    <p:anim calcmode="lin" valueType="num">
                                      <p:cBhvr additive="base">
                                        <p:cTn id="126" dur="500" fill="hold"/>
                                        <p:tgtEl>
                                          <p:spTgt spid="40"/>
                                        </p:tgtEl>
                                        <p:attrNameLst>
                                          <p:attrName>ppt_y</p:attrName>
                                        </p:attrNameLst>
                                      </p:cBhvr>
                                      <p:tavLst>
                                        <p:tav tm="0">
                                          <p:val>
                                            <p:strVal val="1+#ppt_h/2"/>
                                          </p:val>
                                        </p:tav>
                                        <p:tav tm="100000">
                                          <p:val>
                                            <p:strVal val="#ppt_y"/>
                                          </p:val>
                                        </p:tav>
                                      </p:tavLst>
                                    </p:anim>
                                  </p:childTnLst>
                                </p:cTn>
                              </p:par>
                              <p:par>
                                <p:cTn id="127" presetID="2" presetClass="entr" presetSubtype="9" fill="hold" grpId="0" nodeType="withEffect">
                                  <p:stCondLst>
                                    <p:cond delay="0"/>
                                  </p:stCondLst>
                                  <p:childTnLst>
                                    <p:set>
                                      <p:cBhvr>
                                        <p:cTn id="128" dur="1" fill="hold">
                                          <p:stCondLst>
                                            <p:cond delay="0"/>
                                          </p:stCondLst>
                                        </p:cTn>
                                        <p:tgtEl>
                                          <p:spTgt spid="41"/>
                                        </p:tgtEl>
                                        <p:attrNameLst>
                                          <p:attrName>style.visibility</p:attrName>
                                        </p:attrNameLst>
                                      </p:cBhvr>
                                      <p:to>
                                        <p:strVal val="visible"/>
                                      </p:to>
                                    </p:set>
                                    <p:anim calcmode="lin" valueType="num">
                                      <p:cBhvr additive="base">
                                        <p:cTn id="129" dur="500" fill="hold"/>
                                        <p:tgtEl>
                                          <p:spTgt spid="41"/>
                                        </p:tgtEl>
                                        <p:attrNameLst>
                                          <p:attrName>ppt_x</p:attrName>
                                        </p:attrNameLst>
                                      </p:cBhvr>
                                      <p:tavLst>
                                        <p:tav tm="0">
                                          <p:val>
                                            <p:strVal val="0-#ppt_w/2"/>
                                          </p:val>
                                        </p:tav>
                                        <p:tav tm="100000">
                                          <p:val>
                                            <p:strVal val="#ppt_x"/>
                                          </p:val>
                                        </p:tav>
                                      </p:tavLst>
                                    </p:anim>
                                    <p:anim calcmode="lin" valueType="num">
                                      <p:cBhvr additive="base">
                                        <p:cTn id="130" dur="500" fill="hold"/>
                                        <p:tgtEl>
                                          <p:spTgt spid="41"/>
                                        </p:tgtEl>
                                        <p:attrNameLst>
                                          <p:attrName>ppt_y</p:attrName>
                                        </p:attrNameLst>
                                      </p:cBhvr>
                                      <p:tavLst>
                                        <p:tav tm="0">
                                          <p:val>
                                            <p:strVal val="0-#ppt_h/2"/>
                                          </p:val>
                                        </p:tav>
                                        <p:tav tm="100000">
                                          <p:val>
                                            <p:strVal val="#ppt_y"/>
                                          </p:val>
                                        </p:tav>
                                      </p:tavLst>
                                    </p:anim>
                                  </p:childTnLst>
                                </p:cTn>
                              </p:par>
                              <p:par>
                                <p:cTn id="131" presetID="2" presetClass="entr" presetSubtype="12" fill="hold" nodeType="withEffect">
                                  <p:stCondLst>
                                    <p:cond delay="0"/>
                                  </p:stCondLst>
                                  <p:childTnLst>
                                    <p:set>
                                      <p:cBhvr>
                                        <p:cTn id="132" dur="1" fill="hold">
                                          <p:stCondLst>
                                            <p:cond delay="0"/>
                                          </p:stCondLst>
                                        </p:cTn>
                                        <p:tgtEl>
                                          <p:spTgt spid="42"/>
                                        </p:tgtEl>
                                        <p:attrNameLst>
                                          <p:attrName>style.visibility</p:attrName>
                                        </p:attrNameLst>
                                      </p:cBhvr>
                                      <p:to>
                                        <p:strVal val="visible"/>
                                      </p:to>
                                    </p:set>
                                    <p:anim calcmode="lin" valueType="num">
                                      <p:cBhvr additive="base">
                                        <p:cTn id="133" dur="500" fill="hold"/>
                                        <p:tgtEl>
                                          <p:spTgt spid="42"/>
                                        </p:tgtEl>
                                        <p:attrNameLst>
                                          <p:attrName>ppt_x</p:attrName>
                                        </p:attrNameLst>
                                      </p:cBhvr>
                                      <p:tavLst>
                                        <p:tav tm="0">
                                          <p:val>
                                            <p:strVal val="0-#ppt_w/2"/>
                                          </p:val>
                                        </p:tav>
                                        <p:tav tm="100000">
                                          <p:val>
                                            <p:strVal val="#ppt_x"/>
                                          </p:val>
                                        </p:tav>
                                      </p:tavLst>
                                    </p:anim>
                                    <p:anim calcmode="lin" valueType="num">
                                      <p:cBhvr additive="base">
                                        <p:cTn id="134" dur="500" fill="hold"/>
                                        <p:tgtEl>
                                          <p:spTgt spid="42"/>
                                        </p:tgtEl>
                                        <p:attrNameLst>
                                          <p:attrName>ppt_y</p:attrName>
                                        </p:attrNameLst>
                                      </p:cBhvr>
                                      <p:tavLst>
                                        <p:tav tm="0">
                                          <p:val>
                                            <p:strVal val="1+#ppt_h/2"/>
                                          </p:val>
                                        </p:tav>
                                        <p:tav tm="100000">
                                          <p:val>
                                            <p:strVal val="#ppt_y"/>
                                          </p:val>
                                        </p:tav>
                                      </p:tavLst>
                                    </p:anim>
                                  </p:childTnLst>
                                </p:cTn>
                              </p:par>
                              <p:par>
                                <p:cTn id="135" presetID="2" presetClass="entr" presetSubtype="4" fill="hold" grpId="0" nodeType="withEffect">
                                  <p:stCondLst>
                                    <p:cond delay="0"/>
                                  </p:stCondLst>
                                  <p:childTnLst>
                                    <p:set>
                                      <p:cBhvr>
                                        <p:cTn id="136" dur="1" fill="hold">
                                          <p:stCondLst>
                                            <p:cond delay="0"/>
                                          </p:stCondLst>
                                        </p:cTn>
                                        <p:tgtEl>
                                          <p:spTgt spid="51"/>
                                        </p:tgtEl>
                                        <p:attrNameLst>
                                          <p:attrName>style.visibility</p:attrName>
                                        </p:attrNameLst>
                                      </p:cBhvr>
                                      <p:to>
                                        <p:strVal val="visible"/>
                                      </p:to>
                                    </p:set>
                                    <p:anim calcmode="lin" valueType="num">
                                      <p:cBhvr additive="base">
                                        <p:cTn id="137" dur="500" fill="hold"/>
                                        <p:tgtEl>
                                          <p:spTgt spid="51"/>
                                        </p:tgtEl>
                                        <p:attrNameLst>
                                          <p:attrName>ppt_x</p:attrName>
                                        </p:attrNameLst>
                                      </p:cBhvr>
                                      <p:tavLst>
                                        <p:tav tm="0">
                                          <p:val>
                                            <p:strVal val="#ppt_x"/>
                                          </p:val>
                                        </p:tav>
                                        <p:tav tm="100000">
                                          <p:val>
                                            <p:strVal val="#ppt_x"/>
                                          </p:val>
                                        </p:tav>
                                      </p:tavLst>
                                    </p:anim>
                                    <p:anim calcmode="lin" valueType="num">
                                      <p:cBhvr additive="base">
                                        <p:cTn id="138" dur="500" fill="hold"/>
                                        <p:tgtEl>
                                          <p:spTgt spid="51"/>
                                        </p:tgtEl>
                                        <p:attrNameLst>
                                          <p:attrName>ppt_y</p:attrName>
                                        </p:attrNameLst>
                                      </p:cBhvr>
                                      <p:tavLst>
                                        <p:tav tm="0">
                                          <p:val>
                                            <p:strVal val="1+#ppt_h/2"/>
                                          </p:val>
                                        </p:tav>
                                        <p:tav tm="100000">
                                          <p:val>
                                            <p:strVal val="#ppt_y"/>
                                          </p:val>
                                        </p:tav>
                                      </p:tavLst>
                                    </p:anim>
                                  </p:childTnLst>
                                </p:cTn>
                              </p:par>
                              <p:par>
                                <p:cTn id="139" presetID="2" presetClass="entr" presetSubtype="4" fill="hold" grpId="0" nodeType="withEffect">
                                  <p:stCondLst>
                                    <p:cond delay="0"/>
                                  </p:stCondLst>
                                  <p:childTnLst>
                                    <p:set>
                                      <p:cBhvr>
                                        <p:cTn id="140" dur="1" fill="hold">
                                          <p:stCondLst>
                                            <p:cond delay="0"/>
                                          </p:stCondLst>
                                        </p:cTn>
                                        <p:tgtEl>
                                          <p:spTgt spid="52"/>
                                        </p:tgtEl>
                                        <p:attrNameLst>
                                          <p:attrName>style.visibility</p:attrName>
                                        </p:attrNameLst>
                                      </p:cBhvr>
                                      <p:to>
                                        <p:strVal val="visible"/>
                                      </p:to>
                                    </p:set>
                                    <p:anim calcmode="lin" valueType="num">
                                      <p:cBhvr additive="base">
                                        <p:cTn id="141" dur="500" fill="hold"/>
                                        <p:tgtEl>
                                          <p:spTgt spid="52"/>
                                        </p:tgtEl>
                                        <p:attrNameLst>
                                          <p:attrName>ppt_x</p:attrName>
                                        </p:attrNameLst>
                                      </p:cBhvr>
                                      <p:tavLst>
                                        <p:tav tm="0">
                                          <p:val>
                                            <p:strVal val="#ppt_x"/>
                                          </p:val>
                                        </p:tav>
                                        <p:tav tm="100000">
                                          <p:val>
                                            <p:strVal val="#ppt_x"/>
                                          </p:val>
                                        </p:tav>
                                      </p:tavLst>
                                    </p:anim>
                                    <p:anim calcmode="lin" valueType="num">
                                      <p:cBhvr additive="base">
                                        <p:cTn id="142" dur="500" fill="hold"/>
                                        <p:tgtEl>
                                          <p:spTgt spid="52"/>
                                        </p:tgtEl>
                                        <p:attrNameLst>
                                          <p:attrName>ppt_y</p:attrName>
                                        </p:attrNameLst>
                                      </p:cBhvr>
                                      <p:tavLst>
                                        <p:tav tm="0">
                                          <p:val>
                                            <p:strVal val="1+#ppt_h/2"/>
                                          </p:val>
                                        </p:tav>
                                        <p:tav tm="100000">
                                          <p:val>
                                            <p:strVal val="#ppt_y"/>
                                          </p:val>
                                        </p:tav>
                                      </p:tavLst>
                                    </p:anim>
                                  </p:childTnLst>
                                </p:cTn>
                              </p:par>
                              <p:par>
                                <p:cTn id="143" presetID="2" presetClass="entr" presetSubtype="4" fill="hold" grpId="0" nodeType="withEffect">
                                  <p:stCondLst>
                                    <p:cond delay="0"/>
                                  </p:stCondLst>
                                  <p:childTnLst>
                                    <p:set>
                                      <p:cBhvr>
                                        <p:cTn id="144" dur="1" fill="hold">
                                          <p:stCondLst>
                                            <p:cond delay="0"/>
                                          </p:stCondLst>
                                        </p:cTn>
                                        <p:tgtEl>
                                          <p:spTgt spid="53"/>
                                        </p:tgtEl>
                                        <p:attrNameLst>
                                          <p:attrName>style.visibility</p:attrName>
                                        </p:attrNameLst>
                                      </p:cBhvr>
                                      <p:to>
                                        <p:strVal val="visible"/>
                                      </p:to>
                                    </p:set>
                                    <p:anim calcmode="lin" valueType="num">
                                      <p:cBhvr additive="base">
                                        <p:cTn id="145" dur="500" fill="hold"/>
                                        <p:tgtEl>
                                          <p:spTgt spid="53"/>
                                        </p:tgtEl>
                                        <p:attrNameLst>
                                          <p:attrName>ppt_x</p:attrName>
                                        </p:attrNameLst>
                                      </p:cBhvr>
                                      <p:tavLst>
                                        <p:tav tm="0">
                                          <p:val>
                                            <p:strVal val="#ppt_x"/>
                                          </p:val>
                                        </p:tav>
                                        <p:tav tm="100000">
                                          <p:val>
                                            <p:strVal val="#ppt_x"/>
                                          </p:val>
                                        </p:tav>
                                      </p:tavLst>
                                    </p:anim>
                                    <p:anim calcmode="lin" valueType="num">
                                      <p:cBhvr additive="base">
                                        <p:cTn id="146" dur="500" fill="hold"/>
                                        <p:tgtEl>
                                          <p:spTgt spid="53"/>
                                        </p:tgtEl>
                                        <p:attrNameLst>
                                          <p:attrName>ppt_y</p:attrName>
                                        </p:attrNameLst>
                                      </p:cBhvr>
                                      <p:tavLst>
                                        <p:tav tm="0">
                                          <p:val>
                                            <p:strVal val="1+#ppt_h/2"/>
                                          </p:val>
                                        </p:tav>
                                        <p:tav tm="100000">
                                          <p:val>
                                            <p:strVal val="#ppt_y"/>
                                          </p:val>
                                        </p:tav>
                                      </p:tavLst>
                                    </p:anim>
                                  </p:childTnLst>
                                </p:cTn>
                              </p:par>
                              <p:par>
                                <p:cTn id="147" presetID="2" presetClass="entr" presetSubtype="4" fill="hold" grpId="0" nodeType="withEffect">
                                  <p:stCondLst>
                                    <p:cond delay="0"/>
                                  </p:stCondLst>
                                  <p:childTnLst>
                                    <p:set>
                                      <p:cBhvr>
                                        <p:cTn id="148" dur="1" fill="hold">
                                          <p:stCondLst>
                                            <p:cond delay="0"/>
                                          </p:stCondLst>
                                        </p:cTn>
                                        <p:tgtEl>
                                          <p:spTgt spid="54"/>
                                        </p:tgtEl>
                                        <p:attrNameLst>
                                          <p:attrName>style.visibility</p:attrName>
                                        </p:attrNameLst>
                                      </p:cBhvr>
                                      <p:to>
                                        <p:strVal val="visible"/>
                                      </p:to>
                                    </p:set>
                                    <p:anim calcmode="lin" valueType="num">
                                      <p:cBhvr additive="base">
                                        <p:cTn id="149" dur="500" fill="hold"/>
                                        <p:tgtEl>
                                          <p:spTgt spid="54"/>
                                        </p:tgtEl>
                                        <p:attrNameLst>
                                          <p:attrName>ppt_x</p:attrName>
                                        </p:attrNameLst>
                                      </p:cBhvr>
                                      <p:tavLst>
                                        <p:tav tm="0">
                                          <p:val>
                                            <p:strVal val="#ppt_x"/>
                                          </p:val>
                                        </p:tav>
                                        <p:tav tm="100000">
                                          <p:val>
                                            <p:strVal val="#ppt_x"/>
                                          </p:val>
                                        </p:tav>
                                      </p:tavLst>
                                    </p:anim>
                                    <p:anim calcmode="lin" valueType="num">
                                      <p:cBhvr additive="base">
                                        <p:cTn id="150" dur="500" fill="hold"/>
                                        <p:tgtEl>
                                          <p:spTgt spid="54"/>
                                        </p:tgtEl>
                                        <p:attrNameLst>
                                          <p:attrName>ppt_y</p:attrName>
                                        </p:attrNameLst>
                                      </p:cBhvr>
                                      <p:tavLst>
                                        <p:tav tm="0">
                                          <p:val>
                                            <p:strVal val="1+#ppt_h/2"/>
                                          </p:val>
                                        </p:tav>
                                        <p:tav tm="100000">
                                          <p:val>
                                            <p:strVal val="#ppt_y"/>
                                          </p:val>
                                        </p:tav>
                                      </p:tavLst>
                                    </p:anim>
                                  </p:childTnLst>
                                </p:cTn>
                              </p:par>
                              <p:par>
                                <p:cTn id="151" presetID="2" presetClass="entr" presetSubtype="12" fill="hold" grpId="0" nodeType="withEffect">
                                  <p:stCondLst>
                                    <p:cond delay="0"/>
                                  </p:stCondLst>
                                  <p:childTnLst>
                                    <p:set>
                                      <p:cBhvr>
                                        <p:cTn id="152" dur="1" fill="hold">
                                          <p:stCondLst>
                                            <p:cond delay="0"/>
                                          </p:stCondLst>
                                        </p:cTn>
                                        <p:tgtEl>
                                          <p:spTgt spid="55"/>
                                        </p:tgtEl>
                                        <p:attrNameLst>
                                          <p:attrName>style.visibility</p:attrName>
                                        </p:attrNameLst>
                                      </p:cBhvr>
                                      <p:to>
                                        <p:strVal val="visible"/>
                                      </p:to>
                                    </p:set>
                                    <p:anim calcmode="lin" valueType="num">
                                      <p:cBhvr additive="base">
                                        <p:cTn id="153" dur="500" fill="hold"/>
                                        <p:tgtEl>
                                          <p:spTgt spid="55"/>
                                        </p:tgtEl>
                                        <p:attrNameLst>
                                          <p:attrName>ppt_x</p:attrName>
                                        </p:attrNameLst>
                                      </p:cBhvr>
                                      <p:tavLst>
                                        <p:tav tm="0">
                                          <p:val>
                                            <p:strVal val="0-#ppt_w/2"/>
                                          </p:val>
                                        </p:tav>
                                        <p:tav tm="100000">
                                          <p:val>
                                            <p:strVal val="#ppt_x"/>
                                          </p:val>
                                        </p:tav>
                                      </p:tavLst>
                                    </p:anim>
                                    <p:anim calcmode="lin" valueType="num">
                                      <p:cBhvr additive="base">
                                        <p:cTn id="154" dur="500" fill="hold"/>
                                        <p:tgtEl>
                                          <p:spTgt spid="55"/>
                                        </p:tgtEl>
                                        <p:attrNameLst>
                                          <p:attrName>ppt_y</p:attrName>
                                        </p:attrNameLst>
                                      </p:cBhvr>
                                      <p:tavLst>
                                        <p:tav tm="0">
                                          <p:val>
                                            <p:strVal val="1+#ppt_h/2"/>
                                          </p:val>
                                        </p:tav>
                                        <p:tav tm="100000">
                                          <p:val>
                                            <p:strVal val="#ppt_y"/>
                                          </p:val>
                                        </p:tav>
                                      </p:tavLst>
                                    </p:anim>
                                  </p:childTnLst>
                                </p:cTn>
                              </p:par>
                              <p:par>
                                <p:cTn id="155" presetID="2" presetClass="entr" presetSubtype="4" fill="hold" grpId="0" nodeType="withEffect">
                                  <p:stCondLst>
                                    <p:cond delay="0"/>
                                  </p:stCondLst>
                                  <p:childTnLst>
                                    <p:set>
                                      <p:cBhvr>
                                        <p:cTn id="156" dur="1" fill="hold">
                                          <p:stCondLst>
                                            <p:cond delay="0"/>
                                          </p:stCondLst>
                                        </p:cTn>
                                        <p:tgtEl>
                                          <p:spTgt spid="56"/>
                                        </p:tgtEl>
                                        <p:attrNameLst>
                                          <p:attrName>style.visibility</p:attrName>
                                        </p:attrNameLst>
                                      </p:cBhvr>
                                      <p:to>
                                        <p:strVal val="visible"/>
                                      </p:to>
                                    </p:set>
                                    <p:anim calcmode="lin" valueType="num">
                                      <p:cBhvr additive="base">
                                        <p:cTn id="157" dur="500" fill="hold"/>
                                        <p:tgtEl>
                                          <p:spTgt spid="56"/>
                                        </p:tgtEl>
                                        <p:attrNameLst>
                                          <p:attrName>ppt_x</p:attrName>
                                        </p:attrNameLst>
                                      </p:cBhvr>
                                      <p:tavLst>
                                        <p:tav tm="0">
                                          <p:val>
                                            <p:strVal val="#ppt_x"/>
                                          </p:val>
                                        </p:tav>
                                        <p:tav tm="100000">
                                          <p:val>
                                            <p:strVal val="#ppt_x"/>
                                          </p:val>
                                        </p:tav>
                                      </p:tavLst>
                                    </p:anim>
                                    <p:anim calcmode="lin" valueType="num">
                                      <p:cBhvr additive="base">
                                        <p:cTn id="158" dur="500" fill="hold"/>
                                        <p:tgtEl>
                                          <p:spTgt spid="56"/>
                                        </p:tgtEl>
                                        <p:attrNameLst>
                                          <p:attrName>ppt_y</p:attrName>
                                        </p:attrNameLst>
                                      </p:cBhvr>
                                      <p:tavLst>
                                        <p:tav tm="0">
                                          <p:val>
                                            <p:strVal val="1+#ppt_h/2"/>
                                          </p:val>
                                        </p:tav>
                                        <p:tav tm="100000">
                                          <p:val>
                                            <p:strVal val="#ppt_y"/>
                                          </p:val>
                                        </p:tav>
                                      </p:tavLst>
                                    </p:anim>
                                  </p:childTnLst>
                                </p:cTn>
                              </p:par>
                              <p:par>
                                <p:cTn id="159" presetID="2" presetClass="entr" presetSubtype="4" fill="hold" grpId="0" nodeType="withEffect">
                                  <p:stCondLst>
                                    <p:cond delay="0"/>
                                  </p:stCondLst>
                                  <p:childTnLst>
                                    <p:set>
                                      <p:cBhvr>
                                        <p:cTn id="160" dur="1" fill="hold">
                                          <p:stCondLst>
                                            <p:cond delay="0"/>
                                          </p:stCondLst>
                                        </p:cTn>
                                        <p:tgtEl>
                                          <p:spTgt spid="57"/>
                                        </p:tgtEl>
                                        <p:attrNameLst>
                                          <p:attrName>style.visibility</p:attrName>
                                        </p:attrNameLst>
                                      </p:cBhvr>
                                      <p:to>
                                        <p:strVal val="visible"/>
                                      </p:to>
                                    </p:set>
                                    <p:anim calcmode="lin" valueType="num">
                                      <p:cBhvr additive="base">
                                        <p:cTn id="161" dur="500" fill="hold"/>
                                        <p:tgtEl>
                                          <p:spTgt spid="57"/>
                                        </p:tgtEl>
                                        <p:attrNameLst>
                                          <p:attrName>ppt_x</p:attrName>
                                        </p:attrNameLst>
                                      </p:cBhvr>
                                      <p:tavLst>
                                        <p:tav tm="0">
                                          <p:val>
                                            <p:strVal val="#ppt_x"/>
                                          </p:val>
                                        </p:tav>
                                        <p:tav tm="100000">
                                          <p:val>
                                            <p:strVal val="#ppt_x"/>
                                          </p:val>
                                        </p:tav>
                                      </p:tavLst>
                                    </p:anim>
                                    <p:anim calcmode="lin" valueType="num">
                                      <p:cBhvr additive="base">
                                        <p:cTn id="162" dur="500" fill="hold"/>
                                        <p:tgtEl>
                                          <p:spTgt spid="57"/>
                                        </p:tgtEl>
                                        <p:attrNameLst>
                                          <p:attrName>ppt_y</p:attrName>
                                        </p:attrNameLst>
                                      </p:cBhvr>
                                      <p:tavLst>
                                        <p:tav tm="0">
                                          <p:val>
                                            <p:strVal val="1+#ppt_h/2"/>
                                          </p:val>
                                        </p:tav>
                                        <p:tav tm="100000">
                                          <p:val>
                                            <p:strVal val="#ppt_y"/>
                                          </p:val>
                                        </p:tav>
                                      </p:tavLst>
                                    </p:anim>
                                  </p:childTnLst>
                                </p:cTn>
                              </p:par>
                              <p:par>
                                <p:cTn id="163" presetID="2" presetClass="entr" presetSubtype="4" fill="hold" grpId="0" nodeType="withEffect">
                                  <p:stCondLst>
                                    <p:cond delay="0"/>
                                  </p:stCondLst>
                                  <p:childTnLst>
                                    <p:set>
                                      <p:cBhvr>
                                        <p:cTn id="164" dur="1" fill="hold">
                                          <p:stCondLst>
                                            <p:cond delay="0"/>
                                          </p:stCondLst>
                                        </p:cTn>
                                        <p:tgtEl>
                                          <p:spTgt spid="58"/>
                                        </p:tgtEl>
                                        <p:attrNameLst>
                                          <p:attrName>style.visibility</p:attrName>
                                        </p:attrNameLst>
                                      </p:cBhvr>
                                      <p:to>
                                        <p:strVal val="visible"/>
                                      </p:to>
                                    </p:set>
                                    <p:anim calcmode="lin" valueType="num">
                                      <p:cBhvr additive="base">
                                        <p:cTn id="165" dur="500" fill="hold"/>
                                        <p:tgtEl>
                                          <p:spTgt spid="58"/>
                                        </p:tgtEl>
                                        <p:attrNameLst>
                                          <p:attrName>ppt_x</p:attrName>
                                        </p:attrNameLst>
                                      </p:cBhvr>
                                      <p:tavLst>
                                        <p:tav tm="0">
                                          <p:val>
                                            <p:strVal val="#ppt_x"/>
                                          </p:val>
                                        </p:tav>
                                        <p:tav tm="100000">
                                          <p:val>
                                            <p:strVal val="#ppt_x"/>
                                          </p:val>
                                        </p:tav>
                                      </p:tavLst>
                                    </p:anim>
                                    <p:anim calcmode="lin" valueType="num">
                                      <p:cBhvr additive="base">
                                        <p:cTn id="166" dur="500" fill="hold"/>
                                        <p:tgtEl>
                                          <p:spTgt spid="58"/>
                                        </p:tgtEl>
                                        <p:attrNameLst>
                                          <p:attrName>ppt_y</p:attrName>
                                        </p:attrNameLst>
                                      </p:cBhvr>
                                      <p:tavLst>
                                        <p:tav tm="0">
                                          <p:val>
                                            <p:strVal val="1+#ppt_h/2"/>
                                          </p:val>
                                        </p:tav>
                                        <p:tav tm="100000">
                                          <p:val>
                                            <p:strVal val="#ppt_y"/>
                                          </p:val>
                                        </p:tav>
                                      </p:tavLst>
                                    </p:anim>
                                  </p:childTnLst>
                                </p:cTn>
                              </p:par>
                              <p:par>
                                <p:cTn id="167" presetID="2" presetClass="entr" presetSubtype="8" fill="hold" nodeType="withEffect">
                                  <p:stCondLst>
                                    <p:cond delay="0"/>
                                  </p:stCondLst>
                                  <p:childTnLst>
                                    <p:set>
                                      <p:cBhvr>
                                        <p:cTn id="168" dur="1" fill="hold">
                                          <p:stCondLst>
                                            <p:cond delay="0"/>
                                          </p:stCondLst>
                                        </p:cTn>
                                        <p:tgtEl>
                                          <p:spTgt spid="59"/>
                                        </p:tgtEl>
                                        <p:attrNameLst>
                                          <p:attrName>style.visibility</p:attrName>
                                        </p:attrNameLst>
                                      </p:cBhvr>
                                      <p:to>
                                        <p:strVal val="visible"/>
                                      </p:to>
                                    </p:set>
                                    <p:anim calcmode="lin" valueType="num">
                                      <p:cBhvr additive="base">
                                        <p:cTn id="169" dur="500" fill="hold"/>
                                        <p:tgtEl>
                                          <p:spTgt spid="59"/>
                                        </p:tgtEl>
                                        <p:attrNameLst>
                                          <p:attrName>ppt_x</p:attrName>
                                        </p:attrNameLst>
                                      </p:cBhvr>
                                      <p:tavLst>
                                        <p:tav tm="0">
                                          <p:val>
                                            <p:strVal val="0-#ppt_w/2"/>
                                          </p:val>
                                        </p:tav>
                                        <p:tav tm="100000">
                                          <p:val>
                                            <p:strVal val="#ppt_x"/>
                                          </p:val>
                                        </p:tav>
                                      </p:tavLst>
                                    </p:anim>
                                    <p:anim calcmode="lin" valueType="num">
                                      <p:cBhvr additive="base">
                                        <p:cTn id="170" dur="500" fill="hold"/>
                                        <p:tgtEl>
                                          <p:spTgt spid="59"/>
                                        </p:tgtEl>
                                        <p:attrNameLst>
                                          <p:attrName>ppt_y</p:attrName>
                                        </p:attrNameLst>
                                      </p:cBhvr>
                                      <p:tavLst>
                                        <p:tav tm="0">
                                          <p:val>
                                            <p:strVal val="#ppt_y"/>
                                          </p:val>
                                        </p:tav>
                                        <p:tav tm="100000">
                                          <p:val>
                                            <p:strVal val="#ppt_y"/>
                                          </p:val>
                                        </p:tav>
                                      </p:tavLst>
                                    </p:anim>
                                  </p:childTnLst>
                                </p:cTn>
                              </p:par>
                              <p:par>
                                <p:cTn id="171" presetID="2" presetClass="entr" presetSubtype="4" fill="hold" grpId="0" nodeType="withEffect">
                                  <p:stCondLst>
                                    <p:cond delay="0"/>
                                  </p:stCondLst>
                                  <p:childTnLst>
                                    <p:set>
                                      <p:cBhvr>
                                        <p:cTn id="172" dur="1" fill="hold">
                                          <p:stCondLst>
                                            <p:cond delay="0"/>
                                          </p:stCondLst>
                                        </p:cTn>
                                        <p:tgtEl>
                                          <p:spTgt spid="62"/>
                                        </p:tgtEl>
                                        <p:attrNameLst>
                                          <p:attrName>style.visibility</p:attrName>
                                        </p:attrNameLst>
                                      </p:cBhvr>
                                      <p:to>
                                        <p:strVal val="visible"/>
                                      </p:to>
                                    </p:set>
                                    <p:anim calcmode="lin" valueType="num">
                                      <p:cBhvr additive="base">
                                        <p:cTn id="173" dur="500" fill="hold"/>
                                        <p:tgtEl>
                                          <p:spTgt spid="62"/>
                                        </p:tgtEl>
                                        <p:attrNameLst>
                                          <p:attrName>ppt_x</p:attrName>
                                        </p:attrNameLst>
                                      </p:cBhvr>
                                      <p:tavLst>
                                        <p:tav tm="0">
                                          <p:val>
                                            <p:strVal val="#ppt_x"/>
                                          </p:val>
                                        </p:tav>
                                        <p:tav tm="100000">
                                          <p:val>
                                            <p:strVal val="#ppt_x"/>
                                          </p:val>
                                        </p:tav>
                                      </p:tavLst>
                                    </p:anim>
                                    <p:anim calcmode="lin" valueType="num">
                                      <p:cBhvr additive="base">
                                        <p:cTn id="174" dur="500" fill="hold"/>
                                        <p:tgtEl>
                                          <p:spTgt spid="62"/>
                                        </p:tgtEl>
                                        <p:attrNameLst>
                                          <p:attrName>ppt_y</p:attrName>
                                        </p:attrNameLst>
                                      </p:cBhvr>
                                      <p:tavLst>
                                        <p:tav tm="0">
                                          <p:val>
                                            <p:strVal val="1+#ppt_h/2"/>
                                          </p:val>
                                        </p:tav>
                                        <p:tav tm="100000">
                                          <p:val>
                                            <p:strVal val="#ppt_y"/>
                                          </p:val>
                                        </p:tav>
                                      </p:tavLst>
                                    </p:anim>
                                  </p:childTnLst>
                                </p:cTn>
                              </p:par>
                              <p:par>
                                <p:cTn id="175" presetID="2" presetClass="entr" presetSubtype="4" fill="hold" grpId="0" nodeType="withEffect">
                                  <p:stCondLst>
                                    <p:cond delay="0"/>
                                  </p:stCondLst>
                                  <p:childTnLst>
                                    <p:set>
                                      <p:cBhvr>
                                        <p:cTn id="176" dur="1" fill="hold">
                                          <p:stCondLst>
                                            <p:cond delay="0"/>
                                          </p:stCondLst>
                                        </p:cTn>
                                        <p:tgtEl>
                                          <p:spTgt spid="63"/>
                                        </p:tgtEl>
                                        <p:attrNameLst>
                                          <p:attrName>style.visibility</p:attrName>
                                        </p:attrNameLst>
                                      </p:cBhvr>
                                      <p:to>
                                        <p:strVal val="visible"/>
                                      </p:to>
                                    </p:set>
                                    <p:anim calcmode="lin" valueType="num">
                                      <p:cBhvr additive="base">
                                        <p:cTn id="177" dur="500" fill="hold"/>
                                        <p:tgtEl>
                                          <p:spTgt spid="63"/>
                                        </p:tgtEl>
                                        <p:attrNameLst>
                                          <p:attrName>ppt_x</p:attrName>
                                        </p:attrNameLst>
                                      </p:cBhvr>
                                      <p:tavLst>
                                        <p:tav tm="0">
                                          <p:val>
                                            <p:strVal val="#ppt_x"/>
                                          </p:val>
                                        </p:tav>
                                        <p:tav tm="100000">
                                          <p:val>
                                            <p:strVal val="#ppt_x"/>
                                          </p:val>
                                        </p:tav>
                                      </p:tavLst>
                                    </p:anim>
                                    <p:anim calcmode="lin" valueType="num">
                                      <p:cBhvr additive="base">
                                        <p:cTn id="178" dur="500" fill="hold"/>
                                        <p:tgtEl>
                                          <p:spTgt spid="63"/>
                                        </p:tgtEl>
                                        <p:attrNameLst>
                                          <p:attrName>ppt_y</p:attrName>
                                        </p:attrNameLst>
                                      </p:cBhvr>
                                      <p:tavLst>
                                        <p:tav tm="0">
                                          <p:val>
                                            <p:strVal val="1+#ppt_h/2"/>
                                          </p:val>
                                        </p:tav>
                                        <p:tav tm="100000">
                                          <p:val>
                                            <p:strVal val="#ppt_y"/>
                                          </p:val>
                                        </p:tav>
                                      </p:tavLst>
                                    </p:anim>
                                  </p:childTnLst>
                                </p:cTn>
                              </p:par>
                              <p:par>
                                <p:cTn id="179" presetID="2" presetClass="entr" presetSubtype="4" fill="hold" grpId="0" nodeType="withEffect">
                                  <p:stCondLst>
                                    <p:cond delay="0"/>
                                  </p:stCondLst>
                                  <p:childTnLst>
                                    <p:set>
                                      <p:cBhvr>
                                        <p:cTn id="180" dur="1" fill="hold">
                                          <p:stCondLst>
                                            <p:cond delay="0"/>
                                          </p:stCondLst>
                                        </p:cTn>
                                        <p:tgtEl>
                                          <p:spTgt spid="64"/>
                                        </p:tgtEl>
                                        <p:attrNameLst>
                                          <p:attrName>style.visibility</p:attrName>
                                        </p:attrNameLst>
                                      </p:cBhvr>
                                      <p:to>
                                        <p:strVal val="visible"/>
                                      </p:to>
                                    </p:set>
                                    <p:anim calcmode="lin" valueType="num">
                                      <p:cBhvr additive="base">
                                        <p:cTn id="181" dur="500" fill="hold"/>
                                        <p:tgtEl>
                                          <p:spTgt spid="64"/>
                                        </p:tgtEl>
                                        <p:attrNameLst>
                                          <p:attrName>ppt_x</p:attrName>
                                        </p:attrNameLst>
                                      </p:cBhvr>
                                      <p:tavLst>
                                        <p:tav tm="0">
                                          <p:val>
                                            <p:strVal val="#ppt_x"/>
                                          </p:val>
                                        </p:tav>
                                        <p:tav tm="100000">
                                          <p:val>
                                            <p:strVal val="#ppt_x"/>
                                          </p:val>
                                        </p:tav>
                                      </p:tavLst>
                                    </p:anim>
                                    <p:anim calcmode="lin" valueType="num">
                                      <p:cBhvr additive="base">
                                        <p:cTn id="182" dur="500" fill="hold"/>
                                        <p:tgtEl>
                                          <p:spTgt spid="64"/>
                                        </p:tgtEl>
                                        <p:attrNameLst>
                                          <p:attrName>ppt_y</p:attrName>
                                        </p:attrNameLst>
                                      </p:cBhvr>
                                      <p:tavLst>
                                        <p:tav tm="0">
                                          <p:val>
                                            <p:strVal val="1+#ppt_h/2"/>
                                          </p:val>
                                        </p:tav>
                                        <p:tav tm="100000">
                                          <p:val>
                                            <p:strVal val="#ppt_y"/>
                                          </p:val>
                                        </p:tav>
                                      </p:tavLst>
                                    </p:anim>
                                  </p:childTnLst>
                                </p:cTn>
                              </p:par>
                              <p:par>
                                <p:cTn id="183" presetID="2" presetClass="entr" presetSubtype="4" fill="hold" grpId="0" nodeType="withEffect">
                                  <p:stCondLst>
                                    <p:cond delay="0"/>
                                  </p:stCondLst>
                                  <p:childTnLst>
                                    <p:set>
                                      <p:cBhvr>
                                        <p:cTn id="184" dur="1" fill="hold">
                                          <p:stCondLst>
                                            <p:cond delay="0"/>
                                          </p:stCondLst>
                                        </p:cTn>
                                        <p:tgtEl>
                                          <p:spTgt spid="65"/>
                                        </p:tgtEl>
                                        <p:attrNameLst>
                                          <p:attrName>style.visibility</p:attrName>
                                        </p:attrNameLst>
                                      </p:cBhvr>
                                      <p:to>
                                        <p:strVal val="visible"/>
                                      </p:to>
                                    </p:set>
                                    <p:anim calcmode="lin" valueType="num">
                                      <p:cBhvr additive="base">
                                        <p:cTn id="185" dur="500" fill="hold"/>
                                        <p:tgtEl>
                                          <p:spTgt spid="65"/>
                                        </p:tgtEl>
                                        <p:attrNameLst>
                                          <p:attrName>ppt_x</p:attrName>
                                        </p:attrNameLst>
                                      </p:cBhvr>
                                      <p:tavLst>
                                        <p:tav tm="0">
                                          <p:val>
                                            <p:strVal val="#ppt_x"/>
                                          </p:val>
                                        </p:tav>
                                        <p:tav tm="100000">
                                          <p:val>
                                            <p:strVal val="#ppt_x"/>
                                          </p:val>
                                        </p:tav>
                                      </p:tavLst>
                                    </p:anim>
                                    <p:anim calcmode="lin" valueType="num">
                                      <p:cBhvr additive="base">
                                        <p:cTn id="186" dur="500" fill="hold"/>
                                        <p:tgtEl>
                                          <p:spTgt spid="65"/>
                                        </p:tgtEl>
                                        <p:attrNameLst>
                                          <p:attrName>ppt_y</p:attrName>
                                        </p:attrNameLst>
                                      </p:cBhvr>
                                      <p:tavLst>
                                        <p:tav tm="0">
                                          <p:val>
                                            <p:strVal val="1+#ppt_h/2"/>
                                          </p:val>
                                        </p:tav>
                                        <p:tav tm="100000">
                                          <p:val>
                                            <p:strVal val="#ppt_y"/>
                                          </p:val>
                                        </p:tav>
                                      </p:tavLst>
                                    </p:anim>
                                  </p:childTnLst>
                                </p:cTn>
                              </p:par>
                              <p:par>
                                <p:cTn id="187" presetID="2" presetClass="entr" presetSubtype="4" fill="hold" grpId="0" nodeType="withEffect">
                                  <p:stCondLst>
                                    <p:cond delay="0"/>
                                  </p:stCondLst>
                                  <p:childTnLst>
                                    <p:set>
                                      <p:cBhvr>
                                        <p:cTn id="188" dur="1" fill="hold">
                                          <p:stCondLst>
                                            <p:cond delay="0"/>
                                          </p:stCondLst>
                                        </p:cTn>
                                        <p:tgtEl>
                                          <p:spTgt spid="66"/>
                                        </p:tgtEl>
                                        <p:attrNameLst>
                                          <p:attrName>style.visibility</p:attrName>
                                        </p:attrNameLst>
                                      </p:cBhvr>
                                      <p:to>
                                        <p:strVal val="visible"/>
                                      </p:to>
                                    </p:set>
                                    <p:anim calcmode="lin" valueType="num">
                                      <p:cBhvr additive="base">
                                        <p:cTn id="189" dur="500" fill="hold"/>
                                        <p:tgtEl>
                                          <p:spTgt spid="66"/>
                                        </p:tgtEl>
                                        <p:attrNameLst>
                                          <p:attrName>ppt_x</p:attrName>
                                        </p:attrNameLst>
                                      </p:cBhvr>
                                      <p:tavLst>
                                        <p:tav tm="0">
                                          <p:val>
                                            <p:strVal val="#ppt_x"/>
                                          </p:val>
                                        </p:tav>
                                        <p:tav tm="100000">
                                          <p:val>
                                            <p:strVal val="#ppt_x"/>
                                          </p:val>
                                        </p:tav>
                                      </p:tavLst>
                                    </p:anim>
                                    <p:anim calcmode="lin" valueType="num">
                                      <p:cBhvr additive="base">
                                        <p:cTn id="190" dur="500" fill="hold"/>
                                        <p:tgtEl>
                                          <p:spTgt spid="66"/>
                                        </p:tgtEl>
                                        <p:attrNameLst>
                                          <p:attrName>ppt_y</p:attrName>
                                        </p:attrNameLst>
                                      </p:cBhvr>
                                      <p:tavLst>
                                        <p:tav tm="0">
                                          <p:val>
                                            <p:strVal val="1+#ppt_h/2"/>
                                          </p:val>
                                        </p:tav>
                                        <p:tav tm="100000">
                                          <p:val>
                                            <p:strVal val="#ppt_y"/>
                                          </p:val>
                                        </p:tav>
                                      </p:tavLst>
                                    </p:anim>
                                  </p:childTnLst>
                                </p:cTn>
                              </p:par>
                              <p:par>
                                <p:cTn id="191" presetID="2" presetClass="entr" presetSubtype="8" fill="hold" grpId="0" nodeType="withEffect">
                                  <p:stCondLst>
                                    <p:cond delay="0"/>
                                  </p:stCondLst>
                                  <p:childTnLst>
                                    <p:set>
                                      <p:cBhvr>
                                        <p:cTn id="192" dur="1" fill="hold">
                                          <p:stCondLst>
                                            <p:cond delay="0"/>
                                          </p:stCondLst>
                                        </p:cTn>
                                        <p:tgtEl>
                                          <p:spTgt spid="67"/>
                                        </p:tgtEl>
                                        <p:attrNameLst>
                                          <p:attrName>style.visibility</p:attrName>
                                        </p:attrNameLst>
                                      </p:cBhvr>
                                      <p:to>
                                        <p:strVal val="visible"/>
                                      </p:to>
                                    </p:set>
                                    <p:anim calcmode="lin" valueType="num">
                                      <p:cBhvr additive="base">
                                        <p:cTn id="193" dur="500" fill="hold"/>
                                        <p:tgtEl>
                                          <p:spTgt spid="67"/>
                                        </p:tgtEl>
                                        <p:attrNameLst>
                                          <p:attrName>ppt_x</p:attrName>
                                        </p:attrNameLst>
                                      </p:cBhvr>
                                      <p:tavLst>
                                        <p:tav tm="0">
                                          <p:val>
                                            <p:strVal val="0-#ppt_w/2"/>
                                          </p:val>
                                        </p:tav>
                                        <p:tav tm="100000">
                                          <p:val>
                                            <p:strVal val="#ppt_x"/>
                                          </p:val>
                                        </p:tav>
                                      </p:tavLst>
                                    </p:anim>
                                    <p:anim calcmode="lin" valueType="num">
                                      <p:cBhvr additive="base">
                                        <p:cTn id="194" dur="500" fill="hold"/>
                                        <p:tgtEl>
                                          <p:spTgt spid="67"/>
                                        </p:tgtEl>
                                        <p:attrNameLst>
                                          <p:attrName>ppt_y</p:attrName>
                                        </p:attrNameLst>
                                      </p:cBhvr>
                                      <p:tavLst>
                                        <p:tav tm="0">
                                          <p:val>
                                            <p:strVal val="#ppt_y"/>
                                          </p:val>
                                        </p:tav>
                                        <p:tav tm="100000">
                                          <p:val>
                                            <p:strVal val="#ppt_y"/>
                                          </p:val>
                                        </p:tav>
                                      </p:tavLst>
                                    </p:anim>
                                  </p:childTnLst>
                                </p:cTn>
                              </p:par>
                              <p:par>
                                <p:cTn id="195" presetID="2" presetClass="entr" presetSubtype="4" fill="hold" grpId="0" nodeType="withEffect">
                                  <p:stCondLst>
                                    <p:cond delay="0"/>
                                  </p:stCondLst>
                                  <p:childTnLst>
                                    <p:set>
                                      <p:cBhvr>
                                        <p:cTn id="196" dur="1" fill="hold">
                                          <p:stCondLst>
                                            <p:cond delay="0"/>
                                          </p:stCondLst>
                                        </p:cTn>
                                        <p:tgtEl>
                                          <p:spTgt spid="68"/>
                                        </p:tgtEl>
                                        <p:attrNameLst>
                                          <p:attrName>style.visibility</p:attrName>
                                        </p:attrNameLst>
                                      </p:cBhvr>
                                      <p:to>
                                        <p:strVal val="visible"/>
                                      </p:to>
                                    </p:set>
                                    <p:anim calcmode="lin" valueType="num">
                                      <p:cBhvr additive="base">
                                        <p:cTn id="197" dur="500" fill="hold"/>
                                        <p:tgtEl>
                                          <p:spTgt spid="68"/>
                                        </p:tgtEl>
                                        <p:attrNameLst>
                                          <p:attrName>ppt_x</p:attrName>
                                        </p:attrNameLst>
                                      </p:cBhvr>
                                      <p:tavLst>
                                        <p:tav tm="0">
                                          <p:val>
                                            <p:strVal val="#ppt_x"/>
                                          </p:val>
                                        </p:tav>
                                        <p:tav tm="100000">
                                          <p:val>
                                            <p:strVal val="#ppt_x"/>
                                          </p:val>
                                        </p:tav>
                                      </p:tavLst>
                                    </p:anim>
                                    <p:anim calcmode="lin" valueType="num">
                                      <p:cBhvr additive="base">
                                        <p:cTn id="198" dur="500" fill="hold"/>
                                        <p:tgtEl>
                                          <p:spTgt spid="68"/>
                                        </p:tgtEl>
                                        <p:attrNameLst>
                                          <p:attrName>ppt_y</p:attrName>
                                        </p:attrNameLst>
                                      </p:cBhvr>
                                      <p:tavLst>
                                        <p:tav tm="0">
                                          <p:val>
                                            <p:strVal val="1+#ppt_h/2"/>
                                          </p:val>
                                        </p:tav>
                                        <p:tav tm="100000">
                                          <p:val>
                                            <p:strVal val="#ppt_y"/>
                                          </p:val>
                                        </p:tav>
                                      </p:tavLst>
                                    </p:anim>
                                  </p:childTnLst>
                                </p:cTn>
                              </p:par>
                              <p:par>
                                <p:cTn id="199" presetID="2" presetClass="entr" presetSubtype="4" fill="hold" grpId="0" nodeType="withEffect">
                                  <p:stCondLst>
                                    <p:cond delay="0"/>
                                  </p:stCondLst>
                                  <p:childTnLst>
                                    <p:set>
                                      <p:cBhvr>
                                        <p:cTn id="200" dur="1" fill="hold">
                                          <p:stCondLst>
                                            <p:cond delay="0"/>
                                          </p:stCondLst>
                                        </p:cTn>
                                        <p:tgtEl>
                                          <p:spTgt spid="69"/>
                                        </p:tgtEl>
                                        <p:attrNameLst>
                                          <p:attrName>style.visibility</p:attrName>
                                        </p:attrNameLst>
                                      </p:cBhvr>
                                      <p:to>
                                        <p:strVal val="visible"/>
                                      </p:to>
                                    </p:set>
                                    <p:anim calcmode="lin" valueType="num">
                                      <p:cBhvr additive="base">
                                        <p:cTn id="201" dur="500" fill="hold"/>
                                        <p:tgtEl>
                                          <p:spTgt spid="69"/>
                                        </p:tgtEl>
                                        <p:attrNameLst>
                                          <p:attrName>ppt_x</p:attrName>
                                        </p:attrNameLst>
                                      </p:cBhvr>
                                      <p:tavLst>
                                        <p:tav tm="0">
                                          <p:val>
                                            <p:strVal val="#ppt_x"/>
                                          </p:val>
                                        </p:tav>
                                        <p:tav tm="100000">
                                          <p:val>
                                            <p:strVal val="#ppt_x"/>
                                          </p:val>
                                        </p:tav>
                                      </p:tavLst>
                                    </p:anim>
                                    <p:anim calcmode="lin" valueType="num">
                                      <p:cBhvr additive="base">
                                        <p:cTn id="202" dur="500" fill="hold"/>
                                        <p:tgtEl>
                                          <p:spTgt spid="69"/>
                                        </p:tgtEl>
                                        <p:attrNameLst>
                                          <p:attrName>ppt_y</p:attrName>
                                        </p:attrNameLst>
                                      </p:cBhvr>
                                      <p:tavLst>
                                        <p:tav tm="0">
                                          <p:val>
                                            <p:strVal val="1+#ppt_h/2"/>
                                          </p:val>
                                        </p:tav>
                                        <p:tav tm="100000">
                                          <p:val>
                                            <p:strVal val="#ppt_y"/>
                                          </p:val>
                                        </p:tav>
                                      </p:tavLst>
                                    </p:anim>
                                  </p:childTnLst>
                                </p:cTn>
                              </p:par>
                              <p:par>
                                <p:cTn id="203" presetID="2" presetClass="entr" presetSubtype="4" fill="hold" grpId="0" nodeType="withEffect">
                                  <p:stCondLst>
                                    <p:cond delay="0"/>
                                  </p:stCondLst>
                                  <p:childTnLst>
                                    <p:set>
                                      <p:cBhvr>
                                        <p:cTn id="204" dur="1" fill="hold">
                                          <p:stCondLst>
                                            <p:cond delay="0"/>
                                          </p:stCondLst>
                                        </p:cTn>
                                        <p:tgtEl>
                                          <p:spTgt spid="70"/>
                                        </p:tgtEl>
                                        <p:attrNameLst>
                                          <p:attrName>style.visibility</p:attrName>
                                        </p:attrNameLst>
                                      </p:cBhvr>
                                      <p:to>
                                        <p:strVal val="visible"/>
                                      </p:to>
                                    </p:set>
                                    <p:anim calcmode="lin" valueType="num">
                                      <p:cBhvr additive="base">
                                        <p:cTn id="205" dur="500" fill="hold"/>
                                        <p:tgtEl>
                                          <p:spTgt spid="70"/>
                                        </p:tgtEl>
                                        <p:attrNameLst>
                                          <p:attrName>ppt_x</p:attrName>
                                        </p:attrNameLst>
                                      </p:cBhvr>
                                      <p:tavLst>
                                        <p:tav tm="0">
                                          <p:val>
                                            <p:strVal val="#ppt_x"/>
                                          </p:val>
                                        </p:tav>
                                        <p:tav tm="100000">
                                          <p:val>
                                            <p:strVal val="#ppt_x"/>
                                          </p:val>
                                        </p:tav>
                                      </p:tavLst>
                                    </p:anim>
                                    <p:anim calcmode="lin" valueType="num">
                                      <p:cBhvr additive="base">
                                        <p:cTn id="206" dur="500" fill="hold"/>
                                        <p:tgtEl>
                                          <p:spTgt spid="70"/>
                                        </p:tgtEl>
                                        <p:attrNameLst>
                                          <p:attrName>ppt_y</p:attrName>
                                        </p:attrNameLst>
                                      </p:cBhvr>
                                      <p:tavLst>
                                        <p:tav tm="0">
                                          <p:val>
                                            <p:strVal val="1+#ppt_h/2"/>
                                          </p:val>
                                        </p:tav>
                                        <p:tav tm="100000">
                                          <p:val>
                                            <p:strVal val="#ppt_y"/>
                                          </p:val>
                                        </p:tav>
                                      </p:tavLst>
                                    </p:anim>
                                  </p:childTnLst>
                                </p:cTn>
                              </p:par>
                              <p:par>
                                <p:cTn id="207" presetID="2" presetClass="entr" presetSubtype="4" fill="hold" grpId="0" nodeType="withEffect">
                                  <p:stCondLst>
                                    <p:cond delay="0"/>
                                  </p:stCondLst>
                                  <p:childTnLst>
                                    <p:set>
                                      <p:cBhvr>
                                        <p:cTn id="208" dur="1" fill="hold">
                                          <p:stCondLst>
                                            <p:cond delay="0"/>
                                          </p:stCondLst>
                                        </p:cTn>
                                        <p:tgtEl>
                                          <p:spTgt spid="71"/>
                                        </p:tgtEl>
                                        <p:attrNameLst>
                                          <p:attrName>style.visibility</p:attrName>
                                        </p:attrNameLst>
                                      </p:cBhvr>
                                      <p:to>
                                        <p:strVal val="visible"/>
                                      </p:to>
                                    </p:set>
                                    <p:anim calcmode="lin" valueType="num">
                                      <p:cBhvr additive="base">
                                        <p:cTn id="209" dur="500" fill="hold"/>
                                        <p:tgtEl>
                                          <p:spTgt spid="71"/>
                                        </p:tgtEl>
                                        <p:attrNameLst>
                                          <p:attrName>ppt_x</p:attrName>
                                        </p:attrNameLst>
                                      </p:cBhvr>
                                      <p:tavLst>
                                        <p:tav tm="0">
                                          <p:val>
                                            <p:strVal val="#ppt_x"/>
                                          </p:val>
                                        </p:tav>
                                        <p:tav tm="100000">
                                          <p:val>
                                            <p:strVal val="#ppt_x"/>
                                          </p:val>
                                        </p:tav>
                                      </p:tavLst>
                                    </p:anim>
                                    <p:anim calcmode="lin" valueType="num">
                                      <p:cBhvr additive="base">
                                        <p:cTn id="210" dur="500" fill="hold"/>
                                        <p:tgtEl>
                                          <p:spTgt spid="71"/>
                                        </p:tgtEl>
                                        <p:attrNameLst>
                                          <p:attrName>ppt_y</p:attrName>
                                        </p:attrNameLst>
                                      </p:cBhvr>
                                      <p:tavLst>
                                        <p:tav tm="0">
                                          <p:val>
                                            <p:strVal val="1+#ppt_h/2"/>
                                          </p:val>
                                        </p:tav>
                                        <p:tav tm="100000">
                                          <p:val>
                                            <p:strVal val="#ppt_y"/>
                                          </p:val>
                                        </p:tav>
                                      </p:tavLst>
                                    </p:anim>
                                  </p:childTnLst>
                                </p:cTn>
                              </p:par>
                              <p:par>
                                <p:cTn id="211" presetID="2" presetClass="entr" presetSubtype="4" fill="hold" grpId="0" nodeType="withEffect">
                                  <p:stCondLst>
                                    <p:cond delay="0"/>
                                  </p:stCondLst>
                                  <p:childTnLst>
                                    <p:set>
                                      <p:cBhvr>
                                        <p:cTn id="212" dur="1" fill="hold">
                                          <p:stCondLst>
                                            <p:cond delay="0"/>
                                          </p:stCondLst>
                                        </p:cTn>
                                        <p:tgtEl>
                                          <p:spTgt spid="72"/>
                                        </p:tgtEl>
                                        <p:attrNameLst>
                                          <p:attrName>style.visibility</p:attrName>
                                        </p:attrNameLst>
                                      </p:cBhvr>
                                      <p:to>
                                        <p:strVal val="visible"/>
                                      </p:to>
                                    </p:set>
                                    <p:anim calcmode="lin" valueType="num">
                                      <p:cBhvr additive="base">
                                        <p:cTn id="213" dur="500" fill="hold"/>
                                        <p:tgtEl>
                                          <p:spTgt spid="72"/>
                                        </p:tgtEl>
                                        <p:attrNameLst>
                                          <p:attrName>ppt_x</p:attrName>
                                        </p:attrNameLst>
                                      </p:cBhvr>
                                      <p:tavLst>
                                        <p:tav tm="0">
                                          <p:val>
                                            <p:strVal val="#ppt_x"/>
                                          </p:val>
                                        </p:tav>
                                        <p:tav tm="100000">
                                          <p:val>
                                            <p:strVal val="#ppt_x"/>
                                          </p:val>
                                        </p:tav>
                                      </p:tavLst>
                                    </p:anim>
                                    <p:anim calcmode="lin" valueType="num">
                                      <p:cBhvr additive="base">
                                        <p:cTn id="214" dur="500" fill="hold"/>
                                        <p:tgtEl>
                                          <p:spTgt spid="72"/>
                                        </p:tgtEl>
                                        <p:attrNameLst>
                                          <p:attrName>ppt_y</p:attrName>
                                        </p:attrNameLst>
                                      </p:cBhvr>
                                      <p:tavLst>
                                        <p:tav tm="0">
                                          <p:val>
                                            <p:strVal val="1+#ppt_h/2"/>
                                          </p:val>
                                        </p:tav>
                                        <p:tav tm="100000">
                                          <p:val>
                                            <p:strVal val="#ppt_y"/>
                                          </p:val>
                                        </p:tav>
                                      </p:tavLst>
                                    </p:anim>
                                  </p:childTnLst>
                                </p:cTn>
                              </p:par>
                              <p:par>
                                <p:cTn id="215" presetID="2" presetClass="entr" presetSubtype="4" fill="hold" grpId="0" nodeType="withEffect">
                                  <p:stCondLst>
                                    <p:cond delay="0"/>
                                  </p:stCondLst>
                                  <p:childTnLst>
                                    <p:set>
                                      <p:cBhvr>
                                        <p:cTn id="216" dur="1" fill="hold">
                                          <p:stCondLst>
                                            <p:cond delay="0"/>
                                          </p:stCondLst>
                                        </p:cTn>
                                        <p:tgtEl>
                                          <p:spTgt spid="73"/>
                                        </p:tgtEl>
                                        <p:attrNameLst>
                                          <p:attrName>style.visibility</p:attrName>
                                        </p:attrNameLst>
                                      </p:cBhvr>
                                      <p:to>
                                        <p:strVal val="visible"/>
                                      </p:to>
                                    </p:set>
                                    <p:anim calcmode="lin" valueType="num">
                                      <p:cBhvr additive="base">
                                        <p:cTn id="217" dur="500" fill="hold"/>
                                        <p:tgtEl>
                                          <p:spTgt spid="73"/>
                                        </p:tgtEl>
                                        <p:attrNameLst>
                                          <p:attrName>ppt_x</p:attrName>
                                        </p:attrNameLst>
                                      </p:cBhvr>
                                      <p:tavLst>
                                        <p:tav tm="0">
                                          <p:val>
                                            <p:strVal val="#ppt_x"/>
                                          </p:val>
                                        </p:tav>
                                        <p:tav tm="100000">
                                          <p:val>
                                            <p:strVal val="#ppt_x"/>
                                          </p:val>
                                        </p:tav>
                                      </p:tavLst>
                                    </p:anim>
                                    <p:anim calcmode="lin" valueType="num">
                                      <p:cBhvr additive="base">
                                        <p:cTn id="218" dur="500" fill="hold"/>
                                        <p:tgtEl>
                                          <p:spTgt spid="73"/>
                                        </p:tgtEl>
                                        <p:attrNameLst>
                                          <p:attrName>ppt_y</p:attrName>
                                        </p:attrNameLst>
                                      </p:cBhvr>
                                      <p:tavLst>
                                        <p:tav tm="0">
                                          <p:val>
                                            <p:strVal val="1+#ppt_h/2"/>
                                          </p:val>
                                        </p:tav>
                                        <p:tav tm="100000">
                                          <p:val>
                                            <p:strVal val="#ppt_y"/>
                                          </p:val>
                                        </p:tav>
                                      </p:tavLst>
                                    </p:anim>
                                  </p:childTnLst>
                                </p:cTn>
                              </p:par>
                              <p:par>
                                <p:cTn id="219" presetID="2" presetClass="entr" presetSubtype="4" fill="hold" grpId="0" nodeType="withEffect">
                                  <p:stCondLst>
                                    <p:cond delay="0"/>
                                  </p:stCondLst>
                                  <p:childTnLst>
                                    <p:set>
                                      <p:cBhvr>
                                        <p:cTn id="220" dur="1" fill="hold">
                                          <p:stCondLst>
                                            <p:cond delay="0"/>
                                          </p:stCondLst>
                                        </p:cTn>
                                        <p:tgtEl>
                                          <p:spTgt spid="74"/>
                                        </p:tgtEl>
                                        <p:attrNameLst>
                                          <p:attrName>style.visibility</p:attrName>
                                        </p:attrNameLst>
                                      </p:cBhvr>
                                      <p:to>
                                        <p:strVal val="visible"/>
                                      </p:to>
                                    </p:set>
                                    <p:anim calcmode="lin" valueType="num">
                                      <p:cBhvr additive="base">
                                        <p:cTn id="221" dur="500" fill="hold"/>
                                        <p:tgtEl>
                                          <p:spTgt spid="74"/>
                                        </p:tgtEl>
                                        <p:attrNameLst>
                                          <p:attrName>ppt_x</p:attrName>
                                        </p:attrNameLst>
                                      </p:cBhvr>
                                      <p:tavLst>
                                        <p:tav tm="0">
                                          <p:val>
                                            <p:strVal val="#ppt_x"/>
                                          </p:val>
                                        </p:tav>
                                        <p:tav tm="100000">
                                          <p:val>
                                            <p:strVal val="#ppt_x"/>
                                          </p:val>
                                        </p:tav>
                                      </p:tavLst>
                                    </p:anim>
                                    <p:anim calcmode="lin" valueType="num">
                                      <p:cBhvr additive="base">
                                        <p:cTn id="222" dur="500" fill="hold"/>
                                        <p:tgtEl>
                                          <p:spTgt spid="74"/>
                                        </p:tgtEl>
                                        <p:attrNameLst>
                                          <p:attrName>ppt_y</p:attrName>
                                        </p:attrNameLst>
                                      </p:cBhvr>
                                      <p:tavLst>
                                        <p:tav tm="0">
                                          <p:val>
                                            <p:strVal val="1+#ppt_h/2"/>
                                          </p:val>
                                        </p:tav>
                                        <p:tav tm="100000">
                                          <p:val>
                                            <p:strVal val="#ppt_y"/>
                                          </p:val>
                                        </p:tav>
                                      </p:tavLst>
                                    </p:anim>
                                  </p:childTnLst>
                                </p:cTn>
                              </p:par>
                              <p:par>
                                <p:cTn id="223" presetID="2" presetClass="entr" presetSubtype="4" fill="hold" grpId="0" nodeType="withEffect">
                                  <p:stCondLst>
                                    <p:cond delay="0"/>
                                  </p:stCondLst>
                                  <p:childTnLst>
                                    <p:set>
                                      <p:cBhvr>
                                        <p:cTn id="224" dur="1" fill="hold">
                                          <p:stCondLst>
                                            <p:cond delay="0"/>
                                          </p:stCondLst>
                                        </p:cTn>
                                        <p:tgtEl>
                                          <p:spTgt spid="75"/>
                                        </p:tgtEl>
                                        <p:attrNameLst>
                                          <p:attrName>style.visibility</p:attrName>
                                        </p:attrNameLst>
                                      </p:cBhvr>
                                      <p:to>
                                        <p:strVal val="visible"/>
                                      </p:to>
                                    </p:set>
                                    <p:anim calcmode="lin" valueType="num">
                                      <p:cBhvr additive="base">
                                        <p:cTn id="225" dur="500" fill="hold"/>
                                        <p:tgtEl>
                                          <p:spTgt spid="75"/>
                                        </p:tgtEl>
                                        <p:attrNameLst>
                                          <p:attrName>ppt_x</p:attrName>
                                        </p:attrNameLst>
                                      </p:cBhvr>
                                      <p:tavLst>
                                        <p:tav tm="0">
                                          <p:val>
                                            <p:strVal val="#ppt_x"/>
                                          </p:val>
                                        </p:tav>
                                        <p:tav tm="100000">
                                          <p:val>
                                            <p:strVal val="#ppt_x"/>
                                          </p:val>
                                        </p:tav>
                                      </p:tavLst>
                                    </p:anim>
                                    <p:anim calcmode="lin" valueType="num">
                                      <p:cBhvr additive="base">
                                        <p:cTn id="226" dur="500" fill="hold"/>
                                        <p:tgtEl>
                                          <p:spTgt spid="75"/>
                                        </p:tgtEl>
                                        <p:attrNameLst>
                                          <p:attrName>ppt_y</p:attrName>
                                        </p:attrNameLst>
                                      </p:cBhvr>
                                      <p:tavLst>
                                        <p:tav tm="0">
                                          <p:val>
                                            <p:strVal val="1+#ppt_h/2"/>
                                          </p:val>
                                        </p:tav>
                                        <p:tav tm="100000">
                                          <p:val>
                                            <p:strVal val="#ppt_y"/>
                                          </p:val>
                                        </p:tav>
                                      </p:tavLst>
                                    </p:anim>
                                  </p:childTnLst>
                                </p:cTn>
                              </p:par>
                              <p:par>
                                <p:cTn id="227" presetID="2" presetClass="entr" presetSubtype="4" fill="hold" grpId="0" nodeType="withEffect">
                                  <p:stCondLst>
                                    <p:cond delay="0"/>
                                  </p:stCondLst>
                                  <p:childTnLst>
                                    <p:set>
                                      <p:cBhvr>
                                        <p:cTn id="228" dur="1" fill="hold">
                                          <p:stCondLst>
                                            <p:cond delay="0"/>
                                          </p:stCondLst>
                                        </p:cTn>
                                        <p:tgtEl>
                                          <p:spTgt spid="76"/>
                                        </p:tgtEl>
                                        <p:attrNameLst>
                                          <p:attrName>style.visibility</p:attrName>
                                        </p:attrNameLst>
                                      </p:cBhvr>
                                      <p:to>
                                        <p:strVal val="visible"/>
                                      </p:to>
                                    </p:set>
                                    <p:anim calcmode="lin" valueType="num">
                                      <p:cBhvr additive="base">
                                        <p:cTn id="229" dur="500" fill="hold"/>
                                        <p:tgtEl>
                                          <p:spTgt spid="76"/>
                                        </p:tgtEl>
                                        <p:attrNameLst>
                                          <p:attrName>ppt_x</p:attrName>
                                        </p:attrNameLst>
                                      </p:cBhvr>
                                      <p:tavLst>
                                        <p:tav tm="0">
                                          <p:val>
                                            <p:strVal val="#ppt_x"/>
                                          </p:val>
                                        </p:tav>
                                        <p:tav tm="100000">
                                          <p:val>
                                            <p:strVal val="#ppt_x"/>
                                          </p:val>
                                        </p:tav>
                                      </p:tavLst>
                                    </p:anim>
                                    <p:anim calcmode="lin" valueType="num">
                                      <p:cBhvr additive="base">
                                        <p:cTn id="230" dur="500" fill="hold"/>
                                        <p:tgtEl>
                                          <p:spTgt spid="76"/>
                                        </p:tgtEl>
                                        <p:attrNameLst>
                                          <p:attrName>ppt_y</p:attrName>
                                        </p:attrNameLst>
                                      </p:cBhvr>
                                      <p:tavLst>
                                        <p:tav tm="0">
                                          <p:val>
                                            <p:strVal val="1+#ppt_h/2"/>
                                          </p:val>
                                        </p:tav>
                                        <p:tav tm="100000">
                                          <p:val>
                                            <p:strVal val="#ppt_y"/>
                                          </p:val>
                                        </p:tav>
                                      </p:tavLst>
                                    </p:anim>
                                  </p:childTnLst>
                                </p:cTn>
                              </p:par>
                              <p:par>
                                <p:cTn id="231" presetID="2" presetClass="entr" presetSubtype="4" fill="hold" grpId="0" nodeType="withEffect">
                                  <p:stCondLst>
                                    <p:cond delay="0"/>
                                  </p:stCondLst>
                                  <p:childTnLst>
                                    <p:set>
                                      <p:cBhvr>
                                        <p:cTn id="232" dur="1" fill="hold">
                                          <p:stCondLst>
                                            <p:cond delay="0"/>
                                          </p:stCondLst>
                                        </p:cTn>
                                        <p:tgtEl>
                                          <p:spTgt spid="77"/>
                                        </p:tgtEl>
                                        <p:attrNameLst>
                                          <p:attrName>style.visibility</p:attrName>
                                        </p:attrNameLst>
                                      </p:cBhvr>
                                      <p:to>
                                        <p:strVal val="visible"/>
                                      </p:to>
                                    </p:set>
                                    <p:anim calcmode="lin" valueType="num">
                                      <p:cBhvr additive="base">
                                        <p:cTn id="233" dur="500" fill="hold"/>
                                        <p:tgtEl>
                                          <p:spTgt spid="77"/>
                                        </p:tgtEl>
                                        <p:attrNameLst>
                                          <p:attrName>ppt_x</p:attrName>
                                        </p:attrNameLst>
                                      </p:cBhvr>
                                      <p:tavLst>
                                        <p:tav tm="0">
                                          <p:val>
                                            <p:strVal val="#ppt_x"/>
                                          </p:val>
                                        </p:tav>
                                        <p:tav tm="100000">
                                          <p:val>
                                            <p:strVal val="#ppt_x"/>
                                          </p:val>
                                        </p:tav>
                                      </p:tavLst>
                                    </p:anim>
                                    <p:anim calcmode="lin" valueType="num">
                                      <p:cBhvr additive="base">
                                        <p:cTn id="234" dur="500" fill="hold"/>
                                        <p:tgtEl>
                                          <p:spTgt spid="77"/>
                                        </p:tgtEl>
                                        <p:attrNameLst>
                                          <p:attrName>ppt_y</p:attrName>
                                        </p:attrNameLst>
                                      </p:cBhvr>
                                      <p:tavLst>
                                        <p:tav tm="0">
                                          <p:val>
                                            <p:strVal val="1+#ppt_h/2"/>
                                          </p:val>
                                        </p:tav>
                                        <p:tav tm="100000">
                                          <p:val>
                                            <p:strVal val="#ppt_y"/>
                                          </p:val>
                                        </p:tav>
                                      </p:tavLst>
                                    </p:anim>
                                  </p:childTnLst>
                                </p:cTn>
                              </p:par>
                              <p:par>
                                <p:cTn id="235" presetID="2" presetClass="entr" presetSubtype="4" fill="hold" grpId="0" nodeType="withEffect">
                                  <p:stCondLst>
                                    <p:cond delay="0"/>
                                  </p:stCondLst>
                                  <p:childTnLst>
                                    <p:set>
                                      <p:cBhvr>
                                        <p:cTn id="236" dur="1" fill="hold">
                                          <p:stCondLst>
                                            <p:cond delay="0"/>
                                          </p:stCondLst>
                                        </p:cTn>
                                        <p:tgtEl>
                                          <p:spTgt spid="78"/>
                                        </p:tgtEl>
                                        <p:attrNameLst>
                                          <p:attrName>style.visibility</p:attrName>
                                        </p:attrNameLst>
                                      </p:cBhvr>
                                      <p:to>
                                        <p:strVal val="visible"/>
                                      </p:to>
                                    </p:set>
                                    <p:anim calcmode="lin" valueType="num">
                                      <p:cBhvr additive="base">
                                        <p:cTn id="237" dur="500" fill="hold"/>
                                        <p:tgtEl>
                                          <p:spTgt spid="78"/>
                                        </p:tgtEl>
                                        <p:attrNameLst>
                                          <p:attrName>ppt_x</p:attrName>
                                        </p:attrNameLst>
                                      </p:cBhvr>
                                      <p:tavLst>
                                        <p:tav tm="0">
                                          <p:val>
                                            <p:strVal val="#ppt_x"/>
                                          </p:val>
                                        </p:tav>
                                        <p:tav tm="100000">
                                          <p:val>
                                            <p:strVal val="#ppt_x"/>
                                          </p:val>
                                        </p:tav>
                                      </p:tavLst>
                                    </p:anim>
                                    <p:anim calcmode="lin" valueType="num">
                                      <p:cBhvr additive="base">
                                        <p:cTn id="238" dur="500" fill="hold"/>
                                        <p:tgtEl>
                                          <p:spTgt spid="78"/>
                                        </p:tgtEl>
                                        <p:attrNameLst>
                                          <p:attrName>ppt_y</p:attrName>
                                        </p:attrNameLst>
                                      </p:cBhvr>
                                      <p:tavLst>
                                        <p:tav tm="0">
                                          <p:val>
                                            <p:strVal val="1+#ppt_h/2"/>
                                          </p:val>
                                        </p:tav>
                                        <p:tav tm="100000">
                                          <p:val>
                                            <p:strVal val="#ppt_y"/>
                                          </p:val>
                                        </p:tav>
                                      </p:tavLst>
                                    </p:anim>
                                  </p:childTnLst>
                                </p:cTn>
                              </p:par>
                              <p:par>
                                <p:cTn id="239" presetID="2" presetClass="entr" presetSubtype="4" fill="hold" grpId="0" nodeType="withEffect">
                                  <p:stCondLst>
                                    <p:cond delay="0"/>
                                  </p:stCondLst>
                                  <p:childTnLst>
                                    <p:set>
                                      <p:cBhvr>
                                        <p:cTn id="240" dur="1" fill="hold">
                                          <p:stCondLst>
                                            <p:cond delay="0"/>
                                          </p:stCondLst>
                                        </p:cTn>
                                        <p:tgtEl>
                                          <p:spTgt spid="79"/>
                                        </p:tgtEl>
                                        <p:attrNameLst>
                                          <p:attrName>style.visibility</p:attrName>
                                        </p:attrNameLst>
                                      </p:cBhvr>
                                      <p:to>
                                        <p:strVal val="visible"/>
                                      </p:to>
                                    </p:set>
                                    <p:anim calcmode="lin" valueType="num">
                                      <p:cBhvr additive="base">
                                        <p:cTn id="241" dur="500" fill="hold"/>
                                        <p:tgtEl>
                                          <p:spTgt spid="79"/>
                                        </p:tgtEl>
                                        <p:attrNameLst>
                                          <p:attrName>ppt_x</p:attrName>
                                        </p:attrNameLst>
                                      </p:cBhvr>
                                      <p:tavLst>
                                        <p:tav tm="0">
                                          <p:val>
                                            <p:strVal val="#ppt_x"/>
                                          </p:val>
                                        </p:tav>
                                        <p:tav tm="100000">
                                          <p:val>
                                            <p:strVal val="#ppt_x"/>
                                          </p:val>
                                        </p:tav>
                                      </p:tavLst>
                                    </p:anim>
                                    <p:anim calcmode="lin" valueType="num">
                                      <p:cBhvr additive="base">
                                        <p:cTn id="242" dur="500" fill="hold"/>
                                        <p:tgtEl>
                                          <p:spTgt spid="79"/>
                                        </p:tgtEl>
                                        <p:attrNameLst>
                                          <p:attrName>ppt_y</p:attrName>
                                        </p:attrNameLst>
                                      </p:cBhvr>
                                      <p:tavLst>
                                        <p:tav tm="0">
                                          <p:val>
                                            <p:strVal val="1+#ppt_h/2"/>
                                          </p:val>
                                        </p:tav>
                                        <p:tav tm="100000">
                                          <p:val>
                                            <p:strVal val="#ppt_y"/>
                                          </p:val>
                                        </p:tav>
                                      </p:tavLst>
                                    </p:anim>
                                  </p:childTnLst>
                                </p:cTn>
                              </p:par>
                              <p:par>
                                <p:cTn id="243" presetID="2" presetClass="entr" presetSubtype="4" fill="hold" grpId="0" nodeType="withEffect">
                                  <p:stCondLst>
                                    <p:cond delay="0"/>
                                  </p:stCondLst>
                                  <p:childTnLst>
                                    <p:set>
                                      <p:cBhvr>
                                        <p:cTn id="244" dur="1" fill="hold">
                                          <p:stCondLst>
                                            <p:cond delay="0"/>
                                          </p:stCondLst>
                                        </p:cTn>
                                        <p:tgtEl>
                                          <p:spTgt spid="80"/>
                                        </p:tgtEl>
                                        <p:attrNameLst>
                                          <p:attrName>style.visibility</p:attrName>
                                        </p:attrNameLst>
                                      </p:cBhvr>
                                      <p:to>
                                        <p:strVal val="visible"/>
                                      </p:to>
                                    </p:set>
                                    <p:anim calcmode="lin" valueType="num">
                                      <p:cBhvr additive="base">
                                        <p:cTn id="245" dur="500" fill="hold"/>
                                        <p:tgtEl>
                                          <p:spTgt spid="80"/>
                                        </p:tgtEl>
                                        <p:attrNameLst>
                                          <p:attrName>ppt_x</p:attrName>
                                        </p:attrNameLst>
                                      </p:cBhvr>
                                      <p:tavLst>
                                        <p:tav tm="0">
                                          <p:val>
                                            <p:strVal val="#ppt_x"/>
                                          </p:val>
                                        </p:tav>
                                        <p:tav tm="100000">
                                          <p:val>
                                            <p:strVal val="#ppt_x"/>
                                          </p:val>
                                        </p:tav>
                                      </p:tavLst>
                                    </p:anim>
                                    <p:anim calcmode="lin" valueType="num">
                                      <p:cBhvr additive="base">
                                        <p:cTn id="246" dur="500" fill="hold"/>
                                        <p:tgtEl>
                                          <p:spTgt spid="80"/>
                                        </p:tgtEl>
                                        <p:attrNameLst>
                                          <p:attrName>ppt_y</p:attrName>
                                        </p:attrNameLst>
                                      </p:cBhvr>
                                      <p:tavLst>
                                        <p:tav tm="0">
                                          <p:val>
                                            <p:strVal val="1+#ppt_h/2"/>
                                          </p:val>
                                        </p:tav>
                                        <p:tav tm="100000">
                                          <p:val>
                                            <p:strVal val="#ppt_y"/>
                                          </p:val>
                                        </p:tav>
                                      </p:tavLst>
                                    </p:anim>
                                  </p:childTnLst>
                                </p:cTn>
                              </p:par>
                              <p:par>
                                <p:cTn id="247" presetID="2" presetClass="entr" presetSubtype="4" fill="hold" grpId="0" nodeType="withEffect">
                                  <p:stCondLst>
                                    <p:cond delay="0"/>
                                  </p:stCondLst>
                                  <p:childTnLst>
                                    <p:set>
                                      <p:cBhvr>
                                        <p:cTn id="248" dur="1" fill="hold">
                                          <p:stCondLst>
                                            <p:cond delay="0"/>
                                          </p:stCondLst>
                                        </p:cTn>
                                        <p:tgtEl>
                                          <p:spTgt spid="81"/>
                                        </p:tgtEl>
                                        <p:attrNameLst>
                                          <p:attrName>style.visibility</p:attrName>
                                        </p:attrNameLst>
                                      </p:cBhvr>
                                      <p:to>
                                        <p:strVal val="visible"/>
                                      </p:to>
                                    </p:set>
                                    <p:anim calcmode="lin" valueType="num">
                                      <p:cBhvr additive="base">
                                        <p:cTn id="249" dur="500" fill="hold"/>
                                        <p:tgtEl>
                                          <p:spTgt spid="81"/>
                                        </p:tgtEl>
                                        <p:attrNameLst>
                                          <p:attrName>ppt_x</p:attrName>
                                        </p:attrNameLst>
                                      </p:cBhvr>
                                      <p:tavLst>
                                        <p:tav tm="0">
                                          <p:val>
                                            <p:strVal val="#ppt_x"/>
                                          </p:val>
                                        </p:tav>
                                        <p:tav tm="100000">
                                          <p:val>
                                            <p:strVal val="#ppt_x"/>
                                          </p:val>
                                        </p:tav>
                                      </p:tavLst>
                                    </p:anim>
                                    <p:anim calcmode="lin" valueType="num">
                                      <p:cBhvr additive="base">
                                        <p:cTn id="250" dur="500" fill="hold"/>
                                        <p:tgtEl>
                                          <p:spTgt spid="81"/>
                                        </p:tgtEl>
                                        <p:attrNameLst>
                                          <p:attrName>ppt_y</p:attrName>
                                        </p:attrNameLst>
                                      </p:cBhvr>
                                      <p:tavLst>
                                        <p:tav tm="0">
                                          <p:val>
                                            <p:strVal val="1+#ppt_h/2"/>
                                          </p:val>
                                        </p:tav>
                                        <p:tav tm="100000">
                                          <p:val>
                                            <p:strVal val="#ppt_y"/>
                                          </p:val>
                                        </p:tav>
                                      </p:tavLst>
                                    </p:anim>
                                  </p:childTnLst>
                                </p:cTn>
                              </p:par>
                              <p:par>
                                <p:cTn id="251" presetID="2" presetClass="entr" presetSubtype="1" fill="hold" grpId="0" nodeType="withEffect">
                                  <p:stCondLst>
                                    <p:cond delay="0"/>
                                  </p:stCondLst>
                                  <p:childTnLst>
                                    <p:set>
                                      <p:cBhvr>
                                        <p:cTn id="252" dur="1" fill="hold">
                                          <p:stCondLst>
                                            <p:cond delay="0"/>
                                          </p:stCondLst>
                                        </p:cTn>
                                        <p:tgtEl>
                                          <p:spTgt spid="82"/>
                                        </p:tgtEl>
                                        <p:attrNameLst>
                                          <p:attrName>style.visibility</p:attrName>
                                        </p:attrNameLst>
                                      </p:cBhvr>
                                      <p:to>
                                        <p:strVal val="visible"/>
                                      </p:to>
                                    </p:set>
                                    <p:anim calcmode="lin" valueType="num">
                                      <p:cBhvr additive="base">
                                        <p:cTn id="253" dur="500" fill="hold"/>
                                        <p:tgtEl>
                                          <p:spTgt spid="82"/>
                                        </p:tgtEl>
                                        <p:attrNameLst>
                                          <p:attrName>ppt_x</p:attrName>
                                        </p:attrNameLst>
                                      </p:cBhvr>
                                      <p:tavLst>
                                        <p:tav tm="0">
                                          <p:val>
                                            <p:strVal val="#ppt_x"/>
                                          </p:val>
                                        </p:tav>
                                        <p:tav tm="100000">
                                          <p:val>
                                            <p:strVal val="#ppt_x"/>
                                          </p:val>
                                        </p:tav>
                                      </p:tavLst>
                                    </p:anim>
                                    <p:anim calcmode="lin" valueType="num">
                                      <p:cBhvr additive="base">
                                        <p:cTn id="254" dur="500" fill="hold"/>
                                        <p:tgtEl>
                                          <p:spTgt spid="82"/>
                                        </p:tgtEl>
                                        <p:attrNameLst>
                                          <p:attrName>ppt_y</p:attrName>
                                        </p:attrNameLst>
                                      </p:cBhvr>
                                      <p:tavLst>
                                        <p:tav tm="0">
                                          <p:val>
                                            <p:strVal val="0-#ppt_h/2"/>
                                          </p:val>
                                        </p:tav>
                                        <p:tav tm="100000">
                                          <p:val>
                                            <p:strVal val="#ppt_y"/>
                                          </p:val>
                                        </p:tav>
                                      </p:tavLst>
                                    </p:anim>
                                  </p:childTnLst>
                                </p:cTn>
                              </p:par>
                              <p:par>
                                <p:cTn id="255" presetID="2" presetClass="entr" presetSubtype="4" fill="hold" grpId="0" nodeType="withEffect">
                                  <p:stCondLst>
                                    <p:cond delay="0"/>
                                  </p:stCondLst>
                                  <p:childTnLst>
                                    <p:set>
                                      <p:cBhvr>
                                        <p:cTn id="256" dur="1" fill="hold">
                                          <p:stCondLst>
                                            <p:cond delay="0"/>
                                          </p:stCondLst>
                                        </p:cTn>
                                        <p:tgtEl>
                                          <p:spTgt spid="83"/>
                                        </p:tgtEl>
                                        <p:attrNameLst>
                                          <p:attrName>style.visibility</p:attrName>
                                        </p:attrNameLst>
                                      </p:cBhvr>
                                      <p:to>
                                        <p:strVal val="visible"/>
                                      </p:to>
                                    </p:set>
                                    <p:anim calcmode="lin" valueType="num">
                                      <p:cBhvr additive="base">
                                        <p:cTn id="257" dur="500" fill="hold"/>
                                        <p:tgtEl>
                                          <p:spTgt spid="83"/>
                                        </p:tgtEl>
                                        <p:attrNameLst>
                                          <p:attrName>ppt_x</p:attrName>
                                        </p:attrNameLst>
                                      </p:cBhvr>
                                      <p:tavLst>
                                        <p:tav tm="0">
                                          <p:val>
                                            <p:strVal val="#ppt_x"/>
                                          </p:val>
                                        </p:tav>
                                        <p:tav tm="100000">
                                          <p:val>
                                            <p:strVal val="#ppt_x"/>
                                          </p:val>
                                        </p:tav>
                                      </p:tavLst>
                                    </p:anim>
                                    <p:anim calcmode="lin" valueType="num">
                                      <p:cBhvr additive="base">
                                        <p:cTn id="258" dur="500" fill="hold"/>
                                        <p:tgtEl>
                                          <p:spTgt spid="83"/>
                                        </p:tgtEl>
                                        <p:attrNameLst>
                                          <p:attrName>ppt_y</p:attrName>
                                        </p:attrNameLst>
                                      </p:cBhvr>
                                      <p:tavLst>
                                        <p:tav tm="0">
                                          <p:val>
                                            <p:strVal val="1+#ppt_h/2"/>
                                          </p:val>
                                        </p:tav>
                                        <p:tav tm="100000">
                                          <p:val>
                                            <p:strVal val="#ppt_y"/>
                                          </p:val>
                                        </p:tav>
                                      </p:tavLst>
                                    </p:anim>
                                  </p:childTnLst>
                                </p:cTn>
                              </p:par>
                              <p:par>
                                <p:cTn id="259" presetID="2" presetClass="entr" presetSubtype="4" fill="hold" grpId="0" nodeType="withEffect">
                                  <p:stCondLst>
                                    <p:cond delay="0"/>
                                  </p:stCondLst>
                                  <p:childTnLst>
                                    <p:set>
                                      <p:cBhvr>
                                        <p:cTn id="260" dur="1" fill="hold">
                                          <p:stCondLst>
                                            <p:cond delay="0"/>
                                          </p:stCondLst>
                                        </p:cTn>
                                        <p:tgtEl>
                                          <p:spTgt spid="84"/>
                                        </p:tgtEl>
                                        <p:attrNameLst>
                                          <p:attrName>style.visibility</p:attrName>
                                        </p:attrNameLst>
                                      </p:cBhvr>
                                      <p:to>
                                        <p:strVal val="visible"/>
                                      </p:to>
                                    </p:set>
                                    <p:anim calcmode="lin" valueType="num">
                                      <p:cBhvr additive="base">
                                        <p:cTn id="261" dur="500" fill="hold"/>
                                        <p:tgtEl>
                                          <p:spTgt spid="84"/>
                                        </p:tgtEl>
                                        <p:attrNameLst>
                                          <p:attrName>ppt_x</p:attrName>
                                        </p:attrNameLst>
                                      </p:cBhvr>
                                      <p:tavLst>
                                        <p:tav tm="0">
                                          <p:val>
                                            <p:strVal val="#ppt_x"/>
                                          </p:val>
                                        </p:tav>
                                        <p:tav tm="100000">
                                          <p:val>
                                            <p:strVal val="#ppt_x"/>
                                          </p:val>
                                        </p:tav>
                                      </p:tavLst>
                                    </p:anim>
                                    <p:anim calcmode="lin" valueType="num">
                                      <p:cBhvr additive="base">
                                        <p:cTn id="262" dur="500" fill="hold"/>
                                        <p:tgtEl>
                                          <p:spTgt spid="84"/>
                                        </p:tgtEl>
                                        <p:attrNameLst>
                                          <p:attrName>ppt_y</p:attrName>
                                        </p:attrNameLst>
                                      </p:cBhvr>
                                      <p:tavLst>
                                        <p:tav tm="0">
                                          <p:val>
                                            <p:strVal val="1+#ppt_h/2"/>
                                          </p:val>
                                        </p:tav>
                                        <p:tav tm="100000">
                                          <p:val>
                                            <p:strVal val="#ppt_y"/>
                                          </p:val>
                                        </p:tav>
                                      </p:tavLst>
                                    </p:anim>
                                  </p:childTnLst>
                                </p:cTn>
                              </p:par>
                              <p:par>
                                <p:cTn id="263" presetID="2" presetClass="entr" presetSubtype="3" fill="hold" grpId="0" nodeType="withEffect">
                                  <p:stCondLst>
                                    <p:cond delay="0"/>
                                  </p:stCondLst>
                                  <p:childTnLst>
                                    <p:set>
                                      <p:cBhvr>
                                        <p:cTn id="264" dur="1" fill="hold">
                                          <p:stCondLst>
                                            <p:cond delay="0"/>
                                          </p:stCondLst>
                                        </p:cTn>
                                        <p:tgtEl>
                                          <p:spTgt spid="85"/>
                                        </p:tgtEl>
                                        <p:attrNameLst>
                                          <p:attrName>style.visibility</p:attrName>
                                        </p:attrNameLst>
                                      </p:cBhvr>
                                      <p:to>
                                        <p:strVal val="visible"/>
                                      </p:to>
                                    </p:set>
                                    <p:anim calcmode="lin" valueType="num">
                                      <p:cBhvr additive="base">
                                        <p:cTn id="265" dur="500" fill="hold"/>
                                        <p:tgtEl>
                                          <p:spTgt spid="85"/>
                                        </p:tgtEl>
                                        <p:attrNameLst>
                                          <p:attrName>ppt_x</p:attrName>
                                        </p:attrNameLst>
                                      </p:cBhvr>
                                      <p:tavLst>
                                        <p:tav tm="0">
                                          <p:val>
                                            <p:strVal val="1+#ppt_w/2"/>
                                          </p:val>
                                        </p:tav>
                                        <p:tav tm="100000">
                                          <p:val>
                                            <p:strVal val="#ppt_x"/>
                                          </p:val>
                                        </p:tav>
                                      </p:tavLst>
                                    </p:anim>
                                    <p:anim calcmode="lin" valueType="num">
                                      <p:cBhvr additive="base">
                                        <p:cTn id="266" dur="500" fill="hold"/>
                                        <p:tgtEl>
                                          <p:spTgt spid="85"/>
                                        </p:tgtEl>
                                        <p:attrNameLst>
                                          <p:attrName>ppt_y</p:attrName>
                                        </p:attrNameLst>
                                      </p:cBhvr>
                                      <p:tavLst>
                                        <p:tav tm="0">
                                          <p:val>
                                            <p:strVal val="0-#ppt_h/2"/>
                                          </p:val>
                                        </p:tav>
                                        <p:tav tm="100000">
                                          <p:val>
                                            <p:strVal val="#ppt_y"/>
                                          </p:val>
                                        </p:tav>
                                      </p:tavLst>
                                    </p:anim>
                                  </p:childTnLst>
                                </p:cTn>
                              </p:par>
                              <p:par>
                                <p:cTn id="267" presetID="2" presetClass="entr" presetSubtype="2" fill="hold" grpId="0" nodeType="withEffect">
                                  <p:stCondLst>
                                    <p:cond delay="0"/>
                                  </p:stCondLst>
                                  <p:childTnLst>
                                    <p:set>
                                      <p:cBhvr>
                                        <p:cTn id="268" dur="1" fill="hold">
                                          <p:stCondLst>
                                            <p:cond delay="0"/>
                                          </p:stCondLst>
                                        </p:cTn>
                                        <p:tgtEl>
                                          <p:spTgt spid="86"/>
                                        </p:tgtEl>
                                        <p:attrNameLst>
                                          <p:attrName>style.visibility</p:attrName>
                                        </p:attrNameLst>
                                      </p:cBhvr>
                                      <p:to>
                                        <p:strVal val="visible"/>
                                      </p:to>
                                    </p:set>
                                    <p:anim calcmode="lin" valueType="num">
                                      <p:cBhvr additive="base">
                                        <p:cTn id="269" dur="500" fill="hold"/>
                                        <p:tgtEl>
                                          <p:spTgt spid="86"/>
                                        </p:tgtEl>
                                        <p:attrNameLst>
                                          <p:attrName>ppt_x</p:attrName>
                                        </p:attrNameLst>
                                      </p:cBhvr>
                                      <p:tavLst>
                                        <p:tav tm="0">
                                          <p:val>
                                            <p:strVal val="1+#ppt_w/2"/>
                                          </p:val>
                                        </p:tav>
                                        <p:tav tm="100000">
                                          <p:val>
                                            <p:strVal val="#ppt_x"/>
                                          </p:val>
                                        </p:tav>
                                      </p:tavLst>
                                    </p:anim>
                                    <p:anim calcmode="lin" valueType="num">
                                      <p:cBhvr additive="base">
                                        <p:cTn id="270" dur="500" fill="hold"/>
                                        <p:tgtEl>
                                          <p:spTgt spid="86"/>
                                        </p:tgtEl>
                                        <p:attrNameLst>
                                          <p:attrName>ppt_y</p:attrName>
                                        </p:attrNameLst>
                                      </p:cBhvr>
                                      <p:tavLst>
                                        <p:tav tm="0">
                                          <p:val>
                                            <p:strVal val="#ppt_y"/>
                                          </p:val>
                                        </p:tav>
                                        <p:tav tm="100000">
                                          <p:val>
                                            <p:strVal val="#ppt_y"/>
                                          </p:val>
                                        </p:tav>
                                      </p:tavLst>
                                    </p:anim>
                                  </p:childTnLst>
                                </p:cTn>
                              </p:par>
                              <p:par>
                                <p:cTn id="271" presetID="2" presetClass="entr" presetSubtype="12" fill="hold" grpId="0" nodeType="withEffect">
                                  <p:stCondLst>
                                    <p:cond delay="0"/>
                                  </p:stCondLst>
                                  <p:childTnLst>
                                    <p:set>
                                      <p:cBhvr>
                                        <p:cTn id="272" dur="1" fill="hold">
                                          <p:stCondLst>
                                            <p:cond delay="0"/>
                                          </p:stCondLst>
                                        </p:cTn>
                                        <p:tgtEl>
                                          <p:spTgt spid="87"/>
                                        </p:tgtEl>
                                        <p:attrNameLst>
                                          <p:attrName>style.visibility</p:attrName>
                                        </p:attrNameLst>
                                      </p:cBhvr>
                                      <p:to>
                                        <p:strVal val="visible"/>
                                      </p:to>
                                    </p:set>
                                    <p:anim calcmode="lin" valueType="num">
                                      <p:cBhvr additive="base">
                                        <p:cTn id="273" dur="500" fill="hold"/>
                                        <p:tgtEl>
                                          <p:spTgt spid="87"/>
                                        </p:tgtEl>
                                        <p:attrNameLst>
                                          <p:attrName>ppt_x</p:attrName>
                                        </p:attrNameLst>
                                      </p:cBhvr>
                                      <p:tavLst>
                                        <p:tav tm="0">
                                          <p:val>
                                            <p:strVal val="0-#ppt_w/2"/>
                                          </p:val>
                                        </p:tav>
                                        <p:tav tm="100000">
                                          <p:val>
                                            <p:strVal val="#ppt_x"/>
                                          </p:val>
                                        </p:tav>
                                      </p:tavLst>
                                    </p:anim>
                                    <p:anim calcmode="lin" valueType="num">
                                      <p:cBhvr additive="base">
                                        <p:cTn id="274" dur="500" fill="hold"/>
                                        <p:tgtEl>
                                          <p:spTgt spid="87"/>
                                        </p:tgtEl>
                                        <p:attrNameLst>
                                          <p:attrName>ppt_y</p:attrName>
                                        </p:attrNameLst>
                                      </p:cBhvr>
                                      <p:tavLst>
                                        <p:tav tm="0">
                                          <p:val>
                                            <p:strVal val="1+#ppt_h/2"/>
                                          </p:val>
                                        </p:tav>
                                        <p:tav tm="100000">
                                          <p:val>
                                            <p:strVal val="#ppt_y"/>
                                          </p:val>
                                        </p:tav>
                                      </p:tavLst>
                                    </p:anim>
                                  </p:childTnLst>
                                </p:cTn>
                              </p:par>
                              <p:par>
                                <p:cTn id="275" presetID="2" presetClass="entr" presetSubtype="4" fill="hold" grpId="0" nodeType="withEffect">
                                  <p:stCondLst>
                                    <p:cond delay="0"/>
                                  </p:stCondLst>
                                  <p:childTnLst>
                                    <p:set>
                                      <p:cBhvr>
                                        <p:cTn id="276" dur="1" fill="hold">
                                          <p:stCondLst>
                                            <p:cond delay="0"/>
                                          </p:stCondLst>
                                        </p:cTn>
                                        <p:tgtEl>
                                          <p:spTgt spid="88"/>
                                        </p:tgtEl>
                                        <p:attrNameLst>
                                          <p:attrName>style.visibility</p:attrName>
                                        </p:attrNameLst>
                                      </p:cBhvr>
                                      <p:to>
                                        <p:strVal val="visible"/>
                                      </p:to>
                                    </p:set>
                                    <p:anim calcmode="lin" valueType="num">
                                      <p:cBhvr additive="base">
                                        <p:cTn id="277" dur="500" fill="hold"/>
                                        <p:tgtEl>
                                          <p:spTgt spid="88"/>
                                        </p:tgtEl>
                                        <p:attrNameLst>
                                          <p:attrName>ppt_x</p:attrName>
                                        </p:attrNameLst>
                                      </p:cBhvr>
                                      <p:tavLst>
                                        <p:tav tm="0">
                                          <p:val>
                                            <p:strVal val="#ppt_x"/>
                                          </p:val>
                                        </p:tav>
                                        <p:tav tm="100000">
                                          <p:val>
                                            <p:strVal val="#ppt_x"/>
                                          </p:val>
                                        </p:tav>
                                      </p:tavLst>
                                    </p:anim>
                                    <p:anim calcmode="lin" valueType="num">
                                      <p:cBhvr additive="base">
                                        <p:cTn id="278" dur="500" fill="hold"/>
                                        <p:tgtEl>
                                          <p:spTgt spid="88"/>
                                        </p:tgtEl>
                                        <p:attrNameLst>
                                          <p:attrName>ppt_y</p:attrName>
                                        </p:attrNameLst>
                                      </p:cBhvr>
                                      <p:tavLst>
                                        <p:tav tm="0">
                                          <p:val>
                                            <p:strVal val="1+#ppt_h/2"/>
                                          </p:val>
                                        </p:tav>
                                        <p:tav tm="100000">
                                          <p:val>
                                            <p:strVal val="#ppt_y"/>
                                          </p:val>
                                        </p:tav>
                                      </p:tavLst>
                                    </p:anim>
                                  </p:childTnLst>
                                </p:cTn>
                              </p:par>
                              <p:par>
                                <p:cTn id="279" presetID="2" presetClass="entr" presetSubtype="4" fill="hold" grpId="0" nodeType="withEffect">
                                  <p:stCondLst>
                                    <p:cond delay="0"/>
                                  </p:stCondLst>
                                  <p:childTnLst>
                                    <p:set>
                                      <p:cBhvr>
                                        <p:cTn id="280" dur="1" fill="hold">
                                          <p:stCondLst>
                                            <p:cond delay="0"/>
                                          </p:stCondLst>
                                        </p:cTn>
                                        <p:tgtEl>
                                          <p:spTgt spid="89"/>
                                        </p:tgtEl>
                                        <p:attrNameLst>
                                          <p:attrName>style.visibility</p:attrName>
                                        </p:attrNameLst>
                                      </p:cBhvr>
                                      <p:to>
                                        <p:strVal val="visible"/>
                                      </p:to>
                                    </p:set>
                                    <p:anim calcmode="lin" valueType="num">
                                      <p:cBhvr additive="base">
                                        <p:cTn id="281" dur="500" fill="hold"/>
                                        <p:tgtEl>
                                          <p:spTgt spid="89"/>
                                        </p:tgtEl>
                                        <p:attrNameLst>
                                          <p:attrName>ppt_x</p:attrName>
                                        </p:attrNameLst>
                                      </p:cBhvr>
                                      <p:tavLst>
                                        <p:tav tm="0">
                                          <p:val>
                                            <p:strVal val="#ppt_x"/>
                                          </p:val>
                                        </p:tav>
                                        <p:tav tm="100000">
                                          <p:val>
                                            <p:strVal val="#ppt_x"/>
                                          </p:val>
                                        </p:tav>
                                      </p:tavLst>
                                    </p:anim>
                                    <p:anim calcmode="lin" valueType="num">
                                      <p:cBhvr additive="base">
                                        <p:cTn id="282" dur="500" fill="hold"/>
                                        <p:tgtEl>
                                          <p:spTgt spid="89"/>
                                        </p:tgtEl>
                                        <p:attrNameLst>
                                          <p:attrName>ppt_y</p:attrName>
                                        </p:attrNameLst>
                                      </p:cBhvr>
                                      <p:tavLst>
                                        <p:tav tm="0">
                                          <p:val>
                                            <p:strVal val="1+#ppt_h/2"/>
                                          </p:val>
                                        </p:tav>
                                        <p:tav tm="100000">
                                          <p:val>
                                            <p:strVal val="#ppt_y"/>
                                          </p:val>
                                        </p:tav>
                                      </p:tavLst>
                                    </p:anim>
                                  </p:childTnLst>
                                </p:cTn>
                              </p:par>
                              <p:par>
                                <p:cTn id="283" presetID="2" presetClass="entr" presetSubtype="4" fill="hold" grpId="0" nodeType="withEffect">
                                  <p:stCondLst>
                                    <p:cond delay="0"/>
                                  </p:stCondLst>
                                  <p:childTnLst>
                                    <p:set>
                                      <p:cBhvr>
                                        <p:cTn id="284" dur="1" fill="hold">
                                          <p:stCondLst>
                                            <p:cond delay="0"/>
                                          </p:stCondLst>
                                        </p:cTn>
                                        <p:tgtEl>
                                          <p:spTgt spid="90"/>
                                        </p:tgtEl>
                                        <p:attrNameLst>
                                          <p:attrName>style.visibility</p:attrName>
                                        </p:attrNameLst>
                                      </p:cBhvr>
                                      <p:to>
                                        <p:strVal val="visible"/>
                                      </p:to>
                                    </p:set>
                                    <p:anim calcmode="lin" valueType="num">
                                      <p:cBhvr additive="base">
                                        <p:cTn id="285" dur="500" fill="hold"/>
                                        <p:tgtEl>
                                          <p:spTgt spid="90"/>
                                        </p:tgtEl>
                                        <p:attrNameLst>
                                          <p:attrName>ppt_x</p:attrName>
                                        </p:attrNameLst>
                                      </p:cBhvr>
                                      <p:tavLst>
                                        <p:tav tm="0">
                                          <p:val>
                                            <p:strVal val="#ppt_x"/>
                                          </p:val>
                                        </p:tav>
                                        <p:tav tm="100000">
                                          <p:val>
                                            <p:strVal val="#ppt_x"/>
                                          </p:val>
                                        </p:tav>
                                      </p:tavLst>
                                    </p:anim>
                                    <p:anim calcmode="lin" valueType="num">
                                      <p:cBhvr additive="base">
                                        <p:cTn id="286" dur="500" fill="hold"/>
                                        <p:tgtEl>
                                          <p:spTgt spid="90"/>
                                        </p:tgtEl>
                                        <p:attrNameLst>
                                          <p:attrName>ppt_y</p:attrName>
                                        </p:attrNameLst>
                                      </p:cBhvr>
                                      <p:tavLst>
                                        <p:tav tm="0">
                                          <p:val>
                                            <p:strVal val="1+#ppt_h/2"/>
                                          </p:val>
                                        </p:tav>
                                        <p:tav tm="100000">
                                          <p:val>
                                            <p:strVal val="#ppt_y"/>
                                          </p:val>
                                        </p:tav>
                                      </p:tavLst>
                                    </p:anim>
                                  </p:childTnLst>
                                </p:cTn>
                              </p:par>
                              <p:par>
                                <p:cTn id="287" presetID="2" presetClass="entr" presetSubtype="8" fill="hold" grpId="0" nodeType="withEffect">
                                  <p:stCondLst>
                                    <p:cond delay="0"/>
                                  </p:stCondLst>
                                  <p:childTnLst>
                                    <p:set>
                                      <p:cBhvr>
                                        <p:cTn id="288" dur="1" fill="hold">
                                          <p:stCondLst>
                                            <p:cond delay="0"/>
                                          </p:stCondLst>
                                        </p:cTn>
                                        <p:tgtEl>
                                          <p:spTgt spid="91"/>
                                        </p:tgtEl>
                                        <p:attrNameLst>
                                          <p:attrName>style.visibility</p:attrName>
                                        </p:attrNameLst>
                                      </p:cBhvr>
                                      <p:to>
                                        <p:strVal val="visible"/>
                                      </p:to>
                                    </p:set>
                                    <p:anim calcmode="lin" valueType="num">
                                      <p:cBhvr additive="base">
                                        <p:cTn id="289" dur="500" fill="hold"/>
                                        <p:tgtEl>
                                          <p:spTgt spid="91"/>
                                        </p:tgtEl>
                                        <p:attrNameLst>
                                          <p:attrName>ppt_x</p:attrName>
                                        </p:attrNameLst>
                                      </p:cBhvr>
                                      <p:tavLst>
                                        <p:tav tm="0">
                                          <p:val>
                                            <p:strVal val="0-#ppt_w/2"/>
                                          </p:val>
                                        </p:tav>
                                        <p:tav tm="100000">
                                          <p:val>
                                            <p:strVal val="#ppt_x"/>
                                          </p:val>
                                        </p:tav>
                                      </p:tavLst>
                                    </p:anim>
                                    <p:anim calcmode="lin" valueType="num">
                                      <p:cBhvr additive="base">
                                        <p:cTn id="290" dur="500" fill="hold"/>
                                        <p:tgtEl>
                                          <p:spTgt spid="91"/>
                                        </p:tgtEl>
                                        <p:attrNameLst>
                                          <p:attrName>ppt_y</p:attrName>
                                        </p:attrNameLst>
                                      </p:cBhvr>
                                      <p:tavLst>
                                        <p:tav tm="0">
                                          <p:val>
                                            <p:strVal val="#ppt_y"/>
                                          </p:val>
                                        </p:tav>
                                        <p:tav tm="100000">
                                          <p:val>
                                            <p:strVal val="#ppt_y"/>
                                          </p:val>
                                        </p:tav>
                                      </p:tavLst>
                                    </p:anim>
                                  </p:childTnLst>
                                </p:cTn>
                              </p:par>
                              <p:par>
                                <p:cTn id="291" presetID="2" presetClass="entr" presetSubtype="4" fill="hold" grpId="0" nodeType="withEffect">
                                  <p:stCondLst>
                                    <p:cond delay="0"/>
                                  </p:stCondLst>
                                  <p:childTnLst>
                                    <p:set>
                                      <p:cBhvr>
                                        <p:cTn id="292" dur="1" fill="hold">
                                          <p:stCondLst>
                                            <p:cond delay="0"/>
                                          </p:stCondLst>
                                        </p:cTn>
                                        <p:tgtEl>
                                          <p:spTgt spid="92"/>
                                        </p:tgtEl>
                                        <p:attrNameLst>
                                          <p:attrName>style.visibility</p:attrName>
                                        </p:attrNameLst>
                                      </p:cBhvr>
                                      <p:to>
                                        <p:strVal val="visible"/>
                                      </p:to>
                                    </p:set>
                                    <p:anim calcmode="lin" valueType="num">
                                      <p:cBhvr additive="base">
                                        <p:cTn id="293" dur="500" fill="hold"/>
                                        <p:tgtEl>
                                          <p:spTgt spid="92"/>
                                        </p:tgtEl>
                                        <p:attrNameLst>
                                          <p:attrName>ppt_x</p:attrName>
                                        </p:attrNameLst>
                                      </p:cBhvr>
                                      <p:tavLst>
                                        <p:tav tm="0">
                                          <p:val>
                                            <p:strVal val="#ppt_x"/>
                                          </p:val>
                                        </p:tav>
                                        <p:tav tm="100000">
                                          <p:val>
                                            <p:strVal val="#ppt_x"/>
                                          </p:val>
                                        </p:tav>
                                      </p:tavLst>
                                    </p:anim>
                                    <p:anim calcmode="lin" valueType="num">
                                      <p:cBhvr additive="base">
                                        <p:cTn id="294" dur="500" fill="hold"/>
                                        <p:tgtEl>
                                          <p:spTgt spid="92"/>
                                        </p:tgtEl>
                                        <p:attrNameLst>
                                          <p:attrName>ppt_y</p:attrName>
                                        </p:attrNameLst>
                                      </p:cBhvr>
                                      <p:tavLst>
                                        <p:tav tm="0">
                                          <p:val>
                                            <p:strVal val="1+#ppt_h/2"/>
                                          </p:val>
                                        </p:tav>
                                        <p:tav tm="100000">
                                          <p:val>
                                            <p:strVal val="#ppt_y"/>
                                          </p:val>
                                        </p:tav>
                                      </p:tavLst>
                                    </p:anim>
                                  </p:childTnLst>
                                </p:cTn>
                              </p:par>
                              <p:par>
                                <p:cTn id="295" presetID="2" presetClass="entr" presetSubtype="4" fill="hold" grpId="0" nodeType="withEffect">
                                  <p:stCondLst>
                                    <p:cond delay="0"/>
                                  </p:stCondLst>
                                  <p:childTnLst>
                                    <p:set>
                                      <p:cBhvr>
                                        <p:cTn id="296" dur="1" fill="hold">
                                          <p:stCondLst>
                                            <p:cond delay="0"/>
                                          </p:stCondLst>
                                        </p:cTn>
                                        <p:tgtEl>
                                          <p:spTgt spid="93"/>
                                        </p:tgtEl>
                                        <p:attrNameLst>
                                          <p:attrName>style.visibility</p:attrName>
                                        </p:attrNameLst>
                                      </p:cBhvr>
                                      <p:to>
                                        <p:strVal val="visible"/>
                                      </p:to>
                                    </p:set>
                                    <p:anim calcmode="lin" valueType="num">
                                      <p:cBhvr additive="base">
                                        <p:cTn id="297" dur="500" fill="hold"/>
                                        <p:tgtEl>
                                          <p:spTgt spid="93"/>
                                        </p:tgtEl>
                                        <p:attrNameLst>
                                          <p:attrName>ppt_x</p:attrName>
                                        </p:attrNameLst>
                                      </p:cBhvr>
                                      <p:tavLst>
                                        <p:tav tm="0">
                                          <p:val>
                                            <p:strVal val="#ppt_x"/>
                                          </p:val>
                                        </p:tav>
                                        <p:tav tm="100000">
                                          <p:val>
                                            <p:strVal val="#ppt_x"/>
                                          </p:val>
                                        </p:tav>
                                      </p:tavLst>
                                    </p:anim>
                                    <p:anim calcmode="lin" valueType="num">
                                      <p:cBhvr additive="base">
                                        <p:cTn id="298" dur="500" fill="hold"/>
                                        <p:tgtEl>
                                          <p:spTgt spid="93"/>
                                        </p:tgtEl>
                                        <p:attrNameLst>
                                          <p:attrName>ppt_y</p:attrName>
                                        </p:attrNameLst>
                                      </p:cBhvr>
                                      <p:tavLst>
                                        <p:tav tm="0">
                                          <p:val>
                                            <p:strVal val="1+#ppt_h/2"/>
                                          </p:val>
                                        </p:tav>
                                        <p:tav tm="100000">
                                          <p:val>
                                            <p:strVal val="#ppt_y"/>
                                          </p:val>
                                        </p:tav>
                                      </p:tavLst>
                                    </p:anim>
                                  </p:childTnLst>
                                </p:cTn>
                              </p:par>
                              <p:par>
                                <p:cTn id="299" presetID="2" presetClass="entr" presetSubtype="4" fill="hold" grpId="0" nodeType="withEffect">
                                  <p:stCondLst>
                                    <p:cond delay="0"/>
                                  </p:stCondLst>
                                  <p:childTnLst>
                                    <p:set>
                                      <p:cBhvr>
                                        <p:cTn id="300" dur="1" fill="hold">
                                          <p:stCondLst>
                                            <p:cond delay="0"/>
                                          </p:stCondLst>
                                        </p:cTn>
                                        <p:tgtEl>
                                          <p:spTgt spid="94"/>
                                        </p:tgtEl>
                                        <p:attrNameLst>
                                          <p:attrName>style.visibility</p:attrName>
                                        </p:attrNameLst>
                                      </p:cBhvr>
                                      <p:to>
                                        <p:strVal val="visible"/>
                                      </p:to>
                                    </p:set>
                                    <p:anim calcmode="lin" valueType="num">
                                      <p:cBhvr additive="base">
                                        <p:cTn id="301" dur="500" fill="hold"/>
                                        <p:tgtEl>
                                          <p:spTgt spid="94"/>
                                        </p:tgtEl>
                                        <p:attrNameLst>
                                          <p:attrName>ppt_x</p:attrName>
                                        </p:attrNameLst>
                                      </p:cBhvr>
                                      <p:tavLst>
                                        <p:tav tm="0">
                                          <p:val>
                                            <p:strVal val="#ppt_x"/>
                                          </p:val>
                                        </p:tav>
                                        <p:tav tm="100000">
                                          <p:val>
                                            <p:strVal val="#ppt_x"/>
                                          </p:val>
                                        </p:tav>
                                      </p:tavLst>
                                    </p:anim>
                                    <p:anim calcmode="lin" valueType="num">
                                      <p:cBhvr additive="base">
                                        <p:cTn id="302" dur="500" fill="hold"/>
                                        <p:tgtEl>
                                          <p:spTgt spid="94"/>
                                        </p:tgtEl>
                                        <p:attrNameLst>
                                          <p:attrName>ppt_y</p:attrName>
                                        </p:attrNameLst>
                                      </p:cBhvr>
                                      <p:tavLst>
                                        <p:tav tm="0">
                                          <p:val>
                                            <p:strVal val="1+#ppt_h/2"/>
                                          </p:val>
                                        </p:tav>
                                        <p:tav tm="100000">
                                          <p:val>
                                            <p:strVal val="#ppt_y"/>
                                          </p:val>
                                        </p:tav>
                                      </p:tavLst>
                                    </p:anim>
                                  </p:childTnLst>
                                </p:cTn>
                              </p:par>
                              <p:par>
                                <p:cTn id="303" presetID="2" presetClass="entr" presetSubtype="4" fill="hold" grpId="0" nodeType="withEffect">
                                  <p:stCondLst>
                                    <p:cond delay="0"/>
                                  </p:stCondLst>
                                  <p:childTnLst>
                                    <p:set>
                                      <p:cBhvr>
                                        <p:cTn id="304" dur="1" fill="hold">
                                          <p:stCondLst>
                                            <p:cond delay="0"/>
                                          </p:stCondLst>
                                        </p:cTn>
                                        <p:tgtEl>
                                          <p:spTgt spid="95"/>
                                        </p:tgtEl>
                                        <p:attrNameLst>
                                          <p:attrName>style.visibility</p:attrName>
                                        </p:attrNameLst>
                                      </p:cBhvr>
                                      <p:to>
                                        <p:strVal val="visible"/>
                                      </p:to>
                                    </p:set>
                                    <p:anim calcmode="lin" valueType="num">
                                      <p:cBhvr additive="base">
                                        <p:cTn id="305" dur="500" fill="hold"/>
                                        <p:tgtEl>
                                          <p:spTgt spid="95"/>
                                        </p:tgtEl>
                                        <p:attrNameLst>
                                          <p:attrName>ppt_x</p:attrName>
                                        </p:attrNameLst>
                                      </p:cBhvr>
                                      <p:tavLst>
                                        <p:tav tm="0">
                                          <p:val>
                                            <p:strVal val="#ppt_x"/>
                                          </p:val>
                                        </p:tav>
                                        <p:tav tm="100000">
                                          <p:val>
                                            <p:strVal val="#ppt_x"/>
                                          </p:val>
                                        </p:tav>
                                      </p:tavLst>
                                    </p:anim>
                                    <p:anim calcmode="lin" valueType="num">
                                      <p:cBhvr additive="base">
                                        <p:cTn id="306" dur="500" fill="hold"/>
                                        <p:tgtEl>
                                          <p:spTgt spid="95"/>
                                        </p:tgtEl>
                                        <p:attrNameLst>
                                          <p:attrName>ppt_y</p:attrName>
                                        </p:attrNameLst>
                                      </p:cBhvr>
                                      <p:tavLst>
                                        <p:tav tm="0">
                                          <p:val>
                                            <p:strVal val="1+#ppt_h/2"/>
                                          </p:val>
                                        </p:tav>
                                        <p:tav tm="100000">
                                          <p:val>
                                            <p:strVal val="#ppt_y"/>
                                          </p:val>
                                        </p:tav>
                                      </p:tavLst>
                                    </p:anim>
                                  </p:childTnLst>
                                </p:cTn>
                              </p:par>
                              <p:par>
                                <p:cTn id="307" presetID="2" presetClass="entr" presetSubtype="4" fill="hold" grpId="0" nodeType="withEffect">
                                  <p:stCondLst>
                                    <p:cond delay="0"/>
                                  </p:stCondLst>
                                  <p:childTnLst>
                                    <p:set>
                                      <p:cBhvr>
                                        <p:cTn id="308" dur="1" fill="hold">
                                          <p:stCondLst>
                                            <p:cond delay="0"/>
                                          </p:stCondLst>
                                        </p:cTn>
                                        <p:tgtEl>
                                          <p:spTgt spid="96"/>
                                        </p:tgtEl>
                                        <p:attrNameLst>
                                          <p:attrName>style.visibility</p:attrName>
                                        </p:attrNameLst>
                                      </p:cBhvr>
                                      <p:to>
                                        <p:strVal val="visible"/>
                                      </p:to>
                                    </p:set>
                                    <p:anim calcmode="lin" valueType="num">
                                      <p:cBhvr additive="base">
                                        <p:cTn id="309" dur="500" fill="hold"/>
                                        <p:tgtEl>
                                          <p:spTgt spid="96"/>
                                        </p:tgtEl>
                                        <p:attrNameLst>
                                          <p:attrName>ppt_x</p:attrName>
                                        </p:attrNameLst>
                                      </p:cBhvr>
                                      <p:tavLst>
                                        <p:tav tm="0">
                                          <p:val>
                                            <p:strVal val="#ppt_x"/>
                                          </p:val>
                                        </p:tav>
                                        <p:tav tm="100000">
                                          <p:val>
                                            <p:strVal val="#ppt_x"/>
                                          </p:val>
                                        </p:tav>
                                      </p:tavLst>
                                    </p:anim>
                                    <p:anim calcmode="lin" valueType="num">
                                      <p:cBhvr additive="base">
                                        <p:cTn id="310" dur="500" fill="hold"/>
                                        <p:tgtEl>
                                          <p:spTgt spid="96"/>
                                        </p:tgtEl>
                                        <p:attrNameLst>
                                          <p:attrName>ppt_y</p:attrName>
                                        </p:attrNameLst>
                                      </p:cBhvr>
                                      <p:tavLst>
                                        <p:tav tm="0">
                                          <p:val>
                                            <p:strVal val="1+#ppt_h/2"/>
                                          </p:val>
                                        </p:tav>
                                        <p:tav tm="100000">
                                          <p:val>
                                            <p:strVal val="#ppt_y"/>
                                          </p:val>
                                        </p:tav>
                                      </p:tavLst>
                                    </p:anim>
                                  </p:childTnLst>
                                </p:cTn>
                              </p:par>
                              <p:par>
                                <p:cTn id="311" presetID="2" presetClass="entr" presetSubtype="4" fill="hold" grpId="0" nodeType="withEffect">
                                  <p:stCondLst>
                                    <p:cond delay="0"/>
                                  </p:stCondLst>
                                  <p:childTnLst>
                                    <p:set>
                                      <p:cBhvr>
                                        <p:cTn id="312" dur="1" fill="hold">
                                          <p:stCondLst>
                                            <p:cond delay="0"/>
                                          </p:stCondLst>
                                        </p:cTn>
                                        <p:tgtEl>
                                          <p:spTgt spid="97"/>
                                        </p:tgtEl>
                                        <p:attrNameLst>
                                          <p:attrName>style.visibility</p:attrName>
                                        </p:attrNameLst>
                                      </p:cBhvr>
                                      <p:to>
                                        <p:strVal val="visible"/>
                                      </p:to>
                                    </p:set>
                                    <p:anim calcmode="lin" valueType="num">
                                      <p:cBhvr additive="base">
                                        <p:cTn id="313" dur="500" fill="hold"/>
                                        <p:tgtEl>
                                          <p:spTgt spid="97"/>
                                        </p:tgtEl>
                                        <p:attrNameLst>
                                          <p:attrName>ppt_x</p:attrName>
                                        </p:attrNameLst>
                                      </p:cBhvr>
                                      <p:tavLst>
                                        <p:tav tm="0">
                                          <p:val>
                                            <p:strVal val="#ppt_x"/>
                                          </p:val>
                                        </p:tav>
                                        <p:tav tm="100000">
                                          <p:val>
                                            <p:strVal val="#ppt_x"/>
                                          </p:val>
                                        </p:tav>
                                      </p:tavLst>
                                    </p:anim>
                                    <p:anim calcmode="lin" valueType="num">
                                      <p:cBhvr additive="base">
                                        <p:cTn id="314" dur="500" fill="hold"/>
                                        <p:tgtEl>
                                          <p:spTgt spid="97"/>
                                        </p:tgtEl>
                                        <p:attrNameLst>
                                          <p:attrName>ppt_y</p:attrName>
                                        </p:attrNameLst>
                                      </p:cBhvr>
                                      <p:tavLst>
                                        <p:tav tm="0">
                                          <p:val>
                                            <p:strVal val="1+#ppt_h/2"/>
                                          </p:val>
                                        </p:tav>
                                        <p:tav tm="100000">
                                          <p:val>
                                            <p:strVal val="#ppt_y"/>
                                          </p:val>
                                        </p:tav>
                                      </p:tavLst>
                                    </p:anim>
                                  </p:childTnLst>
                                </p:cTn>
                              </p:par>
                              <p:par>
                                <p:cTn id="315" presetID="2" presetClass="entr" presetSubtype="4" fill="hold" grpId="0" nodeType="withEffect">
                                  <p:stCondLst>
                                    <p:cond delay="0"/>
                                  </p:stCondLst>
                                  <p:childTnLst>
                                    <p:set>
                                      <p:cBhvr>
                                        <p:cTn id="316" dur="1" fill="hold">
                                          <p:stCondLst>
                                            <p:cond delay="0"/>
                                          </p:stCondLst>
                                        </p:cTn>
                                        <p:tgtEl>
                                          <p:spTgt spid="98"/>
                                        </p:tgtEl>
                                        <p:attrNameLst>
                                          <p:attrName>style.visibility</p:attrName>
                                        </p:attrNameLst>
                                      </p:cBhvr>
                                      <p:to>
                                        <p:strVal val="visible"/>
                                      </p:to>
                                    </p:set>
                                    <p:anim calcmode="lin" valueType="num">
                                      <p:cBhvr additive="base">
                                        <p:cTn id="317" dur="500" fill="hold"/>
                                        <p:tgtEl>
                                          <p:spTgt spid="98"/>
                                        </p:tgtEl>
                                        <p:attrNameLst>
                                          <p:attrName>ppt_x</p:attrName>
                                        </p:attrNameLst>
                                      </p:cBhvr>
                                      <p:tavLst>
                                        <p:tav tm="0">
                                          <p:val>
                                            <p:strVal val="#ppt_x"/>
                                          </p:val>
                                        </p:tav>
                                        <p:tav tm="100000">
                                          <p:val>
                                            <p:strVal val="#ppt_x"/>
                                          </p:val>
                                        </p:tav>
                                      </p:tavLst>
                                    </p:anim>
                                    <p:anim calcmode="lin" valueType="num">
                                      <p:cBhvr additive="base">
                                        <p:cTn id="318" dur="500" fill="hold"/>
                                        <p:tgtEl>
                                          <p:spTgt spid="98"/>
                                        </p:tgtEl>
                                        <p:attrNameLst>
                                          <p:attrName>ppt_y</p:attrName>
                                        </p:attrNameLst>
                                      </p:cBhvr>
                                      <p:tavLst>
                                        <p:tav tm="0">
                                          <p:val>
                                            <p:strVal val="1+#ppt_h/2"/>
                                          </p:val>
                                        </p:tav>
                                        <p:tav tm="100000">
                                          <p:val>
                                            <p:strVal val="#ppt_y"/>
                                          </p:val>
                                        </p:tav>
                                      </p:tavLst>
                                    </p:anim>
                                  </p:childTnLst>
                                </p:cTn>
                              </p:par>
                              <p:par>
                                <p:cTn id="319" presetID="2" presetClass="entr" presetSubtype="4" fill="hold" grpId="0" nodeType="withEffect">
                                  <p:stCondLst>
                                    <p:cond delay="0"/>
                                  </p:stCondLst>
                                  <p:childTnLst>
                                    <p:set>
                                      <p:cBhvr>
                                        <p:cTn id="320" dur="1" fill="hold">
                                          <p:stCondLst>
                                            <p:cond delay="0"/>
                                          </p:stCondLst>
                                        </p:cTn>
                                        <p:tgtEl>
                                          <p:spTgt spid="99"/>
                                        </p:tgtEl>
                                        <p:attrNameLst>
                                          <p:attrName>style.visibility</p:attrName>
                                        </p:attrNameLst>
                                      </p:cBhvr>
                                      <p:to>
                                        <p:strVal val="visible"/>
                                      </p:to>
                                    </p:set>
                                    <p:anim calcmode="lin" valueType="num">
                                      <p:cBhvr additive="base">
                                        <p:cTn id="321" dur="500" fill="hold"/>
                                        <p:tgtEl>
                                          <p:spTgt spid="99"/>
                                        </p:tgtEl>
                                        <p:attrNameLst>
                                          <p:attrName>ppt_x</p:attrName>
                                        </p:attrNameLst>
                                      </p:cBhvr>
                                      <p:tavLst>
                                        <p:tav tm="0">
                                          <p:val>
                                            <p:strVal val="#ppt_x"/>
                                          </p:val>
                                        </p:tav>
                                        <p:tav tm="100000">
                                          <p:val>
                                            <p:strVal val="#ppt_x"/>
                                          </p:val>
                                        </p:tav>
                                      </p:tavLst>
                                    </p:anim>
                                    <p:anim calcmode="lin" valueType="num">
                                      <p:cBhvr additive="base">
                                        <p:cTn id="322" dur="500" fill="hold"/>
                                        <p:tgtEl>
                                          <p:spTgt spid="99"/>
                                        </p:tgtEl>
                                        <p:attrNameLst>
                                          <p:attrName>ppt_y</p:attrName>
                                        </p:attrNameLst>
                                      </p:cBhvr>
                                      <p:tavLst>
                                        <p:tav tm="0">
                                          <p:val>
                                            <p:strVal val="1+#ppt_h/2"/>
                                          </p:val>
                                        </p:tav>
                                        <p:tav tm="100000">
                                          <p:val>
                                            <p:strVal val="#ppt_y"/>
                                          </p:val>
                                        </p:tav>
                                      </p:tavLst>
                                    </p:anim>
                                  </p:childTnLst>
                                </p:cTn>
                              </p:par>
                              <p:par>
                                <p:cTn id="323" presetID="2" presetClass="entr" presetSubtype="4" fill="hold" grpId="0" nodeType="withEffect">
                                  <p:stCondLst>
                                    <p:cond delay="0"/>
                                  </p:stCondLst>
                                  <p:childTnLst>
                                    <p:set>
                                      <p:cBhvr>
                                        <p:cTn id="324" dur="1" fill="hold">
                                          <p:stCondLst>
                                            <p:cond delay="0"/>
                                          </p:stCondLst>
                                        </p:cTn>
                                        <p:tgtEl>
                                          <p:spTgt spid="100"/>
                                        </p:tgtEl>
                                        <p:attrNameLst>
                                          <p:attrName>style.visibility</p:attrName>
                                        </p:attrNameLst>
                                      </p:cBhvr>
                                      <p:to>
                                        <p:strVal val="visible"/>
                                      </p:to>
                                    </p:set>
                                    <p:anim calcmode="lin" valueType="num">
                                      <p:cBhvr additive="base">
                                        <p:cTn id="325" dur="500" fill="hold"/>
                                        <p:tgtEl>
                                          <p:spTgt spid="100"/>
                                        </p:tgtEl>
                                        <p:attrNameLst>
                                          <p:attrName>ppt_x</p:attrName>
                                        </p:attrNameLst>
                                      </p:cBhvr>
                                      <p:tavLst>
                                        <p:tav tm="0">
                                          <p:val>
                                            <p:strVal val="#ppt_x"/>
                                          </p:val>
                                        </p:tav>
                                        <p:tav tm="100000">
                                          <p:val>
                                            <p:strVal val="#ppt_x"/>
                                          </p:val>
                                        </p:tav>
                                      </p:tavLst>
                                    </p:anim>
                                    <p:anim calcmode="lin" valueType="num">
                                      <p:cBhvr additive="base">
                                        <p:cTn id="326" dur="500" fill="hold"/>
                                        <p:tgtEl>
                                          <p:spTgt spid="100"/>
                                        </p:tgtEl>
                                        <p:attrNameLst>
                                          <p:attrName>ppt_y</p:attrName>
                                        </p:attrNameLst>
                                      </p:cBhvr>
                                      <p:tavLst>
                                        <p:tav tm="0">
                                          <p:val>
                                            <p:strVal val="1+#ppt_h/2"/>
                                          </p:val>
                                        </p:tav>
                                        <p:tav tm="100000">
                                          <p:val>
                                            <p:strVal val="#ppt_y"/>
                                          </p:val>
                                        </p:tav>
                                      </p:tavLst>
                                    </p:anim>
                                  </p:childTnLst>
                                </p:cTn>
                              </p:par>
                              <p:par>
                                <p:cTn id="327" presetID="2" presetClass="entr" presetSubtype="4" fill="hold" grpId="0" nodeType="withEffect">
                                  <p:stCondLst>
                                    <p:cond delay="0"/>
                                  </p:stCondLst>
                                  <p:childTnLst>
                                    <p:set>
                                      <p:cBhvr>
                                        <p:cTn id="328" dur="1" fill="hold">
                                          <p:stCondLst>
                                            <p:cond delay="0"/>
                                          </p:stCondLst>
                                        </p:cTn>
                                        <p:tgtEl>
                                          <p:spTgt spid="101"/>
                                        </p:tgtEl>
                                        <p:attrNameLst>
                                          <p:attrName>style.visibility</p:attrName>
                                        </p:attrNameLst>
                                      </p:cBhvr>
                                      <p:to>
                                        <p:strVal val="visible"/>
                                      </p:to>
                                    </p:set>
                                    <p:anim calcmode="lin" valueType="num">
                                      <p:cBhvr additive="base">
                                        <p:cTn id="329" dur="500" fill="hold"/>
                                        <p:tgtEl>
                                          <p:spTgt spid="101"/>
                                        </p:tgtEl>
                                        <p:attrNameLst>
                                          <p:attrName>ppt_x</p:attrName>
                                        </p:attrNameLst>
                                      </p:cBhvr>
                                      <p:tavLst>
                                        <p:tav tm="0">
                                          <p:val>
                                            <p:strVal val="#ppt_x"/>
                                          </p:val>
                                        </p:tav>
                                        <p:tav tm="100000">
                                          <p:val>
                                            <p:strVal val="#ppt_x"/>
                                          </p:val>
                                        </p:tav>
                                      </p:tavLst>
                                    </p:anim>
                                    <p:anim calcmode="lin" valueType="num">
                                      <p:cBhvr additive="base">
                                        <p:cTn id="330" dur="500" fill="hold"/>
                                        <p:tgtEl>
                                          <p:spTgt spid="101"/>
                                        </p:tgtEl>
                                        <p:attrNameLst>
                                          <p:attrName>ppt_y</p:attrName>
                                        </p:attrNameLst>
                                      </p:cBhvr>
                                      <p:tavLst>
                                        <p:tav tm="0">
                                          <p:val>
                                            <p:strVal val="1+#ppt_h/2"/>
                                          </p:val>
                                        </p:tav>
                                        <p:tav tm="100000">
                                          <p:val>
                                            <p:strVal val="#ppt_y"/>
                                          </p:val>
                                        </p:tav>
                                      </p:tavLst>
                                    </p:anim>
                                  </p:childTnLst>
                                </p:cTn>
                              </p:par>
                              <p:par>
                                <p:cTn id="331" presetID="2" presetClass="entr" presetSubtype="4" fill="hold" grpId="0" nodeType="withEffect">
                                  <p:stCondLst>
                                    <p:cond delay="0"/>
                                  </p:stCondLst>
                                  <p:childTnLst>
                                    <p:set>
                                      <p:cBhvr>
                                        <p:cTn id="332" dur="1" fill="hold">
                                          <p:stCondLst>
                                            <p:cond delay="0"/>
                                          </p:stCondLst>
                                        </p:cTn>
                                        <p:tgtEl>
                                          <p:spTgt spid="102"/>
                                        </p:tgtEl>
                                        <p:attrNameLst>
                                          <p:attrName>style.visibility</p:attrName>
                                        </p:attrNameLst>
                                      </p:cBhvr>
                                      <p:to>
                                        <p:strVal val="visible"/>
                                      </p:to>
                                    </p:set>
                                    <p:anim calcmode="lin" valueType="num">
                                      <p:cBhvr additive="base">
                                        <p:cTn id="333" dur="500" fill="hold"/>
                                        <p:tgtEl>
                                          <p:spTgt spid="102"/>
                                        </p:tgtEl>
                                        <p:attrNameLst>
                                          <p:attrName>ppt_x</p:attrName>
                                        </p:attrNameLst>
                                      </p:cBhvr>
                                      <p:tavLst>
                                        <p:tav tm="0">
                                          <p:val>
                                            <p:strVal val="#ppt_x"/>
                                          </p:val>
                                        </p:tav>
                                        <p:tav tm="100000">
                                          <p:val>
                                            <p:strVal val="#ppt_x"/>
                                          </p:val>
                                        </p:tav>
                                      </p:tavLst>
                                    </p:anim>
                                    <p:anim calcmode="lin" valueType="num">
                                      <p:cBhvr additive="base">
                                        <p:cTn id="334" dur="500" fill="hold"/>
                                        <p:tgtEl>
                                          <p:spTgt spid="102"/>
                                        </p:tgtEl>
                                        <p:attrNameLst>
                                          <p:attrName>ppt_y</p:attrName>
                                        </p:attrNameLst>
                                      </p:cBhvr>
                                      <p:tavLst>
                                        <p:tav tm="0">
                                          <p:val>
                                            <p:strVal val="1+#ppt_h/2"/>
                                          </p:val>
                                        </p:tav>
                                        <p:tav tm="100000">
                                          <p:val>
                                            <p:strVal val="#ppt_y"/>
                                          </p:val>
                                        </p:tav>
                                      </p:tavLst>
                                    </p:anim>
                                  </p:childTnLst>
                                </p:cTn>
                              </p:par>
                              <p:par>
                                <p:cTn id="335" presetID="2" presetClass="entr" presetSubtype="4" fill="hold" grpId="0" nodeType="withEffect">
                                  <p:stCondLst>
                                    <p:cond delay="0"/>
                                  </p:stCondLst>
                                  <p:childTnLst>
                                    <p:set>
                                      <p:cBhvr>
                                        <p:cTn id="336" dur="1" fill="hold">
                                          <p:stCondLst>
                                            <p:cond delay="0"/>
                                          </p:stCondLst>
                                        </p:cTn>
                                        <p:tgtEl>
                                          <p:spTgt spid="103"/>
                                        </p:tgtEl>
                                        <p:attrNameLst>
                                          <p:attrName>style.visibility</p:attrName>
                                        </p:attrNameLst>
                                      </p:cBhvr>
                                      <p:to>
                                        <p:strVal val="visible"/>
                                      </p:to>
                                    </p:set>
                                    <p:anim calcmode="lin" valueType="num">
                                      <p:cBhvr additive="base">
                                        <p:cTn id="337" dur="500" fill="hold"/>
                                        <p:tgtEl>
                                          <p:spTgt spid="103"/>
                                        </p:tgtEl>
                                        <p:attrNameLst>
                                          <p:attrName>ppt_x</p:attrName>
                                        </p:attrNameLst>
                                      </p:cBhvr>
                                      <p:tavLst>
                                        <p:tav tm="0">
                                          <p:val>
                                            <p:strVal val="#ppt_x"/>
                                          </p:val>
                                        </p:tav>
                                        <p:tav tm="100000">
                                          <p:val>
                                            <p:strVal val="#ppt_x"/>
                                          </p:val>
                                        </p:tav>
                                      </p:tavLst>
                                    </p:anim>
                                    <p:anim calcmode="lin" valueType="num">
                                      <p:cBhvr additive="base">
                                        <p:cTn id="338" dur="500" fill="hold"/>
                                        <p:tgtEl>
                                          <p:spTgt spid="103"/>
                                        </p:tgtEl>
                                        <p:attrNameLst>
                                          <p:attrName>ppt_y</p:attrName>
                                        </p:attrNameLst>
                                      </p:cBhvr>
                                      <p:tavLst>
                                        <p:tav tm="0">
                                          <p:val>
                                            <p:strVal val="1+#ppt_h/2"/>
                                          </p:val>
                                        </p:tav>
                                        <p:tav tm="100000">
                                          <p:val>
                                            <p:strVal val="#ppt_y"/>
                                          </p:val>
                                        </p:tav>
                                      </p:tavLst>
                                    </p:anim>
                                  </p:childTnLst>
                                </p:cTn>
                              </p:par>
                              <p:par>
                                <p:cTn id="339" presetID="2" presetClass="entr" presetSubtype="4" fill="hold" grpId="0" nodeType="withEffect">
                                  <p:stCondLst>
                                    <p:cond delay="0"/>
                                  </p:stCondLst>
                                  <p:childTnLst>
                                    <p:set>
                                      <p:cBhvr>
                                        <p:cTn id="340" dur="1" fill="hold">
                                          <p:stCondLst>
                                            <p:cond delay="0"/>
                                          </p:stCondLst>
                                        </p:cTn>
                                        <p:tgtEl>
                                          <p:spTgt spid="104"/>
                                        </p:tgtEl>
                                        <p:attrNameLst>
                                          <p:attrName>style.visibility</p:attrName>
                                        </p:attrNameLst>
                                      </p:cBhvr>
                                      <p:to>
                                        <p:strVal val="visible"/>
                                      </p:to>
                                    </p:set>
                                    <p:anim calcmode="lin" valueType="num">
                                      <p:cBhvr additive="base">
                                        <p:cTn id="341" dur="500" fill="hold"/>
                                        <p:tgtEl>
                                          <p:spTgt spid="104"/>
                                        </p:tgtEl>
                                        <p:attrNameLst>
                                          <p:attrName>ppt_x</p:attrName>
                                        </p:attrNameLst>
                                      </p:cBhvr>
                                      <p:tavLst>
                                        <p:tav tm="0">
                                          <p:val>
                                            <p:strVal val="#ppt_x"/>
                                          </p:val>
                                        </p:tav>
                                        <p:tav tm="100000">
                                          <p:val>
                                            <p:strVal val="#ppt_x"/>
                                          </p:val>
                                        </p:tav>
                                      </p:tavLst>
                                    </p:anim>
                                    <p:anim calcmode="lin" valueType="num">
                                      <p:cBhvr additive="base">
                                        <p:cTn id="342" dur="500" fill="hold"/>
                                        <p:tgtEl>
                                          <p:spTgt spid="104"/>
                                        </p:tgtEl>
                                        <p:attrNameLst>
                                          <p:attrName>ppt_y</p:attrName>
                                        </p:attrNameLst>
                                      </p:cBhvr>
                                      <p:tavLst>
                                        <p:tav tm="0">
                                          <p:val>
                                            <p:strVal val="1+#ppt_h/2"/>
                                          </p:val>
                                        </p:tav>
                                        <p:tav tm="100000">
                                          <p:val>
                                            <p:strVal val="#ppt_y"/>
                                          </p:val>
                                        </p:tav>
                                      </p:tavLst>
                                    </p:anim>
                                  </p:childTnLst>
                                </p:cTn>
                              </p:par>
                              <p:par>
                                <p:cTn id="343" presetID="2" presetClass="entr" presetSubtype="4" fill="hold" grpId="0" nodeType="withEffect">
                                  <p:stCondLst>
                                    <p:cond delay="0"/>
                                  </p:stCondLst>
                                  <p:childTnLst>
                                    <p:set>
                                      <p:cBhvr>
                                        <p:cTn id="344" dur="1" fill="hold">
                                          <p:stCondLst>
                                            <p:cond delay="0"/>
                                          </p:stCondLst>
                                        </p:cTn>
                                        <p:tgtEl>
                                          <p:spTgt spid="105"/>
                                        </p:tgtEl>
                                        <p:attrNameLst>
                                          <p:attrName>style.visibility</p:attrName>
                                        </p:attrNameLst>
                                      </p:cBhvr>
                                      <p:to>
                                        <p:strVal val="visible"/>
                                      </p:to>
                                    </p:set>
                                    <p:anim calcmode="lin" valueType="num">
                                      <p:cBhvr additive="base">
                                        <p:cTn id="345" dur="500" fill="hold"/>
                                        <p:tgtEl>
                                          <p:spTgt spid="105"/>
                                        </p:tgtEl>
                                        <p:attrNameLst>
                                          <p:attrName>ppt_x</p:attrName>
                                        </p:attrNameLst>
                                      </p:cBhvr>
                                      <p:tavLst>
                                        <p:tav tm="0">
                                          <p:val>
                                            <p:strVal val="#ppt_x"/>
                                          </p:val>
                                        </p:tav>
                                        <p:tav tm="100000">
                                          <p:val>
                                            <p:strVal val="#ppt_x"/>
                                          </p:val>
                                        </p:tav>
                                      </p:tavLst>
                                    </p:anim>
                                    <p:anim calcmode="lin" valueType="num">
                                      <p:cBhvr additive="base">
                                        <p:cTn id="346" dur="500" fill="hold"/>
                                        <p:tgtEl>
                                          <p:spTgt spid="105"/>
                                        </p:tgtEl>
                                        <p:attrNameLst>
                                          <p:attrName>ppt_y</p:attrName>
                                        </p:attrNameLst>
                                      </p:cBhvr>
                                      <p:tavLst>
                                        <p:tav tm="0">
                                          <p:val>
                                            <p:strVal val="1+#ppt_h/2"/>
                                          </p:val>
                                        </p:tav>
                                        <p:tav tm="100000">
                                          <p:val>
                                            <p:strVal val="#ppt_y"/>
                                          </p:val>
                                        </p:tav>
                                      </p:tavLst>
                                    </p:anim>
                                  </p:childTnLst>
                                </p:cTn>
                              </p:par>
                              <p:par>
                                <p:cTn id="347" presetID="2" presetClass="entr" presetSubtype="4" fill="hold" grpId="0" nodeType="withEffect">
                                  <p:stCondLst>
                                    <p:cond delay="0"/>
                                  </p:stCondLst>
                                  <p:childTnLst>
                                    <p:set>
                                      <p:cBhvr>
                                        <p:cTn id="348" dur="1" fill="hold">
                                          <p:stCondLst>
                                            <p:cond delay="0"/>
                                          </p:stCondLst>
                                        </p:cTn>
                                        <p:tgtEl>
                                          <p:spTgt spid="106"/>
                                        </p:tgtEl>
                                        <p:attrNameLst>
                                          <p:attrName>style.visibility</p:attrName>
                                        </p:attrNameLst>
                                      </p:cBhvr>
                                      <p:to>
                                        <p:strVal val="visible"/>
                                      </p:to>
                                    </p:set>
                                    <p:anim calcmode="lin" valueType="num">
                                      <p:cBhvr additive="base">
                                        <p:cTn id="349" dur="500" fill="hold"/>
                                        <p:tgtEl>
                                          <p:spTgt spid="106"/>
                                        </p:tgtEl>
                                        <p:attrNameLst>
                                          <p:attrName>ppt_x</p:attrName>
                                        </p:attrNameLst>
                                      </p:cBhvr>
                                      <p:tavLst>
                                        <p:tav tm="0">
                                          <p:val>
                                            <p:strVal val="#ppt_x"/>
                                          </p:val>
                                        </p:tav>
                                        <p:tav tm="100000">
                                          <p:val>
                                            <p:strVal val="#ppt_x"/>
                                          </p:val>
                                        </p:tav>
                                      </p:tavLst>
                                    </p:anim>
                                    <p:anim calcmode="lin" valueType="num">
                                      <p:cBhvr additive="base">
                                        <p:cTn id="350" dur="500" fill="hold"/>
                                        <p:tgtEl>
                                          <p:spTgt spid="106"/>
                                        </p:tgtEl>
                                        <p:attrNameLst>
                                          <p:attrName>ppt_y</p:attrName>
                                        </p:attrNameLst>
                                      </p:cBhvr>
                                      <p:tavLst>
                                        <p:tav tm="0">
                                          <p:val>
                                            <p:strVal val="1+#ppt_h/2"/>
                                          </p:val>
                                        </p:tav>
                                        <p:tav tm="100000">
                                          <p:val>
                                            <p:strVal val="#ppt_y"/>
                                          </p:val>
                                        </p:tav>
                                      </p:tavLst>
                                    </p:anim>
                                  </p:childTnLst>
                                </p:cTn>
                              </p:par>
                              <p:par>
                                <p:cTn id="351" presetID="2" presetClass="entr" presetSubtype="4" fill="hold" grpId="0" nodeType="withEffect">
                                  <p:stCondLst>
                                    <p:cond delay="0"/>
                                  </p:stCondLst>
                                  <p:childTnLst>
                                    <p:set>
                                      <p:cBhvr>
                                        <p:cTn id="352" dur="1" fill="hold">
                                          <p:stCondLst>
                                            <p:cond delay="0"/>
                                          </p:stCondLst>
                                        </p:cTn>
                                        <p:tgtEl>
                                          <p:spTgt spid="107"/>
                                        </p:tgtEl>
                                        <p:attrNameLst>
                                          <p:attrName>style.visibility</p:attrName>
                                        </p:attrNameLst>
                                      </p:cBhvr>
                                      <p:to>
                                        <p:strVal val="visible"/>
                                      </p:to>
                                    </p:set>
                                    <p:anim calcmode="lin" valueType="num">
                                      <p:cBhvr additive="base">
                                        <p:cTn id="353" dur="500" fill="hold"/>
                                        <p:tgtEl>
                                          <p:spTgt spid="107"/>
                                        </p:tgtEl>
                                        <p:attrNameLst>
                                          <p:attrName>ppt_x</p:attrName>
                                        </p:attrNameLst>
                                      </p:cBhvr>
                                      <p:tavLst>
                                        <p:tav tm="0">
                                          <p:val>
                                            <p:strVal val="#ppt_x"/>
                                          </p:val>
                                        </p:tav>
                                        <p:tav tm="100000">
                                          <p:val>
                                            <p:strVal val="#ppt_x"/>
                                          </p:val>
                                        </p:tav>
                                      </p:tavLst>
                                    </p:anim>
                                    <p:anim calcmode="lin" valueType="num">
                                      <p:cBhvr additive="base">
                                        <p:cTn id="354" dur="500" fill="hold"/>
                                        <p:tgtEl>
                                          <p:spTgt spid="107"/>
                                        </p:tgtEl>
                                        <p:attrNameLst>
                                          <p:attrName>ppt_y</p:attrName>
                                        </p:attrNameLst>
                                      </p:cBhvr>
                                      <p:tavLst>
                                        <p:tav tm="0">
                                          <p:val>
                                            <p:strVal val="1+#ppt_h/2"/>
                                          </p:val>
                                        </p:tav>
                                        <p:tav tm="100000">
                                          <p:val>
                                            <p:strVal val="#ppt_y"/>
                                          </p:val>
                                        </p:tav>
                                      </p:tavLst>
                                    </p:anim>
                                  </p:childTnLst>
                                </p:cTn>
                              </p:par>
                              <p:par>
                                <p:cTn id="355" presetID="2" presetClass="entr" presetSubtype="4" fill="hold" grpId="0" nodeType="withEffect">
                                  <p:stCondLst>
                                    <p:cond delay="0"/>
                                  </p:stCondLst>
                                  <p:childTnLst>
                                    <p:set>
                                      <p:cBhvr>
                                        <p:cTn id="356" dur="1" fill="hold">
                                          <p:stCondLst>
                                            <p:cond delay="0"/>
                                          </p:stCondLst>
                                        </p:cTn>
                                        <p:tgtEl>
                                          <p:spTgt spid="108"/>
                                        </p:tgtEl>
                                        <p:attrNameLst>
                                          <p:attrName>style.visibility</p:attrName>
                                        </p:attrNameLst>
                                      </p:cBhvr>
                                      <p:to>
                                        <p:strVal val="visible"/>
                                      </p:to>
                                    </p:set>
                                    <p:anim calcmode="lin" valueType="num">
                                      <p:cBhvr additive="base">
                                        <p:cTn id="357" dur="500" fill="hold"/>
                                        <p:tgtEl>
                                          <p:spTgt spid="108"/>
                                        </p:tgtEl>
                                        <p:attrNameLst>
                                          <p:attrName>ppt_x</p:attrName>
                                        </p:attrNameLst>
                                      </p:cBhvr>
                                      <p:tavLst>
                                        <p:tav tm="0">
                                          <p:val>
                                            <p:strVal val="#ppt_x"/>
                                          </p:val>
                                        </p:tav>
                                        <p:tav tm="100000">
                                          <p:val>
                                            <p:strVal val="#ppt_x"/>
                                          </p:val>
                                        </p:tav>
                                      </p:tavLst>
                                    </p:anim>
                                    <p:anim calcmode="lin" valueType="num">
                                      <p:cBhvr additive="base">
                                        <p:cTn id="358" dur="500" fill="hold"/>
                                        <p:tgtEl>
                                          <p:spTgt spid="10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51" grpId="0" animBg="1"/>
      <p:bldP spid="52" grpId="0" animBg="1"/>
      <p:bldP spid="53" grpId="0" animBg="1"/>
      <p:bldP spid="54" grpId="0" animBg="1"/>
      <p:bldP spid="55" grpId="0" animBg="1"/>
      <p:bldP spid="56" grpId="0" animBg="1"/>
      <p:bldP spid="57" grpId="0" animBg="1"/>
      <p:bldP spid="58"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25254" y="486965"/>
            <a:ext cx="9365507"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144384" y="162118"/>
            <a:ext cx="625643" cy="684605"/>
            <a:chOff x="7414667" y="3750264"/>
            <a:chExt cx="871129" cy="953226"/>
          </a:xfrm>
        </p:grpSpPr>
        <p:sp>
          <p:nvSpPr>
            <p:cNvPr id="6" name="椭圆 5"/>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b="1">
                <a:solidFill>
                  <a:schemeClr val="tx1">
                    <a:lumMod val="75000"/>
                    <a:lumOff val="25000"/>
                  </a:schemeClr>
                </a:solidFill>
              </a:endParaRPr>
            </a:p>
          </p:txBody>
        </p:sp>
        <p:sp>
          <p:nvSpPr>
            <p:cNvPr id="7" name="文本框 6"/>
            <p:cNvSpPr txBox="1"/>
            <p:nvPr/>
          </p:nvSpPr>
          <p:spPr>
            <a:xfrm>
              <a:off x="7453736" y="3867837"/>
              <a:ext cx="792990" cy="835653"/>
            </a:xfrm>
            <a:prstGeom prst="rect">
              <a:avLst/>
            </a:prstGeom>
            <a:noFill/>
          </p:spPr>
          <p:txBody>
            <a:bodyPr wrap="square" rtlCol="0">
              <a:spAutoFit/>
            </a:bodyPr>
            <a:lstStyle/>
            <a:p>
              <a:pPr algn="ctr"/>
              <a:r>
                <a:rPr lang="en-US" altLang="zh-CN" sz="3300" b="1" dirty="0" smtClean="0">
                  <a:solidFill>
                    <a:srgbClr val="C10001"/>
                  </a:solidFill>
                  <a:effectLst>
                    <a:innerShdw blurRad="63500" dist="38100" dir="13500000">
                      <a:prstClr val="black">
                        <a:alpha val="50000"/>
                      </a:prstClr>
                    </a:innerShdw>
                  </a:effectLst>
                  <a:latin typeface="Akzidenz-Grotesk BQ Condensed" pitchFamily="2" charset="0"/>
                  <a:ea typeface="方正大黑简体" pitchFamily="65" charset="-122"/>
                </a:rPr>
                <a:t>3</a:t>
              </a:r>
              <a:endParaRPr lang="zh-CN" altLang="en-US" sz="3300" b="1" dirty="0">
                <a:solidFill>
                  <a:srgbClr val="C10001"/>
                </a:solidFill>
                <a:effectLst>
                  <a:innerShdw blurRad="63500" dist="38100" dir="13500000">
                    <a:prstClr val="black">
                      <a:alpha val="50000"/>
                    </a:prstClr>
                  </a:innerShdw>
                </a:effectLst>
                <a:latin typeface="Akzidenz-Grotesk BQ Condensed" pitchFamily="2" charset="0"/>
                <a:ea typeface="方正大黑简体" pitchFamily="65" charset="-122"/>
              </a:endParaRPr>
            </a:p>
          </p:txBody>
        </p:sp>
      </p:grpSp>
      <p:sp>
        <p:nvSpPr>
          <p:cNvPr id="8" name="文本框 7"/>
          <p:cNvSpPr txBox="1"/>
          <p:nvPr/>
        </p:nvSpPr>
        <p:spPr>
          <a:xfrm>
            <a:off x="594500" y="99019"/>
            <a:ext cx="3962999" cy="461665"/>
          </a:xfrm>
          <a:prstGeom prst="rect">
            <a:avLst/>
          </a:prstGeom>
          <a:noFill/>
        </p:spPr>
        <p:txBody>
          <a:bodyPr wrap="square" rtlCol="0">
            <a:spAutoFit/>
          </a:bodyPr>
          <a:lstStyle/>
          <a:p>
            <a:r>
              <a:rPr lang="zh-CN" altLang="en-US" sz="2400" dirty="0" smtClean="0">
                <a:solidFill>
                  <a:schemeClr val="tx1">
                    <a:lumMod val="75000"/>
                    <a:lumOff val="25000"/>
                  </a:schemeClr>
                </a:solidFill>
                <a:latin typeface="黑体" pitchFamily="49" charset="-122"/>
                <a:ea typeface="黑体" pitchFamily="49" charset="-122"/>
              </a:rPr>
              <a:t> </a:t>
            </a:r>
            <a:r>
              <a:rPr lang="zh-CN" altLang="en-US" sz="2400" b="1" dirty="0" smtClean="0">
                <a:solidFill>
                  <a:schemeClr val="tx1">
                    <a:lumMod val="75000"/>
                    <a:lumOff val="25000"/>
                  </a:schemeClr>
                </a:solidFill>
                <a:latin typeface="黑体" pitchFamily="49" charset="-122"/>
                <a:ea typeface="黑体" pitchFamily="49" charset="-122"/>
              </a:rPr>
              <a:t>口径解读</a:t>
            </a:r>
            <a:r>
              <a:rPr lang="zh-CN" altLang="en-US" sz="2400" b="1" dirty="0" smtClean="0">
                <a:latin typeface="黑体" pitchFamily="49" charset="-122"/>
                <a:ea typeface="黑体" pitchFamily="49" charset="-122"/>
                <a:cs typeface="+mn-ea"/>
                <a:sym typeface="+mn-lt"/>
              </a:rPr>
              <a:t>与申报</a:t>
            </a:r>
            <a:endParaRPr lang="zh-CN" altLang="en-US" sz="2400" b="1" dirty="0">
              <a:solidFill>
                <a:schemeClr val="tx1">
                  <a:lumMod val="75000"/>
                  <a:lumOff val="25000"/>
                </a:schemeClr>
              </a:solidFill>
              <a:latin typeface="黑体" pitchFamily="49" charset="-122"/>
              <a:ea typeface="黑体" pitchFamily="49" charset="-122"/>
            </a:endParaRPr>
          </a:p>
        </p:txBody>
      </p:sp>
      <p:sp>
        <p:nvSpPr>
          <p:cNvPr id="9" name="矩形 8"/>
          <p:cNvSpPr/>
          <p:nvPr/>
        </p:nvSpPr>
        <p:spPr>
          <a:xfrm>
            <a:off x="803879" y="498115"/>
            <a:ext cx="819455" cy="248209"/>
          </a:xfrm>
          <a:prstGeom prst="rect">
            <a:avLst/>
          </a:prstGeom>
        </p:spPr>
        <p:txBody>
          <a:bodyPr wrap="none">
            <a:spAutoFit/>
          </a:bodyPr>
          <a:lstStyle/>
          <a:p>
            <a:r>
              <a:rPr lang="zh-CN" altLang="en-US" sz="1013" spc="225" dirty="0" smtClean="0">
                <a:solidFill>
                  <a:schemeClr val="tx1">
                    <a:lumMod val="75000"/>
                    <a:lumOff val="25000"/>
                  </a:schemeClr>
                </a:solidFill>
                <a:latin typeface="Akzidenz-Grotesk BQ Condensed" pitchFamily="2" charset="0"/>
              </a:rPr>
              <a:t>发票开具</a:t>
            </a:r>
            <a:endParaRPr lang="zh-CN" altLang="en-US" sz="1013" spc="225" dirty="0">
              <a:solidFill>
                <a:schemeClr val="tx1">
                  <a:lumMod val="75000"/>
                  <a:lumOff val="25000"/>
                </a:schemeClr>
              </a:solidFill>
              <a:latin typeface="Akzidenz-Grotesk BQ Condensed" pitchFamily="2" charset="0"/>
            </a:endParaRPr>
          </a:p>
        </p:txBody>
      </p:sp>
      <p:sp>
        <p:nvSpPr>
          <p:cNvPr id="10" name="Freeform 6"/>
          <p:cNvSpPr>
            <a:spLocks/>
          </p:cNvSpPr>
          <p:nvPr/>
        </p:nvSpPr>
        <p:spPr bwMode="auto">
          <a:xfrm flipH="1">
            <a:off x="6153383" y="4159889"/>
            <a:ext cx="670226" cy="144190"/>
          </a:xfrm>
          <a:custGeom>
            <a:avLst/>
            <a:gdLst>
              <a:gd name="T0" fmla="*/ 20 w 23"/>
              <a:gd name="T1" fmla="*/ 0 h 5"/>
              <a:gd name="T2" fmla="*/ 3 w 23"/>
              <a:gd name="T3" fmla="*/ 0 h 5"/>
              <a:gd name="T4" fmla="*/ 0 w 23"/>
              <a:gd name="T5" fmla="*/ 2 h 5"/>
              <a:gd name="T6" fmla="*/ 3 w 23"/>
              <a:gd name="T7" fmla="*/ 5 h 5"/>
              <a:gd name="T8" fmla="*/ 20 w 23"/>
              <a:gd name="T9" fmla="*/ 5 h 5"/>
              <a:gd name="T10" fmla="*/ 23 w 23"/>
              <a:gd name="T11" fmla="*/ 2 h 5"/>
              <a:gd name="T12" fmla="*/ 20 w 2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23" h="5">
                <a:moveTo>
                  <a:pt x="20" y="0"/>
                </a:moveTo>
                <a:cubicBezTo>
                  <a:pt x="3" y="0"/>
                  <a:pt x="3" y="0"/>
                  <a:pt x="3" y="0"/>
                </a:cubicBezTo>
                <a:cubicBezTo>
                  <a:pt x="1" y="0"/>
                  <a:pt x="0" y="1"/>
                  <a:pt x="0" y="2"/>
                </a:cubicBezTo>
                <a:cubicBezTo>
                  <a:pt x="0" y="4"/>
                  <a:pt x="1" y="5"/>
                  <a:pt x="3" y="5"/>
                </a:cubicBezTo>
                <a:cubicBezTo>
                  <a:pt x="20" y="5"/>
                  <a:pt x="20" y="5"/>
                  <a:pt x="20" y="5"/>
                </a:cubicBezTo>
                <a:cubicBezTo>
                  <a:pt x="22" y="5"/>
                  <a:pt x="23" y="4"/>
                  <a:pt x="23" y="2"/>
                </a:cubicBezTo>
                <a:cubicBezTo>
                  <a:pt x="23" y="1"/>
                  <a:pt x="22" y="0"/>
                  <a:pt x="20" y="0"/>
                </a:cubicBez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3"/>
          </a:p>
        </p:txBody>
      </p:sp>
      <p:sp>
        <p:nvSpPr>
          <p:cNvPr id="11" name="Freeform 24"/>
          <p:cNvSpPr/>
          <p:nvPr/>
        </p:nvSpPr>
        <p:spPr>
          <a:xfrm flipH="1">
            <a:off x="5977713" y="3862085"/>
            <a:ext cx="1021563" cy="297804"/>
          </a:xfrm>
          <a:custGeom>
            <a:avLst/>
            <a:gdLst>
              <a:gd name="connsiteX0" fmla="*/ 0 w 2645228"/>
              <a:gd name="connsiteY0" fmla="*/ 0 h 496975"/>
              <a:gd name="connsiteX1" fmla="*/ 2645228 w 2645228"/>
              <a:gd name="connsiteY1" fmla="*/ 0 h 496975"/>
              <a:gd name="connsiteX2" fmla="*/ 2645228 w 2645228"/>
              <a:gd name="connsiteY2" fmla="*/ 56095 h 496975"/>
              <a:gd name="connsiteX3" fmla="*/ 2204348 w 2645228"/>
              <a:gd name="connsiteY3" fmla="*/ 496975 h 496975"/>
              <a:gd name="connsiteX4" fmla="*/ 440880 w 2645228"/>
              <a:gd name="connsiteY4" fmla="*/ 496975 h 496975"/>
              <a:gd name="connsiteX5" fmla="*/ 0 w 2645228"/>
              <a:gd name="connsiteY5" fmla="*/ 56095 h 496975"/>
              <a:gd name="connsiteX6" fmla="*/ 0 w 2645228"/>
              <a:gd name="connsiteY6" fmla="*/ 0 h 496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45228" h="496975">
                <a:moveTo>
                  <a:pt x="0" y="0"/>
                </a:moveTo>
                <a:lnTo>
                  <a:pt x="2645228" y="0"/>
                </a:lnTo>
                <a:lnTo>
                  <a:pt x="2645228" y="56095"/>
                </a:lnTo>
                <a:cubicBezTo>
                  <a:pt x="2645228" y="299586"/>
                  <a:pt x="2447839" y="496975"/>
                  <a:pt x="2204348" y="496975"/>
                </a:cubicBezTo>
                <a:lnTo>
                  <a:pt x="440880" y="496975"/>
                </a:lnTo>
                <a:cubicBezTo>
                  <a:pt x="197389" y="496975"/>
                  <a:pt x="0" y="299586"/>
                  <a:pt x="0" y="56095"/>
                </a:cubicBezTo>
                <a:lnTo>
                  <a:pt x="0" y="0"/>
                </a:lnTo>
                <a:close/>
              </a:path>
            </a:pathLst>
          </a:cu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2"/>
          </a:p>
        </p:txBody>
      </p:sp>
      <p:sp>
        <p:nvSpPr>
          <p:cNvPr id="12" name="Freeform 25"/>
          <p:cNvSpPr/>
          <p:nvPr/>
        </p:nvSpPr>
        <p:spPr>
          <a:xfrm flipH="1">
            <a:off x="6260643" y="4364187"/>
            <a:ext cx="455706" cy="97281"/>
          </a:xfrm>
          <a:custGeom>
            <a:avLst/>
            <a:gdLst>
              <a:gd name="connsiteX0" fmla="*/ 0 w 694404"/>
              <a:gd name="connsiteY0" fmla="*/ 0 h 288475"/>
              <a:gd name="connsiteX1" fmla="*/ 694404 w 694404"/>
              <a:gd name="connsiteY1" fmla="*/ 0 h 288475"/>
              <a:gd name="connsiteX2" fmla="*/ 693800 w 694404"/>
              <a:gd name="connsiteY2" fmla="*/ 5989 h 288475"/>
              <a:gd name="connsiteX3" fmla="*/ 347202 w 694404"/>
              <a:gd name="connsiteY3" fmla="*/ 288475 h 288475"/>
              <a:gd name="connsiteX4" fmla="*/ 604 w 694404"/>
              <a:gd name="connsiteY4" fmla="*/ 5989 h 288475"/>
              <a:gd name="connsiteX5" fmla="*/ 0 w 694404"/>
              <a:gd name="connsiteY5" fmla="*/ 0 h 288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4404" h="288475">
                <a:moveTo>
                  <a:pt x="0" y="0"/>
                </a:moveTo>
                <a:lnTo>
                  <a:pt x="694404" y="0"/>
                </a:lnTo>
                <a:lnTo>
                  <a:pt x="693800" y="5989"/>
                </a:lnTo>
                <a:cubicBezTo>
                  <a:pt x="660811" y="167204"/>
                  <a:pt x="518169" y="288475"/>
                  <a:pt x="347202" y="288475"/>
                </a:cubicBezTo>
                <a:cubicBezTo>
                  <a:pt x="176235" y="288475"/>
                  <a:pt x="33593" y="167204"/>
                  <a:pt x="604" y="5989"/>
                </a:cubicBezTo>
                <a:lnTo>
                  <a:pt x="0" y="0"/>
                </a:lnTo>
                <a:close/>
              </a:path>
            </a:pathLst>
          </a:cu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2"/>
          </a:p>
        </p:txBody>
      </p:sp>
      <p:sp>
        <p:nvSpPr>
          <p:cNvPr id="13" name="Freeform 5"/>
          <p:cNvSpPr>
            <a:spLocks/>
          </p:cNvSpPr>
          <p:nvPr/>
        </p:nvSpPr>
        <p:spPr bwMode="auto">
          <a:xfrm>
            <a:off x="6406517" y="3286673"/>
            <a:ext cx="133315" cy="393995"/>
          </a:xfrm>
          <a:custGeom>
            <a:avLst/>
            <a:gdLst>
              <a:gd name="T0" fmla="*/ 77 w 112"/>
              <a:gd name="T1" fmla="*/ 270 h 331"/>
              <a:gd name="T2" fmla="*/ 44 w 112"/>
              <a:gd name="T3" fmla="*/ 331 h 331"/>
              <a:gd name="T4" fmla="*/ 15 w 112"/>
              <a:gd name="T5" fmla="*/ 328 h 331"/>
              <a:gd name="T6" fmla="*/ 0 w 112"/>
              <a:gd name="T7" fmla="*/ 261 h 331"/>
              <a:gd name="T8" fmla="*/ 35 w 112"/>
              <a:gd name="T9" fmla="*/ 0 h 331"/>
              <a:gd name="T10" fmla="*/ 112 w 112"/>
              <a:gd name="T11" fmla="*/ 11 h 331"/>
              <a:gd name="T12" fmla="*/ 77 w 112"/>
              <a:gd name="T13" fmla="*/ 270 h 331"/>
            </a:gdLst>
            <a:ahLst/>
            <a:cxnLst>
              <a:cxn ang="0">
                <a:pos x="T0" y="T1"/>
              </a:cxn>
              <a:cxn ang="0">
                <a:pos x="T2" y="T3"/>
              </a:cxn>
              <a:cxn ang="0">
                <a:pos x="T4" y="T5"/>
              </a:cxn>
              <a:cxn ang="0">
                <a:pos x="T6" y="T7"/>
              </a:cxn>
              <a:cxn ang="0">
                <a:pos x="T8" y="T9"/>
              </a:cxn>
              <a:cxn ang="0">
                <a:pos x="T10" y="T11"/>
              </a:cxn>
              <a:cxn ang="0">
                <a:pos x="T12" y="T13"/>
              </a:cxn>
            </a:cxnLst>
            <a:rect l="0" t="0" r="r" b="b"/>
            <a:pathLst>
              <a:path w="112" h="331">
                <a:moveTo>
                  <a:pt x="77" y="270"/>
                </a:moveTo>
                <a:lnTo>
                  <a:pt x="44" y="331"/>
                </a:lnTo>
                <a:lnTo>
                  <a:pt x="15" y="328"/>
                </a:lnTo>
                <a:lnTo>
                  <a:pt x="0" y="261"/>
                </a:lnTo>
                <a:lnTo>
                  <a:pt x="35" y="0"/>
                </a:lnTo>
                <a:lnTo>
                  <a:pt x="112" y="11"/>
                </a:lnTo>
                <a:lnTo>
                  <a:pt x="77" y="27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4" name="Freeform 6"/>
          <p:cNvSpPr>
            <a:spLocks/>
          </p:cNvSpPr>
          <p:nvPr/>
        </p:nvSpPr>
        <p:spPr bwMode="auto">
          <a:xfrm>
            <a:off x="6444606" y="3216444"/>
            <a:ext cx="104748" cy="121412"/>
          </a:xfrm>
          <a:custGeom>
            <a:avLst/>
            <a:gdLst>
              <a:gd name="T0" fmla="*/ 58 w 64"/>
              <a:gd name="T1" fmla="*/ 48 h 74"/>
              <a:gd name="T2" fmla="*/ 27 w 64"/>
              <a:gd name="T3" fmla="*/ 72 h 74"/>
              <a:gd name="T4" fmla="*/ 26 w 64"/>
              <a:gd name="T5" fmla="*/ 72 h 74"/>
              <a:gd name="T6" fmla="*/ 2 w 64"/>
              <a:gd name="T7" fmla="*/ 41 h 74"/>
              <a:gd name="T8" fmla="*/ 6 w 64"/>
              <a:gd name="T9" fmla="*/ 15 h 74"/>
              <a:gd name="T10" fmla="*/ 35 w 64"/>
              <a:gd name="T11" fmla="*/ 7 h 74"/>
              <a:gd name="T12" fmla="*/ 36 w 64"/>
              <a:gd name="T13" fmla="*/ 7 h 74"/>
              <a:gd name="T14" fmla="*/ 62 w 64"/>
              <a:gd name="T15" fmla="*/ 22 h 74"/>
              <a:gd name="T16" fmla="*/ 58 w 64"/>
              <a:gd name="T17"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4">
                <a:moveTo>
                  <a:pt x="58" y="48"/>
                </a:moveTo>
                <a:cubicBezTo>
                  <a:pt x="56" y="63"/>
                  <a:pt x="42" y="74"/>
                  <a:pt x="27" y="72"/>
                </a:cubicBezTo>
                <a:cubicBezTo>
                  <a:pt x="26" y="72"/>
                  <a:pt x="26" y="72"/>
                  <a:pt x="26" y="72"/>
                </a:cubicBezTo>
                <a:cubicBezTo>
                  <a:pt x="11" y="70"/>
                  <a:pt x="0" y="56"/>
                  <a:pt x="2" y="41"/>
                </a:cubicBezTo>
                <a:cubicBezTo>
                  <a:pt x="6" y="15"/>
                  <a:pt x="6" y="15"/>
                  <a:pt x="6" y="15"/>
                </a:cubicBezTo>
                <a:cubicBezTo>
                  <a:pt x="8" y="0"/>
                  <a:pt x="20" y="5"/>
                  <a:pt x="35" y="7"/>
                </a:cubicBezTo>
                <a:cubicBezTo>
                  <a:pt x="36" y="7"/>
                  <a:pt x="36" y="7"/>
                  <a:pt x="36" y="7"/>
                </a:cubicBezTo>
                <a:cubicBezTo>
                  <a:pt x="51" y="9"/>
                  <a:pt x="64" y="7"/>
                  <a:pt x="62" y="22"/>
                </a:cubicBezTo>
                <a:lnTo>
                  <a:pt x="58" y="48"/>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5" name="Freeform 7"/>
          <p:cNvSpPr>
            <a:spLocks/>
          </p:cNvSpPr>
          <p:nvPr/>
        </p:nvSpPr>
        <p:spPr bwMode="auto">
          <a:xfrm>
            <a:off x="6432704" y="3260485"/>
            <a:ext cx="114270" cy="110700"/>
          </a:xfrm>
          <a:custGeom>
            <a:avLst/>
            <a:gdLst>
              <a:gd name="T0" fmla="*/ 85 w 96"/>
              <a:gd name="T1" fmla="*/ 93 h 93"/>
              <a:gd name="T2" fmla="*/ 0 w 96"/>
              <a:gd name="T3" fmla="*/ 81 h 93"/>
              <a:gd name="T4" fmla="*/ 11 w 96"/>
              <a:gd name="T5" fmla="*/ 0 h 93"/>
              <a:gd name="T6" fmla="*/ 96 w 96"/>
              <a:gd name="T7" fmla="*/ 12 h 93"/>
              <a:gd name="T8" fmla="*/ 85 w 96"/>
              <a:gd name="T9" fmla="*/ 93 h 93"/>
            </a:gdLst>
            <a:ahLst/>
            <a:cxnLst>
              <a:cxn ang="0">
                <a:pos x="T0" y="T1"/>
              </a:cxn>
              <a:cxn ang="0">
                <a:pos x="T2" y="T3"/>
              </a:cxn>
              <a:cxn ang="0">
                <a:pos x="T4" y="T5"/>
              </a:cxn>
              <a:cxn ang="0">
                <a:pos x="T6" y="T7"/>
              </a:cxn>
              <a:cxn ang="0">
                <a:pos x="T8" y="T9"/>
              </a:cxn>
            </a:cxnLst>
            <a:rect l="0" t="0" r="r" b="b"/>
            <a:pathLst>
              <a:path w="96" h="93">
                <a:moveTo>
                  <a:pt x="85" y="93"/>
                </a:moveTo>
                <a:lnTo>
                  <a:pt x="0" y="81"/>
                </a:lnTo>
                <a:lnTo>
                  <a:pt x="11" y="0"/>
                </a:lnTo>
                <a:lnTo>
                  <a:pt x="96" y="12"/>
                </a:lnTo>
                <a:lnTo>
                  <a:pt x="85" y="93"/>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6" name="Freeform 8"/>
          <p:cNvSpPr>
            <a:spLocks/>
          </p:cNvSpPr>
          <p:nvPr/>
        </p:nvSpPr>
        <p:spPr bwMode="auto">
          <a:xfrm>
            <a:off x="6424371" y="3666383"/>
            <a:ext cx="34520" cy="57135"/>
          </a:xfrm>
          <a:custGeom>
            <a:avLst/>
            <a:gdLst>
              <a:gd name="T0" fmla="*/ 0 w 21"/>
              <a:gd name="T1" fmla="*/ 5 h 35"/>
              <a:gd name="T2" fmla="*/ 5 w 21"/>
              <a:gd name="T3" fmla="*/ 26 h 35"/>
              <a:gd name="T4" fmla="*/ 21 w 21"/>
              <a:gd name="T5" fmla="*/ 9 h 35"/>
              <a:gd name="T6" fmla="*/ 0 w 21"/>
              <a:gd name="T7" fmla="*/ 5 h 35"/>
            </a:gdLst>
            <a:ahLst/>
            <a:cxnLst>
              <a:cxn ang="0">
                <a:pos x="T0" y="T1"/>
              </a:cxn>
              <a:cxn ang="0">
                <a:pos x="T2" y="T3"/>
              </a:cxn>
              <a:cxn ang="0">
                <a:pos x="T4" y="T5"/>
              </a:cxn>
              <a:cxn ang="0">
                <a:pos x="T6" y="T7"/>
              </a:cxn>
            </a:cxnLst>
            <a:rect l="0" t="0" r="r" b="b"/>
            <a:pathLst>
              <a:path w="21" h="35">
                <a:moveTo>
                  <a:pt x="0" y="5"/>
                </a:moveTo>
                <a:cubicBezTo>
                  <a:pt x="0" y="5"/>
                  <a:pt x="3" y="22"/>
                  <a:pt x="5" y="26"/>
                </a:cubicBezTo>
                <a:cubicBezTo>
                  <a:pt x="6" y="31"/>
                  <a:pt x="9" y="35"/>
                  <a:pt x="21" y="9"/>
                </a:cubicBezTo>
                <a:cubicBezTo>
                  <a:pt x="21" y="9"/>
                  <a:pt x="13" y="0"/>
                  <a:pt x="0" y="5"/>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7" name="Freeform 9"/>
          <p:cNvSpPr>
            <a:spLocks/>
          </p:cNvSpPr>
          <p:nvPr/>
        </p:nvSpPr>
        <p:spPr bwMode="auto">
          <a:xfrm>
            <a:off x="6544594" y="3285482"/>
            <a:ext cx="132125" cy="393995"/>
          </a:xfrm>
          <a:custGeom>
            <a:avLst/>
            <a:gdLst>
              <a:gd name="T0" fmla="*/ 75 w 111"/>
              <a:gd name="T1" fmla="*/ 269 h 331"/>
              <a:gd name="T2" fmla="*/ 44 w 111"/>
              <a:gd name="T3" fmla="*/ 331 h 331"/>
              <a:gd name="T4" fmla="*/ 15 w 111"/>
              <a:gd name="T5" fmla="*/ 326 h 331"/>
              <a:gd name="T6" fmla="*/ 0 w 111"/>
              <a:gd name="T7" fmla="*/ 259 h 331"/>
              <a:gd name="T8" fmla="*/ 34 w 111"/>
              <a:gd name="T9" fmla="*/ 0 h 331"/>
              <a:gd name="T10" fmla="*/ 111 w 111"/>
              <a:gd name="T11" fmla="*/ 9 h 331"/>
              <a:gd name="T12" fmla="*/ 75 w 111"/>
              <a:gd name="T13" fmla="*/ 269 h 331"/>
            </a:gdLst>
            <a:ahLst/>
            <a:cxnLst>
              <a:cxn ang="0">
                <a:pos x="T0" y="T1"/>
              </a:cxn>
              <a:cxn ang="0">
                <a:pos x="T2" y="T3"/>
              </a:cxn>
              <a:cxn ang="0">
                <a:pos x="T4" y="T5"/>
              </a:cxn>
              <a:cxn ang="0">
                <a:pos x="T6" y="T7"/>
              </a:cxn>
              <a:cxn ang="0">
                <a:pos x="T8" y="T9"/>
              </a:cxn>
              <a:cxn ang="0">
                <a:pos x="T10" y="T11"/>
              </a:cxn>
              <a:cxn ang="0">
                <a:pos x="T12" y="T13"/>
              </a:cxn>
            </a:cxnLst>
            <a:rect l="0" t="0" r="r" b="b"/>
            <a:pathLst>
              <a:path w="111" h="331">
                <a:moveTo>
                  <a:pt x="75" y="269"/>
                </a:moveTo>
                <a:lnTo>
                  <a:pt x="44" y="331"/>
                </a:lnTo>
                <a:lnTo>
                  <a:pt x="15" y="326"/>
                </a:lnTo>
                <a:lnTo>
                  <a:pt x="0" y="259"/>
                </a:lnTo>
                <a:lnTo>
                  <a:pt x="34" y="0"/>
                </a:lnTo>
                <a:lnTo>
                  <a:pt x="111" y="9"/>
                </a:lnTo>
                <a:lnTo>
                  <a:pt x="75" y="269"/>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8" name="Freeform 10"/>
          <p:cNvSpPr>
            <a:spLocks/>
          </p:cNvSpPr>
          <p:nvPr/>
        </p:nvSpPr>
        <p:spPr bwMode="auto">
          <a:xfrm>
            <a:off x="6581493" y="3212873"/>
            <a:ext cx="104748" cy="121412"/>
          </a:xfrm>
          <a:custGeom>
            <a:avLst/>
            <a:gdLst>
              <a:gd name="T0" fmla="*/ 58 w 64"/>
              <a:gd name="T1" fmla="*/ 48 h 74"/>
              <a:gd name="T2" fmla="*/ 27 w 64"/>
              <a:gd name="T3" fmla="*/ 72 h 74"/>
              <a:gd name="T4" fmla="*/ 26 w 64"/>
              <a:gd name="T5" fmla="*/ 72 h 74"/>
              <a:gd name="T6" fmla="*/ 2 w 64"/>
              <a:gd name="T7" fmla="*/ 41 h 74"/>
              <a:gd name="T8" fmla="*/ 6 w 64"/>
              <a:gd name="T9" fmla="*/ 15 h 74"/>
              <a:gd name="T10" fmla="*/ 35 w 64"/>
              <a:gd name="T11" fmla="*/ 7 h 74"/>
              <a:gd name="T12" fmla="*/ 36 w 64"/>
              <a:gd name="T13" fmla="*/ 7 h 74"/>
              <a:gd name="T14" fmla="*/ 61 w 64"/>
              <a:gd name="T15" fmla="*/ 23 h 74"/>
              <a:gd name="T16" fmla="*/ 58 w 64"/>
              <a:gd name="T17"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4">
                <a:moveTo>
                  <a:pt x="58" y="48"/>
                </a:moveTo>
                <a:cubicBezTo>
                  <a:pt x="56" y="64"/>
                  <a:pt x="42" y="74"/>
                  <a:pt x="27" y="72"/>
                </a:cubicBezTo>
                <a:cubicBezTo>
                  <a:pt x="26" y="72"/>
                  <a:pt x="26" y="72"/>
                  <a:pt x="26" y="72"/>
                </a:cubicBezTo>
                <a:cubicBezTo>
                  <a:pt x="11" y="70"/>
                  <a:pt x="0" y="56"/>
                  <a:pt x="2" y="41"/>
                </a:cubicBezTo>
                <a:cubicBezTo>
                  <a:pt x="6" y="15"/>
                  <a:pt x="6" y="15"/>
                  <a:pt x="6" y="15"/>
                </a:cubicBezTo>
                <a:cubicBezTo>
                  <a:pt x="8" y="0"/>
                  <a:pt x="20" y="5"/>
                  <a:pt x="35" y="7"/>
                </a:cubicBezTo>
                <a:cubicBezTo>
                  <a:pt x="36" y="7"/>
                  <a:pt x="36" y="7"/>
                  <a:pt x="36" y="7"/>
                </a:cubicBezTo>
                <a:cubicBezTo>
                  <a:pt x="51" y="9"/>
                  <a:pt x="64" y="7"/>
                  <a:pt x="61" y="23"/>
                </a:cubicBezTo>
                <a:lnTo>
                  <a:pt x="58" y="48"/>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9" name="Freeform 11"/>
          <p:cNvSpPr>
            <a:spLocks/>
          </p:cNvSpPr>
          <p:nvPr/>
        </p:nvSpPr>
        <p:spPr bwMode="auto">
          <a:xfrm>
            <a:off x="6570780" y="3259295"/>
            <a:ext cx="114270" cy="109509"/>
          </a:xfrm>
          <a:custGeom>
            <a:avLst/>
            <a:gdLst>
              <a:gd name="T0" fmla="*/ 85 w 96"/>
              <a:gd name="T1" fmla="*/ 92 h 92"/>
              <a:gd name="T2" fmla="*/ 0 w 96"/>
              <a:gd name="T3" fmla="*/ 81 h 92"/>
              <a:gd name="T4" fmla="*/ 11 w 96"/>
              <a:gd name="T5" fmla="*/ 0 h 92"/>
              <a:gd name="T6" fmla="*/ 96 w 96"/>
              <a:gd name="T7" fmla="*/ 11 h 92"/>
              <a:gd name="T8" fmla="*/ 85 w 96"/>
              <a:gd name="T9" fmla="*/ 92 h 92"/>
            </a:gdLst>
            <a:ahLst/>
            <a:cxnLst>
              <a:cxn ang="0">
                <a:pos x="T0" y="T1"/>
              </a:cxn>
              <a:cxn ang="0">
                <a:pos x="T2" y="T3"/>
              </a:cxn>
              <a:cxn ang="0">
                <a:pos x="T4" y="T5"/>
              </a:cxn>
              <a:cxn ang="0">
                <a:pos x="T6" y="T7"/>
              </a:cxn>
              <a:cxn ang="0">
                <a:pos x="T8" y="T9"/>
              </a:cxn>
            </a:cxnLst>
            <a:rect l="0" t="0" r="r" b="b"/>
            <a:pathLst>
              <a:path w="96" h="92">
                <a:moveTo>
                  <a:pt x="85" y="92"/>
                </a:moveTo>
                <a:lnTo>
                  <a:pt x="0" y="81"/>
                </a:lnTo>
                <a:lnTo>
                  <a:pt x="11" y="0"/>
                </a:lnTo>
                <a:lnTo>
                  <a:pt x="96" y="11"/>
                </a:lnTo>
                <a:lnTo>
                  <a:pt x="85" y="92"/>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20" name="Freeform 12"/>
          <p:cNvSpPr>
            <a:spLocks/>
          </p:cNvSpPr>
          <p:nvPr/>
        </p:nvSpPr>
        <p:spPr bwMode="auto">
          <a:xfrm>
            <a:off x="6562448" y="3662812"/>
            <a:ext cx="34520" cy="57135"/>
          </a:xfrm>
          <a:custGeom>
            <a:avLst/>
            <a:gdLst>
              <a:gd name="T0" fmla="*/ 0 w 21"/>
              <a:gd name="T1" fmla="*/ 6 h 35"/>
              <a:gd name="T2" fmla="*/ 5 w 21"/>
              <a:gd name="T3" fmla="*/ 27 h 35"/>
              <a:gd name="T4" fmla="*/ 21 w 21"/>
              <a:gd name="T5" fmla="*/ 10 h 35"/>
              <a:gd name="T6" fmla="*/ 0 w 21"/>
              <a:gd name="T7" fmla="*/ 6 h 35"/>
            </a:gdLst>
            <a:ahLst/>
            <a:cxnLst>
              <a:cxn ang="0">
                <a:pos x="T0" y="T1"/>
              </a:cxn>
              <a:cxn ang="0">
                <a:pos x="T2" y="T3"/>
              </a:cxn>
              <a:cxn ang="0">
                <a:pos x="T4" y="T5"/>
              </a:cxn>
              <a:cxn ang="0">
                <a:pos x="T6" y="T7"/>
              </a:cxn>
            </a:cxnLst>
            <a:rect l="0" t="0" r="r" b="b"/>
            <a:pathLst>
              <a:path w="21" h="35">
                <a:moveTo>
                  <a:pt x="0" y="6"/>
                </a:moveTo>
                <a:cubicBezTo>
                  <a:pt x="0" y="6"/>
                  <a:pt x="3" y="22"/>
                  <a:pt x="5" y="27"/>
                </a:cubicBezTo>
                <a:cubicBezTo>
                  <a:pt x="6" y="31"/>
                  <a:pt x="9" y="35"/>
                  <a:pt x="21" y="10"/>
                </a:cubicBezTo>
                <a:cubicBezTo>
                  <a:pt x="21" y="10"/>
                  <a:pt x="13" y="0"/>
                  <a:pt x="0" y="6"/>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21" name="Freeform 13"/>
          <p:cNvSpPr>
            <a:spLocks/>
          </p:cNvSpPr>
          <p:nvPr/>
        </p:nvSpPr>
        <p:spPr bwMode="auto">
          <a:xfrm>
            <a:off x="6664816" y="3287862"/>
            <a:ext cx="30948" cy="199973"/>
          </a:xfrm>
          <a:custGeom>
            <a:avLst/>
            <a:gdLst>
              <a:gd name="T0" fmla="*/ 4 w 19"/>
              <a:gd name="T1" fmla="*/ 0 h 122"/>
              <a:gd name="T2" fmla="*/ 19 w 19"/>
              <a:gd name="T3" fmla="*/ 16 h 122"/>
              <a:gd name="T4" fmla="*/ 7 w 19"/>
              <a:gd name="T5" fmla="*/ 115 h 122"/>
              <a:gd name="T6" fmla="*/ 0 w 19"/>
              <a:gd name="T7" fmla="*/ 121 h 122"/>
              <a:gd name="T8" fmla="*/ 10 w 19"/>
              <a:gd name="T9" fmla="*/ 43 h 122"/>
              <a:gd name="T10" fmla="*/ 5 w 19"/>
              <a:gd name="T11" fmla="*/ 34 h 122"/>
              <a:gd name="T12" fmla="*/ 4 w 19"/>
              <a:gd name="T13" fmla="*/ 0 h 122"/>
            </a:gdLst>
            <a:ahLst/>
            <a:cxnLst>
              <a:cxn ang="0">
                <a:pos x="T0" y="T1"/>
              </a:cxn>
              <a:cxn ang="0">
                <a:pos x="T2" y="T3"/>
              </a:cxn>
              <a:cxn ang="0">
                <a:pos x="T4" y="T5"/>
              </a:cxn>
              <a:cxn ang="0">
                <a:pos x="T6" y="T7"/>
              </a:cxn>
              <a:cxn ang="0">
                <a:pos x="T8" y="T9"/>
              </a:cxn>
              <a:cxn ang="0">
                <a:pos x="T10" y="T11"/>
              </a:cxn>
              <a:cxn ang="0">
                <a:pos x="T12" y="T13"/>
              </a:cxn>
            </a:cxnLst>
            <a:rect l="0" t="0" r="r" b="b"/>
            <a:pathLst>
              <a:path w="19" h="122">
                <a:moveTo>
                  <a:pt x="4" y="0"/>
                </a:moveTo>
                <a:cubicBezTo>
                  <a:pt x="4" y="0"/>
                  <a:pt x="18" y="10"/>
                  <a:pt x="19" y="16"/>
                </a:cubicBezTo>
                <a:cubicBezTo>
                  <a:pt x="19" y="21"/>
                  <a:pt x="7" y="115"/>
                  <a:pt x="7" y="115"/>
                </a:cubicBezTo>
                <a:cubicBezTo>
                  <a:pt x="7" y="115"/>
                  <a:pt x="8" y="122"/>
                  <a:pt x="0" y="121"/>
                </a:cubicBezTo>
                <a:cubicBezTo>
                  <a:pt x="10" y="43"/>
                  <a:pt x="10" y="43"/>
                  <a:pt x="10" y="43"/>
                </a:cubicBezTo>
                <a:cubicBezTo>
                  <a:pt x="5" y="34"/>
                  <a:pt x="5" y="34"/>
                  <a:pt x="5" y="34"/>
                </a:cubicBezTo>
                <a:cubicBezTo>
                  <a:pt x="4" y="0"/>
                  <a:pt x="4" y="0"/>
                  <a:pt x="4" y="0"/>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grpSp>
        <p:nvGrpSpPr>
          <p:cNvPr id="22" name="Group 123"/>
          <p:cNvGrpSpPr/>
          <p:nvPr/>
        </p:nvGrpSpPr>
        <p:grpSpPr>
          <a:xfrm>
            <a:off x="5738750" y="3195912"/>
            <a:ext cx="613013" cy="465414"/>
            <a:chOff x="7170738" y="4168775"/>
            <a:chExt cx="817563" cy="620713"/>
          </a:xfrm>
          <a:solidFill>
            <a:schemeClr val="tx2">
              <a:lumMod val="20000"/>
              <a:lumOff val="80000"/>
            </a:schemeClr>
          </a:solidFill>
        </p:grpSpPr>
        <p:sp>
          <p:nvSpPr>
            <p:cNvPr id="23" name="Freeform 14"/>
            <p:cNvSpPr>
              <a:spLocks/>
            </p:cNvSpPr>
            <p:nvPr/>
          </p:nvSpPr>
          <p:spPr bwMode="auto">
            <a:xfrm>
              <a:off x="7170738" y="4168775"/>
              <a:ext cx="785813" cy="354013"/>
            </a:xfrm>
            <a:custGeom>
              <a:avLst/>
              <a:gdLst>
                <a:gd name="T0" fmla="*/ 246 w 495"/>
                <a:gd name="T1" fmla="*/ 223 h 223"/>
                <a:gd name="T2" fmla="*/ 0 w 495"/>
                <a:gd name="T3" fmla="*/ 111 h 223"/>
                <a:gd name="T4" fmla="*/ 252 w 495"/>
                <a:gd name="T5" fmla="*/ 0 h 223"/>
                <a:gd name="T6" fmla="*/ 495 w 495"/>
                <a:gd name="T7" fmla="*/ 109 h 223"/>
                <a:gd name="T8" fmla="*/ 246 w 495"/>
                <a:gd name="T9" fmla="*/ 223 h 223"/>
              </a:gdLst>
              <a:ahLst/>
              <a:cxnLst>
                <a:cxn ang="0">
                  <a:pos x="T0" y="T1"/>
                </a:cxn>
                <a:cxn ang="0">
                  <a:pos x="T2" y="T3"/>
                </a:cxn>
                <a:cxn ang="0">
                  <a:pos x="T4" y="T5"/>
                </a:cxn>
                <a:cxn ang="0">
                  <a:pos x="T6" y="T7"/>
                </a:cxn>
                <a:cxn ang="0">
                  <a:pos x="T8" y="T9"/>
                </a:cxn>
              </a:cxnLst>
              <a:rect l="0" t="0" r="r" b="b"/>
              <a:pathLst>
                <a:path w="495" h="223">
                  <a:moveTo>
                    <a:pt x="246" y="223"/>
                  </a:moveTo>
                  <a:lnTo>
                    <a:pt x="0" y="111"/>
                  </a:lnTo>
                  <a:lnTo>
                    <a:pt x="252" y="0"/>
                  </a:lnTo>
                  <a:lnTo>
                    <a:pt x="495" y="109"/>
                  </a:lnTo>
                  <a:lnTo>
                    <a:pt x="246" y="22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24" name="Rectangle 15"/>
            <p:cNvSpPr>
              <a:spLocks noChangeArrowheads="1"/>
            </p:cNvSpPr>
            <p:nvPr/>
          </p:nvSpPr>
          <p:spPr bwMode="auto">
            <a:xfrm>
              <a:off x="7924800" y="4335463"/>
              <a:ext cx="23813" cy="25717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25" name="Oval 16"/>
            <p:cNvSpPr>
              <a:spLocks noChangeArrowheads="1"/>
            </p:cNvSpPr>
            <p:nvPr/>
          </p:nvSpPr>
          <p:spPr bwMode="auto">
            <a:xfrm>
              <a:off x="7897813" y="4564063"/>
              <a:ext cx="76200" cy="77788"/>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26" name="Freeform 17"/>
            <p:cNvSpPr>
              <a:spLocks/>
            </p:cNvSpPr>
            <p:nvPr/>
          </p:nvSpPr>
          <p:spPr bwMode="auto">
            <a:xfrm>
              <a:off x="7888288" y="4605338"/>
              <a:ext cx="55563" cy="171450"/>
            </a:xfrm>
            <a:custGeom>
              <a:avLst/>
              <a:gdLst>
                <a:gd name="T0" fmla="*/ 14 w 26"/>
                <a:gd name="T1" fmla="*/ 4 h 79"/>
                <a:gd name="T2" fmla="*/ 6 w 26"/>
                <a:gd name="T3" fmla="*/ 79 h 79"/>
                <a:gd name="T4" fmla="*/ 26 w 26"/>
                <a:gd name="T5" fmla="*/ 79 h 79"/>
                <a:gd name="T6" fmla="*/ 26 w 26"/>
                <a:gd name="T7" fmla="*/ 0 h 79"/>
                <a:gd name="T8" fmla="*/ 14 w 26"/>
                <a:gd name="T9" fmla="*/ 4 h 79"/>
              </a:gdLst>
              <a:ahLst/>
              <a:cxnLst>
                <a:cxn ang="0">
                  <a:pos x="T0" y="T1"/>
                </a:cxn>
                <a:cxn ang="0">
                  <a:pos x="T2" y="T3"/>
                </a:cxn>
                <a:cxn ang="0">
                  <a:pos x="T4" y="T5"/>
                </a:cxn>
                <a:cxn ang="0">
                  <a:pos x="T6" y="T7"/>
                </a:cxn>
                <a:cxn ang="0">
                  <a:pos x="T8" y="T9"/>
                </a:cxn>
              </a:cxnLst>
              <a:rect l="0" t="0" r="r" b="b"/>
              <a:pathLst>
                <a:path w="26" h="79">
                  <a:moveTo>
                    <a:pt x="14" y="4"/>
                  </a:moveTo>
                  <a:cubicBezTo>
                    <a:pt x="14" y="4"/>
                    <a:pt x="0" y="34"/>
                    <a:pt x="6" y="79"/>
                  </a:cubicBezTo>
                  <a:cubicBezTo>
                    <a:pt x="26" y="79"/>
                    <a:pt x="26" y="79"/>
                    <a:pt x="26" y="79"/>
                  </a:cubicBezTo>
                  <a:cubicBezTo>
                    <a:pt x="26" y="0"/>
                    <a:pt x="26" y="0"/>
                    <a:pt x="26" y="0"/>
                  </a:cubicBezTo>
                  <a:cubicBezTo>
                    <a:pt x="26" y="0"/>
                    <a:pt x="14" y="7"/>
                    <a:pt x="14"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27" name="Freeform 18"/>
            <p:cNvSpPr>
              <a:spLocks/>
            </p:cNvSpPr>
            <p:nvPr/>
          </p:nvSpPr>
          <p:spPr bwMode="auto">
            <a:xfrm>
              <a:off x="7932738" y="4605338"/>
              <a:ext cx="55563" cy="171450"/>
            </a:xfrm>
            <a:custGeom>
              <a:avLst/>
              <a:gdLst>
                <a:gd name="T0" fmla="*/ 11 w 25"/>
                <a:gd name="T1" fmla="*/ 4 h 79"/>
                <a:gd name="T2" fmla="*/ 20 w 25"/>
                <a:gd name="T3" fmla="*/ 79 h 79"/>
                <a:gd name="T4" fmla="*/ 0 w 25"/>
                <a:gd name="T5" fmla="*/ 79 h 79"/>
                <a:gd name="T6" fmla="*/ 0 w 25"/>
                <a:gd name="T7" fmla="*/ 0 h 79"/>
                <a:gd name="T8" fmla="*/ 11 w 25"/>
                <a:gd name="T9" fmla="*/ 4 h 79"/>
              </a:gdLst>
              <a:ahLst/>
              <a:cxnLst>
                <a:cxn ang="0">
                  <a:pos x="T0" y="T1"/>
                </a:cxn>
                <a:cxn ang="0">
                  <a:pos x="T2" y="T3"/>
                </a:cxn>
                <a:cxn ang="0">
                  <a:pos x="T4" y="T5"/>
                </a:cxn>
                <a:cxn ang="0">
                  <a:pos x="T6" y="T7"/>
                </a:cxn>
                <a:cxn ang="0">
                  <a:pos x="T8" y="T9"/>
                </a:cxn>
              </a:cxnLst>
              <a:rect l="0" t="0" r="r" b="b"/>
              <a:pathLst>
                <a:path w="25" h="79">
                  <a:moveTo>
                    <a:pt x="11" y="4"/>
                  </a:moveTo>
                  <a:cubicBezTo>
                    <a:pt x="11" y="4"/>
                    <a:pt x="25" y="34"/>
                    <a:pt x="20" y="79"/>
                  </a:cubicBezTo>
                  <a:cubicBezTo>
                    <a:pt x="0" y="79"/>
                    <a:pt x="0" y="79"/>
                    <a:pt x="0" y="79"/>
                  </a:cubicBezTo>
                  <a:cubicBezTo>
                    <a:pt x="0" y="0"/>
                    <a:pt x="0" y="0"/>
                    <a:pt x="0" y="0"/>
                  </a:cubicBezTo>
                  <a:cubicBezTo>
                    <a:pt x="0" y="0"/>
                    <a:pt x="11" y="7"/>
                    <a:pt x="11"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28" name="Freeform 19"/>
            <p:cNvSpPr>
              <a:spLocks/>
            </p:cNvSpPr>
            <p:nvPr/>
          </p:nvSpPr>
          <p:spPr bwMode="auto">
            <a:xfrm>
              <a:off x="7327900" y="4449763"/>
              <a:ext cx="455613" cy="339725"/>
            </a:xfrm>
            <a:custGeom>
              <a:avLst/>
              <a:gdLst>
                <a:gd name="T0" fmla="*/ 209 w 209"/>
                <a:gd name="T1" fmla="*/ 0 h 156"/>
                <a:gd name="T2" fmla="*/ 104 w 209"/>
                <a:gd name="T3" fmla="*/ 49 h 156"/>
                <a:gd name="T4" fmla="*/ 0 w 209"/>
                <a:gd name="T5" fmla="*/ 0 h 156"/>
                <a:gd name="T6" fmla="*/ 0 w 209"/>
                <a:gd name="T7" fmla="*/ 120 h 156"/>
                <a:gd name="T8" fmla="*/ 102 w 209"/>
                <a:gd name="T9" fmla="*/ 156 h 156"/>
                <a:gd name="T10" fmla="*/ 102 w 209"/>
                <a:gd name="T11" fmla="*/ 156 h 156"/>
                <a:gd name="T12" fmla="*/ 104 w 209"/>
                <a:gd name="T13" fmla="*/ 156 h 156"/>
                <a:gd name="T14" fmla="*/ 107 w 209"/>
                <a:gd name="T15" fmla="*/ 156 h 156"/>
                <a:gd name="T16" fmla="*/ 107 w 209"/>
                <a:gd name="T17" fmla="*/ 156 h 156"/>
                <a:gd name="T18" fmla="*/ 209 w 209"/>
                <a:gd name="T19" fmla="*/ 120 h 156"/>
                <a:gd name="T20" fmla="*/ 209 w 209"/>
                <a:gd name="T21"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9" h="156">
                  <a:moveTo>
                    <a:pt x="209" y="0"/>
                  </a:moveTo>
                  <a:cubicBezTo>
                    <a:pt x="209" y="1"/>
                    <a:pt x="121" y="41"/>
                    <a:pt x="104" y="49"/>
                  </a:cubicBezTo>
                  <a:cubicBezTo>
                    <a:pt x="87" y="41"/>
                    <a:pt x="0" y="1"/>
                    <a:pt x="0" y="0"/>
                  </a:cubicBezTo>
                  <a:cubicBezTo>
                    <a:pt x="0" y="120"/>
                    <a:pt x="0" y="120"/>
                    <a:pt x="0" y="120"/>
                  </a:cubicBezTo>
                  <a:cubicBezTo>
                    <a:pt x="28" y="150"/>
                    <a:pt x="84" y="155"/>
                    <a:pt x="102" y="156"/>
                  </a:cubicBezTo>
                  <a:cubicBezTo>
                    <a:pt x="102" y="156"/>
                    <a:pt x="102" y="156"/>
                    <a:pt x="102" y="156"/>
                  </a:cubicBezTo>
                  <a:cubicBezTo>
                    <a:pt x="102" y="156"/>
                    <a:pt x="103" y="156"/>
                    <a:pt x="104" y="156"/>
                  </a:cubicBezTo>
                  <a:cubicBezTo>
                    <a:pt x="106" y="156"/>
                    <a:pt x="107" y="156"/>
                    <a:pt x="107" y="156"/>
                  </a:cubicBezTo>
                  <a:cubicBezTo>
                    <a:pt x="107" y="156"/>
                    <a:pt x="107" y="156"/>
                    <a:pt x="107" y="156"/>
                  </a:cubicBezTo>
                  <a:cubicBezTo>
                    <a:pt x="125" y="155"/>
                    <a:pt x="181" y="150"/>
                    <a:pt x="209" y="120"/>
                  </a:cubicBezTo>
                  <a:lnTo>
                    <a:pt x="209"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grpSp>
      <p:sp>
        <p:nvSpPr>
          <p:cNvPr id="29" name="Freeform 20"/>
          <p:cNvSpPr>
            <a:spLocks noEditPoints="1"/>
          </p:cNvSpPr>
          <p:nvPr/>
        </p:nvSpPr>
        <p:spPr bwMode="auto">
          <a:xfrm>
            <a:off x="5240008" y="1607138"/>
            <a:ext cx="358285" cy="377330"/>
          </a:xfrm>
          <a:custGeom>
            <a:avLst/>
            <a:gdLst>
              <a:gd name="T0" fmla="*/ 168 w 219"/>
              <a:gd name="T1" fmla="*/ 224 h 231"/>
              <a:gd name="T2" fmla="*/ 197 w 219"/>
              <a:gd name="T3" fmla="*/ 212 h 231"/>
              <a:gd name="T4" fmla="*/ 168 w 219"/>
              <a:gd name="T5" fmla="*/ 132 h 231"/>
              <a:gd name="T6" fmla="*/ 168 w 219"/>
              <a:gd name="T7" fmla="*/ 150 h 231"/>
              <a:gd name="T8" fmla="*/ 192 w 219"/>
              <a:gd name="T9" fmla="*/ 190 h 231"/>
              <a:gd name="T10" fmla="*/ 168 w 219"/>
              <a:gd name="T11" fmla="*/ 209 h 231"/>
              <a:gd name="T12" fmla="*/ 168 w 219"/>
              <a:gd name="T13" fmla="*/ 224 h 231"/>
              <a:gd name="T14" fmla="*/ 168 w 219"/>
              <a:gd name="T15" fmla="*/ 203 h 231"/>
              <a:gd name="T16" fmla="*/ 168 w 219"/>
              <a:gd name="T17" fmla="*/ 157 h 231"/>
              <a:gd name="T18" fmla="*/ 181 w 219"/>
              <a:gd name="T19" fmla="*/ 187 h 231"/>
              <a:gd name="T20" fmla="*/ 168 w 219"/>
              <a:gd name="T21" fmla="*/ 203 h 231"/>
              <a:gd name="T22" fmla="*/ 146 w 219"/>
              <a:gd name="T23" fmla="*/ 112 h 231"/>
              <a:gd name="T24" fmla="*/ 141 w 219"/>
              <a:gd name="T25" fmla="*/ 98 h 231"/>
              <a:gd name="T26" fmla="*/ 141 w 219"/>
              <a:gd name="T27" fmla="*/ 44 h 231"/>
              <a:gd name="T28" fmla="*/ 146 w 219"/>
              <a:gd name="T29" fmla="*/ 37 h 231"/>
              <a:gd name="T30" fmla="*/ 148 w 219"/>
              <a:gd name="T31" fmla="*/ 37 h 231"/>
              <a:gd name="T32" fmla="*/ 148 w 219"/>
              <a:gd name="T33" fmla="*/ 14 h 231"/>
              <a:gd name="T34" fmla="*/ 146 w 219"/>
              <a:gd name="T35" fmla="*/ 14 h 231"/>
              <a:gd name="T36" fmla="*/ 146 w 219"/>
              <a:gd name="T37" fmla="*/ 13 h 231"/>
              <a:gd name="T38" fmla="*/ 114 w 219"/>
              <a:gd name="T39" fmla="*/ 0 h 231"/>
              <a:gd name="T40" fmla="*/ 81 w 219"/>
              <a:gd name="T41" fmla="*/ 13 h 231"/>
              <a:gd name="T42" fmla="*/ 81 w 219"/>
              <a:gd name="T43" fmla="*/ 14 h 231"/>
              <a:gd name="T44" fmla="*/ 80 w 219"/>
              <a:gd name="T45" fmla="*/ 14 h 231"/>
              <a:gd name="T46" fmla="*/ 80 w 219"/>
              <a:gd name="T47" fmla="*/ 37 h 231"/>
              <a:gd name="T48" fmla="*/ 81 w 219"/>
              <a:gd name="T49" fmla="*/ 37 h 231"/>
              <a:gd name="T50" fmla="*/ 90 w 219"/>
              <a:gd name="T51" fmla="*/ 45 h 231"/>
              <a:gd name="T52" fmla="*/ 90 w 219"/>
              <a:gd name="T53" fmla="*/ 98 h 231"/>
              <a:gd name="T54" fmla="*/ 83 w 219"/>
              <a:gd name="T55" fmla="*/ 112 h 231"/>
              <a:gd name="T56" fmla="*/ 31 w 219"/>
              <a:gd name="T57" fmla="*/ 212 h 231"/>
              <a:gd name="T58" fmla="*/ 114 w 219"/>
              <a:gd name="T59" fmla="*/ 230 h 231"/>
              <a:gd name="T60" fmla="*/ 168 w 219"/>
              <a:gd name="T61" fmla="*/ 224 h 231"/>
              <a:gd name="T62" fmla="*/ 168 w 219"/>
              <a:gd name="T63" fmla="*/ 209 h 231"/>
              <a:gd name="T64" fmla="*/ 144 w 219"/>
              <a:gd name="T65" fmla="*/ 212 h 231"/>
              <a:gd name="T66" fmla="*/ 144 w 219"/>
              <a:gd name="T67" fmla="*/ 212 h 231"/>
              <a:gd name="T68" fmla="*/ 168 w 219"/>
              <a:gd name="T69" fmla="*/ 203 h 231"/>
              <a:gd name="T70" fmla="*/ 168 w 219"/>
              <a:gd name="T71" fmla="*/ 157 h 231"/>
              <a:gd name="T72" fmla="*/ 149 w 219"/>
              <a:gd name="T73" fmla="*/ 134 h 231"/>
              <a:gd name="T74" fmla="*/ 168 w 219"/>
              <a:gd name="T75" fmla="*/ 150 h 231"/>
              <a:gd name="T76" fmla="*/ 168 w 219"/>
              <a:gd name="T77" fmla="*/ 132 h 231"/>
              <a:gd name="T78" fmla="*/ 146 w 219"/>
              <a:gd name="T79" fmla="*/ 1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9" h="231">
                <a:moveTo>
                  <a:pt x="168" y="224"/>
                </a:moveTo>
                <a:cubicBezTo>
                  <a:pt x="179" y="221"/>
                  <a:pt x="189" y="217"/>
                  <a:pt x="197" y="212"/>
                </a:cubicBezTo>
                <a:cubicBezTo>
                  <a:pt x="219" y="196"/>
                  <a:pt x="191" y="157"/>
                  <a:pt x="168" y="132"/>
                </a:cubicBezTo>
                <a:cubicBezTo>
                  <a:pt x="168" y="150"/>
                  <a:pt x="168" y="150"/>
                  <a:pt x="168" y="150"/>
                </a:cubicBezTo>
                <a:cubicBezTo>
                  <a:pt x="180" y="162"/>
                  <a:pt x="193" y="177"/>
                  <a:pt x="192" y="190"/>
                </a:cubicBezTo>
                <a:cubicBezTo>
                  <a:pt x="192" y="201"/>
                  <a:pt x="180" y="207"/>
                  <a:pt x="168" y="209"/>
                </a:cubicBezTo>
                <a:cubicBezTo>
                  <a:pt x="168" y="224"/>
                  <a:pt x="168" y="224"/>
                  <a:pt x="168" y="224"/>
                </a:cubicBezTo>
                <a:close/>
                <a:moveTo>
                  <a:pt x="168" y="203"/>
                </a:moveTo>
                <a:cubicBezTo>
                  <a:pt x="168" y="157"/>
                  <a:pt x="168" y="157"/>
                  <a:pt x="168" y="157"/>
                </a:cubicBezTo>
                <a:cubicBezTo>
                  <a:pt x="175" y="167"/>
                  <a:pt x="182" y="179"/>
                  <a:pt x="181" y="187"/>
                </a:cubicBezTo>
                <a:cubicBezTo>
                  <a:pt x="180" y="194"/>
                  <a:pt x="175" y="199"/>
                  <a:pt x="168" y="203"/>
                </a:cubicBezTo>
                <a:close/>
                <a:moveTo>
                  <a:pt x="146" y="112"/>
                </a:moveTo>
                <a:cubicBezTo>
                  <a:pt x="146" y="112"/>
                  <a:pt x="141" y="109"/>
                  <a:pt x="141" y="98"/>
                </a:cubicBezTo>
                <a:cubicBezTo>
                  <a:pt x="141" y="90"/>
                  <a:pt x="141" y="56"/>
                  <a:pt x="141" y="44"/>
                </a:cubicBezTo>
                <a:cubicBezTo>
                  <a:pt x="144" y="43"/>
                  <a:pt x="146" y="40"/>
                  <a:pt x="146" y="37"/>
                </a:cubicBezTo>
                <a:cubicBezTo>
                  <a:pt x="148" y="37"/>
                  <a:pt x="148" y="37"/>
                  <a:pt x="148" y="37"/>
                </a:cubicBezTo>
                <a:cubicBezTo>
                  <a:pt x="148" y="14"/>
                  <a:pt x="148" y="14"/>
                  <a:pt x="148" y="14"/>
                </a:cubicBezTo>
                <a:cubicBezTo>
                  <a:pt x="146" y="14"/>
                  <a:pt x="146" y="14"/>
                  <a:pt x="146" y="14"/>
                </a:cubicBezTo>
                <a:cubicBezTo>
                  <a:pt x="146" y="14"/>
                  <a:pt x="146" y="13"/>
                  <a:pt x="146" y="13"/>
                </a:cubicBezTo>
                <a:cubicBezTo>
                  <a:pt x="146" y="6"/>
                  <a:pt x="132" y="0"/>
                  <a:pt x="114" y="0"/>
                </a:cubicBezTo>
                <a:cubicBezTo>
                  <a:pt x="95" y="0"/>
                  <a:pt x="81" y="6"/>
                  <a:pt x="81" y="13"/>
                </a:cubicBezTo>
                <a:cubicBezTo>
                  <a:pt x="81" y="13"/>
                  <a:pt x="81" y="14"/>
                  <a:pt x="81" y="14"/>
                </a:cubicBezTo>
                <a:cubicBezTo>
                  <a:pt x="80" y="14"/>
                  <a:pt x="80" y="14"/>
                  <a:pt x="80" y="14"/>
                </a:cubicBezTo>
                <a:cubicBezTo>
                  <a:pt x="80" y="37"/>
                  <a:pt x="80" y="37"/>
                  <a:pt x="80" y="37"/>
                </a:cubicBezTo>
                <a:cubicBezTo>
                  <a:pt x="81" y="37"/>
                  <a:pt x="81" y="37"/>
                  <a:pt x="81" y="37"/>
                </a:cubicBezTo>
                <a:cubicBezTo>
                  <a:pt x="81" y="40"/>
                  <a:pt x="84" y="43"/>
                  <a:pt x="90" y="45"/>
                </a:cubicBezTo>
                <a:cubicBezTo>
                  <a:pt x="90" y="56"/>
                  <a:pt x="90" y="90"/>
                  <a:pt x="90" y="98"/>
                </a:cubicBezTo>
                <a:cubicBezTo>
                  <a:pt x="90" y="109"/>
                  <a:pt x="83" y="112"/>
                  <a:pt x="83" y="112"/>
                </a:cubicBezTo>
                <a:cubicBezTo>
                  <a:pt x="71" y="119"/>
                  <a:pt x="0" y="190"/>
                  <a:pt x="31" y="212"/>
                </a:cubicBezTo>
                <a:cubicBezTo>
                  <a:pt x="58" y="231"/>
                  <a:pt x="105" y="230"/>
                  <a:pt x="114" y="230"/>
                </a:cubicBezTo>
                <a:cubicBezTo>
                  <a:pt x="121" y="230"/>
                  <a:pt x="145" y="230"/>
                  <a:pt x="168" y="224"/>
                </a:cubicBezTo>
                <a:cubicBezTo>
                  <a:pt x="168" y="209"/>
                  <a:pt x="168" y="209"/>
                  <a:pt x="168" y="209"/>
                </a:cubicBezTo>
                <a:cubicBezTo>
                  <a:pt x="156" y="212"/>
                  <a:pt x="144" y="212"/>
                  <a:pt x="144" y="212"/>
                </a:cubicBezTo>
                <a:cubicBezTo>
                  <a:pt x="144" y="212"/>
                  <a:pt x="144" y="212"/>
                  <a:pt x="144" y="212"/>
                </a:cubicBezTo>
                <a:cubicBezTo>
                  <a:pt x="144" y="212"/>
                  <a:pt x="158" y="210"/>
                  <a:pt x="168" y="203"/>
                </a:cubicBezTo>
                <a:cubicBezTo>
                  <a:pt x="168" y="157"/>
                  <a:pt x="168" y="157"/>
                  <a:pt x="168" y="157"/>
                </a:cubicBezTo>
                <a:cubicBezTo>
                  <a:pt x="159" y="144"/>
                  <a:pt x="149" y="134"/>
                  <a:pt x="149" y="134"/>
                </a:cubicBezTo>
                <a:cubicBezTo>
                  <a:pt x="149" y="134"/>
                  <a:pt x="158" y="141"/>
                  <a:pt x="168" y="150"/>
                </a:cubicBezTo>
                <a:cubicBezTo>
                  <a:pt x="168" y="132"/>
                  <a:pt x="168" y="132"/>
                  <a:pt x="168" y="132"/>
                </a:cubicBezTo>
                <a:cubicBezTo>
                  <a:pt x="159" y="122"/>
                  <a:pt x="150" y="114"/>
                  <a:pt x="146" y="112"/>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0" name="Oval 21"/>
          <p:cNvSpPr>
            <a:spLocks noChangeArrowheads="1"/>
          </p:cNvSpPr>
          <p:nvPr/>
        </p:nvSpPr>
        <p:spPr bwMode="auto">
          <a:xfrm>
            <a:off x="7526604" y="1519054"/>
            <a:ext cx="105938" cy="105938"/>
          </a:xfrm>
          <a:prstGeom prst="ellipse">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1" name="Freeform 22"/>
          <p:cNvSpPr>
            <a:spLocks/>
          </p:cNvSpPr>
          <p:nvPr/>
        </p:nvSpPr>
        <p:spPr bwMode="auto">
          <a:xfrm>
            <a:off x="7564693" y="1597615"/>
            <a:ext cx="166644" cy="347572"/>
          </a:xfrm>
          <a:custGeom>
            <a:avLst/>
            <a:gdLst>
              <a:gd name="T0" fmla="*/ 0 w 102"/>
              <a:gd name="T1" fmla="*/ 6 h 213"/>
              <a:gd name="T2" fmla="*/ 68 w 102"/>
              <a:gd name="T3" fmla="*/ 184 h 213"/>
              <a:gd name="T4" fmla="*/ 99 w 102"/>
              <a:gd name="T5" fmla="*/ 213 h 213"/>
              <a:gd name="T6" fmla="*/ 23 w 102"/>
              <a:gd name="T7" fmla="*/ 0 h 213"/>
              <a:gd name="T8" fmla="*/ 0 w 102"/>
              <a:gd name="T9" fmla="*/ 6 h 213"/>
            </a:gdLst>
            <a:ahLst/>
            <a:cxnLst>
              <a:cxn ang="0">
                <a:pos x="T0" y="T1"/>
              </a:cxn>
              <a:cxn ang="0">
                <a:pos x="T2" y="T3"/>
              </a:cxn>
              <a:cxn ang="0">
                <a:pos x="T4" y="T5"/>
              </a:cxn>
              <a:cxn ang="0">
                <a:pos x="T6" y="T7"/>
              </a:cxn>
              <a:cxn ang="0">
                <a:pos x="T8" y="T9"/>
              </a:cxn>
            </a:cxnLst>
            <a:rect l="0" t="0" r="r" b="b"/>
            <a:pathLst>
              <a:path w="102" h="213">
                <a:moveTo>
                  <a:pt x="0" y="6"/>
                </a:moveTo>
                <a:cubicBezTo>
                  <a:pt x="0" y="7"/>
                  <a:pt x="68" y="184"/>
                  <a:pt x="68" y="184"/>
                </a:cubicBezTo>
                <a:cubicBezTo>
                  <a:pt x="68" y="184"/>
                  <a:pt x="96" y="213"/>
                  <a:pt x="99" y="213"/>
                </a:cubicBezTo>
                <a:cubicBezTo>
                  <a:pt x="102" y="213"/>
                  <a:pt x="23" y="0"/>
                  <a:pt x="23" y="0"/>
                </a:cubicBezTo>
                <a:lnTo>
                  <a:pt x="0" y="6"/>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2" name="Freeform 23"/>
          <p:cNvSpPr>
            <a:spLocks/>
          </p:cNvSpPr>
          <p:nvPr/>
        </p:nvSpPr>
        <p:spPr bwMode="auto">
          <a:xfrm>
            <a:off x="7418285" y="1597615"/>
            <a:ext cx="178547" cy="342811"/>
          </a:xfrm>
          <a:custGeom>
            <a:avLst/>
            <a:gdLst>
              <a:gd name="T0" fmla="*/ 149 w 150"/>
              <a:gd name="T1" fmla="*/ 14 h 288"/>
              <a:gd name="T2" fmla="*/ 40 w 150"/>
              <a:gd name="T3" fmla="*/ 248 h 288"/>
              <a:gd name="T4" fmla="*/ 0 w 150"/>
              <a:gd name="T5" fmla="*/ 288 h 288"/>
              <a:gd name="T6" fmla="*/ 11 w 150"/>
              <a:gd name="T7" fmla="*/ 233 h 288"/>
              <a:gd name="T8" fmla="*/ 117 w 150"/>
              <a:gd name="T9" fmla="*/ 0 h 288"/>
              <a:gd name="T10" fmla="*/ 150 w 150"/>
              <a:gd name="T11" fmla="*/ 11 h 288"/>
              <a:gd name="T12" fmla="*/ 149 w 150"/>
              <a:gd name="T13" fmla="*/ 14 h 288"/>
            </a:gdLst>
            <a:ahLst/>
            <a:cxnLst>
              <a:cxn ang="0">
                <a:pos x="T0" y="T1"/>
              </a:cxn>
              <a:cxn ang="0">
                <a:pos x="T2" y="T3"/>
              </a:cxn>
              <a:cxn ang="0">
                <a:pos x="T4" y="T5"/>
              </a:cxn>
              <a:cxn ang="0">
                <a:pos x="T6" y="T7"/>
              </a:cxn>
              <a:cxn ang="0">
                <a:pos x="T8" y="T9"/>
              </a:cxn>
              <a:cxn ang="0">
                <a:pos x="T10" y="T11"/>
              </a:cxn>
              <a:cxn ang="0">
                <a:pos x="T12" y="T13"/>
              </a:cxn>
            </a:cxnLst>
            <a:rect l="0" t="0" r="r" b="b"/>
            <a:pathLst>
              <a:path w="150" h="288">
                <a:moveTo>
                  <a:pt x="149" y="14"/>
                </a:moveTo>
                <a:lnTo>
                  <a:pt x="40" y="248"/>
                </a:lnTo>
                <a:lnTo>
                  <a:pt x="0" y="288"/>
                </a:lnTo>
                <a:lnTo>
                  <a:pt x="11" y="233"/>
                </a:lnTo>
                <a:lnTo>
                  <a:pt x="117" y="0"/>
                </a:lnTo>
                <a:lnTo>
                  <a:pt x="150" y="11"/>
                </a:lnTo>
                <a:lnTo>
                  <a:pt x="149" y="14"/>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3" name="Freeform 24"/>
          <p:cNvSpPr>
            <a:spLocks/>
          </p:cNvSpPr>
          <p:nvPr/>
        </p:nvSpPr>
        <p:spPr bwMode="auto">
          <a:xfrm>
            <a:off x="7574216" y="1480964"/>
            <a:ext cx="19045" cy="59516"/>
          </a:xfrm>
          <a:custGeom>
            <a:avLst/>
            <a:gdLst>
              <a:gd name="T0" fmla="*/ 12 w 12"/>
              <a:gd name="T1" fmla="*/ 30 h 36"/>
              <a:gd name="T2" fmla="*/ 6 w 12"/>
              <a:gd name="T3" fmla="*/ 36 h 36"/>
              <a:gd name="T4" fmla="*/ 0 w 12"/>
              <a:gd name="T5" fmla="*/ 30 h 36"/>
              <a:gd name="T6" fmla="*/ 0 w 12"/>
              <a:gd name="T7" fmla="*/ 6 h 36"/>
              <a:gd name="T8" fmla="*/ 6 w 12"/>
              <a:gd name="T9" fmla="*/ 0 h 36"/>
              <a:gd name="T10" fmla="*/ 12 w 12"/>
              <a:gd name="T11" fmla="*/ 6 h 36"/>
              <a:gd name="T12" fmla="*/ 12 w 12"/>
              <a:gd name="T13" fmla="*/ 30 h 36"/>
            </a:gdLst>
            <a:ahLst/>
            <a:cxnLst>
              <a:cxn ang="0">
                <a:pos x="T0" y="T1"/>
              </a:cxn>
              <a:cxn ang="0">
                <a:pos x="T2" y="T3"/>
              </a:cxn>
              <a:cxn ang="0">
                <a:pos x="T4" y="T5"/>
              </a:cxn>
              <a:cxn ang="0">
                <a:pos x="T6" y="T7"/>
              </a:cxn>
              <a:cxn ang="0">
                <a:pos x="T8" y="T9"/>
              </a:cxn>
              <a:cxn ang="0">
                <a:pos x="T10" y="T11"/>
              </a:cxn>
              <a:cxn ang="0">
                <a:pos x="T12" y="T13"/>
              </a:cxn>
            </a:cxnLst>
            <a:rect l="0" t="0" r="r" b="b"/>
            <a:pathLst>
              <a:path w="12" h="36">
                <a:moveTo>
                  <a:pt x="12" y="30"/>
                </a:moveTo>
                <a:cubicBezTo>
                  <a:pt x="12" y="33"/>
                  <a:pt x="10" y="36"/>
                  <a:pt x="6" y="36"/>
                </a:cubicBezTo>
                <a:cubicBezTo>
                  <a:pt x="3" y="36"/>
                  <a:pt x="0" y="33"/>
                  <a:pt x="0" y="30"/>
                </a:cubicBezTo>
                <a:cubicBezTo>
                  <a:pt x="0" y="6"/>
                  <a:pt x="0" y="6"/>
                  <a:pt x="0" y="6"/>
                </a:cubicBezTo>
                <a:cubicBezTo>
                  <a:pt x="0" y="3"/>
                  <a:pt x="3" y="0"/>
                  <a:pt x="6" y="0"/>
                </a:cubicBezTo>
                <a:cubicBezTo>
                  <a:pt x="10" y="0"/>
                  <a:pt x="12" y="3"/>
                  <a:pt x="12" y="6"/>
                </a:cubicBezTo>
                <a:lnTo>
                  <a:pt x="12" y="3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4" name="Freeform 25"/>
          <p:cNvSpPr>
            <a:spLocks noEditPoints="1"/>
          </p:cNvSpPr>
          <p:nvPr/>
        </p:nvSpPr>
        <p:spPr bwMode="auto">
          <a:xfrm>
            <a:off x="6721951" y="1225047"/>
            <a:ext cx="169025" cy="457081"/>
          </a:xfrm>
          <a:custGeom>
            <a:avLst/>
            <a:gdLst>
              <a:gd name="T0" fmla="*/ 51 w 103"/>
              <a:gd name="T1" fmla="*/ 280 h 280"/>
              <a:gd name="T2" fmla="*/ 103 w 103"/>
              <a:gd name="T3" fmla="*/ 140 h 280"/>
              <a:gd name="T4" fmla="*/ 51 w 103"/>
              <a:gd name="T5" fmla="*/ 0 h 280"/>
              <a:gd name="T6" fmla="*/ 51 w 103"/>
              <a:gd name="T7" fmla="*/ 22 h 280"/>
              <a:gd name="T8" fmla="*/ 94 w 103"/>
              <a:gd name="T9" fmla="*/ 140 h 280"/>
              <a:gd name="T10" fmla="*/ 51 w 103"/>
              <a:gd name="T11" fmla="*/ 257 h 280"/>
              <a:gd name="T12" fmla="*/ 51 w 103"/>
              <a:gd name="T13" fmla="*/ 280 h 280"/>
              <a:gd name="T14" fmla="*/ 51 w 103"/>
              <a:gd name="T15" fmla="*/ 0 h 280"/>
              <a:gd name="T16" fmla="*/ 0 w 103"/>
              <a:gd name="T17" fmla="*/ 140 h 280"/>
              <a:gd name="T18" fmla="*/ 51 w 103"/>
              <a:gd name="T19" fmla="*/ 280 h 280"/>
              <a:gd name="T20" fmla="*/ 51 w 103"/>
              <a:gd name="T21" fmla="*/ 280 h 280"/>
              <a:gd name="T22" fmla="*/ 51 w 103"/>
              <a:gd name="T23" fmla="*/ 257 h 280"/>
              <a:gd name="T24" fmla="*/ 51 w 103"/>
              <a:gd name="T25" fmla="*/ 257 h 280"/>
              <a:gd name="T26" fmla="*/ 51 w 103"/>
              <a:gd name="T27" fmla="*/ 257 h 280"/>
              <a:gd name="T28" fmla="*/ 8 w 103"/>
              <a:gd name="T29" fmla="*/ 140 h 280"/>
              <a:gd name="T30" fmla="*/ 51 w 103"/>
              <a:gd name="T31" fmla="*/ 22 h 280"/>
              <a:gd name="T32" fmla="*/ 51 w 103"/>
              <a:gd name="T33" fmla="*/ 22 h 280"/>
              <a:gd name="T34" fmla="*/ 51 w 103"/>
              <a:gd name="T35" fmla="*/ 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3" h="280">
                <a:moveTo>
                  <a:pt x="51" y="280"/>
                </a:moveTo>
                <a:cubicBezTo>
                  <a:pt x="80" y="280"/>
                  <a:pt x="103" y="217"/>
                  <a:pt x="103" y="140"/>
                </a:cubicBezTo>
                <a:cubicBezTo>
                  <a:pt x="103" y="62"/>
                  <a:pt x="80" y="0"/>
                  <a:pt x="51" y="0"/>
                </a:cubicBezTo>
                <a:cubicBezTo>
                  <a:pt x="51" y="22"/>
                  <a:pt x="51" y="22"/>
                  <a:pt x="51" y="22"/>
                </a:cubicBezTo>
                <a:cubicBezTo>
                  <a:pt x="75" y="22"/>
                  <a:pt x="94" y="75"/>
                  <a:pt x="94" y="140"/>
                </a:cubicBezTo>
                <a:cubicBezTo>
                  <a:pt x="94" y="204"/>
                  <a:pt x="75" y="257"/>
                  <a:pt x="51" y="257"/>
                </a:cubicBezTo>
                <a:lnTo>
                  <a:pt x="51" y="280"/>
                </a:lnTo>
                <a:close/>
                <a:moveTo>
                  <a:pt x="51" y="0"/>
                </a:moveTo>
                <a:cubicBezTo>
                  <a:pt x="23" y="0"/>
                  <a:pt x="0" y="62"/>
                  <a:pt x="0" y="140"/>
                </a:cubicBezTo>
                <a:cubicBezTo>
                  <a:pt x="0" y="217"/>
                  <a:pt x="23" y="280"/>
                  <a:pt x="51" y="280"/>
                </a:cubicBezTo>
                <a:cubicBezTo>
                  <a:pt x="51" y="280"/>
                  <a:pt x="51" y="280"/>
                  <a:pt x="51" y="280"/>
                </a:cubicBezTo>
                <a:cubicBezTo>
                  <a:pt x="51" y="257"/>
                  <a:pt x="51" y="257"/>
                  <a:pt x="51" y="257"/>
                </a:cubicBezTo>
                <a:cubicBezTo>
                  <a:pt x="51" y="257"/>
                  <a:pt x="51" y="257"/>
                  <a:pt x="51" y="257"/>
                </a:cubicBezTo>
                <a:cubicBezTo>
                  <a:pt x="51" y="257"/>
                  <a:pt x="51" y="257"/>
                  <a:pt x="51" y="257"/>
                </a:cubicBezTo>
                <a:cubicBezTo>
                  <a:pt x="27" y="257"/>
                  <a:pt x="8" y="204"/>
                  <a:pt x="8" y="140"/>
                </a:cubicBezTo>
                <a:cubicBezTo>
                  <a:pt x="8" y="75"/>
                  <a:pt x="27" y="22"/>
                  <a:pt x="51" y="22"/>
                </a:cubicBezTo>
                <a:cubicBezTo>
                  <a:pt x="51" y="22"/>
                  <a:pt x="51" y="22"/>
                  <a:pt x="51" y="22"/>
                </a:cubicBezTo>
                <a:cubicBezTo>
                  <a:pt x="51" y="0"/>
                  <a:pt x="51" y="0"/>
                  <a:pt x="51" y="0"/>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5" name="Freeform 26"/>
          <p:cNvSpPr>
            <a:spLocks noEditPoints="1"/>
          </p:cNvSpPr>
          <p:nvPr/>
        </p:nvSpPr>
        <p:spPr bwMode="auto">
          <a:xfrm>
            <a:off x="6576732" y="1369074"/>
            <a:ext cx="458272" cy="167835"/>
          </a:xfrm>
          <a:custGeom>
            <a:avLst/>
            <a:gdLst>
              <a:gd name="T0" fmla="*/ 280 w 280"/>
              <a:gd name="T1" fmla="*/ 52 h 103"/>
              <a:gd name="T2" fmla="*/ 140 w 280"/>
              <a:gd name="T3" fmla="*/ 0 h 103"/>
              <a:gd name="T4" fmla="*/ 140 w 280"/>
              <a:gd name="T5" fmla="*/ 8 h 103"/>
              <a:gd name="T6" fmla="*/ 257 w 280"/>
              <a:gd name="T7" fmla="*/ 52 h 103"/>
              <a:gd name="T8" fmla="*/ 140 w 280"/>
              <a:gd name="T9" fmla="*/ 95 h 103"/>
              <a:gd name="T10" fmla="*/ 140 w 280"/>
              <a:gd name="T11" fmla="*/ 103 h 103"/>
              <a:gd name="T12" fmla="*/ 280 w 280"/>
              <a:gd name="T13" fmla="*/ 52 h 103"/>
              <a:gd name="T14" fmla="*/ 140 w 280"/>
              <a:gd name="T15" fmla="*/ 0 h 103"/>
              <a:gd name="T16" fmla="*/ 140 w 280"/>
              <a:gd name="T17" fmla="*/ 0 h 103"/>
              <a:gd name="T18" fmla="*/ 0 w 280"/>
              <a:gd name="T19" fmla="*/ 52 h 103"/>
              <a:gd name="T20" fmla="*/ 140 w 280"/>
              <a:gd name="T21" fmla="*/ 103 h 103"/>
              <a:gd name="T22" fmla="*/ 140 w 280"/>
              <a:gd name="T23" fmla="*/ 103 h 103"/>
              <a:gd name="T24" fmla="*/ 140 w 280"/>
              <a:gd name="T25" fmla="*/ 95 h 103"/>
              <a:gd name="T26" fmla="*/ 140 w 280"/>
              <a:gd name="T27" fmla="*/ 95 h 103"/>
              <a:gd name="T28" fmla="*/ 23 w 280"/>
              <a:gd name="T29" fmla="*/ 52 h 103"/>
              <a:gd name="T30" fmla="*/ 23 w 280"/>
              <a:gd name="T31" fmla="*/ 52 h 103"/>
              <a:gd name="T32" fmla="*/ 140 w 280"/>
              <a:gd name="T33" fmla="*/ 8 h 103"/>
              <a:gd name="T34" fmla="*/ 140 w 280"/>
              <a:gd name="T35" fmla="*/ 8 h 103"/>
              <a:gd name="T36" fmla="*/ 140 w 280"/>
              <a:gd name="T37"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0" h="103">
                <a:moveTo>
                  <a:pt x="280" y="52"/>
                </a:moveTo>
                <a:cubicBezTo>
                  <a:pt x="280" y="23"/>
                  <a:pt x="217" y="0"/>
                  <a:pt x="140" y="0"/>
                </a:cubicBezTo>
                <a:cubicBezTo>
                  <a:pt x="140" y="8"/>
                  <a:pt x="140" y="8"/>
                  <a:pt x="140" y="8"/>
                </a:cubicBezTo>
                <a:cubicBezTo>
                  <a:pt x="205" y="8"/>
                  <a:pt x="257" y="28"/>
                  <a:pt x="257" y="52"/>
                </a:cubicBezTo>
                <a:cubicBezTo>
                  <a:pt x="257" y="75"/>
                  <a:pt x="205" y="95"/>
                  <a:pt x="140" y="95"/>
                </a:cubicBezTo>
                <a:cubicBezTo>
                  <a:pt x="140" y="103"/>
                  <a:pt x="140" y="103"/>
                  <a:pt x="140" y="103"/>
                </a:cubicBezTo>
                <a:cubicBezTo>
                  <a:pt x="217" y="103"/>
                  <a:pt x="280" y="80"/>
                  <a:pt x="280" y="52"/>
                </a:cubicBezTo>
                <a:close/>
                <a:moveTo>
                  <a:pt x="140" y="0"/>
                </a:moveTo>
                <a:cubicBezTo>
                  <a:pt x="140" y="0"/>
                  <a:pt x="140" y="0"/>
                  <a:pt x="140" y="0"/>
                </a:cubicBezTo>
                <a:cubicBezTo>
                  <a:pt x="63" y="0"/>
                  <a:pt x="0" y="23"/>
                  <a:pt x="0" y="52"/>
                </a:cubicBezTo>
                <a:cubicBezTo>
                  <a:pt x="0" y="80"/>
                  <a:pt x="63" y="103"/>
                  <a:pt x="140" y="103"/>
                </a:cubicBezTo>
                <a:cubicBezTo>
                  <a:pt x="140" y="103"/>
                  <a:pt x="140" y="103"/>
                  <a:pt x="140" y="103"/>
                </a:cubicBezTo>
                <a:cubicBezTo>
                  <a:pt x="140" y="95"/>
                  <a:pt x="140" y="95"/>
                  <a:pt x="140" y="95"/>
                </a:cubicBezTo>
                <a:cubicBezTo>
                  <a:pt x="140" y="95"/>
                  <a:pt x="140" y="95"/>
                  <a:pt x="140" y="95"/>
                </a:cubicBezTo>
                <a:cubicBezTo>
                  <a:pt x="75" y="95"/>
                  <a:pt x="23" y="75"/>
                  <a:pt x="23" y="52"/>
                </a:cubicBezTo>
                <a:cubicBezTo>
                  <a:pt x="23" y="52"/>
                  <a:pt x="23" y="52"/>
                  <a:pt x="23" y="52"/>
                </a:cubicBezTo>
                <a:cubicBezTo>
                  <a:pt x="23" y="28"/>
                  <a:pt x="75" y="8"/>
                  <a:pt x="140" y="8"/>
                </a:cubicBezTo>
                <a:cubicBezTo>
                  <a:pt x="140" y="8"/>
                  <a:pt x="140" y="8"/>
                  <a:pt x="140" y="8"/>
                </a:cubicBezTo>
                <a:lnTo>
                  <a:pt x="140"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6" name="Freeform 27"/>
          <p:cNvSpPr>
            <a:spLocks noEditPoints="1"/>
          </p:cNvSpPr>
          <p:nvPr/>
        </p:nvSpPr>
        <p:spPr bwMode="auto">
          <a:xfrm>
            <a:off x="6611251" y="1265518"/>
            <a:ext cx="389233" cy="373759"/>
          </a:xfrm>
          <a:custGeom>
            <a:avLst/>
            <a:gdLst>
              <a:gd name="T0" fmla="*/ 218 w 238"/>
              <a:gd name="T1" fmla="*/ 16 h 229"/>
              <a:gd name="T2" fmla="*/ 119 w 238"/>
              <a:gd name="T3" fmla="*/ 46 h 229"/>
              <a:gd name="T4" fmla="*/ 119 w 238"/>
              <a:gd name="T5" fmla="*/ 57 h 229"/>
              <a:gd name="T6" fmla="*/ 202 w 238"/>
              <a:gd name="T7" fmla="*/ 32 h 229"/>
              <a:gd name="T8" fmla="*/ 150 w 238"/>
              <a:gd name="T9" fmla="*/ 145 h 229"/>
              <a:gd name="T10" fmla="*/ 119 w 238"/>
              <a:gd name="T11" fmla="*/ 172 h 229"/>
              <a:gd name="T12" fmla="*/ 119 w 238"/>
              <a:gd name="T13" fmla="*/ 183 h 229"/>
              <a:gd name="T14" fmla="*/ 156 w 238"/>
              <a:gd name="T15" fmla="*/ 151 h 229"/>
              <a:gd name="T16" fmla="*/ 218 w 238"/>
              <a:gd name="T17" fmla="*/ 16 h 229"/>
              <a:gd name="T18" fmla="*/ 119 w 238"/>
              <a:gd name="T19" fmla="*/ 46 h 229"/>
              <a:gd name="T20" fmla="*/ 83 w 238"/>
              <a:gd name="T21" fmla="*/ 78 h 229"/>
              <a:gd name="T22" fmla="*/ 20 w 238"/>
              <a:gd name="T23" fmla="*/ 214 h 229"/>
              <a:gd name="T24" fmla="*/ 119 w 238"/>
              <a:gd name="T25" fmla="*/ 183 h 229"/>
              <a:gd name="T26" fmla="*/ 119 w 238"/>
              <a:gd name="T27" fmla="*/ 172 h 229"/>
              <a:gd name="T28" fmla="*/ 36 w 238"/>
              <a:gd name="T29" fmla="*/ 197 h 229"/>
              <a:gd name="T30" fmla="*/ 36 w 238"/>
              <a:gd name="T31" fmla="*/ 197 h 229"/>
              <a:gd name="T32" fmla="*/ 89 w 238"/>
              <a:gd name="T33" fmla="*/ 84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16"/>
                </a:moveTo>
                <a:cubicBezTo>
                  <a:pt x="202" y="0"/>
                  <a:pt x="162" y="13"/>
                  <a:pt x="119" y="46"/>
                </a:cubicBezTo>
                <a:cubicBezTo>
                  <a:pt x="119" y="57"/>
                  <a:pt x="119" y="57"/>
                  <a:pt x="119" y="57"/>
                </a:cubicBezTo>
                <a:cubicBezTo>
                  <a:pt x="155" y="30"/>
                  <a:pt x="189" y="19"/>
                  <a:pt x="202" y="32"/>
                </a:cubicBezTo>
                <a:cubicBezTo>
                  <a:pt x="219" y="49"/>
                  <a:pt x="195" y="99"/>
                  <a:pt x="150" y="145"/>
                </a:cubicBezTo>
                <a:cubicBezTo>
                  <a:pt x="140" y="155"/>
                  <a:pt x="129" y="164"/>
                  <a:pt x="119" y="172"/>
                </a:cubicBezTo>
                <a:cubicBezTo>
                  <a:pt x="119" y="183"/>
                  <a:pt x="119" y="183"/>
                  <a:pt x="119" y="183"/>
                </a:cubicBezTo>
                <a:cubicBezTo>
                  <a:pt x="131" y="174"/>
                  <a:pt x="144" y="163"/>
                  <a:pt x="156" y="151"/>
                </a:cubicBezTo>
                <a:cubicBezTo>
                  <a:pt x="210" y="96"/>
                  <a:pt x="238" y="36"/>
                  <a:pt x="218" y="16"/>
                </a:cubicBezTo>
                <a:close/>
                <a:moveTo>
                  <a:pt x="119" y="46"/>
                </a:moveTo>
                <a:cubicBezTo>
                  <a:pt x="107" y="55"/>
                  <a:pt x="95" y="66"/>
                  <a:pt x="83" y="78"/>
                </a:cubicBezTo>
                <a:cubicBezTo>
                  <a:pt x="28" y="133"/>
                  <a:pt x="0" y="193"/>
                  <a:pt x="20" y="214"/>
                </a:cubicBezTo>
                <a:cubicBezTo>
                  <a:pt x="36" y="229"/>
                  <a:pt x="76" y="216"/>
                  <a:pt x="119" y="183"/>
                </a:cubicBezTo>
                <a:cubicBezTo>
                  <a:pt x="119" y="172"/>
                  <a:pt x="119" y="172"/>
                  <a:pt x="119" y="172"/>
                </a:cubicBezTo>
                <a:cubicBezTo>
                  <a:pt x="83" y="199"/>
                  <a:pt x="49" y="211"/>
                  <a:pt x="36" y="197"/>
                </a:cubicBezTo>
                <a:cubicBezTo>
                  <a:pt x="36" y="197"/>
                  <a:pt x="36" y="197"/>
                  <a:pt x="36" y="197"/>
                </a:cubicBezTo>
                <a:cubicBezTo>
                  <a:pt x="19" y="181"/>
                  <a:pt x="43" y="130"/>
                  <a:pt x="89" y="84"/>
                </a:cubicBezTo>
                <a:cubicBezTo>
                  <a:pt x="99" y="74"/>
                  <a:pt x="109" y="65"/>
                  <a:pt x="119" y="57"/>
                </a:cubicBezTo>
                <a:lnTo>
                  <a:pt x="119" y="46"/>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7" name="Freeform 28"/>
          <p:cNvSpPr>
            <a:spLocks noEditPoints="1"/>
          </p:cNvSpPr>
          <p:nvPr/>
        </p:nvSpPr>
        <p:spPr bwMode="auto">
          <a:xfrm>
            <a:off x="6611251" y="1265518"/>
            <a:ext cx="389233" cy="373759"/>
          </a:xfrm>
          <a:custGeom>
            <a:avLst/>
            <a:gdLst>
              <a:gd name="T0" fmla="*/ 218 w 238"/>
              <a:gd name="T1" fmla="*/ 214 h 229"/>
              <a:gd name="T2" fmla="*/ 156 w 238"/>
              <a:gd name="T3" fmla="*/ 78 h 229"/>
              <a:gd name="T4" fmla="*/ 119 w 238"/>
              <a:gd name="T5" fmla="*/ 46 h 229"/>
              <a:gd name="T6" fmla="*/ 119 w 238"/>
              <a:gd name="T7" fmla="*/ 57 h 229"/>
              <a:gd name="T8" fmla="*/ 150 w 238"/>
              <a:gd name="T9" fmla="*/ 84 h 229"/>
              <a:gd name="T10" fmla="*/ 202 w 238"/>
              <a:gd name="T11" fmla="*/ 197 h 229"/>
              <a:gd name="T12" fmla="*/ 119 w 238"/>
              <a:gd name="T13" fmla="*/ 172 h 229"/>
              <a:gd name="T14" fmla="*/ 119 w 238"/>
              <a:gd name="T15" fmla="*/ 183 h 229"/>
              <a:gd name="T16" fmla="*/ 218 w 238"/>
              <a:gd name="T17" fmla="*/ 214 h 229"/>
              <a:gd name="T18" fmla="*/ 119 w 238"/>
              <a:gd name="T19" fmla="*/ 46 h 229"/>
              <a:gd name="T20" fmla="*/ 20 w 238"/>
              <a:gd name="T21" fmla="*/ 16 h 229"/>
              <a:gd name="T22" fmla="*/ 83 w 238"/>
              <a:gd name="T23" fmla="*/ 151 h 229"/>
              <a:gd name="T24" fmla="*/ 119 w 238"/>
              <a:gd name="T25" fmla="*/ 183 h 229"/>
              <a:gd name="T26" fmla="*/ 119 w 238"/>
              <a:gd name="T27" fmla="*/ 172 h 229"/>
              <a:gd name="T28" fmla="*/ 89 w 238"/>
              <a:gd name="T29" fmla="*/ 145 h 229"/>
              <a:gd name="T30" fmla="*/ 36 w 238"/>
              <a:gd name="T31" fmla="*/ 32 h 229"/>
              <a:gd name="T32" fmla="*/ 36 w 238"/>
              <a:gd name="T33" fmla="*/ 32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214"/>
                </a:moveTo>
                <a:cubicBezTo>
                  <a:pt x="238" y="193"/>
                  <a:pt x="210" y="133"/>
                  <a:pt x="156" y="78"/>
                </a:cubicBezTo>
                <a:cubicBezTo>
                  <a:pt x="144" y="66"/>
                  <a:pt x="131" y="55"/>
                  <a:pt x="119" y="46"/>
                </a:cubicBezTo>
                <a:cubicBezTo>
                  <a:pt x="119" y="57"/>
                  <a:pt x="119" y="57"/>
                  <a:pt x="119" y="57"/>
                </a:cubicBezTo>
                <a:cubicBezTo>
                  <a:pt x="129" y="65"/>
                  <a:pt x="140" y="74"/>
                  <a:pt x="150" y="84"/>
                </a:cubicBezTo>
                <a:cubicBezTo>
                  <a:pt x="195" y="130"/>
                  <a:pt x="219" y="181"/>
                  <a:pt x="202" y="197"/>
                </a:cubicBezTo>
                <a:cubicBezTo>
                  <a:pt x="189" y="211"/>
                  <a:pt x="155" y="199"/>
                  <a:pt x="119" y="172"/>
                </a:cubicBezTo>
                <a:cubicBezTo>
                  <a:pt x="119" y="183"/>
                  <a:pt x="119" y="183"/>
                  <a:pt x="119" y="183"/>
                </a:cubicBezTo>
                <a:cubicBezTo>
                  <a:pt x="162" y="216"/>
                  <a:pt x="202" y="229"/>
                  <a:pt x="218" y="214"/>
                </a:cubicBezTo>
                <a:close/>
                <a:moveTo>
                  <a:pt x="119" y="46"/>
                </a:moveTo>
                <a:cubicBezTo>
                  <a:pt x="76" y="13"/>
                  <a:pt x="36" y="0"/>
                  <a:pt x="20" y="16"/>
                </a:cubicBezTo>
                <a:cubicBezTo>
                  <a:pt x="0" y="36"/>
                  <a:pt x="28" y="96"/>
                  <a:pt x="83" y="151"/>
                </a:cubicBezTo>
                <a:cubicBezTo>
                  <a:pt x="95" y="163"/>
                  <a:pt x="107" y="174"/>
                  <a:pt x="119" y="183"/>
                </a:cubicBezTo>
                <a:cubicBezTo>
                  <a:pt x="119" y="172"/>
                  <a:pt x="119" y="172"/>
                  <a:pt x="119" y="172"/>
                </a:cubicBezTo>
                <a:cubicBezTo>
                  <a:pt x="109" y="164"/>
                  <a:pt x="99" y="155"/>
                  <a:pt x="89" y="145"/>
                </a:cubicBezTo>
                <a:cubicBezTo>
                  <a:pt x="43" y="99"/>
                  <a:pt x="19" y="49"/>
                  <a:pt x="36" y="32"/>
                </a:cubicBezTo>
                <a:cubicBezTo>
                  <a:pt x="36" y="32"/>
                  <a:pt x="36" y="32"/>
                  <a:pt x="36" y="32"/>
                </a:cubicBezTo>
                <a:cubicBezTo>
                  <a:pt x="49" y="19"/>
                  <a:pt x="83" y="30"/>
                  <a:pt x="119" y="57"/>
                </a:cubicBezTo>
                <a:lnTo>
                  <a:pt x="119" y="46"/>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8" name="Oval 29"/>
          <p:cNvSpPr>
            <a:spLocks noChangeArrowheads="1"/>
          </p:cNvSpPr>
          <p:nvPr/>
        </p:nvSpPr>
        <p:spPr bwMode="auto">
          <a:xfrm>
            <a:off x="6771944" y="1417878"/>
            <a:ext cx="70229" cy="70229"/>
          </a:xfrm>
          <a:prstGeom prst="ellipse">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9" name="Freeform 30"/>
          <p:cNvSpPr>
            <a:spLocks noEditPoints="1"/>
          </p:cNvSpPr>
          <p:nvPr/>
        </p:nvSpPr>
        <p:spPr bwMode="auto">
          <a:xfrm>
            <a:off x="7311156" y="1095302"/>
            <a:ext cx="192831" cy="365427"/>
          </a:xfrm>
          <a:custGeom>
            <a:avLst/>
            <a:gdLst>
              <a:gd name="T0" fmla="*/ 67 w 162"/>
              <a:gd name="T1" fmla="*/ 307 h 307"/>
              <a:gd name="T2" fmla="*/ 162 w 162"/>
              <a:gd name="T3" fmla="*/ 307 h 307"/>
              <a:gd name="T4" fmla="*/ 67 w 162"/>
              <a:gd name="T5" fmla="*/ 127 h 307"/>
              <a:gd name="T6" fmla="*/ 67 w 162"/>
              <a:gd name="T7" fmla="*/ 193 h 307"/>
              <a:gd name="T8" fmla="*/ 110 w 162"/>
              <a:gd name="T9" fmla="*/ 267 h 307"/>
              <a:gd name="T10" fmla="*/ 67 w 162"/>
              <a:gd name="T11" fmla="*/ 267 h 307"/>
              <a:gd name="T12" fmla="*/ 67 w 162"/>
              <a:gd name="T13" fmla="*/ 307 h 307"/>
              <a:gd name="T14" fmla="*/ 0 w 162"/>
              <a:gd name="T15" fmla="*/ 0 h 307"/>
              <a:gd name="T16" fmla="*/ 0 w 162"/>
              <a:gd name="T17" fmla="*/ 307 h 307"/>
              <a:gd name="T18" fmla="*/ 67 w 162"/>
              <a:gd name="T19" fmla="*/ 307 h 307"/>
              <a:gd name="T20" fmla="*/ 67 w 162"/>
              <a:gd name="T21" fmla="*/ 267 h 307"/>
              <a:gd name="T22" fmla="*/ 24 w 162"/>
              <a:gd name="T23" fmla="*/ 267 h 307"/>
              <a:gd name="T24" fmla="*/ 24 w 162"/>
              <a:gd name="T25" fmla="*/ 120 h 307"/>
              <a:gd name="T26" fmla="*/ 24 w 162"/>
              <a:gd name="T27" fmla="*/ 120 h 307"/>
              <a:gd name="T28" fmla="*/ 67 w 162"/>
              <a:gd name="T29" fmla="*/ 193 h 307"/>
              <a:gd name="T30" fmla="*/ 67 w 162"/>
              <a:gd name="T31" fmla="*/ 127 h 307"/>
              <a:gd name="T32" fmla="*/ 0 w 162"/>
              <a:gd name="T33" fmla="*/ 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2" h="307">
                <a:moveTo>
                  <a:pt x="67" y="307"/>
                </a:moveTo>
                <a:lnTo>
                  <a:pt x="162" y="307"/>
                </a:lnTo>
                <a:lnTo>
                  <a:pt x="67" y="127"/>
                </a:lnTo>
                <a:lnTo>
                  <a:pt x="67" y="193"/>
                </a:lnTo>
                <a:lnTo>
                  <a:pt x="110" y="267"/>
                </a:lnTo>
                <a:lnTo>
                  <a:pt x="67" y="267"/>
                </a:lnTo>
                <a:lnTo>
                  <a:pt x="67" y="307"/>
                </a:lnTo>
                <a:close/>
                <a:moveTo>
                  <a:pt x="0" y="0"/>
                </a:moveTo>
                <a:lnTo>
                  <a:pt x="0" y="307"/>
                </a:lnTo>
                <a:lnTo>
                  <a:pt x="67" y="307"/>
                </a:lnTo>
                <a:lnTo>
                  <a:pt x="67" y="267"/>
                </a:lnTo>
                <a:lnTo>
                  <a:pt x="24" y="267"/>
                </a:lnTo>
                <a:lnTo>
                  <a:pt x="24" y="120"/>
                </a:lnTo>
                <a:lnTo>
                  <a:pt x="24" y="120"/>
                </a:lnTo>
                <a:lnTo>
                  <a:pt x="67" y="193"/>
                </a:lnTo>
                <a:lnTo>
                  <a:pt x="67" y="127"/>
                </a:lnTo>
                <a:lnTo>
                  <a:pt x="0"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40" name="Rectangle 31"/>
          <p:cNvSpPr>
            <a:spLocks noChangeArrowheads="1"/>
          </p:cNvSpPr>
          <p:nvPr/>
        </p:nvSpPr>
        <p:spPr bwMode="auto">
          <a:xfrm>
            <a:off x="7214741" y="1094112"/>
            <a:ext cx="48803" cy="355905"/>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41" name="Freeform 32"/>
          <p:cNvSpPr>
            <a:spLocks noEditPoints="1"/>
          </p:cNvSpPr>
          <p:nvPr/>
        </p:nvSpPr>
        <p:spPr bwMode="auto">
          <a:xfrm>
            <a:off x="5634003" y="2886727"/>
            <a:ext cx="421372" cy="308292"/>
          </a:xfrm>
          <a:custGeom>
            <a:avLst/>
            <a:gdLst>
              <a:gd name="T0" fmla="*/ 213 w 258"/>
              <a:gd name="T1" fmla="*/ 31 h 189"/>
              <a:gd name="T2" fmla="*/ 204 w 258"/>
              <a:gd name="T3" fmla="*/ 69 h 189"/>
              <a:gd name="T4" fmla="*/ 228 w 258"/>
              <a:gd name="T5" fmla="*/ 109 h 189"/>
              <a:gd name="T6" fmla="*/ 204 w 258"/>
              <a:gd name="T7" fmla="*/ 146 h 189"/>
              <a:gd name="T8" fmla="*/ 204 w 258"/>
              <a:gd name="T9" fmla="*/ 27 h 189"/>
              <a:gd name="T10" fmla="*/ 91 w 258"/>
              <a:gd name="T11" fmla="*/ 14 h 189"/>
              <a:gd name="T12" fmla="*/ 97 w 258"/>
              <a:gd name="T13" fmla="*/ 15 h 189"/>
              <a:gd name="T14" fmla="*/ 91 w 258"/>
              <a:gd name="T15" fmla="*/ 42 h 189"/>
              <a:gd name="T16" fmla="*/ 91 w 258"/>
              <a:gd name="T17" fmla="*/ 162 h 189"/>
              <a:gd name="T18" fmla="*/ 166 w 258"/>
              <a:gd name="T19" fmla="*/ 145 h 189"/>
              <a:gd name="T20" fmla="*/ 204 w 258"/>
              <a:gd name="T21" fmla="*/ 125 h 189"/>
              <a:gd name="T22" fmla="*/ 191 w 258"/>
              <a:gd name="T23" fmla="*/ 122 h 189"/>
              <a:gd name="T24" fmla="*/ 204 w 258"/>
              <a:gd name="T25" fmla="*/ 69 h 189"/>
              <a:gd name="T26" fmla="*/ 91 w 258"/>
              <a:gd name="T27" fmla="*/ 6 h 189"/>
              <a:gd name="T28" fmla="*/ 78 w 258"/>
              <a:gd name="T29" fmla="*/ 24 h 189"/>
              <a:gd name="T30" fmla="*/ 91 w 258"/>
              <a:gd name="T31" fmla="*/ 14 h 189"/>
              <a:gd name="T32" fmla="*/ 78 w 258"/>
              <a:gd name="T33" fmla="*/ 188 h 189"/>
              <a:gd name="T34" fmla="*/ 91 w 258"/>
              <a:gd name="T35" fmla="*/ 162 h 189"/>
              <a:gd name="T36" fmla="*/ 78 w 258"/>
              <a:gd name="T37" fmla="*/ 176 h 189"/>
              <a:gd name="T38" fmla="*/ 91 w 258"/>
              <a:gd name="T39" fmla="*/ 42 h 189"/>
              <a:gd name="T40" fmla="*/ 80 w 258"/>
              <a:gd name="T41" fmla="*/ 134 h 189"/>
              <a:gd name="T42" fmla="*/ 78 w 258"/>
              <a:gd name="T43" fmla="*/ 64 h 189"/>
              <a:gd name="T44" fmla="*/ 78 w 258"/>
              <a:gd name="T45" fmla="*/ 33 h 189"/>
              <a:gd name="T46" fmla="*/ 91 w 258"/>
              <a:gd name="T47" fmla="*/ 42 h 189"/>
              <a:gd name="T48" fmla="*/ 60 w 258"/>
              <a:gd name="T49" fmla="*/ 18 h 189"/>
              <a:gd name="T50" fmla="*/ 68 w 258"/>
              <a:gd name="T51" fmla="*/ 42 h 189"/>
              <a:gd name="T52" fmla="*/ 78 w 258"/>
              <a:gd name="T53" fmla="*/ 33 h 189"/>
              <a:gd name="T54" fmla="*/ 78 w 258"/>
              <a:gd name="T55" fmla="*/ 9 h 189"/>
              <a:gd name="T56" fmla="*/ 78 w 258"/>
              <a:gd name="T57" fmla="*/ 188 h 189"/>
              <a:gd name="T58" fmla="*/ 60 w 258"/>
              <a:gd name="T59" fmla="*/ 176 h 189"/>
              <a:gd name="T60" fmla="*/ 78 w 258"/>
              <a:gd name="T61" fmla="*/ 64 h 189"/>
              <a:gd name="T62" fmla="*/ 60 w 258"/>
              <a:gd name="T63" fmla="*/ 134 h 189"/>
              <a:gd name="T64" fmla="*/ 70 w 258"/>
              <a:gd name="T65" fmla="*/ 116 h 189"/>
              <a:gd name="T66" fmla="*/ 60 w 258"/>
              <a:gd name="T67" fmla="*/ 87 h 189"/>
              <a:gd name="T68" fmla="*/ 76 w 258"/>
              <a:gd name="T69" fmla="*/ 68 h 189"/>
              <a:gd name="T70" fmla="*/ 60 w 258"/>
              <a:gd name="T71" fmla="*/ 18 h 189"/>
              <a:gd name="T72" fmla="*/ 60 w 258"/>
              <a:gd name="T73" fmla="*/ 187 h 189"/>
              <a:gd name="T74" fmla="*/ 59 w 258"/>
              <a:gd name="T75" fmla="*/ 175 h 189"/>
              <a:gd name="T76" fmla="*/ 49 w 258"/>
              <a:gd name="T77" fmla="*/ 144 h 189"/>
              <a:gd name="T78" fmla="*/ 60 w 258"/>
              <a:gd name="T79" fmla="*/ 125 h 189"/>
              <a:gd name="T80" fmla="*/ 41 w 258"/>
              <a:gd name="T81" fmla="*/ 125 h 189"/>
              <a:gd name="T82" fmla="*/ 60 w 258"/>
              <a:gd name="T83" fmla="*/ 87 h 189"/>
              <a:gd name="T84" fmla="*/ 51 w 258"/>
              <a:gd name="T85" fmla="*/ 76 h 189"/>
              <a:gd name="T86" fmla="*/ 43 w 258"/>
              <a:gd name="T87" fmla="*/ 51 h 189"/>
              <a:gd name="T88" fmla="*/ 60 w 258"/>
              <a:gd name="T89" fmla="*/ 1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8" h="189">
                <a:moveTo>
                  <a:pt x="253" y="104"/>
                </a:moveTo>
                <a:cubicBezTo>
                  <a:pt x="258" y="60"/>
                  <a:pt x="213" y="31"/>
                  <a:pt x="213" y="31"/>
                </a:cubicBezTo>
                <a:cubicBezTo>
                  <a:pt x="210" y="30"/>
                  <a:pt x="207" y="28"/>
                  <a:pt x="204" y="27"/>
                </a:cubicBezTo>
                <a:cubicBezTo>
                  <a:pt x="204" y="69"/>
                  <a:pt x="204" y="69"/>
                  <a:pt x="204" y="69"/>
                </a:cubicBezTo>
                <a:cubicBezTo>
                  <a:pt x="208" y="69"/>
                  <a:pt x="212" y="70"/>
                  <a:pt x="216" y="72"/>
                </a:cubicBezTo>
                <a:cubicBezTo>
                  <a:pt x="230" y="79"/>
                  <a:pt x="235" y="95"/>
                  <a:pt x="228" y="109"/>
                </a:cubicBezTo>
                <a:cubicBezTo>
                  <a:pt x="224" y="119"/>
                  <a:pt x="214" y="125"/>
                  <a:pt x="204" y="125"/>
                </a:cubicBezTo>
                <a:cubicBezTo>
                  <a:pt x="204" y="146"/>
                  <a:pt x="204" y="146"/>
                  <a:pt x="204" y="146"/>
                </a:cubicBezTo>
                <a:cubicBezTo>
                  <a:pt x="230" y="144"/>
                  <a:pt x="249" y="134"/>
                  <a:pt x="253" y="104"/>
                </a:cubicBezTo>
                <a:close/>
                <a:moveTo>
                  <a:pt x="204" y="27"/>
                </a:moveTo>
                <a:cubicBezTo>
                  <a:pt x="156" y="5"/>
                  <a:pt x="119" y="0"/>
                  <a:pt x="91" y="6"/>
                </a:cubicBezTo>
                <a:cubicBezTo>
                  <a:pt x="91" y="14"/>
                  <a:pt x="91" y="14"/>
                  <a:pt x="91" y="14"/>
                </a:cubicBezTo>
                <a:cubicBezTo>
                  <a:pt x="93" y="14"/>
                  <a:pt x="95" y="14"/>
                  <a:pt x="97" y="15"/>
                </a:cubicBezTo>
                <a:cubicBezTo>
                  <a:pt x="97" y="15"/>
                  <a:pt x="97" y="15"/>
                  <a:pt x="97" y="15"/>
                </a:cubicBezTo>
                <a:cubicBezTo>
                  <a:pt x="104" y="19"/>
                  <a:pt x="107" y="27"/>
                  <a:pt x="103" y="34"/>
                </a:cubicBezTo>
                <a:cubicBezTo>
                  <a:pt x="101" y="39"/>
                  <a:pt x="96" y="42"/>
                  <a:pt x="91" y="42"/>
                </a:cubicBezTo>
                <a:cubicBezTo>
                  <a:pt x="91" y="146"/>
                  <a:pt x="91" y="146"/>
                  <a:pt x="91" y="146"/>
                </a:cubicBezTo>
                <a:cubicBezTo>
                  <a:pt x="93" y="151"/>
                  <a:pt x="93" y="157"/>
                  <a:pt x="91" y="162"/>
                </a:cubicBezTo>
                <a:cubicBezTo>
                  <a:pt x="91" y="185"/>
                  <a:pt x="91" y="185"/>
                  <a:pt x="91" y="185"/>
                </a:cubicBezTo>
                <a:cubicBezTo>
                  <a:pt x="117" y="174"/>
                  <a:pt x="138" y="143"/>
                  <a:pt x="166" y="145"/>
                </a:cubicBezTo>
                <a:cubicBezTo>
                  <a:pt x="179" y="147"/>
                  <a:pt x="192" y="147"/>
                  <a:pt x="204" y="146"/>
                </a:cubicBezTo>
                <a:cubicBezTo>
                  <a:pt x="204" y="125"/>
                  <a:pt x="204" y="125"/>
                  <a:pt x="204" y="125"/>
                </a:cubicBezTo>
                <a:cubicBezTo>
                  <a:pt x="199" y="125"/>
                  <a:pt x="195" y="124"/>
                  <a:pt x="191" y="122"/>
                </a:cubicBezTo>
                <a:cubicBezTo>
                  <a:pt x="191" y="122"/>
                  <a:pt x="191" y="122"/>
                  <a:pt x="191" y="122"/>
                </a:cubicBezTo>
                <a:cubicBezTo>
                  <a:pt x="177" y="115"/>
                  <a:pt x="172" y="98"/>
                  <a:pt x="179" y="84"/>
                </a:cubicBezTo>
                <a:cubicBezTo>
                  <a:pt x="184" y="74"/>
                  <a:pt x="193" y="69"/>
                  <a:pt x="204" y="69"/>
                </a:cubicBezTo>
                <a:lnTo>
                  <a:pt x="204" y="27"/>
                </a:lnTo>
                <a:close/>
                <a:moveTo>
                  <a:pt x="91" y="6"/>
                </a:moveTo>
                <a:cubicBezTo>
                  <a:pt x="86" y="6"/>
                  <a:pt x="82" y="8"/>
                  <a:pt x="78" y="9"/>
                </a:cubicBezTo>
                <a:cubicBezTo>
                  <a:pt x="78" y="24"/>
                  <a:pt x="78" y="24"/>
                  <a:pt x="78" y="24"/>
                </a:cubicBezTo>
                <a:cubicBezTo>
                  <a:pt x="78" y="23"/>
                  <a:pt x="78" y="22"/>
                  <a:pt x="78" y="22"/>
                </a:cubicBezTo>
                <a:cubicBezTo>
                  <a:pt x="81" y="17"/>
                  <a:pt x="86" y="14"/>
                  <a:pt x="91" y="14"/>
                </a:cubicBezTo>
                <a:cubicBezTo>
                  <a:pt x="91" y="6"/>
                  <a:pt x="91" y="6"/>
                  <a:pt x="91" y="6"/>
                </a:cubicBezTo>
                <a:close/>
                <a:moveTo>
                  <a:pt x="78" y="188"/>
                </a:moveTo>
                <a:cubicBezTo>
                  <a:pt x="82" y="188"/>
                  <a:pt x="87" y="187"/>
                  <a:pt x="91" y="185"/>
                </a:cubicBezTo>
                <a:cubicBezTo>
                  <a:pt x="91" y="162"/>
                  <a:pt x="91" y="162"/>
                  <a:pt x="91" y="162"/>
                </a:cubicBezTo>
                <a:cubicBezTo>
                  <a:pt x="90" y="163"/>
                  <a:pt x="90" y="164"/>
                  <a:pt x="90" y="165"/>
                </a:cubicBezTo>
                <a:cubicBezTo>
                  <a:pt x="87" y="170"/>
                  <a:pt x="83" y="174"/>
                  <a:pt x="78" y="176"/>
                </a:cubicBezTo>
                <a:cubicBezTo>
                  <a:pt x="78" y="188"/>
                  <a:pt x="78" y="188"/>
                  <a:pt x="78" y="188"/>
                </a:cubicBezTo>
                <a:close/>
                <a:moveTo>
                  <a:pt x="91" y="42"/>
                </a:moveTo>
                <a:cubicBezTo>
                  <a:pt x="91" y="146"/>
                  <a:pt x="91" y="146"/>
                  <a:pt x="91" y="146"/>
                </a:cubicBezTo>
                <a:cubicBezTo>
                  <a:pt x="89" y="141"/>
                  <a:pt x="85" y="136"/>
                  <a:pt x="80" y="134"/>
                </a:cubicBezTo>
                <a:cubicBezTo>
                  <a:pt x="79" y="133"/>
                  <a:pt x="78" y="133"/>
                  <a:pt x="78" y="133"/>
                </a:cubicBezTo>
                <a:cubicBezTo>
                  <a:pt x="78" y="64"/>
                  <a:pt x="78" y="64"/>
                  <a:pt x="78" y="64"/>
                </a:cubicBezTo>
                <a:cubicBezTo>
                  <a:pt x="79" y="61"/>
                  <a:pt x="79" y="57"/>
                  <a:pt x="78" y="54"/>
                </a:cubicBezTo>
                <a:cubicBezTo>
                  <a:pt x="78" y="33"/>
                  <a:pt x="78" y="33"/>
                  <a:pt x="78" y="33"/>
                </a:cubicBezTo>
                <a:cubicBezTo>
                  <a:pt x="79" y="36"/>
                  <a:pt x="81" y="39"/>
                  <a:pt x="84" y="41"/>
                </a:cubicBezTo>
                <a:cubicBezTo>
                  <a:pt x="86" y="42"/>
                  <a:pt x="89" y="42"/>
                  <a:pt x="91" y="42"/>
                </a:cubicBezTo>
                <a:close/>
                <a:moveTo>
                  <a:pt x="78" y="9"/>
                </a:moveTo>
                <a:cubicBezTo>
                  <a:pt x="71" y="11"/>
                  <a:pt x="65" y="14"/>
                  <a:pt x="60" y="18"/>
                </a:cubicBezTo>
                <a:cubicBezTo>
                  <a:pt x="60" y="40"/>
                  <a:pt x="60" y="40"/>
                  <a:pt x="60" y="40"/>
                </a:cubicBezTo>
                <a:cubicBezTo>
                  <a:pt x="62" y="40"/>
                  <a:pt x="65" y="41"/>
                  <a:pt x="68" y="42"/>
                </a:cubicBezTo>
                <a:cubicBezTo>
                  <a:pt x="73" y="45"/>
                  <a:pt x="76" y="49"/>
                  <a:pt x="78" y="54"/>
                </a:cubicBezTo>
                <a:cubicBezTo>
                  <a:pt x="78" y="33"/>
                  <a:pt x="78" y="33"/>
                  <a:pt x="78" y="33"/>
                </a:cubicBezTo>
                <a:cubicBezTo>
                  <a:pt x="77" y="30"/>
                  <a:pt x="77" y="27"/>
                  <a:pt x="78" y="24"/>
                </a:cubicBezTo>
                <a:cubicBezTo>
                  <a:pt x="78" y="9"/>
                  <a:pt x="78" y="9"/>
                  <a:pt x="78" y="9"/>
                </a:cubicBezTo>
                <a:close/>
                <a:moveTo>
                  <a:pt x="60" y="187"/>
                </a:moveTo>
                <a:cubicBezTo>
                  <a:pt x="66" y="188"/>
                  <a:pt x="72" y="189"/>
                  <a:pt x="78" y="188"/>
                </a:cubicBezTo>
                <a:cubicBezTo>
                  <a:pt x="78" y="176"/>
                  <a:pt x="78" y="176"/>
                  <a:pt x="78" y="176"/>
                </a:cubicBezTo>
                <a:cubicBezTo>
                  <a:pt x="72" y="178"/>
                  <a:pt x="65" y="178"/>
                  <a:pt x="60" y="176"/>
                </a:cubicBezTo>
                <a:cubicBezTo>
                  <a:pt x="60" y="187"/>
                  <a:pt x="60" y="187"/>
                  <a:pt x="60" y="187"/>
                </a:cubicBezTo>
                <a:close/>
                <a:moveTo>
                  <a:pt x="78" y="64"/>
                </a:moveTo>
                <a:cubicBezTo>
                  <a:pt x="78" y="133"/>
                  <a:pt x="78" y="133"/>
                  <a:pt x="78" y="133"/>
                </a:cubicBezTo>
                <a:cubicBezTo>
                  <a:pt x="72" y="131"/>
                  <a:pt x="65" y="131"/>
                  <a:pt x="60" y="134"/>
                </a:cubicBezTo>
                <a:cubicBezTo>
                  <a:pt x="60" y="125"/>
                  <a:pt x="60" y="125"/>
                  <a:pt x="60" y="125"/>
                </a:cubicBezTo>
                <a:cubicBezTo>
                  <a:pt x="64" y="123"/>
                  <a:pt x="67" y="120"/>
                  <a:pt x="70" y="116"/>
                </a:cubicBezTo>
                <a:cubicBezTo>
                  <a:pt x="75" y="105"/>
                  <a:pt x="71" y="92"/>
                  <a:pt x="60" y="87"/>
                </a:cubicBezTo>
                <a:cubicBezTo>
                  <a:pt x="60" y="87"/>
                  <a:pt x="60" y="87"/>
                  <a:pt x="60" y="87"/>
                </a:cubicBezTo>
                <a:cubicBezTo>
                  <a:pt x="60" y="78"/>
                  <a:pt x="60" y="78"/>
                  <a:pt x="60" y="78"/>
                </a:cubicBezTo>
                <a:cubicBezTo>
                  <a:pt x="66" y="78"/>
                  <a:pt x="73" y="74"/>
                  <a:pt x="76" y="68"/>
                </a:cubicBezTo>
                <a:cubicBezTo>
                  <a:pt x="77" y="66"/>
                  <a:pt x="77" y="65"/>
                  <a:pt x="78" y="64"/>
                </a:cubicBezTo>
                <a:close/>
                <a:moveTo>
                  <a:pt x="60" y="18"/>
                </a:moveTo>
                <a:cubicBezTo>
                  <a:pt x="0" y="56"/>
                  <a:pt x="10" y="159"/>
                  <a:pt x="46" y="180"/>
                </a:cubicBezTo>
                <a:cubicBezTo>
                  <a:pt x="51" y="183"/>
                  <a:pt x="55" y="185"/>
                  <a:pt x="60" y="187"/>
                </a:cubicBezTo>
                <a:cubicBezTo>
                  <a:pt x="60" y="176"/>
                  <a:pt x="60" y="176"/>
                  <a:pt x="60" y="176"/>
                </a:cubicBezTo>
                <a:cubicBezTo>
                  <a:pt x="59" y="175"/>
                  <a:pt x="59" y="175"/>
                  <a:pt x="59" y="175"/>
                </a:cubicBezTo>
                <a:cubicBezTo>
                  <a:pt x="59" y="175"/>
                  <a:pt x="59" y="175"/>
                  <a:pt x="59" y="175"/>
                </a:cubicBezTo>
                <a:cubicBezTo>
                  <a:pt x="48" y="170"/>
                  <a:pt x="43" y="156"/>
                  <a:pt x="49" y="144"/>
                </a:cubicBezTo>
                <a:cubicBezTo>
                  <a:pt x="51" y="139"/>
                  <a:pt x="55" y="136"/>
                  <a:pt x="60" y="134"/>
                </a:cubicBezTo>
                <a:cubicBezTo>
                  <a:pt x="60" y="125"/>
                  <a:pt x="60" y="125"/>
                  <a:pt x="60" y="125"/>
                </a:cubicBezTo>
                <a:cubicBezTo>
                  <a:pt x="54" y="128"/>
                  <a:pt x="47" y="128"/>
                  <a:pt x="41" y="125"/>
                </a:cubicBezTo>
                <a:cubicBezTo>
                  <a:pt x="41" y="125"/>
                  <a:pt x="41" y="125"/>
                  <a:pt x="41" y="125"/>
                </a:cubicBezTo>
                <a:cubicBezTo>
                  <a:pt x="31" y="120"/>
                  <a:pt x="26" y="107"/>
                  <a:pt x="32" y="97"/>
                </a:cubicBezTo>
                <a:cubicBezTo>
                  <a:pt x="37" y="86"/>
                  <a:pt x="49" y="82"/>
                  <a:pt x="60" y="87"/>
                </a:cubicBezTo>
                <a:cubicBezTo>
                  <a:pt x="60" y="78"/>
                  <a:pt x="60" y="78"/>
                  <a:pt x="60" y="78"/>
                </a:cubicBezTo>
                <a:cubicBezTo>
                  <a:pt x="57" y="78"/>
                  <a:pt x="54" y="77"/>
                  <a:pt x="51" y="76"/>
                </a:cubicBezTo>
                <a:cubicBezTo>
                  <a:pt x="42" y="71"/>
                  <a:pt x="38" y="60"/>
                  <a:pt x="43" y="51"/>
                </a:cubicBezTo>
                <a:cubicBezTo>
                  <a:pt x="43" y="51"/>
                  <a:pt x="43" y="51"/>
                  <a:pt x="43" y="51"/>
                </a:cubicBezTo>
                <a:cubicBezTo>
                  <a:pt x="46" y="44"/>
                  <a:pt x="53" y="40"/>
                  <a:pt x="60" y="40"/>
                </a:cubicBezTo>
                <a:lnTo>
                  <a:pt x="60" y="18"/>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grpSp>
        <p:nvGrpSpPr>
          <p:cNvPr id="42" name="Group 127"/>
          <p:cNvGrpSpPr/>
          <p:nvPr/>
        </p:nvGrpSpPr>
        <p:grpSpPr>
          <a:xfrm>
            <a:off x="6818366" y="3195018"/>
            <a:ext cx="380902" cy="490410"/>
            <a:chOff x="8610600" y="4127500"/>
            <a:chExt cx="508001" cy="654050"/>
          </a:xfrm>
          <a:solidFill>
            <a:schemeClr val="tx2">
              <a:lumMod val="20000"/>
              <a:lumOff val="80000"/>
            </a:schemeClr>
          </a:solidFill>
        </p:grpSpPr>
        <p:sp>
          <p:nvSpPr>
            <p:cNvPr id="43" name="Freeform 33"/>
            <p:cNvSpPr>
              <a:spLocks/>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4" name="Freeform 34"/>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5" name="Freeform 35"/>
            <p:cNvSpPr>
              <a:spLocks/>
            </p:cNvSpPr>
            <p:nvPr/>
          </p:nvSpPr>
          <p:spPr bwMode="auto">
            <a:xfrm>
              <a:off x="8610600" y="4144963"/>
              <a:ext cx="496888" cy="433388"/>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6" name="Freeform 36"/>
            <p:cNvSpPr>
              <a:spLocks/>
            </p:cNvSpPr>
            <p:nvPr/>
          </p:nvSpPr>
          <p:spPr bwMode="auto">
            <a:xfrm>
              <a:off x="8729663" y="4613275"/>
              <a:ext cx="141288" cy="168275"/>
            </a:xfrm>
            <a:custGeom>
              <a:avLst/>
              <a:gdLst>
                <a:gd name="T0" fmla="*/ 45 w 65"/>
                <a:gd name="T1" fmla="*/ 5 h 77"/>
                <a:gd name="T2" fmla="*/ 45 w 65"/>
                <a:gd name="T3" fmla="*/ 28 h 77"/>
                <a:gd name="T4" fmla="*/ 25 w 65"/>
                <a:gd name="T5" fmla="*/ 45 h 77"/>
                <a:gd name="T6" fmla="*/ 1 w 65"/>
                <a:gd name="T7" fmla="*/ 64 h 77"/>
                <a:gd name="T8" fmla="*/ 65 w 65"/>
                <a:gd name="T9" fmla="*/ 77 h 77"/>
                <a:gd name="T10" fmla="*/ 65 w 65"/>
                <a:gd name="T11" fmla="*/ 0 h 77"/>
                <a:gd name="T12" fmla="*/ 45 w 65"/>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5" h="77">
                  <a:moveTo>
                    <a:pt x="45" y="5"/>
                  </a:moveTo>
                  <a:cubicBezTo>
                    <a:pt x="45" y="28"/>
                    <a:pt x="45" y="28"/>
                    <a:pt x="45" y="28"/>
                  </a:cubicBezTo>
                  <a:cubicBezTo>
                    <a:pt x="45" y="28"/>
                    <a:pt x="39" y="40"/>
                    <a:pt x="25" y="45"/>
                  </a:cubicBezTo>
                  <a:cubicBezTo>
                    <a:pt x="12" y="49"/>
                    <a:pt x="0" y="56"/>
                    <a:pt x="1" y="64"/>
                  </a:cubicBezTo>
                  <a:cubicBezTo>
                    <a:pt x="2" y="71"/>
                    <a:pt x="18" y="77"/>
                    <a:pt x="65" y="77"/>
                  </a:cubicBezTo>
                  <a:cubicBezTo>
                    <a:pt x="65" y="0"/>
                    <a:pt x="65" y="0"/>
                    <a:pt x="65" y="0"/>
                  </a:cubicBezTo>
                  <a:lnTo>
                    <a:pt x="45"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7" name="Freeform 37"/>
            <p:cNvSpPr>
              <a:spLocks/>
            </p:cNvSpPr>
            <p:nvPr/>
          </p:nvSpPr>
          <p:spPr bwMode="auto">
            <a:xfrm>
              <a:off x="8855075" y="4613275"/>
              <a:ext cx="134938" cy="168275"/>
            </a:xfrm>
            <a:custGeom>
              <a:avLst/>
              <a:gdLst>
                <a:gd name="T0" fmla="*/ 14 w 62"/>
                <a:gd name="T1" fmla="*/ 5 h 77"/>
                <a:gd name="T2" fmla="*/ 14 w 62"/>
                <a:gd name="T3" fmla="*/ 28 h 77"/>
                <a:gd name="T4" fmla="*/ 32 w 62"/>
                <a:gd name="T5" fmla="*/ 45 h 77"/>
                <a:gd name="T6" fmla="*/ 61 w 62"/>
                <a:gd name="T7" fmla="*/ 64 h 77"/>
                <a:gd name="T8" fmla="*/ 0 w 62"/>
                <a:gd name="T9" fmla="*/ 77 h 77"/>
                <a:gd name="T10" fmla="*/ 0 w 62"/>
                <a:gd name="T11" fmla="*/ 0 h 77"/>
                <a:gd name="T12" fmla="*/ 14 w 62"/>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2" h="77">
                  <a:moveTo>
                    <a:pt x="14" y="5"/>
                  </a:moveTo>
                  <a:cubicBezTo>
                    <a:pt x="14" y="28"/>
                    <a:pt x="14" y="28"/>
                    <a:pt x="14" y="28"/>
                  </a:cubicBezTo>
                  <a:cubicBezTo>
                    <a:pt x="14" y="28"/>
                    <a:pt x="19" y="40"/>
                    <a:pt x="32" y="45"/>
                  </a:cubicBezTo>
                  <a:cubicBezTo>
                    <a:pt x="46" y="49"/>
                    <a:pt x="62" y="56"/>
                    <a:pt x="61" y="64"/>
                  </a:cubicBezTo>
                  <a:cubicBezTo>
                    <a:pt x="60" y="71"/>
                    <a:pt x="34" y="77"/>
                    <a:pt x="0" y="77"/>
                  </a:cubicBezTo>
                  <a:cubicBezTo>
                    <a:pt x="0" y="0"/>
                    <a:pt x="0" y="0"/>
                    <a:pt x="0" y="0"/>
                  </a:cubicBezTo>
                  <a:lnTo>
                    <a:pt x="14"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8" name="Freeform 38"/>
            <p:cNvSpPr>
              <a:spLocks/>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9" name="Freeform 39"/>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50" name="Freeform 40"/>
            <p:cNvSpPr>
              <a:spLocks/>
            </p:cNvSpPr>
            <p:nvPr/>
          </p:nvSpPr>
          <p:spPr bwMode="auto">
            <a:xfrm>
              <a:off x="8610600" y="4144963"/>
              <a:ext cx="496888" cy="433388"/>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grpSp>
      <p:sp>
        <p:nvSpPr>
          <p:cNvPr id="51" name="Freeform 41"/>
          <p:cNvSpPr>
            <a:spLocks noEditPoints="1"/>
          </p:cNvSpPr>
          <p:nvPr/>
        </p:nvSpPr>
        <p:spPr bwMode="auto">
          <a:xfrm>
            <a:off x="7133800" y="2699847"/>
            <a:ext cx="321385" cy="292817"/>
          </a:xfrm>
          <a:custGeom>
            <a:avLst/>
            <a:gdLst>
              <a:gd name="T0" fmla="*/ 116 w 196"/>
              <a:gd name="T1" fmla="*/ 2 h 179"/>
              <a:gd name="T2" fmla="*/ 98 w 196"/>
              <a:gd name="T3" fmla="*/ 0 h 179"/>
              <a:gd name="T4" fmla="*/ 98 w 196"/>
              <a:gd name="T5" fmla="*/ 17 h 179"/>
              <a:gd name="T6" fmla="*/ 113 w 196"/>
              <a:gd name="T7" fmla="*/ 18 h 179"/>
              <a:gd name="T8" fmla="*/ 169 w 196"/>
              <a:gd name="T9" fmla="*/ 105 h 179"/>
              <a:gd name="T10" fmla="*/ 98 w 196"/>
              <a:gd name="T11" fmla="*/ 163 h 179"/>
              <a:gd name="T12" fmla="*/ 98 w 196"/>
              <a:gd name="T13" fmla="*/ 179 h 179"/>
              <a:gd name="T14" fmla="*/ 185 w 196"/>
              <a:gd name="T15" fmla="*/ 108 h 179"/>
              <a:gd name="T16" fmla="*/ 116 w 196"/>
              <a:gd name="T17" fmla="*/ 2 h 179"/>
              <a:gd name="T18" fmla="*/ 98 w 196"/>
              <a:gd name="T19" fmla="*/ 0 h 179"/>
              <a:gd name="T20" fmla="*/ 10 w 196"/>
              <a:gd name="T21" fmla="*/ 71 h 179"/>
              <a:gd name="T22" fmla="*/ 79 w 196"/>
              <a:gd name="T23" fmla="*/ 177 h 179"/>
              <a:gd name="T24" fmla="*/ 98 w 196"/>
              <a:gd name="T25" fmla="*/ 179 h 179"/>
              <a:gd name="T26" fmla="*/ 98 w 196"/>
              <a:gd name="T27" fmla="*/ 163 h 179"/>
              <a:gd name="T28" fmla="*/ 83 w 196"/>
              <a:gd name="T29" fmla="*/ 161 h 179"/>
              <a:gd name="T30" fmla="*/ 83 w 196"/>
              <a:gd name="T31" fmla="*/ 161 h 179"/>
              <a:gd name="T32" fmla="*/ 26 w 196"/>
              <a:gd name="T33" fmla="*/ 75 h 179"/>
              <a:gd name="T34" fmla="*/ 98 w 196"/>
              <a:gd name="T35" fmla="*/ 17 h 179"/>
              <a:gd name="T36" fmla="*/ 98 w 196"/>
              <a:gd name="T37"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6" h="179">
                <a:moveTo>
                  <a:pt x="116" y="2"/>
                </a:moveTo>
                <a:cubicBezTo>
                  <a:pt x="110" y="1"/>
                  <a:pt x="104" y="0"/>
                  <a:pt x="98" y="0"/>
                </a:cubicBezTo>
                <a:cubicBezTo>
                  <a:pt x="98" y="17"/>
                  <a:pt x="98" y="17"/>
                  <a:pt x="98" y="17"/>
                </a:cubicBezTo>
                <a:cubicBezTo>
                  <a:pt x="103" y="17"/>
                  <a:pt x="108" y="17"/>
                  <a:pt x="113" y="18"/>
                </a:cubicBezTo>
                <a:cubicBezTo>
                  <a:pt x="152" y="27"/>
                  <a:pt x="177" y="65"/>
                  <a:pt x="169" y="105"/>
                </a:cubicBezTo>
                <a:cubicBezTo>
                  <a:pt x="162" y="139"/>
                  <a:pt x="131" y="163"/>
                  <a:pt x="98" y="163"/>
                </a:cubicBezTo>
                <a:cubicBezTo>
                  <a:pt x="98" y="179"/>
                  <a:pt x="98" y="179"/>
                  <a:pt x="98" y="179"/>
                </a:cubicBezTo>
                <a:cubicBezTo>
                  <a:pt x="139" y="179"/>
                  <a:pt x="177" y="150"/>
                  <a:pt x="185" y="108"/>
                </a:cubicBezTo>
                <a:cubicBezTo>
                  <a:pt x="196" y="60"/>
                  <a:pt x="165" y="12"/>
                  <a:pt x="116" y="2"/>
                </a:cubicBezTo>
                <a:close/>
                <a:moveTo>
                  <a:pt x="98" y="0"/>
                </a:moveTo>
                <a:cubicBezTo>
                  <a:pt x="56" y="0"/>
                  <a:pt x="19" y="29"/>
                  <a:pt x="10" y="71"/>
                </a:cubicBezTo>
                <a:cubicBezTo>
                  <a:pt x="0" y="120"/>
                  <a:pt x="31" y="167"/>
                  <a:pt x="79" y="177"/>
                </a:cubicBezTo>
                <a:cubicBezTo>
                  <a:pt x="85" y="179"/>
                  <a:pt x="92" y="179"/>
                  <a:pt x="98" y="179"/>
                </a:cubicBezTo>
                <a:cubicBezTo>
                  <a:pt x="98" y="163"/>
                  <a:pt x="98" y="163"/>
                  <a:pt x="98" y="163"/>
                </a:cubicBezTo>
                <a:cubicBezTo>
                  <a:pt x="93" y="163"/>
                  <a:pt x="88" y="162"/>
                  <a:pt x="83" y="161"/>
                </a:cubicBezTo>
                <a:cubicBezTo>
                  <a:pt x="83" y="161"/>
                  <a:pt x="83" y="161"/>
                  <a:pt x="83" y="161"/>
                </a:cubicBezTo>
                <a:cubicBezTo>
                  <a:pt x="43" y="153"/>
                  <a:pt x="18" y="114"/>
                  <a:pt x="26" y="75"/>
                </a:cubicBezTo>
                <a:cubicBezTo>
                  <a:pt x="33" y="40"/>
                  <a:pt x="64" y="17"/>
                  <a:pt x="98" y="17"/>
                </a:cubicBezTo>
                <a:lnTo>
                  <a:pt x="98"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52" name="Freeform 42"/>
          <p:cNvSpPr>
            <a:spLocks/>
          </p:cNvSpPr>
          <p:nvPr/>
        </p:nvSpPr>
        <p:spPr bwMode="auto">
          <a:xfrm>
            <a:off x="7217122" y="2970048"/>
            <a:ext cx="69038" cy="148790"/>
          </a:xfrm>
          <a:custGeom>
            <a:avLst/>
            <a:gdLst>
              <a:gd name="T0" fmla="*/ 33 w 58"/>
              <a:gd name="T1" fmla="*/ 125 h 125"/>
              <a:gd name="T2" fmla="*/ 0 w 58"/>
              <a:gd name="T3" fmla="*/ 118 h 125"/>
              <a:gd name="T4" fmla="*/ 25 w 58"/>
              <a:gd name="T5" fmla="*/ 0 h 125"/>
              <a:gd name="T6" fmla="*/ 58 w 58"/>
              <a:gd name="T7" fmla="*/ 7 h 125"/>
              <a:gd name="T8" fmla="*/ 33 w 58"/>
              <a:gd name="T9" fmla="*/ 125 h 125"/>
            </a:gdLst>
            <a:ahLst/>
            <a:cxnLst>
              <a:cxn ang="0">
                <a:pos x="T0" y="T1"/>
              </a:cxn>
              <a:cxn ang="0">
                <a:pos x="T2" y="T3"/>
              </a:cxn>
              <a:cxn ang="0">
                <a:pos x="T4" y="T5"/>
              </a:cxn>
              <a:cxn ang="0">
                <a:pos x="T6" y="T7"/>
              </a:cxn>
              <a:cxn ang="0">
                <a:pos x="T8" y="T9"/>
              </a:cxn>
            </a:cxnLst>
            <a:rect l="0" t="0" r="r" b="b"/>
            <a:pathLst>
              <a:path w="58" h="125">
                <a:moveTo>
                  <a:pt x="33" y="125"/>
                </a:moveTo>
                <a:lnTo>
                  <a:pt x="0" y="118"/>
                </a:lnTo>
                <a:lnTo>
                  <a:pt x="25" y="0"/>
                </a:lnTo>
                <a:lnTo>
                  <a:pt x="58" y="7"/>
                </a:lnTo>
                <a:lnTo>
                  <a:pt x="33" y="125"/>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53" name="Freeform 43"/>
          <p:cNvSpPr>
            <a:spLocks/>
          </p:cNvSpPr>
          <p:nvPr/>
        </p:nvSpPr>
        <p:spPr bwMode="auto">
          <a:xfrm>
            <a:off x="7188554" y="3015280"/>
            <a:ext cx="97606" cy="201164"/>
          </a:xfrm>
          <a:custGeom>
            <a:avLst/>
            <a:gdLst>
              <a:gd name="T0" fmla="*/ 40 w 60"/>
              <a:gd name="T1" fmla="*/ 106 h 123"/>
              <a:gd name="T2" fmla="*/ 18 w 60"/>
              <a:gd name="T3" fmla="*/ 121 h 123"/>
              <a:gd name="T4" fmla="*/ 3 w 60"/>
              <a:gd name="T5" fmla="*/ 98 h 123"/>
              <a:gd name="T6" fmla="*/ 20 w 60"/>
              <a:gd name="T7" fmla="*/ 17 h 123"/>
              <a:gd name="T8" fmla="*/ 42 w 60"/>
              <a:gd name="T9" fmla="*/ 2 h 123"/>
              <a:gd name="T10" fmla="*/ 57 w 60"/>
              <a:gd name="T11" fmla="*/ 25 h 123"/>
              <a:gd name="T12" fmla="*/ 40 w 60"/>
              <a:gd name="T13" fmla="*/ 106 h 123"/>
            </a:gdLst>
            <a:ahLst/>
            <a:cxnLst>
              <a:cxn ang="0">
                <a:pos x="T0" y="T1"/>
              </a:cxn>
              <a:cxn ang="0">
                <a:pos x="T2" y="T3"/>
              </a:cxn>
              <a:cxn ang="0">
                <a:pos x="T4" y="T5"/>
              </a:cxn>
              <a:cxn ang="0">
                <a:pos x="T6" y="T7"/>
              </a:cxn>
              <a:cxn ang="0">
                <a:pos x="T8" y="T9"/>
              </a:cxn>
              <a:cxn ang="0">
                <a:pos x="T10" y="T11"/>
              </a:cxn>
              <a:cxn ang="0">
                <a:pos x="T12" y="T13"/>
              </a:cxn>
            </a:cxnLst>
            <a:rect l="0" t="0" r="r" b="b"/>
            <a:pathLst>
              <a:path w="60" h="123">
                <a:moveTo>
                  <a:pt x="40" y="106"/>
                </a:moveTo>
                <a:cubicBezTo>
                  <a:pt x="38" y="116"/>
                  <a:pt x="28" y="123"/>
                  <a:pt x="18" y="121"/>
                </a:cubicBezTo>
                <a:cubicBezTo>
                  <a:pt x="7" y="118"/>
                  <a:pt x="0" y="108"/>
                  <a:pt x="3" y="98"/>
                </a:cubicBezTo>
                <a:cubicBezTo>
                  <a:pt x="20" y="17"/>
                  <a:pt x="20" y="17"/>
                  <a:pt x="20" y="17"/>
                </a:cubicBezTo>
                <a:cubicBezTo>
                  <a:pt x="22" y="6"/>
                  <a:pt x="32" y="0"/>
                  <a:pt x="42" y="2"/>
                </a:cubicBezTo>
                <a:cubicBezTo>
                  <a:pt x="53" y="4"/>
                  <a:pt x="60" y="14"/>
                  <a:pt x="57" y="25"/>
                </a:cubicBezTo>
                <a:lnTo>
                  <a:pt x="40" y="106"/>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54" name="Freeform 45"/>
          <p:cNvSpPr>
            <a:spLocks noEditPoints="1"/>
          </p:cNvSpPr>
          <p:nvPr/>
        </p:nvSpPr>
        <p:spPr bwMode="auto">
          <a:xfrm>
            <a:off x="6180357" y="2756982"/>
            <a:ext cx="478507" cy="396375"/>
          </a:xfrm>
          <a:custGeom>
            <a:avLst/>
            <a:gdLst>
              <a:gd name="T0" fmla="*/ 199 w 293"/>
              <a:gd name="T1" fmla="*/ 192 h 242"/>
              <a:gd name="T2" fmla="*/ 219 w 293"/>
              <a:gd name="T3" fmla="*/ 205 h 242"/>
              <a:gd name="T4" fmla="*/ 219 w 293"/>
              <a:gd name="T5" fmla="*/ 214 h 242"/>
              <a:gd name="T6" fmla="*/ 199 w 293"/>
              <a:gd name="T7" fmla="*/ 214 h 242"/>
              <a:gd name="T8" fmla="*/ 219 w 293"/>
              <a:gd name="T9" fmla="*/ 242 h 242"/>
              <a:gd name="T10" fmla="*/ 242 w 293"/>
              <a:gd name="T11" fmla="*/ 216 h 242"/>
              <a:gd name="T12" fmla="*/ 199 w 293"/>
              <a:gd name="T13" fmla="*/ 170 h 242"/>
              <a:gd name="T14" fmla="*/ 293 w 293"/>
              <a:gd name="T15" fmla="*/ 147 h 242"/>
              <a:gd name="T16" fmla="*/ 269 w 293"/>
              <a:gd name="T17" fmla="*/ 0 h 242"/>
              <a:gd name="T18" fmla="*/ 199 w 293"/>
              <a:gd name="T19" fmla="*/ 16 h 242"/>
              <a:gd name="T20" fmla="*/ 275 w 293"/>
              <a:gd name="T21" fmla="*/ 35 h 242"/>
              <a:gd name="T22" fmla="*/ 256 w 293"/>
              <a:gd name="T23" fmla="*/ 154 h 242"/>
              <a:gd name="T24" fmla="*/ 199 w 293"/>
              <a:gd name="T25" fmla="*/ 170 h 242"/>
              <a:gd name="T26" fmla="*/ 175 w 293"/>
              <a:gd name="T27" fmla="*/ 192 h 242"/>
              <a:gd name="T28" fmla="*/ 199 w 293"/>
              <a:gd name="T29" fmla="*/ 170 h 242"/>
              <a:gd name="T30" fmla="*/ 146 w 293"/>
              <a:gd name="T31" fmla="*/ 154 h 242"/>
              <a:gd name="T32" fmla="*/ 199 w 293"/>
              <a:gd name="T33" fmla="*/ 242 h 242"/>
              <a:gd name="T34" fmla="*/ 179 w 293"/>
              <a:gd name="T35" fmla="*/ 214 h 242"/>
              <a:gd name="T36" fmla="*/ 179 w 293"/>
              <a:gd name="T37" fmla="*/ 205 h 242"/>
              <a:gd name="T38" fmla="*/ 199 w 293"/>
              <a:gd name="T39" fmla="*/ 192 h 242"/>
              <a:gd name="T40" fmla="*/ 146 w 293"/>
              <a:gd name="T41" fmla="*/ 0 h 242"/>
              <a:gd name="T42" fmla="*/ 199 w 293"/>
              <a:gd name="T43" fmla="*/ 16 h 242"/>
              <a:gd name="T44" fmla="*/ 146 w 293"/>
              <a:gd name="T45" fmla="*/ 0 h 242"/>
              <a:gd name="T46" fmla="*/ 0 w 293"/>
              <a:gd name="T47" fmla="*/ 24 h 242"/>
              <a:gd name="T48" fmla="*/ 23 w 293"/>
              <a:gd name="T49" fmla="*/ 170 h 242"/>
              <a:gd name="T50" fmla="*/ 117 w 293"/>
              <a:gd name="T51" fmla="*/ 192 h 242"/>
              <a:gd name="T52" fmla="*/ 52 w 293"/>
              <a:gd name="T53" fmla="*/ 216 h 242"/>
              <a:gd name="T54" fmla="*/ 75 w 293"/>
              <a:gd name="T55" fmla="*/ 242 h 242"/>
              <a:gd name="T56" fmla="*/ 146 w 293"/>
              <a:gd name="T57" fmla="*/ 154 h 242"/>
              <a:gd name="T58" fmla="*/ 37 w 293"/>
              <a:gd name="T59" fmla="*/ 154 h 242"/>
              <a:gd name="T60" fmla="*/ 17 w 293"/>
              <a:gd name="T61" fmla="*/ 35 h 242"/>
              <a:gd name="T62" fmla="*/ 146 w 293"/>
              <a:gd name="T63" fmla="*/ 16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3" h="242">
                <a:moveTo>
                  <a:pt x="219" y="192"/>
                </a:moveTo>
                <a:cubicBezTo>
                  <a:pt x="199" y="192"/>
                  <a:pt x="199" y="192"/>
                  <a:pt x="199" y="192"/>
                </a:cubicBezTo>
                <a:cubicBezTo>
                  <a:pt x="199" y="205"/>
                  <a:pt x="199" y="205"/>
                  <a:pt x="199" y="205"/>
                </a:cubicBezTo>
                <a:cubicBezTo>
                  <a:pt x="219" y="205"/>
                  <a:pt x="219" y="205"/>
                  <a:pt x="219" y="205"/>
                </a:cubicBezTo>
                <a:cubicBezTo>
                  <a:pt x="221" y="205"/>
                  <a:pt x="223" y="207"/>
                  <a:pt x="223" y="209"/>
                </a:cubicBezTo>
                <a:cubicBezTo>
                  <a:pt x="223" y="212"/>
                  <a:pt x="221" y="214"/>
                  <a:pt x="219" y="214"/>
                </a:cubicBezTo>
                <a:cubicBezTo>
                  <a:pt x="219" y="214"/>
                  <a:pt x="219" y="214"/>
                  <a:pt x="219" y="214"/>
                </a:cubicBezTo>
                <a:cubicBezTo>
                  <a:pt x="199" y="214"/>
                  <a:pt x="199" y="214"/>
                  <a:pt x="199" y="214"/>
                </a:cubicBezTo>
                <a:cubicBezTo>
                  <a:pt x="199" y="242"/>
                  <a:pt x="199" y="242"/>
                  <a:pt x="199" y="242"/>
                </a:cubicBezTo>
                <a:cubicBezTo>
                  <a:pt x="219" y="242"/>
                  <a:pt x="219" y="242"/>
                  <a:pt x="219" y="242"/>
                </a:cubicBezTo>
                <a:cubicBezTo>
                  <a:pt x="232" y="242"/>
                  <a:pt x="242" y="232"/>
                  <a:pt x="242" y="219"/>
                </a:cubicBezTo>
                <a:cubicBezTo>
                  <a:pt x="242" y="216"/>
                  <a:pt x="242" y="216"/>
                  <a:pt x="242" y="216"/>
                </a:cubicBezTo>
                <a:cubicBezTo>
                  <a:pt x="242" y="203"/>
                  <a:pt x="232" y="192"/>
                  <a:pt x="219" y="192"/>
                </a:cubicBezTo>
                <a:close/>
                <a:moveTo>
                  <a:pt x="199" y="170"/>
                </a:moveTo>
                <a:cubicBezTo>
                  <a:pt x="269" y="170"/>
                  <a:pt x="269" y="170"/>
                  <a:pt x="269" y="170"/>
                </a:cubicBezTo>
                <a:cubicBezTo>
                  <a:pt x="282" y="170"/>
                  <a:pt x="293" y="160"/>
                  <a:pt x="293" y="147"/>
                </a:cubicBezTo>
                <a:cubicBezTo>
                  <a:pt x="293" y="24"/>
                  <a:pt x="293" y="24"/>
                  <a:pt x="293" y="24"/>
                </a:cubicBezTo>
                <a:cubicBezTo>
                  <a:pt x="293" y="11"/>
                  <a:pt x="282" y="0"/>
                  <a:pt x="269" y="0"/>
                </a:cubicBezTo>
                <a:cubicBezTo>
                  <a:pt x="199" y="0"/>
                  <a:pt x="199" y="0"/>
                  <a:pt x="199" y="0"/>
                </a:cubicBezTo>
                <a:cubicBezTo>
                  <a:pt x="199" y="16"/>
                  <a:pt x="199" y="16"/>
                  <a:pt x="199" y="16"/>
                </a:cubicBezTo>
                <a:cubicBezTo>
                  <a:pt x="256" y="16"/>
                  <a:pt x="256" y="16"/>
                  <a:pt x="256" y="16"/>
                </a:cubicBezTo>
                <a:cubicBezTo>
                  <a:pt x="267" y="16"/>
                  <a:pt x="275" y="24"/>
                  <a:pt x="275" y="35"/>
                </a:cubicBezTo>
                <a:cubicBezTo>
                  <a:pt x="275" y="135"/>
                  <a:pt x="275" y="135"/>
                  <a:pt x="275" y="135"/>
                </a:cubicBezTo>
                <a:cubicBezTo>
                  <a:pt x="275" y="146"/>
                  <a:pt x="267" y="154"/>
                  <a:pt x="256" y="154"/>
                </a:cubicBezTo>
                <a:cubicBezTo>
                  <a:pt x="199" y="154"/>
                  <a:pt x="199" y="154"/>
                  <a:pt x="199" y="154"/>
                </a:cubicBezTo>
                <a:lnTo>
                  <a:pt x="199" y="170"/>
                </a:lnTo>
                <a:close/>
                <a:moveTo>
                  <a:pt x="199" y="192"/>
                </a:moveTo>
                <a:cubicBezTo>
                  <a:pt x="175" y="192"/>
                  <a:pt x="175" y="192"/>
                  <a:pt x="175" y="192"/>
                </a:cubicBezTo>
                <a:cubicBezTo>
                  <a:pt x="175" y="170"/>
                  <a:pt x="175" y="170"/>
                  <a:pt x="175" y="170"/>
                </a:cubicBezTo>
                <a:cubicBezTo>
                  <a:pt x="199" y="170"/>
                  <a:pt x="199" y="170"/>
                  <a:pt x="199" y="170"/>
                </a:cubicBezTo>
                <a:cubicBezTo>
                  <a:pt x="199" y="154"/>
                  <a:pt x="199" y="154"/>
                  <a:pt x="199" y="154"/>
                </a:cubicBezTo>
                <a:cubicBezTo>
                  <a:pt x="146" y="154"/>
                  <a:pt x="146" y="154"/>
                  <a:pt x="146" y="154"/>
                </a:cubicBezTo>
                <a:cubicBezTo>
                  <a:pt x="146" y="242"/>
                  <a:pt x="146" y="242"/>
                  <a:pt x="146" y="242"/>
                </a:cubicBezTo>
                <a:cubicBezTo>
                  <a:pt x="199" y="242"/>
                  <a:pt x="199" y="242"/>
                  <a:pt x="199" y="242"/>
                </a:cubicBezTo>
                <a:cubicBezTo>
                  <a:pt x="199" y="214"/>
                  <a:pt x="199" y="214"/>
                  <a:pt x="199" y="214"/>
                </a:cubicBezTo>
                <a:cubicBezTo>
                  <a:pt x="179" y="214"/>
                  <a:pt x="179" y="214"/>
                  <a:pt x="179" y="214"/>
                </a:cubicBezTo>
                <a:cubicBezTo>
                  <a:pt x="177" y="214"/>
                  <a:pt x="175" y="212"/>
                  <a:pt x="175" y="209"/>
                </a:cubicBezTo>
                <a:cubicBezTo>
                  <a:pt x="175" y="207"/>
                  <a:pt x="177" y="205"/>
                  <a:pt x="179" y="205"/>
                </a:cubicBezTo>
                <a:cubicBezTo>
                  <a:pt x="199" y="205"/>
                  <a:pt x="199" y="205"/>
                  <a:pt x="199" y="205"/>
                </a:cubicBezTo>
                <a:cubicBezTo>
                  <a:pt x="199" y="192"/>
                  <a:pt x="199" y="192"/>
                  <a:pt x="199" y="192"/>
                </a:cubicBezTo>
                <a:close/>
                <a:moveTo>
                  <a:pt x="199" y="0"/>
                </a:moveTo>
                <a:cubicBezTo>
                  <a:pt x="146" y="0"/>
                  <a:pt x="146" y="0"/>
                  <a:pt x="146" y="0"/>
                </a:cubicBezTo>
                <a:cubicBezTo>
                  <a:pt x="146" y="16"/>
                  <a:pt x="146" y="16"/>
                  <a:pt x="146" y="16"/>
                </a:cubicBezTo>
                <a:cubicBezTo>
                  <a:pt x="199" y="16"/>
                  <a:pt x="199" y="16"/>
                  <a:pt x="199" y="16"/>
                </a:cubicBezTo>
                <a:lnTo>
                  <a:pt x="199" y="0"/>
                </a:lnTo>
                <a:close/>
                <a:moveTo>
                  <a:pt x="146" y="0"/>
                </a:moveTo>
                <a:cubicBezTo>
                  <a:pt x="23" y="0"/>
                  <a:pt x="23" y="0"/>
                  <a:pt x="23" y="0"/>
                </a:cubicBezTo>
                <a:cubicBezTo>
                  <a:pt x="10" y="0"/>
                  <a:pt x="0" y="11"/>
                  <a:pt x="0" y="24"/>
                </a:cubicBezTo>
                <a:cubicBezTo>
                  <a:pt x="0" y="147"/>
                  <a:pt x="0" y="147"/>
                  <a:pt x="0" y="147"/>
                </a:cubicBezTo>
                <a:cubicBezTo>
                  <a:pt x="0" y="160"/>
                  <a:pt x="10" y="170"/>
                  <a:pt x="23" y="170"/>
                </a:cubicBezTo>
                <a:cubicBezTo>
                  <a:pt x="117" y="170"/>
                  <a:pt x="117" y="170"/>
                  <a:pt x="117" y="170"/>
                </a:cubicBezTo>
                <a:cubicBezTo>
                  <a:pt x="117" y="192"/>
                  <a:pt x="117" y="192"/>
                  <a:pt x="117" y="192"/>
                </a:cubicBezTo>
                <a:cubicBezTo>
                  <a:pt x="75" y="192"/>
                  <a:pt x="75" y="192"/>
                  <a:pt x="75" y="192"/>
                </a:cubicBezTo>
                <a:cubicBezTo>
                  <a:pt x="62" y="192"/>
                  <a:pt x="52" y="203"/>
                  <a:pt x="52" y="216"/>
                </a:cubicBezTo>
                <a:cubicBezTo>
                  <a:pt x="52" y="219"/>
                  <a:pt x="52" y="219"/>
                  <a:pt x="52" y="219"/>
                </a:cubicBezTo>
                <a:cubicBezTo>
                  <a:pt x="52" y="232"/>
                  <a:pt x="62" y="242"/>
                  <a:pt x="75" y="242"/>
                </a:cubicBezTo>
                <a:cubicBezTo>
                  <a:pt x="146" y="242"/>
                  <a:pt x="146" y="242"/>
                  <a:pt x="146" y="242"/>
                </a:cubicBezTo>
                <a:cubicBezTo>
                  <a:pt x="146" y="154"/>
                  <a:pt x="146" y="154"/>
                  <a:pt x="146" y="154"/>
                </a:cubicBezTo>
                <a:cubicBezTo>
                  <a:pt x="37" y="154"/>
                  <a:pt x="37" y="154"/>
                  <a:pt x="37" y="154"/>
                </a:cubicBezTo>
                <a:cubicBezTo>
                  <a:pt x="37" y="154"/>
                  <a:pt x="37" y="154"/>
                  <a:pt x="37" y="154"/>
                </a:cubicBezTo>
                <a:cubicBezTo>
                  <a:pt x="26" y="154"/>
                  <a:pt x="17" y="146"/>
                  <a:pt x="17" y="135"/>
                </a:cubicBezTo>
                <a:cubicBezTo>
                  <a:pt x="17" y="35"/>
                  <a:pt x="17" y="35"/>
                  <a:pt x="17" y="35"/>
                </a:cubicBezTo>
                <a:cubicBezTo>
                  <a:pt x="17" y="24"/>
                  <a:pt x="26" y="16"/>
                  <a:pt x="37" y="16"/>
                </a:cubicBezTo>
                <a:cubicBezTo>
                  <a:pt x="146" y="16"/>
                  <a:pt x="146" y="16"/>
                  <a:pt x="146" y="16"/>
                </a:cubicBezTo>
                <a:lnTo>
                  <a:pt x="146"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55" name="Freeform 46"/>
          <p:cNvSpPr>
            <a:spLocks noEditPoints="1"/>
          </p:cNvSpPr>
          <p:nvPr/>
        </p:nvSpPr>
        <p:spPr bwMode="auto">
          <a:xfrm>
            <a:off x="7026671" y="1967803"/>
            <a:ext cx="614203" cy="716570"/>
          </a:xfrm>
          <a:custGeom>
            <a:avLst/>
            <a:gdLst>
              <a:gd name="T0" fmla="*/ 376 w 376"/>
              <a:gd name="T1" fmla="*/ 43 h 438"/>
              <a:gd name="T2" fmla="*/ 324 w 376"/>
              <a:gd name="T3" fmla="*/ 32 h 438"/>
              <a:gd name="T4" fmla="*/ 334 w 376"/>
              <a:gd name="T5" fmla="*/ 54 h 438"/>
              <a:gd name="T6" fmla="*/ 324 w 376"/>
              <a:gd name="T7" fmla="*/ 59 h 438"/>
              <a:gd name="T8" fmla="*/ 272 w 376"/>
              <a:gd name="T9" fmla="*/ 63 h 438"/>
              <a:gd name="T10" fmla="*/ 304 w 376"/>
              <a:gd name="T11" fmla="*/ 98 h 438"/>
              <a:gd name="T12" fmla="*/ 256 w 376"/>
              <a:gd name="T13" fmla="*/ 81 h 438"/>
              <a:gd name="T14" fmla="*/ 271 w 376"/>
              <a:gd name="T15" fmla="*/ 103 h 438"/>
              <a:gd name="T16" fmla="*/ 241 w 376"/>
              <a:gd name="T17" fmla="*/ 100 h 438"/>
              <a:gd name="T18" fmla="*/ 256 w 376"/>
              <a:gd name="T19" fmla="*/ 122 h 438"/>
              <a:gd name="T20" fmla="*/ 226 w 376"/>
              <a:gd name="T21" fmla="*/ 119 h 438"/>
              <a:gd name="T22" fmla="*/ 240 w 376"/>
              <a:gd name="T23" fmla="*/ 140 h 438"/>
              <a:gd name="T24" fmla="*/ 210 w 376"/>
              <a:gd name="T25" fmla="*/ 138 h 438"/>
              <a:gd name="T26" fmla="*/ 242 w 376"/>
              <a:gd name="T27" fmla="*/ 173 h 438"/>
              <a:gd name="T28" fmla="*/ 195 w 376"/>
              <a:gd name="T29" fmla="*/ 156 h 438"/>
              <a:gd name="T30" fmla="*/ 210 w 376"/>
              <a:gd name="T31" fmla="*/ 178 h 438"/>
              <a:gd name="T32" fmla="*/ 180 w 376"/>
              <a:gd name="T33" fmla="*/ 175 h 438"/>
              <a:gd name="T34" fmla="*/ 194 w 376"/>
              <a:gd name="T35" fmla="*/ 197 h 438"/>
              <a:gd name="T36" fmla="*/ 164 w 376"/>
              <a:gd name="T37" fmla="*/ 194 h 438"/>
              <a:gd name="T38" fmla="*/ 179 w 376"/>
              <a:gd name="T39" fmla="*/ 215 h 438"/>
              <a:gd name="T40" fmla="*/ 149 w 376"/>
              <a:gd name="T41" fmla="*/ 213 h 438"/>
              <a:gd name="T42" fmla="*/ 181 w 376"/>
              <a:gd name="T43" fmla="*/ 248 h 438"/>
              <a:gd name="T44" fmla="*/ 134 w 376"/>
              <a:gd name="T45" fmla="*/ 232 h 438"/>
              <a:gd name="T46" fmla="*/ 148 w 376"/>
              <a:gd name="T47" fmla="*/ 253 h 438"/>
              <a:gd name="T48" fmla="*/ 118 w 376"/>
              <a:gd name="T49" fmla="*/ 250 h 438"/>
              <a:gd name="T50" fmla="*/ 133 w 376"/>
              <a:gd name="T51" fmla="*/ 272 h 438"/>
              <a:gd name="T52" fmla="*/ 103 w 376"/>
              <a:gd name="T53" fmla="*/ 269 h 438"/>
              <a:gd name="T54" fmla="*/ 117 w 376"/>
              <a:gd name="T55" fmla="*/ 290 h 438"/>
              <a:gd name="T56" fmla="*/ 88 w 376"/>
              <a:gd name="T57" fmla="*/ 288 h 438"/>
              <a:gd name="T58" fmla="*/ 119 w 376"/>
              <a:gd name="T59" fmla="*/ 323 h 438"/>
              <a:gd name="T60" fmla="*/ 72 w 376"/>
              <a:gd name="T61" fmla="*/ 307 h 438"/>
              <a:gd name="T62" fmla="*/ 87 w 376"/>
              <a:gd name="T63" fmla="*/ 328 h 438"/>
              <a:gd name="T64" fmla="*/ 57 w 376"/>
              <a:gd name="T65" fmla="*/ 325 h 438"/>
              <a:gd name="T66" fmla="*/ 71 w 376"/>
              <a:gd name="T67" fmla="*/ 347 h 438"/>
              <a:gd name="T68" fmla="*/ 42 w 376"/>
              <a:gd name="T69" fmla="*/ 344 h 438"/>
              <a:gd name="T70" fmla="*/ 56 w 376"/>
              <a:gd name="T71" fmla="*/ 366 h 438"/>
              <a:gd name="T72" fmla="*/ 26 w 376"/>
              <a:gd name="T73" fmla="*/ 363 h 438"/>
              <a:gd name="T74" fmla="*/ 58 w 376"/>
              <a:gd name="T75" fmla="*/ 398 h 438"/>
              <a:gd name="T76" fmla="*/ 0 w 376"/>
              <a:gd name="T77" fmla="*/ 395 h 438"/>
              <a:gd name="T78" fmla="*/ 324 w 376"/>
              <a:gd name="T79" fmla="*/ 106 h 438"/>
              <a:gd name="T80" fmla="*/ 316 w 376"/>
              <a:gd name="T81" fmla="*/ 56 h 438"/>
              <a:gd name="T82" fmla="*/ 324 w 376"/>
              <a:gd name="T83" fmla="*/ 32 h 438"/>
              <a:gd name="T84" fmla="*/ 323 w 376"/>
              <a:gd name="T85" fmla="*/ 0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6" h="438">
                <a:moveTo>
                  <a:pt x="324" y="106"/>
                </a:moveTo>
                <a:cubicBezTo>
                  <a:pt x="376" y="43"/>
                  <a:pt x="376" y="43"/>
                  <a:pt x="376" y="43"/>
                </a:cubicBezTo>
                <a:cubicBezTo>
                  <a:pt x="324" y="1"/>
                  <a:pt x="324" y="1"/>
                  <a:pt x="324" y="1"/>
                </a:cubicBezTo>
                <a:cubicBezTo>
                  <a:pt x="324" y="32"/>
                  <a:pt x="324" y="32"/>
                  <a:pt x="324" y="32"/>
                </a:cubicBezTo>
                <a:cubicBezTo>
                  <a:pt x="327" y="32"/>
                  <a:pt x="330" y="33"/>
                  <a:pt x="332" y="35"/>
                </a:cubicBezTo>
                <a:cubicBezTo>
                  <a:pt x="338" y="40"/>
                  <a:pt x="339" y="49"/>
                  <a:pt x="334" y="54"/>
                </a:cubicBezTo>
                <a:cubicBezTo>
                  <a:pt x="334" y="54"/>
                  <a:pt x="334" y="54"/>
                  <a:pt x="334" y="54"/>
                </a:cubicBezTo>
                <a:cubicBezTo>
                  <a:pt x="332" y="57"/>
                  <a:pt x="328" y="59"/>
                  <a:pt x="324" y="59"/>
                </a:cubicBezTo>
                <a:lnTo>
                  <a:pt x="324" y="106"/>
                </a:lnTo>
                <a:close/>
                <a:moveTo>
                  <a:pt x="272" y="63"/>
                </a:moveTo>
                <a:cubicBezTo>
                  <a:pt x="308" y="92"/>
                  <a:pt x="308" y="92"/>
                  <a:pt x="308" y="92"/>
                </a:cubicBezTo>
                <a:cubicBezTo>
                  <a:pt x="304" y="98"/>
                  <a:pt x="304" y="98"/>
                  <a:pt x="304" y="98"/>
                </a:cubicBezTo>
                <a:cubicBezTo>
                  <a:pt x="267" y="68"/>
                  <a:pt x="267" y="68"/>
                  <a:pt x="267" y="68"/>
                </a:cubicBezTo>
                <a:cubicBezTo>
                  <a:pt x="256" y="81"/>
                  <a:pt x="256" y="81"/>
                  <a:pt x="256" y="81"/>
                </a:cubicBezTo>
                <a:cubicBezTo>
                  <a:pt x="276" y="97"/>
                  <a:pt x="276" y="97"/>
                  <a:pt x="276" y="97"/>
                </a:cubicBezTo>
                <a:cubicBezTo>
                  <a:pt x="271" y="103"/>
                  <a:pt x="271" y="103"/>
                  <a:pt x="271" y="103"/>
                </a:cubicBezTo>
                <a:cubicBezTo>
                  <a:pt x="252" y="87"/>
                  <a:pt x="252" y="87"/>
                  <a:pt x="252" y="87"/>
                </a:cubicBezTo>
                <a:cubicBezTo>
                  <a:pt x="241" y="100"/>
                  <a:pt x="241" y="100"/>
                  <a:pt x="241" y="100"/>
                </a:cubicBezTo>
                <a:cubicBezTo>
                  <a:pt x="260" y="116"/>
                  <a:pt x="260" y="116"/>
                  <a:pt x="260" y="116"/>
                </a:cubicBezTo>
                <a:cubicBezTo>
                  <a:pt x="256" y="122"/>
                  <a:pt x="256" y="122"/>
                  <a:pt x="256" y="122"/>
                </a:cubicBezTo>
                <a:cubicBezTo>
                  <a:pt x="236" y="106"/>
                  <a:pt x="236" y="106"/>
                  <a:pt x="236" y="106"/>
                </a:cubicBezTo>
                <a:cubicBezTo>
                  <a:pt x="226" y="119"/>
                  <a:pt x="226" y="119"/>
                  <a:pt x="226" y="119"/>
                </a:cubicBezTo>
                <a:cubicBezTo>
                  <a:pt x="245" y="135"/>
                  <a:pt x="245" y="135"/>
                  <a:pt x="245" y="135"/>
                </a:cubicBezTo>
                <a:cubicBezTo>
                  <a:pt x="240" y="140"/>
                  <a:pt x="240" y="140"/>
                  <a:pt x="240" y="140"/>
                </a:cubicBezTo>
                <a:cubicBezTo>
                  <a:pt x="221" y="125"/>
                  <a:pt x="221" y="125"/>
                  <a:pt x="221" y="125"/>
                </a:cubicBezTo>
                <a:cubicBezTo>
                  <a:pt x="210" y="138"/>
                  <a:pt x="210" y="138"/>
                  <a:pt x="210" y="138"/>
                </a:cubicBezTo>
                <a:cubicBezTo>
                  <a:pt x="247" y="167"/>
                  <a:pt x="247" y="167"/>
                  <a:pt x="247" y="167"/>
                </a:cubicBezTo>
                <a:cubicBezTo>
                  <a:pt x="242" y="173"/>
                  <a:pt x="242" y="173"/>
                  <a:pt x="242" y="173"/>
                </a:cubicBezTo>
                <a:cubicBezTo>
                  <a:pt x="206" y="143"/>
                  <a:pt x="206" y="143"/>
                  <a:pt x="206" y="143"/>
                </a:cubicBezTo>
                <a:cubicBezTo>
                  <a:pt x="195" y="156"/>
                  <a:pt x="195" y="156"/>
                  <a:pt x="195" y="156"/>
                </a:cubicBezTo>
                <a:cubicBezTo>
                  <a:pt x="214" y="172"/>
                  <a:pt x="214" y="172"/>
                  <a:pt x="214" y="172"/>
                </a:cubicBezTo>
                <a:cubicBezTo>
                  <a:pt x="210" y="178"/>
                  <a:pt x="210" y="178"/>
                  <a:pt x="210" y="178"/>
                </a:cubicBezTo>
                <a:cubicBezTo>
                  <a:pt x="190" y="162"/>
                  <a:pt x="190" y="162"/>
                  <a:pt x="190" y="162"/>
                </a:cubicBezTo>
                <a:cubicBezTo>
                  <a:pt x="180" y="175"/>
                  <a:pt x="180" y="175"/>
                  <a:pt x="180" y="175"/>
                </a:cubicBezTo>
                <a:cubicBezTo>
                  <a:pt x="199" y="191"/>
                  <a:pt x="199" y="191"/>
                  <a:pt x="199" y="191"/>
                </a:cubicBezTo>
                <a:cubicBezTo>
                  <a:pt x="194" y="197"/>
                  <a:pt x="194" y="197"/>
                  <a:pt x="194" y="197"/>
                </a:cubicBezTo>
                <a:cubicBezTo>
                  <a:pt x="175" y="181"/>
                  <a:pt x="175" y="181"/>
                  <a:pt x="175" y="181"/>
                </a:cubicBezTo>
                <a:cubicBezTo>
                  <a:pt x="164" y="194"/>
                  <a:pt x="164" y="194"/>
                  <a:pt x="164" y="194"/>
                </a:cubicBezTo>
                <a:cubicBezTo>
                  <a:pt x="184" y="210"/>
                  <a:pt x="184" y="210"/>
                  <a:pt x="184" y="210"/>
                </a:cubicBezTo>
                <a:cubicBezTo>
                  <a:pt x="179" y="215"/>
                  <a:pt x="179" y="215"/>
                  <a:pt x="179" y="215"/>
                </a:cubicBezTo>
                <a:cubicBezTo>
                  <a:pt x="160" y="200"/>
                  <a:pt x="160" y="200"/>
                  <a:pt x="160" y="200"/>
                </a:cubicBezTo>
                <a:cubicBezTo>
                  <a:pt x="149" y="213"/>
                  <a:pt x="149" y="213"/>
                  <a:pt x="149" y="213"/>
                </a:cubicBezTo>
                <a:cubicBezTo>
                  <a:pt x="185" y="243"/>
                  <a:pt x="185" y="243"/>
                  <a:pt x="185" y="243"/>
                </a:cubicBezTo>
                <a:cubicBezTo>
                  <a:pt x="181" y="248"/>
                  <a:pt x="181" y="248"/>
                  <a:pt x="181" y="248"/>
                </a:cubicBezTo>
                <a:cubicBezTo>
                  <a:pt x="144" y="218"/>
                  <a:pt x="144" y="218"/>
                  <a:pt x="144" y="218"/>
                </a:cubicBezTo>
                <a:cubicBezTo>
                  <a:pt x="134" y="232"/>
                  <a:pt x="134" y="232"/>
                  <a:pt x="134" y="232"/>
                </a:cubicBezTo>
                <a:cubicBezTo>
                  <a:pt x="153" y="247"/>
                  <a:pt x="153" y="247"/>
                  <a:pt x="153" y="247"/>
                </a:cubicBezTo>
                <a:cubicBezTo>
                  <a:pt x="148" y="253"/>
                  <a:pt x="148" y="253"/>
                  <a:pt x="148" y="253"/>
                </a:cubicBezTo>
                <a:cubicBezTo>
                  <a:pt x="129" y="237"/>
                  <a:pt x="129" y="237"/>
                  <a:pt x="129" y="237"/>
                </a:cubicBezTo>
                <a:cubicBezTo>
                  <a:pt x="118" y="250"/>
                  <a:pt x="118" y="250"/>
                  <a:pt x="118" y="250"/>
                </a:cubicBezTo>
                <a:cubicBezTo>
                  <a:pt x="137" y="266"/>
                  <a:pt x="137" y="266"/>
                  <a:pt x="137" y="266"/>
                </a:cubicBezTo>
                <a:cubicBezTo>
                  <a:pt x="133" y="272"/>
                  <a:pt x="133" y="272"/>
                  <a:pt x="133" y="272"/>
                </a:cubicBezTo>
                <a:cubicBezTo>
                  <a:pt x="114" y="256"/>
                  <a:pt x="114" y="256"/>
                  <a:pt x="114" y="256"/>
                </a:cubicBezTo>
                <a:cubicBezTo>
                  <a:pt x="103" y="269"/>
                  <a:pt x="103" y="269"/>
                  <a:pt x="103" y="269"/>
                </a:cubicBezTo>
                <a:cubicBezTo>
                  <a:pt x="122" y="285"/>
                  <a:pt x="122" y="285"/>
                  <a:pt x="122" y="285"/>
                </a:cubicBezTo>
                <a:cubicBezTo>
                  <a:pt x="117" y="290"/>
                  <a:pt x="117" y="290"/>
                  <a:pt x="117" y="290"/>
                </a:cubicBezTo>
                <a:cubicBezTo>
                  <a:pt x="98" y="275"/>
                  <a:pt x="98" y="275"/>
                  <a:pt x="98" y="275"/>
                </a:cubicBezTo>
                <a:cubicBezTo>
                  <a:pt x="88" y="288"/>
                  <a:pt x="88" y="288"/>
                  <a:pt x="88" y="288"/>
                </a:cubicBezTo>
                <a:cubicBezTo>
                  <a:pt x="124" y="318"/>
                  <a:pt x="124" y="318"/>
                  <a:pt x="124" y="318"/>
                </a:cubicBezTo>
                <a:cubicBezTo>
                  <a:pt x="119" y="323"/>
                  <a:pt x="119" y="323"/>
                  <a:pt x="119" y="323"/>
                </a:cubicBezTo>
                <a:cubicBezTo>
                  <a:pt x="83" y="294"/>
                  <a:pt x="83" y="294"/>
                  <a:pt x="83" y="294"/>
                </a:cubicBezTo>
                <a:cubicBezTo>
                  <a:pt x="72" y="307"/>
                  <a:pt x="72" y="307"/>
                  <a:pt x="72" y="307"/>
                </a:cubicBezTo>
                <a:cubicBezTo>
                  <a:pt x="91" y="322"/>
                  <a:pt x="91" y="322"/>
                  <a:pt x="91" y="322"/>
                </a:cubicBezTo>
                <a:cubicBezTo>
                  <a:pt x="87" y="328"/>
                  <a:pt x="87" y="328"/>
                  <a:pt x="87" y="328"/>
                </a:cubicBezTo>
                <a:cubicBezTo>
                  <a:pt x="68" y="312"/>
                  <a:pt x="68" y="312"/>
                  <a:pt x="68" y="312"/>
                </a:cubicBezTo>
                <a:cubicBezTo>
                  <a:pt x="57" y="325"/>
                  <a:pt x="57" y="325"/>
                  <a:pt x="57" y="325"/>
                </a:cubicBezTo>
                <a:cubicBezTo>
                  <a:pt x="76" y="341"/>
                  <a:pt x="76" y="341"/>
                  <a:pt x="76" y="341"/>
                </a:cubicBezTo>
                <a:cubicBezTo>
                  <a:pt x="71" y="347"/>
                  <a:pt x="71" y="347"/>
                  <a:pt x="71" y="347"/>
                </a:cubicBezTo>
                <a:cubicBezTo>
                  <a:pt x="52" y="331"/>
                  <a:pt x="52" y="331"/>
                  <a:pt x="52" y="331"/>
                </a:cubicBezTo>
                <a:cubicBezTo>
                  <a:pt x="42" y="344"/>
                  <a:pt x="42" y="344"/>
                  <a:pt x="42" y="344"/>
                </a:cubicBezTo>
                <a:cubicBezTo>
                  <a:pt x="61" y="360"/>
                  <a:pt x="61" y="360"/>
                  <a:pt x="61" y="360"/>
                </a:cubicBezTo>
                <a:cubicBezTo>
                  <a:pt x="56" y="366"/>
                  <a:pt x="56" y="366"/>
                  <a:pt x="56" y="366"/>
                </a:cubicBezTo>
                <a:cubicBezTo>
                  <a:pt x="37" y="350"/>
                  <a:pt x="37" y="350"/>
                  <a:pt x="37" y="350"/>
                </a:cubicBezTo>
                <a:cubicBezTo>
                  <a:pt x="26" y="363"/>
                  <a:pt x="26" y="363"/>
                  <a:pt x="26" y="363"/>
                </a:cubicBezTo>
                <a:cubicBezTo>
                  <a:pt x="63" y="393"/>
                  <a:pt x="63" y="393"/>
                  <a:pt x="63" y="393"/>
                </a:cubicBezTo>
                <a:cubicBezTo>
                  <a:pt x="58" y="398"/>
                  <a:pt x="58" y="398"/>
                  <a:pt x="58" y="398"/>
                </a:cubicBezTo>
                <a:cubicBezTo>
                  <a:pt x="22" y="369"/>
                  <a:pt x="22" y="369"/>
                  <a:pt x="22" y="369"/>
                </a:cubicBezTo>
                <a:cubicBezTo>
                  <a:pt x="0" y="395"/>
                  <a:pt x="0" y="395"/>
                  <a:pt x="0" y="395"/>
                </a:cubicBezTo>
                <a:cubicBezTo>
                  <a:pt x="53" y="438"/>
                  <a:pt x="53" y="438"/>
                  <a:pt x="53" y="438"/>
                </a:cubicBezTo>
                <a:cubicBezTo>
                  <a:pt x="324" y="106"/>
                  <a:pt x="324" y="106"/>
                  <a:pt x="324" y="106"/>
                </a:cubicBezTo>
                <a:cubicBezTo>
                  <a:pt x="324" y="59"/>
                  <a:pt x="324" y="59"/>
                  <a:pt x="324" y="59"/>
                </a:cubicBezTo>
                <a:cubicBezTo>
                  <a:pt x="321" y="59"/>
                  <a:pt x="318" y="58"/>
                  <a:pt x="316" y="56"/>
                </a:cubicBezTo>
                <a:cubicBezTo>
                  <a:pt x="310" y="51"/>
                  <a:pt x="309" y="43"/>
                  <a:pt x="314" y="37"/>
                </a:cubicBezTo>
                <a:cubicBezTo>
                  <a:pt x="316" y="34"/>
                  <a:pt x="320" y="32"/>
                  <a:pt x="324" y="32"/>
                </a:cubicBezTo>
                <a:cubicBezTo>
                  <a:pt x="324" y="1"/>
                  <a:pt x="324" y="1"/>
                  <a:pt x="324" y="1"/>
                </a:cubicBezTo>
                <a:cubicBezTo>
                  <a:pt x="323" y="0"/>
                  <a:pt x="323" y="0"/>
                  <a:pt x="323" y="0"/>
                </a:cubicBezTo>
                <a:lnTo>
                  <a:pt x="272" y="63"/>
                </a:ln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56" name="Freeform 47"/>
          <p:cNvSpPr>
            <a:spLocks noEditPoints="1"/>
          </p:cNvSpPr>
          <p:nvPr/>
        </p:nvSpPr>
        <p:spPr bwMode="auto">
          <a:xfrm>
            <a:off x="7492084" y="2177299"/>
            <a:ext cx="265441" cy="521358"/>
          </a:xfrm>
          <a:custGeom>
            <a:avLst/>
            <a:gdLst>
              <a:gd name="T0" fmla="*/ 121 w 162"/>
              <a:gd name="T1" fmla="*/ 144 h 319"/>
              <a:gd name="T2" fmla="*/ 128 w 162"/>
              <a:gd name="T3" fmla="*/ 138 h 319"/>
              <a:gd name="T4" fmla="*/ 150 w 162"/>
              <a:gd name="T5" fmla="*/ 80 h 319"/>
              <a:gd name="T6" fmla="*/ 147 w 162"/>
              <a:gd name="T7" fmla="*/ 69 h 319"/>
              <a:gd name="T8" fmla="*/ 156 w 162"/>
              <a:gd name="T9" fmla="*/ 46 h 319"/>
              <a:gd name="T10" fmla="*/ 137 w 162"/>
              <a:gd name="T11" fmla="*/ 3 h 319"/>
              <a:gd name="T12" fmla="*/ 121 w 162"/>
              <a:gd name="T13" fmla="*/ 1 h 319"/>
              <a:gd name="T14" fmla="*/ 121 w 162"/>
              <a:gd name="T15" fmla="*/ 58 h 319"/>
              <a:gd name="T16" fmla="*/ 126 w 162"/>
              <a:gd name="T17" fmla="*/ 61 h 319"/>
              <a:gd name="T18" fmla="*/ 121 w 162"/>
              <a:gd name="T19" fmla="*/ 59 h 319"/>
              <a:gd name="T20" fmla="*/ 121 w 162"/>
              <a:gd name="T21" fmla="*/ 85 h 319"/>
              <a:gd name="T22" fmla="*/ 125 w 162"/>
              <a:gd name="T23" fmla="*/ 75 h 319"/>
              <a:gd name="T24" fmla="*/ 123 w 162"/>
              <a:gd name="T25" fmla="*/ 66 h 319"/>
              <a:gd name="T26" fmla="*/ 139 w 162"/>
              <a:gd name="T27" fmla="*/ 72 h 319"/>
              <a:gd name="T28" fmla="*/ 144 w 162"/>
              <a:gd name="T29" fmla="*/ 83 h 319"/>
              <a:gd name="T30" fmla="*/ 125 w 162"/>
              <a:gd name="T31" fmla="*/ 132 h 319"/>
              <a:gd name="T32" fmla="*/ 121 w 162"/>
              <a:gd name="T33" fmla="*/ 136 h 319"/>
              <a:gd name="T34" fmla="*/ 121 w 162"/>
              <a:gd name="T35" fmla="*/ 144 h 319"/>
              <a:gd name="T36" fmla="*/ 66 w 162"/>
              <a:gd name="T37" fmla="*/ 284 h 319"/>
              <a:gd name="T38" fmla="*/ 121 w 162"/>
              <a:gd name="T39" fmla="*/ 144 h 319"/>
              <a:gd name="T40" fmla="*/ 121 w 162"/>
              <a:gd name="T41" fmla="*/ 144 h 319"/>
              <a:gd name="T42" fmla="*/ 121 w 162"/>
              <a:gd name="T43" fmla="*/ 136 h 319"/>
              <a:gd name="T44" fmla="*/ 114 w 162"/>
              <a:gd name="T45" fmla="*/ 137 h 319"/>
              <a:gd name="T46" fmla="*/ 98 w 162"/>
              <a:gd name="T47" fmla="*/ 130 h 319"/>
              <a:gd name="T48" fmla="*/ 98 w 162"/>
              <a:gd name="T49" fmla="*/ 130 h 319"/>
              <a:gd name="T50" fmla="*/ 106 w 162"/>
              <a:gd name="T51" fmla="*/ 125 h 319"/>
              <a:gd name="T52" fmla="*/ 121 w 162"/>
              <a:gd name="T53" fmla="*/ 85 h 319"/>
              <a:gd name="T54" fmla="*/ 121 w 162"/>
              <a:gd name="T55" fmla="*/ 59 h 319"/>
              <a:gd name="T56" fmla="*/ 85 w 162"/>
              <a:gd name="T57" fmla="*/ 45 h 319"/>
              <a:gd name="T58" fmla="*/ 74 w 162"/>
              <a:gd name="T59" fmla="*/ 51 h 319"/>
              <a:gd name="T60" fmla="*/ 52 w 162"/>
              <a:gd name="T61" fmla="*/ 108 h 319"/>
              <a:gd name="T62" fmla="*/ 54 w 162"/>
              <a:gd name="T63" fmla="*/ 118 h 319"/>
              <a:gd name="T64" fmla="*/ 35 w 162"/>
              <a:gd name="T65" fmla="*/ 168 h 319"/>
              <a:gd name="T66" fmla="*/ 35 w 162"/>
              <a:gd name="T67" fmla="*/ 256 h 319"/>
              <a:gd name="T68" fmla="*/ 39 w 162"/>
              <a:gd name="T69" fmla="*/ 257 h 319"/>
              <a:gd name="T70" fmla="*/ 45 w 162"/>
              <a:gd name="T71" fmla="*/ 268 h 319"/>
              <a:gd name="T72" fmla="*/ 58 w 162"/>
              <a:gd name="T73" fmla="*/ 264 h 319"/>
              <a:gd name="T74" fmla="*/ 64 w 162"/>
              <a:gd name="T75" fmla="*/ 278 h 319"/>
              <a:gd name="T76" fmla="*/ 63 w 162"/>
              <a:gd name="T77" fmla="*/ 281 h 319"/>
              <a:gd name="T78" fmla="*/ 35 w 162"/>
              <a:gd name="T79" fmla="*/ 300 h 319"/>
              <a:gd name="T80" fmla="*/ 35 w 162"/>
              <a:gd name="T81" fmla="*/ 306 h 319"/>
              <a:gd name="T82" fmla="*/ 66 w 162"/>
              <a:gd name="T83" fmla="*/ 284 h 319"/>
              <a:gd name="T84" fmla="*/ 121 w 162"/>
              <a:gd name="T85" fmla="*/ 1 h 319"/>
              <a:gd name="T86" fmla="*/ 121 w 162"/>
              <a:gd name="T87" fmla="*/ 58 h 319"/>
              <a:gd name="T88" fmla="*/ 88 w 162"/>
              <a:gd name="T89" fmla="*/ 36 h 319"/>
              <a:gd name="T90" fmla="*/ 94 w 162"/>
              <a:gd name="T91" fmla="*/ 22 h 319"/>
              <a:gd name="T92" fmla="*/ 121 w 162"/>
              <a:gd name="T93" fmla="*/ 1 h 319"/>
              <a:gd name="T94" fmla="*/ 35 w 162"/>
              <a:gd name="T95" fmla="*/ 168 h 319"/>
              <a:gd name="T96" fmla="*/ 0 w 162"/>
              <a:gd name="T97" fmla="*/ 258 h 319"/>
              <a:gd name="T98" fmla="*/ 15 w 162"/>
              <a:gd name="T99" fmla="*/ 319 h 319"/>
              <a:gd name="T100" fmla="*/ 35 w 162"/>
              <a:gd name="T101" fmla="*/ 306 h 319"/>
              <a:gd name="T102" fmla="*/ 35 w 162"/>
              <a:gd name="T103" fmla="*/ 300 h 319"/>
              <a:gd name="T104" fmla="*/ 33 w 162"/>
              <a:gd name="T105" fmla="*/ 301 h 319"/>
              <a:gd name="T106" fmla="*/ 13 w 162"/>
              <a:gd name="T107" fmla="*/ 294 h 319"/>
              <a:gd name="T108" fmla="*/ 5 w 162"/>
              <a:gd name="T109" fmla="*/ 259 h 319"/>
              <a:gd name="T110" fmla="*/ 5 w 162"/>
              <a:gd name="T111" fmla="*/ 259 h 319"/>
              <a:gd name="T112" fmla="*/ 6 w 162"/>
              <a:gd name="T113" fmla="*/ 256 h 319"/>
              <a:gd name="T114" fmla="*/ 19 w 162"/>
              <a:gd name="T115" fmla="*/ 250 h 319"/>
              <a:gd name="T116" fmla="*/ 26 w 162"/>
              <a:gd name="T117" fmla="*/ 261 h 319"/>
              <a:gd name="T118" fmla="*/ 35 w 162"/>
              <a:gd name="T119" fmla="*/ 256 h 319"/>
              <a:gd name="T120" fmla="*/ 35 w 162"/>
              <a:gd name="T121" fmla="*/ 168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2" h="319">
                <a:moveTo>
                  <a:pt x="121" y="144"/>
                </a:moveTo>
                <a:cubicBezTo>
                  <a:pt x="124" y="143"/>
                  <a:pt x="127" y="141"/>
                  <a:pt x="128" y="138"/>
                </a:cubicBezTo>
                <a:cubicBezTo>
                  <a:pt x="150" y="80"/>
                  <a:pt x="150" y="80"/>
                  <a:pt x="150" y="80"/>
                </a:cubicBezTo>
                <a:cubicBezTo>
                  <a:pt x="152" y="76"/>
                  <a:pt x="150" y="71"/>
                  <a:pt x="147" y="69"/>
                </a:cubicBezTo>
                <a:cubicBezTo>
                  <a:pt x="156" y="46"/>
                  <a:pt x="156" y="46"/>
                  <a:pt x="156" y="46"/>
                </a:cubicBezTo>
                <a:cubicBezTo>
                  <a:pt x="162" y="29"/>
                  <a:pt x="154" y="9"/>
                  <a:pt x="137" y="3"/>
                </a:cubicBezTo>
                <a:cubicBezTo>
                  <a:pt x="132" y="1"/>
                  <a:pt x="126" y="0"/>
                  <a:pt x="121" y="1"/>
                </a:cubicBezTo>
                <a:cubicBezTo>
                  <a:pt x="121" y="58"/>
                  <a:pt x="121" y="58"/>
                  <a:pt x="121" y="58"/>
                </a:cubicBezTo>
                <a:cubicBezTo>
                  <a:pt x="126" y="61"/>
                  <a:pt x="126" y="61"/>
                  <a:pt x="126" y="61"/>
                </a:cubicBezTo>
                <a:cubicBezTo>
                  <a:pt x="121" y="59"/>
                  <a:pt x="121" y="59"/>
                  <a:pt x="121" y="59"/>
                </a:cubicBezTo>
                <a:cubicBezTo>
                  <a:pt x="121" y="85"/>
                  <a:pt x="121" y="85"/>
                  <a:pt x="121" y="85"/>
                </a:cubicBezTo>
                <a:cubicBezTo>
                  <a:pt x="125" y="75"/>
                  <a:pt x="125" y="75"/>
                  <a:pt x="125" y="75"/>
                </a:cubicBezTo>
                <a:cubicBezTo>
                  <a:pt x="126" y="72"/>
                  <a:pt x="126" y="68"/>
                  <a:pt x="123" y="66"/>
                </a:cubicBezTo>
                <a:cubicBezTo>
                  <a:pt x="139" y="72"/>
                  <a:pt x="139" y="72"/>
                  <a:pt x="139" y="72"/>
                </a:cubicBezTo>
                <a:cubicBezTo>
                  <a:pt x="143" y="73"/>
                  <a:pt x="146" y="78"/>
                  <a:pt x="144" y="83"/>
                </a:cubicBezTo>
                <a:cubicBezTo>
                  <a:pt x="125" y="132"/>
                  <a:pt x="125" y="132"/>
                  <a:pt x="125" y="132"/>
                </a:cubicBezTo>
                <a:cubicBezTo>
                  <a:pt x="124" y="134"/>
                  <a:pt x="123" y="135"/>
                  <a:pt x="121" y="136"/>
                </a:cubicBezTo>
                <a:lnTo>
                  <a:pt x="121" y="144"/>
                </a:lnTo>
                <a:close/>
                <a:moveTo>
                  <a:pt x="66" y="284"/>
                </a:moveTo>
                <a:cubicBezTo>
                  <a:pt x="121" y="144"/>
                  <a:pt x="121" y="144"/>
                  <a:pt x="121" y="144"/>
                </a:cubicBezTo>
                <a:cubicBezTo>
                  <a:pt x="121" y="144"/>
                  <a:pt x="121" y="144"/>
                  <a:pt x="121" y="144"/>
                </a:cubicBezTo>
                <a:cubicBezTo>
                  <a:pt x="121" y="136"/>
                  <a:pt x="121" y="136"/>
                  <a:pt x="121" y="136"/>
                </a:cubicBezTo>
                <a:cubicBezTo>
                  <a:pt x="119" y="137"/>
                  <a:pt x="117" y="137"/>
                  <a:pt x="114" y="137"/>
                </a:cubicBezTo>
                <a:cubicBezTo>
                  <a:pt x="98" y="130"/>
                  <a:pt x="98" y="130"/>
                  <a:pt x="98" y="130"/>
                </a:cubicBezTo>
                <a:cubicBezTo>
                  <a:pt x="98" y="130"/>
                  <a:pt x="98" y="130"/>
                  <a:pt x="98" y="130"/>
                </a:cubicBezTo>
                <a:cubicBezTo>
                  <a:pt x="102" y="130"/>
                  <a:pt x="105" y="128"/>
                  <a:pt x="106" y="125"/>
                </a:cubicBezTo>
                <a:cubicBezTo>
                  <a:pt x="121" y="85"/>
                  <a:pt x="121" y="85"/>
                  <a:pt x="121" y="85"/>
                </a:cubicBezTo>
                <a:cubicBezTo>
                  <a:pt x="121" y="59"/>
                  <a:pt x="121" y="59"/>
                  <a:pt x="121" y="59"/>
                </a:cubicBezTo>
                <a:cubicBezTo>
                  <a:pt x="85" y="45"/>
                  <a:pt x="85" y="45"/>
                  <a:pt x="85" y="45"/>
                </a:cubicBezTo>
                <a:cubicBezTo>
                  <a:pt x="80" y="44"/>
                  <a:pt x="76" y="47"/>
                  <a:pt x="74" y="51"/>
                </a:cubicBezTo>
                <a:cubicBezTo>
                  <a:pt x="52" y="108"/>
                  <a:pt x="52" y="108"/>
                  <a:pt x="52" y="108"/>
                </a:cubicBezTo>
                <a:cubicBezTo>
                  <a:pt x="51" y="112"/>
                  <a:pt x="52" y="115"/>
                  <a:pt x="54" y="118"/>
                </a:cubicBezTo>
                <a:cubicBezTo>
                  <a:pt x="35" y="168"/>
                  <a:pt x="35" y="168"/>
                  <a:pt x="35" y="168"/>
                </a:cubicBezTo>
                <a:cubicBezTo>
                  <a:pt x="35" y="256"/>
                  <a:pt x="35" y="256"/>
                  <a:pt x="35" y="256"/>
                </a:cubicBezTo>
                <a:cubicBezTo>
                  <a:pt x="36" y="256"/>
                  <a:pt x="37" y="257"/>
                  <a:pt x="39" y="257"/>
                </a:cubicBezTo>
                <a:cubicBezTo>
                  <a:pt x="43" y="259"/>
                  <a:pt x="46" y="264"/>
                  <a:pt x="45" y="268"/>
                </a:cubicBezTo>
                <a:cubicBezTo>
                  <a:pt x="48" y="264"/>
                  <a:pt x="53" y="263"/>
                  <a:pt x="58" y="264"/>
                </a:cubicBezTo>
                <a:cubicBezTo>
                  <a:pt x="63" y="267"/>
                  <a:pt x="66" y="273"/>
                  <a:pt x="64" y="278"/>
                </a:cubicBezTo>
                <a:cubicBezTo>
                  <a:pt x="63" y="281"/>
                  <a:pt x="63" y="281"/>
                  <a:pt x="63" y="281"/>
                </a:cubicBezTo>
                <a:cubicBezTo>
                  <a:pt x="35" y="300"/>
                  <a:pt x="35" y="300"/>
                  <a:pt x="35" y="300"/>
                </a:cubicBezTo>
                <a:cubicBezTo>
                  <a:pt x="35" y="306"/>
                  <a:pt x="35" y="306"/>
                  <a:pt x="35" y="306"/>
                </a:cubicBezTo>
                <a:cubicBezTo>
                  <a:pt x="66" y="284"/>
                  <a:pt x="66" y="284"/>
                  <a:pt x="66" y="284"/>
                </a:cubicBezTo>
                <a:close/>
                <a:moveTo>
                  <a:pt x="121" y="1"/>
                </a:moveTo>
                <a:cubicBezTo>
                  <a:pt x="121" y="58"/>
                  <a:pt x="121" y="58"/>
                  <a:pt x="121" y="58"/>
                </a:cubicBezTo>
                <a:cubicBezTo>
                  <a:pt x="88" y="36"/>
                  <a:pt x="88" y="36"/>
                  <a:pt x="88" y="36"/>
                </a:cubicBezTo>
                <a:cubicBezTo>
                  <a:pt x="94" y="22"/>
                  <a:pt x="94" y="22"/>
                  <a:pt x="94" y="22"/>
                </a:cubicBezTo>
                <a:cubicBezTo>
                  <a:pt x="98" y="10"/>
                  <a:pt x="109" y="2"/>
                  <a:pt x="121" y="1"/>
                </a:cubicBezTo>
                <a:close/>
                <a:moveTo>
                  <a:pt x="35" y="168"/>
                </a:moveTo>
                <a:cubicBezTo>
                  <a:pt x="0" y="258"/>
                  <a:pt x="0" y="258"/>
                  <a:pt x="0" y="258"/>
                </a:cubicBezTo>
                <a:cubicBezTo>
                  <a:pt x="15" y="319"/>
                  <a:pt x="15" y="319"/>
                  <a:pt x="15" y="319"/>
                </a:cubicBezTo>
                <a:cubicBezTo>
                  <a:pt x="35" y="306"/>
                  <a:pt x="35" y="306"/>
                  <a:pt x="35" y="306"/>
                </a:cubicBezTo>
                <a:cubicBezTo>
                  <a:pt x="35" y="300"/>
                  <a:pt x="35" y="300"/>
                  <a:pt x="35" y="300"/>
                </a:cubicBezTo>
                <a:cubicBezTo>
                  <a:pt x="33" y="301"/>
                  <a:pt x="33" y="301"/>
                  <a:pt x="33" y="301"/>
                </a:cubicBezTo>
                <a:cubicBezTo>
                  <a:pt x="13" y="294"/>
                  <a:pt x="13" y="294"/>
                  <a:pt x="13" y="294"/>
                </a:cubicBezTo>
                <a:cubicBezTo>
                  <a:pt x="5" y="259"/>
                  <a:pt x="5" y="259"/>
                  <a:pt x="5" y="259"/>
                </a:cubicBezTo>
                <a:cubicBezTo>
                  <a:pt x="5" y="259"/>
                  <a:pt x="5" y="259"/>
                  <a:pt x="5" y="259"/>
                </a:cubicBezTo>
                <a:cubicBezTo>
                  <a:pt x="6" y="256"/>
                  <a:pt x="6" y="256"/>
                  <a:pt x="6" y="256"/>
                </a:cubicBezTo>
                <a:cubicBezTo>
                  <a:pt x="8" y="250"/>
                  <a:pt x="14" y="248"/>
                  <a:pt x="19" y="250"/>
                </a:cubicBezTo>
                <a:cubicBezTo>
                  <a:pt x="24" y="251"/>
                  <a:pt x="27" y="256"/>
                  <a:pt x="26" y="261"/>
                </a:cubicBezTo>
                <a:cubicBezTo>
                  <a:pt x="28" y="258"/>
                  <a:pt x="31" y="256"/>
                  <a:pt x="35" y="256"/>
                </a:cubicBezTo>
                <a:lnTo>
                  <a:pt x="35" y="168"/>
                </a:ln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57" name="Freeform 48"/>
          <p:cNvSpPr>
            <a:spLocks noEditPoints="1"/>
          </p:cNvSpPr>
          <p:nvPr/>
        </p:nvSpPr>
        <p:spPr bwMode="auto">
          <a:xfrm>
            <a:off x="6566019" y="2243957"/>
            <a:ext cx="434465" cy="434465"/>
          </a:xfrm>
          <a:custGeom>
            <a:avLst/>
            <a:gdLst>
              <a:gd name="T0" fmla="*/ 133 w 266"/>
              <a:gd name="T1" fmla="*/ 0 h 266"/>
              <a:gd name="T2" fmla="*/ 133 w 266"/>
              <a:gd name="T3" fmla="*/ 0 h 266"/>
              <a:gd name="T4" fmla="*/ 133 w 266"/>
              <a:gd name="T5" fmla="*/ 35 h 266"/>
              <a:gd name="T6" fmla="*/ 150 w 266"/>
              <a:gd name="T7" fmla="*/ 24 h 266"/>
              <a:gd name="T8" fmla="*/ 242 w 266"/>
              <a:gd name="T9" fmla="*/ 117 h 266"/>
              <a:gd name="T10" fmla="*/ 231 w 266"/>
              <a:gd name="T11" fmla="*/ 133 h 266"/>
              <a:gd name="T12" fmla="*/ 242 w 266"/>
              <a:gd name="T13" fmla="*/ 149 h 266"/>
              <a:gd name="T14" fmla="*/ 150 w 266"/>
              <a:gd name="T15" fmla="*/ 242 h 266"/>
              <a:gd name="T16" fmla="*/ 150 w 266"/>
              <a:gd name="T17" fmla="*/ 242 h 266"/>
              <a:gd name="T18" fmla="*/ 133 w 266"/>
              <a:gd name="T19" fmla="*/ 231 h 266"/>
              <a:gd name="T20" fmla="*/ 133 w 266"/>
              <a:gd name="T21" fmla="*/ 266 h 266"/>
              <a:gd name="T22" fmla="*/ 133 w 266"/>
              <a:gd name="T23" fmla="*/ 266 h 266"/>
              <a:gd name="T24" fmla="*/ 266 w 266"/>
              <a:gd name="T25" fmla="*/ 133 h 266"/>
              <a:gd name="T26" fmla="*/ 133 w 266"/>
              <a:gd name="T27" fmla="*/ 0 h 266"/>
              <a:gd name="T28" fmla="*/ 133 w 266"/>
              <a:gd name="T29" fmla="*/ 0 h 266"/>
              <a:gd name="T30" fmla="*/ 133 w 266"/>
              <a:gd name="T31" fmla="*/ 0 h 266"/>
              <a:gd name="T32" fmla="*/ 0 w 266"/>
              <a:gd name="T33" fmla="*/ 133 h 266"/>
              <a:gd name="T34" fmla="*/ 133 w 266"/>
              <a:gd name="T35" fmla="*/ 266 h 266"/>
              <a:gd name="T36" fmla="*/ 133 w 266"/>
              <a:gd name="T37" fmla="*/ 266 h 266"/>
              <a:gd name="T38" fmla="*/ 133 w 266"/>
              <a:gd name="T39" fmla="*/ 231 h 266"/>
              <a:gd name="T40" fmla="*/ 133 w 266"/>
              <a:gd name="T41" fmla="*/ 231 h 266"/>
              <a:gd name="T42" fmla="*/ 117 w 266"/>
              <a:gd name="T43" fmla="*/ 242 h 266"/>
              <a:gd name="T44" fmla="*/ 24 w 266"/>
              <a:gd name="T45" fmla="*/ 149 h 266"/>
              <a:gd name="T46" fmla="*/ 35 w 266"/>
              <a:gd name="T47" fmla="*/ 133 h 266"/>
              <a:gd name="T48" fmla="*/ 24 w 266"/>
              <a:gd name="T49" fmla="*/ 117 h 266"/>
              <a:gd name="T50" fmla="*/ 117 w 266"/>
              <a:gd name="T51" fmla="*/ 24 h 266"/>
              <a:gd name="T52" fmla="*/ 133 w 266"/>
              <a:gd name="T53" fmla="*/ 35 h 266"/>
              <a:gd name="T54" fmla="*/ 133 w 266"/>
              <a:gd name="T55" fmla="*/ 35 h 266"/>
              <a:gd name="T56" fmla="*/ 133 w 266"/>
              <a:gd name="T57"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66" h="266">
                <a:moveTo>
                  <a:pt x="133" y="0"/>
                </a:moveTo>
                <a:cubicBezTo>
                  <a:pt x="133" y="0"/>
                  <a:pt x="133" y="0"/>
                  <a:pt x="133" y="0"/>
                </a:cubicBezTo>
                <a:cubicBezTo>
                  <a:pt x="133" y="35"/>
                  <a:pt x="133" y="35"/>
                  <a:pt x="133" y="35"/>
                </a:cubicBezTo>
                <a:cubicBezTo>
                  <a:pt x="141" y="35"/>
                  <a:pt x="147" y="30"/>
                  <a:pt x="150" y="24"/>
                </a:cubicBezTo>
                <a:cubicBezTo>
                  <a:pt x="197" y="31"/>
                  <a:pt x="235" y="69"/>
                  <a:pt x="242" y="117"/>
                </a:cubicBezTo>
                <a:cubicBezTo>
                  <a:pt x="236" y="119"/>
                  <a:pt x="231" y="125"/>
                  <a:pt x="231" y="133"/>
                </a:cubicBezTo>
                <a:cubicBezTo>
                  <a:pt x="231" y="140"/>
                  <a:pt x="236" y="147"/>
                  <a:pt x="242" y="149"/>
                </a:cubicBezTo>
                <a:cubicBezTo>
                  <a:pt x="235" y="197"/>
                  <a:pt x="197" y="235"/>
                  <a:pt x="150" y="242"/>
                </a:cubicBezTo>
                <a:cubicBezTo>
                  <a:pt x="150" y="242"/>
                  <a:pt x="150" y="242"/>
                  <a:pt x="150" y="242"/>
                </a:cubicBezTo>
                <a:cubicBezTo>
                  <a:pt x="147" y="236"/>
                  <a:pt x="141" y="231"/>
                  <a:pt x="133" y="231"/>
                </a:cubicBezTo>
                <a:cubicBezTo>
                  <a:pt x="133" y="266"/>
                  <a:pt x="133" y="266"/>
                  <a:pt x="133" y="266"/>
                </a:cubicBezTo>
                <a:cubicBezTo>
                  <a:pt x="133" y="266"/>
                  <a:pt x="133" y="266"/>
                  <a:pt x="133" y="266"/>
                </a:cubicBezTo>
                <a:cubicBezTo>
                  <a:pt x="207" y="266"/>
                  <a:pt x="266" y="206"/>
                  <a:pt x="266" y="133"/>
                </a:cubicBezTo>
                <a:cubicBezTo>
                  <a:pt x="266" y="59"/>
                  <a:pt x="207" y="0"/>
                  <a:pt x="133" y="0"/>
                </a:cubicBezTo>
                <a:close/>
                <a:moveTo>
                  <a:pt x="133" y="0"/>
                </a:moveTo>
                <a:cubicBezTo>
                  <a:pt x="133" y="0"/>
                  <a:pt x="133" y="0"/>
                  <a:pt x="133" y="0"/>
                </a:cubicBezTo>
                <a:cubicBezTo>
                  <a:pt x="60" y="0"/>
                  <a:pt x="0" y="59"/>
                  <a:pt x="0" y="133"/>
                </a:cubicBezTo>
                <a:cubicBezTo>
                  <a:pt x="0" y="206"/>
                  <a:pt x="60" y="266"/>
                  <a:pt x="133" y="266"/>
                </a:cubicBezTo>
                <a:cubicBezTo>
                  <a:pt x="133" y="266"/>
                  <a:pt x="133" y="266"/>
                  <a:pt x="133" y="266"/>
                </a:cubicBezTo>
                <a:cubicBezTo>
                  <a:pt x="133" y="231"/>
                  <a:pt x="133" y="231"/>
                  <a:pt x="133" y="231"/>
                </a:cubicBezTo>
                <a:cubicBezTo>
                  <a:pt x="133" y="231"/>
                  <a:pt x="133" y="231"/>
                  <a:pt x="133" y="231"/>
                </a:cubicBezTo>
                <a:cubicBezTo>
                  <a:pt x="126" y="231"/>
                  <a:pt x="120" y="236"/>
                  <a:pt x="117" y="242"/>
                </a:cubicBezTo>
                <a:cubicBezTo>
                  <a:pt x="69" y="235"/>
                  <a:pt x="31" y="197"/>
                  <a:pt x="24" y="149"/>
                </a:cubicBezTo>
                <a:cubicBezTo>
                  <a:pt x="31" y="147"/>
                  <a:pt x="35" y="140"/>
                  <a:pt x="35" y="133"/>
                </a:cubicBezTo>
                <a:cubicBezTo>
                  <a:pt x="35" y="125"/>
                  <a:pt x="31" y="119"/>
                  <a:pt x="24" y="117"/>
                </a:cubicBezTo>
                <a:cubicBezTo>
                  <a:pt x="31" y="69"/>
                  <a:pt x="69" y="31"/>
                  <a:pt x="117" y="24"/>
                </a:cubicBezTo>
                <a:cubicBezTo>
                  <a:pt x="120" y="30"/>
                  <a:pt x="126" y="35"/>
                  <a:pt x="133" y="35"/>
                </a:cubicBezTo>
                <a:cubicBezTo>
                  <a:pt x="133" y="35"/>
                  <a:pt x="133" y="35"/>
                  <a:pt x="133" y="35"/>
                </a:cubicBezTo>
                <a:lnTo>
                  <a:pt x="133"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58" name="Freeform 49"/>
          <p:cNvSpPr>
            <a:spLocks/>
          </p:cNvSpPr>
          <p:nvPr/>
        </p:nvSpPr>
        <p:spPr bwMode="auto">
          <a:xfrm>
            <a:off x="6645771" y="2382033"/>
            <a:ext cx="216637" cy="114270"/>
          </a:xfrm>
          <a:custGeom>
            <a:avLst/>
            <a:gdLst>
              <a:gd name="T0" fmla="*/ 124 w 133"/>
              <a:gd name="T1" fmla="*/ 0 h 70"/>
              <a:gd name="T2" fmla="*/ 93 w 133"/>
              <a:gd name="T3" fmla="*/ 30 h 70"/>
              <a:gd name="T4" fmla="*/ 84 w 133"/>
              <a:gd name="T5" fmla="*/ 28 h 70"/>
              <a:gd name="T6" fmla="*/ 65 w 133"/>
              <a:gd name="T7" fmla="*/ 42 h 70"/>
              <a:gd name="T8" fmla="*/ 0 w 133"/>
              <a:gd name="T9" fmla="*/ 42 h 70"/>
              <a:gd name="T10" fmla="*/ 0 w 133"/>
              <a:gd name="T11" fmla="*/ 56 h 70"/>
              <a:gd name="T12" fmla="*/ 65 w 133"/>
              <a:gd name="T13" fmla="*/ 56 h 70"/>
              <a:gd name="T14" fmla="*/ 84 w 133"/>
              <a:gd name="T15" fmla="*/ 70 h 70"/>
              <a:gd name="T16" fmla="*/ 105 w 133"/>
              <a:gd name="T17" fmla="*/ 49 h 70"/>
              <a:gd name="T18" fmla="*/ 103 w 133"/>
              <a:gd name="T19" fmla="*/ 40 h 70"/>
              <a:gd name="T20" fmla="*/ 133 w 133"/>
              <a:gd name="T21" fmla="*/ 9 h 70"/>
              <a:gd name="T22" fmla="*/ 124 w 133"/>
              <a:gd name="T23"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3" h="70">
                <a:moveTo>
                  <a:pt x="124" y="0"/>
                </a:moveTo>
                <a:cubicBezTo>
                  <a:pt x="93" y="30"/>
                  <a:pt x="93" y="30"/>
                  <a:pt x="93" y="30"/>
                </a:cubicBezTo>
                <a:cubicBezTo>
                  <a:pt x="91" y="29"/>
                  <a:pt x="88" y="28"/>
                  <a:pt x="84" y="28"/>
                </a:cubicBezTo>
                <a:cubicBezTo>
                  <a:pt x="75" y="28"/>
                  <a:pt x="67" y="34"/>
                  <a:pt x="65" y="42"/>
                </a:cubicBezTo>
                <a:cubicBezTo>
                  <a:pt x="0" y="42"/>
                  <a:pt x="0" y="42"/>
                  <a:pt x="0" y="42"/>
                </a:cubicBezTo>
                <a:cubicBezTo>
                  <a:pt x="0" y="56"/>
                  <a:pt x="0" y="56"/>
                  <a:pt x="0" y="56"/>
                </a:cubicBezTo>
                <a:cubicBezTo>
                  <a:pt x="65" y="56"/>
                  <a:pt x="65" y="56"/>
                  <a:pt x="65" y="56"/>
                </a:cubicBezTo>
                <a:cubicBezTo>
                  <a:pt x="67" y="64"/>
                  <a:pt x="75" y="70"/>
                  <a:pt x="84" y="70"/>
                </a:cubicBezTo>
                <a:cubicBezTo>
                  <a:pt x="96" y="70"/>
                  <a:pt x="105" y="60"/>
                  <a:pt x="105" y="49"/>
                </a:cubicBezTo>
                <a:cubicBezTo>
                  <a:pt x="105" y="46"/>
                  <a:pt x="104" y="43"/>
                  <a:pt x="103" y="40"/>
                </a:cubicBezTo>
                <a:cubicBezTo>
                  <a:pt x="133" y="9"/>
                  <a:pt x="133" y="9"/>
                  <a:pt x="133" y="9"/>
                </a:cubicBezTo>
                <a:lnTo>
                  <a:pt x="124"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grpSp>
        <p:nvGrpSpPr>
          <p:cNvPr id="59" name="Group 126"/>
          <p:cNvGrpSpPr/>
          <p:nvPr/>
        </p:nvGrpSpPr>
        <p:grpSpPr>
          <a:xfrm>
            <a:off x="6739805" y="2803404"/>
            <a:ext cx="340430" cy="323766"/>
            <a:chOff x="8505825" y="3605213"/>
            <a:chExt cx="454025" cy="431800"/>
          </a:xfrm>
          <a:solidFill>
            <a:schemeClr val="tx2">
              <a:lumMod val="20000"/>
              <a:lumOff val="80000"/>
            </a:schemeClr>
          </a:solidFill>
        </p:grpSpPr>
        <p:sp>
          <p:nvSpPr>
            <p:cNvPr id="60" name="Freeform 50"/>
            <p:cNvSpPr>
              <a:spLocks/>
            </p:cNvSpPr>
            <p:nvPr/>
          </p:nvSpPr>
          <p:spPr bwMode="auto">
            <a:xfrm>
              <a:off x="8505825" y="3694113"/>
              <a:ext cx="454025" cy="342900"/>
            </a:xfrm>
            <a:custGeom>
              <a:avLst/>
              <a:gdLst>
                <a:gd name="T0" fmla="*/ 146 w 208"/>
                <a:gd name="T1" fmla="*/ 0 h 157"/>
                <a:gd name="T2" fmla="*/ 104 w 208"/>
                <a:gd name="T3" fmla="*/ 15 h 157"/>
                <a:gd name="T4" fmla="*/ 62 w 208"/>
                <a:gd name="T5" fmla="*/ 0 h 157"/>
                <a:gd name="T6" fmla="*/ 0 w 208"/>
                <a:gd name="T7" fmla="*/ 60 h 157"/>
                <a:gd name="T8" fmla="*/ 107 w 208"/>
                <a:gd name="T9" fmla="*/ 157 h 157"/>
                <a:gd name="T10" fmla="*/ 208 w 208"/>
                <a:gd name="T11" fmla="*/ 60 h 157"/>
                <a:gd name="T12" fmla="*/ 146 w 208"/>
                <a:gd name="T13" fmla="*/ 0 h 157"/>
              </a:gdLst>
              <a:ahLst/>
              <a:cxnLst>
                <a:cxn ang="0">
                  <a:pos x="T0" y="T1"/>
                </a:cxn>
                <a:cxn ang="0">
                  <a:pos x="T2" y="T3"/>
                </a:cxn>
                <a:cxn ang="0">
                  <a:pos x="T4" y="T5"/>
                </a:cxn>
                <a:cxn ang="0">
                  <a:pos x="T6" y="T7"/>
                </a:cxn>
                <a:cxn ang="0">
                  <a:pos x="T8" y="T9"/>
                </a:cxn>
                <a:cxn ang="0">
                  <a:pos x="T10" y="T11"/>
                </a:cxn>
                <a:cxn ang="0">
                  <a:pos x="T12" y="T13"/>
                </a:cxn>
              </a:cxnLst>
              <a:rect l="0" t="0" r="r" b="b"/>
              <a:pathLst>
                <a:path w="208" h="157">
                  <a:moveTo>
                    <a:pt x="146" y="0"/>
                  </a:moveTo>
                  <a:cubicBezTo>
                    <a:pt x="130" y="0"/>
                    <a:pt x="115" y="6"/>
                    <a:pt x="104" y="15"/>
                  </a:cubicBezTo>
                  <a:cubicBezTo>
                    <a:pt x="93" y="6"/>
                    <a:pt x="78" y="0"/>
                    <a:pt x="62" y="0"/>
                  </a:cubicBezTo>
                  <a:cubicBezTo>
                    <a:pt x="28" y="0"/>
                    <a:pt x="0" y="27"/>
                    <a:pt x="0" y="60"/>
                  </a:cubicBezTo>
                  <a:cubicBezTo>
                    <a:pt x="0" y="98"/>
                    <a:pt x="31" y="157"/>
                    <a:pt x="107" y="157"/>
                  </a:cubicBezTo>
                  <a:cubicBezTo>
                    <a:pt x="185" y="157"/>
                    <a:pt x="208" y="95"/>
                    <a:pt x="208" y="60"/>
                  </a:cubicBezTo>
                  <a:cubicBezTo>
                    <a:pt x="208" y="27"/>
                    <a:pt x="180" y="0"/>
                    <a:pt x="146"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61" name="Freeform 51"/>
            <p:cNvSpPr>
              <a:spLocks/>
            </p:cNvSpPr>
            <p:nvPr/>
          </p:nvSpPr>
          <p:spPr bwMode="auto">
            <a:xfrm>
              <a:off x="8709025" y="3605213"/>
              <a:ext cx="123825" cy="157163"/>
            </a:xfrm>
            <a:custGeom>
              <a:avLst/>
              <a:gdLst>
                <a:gd name="T0" fmla="*/ 12 w 57"/>
                <a:gd name="T1" fmla="*/ 72 h 72"/>
                <a:gd name="T2" fmla="*/ 27 w 57"/>
                <a:gd name="T3" fmla="*/ 0 h 72"/>
                <a:gd name="T4" fmla="*/ 57 w 57"/>
                <a:gd name="T5" fmla="*/ 6 h 72"/>
                <a:gd name="T6" fmla="*/ 12 w 57"/>
                <a:gd name="T7" fmla="*/ 72 h 72"/>
              </a:gdLst>
              <a:ahLst/>
              <a:cxnLst>
                <a:cxn ang="0">
                  <a:pos x="T0" y="T1"/>
                </a:cxn>
                <a:cxn ang="0">
                  <a:pos x="T2" y="T3"/>
                </a:cxn>
                <a:cxn ang="0">
                  <a:pos x="T4" y="T5"/>
                </a:cxn>
                <a:cxn ang="0">
                  <a:pos x="T6" y="T7"/>
                </a:cxn>
              </a:cxnLst>
              <a:rect l="0" t="0" r="r" b="b"/>
              <a:pathLst>
                <a:path w="57" h="72">
                  <a:moveTo>
                    <a:pt x="12" y="72"/>
                  </a:moveTo>
                  <a:cubicBezTo>
                    <a:pt x="0" y="48"/>
                    <a:pt x="7" y="20"/>
                    <a:pt x="27" y="0"/>
                  </a:cubicBezTo>
                  <a:cubicBezTo>
                    <a:pt x="57" y="6"/>
                    <a:pt x="57" y="6"/>
                    <a:pt x="57" y="6"/>
                  </a:cubicBezTo>
                  <a:cubicBezTo>
                    <a:pt x="29" y="21"/>
                    <a:pt x="12" y="37"/>
                    <a:pt x="12" y="7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grpSp>
      <p:sp>
        <p:nvSpPr>
          <p:cNvPr id="62" name="Freeform 52"/>
          <p:cNvSpPr>
            <a:spLocks/>
          </p:cNvSpPr>
          <p:nvPr/>
        </p:nvSpPr>
        <p:spPr bwMode="auto">
          <a:xfrm>
            <a:off x="5689947" y="876284"/>
            <a:ext cx="509455" cy="414230"/>
          </a:xfrm>
          <a:custGeom>
            <a:avLst/>
            <a:gdLst>
              <a:gd name="T0" fmla="*/ 312 w 312"/>
              <a:gd name="T1" fmla="*/ 86 h 253"/>
              <a:gd name="T2" fmla="*/ 305 w 312"/>
              <a:gd name="T3" fmla="*/ 75 h 253"/>
              <a:gd name="T4" fmla="*/ 79 w 312"/>
              <a:gd name="T5" fmla="*/ 226 h 253"/>
              <a:gd name="T6" fmla="*/ 28 w 312"/>
              <a:gd name="T7" fmla="*/ 214 h 253"/>
              <a:gd name="T8" fmla="*/ 35 w 312"/>
              <a:gd name="T9" fmla="*/ 162 h 253"/>
              <a:gd name="T10" fmla="*/ 262 w 312"/>
              <a:gd name="T11" fmla="*/ 11 h 253"/>
              <a:gd name="T12" fmla="*/ 254 w 312"/>
              <a:gd name="T13" fmla="*/ 0 h 253"/>
              <a:gd name="T14" fmla="*/ 26 w 312"/>
              <a:gd name="T15" fmla="*/ 153 h 253"/>
              <a:gd name="T16" fmla="*/ 15 w 312"/>
              <a:gd name="T17" fmla="*/ 222 h 253"/>
              <a:gd name="T18" fmla="*/ 83 w 312"/>
              <a:gd name="T19" fmla="*/ 239 h 253"/>
              <a:gd name="T20" fmla="*/ 312 w 312"/>
              <a:gd name="T21" fmla="*/ 8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2" h="253">
                <a:moveTo>
                  <a:pt x="312" y="86"/>
                </a:moveTo>
                <a:cubicBezTo>
                  <a:pt x="305" y="75"/>
                  <a:pt x="305" y="75"/>
                  <a:pt x="305" y="75"/>
                </a:cubicBezTo>
                <a:cubicBezTo>
                  <a:pt x="79" y="226"/>
                  <a:pt x="79" y="226"/>
                  <a:pt x="79" y="226"/>
                </a:cubicBezTo>
                <a:cubicBezTo>
                  <a:pt x="63" y="237"/>
                  <a:pt x="40" y="231"/>
                  <a:pt x="28" y="214"/>
                </a:cubicBezTo>
                <a:cubicBezTo>
                  <a:pt x="16" y="196"/>
                  <a:pt x="19" y="173"/>
                  <a:pt x="35" y="162"/>
                </a:cubicBezTo>
                <a:cubicBezTo>
                  <a:pt x="262" y="11"/>
                  <a:pt x="262" y="11"/>
                  <a:pt x="262" y="11"/>
                </a:cubicBezTo>
                <a:cubicBezTo>
                  <a:pt x="254" y="0"/>
                  <a:pt x="254" y="0"/>
                  <a:pt x="254" y="0"/>
                </a:cubicBezTo>
                <a:cubicBezTo>
                  <a:pt x="26" y="153"/>
                  <a:pt x="26" y="153"/>
                  <a:pt x="26" y="153"/>
                </a:cubicBezTo>
                <a:cubicBezTo>
                  <a:pt x="4" y="167"/>
                  <a:pt x="0" y="198"/>
                  <a:pt x="15" y="222"/>
                </a:cubicBezTo>
                <a:cubicBezTo>
                  <a:pt x="31" y="246"/>
                  <a:pt x="62" y="253"/>
                  <a:pt x="83" y="239"/>
                </a:cubicBezTo>
                <a:lnTo>
                  <a:pt x="312" y="86"/>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3" name="Freeform 53"/>
          <p:cNvSpPr>
            <a:spLocks/>
          </p:cNvSpPr>
          <p:nvPr/>
        </p:nvSpPr>
        <p:spPr bwMode="auto">
          <a:xfrm>
            <a:off x="6076800" y="853669"/>
            <a:ext cx="140457" cy="192831"/>
          </a:xfrm>
          <a:custGeom>
            <a:avLst/>
            <a:gdLst>
              <a:gd name="T0" fmla="*/ 80 w 86"/>
              <a:gd name="T1" fmla="*/ 115 h 118"/>
              <a:gd name="T2" fmla="*/ 68 w 86"/>
              <a:gd name="T3" fmla="*/ 113 h 118"/>
              <a:gd name="T4" fmla="*/ 3 w 86"/>
              <a:gd name="T5" fmla="*/ 16 h 118"/>
              <a:gd name="T6" fmla="*/ 6 w 86"/>
              <a:gd name="T7" fmla="*/ 3 h 118"/>
              <a:gd name="T8" fmla="*/ 19 w 86"/>
              <a:gd name="T9" fmla="*/ 6 h 118"/>
              <a:gd name="T10" fmla="*/ 83 w 86"/>
              <a:gd name="T11" fmla="*/ 102 h 118"/>
              <a:gd name="T12" fmla="*/ 80 w 86"/>
              <a:gd name="T13" fmla="*/ 115 h 118"/>
            </a:gdLst>
            <a:ahLst/>
            <a:cxnLst>
              <a:cxn ang="0">
                <a:pos x="T0" y="T1"/>
              </a:cxn>
              <a:cxn ang="0">
                <a:pos x="T2" y="T3"/>
              </a:cxn>
              <a:cxn ang="0">
                <a:pos x="T4" y="T5"/>
              </a:cxn>
              <a:cxn ang="0">
                <a:pos x="T6" y="T7"/>
              </a:cxn>
              <a:cxn ang="0">
                <a:pos x="T8" y="T9"/>
              </a:cxn>
              <a:cxn ang="0">
                <a:pos x="T10" y="T11"/>
              </a:cxn>
              <a:cxn ang="0">
                <a:pos x="T12" y="T13"/>
              </a:cxn>
            </a:cxnLst>
            <a:rect l="0" t="0" r="r" b="b"/>
            <a:pathLst>
              <a:path w="86" h="118">
                <a:moveTo>
                  <a:pt x="80" y="115"/>
                </a:moveTo>
                <a:cubicBezTo>
                  <a:pt x="76" y="118"/>
                  <a:pt x="70" y="117"/>
                  <a:pt x="68" y="113"/>
                </a:cubicBezTo>
                <a:cubicBezTo>
                  <a:pt x="3" y="16"/>
                  <a:pt x="3" y="16"/>
                  <a:pt x="3" y="16"/>
                </a:cubicBezTo>
                <a:cubicBezTo>
                  <a:pt x="0" y="12"/>
                  <a:pt x="1" y="6"/>
                  <a:pt x="6" y="3"/>
                </a:cubicBezTo>
                <a:cubicBezTo>
                  <a:pt x="10" y="0"/>
                  <a:pt x="16" y="2"/>
                  <a:pt x="19" y="6"/>
                </a:cubicBezTo>
                <a:cubicBezTo>
                  <a:pt x="83" y="102"/>
                  <a:pt x="83" y="102"/>
                  <a:pt x="83" y="102"/>
                </a:cubicBezTo>
                <a:cubicBezTo>
                  <a:pt x="86" y="107"/>
                  <a:pt x="85" y="112"/>
                  <a:pt x="80" y="115"/>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4" name="Freeform 54"/>
          <p:cNvSpPr>
            <a:spLocks/>
          </p:cNvSpPr>
          <p:nvPr/>
        </p:nvSpPr>
        <p:spPr bwMode="auto">
          <a:xfrm>
            <a:off x="5756605" y="985793"/>
            <a:ext cx="385662" cy="252347"/>
          </a:xfrm>
          <a:custGeom>
            <a:avLst/>
            <a:gdLst>
              <a:gd name="T0" fmla="*/ 236 w 236"/>
              <a:gd name="T1" fmla="*/ 13 h 154"/>
              <a:gd name="T2" fmla="*/ 227 w 236"/>
              <a:gd name="T3" fmla="*/ 0 h 154"/>
              <a:gd name="T4" fmla="*/ 25 w 236"/>
              <a:gd name="T5" fmla="*/ 135 h 154"/>
              <a:gd name="T6" fmla="*/ 0 w 236"/>
              <a:gd name="T7" fmla="*/ 136 h 154"/>
              <a:gd name="T8" fmla="*/ 1 w 236"/>
              <a:gd name="T9" fmla="*/ 138 h 154"/>
              <a:gd name="T10" fmla="*/ 36 w 236"/>
              <a:gd name="T11" fmla="*/ 146 h 154"/>
              <a:gd name="T12" fmla="*/ 236 w 236"/>
              <a:gd name="T13" fmla="*/ 13 h 154"/>
            </a:gdLst>
            <a:ahLst/>
            <a:cxnLst>
              <a:cxn ang="0">
                <a:pos x="T0" y="T1"/>
              </a:cxn>
              <a:cxn ang="0">
                <a:pos x="T2" y="T3"/>
              </a:cxn>
              <a:cxn ang="0">
                <a:pos x="T4" y="T5"/>
              </a:cxn>
              <a:cxn ang="0">
                <a:pos x="T6" y="T7"/>
              </a:cxn>
              <a:cxn ang="0">
                <a:pos x="T8" y="T9"/>
              </a:cxn>
              <a:cxn ang="0">
                <a:pos x="T10" y="T11"/>
              </a:cxn>
              <a:cxn ang="0">
                <a:pos x="T12" y="T13"/>
              </a:cxn>
            </a:cxnLst>
            <a:rect l="0" t="0" r="r" b="b"/>
            <a:pathLst>
              <a:path w="236" h="154">
                <a:moveTo>
                  <a:pt x="236" y="13"/>
                </a:moveTo>
                <a:cubicBezTo>
                  <a:pt x="227" y="0"/>
                  <a:pt x="227" y="0"/>
                  <a:pt x="227" y="0"/>
                </a:cubicBezTo>
                <a:cubicBezTo>
                  <a:pt x="25" y="135"/>
                  <a:pt x="25" y="135"/>
                  <a:pt x="25" y="135"/>
                </a:cubicBezTo>
                <a:cubicBezTo>
                  <a:pt x="17" y="140"/>
                  <a:pt x="8" y="140"/>
                  <a:pt x="0" y="136"/>
                </a:cubicBezTo>
                <a:cubicBezTo>
                  <a:pt x="0" y="137"/>
                  <a:pt x="0" y="137"/>
                  <a:pt x="1" y="138"/>
                </a:cubicBezTo>
                <a:cubicBezTo>
                  <a:pt x="9" y="150"/>
                  <a:pt x="25" y="154"/>
                  <a:pt x="36" y="146"/>
                </a:cubicBezTo>
                <a:lnTo>
                  <a:pt x="236" y="13"/>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5" name="Freeform 55"/>
          <p:cNvSpPr>
            <a:spLocks noEditPoints="1"/>
          </p:cNvSpPr>
          <p:nvPr/>
        </p:nvSpPr>
        <p:spPr bwMode="auto">
          <a:xfrm>
            <a:off x="5442362" y="1207192"/>
            <a:ext cx="222589" cy="390423"/>
          </a:xfrm>
          <a:custGeom>
            <a:avLst/>
            <a:gdLst>
              <a:gd name="T0" fmla="*/ 59 w 136"/>
              <a:gd name="T1" fmla="*/ 203 h 239"/>
              <a:gd name="T2" fmla="*/ 54 w 136"/>
              <a:gd name="T3" fmla="*/ 203 h 239"/>
              <a:gd name="T4" fmla="*/ 54 w 136"/>
              <a:gd name="T5" fmla="*/ 239 h 239"/>
              <a:gd name="T6" fmla="*/ 72 w 136"/>
              <a:gd name="T7" fmla="*/ 226 h 239"/>
              <a:gd name="T8" fmla="*/ 59 w 136"/>
              <a:gd name="T9" fmla="*/ 203 h 239"/>
              <a:gd name="T10" fmla="*/ 54 w 136"/>
              <a:gd name="T11" fmla="*/ 187 h 239"/>
              <a:gd name="T12" fmla="*/ 54 w 136"/>
              <a:gd name="T13" fmla="*/ 82 h 239"/>
              <a:gd name="T14" fmla="*/ 81 w 136"/>
              <a:gd name="T15" fmla="*/ 74 h 239"/>
              <a:gd name="T16" fmla="*/ 97 w 136"/>
              <a:gd name="T17" fmla="*/ 13 h 239"/>
              <a:gd name="T18" fmla="*/ 114 w 136"/>
              <a:gd name="T19" fmla="*/ 2 h 239"/>
              <a:gd name="T20" fmla="*/ 124 w 136"/>
              <a:gd name="T21" fmla="*/ 20 h 239"/>
              <a:gd name="T22" fmla="*/ 109 w 136"/>
              <a:gd name="T23" fmla="*/ 81 h 239"/>
              <a:gd name="T24" fmla="*/ 130 w 136"/>
              <a:gd name="T25" fmla="*/ 134 h 239"/>
              <a:gd name="T26" fmla="*/ 122 w 136"/>
              <a:gd name="T27" fmla="*/ 164 h 239"/>
              <a:gd name="T28" fmla="*/ 122 w 136"/>
              <a:gd name="T29" fmla="*/ 164 h 239"/>
              <a:gd name="T30" fmla="*/ 136 w 136"/>
              <a:gd name="T31" fmla="*/ 187 h 239"/>
              <a:gd name="T32" fmla="*/ 131 w 136"/>
              <a:gd name="T33" fmla="*/ 207 h 239"/>
              <a:gd name="T34" fmla="*/ 54 w 136"/>
              <a:gd name="T35" fmla="*/ 187 h 239"/>
              <a:gd name="T36" fmla="*/ 54 w 136"/>
              <a:gd name="T37" fmla="*/ 203 h 239"/>
              <a:gd name="T38" fmla="*/ 36 w 136"/>
              <a:gd name="T39" fmla="*/ 216 h 239"/>
              <a:gd name="T40" fmla="*/ 50 w 136"/>
              <a:gd name="T41" fmla="*/ 239 h 239"/>
              <a:gd name="T42" fmla="*/ 54 w 136"/>
              <a:gd name="T43" fmla="*/ 239 h 239"/>
              <a:gd name="T44" fmla="*/ 54 w 136"/>
              <a:gd name="T45" fmla="*/ 203 h 239"/>
              <a:gd name="T46" fmla="*/ 54 w 136"/>
              <a:gd name="T47" fmla="*/ 82 h 239"/>
              <a:gd name="T48" fmla="*/ 54 w 136"/>
              <a:gd name="T49" fmla="*/ 187 h 239"/>
              <a:gd name="T50" fmla="*/ 0 w 136"/>
              <a:gd name="T51" fmla="*/ 173 h 239"/>
              <a:gd name="T52" fmla="*/ 5 w 136"/>
              <a:gd name="T53" fmla="*/ 152 h 239"/>
              <a:gd name="T54" fmla="*/ 29 w 136"/>
              <a:gd name="T55" fmla="*/ 140 h 239"/>
              <a:gd name="T56" fmla="*/ 37 w 136"/>
              <a:gd name="T57" fmla="*/ 109 h 239"/>
              <a:gd name="T58" fmla="*/ 54 w 136"/>
              <a:gd name="T59" fmla="*/ 82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6" h="239">
                <a:moveTo>
                  <a:pt x="59" y="203"/>
                </a:moveTo>
                <a:cubicBezTo>
                  <a:pt x="57" y="203"/>
                  <a:pt x="56" y="203"/>
                  <a:pt x="54" y="203"/>
                </a:cubicBezTo>
                <a:cubicBezTo>
                  <a:pt x="54" y="239"/>
                  <a:pt x="54" y="239"/>
                  <a:pt x="54" y="239"/>
                </a:cubicBezTo>
                <a:cubicBezTo>
                  <a:pt x="62" y="239"/>
                  <a:pt x="70" y="234"/>
                  <a:pt x="72" y="226"/>
                </a:cubicBezTo>
                <a:cubicBezTo>
                  <a:pt x="74" y="216"/>
                  <a:pt x="69" y="206"/>
                  <a:pt x="59" y="203"/>
                </a:cubicBezTo>
                <a:close/>
                <a:moveTo>
                  <a:pt x="54" y="187"/>
                </a:moveTo>
                <a:cubicBezTo>
                  <a:pt x="54" y="82"/>
                  <a:pt x="54" y="82"/>
                  <a:pt x="54" y="82"/>
                </a:cubicBezTo>
                <a:cubicBezTo>
                  <a:pt x="62" y="76"/>
                  <a:pt x="71" y="74"/>
                  <a:pt x="81" y="74"/>
                </a:cubicBezTo>
                <a:cubicBezTo>
                  <a:pt x="97" y="13"/>
                  <a:pt x="97" y="13"/>
                  <a:pt x="97" y="13"/>
                </a:cubicBezTo>
                <a:cubicBezTo>
                  <a:pt x="99" y="5"/>
                  <a:pt x="107" y="0"/>
                  <a:pt x="114" y="2"/>
                </a:cubicBezTo>
                <a:cubicBezTo>
                  <a:pt x="122" y="4"/>
                  <a:pt x="126" y="12"/>
                  <a:pt x="124" y="20"/>
                </a:cubicBezTo>
                <a:cubicBezTo>
                  <a:pt x="109" y="81"/>
                  <a:pt x="109" y="81"/>
                  <a:pt x="109" y="81"/>
                </a:cubicBezTo>
                <a:cubicBezTo>
                  <a:pt x="125" y="90"/>
                  <a:pt x="136" y="109"/>
                  <a:pt x="130" y="134"/>
                </a:cubicBezTo>
                <a:cubicBezTo>
                  <a:pt x="130" y="134"/>
                  <a:pt x="125" y="154"/>
                  <a:pt x="122" y="164"/>
                </a:cubicBezTo>
                <a:cubicBezTo>
                  <a:pt x="122" y="164"/>
                  <a:pt x="122" y="164"/>
                  <a:pt x="122" y="164"/>
                </a:cubicBezTo>
                <a:cubicBezTo>
                  <a:pt x="118" y="178"/>
                  <a:pt x="136" y="187"/>
                  <a:pt x="136" y="187"/>
                </a:cubicBezTo>
                <a:cubicBezTo>
                  <a:pt x="131" y="207"/>
                  <a:pt x="131" y="207"/>
                  <a:pt x="131" y="207"/>
                </a:cubicBezTo>
                <a:lnTo>
                  <a:pt x="54" y="187"/>
                </a:lnTo>
                <a:close/>
                <a:moveTo>
                  <a:pt x="54" y="203"/>
                </a:moveTo>
                <a:cubicBezTo>
                  <a:pt x="46" y="203"/>
                  <a:pt x="38" y="208"/>
                  <a:pt x="36" y="216"/>
                </a:cubicBezTo>
                <a:cubicBezTo>
                  <a:pt x="34" y="226"/>
                  <a:pt x="40" y="236"/>
                  <a:pt x="50" y="239"/>
                </a:cubicBezTo>
                <a:cubicBezTo>
                  <a:pt x="51" y="239"/>
                  <a:pt x="53" y="239"/>
                  <a:pt x="54" y="239"/>
                </a:cubicBezTo>
                <a:cubicBezTo>
                  <a:pt x="54" y="203"/>
                  <a:pt x="54" y="203"/>
                  <a:pt x="54" y="203"/>
                </a:cubicBezTo>
                <a:close/>
                <a:moveTo>
                  <a:pt x="54" y="82"/>
                </a:moveTo>
                <a:cubicBezTo>
                  <a:pt x="54" y="187"/>
                  <a:pt x="54" y="187"/>
                  <a:pt x="54" y="187"/>
                </a:cubicBezTo>
                <a:cubicBezTo>
                  <a:pt x="0" y="173"/>
                  <a:pt x="0" y="173"/>
                  <a:pt x="0" y="173"/>
                </a:cubicBezTo>
                <a:cubicBezTo>
                  <a:pt x="5" y="152"/>
                  <a:pt x="5" y="152"/>
                  <a:pt x="5" y="152"/>
                </a:cubicBezTo>
                <a:cubicBezTo>
                  <a:pt x="5" y="152"/>
                  <a:pt x="25" y="154"/>
                  <a:pt x="29" y="140"/>
                </a:cubicBezTo>
                <a:cubicBezTo>
                  <a:pt x="32" y="128"/>
                  <a:pt x="37" y="109"/>
                  <a:pt x="37" y="109"/>
                </a:cubicBezTo>
                <a:cubicBezTo>
                  <a:pt x="40" y="97"/>
                  <a:pt x="46" y="88"/>
                  <a:pt x="54" y="82"/>
                </a:cubicBez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66" name="Freeform 56"/>
          <p:cNvSpPr>
            <a:spLocks noEditPoints="1"/>
          </p:cNvSpPr>
          <p:nvPr/>
        </p:nvSpPr>
        <p:spPr bwMode="auto">
          <a:xfrm>
            <a:off x="5240008" y="2024939"/>
            <a:ext cx="416610" cy="453510"/>
          </a:xfrm>
          <a:custGeom>
            <a:avLst/>
            <a:gdLst>
              <a:gd name="T0" fmla="*/ 198 w 255"/>
              <a:gd name="T1" fmla="*/ 128 h 277"/>
              <a:gd name="T2" fmla="*/ 191 w 255"/>
              <a:gd name="T3" fmla="*/ 158 h 277"/>
              <a:gd name="T4" fmla="*/ 191 w 255"/>
              <a:gd name="T5" fmla="*/ 185 h 277"/>
              <a:gd name="T6" fmla="*/ 196 w 255"/>
              <a:gd name="T7" fmla="*/ 187 h 277"/>
              <a:gd name="T8" fmla="*/ 218 w 255"/>
              <a:gd name="T9" fmla="*/ 218 h 277"/>
              <a:gd name="T10" fmla="*/ 191 w 255"/>
              <a:gd name="T11" fmla="*/ 201 h 277"/>
              <a:gd name="T12" fmla="*/ 191 w 255"/>
              <a:gd name="T13" fmla="*/ 55 h 277"/>
              <a:gd name="T14" fmla="*/ 218 w 255"/>
              <a:gd name="T15" fmla="*/ 38 h 277"/>
              <a:gd name="T16" fmla="*/ 196 w 255"/>
              <a:gd name="T17" fmla="*/ 69 h 277"/>
              <a:gd name="T18" fmla="*/ 191 w 255"/>
              <a:gd name="T19" fmla="*/ 71 h 277"/>
              <a:gd name="T20" fmla="*/ 249 w 255"/>
              <a:gd name="T21" fmla="*/ 121 h 277"/>
              <a:gd name="T22" fmla="*/ 211 w 255"/>
              <a:gd name="T23" fmla="*/ 128 h 277"/>
              <a:gd name="T24" fmla="*/ 249 w 255"/>
              <a:gd name="T25" fmla="*/ 134 h 277"/>
              <a:gd name="T26" fmla="*/ 249 w 255"/>
              <a:gd name="T27" fmla="*/ 121 h 277"/>
              <a:gd name="T28" fmla="*/ 132 w 255"/>
              <a:gd name="T29" fmla="*/ 277 h 277"/>
              <a:gd name="T30" fmla="*/ 167 w 255"/>
              <a:gd name="T31" fmla="*/ 186 h 277"/>
              <a:gd name="T32" fmla="*/ 191 w 255"/>
              <a:gd name="T33" fmla="*/ 98 h 277"/>
              <a:gd name="T34" fmla="*/ 127 w 255"/>
              <a:gd name="T35" fmla="*/ 72 h 277"/>
              <a:gd name="T36" fmla="*/ 183 w 255"/>
              <a:gd name="T37" fmla="*/ 128 h 277"/>
              <a:gd name="T38" fmla="*/ 156 w 255"/>
              <a:gd name="T39" fmla="*/ 176 h 277"/>
              <a:gd name="T40" fmla="*/ 153 w 255"/>
              <a:gd name="T41" fmla="*/ 214 h 277"/>
              <a:gd name="T42" fmla="*/ 127 w 255"/>
              <a:gd name="T43" fmla="*/ 277 h 277"/>
              <a:gd name="T44" fmla="*/ 191 w 255"/>
              <a:gd name="T45" fmla="*/ 71 h 277"/>
              <a:gd name="T46" fmla="*/ 186 w 255"/>
              <a:gd name="T47" fmla="*/ 60 h 277"/>
              <a:gd name="T48" fmla="*/ 191 w 255"/>
              <a:gd name="T49" fmla="*/ 185 h 277"/>
              <a:gd name="T50" fmla="*/ 186 w 255"/>
              <a:gd name="T51" fmla="*/ 196 h 277"/>
              <a:gd name="T52" fmla="*/ 191 w 255"/>
              <a:gd name="T53" fmla="*/ 185 h 277"/>
              <a:gd name="T54" fmla="*/ 127 w 255"/>
              <a:gd name="T55" fmla="*/ 0 h 277"/>
              <a:gd name="T56" fmla="*/ 134 w 255"/>
              <a:gd name="T57" fmla="*/ 7 h 277"/>
              <a:gd name="T58" fmla="*/ 128 w 255"/>
              <a:gd name="T59" fmla="*/ 45 h 277"/>
              <a:gd name="T60" fmla="*/ 127 w 255"/>
              <a:gd name="T61" fmla="*/ 45 h 277"/>
              <a:gd name="T62" fmla="*/ 64 w 255"/>
              <a:gd name="T63" fmla="*/ 97 h 277"/>
              <a:gd name="T64" fmla="*/ 89 w 255"/>
              <a:gd name="T65" fmla="*/ 187 h 277"/>
              <a:gd name="T66" fmla="*/ 124 w 255"/>
              <a:gd name="T67" fmla="*/ 277 h 277"/>
              <a:gd name="T68" fmla="*/ 127 w 255"/>
              <a:gd name="T69" fmla="*/ 214 h 277"/>
              <a:gd name="T70" fmla="*/ 103 w 255"/>
              <a:gd name="T71" fmla="*/ 183 h 277"/>
              <a:gd name="T72" fmla="*/ 71 w 255"/>
              <a:gd name="T73" fmla="*/ 128 h 277"/>
              <a:gd name="T74" fmla="*/ 127 w 255"/>
              <a:gd name="T75" fmla="*/ 72 h 277"/>
              <a:gd name="T76" fmla="*/ 127 w 255"/>
              <a:gd name="T77" fmla="*/ 57 h 277"/>
              <a:gd name="T78" fmla="*/ 127 w 255"/>
              <a:gd name="T79" fmla="*/ 0 h 277"/>
              <a:gd name="T80" fmla="*/ 121 w 255"/>
              <a:gd name="T81" fmla="*/ 38 h 277"/>
              <a:gd name="T82" fmla="*/ 127 w 255"/>
              <a:gd name="T83" fmla="*/ 0 h 277"/>
              <a:gd name="T84" fmla="*/ 64 w 255"/>
              <a:gd name="T85" fmla="*/ 185 h 277"/>
              <a:gd name="T86" fmla="*/ 69 w 255"/>
              <a:gd name="T87" fmla="*/ 196 h 277"/>
              <a:gd name="T88" fmla="*/ 64 w 255"/>
              <a:gd name="T89" fmla="*/ 71 h 277"/>
              <a:gd name="T90" fmla="*/ 69 w 255"/>
              <a:gd name="T91" fmla="*/ 60 h 277"/>
              <a:gd name="T92" fmla="*/ 64 w 255"/>
              <a:gd name="T93" fmla="*/ 71 h 277"/>
              <a:gd name="T94" fmla="*/ 57 w 255"/>
              <a:gd name="T95" fmla="*/ 128 h 277"/>
              <a:gd name="T96" fmla="*/ 64 w 255"/>
              <a:gd name="T97" fmla="*/ 97 h 277"/>
              <a:gd name="T98" fmla="*/ 64 w 255"/>
              <a:gd name="T99" fmla="*/ 71 h 277"/>
              <a:gd name="T100" fmla="*/ 60 w 255"/>
              <a:gd name="T101" fmla="*/ 69 h 277"/>
              <a:gd name="T102" fmla="*/ 38 w 255"/>
              <a:gd name="T103" fmla="*/ 38 h 277"/>
              <a:gd name="T104" fmla="*/ 64 w 255"/>
              <a:gd name="T105" fmla="*/ 55 h 277"/>
              <a:gd name="T106" fmla="*/ 64 w 255"/>
              <a:gd name="T107" fmla="*/ 201 h 277"/>
              <a:gd name="T108" fmla="*/ 38 w 255"/>
              <a:gd name="T109" fmla="*/ 218 h 277"/>
              <a:gd name="T110" fmla="*/ 60 w 255"/>
              <a:gd name="T111" fmla="*/ 187 h 277"/>
              <a:gd name="T112" fmla="*/ 64 w 255"/>
              <a:gd name="T113" fmla="*/ 185 h 277"/>
              <a:gd name="T114" fmla="*/ 45 w 255"/>
              <a:gd name="T115" fmla="*/ 128 h 277"/>
              <a:gd name="T116" fmla="*/ 7 w 255"/>
              <a:gd name="T117" fmla="*/ 121 h 277"/>
              <a:gd name="T118" fmla="*/ 7 w 255"/>
              <a:gd name="T119" fmla="*/ 134 h 277"/>
              <a:gd name="T120" fmla="*/ 45 w 255"/>
              <a:gd name="T121" fmla="*/ 128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5" h="277">
                <a:moveTo>
                  <a:pt x="191" y="158"/>
                </a:moveTo>
                <a:cubicBezTo>
                  <a:pt x="195" y="149"/>
                  <a:pt x="198" y="139"/>
                  <a:pt x="198" y="128"/>
                </a:cubicBezTo>
                <a:cubicBezTo>
                  <a:pt x="198" y="117"/>
                  <a:pt x="195" y="107"/>
                  <a:pt x="191" y="98"/>
                </a:cubicBezTo>
                <a:cubicBezTo>
                  <a:pt x="191" y="158"/>
                  <a:pt x="191" y="158"/>
                  <a:pt x="191" y="158"/>
                </a:cubicBezTo>
                <a:close/>
                <a:moveTo>
                  <a:pt x="191" y="201"/>
                </a:moveTo>
                <a:cubicBezTo>
                  <a:pt x="191" y="185"/>
                  <a:pt x="191" y="185"/>
                  <a:pt x="191" y="185"/>
                </a:cubicBezTo>
                <a:cubicBezTo>
                  <a:pt x="193" y="185"/>
                  <a:pt x="194" y="185"/>
                  <a:pt x="196" y="187"/>
                </a:cubicBezTo>
                <a:cubicBezTo>
                  <a:pt x="196" y="187"/>
                  <a:pt x="196" y="187"/>
                  <a:pt x="196" y="187"/>
                </a:cubicBezTo>
                <a:cubicBezTo>
                  <a:pt x="218" y="209"/>
                  <a:pt x="218" y="209"/>
                  <a:pt x="218" y="209"/>
                </a:cubicBezTo>
                <a:cubicBezTo>
                  <a:pt x="220" y="211"/>
                  <a:pt x="220" y="216"/>
                  <a:pt x="218" y="218"/>
                </a:cubicBezTo>
                <a:cubicBezTo>
                  <a:pt x="215" y="221"/>
                  <a:pt x="211" y="221"/>
                  <a:pt x="209" y="218"/>
                </a:cubicBezTo>
                <a:cubicBezTo>
                  <a:pt x="191" y="201"/>
                  <a:pt x="191" y="201"/>
                  <a:pt x="191" y="201"/>
                </a:cubicBezTo>
                <a:close/>
                <a:moveTo>
                  <a:pt x="191" y="71"/>
                </a:moveTo>
                <a:cubicBezTo>
                  <a:pt x="191" y="55"/>
                  <a:pt x="191" y="55"/>
                  <a:pt x="191" y="55"/>
                </a:cubicBezTo>
                <a:cubicBezTo>
                  <a:pt x="209" y="38"/>
                  <a:pt x="209" y="38"/>
                  <a:pt x="209" y="38"/>
                </a:cubicBezTo>
                <a:cubicBezTo>
                  <a:pt x="211" y="35"/>
                  <a:pt x="215" y="35"/>
                  <a:pt x="218" y="38"/>
                </a:cubicBezTo>
                <a:cubicBezTo>
                  <a:pt x="220" y="40"/>
                  <a:pt x="220" y="44"/>
                  <a:pt x="218" y="47"/>
                </a:cubicBezTo>
                <a:cubicBezTo>
                  <a:pt x="196" y="69"/>
                  <a:pt x="196" y="69"/>
                  <a:pt x="196" y="69"/>
                </a:cubicBezTo>
                <a:cubicBezTo>
                  <a:pt x="196" y="69"/>
                  <a:pt x="196" y="69"/>
                  <a:pt x="196" y="69"/>
                </a:cubicBezTo>
                <a:cubicBezTo>
                  <a:pt x="194" y="71"/>
                  <a:pt x="193" y="71"/>
                  <a:pt x="191" y="71"/>
                </a:cubicBezTo>
                <a:close/>
                <a:moveTo>
                  <a:pt x="249" y="121"/>
                </a:moveTo>
                <a:cubicBezTo>
                  <a:pt x="249" y="121"/>
                  <a:pt x="249" y="121"/>
                  <a:pt x="249" y="121"/>
                </a:cubicBezTo>
                <a:cubicBezTo>
                  <a:pt x="217" y="121"/>
                  <a:pt x="217" y="121"/>
                  <a:pt x="217" y="121"/>
                </a:cubicBezTo>
                <a:cubicBezTo>
                  <a:pt x="214" y="121"/>
                  <a:pt x="211" y="124"/>
                  <a:pt x="211" y="128"/>
                </a:cubicBezTo>
                <a:cubicBezTo>
                  <a:pt x="211" y="132"/>
                  <a:pt x="214" y="134"/>
                  <a:pt x="217" y="134"/>
                </a:cubicBezTo>
                <a:cubicBezTo>
                  <a:pt x="249" y="134"/>
                  <a:pt x="249" y="134"/>
                  <a:pt x="249" y="134"/>
                </a:cubicBezTo>
                <a:cubicBezTo>
                  <a:pt x="252" y="134"/>
                  <a:pt x="255" y="132"/>
                  <a:pt x="255" y="128"/>
                </a:cubicBezTo>
                <a:cubicBezTo>
                  <a:pt x="255" y="124"/>
                  <a:pt x="252" y="121"/>
                  <a:pt x="249" y="121"/>
                </a:cubicBezTo>
                <a:close/>
                <a:moveTo>
                  <a:pt x="127" y="277"/>
                </a:moveTo>
                <a:cubicBezTo>
                  <a:pt x="132" y="277"/>
                  <a:pt x="132" y="277"/>
                  <a:pt x="132" y="277"/>
                </a:cubicBezTo>
                <a:cubicBezTo>
                  <a:pt x="151" y="277"/>
                  <a:pt x="167" y="262"/>
                  <a:pt x="167" y="242"/>
                </a:cubicBezTo>
                <a:cubicBezTo>
                  <a:pt x="167" y="186"/>
                  <a:pt x="167" y="186"/>
                  <a:pt x="167" y="186"/>
                </a:cubicBezTo>
                <a:cubicBezTo>
                  <a:pt x="177" y="179"/>
                  <a:pt x="186" y="169"/>
                  <a:pt x="191" y="158"/>
                </a:cubicBezTo>
                <a:cubicBezTo>
                  <a:pt x="191" y="98"/>
                  <a:pt x="191" y="98"/>
                  <a:pt x="191" y="98"/>
                </a:cubicBezTo>
                <a:cubicBezTo>
                  <a:pt x="180" y="74"/>
                  <a:pt x="156" y="57"/>
                  <a:pt x="127" y="57"/>
                </a:cubicBezTo>
                <a:cubicBezTo>
                  <a:pt x="127" y="72"/>
                  <a:pt x="127" y="72"/>
                  <a:pt x="127" y="72"/>
                </a:cubicBezTo>
                <a:cubicBezTo>
                  <a:pt x="143" y="72"/>
                  <a:pt x="157" y="78"/>
                  <a:pt x="167" y="88"/>
                </a:cubicBezTo>
                <a:cubicBezTo>
                  <a:pt x="177" y="98"/>
                  <a:pt x="183" y="112"/>
                  <a:pt x="183" y="128"/>
                </a:cubicBezTo>
                <a:cubicBezTo>
                  <a:pt x="183" y="148"/>
                  <a:pt x="172" y="166"/>
                  <a:pt x="156" y="176"/>
                </a:cubicBezTo>
                <a:cubicBezTo>
                  <a:pt x="156" y="176"/>
                  <a:pt x="156" y="176"/>
                  <a:pt x="156" y="176"/>
                </a:cubicBezTo>
                <a:cubicBezTo>
                  <a:pt x="154" y="177"/>
                  <a:pt x="153" y="180"/>
                  <a:pt x="153" y="182"/>
                </a:cubicBezTo>
                <a:cubicBezTo>
                  <a:pt x="153" y="214"/>
                  <a:pt x="153" y="214"/>
                  <a:pt x="153" y="214"/>
                </a:cubicBezTo>
                <a:cubicBezTo>
                  <a:pt x="127" y="214"/>
                  <a:pt x="127" y="214"/>
                  <a:pt x="127" y="214"/>
                </a:cubicBezTo>
                <a:cubicBezTo>
                  <a:pt x="127" y="277"/>
                  <a:pt x="127" y="277"/>
                  <a:pt x="127" y="277"/>
                </a:cubicBezTo>
                <a:close/>
                <a:moveTo>
                  <a:pt x="191" y="55"/>
                </a:moveTo>
                <a:cubicBezTo>
                  <a:pt x="191" y="71"/>
                  <a:pt x="191" y="71"/>
                  <a:pt x="191" y="71"/>
                </a:cubicBezTo>
                <a:cubicBezTo>
                  <a:pt x="189" y="71"/>
                  <a:pt x="188" y="71"/>
                  <a:pt x="186" y="69"/>
                </a:cubicBezTo>
                <a:cubicBezTo>
                  <a:pt x="184" y="67"/>
                  <a:pt x="184" y="63"/>
                  <a:pt x="186" y="60"/>
                </a:cubicBezTo>
                <a:cubicBezTo>
                  <a:pt x="191" y="55"/>
                  <a:pt x="191" y="55"/>
                  <a:pt x="191" y="55"/>
                </a:cubicBezTo>
                <a:close/>
                <a:moveTo>
                  <a:pt x="191" y="185"/>
                </a:moveTo>
                <a:cubicBezTo>
                  <a:pt x="191" y="201"/>
                  <a:pt x="191" y="201"/>
                  <a:pt x="191" y="201"/>
                </a:cubicBezTo>
                <a:cubicBezTo>
                  <a:pt x="186" y="196"/>
                  <a:pt x="186" y="196"/>
                  <a:pt x="186" y="196"/>
                </a:cubicBezTo>
                <a:cubicBezTo>
                  <a:pt x="184" y="193"/>
                  <a:pt x="184" y="189"/>
                  <a:pt x="186" y="187"/>
                </a:cubicBezTo>
                <a:cubicBezTo>
                  <a:pt x="188" y="185"/>
                  <a:pt x="189" y="185"/>
                  <a:pt x="191" y="185"/>
                </a:cubicBezTo>
                <a:close/>
                <a:moveTo>
                  <a:pt x="127" y="45"/>
                </a:moveTo>
                <a:cubicBezTo>
                  <a:pt x="127" y="0"/>
                  <a:pt x="127" y="0"/>
                  <a:pt x="127" y="0"/>
                </a:cubicBezTo>
                <a:cubicBezTo>
                  <a:pt x="127" y="0"/>
                  <a:pt x="128" y="0"/>
                  <a:pt x="128" y="0"/>
                </a:cubicBezTo>
                <a:cubicBezTo>
                  <a:pt x="131" y="0"/>
                  <a:pt x="134" y="3"/>
                  <a:pt x="134" y="7"/>
                </a:cubicBezTo>
                <a:cubicBezTo>
                  <a:pt x="134" y="38"/>
                  <a:pt x="134" y="38"/>
                  <a:pt x="134" y="38"/>
                </a:cubicBezTo>
                <a:cubicBezTo>
                  <a:pt x="134" y="42"/>
                  <a:pt x="131" y="45"/>
                  <a:pt x="128" y="45"/>
                </a:cubicBezTo>
                <a:cubicBezTo>
                  <a:pt x="128" y="45"/>
                  <a:pt x="128" y="45"/>
                  <a:pt x="128" y="45"/>
                </a:cubicBezTo>
                <a:cubicBezTo>
                  <a:pt x="128" y="45"/>
                  <a:pt x="127" y="45"/>
                  <a:pt x="127" y="45"/>
                </a:cubicBezTo>
                <a:close/>
                <a:moveTo>
                  <a:pt x="127" y="57"/>
                </a:moveTo>
                <a:cubicBezTo>
                  <a:pt x="99" y="57"/>
                  <a:pt x="75" y="74"/>
                  <a:pt x="64" y="97"/>
                </a:cubicBezTo>
                <a:cubicBezTo>
                  <a:pt x="64" y="159"/>
                  <a:pt x="64" y="159"/>
                  <a:pt x="64" y="159"/>
                </a:cubicBezTo>
                <a:cubicBezTo>
                  <a:pt x="70" y="170"/>
                  <a:pt x="78" y="180"/>
                  <a:pt x="89" y="187"/>
                </a:cubicBezTo>
                <a:cubicBezTo>
                  <a:pt x="89" y="242"/>
                  <a:pt x="89" y="242"/>
                  <a:pt x="89" y="242"/>
                </a:cubicBezTo>
                <a:cubicBezTo>
                  <a:pt x="89" y="262"/>
                  <a:pt x="104" y="277"/>
                  <a:pt x="124" y="277"/>
                </a:cubicBezTo>
                <a:cubicBezTo>
                  <a:pt x="127" y="277"/>
                  <a:pt x="127" y="277"/>
                  <a:pt x="127" y="277"/>
                </a:cubicBezTo>
                <a:cubicBezTo>
                  <a:pt x="127" y="214"/>
                  <a:pt x="127" y="214"/>
                  <a:pt x="127" y="214"/>
                </a:cubicBezTo>
                <a:cubicBezTo>
                  <a:pt x="103" y="214"/>
                  <a:pt x="103" y="214"/>
                  <a:pt x="103" y="214"/>
                </a:cubicBezTo>
                <a:cubicBezTo>
                  <a:pt x="103" y="183"/>
                  <a:pt x="103" y="183"/>
                  <a:pt x="103" y="183"/>
                </a:cubicBezTo>
                <a:cubicBezTo>
                  <a:pt x="103" y="180"/>
                  <a:pt x="102" y="178"/>
                  <a:pt x="100" y="176"/>
                </a:cubicBezTo>
                <a:cubicBezTo>
                  <a:pt x="83" y="167"/>
                  <a:pt x="71" y="149"/>
                  <a:pt x="71" y="128"/>
                </a:cubicBezTo>
                <a:cubicBezTo>
                  <a:pt x="71" y="112"/>
                  <a:pt x="78" y="98"/>
                  <a:pt x="88" y="88"/>
                </a:cubicBezTo>
                <a:cubicBezTo>
                  <a:pt x="98" y="78"/>
                  <a:pt x="112" y="72"/>
                  <a:pt x="127" y="72"/>
                </a:cubicBezTo>
                <a:cubicBezTo>
                  <a:pt x="127" y="72"/>
                  <a:pt x="127" y="72"/>
                  <a:pt x="127" y="72"/>
                </a:cubicBezTo>
                <a:cubicBezTo>
                  <a:pt x="127" y="57"/>
                  <a:pt x="127" y="57"/>
                  <a:pt x="127" y="57"/>
                </a:cubicBezTo>
                <a:cubicBezTo>
                  <a:pt x="127" y="57"/>
                  <a:pt x="127" y="57"/>
                  <a:pt x="127" y="57"/>
                </a:cubicBezTo>
                <a:close/>
                <a:moveTo>
                  <a:pt x="127" y="0"/>
                </a:moveTo>
                <a:cubicBezTo>
                  <a:pt x="127" y="45"/>
                  <a:pt x="127" y="45"/>
                  <a:pt x="127" y="45"/>
                </a:cubicBezTo>
                <a:cubicBezTo>
                  <a:pt x="124" y="45"/>
                  <a:pt x="121" y="42"/>
                  <a:pt x="121" y="38"/>
                </a:cubicBezTo>
                <a:cubicBezTo>
                  <a:pt x="121" y="7"/>
                  <a:pt x="121" y="7"/>
                  <a:pt x="121" y="7"/>
                </a:cubicBezTo>
                <a:cubicBezTo>
                  <a:pt x="121" y="4"/>
                  <a:pt x="124" y="1"/>
                  <a:pt x="127" y="0"/>
                </a:cubicBezTo>
                <a:close/>
                <a:moveTo>
                  <a:pt x="64" y="201"/>
                </a:moveTo>
                <a:cubicBezTo>
                  <a:pt x="64" y="185"/>
                  <a:pt x="64" y="185"/>
                  <a:pt x="64" y="185"/>
                </a:cubicBezTo>
                <a:cubicBezTo>
                  <a:pt x="66" y="185"/>
                  <a:pt x="68" y="185"/>
                  <a:pt x="69" y="187"/>
                </a:cubicBezTo>
                <a:cubicBezTo>
                  <a:pt x="72" y="189"/>
                  <a:pt x="72" y="193"/>
                  <a:pt x="69" y="196"/>
                </a:cubicBezTo>
                <a:cubicBezTo>
                  <a:pt x="64" y="201"/>
                  <a:pt x="64" y="201"/>
                  <a:pt x="64" y="201"/>
                </a:cubicBezTo>
                <a:close/>
                <a:moveTo>
                  <a:pt x="64" y="71"/>
                </a:moveTo>
                <a:cubicBezTo>
                  <a:pt x="64" y="55"/>
                  <a:pt x="64" y="55"/>
                  <a:pt x="64" y="55"/>
                </a:cubicBezTo>
                <a:cubicBezTo>
                  <a:pt x="69" y="60"/>
                  <a:pt x="69" y="60"/>
                  <a:pt x="69" y="60"/>
                </a:cubicBezTo>
                <a:cubicBezTo>
                  <a:pt x="72" y="63"/>
                  <a:pt x="72" y="67"/>
                  <a:pt x="69" y="69"/>
                </a:cubicBezTo>
                <a:cubicBezTo>
                  <a:pt x="68" y="71"/>
                  <a:pt x="66" y="71"/>
                  <a:pt x="64" y="71"/>
                </a:cubicBezTo>
                <a:close/>
                <a:moveTo>
                  <a:pt x="64" y="97"/>
                </a:moveTo>
                <a:cubicBezTo>
                  <a:pt x="59" y="106"/>
                  <a:pt x="57" y="117"/>
                  <a:pt x="57" y="128"/>
                </a:cubicBezTo>
                <a:cubicBezTo>
                  <a:pt x="57" y="139"/>
                  <a:pt x="59" y="149"/>
                  <a:pt x="64" y="159"/>
                </a:cubicBezTo>
                <a:cubicBezTo>
                  <a:pt x="64" y="97"/>
                  <a:pt x="64" y="97"/>
                  <a:pt x="64" y="97"/>
                </a:cubicBezTo>
                <a:close/>
                <a:moveTo>
                  <a:pt x="64" y="55"/>
                </a:moveTo>
                <a:cubicBezTo>
                  <a:pt x="64" y="71"/>
                  <a:pt x="64" y="71"/>
                  <a:pt x="64" y="71"/>
                </a:cubicBezTo>
                <a:cubicBezTo>
                  <a:pt x="62" y="71"/>
                  <a:pt x="61" y="70"/>
                  <a:pt x="60" y="69"/>
                </a:cubicBezTo>
                <a:cubicBezTo>
                  <a:pt x="60" y="69"/>
                  <a:pt x="60" y="69"/>
                  <a:pt x="60" y="69"/>
                </a:cubicBezTo>
                <a:cubicBezTo>
                  <a:pt x="38" y="47"/>
                  <a:pt x="38" y="47"/>
                  <a:pt x="38" y="47"/>
                </a:cubicBezTo>
                <a:cubicBezTo>
                  <a:pt x="35" y="44"/>
                  <a:pt x="35" y="40"/>
                  <a:pt x="38" y="38"/>
                </a:cubicBezTo>
                <a:cubicBezTo>
                  <a:pt x="40" y="35"/>
                  <a:pt x="44" y="35"/>
                  <a:pt x="47" y="38"/>
                </a:cubicBezTo>
                <a:cubicBezTo>
                  <a:pt x="64" y="55"/>
                  <a:pt x="64" y="55"/>
                  <a:pt x="64" y="55"/>
                </a:cubicBezTo>
                <a:close/>
                <a:moveTo>
                  <a:pt x="64" y="185"/>
                </a:moveTo>
                <a:cubicBezTo>
                  <a:pt x="64" y="201"/>
                  <a:pt x="64" y="201"/>
                  <a:pt x="64" y="201"/>
                </a:cubicBezTo>
                <a:cubicBezTo>
                  <a:pt x="47" y="218"/>
                  <a:pt x="47" y="218"/>
                  <a:pt x="47" y="218"/>
                </a:cubicBezTo>
                <a:cubicBezTo>
                  <a:pt x="44" y="221"/>
                  <a:pt x="40" y="221"/>
                  <a:pt x="38" y="218"/>
                </a:cubicBezTo>
                <a:cubicBezTo>
                  <a:pt x="35" y="216"/>
                  <a:pt x="35" y="211"/>
                  <a:pt x="38" y="209"/>
                </a:cubicBezTo>
                <a:cubicBezTo>
                  <a:pt x="60" y="187"/>
                  <a:pt x="60" y="187"/>
                  <a:pt x="60" y="187"/>
                </a:cubicBezTo>
                <a:cubicBezTo>
                  <a:pt x="60" y="187"/>
                  <a:pt x="60" y="187"/>
                  <a:pt x="60" y="187"/>
                </a:cubicBezTo>
                <a:cubicBezTo>
                  <a:pt x="61" y="185"/>
                  <a:pt x="62" y="185"/>
                  <a:pt x="64" y="185"/>
                </a:cubicBezTo>
                <a:close/>
                <a:moveTo>
                  <a:pt x="45" y="128"/>
                </a:moveTo>
                <a:cubicBezTo>
                  <a:pt x="45" y="128"/>
                  <a:pt x="45" y="128"/>
                  <a:pt x="45" y="128"/>
                </a:cubicBezTo>
                <a:cubicBezTo>
                  <a:pt x="45" y="124"/>
                  <a:pt x="42" y="121"/>
                  <a:pt x="38" y="121"/>
                </a:cubicBezTo>
                <a:cubicBezTo>
                  <a:pt x="7" y="121"/>
                  <a:pt x="7" y="121"/>
                  <a:pt x="7" y="121"/>
                </a:cubicBezTo>
                <a:cubicBezTo>
                  <a:pt x="3" y="121"/>
                  <a:pt x="0" y="124"/>
                  <a:pt x="0" y="128"/>
                </a:cubicBezTo>
                <a:cubicBezTo>
                  <a:pt x="0" y="132"/>
                  <a:pt x="3" y="134"/>
                  <a:pt x="7" y="134"/>
                </a:cubicBezTo>
                <a:cubicBezTo>
                  <a:pt x="38" y="134"/>
                  <a:pt x="38" y="134"/>
                  <a:pt x="38" y="134"/>
                </a:cubicBezTo>
                <a:cubicBezTo>
                  <a:pt x="42" y="134"/>
                  <a:pt x="45" y="132"/>
                  <a:pt x="45" y="128"/>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7" name="Freeform 57"/>
          <p:cNvSpPr>
            <a:spLocks noEditPoints="1"/>
          </p:cNvSpPr>
          <p:nvPr/>
        </p:nvSpPr>
        <p:spPr bwMode="auto">
          <a:xfrm>
            <a:off x="6776705" y="852478"/>
            <a:ext cx="396375" cy="389233"/>
          </a:xfrm>
          <a:custGeom>
            <a:avLst/>
            <a:gdLst>
              <a:gd name="T0" fmla="*/ 231 w 243"/>
              <a:gd name="T1" fmla="*/ 92 h 238"/>
              <a:gd name="T2" fmla="*/ 214 w 243"/>
              <a:gd name="T3" fmla="*/ 83 h 238"/>
              <a:gd name="T4" fmla="*/ 206 w 243"/>
              <a:gd name="T5" fmla="*/ 71 h 238"/>
              <a:gd name="T6" fmla="*/ 192 w 243"/>
              <a:gd name="T7" fmla="*/ 82 h 238"/>
              <a:gd name="T8" fmla="*/ 194 w 243"/>
              <a:gd name="T9" fmla="*/ 64 h 238"/>
              <a:gd name="T10" fmla="*/ 179 w 243"/>
              <a:gd name="T11" fmla="*/ 64 h 238"/>
              <a:gd name="T12" fmla="*/ 162 w 243"/>
              <a:gd name="T13" fmla="*/ 54 h 238"/>
              <a:gd name="T14" fmla="*/ 154 w 243"/>
              <a:gd name="T15" fmla="*/ 42 h 238"/>
              <a:gd name="T16" fmla="*/ 140 w 243"/>
              <a:gd name="T17" fmla="*/ 53 h 238"/>
              <a:gd name="T18" fmla="*/ 142 w 243"/>
              <a:gd name="T19" fmla="*/ 35 h 238"/>
              <a:gd name="T20" fmla="*/ 128 w 243"/>
              <a:gd name="T21" fmla="*/ 35 h 238"/>
              <a:gd name="T22" fmla="*/ 110 w 243"/>
              <a:gd name="T23" fmla="*/ 25 h 238"/>
              <a:gd name="T24" fmla="*/ 102 w 243"/>
              <a:gd name="T25" fmla="*/ 13 h 238"/>
              <a:gd name="T26" fmla="*/ 101 w 243"/>
              <a:gd name="T27" fmla="*/ 22 h 238"/>
              <a:gd name="T28" fmla="*/ 208 w 243"/>
              <a:gd name="T29" fmla="*/ 128 h 238"/>
              <a:gd name="T30" fmla="*/ 206 w 243"/>
              <a:gd name="T31" fmla="*/ 132 h 238"/>
              <a:gd name="T32" fmla="*/ 101 w 243"/>
              <a:gd name="T33" fmla="*/ 74 h 238"/>
              <a:gd name="T34" fmla="*/ 196 w 243"/>
              <a:gd name="T35" fmla="*/ 149 h 238"/>
              <a:gd name="T36" fmla="*/ 194 w 243"/>
              <a:gd name="T37" fmla="*/ 153 h 238"/>
              <a:gd name="T38" fmla="*/ 101 w 243"/>
              <a:gd name="T39" fmla="*/ 101 h 238"/>
              <a:gd name="T40" fmla="*/ 185 w 243"/>
              <a:gd name="T41" fmla="*/ 170 h 238"/>
              <a:gd name="T42" fmla="*/ 182 w 243"/>
              <a:gd name="T43" fmla="*/ 174 h 238"/>
              <a:gd name="T44" fmla="*/ 101 w 243"/>
              <a:gd name="T45" fmla="*/ 129 h 238"/>
              <a:gd name="T46" fmla="*/ 173 w 243"/>
              <a:gd name="T47" fmla="*/ 191 h 238"/>
              <a:gd name="T48" fmla="*/ 171 w 243"/>
              <a:gd name="T49" fmla="*/ 195 h 238"/>
              <a:gd name="T50" fmla="*/ 101 w 243"/>
              <a:gd name="T51" fmla="*/ 156 h 238"/>
              <a:gd name="T52" fmla="*/ 138 w 243"/>
              <a:gd name="T53" fmla="*/ 231 h 238"/>
              <a:gd name="T54" fmla="*/ 243 w 243"/>
              <a:gd name="T55" fmla="*/ 91 h 238"/>
              <a:gd name="T56" fmla="*/ 101 w 243"/>
              <a:gd name="T57" fmla="*/ 22 h 238"/>
              <a:gd name="T58" fmla="*/ 85 w 243"/>
              <a:gd name="T59" fmla="*/ 11 h 238"/>
              <a:gd name="T60" fmla="*/ 78 w 243"/>
              <a:gd name="T61" fmla="*/ 0 h 238"/>
              <a:gd name="T62" fmla="*/ 15 w 243"/>
              <a:gd name="T63" fmla="*/ 163 h 238"/>
              <a:gd name="T64" fmla="*/ 101 w 243"/>
              <a:gd name="T65" fmla="*/ 156 h 238"/>
              <a:gd name="T66" fmla="*/ 27 w 243"/>
              <a:gd name="T67" fmla="*/ 113 h 238"/>
              <a:gd name="T68" fmla="*/ 101 w 243"/>
              <a:gd name="T69" fmla="*/ 151 h 238"/>
              <a:gd name="T70" fmla="*/ 40 w 243"/>
              <a:gd name="T71" fmla="*/ 95 h 238"/>
              <a:gd name="T72" fmla="*/ 42 w 243"/>
              <a:gd name="T73" fmla="*/ 91 h 238"/>
              <a:gd name="T74" fmla="*/ 101 w 243"/>
              <a:gd name="T75" fmla="*/ 101 h 238"/>
              <a:gd name="T76" fmla="*/ 51 w 243"/>
              <a:gd name="T77" fmla="*/ 71 h 238"/>
              <a:gd name="T78" fmla="*/ 101 w 243"/>
              <a:gd name="T79" fmla="*/ 96 h 238"/>
              <a:gd name="T80" fmla="*/ 63 w 243"/>
              <a:gd name="T81" fmla="*/ 53 h 238"/>
              <a:gd name="T82" fmla="*/ 65 w 243"/>
              <a:gd name="T83" fmla="*/ 49 h 238"/>
              <a:gd name="T84" fmla="*/ 101 w 243"/>
              <a:gd name="T85" fmla="*/ 22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43" h="238">
                <a:moveTo>
                  <a:pt x="232" y="85"/>
                </a:moveTo>
                <a:cubicBezTo>
                  <a:pt x="233" y="87"/>
                  <a:pt x="233" y="90"/>
                  <a:pt x="231" y="92"/>
                </a:cubicBezTo>
                <a:cubicBezTo>
                  <a:pt x="229" y="97"/>
                  <a:pt x="223" y="99"/>
                  <a:pt x="218" y="96"/>
                </a:cubicBezTo>
                <a:cubicBezTo>
                  <a:pt x="213" y="94"/>
                  <a:pt x="212" y="88"/>
                  <a:pt x="214" y="83"/>
                </a:cubicBezTo>
                <a:cubicBezTo>
                  <a:pt x="216" y="81"/>
                  <a:pt x="218" y="79"/>
                  <a:pt x="220" y="78"/>
                </a:cubicBezTo>
                <a:cubicBezTo>
                  <a:pt x="206" y="71"/>
                  <a:pt x="206" y="71"/>
                  <a:pt x="206" y="71"/>
                </a:cubicBezTo>
                <a:cubicBezTo>
                  <a:pt x="207" y="73"/>
                  <a:pt x="207" y="76"/>
                  <a:pt x="205" y="78"/>
                </a:cubicBezTo>
                <a:cubicBezTo>
                  <a:pt x="203" y="83"/>
                  <a:pt x="197" y="84"/>
                  <a:pt x="192" y="82"/>
                </a:cubicBezTo>
                <a:cubicBezTo>
                  <a:pt x="188" y="79"/>
                  <a:pt x="186" y="73"/>
                  <a:pt x="188" y="69"/>
                </a:cubicBezTo>
                <a:cubicBezTo>
                  <a:pt x="190" y="66"/>
                  <a:pt x="192" y="65"/>
                  <a:pt x="194" y="64"/>
                </a:cubicBezTo>
                <a:cubicBezTo>
                  <a:pt x="180" y="56"/>
                  <a:pt x="180" y="56"/>
                  <a:pt x="180" y="56"/>
                </a:cubicBezTo>
                <a:cubicBezTo>
                  <a:pt x="181" y="59"/>
                  <a:pt x="181" y="61"/>
                  <a:pt x="179" y="64"/>
                </a:cubicBezTo>
                <a:cubicBezTo>
                  <a:pt x="177" y="68"/>
                  <a:pt x="171" y="70"/>
                  <a:pt x="166" y="67"/>
                </a:cubicBezTo>
                <a:cubicBezTo>
                  <a:pt x="161" y="65"/>
                  <a:pt x="160" y="59"/>
                  <a:pt x="162" y="54"/>
                </a:cubicBezTo>
                <a:cubicBezTo>
                  <a:pt x="164" y="52"/>
                  <a:pt x="166" y="50"/>
                  <a:pt x="168" y="50"/>
                </a:cubicBezTo>
                <a:cubicBezTo>
                  <a:pt x="154" y="42"/>
                  <a:pt x="154" y="42"/>
                  <a:pt x="154" y="42"/>
                </a:cubicBezTo>
                <a:cubicBezTo>
                  <a:pt x="155" y="44"/>
                  <a:pt x="155" y="47"/>
                  <a:pt x="153" y="49"/>
                </a:cubicBezTo>
                <a:cubicBezTo>
                  <a:pt x="151" y="54"/>
                  <a:pt x="145" y="56"/>
                  <a:pt x="140" y="53"/>
                </a:cubicBezTo>
                <a:cubicBezTo>
                  <a:pt x="136" y="50"/>
                  <a:pt x="134" y="45"/>
                  <a:pt x="136" y="40"/>
                </a:cubicBezTo>
                <a:cubicBezTo>
                  <a:pt x="138" y="37"/>
                  <a:pt x="140" y="36"/>
                  <a:pt x="142" y="35"/>
                </a:cubicBezTo>
                <a:cubicBezTo>
                  <a:pt x="128" y="28"/>
                  <a:pt x="128" y="28"/>
                  <a:pt x="128" y="28"/>
                </a:cubicBezTo>
                <a:cubicBezTo>
                  <a:pt x="129" y="30"/>
                  <a:pt x="129" y="33"/>
                  <a:pt x="128" y="35"/>
                </a:cubicBezTo>
                <a:cubicBezTo>
                  <a:pt x="125" y="40"/>
                  <a:pt x="119" y="41"/>
                  <a:pt x="114" y="39"/>
                </a:cubicBezTo>
                <a:cubicBezTo>
                  <a:pt x="110" y="36"/>
                  <a:pt x="108" y="30"/>
                  <a:pt x="110" y="25"/>
                </a:cubicBezTo>
                <a:cubicBezTo>
                  <a:pt x="112" y="23"/>
                  <a:pt x="114" y="22"/>
                  <a:pt x="116" y="21"/>
                </a:cubicBezTo>
                <a:cubicBezTo>
                  <a:pt x="102" y="13"/>
                  <a:pt x="102" y="13"/>
                  <a:pt x="102" y="13"/>
                </a:cubicBezTo>
                <a:cubicBezTo>
                  <a:pt x="103" y="16"/>
                  <a:pt x="103" y="18"/>
                  <a:pt x="102" y="21"/>
                </a:cubicBezTo>
                <a:cubicBezTo>
                  <a:pt x="101" y="21"/>
                  <a:pt x="101" y="22"/>
                  <a:pt x="101" y="22"/>
                </a:cubicBezTo>
                <a:cubicBezTo>
                  <a:pt x="101" y="69"/>
                  <a:pt x="101" y="69"/>
                  <a:pt x="101" y="69"/>
                </a:cubicBezTo>
                <a:cubicBezTo>
                  <a:pt x="208" y="128"/>
                  <a:pt x="208" y="128"/>
                  <a:pt x="208" y="128"/>
                </a:cubicBezTo>
                <a:cubicBezTo>
                  <a:pt x="209" y="129"/>
                  <a:pt x="209" y="130"/>
                  <a:pt x="209" y="131"/>
                </a:cubicBezTo>
                <a:cubicBezTo>
                  <a:pt x="208" y="132"/>
                  <a:pt x="207" y="133"/>
                  <a:pt x="206" y="132"/>
                </a:cubicBezTo>
                <a:cubicBezTo>
                  <a:pt x="206" y="132"/>
                  <a:pt x="206" y="132"/>
                  <a:pt x="206" y="132"/>
                </a:cubicBezTo>
                <a:cubicBezTo>
                  <a:pt x="101" y="74"/>
                  <a:pt x="101" y="74"/>
                  <a:pt x="101" y="74"/>
                </a:cubicBezTo>
                <a:cubicBezTo>
                  <a:pt x="101" y="96"/>
                  <a:pt x="101" y="96"/>
                  <a:pt x="101" y="96"/>
                </a:cubicBezTo>
                <a:cubicBezTo>
                  <a:pt x="196" y="149"/>
                  <a:pt x="196" y="149"/>
                  <a:pt x="196" y="149"/>
                </a:cubicBezTo>
                <a:cubicBezTo>
                  <a:pt x="197" y="150"/>
                  <a:pt x="198" y="151"/>
                  <a:pt x="197" y="152"/>
                </a:cubicBezTo>
                <a:cubicBezTo>
                  <a:pt x="197" y="153"/>
                  <a:pt x="195" y="154"/>
                  <a:pt x="194" y="153"/>
                </a:cubicBezTo>
                <a:cubicBezTo>
                  <a:pt x="194" y="153"/>
                  <a:pt x="194" y="153"/>
                  <a:pt x="194" y="153"/>
                </a:cubicBezTo>
                <a:cubicBezTo>
                  <a:pt x="101" y="101"/>
                  <a:pt x="101" y="101"/>
                  <a:pt x="101" y="101"/>
                </a:cubicBezTo>
                <a:cubicBezTo>
                  <a:pt x="101" y="124"/>
                  <a:pt x="101" y="124"/>
                  <a:pt x="101" y="124"/>
                </a:cubicBezTo>
                <a:cubicBezTo>
                  <a:pt x="185" y="170"/>
                  <a:pt x="185" y="170"/>
                  <a:pt x="185" y="170"/>
                </a:cubicBezTo>
                <a:cubicBezTo>
                  <a:pt x="186" y="171"/>
                  <a:pt x="186" y="172"/>
                  <a:pt x="186" y="173"/>
                </a:cubicBezTo>
                <a:cubicBezTo>
                  <a:pt x="185" y="174"/>
                  <a:pt x="184" y="175"/>
                  <a:pt x="182" y="174"/>
                </a:cubicBezTo>
                <a:cubicBezTo>
                  <a:pt x="182" y="174"/>
                  <a:pt x="182" y="174"/>
                  <a:pt x="182" y="174"/>
                </a:cubicBezTo>
                <a:cubicBezTo>
                  <a:pt x="101" y="129"/>
                  <a:pt x="101" y="129"/>
                  <a:pt x="101" y="129"/>
                </a:cubicBezTo>
                <a:cubicBezTo>
                  <a:pt x="101" y="151"/>
                  <a:pt x="101" y="151"/>
                  <a:pt x="101" y="151"/>
                </a:cubicBezTo>
                <a:cubicBezTo>
                  <a:pt x="173" y="191"/>
                  <a:pt x="173" y="191"/>
                  <a:pt x="173" y="191"/>
                </a:cubicBezTo>
                <a:cubicBezTo>
                  <a:pt x="174" y="192"/>
                  <a:pt x="174" y="193"/>
                  <a:pt x="174" y="194"/>
                </a:cubicBezTo>
                <a:cubicBezTo>
                  <a:pt x="173" y="196"/>
                  <a:pt x="172" y="196"/>
                  <a:pt x="171" y="195"/>
                </a:cubicBezTo>
                <a:cubicBezTo>
                  <a:pt x="171" y="195"/>
                  <a:pt x="171" y="195"/>
                  <a:pt x="171" y="195"/>
                </a:cubicBezTo>
                <a:cubicBezTo>
                  <a:pt x="101" y="156"/>
                  <a:pt x="101" y="156"/>
                  <a:pt x="101" y="156"/>
                </a:cubicBezTo>
                <a:cubicBezTo>
                  <a:pt x="101" y="210"/>
                  <a:pt x="101" y="210"/>
                  <a:pt x="101" y="210"/>
                </a:cubicBezTo>
                <a:cubicBezTo>
                  <a:pt x="138" y="231"/>
                  <a:pt x="138" y="231"/>
                  <a:pt x="138" y="231"/>
                </a:cubicBezTo>
                <a:cubicBezTo>
                  <a:pt x="150" y="238"/>
                  <a:pt x="164" y="233"/>
                  <a:pt x="171" y="222"/>
                </a:cubicBezTo>
                <a:cubicBezTo>
                  <a:pt x="243" y="91"/>
                  <a:pt x="243" y="91"/>
                  <a:pt x="243" y="91"/>
                </a:cubicBezTo>
                <a:lnTo>
                  <a:pt x="232" y="85"/>
                </a:lnTo>
                <a:close/>
                <a:moveTo>
                  <a:pt x="101" y="22"/>
                </a:moveTo>
                <a:cubicBezTo>
                  <a:pt x="98" y="26"/>
                  <a:pt x="93" y="27"/>
                  <a:pt x="88" y="24"/>
                </a:cubicBezTo>
                <a:cubicBezTo>
                  <a:pt x="84" y="22"/>
                  <a:pt x="82" y="16"/>
                  <a:pt x="85" y="11"/>
                </a:cubicBezTo>
                <a:cubicBezTo>
                  <a:pt x="86" y="9"/>
                  <a:pt x="88" y="7"/>
                  <a:pt x="90" y="6"/>
                </a:cubicBezTo>
                <a:cubicBezTo>
                  <a:pt x="78" y="0"/>
                  <a:pt x="78" y="0"/>
                  <a:pt x="78" y="0"/>
                </a:cubicBezTo>
                <a:cubicBezTo>
                  <a:pt x="6" y="130"/>
                  <a:pt x="6" y="130"/>
                  <a:pt x="6" y="130"/>
                </a:cubicBezTo>
                <a:cubicBezTo>
                  <a:pt x="0" y="142"/>
                  <a:pt x="4" y="157"/>
                  <a:pt x="15" y="163"/>
                </a:cubicBezTo>
                <a:cubicBezTo>
                  <a:pt x="101" y="210"/>
                  <a:pt x="101" y="210"/>
                  <a:pt x="101" y="210"/>
                </a:cubicBezTo>
                <a:cubicBezTo>
                  <a:pt x="101" y="156"/>
                  <a:pt x="101" y="156"/>
                  <a:pt x="101" y="156"/>
                </a:cubicBezTo>
                <a:cubicBezTo>
                  <a:pt x="28" y="116"/>
                  <a:pt x="28" y="116"/>
                  <a:pt x="28" y="116"/>
                </a:cubicBezTo>
                <a:cubicBezTo>
                  <a:pt x="27" y="116"/>
                  <a:pt x="27" y="114"/>
                  <a:pt x="27" y="113"/>
                </a:cubicBezTo>
                <a:cubicBezTo>
                  <a:pt x="28" y="112"/>
                  <a:pt x="29" y="112"/>
                  <a:pt x="30" y="112"/>
                </a:cubicBezTo>
                <a:cubicBezTo>
                  <a:pt x="101" y="151"/>
                  <a:pt x="101" y="151"/>
                  <a:pt x="101" y="151"/>
                </a:cubicBezTo>
                <a:cubicBezTo>
                  <a:pt x="101" y="129"/>
                  <a:pt x="101" y="129"/>
                  <a:pt x="101" y="129"/>
                </a:cubicBezTo>
                <a:cubicBezTo>
                  <a:pt x="40" y="95"/>
                  <a:pt x="40" y="95"/>
                  <a:pt x="40" y="95"/>
                </a:cubicBezTo>
                <a:cubicBezTo>
                  <a:pt x="39" y="95"/>
                  <a:pt x="38" y="93"/>
                  <a:pt x="39" y="92"/>
                </a:cubicBezTo>
                <a:cubicBezTo>
                  <a:pt x="40" y="91"/>
                  <a:pt x="41" y="91"/>
                  <a:pt x="42" y="91"/>
                </a:cubicBezTo>
                <a:cubicBezTo>
                  <a:pt x="101" y="124"/>
                  <a:pt x="101" y="124"/>
                  <a:pt x="101" y="124"/>
                </a:cubicBezTo>
                <a:cubicBezTo>
                  <a:pt x="101" y="101"/>
                  <a:pt x="101" y="101"/>
                  <a:pt x="101" y="101"/>
                </a:cubicBezTo>
                <a:cubicBezTo>
                  <a:pt x="51" y="74"/>
                  <a:pt x="51" y="74"/>
                  <a:pt x="51" y="74"/>
                </a:cubicBezTo>
                <a:cubicBezTo>
                  <a:pt x="50" y="74"/>
                  <a:pt x="50" y="72"/>
                  <a:pt x="51" y="71"/>
                </a:cubicBezTo>
                <a:cubicBezTo>
                  <a:pt x="51" y="70"/>
                  <a:pt x="53" y="70"/>
                  <a:pt x="54" y="70"/>
                </a:cubicBezTo>
                <a:cubicBezTo>
                  <a:pt x="101" y="96"/>
                  <a:pt x="101" y="96"/>
                  <a:pt x="101" y="96"/>
                </a:cubicBezTo>
                <a:cubicBezTo>
                  <a:pt x="101" y="74"/>
                  <a:pt x="101" y="74"/>
                  <a:pt x="101" y="74"/>
                </a:cubicBezTo>
                <a:cubicBezTo>
                  <a:pt x="63" y="53"/>
                  <a:pt x="63" y="53"/>
                  <a:pt x="63" y="53"/>
                </a:cubicBezTo>
                <a:cubicBezTo>
                  <a:pt x="62" y="53"/>
                  <a:pt x="62" y="51"/>
                  <a:pt x="62" y="50"/>
                </a:cubicBezTo>
                <a:cubicBezTo>
                  <a:pt x="63" y="49"/>
                  <a:pt x="64" y="49"/>
                  <a:pt x="65" y="49"/>
                </a:cubicBezTo>
                <a:cubicBezTo>
                  <a:pt x="101" y="69"/>
                  <a:pt x="101" y="69"/>
                  <a:pt x="101" y="69"/>
                </a:cubicBezTo>
                <a:lnTo>
                  <a:pt x="101" y="22"/>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8" name="Freeform 58"/>
          <p:cNvSpPr>
            <a:spLocks noEditPoints="1"/>
          </p:cNvSpPr>
          <p:nvPr/>
        </p:nvSpPr>
        <p:spPr bwMode="auto">
          <a:xfrm>
            <a:off x="5376514" y="2476273"/>
            <a:ext cx="385662" cy="390423"/>
          </a:xfrm>
          <a:custGeom>
            <a:avLst/>
            <a:gdLst>
              <a:gd name="T0" fmla="*/ 189 w 236"/>
              <a:gd name="T1" fmla="*/ 60 h 239"/>
              <a:gd name="T2" fmla="*/ 196 w 236"/>
              <a:gd name="T3" fmla="*/ 122 h 239"/>
              <a:gd name="T4" fmla="*/ 198 w 236"/>
              <a:gd name="T5" fmla="*/ 136 h 239"/>
              <a:gd name="T6" fmla="*/ 208 w 236"/>
              <a:gd name="T7" fmla="*/ 157 h 239"/>
              <a:gd name="T8" fmla="*/ 189 w 236"/>
              <a:gd name="T9" fmla="*/ 195 h 239"/>
              <a:gd name="T10" fmla="*/ 168 w 236"/>
              <a:gd name="T11" fmla="*/ 156 h 239"/>
              <a:gd name="T12" fmla="*/ 168 w 236"/>
              <a:gd name="T13" fmla="*/ 78 h 239"/>
              <a:gd name="T14" fmla="*/ 182 w 236"/>
              <a:gd name="T15" fmla="*/ 92 h 239"/>
              <a:gd name="T16" fmla="*/ 185 w 236"/>
              <a:gd name="T17" fmla="*/ 107 h 239"/>
              <a:gd name="T18" fmla="*/ 189 w 236"/>
              <a:gd name="T19" fmla="*/ 141 h 239"/>
              <a:gd name="T20" fmla="*/ 189 w 236"/>
              <a:gd name="T21" fmla="*/ 130 h 239"/>
              <a:gd name="T22" fmla="*/ 168 w 236"/>
              <a:gd name="T23" fmla="*/ 155 h 239"/>
              <a:gd name="T24" fmla="*/ 160 w 236"/>
              <a:gd name="T25" fmla="*/ 138 h 239"/>
              <a:gd name="T26" fmla="*/ 165 w 236"/>
              <a:gd name="T27" fmla="*/ 172 h 239"/>
              <a:gd name="T28" fmla="*/ 168 w 236"/>
              <a:gd name="T29" fmla="*/ 16 h 239"/>
              <a:gd name="T30" fmla="*/ 163 w 236"/>
              <a:gd name="T31" fmla="*/ 49 h 239"/>
              <a:gd name="T32" fmla="*/ 168 w 236"/>
              <a:gd name="T33" fmla="*/ 78 h 239"/>
              <a:gd name="T34" fmla="*/ 159 w 236"/>
              <a:gd name="T35" fmla="*/ 118 h 239"/>
              <a:gd name="T36" fmla="*/ 159 w 236"/>
              <a:gd name="T37" fmla="*/ 209 h 239"/>
              <a:gd name="T38" fmla="*/ 159 w 236"/>
              <a:gd name="T39" fmla="*/ 5 h 239"/>
              <a:gd name="T40" fmla="*/ 159 w 236"/>
              <a:gd name="T41" fmla="*/ 40 h 239"/>
              <a:gd name="T42" fmla="*/ 144 w 236"/>
              <a:gd name="T43" fmla="*/ 89 h 239"/>
              <a:gd name="T44" fmla="*/ 159 w 236"/>
              <a:gd name="T45" fmla="*/ 108 h 239"/>
              <a:gd name="T46" fmla="*/ 159 w 236"/>
              <a:gd name="T47" fmla="*/ 136 h 239"/>
              <a:gd name="T48" fmla="*/ 144 w 236"/>
              <a:gd name="T49" fmla="*/ 162 h 239"/>
              <a:gd name="T50" fmla="*/ 151 w 236"/>
              <a:gd name="T51" fmla="*/ 143 h 239"/>
              <a:gd name="T52" fmla="*/ 146 w 236"/>
              <a:gd name="T53" fmla="*/ 109 h 239"/>
              <a:gd name="T54" fmla="*/ 123 w 236"/>
              <a:gd name="T55" fmla="*/ 7 h 239"/>
              <a:gd name="T56" fmla="*/ 144 w 236"/>
              <a:gd name="T57" fmla="*/ 0 h 239"/>
              <a:gd name="T58" fmla="*/ 144 w 236"/>
              <a:gd name="T59" fmla="*/ 187 h 239"/>
              <a:gd name="T60" fmla="*/ 123 w 236"/>
              <a:gd name="T61" fmla="*/ 225 h 239"/>
              <a:gd name="T62" fmla="*/ 140 w 236"/>
              <a:gd name="T63" fmla="*/ 96 h 239"/>
              <a:gd name="T64" fmla="*/ 123 w 236"/>
              <a:gd name="T65" fmla="*/ 135 h 239"/>
              <a:gd name="T66" fmla="*/ 137 w 236"/>
              <a:gd name="T67" fmla="*/ 113 h 239"/>
              <a:gd name="T68" fmla="*/ 123 w 236"/>
              <a:gd name="T69" fmla="*/ 82 h 239"/>
              <a:gd name="T70" fmla="*/ 125 w 236"/>
              <a:gd name="T71" fmla="*/ 171 h 239"/>
              <a:gd name="T72" fmla="*/ 123 w 236"/>
              <a:gd name="T73" fmla="*/ 7 h 239"/>
              <a:gd name="T74" fmla="*/ 123 w 236"/>
              <a:gd name="T75" fmla="*/ 7 h 239"/>
              <a:gd name="T76" fmla="*/ 123 w 236"/>
              <a:gd name="T77" fmla="*/ 177 h 239"/>
              <a:gd name="T78" fmla="*/ 121 w 236"/>
              <a:gd name="T79" fmla="*/ 162 h 239"/>
              <a:gd name="T80" fmla="*/ 123 w 236"/>
              <a:gd name="T81" fmla="*/ 135 h 239"/>
              <a:gd name="T82" fmla="*/ 99 w 236"/>
              <a:gd name="T83" fmla="*/ 124 h 239"/>
              <a:gd name="T84" fmla="*/ 106 w 236"/>
              <a:gd name="T85" fmla="*/ 164 h 239"/>
              <a:gd name="T86" fmla="*/ 108 w 236"/>
              <a:gd name="T87" fmla="*/ 179 h 239"/>
              <a:gd name="T88" fmla="*/ 118 w 236"/>
              <a:gd name="T89" fmla="*/ 199 h 239"/>
              <a:gd name="T90" fmla="*/ 123 w 236"/>
              <a:gd name="T91" fmla="*/ 99 h 239"/>
              <a:gd name="T92" fmla="*/ 99 w 236"/>
              <a:gd name="T93" fmla="*/ 18 h 239"/>
              <a:gd name="T94" fmla="*/ 99 w 236"/>
              <a:gd name="T95" fmla="*/ 18 h 239"/>
              <a:gd name="T96" fmla="*/ 89 w 236"/>
              <a:gd name="T97" fmla="*/ 212 h 239"/>
              <a:gd name="T98" fmla="*/ 99 w 236"/>
              <a:gd name="T99" fmla="*/ 183 h 239"/>
              <a:gd name="T100" fmla="*/ 71 w 236"/>
              <a:gd name="T101" fmla="*/ 227 h 239"/>
              <a:gd name="T102" fmla="*/ 95 w 236"/>
              <a:gd name="T103" fmla="*/ 117 h 239"/>
              <a:gd name="T104" fmla="*/ 71 w 236"/>
              <a:gd name="T105" fmla="*/ 160 h 239"/>
              <a:gd name="T106" fmla="*/ 92 w 236"/>
              <a:gd name="T107" fmla="*/ 134 h 239"/>
              <a:gd name="T108" fmla="*/ 71 w 236"/>
              <a:gd name="T109" fmla="*/ 107 h 239"/>
              <a:gd name="T110" fmla="*/ 7 w 236"/>
              <a:gd name="T111" fmla="*/ 91 h 239"/>
              <a:gd name="T112" fmla="*/ 70 w 236"/>
              <a:gd name="T113" fmla="*/ 181 h 239"/>
              <a:gd name="T114" fmla="*/ 71 w 236"/>
              <a:gd name="T115" fmla="*/ 149 h 239"/>
              <a:gd name="T116" fmla="*/ 52 w 236"/>
              <a:gd name="T117" fmla="*/ 133 h 239"/>
              <a:gd name="T118" fmla="*/ 35 w 236"/>
              <a:gd name="T119" fmla="*/ 109 h 239"/>
              <a:gd name="T120" fmla="*/ 71 w 236"/>
              <a:gd name="T121" fmla="*/ 31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6" h="239">
                <a:moveTo>
                  <a:pt x="189" y="195"/>
                </a:moveTo>
                <a:cubicBezTo>
                  <a:pt x="216" y="182"/>
                  <a:pt x="216" y="182"/>
                  <a:pt x="216" y="182"/>
                </a:cubicBezTo>
                <a:cubicBezTo>
                  <a:pt x="230" y="176"/>
                  <a:pt x="236" y="159"/>
                  <a:pt x="229" y="146"/>
                </a:cubicBezTo>
                <a:cubicBezTo>
                  <a:pt x="189" y="60"/>
                  <a:pt x="189" y="60"/>
                  <a:pt x="189" y="60"/>
                </a:cubicBezTo>
                <a:cubicBezTo>
                  <a:pt x="189" y="107"/>
                  <a:pt x="189" y="107"/>
                  <a:pt x="189" y="107"/>
                </a:cubicBezTo>
                <a:cubicBezTo>
                  <a:pt x="190" y="108"/>
                  <a:pt x="190" y="108"/>
                  <a:pt x="190" y="109"/>
                </a:cubicBezTo>
                <a:cubicBezTo>
                  <a:pt x="196" y="122"/>
                  <a:pt x="196" y="122"/>
                  <a:pt x="196" y="122"/>
                </a:cubicBezTo>
                <a:cubicBezTo>
                  <a:pt x="196" y="122"/>
                  <a:pt x="196" y="122"/>
                  <a:pt x="196" y="122"/>
                </a:cubicBezTo>
                <a:cubicBezTo>
                  <a:pt x="197" y="124"/>
                  <a:pt x="196" y="126"/>
                  <a:pt x="194" y="127"/>
                </a:cubicBezTo>
                <a:cubicBezTo>
                  <a:pt x="189" y="130"/>
                  <a:pt x="189" y="130"/>
                  <a:pt x="189" y="130"/>
                </a:cubicBezTo>
                <a:cubicBezTo>
                  <a:pt x="189" y="141"/>
                  <a:pt x="189" y="141"/>
                  <a:pt x="189" y="141"/>
                </a:cubicBezTo>
                <a:cubicBezTo>
                  <a:pt x="198" y="136"/>
                  <a:pt x="198" y="136"/>
                  <a:pt x="198" y="136"/>
                </a:cubicBezTo>
                <a:cubicBezTo>
                  <a:pt x="201" y="135"/>
                  <a:pt x="203" y="136"/>
                  <a:pt x="204" y="138"/>
                </a:cubicBezTo>
                <a:cubicBezTo>
                  <a:pt x="210" y="151"/>
                  <a:pt x="210" y="151"/>
                  <a:pt x="210" y="151"/>
                </a:cubicBezTo>
                <a:cubicBezTo>
                  <a:pt x="210" y="151"/>
                  <a:pt x="210" y="151"/>
                  <a:pt x="210" y="151"/>
                </a:cubicBezTo>
                <a:cubicBezTo>
                  <a:pt x="211" y="153"/>
                  <a:pt x="210" y="156"/>
                  <a:pt x="208" y="157"/>
                </a:cubicBezTo>
                <a:cubicBezTo>
                  <a:pt x="189" y="166"/>
                  <a:pt x="189" y="166"/>
                  <a:pt x="189" y="166"/>
                </a:cubicBezTo>
                <a:lnTo>
                  <a:pt x="189" y="195"/>
                </a:lnTo>
                <a:close/>
                <a:moveTo>
                  <a:pt x="168" y="204"/>
                </a:moveTo>
                <a:cubicBezTo>
                  <a:pt x="189" y="195"/>
                  <a:pt x="189" y="195"/>
                  <a:pt x="189" y="195"/>
                </a:cubicBezTo>
                <a:cubicBezTo>
                  <a:pt x="189" y="166"/>
                  <a:pt x="189" y="166"/>
                  <a:pt x="189" y="166"/>
                </a:cubicBezTo>
                <a:cubicBezTo>
                  <a:pt x="180" y="170"/>
                  <a:pt x="180" y="170"/>
                  <a:pt x="180" y="170"/>
                </a:cubicBezTo>
                <a:cubicBezTo>
                  <a:pt x="178" y="171"/>
                  <a:pt x="175" y="170"/>
                  <a:pt x="174" y="168"/>
                </a:cubicBezTo>
                <a:cubicBezTo>
                  <a:pt x="168" y="156"/>
                  <a:pt x="168" y="156"/>
                  <a:pt x="168" y="156"/>
                </a:cubicBezTo>
                <a:cubicBezTo>
                  <a:pt x="168" y="204"/>
                  <a:pt x="168" y="204"/>
                  <a:pt x="168" y="204"/>
                </a:cubicBezTo>
                <a:close/>
                <a:moveTo>
                  <a:pt x="189" y="60"/>
                </a:moveTo>
                <a:cubicBezTo>
                  <a:pt x="168" y="16"/>
                  <a:pt x="168" y="16"/>
                  <a:pt x="168" y="16"/>
                </a:cubicBezTo>
                <a:cubicBezTo>
                  <a:pt x="168" y="78"/>
                  <a:pt x="168" y="78"/>
                  <a:pt x="168" y="78"/>
                </a:cubicBezTo>
                <a:cubicBezTo>
                  <a:pt x="171" y="77"/>
                  <a:pt x="171" y="77"/>
                  <a:pt x="171" y="77"/>
                </a:cubicBezTo>
                <a:cubicBezTo>
                  <a:pt x="173" y="76"/>
                  <a:pt x="175" y="77"/>
                  <a:pt x="176" y="79"/>
                </a:cubicBezTo>
                <a:cubicBezTo>
                  <a:pt x="182" y="92"/>
                  <a:pt x="182" y="92"/>
                  <a:pt x="182" y="92"/>
                </a:cubicBezTo>
                <a:cubicBezTo>
                  <a:pt x="182" y="92"/>
                  <a:pt x="182" y="92"/>
                  <a:pt x="182" y="92"/>
                </a:cubicBezTo>
                <a:cubicBezTo>
                  <a:pt x="183" y="94"/>
                  <a:pt x="182" y="97"/>
                  <a:pt x="180" y="98"/>
                </a:cubicBezTo>
                <a:cubicBezTo>
                  <a:pt x="168" y="103"/>
                  <a:pt x="168" y="103"/>
                  <a:pt x="168" y="103"/>
                </a:cubicBezTo>
                <a:cubicBezTo>
                  <a:pt x="168" y="114"/>
                  <a:pt x="168" y="114"/>
                  <a:pt x="168" y="114"/>
                </a:cubicBezTo>
                <a:cubicBezTo>
                  <a:pt x="185" y="107"/>
                  <a:pt x="185" y="107"/>
                  <a:pt x="185" y="107"/>
                </a:cubicBezTo>
                <a:cubicBezTo>
                  <a:pt x="186" y="106"/>
                  <a:pt x="188" y="106"/>
                  <a:pt x="189" y="107"/>
                </a:cubicBezTo>
                <a:cubicBezTo>
                  <a:pt x="189" y="60"/>
                  <a:pt x="189" y="60"/>
                  <a:pt x="189" y="60"/>
                </a:cubicBezTo>
                <a:close/>
                <a:moveTo>
                  <a:pt x="189" y="130"/>
                </a:moveTo>
                <a:cubicBezTo>
                  <a:pt x="189" y="141"/>
                  <a:pt x="189" y="141"/>
                  <a:pt x="189" y="141"/>
                </a:cubicBezTo>
                <a:cubicBezTo>
                  <a:pt x="170" y="150"/>
                  <a:pt x="170" y="150"/>
                  <a:pt x="170" y="150"/>
                </a:cubicBezTo>
                <a:cubicBezTo>
                  <a:pt x="169" y="150"/>
                  <a:pt x="169" y="151"/>
                  <a:pt x="168" y="151"/>
                </a:cubicBezTo>
                <a:cubicBezTo>
                  <a:pt x="168" y="139"/>
                  <a:pt x="168" y="139"/>
                  <a:pt x="168" y="139"/>
                </a:cubicBezTo>
                <a:lnTo>
                  <a:pt x="189" y="130"/>
                </a:lnTo>
                <a:close/>
                <a:moveTo>
                  <a:pt x="159" y="209"/>
                </a:moveTo>
                <a:cubicBezTo>
                  <a:pt x="168" y="204"/>
                  <a:pt x="168" y="204"/>
                  <a:pt x="168" y="204"/>
                </a:cubicBezTo>
                <a:cubicBezTo>
                  <a:pt x="168" y="156"/>
                  <a:pt x="168" y="156"/>
                  <a:pt x="168" y="156"/>
                </a:cubicBezTo>
                <a:cubicBezTo>
                  <a:pt x="168" y="155"/>
                  <a:pt x="168" y="155"/>
                  <a:pt x="168" y="155"/>
                </a:cubicBezTo>
                <a:cubicBezTo>
                  <a:pt x="168" y="154"/>
                  <a:pt x="168" y="152"/>
                  <a:pt x="168" y="151"/>
                </a:cubicBezTo>
                <a:cubicBezTo>
                  <a:pt x="168" y="139"/>
                  <a:pt x="168" y="139"/>
                  <a:pt x="168" y="139"/>
                </a:cubicBezTo>
                <a:cubicBezTo>
                  <a:pt x="166" y="141"/>
                  <a:pt x="166" y="141"/>
                  <a:pt x="166" y="141"/>
                </a:cubicBezTo>
                <a:cubicBezTo>
                  <a:pt x="164" y="142"/>
                  <a:pt x="161" y="141"/>
                  <a:pt x="160" y="138"/>
                </a:cubicBezTo>
                <a:cubicBezTo>
                  <a:pt x="159" y="136"/>
                  <a:pt x="159" y="136"/>
                  <a:pt x="159" y="136"/>
                </a:cubicBezTo>
                <a:cubicBezTo>
                  <a:pt x="159" y="160"/>
                  <a:pt x="159" y="160"/>
                  <a:pt x="159" y="160"/>
                </a:cubicBezTo>
                <a:cubicBezTo>
                  <a:pt x="165" y="172"/>
                  <a:pt x="165" y="172"/>
                  <a:pt x="165" y="172"/>
                </a:cubicBezTo>
                <a:cubicBezTo>
                  <a:pt x="165" y="172"/>
                  <a:pt x="165" y="172"/>
                  <a:pt x="165" y="172"/>
                </a:cubicBezTo>
                <a:cubicBezTo>
                  <a:pt x="166" y="175"/>
                  <a:pt x="165" y="177"/>
                  <a:pt x="163" y="178"/>
                </a:cubicBezTo>
                <a:cubicBezTo>
                  <a:pt x="159" y="180"/>
                  <a:pt x="159" y="180"/>
                  <a:pt x="159" y="180"/>
                </a:cubicBezTo>
                <a:cubicBezTo>
                  <a:pt x="159" y="209"/>
                  <a:pt x="159" y="209"/>
                  <a:pt x="159" y="209"/>
                </a:cubicBezTo>
                <a:close/>
                <a:moveTo>
                  <a:pt x="168" y="16"/>
                </a:moveTo>
                <a:cubicBezTo>
                  <a:pt x="168" y="15"/>
                  <a:pt x="168" y="15"/>
                  <a:pt x="168" y="15"/>
                </a:cubicBezTo>
                <a:cubicBezTo>
                  <a:pt x="166" y="11"/>
                  <a:pt x="163" y="7"/>
                  <a:pt x="159" y="5"/>
                </a:cubicBezTo>
                <a:cubicBezTo>
                  <a:pt x="159" y="40"/>
                  <a:pt x="159" y="40"/>
                  <a:pt x="159" y="40"/>
                </a:cubicBezTo>
                <a:cubicBezTo>
                  <a:pt x="163" y="49"/>
                  <a:pt x="163" y="49"/>
                  <a:pt x="163" y="49"/>
                </a:cubicBezTo>
                <a:cubicBezTo>
                  <a:pt x="163" y="49"/>
                  <a:pt x="163" y="49"/>
                  <a:pt x="163" y="49"/>
                </a:cubicBezTo>
                <a:cubicBezTo>
                  <a:pt x="166" y="55"/>
                  <a:pt x="164" y="61"/>
                  <a:pt x="159" y="65"/>
                </a:cubicBezTo>
                <a:cubicBezTo>
                  <a:pt x="159" y="82"/>
                  <a:pt x="159" y="82"/>
                  <a:pt x="159" y="82"/>
                </a:cubicBezTo>
                <a:cubicBezTo>
                  <a:pt x="168" y="78"/>
                  <a:pt x="168" y="78"/>
                  <a:pt x="168" y="78"/>
                </a:cubicBezTo>
                <a:cubicBezTo>
                  <a:pt x="168" y="16"/>
                  <a:pt x="168" y="16"/>
                  <a:pt x="168" y="16"/>
                </a:cubicBezTo>
                <a:close/>
                <a:moveTo>
                  <a:pt x="168" y="103"/>
                </a:moveTo>
                <a:cubicBezTo>
                  <a:pt x="168" y="114"/>
                  <a:pt x="168" y="114"/>
                  <a:pt x="168" y="114"/>
                </a:cubicBezTo>
                <a:cubicBezTo>
                  <a:pt x="159" y="118"/>
                  <a:pt x="159" y="118"/>
                  <a:pt x="159" y="118"/>
                </a:cubicBezTo>
                <a:cubicBezTo>
                  <a:pt x="159" y="108"/>
                  <a:pt x="159" y="108"/>
                  <a:pt x="159" y="108"/>
                </a:cubicBezTo>
                <a:lnTo>
                  <a:pt x="168" y="103"/>
                </a:lnTo>
                <a:close/>
                <a:moveTo>
                  <a:pt x="144" y="216"/>
                </a:moveTo>
                <a:cubicBezTo>
                  <a:pt x="159" y="209"/>
                  <a:pt x="159" y="209"/>
                  <a:pt x="159" y="209"/>
                </a:cubicBezTo>
                <a:cubicBezTo>
                  <a:pt x="159" y="180"/>
                  <a:pt x="159" y="180"/>
                  <a:pt x="159" y="180"/>
                </a:cubicBezTo>
                <a:cubicBezTo>
                  <a:pt x="144" y="187"/>
                  <a:pt x="144" y="187"/>
                  <a:pt x="144" y="187"/>
                </a:cubicBezTo>
                <a:cubicBezTo>
                  <a:pt x="144" y="216"/>
                  <a:pt x="144" y="216"/>
                  <a:pt x="144" y="216"/>
                </a:cubicBezTo>
                <a:close/>
                <a:moveTo>
                  <a:pt x="159" y="5"/>
                </a:moveTo>
                <a:cubicBezTo>
                  <a:pt x="155" y="2"/>
                  <a:pt x="149" y="0"/>
                  <a:pt x="144" y="0"/>
                </a:cubicBezTo>
                <a:cubicBezTo>
                  <a:pt x="144" y="22"/>
                  <a:pt x="144" y="22"/>
                  <a:pt x="144" y="22"/>
                </a:cubicBezTo>
                <a:cubicBezTo>
                  <a:pt x="148" y="23"/>
                  <a:pt x="152" y="25"/>
                  <a:pt x="154" y="30"/>
                </a:cubicBezTo>
                <a:cubicBezTo>
                  <a:pt x="159" y="40"/>
                  <a:pt x="159" y="40"/>
                  <a:pt x="159" y="40"/>
                </a:cubicBezTo>
                <a:cubicBezTo>
                  <a:pt x="159" y="5"/>
                  <a:pt x="159" y="5"/>
                  <a:pt x="159" y="5"/>
                </a:cubicBezTo>
                <a:close/>
                <a:moveTo>
                  <a:pt x="159" y="65"/>
                </a:moveTo>
                <a:cubicBezTo>
                  <a:pt x="159" y="82"/>
                  <a:pt x="159" y="82"/>
                  <a:pt x="159" y="82"/>
                </a:cubicBezTo>
                <a:cubicBezTo>
                  <a:pt x="144" y="89"/>
                  <a:pt x="144" y="89"/>
                  <a:pt x="144" y="89"/>
                </a:cubicBezTo>
                <a:cubicBezTo>
                  <a:pt x="144" y="72"/>
                  <a:pt x="144" y="72"/>
                  <a:pt x="144" y="72"/>
                </a:cubicBezTo>
                <a:cubicBezTo>
                  <a:pt x="157" y="66"/>
                  <a:pt x="157" y="66"/>
                  <a:pt x="157" y="66"/>
                </a:cubicBezTo>
                <a:cubicBezTo>
                  <a:pt x="158" y="66"/>
                  <a:pt x="159" y="66"/>
                  <a:pt x="159" y="65"/>
                </a:cubicBezTo>
                <a:close/>
                <a:moveTo>
                  <a:pt x="159" y="108"/>
                </a:moveTo>
                <a:cubicBezTo>
                  <a:pt x="159" y="118"/>
                  <a:pt x="159" y="118"/>
                  <a:pt x="159" y="118"/>
                </a:cubicBezTo>
                <a:cubicBezTo>
                  <a:pt x="156" y="120"/>
                  <a:pt x="156" y="120"/>
                  <a:pt x="156" y="120"/>
                </a:cubicBezTo>
                <a:cubicBezTo>
                  <a:pt x="154" y="121"/>
                  <a:pt x="153" y="123"/>
                  <a:pt x="154" y="126"/>
                </a:cubicBezTo>
                <a:cubicBezTo>
                  <a:pt x="159" y="136"/>
                  <a:pt x="159" y="136"/>
                  <a:pt x="159" y="136"/>
                </a:cubicBezTo>
                <a:cubicBezTo>
                  <a:pt x="159" y="160"/>
                  <a:pt x="159" y="160"/>
                  <a:pt x="159" y="160"/>
                </a:cubicBezTo>
                <a:cubicBezTo>
                  <a:pt x="159" y="159"/>
                  <a:pt x="159" y="159"/>
                  <a:pt x="159" y="159"/>
                </a:cubicBezTo>
                <a:cubicBezTo>
                  <a:pt x="158" y="157"/>
                  <a:pt x="155" y="156"/>
                  <a:pt x="153" y="157"/>
                </a:cubicBezTo>
                <a:cubicBezTo>
                  <a:pt x="144" y="162"/>
                  <a:pt x="144" y="162"/>
                  <a:pt x="144" y="162"/>
                </a:cubicBezTo>
                <a:cubicBezTo>
                  <a:pt x="144" y="151"/>
                  <a:pt x="144" y="151"/>
                  <a:pt x="144" y="151"/>
                </a:cubicBezTo>
                <a:cubicBezTo>
                  <a:pt x="149" y="148"/>
                  <a:pt x="149" y="148"/>
                  <a:pt x="149" y="148"/>
                </a:cubicBezTo>
                <a:cubicBezTo>
                  <a:pt x="151" y="147"/>
                  <a:pt x="152" y="145"/>
                  <a:pt x="151" y="143"/>
                </a:cubicBezTo>
                <a:cubicBezTo>
                  <a:pt x="151" y="143"/>
                  <a:pt x="151" y="143"/>
                  <a:pt x="151" y="143"/>
                </a:cubicBezTo>
                <a:cubicBezTo>
                  <a:pt x="145" y="130"/>
                  <a:pt x="145" y="130"/>
                  <a:pt x="145" y="130"/>
                </a:cubicBezTo>
                <a:cubicBezTo>
                  <a:pt x="145" y="129"/>
                  <a:pt x="144" y="129"/>
                  <a:pt x="144" y="128"/>
                </a:cubicBezTo>
                <a:cubicBezTo>
                  <a:pt x="144" y="104"/>
                  <a:pt x="144" y="104"/>
                  <a:pt x="144" y="104"/>
                </a:cubicBezTo>
                <a:cubicBezTo>
                  <a:pt x="146" y="109"/>
                  <a:pt x="146" y="109"/>
                  <a:pt x="146" y="109"/>
                </a:cubicBezTo>
                <a:cubicBezTo>
                  <a:pt x="147" y="111"/>
                  <a:pt x="150" y="112"/>
                  <a:pt x="152" y="111"/>
                </a:cubicBezTo>
                <a:lnTo>
                  <a:pt x="159" y="108"/>
                </a:lnTo>
                <a:close/>
                <a:moveTo>
                  <a:pt x="132" y="2"/>
                </a:moveTo>
                <a:cubicBezTo>
                  <a:pt x="123" y="7"/>
                  <a:pt x="123" y="7"/>
                  <a:pt x="123" y="7"/>
                </a:cubicBezTo>
                <a:cubicBezTo>
                  <a:pt x="123" y="30"/>
                  <a:pt x="123" y="30"/>
                  <a:pt x="123" y="30"/>
                </a:cubicBezTo>
                <a:cubicBezTo>
                  <a:pt x="137" y="23"/>
                  <a:pt x="137" y="23"/>
                  <a:pt x="137" y="23"/>
                </a:cubicBezTo>
                <a:cubicBezTo>
                  <a:pt x="139" y="22"/>
                  <a:pt x="142" y="22"/>
                  <a:pt x="144" y="22"/>
                </a:cubicBezTo>
                <a:cubicBezTo>
                  <a:pt x="144" y="0"/>
                  <a:pt x="144" y="0"/>
                  <a:pt x="144" y="0"/>
                </a:cubicBezTo>
                <a:cubicBezTo>
                  <a:pt x="140" y="0"/>
                  <a:pt x="136" y="1"/>
                  <a:pt x="132" y="2"/>
                </a:cubicBezTo>
                <a:close/>
                <a:moveTo>
                  <a:pt x="123" y="225"/>
                </a:moveTo>
                <a:cubicBezTo>
                  <a:pt x="144" y="216"/>
                  <a:pt x="144" y="216"/>
                  <a:pt x="144" y="216"/>
                </a:cubicBezTo>
                <a:cubicBezTo>
                  <a:pt x="144" y="187"/>
                  <a:pt x="144" y="187"/>
                  <a:pt x="144" y="187"/>
                </a:cubicBezTo>
                <a:cubicBezTo>
                  <a:pt x="135" y="191"/>
                  <a:pt x="135" y="191"/>
                  <a:pt x="135" y="191"/>
                </a:cubicBezTo>
                <a:cubicBezTo>
                  <a:pt x="133" y="192"/>
                  <a:pt x="130" y="191"/>
                  <a:pt x="129" y="189"/>
                </a:cubicBezTo>
                <a:cubicBezTo>
                  <a:pt x="123" y="177"/>
                  <a:pt x="123" y="177"/>
                  <a:pt x="123" y="177"/>
                </a:cubicBezTo>
                <a:cubicBezTo>
                  <a:pt x="123" y="225"/>
                  <a:pt x="123" y="225"/>
                  <a:pt x="123" y="225"/>
                </a:cubicBezTo>
                <a:close/>
                <a:moveTo>
                  <a:pt x="144" y="72"/>
                </a:moveTo>
                <a:cubicBezTo>
                  <a:pt x="144" y="89"/>
                  <a:pt x="144" y="89"/>
                  <a:pt x="144" y="89"/>
                </a:cubicBezTo>
                <a:cubicBezTo>
                  <a:pt x="142" y="90"/>
                  <a:pt x="142" y="90"/>
                  <a:pt x="142" y="90"/>
                </a:cubicBezTo>
                <a:cubicBezTo>
                  <a:pt x="140" y="91"/>
                  <a:pt x="139" y="94"/>
                  <a:pt x="140" y="96"/>
                </a:cubicBezTo>
                <a:cubicBezTo>
                  <a:pt x="144" y="104"/>
                  <a:pt x="144" y="104"/>
                  <a:pt x="144" y="104"/>
                </a:cubicBezTo>
                <a:cubicBezTo>
                  <a:pt x="144" y="128"/>
                  <a:pt x="144" y="128"/>
                  <a:pt x="144" y="128"/>
                </a:cubicBezTo>
                <a:cubicBezTo>
                  <a:pt x="143" y="127"/>
                  <a:pt x="141" y="127"/>
                  <a:pt x="139" y="128"/>
                </a:cubicBezTo>
                <a:cubicBezTo>
                  <a:pt x="123" y="135"/>
                  <a:pt x="123" y="135"/>
                  <a:pt x="123" y="135"/>
                </a:cubicBezTo>
                <a:cubicBezTo>
                  <a:pt x="123" y="125"/>
                  <a:pt x="123" y="125"/>
                  <a:pt x="123" y="125"/>
                </a:cubicBezTo>
                <a:cubicBezTo>
                  <a:pt x="135" y="119"/>
                  <a:pt x="135" y="119"/>
                  <a:pt x="135" y="119"/>
                </a:cubicBezTo>
                <a:cubicBezTo>
                  <a:pt x="137" y="118"/>
                  <a:pt x="138" y="115"/>
                  <a:pt x="137" y="113"/>
                </a:cubicBezTo>
                <a:cubicBezTo>
                  <a:pt x="137" y="113"/>
                  <a:pt x="137" y="113"/>
                  <a:pt x="137" y="113"/>
                </a:cubicBezTo>
                <a:cubicBezTo>
                  <a:pt x="131" y="100"/>
                  <a:pt x="131" y="100"/>
                  <a:pt x="131" y="100"/>
                </a:cubicBezTo>
                <a:cubicBezTo>
                  <a:pt x="130" y="98"/>
                  <a:pt x="128" y="97"/>
                  <a:pt x="126" y="98"/>
                </a:cubicBezTo>
                <a:cubicBezTo>
                  <a:pt x="123" y="99"/>
                  <a:pt x="123" y="99"/>
                  <a:pt x="123" y="99"/>
                </a:cubicBezTo>
                <a:cubicBezTo>
                  <a:pt x="123" y="82"/>
                  <a:pt x="123" y="82"/>
                  <a:pt x="123" y="82"/>
                </a:cubicBezTo>
                <a:cubicBezTo>
                  <a:pt x="144" y="72"/>
                  <a:pt x="144" y="72"/>
                  <a:pt x="144" y="72"/>
                </a:cubicBezTo>
                <a:close/>
                <a:moveTo>
                  <a:pt x="144" y="151"/>
                </a:moveTo>
                <a:cubicBezTo>
                  <a:pt x="144" y="162"/>
                  <a:pt x="144" y="162"/>
                  <a:pt x="144" y="162"/>
                </a:cubicBezTo>
                <a:cubicBezTo>
                  <a:pt x="125" y="171"/>
                  <a:pt x="125" y="171"/>
                  <a:pt x="125" y="171"/>
                </a:cubicBezTo>
                <a:cubicBezTo>
                  <a:pt x="124" y="171"/>
                  <a:pt x="124" y="172"/>
                  <a:pt x="123" y="172"/>
                </a:cubicBezTo>
                <a:cubicBezTo>
                  <a:pt x="123" y="161"/>
                  <a:pt x="123" y="161"/>
                  <a:pt x="123" y="161"/>
                </a:cubicBezTo>
                <a:lnTo>
                  <a:pt x="144" y="151"/>
                </a:lnTo>
                <a:close/>
                <a:moveTo>
                  <a:pt x="123" y="7"/>
                </a:moveTo>
                <a:cubicBezTo>
                  <a:pt x="99" y="18"/>
                  <a:pt x="99" y="18"/>
                  <a:pt x="99" y="18"/>
                </a:cubicBezTo>
                <a:cubicBezTo>
                  <a:pt x="99" y="41"/>
                  <a:pt x="99" y="41"/>
                  <a:pt x="99" y="41"/>
                </a:cubicBezTo>
                <a:cubicBezTo>
                  <a:pt x="123" y="30"/>
                  <a:pt x="123" y="30"/>
                  <a:pt x="123" y="30"/>
                </a:cubicBezTo>
                <a:cubicBezTo>
                  <a:pt x="123" y="7"/>
                  <a:pt x="123" y="7"/>
                  <a:pt x="123" y="7"/>
                </a:cubicBezTo>
                <a:close/>
                <a:moveTo>
                  <a:pt x="99" y="236"/>
                </a:moveTo>
                <a:cubicBezTo>
                  <a:pt x="100" y="236"/>
                  <a:pt x="102" y="235"/>
                  <a:pt x="103" y="235"/>
                </a:cubicBezTo>
                <a:cubicBezTo>
                  <a:pt x="123" y="225"/>
                  <a:pt x="123" y="225"/>
                  <a:pt x="123" y="225"/>
                </a:cubicBezTo>
                <a:cubicBezTo>
                  <a:pt x="123" y="177"/>
                  <a:pt x="123" y="177"/>
                  <a:pt x="123" y="177"/>
                </a:cubicBezTo>
                <a:cubicBezTo>
                  <a:pt x="123" y="176"/>
                  <a:pt x="123" y="176"/>
                  <a:pt x="123" y="176"/>
                </a:cubicBezTo>
                <a:cubicBezTo>
                  <a:pt x="122" y="175"/>
                  <a:pt x="123" y="174"/>
                  <a:pt x="123" y="172"/>
                </a:cubicBezTo>
                <a:cubicBezTo>
                  <a:pt x="123" y="161"/>
                  <a:pt x="123" y="161"/>
                  <a:pt x="123" y="161"/>
                </a:cubicBezTo>
                <a:cubicBezTo>
                  <a:pt x="121" y="162"/>
                  <a:pt x="121" y="162"/>
                  <a:pt x="121" y="162"/>
                </a:cubicBezTo>
                <a:cubicBezTo>
                  <a:pt x="119" y="163"/>
                  <a:pt x="116" y="162"/>
                  <a:pt x="115" y="159"/>
                </a:cubicBezTo>
                <a:cubicBezTo>
                  <a:pt x="109" y="147"/>
                  <a:pt x="109" y="147"/>
                  <a:pt x="109" y="147"/>
                </a:cubicBezTo>
                <a:cubicBezTo>
                  <a:pt x="108" y="145"/>
                  <a:pt x="109" y="142"/>
                  <a:pt x="111" y="141"/>
                </a:cubicBezTo>
                <a:cubicBezTo>
                  <a:pt x="123" y="135"/>
                  <a:pt x="123" y="135"/>
                  <a:pt x="123" y="135"/>
                </a:cubicBezTo>
                <a:cubicBezTo>
                  <a:pt x="123" y="125"/>
                  <a:pt x="123" y="125"/>
                  <a:pt x="123" y="125"/>
                </a:cubicBezTo>
                <a:cubicBezTo>
                  <a:pt x="107" y="132"/>
                  <a:pt x="107" y="132"/>
                  <a:pt x="107" y="132"/>
                </a:cubicBezTo>
                <a:cubicBezTo>
                  <a:pt x="105" y="133"/>
                  <a:pt x="102" y="132"/>
                  <a:pt x="101" y="130"/>
                </a:cubicBezTo>
                <a:cubicBezTo>
                  <a:pt x="99" y="124"/>
                  <a:pt x="99" y="124"/>
                  <a:pt x="99" y="124"/>
                </a:cubicBezTo>
                <a:cubicBezTo>
                  <a:pt x="99" y="150"/>
                  <a:pt x="99" y="150"/>
                  <a:pt x="99" y="150"/>
                </a:cubicBezTo>
                <a:cubicBezTo>
                  <a:pt x="99" y="150"/>
                  <a:pt x="99" y="151"/>
                  <a:pt x="100" y="151"/>
                </a:cubicBezTo>
                <a:cubicBezTo>
                  <a:pt x="106" y="164"/>
                  <a:pt x="106" y="164"/>
                  <a:pt x="106" y="164"/>
                </a:cubicBezTo>
                <a:cubicBezTo>
                  <a:pt x="106" y="164"/>
                  <a:pt x="106" y="164"/>
                  <a:pt x="106" y="164"/>
                </a:cubicBezTo>
                <a:cubicBezTo>
                  <a:pt x="107" y="166"/>
                  <a:pt x="106" y="169"/>
                  <a:pt x="104" y="170"/>
                </a:cubicBezTo>
                <a:cubicBezTo>
                  <a:pt x="99" y="172"/>
                  <a:pt x="99" y="172"/>
                  <a:pt x="99" y="172"/>
                </a:cubicBezTo>
                <a:cubicBezTo>
                  <a:pt x="99" y="183"/>
                  <a:pt x="99" y="183"/>
                  <a:pt x="99" y="183"/>
                </a:cubicBezTo>
                <a:cubicBezTo>
                  <a:pt x="108" y="179"/>
                  <a:pt x="108" y="179"/>
                  <a:pt x="108" y="179"/>
                </a:cubicBezTo>
                <a:cubicBezTo>
                  <a:pt x="110" y="178"/>
                  <a:pt x="113" y="179"/>
                  <a:pt x="114" y="181"/>
                </a:cubicBezTo>
                <a:cubicBezTo>
                  <a:pt x="120" y="194"/>
                  <a:pt x="120" y="194"/>
                  <a:pt x="120" y="194"/>
                </a:cubicBezTo>
                <a:cubicBezTo>
                  <a:pt x="120" y="194"/>
                  <a:pt x="120" y="194"/>
                  <a:pt x="120" y="194"/>
                </a:cubicBezTo>
                <a:cubicBezTo>
                  <a:pt x="121" y="196"/>
                  <a:pt x="120" y="198"/>
                  <a:pt x="118" y="199"/>
                </a:cubicBezTo>
                <a:cubicBezTo>
                  <a:pt x="99" y="208"/>
                  <a:pt x="99" y="208"/>
                  <a:pt x="99" y="208"/>
                </a:cubicBezTo>
                <a:cubicBezTo>
                  <a:pt x="99" y="236"/>
                  <a:pt x="99" y="236"/>
                  <a:pt x="99" y="236"/>
                </a:cubicBezTo>
                <a:close/>
                <a:moveTo>
                  <a:pt x="123" y="82"/>
                </a:moveTo>
                <a:cubicBezTo>
                  <a:pt x="123" y="99"/>
                  <a:pt x="123" y="99"/>
                  <a:pt x="123" y="99"/>
                </a:cubicBezTo>
                <a:cubicBezTo>
                  <a:pt x="99" y="111"/>
                  <a:pt x="99" y="111"/>
                  <a:pt x="99" y="111"/>
                </a:cubicBezTo>
                <a:cubicBezTo>
                  <a:pt x="99" y="94"/>
                  <a:pt x="99" y="94"/>
                  <a:pt x="99" y="94"/>
                </a:cubicBezTo>
                <a:lnTo>
                  <a:pt x="123" y="82"/>
                </a:lnTo>
                <a:close/>
                <a:moveTo>
                  <a:pt x="99" y="18"/>
                </a:moveTo>
                <a:cubicBezTo>
                  <a:pt x="71" y="31"/>
                  <a:pt x="71" y="31"/>
                  <a:pt x="71" y="31"/>
                </a:cubicBezTo>
                <a:cubicBezTo>
                  <a:pt x="71" y="54"/>
                  <a:pt x="71" y="54"/>
                  <a:pt x="71" y="54"/>
                </a:cubicBezTo>
                <a:cubicBezTo>
                  <a:pt x="99" y="41"/>
                  <a:pt x="99" y="41"/>
                  <a:pt x="99" y="41"/>
                </a:cubicBezTo>
                <a:cubicBezTo>
                  <a:pt x="99" y="18"/>
                  <a:pt x="99" y="18"/>
                  <a:pt x="99" y="18"/>
                </a:cubicBezTo>
                <a:close/>
                <a:moveTo>
                  <a:pt x="71" y="227"/>
                </a:moveTo>
                <a:cubicBezTo>
                  <a:pt x="77" y="235"/>
                  <a:pt x="88" y="239"/>
                  <a:pt x="99" y="236"/>
                </a:cubicBezTo>
                <a:cubicBezTo>
                  <a:pt x="99" y="208"/>
                  <a:pt x="99" y="208"/>
                  <a:pt x="99" y="208"/>
                </a:cubicBezTo>
                <a:cubicBezTo>
                  <a:pt x="89" y="212"/>
                  <a:pt x="89" y="212"/>
                  <a:pt x="89" y="212"/>
                </a:cubicBezTo>
                <a:cubicBezTo>
                  <a:pt x="87" y="213"/>
                  <a:pt x="85" y="213"/>
                  <a:pt x="84" y="210"/>
                </a:cubicBezTo>
                <a:cubicBezTo>
                  <a:pt x="78" y="197"/>
                  <a:pt x="78" y="197"/>
                  <a:pt x="78" y="197"/>
                </a:cubicBezTo>
                <a:cubicBezTo>
                  <a:pt x="77" y="195"/>
                  <a:pt x="78" y="193"/>
                  <a:pt x="80" y="192"/>
                </a:cubicBezTo>
                <a:cubicBezTo>
                  <a:pt x="99" y="183"/>
                  <a:pt x="99" y="183"/>
                  <a:pt x="99" y="183"/>
                </a:cubicBezTo>
                <a:cubicBezTo>
                  <a:pt x="99" y="172"/>
                  <a:pt x="99" y="172"/>
                  <a:pt x="99" y="172"/>
                </a:cubicBezTo>
                <a:cubicBezTo>
                  <a:pt x="75" y="183"/>
                  <a:pt x="75" y="183"/>
                  <a:pt x="75" y="183"/>
                </a:cubicBezTo>
                <a:cubicBezTo>
                  <a:pt x="74" y="184"/>
                  <a:pt x="72" y="183"/>
                  <a:pt x="71" y="182"/>
                </a:cubicBezTo>
                <a:cubicBezTo>
                  <a:pt x="71" y="227"/>
                  <a:pt x="71" y="227"/>
                  <a:pt x="71" y="227"/>
                </a:cubicBezTo>
                <a:close/>
                <a:moveTo>
                  <a:pt x="99" y="94"/>
                </a:moveTo>
                <a:cubicBezTo>
                  <a:pt x="99" y="111"/>
                  <a:pt x="99" y="111"/>
                  <a:pt x="99" y="111"/>
                </a:cubicBezTo>
                <a:cubicBezTo>
                  <a:pt x="97" y="111"/>
                  <a:pt x="97" y="111"/>
                  <a:pt x="97" y="111"/>
                </a:cubicBezTo>
                <a:cubicBezTo>
                  <a:pt x="95" y="112"/>
                  <a:pt x="94" y="115"/>
                  <a:pt x="95" y="117"/>
                </a:cubicBezTo>
                <a:cubicBezTo>
                  <a:pt x="99" y="124"/>
                  <a:pt x="99" y="124"/>
                  <a:pt x="99" y="124"/>
                </a:cubicBezTo>
                <a:cubicBezTo>
                  <a:pt x="99" y="150"/>
                  <a:pt x="99" y="150"/>
                  <a:pt x="99" y="150"/>
                </a:cubicBezTo>
                <a:cubicBezTo>
                  <a:pt x="97" y="149"/>
                  <a:pt x="96" y="148"/>
                  <a:pt x="94" y="149"/>
                </a:cubicBezTo>
                <a:cubicBezTo>
                  <a:pt x="71" y="160"/>
                  <a:pt x="71" y="160"/>
                  <a:pt x="71" y="160"/>
                </a:cubicBezTo>
                <a:cubicBezTo>
                  <a:pt x="71" y="149"/>
                  <a:pt x="71" y="149"/>
                  <a:pt x="71" y="149"/>
                </a:cubicBezTo>
                <a:cubicBezTo>
                  <a:pt x="90" y="140"/>
                  <a:pt x="90" y="140"/>
                  <a:pt x="90" y="140"/>
                </a:cubicBezTo>
                <a:cubicBezTo>
                  <a:pt x="92" y="139"/>
                  <a:pt x="93" y="136"/>
                  <a:pt x="92" y="134"/>
                </a:cubicBezTo>
                <a:cubicBezTo>
                  <a:pt x="92" y="134"/>
                  <a:pt x="92" y="134"/>
                  <a:pt x="92" y="134"/>
                </a:cubicBezTo>
                <a:cubicBezTo>
                  <a:pt x="86" y="122"/>
                  <a:pt x="86" y="122"/>
                  <a:pt x="86" y="122"/>
                </a:cubicBezTo>
                <a:cubicBezTo>
                  <a:pt x="85" y="119"/>
                  <a:pt x="82" y="118"/>
                  <a:pt x="80" y="119"/>
                </a:cubicBezTo>
                <a:cubicBezTo>
                  <a:pt x="71" y="124"/>
                  <a:pt x="71" y="124"/>
                  <a:pt x="71" y="124"/>
                </a:cubicBezTo>
                <a:cubicBezTo>
                  <a:pt x="71" y="107"/>
                  <a:pt x="71" y="107"/>
                  <a:pt x="71" y="107"/>
                </a:cubicBezTo>
                <a:lnTo>
                  <a:pt x="99" y="94"/>
                </a:lnTo>
                <a:close/>
                <a:moveTo>
                  <a:pt x="71" y="31"/>
                </a:moveTo>
                <a:cubicBezTo>
                  <a:pt x="20" y="55"/>
                  <a:pt x="20" y="55"/>
                  <a:pt x="20" y="55"/>
                </a:cubicBezTo>
                <a:cubicBezTo>
                  <a:pt x="6" y="62"/>
                  <a:pt x="0" y="78"/>
                  <a:pt x="7" y="91"/>
                </a:cubicBezTo>
                <a:cubicBezTo>
                  <a:pt x="68" y="222"/>
                  <a:pt x="68" y="222"/>
                  <a:pt x="68" y="222"/>
                </a:cubicBezTo>
                <a:cubicBezTo>
                  <a:pt x="69" y="223"/>
                  <a:pt x="70" y="225"/>
                  <a:pt x="71" y="227"/>
                </a:cubicBezTo>
                <a:cubicBezTo>
                  <a:pt x="71" y="182"/>
                  <a:pt x="71" y="182"/>
                  <a:pt x="71" y="182"/>
                </a:cubicBezTo>
                <a:cubicBezTo>
                  <a:pt x="71" y="182"/>
                  <a:pt x="70" y="181"/>
                  <a:pt x="70" y="181"/>
                </a:cubicBezTo>
                <a:cubicBezTo>
                  <a:pt x="64" y="168"/>
                  <a:pt x="64" y="168"/>
                  <a:pt x="64" y="168"/>
                </a:cubicBezTo>
                <a:cubicBezTo>
                  <a:pt x="63" y="166"/>
                  <a:pt x="64" y="163"/>
                  <a:pt x="66" y="162"/>
                </a:cubicBezTo>
                <a:cubicBezTo>
                  <a:pt x="71" y="160"/>
                  <a:pt x="71" y="160"/>
                  <a:pt x="71" y="160"/>
                </a:cubicBezTo>
                <a:cubicBezTo>
                  <a:pt x="71" y="149"/>
                  <a:pt x="71" y="149"/>
                  <a:pt x="71" y="149"/>
                </a:cubicBezTo>
                <a:cubicBezTo>
                  <a:pt x="62" y="153"/>
                  <a:pt x="62" y="153"/>
                  <a:pt x="62" y="153"/>
                </a:cubicBezTo>
                <a:cubicBezTo>
                  <a:pt x="60" y="154"/>
                  <a:pt x="57" y="153"/>
                  <a:pt x="56" y="151"/>
                </a:cubicBezTo>
                <a:cubicBezTo>
                  <a:pt x="50" y="138"/>
                  <a:pt x="50" y="138"/>
                  <a:pt x="50" y="138"/>
                </a:cubicBezTo>
                <a:cubicBezTo>
                  <a:pt x="49" y="136"/>
                  <a:pt x="50" y="134"/>
                  <a:pt x="52" y="133"/>
                </a:cubicBezTo>
                <a:cubicBezTo>
                  <a:pt x="71" y="124"/>
                  <a:pt x="71" y="124"/>
                  <a:pt x="71" y="124"/>
                </a:cubicBezTo>
                <a:cubicBezTo>
                  <a:pt x="71" y="107"/>
                  <a:pt x="71" y="107"/>
                  <a:pt x="71" y="107"/>
                </a:cubicBezTo>
                <a:cubicBezTo>
                  <a:pt x="53" y="115"/>
                  <a:pt x="53" y="115"/>
                  <a:pt x="53" y="115"/>
                </a:cubicBezTo>
                <a:cubicBezTo>
                  <a:pt x="46" y="118"/>
                  <a:pt x="38" y="116"/>
                  <a:pt x="35" y="109"/>
                </a:cubicBezTo>
                <a:cubicBezTo>
                  <a:pt x="26" y="89"/>
                  <a:pt x="26" y="89"/>
                  <a:pt x="26" y="89"/>
                </a:cubicBezTo>
                <a:cubicBezTo>
                  <a:pt x="23" y="83"/>
                  <a:pt x="26" y="75"/>
                  <a:pt x="33" y="72"/>
                </a:cubicBezTo>
                <a:cubicBezTo>
                  <a:pt x="71" y="54"/>
                  <a:pt x="71" y="54"/>
                  <a:pt x="71" y="54"/>
                </a:cubicBezTo>
                <a:lnTo>
                  <a:pt x="71" y="31"/>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9" name="Rectangle 59"/>
          <p:cNvSpPr>
            <a:spLocks noChangeArrowheads="1"/>
          </p:cNvSpPr>
          <p:nvPr/>
        </p:nvSpPr>
        <p:spPr bwMode="auto">
          <a:xfrm>
            <a:off x="6873120" y="2105880"/>
            <a:ext cx="47017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0" name="Rectangle 60"/>
          <p:cNvSpPr>
            <a:spLocks noChangeArrowheads="1"/>
          </p:cNvSpPr>
          <p:nvPr/>
        </p:nvSpPr>
        <p:spPr bwMode="auto">
          <a:xfrm>
            <a:off x="6892165" y="2058267"/>
            <a:ext cx="43208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1" name="Rectangle 61"/>
          <p:cNvSpPr>
            <a:spLocks noChangeArrowheads="1"/>
          </p:cNvSpPr>
          <p:nvPr/>
        </p:nvSpPr>
        <p:spPr bwMode="auto">
          <a:xfrm>
            <a:off x="7062380" y="2009464"/>
            <a:ext cx="9165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2" name="Rectangle 62"/>
          <p:cNvSpPr>
            <a:spLocks noChangeArrowheads="1"/>
          </p:cNvSpPr>
          <p:nvPr/>
        </p:nvSpPr>
        <p:spPr bwMode="auto">
          <a:xfrm>
            <a:off x="7079045" y="1834488"/>
            <a:ext cx="58326" cy="190450"/>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3" name="Rectangle 63"/>
          <p:cNvSpPr>
            <a:spLocks noChangeArrowheads="1"/>
          </p:cNvSpPr>
          <p:nvPr/>
        </p:nvSpPr>
        <p:spPr bwMode="auto">
          <a:xfrm>
            <a:off x="7062380" y="1824966"/>
            <a:ext cx="9165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4" name="Rectangle 64"/>
          <p:cNvSpPr>
            <a:spLocks noChangeArrowheads="1"/>
          </p:cNvSpPr>
          <p:nvPr/>
        </p:nvSpPr>
        <p:spPr bwMode="auto">
          <a:xfrm>
            <a:off x="7201647" y="2009464"/>
            <a:ext cx="89274"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5" name="Rectangle 65"/>
          <p:cNvSpPr>
            <a:spLocks noChangeArrowheads="1"/>
          </p:cNvSpPr>
          <p:nvPr/>
        </p:nvSpPr>
        <p:spPr bwMode="auto">
          <a:xfrm>
            <a:off x="7217121" y="1834488"/>
            <a:ext cx="57135" cy="190450"/>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6" name="Rectangle 66"/>
          <p:cNvSpPr>
            <a:spLocks noChangeArrowheads="1"/>
          </p:cNvSpPr>
          <p:nvPr/>
        </p:nvSpPr>
        <p:spPr bwMode="auto">
          <a:xfrm>
            <a:off x="7201647" y="1824966"/>
            <a:ext cx="89274"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7" name="Rectangle 67"/>
          <p:cNvSpPr>
            <a:spLocks noChangeArrowheads="1"/>
          </p:cNvSpPr>
          <p:nvPr/>
        </p:nvSpPr>
        <p:spPr bwMode="auto">
          <a:xfrm>
            <a:off x="6925494" y="2009464"/>
            <a:ext cx="9165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8" name="Rectangle 68"/>
          <p:cNvSpPr>
            <a:spLocks noChangeArrowheads="1"/>
          </p:cNvSpPr>
          <p:nvPr/>
        </p:nvSpPr>
        <p:spPr bwMode="auto">
          <a:xfrm>
            <a:off x="6940969" y="1834488"/>
            <a:ext cx="59516" cy="190450"/>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9" name="Rectangle 69"/>
          <p:cNvSpPr>
            <a:spLocks noChangeArrowheads="1"/>
          </p:cNvSpPr>
          <p:nvPr/>
        </p:nvSpPr>
        <p:spPr bwMode="auto">
          <a:xfrm>
            <a:off x="6925494" y="1824966"/>
            <a:ext cx="9165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0" name="Rectangle 70"/>
          <p:cNvSpPr>
            <a:spLocks noChangeArrowheads="1"/>
          </p:cNvSpPr>
          <p:nvPr/>
        </p:nvSpPr>
        <p:spPr bwMode="auto">
          <a:xfrm>
            <a:off x="6892165" y="1772592"/>
            <a:ext cx="43208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1" name="Freeform 71"/>
          <p:cNvSpPr>
            <a:spLocks/>
          </p:cNvSpPr>
          <p:nvPr/>
        </p:nvSpPr>
        <p:spPr bwMode="auto">
          <a:xfrm>
            <a:off x="6892165" y="1634515"/>
            <a:ext cx="432085" cy="138077"/>
          </a:xfrm>
          <a:custGeom>
            <a:avLst/>
            <a:gdLst>
              <a:gd name="T0" fmla="*/ 181 w 363"/>
              <a:gd name="T1" fmla="*/ 0 h 116"/>
              <a:gd name="T2" fmla="*/ 363 w 363"/>
              <a:gd name="T3" fmla="*/ 116 h 116"/>
              <a:gd name="T4" fmla="*/ 0 w 363"/>
              <a:gd name="T5" fmla="*/ 116 h 116"/>
              <a:gd name="T6" fmla="*/ 181 w 363"/>
              <a:gd name="T7" fmla="*/ 0 h 116"/>
            </a:gdLst>
            <a:ahLst/>
            <a:cxnLst>
              <a:cxn ang="0">
                <a:pos x="T0" y="T1"/>
              </a:cxn>
              <a:cxn ang="0">
                <a:pos x="T2" y="T3"/>
              </a:cxn>
              <a:cxn ang="0">
                <a:pos x="T4" y="T5"/>
              </a:cxn>
              <a:cxn ang="0">
                <a:pos x="T6" y="T7"/>
              </a:cxn>
            </a:cxnLst>
            <a:rect l="0" t="0" r="r" b="b"/>
            <a:pathLst>
              <a:path w="363" h="116">
                <a:moveTo>
                  <a:pt x="181" y="0"/>
                </a:moveTo>
                <a:lnTo>
                  <a:pt x="363" y="116"/>
                </a:lnTo>
                <a:lnTo>
                  <a:pt x="0" y="116"/>
                </a:lnTo>
                <a:lnTo>
                  <a:pt x="181"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2" name="Freeform 72"/>
          <p:cNvSpPr>
            <a:spLocks noEditPoints="1"/>
          </p:cNvSpPr>
          <p:nvPr/>
        </p:nvSpPr>
        <p:spPr bwMode="auto">
          <a:xfrm>
            <a:off x="5704231" y="1759498"/>
            <a:ext cx="599919" cy="391614"/>
          </a:xfrm>
          <a:custGeom>
            <a:avLst/>
            <a:gdLst>
              <a:gd name="T0" fmla="*/ 82 w 367"/>
              <a:gd name="T1" fmla="*/ 27 h 240"/>
              <a:gd name="T2" fmla="*/ 367 w 367"/>
              <a:gd name="T3" fmla="*/ 120 h 240"/>
              <a:gd name="T4" fmla="*/ 82 w 367"/>
              <a:gd name="T5" fmla="*/ 213 h 240"/>
              <a:gd name="T6" fmla="*/ 82 w 367"/>
              <a:gd name="T7" fmla="*/ 177 h 240"/>
              <a:gd name="T8" fmla="*/ 127 w 367"/>
              <a:gd name="T9" fmla="*/ 143 h 240"/>
              <a:gd name="T10" fmla="*/ 127 w 367"/>
              <a:gd name="T11" fmla="*/ 87 h 240"/>
              <a:gd name="T12" fmla="*/ 138 w 367"/>
              <a:gd name="T13" fmla="*/ 87 h 240"/>
              <a:gd name="T14" fmla="*/ 138 w 367"/>
              <a:gd name="T15" fmla="*/ 64 h 240"/>
              <a:gd name="T16" fmla="*/ 127 w 367"/>
              <a:gd name="T17" fmla="*/ 64 h 240"/>
              <a:gd name="T18" fmla="*/ 102 w 367"/>
              <a:gd name="T19" fmla="*/ 64 h 240"/>
              <a:gd name="T20" fmla="*/ 91 w 367"/>
              <a:gd name="T21" fmla="*/ 64 h 240"/>
              <a:gd name="T22" fmla="*/ 91 w 367"/>
              <a:gd name="T23" fmla="*/ 87 h 240"/>
              <a:gd name="T24" fmla="*/ 102 w 367"/>
              <a:gd name="T25" fmla="*/ 87 h 240"/>
              <a:gd name="T26" fmla="*/ 102 w 367"/>
              <a:gd name="T27" fmla="*/ 143 h 240"/>
              <a:gd name="T28" fmla="*/ 82 w 367"/>
              <a:gd name="T29" fmla="*/ 156 h 240"/>
              <a:gd name="T30" fmla="*/ 82 w 367"/>
              <a:gd name="T31" fmla="*/ 27 h 240"/>
              <a:gd name="T32" fmla="*/ 0 w 367"/>
              <a:gd name="T33" fmla="*/ 0 h 240"/>
              <a:gd name="T34" fmla="*/ 82 w 367"/>
              <a:gd name="T35" fmla="*/ 27 h 240"/>
              <a:gd name="T36" fmla="*/ 82 w 367"/>
              <a:gd name="T37" fmla="*/ 156 h 240"/>
              <a:gd name="T38" fmla="*/ 82 w 367"/>
              <a:gd name="T39" fmla="*/ 156 h 240"/>
              <a:gd name="T40" fmla="*/ 62 w 367"/>
              <a:gd name="T41" fmla="*/ 143 h 240"/>
              <a:gd name="T42" fmla="*/ 62 w 367"/>
              <a:gd name="T43" fmla="*/ 87 h 240"/>
              <a:gd name="T44" fmla="*/ 73 w 367"/>
              <a:gd name="T45" fmla="*/ 87 h 240"/>
              <a:gd name="T46" fmla="*/ 73 w 367"/>
              <a:gd name="T47" fmla="*/ 64 h 240"/>
              <a:gd name="T48" fmla="*/ 62 w 367"/>
              <a:gd name="T49" fmla="*/ 64 h 240"/>
              <a:gd name="T50" fmla="*/ 37 w 367"/>
              <a:gd name="T51" fmla="*/ 64 h 240"/>
              <a:gd name="T52" fmla="*/ 26 w 367"/>
              <a:gd name="T53" fmla="*/ 64 h 240"/>
              <a:gd name="T54" fmla="*/ 26 w 367"/>
              <a:gd name="T55" fmla="*/ 87 h 240"/>
              <a:gd name="T56" fmla="*/ 37 w 367"/>
              <a:gd name="T57" fmla="*/ 87 h 240"/>
              <a:gd name="T58" fmla="*/ 37 w 367"/>
              <a:gd name="T59" fmla="*/ 143 h 240"/>
              <a:gd name="T60" fmla="*/ 82 w 367"/>
              <a:gd name="T61" fmla="*/ 177 h 240"/>
              <a:gd name="T62" fmla="*/ 82 w 367"/>
              <a:gd name="T63" fmla="*/ 177 h 240"/>
              <a:gd name="T64" fmla="*/ 82 w 367"/>
              <a:gd name="T65" fmla="*/ 213 h 240"/>
              <a:gd name="T66" fmla="*/ 0 w 367"/>
              <a:gd name="T67" fmla="*/ 240 h 240"/>
              <a:gd name="T68" fmla="*/ 0 w 367"/>
              <a:gd name="T69"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67" h="240">
                <a:moveTo>
                  <a:pt x="82" y="27"/>
                </a:moveTo>
                <a:cubicBezTo>
                  <a:pt x="367" y="120"/>
                  <a:pt x="367" y="120"/>
                  <a:pt x="367" y="120"/>
                </a:cubicBezTo>
                <a:cubicBezTo>
                  <a:pt x="82" y="213"/>
                  <a:pt x="82" y="213"/>
                  <a:pt x="82" y="213"/>
                </a:cubicBezTo>
                <a:cubicBezTo>
                  <a:pt x="82" y="177"/>
                  <a:pt x="82" y="177"/>
                  <a:pt x="82" y="177"/>
                </a:cubicBezTo>
                <a:cubicBezTo>
                  <a:pt x="107" y="177"/>
                  <a:pt x="127" y="162"/>
                  <a:pt x="127" y="143"/>
                </a:cubicBezTo>
                <a:cubicBezTo>
                  <a:pt x="127" y="87"/>
                  <a:pt x="127" y="87"/>
                  <a:pt x="127" y="87"/>
                </a:cubicBezTo>
                <a:cubicBezTo>
                  <a:pt x="138" y="87"/>
                  <a:pt x="138" y="87"/>
                  <a:pt x="138" y="87"/>
                </a:cubicBezTo>
                <a:cubicBezTo>
                  <a:pt x="138" y="64"/>
                  <a:pt x="138" y="64"/>
                  <a:pt x="138" y="64"/>
                </a:cubicBezTo>
                <a:cubicBezTo>
                  <a:pt x="127" y="64"/>
                  <a:pt x="127" y="64"/>
                  <a:pt x="127" y="64"/>
                </a:cubicBezTo>
                <a:cubicBezTo>
                  <a:pt x="102" y="64"/>
                  <a:pt x="102" y="64"/>
                  <a:pt x="102" y="64"/>
                </a:cubicBezTo>
                <a:cubicBezTo>
                  <a:pt x="91" y="64"/>
                  <a:pt x="91" y="64"/>
                  <a:pt x="91" y="64"/>
                </a:cubicBezTo>
                <a:cubicBezTo>
                  <a:pt x="91" y="87"/>
                  <a:pt x="91" y="87"/>
                  <a:pt x="91" y="87"/>
                </a:cubicBezTo>
                <a:cubicBezTo>
                  <a:pt x="102" y="87"/>
                  <a:pt x="102" y="87"/>
                  <a:pt x="102" y="87"/>
                </a:cubicBezTo>
                <a:cubicBezTo>
                  <a:pt x="102" y="143"/>
                  <a:pt x="102" y="143"/>
                  <a:pt x="102" y="143"/>
                </a:cubicBezTo>
                <a:cubicBezTo>
                  <a:pt x="102" y="150"/>
                  <a:pt x="93" y="156"/>
                  <a:pt x="82" y="156"/>
                </a:cubicBezTo>
                <a:lnTo>
                  <a:pt x="82" y="27"/>
                </a:lnTo>
                <a:close/>
                <a:moveTo>
                  <a:pt x="0" y="0"/>
                </a:moveTo>
                <a:cubicBezTo>
                  <a:pt x="82" y="27"/>
                  <a:pt x="82" y="27"/>
                  <a:pt x="82" y="27"/>
                </a:cubicBezTo>
                <a:cubicBezTo>
                  <a:pt x="82" y="156"/>
                  <a:pt x="82" y="156"/>
                  <a:pt x="82" y="156"/>
                </a:cubicBezTo>
                <a:cubicBezTo>
                  <a:pt x="82" y="156"/>
                  <a:pt x="82" y="156"/>
                  <a:pt x="82" y="156"/>
                </a:cubicBezTo>
                <a:cubicBezTo>
                  <a:pt x="71" y="156"/>
                  <a:pt x="62" y="150"/>
                  <a:pt x="62" y="143"/>
                </a:cubicBezTo>
                <a:cubicBezTo>
                  <a:pt x="62" y="87"/>
                  <a:pt x="62" y="87"/>
                  <a:pt x="62" y="87"/>
                </a:cubicBezTo>
                <a:cubicBezTo>
                  <a:pt x="73" y="87"/>
                  <a:pt x="73" y="87"/>
                  <a:pt x="73" y="87"/>
                </a:cubicBezTo>
                <a:cubicBezTo>
                  <a:pt x="73" y="64"/>
                  <a:pt x="73" y="64"/>
                  <a:pt x="73" y="64"/>
                </a:cubicBezTo>
                <a:cubicBezTo>
                  <a:pt x="62" y="64"/>
                  <a:pt x="62" y="64"/>
                  <a:pt x="62" y="64"/>
                </a:cubicBezTo>
                <a:cubicBezTo>
                  <a:pt x="37" y="64"/>
                  <a:pt x="37" y="64"/>
                  <a:pt x="37" y="64"/>
                </a:cubicBezTo>
                <a:cubicBezTo>
                  <a:pt x="26" y="64"/>
                  <a:pt x="26" y="64"/>
                  <a:pt x="26" y="64"/>
                </a:cubicBezTo>
                <a:cubicBezTo>
                  <a:pt x="26" y="87"/>
                  <a:pt x="26" y="87"/>
                  <a:pt x="26" y="87"/>
                </a:cubicBezTo>
                <a:cubicBezTo>
                  <a:pt x="37" y="87"/>
                  <a:pt x="37" y="87"/>
                  <a:pt x="37" y="87"/>
                </a:cubicBezTo>
                <a:cubicBezTo>
                  <a:pt x="37" y="143"/>
                  <a:pt x="37" y="143"/>
                  <a:pt x="37" y="143"/>
                </a:cubicBezTo>
                <a:cubicBezTo>
                  <a:pt x="37" y="162"/>
                  <a:pt x="57" y="177"/>
                  <a:pt x="82" y="177"/>
                </a:cubicBezTo>
                <a:cubicBezTo>
                  <a:pt x="82" y="177"/>
                  <a:pt x="82" y="177"/>
                  <a:pt x="82" y="177"/>
                </a:cubicBezTo>
                <a:cubicBezTo>
                  <a:pt x="82" y="213"/>
                  <a:pt x="82" y="213"/>
                  <a:pt x="82" y="213"/>
                </a:cubicBezTo>
                <a:cubicBezTo>
                  <a:pt x="0" y="240"/>
                  <a:pt x="0" y="240"/>
                  <a:pt x="0" y="240"/>
                </a:cubicBezTo>
                <a:lnTo>
                  <a:pt x="0"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3" name="Freeform 73"/>
          <p:cNvSpPr>
            <a:spLocks noEditPoints="1"/>
          </p:cNvSpPr>
          <p:nvPr/>
        </p:nvSpPr>
        <p:spPr bwMode="auto">
          <a:xfrm>
            <a:off x="7027861" y="2189202"/>
            <a:ext cx="140457" cy="245205"/>
          </a:xfrm>
          <a:custGeom>
            <a:avLst/>
            <a:gdLst>
              <a:gd name="T0" fmla="*/ 37 w 86"/>
              <a:gd name="T1" fmla="*/ 128 h 150"/>
              <a:gd name="T2" fmla="*/ 34 w 86"/>
              <a:gd name="T3" fmla="*/ 127 h 150"/>
              <a:gd name="T4" fmla="*/ 34 w 86"/>
              <a:gd name="T5" fmla="*/ 150 h 150"/>
              <a:gd name="T6" fmla="*/ 45 w 86"/>
              <a:gd name="T7" fmla="*/ 142 h 150"/>
              <a:gd name="T8" fmla="*/ 37 w 86"/>
              <a:gd name="T9" fmla="*/ 128 h 150"/>
              <a:gd name="T10" fmla="*/ 34 w 86"/>
              <a:gd name="T11" fmla="*/ 118 h 150"/>
              <a:gd name="T12" fmla="*/ 34 w 86"/>
              <a:gd name="T13" fmla="*/ 51 h 150"/>
              <a:gd name="T14" fmla="*/ 51 w 86"/>
              <a:gd name="T15" fmla="*/ 46 h 150"/>
              <a:gd name="T16" fmla="*/ 61 w 86"/>
              <a:gd name="T17" fmla="*/ 8 h 150"/>
              <a:gd name="T18" fmla="*/ 72 w 86"/>
              <a:gd name="T19" fmla="*/ 1 h 150"/>
              <a:gd name="T20" fmla="*/ 78 w 86"/>
              <a:gd name="T21" fmla="*/ 12 h 150"/>
              <a:gd name="T22" fmla="*/ 69 w 86"/>
              <a:gd name="T23" fmla="*/ 51 h 150"/>
              <a:gd name="T24" fmla="*/ 82 w 86"/>
              <a:gd name="T25" fmla="*/ 84 h 150"/>
              <a:gd name="T26" fmla="*/ 77 w 86"/>
              <a:gd name="T27" fmla="*/ 103 h 150"/>
              <a:gd name="T28" fmla="*/ 77 w 86"/>
              <a:gd name="T29" fmla="*/ 103 h 150"/>
              <a:gd name="T30" fmla="*/ 86 w 86"/>
              <a:gd name="T31" fmla="*/ 117 h 150"/>
              <a:gd name="T32" fmla="*/ 83 w 86"/>
              <a:gd name="T33" fmla="*/ 130 h 150"/>
              <a:gd name="T34" fmla="*/ 34 w 86"/>
              <a:gd name="T35" fmla="*/ 118 h 150"/>
              <a:gd name="T36" fmla="*/ 34 w 86"/>
              <a:gd name="T37" fmla="*/ 127 h 150"/>
              <a:gd name="T38" fmla="*/ 23 w 86"/>
              <a:gd name="T39" fmla="*/ 136 h 150"/>
              <a:gd name="T40" fmla="*/ 31 w 86"/>
              <a:gd name="T41" fmla="*/ 150 h 150"/>
              <a:gd name="T42" fmla="*/ 34 w 86"/>
              <a:gd name="T43" fmla="*/ 150 h 150"/>
              <a:gd name="T44" fmla="*/ 34 w 86"/>
              <a:gd name="T45" fmla="*/ 127 h 150"/>
              <a:gd name="T46" fmla="*/ 34 w 86"/>
              <a:gd name="T47" fmla="*/ 51 h 150"/>
              <a:gd name="T48" fmla="*/ 34 w 86"/>
              <a:gd name="T49" fmla="*/ 118 h 150"/>
              <a:gd name="T50" fmla="*/ 0 w 86"/>
              <a:gd name="T51" fmla="*/ 109 h 150"/>
              <a:gd name="T52" fmla="*/ 3 w 86"/>
              <a:gd name="T53" fmla="*/ 96 h 150"/>
              <a:gd name="T54" fmla="*/ 18 w 86"/>
              <a:gd name="T55" fmla="*/ 88 h 150"/>
              <a:gd name="T56" fmla="*/ 23 w 86"/>
              <a:gd name="T57" fmla="*/ 69 h 150"/>
              <a:gd name="T58" fmla="*/ 34 w 86"/>
              <a:gd name="T59" fmla="*/ 51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6" h="150">
                <a:moveTo>
                  <a:pt x="37" y="128"/>
                </a:moveTo>
                <a:cubicBezTo>
                  <a:pt x="36" y="127"/>
                  <a:pt x="35" y="127"/>
                  <a:pt x="34" y="127"/>
                </a:cubicBezTo>
                <a:cubicBezTo>
                  <a:pt x="34" y="150"/>
                  <a:pt x="34" y="150"/>
                  <a:pt x="34" y="150"/>
                </a:cubicBezTo>
                <a:cubicBezTo>
                  <a:pt x="39" y="150"/>
                  <a:pt x="44" y="147"/>
                  <a:pt x="45" y="142"/>
                </a:cubicBezTo>
                <a:cubicBezTo>
                  <a:pt x="47" y="136"/>
                  <a:pt x="43" y="129"/>
                  <a:pt x="37" y="128"/>
                </a:cubicBezTo>
                <a:close/>
                <a:moveTo>
                  <a:pt x="34" y="118"/>
                </a:moveTo>
                <a:cubicBezTo>
                  <a:pt x="34" y="51"/>
                  <a:pt x="34" y="51"/>
                  <a:pt x="34" y="51"/>
                </a:cubicBezTo>
                <a:cubicBezTo>
                  <a:pt x="39" y="48"/>
                  <a:pt x="45" y="46"/>
                  <a:pt x="51" y="46"/>
                </a:cubicBezTo>
                <a:cubicBezTo>
                  <a:pt x="61" y="8"/>
                  <a:pt x="61" y="8"/>
                  <a:pt x="61" y="8"/>
                </a:cubicBezTo>
                <a:cubicBezTo>
                  <a:pt x="62" y="3"/>
                  <a:pt x="67" y="0"/>
                  <a:pt x="72" y="1"/>
                </a:cubicBezTo>
                <a:cubicBezTo>
                  <a:pt x="77" y="2"/>
                  <a:pt x="80" y="7"/>
                  <a:pt x="78" y="12"/>
                </a:cubicBezTo>
                <a:cubicBezTo>
                  <a:pt x="69" y="51"/>
                  <a:pt x="69" y="51"/>
                  <a:pt x="69" y="51"/>
                </a:cubicBezTo>
                <a:cubicBezTo>
                  <a:pt x="79" y="57"/>
                  <a:pt x="86" y="68"/>
                  <a:pt x="82" y="84"/>
                </a:cubicBezTo>
                <a:cubicBezTo>
                  <a:pt x="82" y="84"/>
                  <a:pt x="79" y="97"/>
                  <a:pt x="77" y="103"/>
                </a:cubicBezTo>
                <a:cubicBezTo>
                  <a:pt x="77" y="103"/>
                  <a:pt x="77" y="103"/>
                  <a:pt x="77" y="103"/>
                </a:cubicBezTo>
                <a:cubicBezTo>
                  <a:pt x="75" y="112"/>
                  <a:pt x="86" y="117"/>
                  <a:pt x="86" y="117"/>
                </a:cubicBezTo>
                <a:cubicBezTo>
                  <a:pt x="83" y="130"/>
                  <a:pt x="83" y="130"/>
                  <a:pt x="83" y="130"/>
                </a:cubicBezTo>
                <a:lnTo>
                  <a:pt x="34" y="118"/>
                </a:lnTo>
                <a:close/>
                <a:moveTo>
                  <a:pt x="34" y="127"/>
                </a:moveTo>
                <a:cubicBezTo>
                  <a:pt x="29" y="127"/>
                  <a:pt x="24" y="131"/>
                  <a:pt x="23" y="136"/>
                </a:cubicBezTo>
                <a:cubicBezTo>
                  <a:pt x="21" y="142"/>
                  <a:pt x="25" y="148"/>
                  <a:pt x="31" y="150"/>
                </a:cubicBezTo>
                <a:cubicBezTo>
                  <a:pt x="32" y="150"/>
                  <a:pt x="33" y="150"/>
                  <a:pt x="34" y="150"/>
                </a:cubicBezTo>
                <a:cubicBezTo>
                  <a:pt x="34" y="127"/>
                  <a:pt x="34" y="127"/>
                  <a:pt x="34" y="127"/>
                </a:cubicBezTo>
                <a:close/>
                <a:moveTo>
                  <a:pt x="34" y="51"/>
                </a:moveTo>
                <a:cubicBezTo>
                  <a:pt x="34" y="118"/>
                  <a:pt x="34" y="118"/>
                  <a:pt x="34" y="118"/>
                </a:cubicBezTo>
                <a:cubicBezTo>
                  <a:pt x="0" y="109"/>
                  <a:pt x="0" y="109"/>
                  <a:pt x="0" y="109"/>
                </a:cubicBezTo>
                <a:cubicBezTo>
                  <a:pt x="3" y="96"/>
                  <a:pt x="3" y="96"/>
                  <a:pt x="3" y="96"/>
                </a:cubicBezTo>
                <a:cubicBezTo>
                  <a:pt x="3" y="96"/>
                  <a:pt x="16" y="97"/>
                  <a:pt x="18" y="88"/>
                </a:cubicBezTo>
                <a:cubicBezTo>
                  <a:pt x="20" y="80"/>
                  <a:pt x="23" y="69"/>
                  <a:pt x="23" y="69"/>
                </a:cubicBezTo>
                <a:cubicBezTo>
                  <a:pt x="25" y="61"/>
                  <a:pt x="29" y="55"/>
                  <a:pt x="34" y="51"/>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4" name="Freeform 74"/>
          <p:cNvSpPr>
            <a:spLocks noEditPoints="1"/>
          </p:cNvSpPr>
          <p:nvPr/>
        </p:nvSpPr>
        <p:spPr bwMode="auto">
          <a:xfrm>
            <a:off x="5801836" y="1348840"/>
            <a:ext cx="282105" cy="345191"/>
          </a:xfrm>
          <a:custGeom>
            <a:avLst/>
            <a:gdLst>
              <a:gd name="T0" fmla="*/ 172 w 172"/>
              <a:gd name="T1" fmla="*/ 9 h 211"/>
              <a:gd name="T2" fmla="*/ 121 w 172"/>
              <a:gd name="T3" fmla="*/ 37 h 211"/>
              <a:gd name="T4" fmla="*/ 143 w 172"/>
              <a:gd name="T5" fmla="*/ 211 h 211"/>
              <a:gd name="T6" fmla="*/ 124 w 172"/>
              <a:gd name="T7" fmla="*/ 165 h 211"/>
              <a:gd name="T8" fmla="*/ 131 w 172"/>
              <a:gd name="T9" fmla="*/ 108 h 211"/>
              <a:gd name="T10" fmla="*/ 121 w 172"/>
              <a:gd name="T11" fmla="*/ 86 h 211"/>
              <a:gd name="T12" fmla="*/ 129 w 172"/>
              <a:gd name="T13" fmla="*/ 146 h 211"/>
              <a:gd name="T14" fmla="*/ 127 w 172"/>
              <a:gd name="T15" fmla="*/ 116 h 211"/>
              <a:gd name="T16" fmla="*/ 121 w 172"/>
              <a:gd name="T17" fmla="*/ 156 h 211"/>
              <a:gd name="T18" fmla="*/ 121 w 172"/>
              <a:gd name="T19" fmla="*/ 9 h 211"/>
              <a:gd name="T20" fmla="*/ 98 w 172"/>
              <a:gd name="T21" fmla="*/ 37 h 211"/>
              <a:gd name="T22" fmla="*/ 110 w 172"/>
              <a:gd name="T23" fmla="*/ 88 h 211"/>
              <a:gd name="T24" fmla="*/ 100 w 172"/>
              <a:gd name="T25" fmla="*/ 81 h 211"/>
              <a:gd name="T26" fmla="*/ 121 w 172"/>
              <a:gd name="T27" fmla="*/ 211 h 211"/>
              <a:gd name="T28" fmla="*/ 101 w 172"/>
              <a:gd name="T29" fmla="*/ 163 h 211"/>
              <a:gd name="T30" fmla="*/ 121 w 172"/>
              <a:gd name="T31" fmla="*/ 211 h 211"/>
              <a:gd name="T32" fmla="*/ 113 w 172"/>
              <a:gd name="T33" fmla="*/ 148 h 211"/>
              <a:gd name="T34" fmla="*/ 121 w 172"/>
              <a:gd name="T35" fmla="*/ 156 h 211"/>
              <a:gd name="T36" fmla="*/ 98 w 172"/>
              <a:gd name="T37" fmla="*/ 0 h 211"/>
              <a:gd name="T38" fmla="*/ 71 w 172"/>
              <a:gd name="T39" fmla="*/ 0 h 211"/>
              <a:gd name="T40" fmla="*/ 98 w 172"/>
              <a:gd name="T41" fmla="*/ 80 h 211"/>
              <a:gd name="T42" fmla="*/ 71 w 172"/>
              <a:gd name="T43" fmla="*/ 37 h 211"/>
              <a:gd name="T44" fmla="*/ 71 w 172"/>
              <a:gd name="T45" fmla="*/ 166 h 211"/>
              <a:gd name="T46" fmla="*/ 98 w 172"/>
              <a:gd name="T47" fmla="*/ 141 h 211"/>
              <a:gd name="T48" fmla="*/ 98 w 172"/>
              <a:gd name="T49" fmla="*/ 160 h 211"/>
              <a:gd name="T50" fmla="*/ 74 w 172"/>
              <a:gd name="T51" fmla="*/ 124 h 211"/>
              <a:gd name="T52" fmla="*/ 71 w 172"/>
              <a:gd name="T53" fmla="*/ 118 h 211"/>
              <a:gd name="T54" fmla="*/ 71 w 172"/>
              <a:gd name="T55" fmla="*/ 98 h 211"/>
              <a:gd name="T56" fmla="*/ 71 w 172"/>
              <a:gd name="T57" fmla="*/ 0 h 211"/>
              <a:gd name="T58" fmla="*/ 60 w 172"/>
              <a:gd name="T59" fmla="*/ 0 h 211"/>
              <a:gd name="T60" fmla="*/ 71 w 172"/>
              <a:gd name="T61" fmla="*/ 88 h 211"/>
              <a:gd name="T62" fmla="*/ 60 w 172"/>
              <a:gd name="T63" fmla="*/ 37 h 211"/>
              <a:gd name="T64" fmla="*/ 60 w 172"/>
              <a:gd name="T65" fmla="*/ 120 h 211"/>
              <a:gd name="T66" fmla="*/ 65 w 172"/>
              <a:gd name="T67" fmla="*/ 166 h 211"/>
              <a:gd name="T68" fmla="*/ 71 w 172"/>
              <a:gd name="T69" fmla="*/ 98 h 211"/>
              <a:gd name="T70" fmla="*/ 71 w 172"/>
              <a:gd name="T71" fmla="*/ 98 h 211"/>
              <a:gd name="T72" fmla="*/ 60 w 172"/>
              <a:gd name="T73" fmla="*/ 9 h 211"/>
              <a:gd name="T74" fmla="*/ 12 w 172"/>
              <a:gd name="T75" fmla="*/ 23 h 211"/>
              <a:gd name="T76" fmla="*/ 60 w 172"/>
              <a:gd name="T77" fmla="*/ 100 h 211"/>
              <a:gd name="T78" fmla="*/ 28 w 172"/>
              <a:gd name="T79" fmla="*/ 118 h 211"/>
              <a:gd name="T80" fmla="*/ 29 w 172"/>
              <a:gd name="T81" fmla="*/ 134 h 211"/>
              <a:gd name="T82" fmla="*/ 34 w 172"/>
              <a:gd name="T83" fmla="*/ 127 h 211"/>
              <a:gd name="T84" fmla="*/ 47 w 172"/>
              <a:gd name="T85" fmla="*/ 120 h 211"/>
              <a:gd name="T86" fmla="*/ 36 w 172"/>
              <a:gd name="T87" fmla="*/ 178 h 211"/>
              <a:gd name="T88" fmla="*/ 45 w 172"/>
              <a:gd name="T89" fmla="*/ 163 h 211"/>
              <a:gd name="T90" fmla="*/ 60 w 172"/>
              <a:gd name="T91" fmla="*/ 211 h 211"/>
              <a:gd name="T92" fmla="*/ 0 w 172"/>
              <a:gd name="T93" fmla="*/ 2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72" h="211">
                <a:moveTo>
                  <a:pt x="121" y="0"/>
                </a:moveTo>
                <a:cubicBezTo>
                  <a:pt x="172" y="0"/>
                  <a:pt x="172" y="0"/>
                  <a:pt x="172" y="0"/>
                </a:cubicBezTo>
                <a:cubicBezTo>
                  <a:pt x="172" y="9"/>
                  <a:pt x="172" y="9"/>
                  <a:pt x="172" y="9"/>
                </a:cubicBezTo>
                <a:cubicBezTo>
                  <a:pt x="121" y="9"/>
                  <a:pt x="121" y="9"/>
                  <a:pt x="121" y="9"/>
                </a:cubicBezTo>
                <a:cubicBezTo>
                  <a:pt x="121" y="0"/>
                  <a:pt x="121" y="0"/>
                  <a:pt x="121" y="0"/>
                </a:cubicBezTo>
                <a:close/>
                <a:moveTo>
                  <a:pt x="121" y="37"/>
                </a:moveTo>
                <a:cubicBezTo>
                  <a:pt x="172" y="37"/>
                  <a:pt x="172" y="37"/>
                  <a:pt x="172" y="37"/>
                </a:cubicBezTo>
                <a:cubicBezTo>
                  <a:pt x="172" y="183"/>
                  <a:pt x="172" y="183"/>
                  <a:pt x="172" y="183"/>
                </a:cubicBezTo>
                <a:cubicBezTo>
                  <a:pt x="172" y="198"/>
                  <a:pt x="159" y="211"/>
                  <a:pt x="143" y="211"/>
                </a:cubicBezTo>
                <a:cubicBezTo>
                  <a:pt x="121" y="211"/>
                  <a:pt x="121" y="211"/>
                  <a:pt x="121" y="211"/>
                </a:cubicBezTo>
                <a:cubicBezTo>
                  <a:pt x="121" y="166"/>
                  <a:pt x="121" y="166"/>
                  <a:pt x="121" y="166"/>
                </a:cubicBezTo>
                <a:cubicBezTo>
                  <a:pt x="122" y="166"/>
                  <a:pt x="123" y="166"/>
                  <a:pt x="124" y="165"/>
                </a:cubicBezTo>
                <a:cubicBezTo>
                  <a:pt x="130" y="163"/>
                  <a:pt x="134" y="159"/>
                  <a:pt x="138" y="153"/>
                </a:cubicBezTo>
                <a:cubicBezTo>
                  <a:pt x="142" y="145"/>
                  <a:pt x="145" y="137"/>
                  <a:pt x="145" y="128"/>
                </a:cubicBezTo>
                <a:cubicBezTo>
                  <a:pt x="145" y="115"/>
                  <a:pt x="140" y="108"/>
                  <a:pt x="131" y="108"/>
                </a:cubicBezTo>
                <a:cubicBezTo>
                  <a:pt x="128" y="108"/>
                  <a:pt x="125" y="109"/>
                  <a:pt x="121" y="111"/>
                </a:cubicBezTo>
                <a:cubicBezTo>
                  <a:pt x="127" y="85"/>
                  <a:pt x="127" y="85"/>
                  <a:pt x="127" y="85"/>
                </a:cubicBezTo>
                <a:cubicBezTo>
                  <a:pt x="121" y="86"/>
                  <a:pt x="121" y="86"/>
                  <a:pt x="121" y="86"/>
                </a:cubicBezTo>
                <a:cubicBezTo>
                  <a:pt x="121" y="37"/>
                  <a:pt x="121" y="37"/>
                  <a:pt x="121" y="37"/>
                </a:cubicBezTo>
                <a:close/>
                <a:moveTo>
                  <a:pt x="121" y="156"/>
                </a:moveTo>
                <a:cubicBezTo>
                  <a:pt x="123" y="155"/>
                  <a:pt x="126" y="152"/>
                  <a:pt x="129" y="146"/>
                </a:cubicBezTo>
                <a:cubicBezTo>
                  <a:pt x="131" y="140"/>
                  <a:pt x="133" y="134"/>
                  <a:pt x="133" y="129"/>
                </a:cubicBezTo>
                <a:cubicBezTo>
                  <a:pt x="133" y="123"/>
                  <a:pt x="132" y="119"/>
                  <a:pt x="129" y="117"/>
                </a:cubicBezTo>
                <a:cubicBezTo>
                  <a:pt x="129" y="117"/>
                  <a:pt x="128" y="116"/>
                  <a:pt x="127" y="116"/>
                </a:cubicBezTo>
                <a:cubicBezTo>
                  <a:pt x="126" y="116"/>
                  <a:pt x="124" y="117"/>
                  <a:pt x="123" y="117"/>
                </a:cubicBezTo>
                <a:cubicBezTo>
                  <a:pt x="122" y="117"/>
                  <a:pt x="121" y="117"/>
                  <a:pt x="121" y="118"/>
                </a:cubicBezTo>
                <a:lnTo>
                  <a:pt x="121" y="156"/>
                </a:lnTo>
                <a:close/>
                <a:moveTo>
                  <a:pt x="98" y="0"/>
                </a:moveTo>
                <a:cubicBezTo>
                  <a:pt x="121" y="0"/>
                  <a:pt x="121" y="0"/>
                  <a:pt x="121" y="0"/>
                </a:cubicBezTo>
                <a:cubicBezTo>
                  <a:pt x="121" y="9"/>
                  <a:pt x="121" y="9"/>
                  <a:pt x="121" y="9"/>
                </a:cubicBezTo>
                <a:cubicBezTo>
                  <a:pt x="98" y="9"/>
                  <a:pt x="98" y="9"/>
                  <a:pt x="98" y="9"/>
                </a:cubicBezTo>
                <a:cubicBezTo>
                  <a:pt x="98" y="0"/>
                  <a:pt x="98" y="0"/>
                  <a:pt x="98" y="0"/>
                </a:cubicBezTo>
                <a:close/>
                <a:moveTo>
                  <a:pt x="98" y="37"/>
                </a:moveTo>
                <a:cubicBezTo>
                  <a:pt x="121" y="37"/>
                  <a:pt x="121" y="37"/>
                  <a:pt x="121" y="37"/>
                </a:cubicBezTo>
                <a:cubicBezTo>
                  <a:pt x="121" y="86"/>
                  <a:pt x="121" y="86"/>
                  <a:pt x="121" y="86"/>
                </a:cubicBezTo>
                <a:cubicBezTo>
                  <a:pt x="110" y="88"/>
                  <a:pt x="110" y="88"/>
                  <a:pt x="110" y="88"/>
                </a:cubicBezTo>
                <a:cubicBezTo>
                  <a:pt x="98" y="141"/>
                  <a:pt x="98" y="141"/>
                  <a:pt x="98" y="141"/>
                </a:cubicBezTo>
                <a:cubicBezTo>
                  <a:pt x="98" y="90"/>
                  <a:pt x="98" y="90"/>
                  <a:pt x="98" y="90"/>
                </a:cubicBezTo>
                <a:cubicBezTo>
                  <a:pt x="100" y="81"/>
                  <a:pt x="100" y="81"/>
                  <a:pt x="100" y="81"/>
                </a:cubicBezTo>
                <a:cubicBezTo>
                  <a:pt x="100" y="81"/>
                  <a:pt x="99" y="81"/>
                  <a:pt x="98" y="80"/>
                </a:cubicBezTo>
                <a:cubicBezTo>
                  <a:pt x="98" y="37"/>
                  <a:pt x="98" y="37"/>
                  <a:pt x="98" y="37"/>
                </a:cubicBezTo>
                <a:close/>
                <a:moveTo>
                  <a:pt x="121" y="211"/>
                </a:moveTo>
                <a:cubicBezTo>
                  <a:pt x="98" y="211"/>
                  <a:pt x="98" y="211"/>
                  <a:pt x="98" y="211"/>
                </a:cubicBezTo>
                <a:cubicBezTo>
                  <a:pt x="98" y="160"/>
                  <a:pt x="98" y="160"/>
                  <a:pt x="98" y="160"/>
                </a:cubicBezTo>
                <a:cubicBezTo>
                  <a:pt x="99" y="161"/>
                  <a:pt x="100" y="162"/>
                  <a:pt x="101" y="163"/>
                </a:cubicBezTo>
                <a:cubicBezTo>
                  <a:pt x="103" y="166"/>
                  <a:pt x="107" y="167"/>
                  <a:pt x="112" y="167"/>
                </a:cubicBezTo>
                <a:cubicBezTo>
                  <a:pt x="115" y="167"/>
                  <a:pt x="118" y="167"/>
                  <a:pt x="121" y="166"/>
                </a:cubicBezTo>
                <a:cubicBezTo>
                  <a:pt x="121" y="211"/>
                  <a:pt x="121" y="211"/>
                  <a:pt x="121" y="211"/>
                </a:cubicBezTo>
                <a:close/>
                <a:moveTo>
                  <a:pt x="121" y="118"/>
                </a:moveTo>
                <a:cubicBezTo>
                  <a:pt x="120" y="118"/>
                  <a:pt x="120" y="118"/>
                  <a:pt x="120" y="119"/>
                </a:cubicBezTo>
                <a:cubicBezTo>
                  <a:pt x="113" y="148"/>
                  <a:pt x="113" y="148"/>
                  <a:pt x="113" y="148"/>
                </a:cubicBezTo>
                <a:cubicBezTo>
                  <a:pt x="113" y="149"/>
                  <a:pt x="113" y="150"/>
                  <a:pt x="113" y="151"/>
                </a:cubicBezTo>
                <a:cubicBezTo>
                  <a:pt x="113" y="154"/>
                  <a:pt x="115" y="156"/>
                  <a:pt x="119" y="156"/>
                </a:cubicBezTo>
                <a:cubicBezTo>
                  <a:pt x="120" y="156"/>
                  <a:pt x="120" y="156"/>
                  <a:pt x="121" y="156"/>
                </a:cubicBezTo>
                <a:lnTo>
                  <a:pt x="121" y="118"/>
                </a:lnTo>
                <a:close/>
                <a:moveTo>
                  <a:pt x="71" y="0"/>
                </a:moveTo>
                <a:cubicBezTo>
                  <a:pt x="98" y="0"/>
                  <a:pt x="98" y="0"/>
                  <a:pt x="98" y="0"/>
                </a:cubicBezTo>
                <a:cubicBezTo>
                  <a:pt x="98" y="9"/>
                  <a:pt x="98" y="9"/>
                  <a:pt x="98" y="9"/>
                </a:cubicBezTo>
                <a:cubicBezTo>
                  <a:pt x="71" y="9"/>
                  <a:pt x="71" y="9"/>
                  <a:pt x="71" y="9"/>
                </a:cubicBezTo>
                <a:cubicBezTo>
                  <a:pt x="71" y="0"/>
                  <a:pt x="71" y="0"/>
                  <a:pt x="71" y="0"/>
                </a:cubicBezTo>
                <a:close/>
                <a:moveTo>
                  <a:pt x="71" y="37"/>
                </a:moveTo>
                <a:cubicBezTo>
                  <a:pt x="98" y="37"/>
                  <a:pt x="98" y="37"/>
                  <a:pt x="98" y="37"/>
                </a:cubicBezTo>
                <a:cubicBezTo>
                  <a:pt x="98" y="80"/>
                  <a:pt x="98" y="80"/>
                  <a:pt x="98" y="80"/>
                </a:cubicBezTo>
                <a:cubicBezTo>
                  <a:pt x="96" y="80"/>
                  <a:pt x="94" y="80"/>
                  <a:pt x="91" y="80"/>
                </a:cubicBezTo>
                <a:cubicBezTo>
                  <a:pt x="85" y="80"/>
                  <a:pt x="78" y="83"/>
                  <a:pt x="71" y="88"/>
                </a:cubicBezTo>
                <a:cubicBezTo>
                  <a:pt x="71" y="37"/>
                  <a:pt x="71" y="37"/>
                  <a:pt x="71" y="37"/>
                </a:cubicBezTo>
                <a:close/>
                <a:moveTo>
                  <a:pt x="98" y="211"/>
                </a:moveTo>
                <a:cubicBezTo>
                  <a:pt x="71" y="211"/>
                  <a:pt x="71" y="211"/>
                  <a:pt x="71" y="211"/>
                </a:cubicBezTo>
                <a:cubicBezTo>
                  <a:pt x="71" y="166"/>
                  <a:pt x="71" y="166"/>
                  <a:pt x="71" y="166"/>
                </a:cubicBezTo>
                <a:cubicBezTo>
                  <a:pt x="82" y="166"/>
                  <a:pt x="82" y="166"/>
                  <a:pt x="82" y="166"/>
                </a:cubicBezTo>
                <a:cubicBezTo>
                  <a:pt x="98" y="90"/>
                  <a:pt x="98" y="90"/>
                  <a:pt x="98" y="90"/>
                </a:cubicBezTo>
                <a:cubicBezTo>
                  <a:pt x="98" y="141"/>
                  <a:pt x="98" y="141"/>
                  <a:pt x="98" y="141"/>
                </a:cubicBezTo>
                <a:cubicBezTo>
                  <a:pt x="97" y="146"/>
                  <a:pt x="97" y="146"/>
                  <a:pt x="97" y="146"/>
                </a:cubicBezTo>
                <a:cubicBezTo>
                  <a:pt x="97" y="148"/>
                  <a:pt x="97" y="150"/>
                  <a:pt x="97" y="152"/>
                </a:cubicBezTo>
                <a:cubicBezTo>
                  <a:pt x="97" y="155"/>
                  <a:pt x="97" y="158"/>
                  <a:pt x="98" y="160"/>
                </a:cubicBezTo>
                <a:cubicBezTo>
                  <a:pt x="98" y="211"/>
                  <a:pt x="98" y="211"/>
                  <a:pt x="98" y="211"/>
                </a:cubicBezTo>
                <a:close/>
                <a:moveTo>
                  <a:pt x="71" y="137"/>
                </a:moveTo>
                <a:cubicBezTo>
                  <a:pt x="74" y="124"/>
                  <a:pt x="74" y="124"/>
                  <a:pt x="74" y="124"/>
                </a:cubicBezTo>
                <a:cubicBezTo>
                  <a:pt x="73" y="124"/>
                  <a:pt x="72" y="124"/>
                  <a:pt x="71" y="123"/>
                </a:cubicBezTo>
                <a:cubicBezTo>
                  <a:pt x="71" y="137"/>
                  <a:pt x="71" y="137"/>
                  <a:pt x="71" y="137"/>
                </a:cubicBezTo>
                <a:close/>
                <a:moveTo>
                  <a:pt x="71" y="118"/>
                </a:moveTo>
                <a:cubicBezTo>
                  <a:pt x="73" y="118"/>
                  <a:pt x="74" y="119"/>
                  <a:pt x="75" y="119"/>
                </a:cubicBezTo>
                <a:cubicBezTo>
                  <a:pt x="82" y="88"/>
                  <a:pt x="82" y="88"/>
                  <a:pt x="82" y="88"/>
                </a:cubicBezTo>
                <a:cubicBezTo>
                  <a:pt x="79" y="90"/>
                  <a:pt x="75" y="93"/>
                  <a:pt x="71" y="98"/>
                </a:cubicBezTo>
                <a:lnTo>
                  <a:pt x="71" y="118"/>
                </a:lnTo>
                <a:close/>
                <a:moveTo>
                  <a:pt x="60" y="0"/>
                </a:moveTo>
                <a:cubicBezTo>
                  <a:pt x="71" y="0"/>
                  <a:pt x="71" y="0"/>
                  <a:pt x="71" y="0"/>
                </a:cubicBezTo>
                <a:cubicBezTo>
                  <a:pt x="71" y="9"/>
                  <a:pt x="71" y="9"/>
                  <a:pt x="71" y="9"/>
                </a:cubicBezTo>
                <a:cubicBezTo>
                  <a:pt x="60" y="9"/>
                  <a:pt x="60" y="9"/>
                  <a:pt x="60" y="9"/>
                </a:cubicBezTo>
                <a:cubicBezTo>
                  <a:pt x="60" y="0"/>
                  <a:pt x="60" y="0"/>
                  <a:pt x="60" y="0"/>
                </a:cubicBezTo>
                <a:close/>
                <a:moveTo>
                  <a:pt x="60" y="37"/>
                </a:moveTo>
                <a:cubicBezTo>
                  <a:pt x="71" y="37"/>
                  <a:pt x="71" y="37"/>
                  <a:pt x="71" y="37"/>
                </a:cubicBezTo>
                <a:cubicBezTo>
                  <a:pt x="71" y="88"/>
                  <a:pt x="71" y="88"/>
                  <a:pt x="71" y="88"/>
                </a:cubicBezTo>
                <a:cubicBezTo>
                  <a:pt x="71" y="89"/>
                  <a:pt x="71" y="89"/>
                  <a:pt x="71" y="89"/>
                </a:cubicBezTo>
                <a:cubicBezTo>
                  <a:pt x="67" y="92"/>
                  <a:pt x="64" y="96"/>
                  <a:pt x="60" y="100"/>
                </a:cubicBezTo>
                <a:cubicBezTo>
                  <a:pt x="60" y="37"/>
                  <a:pt x="60" y="37"/>
                  <a:pt x="60" y="37"/>
                </a:cubicBezTo>
                <a:close/>
                <a:moveTo>
                  <a:pt x="71" y="211"/>
                </a:moveTo>
                <a:cubicBezTo>
                  <a:pt x="60" y="211"/>
                  <a:pt x="60" y="211"/>
                  <a:pt x="60" y="211"/>
                </a:cubicBezTo>
                <a:cubicBezTo>
                  <a:pt x="60" y="120"/>
                  <a:pt x="60" y="120"/>
                  <a:pt x="60" y="120"/>
                </a:cubicBezTo>
                <a:cubicBezTo>
                  <a:pt x="64" y="121"/>
                  <a:pt x="68" y="122"/>
                  <a:pt x="71" y="123"/>
                </a:cubicBezTo>
                <a:cubicBezTo>
                  <a:pt x="71" y="137"/>
                  <a:pt x="71" y="137"/>
                  <a:pt x="71" y="137"/>
                </a:cubicBezTo>
                <a:cubicBezTo>
                  <a:pt x="65" y="166"/>
                  <a:pt x="65" y="166"/>
                  <a:pt x="65" y="166"/>
                </a:cubicBezTo>
                <a:cubicBezTo>
                  <a:pt x="71" y="166"/>
                  <a:pt x="71" y="166"/>
                  <a:pt x="71" y="166"/>
                </a:cubicBezTo>
                <a:cubicBezTo>
                  <a:pt x="71" y="211"/>
                  <a:pt x="71" y="211"/>
                  <a:pt x="71" y="211"/>
                </a:cubicBezTo>
                <a:close/>
                <a:moveTo>
                  <a:pt x="71" y="98"/>
                </a:moveTo>
                <a:cubicBezTo>
                  <a:pt x="68" y="102"/>
                  <a:pt x="65" y="108"/>
                  <a:pt x="61" y="115"/>
                </a:cubicBezTo>
                <a:cubicBezTo>
                  <a:pt x="65" y="116"/>
                  <a:pt x="68" y="117"/>
                  <a:pt x="71" y="118"/>
                </a:cubicBezTo>
                <a:lnTo>
                  <a:pt x="71" y="98"/>
                </a:lnTo>
                <a:close/>
                <a:moveTo>
                  <a:pt x="29" y="0"/>
                </a:moveTo>
                <a:cubicBezTo>
                  <a:pt x="60" y="0"/>
                  <a:pt x="60" y="0"/>
                  <a:pt x="60" y="0"/>
                </a:cubicBezTo>
                <a:cubicBezTo>
                  <a:pt x="60" y="9"/>
                  <a:pt x="60" y="9"/>
                  <a:pt x="60" y="9"/>
                </a:cubicBezTo>
                <a:cubicBezTo>
                  <a:pt x="26" y="9"/>
                  <a:pt x="26" y="9"/>
                  <a:pt x="26" y="9"/>
                </a:cubicBezTo>
                <a:cubicBezTo>
                  <a:pt x="18" y="9"/>
                  <a:pt x="12" y="15"/>
                  <a:pt x="12" y="23"/>
                </a:cubicBezTo>
                <a:cubicBezTo>
                  <a:pt x="12" y="23"/>
                  <a:pt x="12" y="23"/>
                  <a:pt x="12" y="23"/>
                </a:cubicBezTo>
                <a:cubicBezTo>
                  <a:pt x="12" y="30"/>
                  <a:pt x="18" y="37"/>
                  <a:pt x="26" y="37"/>
                </a:cubicBezTo>
                <a:cubicBezTo>
                  <a:pt x="60" y="37"/>
                  <a:pt x="60" y="37"/>
                  <a:pt x="60" y="37"/>
                </a:cubicBezTo>
                <a:cubicBezTo>
                  <a:pt x="60" y="100"/>
                  <a:pt x="60" y="100"/>
                  <a:pt x="60" y="100"/>
                </a:cubicBezTo>
                <a:cubicBezTo>
                  <a:pt x="57" y="104"/>
                  <a:pt x="54" y="109"/>
                  <a:pt x="51" y="114"/>
                </a:cubicBezTo>
                <a:cubicBezTo>
                  <a:pt x="48" y="114"/>
                  <a:pt x="46" y="113"/>
                  <a:pt x="45" y="113"/>
                </a:cubicBezTo>
                <a:cubicBezTo>
                  <a:pt x="38" y="113"/>
                  <a:pt x="32" y="115"/>
                  <a:pt x="28" y="118"/>
                </a:cubicBezTo>
                <a:cubicBezTo>
                  <a:pt x="23" y="120"/>
                  <a:pt x="21" y="124"/>
                  <a:pt x="21" y="128"/>
                </a:cubicBezTo>
                <a:cubicBezTo>
                  <a:pt x="21" y="130"/>
                  <a:pt x="22" y="131"/>
                  <a:pt x="23" y="133"/>
                </a:cubicBezTo>
                <a:cubicBezTo>
                  <a:pt x="24" y="134"/>
                  <a:pt x="26" y="134"/>
                  <a:pt x="29" y="134"/>
                </a:cubicBezTo>
                <a:cubicBezTo>
                  <a:pt x="30" y="134"/>
                  <a:pt x="31" y="134"/>
                  <a:pt x="33" y="133"/>
                </a:cubicBezTo>
                <a:cubicBezTo>
                  <a:pt x="34" y="132"/>
                  <a:pt x="35" y="131"/>
                  <a:pt x="35" y="130"/>
                </a:cubicBezTo>
                <a:cubicBezTo>
                  <a:pt x="35" y="129"/>
                  <a:pt x="34" y="128"/>
                  <a:pt x="34" y="127"/>
                </a:cubicBezTo>
                <a:cubicBezTo>
                  <a:pt x="34" y="127"/>
                  <a:pt x="33" y="126"/>
                  <a:pt x="33" y="126"/>
                </a:cubicBezTo>
                <a:cubicBezTo>
                  <a:pt x="34" y="124"/>
                  <a:pt x="35" y="123"/>
                  <a:pt x="38" y="122"/>
                </a:cubicBezTo>
                <a:cubicBezTo>
                  <a:pt x="40" y="121"/>
                  <a:pt x="43" y="120"/>
                  <a:pt x="47" y="120"/>
                </a:cubicBezTo>
                <a:cubicBezTo>
                  <a:pt x="44" y="125"/>
                  <a:pt x="42" y="129"/>
                  <a:pt x="40" y="134"/>
                </a:cubicBezTo>
                <a:cubicBezTo>
                  <a:pt x="33" y="148"/>
                  <a:pt x="30" y="159"/>
                  <a:pt x="30" y="167"/>
                </a:cubicBezTo>
                <a:cubicBezTo>
                  <a:pt x="30" y="173"/>
                  <a:pt x="32" y="176"/>
                  <a:pt x="36" y="178"/>
                </a:cubicBezTo>
                <a:cubicBezTo>
                  <a:pt x="37" y="179"/>
                  <a:pt x="41" y="180"/>
                  <a:pt x="45" y="180"/>
                </a:cubicBezTo>
                <a:cubicBezTo>
                  <a:pt x="44" y="178"/>
                  <a:pt x="44" y="176"/>
                  <a:pt x="44" y="173"/>
                </a:cubicBezTo>
                <a:cubicBezTo>
                  <a:pt x="44" y="170"/>
                  <a:pt x="44" y="167"/>
                  <a:pt x="45" y="163"/>
                </a:cubicBezTo>
                <a:cubicBezTo>
                  <a:pt x="47" y="150"/>
                  <a:pt x="52" y="136"/>
                  <a:pt x="59" y="120"/>
                </a:cubicBezTo>
                <a:cubicBezTo>
                  <a:pt x="59" y="120"/>
                  <a:pt x="60" y="120"/>
                  <a:pt x="60" y="120"/>
                </a:cubicBezTo>
                <a:cubicBezTo>
                  <a:pt x="60" y="211"/>
                  <a:pt x="60" y="211"/>
                  <a:pt x="60" y="211"/>
                </a:cubicBezTo>
                <a:cubicBezTo>
                  <a:pt x="29" y="211"/>
                  <a:pt x="29" y="211"/>
                  <a:pt x="29" y="211"/>
                </a:cubicBezTo>
                <a:cubicBezTo>
                  <a:pt x="13" y="211"/>
                  <a:pt x="0" y="198"/>
                  <a:pt x="0" y="183"/>
                </a:cubicBezTo>
                <a:cubicBezTo>
                  <a:pt x="0" y="29"/>
                  <a:pt x="0" y="29"/>
                  <a:pt x="0" y="29"/>
                </a:cubicBezTo>
                <a:cubicBezTo>
                  <a:pt x="0" y="13"/>
                  <a:pt x="13" y="0"/>
                  <a:pt x="29" y="0"/>
                </a:cubicBez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85" name="Freeform 75"/>
          <p:cNvSpPr>
            <a:spLocks noEditPoints="1"/>
          </p:cNvSpPr>
          <p:nvPr/>
        </p:nvSpPr>
        <p:spPr bwMode="auto">
          <a:xfrm>
            <a:off x="6344621" y="1711885"/>
            <a:ext cx="427323" cy="428513"/>
          </a:xfrm>
          <a:custGeom>
            <a:avLst/>
            <a:gdLst>
              <a:gd name="T0" fmla="*/ 249 w 261"/>
              <a:gd name="T1" fmla="*/ 220 h 262"/>
              <a:gd name="T2" fmla="*/ 261 w 261"/>
              <a:gd name="T3" fmla="*/ 70 h 262"/>
              <a:gd name="T4" fmla="*/ 249 w 261"/>
              <a:gd name="T5" fmla="*/ 70 h 262"/>
              <a:gd name="T6" fmla="*/ 249 w 261"/>
              <a:gd name="T7" fmla="*/ 154 h 262"/>
              <a:gd name="T8" fmla="*/ 227 w 261"/>
              <a:gd name="T9" fmla="*/ 180 h 262"/>
              <a:gd name="T10" fmla="*/ 209 w 261"/>
              <a:gd name="T11" fmla="*/ 262 h 262"/>
              <a:gd name="T12" fmla="*/ 209 w 261"/>
              <a:gd name="T13" fmla="*/ 262 h 262"/>
              <a:gd name="T14" fmla="*/ 209 w 261"/>
              <a:gd name="T15" fmla="*/ 15 h 262"/>
              <a:gd name="T16" fmla="*/ 203 w 261"/>
              <a:gd name="T17" fmla="*/ 28 h 262"/>
              <a:gd name="T18" fmla="*/ 209 w 261"/>
              <a:gd name="T19" fmla="*/ 50 h 262"/>
              <a:gd name="T20" fmla="*/ 201 w 261"/>
              <a:gd name="T21" fmla="*/ 120 h 262"/>
              <a:gd name="T22" fmla="*/ 209 w 261"/>
              <a:gd name="T23" fmla="*/ 197 h 262"/>
              <a:gd name="T24" fmla="*/ 209 w 261"/>
              <a:gd name="T25" fmla="*/ 197 h 262"/>
              <a:gd name="T26" fmla="*/ 195 w 261"/>
              <a:gd name="T27" fmla="*/ 232 h 262"/>
              <a:gd name="T28" fmla="*/ 168 w 261"/>
              <a:gd name="T29" fmla="*/ 36 h 262"/>
              <a:gd name="T30" fmla="*/ 195 w 261"/>
              <a:gd name="T31" fmla="*/ 20 h 262"/>
              <a:gd name="T32" fmla="*/ 195 w 261"/>
              <a:gd name="T33" fmla="*/ 50 h 262"/>
              <a:gd name="T34" fmla="*/ 195 w 261"/>
              <a:gd name="T35" fmla="*/ 120 h 262"/>
              <a:gd name="T36" fmla="*/ 168 w 261"/>
              <a:gd name="T37" fmla="*/ 220 h 262"/>
              <a:gd name="T38" fmla="*/ 192 w 261"/>
              <a:gd name="T39" fmla="*/ 249 h 262"/>
              <a:gd name="T40" fmla="*/ 168 w 261"/>
              <a:gd name="T41" fmla="*/ 21 h 262"/>
              <a:gd name="T42" fmla="*/ 168 w 261"/>
              <a:gd name="T43" fmla="*/ 44 h 262"/>
              <a:gd name="T44" fmla="*/ 135 w 261"/>
              <a:gd name="T45" fmla="*/ 120 h 262"/>
              <a:gd name="T46" fmla="*/ 167 w 261"/>
              <a:gd name="T47" fmla="*/ 198 h 262"/>
              <a:gd name="T48" fmla="*/ 167 w 261"/>
              <a:gd name="T49" fmla="*/ 167 h 262"/>
              <a:gd name="T50" fmla="*/ 130 w 261"/>
              <a:gd name="T51" fmla="*/ 147 h 262"/>
              <a:gd name="T52" fmla="*/ 93 w 261"/>
              <a:gd name="T53" fmla="*/ 44 h 262"/>
              <a:gd name="T54" fmla="*/ 130 w 261"/>
              <a:gd name="T55" fmla="*/ 0 h 262"/>
              <a:gd name="T56" fmla="*/ 126 w 261"/>
              <a:gd name="T57" fmla="*/ 120 h 262"/>
              <a:gd name="T58" fmla="*/ 130 w 261"/>
              <a:gd name="T59" fmla="*/ 159 h 262"/>
              <a:gd name="T60" fmla="*/ 130 w 261"/>
              <a:gd name="T61" fmla="*/ 179 h 262"/>
              <a:gd name="T62" fmla="*/ 130 w 261"/>
              <a:gd name="T63" fmla="*/ 198 h 262"/>
              <a:gd name="T64" fmla="*/ 93 w 261"/>
              <a:gd name="T65" fmla="*/ 3 h 262"/>
              <a:gd name="T66" fmla="*/ 93 w 261"/>
              <a:gd name="T67" fmla="*/ 36 h 262"/>
              <a:gd name="T68" fmla="*/ 67 w 261"/>
              <a:gd name="T69" fmla="*/ 20 h 262"/>
              <a:gd name="T70" fmla="*/ 67 w 261"/>
              <a:gd name="T71" fmla="*/ 70 h 262"/>
              <a:gd name="T72" fmla="*/ 92 w 261"/>
              <a:gd name="T73" fmla="*/ 147 h 262"/>
              <a:gd name="T74" fmla="*/ 92 w 261"/>
              <a:gd name="T75" fmla="*/ 179 h 262"/>
              <a:gd name="T76" fmla="*/ 93 w 261"/>
              <a:gd name="T77" fmla="*/ 198 h 262"/>
              <a:gd name="T78" fmla="*/ 67 w 261"/>
              <a:gd name="T79" fmla="*/ 171 h 262"/>
              <a:gd name="T80" fmla="*/ 69 w 261"/>
              <a:gd name="T81" fmla="*/ 232 h 262"/>
              <a:gd name="T82" fmla="*/ 58 w 261"/>
              <a:gd name="T83" fmla="*/ 28 h 262"/>
              <a:gd name="T84" fmla="*/ 67 w 261"/>
              <a:gd name="T85" fmla="*/ 9 h 262"/>
              <a:gd name="T86" fmla="*/ 67 w 261"/>
              <a:gd name="T87" fmla="*/ 120 h 262"/>
              <a:gd name="T88" fmla="*/ 67 w 261"/>
              <a:gd name="T89" fmla="*/ 188 h 262"/>
              <a:gd name="T90" fmla="*/ 67 w 261"/>
              <a:gd name="T91" fmla="*/ 232 h 262"/>
              <a:gd name="T92" fmla="*/ 67 w 261"/>
              <a:gd name="T93" fmla="*/ 232 h 262"/>
              <a:gd name="T94" fmla="*/ 52 w 261"/>
              <a:gd name="T95" fmla="*/ 50 h 262"/>
              <a:gd name="T96" fmla="*/ 12 w 261"/>
              <a:gd name="T97" fmla="*/ 220 h 262"/>
              <a:gd name="T98" fmla="*/ 52 w 261"/>
              <a:gd name="T99" fmla="*/ 232 h 262"/>
              <a:gd name="T100" fmla="*/ 52 w 261"/>
              <a:gd name="T101" fmla="*/ 232 h 262"/>
              <a:gd name="T102" fmla="*/ 12 w 261"/>
              <a:gd name="T103" fmla="*/ 114 h 262"/>
              <a:gd name="T104" fmla="*/ 0 w 261"/>
              <a:gd name="T105" fmla="*/ 104 h 262"/>
              <a:gd name="T106" fmla="*/ 12 w 261"/>
              <a:gd name="T107" fmla="*/ 154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61" h="262">
                <a:moveTo>
                  <a:pt x="249" y="220"/>
                </a:moveTo>
                <a:cubicBezTo>
                  <a:pt x="249" y="154"/>
                  <a:pt x="249" y="154"/>
                  <a:pt x="249" y="154"/>
                </a:cubicBezTo>
                <a:cubicBezTo>
                  <a:pt x="251" y="157"/>
                  <a:pt x="252" y="160"/>
                  <a:pt x="252" y="164"/>
                </a:cubicBezTo>
                <a:cubicBezTo>
                  <a:pt x="252" y="220"/>
                  <a:pt x="252" y="220"/>
                  <a:pt x="252" y="220"/>
                </a:cubicBezTo>
                <a:cubicBezTo>
                  <a:pt x="249" y="220"/>
                  <a:pt x="249" y="220"/>
                  <a:pt x="249" y="220"/>
                </a:cubicBezTo>
                <a:close/>
                <a:moveTo>
                  <a:pt x="249" y="114"/>
                </a:moveTo>
                <a:cubicBezTo>
                  <a:pt x="249" y="70"/>
                  <a:pt x="249" y="70"/>
                  <a:pt x="249" y="70"/>
                </a:cubicBezTo>
                <a:cubicBezTo>
                  <a:pt x="250" y="70"/>
                  <a:pt x="250" y="70"/>
                  <a:pt x="250" y="69"/>
                </a:cubicBezTo>
                <a:cubicBezTo>
                  <a:pt x="257" y="67"/>
                  <a:pt x="257" y="67"/>
                  <a:pt x="257" y="67"/>
                </a:cubicBezTo>
                <a:cubicBezTo>
                  <a:pt x="259" y="66"/>
                  <a:pt x="261" y="67"/>
                  <a:pt x="261" y="70"/>
                </a:cubicBezTo>
                <a:cubicBezTo>
                  <a:pt x="261" y="104"/>
                  <a:pt x="261" y="104"/>
                  <a:pt x="261" y="104"/>
                </a:cubicBezTo>
                <a:cubicBezTo>
                  <a:pt x="261" y="107"/>
                  <a:pt x="259" y="110"/>
                  <a:pt x="257" y="111"/>
                </a:cubicBezTo>
                <a:cubicBezTo>
                  <a:pt x="250" y="113"/>
                  <a:pt x="250" y="113"/>
                  <a:pt x="250" y="113"/>
                </a:cubicBezTo>
                <a:cubicBezTo>
                  <a:pt x="250" y="114"/>
                  <a:pt x="250" y="114"/>
                  <a:pt x="249" y="114"/>
                </a:cubicBezTo>
                <a:close/>
                <a:moveTo>
                  <a:pt x="249" y="70"/>
                </a:moveTo>
                <a:cubicBezTo>
                  <a:pt x="249" y="114"/>
                  <a:pt x="249" y="114"/>
                  <a:pt x="249" y="114"/>
                </a:cubicBezTo>
                <a:cubicBezTo>
                  <a:pt x="248" y="114"/>
                  <a:pt x="246" y="112"/>
                  <a:pt x="246" y="110"/>
                </a:cubicBezTo>
                <a:cubicBezTo>
                  <a:pt x="246" y="76"/>
                  <a:pt x="246" y="76"/>
                  <a:pt x="246" y="76"/>
                </a:cubicBezTo>
                <a:cubicBezTo>
                  <a:pt x="246" y="74"/>
                  <a:pt x="248" y="71"/>
                  <a:pt x="249" y="70"/>
                </a:cubicBezTo>
                <a:close/>
                <a:moveTo>
                  <a:pt x="249" y="154"/>
                </a:moveTo>
                <a:cubicBezTo>
                  <a:pt x="246" y="150"/>
                  <a:pt x="241" y="146"/>
                  <a:pt x="235" y="146"/>
                </a:cubicBezTo>
                <a:cubicBezTo>
                  <a:pt x="235" y="50"/>
                  <a:pt x="235" y="50"/>
                  <a:pt x="235" y="50"/>
                </a:cubicBezTo>
                <a:cubicBezTo>
                  <a:pt x="209" y="50"/>
                  <a:pt x="209" y="50"/>
                  <a:pt x="209" y="50"/>
                </a:cubicBezTo>
                <a:cubicBezTo>
                  <a:pt x="209" y="162"/>
                  <a:pt x="209" y="162"/>
                  <a:pt x="209" y="162"/>
                </a:cubicBezTo>
                <a:cubicBezTo>
                  <a:pt x="219" y="162"/>
                  <a:pt x="227" y="170"/>
                  <a:pt x="227" y="180"/>
                </a:cubicBezTo>
                <a:cubicBezTo>
                  <a:pt x="227" y="189"/>
                  <a:pt x="219" y="197"/>
                  <a:pt x="209" y="197"/>
                </a:cubicBezTo>
                <a:cubicBezTo>
                  <a:pt x="209" y="220"/>
                  <a:pt x="209" y="220"/>
                  <a:pt x="209" y="220"/>
                </a:cubicBezTo>
                <a:cubicBezTo>
                  <a:pt x="249" y="220"/>
                  <a:pt x="249" y="220"/>
                  <a:pt x="249" y="220"/>
                </a:cubicBezTo>
                <a:cubicBezTo>
                  <a:pt x="249" y="154"/>
                  <a:pt x="249" y="154"/>
                  <a:pt x="249" y="154"/>
                </a:cubicBezTo>
                <a:close/>
                <a:moveTo>
                  <a:pt x="209" y="262"/>
                </a:moveTo>
                <a:cubicBezTo>
                  <a:pt x="209" y="232"/>
                  <a:pt x="209" y="232"/>
                  <a:pt x="209" y="232"/>
                </a:cubicBezTo>
                <a:cubicBezTo>
                  <a:pt x="226" y="232"/>
                  <a:pt x="226" y="232"/>
                  <a:pt x="226" y="232"/>
                </a:cubicBezTo>
                <a:cubicBezTo>
                  <a:pt x="226" y="249"/>
                  <a:pt x="226" y="249"/>
                  <a:pt x="226" y="249"/>
                </a:cubicBezTo>
                <a:cubicBezTo>
                  <a:pt x="226" y="257"/>
                  <a:pt x="220" y="262"/>
                  <a:pt x="213" y="262"/>
                </a:cubicBezTo>
                <a:cubicBezTo>
                  <a:pt x="209" y="262"/>
                  <a:pt x="209" y="262"/>
                  <a:pt x="209" y="262"/>
                </a:cubicBezTo>
                <a:close/>
                <a:moveTo>
                  <a:pt x="209" y="44"/>
                </a:moveTo>
                <a:cubicBezTo>
                  <a:pt x="209" y="15"/>
                  <a:pt x="209" y="15"/>
                  <a:pt x="209" y="15"/>
                </a:cubicBezTo>
                <a:cubicBezTo>
                  <a:pt x="225" y="23"/>
                  <a:pt x="235" y="33"/>
                  <a:pt x="235" y="44"/>
                </a:cubicBezTo>
                <a:lnTo>
                  <a:pt x="209" y="44"/>
                </a:lnTo>
                <a:close/>
                <a:moveTo>
                  <a:pt x="209" y="15"/>
                </a:moveTo>
                <a:cubicBezTo>
                  <a:pt x="209" y="44"/>
                  <a:pt x="209" y="44"/>
                  <a:pt x="209" y="44"/>
                </a:cubicBezTo>
                <a:cubicBezTo>
                  <a:pt x="195" y="44"/>
                  <a:pt x="195" y="44"/>
                  <a:pt x="195" y="44"/>
                </a:cubicBezTo>
                <a:cubicBezTo>
                  <a:pt x="195" y="37"/>
                  <a:pt x="195" y="37"/>
                  <a:pt x="195" y="37"/>
                </a:cubicBezTo>
                <a:cubicBezTo>
                  <a:pt x="195" y="37"/>
                  <a:pt x="195" y="37"/>
                  <a:pt x="195" y="37"/>
                </a:cubicBezTo>
                <a:cubicBezTo>
                  <a:pt x="199" y="37"/>
                  <a:pt x="203" y="33"/>
                  <a:pt x="203" y="28"/>
                </a:cubicBezTo>
                <a:cubicBezTo>
                  <a:pt x="203" y="24"/>
                  <a:pt x="199" y="20"/>
                  <a:pt x="195" y="20"/>
                </a:cubicBezTo>
                <a:cubicBezTo>
                  <a:pt x="195" y="20"/>
                  <a:pt x="195" y="20"/>
                  <a:pt x="195" y="20"/>
                </a:cubicBezTo>
                <a:cubicBezTo>
                  <a:pt x="195" y="9"/>
                  <a:pt x="195" y="9"/>
                  <a:pt x="195" y="9"/>
                </a:cubicBezTo>
                <a:cubicBezTo>
                  <a:pt x="200" y="11"/>
                  <a:pt x="205" y="13"/>
                  <a:pt x="209" y="15"/>
                </a:cubicBezTo>
                <a:close/>
                <a:moveTo>
                  <a:pt x="209" y="50"/>
                </a:moveTo>
                <a:cubicBezTo>
                  <a:pt x="209" y="162"/>
                  <a:pt x="209" y="162"/>
                  <a:pt x="209" y="162"/>
                </a:cubicBezTo>
                <a:cubicBezTo>
                  <a:pt x="209" y="162"/>
                  <a:pt x="209" y="162"/>
                  <a:pt x="209" y="162"/>
                </a:cubicBezTo>
                <a:cubicBezTo>
                  <a:pt x="203" y="162"/>
                  <a:pt x="198" y="166"/>
                  <a:pt x="195" y="171"/>
                </a:cubicBezTo>
                <a:cubicBezTo>
                  <a:pt x="195" y="120"/>
                  <a:pt x="195" y="120"/>
                  <a:pt x="195" y="120"/>
                </a:cubicBezTo>
                <a:cubicBezTo>
                  <a:pt x="201" y="120"/>
                  <a:pt x="201" y="120"/>
                  <a:pt x="201" y="120"/>
                </a:cubicBezTo>
                <a:cubicBezTo>
                  <a:pt x="201" y="70"/>
                  <a:pt x="201" y="70"/>
                  <a:pt x="201" y="70"/>
                </a:cubicBezTo>
                <a:cubicBezTo>
                  <a:pt x="195" y="70"/>
                  <a:pt x="195" y="70"/>
                  <a:pt x="195" y="70"/>
                </a:cubicBezTo>
                <a:cubicBezTo>
                  <a:pt x="195" y="50"/>
                  <a:pt x="195" y="50"/>
                  <a:pt x="195" y="50"/>
                </a:cubicBezTo>
                <a:cubicBezTo>
                  <a:pt x="209" y="50"/>
                  <a:pt x="209" y="50"/>
                  <a:pt x="209" y="50"/>
                </a:cubicBezTo>
                <a:close/>
                <a:moveTo>
                  <a:pt x="209" y="197"/>
                </a:moveTo>
                <a:cubicBezTo>
                  <a:pt x="209" y="220"/>
                  <a:pt x="209" y="220"/>
                  <a:pt x="209" y="220"/>
                </a:cubicBezTo>
                <a:cubicBezTo>
                  <a:pt x="195" y="220"/>
                  <a:pt x="195" y="220"/>
                  <a:pt x="195" y="220"/>
                </a:cubicBezTo>
                <a:cubicBezTo>
                  <a:pt x="195" y="188"/>
                  <a:pt x="195" y="188"/>
                  <a:pt x="195" y="188"/>
                </a:cubicBezTo>
                <a:cubicBezTo>
                  <a:pt x="198" y="193"/>
                  <a:pt x="203" y="197"/>
                  <a:pt x="209" y="197"/>
                </a:cubicBezTo>
                <a:cubicBezTo>
                  <a:pt x="209" y="197"/>
                  <a:pt x="209" y="197"/>
                  <a:pt x="209" y="197"/>
                </a:cubicBezTo>
                <a:close/>
                <a:moveTo>
                  <a:pt x="209" y="232"/>
                </a:moveTo>
                <a:cubicBezTo>
                  <a:pt x="209" y="262"/>
                  <a:pt x="209" y="262"/>
                  <a:pt x="209" y="262"/>
                </a:cubicBezTo>
                <a:cubicBezTo>
                  <a:pt x="206" y="262"/>
                  <a:pt x="206" y="262"/>
                  <a:pt x="206" y="262"/>
                </a:cubicBezTo>
                <a:cubicBezTo>
                  <a:pt x="201" y="262"/>
                  <a:pt x="197" y="260"/>
                  <a:pt x="195" y="257"/>
                </a:cubicBezTo>
                <a:cubicBezTo>
                  <a:pt x="195" y="232"/>
                  <a:pt x="195" y="232"/>
                  <a:pt x="195" y="232"/>
                </a:cubicBezTo>
                <a:lnTo>
                  <a:pt x="209" y="232"/>
                </a:lnTo>
                <a:close/>
                <a:moveTo>
                  <a:pt x="171" y="20"/>
                </a:moveTo>
                <a:cubicBezTo>
                  <a:pt x="175" y="20"/>
                  <a:pt x="179" y="24"/>
                  <a:pt x="179" y="28"/>
                </a:cubicBezTo>
                <a:cubicBezTo>
                  <a:pt x="179" y="33"/>
                  <a:pt x="175" y="37"/>
                  <a:pt x="171" y="37"/>
                </a:cubicBezTo>
                <a:cubicBezTo>
                  <a:pt x="170" y="37"/>
                  <a:pt x="169" y="37"/>
                  <a:pt x="168" y="36"/>
                </a:cubicBezTo>
                <a:cubicBezTo>
                  <a:pt x="168" y="44"/>
                  <a:pt x="168" y="44"/>
                  <a:pt x="168" y="44"/>
                </a:cubicBezTo>
                <a:cubicBezTo>
                  <a:pt x="195" y="44"/>
                  <a:pt x="195" y="44"/>
                  <a:pt x="195" y="44"/>
                </a:cubicBezTo>
                <a:cubicBezTo>
                  <a:pt x="195" y="37"/>
                  <a:pt x="195" y="37"/>
                  <a:pt x="195" y="37"/>
                </a:cubicBezTo>
                <a:cubicBezTo>
                  <a:pt x="190" y="37"/>
                  <a:pt x="186" y="33"/>
                  <a:pt x="186" y="28"/>
                </a:cubicBezTo>
                <a:cubicBezTo>
                  <a:pt x="186" y="24"/>
                  <a:pt x="190" y="20"/>
                  <a:pt x="195" y="20"/>
                </a:cubicBezTo>
                <a:cubicBezTo>
                  <a:pt x="195" y="9"/>
                  <a:pt x="195" y="9"/>
                  <a:pt x="195" y="9"/>
                </a:cubicBezTo>
                <a:cubicBezTo>
                  <a:pt x="187" y="6"/>
                  <a:pt x="178" y="4"/>
                  <a:pt x="168" y="3"/>
                </a:cubicBezTo>
                <a:cubicBezTo>
                  <a:pt x="168" y="21"/>
                  <a:pt x="168" y="21"/>
                  <a:pt x="168" y="21"/>
                </a:cubicBezTo>
                <a:cubicBezTo>
                  <a:pt x="169" y="20"/>
                  <a:pt x="170" y="20"/>
                  <a:pt x="171" y="20"/>
                </a:cubicBezTo>
                <a:close/>
                <a:moveTo>
                  <a:pt x="195" y="50"/>
                </a:moveTo>
                <a:cubicBezTo>
                  <a:pt x="195" y="70"/>
                  <a:pt x="195" y="70"/>
                  <a:pt x="195" y="70"/>
                </a:cubicBezTo>
                <a:cubicBezTo>
                  <a:pt x="168" y="70"/>
                  <a:pt x="168" y="70"/>
                  <a:pt x="168" y="70"/>
                </a:cubicBezTo>
                <a:cubicBezTo>
                  <a:pt x="168" y="50"/>
                  <a:pt x="168" y="50"/>
                  <a:pt x="168" y="50"/>
                </a:cubicBezTo>
                <a:cubicBezTo>
                  <a:pt x="195" y="50"/>
                  <a:pt x="195" y="50"/>
                  <a:pt x="195" y="50"/>
                </a:cubicBezTo>
                <a:close/>
                <a:moveTo>
                  <a:pt x="195" y="120"/>
                </a:moveTo>
                <a:cubicBezTo>
                  <a:pt x="195" y="171"/>
                  <a:pt x="195" y="171"/>
                  <a:pt x="195" y="171"/>
                </a:cubicBezTo>
                <a:cubicBezTo>
                  <a:pt x="193" y="173"/>
                  <a:pt x="192" y="176"/>
                  <a:pt x="192" y="180"/>
                </a:cubicBezTo>
                <a:cubicBezTo>
                  <a:pt x="192" y="183"/>
                  <a:pt x="193" y="186"/>
                  <a:pt x="195" y="188"/>
                </a:cubicBezTo>
                <a:cubicBezTo>
                  <a:pt x="195" y="220"/>
                  <a:pt x="195" y="220"/>
                  <a:pt x="195" y="220"/>
                </a:cubicBezTo>
                <a:cubicBezTo>
                  <a:pt x="168" y="220"/>
                  <a:pt x="168" y="220"/>
                  <a:pt x="168" y="220"/>
                </a:cubicBezTo>
                <a:cubicBezTo>
                  <a:pt x="168" y="120"/>
                  <a:pt x="168" y="120"/>
                  <a:pt x="168" y="120"/>
                </a:cubicBezTo>
                <a:cubicBezTo>
                  <a:pt x="195" y="120"/>
                  <a:pt x="195" y="120"/>
                  <a:pt x="195" y="120"/>
                </a:cubicBezTo>
                <a:close/>
                <a:moveTo>
                  <a:pt x="195" y="232"/>
                </a:moveTo>
                <a:cubicBezTo>
                  <a:pt x="195" y="257"/>
                  <a:pt x="195" y="257"/>
                  <a:pt x="195" y="257"/>
                </a:cubicBezTo>
                <a:cubicBezTo>
                  <a:pt x="193" y="254"/>
                  <a:pt x="192" y="252"/>
                  <a:pt x="192" y="249"/>
                </a:cubicBezTo>
                <a:cubicBezTo>
                  <a:pt x="192" y="232"/>
                  <a:pt x="192" y="232"/>
                  <a:pt x="192" y="232"/>
                </a:cubicBezTo>
                <a:lnTo>
                  <a:pt x="195" y="232"/>
                </a:lnTo>
                <a:close/>
                <a:moveTo>
                  <a:pt x="168" y="36"/>
                </a:moveTo>
                <a:cubicBezTo>
                  <a:pt x="165" y="35"/>
                  <a:pt x="162" y="32"/>
                  <a:pt x="162" y="28"/>
                </a:cubicBezTo>
                <a:cubicBezTo>
                  <a:pt x="162" y="25"/>
                  <a:pt x="165" y="22"/>
                  <a:pt x="168" y="21"/>
                </a:cubicBezTo>
                <a:cubicBezTo>
                  <a:pt x="168" y="3"/>
                  <a:pt x="168" y="3"/>
                  <a:pt x="168" y="3"/>
                </a:cubicBezTo>
                <a:cubicBezTo>
                  <a:pt x="157" y="1"/>
                  <a:pt x="144" y="0"/>
                  <a:pt x="131" y="0"/>
                </a:cubicBezTo>
                <a:cubicBezTo>
                  <a:pt x="130" y="0"/>
                  <a:pt x="130" y="0"/>
                  <a:pt x="130" y="0"/>
                </a:cubicBezTo>
                <a:cubicBezTo>
                  <a:pt x="130" y="44"/>
                  <a:pt x="130" y="44"/>
                  <a:pt x="130" y="44"/>
                </a:cubicBezTo>
                <a:cubicBezTo>
                  <a:pt x="168" y="44"/>
                  <a:pt x="168" y="44"/>
                  <a:pt x="168" y="44"/>
                </a:cubicBezTo>
                <a:cubicBezTo>
                  <a:pt x="168" y="36"/>
                  <a:pt x="168" y="36"/>
                  <a:pt x="168" y="36"/>
                </a:cubicBezTo>
                <a:close/>
                <a:moveTo>
                  <a:pt x="168" y="50"/>
                </a:moveTo>
                <a:cubicBezTo>
                  <a:pt x="168" y="70"/>
                  <a:pt x="168" y="70"/>
                  <a:pt x="168" y="70"/>
                </a:cubicBezTo>
                <a:cubicBezTo>
                  <a:pt x="135" y="70"/>
                  <a:pt x="135" y="70"/>
                  <a:pt x="135" y="70"/>
                </a:cubicBezTo>
                <a:cubicBezTo>
                  <a:pt x="135" y="120"/>
                  <a:pt x="135" y="120"/>
                  <a:pt x="135" y="120"/>
                </a:cubicBezTo>
                <a:cubicBezTo>
                  <a:pt x="168" y="120"/>
                  <a:pt x="168" y="120"/>
                  <a:pt x="168" y="120"/>
                </a:cubicBezTo>
                <a:cubicBezTo>
                  <a:pt x="168" y="220"/>
                  <a:pt x="168" y="220"/>
                  <a:pt x="168" y="220"/>
                </a:cubicBezTo>
                <a:cubicBezTo>
                  <a:pt x="130" y="220"/>
                  <a:pt x="130" y="220"/>
                  <a:pt x="130" y="220"/>
                </a:cubicBezTo>
                <a:cubicBezTo>
                  <a:pt x="130" y="198"/>
                  <a:pt x="130" y="198"/>
                  <a:pt x="130" y="198"/>
                </a:cubicBezTo>
                <a:cubicBezTo>
                  <a:pt x="167" y="198"/>
                  <a:pt x="167" y="198"/>
                  <a:pt x="167" y="198"/>
                </a:cubicBezTo>
                <a:cubicBezTo>
                  <a:pt x="167" y="187"/>
                  <a:pt x="167" y="187"/>
                  <a:pt x="167" y="187"/>
                </a:cubicBezTo>
                <a:cubicBezTo>
                  <a:pt x="130" y="187"/>
                  <a:pt x="130" y="187"/>
                  <a:pt x="130" y="187"/>
                </a:cubicBezTo>
                <a:cubicBezTo>
                  <a:pt x="130" y="179"/>
                  <a:pt x="130" y="179"/>
                  <a:pt x="130" y="179"/>
                </a:cubicBezTo>
                <a:cubicBezTo>
                  <a:pt x="167" y="179"/>
                  <a:pt x="167" y="179"/>
                  <a:pt x="167" y="179"/>
                </a:cubicBezTo>
                <a:cubicBezTo>
                  <a:pt x="167" y="167"/>
                  <a:pt x="167" y="167"/>
                  <a:pt x="167" y="167"/>
                </a:cubicBezTo>
                <a:cubicBezTo>
                  <a:pt x="130" y="167"/>
                  <a:pt x="130" y="167"/>
                  <a:pt x="130" y="167"/>
                </a:cubicBezTo>
                <a:cubicBezTo>
                  <a:pt x="130" y="159"/>
                  <a:pt x="130" y="159"/>
                  <a:pt x="130" y="159"/>
                </a:cubicBezTo>
                <a:cubicBezTo>
                  <a:pt x="167" y="159"/>
                  <a:pt x="167" y="159"/>
                  <a:pt x="167" y="159"/>
                </a:cubicBezTo>
                <a:cubicBezTo>
                  <a:pt x="167" y="147"/>
                  <a:pt x="167" y="147"/>
                  <a:pt x="167" y="147"/>
                </a:cubicBezTo>
                <a:cubicBezTo>
                  <a:pt x="130" y="147"/>
                  <a:pt x="130" y="147"/>
                  <a:pt x="130" y="147"/>
                </a:cubicBezTo>
                <a:cubicBezTo>
                  <a:pt x="130" y="50"/>
                  <a:pt x="130" y="50"/>
                  <a:pt x="130" y="50"/>
                </a:cubicBezTo>
                <a:lnTo>
                  <a:pt x="168" y="50"/>
                </a:lnTo>
                <a:close/>
                <a:moveTo>
                  <a:pt x="130" y="0"/>
                </a:moveTo>
                <a:cubicBezTo>
                  <a:pt x="130" y="44"/>
                  <a:pt x="130" y="44"/>
                  <a:pt x="130" y="44"/>
                </a:cubicBezTo>
                <a:cubicBezTo>
                  <a:pt x="93" y="44"/>
                  <a:pt x="93" y="44"/>
                  <a:pt x="93" y="44"/>
                </a:cubicBezTo>
                <a:cubicBezTo>
                  <a:pt x="93" y="36"/>
                  <a:pt x="93" y="36"/>
                  <a:pt x="93" y="36"/>
                </a:cubicBezTo>
                <a:cubicBezTo>
                  <a:pt x="96" y="35"/>
                  <a:pt x="99" y="32"/>
                  <a:pt x="99" y="28"/>
                </a:cubicBezTo>
                <a:cubicBezTo>
                  <a:pt x="99" y="25"/>
                  <a:pt x="96" y="22"/>
                  <a:pt x="93" y="21"/>
                </a:cubicBezTo>
                <a:cubicBezTo>
                  <a:pt x="93" y="3"/>
                  <a:pt x="93" y="3"/>
                  <a:pt x="93" y="3"/>
                </a:cubicBezTo>
                <a:cubicBezTo>
                  <a:pt x="104" y="1"/>
                  <a:pt x="117" y="0"/>
                  <a:pt x="130" y="0"/>
                </a:cubicBezTo>
                <a:close/>
                <a:moveTo>
                  <a:pt x="130" y="50"/>
                </a:moveTo>
                <a:cubicBezTo>
                  <a:pt x="130" y="147"/>
                  <a:pt x="130" y="147"/>
                  <a:pt x="130" y="147"/>
                </a:cubicBezTo>
                <a:cubicBezTo>
                  <a:pt x="93" y="147"/>
                  <a:pt x="93" y="147"/>
                  <a:pt x="93" y="147"/>
                </a:cubicBezTo>
                <a:cubicBezTo>
                  <a:pt x="93" y="120"/>
                  <a:pt x="93" y="120"/>
                  <a:pt x="93" y="120"/>
                </a:cubicBezTo>
                <a:cubicBezTo>
                  <a:pt x="126" y="120"/>
                  <a:pt x="126" y="120"/>
                  <a:pt x="126" y="120"/>
                </a:cubicBezTo>
                <a:cubicBezTo>
                  <a:pt x="126" y="70"/>
                  <a:pt x="126" y="70"/>
                  <a:pt x="126" y="70"/>
                </a:cubicBezTo>
                <a:cubicBezTo>
                  <a:pt x="93" y="70"/>
                  <a:pt x="93" y="70"/>
                  <a:pt x="93" y="70"/>
                </a:cubicBezTo>
                <a:cubicBezTo>
                  <a:pt x="93" y="50"/>
                  <a:pt x="93" y="50"/>
                  <a:pt x="93" y="50"/>
                </a:cubicBezTo>
                <a:cubicBezTo>
                  <a:pt x="130" y="50"/>
                  <a:pt x="130" y="50"/>
                  <a:pt x="130" y="50"/>
                </a:cubicBezTo>
                <a:close/>
                <a:moveTo>
                  <a:pt x="130" y="159"/>
                </a:moveTo>
                <a:cubicBezTo>
                  <a:pt x="130" y="167"/>
                  <a:pt x="130" y="167"/>
                  <a:pt x="130" y="167"/>
                </a:cubicBezTo>
                <a:cubicBezTo>
                  <a:pt x="93" y="167"/>
                  <a:pt x="93" y="167"/>
                  <a:pt x="93" y="167"/>
                </a:cubicBezTo>
                <a:cubicBezTo>
                  <a:pt x="93" y="159"/>
                  <a:pt x="93" y="159"/>
                  <a:pt x="93" y="159"/>
                </a:cubicBezTo>
                <a:cubicBezTo>
                  <a:pt x="130" y="159"/>
                  <a:pt x="130" y="159"/>
                  <a:pt x="130" y="159"/>
                </a:cubicBezTo>
                <a:close/>
                <a:moveTo>
                  <a:pt x="130" y="179"/>
                </a:moveTo>
                <a:cubicBezTo>
                  <a:pt x="130" y="187"/>
                  <a:pt x="130" y="187"/>
                  <a:pt x="130" y="187"/>
                </a:cubicBezTo>
                <a:cubicBezTo>
                  <a:pt x="93" y="187"/>
                  <a:pt x="93" y="187"/>
                  <a:pt x="93" y="187"/>
                </a:cubicBezTo>
                <a:cubicBezTo>
                  <a:pt x="93" y="179"/>
                  <a:pt x="93" y="179"/>
                  <a:pt x="93" y="179"/>
                </a:cubicBezTo>
                <a:cubicBezTo>
                  <a:pt x="130" y="179"/>
                  <a:pt x="130" y="179"/>
                  <a:pt x="130" y="179"/>
                </a:cubicBezTo>
                <a:close/>
                <a:moveTo>
                  <a:pt x="130" y="198"/>
                </a:moveTo>
                <a:cubicBezTo>
                  <a:pt x="130" y="220"/>
                  <a:pt x="130" y="220"/>
                  <a:pt x="130" y="220"/>
                </a:cubicBezTo>
                <a:cubicBezTo>
                  <a:pt x="93" y="220"/>
                  <a:pt x="93" y="220"/>
                  <a:pt x="93" y="220"/>
                </a:cubicBezTo>
                <a:cubicBezTo>
                  <a:pt x="93" y="198"/>
                  <a:pt x="93" y="198"/>
                  <a:pt x="93" y="198"/>
                </a:cubicBezTo>
                <a:lnTo>
                  <a:pt x="130" y="198"/>
                </a:lnTo>
                <a:close/>
                <a:moveTo>
                  <a:pt x="93" y="3"/>
                </a:moveTo>
                <a:cubicBezTo>
                  <a:pt x="93" y="21"/>
                  <a:pt x="93" y="21"/>
                  <a:pt x="93" y="21"/>
                </a:cubicBezTo>
                <a:cubicBezTo>
                  <a:pt x="92" y="20"/>
                  <a:pt x="92" y="20"/>
                  <a:pt x="91" y="20"/>
                </a:cubicBezTo>
                <a:cubicBezTo>
                  <a:pt x="86" y="20"/>
                  <a:pt x="83" y="24"/>
                  <a:pt x="83" y="28"/>
                </a:cubicBezTo>
                <a:cubicBezTo>
                  <a:pt x="83" y="33"/>
                  <a:pt x="86" y="37"/>
                  <a:pt x="91" y="37"/>
                </a:cubicBezTo>
                <a:cubicBezTo>
                  <a:pt x="92" y="37"/>
                  <a:pt x="92" y="37"/>
                  <a:pt x="93" y="36"/>
                </a:cubicBezTo>
                <a:cubicBezTo>
                  <a:pt x="93" y="44"/>
                  <a:pt x="93" y="44"/>
                  <a:pt x="93" y="44"/>
                </a:cubicBezTo>
                <a:cubicBezTo>
                  <a:pt x="67" y="44"/>
                  <a:pt x="67" y="44"/>
                  <a:pt x="67" y="44"/>
                </a:cubicBezTo>
                <a:cubicBezTo>
                  <a:pt x="67" y="37"/>
                  <a:pt x="67" y="37"/>
                  <a:pt x="67" y="37"/>
                </a:cubicBezTo>
                <a:cubicBezTo>
                  <a:pt x="71" y="37"/>
                  <a:pt x="75" y="33"/>
                  <a:pt x="75" y="28"/>
                </a:cubicBezTo>
                <a:cubicBezTo>
                  <a:pt x="75" y="24"/>
                  <a:pt x="71" y="20"/>
                  <a:pt x="67" y="20"/>
                </a:cubicBezTo>
                <a:cubicBezTo>
                  <a:pt x="67" y="9"/>
                  <a:pt x="67" y="9"/>
                  <a:pt x="67" y="9"/>
                </a:cubicBezTo>
                <a:cubicBezTo>
                  <a:pt x="75" y="6"/>
                  <a:pt x="84" y="4"/>
                  <a:pt x="93" y="3"/>
                </a:cubicBezTo>
                <a:close/>
                <a:moveTo>
                  <a:pt x="93" y="50"/>
                </a:moveTo>
                <a:cubicBezTo>
                  <a:pt x="93" y="70"/>
                  <a:pt x="93" y="70"/>
                  <a:pt x="93" y="70"/>
                </a:cubicBezTo>
                <a:cubicBezTo>
                  <a:pt x="67" y="70"/>
                  <a:pt x="67" y="70"/>
                  <a:pt x="67" y="70"/>
                </a:cubicBezTo>
                <a:cubicBezTo>
                  <a:pt x="67" y="50"/>
                  <a:pt x="67" y="50"/>
                  <a:pt x="67" y="50"/>
                </a:cubicBezTo>
                <a:cubicBezTo>
                  <a:pt x="93" y="50"/>
                  <a:pt x="93" y="50"/>
                  <a:pt x="93" y="50"/>
                </a:cubicBezTo>
                <a:close/>
                <a:moveTo>
                  <a:pt x="93" y="120"/>
                </a:moveTo>
                <a:cubicBezTo>
                  <a:pt x="93" y="147"/>
                  <a:pt x="93" y="147"/>
                  <a:pt x="93" y="147"/>
                </a:cubicBezTo>
                <a:cubicBezTo>
                  <a:pt x="92" y="147"/>
                  <a:pt x="92" y="147"/>
                  <a:pt x="92" y="147"/>
                </a:cubicBezTo>
                <a:cubicBezTo>
                  <a:pt x="92" y="159"/>
                  <a:pt x="92" y="159"/>
                  <a:pt x="92" y="159"/>
                </a:cubicBezTo>
                <a:cubicBezTo>
                  <a:pt x="93" y="159"/>
                  <a:pt x="93" y="159"/>
                  <a:pt x="93" y="159"/>
                </a:cubicBezTo>
                <a:cubicBezTo>
                  <a:pt x="93" y="167"/>
                  <a:pt x="93" y="167"/>
                  <a:pt x="93" y="167"/>
                </a:cubicBezTo>
                <a:cubicBezTo>
                  <a:pt x="92" y="167"/>
                  <a:pt x="92" y="167"/>
                  <a:pt x="92" y="167"/>
                </a:cubicBezTo>
                <a:cubicBezTo>
                  <a:pt x="92" y="179"/>
                  <a:pt x="92" y="179"/>
                  <a:pt x="92" y="179"/>
                </a:cubicBezTo>
                <a:cubicBezTo>
                  <a:pt x="93" y="179"/>
                  <a:pt x="93" y="179"/>
                  <a:pt x="93" y="179"/>
                </a:cubicBezTo>
                <a:cubicBezTo>
                  <a:pt x="93" y="187"/>
                  <a:pt x="93" y="187"/>
                  <a:pt x="93" y="187"/>
                </a:cubicBezTo>
                <a:cubicBezTo>
                  <a:pt x="92" y="187"/>
                  <a:pt x="92" y="187"/>
                  <a:pt x="92" y="187"/>
                </a:cubicBezTo>
                <a:cubicBezTo>
                  <a:pt x="92" y="198"/>
                  <a:pt x="92" y="198"/>
                  <a:pt x="92" y="198"/>
                </a:cubicBezTo>
                <a:cubicBezTo>
                  <a:pt x="93" y="198"/>
                  <a:pt x="93" y="198"/>
                  <a:pt x="93" y="198"/>
                </a:cubicBezTo>
                <a:cubicBezTo>
                  <a:pt x="93" y="220"/>
                  <a:pt x="93" y="220"/>
                  <a:pt x="93" y="220"/>
                </a:cubicBezTo>
                <a:cubicBezTo>
                  <a:pt x="67" y="220"/>
                  <a:pt x="67" y="220"/>
                  <a:pt x="67" y="220"/>
                </a:cubicBezTo>
                <a:cubicBezTo>
                  <a:pt x="67" y="188"/>
                  <a:pt x="67" y="188"/>
                  <a:pt x="67" y="188"/>
                </a:cubicBezTo>
                <a:cubicBezTo>
                  <a:pt x="68" y="186"/>
                  <a:pt x="69" y="183"/>
                  <a:pt x="69" y="180"/>
                </a:cubicBezTo>
                <a:cubicBezTo>
                  <a:pt x="69" y="176"/>
                  <a:pt x="68" y="173"/>
                  <a:pt x="67" y="171"/>
                </a:cubicBezTo>
                <a:cubicBezTo>
                  <a:pt x="67" y="120"/>
                  <a:pt x="67" y="120"/>
                  <a:pt x="67" y="120"/>
                </a:cubicBezTo>
                <a:cubicBezTo>
                  <a:pt x="93" y="120"/>
                  <a:pt x="93" y="120"/>
                  <a:pt x="93" y="120"/>
                </a:cubicBezTo>
                <a:close/>
                <a:moveTo>
                  <a:pt x="67" y="257"/>
                </a:moveTo>
                <a:cubicBezTo>
                  <a:pt x="67" y="232"/>
                  <a:pt x="67" y="232"/>
                  <a:pt x="67" y="232"/>
                </a:cubicBezTo>
                <a:cubicBezTo>
                  <a:pt x="69" y="232"/>
                  <a:pt x="69" y="232"/>
                  <a:pt x="69" y="232"/>
                </a:cubicBezTo>
                <a:cubicBezTo>
                  <a:pt x="69" y="249"/>
                  <a:pt x="69" y="249"/>
                  <a:pt x="69" y="249"/>
                </a:cubicBezTo>
                <a:cubicBezTo>
                  <a:pt x="69" y="252"/>
                  <a:pt x="68" y="254"/>
                  <a:pt x="67" y="257"/>
                </a:cubicBezTo>
                <a:close/>
                <a:moveTo>
                  <a:pt x="67" y="9"/>
                </a:moveTo>
                <a:cubicBezTo>
                  <a:pt x="67" y="20"/>
                  <a:pt x="67" y="20"/>
                  <a:pt x="67" y="20"/>
                </a:cubicBezTo>
                <a:cubicBezTo>
                  <a:pt x="62" y="20"/>
                  <a:pt x="58" y="24"/>
                  <a:pt x="58" y="28"/>
                </a:cubicBezTo>
                <a:cubicBezTo>
                  <a:pt x="58" y="33"/>
                  <a:pt x="62" y="37"/>
                  <a:pt x="67" y="37"/>
                </a:cubicBezTo>
                <a:cubicBezTo>
                  <a:pt x="67" y="44"/>
                  <a:pt x="67" y="44"/>
                  <a:pt x="67" y="44"/>
                </a:cubicBezTo>
                <a:cubicBezTo>
                  <a:pt x="52" y="44"/>
                  <a:pt x="52" y="44"/>
                  <a:pt x="52" y="44"/>
                </a:cubicBezTo>
                <a:cubicBezTo>
                  <a:pt x="52" y="15"/>
                  <a:pt x="52" y="15"/>
                  <a:pt x="52" y="15"/>
                </a:cubicBezTo>
                <a:cubicBezTo>
                  <a:pt x="56" y="13"/>
                  <a:pt x="61" y="11"/>
                  <a:pt x="67" y="9"/>
                </a:cubicBezTo>
                <a:close/>
                <a:moveTo>
                  <a:pt x="67" y="50"/>
                </a:moveTo>
                <a:cubicBezTo>
                  <a:pt x="67" y="70"/>
                  <a:pt x="67" y="70"/>
                  <a:pt x="67" y="70"/>
                </a:cubicBezTo>
                <a:cubicBezTo>
                  <a:pt x="60" y="70"/>
                  <a:pt x="60" y="70"/>
                  <a:pt x="60" y="70"/>
                </a:cubicBezTo>
                <a:cubicBezTo>
                  <a:pt x="60" y="120"/>
                  <a:pt x="60" y="120"/>
                  <a:pt x="60" y="120"/>
                </a:cubicBezTo>
                <a:cubicBezTo>
                  <a:pt x="67" y="120"/>
                  <a:pt x="67" y="120"/>
                  <a:pt x="67" y="120"/>
                </a:cubicBezTo>
                <a:cubicBezTo>
                  <a:pt x="67" y="171"/>
                  <a:pt x="67" y="171"/>
                  <a:pt x="67" y="171"/>
                </a:cubicBezTo>
                <a:cubicBezTo>
                  <a:pt x="64" y="166"/>
                  <a:pt x="58" y="162"/>
                  <a:pt x="52" y="162"/>
                </a:cubicBezTo>
                <a:cubicBezTo>
                  <a:pt x="52" y="50"/>
                  <a:pt x="52" y="50"/>
                  <a:pt x="52" y="50"/>
                </a:cubicBezTo>
                <a:cubicBezTo>
                  <a:pt x="67" y="50"/>
                  <a:pt x="67" y="50"/>
                  <a:pt x="67" y="50"/>
                </a:cubicBezTo>
                <a:close/>
                <a:moveTo>
                  <a:pt x="67" y="188"/>
                </a:moveTo>
                <a:cubicBezTo>
                  <a:pt x="67" y="220"/>
                  <a:pt x="67" y="220"/>
                  <a:pt x="67" y="220"/>
                </a:cubicBezTo>
                <a:cubicBezTo>
                  <a:pt x="52" y="220"/>
                  <a:pt x="52" y="220"/>
                  <a:pt x="52" y="220"/>
                </a:cubicBezTo>
                <a:cubicBezTo>
                  <a:pt x="52" y="197"/>
                  <a:pt x="52" y="197"/>
                  <a:pt x="52" y="197"/>
                </a:cubicBezTo>
                <a:cubicBezTo>
                  <a:pt x="58" y="197"/>
                  <a:pt x="64" y="193"/>
                  <a:pt x="67" y="188"/>
                </a:cubicBezTo>
                <a:close/>
                <a:moveTo>
                  <a:pt x="67" y="232"/>
                </a:moveTo>
                <a:cubicBezTo>
                  <a:pt x="67" y="257"/>
                  <a:pt x="67" y="257"/>
                  <a:pt x="67" y="257"/>
                </a:cubicBezTo>
                <a:cubicBezTo>
                  <a:pt x="64" y="260"/>
                  <a:pt x="60" y="262"/>
                  <a:pt x="56" y="262"/>
                </a:cubicBezTo>
                <a:cubicBezTo>
                  <a:pt x="52" y="262"/>
                  <a:pt x="52" y="262"/>
                  <a:pt x="52" y="262"/>
                </a:cubicBezTo>
                <a:cubicBezTo>
                  <a:pt x="52" y="232"/>
                  <a:pt x="52" y="232"/>
                  <a:pt x="52" y="232"/>
                </a:cubicBezTo>
                <a:lnTo>
                  <a:pt x="67" y="232"/>
                </a:lnTo>
                <a:close/>
                <a:moveTo>
                  <a:pt x="52" y="15"/>
                </a:moveTo>
                <a:cubicBezTo>
                  <a:pt x="52" y="44"/>
                  <a:pt x="52" y="44"/>
                  <a:pt x="52" y="44"/>
                </a:cubicBezTo>
                <a:cubicBezTo>
                  <a:pt x="27" y="44"/>
                  <a:pt x="27" y="44"/>
                  <a:pt x="27" y="44"/>
                </a:cubicBezTo>
                <a:cubicBezTo>
                  <a:pt x="27" y="33"/>
                  <a:pt x="36" y="23"/>
                  <a:pt x="52" y="15"/>
                </a:cubicBezTo>
                <a:close/>
                <a:moveTo>
                  <a:pt x="52" y="50"/>
                </a:moveTo>
                <a:cubicBezTo>
                  <a:pt x="52" y="162"/>
                  <a:pt x="52" y="162"/>
                  <a:pt x="52" y="162"/>
                </a:cubicBezTo>
                <a:cubicBezTo>
                  <a:pt x="42" y="162"/>
                  <a:pt x="35" y="170"/>
                  <a:pt x="35" y="180"/>
                </a:cubicBezTo>
                <a:cubicBezTo>
                  <a:pt x="35" y="189"/>
                  <a:pt x="42" y="197"/>
                  <a:pt x="52" y="197"/>
                </a:cubicBezTo>
                <a:cubicBezTo>
                  <a:pt x="52" y="220"/>
                  <a:pt x="52" y="220"/>
                  <a:pt x="52" y="220"/>
                </a:cubicBezTo>
                <a:cubicBezTo>
                  <a:pt x="12" y="220"/>
                  <a:pt x="12" y="220"/>
                  <a:pt x="12" y="220"/>
                </a:cubicBezTo>
                <a:cubicBezTo>
                  <a:pt x="12" y="154"/>
                  <a:pt x="12" y="154"/>
                  <a:pt x="12" y="154"/>
                </a:cubicBezTo>
                <a:cubicBezTo>
                  <a:pt x="15" y="150"/>
                  <a:pt x="21" y="146"/>
                  <a:pt x="27" y="146"/>
                </a:cubicBezTo>
                <a:cubicBezTo>
                  <a:pt x="27" y="50"/>
                  <a:pt x="27" y="50"/>
                  <a:pt x="27" y="50"/>
                </a:cubicBezTo>
                <a:cubicBezTo>
                  <a:pt x="52" y="50"/>
                  <a:pt x="52" y="50"/>
                  <a:pt x="52" y="50"/>
                </a:cubicBezTo>
                <a:close/>
                <a:moveTo>
                  <a:pt x="52" y="232"/>
                </a:moveTo>
                <a:cubicBezTo>
                  <a:pt x="52" y="262"/>
                  <a:pt x="52" y="262"/>
                  <a:pt x="52" y="262"/>
                </a:cubicBezTo>
                <a:cubicBezTo>
                  <a:pt x="48" y="262"/>
                  <a:pt x="48" y="262"/>
                  <a:pt x="48" y="262"/>
                </a:cubicBezTo>
                <a:cubicBezTo>
                  <a:pt x="41" y="262"/>
                  <a:pt x="35" y="257"/>
                  <a:pt x="35" y="249"/>
                </a:cubicBezTo>
                <a:cubicBezTo>
                  <a:pt x="35" y="232"/>
                  <a:pt x="35" y="232"/>
                  <a:pt x="35" y="232"/>
                </a:cubicBezTo>
                <a:cubicBezTo>
                  <a:pt x="52" y="232"/>
                  <a:pt x="52" y="232"/>
                  <a:pt x="52" y="232"/>
                </a:cubicBezTo>
                <a:close/>
                <a:moveTo>
                  <a:pt x="12" y="114"/>
                </a:moveTo>
                <a:cubicBezTo>
                  <a:pt x="14" y="114"/>
                  <a:pt x="15" y="112"/>
                  <a:pt x="15" y="110"/>
                </a:cubicBezTo>
                <a:cubicBezTo>
                  <a:pt x="15" y="76"/>
                  <a:pt x="15" y="76"/>
                  <a:pt x="15" y="76"/>
                </a:cubicBezTo>
                <a:cubicBezTo>
                  <a:pt x="15" y="74"/>
                  <a:pt x="14" y="71"/>
                  <a:pt x="12" y="70"/>
                </a:cubicBezTo>
                <a:lnTo>
                  <a:pt x="12" y="114"/>
                </a:lnTo>
                <a:close/>
                <a:moveTo>
                  <a:pt x="12" y="70"/>
                </a:moveTo>
                <a:cubicBezTo>
                  <a:pt x="12" y="114"/>
                  <a:pt x="12" y="114"/>
                  <a:pt x="12" y="114"/>
                </a:cubicBezTo>
                <a:cubicBezTo>
                  <a:pt x="12" y="114"/>
                  <a:pt x="11" y="114"/>
                  <a:pt x="11" y="113"/>
                </a:cubicBezTo>
                <a:cubicBezTo>
                  <a:pt x="4" y="111"/>
                  <a:pt x="4" y="111"/>
                  <a:pt x="4" y="111"/>
                </a:cubicBezTo>
                <a:cubicBezTo>
                  <a:pt x="2" y="110"/>
                  <a:pt x="0" y="107"/>
                  <a:pt x="0" y="104"/>
                </a:cubicBezTo>
                <a:cubicBezTo>
                  <a:pt x="0" y="70"/>
                  <a:pt x="0" y="70"/>
                  <a:pt x="0" y="70"/>
                </a:cubicBezTo>
                <a:cubicBezTo>
                  <a:pt x="0" y="67"/>
                  <a:pt x="2" y="66"/>
                  <a:pt x="4" y="67"/>
                </a:cubicBezTo>
                <a:cubicBezTo>
                  <a:pt x="11" y="69"/>
                  <a:pt x="11" y="69"/>
                  <a:pt x="11" y="69"/>
                </a:cubicBezTo>
                <a:cubicBezTo>
                  <a:pt x="11" y="70"/>
                  <a:pt x="12" y="70"/>
                  <a:pt x="12" y="70"/>
                </a:cubicBezTo>
                <a:close/>
                <a:moveTo>
                  <a:pt x="12" y="154"/>
                </a:moveTo>
                <a:cubicBezTo>
                  <a:pt x="12" y="220"/>
                  <a:pt x="12" y="220"/>
                  <a:pt x="12" y="220"/>
                </a:cubicBezTo>
                <a:cubicBezTo>
                  <a:pt x="9" y="220"/>
                  <a:pt x="9" y="220"/>
                  <a:pt x="9" y="220"/>
                </a:cubicBezTo>
                <a:cubicBezTo>
                  <a:pt x="9" y="164"/>
                  <a:pt x="9" y="164"/>
                  <a:pt x="9" y="164"/>
                </a:cubicBezTo>
                <a:cubicBezTo>
                  <a:pt x="9" y="160"/>
                  <a:pt x="10" y="157"/>
                  <a:pt x="12" y="154"/>
                </a:cubicBez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86" name="Freeform 76"/>
          <p:cNvSpPr>
            <a:spLocks noEditPoints="1"/>
          </p:cNvSpPr>
          <p:nvPr/>
        </p:nvSpPr>
        <p:spPr bwMode="auto">
          <a:xfrm>
            <a:off x="5918487" y="2264192"/>
            <a:ext cx="482078" cy="365427"/>
          </a:xfrm>
          <a:custGeom>
            <a:avLst/>
            <a:gdLst>
              <a:gd name="T0" fmla="*/ 271 w 295"/>
              <a:gd name="T1" fmla="*/ 0 h 224"/>
              <a:gd name="T2" fmla="*/ 277 w 295"/>
              <a:gd name="T3" fmla="*/ 35 h 224"/>
              <a:gd name="T4" fmla="*/ 224 w 295"/>
              <a:gd name="T5" fmla="*/ 224 h 224"/>
              <a:gd name="T6" fmla="*/ 248 w 295"/>
              <a:gd name="T7" fmla="*/ 188 h 224"/>
              <a:gd name="T8" fmla="*/ 249 w 295"/>
              <a:gd name="T9" fmla="*/ 29 h 224"/>
              <a:gd name="T10" fmla="*/ 224 w 295"/>
              <a:gd name="T11" fmla="*/ 194 h 224"/>
              <a:gd name="T12" fmla="*/ 224 w 295"/>
              <a:gd name="T13" fmla="*/ 16 h 224"/>
              <a:gd name="T14" fmla="*/ 224 w 295"/>
              <a:gd name="T15" fmla="*/ 208 h 224"/>
              <a:gd name="T16" fmla="*/ 224 w 295"/>
              <a:gd name="T17" fmla="*/ 179 h 224"/>
              <a:gd name="T18" fmla="*/ 224 w 295"/>
              <a:gd name="T19" fmla="*/ 194 h 224"/>
              <a:gd name="T20" fmla="*/ 201 w 295"/>
              <a:gd name="T21" fmla="*/ 128 h 224"/>
              <a:gd name="T22" fmla="*/ 203 w 295"/>
              <a:gd name="T23" fmla="*/ 98 h 224"/>
              <a:gd name="T24" fmla="*/ 195 w 295"/>
              <a:gd name="T25" fmla="*/ 67 h 224"/>
              <a:gd name="T26" fmla="*/ 187 w 295"/>
              <a:gd name="T27" fmla="*/ 128 h 224"/>
              <a:gd name="T28" fmla="*/ 187 w 295"/>
              <a:gd name="T29" fmla="*/ 100 h 224"/>
              <a:gd name="T30" fmla="*/ 190 w 295"/>
              <a:gd name="T31" fmla="*/ 75 h 224"/>
              <a:gd name="T32" fmla="*/ 187 w 295"/>
              <a:gd name="T33" fmla="*/ 0 h 224"/>
              <a:gd name="T34" fmla="*/ 187 w 295"/>
              <a:gd name="T35" fmla="*/ 0 h 224"/>
              <a:gd name="T36" fmla="*/ 147 w 295"/>
              <a:gd name="T37" fmla="*/ 208 h 224"/>
              <a:gd name="T38" fmla="*/ 182 w 295"/>
              <a:gd name="T39" fmla="*/ 67 h 224"/>
              <a:gd name="T40" fmla="*/ 168 w 295"/>
              <a:gd name="T41" fmla="*/ 109 h 224"/>
              <a:gd name="T42" fmla="*/ 187 w 295"/>
              <a:gd name="T43" fmla="*/ 194 h 224"/>
              <a:gd name="T44" fmla="*/ 148 w 295"/>
              <a:gd name="T45" fmla="*/ 125 h 224"/>
              <a:gd name="T46" fmla="*/ 147 w 295"/>
              <a:gd name="T47" fmla="*/ 106 h 224"/>
              <a:gd name="T48" fmla="*/ 184 w 295"/>
              <a:gd name="T49" fmla="*/ 70 h 224"/>
              <a:gd name="T50" fmla="*/ 187 w 295"/>
              <a:gd name="T51" fmla="*/ 91 h 224"/>
              <a:gd name="T52" fmla="*/ 179 w 295"/>
              <a:gd name="T53" fmla="*/ 116 h 224"/>
              <a:gd name="T54" fmla="*/ 187 w 295"/>
              <a:gd name="T55" fmla="*/ 100 h 224"/>
              <a:gd name="T56" fmla="*/ 147 w 295"/>
              <a:gd name="T57" fmla="*/ 16 h 224"/>
              <a:gd name="T58" fmla="*/ 147 w 295"/>
              <a:gd name="T59" fmla="*/ 208 h 224"/>
              <a:gd name="T60" fmla="*/ 147 w 295"/>
              <a:gd name="T61" fmla="*/ 106 h 224"/>
              <a:gd name="T62" fmla="*/ 127 w 295"/>
              <a:gd name="T63" fmla="*/ 121 h 224"/>
              <a:gd name="T64" fmla="*/ 147 w 295"/>
              <a:gd name="T65" fmla="*/ 137 h 224"/>
              <a:gd name="T66" fmla="*/ 102 w 295"/>
              <a:gd name="T67" fmla="*/ 156 h 224"/>
              <a:gd name="T68" fmla="*/ 109 w 295"/>
              <a:gd name="T69" fmla="*/ 113 h 224"/>
              <a:gd name="T70" fmla="*/ 100 w 295"/>
              <a:gd name="T71" fmla="*/ 93 h 224"/>
              <a:gd name="T72" fmla="*/ 111 w 295"/>
              <a:gd name="T73" fmla="*/ 97 h 224"/>
              <a:gd name="T74" fmla="*/ 99 w 295"/>
              <a:gd name="T75" fmla="*/ 88 h 224"/>
              <a:gd name="T76" fmla="*/ 101 w 295"/>
              <a:gd name="T77" fmla="*/ 150 h 224"/>
              <a:gd name="T78" fmla="*/ 99 w 295"/>
              <a:gd name="T79" fmla="*/ 123 h 224"/>
              <a:gd name="T80" fmla="*/ 0 w 295"/>
              <a:gd name="T81" fmla="*/ 23 h 224"/>
              <a:gd name="T82" fmla="*/ 99 w 295"/>
              <a:gd name="T83" fmla="*/ 208 h 224"/>
              <a:gd name="T84" fmla="*/ 17 w 295"/>
              <a:gd name="T85" fmla="*/ 35 h 224"/>
              <a:gd name="T86" fmla="*/ 99 w 295"/>
              <a:gd name="T87" fmla="*/ 29 h 224"/>
              <a:gd name="T88" fmla="*/ 79 w 295"/>
              <a:gd name="T89" fmla="*/ 129 h 224"/>
              <a:gd name="T90" fmla="*/ 99 w 295"/>
              <a:gd name="T91" fmla="*/ 157 h 224"/>
              <a:gd name="T92" fmla="*/ 30 w 295"/>
              <a:gd name="T93" fmla="*/ 45 h 224"/>
              <a:gd name="T94" fmla="*/ 99 w 295"/>
              <a:gd name="T95" fmla="*/ 115 h 224"/>
              <a:gd name="T96" fmla="*/ 99 w 295"/>
              <a:gd name="T97" fmla="*/ 123 h 224"/>
              <a:gd name="T98" fmla="*/ 91 w 295"/>
              <a:gd name="T99" fmla="*/ 133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95" h="224">
                <a:moveTo>
                  <a:pt x="271" y="224"/>
                </a:moveTo>
                <a:cubicBezTo>
                  <a:pt x="284" y="224"/>
                  <a:pt x="295" y="213"/>
                  <a:pt x="295" y="200"/>
                </a:cubicBezTo>
                <a:cubicBezTo>
                  <a:pt x="295" y="23"/>
                  <a:pt x="295" y="23"/>
                  <a:pt x="295" y="23"/>
                </a:cubicBezTo>
                <a:cubicBezTo>
                  <a:pt x="295" y="10"/>
                  <a:pt x="284" y="0"/>
                  <a:pt x="271" y="0"/>
                </a:cubicBezTo>
                <a:cubicBezTo>
                  <a:pt x="224" y="0"/>
                  <a:pt x="224" y="0"/>
                  <a:pt x="224" y="0"/>
                </a:cubicBezTo>
                <a:cubicBezTo>
                  <a:pt x="224" y="16"/>
                  <a:pt x="224" y="16"/>
                  <a:pt x="224" y="16"/>
                </a:cubicBezTo>
                <a:cubicBezTo>
                  <a:pt x="258" y="16"/>
                  <a:pt x="258" y="16"/>
                  <a:pt x="258" y="16"/>
                </a:cubicBezTo>
                <a:cubicBezTo>
                  <a:pt x="268" y="16"/>
                  <a:pt x="277" y="24"/>
                  <a:pt x="277" y="35"/>
                </a:cubicBezTo>
                <a:cubicBezTo>
                  <a:pt x="277" y="189"/>
                  <a:pt x="277" y="189"/>
                  <a:pt x="277" y="189"/>
                </a:cubicBezTo>
                <a:cubicBezTo>
                  <a:pt x="277" y="199"/>
                  <a:pt x="268" y="208"/>
                  <a:pt x="258" y="208"/>
                </a:cubicBezTo>
                <a:cubicBezTo>
                  <a:pt x="224" y="208"/>
                  <a:pt x="224" y="208"/>
                  <a:pt x="224" y="208"/>
                </a:cubicBezTo>
                <a:cubicBezTo>
                  <a:pt x="224" y="224"/>
                  <a:pt x="224" y="224"/>
                  <a:pt x="224" y="224"/>
                </a:cubicBezTo>
                <a:cubicBezTo>
                  <a:pt x="271" y="224"/>
                  <a:pt x="271" y="224"/>
                  <a:pt x="271" y="224"/>
                </a:cubicBezTo>
                <a:close/>
                <a:moveTo>
                  <a:pt x="224" y="194"/>
                </a:moveTo>
                <a:cubicBezTo>
                  <a:pt x="224" y="188"/>
                  <a:pt x="224" y="188"/>
                  <a:pt x="224" y="188"/>
                </a:cubicBezTo>
                <a:cubicBezTo>
                  <a:pt x="248" y="188"/>
                  <a:pt x="248" y="188"/>
                  <a:pt x="248" y="188"/>
                </a:cubicBezTo>
                <a:cubicBezTo>
                  <a:pt x="248" y="179"/>
                  <a:pt x="248" y="179"/>
                  <a:pt x="248" y="179"/>
                </a:cubicBezTo>
                <a:cubicBezTo>
                  <a:pt x="224" y="179"/>
                  <a:pt x="224" y="179"/>
                  <a:pt x="224" y="179"/>
                </a:cubicBezTo>
                <a:cubicBezTo>
                  <a:pt x="224" y="29"/>
                  <a:pt x="224" y="29"/>
                  <a:pt x="224" y="29"/>
                </a:cubicBezTo>
                <a:cubicBezTo>
                  <a:pt x="249" y="29"/>
                  <a:pt x="249" y="29"/>
                  <a:pt x="249" y="29"/>
                </a:cubicBezTo>
                <a:cubicBezTo>
                  <a:pt x="257" y="29"/>
                  <a:pt x="264" y="36"/>
                  <a:pt x="264" y="45"/>
                </a:cubicBezTo>
                <a:cubicBezTo>
                  <a:pt x="264" y="179"/>
                  <a:pt x="264" y="179"/>
                  <a:pt x="264" y="179"/>
                </a:cubicBezTo>
                <a:cubicBezTo>
                  <a:pt x="264" y="187"/>
                  <a:pt x="257" y="194"/>
                  <a:pt x="249" y="194"/>
                </a:cubicBezTo>
                <a:lnTo>
                  <a:pt x="224" y="194"/>
                </a:lnTo>
                <a:close/>
                <a:moveTo>
                  <a:pt x="224" y="0"/>
                </a:moveTo>
                <a:cubicBezTo>
                  <a:pt x="187" y="0"/>
                  <a:pt x="187" y="0"/>
                  <a:pt x="187" y="0"/>
                </a:cubicBezTo>
                <a:cubicBezTo>
                  <a:pt x="187" y="16"/>
                  <a:pt x="187" y="16"/>
                  <a:pt x="187" y="16"/>
                </a:cubicBezTo>
                <a:cubicBezTo>
                  <a:pt x="224" y="16"/>
                  <a:pt x="224" y="16"/>
                  <a:pt x="224" y="16"/>
                </a:cubicBezTo>
                <a:cubicBezTo>
                  <a:pt x="224" y="0"/>
                  <a:pt x="224" y="0"/>
                  <a:pt x="224" y="0"/>
                </a:cubicBezTo>
                <a:close/>
                <a:moveTo>
                  <a:pt x="187" y="224"/>
                </a:moveTo>
                <a:cubicBezTo>
                  <a:pt x="224" y="224"/>
                  <a:pt x="224" y="224"/>
                  <a:pt x="224" y="224"/>
                </a:cubicBezTo>
                <a:cubicBezTo>
                  <a:pt x="224" y="208"/>
                  <a:pt x="224" y="208"/>
                  <a:pt x="224" y="208"/>
                </a:cubicBezTo>
                <a:cubicBezTo>
                  <a:pt x="187" y="208"/>
                  <a:pt x="187" y="208"/>
                  <a:pt x="187" y="208"/>
                </a:cubicBezTo>
                <a:cubicBezTo>
                  <a:pt x="187" y="224"/>
                  <a:pt x="187" y="224"/>
                  <a:pt x="187" y="224"/>
                </a:cubicBezTo>
                <a:close/>
                <a:moveTo>
                  <a:pt x="224" y="29"/>
                </a:moveTo>
                <a:cubicBezTo>
                  <a:pt x="224" y="179"/>
                  <a:pt x="224" y="179"/>
                  <a:pt x="224" y="179"/>
                </a:cubicBezTo>
                <a:cubicBezTo>
                  <a:pt x="200" y="179"/>
                  <a:pt x="200" y="179"/>
                  <a:pt x="200" y="179"/>
                </a:cubicBezTo>
                <a:cubicBezTo>
                  <a:pt x="200" y="188"/>
                  <a:pt x="200" y="188"/>
                  <a:pt x="200" y="188"/>
                </a:cubicBezTo>
                <a:cubicBezTo>
                  <a:pt x="224" y="188"/>
                  <a:pt x="224" y="188"/>
                  <a:pt x="224" y="188"/>
                </a:cubicBezTo>
                <a:cubicBezTo>
                  <a:pt x="224" y="194"/>
                  <a:pt x="224" y="194"/>
                  <a:pt x="224" y="194"/>
                </a:cubicBezTo>
                <a:cubicBezTo>
                  <a:pt x="187" y="194"/>
                  <a:pt x="187" y="194"/>
                  <a:pt x="187" y="194"/>
                </a:cubicBezTo>
                <a:cubicBezTo>
                  <a:pt x="187" y="135"/>
                  <a:pt x="187" y="135"/>
                  <a:pt x="187" y="135"/>
                </a:cubicBezTo>
                <a:cubicBezTo>
                  <a:pt x="188" y="135"/>
                  <a:pt x="189" y="134"/>
                  <a:pt x="189" y="134"/>
                </a:cubicBezTo>
                <a:cubicBezTo>
                  <a:pt x="194" y="133"/>
                  <a:pt x="197" y="131"/>
                  <a:pt x="201" y="128"/>
                </a:cubicBezTo>
                <a:cubicBezTo>
                  <a:pt x="204" y="124"/>
                  <a:pt x="206" y="121"/>
                  <a:pt x="207" y="117"/>
                </a:cubicBezTo>
                <a:cubicBezTo>
                  <a:pt x="208" y="115"/>
                  <a:pt x="208" y="113"/>
                  <a:pt x="208" y="111"/>
                </a:cubicBezTo>
                <a:cubicBezTo>
                  <a:pt x="208" y="109"/>
                  <a:pt x="208" y="107"/>
                  <a:pt x="207" y="104"/>
                </a:cubicBezTo>
                <a:cubicBezTo>
                  <a:pt x="207" y="102"/>
                  <a:pt x="205" y="100"/>
                  <a:pt x="203" y="98"/>
                </a:cubicBezTo>
                <a:cubicBezTo>
                  <a:pt x="200" y="96"/>
                  <a:pt x="197" y="94"/>
                  <a:pt x="193" y="94"/>
                </a:cubicBezTo>
                <a:cubicBezTo>
                  <a:pt x="197" y="91"/>
                  <a:pt x="199" y="88"/>
                  <a:pt x="201" y="85"/>
                </a:cubicBezTo>
                <a:cubicBezTo>
                  <a:pt x="202" y="81"/>
                  <a:pt x="202" y="78"/>
                  <a:pt x="201" y="74"/>
                </a:cubicBezTo>
                <a:cubicBezTo>
                  <a:pt x="200" y="71"/>
                  <a:pt x="198" y="69"/>
                  <a:pt x="195" y="67"/>
                </a:cubicBezTo>
                <a:cubicBezTo>
                  <a:pt x="193" y="66"/>
                  <a:pt x="190" y="66"/>
                  <a:pt x="187" y="66"/>
                </a:cubicBezTo>
                <a:cubicBezTo>
                  <a:pt x="187" y="29"/>
                  <a:pt x="187" y="29"/>
                  <a:pt x="187" y="29"/>
                </a:cubicBezTo>
                <a:cubicBezTo>
                  <a:pt x="224" y="29"/>
                  <a:pt x="224" y="29"/>
                  <a:pt x="224" y="29"/>
                </a:cubicBezTo>
                <a:close/>
                <a:moveTo>
                  <a:pt x="187" y="128"/>
                </a:moveTo>
                <a:cubicBezTo>
                  <a:pt x="187" y="128"/>
                  <a:pt x="188" y="128"/>
                  <a:pt x="188" y="128"/>
                </a:cubicBezTo>
                <a:cubicBezTo>
                  <a:pt x="191" y="127"/>
                  <a:pt x="193" y="125"/>
                  <a:pt x="194" y="122"/>
                </a:cubicBezTo>
                <a:cubicBezTo>
                  <a:pt x="195" y="118"/>
                  <a:pt x="195" y="115"/>
                  <a:pt x="194" y="111"/>
                </a:cubicBezTo>
                <a:cubicBezTo>
                  <a:pt x="193" y="106"/>
                  <a:pt x="191" y="103"/>
                  <a:pt x="187" y="100"/>
                </a:cubicBezTo>
                <a:cubicBezTo>
                  <a:pt x="187" y="128"/>
                  <a:pt x="187" y="128"/>
                  <a:pt x="187" y="128"/>
                </a:cubicBezTo>
                <a:close/>
                <a:moveTo>
                  <a:pt x="187" y="91"/>
                </a:moveTo>
                <a:cubicBezTo>
                  <a:pt x="189" y="87"/>
                  <a:pt x="190" y="84"/>
                  <a:pt x="190" y="80"/>
                </a:cubicBezTo>
                <a:cubicBezTo>
                  <a:pt x="190" y="78"/>
                  <a:pt x="190" y="77"/>
                  <a:pt x="190" y="75"/>
                </a:cubicBezTo>
                <a:cubicBezTo>
                  <a:pt x="189" y="74"/>
                  <a:pt x="189" y="72"/>
                  <a:pt x="188" y="71"/>
                </a:cubicBezTo>
                <a:cubicBezTo>
                  <a:pt x="187" y="71"/>
                  <a:pt x="187" y="71"/>
                  <a:pt x="187" y="71"/>
                </a:cubicBezTo>
                <a:lnTo>
                  <a:pt x="187" y="91"/>
                </a:lnTo>
                <a:close/>
                <a:moveTo>
                  <a:pt x="187" y="0"/>
                </a:moveTo>
                <a:cubicBezTo>
                  <a:pt x="147" y="0"/>
                  <a:pt x="147" y="0"/>
                  <a:pt x="147" y="0"/>
                </a:cubicBezTo>
                <a:cubicBezTo>
                  <a:pt x="147" y="16"/>
                  <a:pt x="147" y="16"/>
                  <a:pt x="147" y="16"/>
                </a:cubicBezTo>
                <a:cubicBezTo>
                  <a:pt x="187" y="16"/>
                  <a:pt x="187" y="16"/>
                  <a:pt x="187" y="16"/>
                </a:cubicBezTo>
                <a:cubicBezTo>
                  <a:pt x="187" y="0"/>
                  <a:pt x="187" y="0"/>
                  <a:pt x="187" y="0"/>
                </a:cubicBezTo>
                <a:close/>
                <a:moveTo>
                  <a:pt x="147" y="224"/>
                </a:moveTo>
                <a:cubicBezTo>
                  <a:pt x="187" y="224"/>
                  <a:pt x="187" y="224"/>
                  <a:pt x="187" y="224"/>
                </a:cubicBezTo>
                <a:cubicBezTo>
                  <a:pt x="187" y="208"/>
                  <a:pt x="187" y="208"/>
                  <a:pt x="187" y="208"/>
                </a:cubicBezTo>
                <a:cubicBezTo>
                  <a:pt x="147" y="208"/>
                  <a:pt x="147" y="208"/>
                  <a:pt x="147" y="208"/>
                </a:cubicBezTo>
                <a:cubicBezTo>
                  <a:pt x="147" y="224"/>
                  <a:pt x="147" y="224"/>
                  <a:pt x="147" y="224"/>
                </a:cubicBezTo>
                <a:close/>
                <a:moveTo>
                  <a:pt x="187" y="29"/>
                </a:moveTo>
                <a:cubicBezTo>
                  <a:pt x="187" y="66"/>
                  <a:pt x="187" y="66"/>
                  <a:pt x="187" y="66"/>
                </a:cubicBezTo>
                <a:cubicBezTo>
                  <a:pt x="185" y="66"/>
                  <a:pt x="184" y="66"/>
                  <a:pt x="182" y="67"/>
                </a:cubicBezTo>
                <a:cubicBezTo>
                  <a:pt x="176" y="68"/>
                  <a:pt x="172" y="71"/>
                  <a:pt x="169" y="75"/>
                </a:cubicBezTo>
                <a:cubicBezTo>
                  <a:pt x="167" y="80"/>
                  <a:pt x="166" y="84"/>
                  <a:pt x="167" y="88"/>
                </a:cubicBezTo>
                <a:cubicBezTo>
                  <a:pt x="168" y="93"/>
                  <a:pt x="172" y="97"/>
                  <a:pt x="177" y="98"/>
                </a:cubicBezTo>
                <a:cubicBezTo>
                  <a:pt x="173" y="101"/>
                  <a:pt x="169" y="105"/>
                  <a:pt x="168" y="109"/>
                </a:cubicBezTo>
                <a:cubicBezTo>
                  <a:pt x="166" y="113"/>
                  <a:pt x="165" y="117"/>
                  <a:pt x="167" y="122"/>
                </a:cubicBezTo>
                <a:cubicBezTo>
                  <a:pt x="168" y="126"/>
                  <a:pt x="170" y="130"/>
                  <a:pt x="175" y="133"/>
                </a:cubicBezTo>
                <a:cubicBezTo>
                  <a:pt x="178" y="135"/>
                  <a:pt x="182" y="135"/>
                  <a:pt x="187" y="135"/>
                </a:cubicBezTo>
                <a:cubicBezTo>
                  <a:pt x="187" y="194"/>
                  <a:pt x="187" y="194"/>
                  <a:pt x="187" y="194"/>
                </a:cubicBezTo>
                <a:cubicBezTo>
                  <a:pt x="147" y="194"/>
                  <a:pt x="147" y="194"/>
                  <a:pt x="147" y="194"/>
                </a:cubicBezTo>
                <a:cubicBezTo>
                  <a:pt x="147" y="137"/>
                  <a:pt x="147" y="137"/>
                  <a:pt x="147" y="137"/>
                </a:cubicBezTo>
                <a:cubicBezTo>
                  <a:pt x="148" y="137"/>
                  <a:pt x="148" y="137"/>
                  <a:pt x="148" y="137"/>
                </a:cubicBezTo>
                <a:cubicBezTo>
                  <a:pt x="148" y="125"/>
                  <a:pt x="148" y="125"/>
                  <a:pt x="148" y="125"/>
                </a:cubicBezTo>
                <a:cubicBezTo>
                  <a:pt x="159" y="123"/>
                  <a:pt x="159" y="123"/>
                  <a:pt x="159" y="123"/>
                </a:cubicBezTo>
                <a:cubicBezTo>
                  <a:pt x="158" y="112"/>
                  <a:pt x="158" y="112"/>
                  <a:pt x="158" y="112"/>
                </a:cubicBezTo>
                <a:cubicBezTo>
                  <a:pt x="147" y="115"/>
                  <a:pt x="147" y="115"/>
                  <a:pt x="147" y="115"/>
                </a:cubicBezTo>
                <a:cubicBezTo>
                  <a:pt x="147" y="106"/>
                  <a:pt x="147" y="106"/>
                  <a:pt x="147" y="106"/>
                </a:cubicBezTo>
                <a:cubicBezTo>
                  <a:pt x="147" y="29"/>
                  <a:pt x="147" y="29"/>
                  <a:pt x="147" y="29"/>
                </a:cubicBezTo>
                <a:cubicBezTo>
                  <a:pt x="187" y="29"/>
                  <a:pt x="187" y="29"/>
                  <a:pt x="187" y="29"/>
                </a:cubicBezTo>
                <a:close/>
                <a:moveTo>
                  <a:pt x="187" y="71"/>
                </a:moveTo>
                <a:cubicBezTo>
                  <a:pt x="186" y="70"/>
                  <a:pt x="185" y="70"/>
                  <a:pt x="184" y="70"/>
                </a:cubicBezTo>
                <a:cubicBezTo>
                  <a:pt x="181" y="71"/>
                  <a:pt x="179" y="73"/>
                  <a:pt x="178" y="76"/>
                </a:cubicBezTo>
                <a:cubicBezTo>
                  <a:pt x="177" y="78"/>
                  <a:pt x="177" y="81"/>
                  <a:pt x="178" y="83"/>
                </a:cubicBezTo>
                <a:cubicBezTo>
                  <a:pt x="179" y="88"/>
                  <a:pt x="181" y="91"/>
                  <a:pt x="185" y="93"/>
                </a:cubicBezTo>
                <a:cubicBezTo>
                  <a:pt x="186" y="92"/>
                  <a:pt x="187" y="91"/>
                  <a:pt x="187" y="91"/>
                </a:cubicBezTo>
                <a:cubicBezTo>
                  <a:pt x="187" y="71"/>
                  <a:pt x="187" y="71"/>
                  <a:pt x="187" y="71"/>
                </a:cubicBezTo>
                <a:close/>
                <a:moveTo>
                  <a:pt x="187" y="100"/>
                </a:moveTo>
                <a:cubicBezTo>
                  <a:pt x="187" y="100"/>
                  <a:pt x="186" y="100"/>
                  <a:pt x="186" y="99"/>
                </a:cubicBezTo>
                <a:cubicBezTo>
                  <a:pt x="181" y="104"/>
                  <a:pt x="179" y="110"/>
                  <a:pt x="179" y="116"/>
                </a:cubicBezTo>
                <a:cubicBezTo>
                  <a:pt x="179" y="118"/>
                  <a:pt x="179" y="120"/>
                  <a:pt x="180" y="121"/>
                </a:cubicBezTo>
                <a:cubicBezTo>
                  <a:pt x="180" y="124"/>
                  <a:pt x="182" y="126"/>
                  <a:pt x="183" y="127"/>
                </a:cubicBezTo>
                <a:cubicBezTo>
                  <a:pt x="184" y="128"/>
                  <a:pt x="186" y="128"/>
                  <a:pt x="187" y="128"/>
                </a:cubicBezTo>
                <a:lnTo>
                  <a:pt x="187" y="100"/>
                </a:lnTo>
                <a:close/>
                <a:moveTo>
                  <a:pt x="147" y="0"/>
                </a:moveTo>
                <a:cubicBezTo>
                  <a:pt x="99" y="0"/>
                  <a:pt x="99" y="0"/>
                  <a:pt x="99" y="0"/>
                </a:cubicBezTo>
                <a:cubicBezTo>
                  <a:pt x="99" y="16"/>
                  <a:pt x="99" y="16"/>
                  <a:pt x="99" y="16"/>
                </a:cubicBezTo>
                <a:cubicBezTo>
                  <a:pt x="147" y="16"/>
                  <a:pt x="147" y="16"/>
                  <a:pt x="147" y="16"/>
                </a:cubicBezTo>
                <a:cubicBezTo>
                  <a:pt x="147" y="0"/>
                  <a:pt x="147" y="0"/>
                  <a:pt x="147" y="0"/>
                </a:cubicBezTo>
                <a:close/>
                <a:moveTo>
                  <a:pt x="99" y="224"/>
                </a:moveTo>
                <a:cubicBezTo>
                  <a:pt x="147" y="224"/>
                  <a:pt x="147" y="224"/>
                  <a:pt x="147" y="224"/>
                </a:cubicBezTo>
                <a:cubicBezTo>
                  <a:pt x="147" y="208"/>
                  <a:pt x="147" y="208"/>
                  <a:pt x="147" y="208"/>
                </a:cubicBezTo>
                <a:cubicBezTo>
                  <a:pt x="99" y="208"/>
                  <a:pt x="99" y="208"/>
                  <a:pt x="99" y="208"/>
                </a:cubicBezTo>
                <a:cubicBezTo>
                  <a:pt x="99" y="224"/>
                  <a:pt x="99" y="224"/>
                  <a:pt x="99" y="224"/>
                </a:cubicBezTo>
                <a:close/>
                <a:moveTo>
                  <a:pt x="147" y="29"/>
                </a:moveTo>
                <a:cubicBezTo>
                  <a:pt x="147" y="106"/>
                  <a:pt x="147" y="106"/>
                  <a:pt x="147" y="106"/>
                </a:cubicBezTo>
                <a:cubicBezTo>
                  <a:pt x="147" y="104"/>
                  <a:pt x="147" y="104"/>
                  <a:pt x="147" y="104"/>
                </a:cubicBezTo>
                <a:cubicBezTo>
                  <a:pt x="137" y="107"/>
                  <a:pt x="137" y="107"/>
                  <a:pt x="137" y="107"/>
                </a:cubicBezTo>
                <a:cubicBezTo>
                  <a:pt x="138" y="118"/>
                  <a:pt x="138" y="118"/>
                  <a:pt x="138" y="118"/>
                </a:cubicBezTo>
                <a:cubicBezTo>
                  <a:pt x="127" y="121"/>
                  <a:pt x="127" y="121"/>
                  <a:pt x="127" y="121"/>
                </a:cubicBezTo>
                <a:cubicBezTo>
                  <a:pt x="127" y="131"/>
                  <a:pt x="127" y="131"/>
                  <a:pt x="127" y="131"/>
                </a:cubicBezTo>
                <a:cubicBezTo>
                  <a:pt x="138" y="128"/>
                  <a:pt x="138" y="128"/>
                  <a:pt x="138" y="128"/>
                </a:cubicBezTo>
                <a:cubicBezTo>
                  <a:pt x="138" y="139"/>
                  <a:pt x="138" y="139"/>
                  <a:pt x="138" y="139"/>
                </a:cubicBezTo>
                <a:cubicBezTo>
                  <a:pt x="147" y="137"/>
                  <a:pt x="147" y="137"/>
                  <a:pt x="147" y="137"/>
                </a:cubicBezTo>
                <a:cubicBezTo>
                  <a:pt x="147" y="194"/>
                  <a:pt x="147" y="194"/>
                  <a:pt x="147" y="194"/>
                </a:cubicBezTo>
                <a:cubicBezTo>
                  <a:pt x="99" y="194"/>
                  <a:pt x="99" y="194"/>
                  <a:pt x="99" y="194"/>
                </a:cubicBezTo>
                <a:cubicBezTo>
                  <a:pt x="99" y="157"/>
                  <a:pt x="99" y="157"/>
                  <a:pt x="99" y="157"/>
                </a:cubicBezTo>
                <a:cubicBezTo>
                  <a:pt x="100" y="157"/>
                  <a:pt x="101" y="157"/>
                  <a:pt x="102" y="156"/>
                </a:cubicBezTo>
                <a:cubicBezTo>
                  <a:pt x="109" y="155"/>
                  <a:pt x="113" y="151"/>
                  <a:pt x="117" y="145"/>
                </a:cubicBezTo>
                <a:cubicBezTo>
                  <a:pt x="120" y="139"/>
                  <a:pt x="121" y="132"/>
                  <a:pt x="119" y="124"/>
                </a:cubicBezTo>
                <a:cubicBezTo>
                  <a:pt x="118" y="120"/>
                  <a:pt x="116" y="117"/>
                  <a:pt x="114" y="115"/>
                </a:cubicBezTo>
                <a:cubicBezTo>
                  <a:pt x="112" y="114"/>
                  <a:pt x="111" y="113"/>
                  <a:pt x="109" y="113"/>
                </a:cubicBezTo>
                <a:cubicBezTo>
                  <a:pt x="108" y="112"/>
                  <a:pt x="105" y="113"/>
                  <a:pt x="103" y="113"/>
                </a:cubicBezTo>
                <a:cubicBezTo>
                  <a:pt x="101" y="114"/>
                  <a:pt x="100" y="114"/>
                  <a:pt x="99" y="115"/>
                </a:cubicBezTo>
                <a:cubicBezTo>
                  <a:pt x="99" y="93"/>
                  <a:pt x="99" y="93"/>
                  <a:pt x="99" y="93"/>
                </a:cubicBezTo>
                <a:cubicBezTo>
                  <a:pt x="100" y="93"/>
                  <a:pt x="100" y="93"/>
                  <a:pt x="100" y="93"/>
                </a:cubicBezTo>
                <a:cubicBezTo>
                  <a:pt x="102" y="93"/>
                  <a:pt x="103" y="93"/>
                  <a:pt x="104" y="94"/>
                </a:cubicBezTo>
                <a:cubicBezTo>
                  <a:pt x="105" y="94"/>
                  <a:pt x="106" y="95"/>
                  <a:pt x="106" y="97"/>
                </a:cubicBezTo>
                <a:cubicBezTo>
                  <a:pt x="106" y="98"/>
                  <a:pt x="106" y="99"/>
                  <a:pt x="105" y="100"/>
                </a:cubicBezTo>
                <a:cubicBezTo>
                  <a:pt x="108" y="99"/>
                  <a:pt x="110" y="98"/>
                  <a:pt x="111" y="97"/>
                </a:cubicBezTo>
                <a:cubicBezTo>
                  <a:pt x="112" y="95"/>
                  <a:pt x="112" y="93"/>
                  <a:pt x="111" y="92"/>
                </a:cubicBezTo>
                <a:cubicBezTo>
                  <a:pt x="111" y="90"/>
                  <a:pt x="110" y="89"/>
                  <a:pt x="107" y="88"/>
                </a:cubicBezTo>
                <a:cubicBezTo>
                  <a:pt x="105" y="87"/>
                  <a:pt x="103" y="87"/>
                  <a:pt x="100" y="88"/>
                </a:cubicBezTo>
                <a:cubicBezTo>
                  <a:pt x="99" y="88"/>
                  <a:pt x="99" y="88"/>
                  <a:pt x="99" y="88"/>
                </a:cubicBezTo>
                <a:cubicBezTo>
                  <a:pt x="99" y="29"/>
                  <a:pt x="99" y="29"/>
                  <a:pt x="99" y="29"/>
                </a:cubicBezTo>
                <a:cubicBezTo>
                  <a:pt x="147" y="29"/>
                  <a:pt x="147" y="29"/>
                  <a:pt x="147" y="29"/>
                </a:cubicBezTo>
                <a:close/>
                <a:moveTo>
                  <a:pt x="99" y="150"/>
                </a:moveTo>
                <a:cubicBezTo>
                  <a:pt x="100" y="150"/>
                  <a:pt x="101" y="150"/>
                  <a:pt x="101" y="150"/>
                </a:cubicBezTo>
                <a:cubicBezTo>
                  <a:pt x="105" y="149"/>
                  <a:pt x="107" y="146"/>
                  <a:pt x="109" y="142"/>
                </a:cubicBezTo>
                <a:cubicBezTo>
                  <a:pt x="110" y="137"/>
                  <a:pt x="111" y="133"/>
                  <a:pt x="110" y="129"/>
                </a:cubicBezTo>
                <a:cubicBezTo>
                  <a:pt x="108" y="123"/>
                  <a:pt x="106" y="120"/>
                  <a:pt x="103" y="121"/>
                </a:cubicBezTo>
                <a:cubicBezTo>
                  <a:pt x="101" y="121"/>
                  <a:pt x="100" y="122"/>
                  <a:pt x="99" y="123"/>
                </a:cubicBezTo>
                <a:lnTo>
                  <a:pt x="99" y="150"/>
                </a:lnTo>
                <a:close/>
                <a:moveTo>
                  <a:pt x="99" y="0"/>
                </a:moveTo>
                <a:cubicBezTo>
                  <a:pt x="23" y="0"/>
                  <a:pt x="23" y="0"/>
                  <a:pt x="23" y="0"/>
                </a:cubicBezTo>
                <a:cubicBezTo>
                  <a:pt x="10" y="0"/>
                  <a:pt x="0" y="10"/>
                  <a:pt x="0" y="23"/>
                </a:cubicBezTo>
                <a:cubicBezTo>
                  <a:pt x="0" y="200"/>
                  <a:pt x="0" y="200"/>
                  <a:pt x="0" y="200"/>
                </a:cubicBezTo>
                <a:cubicBezTo>
                  <a:pt x="0" y="213"/>
                  <a:pt x="10" y="224"/>
                  <a:pt x="23" y="224"/>
                </a:cubicBezTo>
                <a:cubicBezTo>
                  <a:pt x="99" y="224"/>
                  <a:pt x="99" y="224"/>
                  <a:pt x="99" y="224"/>
                </a:cubicBezTo>
                <a:cubicBezTo>
                  <a:pt x="99" y="208"/>
                  <a:pt x="99" y="208"/>
                  <a:pt x="99" y="208"/>
                </a:cubicBezTo>
                <a:cubicBezTo>
                  <a:pt x="37" y="208"/>
                  <a:pt x="37" y="208"/>
                  <a:pt x="37" y="208"/>
                </a:cubicBezTo>
                <a:cubicBezTo>
                  <a:pt x="37" y="208"/>
                  <a:pt x="37" y="208"/>
                  <a:pt x="37" y="208"/>
                </a:cubicBezTo>
                <a:cubicBezTo>
                  <a:pt x="26" y="208"/>
                  <a:pt x="17" y="199"/>
                  <a:pt x="17" y="189"/>
                </a:cubicBezTo>
                <a:cubicBezTo>
                  <a:pt x="17" y="35"/>
                  <a:pt x="17" y="35"/>
                  <a:pt x="17" y="35"/>
                </a:cubicBezTo>
                <a:cubicBezTo>
                  <a:pt x="17" y="24"/>
                  <a:pt x="26" y="16"/>
                  <a:pt x="37" y="16"/>
                </a:cubicBezTo>
                <a:cubicBezTo>
                  <a:pt x="99" y="16"/>
                  <a:pt x="99" y="16"/>
                  <a:pt x="99" y="16"/>
                </a:cubicBezTo>
                <a:cubicBezTo>
                  <a:pt x="99" y="0"/>
                  <a:pt x="99" y="0"/>
                  <a:pt x="99" y="0"/>
                </a:cubicBezTo>
                <a:close/>
                <a:moveTo>
                  <a:pt x="99" y="29"/>
                </a:moveTo>
                <a:cubicBezTo>
                  <a:pt x="99" y="88"/>
                  <a:pt x="99" y="88"/>
                  <a:pt x="99" y="88"/>
                </a:cubicBezTo>
                <a:cubicBezTo>
                  <a:pt x="93" y="89"/>
                  <a:pt x="89" y="93"/>
                  <a:pt x="85" y="97"/>
                </a:cubicBezTo>
                <a:cubicBezTo>
                  <a:pt x="82" y="102"/>
                  <a:pt x="80" y="109"/>
                  <a:pt x="79" y="116"/>
                </a:cubicBezTo>
                <a:cubicBezTo>
                  <a:pt x="78" y="120"/>
                  <a:pt x="78" y="124"/>
                  <a:pt x="79" y="129"/>
                </a:cubicBezTo>
                <a:cubicBezTo>
                  <a:pt x="79" y="134"/>
                  <a:pt x="80" y="138"/>
                  <a:pt x="81" y="142"/>
                </a:cubicBezTo>
                <a:cubicBezTo>
                  <a:pt x="81" y="144"/>
                  <a:pt x="81" y="144"/>
                  <a:pt x="81" y="144"/>
                </a:cubicBezTo>
                <a:cubicBezTo>
                  <a:pt x="82" y="146"/>
                  <a:pt x="82" y="148"/>
                  <a:pt x="83" y="150"/>
                </a:cubicBezTo>
                <a:cubicBezTo>
                  <a:pt x="86" y="156"/>
                  <a:pt x="92" y="158"/>
                  <a:pt x="99" y="157"/>
                </a:cubicBezTo>
                <a:cubicBezTo>
                  <a:pt x="99" y="194"/>
                  <a:pt x="99" y="194"/>
                  <a:pt x="99" y="194"/>
                </a:cubicBezTo>
                <a:cubicBezTo>
                  <a:pt x="46" y="194"/>
                  <a:pt x="46" y="194"/>
                  <a:pt x="46" y="194"/>
                </a:cubicBezTo>
                <a:cubicBezTo>
                  <a:pt x="37" y="194"/>
                  <a:pt x="30" y="187"/>
                  <a:pt x="30" y="179"/>
                </a:cubicBezTo>
                <a:cubicBezTo>
                  <a:pt x="30" y="45"/>
                  <a:pt x="30" y="45"/>
                  <a:pt x="30" y="45"/>
                </a:cubicBezTo>
                <a:cubicBezTo>
                  <a:pt x="30" y="36"/>
                  <a:pt x="37" y="29"/>
                  <a:pt x="46" y="29"/>
                </a:cubicBezTo>
                <a:cubicBezTo>
                  <a:pt x="99" y="29"/>
                  <a:pt x="99" y="29"/>
                  <a:pt x="99" y="29"/>
                </a:cubicBezTo>
                <a:close/>
                <a:moveTo>
                  <a:pt x="99" y="93"/>
                </a:moveTo>
                <a:cubicBezTo>
                  <a:pt x="99" y="115"/>
                  <a:pt x="99" y="115"/>
                  <a:pt x="99" y="115"/>
                </a:cubicBezTo>
                <a:cubicBezTo>
                  <a:pt x="98" y="115"/>
                  <a:pt x="97" y="116"/>
                  <a:pt x="96" y="118"/>
                </a:cubicBezTo>
                <a:cubicBezTo>
                  <a:pt x="94" y="120"/>
                  <a:pt x="93" y="122"/>
                  <a:pt x="94" y="125"/>
                </a:cubicBezTo>
                <a:cubicBezTo>
                  <a:pt x="94" y="127"/>
                  <a:pt x="95" y="128"/>
                  <a:pt x="97" y="129"/>
                </a:cubicBezTo>
                <a:cubicBezTo>
                  <a:pt x="97" y="127"/>
                  <a:pt x="98" y="125"/>
                  <a:pt x="99" y="123"/>
                </a:cubicBezTo>
                <a:cubicBezTo>
                  <a:pt x="99" y="150"/>
                  <a:pt x="99" y="150"/>
                  <a:pt x="99" y="150"/>
                </a:cubicBezTo>
                <a:cubicBezTo>
                  <a:pt x="98" y="150"/>
                  <a:pt x="97" y="149"/>
                  <a:pt x="96" y="149"/>
                </a:cubicBezTo>
                <a:cubicBezTo>
                  <a:pt x="95" y="148"/>
                  <a:pt x="94" y="146"/>
                  <a:pt x="93" y="142"/>
                </a:cubicBezTo>
                <a:cubicBezTo>
                  <a:pt x="92" y="140"/>
                  <a:pt x="92" y="137"/>
                  <a:pt x="91" y="133"/>
                </a:cubicBezTo>
                <a:cubicBezTo>
                  <a:pt x="91" y="128"/>
                  <a:pt x="90" y="124"/>
                  <a:pt x="90" y="119"/>
                </a:cubicBezTo>
                <a:cubicBezTo>
                  <a:pt x="90" y="111"/>
                  <a:pt x="91" y="104"/>
                  <a:pt x="93" y="100"/>
                </a:cubicBezTo>
                <a:cubicBezTo>
                  <a:pt x="95" y="97"/>
                  <a:pt x="97" y="94"/>
                  <a:pt x="99" y="93"/>
                </a:cubicBez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87" name="Freeform 77"/>
          <p:cNvSpPr>
            <a:spLocks/>
          </p:cNvSpPr>
          <p:nvPr/>
        </p:nvSpPr>
        <p:spPr bwMode="auto">
          <a:xfrm>
            <a:off x="6129174" y="1728550"/>
            <a:ext cx="160693" cy="120222"/>
          </a:xfrm>
          <a:custGeom>
            <a:avLst/>
            <a:gdLst>
              <a:gd name="T0" fmla="*/ 69 w 98"/>
              <a:gd name="T1" fmla="*/ 0 h 74"/>
              <a:gd name="T2" fmla="*/ 49 w 98"/>
              <a:gd name="T3" fmla="*/ 8 h 74"/>
              <a:gd name="T4" fmla="*/ 30 w 98"/>
              <a:gd name="T5" fmla="*/ 0 h 74"/>
              <a:gd name="T6" fmla="*/ 0 w 98"/>
              <a:gd name="T7" fmla="*/ 29 h 74"/>
              <a:gd name="T8" fmla="*/ 51 w 98"/>
              <a:gd name="T9" fmla="*/ 74 h 74"/>
              <a:gd name="T10" fmla="*/ 98 w 98"/>
              <a:gd name="T11" fmla="*/ 29 h 74"/>
              <a:gd name="T12" fmla="*/ 69 w 98"/>
              <a:gd name="T13" fmla="*/ 0 h 74"/>
            </a:gdLst>
            <a:ahLst/>
            <a:cxnLst>
              <a:cxn ang="0">
                <a:pos x="T0" y="T1"/>
              </a:cxn>
              <a:cxn ang="0">
                <a:pos x="T2" y="T3"/>
              </a:cxn>
              <a:cxn ang="0">
                <a:pos x="T4" y="T5"/>
              </a:cxn>
              <a:cxn ang="0">
                <a:pos x="T6" y="T7"/>
              </a:cxn>
              <a:cxn ang="0">
                <a:pos x="T8" y="T9"/>
              </a:cxn>
              <a:cxn ang="0">
                <a:pos x="T10" y="T11"/>
              </a:cxn>
              <a:cxn ang="0">
                <a:pos x="T12" y="T13"/>
              </a:cxn>
            </a:cxnLst>
            <a:rect l="0" t="0" r="r" b="b"/>
            <a:pathLst>
              <a:path w="98" h="74">
                <a:moveTo>
                  <a:pt x="69" y="0"/>
                </a:moveTo>
                <a:cubicBezTo>
                  <a:pt x="61" y="0"/>
                  <a:pt x="54" y="3"/>
                  <a:pt x="49" y="8"/>
                </a:cubicBezTo>
                <a:cubicBezTo>
                  <a:pt x="44" y="3"/>
                  <a:pt x="37" y="0"/>
                  <a:pt x="30" y="0"/>
                </a:cubicBezTo>
                <a:cubicBezTo>
                  <a:pt x="13" y="0"/>
                  <a:pt x="0" y="13"/>
                  <a:pt x="0" y="29"/>
                </a:cubicBezTo>
                <a:cubicBezTo>
                  <a:pt x="0" y="47"/>
                  <a:pt x="15" y="74"/>
                  <a:pt x="51" y="74"/>
                </a:cubicBezTo>
                <a:cubicBezTo>
                  <a:pt x="88" y="74"/>
                  <a:pt x="98" y="45"/>
                  <a:pt x="98" y="29"/>
                </a:cubicBezTo>
                <a:cubicBezTo>
                  <a:pt x="98" y="13"/>
                  <a:pt x="85" y="0"/>
                  <a:pt x="69" y="0"/>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8" name="Freeform 78"/>
          <p:cNvSpPr>
            <a:spLocks/>
          </p:cNvSpPr>
          <p:nvPr/>
        </p:nvSpPr>
        <p:spPr bwMode="auto">
          <a:xfrm>
            <a:off x="6200592" y="1697602"/>
            <a:ext cx="44042" cy="54754"/>
          </a:xfrm>
          <a:custGeom>
            <a:avLst/>
            <a:gdLst>
              <a:gd name="T0" fmla="*/ 6 w 27"/>
              <a:gd name="T1" fmla="*/ 34 h 34"/>
              <a:gd name="T2" fmla="*/ 13 w 27"/>
              <a:gd name="T3" fmla="*/ 0 h 34"/>
              <a:gd name="T4" fmla="*/ 27 w 27"/>
              <a:gd name="T5" fmla="*/ 3 h 34"/>
              <a:gd name="T6" fmla="*/ 6 w 27"/>
              <a:gd name="T7" fmla="*/ 34 h 34"/>
            </a:gdLst>
            <a:ahLst/>
            <a:cxnLst>
              <a:cxn ang="0">
                <a:pos x="T0" y="T1"/>
              </a:cxn>
              <a:cxn ang="0">
                <a:pos x="T2" y="T3"/>
              </a:cxn>
              <a:cxn ang="0">
                <a:pos x="T4" y="T5"/>
              </a:cxn>
              <a:cxn ang="0">
                <a:pos x="T6" y="T7"/>
              </a:cxn>
            </a:cxnLst>
            <a:rect l="0" t="0" r="r" b="b"/>
            <a:pathLst>
              <a:path w="27" h="34">
                <a:moveTo>
                  <a:pt x="6" y="34"/>
                </a:moveTo>
                <a:cubicBezTo>
                  <a:pt x="0" y="22"/>
                  <a:pt x="4" y="9"/>
                  <a:pt x="13" y="0"/>
                </a:cubicBezTo>
                <a:cubicBezTo>
                  <a:pt x="27" y="3"/>
                  <a:pt x="27" y="3"/>
                  <a:pt x="27" y="3"/>
                </a:cubicBezTo>
                <a:cubicBezTo>
                  <a:pt x="14" y="10"/>
                  <a:pt x="6" y="18"/>
                  <a:pt x="6" y="34"/>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9" name="Freeform 79"/>
          <p:cNvSpPr>
            <a:spLocks noEditPoints="1"/>
          </p:cNvSpPr>
          <p:nvPr/>
        </p:nvSpPr>
        <p:spPr bwMode="auto">
          <a:xfrm>
            <a:off x="5950626" y="2699847"/>
            <a:ext cx="169025" cy="234492"/>
          </a:xfrm>
          <a:custGeom>
            <a:avLst/>
            <a:gdLst>
              <a:gd name="T0" fmla="*/ 87 w 103"/>
              <a:gd name="T1" fmla="*/ 88 h 143"/>
              <a:gd name="T2" fmla="*/ 103 w 103"/>
              <a:gd name="T3" fmla="*/ 112 h 143"/>
              <a:gd name="T4" fmla="*/ 102 w 103"/>
              <a:gd name="T5" fmla="*/ 143 h 143"/>
              <a:gd name="T6" fmla="*/ 87 w 103"/>
              <a:gd name="T7" fmla="*/ 137 h 143"/>
              <a:gd name="T8" fmla="*/ 87 w 103"/>
              <a:gd name="T9" fmla="*/ 134 h 143"/>
              <a:gd name="T10" fmla="*/ 91 w 103"/>
              <a:gd name="T11" fmla="*/ 136 h 143"/>
              <a:gd name="T12" fmla="*/ 100 w 103"/>
              <a:gd name="T13" fmla="*/ 130 h 143"/>
              <a:gd name="T14" fmla="*/ 100 w 103"/>
              <a:gd name="T15" fmla="*/ 113 h 143"/>
              <a:gd name="T16" fmla="*/ 100 w 103"/>
              <a:gd name="T17" fmla="*/ 113 h 143"/>
              <a:gd name="T18" fmla="*/ 99 w 103"/>
              <a:gd name="T19" fmla="*/ 111 h 143"/>
              <a:gd name="T20" fmla="*/ 92 w 103"/>
              <a:gd name="T21" fmla="*/ 110 h 143"/>
              <a:gd name="T22" fmla="*/ 90 w 103"/>
              <a:gd name="T23" fmla="*/ 116 h 143"/>
              <a:gd name="T24" fmla="*/ 87 w 103"/>
              <a:gd name="T25" fmla="*/ 115 h 143"/>
              <a:gd name="T26" fmla="*/ 87 w 103"/>
              <a:gd name="T27" fmla="*/ 88 h 143"/>
              <a:gd name="T28" fmla="*/ 73 w 103"/>
              <a:gd name="T29" fmla="*/ 132 h 143"/>
              <a:gd name="T30" fmla="*/ 32 w 103"/>
              <a:gd name="T31" fmla="*/ 70 h 143"/>
              <a:gd name="T32" fmla="*/ 28 w 103"/>
              <a:gd name="T33" fmla="*/ 68 h 143"/>
              <a:gd name="T34" fmla="*/ 28 w 103"/>
              <a:gd name="T35" fmla="*/ 67 h 143"/>
              <a:gd name="T36" fmla="*/ 28 w 103"/>
              <a:gd name="T37" fmla="*/ 63 h 143"/>
              <a:gd name="T38" fmla="*/ 29 w 103"/>
              <a:gd name="T39" fmla="*/ 65 h 143"/>
              <a:gd name="T40" fmla="*/ 34 w 103"/>
              <a:gd name="T41" fmla="*/ 66 h 143"/>
              <a:gd name="T42" fmla="*/ 41 w 103"/>
              <a:gd name="T43" fmla="*/ 61 h 143"/>
              <a:gd name="T44" fmla="*/ 41 w 103"/>
              <a:gd name="T45" fmla="*/ 61 h 143"/>
              <a:gd name="T46" fmla="*/ 37 w 103"/>
              <a:gd name="T47" fmla="*/ 59 h 143"/>
              <a:gd name="T48" fmla="*/ 28 w 103"/>
              <a:gd name="T49" fmla="*/ 45 h 143"/>
              <a:gd name="T50" fmla="*/ 28 w 103"/>
              <a:gd name="T51" fmla="*/ 26 h 143"/>
              <a:gd name="T52" fmla="*/ 39 w 103"/>
              <a:gd name="T53" fmla="*/ 19 h 143"/>
              <a:gd name="T54" fmla="*/ 44 w 103"/>
              <a:gd name="T55" fmla="*/ 21 h 143"/>
              <a:gd name="T56" fmla="*/ 61 w 103"/>
              <a:gd name="T57" fmla="*/ 46 h 143"/>
              <a:gd name="T58" fmla="*/ 61 w 103"/>
              <a:gd name="T59" fmla="*/ 50 h 143"/>
              <a:gd name="T60" fmla="*/ 87 w 103"/>
              <a:gd name="T61" fmla="*/ 88 h 143"/>
              <a:gd name="T62" fmla="*/ 87 w 103"/>
              <a:gd name="T63" fmla="*/ 115 h 143"/>
              <a:gd name="T64" fmla="*/ 84 w 103"/>
              <a:gd name="T65" fmla="*/ 116 h 143"/>
              <a:gd name="T66" fmla="*/ 82 w 103"/>
              <a:gd name="T67" fmla="*/ 122 h 143"/>
              <a:gd name="T68" fmla="*/ 75 w 103"/>
              <a:gd name="T69" fmla="*/ 121 h 143"/>
              <a:gd name="T70" fmla="*/ 74 w 103"/>
              <a:gd name="T71" fmla="*/ 128 h 143"/>
              <a:gd name="T72" fmla="*/ 75 w 103"/>
              <a:gd name="T73" fmla="*/ 130 h 143"/>
              <a:gd name="T74" fmla="*/ 87 w 103"/>
              <a:gd name="T75" fmla="*/ 134 h 143"/>
              <a:gd name="T76" fmla="*/ 87 w 103"/>
              <a:gd name="T77" fmla="*/ 137 h 143"/>
              <a:gd name="T78" fmla="*/ 73 w 103"/>
              <a:gd name="T79" fmla="*/ 132 h 143"/>
              <a:gd name="T80" fmla="*/ 28 w 103"/>
              <a:gd name="T81" fmla="*/ 4 h 143"/>
              <a:gd name="T82" fmla="*/ 28 w 103"/>
              <a:gd name="T83" fmla="*/ 24 h 143"/>
              <a:gd name="T84" fmla="*/ 36 w 103"/>
              <a:gd name="T85" fmla="*/ 15 h 143"/>
              <a:gd name="T86" fmla="*/ 32 w 103"/>
              <a:gd name="T87" fmla="*/ 8 h 143"/>
              <a:gd name="T88" fmla="*/ 28 w 103"/>
              <a:gd name="T89" fmla="*/ 4 h 143"/>
              <a:gd name="T90" fmla="*/ 28 w 103"/>
              <a:gd name="T91" fmla="*/ 67 h 143"/>
              <a:gd name="T92" fmla="*/ 11 w 103"/>
              <a:gd name="T93" fmla="*/ 43 h 143"/>
              <a:gd name="T94" fmla="*/ 11 w 103"/>
              <a:gd name="T95" fmla="*/ 37 h 143"/>
              <a:gd name="T96" fmla="*/ 5 w 103"/>
              <a:gd name="T97" fmla="*/ 27 h 143"/>
              <a:gd name="T98" fmla="*/ 9 w 103"/>
              <a:gd name="T99" fmla="*/ 4 h 143"/>
              <a:gd name="T100" fmla="*/ 28 w 103"/>
              <a:gd name="T101" fmla="*/ 4 h 143"/>
              <a:gd name="T102" fmla="*/ 28 w 103"/>
              <a:gd name="T103" fmla="*/ 24 h 143"/>
              <a:gd name="T104" fmla="*/ 21 w 103"/>
              <a:gd name="T105" fmla="*/ 31 h 143"/>
              <a:gd name="T106" fmla="*/ 28 w 103"/>
              <a:gd name="T107" fmla="*/ 26 h 143"/>
              <a:gd name="T108" fmla="*/ 28 w 103"/>
              <a:gd name="T109" fmla="*/ 45 h 143"/>
              <a:gd name="T110" fmla="*/ 22 w 103"/>
              <a:gd name="T111" fmla="*/ 37 h 143"/>
              <a:gd name="T112" fmla="*/ 22 w 103"/>
              <a:gd name="T113" fmla="*/ 33 h 143"/>
              <a:gd name="T114" fmla="*/ 15 w 103"/>
              <a:gd name="T115" fmla="*/ 37 h 143"/>
              <a:gd name="T116" fmla="*/ 14 w 103"/>
              <a:gd name="T117" fmla="*/ 43 h 143"/>
              <a:gd name="T118" fmla="*/ 28 w 103"/>
              <a:gd name="T119" fmla="*/ 63 h 143"/>
              <a:gd name="T120" fmla="*/ 28 w 103"/>
              <a:gd name="T121" fmla="*/ 6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3" h="143">
                <a:moveTo>
                  <a:pt x="87" y="88"/>
                </a:moveTo>
                <a:cubicBezTo>
                  <a:pt x="103" y="112"/>
                  <a:pt x="103" y="112"/>
                  <a:pt x="103" y="112"/>
                </a:cubicBezTo>
                <a:cubicBezTo>
                  <a:pt x="102" y="143"/>
                  <a:pt x="102" y="143"/>
                  <a:pt x="102" y="143"/>
                </a:cubicBezTo>
                <a:cubicBezTo>
                  <a:pt x="87" y="137"/>
                  <a:pt x="87" y="137"/>
                  <a:pt x="87" y="137"/>
                </a:cubicBezTo>
                <a:cubicBezTo>
                  <a:pt x="87" y="134"/>
                  <a:pt x="87" y="134"/>
                  <a:pt x="87" y="134"/>
                </a:cubicBezTo>
                <a:cubicBezTo>
                  <a:pt x="91" y="136"/>
                  <a:pt x="91" y="136"/>
                  <a:pt x="91" y="136"/>
                </a:cubicBezTo>
                <a:cubicBezTo>
                  <a:pt x="100" y="130"/>
                  <a:pt x="100" y="130"/>
                  <a:pt x="100" y="130"/>
                </a:cubicBezTo>
                <a:cubicBezTo>
                  <a:pt x="100" y="113"/>
                  <a:pt x="100" y="113"/>
                  <a:pt x="100" y="113"/>
                </a:cubicBezTo>
                <a:cubicBezTo>
                  <a:pt x="100" y="113"/>
                  <a:pt x="100" y="113"/>
                  <a:pt x="100" y="113"/>
                </a:cubicBezTo>
                <a:cubicBezTo>
                  <a:pt x="99" y="111"/>
                  <a:pt x="99" y="111"/>
                  <a:pt x="99" y="111"/>
                </a:cubicBezTo>
                <a:cubicBezTo>
                  <a:pt x="98" y="109"/>
                  <a:pt x="95" y="108"/>
                  <a:pt x="92" y="110"/>
                </a:cubicBezTo>
                <a:cubicBezTo>
                  <a:pt x="90" y="111"/>
                  <a:pt x="89" y="114"/>
                  <a:pt x="90" y="116"/>
                </a:cubicBezTo>
                <a:cubicBezTo>
                  <a:pt x="89" y="115"/>
                  <a:pt x="88" y="115"/>
                  <a:pt x="87" y="115"/>
                </a:cubicBezTo>
                <a:lnTo>
                  <a:pt x="87" y="88"/>
                </a:lnTo>
                <a:close/>
                <a:moveTo>
                  <a:pt x="73" y="132"/>
                </a:moveTo>
                <a:cubicBezTo>
                  <a:pt x="32" y="70"/>
                  <a:pt x="32" y="70"/>
                  <a:pt x="32" y="70"/>
                </a:cubicBezTo>
                <a:cubicBezTo>
                  <a:pt x="30" y="70"/>
                  <a:pt x="29" y="69"/>
                  <a:pt x="28" y="68"/>
                </a:cubicBezTo>
                <a:cubicBezTo>
                  <a:pt x="28" y="67"/>
                  <a:pt x="28" y="67"/>
                  <a:pt x="28" y="67"/>
                </a:cubicBezTo>
                <a:cubicBezTo>
                  <a:pt x="28" y="63"/>
                  <a:pt x="28" y="63"/>
                  <a:pt x="28" y="63"/>
                </a:cubicBezTo>
                <a:cubicBezTo>
                  <a:pt x="29" y="65"/>
                  <a:pt x="29" y="65"/>
                  <a:pt x="29" y="65"/>
                </a:cubicBezTo>
                <a:cubicBezTo>
                  <a:pt x="30" y="67"/>
                  <a:pt x="33" y="67"/>
                  <a:pt x="34" y="66"/>
                </a:cubicBezTo>
                <a:cubicBezTo>
                  <a:pt x="41" y="61"/>
                  <a:pt x="41" y="61"/>
                  <a:pt x="41" y="61"/>
                </a:cubicBezTo>
                <a:cubicBezTo>
                  <a:pt x="41" y="61"/>
                  <a:pt x="41" y="61"/>
                  <a:pt x="41" y="61"/>
                </a:cubicBezTo>
                <a:cubicBezTo>
                  <a:pt x="40" y="61"/>
                  <a:pt x="38" y="61"/>
                  <a:pt x="37" y="59"/>
                </a:cubicBezTo>
                <a:cubicBezTo>
                  <a:pt x="28" y="45"/>
                  <a:pt x="28" y="45"/>
                  <a:pt x="28" y="45"/>
                </a:cubicBezTo>
                <a:cubicBezTo>
                  <a:pt x="28" y="26"/>
                  <a:pt x="28" y="26"/>
                  <a:pt x="28" y="26"/>
                </a:cubicBezTo>
                <a:cubicBezTo>
                  <a:pt x="39" y="19"/>
                  <a:pt x="39" y="19"/>
                  <a:pt x="39" y="19"/>
                </a:cubicBezTo>
                <a:cubicBezTo>
                  <a:pt x="41" y="18"/>
                  <a:pt x="43" y="19"/>
                  <a:pt x="44" y="21"/>
                </a:cubicBezTo>
                <a:cubicBezTo>
                  <a:pt x="61" y="46"/>
                  <a:pt x="61" y="46"/>
                  <a:pt x="61" y="46"/>
                </a:cubicBezTo>
                <a:cubicBezTo>
                  <a:pt x="62" y="47"/>
                  <a:pt x="62" y="49"/>
                  <a:pt x="61" y="50"/>
                </a:cubicBezTo>
                <a:cubicBezTo>
                  <a:pt x="87" y="88"/>
                  <a:pt x="87" y="88"/>
                  <a:pt x="87" y="88"/>
                </a:cubicBezTo>
                <a:cubicBezTo>
                  <a:pt x="87" y="115"/>
                  <a:pt x="87" y="115"/>
                  <a:pt x="87" y="115"/>
                </a:cubicBezTo>
                <a:cubicBezTo>
                  <a:pt x="86" y="115"/>
                  <a:pt x="85" y="115"/>
                  <a:pt x="84" y="116"/>
                </a:cubicBezTo>
                <a:cubicBezTo>
                  <a:pt x="82" y="117"/>
                  <a:pt x="81" y="120"/>
                  <a:pt x="82" y="122"/>
                </a:cubicBezTo>
                <a:cubicBezTo>
                  <a:pt x="80" y="120"/>
                  <a:pt x="77" y="120"/>
                  <a:pt x="75" y="121"/>
                </a:cubicBezTo>
                <a:cubicBezTo>
                  <a:pt x="73" y="123"/>
                  <a:pt x="72" y="126"/>
                  <a:pt x="74" y="128"/>
                </a:cubicBezTo>
                <a:cubicBezTo>
                  <a:pt x="75" y="130"/>
                  <a:pt x="75" y="130"/>
                  <a:pt x="75" y="130"/>
                </a:cubicBezTo>
                <a:cubicBezTo>
                  <a:pt x="87" y="134"/>
                  <a:pt x="87" y="134"/>
                  <a:pt x="87" y="134"/>
                </a:cubicBezTo>
                <a:cubicBezTo>
                  <a:pt x="87" y="137"/>
                  <a:pt x="87" y="137"/>
                  <a:pt x="87" y="137"/>
                </a:cubicBezTo>
                <a:cubicBezTo>
                  <a:pt x="73" y="132"/>
                  <a:pt x="73" y="132"/>
                  <a:pt x="73" y="132"/>
                </a:cubicBezTo>
                <a:close/>
                <a:moveTo>
                  <a:pt x="28" y="4"/>
                </a:moveTo>
                <a:cubicBezTo>
                  <a:pt x="28" y="24"/>
                  <a:pt x="28" y="24"/>
                  <a:pt x="28" y="24"/>
                </a:cubicBezTo>
                <a:cubicBezTo>
                  <a:pt x="36" y="15"/>
                  <a:pt x="36" y="15"/>
                  <a:pt x="36" y="15"/>
                </a:cubicBezTo>
                <a:cubicBezTo>
                  <a:pt x="32" y="8"/>
                  <a:pt x="32" y="8"/>
                  <a:pt x="32" y="8"/>
                </a:cubicBezTo>
                <a:cubicBezTo>
                  <a:pt x="31" y="7"/>
                  <a:pt x="29" y="5"/>
                  <a:pt x="28" y="4"/>
                </a:cubicBezTo>
                <a:close/>
                <a:moveTo>
                  <a:pt x="28" y="67"/>
                </a:moveTo>
                <a:cubicBezTo>
                  <a:pt x="11" y="43"/>
                  <a:pt x="11" y="43"/>
                  <a:pt x="11" y="43"/>
                </a:cubicBezTo>
                <a:cubicBezTo>
                  <a:pt x="10" y="41"/>
                  <a:pt x="10" y="38"/>
                  <a:pt x="11" y="37"/>
                </a:cubicBezTo>
                <a:cubicBezTo>
                  <a:pt x="5" y="27"/>
                  <a:pt x="5" y="27"/>
                  <a:pt x="5" y="27"/>
                </a:cubicBezTo>
                <a:cubicBezTo>
                  <a:pt x="0" y="19"/>
                  <a:pt x="2" y="9"/>
                  <a:pt x="9" y="4"/>
                </a:cubicBezTo>
                <a:cubicBezTo>
                  <a:pt x="15" y="0"/>
                  <a:pt x="22" y="0"/>
                  <a:pt x="28" y="4"/>
                </a:cubicBezTo>
                <a:cubicBezTo>
                  <a:pt x="28" y="24"/>
                  <a:pt x="28" y="24"/>
                  <a:pt x="28" y="24"/>
                </a:cubicBezTo>
                <a:cubicBezTo>
                  <a:pt x="21" y="31"/>
                  <a:pt x="21" y="31"/>
                  <a:pt x="21" y="31"/>
                </a:cubicBezTo>
                <a:cubicBezTo>
                  <a:pt x="28" y="26"/>
                  <a:pt x="28" y="26"/>
                  <a:pt x="28" y="26"/>
                </a:cubicBezTo>
                <a:cubicBezTo>
                  <a:pt x="28" y="45"/>
                  <a:pt x="28" y="45"/>
                  <a:pt x="28" y="45"/>
                </a:cubicBezTo>
                <a:cubicBezTo>
                  <a:pt x="22" y="37"/>
                  <a:pt x="22" y="37"/>
                  <a:pt x="22" y="37"/>
                </a:cubicBezTo>
                <a:cubicBezTo>
                  <a:pt x="21" y="36"/>
                  <a:pt x="21" y="34"/>
                  <a:pt x="22" y="33"/>
                </a:cubicBezTo>
                <a:cubicBezTo>
                  <a:pt x="15" y="37"/>
                  <a:pt x="15" y="37"/>
                  <a:pt x="15" y="37"/>
                </a:cubicBezTo>
                <a:cubicBezTo>
                  <a:pt x="14" y="39"/>
                  <a:pt x="13" y="41"/>
                  <a:pt x="14" y="43"/>
                </a:cubicBezTo>
                <a:cubicBezTo>
                  <a:pt x="28" y="63"/>
                  <a:pt x="28" y="63"/>
                  <a:pt x="28" y="63"/>
                </a:cubicBezTo>
                <a:lnTo>
                  <a:pt x="28" y="67"/>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0" name="Freeform 80"/>
          <p:cNvSpPr>
            <a:spLocks noEditPoints="1"/>
          </p:cNvSpPr>
          <p:nvPr/>
        </p:nvSpPr>
        <p:spPr bwMode="auto">
          <a:xfrm>
            <a:off x="7249260" y="1497629"/>
            <a:ext cx="211876" cy="232112"/>
          </a:xfrm>
          <a:custGeom>
            <a:avLst/>
            <a:gdLst>
              <a:gd name="T0" fmla="*/ 101 w 130"/>
              <a:gd name="T1" fmla="*/ 65 h 142"/>
              <a:gd name="T2" fmla="*/ 97 w 130"/>
              <a:gd name="T3" fmla="*/ 81 h 142"/>
              <a:gd name="T4" fmla="*/ 97 w 130"/>
              <a:gd name="T5" fmla="*/ 94 h 142"/>
              <a:gd name="T6" fmla="*/ 100 w 130"/>
              <a:gd name="T7" fmla="*/ 95 h 142"/>
              <a:gd name="T8" fmla="*/ 111 w 130"/>
              <a:gd name="T9" fmla="*/ 112 h 142"/>
              <a:gd name="T10" fmla="*/ 97 w 130"/>
              <a:gd name="T11" fmla="*/ 103 h 142"/>
              <a:gd name="T12" fmla="*/ 97 w 130"/>
              <a:gd name="T13" fmla="*/ 28 h 142"/>
              <a:gd name="T14" fmla="*/ 111 w 130"/>
              <a:gd name="T15" fmla="*/ 19 h 142"/>
              <a:gd name="T16" fmla="*/ 100 w 130"/>
              <a:gd name="T17" fmla="*/ 35 h 142"/>
              <a:gd name="T18" fmla="*/ 97 w 130"/>
              <a:gd name="T19" fmla="*/ 36 h 142"/>
              <a:gd name="T20" fmla="*/ 127 w 130"/>
              <a:gd name="T21" fmla="*/ 62 h 142"/>
              <a:gd name="T22" fmla="*/ 108 w 130"/>
              <a:gd name="T23" fmla="*/ 65 h 142"/>
              <a:gd name="T24" fmla="*/ 127 w 130"/>
              <a:gd name="T25" fmla="*/ 69 h 142"/>
              <a:gd name="T26" fmla="*/ 127 w 130"/>
              <a:gd name="T27" fmla="*/ 62 h 142"/>
              <a:gd name="T28" fmla="*/ 67 w 130"/>
              <a:gd name="T29" fmla="*/ 142 h 142"/>
              <a:gd name="T30" fmla="*/ 85 w 130"/>
              <a:gd name="T31" fmla="*/ 95 h 142"/>
              <a:gd name="T32" fmla="*/ 97 w 130"/>
              <a:gd name="T33" fmla="*/ 50 h 142"/>
              <a:gd name="T34" fmla="*/ 65 w 130"/>
              <a:gd name="T35" fmla="*/ 37 h 142"/>
              <a:gd name="T36" fmla="*/ 93 w 130"/>
              <a:gd name="T37" fmla="*/ 65 h 142"/>
              <a:gd name="T38" fmla="*/ 79 w 130"/>
              <a:gd name="T39" fmla="*/ 90 h 142"/>
              <a:gd name="T40" fmla="*/ 78 w 130"/>
              <a:gd name="T41" fmla="*/ 110 h 142"/>
              <a:gd name="T42" fmla="*/ 65 w 130"/>
              <a:gd name="T43" fmla="*/ 142 h 142"/>
              <a:gd name="T44" fmla="*/ 97 w 130"/>
              <a:gd name="T45" fmla="*/ 36 h 142"/>
              <a:gd name="T46" fmla="*/ 95 w 130"/>
              <a:gd name="T47" fmla="*/ 31 h 142"/>
              <a:gd name="T48" fmla="*/ 97 w 130"/>
              <a:gd name="T49" fmla="*/ 94 h 142"/>
              <a:gd name="T50" fmla="*/ 95 w 130"/>
              <a:gd name="T51" fmla="*/ 100 h 142"/>
              <a:gd name="T52" fmla="*/ 97 w 130"/>
              <a:gd name="T53" fmla="*/ 94 h 142"/>
              <a:gd name="T54" fmla="*/ 65 w 130"/>
              <a:gd name="T55" fmla="*/ 0 h 142"/>
              <a:gd name="T56" fmla="*/ 68 w 130"/>
              <a:gd name="T57" fmla="*/ 3 h 142"/>
              <a:gd name="T58" fmla="*/ 65 w 130"/>
              <a:gd name="T59" fmla="*/ 23 h 142"/>
              <a:gd name="T60" fmla="*/ 65 w 130"/>
              <a:gd name="T61" fmla="*/ 23 h 142"/>
              <a:gd name="T62" fmla="*/ 32 w 130"/>
              <a:gd name="T63" fmla="*/ 50 h 142"/>
              <a:gd name="T64" fmla="*/ 45 w 130"/>
              <a:gd name="T65" fmla="*/ 96 h 142"/>
              <a:gd name="T66" fmla="*/ 63 w 130"/>
              <a:gd name="T67" fmla="*/ 142 h 142"/>
              <a:gd name="T68" fmla="*/ 65 w 130"/>
              <a:gd name="T69" fmla="*/ 110 h 142"/>
              <a:gd name="T70" fmla="*/ 52 w 130"/>
              <a:gd name="T71" fmla="*/ 93 h 142"/>
              <a:gd name="T72" fmla="*/ 36 w 130"/>
              <a:gd name="T73" fmla="*/ 65 h 142"/>
              <a:gd name="T74" fmla="*/ 65 w 130"/>
              <a:gd name="T75" fmla="*/ 37 h 142"/>
              <a:gd name="T76" fmla="*/ 65 w 130"/>
              <a:gd name="T77" fmla="*/ 29 h 142"/>
              <a:gd name="T78" fmla="*/ 65 w 130"/>
              <a:gd name="T79" fmla="*/ 0 h 142"/>
              <a:gd name="T80" fmla="*/ 62 w 130"/>
              <a:gd name="T81" fmla="*/ 20 h 142"/>
              <a:gd name="T82" fmla="*/ 65 w 130"/>
              <a:gd name="T83" fmla="*/ 0 h 142"/>
              <a:gd name="T84" fmla="*/ 32 w 130"/>
              <a:gd name="T85" fmla="*/ 94 h 142"/>
              <a:gd name="T86" fmla="*/ 35 w 130"/>
              <a:gd name="T87" fmla="*/ 100 h 142"/>
              <a:gd name="T88" fmla="*/ 32 w 130"/>
              <a:gd name="T89" fmla="*/ 36 h 142"/>
              <a:gd name="T90" fmla="*/ 35 w 130"/>
              <a:gd name="T91" fmla="*/ 31 h 142"/>
              <a:gd name="T92" fmla="*/ 32 w 130"/>
              <a:gd name="T93" fmla="*/ 36 h 142"/>
              <a:gd name="T94" fmla="*/ 29 w 130"/>
              <a:gd name="T95" fmla="*/ 65 h 142"/>
              <a:gd name="T96" fmla="*/ 32 w 130"/>
              <a:gd name="T97" fmla="*/ 50 h 142"/>
              <a:gd name="T98" fmla="*/ 32 w 130"/>
              <a:gd name="T99" fmla="*/ 36 h 142"/>
              <a:gd name="T100" fmla="*/ 30 w 130"/>
              <a:gd name="T101" fmla="*/ 35 h 142"/>
              <a:gd name="T102" fmla="*/ 19 w 130"/>
              <a:gd name="T103" fmla="*/ 19 h 142"/>
              <a:gd name="T104" fmla="*/ 32 w 130"/>
              <a:gd name="T105" fmla="*/ 28 h 142"/>
              <a:gd name="T106" fmla="*/ 32 w 130"/>
              <a:gd name="T107" fmla="*/ 103 h 142"/>
              <a:gd name="T108" fmla="*/ 19 w 130"/>
              <a:gd name="T109" fmla="*/ 112 h 142"/>
              <a:gd name="T110" fmla="*/ 30 w 130"/>
              <a:gd name="T111" fmla="*/ 95 h 142"/>
              <a:gd name="T112" fmla="*/ 32 w 130"/>
              <a:gd name="T113" fmla="*/ 94 h 142"/>
              <a:gd name="T114" fmla="*/ 22 w 130"/>
              <a:gd name="T115" fmla="*/ 65 h 142"/>
              <a:gd name="T116" fmla="*/ 3 w 130"/>
              <a:gd name="T117" fmla="*/ 62 h 142"/>
              <a:gd name="T118" fmla="*/ 3 w 130"/>
              <a:gd name="T119" fmla="*/ 69 h 142"/>
              <a:gd name="T120" fmla="*/ 22 w 130"/>
              <a:gd name="T121" fmla="*/ 65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0" h="142">
                <a:moveTo>
                  <a:pt x="97" y="81"/>
                </a:moveTo>
                <a:cubicBezTo>
                  <a:pt x="100" y="76"/>
                  <a:pt x="101" y="71"/>
                  <a:pt x="101" y="65"/>
                </a:cubicBezTo>
                <a:cubicBezTo>
                  <a:pt x="101" y="60"/>
                  <a:pt x="100" y="55"/>
                  <a:pt x="97" y="50"/>
                </a:cubicBezTo>
                <a:cubicBezTo>
                  <a:pt x="97" y="81"/>
                  <a:pt x="97" y="81"/>
                  <a:pt x="97" y="81"/>
                </a:cubicBezTo>
                <a:close/>
                <a:moveTo>
                  <a:pt x="97" y="103"/>
                </a:moveTo>
                <a:cubicBezTo>
                  <a:pt x="97" y="94"/>
                  <a:pt x="97" y="94"/>
                  <a:pt x="97" y="94"/>
                </a:cubicBezTo>
                <a:cubicBezTo>
                  <a:pt x="98" y="94"/>
                  <a:pt x="99" y="95"/>
                  <a:pt x="100" y="95"/>
                </a:cubicBezTo>
                <a:cubicBezTo>
                  <a:pt x="100" y="95"/>
                  <a:pt x="100" y="95"/>
                  <a:pt x="100" y="95"/>
                </a:cubicBezTo>
                <a:cubicBezTo>
                  <a:pt x="111" y="107"/>
                  <a:pt x="111" y="107"/>
                  <a:pt x="111" y="107"/>
                </a:cubicBezTo>
                <a:cubicBezTo>
                  <a:pt x="113" y="108"/>
                  <a:pt x="113" y="110"/>
                  <a:pt x="111" y="112"/>
                </a:cubicBezTo>
                <a:cubicBezTo>
                  <a:pt x="110" y="113"/>
                  <a:pt x="108" y="113"/>
                  <a:pt x="106" y="112"/>
                </a:cubicBezTo>
                <a:cubicBezTo>
                  <a:pt x="97" y="103"/>
                  <a:pt x="97" y="103"/>
                  <a:pt x="97" y="103"/>
                </a:cubicBezTo>
                <a:close/>
                <a:moveTo>
                  <a:pt x="97" y="36"/>
                </a:moveTo>
                <a:cubicBezTo>
                  <a:pt x="97" y="28"/>
                  <a:pt x="97" y="28"/>
                  <a:pt x="97" y="28"/>
                </a:cubicBezTo>
                <a:cubicBezTo>
                  <a:pt x="106" y="19"/>
                  <a:pt x="106" y="19"/>
                  <a:pt x="106" y="19"/>
                </a:cubicBezTo>
                <a:cubicBezTo>
                  <a:pt x="108" y="18"/>
                  <a:pt x="110" y="18"/>
                  <a:pt x="111" y="19"/>
                </a:cubicBezTo>
                <a:cubicBezTo>
                  <a:pt x="113" y="20"/>
                  <a:pt x="113" y="23"/>
                  <a:pt x="111" y="24"/>
                </a:cubicBezTo>
                <a:cubicBezTo>
                  <a:pt x="100" y="35"/>
                  <a:pt x="100" y="35"/>
                  <a:pt x="100" y="35"/>
                </a:cubicBezTo>
                <a:cubicBezTo>
                  <a:pt x="100" y="35"/>
                  <a:pt x="100" y="35"/>
                  <a:pt x="100" y="35"/>
                </a:cubicBezTo>
                <a:cubicBezTo>
                  <a:pt x="99" y="36"/>
                  <a:pt x="98" y="36"/>
                  <a:pt x="97" y="36"/>
                </a:cubicBezTo>
                <a:close/>
                <a:moveTo>
                  <a:pt x="127" y="62"/>
                </a:moveTo>
                <a:cubicBezTo>
                  <a:pt x="127" y="62"/>
                  <a:pt x="127" y="62"/>
                  <a:pt x="127" y="62"/>
                </a:cubicBezTo>
                <a:cubicBezTo>
                  <a:pt x="111" y="62"/>
                  <a:pt x="111" y="62"/>
                  <a:pt x="111" y="62"/>
                </a:cubicBezTo>
                <a:cubicBezTo>
                  <a:pt x="109" y="62"/>
                  <a:pt x="108" y="64"/>
                  <a:pt x="108" y="65"/>
                </a:cubicBezTo>
                <a:cubicBezTo>
                  <a:pt x="108" y="67"/>
                  <a:pt x="109" y="69"/>
                  <a:pt x="111" y="69"/>
                </a:cubicBezTo>
                <a:cubicBezTo>
                  <a:pt x="127" y="69"/>
                  <a:pt x="127" y="69"/>
                  <a:pt x="127" y="69"/>
                </a:cubicBezTo>
                <a:cubicBezTo>
                  <a:pt x="129" y="69"/>
                  <a:pt x="130" y="67"/>
                  <a:pt x="130" y="65"/>
                </a:cubicBezTo>
                <a:cubicBezTo>
                  <a:pt x="130" y="64"/>
                  <a:pt x="129" y="62"/>
                  <a:pt x="127" y="62"/>
                </a:cubicBezTo>
                <a:close/>
                <a:moveTo>
                  <a:pt x="65" y="142"/>
                </a:moveTo>
                <a:cubicBezTo>
                  <a:pt x="67" y="142"/>
                  <a:pt x="67" y="142"/>
                  <a:pt x="67" y="142"/>
                </a:cubicBezTo>
                <a:cubicBezTo>
                  <a:pt x="77" y="142"/>
                  <a:pt x="85" y="134"/>
                  <a:pt x="85" y="124"/>
                </a:cubicBezTo>
                <a:cubicBezTo>
                  <a:pt x="85" y="95"/>
                  <a:pt x="85" y="95"/>
                  <a:pt x="85" y="95"/>
                </a:cubicBezTo>
                <a:cubicBezTo>
                  <a:pt x="90" y="92"/>
                  <a:pt x="95" y="87"/>
                  <a:pt x="97" y="81"/>
                </a:cubicBezTo>
                <a:cubicBezTo>
                  <a:pt x="97" y="50"/>
                  <a:pt x="97" y="50"/>
                  <a:pt x="97" y="50"/>
                </a:cubicBezTo>
                <a:cubicBezTo>
                  <a:pt x="92" y="38"/>
                  <a:pt x="79" y="29"/>
                  <a:pt x="65" y="29"/>
                </a:cubicBezTo>
                <a:cubicBezTo>
                  <a:pt x="65" y="37"/>
                  <a:pt x="65" y="37"/>
                  <a:pt x="65" y="37"/>
                </a:cubicBezTo>
                <a:cubicBezTo>
                  <a:pt x="73" y="37"/>
                  <a:pt x="80" y="40"/>
                  <a:pt x="85" y="45"/>
                </a:cubicBezTo>
                <a:cubicBezTo>
                  <a:pt x="90" y="50"/>
                  <a:pt x="93" y="57"/>
                  <a:pt x="93" y="65"/>
                </a:cubicBezTo>
                <a:cubicBezTo>
                  <a:pt x="93" y="76"/>
                  <a:pt x="88" y="85"/>
                  <a:pt x="79" y="90"/>
                </a:cubicBezTo>
                <a:cubicBezTo>
                  <a:pt x="79" y="90"/>
                  <a:pt x="79" y="90"/>
                  <a:pt x="79" y="90"/>
                </a:cubicBezTo>
                <a:cubicBezTo>
                  <a:pt x="78" y="91"/>
                  <a:pt x="78" y="92"/>
                  <a:pt x="78" y="93"/>
                </a:cubicBezTo>
                <a:cubicBezTo>
                  <a:pt x="78" y="110"/>
                  <a:pt x="78" y="110"/>
                  <a:pt x="78" y="110"/>
                </a:cubicBezTo>
                <a:cubicBezTo>
                  <a:pt x="65" y="110"/>
                  <a:pt x="65" y="110"/>
                  <a:pt x="65" y="110"/>
                </a:cubicBezTo>
                <a:cubicBezTo>
                  <a:pt x="65" y="142"/>
                  <a:pt x="65" y="142"/>
                  <a:pt x="65" y="142"/>
                </a:cubicBezTo>
                <a:close/>
                <a:moveTo>
                  <a:pt x="97" y="28"/>
                </a:moveTo>
                <a:cubicBezTo>
                  <a:pt x="97" y="36"/>
                  <a:pt x="97" y="36"/>
                  <a:pt x="97" y="36"/>
                </a:cubicBezTo>
                <a:cubicBezTo>
                  <a:pt x="97" y="36"/>
                  <a:pt x="96" y="36"/>
                  <a:pt x="95" y="35"/>
                </a:cubicBezTo>
                <a:cubicBezTo>
                  <a:pt x="94" y="34"/>
                  <a:pt x="94" y="32"/>
                  <a:pt x="95" y="31"/>
                </a:cubicBezTo>
                <a:cubicBezTo>
                  <a:pt x="97" y="28"/>
                  <a:pt x="97" y="28"/>
                  <a:pt x="97" y="28"/>
                </a:cubicBezTo>
                <a:close/>
                <a:moveTo>
                  <a:pt x="97" y="94"/>
                </a:moveTo>
                <a:cubicBezTo>
                  <a:pt x="97" y="103"/>
                  <a:pt x="97" y="103"/>
                  <a:pt x="97" y="103"/>
                </a:cubicBezTo>
                <a:cubicBezTo>
                  <a:pt x="95" y="100"/>
                  <a:pt x="95" y="100"/>
                  <a:pt x="95" y="100"/>
                </a:cubicBezTo>
                <a:cubicBezTo>
                  <a:pt x="94" y="99"/>
                  <a:pt x="94" y="97"/>
                  <a:pt x="95" y="95"/>
                </a:cubicBezTo>
                <a:cubicBezTo>
                  <a:pt x="96" y="95"/>
                  <a:pt x="97" y="94"/>
                  <a:pt x="97" y="94"/>
                </a:cubicBezTo>
                <a:close/>
                <a:moveTo>
                  <a:pt x="65" y="23"/>
                </a:moveTo>
                <a:cubicBezTo>
                  <a:pt x="65" y="0"/>
                  <a:pt x="65" y="0"/>
                  <a:pt x="65" y="0"/>
                </a:cubicBezTo>
                <a:cubicBezTo>
                  <a:pt x="65" y="0"/>
                  <a:pt x="65" y="0"/>
                  <a:pt x="65" y="0"/>
                </a:cubicBezTo>
                <a:cubicBezTo>
                  <a:pt x="67" y="0"/>
                  <a:pt x="68" y="2"/>
                  <a:pt x="68" y="3"/>
                </a:cubicBezTo>
                <a:cubicBezTo>
                  <a:pt x="68" y="20"/>
                  <a:pt x="68" y="20"/>
                  <a:pt x="68" y="20"/>
                </a:cubicBezTo>
                <a:cubicBezTo>
                  <a:pt x="68" y="21"/>
                  <a:pt x="67" y="23"/>
                  <a:pt x="65" y="23"/>
                </a:cubicBezTo>
                <a:cubicBezTo>
                  <a:pt x="65" y="23"/>
                  <a:pt x="65" y="23"/>
                  <a:pt x="65" y="23"/>
                </a:cubicBezTo>
                <a:cubicBezTo>
                  <a:pt x="65" y="23"/>
                  <a:pt x="65" y="23"/>
                  <a:pt x="65" y="23"/>
                </a:cubicBezTo>
                <a:close/>
                <a:moveTo>
                  <a:pt x="65" y="29"/>
                </a:moveTo>
                <a:cubicBezTo>
                  <a:pt x="50" y="29"/>
                  <a:pt x="38" y="37"/>
                  <a:pt x="32" y="50"/>
                </a:cubicBezTo>
                <a:cubicBezTo>
                  <a:pt x="32" y="81"/>
                  <a:pt x="32" y="81"/>
                  <a:pt x="32" y="81"/>
                </a:cubicBezTo>
                <a:cubicBezTo>
                  <a:pt x="35" y="87"/>
                  <a:pt x="40" y="92"/>
                  <a:pt x="45" y="96"/>
                </a:cubicBezTo>
                <a:cubicBezTo>
                  <a:pt x="45" y="124"/>
                  <a:pt x="45" y="124"/>
                  <a:pt x="45" y="124"/>
                </a:cubicBezTo>
                <a:cubicBezTo>
                  <a:pt x="45" y="134"/>
                  <a:pt x="53" y="142"/>
                  <a:pt x="63" y="142"/>
                </a:cubicBezTo>
                <a:cubicBezTo>
                  <a:pt x="65" y="142"/>
                  <a:pt x="65" y="142"/>
                  <a:pt x="65" y="142"/>
                </a:cubicBezTo>
                <a:cubicBezTo>
                  <a:pt x="65" y="110"/>
                  <a:pt x="65" y="110"/>
                  <a:pt x="65" y="110"/>
                </a:cubicBezTo>
                <a:cubicBezTo>
                  <a:pt x="52" y="110"/>
                  <a:pt x="52" y="110"/>
                  <a:pt x="52" y="110"/>
                </a:cubicBezTo>
                <a:cubicBezTo>
                  <a:pt x="52" y="93"/>
                  <a:pt x="52" y="93"/>
                  <a:pt x="52" y="93"/>
                </a:cubicBezTo>
                <a:cubicBezTo>
                  <a:pt x="52" y="92"/>
                  <a:pt x="52" y="91"/>
                  <a:pt x="51" y="90"/>
                </a:cubicBezTo>
                <a:cubicBezTo>
                  <a:pt x="42" y="85"/>
                  <a:pt x="36" y="76"/>
                  <a:pt x="36" y="65"/>
                </a:cubicBezTo>
                <a:cubicBezTo>
                  <a:pt x="36" y="57"/>
                  <a:pt x="39" y="50"/>
                  <a:pt x="44" y="45"/>
                </a:cubicBezTo>
                <a:cubicBezTo>
                  <a:pt x="50" y="40"/>
                  <a:pt x="57" y="37"/>
                  <a:pt x="65" y="37"/>
                </a:cubicBezTo>
                <a:cubicBezTo>
                  <a:pt x="65" y="37"/>
                  <a:pt x="65" y="37"/>
                  <a:pt x="65" y="37"/>
                </a:cubicBezTo>
                <a:cubicBezTo>
                  <a:pt x="65" y="29"/>
                  <a:pt x="65" y="29"/>
                  <a:pt x="65" y="29"/>
                </a:cubicBezTo>
                <a:cubicBezTo>
                  <a:pt x="65" y="29"/>
                  <a:pt x="65" y="29"/>
                  <a:pt x="65" y="29"/>
                </a:cubicBezTo>
                <a:close/>
                <a:moveTo>
                  <a:pt x="65" y="0"/>
                </a:moveTo>
                <a:cubicBezTo>
                  <a:pt x="65" y="23"/>
                  <a:pt x="65" y="23"/>
                  <a:pt x="65" y="23"/>
                </a:cubicBezTo>
                <a:cubicBezTo>
                  <a:pt x="63" y="23"/>
                  <a:pt x="62" y="21"/>
                  <a:pt x="62" y="20"/>
                </a:cubicBezTo>
                <a:cubicBezTo>
                  <a:pt x="62" y="3"/>
                  <a:pt x="62" y="3"/>
                  <a:pt x="62" y="3"/>
                </a:cubicBezTo>
                <a:cubicBezTo>
                  <a:pt x="62" y="2"/>
                  <a:pt x="63" y="0"/>
                  <a:pt x="65" y="0"/>
                </a:cubicBezTo>
                <a:close/>
                <a:moveTo>
                  <a:pt x="32" y="103"/>
                </a:moveTo>
                <a:cubicBezTo>
                  <a:pt x="32" y="94"/>
                  <a:pt x="32" y="94"/>
                  <a:pt x="32" y="94"/>
                </a:cubicBezTo>
                <a:cubicBezTo>
                  <a:pt x="33" y="94"/>
                  <a:pt x="34" y="95"/>
                  <a:pt x="35" y="95"/>
                </a:cubicBezTo>
                <a:cubicBezTo>
                  <a:pt x="36" y="97"/>
                  <a:pt x="36" y="99"/>
                  <a:pt x="35" y="100"/>
                </a:cubicBezTo>
                <a:cubicBezTo>
                  <a:pt x="32" y="103"/>
                  <a:pt x="32" y="103"/>
                  <a:pt x="32" y="103"/>
                </a:cubicBezTo>
                <a:close/>
                <a:moveTo>
                  <a:pt x="32" y="36"/>
                </a:moveTo>
                <a:cubicBezTo>
                  <a:pt x="32" y="28"/>
                  <a:pt x="32" y="28"/>
                  <a:pt x="32" y="28"/>
                </a:cubicBezTo>
                <a:cubicBezTo>
                  <a:pt x="35" y="31"/>
                  <a:pt x="35" y="31"/>
                  <a:pt x="35" y="31"/>
                </a:cubicBezTo>
                <a:cubicBezTo>
                  <a:pt x="36" y="32"/>
                  <a:pt x="36" y="34"/>
                  <a:pt x="35" y="35"/>
                </a:cubicBezTo>
                <a:cubicBezTo>
                  <a:pt x="34" y="36"/>
                  <a:pt x="33" y="36"/>
                  <a:pt x="32" y="36"/>
                </a:cubicBezTo>
                <a:close/>
                <a:moveTo>
                  <a:pt x="32" y="50"/>
                </a:moveTo>
                <a:cubicBezTo>
                  <a:pt x="30" y="54"/>
                  <a:pt x="29" y="60"/>
                  <a:pt x="29" y="65"/>
                </a:cubicBezTo>
                <a:cubicBezTo>
                  <a:pt x="29" y="71"/>
                  <a:pt x="30" y="76"/>
                  <a:pt x="32" y="81"/>
                </a:cubicBezTo>
                <a:cubicBezTo>
                  <a:pt x="32" y="50"/>
                  <a:pt x="32" y="50"/>
                  <a:pt x="32" y="50"/>
                </a:cubicBezTo>
                <a:close/>
                <a:moveTo>
                  <a:pt x="32" y="28"/>
                </a:moveTo>
                <a:cubicBezTo>
                  <a:pt x="32" y="36"/>
                  <a:pt x="32" y="36"/>
                  <a:pt x="32" y="36"/>
                </a:cubicBezTo>
                <a:cubicBezTo>
                  <a:pt x="32" y="36"/>
                  <a:pt x="31" y="36"/>
                  <a:pt x="30" y="35"/>
                </a:cubicBezTo>
                <a:cubicBezTo>
                  <a:pt x="30" y="35"/>
                  <a:pt x="30" y="35"/>
                  <a:pt x="30" y="35"/>
                </a:cubicBezTo>
                <a:cubicBezTo>
                  <a:pt x="19" y="24"/>
                  <a:pt x="19" y="24"/>
                  <a:pt x="19" y="24"/>
                </a:cubicBezTo>
                <a:cubicBezTo>
                  <a:pt x="17" y="23"/>
                  <a:pt x="17" y="20"/>
                  <a:pt x="19" y="19"/>
                </a:cubicBezTo>
                <a:cubicBezTo>
                  <a:pt x="20" y="18"/>
                  <a:pt x="22" y="18"/>
                  <a:pt x="24" y="19"/>
                </a:cubicBezTo>
                <a:cubicBezTo>
                  <a:pt x="32" y="28"/>
                  <a:pt x="32" y="28"/>
                  <a:pt x="32" y="28"/>
                </a:cubicBezTo>
                <a:close/>
                <a:moveTo>
                  <a:pt x="32" y="94"/>
                </a:moveTo>
                <a:cubicBezTo>
                  <a:pt x="32" y="103"/>
                  <a:pt x="32" y="103"/>
                  <a:pt x="32" y="103"/>
                </a:cubicBezTo>
                <a:cubicBezTo>
                  <a:pt x="24" y="112"/>
                  <a:pt x="24" y="112"/>
                  <a:pt x="24" y="112"/>
                </a:cubicBezTo>
                <a:cubicBezTo>
                  <a:pt x="22" y="113"/>
                  <a:pt x="20" y="113"/>
                  <a:pt x="19" y="112"/>
                </a:cubicBezTo>
                <a:cubicBezTo>
                  <a:pt x="17" y="110"/>
                  <a:pt x="17" y="108"/>
                  <a:pt x="19" y="107"/>
                </a:cubicBezTo>
                <a:cubicBezTo>
                  <a:pt x="30" y="95"/>
                  <a:pt x="30" y="95"/>
                  <a:pt x="30" y="95"/>
                </a:cubicBezTo>
                <a:cubicBezTo>
                  <a:pt x="30" y="95"/>
                  <a:pt x="30" y="95"/>
                  <a:pt x="30" y="95"/>
                </a:cubicBezTo>
                <a:cubicBezTo>
                  <a:pt x="31" y="95"/>
                  <a:pt x="32" y="95"/>
                  <a:pt x="32" y="94"/>
                </a:cubicBezTo>
                <a:close/>
                <a:moveTo>
                  <a:pt x="22" y="65"/>
                </a:moveTo>
                <a:cubicBezTo>
                  <a:pt x="22" y="65"/>
                  <a:pt x="22" y="65"/>
                  <a:pt x="22" y="65"/>
                </a:cubicBezTo>
                <a:cubicBezTo>
                  <a:pt x="22" y="64"/>
                  <a:pt x="21" y="62"/>
                  <a:pt x="19" y="62"/>
                </a:cubicBezTo>
                <a:cubicBezTo>
                  <a:pt x="3" y="62"/>
                  <a:pt x="3" y="62"/>
                  <a:pt x="3" y="62"/>
                </a:cubicBezTo>
                <a:cubicBezTo>
                  <a:pt x="1" y="62"/>
                  <a:pt x="0" y="64"/>
                  <a:pt x="0" y="65"/>
                </a:cubicBezTo>
                <a:cubicBezTo>
                  <a:pt x="0" y="67"/>
                  <a:pt x="1" y="69"/>
                  <a:pt x="3" y="69"/>
                </a:cubicBezTo>
                <a:cubicBezTo>
                  <a:pt x="19" y="69"/>
                  <a:pt x="19" y="69"/>
                  <a:pt x="19" y="69"/>
                </a:cubicBezTo>
                <a:cubicBezTo>
                  <a:pt x="21" y="69"/>
                  <a:pt x="22" y="67"/>
                  <a:pt x="22" y="65"/>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1" name="Freeform 81"/>
          <p:cNvSpPr>
            <a:spLocks noEditPoints="1"/>
          </p:cNvSpPr>
          <p:nvPr/>
        </p:nvSpPr>
        <p:spPr bwMode="auto">
          <a:xfrm>
            <a:off x="6189879" y="1185766"/>
            <a:ext cx="320195" cy="460652"/>
          </a:xfrm>
          <a:custGeom>
            <a:avLst/>
            <a:gdLst>
              <a:gd name="T0" fmla="*/ 98 w 196"/>
              <a:gd name="T1" fmla="*/ 5 h 282"/>
              <a:gd name="T2" fmla="*/ 113 w 196"/>
              <a:gd name="T3" fmla="*/ 0 h 282"/>
              <a:gd name="T4" fmla="*/ 155 w 196"/>
              <a:gd name="T5" fmla="*/ 128 h 282"/>
              <a:gd name="T6" fmla="*/ 108 w 196"/>
              <a:gd name="T7" fmla="*/ 143 h 282"/>
              <a:gd name="T8" fmla="*/ 98 w 196"/>
              <a:gd name="T9" fmla="*/ 111 h 282"/>
              <a:gd name="T10" fmla="*/ 98 w 196"/>
              <a:gd name="T11" fmla="*/ 5 h 282"/>
              <a:gd name="T12" fmla="*/ 98 w 196"/>
              <a:gd name="T13" fmla="*/ 222 h 282"/>
              <a:gd name="T14" fmla="*/ 136 w 196"/>
              <a:gd name="T15" fmla="*/ 209 h 282"/>
              <a:gd name="T16" fmla="*/ 107 w 196"/>
              <a:gd name="T17" fmla="*/ 209 h 282"/>
              <a:gd name="T18" fmla="*/ 107 w 196"/>
              <a:gd name="T19" fmla="*/ 192 h 282"/>
              <a:gd name="T20" fmla="*/ 152 w 196"/>
              <a:gd name="T21" fmla="*/ 192 h 282"/>
              <a:gd name="T22" fmla="*/ 189 w 196"/>
              <a:gd name="T23" fmla="*/ 192 h 282"/>
              <a:gd name="T24" fmla="*/ 196 w 196"/>
              <a:gd name="T25" fmla="*/ 192 h 282"/>
              <a:gd name="T26" fmla="*/ 196 w 196"/>
              <a:gd name="T27" fmla="*/ 209 h 282"/>
              <a:gd name="T28" fmla="*/ 180 w 196"/>
              <a:gd name="T29" fmla="*/ 209 h 282"/>
              <a:gd name="T30" fmla="*/ 134 w 196"/>
              <a:gd name="T31" fmla="*/ 247 h 282"/>
              <a:gd name="T32" fmla="*/ 169 w 196"/>
              <a:gd name="T33" fmla="*/ 267 h 282"/>
              <a:gd name="T34" fmla="*/ 169 w 196"/>
              <a:gd name="T35" fmla="*/ 282 h 282"/>
              <a:gd name="T36" fmla="*/ 98 w 196"/>
              <a:gd name="T37" fmla="*/ 282 h 282"/>
              <a:gd name="T38" fmla="*/ 98 w 196"/>
              <a:gd name="T39" fmla="*/ 268 h 282"/>
              <a:gd name="T40" fmla="*/ 111 w 196"/>
              <a:gd name="T41" fmla="*/ 255 h 282"/>
              <a:gd name="T42" fmla="*/ 98 w 196"/>
              <a:gd name="T43" fmla="*/ 242 h 282"/>
              <a:gd name="T44" fmla="*/ 98 w 196"/>
              <a:gd name="T45" fmla="*/ 222 h 282"/>
              <a:gd name="T46" fmla="*/ 67 w 196"/>
              <a:gd name="T47" fmla="*/ 15 h 282"/>
              <a:gd name="T48" fmla="*/ 98 w 196"/>
              <a:gd name="T49" fmla="*/ 5 h 282"/>
              <a:gd name="T50" fmla="*/ 98 w 196"/>
              <a:gd name="T51" fmla="*/ 111 h 282"/>
              <a:gd name="T52" fmla="*/ 92 w 196"/>
              <a:gd name="T53" fmla="*/ 92 h 282"/>
              <a:gd name="T54" fmla="*/ 33 w 196"/>
              <a:gd name="T55" fmla="*/ 157 h 282"/>
              <a:gd name="T56" fmla="*/ 98 w 196"/>
              <a:gd name="T57" fmla="*/ 222 h 282"/>
              <a:gd name="T58" fmla="*/ 98 w 196"/>
              <a:gd name="T59" fmla="*/ 222 h 282"/>
              <a:gd name="T60" fmla="*/ 98 w 196"/>
              <a:gd name="T61" fmla="*/ 242 h 282"/>
              <a:gd name="T62" fmla="*/ 85 w 196"/>
              <a:gd name="T63" fmla="*/ 255 h 282"/>
              <a:gd name="T64" fmla="*/ 98 w 196"/>
              <a:gd name="T65" fmla="*/ 268 h 282"/>
              <a:gd name="T66" fmla="*/ 98 w 196"/>
              <a:gd name="T67" fmla="*/ 282 h 282"/>
              <a:gd name="T68" fmla="*/ 27 w 196"/>
              <a:gd name="T69" fmla="*/ 282 h 282"/>
              <a:gd name="T70" fmla="*/ 27 w 196"/>
              <a:gd name="T71" fmla="*/ 267 h 282"/>
              <a:gd name="T72" fmla="*/ 61 w 196"/>
              <a:gd name="T73" fmla="*/ 247 h 282"/>
              <a:gd name="T74" fmla="*/ 0 w 196"/>
              <a:gd name="T75" fmla="*/ 157 h 282"/>
              <a:gd name="T76" fmla="*/ 82 w 196"/>
              <a:gd name="T77" fmla="*/ 61 h 282"/>
              <a:gd name="T78" fmla="*/ 67 w 196"/>
              <a:gd name="T79" fmla="*/ 15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6" h="282">
                <a:moveTo>
                  <a:pt x="98" y="5"/>
                </a:moveTo>
                <a:cubicBezTo>
                  <a:pt x="113" y="0"/>
                  <a:pt x="113" y="0"/>
                  <a:pt x="113" y="0"/>
                </a:cubicBezTo>
                <a:cubicBezTo>
                  <a:pt x="155" y="128"/>
                  <a:pt x="155" y="128"/>
                  <a:pt x="155" y="128"/>
                </a:cubicBezTo>
                <a:cubicBezTo>
                  <a:pt x="108" y="143"/>
                  <a:pt x="108" y="143"/>
                  <a:pt x="108" y="143"/>
                </a:cubicBezTo>
                <a:cubicBezTo>
                  <a:pt x="98" y="111"/>
                  <a:pt x="98" y="111"/>
                  <a:pt x="98" y="111"/>
                </a:cubicBezTo>
                <a:cubicBezTo>
                  <a:pt x="98" y="5"/>
                  <a:pt x="98" y="5"/>
                  <a:pt x="98" y="5"/>
                </a:cubicBezTo>
                <a:close/>
                <a:moveTo>
                  <a:pt x="98" y="222"/>
                </a:moveTo>
                <a:cubicBezTo>
                  <a:pt x="112" y="222"/>
                  <a:pt x="125" y="217"/>
                  <a:pt x="136" y="209"/>
                </a:cubicBezTo>
                <a:cubicBezTo>
                  <a:pt x="107" y="209"/>
                  <a:pt x="107" y="209"/>
                  <a:pt x="107" y="209"/>
                </a:cubicBezTo>
                <a:cubicBezTo>
                  <a:pt x="107" y="192"/>
                  <a:pt x="107" y="192"/>
                  <a:pt x="107" y="192"/>
                </a:cubicBezTo>
                <a:cubicBezTo>
                  <a:pt x="152" y="192"/>
                  <a:pt x="152" y="192"/>
                  <a:pt x="152" y="192"/>
                </a:cubicBezTo>
                <a:cubicBezTo>
                  <a:pt x="189" y="192"/>
                  <a:pt x="189" y="192"/>
                  <a:pt x="189" y="192"/>
                </a:cubicBezTo>
                <a:cubicBezTo>
                  <a:pt x="196" y="192"/>
                  <a:pt x="196" y="192"/>
                  <a:pt x="196" y="192"/>
                </a:cubicBezTo>
                <a:cubicBezTo>
                  <a:pt x="196" y="209"/>
                  <a:pt x="196" y="209"/>
                  <a:pt x="196" y="209"/>
                </a:cubicBezTo>
                <a:cubicBezTo>
                  <a:pt x="180" y="209"/>
                  <a:pt x="180" y="209"/>
                  <a:pt x="180" y="209"/>
                </a:cubicBezTo>
                <a:cubicBezTo>
                  <a:pt x="169" y="226"/>
                  <a:pt x="153" y="239"/>
                  <a:pt x="134" y="247"/>
                </a:cubicBezTo>
                <a:cubicBezTo>
                  <a:pt x="154" y="251"/>
                  <a:pt x="169" y="257"/>
                  <a:pt x="169" y="267"/>
                </a:cubicBezTo>
                <a:cubicBezTo>
                  <a:pt x="169" y="282"/>
                  <a:pt x="169" y="282"/>
                  <a:pt x="169" y="282"/>
                </a:cubicBezTo>
                <a:cubicBezTo>
                  <a:pt x="98" y="282"/>
                  <a:pt x="98" y="282"/>
                  <a:pt x="98" y="282"/>
                </a:cubicBezTo>
                <a:cubicBezTo>
                  <a:pt x="98" y="268"/>
                  <a:pt x="98" y="268"/>
                  <a:pt x="98" y="268"/>
                </a:cubicBezTo>
                <a:cubicBezTo>
                  <a:pt x="105" y="268"/>
                  <a:pt x="111" y="262"/>
                  <a:pt x="111" y="255"/>
                </a:cubicBezTo>
                <a:cubicBezTo>
                  <a:pt x="111" y="248"/>
                  <a:pt x="105" y="242"/>
                  <a:pt x="98" y="242"/>
                </a:cubicBezTo>
                <a:lnTo>
                  <a:pt x="98" y="222"/>
                </a:lnTo>
                <a:close/>
                <a:moveTo>
                  <a:pt x="67" y="15"/>
                </a:moveTo>
                <a:cubicBezTo>
                  <a:pt x="98" y="5"/>
                  <a:pt x="98" y="5"/>
                  <a:pt x="98" y="5"/>
                </a:cubicBezTo>
                <a:cubicBezTo>
                  <a:pt x="98" y="111"/>
                  <a:pt x="98" y="111"/>
                  <a:pt x="98" y="111"/>
                </a:cubicBezTo>
                <a:cubicBezTo>
                  <a:pt x="92" y="92"/>
                  <a:pt x="92" y="92"/>
                  <a:pt x="92" y="92"/>
                </a:cubicBezTo>
                <a:cubicBezTo>
                  <a:pt x="59" y="95"/>
                  <a:pt x="33" y="123"/>
                  <a:pt x="33" y="157"/>
                </a:cubicBezTo>
                <a:cubicBezTo>
                  <a:pt x="33" y="193"/>
                  <a:pt x="62" y="222"/>
                  <a:pt x="98" y="222"/>
                </a:cubicBezTo>
                <a:cubicBezTo>
                  <a:pt x="98" y="222"/>
                  <a:pt x="98" y="222"/>
                  <a:pt x="98" y="222"/>
                </a:cubicBezTo>
                <a:cubicBezTo>
                  <a:pt x="98" y="242"/>
                  <a:pt x="98" y="242"/>
                  <a:pt x="98" y="242"/>
                </a:cubicBezTo>
                <a:cubicBezTo>
                  <a:pt x="91" y="242"/>
                  <a:pt x="85" y="248"/>
                  <a:pt x="85" y="255"/>
                </a:cubicBezTo>
                <a:cubicBezTo>
                  <a:pt x="85" y="262"/>
                  <a:pt x="91" y="268"/>
                  <a:pt x="98" y="268"/>
                </a:cubicBezTo>
                <a:cubicBezTo>
                  <a:pt x="98" y="282"/>
                  <a:pt x="98" y="282"/>
                  <a:pt x="98" y="282"/>
                </a:cubicBezTo>
                <a:cubicBezTo>
                  <a:pt x="27" y="282"/>
                  <a:pt x="27" y="282"/>
                  <a:pt x="27" y="282"/>
                </a:cubicBezTo>
                <a:cubicBezTo>
                  <a:pt x="27" y="267"/>
                  <a:pt x="27" y="267"/>
                  <a:pt x="27" y="267"/>
                </a:cubicBezTo>
                <a:cubicBezTo>
                  <a:pt x="27" y="257"/>
                  <a:pt x="41" y="251"/>
                  <a:pt x="61" y="247"/>
                </a:cubicBezTo>
                <a:cubicBezTo>
                  <a:pt x="26" y="233"/>
                  <a:pt x="0" y="198"/>
                  <a:pt x="0" y="157"/>
                </a:cubicBezTo>
                <a:cubicBezTo>
                  <a:pt x="0" y="108"/>
                  <a:pt x="36" y="68"/>
                  <a:pt x="82" y="61"/>
                </a:cubicBezTo>
                <a:lnTo>
                  <a:pt x="67" y="15"/>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2" name="Freeform 82"/>
          <p:cNvSpPr>
            <a:spLocks noEditPoints="1"/>
          </p:cNvSpPr>
          <p:nvPr/>
        </p:nvSpPr>
        <p:spPr bwMode="auto">
          <a:xfrm>
            <a:off x="6075609" y="1120299"/>
            <a:ext cx="184499" cy="163074"/>
          </a:xfrm>
          <a:custGeom>
            <a:avLst/>
            <a:gdLst>
              <a:gd name="T0" fmla="*/ 103 w 113"/>
              <a:gd name="T1" fmla="*/ 31 h 100"/>
              <a:gd name="T2" fmla="*/ 57 w 113"/>
              <a:gd name="T3" fmla="*/ 0 h 100"/>
              <a:gd name="T4" fmla="*/ 57 w 113"/>
              <a:gd name="T5" fmla="*/ 9 h 100"/>
              <a:gd name="T6" fmla="*/ 95 w 113"/>
              <a:gd name="T7" fmla="*/ 35 h 100"/>
              <a:gd name="T8" fmla="*/ 72 w 113"/>
              <a:gd name="T9" fmla="*/ 88 h 100"/>
              <a:gd name="T10" fmla="*/ 57 w 113"/>
              <a:gd name="T11" fmla="*/ 91 h 100"/>
              <a:gd name="T12" fmla="*/ 57 w 113"/>
              <a:gd name="T13" fmla="*/ 100 h 100"/>
              <a:gd name="T14" fmla="*/ 75 w 113"/>
              <a:gd name="T15" fmla="*/ 96 h 100"/>
              <a:gd name="T16" fmla="*/ 103 w 113"/>
              <a:gd name="T17" fmla="*/ 31 h 100"/>
              <a:gd name="T18" fmla="*/ 57 w 113"/>
              <a:gd name="T19" fmla="*/ 0 h 100"/>
              <a:gd name="T20" fmla="*/ 38 w 113"/>
              <a:gd name="T21" fmla="*/ 4 h 100"/>
              <a:gd name="T22" fmla="*/ 11 w 113"/>
              <a:gd name="T23" fmla="*/ 68 h 100"/>
              <a:gd name="T24" fmla="*/ 57 w 113"/>
              <a:gd name="T25" fmla="*/ 100 h 100"/>
              <a:gd name="T26" fmla="*/ 57 w 113"/>
              <a:gd name="T27" fmla="*/ 91 h 100"/>
              <a:gd name="T28" fmla="*/ 19 w 113"/>
              <a:gd name="T29" fmla="*/ 65 h 100"/>
              <a:gd name="T30" fmla="*/ 19 w 113"/>
              <a:gd name="T31" fmla="*/ 65 h 100"/>
              <a:gd name="T32" fmla="*/ 42 w 113"/>
              <a:gd name="T33" fmla="*/ 12 h 100"/>
              <a:gd name="T34" fmla="*/ 57 w 113"/>
              <a:gd name="T35" fmla="*/ 9 h 100"/>
              <a:gd name="T36" fmla="*/ 57 w 113"/>
              <a:gd name="T37"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100">
                <a:moveTo>
                  <a:pt x="103" y="31"/>
                </a:moveTo>
                <a:cubicBezTo>
                  <a:pt x="95" y="12"/>
                  <a:pt x="77" y="0"/>
                  <a:pt x="57" y="0"/>
                </a:cubicBezTo>
                <a:cubicBezTo>
                  <a:pt x="57" y="9"/>
                  <a:pt x="57" y="9"/>
                  <a:pt x="57" y="9"/>
                </a:cubicBezTo>
                <a:cubicBezTo>
                  <a:pt x="73" y="9"/>
                  <a:pt x="88" y="19"/>
                  <a:pt x="95" y="35"/>
                </a:cubicBezTo>
                <a:cubicBezTo>
                  <a:pt x="103" y="56"/>
                  <a:pt x="93" y="79"/>
                  <a:pt x="72" y="88"/>
                </a:cubicBezTo>
                <a:cubicBezTo>
                  <a:pt x="67" y="90"/>
                  <a:pt x="62" y="91"/>
                  <a:pt x="57" y="91"/>
                </a:cubicBezTo>
                <a:cubicBezTo>
                  <a:pt x="57" y="100"/>
                  <a:pt x="57" y="100"/>
                  <a:pt x="57" y="100"/>
                </a:cubicBezTo>
                <a:cubicBezTo>
                  <a:pt x="63" y="100"/>
                  <a:pt x="69" y="99"/>
                  <a:pt x="75" y="96"/>
                </a:cubicBezTo>
                <a:cubicBezTo>
                  <a:pt x="101" y="86"/>
                  <a:pt x="113" y="57"/>
                  <a:pt x="103" y="31"/>
                </a:cubicBezTo>
                <a:close/>
                <a:moveTo>
                  <a:pt x="57" y="0"/>
                </a:moveTo>
                <a:cubicBezTo>
                  <a:pt x="51" y="0"/>
                  <a:pt x="44" y="1"/>
                  <a:pt x="38" y="4"/>
                </a:cubicBezTo>
                <a:cubicBezTo>
                  <a:pt x="13" y="14"/>
                  <a:pt x="0" y="43"/>
                  <a:pt x="11" y="68"/>
                </a:cubicBezTo>
                <a:cubicBezTo>
                  <a:pt x="18" y="88"/>
                  <a:pt x="37" y="100"/>
                  <a:pt x="57" y="100"/>
                </a:cubicBezTo>
                <a:cubicBezTo>
                  <a:pt x="57" y="91"/>
                  <a:pt x="57" y="91"/>
                  <a:pt x="57" y="91"/>
                </a:cubicBezTo>
                <a:cubicBezTo>
                  <a:pt x="41" y="90"/>
                  <a:pt x="26" y="81"/>
                  <a:pt x="19" y="65"/>
                </a:cubicBezTo>
                <a:cubicBezTo>
                  <a:pt x="19" y="65"/>
                  <a:pt x="19" y="65"/>
                  <a:pt x="19" y="65"/>
                </a:cubicBezTo>
                <a:cubicBezTo>
                  <a:pt x="11" y="44"/>
                  <a:pt x="21" y="21"/>
                  <a:pt x="42" y="12"/>
                </a:cubicBezTo>
                <a:cubicBezTo>
                  <a:pt x="47" y="10"/>
                  <a:pt x="52" y="9"/>
                  <a:pt x="57" y="9"/>
                </a:cubicBezTo>
                <a:lnTo>
                  <a:pt x="57"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3" name="Freeform 83"/>
          <p:cNvSpPr>
            <a:spLocks/>
          </p:cNvSpPr>
          <p:nvPr/>
        </p:nvSpPr>
        <p:spPr bwMode="auto">
          <a:xfrm>
            <a:off x="6023235" y="1217905"/>
            <a:ext cx="80941" cy="51184"/>
          </a:xfrm>
          <a:custGeom>
            <a:avLst/>
            <a:gdLst>
              <a:gd name="T0" fmla="*/ 7 w 68"/>
              <a:gd name="T1" fmla="*/ 43 h 43"/>
              <a:gd name="T2" fmla="*/ 0 w 68"/>
              <a:gd name="T3" fmla="*/ 25 h 43"/>
              <a:gd name="T4" fmla="*/ 62 w 68"/>
              <a:gd name="T5" fmla="*/ 0 h 43"/>
              <a:gd name="T6" fmla="*/ 68 w 68"/>
              <a:gd name="T7" fmla="*/ 18 h 43"/>
              <a:gd name="T8" fmla="*/ 7 w 68"/>
              <a:gd name="T9" fmla="*/ 43 h 43"/>
            </a:gdLst>
            <a:ahLst/>
            <a:cxnLst>
              <a:cxn ang="0">
                <a:pos x="T0" y="T1"/>
              </a:cxn>
              <a:cxn ang="0">
                <a:pos x="T2" y="T3"/>
              </a:cxn>
              <a:cxn ang="0">
                <a:pos x="T4" y="T5"/>
              </a:cxn>
              <a:cxn ang="0">
                <a:pos x="T6" y="T7"/>
              </a:cxn>
              <a:cxn ang="0">
                <a:pos x="T8" y="T9"/>
              </a:cxn>
            </a:cxnLst>
            <a:rect l="0" t="0" r="r" b="b"/>
            <a:pathLst>
              <a:path w="68" h="43">
                <a:moveTo>
                  <a:pt x="7" y="43"/>
                </a:moveTo>
                <a:lnTo>
                  <a:pt x="0" y="25"/>
                </a:lnTo>
                <a:lnTo>
                  <a:pt x="62" y="0"/>
                </a:lnTo>
                <a:lnTo>
                  <a:pt x="68" y="18"/>
                </a:lnTo>
                <a:lnTo>
                  <a:pt x="7" y="43"/>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4" name="Freeform 84"/>
          <p:cNvSpPr>
            <a:spLocks/>
          </p:cNvSpPr>
          <p:nvPr/>
        </p:nvSpPr>
        <p:spPr bwMode="auto">
          <a:xfrm>
            <a:off x="5972052" y="1225047"/>
            <a:ext cx="109509" cy="66658"/>
          </a:xfrm>
          <a:custGeom>
            <a:avLst/>
            <a:gdLst>
              <a:gd name="T0" fmla="*/ 16 w 67"/>
              <a:gd name="T1" fmla="*/ 39 h 41"/>
              <a:gd name="T2" fmla="*/ 2 w 67"/>
              <a:gd name="T3" fmla="*/ 33 h 41"/>
              <a:gd name="T4" fmla="*/ 8 w 67"/>
              <a:gd name="T5" fmla="*/ 19 h 41"/>
              <a:gd name="T6" fmla="*/ 50 w 67"/>
              <a:gd name="T7" fmla="*/ 2 h 41"/>
              <a:gd name="T8" fmla="*/ 64 w 67"/>
              <a:gd name="T9" fmla="*/ 8 h 41"/>
              <a:gd name="T10" fmla="*/ 58 w 67"/>
              <a:gd name="T11" fmla="*/ 22 h 41"/>
              <a:gd name="T12" fmla="*/ 16 w 67"/>
              <a:gd name="T13" fmla="*/ 39 h 41"/>
            </a:gdLst>
            <a:ahLst/>
            <a:cxnLst>
              <a:cxn ang="0">
                <a:pos x="T0" y="T1"/>
              </a:cxn>
              <a:cxn ang="0">
                <a:pos x="T2" y="T3"/>
              </a:cxn>
              <a:cxn ang="0">
                <a:pos x="T4" y="T5"/>
              </a:cxn>
              <a:cxn ang="0">
                <a:pos x="T6" y="T7"/>
              </a:cxn>
              <a:cxn ang="0">
                <a:pos x="T8" y="T9"/>
              </a:cxn>
              <a:cxn ang="0">
                <a:pos x="T10" y="T11"/>
              </a:cxn>
              <a:cxn ang="0">
                <a:pos x="T12" y="T13"/>
              </a:cxn>
            </a:cxnLst>
            <a:rect l="0" t="0" r="r" b="b"/>
            <a:pathLst>
              <a:path w="67" h="41">
                <a:moveTo>
                  <a:pt x="16" y="39"/>
                </a:moveTo>
                <a:cubicBezTo>
                  <a:pt x="10" y="41"/>
                  <a:pt x="4" y="39"/>
                  <a:pt x="2" y="33"/>
                </a:cubicBezTo>
                <a:cubicBezTo>
                  <a:pt x="0" y="28"/>
                  <a:pt x="2" y="21"/>
                  <a:pt x="8" y="19"/>
                </a:cubicBezTo>
                <a:cubicBezTo>
                  <a:pt x="50" y="2"/>
                  <a:pt x="50" y="2"/>
                  <a:pt x="50" y="2"/>
                </a:cubicBezTo>
                <a:cubicBezTo>
                  <a:pt x="56" y="0"/>
                  <a:pt x="62" y="3"/>
                  <a:pt x="64" y="8"/>
                </a:cubicBezTo>
                <a:cubicBezTo>
                  <a:pt x="67" y="14"/>
                  <a:pt x="64" y="20"/>
                  <a:pt x="58" y="22"/>
                </a:cubicBezTo>
                <a:lnTo>
                  <a:pt x="16" y="39"/>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5" name="Freeform 85"/>
          <p:cNvSpPr>
            <a:spLocks noEditPoints="1"/>
          </p:cNvSpPr>
          <p:nvPr/>
        </p:nvSpPr>
        <p:spPr bwMode="auto">
          <a:xfrm>
            <a:off x="5908965" y="2093976"/>
            <a:ext cx="334479" cy="119032"/>
          </a:xfrm>
          <a:custGeom>
            <a:avLst/>
            <a:gdLst>
              <a:gd name="T0" fmla="*/ 142 w 205"/>
              <a:gd name="T1" fmla="*/ 5 h 73"/>
              <a:gd name="T2" fmla="*/ 157 w 205"/>
              <a:gd name="T3" fmla="*/ 2 h 73"/>
              <a:gd name="T4" fmla="*/ 164 w 205"/>
              <a:gd name="T5" fmla="*/ 5 h 73"/>
              <a:gd name="T6" fmla="*/ 179 w 205"/>
              <a:gd name="T7" fmla="*/ 2 h 73"/>
              <a:gd name="T8" fmla="*/ 202 w 205"/>
              <a:gd name="T9" fmla="*/ 18 h 73"/>
              <a:gd name="T10" fmla="*/ 187 w 205"/>
              <a:gd name="T11" fmla="*/ 42 h 73"/>
              <a:gd name="T12" fmla="*/ 177 w 205"/>
              <a:gd name="T13" fmla="*/ 43 h 73"/>
              <a:gd name="T14" fmla="*/ 166 w 205"/>
              <a:gd name="T15" fmla="*/ 18 h 73"/>
              <a:gd name="T16" fmla="*/ 172 w 205"/>
              <a:gd name="T17" fmla="*/ 45 h 73"/>
              <a:gd name="T18" fmla="*/ 167 w 205"/>
              <a:gd name="T19" fmla="*/ 50 h 73"/>
              <a:gd name="T20" fmla="*/ 142 w 205"/>
              <a:gd name="T21" fmla="*/ 55 h 73"/>
              <a:gd name="T22" fmla="*/ 142 w 205"/>
              <a:gd name="T23" fmla="*/ 20 h 73"/>
              <a:gd name="T24" fmla="*/ 158 w 205"/>
              <a:gd name="T25" fmla="*/ 17 h 73"/>
              <a:gd name="T26" fmla="*/ 163 w 205"/>
              <a:gd name="T27" fmla="*/ 19 h 73"/>
              <a:gd name="T28" fmla="*/ 161 w 205"/>
              <a:gd name="T29" fmla="*/ 9 h 73"/>
              <a:gd name="T30" fmla="*/ 155 w 205"/>
              <a:gd name="T31" fmla="*/ 5 h 73"/>
              <a:gd name="T32" fmla="*/ 142 w 205"/>
              <a:gd name="T33" fmla="*/ 8 h 73"/>
              <a:gd name="T34" fmla="*/ 142 w 205"/>
              <a:gd name="T35" fmla="*/ 5 h 73"/>
              <a:gd name="T36" fmla="*/ 28 w 205"/>
              <a:gd name="T37" fmla="*/ 30 h 73"/>
              <a:gd name="T38" fmla="*/ 116 w 205"/>
              <a:gd name="T39" fmla="*/ 13 h 73"/>
              <a:gd name="T40" fmla="*/ 121 w 205"/>
              <a:gd name="T41" fmla="*/ 9 h 73"/>
              <a:gd name="T42" fmla="*/ 142 w 205"/>
              <a:gd name="T43" fmla="*/ 5 h 73"/>
              <a:gd name="T44" fmla="*/ 142 w 205"/>
              <a:gd name="T45" fmla="*/ 8 h 73"/>
              <a:gd name="T46" fmla="*/ 124 w 205"/>
              <a:gd name="T47" fmla="*/ 11 h 73"/>
              <a:gd name="T48" fmla="*/ 120 w 205"/>
              <a:gd name="T49" fmla="*/ 17 h 73"/>
              <a:gd name="T50" fmla="*/ 122 w 205"/>
              <a:gd name="T51" fmla="*/ 28 h 73"/>
              <a:gd name="T52" fmla="*/ 122 w 205"/>
              <a:gd name="T53" fmla="*/ 28 h 73"/>
              <a:gd name="T54" fmla="*/ 126 w 205"/>
              <a:gd name="T55" fmla="*/ 24 h 73"/>
              <a:gd name="T56" fmla="*/ 142 w 205"/>
              <a:gd name="T57" fmla="*/ 20 h 73"/>
              <a:gd name="T58" fmla="*/ 142 w 205"/>
              <a:gd name="T59" fmla="*/ 55 h 73"/>
              <a:gd name="T60" fmla="*/ 130 w 205"/>
              <a:gd name="T61" fmla="*/ 57 h 73"/>
              <a:gd name="T62" fmla="*/ 125 w 205"/>
              <a:gd name="T63" fmla="*/ 56 h 73"/>
              <a:gd name="T64" fmla="*/ 35 w 205"/>
              <a:gd name="T65" fmla="*/ 73 h 73"/>
              <a:gd name="T66" fmla="*/ 28 w 205"/>
              <a:gd name="T67" fmla="*/ 70 h 73"/>
              <a:gd name="T68" fmla="*/ 28 w 205"/>
              <a:gd name="T69" fmla="*/ 67 h 73"/>
              <a:gd name="T70" fmla="*/ 35 w 205"/>
              <a:gd name="T71" fmla="*/ 70 h 73"/>
              <a:gd name="T72" fmla="*/ 35 w 205"/>
              <a:gd name="T73" fmla="*/ 70 h 73"/>
              <a:gd name="T74" fmla="*/ 37 w 205"/>
              <a:gd name="T75" fmla="*/ 70 h 73"/>
              <a:gd name="T76" fmla="*/ 42 w 205"/>
              <a:gd name="T77" fmla="*/ 62 h 73"/>
              <a:gd name="T78" fmla="*/ 36 w 205"/>
              <a:gd name="T79" fmla="*/ 57 h 73"/>
              <a:gd name="T80" fmla="*/ 40 w 205"/>
              <a:gd name="T81" fmla="*/ 50 h 73"/>
              <a:gd name="T82" fmla="*/ 34 w 205"/>
              <a:gd name="T83" fmla="*/ 45 h 73"/>
              <a:gd name="T84" fmla="*/ 37 w 205"/>
              <a:gd name="T85" fmla="*/ 38 h 73"/>
              <a:gd name="T86" fmla="*/ 30 w 205"/>
              <a:gd name="T87" fmla="*/ 33 h 73"/>
              <a:gd name="T88" fmla="*/ 28 w 205"/>
              <a:gd name="T89" fmla="*/ 33 h 73"/>
              <a:gd name="T90" fmla="*/ 28 w 205"/>
              <a:gd name="T91" fmla="*/ 34 h 73"/>
              <a:gd name="T92" fmla="*/ 28 w 205"/>
              <a:gd name="T93" fmla="*/ 30 h 73"/>
              <a:gd name="T94" fmla="*/ 26 w 205"/>
              <a:gd name="T95" fmla="*/ 31 h 73"/>
              <a:gd name="T96" fmla="*/ 28 w 205"/>
              <a:gd name="T97" fmla="*/ 30 h 73"/>
              <a:gd name="T98" fmla="*/ 28 w 205"/>
              <a:gd name="T99" fmla="*/ 34 h 73"/>
              <a:gd name="T100" fmla="*/ 13 w 205"/>
              <a:gd name="T101" fmla="*/ 49 h 73"/>
              <a:gd name="T102" fmla="*/ 15 w 205"/>
              <a:gd name="T103" fmla="*/ 62 h 73"/>
              <a:gd name="T104" fmla="*/ 28 w 205"/>
              <a:gd name="T105" fmla="*/ 67 h 73"/>
              <a:gd name="T106" fmla="*/ 28 w 205"/>
              <a:gd name="T107" fmla="*/ 70 h 73"/>
              <a:gd name="T108" fmla="*/ 0 w 205"/>
              <a:gd name="T109" fmla="*/ 58 h 73"/>
              <a:gd name="T110" fmla="*/ 26 w 205"/>
              <a:gd name="T111" fmla="*/ 31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05" h="73">
                <a:moveTo>
                  <a:pt x="142" y="5"/>
                </a:moveTo>
                <a:cubicBezTo>
                  <a:pt x="157" y="2"/>
                  <a:pt x="157" y="2"/>
                  <a:pt x="157" y="2"/>
                </a:cubicBezTo>
                <a:cubicBezTo>
                  <a:pt x="160" y="1"/>
                  <a:pt x="163" y="3"/>
                  <a:pt x="164" y="5"/>
                </a:cubicBezTo>
                <a:cubicBezTo>
                  <a:pt x="179" y="2"/>
                  <a:pt x="179" y="2"/>
                  <a:pt x="179" y="2"/>
                </a:cubicBezTo>
                <a:cubicBezTo>
                  <a:pt x="190" y="0"/>
                  <a:pt x="200" y="7"/>
                  <a:pt x="202" y="18"/>
                </a:cubicBezTo>
                <a:cubicBezTo>
                  <a:pt x="205" y="29"/>
                  <a:pt x="197" y="39"/>
                  <a:pt x="187" y="42"/>
                </a:cubicBezTo>
                <a:cubicBezTo>
                  <a:pt x="177" y="43"/>
                  <a:pt x="177" y="43"/>
                  <a:pt x="177" y="43"/>
                </a:cubicBezTo>
                <a:cubicBezTo>
                  <a:pt x="166" y="18"/>
                  <a:pt x="166" y="18"/>
                  <a:pt x="166" y="18"/>
                </a:cubicBezTo>
                <a:cubicBezTo>
                  <a:pt x="172" y="45"/>
                  <a:pt x="172" y="45"/>
                  <a:pt x="172" y="45"/>
                </a:cubicBezTo>
                <a:cubicBezTo>
                  <a:pt x="172" y="47"/>
                  <a:pt x="170" y="50"/>
                  <a:pt x="167" y="50"/>
                </a:cubicBezTo>
                <a:cubicBezTo>
                  <a:pt x="142" y="55"/>
                  <a:pt x="142" y="55"/>
                  <a:pt x="142" y="55"/>
                </a:cubicBezTo>
                <a:cubicBezTo>
                  <a:pt x="142" y="20"/>
                  <a:pt x="142" y="20"/>
                  <a:pt x="142" y="20"/>
                </a:cubicBezTo>
                <a:cubicBezTo>
                  <a:pt x="158" y="17"/>
                  <a:pt x="158" y="17"/>
                  <a:pt x="158" y="17"/>
                </a:cubicBezTo>
                <a:cubicBezTo>
                  <a:pt x="160" y="17"/>
                  <a:pt x="162" y="18"/>
                  <a:pt x="163" y="19"/>
                </a:cubicBezTo>
                <a:cubicBezTo>
                  <a:pt x="161" y="9"/>
                  <a:pt x="161" y="9"/>
                  <a:pt x="161" y="9"/>
                </a:cubicBezTo>
                <a:cubicBezTo>
                  <a:pt x="161" y="6"/>
                  <a:pt x="158" y="5"/>
                  <a:pt x="155" y="5"/>
                </a:cubicBezTo>
                <a:cubicBezTo>
                  <a:pt x="142" y="8"/>
                  <a:pt x="142" y="8"/>
                  <a:pt x="142" y="8"/>
                </a:cubicBezTo>
                <a:lnTo>
                  <a:pt x="142" y="5"/>
                </a:lnTo>
                <a:close/>
                <a:moveTo>
                  <a:pt x="28" y="30"/>
                </a:moveTo>
                <a:cubicBezTo>
                  <a:pt x="116" y="13"/>
                  <a:pt x="116" y="13"/>
                  <a:pt x="116" y="13"/>
                </a:cubicBezTo>
                <a:cubicBezTo>
                  <a:pt x="117" y="11"/>
                  <a:pt x="119" y="9"/>
                  <a:pt x="121" y="9"/>
                </a:cubicBezTo>
                <a:cubicBezTo>
                  <a:pt x="142" y="5"/>
                  <a:pt x="142" y="5"/>
                  <a:pt x="142" y="5"/>
                </a:cubicBezTo>
                <a:cubicBezTo>
                  <a:pt x="142" y="8"/>
                  <a:pt x="142" y="8"/>
                  <a:pt x="142" y="8"/>
                </a:cubicBezTo>
                <a:cubicBezTo>
                  <a:pt x="124" y="11"/>
                  <a:pt x="124" y="11"/>
                  <a:pt x="124" y="11"/>
                </a:cubicBezTo>
                <a:cubicBezTo>
                  <a:pt x="121" y="12"/>
                  <a:pt x="119" y="15"/>
                  <a:pt x="120" y="17"/>
                </a:cubicBezTo>
                <a:cubicBezTo>
                  <a:pt x="122" y="28"/>
                  <a:pt x="122" y="28"/>
                  <a:pt x="122" y="28"/>
                </a:cubicBezTo>
                <a:cubicBezTo>
                  <a:pt x="122" y="28"/>
                  <a:pt x="122" y="28"/>
                  <a:pt x="122" y="28"/>
                </a:cubicBezTo>
                <a:cubicBezTo>
                  <a:pt x="122" y="26"/>
                  <a:pt x="124" y="24"/>
                  <a:pt x="126" y="24"/>
                </a:cubicBezTo>
                <a:cubicBezTo>
                  <a:pt x="142" y="20"/>
                  <a:pt x="142" y="20"/>
                  <a:pt x="142" y="20"/>
                </a:cubicBezTo>
                <a:cubicBezTo>
                  <a:pt x="142" y="55"/>
                  <a:pt x="142" y="55"/>
                  <a:pt x="142" y="55"/>
                </a:cubicBezTo>
                <a:cubicBezTo>
                  <a:pt x="130" y="57"/>
                  <a:pt x="130" y="57"/>
                  <a:pt x="130" y="57"/>
                </a:cubicBezTo>
                <a:cubicBezTo>
                  <a:pt x="128" y="58"/>
                  <a:pt x="126" y="57"/>
                  <a:pt x="125" y="56"/>
                </a:cubicBezTo>
                <a:cubicBezTo>
                  <a:pt x="35" y="73"/>
                  <a:pt x="35" y="73"/>
                  <a:pt x="35" y="73"/>
                </a:cubicBezTo>
                <a:cubicBezTo>
                  <a:pt x="28" y="70"/>
                  <a:pt x="28" y="70"/>
                  <a:pt x="28" y="70"/>
                </a:cubicBezTo>
                <a:cubicBezTo>
                  <a:pt x="28" y="67"/>
                  <a:pt x="28" y="67"/>
                  <a:pt x="28" y="67"/>
                </a:cubicBezTo>
                <a:cubicBezTo>
                  <a:pt x="35" y="70"/>
                  <a:pt x="35" y="70"/>
                  <a:pt x="35" y="70"/>
                </a:cubicBezTo>
                <a:cubicBezTo>
                  <a:pt x="35" y="70"/>
                  <a:pt x="35" y="70"/>
                  <a:pt x="35" y="70"/>
                </a:cubicBezTo>
                <a:cubicBezTo>
                  <a:pt x="37" y="70"/>
                  <a:pt x="37" y="70"/>
                  <a:pt x="37" y="70"/>
                </a:cubicBezTo>
                <a:cubicBezTo>
                  <a:pt x="41" y="69"/>
                  <a:pt x="43" y="66"/>
                  <a:pt x="42" y="62"/>
                </a:cubicBezTo>
                <a:cubicBezTo>
                  <a:pt x="42" y="59"/>
                  <a:pt x="39" y="57"/>
                  <a:pt x="36" y="57"/>
                </a:cubicBezTo>
                <a:cubicBezTo>
                  <a:pt x="39" y="56"/>
                  <a:pt x="40" y="53"/>
                  <a:pt x="40" y="50"/>
                </a:cubicBezTo>
                <a:cubicBezTo>
                  <a:pt x="39" y="47"/>
                  <a:pt x="37" y="45"/>
                  <a:pt x="34" y="45"/>
                </a:cubicBezTo>
                <a:cubicBezTo>
                  <a:pt x="36" y="44"/>
                  <a:pt x="38" y="41"/>
                  <a:pt x="37" y="38"/>
                </a:cubicBezTo>
                <a:cubicBezTo>
                  <a:pt x="37" y="34"/>
                  <a:pt x="33" y="32"/>
                  <a:pt x="30" y="33"/>
                </a:cubicBezTo>
                <a:cubicBezTo>
                  <a:pt x="28" y="33"/>
                  <a:pt x="28" y="33"/>
                  <a:pt x="28" y="33"/>
                </a:cubicBezTo>
                <a:cubicBezTo>
                  <a:pt x="28" y="34"/>
                  <a:pt x="28" y="34"/>
                  <a:pt x="28" y="34"/>
                </a:cubicBezTo>
                <a:lnTo>
                  <a:pt x="28" y="30"/>
                </a:lnTo>
                <a:close/>
                <a:moveTo>
                  <a:pt x="26" y="31"/>
                </a:moveTo>
                <a:cubicBezTo>
                  <a:pt x="28" y="30"/>
                  <a:pt x="28" y="30"/>
                  <a:pt x="28" y="30"/>
                </a:cubicBezTo>
                <a:cubicBezTo>
                  <a:pt x="28" y="34"/>
                  <a:pt x="28" y="34"/>
                  <a:pt x="28" y="34"/>
                </a:cubicBezTo>
                <a:cubicBezTo>
                  <a:pt x="13" y="49"/>
                  <a:pt x="13" y="49"/>
                  <a:pt x="13" y="49"/>
                </a:cubicBezTo>
                <a:cubicBezTo>
                  <a:pt x="15" y="62"/>
                  <a:pt x="15" y="62"/>
                  <a:pt x="15" y="62"/>
                </a:cubicBezTo>
                <a:cubicBezTo>
                  <a:pt x="28" y="67"/>
                  <a:pt x="28" y="67"/>
                  <a:pt x="28" y="67"/>
                </a:cubicBezTo>
                <a:cubicBezTo>
                  <a:pt x="28" y="70"/>
                  <a:pt x="28" y="70"/>
                  <a:pt x="28" y="70"/>
                </a:cubicBezTo>
                <a:cubicBezTo>
                  <a:pt x="0" y="58"/>
                  <a:pt x="0" y="58"/>
                  <a:pt x="0" y="58"/>
                </a:cubicBezTo>
                <a:lnTo>
                  <a:pt x="26" y="31"/>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6" name="Freeform 86"/>
          <p:cNvSpPr>
            <a:spLocks/>
          </p:cNvSpPr>
          <p:nvPr/>
        </p:nvSpPr>
        <p:spPr bwMode="auto">
          <a:xfrm>
            <a:off x="7294492" y="2401078"/>
            <a:ext cx="184499" cy="236873"/>
          </a:xfrm>
          <a:custGeom>
            <a:avLst/>
            <a:gdLst>
              <a:gd name="T0" fmla="*/ 113 w 113"/>
              <a:gd name="T1" fmla="*/ 25 h 145"/>
              <a:gd name="T2" fmla="*/ 108 w 113"/>
              <a:gd name="T3" fmla="*/ 22 h 145"/>
              <a:gd name="T4" fmla="*/ 42 w 113"/>
              <a:gd name="T5" fmla="*/ 128 h 145"/>
              <a:gd name="T6" fmla="*/ 19 w 113"/>
              <a:gd name="T7" fmla="*/ 132 h 145"/>
              <a:gd name="T8" fmla="*/ 12 w 113"/>
              <a:gd name="T9" fmla="*/ 109 h 145"/>
              <a:gd name="T10" fmla="*/ 78 w 113"/>
              <a:gd name="T11" fmla="*/ 3 h 145"/>
              <a:gd name="T12" fmla="*/ 73 w 113"/>
              <a:gd name="T13" fmla="*/ 0 h 145"/>
              <a:gd name="T14" fmla="*/ 6 w 113"/>
              <a:gd name="T15" fmla="*/ 107 h 145"/>
              <a:gd name="T16" fmla="*/ 15 w 113"/>
              <a:gd name="T17" fmla="*/ 138 h 145"/>
              <a:gd name="T18" fmla="*/ 47 w 113"/>
              <a:gd name="T19" fmla="*/ 132 h 145"/>
              <a:gd name="T20" fmla="*/ 113 w 113"/>
              <a:gd name="T21" fmla="*/ 2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3" h="145">
                <a:moveTo>
                  <a:pt x="113" y="25"/>
                </a:moveTo>
                <a:cubicBezTo>
                  <a:pt x="108" y="22"/>
                  <a:pt x="108" y="22"/>
                  <a:pt x="108" y="22"/>
                </a:cubicBezTo>
                <a:cubicBezTo>
                  <a:pt x="42" y="128"/>
                  <a:pt x="42" y="128"/>
                  <a:pt x="42" y="128"/>
                </a:cubicBezTo>
                <a:cubicBezTo>
                  <a:pt x="38" y="135"/>
                  <a:pt x="27" y="137"/>
                  <a:pt x="19" y="132"/>
                </a:cubicBezTo>
                <a:cubicBezTo>
                  <a:pt x="11" y="127"/>
                  <a:pt x="8" y="117"/>
                  <a:pt x="12" y="109"/>
                </a:cubicBezTo>
                <a:cubicBezTo>
                  <a:pt x="78" y="3"/>
                  <a:pt x="78" y="3"/>
                  <a:pt x="78" y="3"/>
                </a:cubicBezTo>
                <a:cubicBezTo>
                  <a:pt x="73" y="0"/>
                  <a:pt x="73" y="0"/>
                  <a:pt x="73" y="0"/>
                </a:cubicBezTo>
                <a:cubicBezTo>
                  <a:pt x="6" y="107"/>
                  <a:pt x="6" y="107"/>
                  <a:pt x="6" y="107"/>
                </a:cubicBezTo>
                <a:cubicBezTo>
                  <a:pt x="0" y="117"/>
                  <a:pt x="4" y="131"/>
                  <a:pt x="15" y="138"/>
                </a:cubicBezTo>
                <a:cubicBezTo>
                  <a:pt x="26" y="145"/>
                  <a:pt x="40" y="142"/>
                  <a:pt x="47" y="132"/>
                </a:cubicBezTo>
                <a:lnTo>
                  <a:pt x="113" y="25"/>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7" name="Freeform 87"/>
          <p:cNvSpPr>
            <a:spLocks/>
          </p:cNvSpPr>
          <p:nvPr/>
        </p:nvSpPr>
        <p:spPr bwMode="auto">
          <a:xfrm>
            <a:off x="7399240" y="2392746"/>
            <a:ext cx="89274" cy="61896"/>
          </a:xfrm>
          <a:custGeom>
            <a:avLst/>
            <a:gdLst>
              <a:gd name="T0" fmla="*/ 54 w 55"/>
              <a:gd name="T1" fmla="*/ 35 h 38"/>
              <a:gd name="T2" fmla="*/ 48 w 55"/>
              <a:gd name="T3" fmla="*/ 37 h 38"/>
              <a:gd name="T4" fmla="*/ 3 w 55"/>
              <a:gd name="T5" fmla="*/ 9 h 38"/>
              <a:gd name="T6" fmla="*/ 2 w 55"/>
              <a:gd name="T7" fmla="*/ 3 h 38"/>
              <a:gd name="T8" fmla="*/ 8 w 55"/>
              <a:gd name="T9" fmla="*/ 1 h 38"/>
              <a:gd name="T10" fmla="*/ 53 w 55"/>
              <a:gd name="T11" fmla="*/ 29 h 38"/>
              <a:gd name="T12" fmla="*/ 54 w 55"/>
              <a:gd name="T13" fmla="*/ 35 h 38"/>
            </a:gdLst>
            <a:ahLst/>
            <a:cxnLst>
              <a:cxn ang="0">
                <a:pos x="T0" y="T1"/>
              </a:cxn>
              <a:cxn ang="0">
                <a:pos x="T2" y="T3"/>
              </a:cxn>
              <a:cxn ang="0">
                <a:pos x="T4" y="T5"/>
              </a:cxn>
              <a:cxn ang="0">
                <a:pos x="T6" y="T7"/>
              </a:cxn>
              <a:cxn ang="0">
                <a:pos x="T8" y="T9"/>
              </a:cxn>
              <a:cxn ang="0">
                <a:pos x="T10" y="T11"/>
              </a:cxn>
              <a:cxn ang="0">
                <a:pos x="T12" y="T13"/>
              </a:cxn>
            </a:cxnLst>
            <a:rect l="0" t="0" r="r" b="b"/>
            <a:pathLst>
              <a:path w="55" h="38">
                <a:moveTo>
                  <a:pt x="54" y="35"/>
                </a:moveTo>
                <a:cubicBezTo>
                  <a:pt x="53" y="37"/>
                  <a:pt x="50" y="38"/>
                  <a:pt x="48" y="37"/>
                </a:cubicBezTo>
                <a:cubicBezTo>
                  <a:pt x="3" y="9"/>
                  <a:pt x="3" y="9"/>
                  <a:pt x="3" y="9"/>
                </a:cubicBezTo>
                <a:cubicBezTo>
                  <a:pt x="1" y="7"/>
                  <a:pt x="0" y="5"/>
                  <a:pt x="2" y="3"/>
                </a:cubicBezTo>
                <a:cubicBezTo>
                  <a:pt x="3" y="1"/>
                  <a:pt x="6" y="0"/>
                  <a:pt x="8" y="1"/>
                </a:cubicBezTo>
                <a:cubicBezTo>
                  <a:pt x="53" y="29"/>
                  <a:pt x="53" y="29"/>
                  <a:pt x="53" y="29"/>
                </a:cubicBezTo>
                <a:cubicBezTo>
                  <a:pt x="55" y="31"/>
                  <a:pt x="55" y="33"/>
                  <a:pt x="54" y="35"/>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8" name="Freeform 88"/>
          <p:cNvSpPr>
            <a:spLocks/>
          </p:cNvSpPr>
          <p:nvPr/>
        </p:nvSpPr>
        <p:spPr bwMode="auto">
          <a:xfrm>
            <a:off x="7330201" y="2441549"/>
            <a:ext cx="122603" cy="170215"/>
          </a:xfrm>
          <a:custGeom>
            <a:avLst/>
            <a:gdLst>
              <a:gd name="T0" fmla="*/ 75 w 75"/>
              <a:gd name="T1" fmla="*/ 4 h 104"/>
              <a:gd name="T2" fmla="*/ 69 w 75"/>
              <a:gd name="T3" fmla="*/ 0 h 104"/>
              <a:gd name="T4" fmla="*/ 10 w 75"/>
              <a:gd name="T5" fmla="*/ 95 h 104"/>
              <a:gd name="T6" fmla="*/ 0 w 75"/>
              <a:gd name="T7" fmla="*/ 100 h 104"/>
              <a:gd name="T8" fmla="*/ 1 w 75"/>
              <a:gd name="T9" fmla="*/ 101 h 104"/>
              <a:gd name="T10" fmla="*/ 17 w 75"/>
              <a:gd name="T11" fmla="*/ 98 h 104"/>
              <a:gd name="T12" fmla="*/ 75 w 75"/>
              <a:gd name="T13" fmla="*/ 4 h 104"/>
            </a:gdLst>
            <a:ahLst/>
            <a:cxnLst>
              <a:cxn ang="0">
                <a:pos x="T0" y="T1"/>
              </a:cxn>
              <a:cxn ang="0">
                <a:pos x="T2" y="T3"/>
              </a:cxn>
              <a:cxn ang="0">
                <a:pos x="T4" y="T5"/>
              </a:cxn>
              <a:cxn ang="0">
                <a:pos x="T6" y="T7"/>
              </a:cxn>
              <a:cxn ang="0">
                <a:pos x="T8" y="T9"/>
              </a:cxn>
              <a:cxn ang="0">
                <a:pos x="T10" y="T11"/>
              </a:cxn>
              <a:cxn ang="0">
                <a:pos x="T12" y="T13"/>
              </a:cxn>
            </a:cxnLst>
            <a:rect l="0" t="0" r="r" b="b"/>
            <a:pathLst>
              <a:path w="75" h="104">
                <a:moveTo>
                  <a:pt x="75" y="4"/>
                </a:moveTo>
                <a:cubicBezTo>
                  <a:pt x="69" y="0"/>
                  <a:pt x="69" y="0"/>
                  <a:pt x="69" y="0"/>
                </a:cubicBezTo>
                <a:cubicBezTo>
                  <a:pt x="10" y="95"/>
                  <a:pt x="10" y="95"/>
                  <a:pt x="10" y="95"/>
                </a:cubicBezTo>
                <a:cubicBezTo>
                  <a:pt x="8" y="98"/>
                  <a:pt x="4" y="100"/>
                  <a:pt x="0" y="100"/>
                </a:cubicBezTo>
                <a:cubicBezTo>
                  <a:pt x="0" y="100"/>
                  <a:pt x="1" y="100"/>
                  <a:pt x="1" y="101"/>
                </a:cubicBezTo>
                <a:cubicBezTo>
                  <a:pt x="7" y="104"/>
                  <a:pt x="14" y="103"/>
                  <a:pt x="17" y="98"/>
                </a:cubicBezTo>
                <a:lnTo>
                  <a:pt x="75" y="4"/>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9" name="Freeform 89"/>
          <p:cNvSpPr>
            <a:spLocks noEditPoints="1"/>
          </p:cNvSpPr>
          <p:nvPr/>
        </p:nvSpPr>
        <p:spPr bwMode="auto">
          <a:xfrm>
            <a:off x="7044525" y="1472633"/>
            <a:ext cx="166644" cy="121412"/>
          </a:xfrm>
          <a:custGeom>
            <a:avLst/>
            <a:gdLst>
              <a:gd name="T0" fmla="*/ 84 w 102"/>
              <a:gd name="T1" fmla="*/ 71 h 74"/>
              <a:gd name="T2" fmla="*/ 79 w 102"/>
              <a:gd name="T3" fmla="*/ 69 h 74"/>
              <a:gd name="T4" fmla="*/ 79 w 102"/>
              <a:gd name="T5" fmla="*/ 69 h 74"/>
              <a:gd name="T6" fmla="*/ 79 w 102"/>
              <a:gd name="T7" fmla="*/ 52 h 74"/>
              <a:gd name="T8" fmla="*/ 86 w 102"/>
              <a:gd name="T9" fmla="*/ 49 h 74"/>
              <a:gd name="T10" fmla="*/ 90 w 102"/>
              <a:gd name="T11" fmla="*/ 38 h 74"/>
              <a:gd name="T12" fmla="*/ 79 w 102"/>
              <a:gd name="T13" fmla="*/ 31 h 74"/>
              <a:gd name="T14" fmla="*/ 85 w 102"/>
              <a:gd name="T15" fmla="*/ 20 h 74"/>
              <a:gd name="T16" fmla="*/ 79 w 102"/>
              <a:gd name="T17" fmla="*/ 16 h 74"/>
              <a:gd name="T18" fmla="*/ 72 w 102"/>
              <a:gd name="T19" fmla="*/ 3 h 74"/>
              <a:gd name="T20" fmla="*/ 79 w 102"/>
              <a:gd name="T21" fmla="*/ 16 h 74"/>
              <a:gd name="T22" fmla="*/ 72 w 102"/>
              <a:gd name="T23" fmla="*/ 21 h 74"/>
              <a:gd name="T24" fmla="*/ 72 w 102"/>
              <a:gd name="T25" fmla="*/ 9 h 74"/>
              <a:gd name="T26" fmla="*/ 79 w 102"/>
              <a:gd name="T27" fmla="*/ 73 h 74"/>
              <a:gd name="T28" fmla="*/ 72 w 102"/>
              <a:gd name="T29" fmla="*/ 69 h 74"/>
              <a:gd name="T30" fmla="*/ 79 w 102"/>
              <a:gd name="T31" fmla="*/ 73 h 74"/>
              <a:gd name="T32" fmla="*/ 79 w 102"/>
              <a:gd name="T33" fmla="*/ 34 h 74"/>
              <a:gd name="T34" fmla="*/ 75 w 102"/>
              <a:gd name="T35" fmla="*/ 45 h 74"/>
              <a:gd name="T36" fmla="*/ 79 w 102"/>
              <a:gd name="T37" fmla="*/ 52 h 74"/>
              <a:gd name="T38" fmla="*/ 72 w 102"/>
              <a:gd name="T39" fmla="*/ 25 h 74"/>
              <a:gd name="T40" fmla="*/ 79 w 102"/>
              <a:gd name="T41" fmla="*/ 31 h 74"/>
              <a:gd name="T42" fmla="*/ 72 w 102"/>
              <a:gd name="T43" fmla="*/ 3 h 74"/>
              <a:gd name="T44" fmla="*/ 71 w 102"/>
              <a:gd name="T45" fmla="*/ 8 h 74"/>
              <a:gd name="T46" fmla="*/ 66 w 102"/>
              <a:gd name="T47" fmla="*/ 2 h 74"/>
              <a:gd name="T48" fmla="*/ 66 w 102"/>
              <a:gd name="T49" fmla="*/ 73 h 74"/>
              <a:gd name="T50" fmla="*/ 67 w 102"/>
              <a:gd name="T51" fmla="*/ 65 h 74"/>
              <a:gd name="T52" fmla="*/ 72 w 102"/>
              <a:gd name="T53" fmla="*/ 74 h 74"/>
              <a:gd name="T54" fmla="*/ 72 w 102"/>
              <a:gd name="T55" fmla="*/ 21 h 74"/>
              <a:gd name="T56" fmla="*/ 72 w 102"/>
              <a:gd name="T57" fmla="*/ 52 h 74"/>
              <a:gd name="T58" fmla="*/ 66 w 102"/>
              <a:gd name="T59" fmla="*/ 57 h 74"/>
              <a:gd name="T60" fmla="*/ 69 w 102"/>
              <a:gd name="T61" fmla="*/ 16 h 74"/>
              <a:gd name="T62" fmla="*/ 22 w 102"/>
              <a:gd name="T63" fmla="*/ 10 h 74"/>
              <a:gd name="T64" fmla="*/ 66 w 102"/>
              <a:gd name="T65" fmla="*/ 5 h 74"/>
              <a:gd name="T66" fmla="*/ 64 w 102"/>
              <a:gd name="T67" fmla="*/ 6 h 74"/>
              <a:gd name="T68" fmla="*/ 66 w 102"/>
              <a:gd name="T69" fmla="*/ 16 h 74"/>
              <a:gd name="T70" fmla="*/ 66 w 102"/>
              <a:gd name="T71" fmla="*/ 64 h 74"/>
              <a:gd name="T72" fmla="*/ 37 w 102"/>
              <a:gd name="T73" fmla="*/ 57 h 74"/>
              <a:gd name="T74" fmla="*/ 22 w 102"/>
              <a:gd name="T75" fmla="*/ 49 h 74"/>
              <a:gd name="T76" fmla="*/ 27 w 102"/>
              <a:gd name="T77" fmla="*/ 48 h 74"/>
              <a:gd name="T78" fmla="*/ 22 w 102"/>
              <a:gd name="T79" fmla="*/ 27 h 74"/>
              <a:gd name="T80" fmla="*/ 2 w 102"/>
              <a:gd name="T81" fmla="*/ 41 h 74"/>
              <a:gd name="T82" fmla="*/ 22 w 102"/>
              <a:gd name="T83" fmla="*/ 10 h 74"/>
              <a:gd name="T84" fmla="*/ 17 w 102"/>
              <a:gd name="T85" fmla="*/ 28 h 74"/>
              <a:gd name="T86" fmla="*/ 22 w 102"/>
              <a:gd name="T87" fmla="*/ 49 h 74"/>
              <a:gd name="T88" fmla="*/ 2 w 102"/>
              <a:gd name="T89" fmla="*/ 4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2" h="74">
                <a:moveTo>
                  <a:pt x="79" y="7"/>
                </a:moveTo>
                <a:cubicBezTo>
                  <a:pt x="102" y="22"/>
                  <a:pt x="98" y="62"/>
                  <a:pt x="84" y="71"/>
                </a:cubicBezTo>
                <a:cubicBezTo>
                  <a:pt x="82" y="72"/>
                  <a:pt x="80" y="73"/>
                  <a:pt x="79" y="73"/>
                </a:cubicBezTo>
                <a:cubicBezTo>
                  <a:pt x="79" y="69"/>
                  <a:pt x="79" y="69"/>
                  <a:pt x="79" y="69"/>
                </a:cubicBezTo>
                <a:cubicBezTo>
                  <a:pt x="79" y="69"/>
                  <a:pt x="79" y="69"/>
                  <a:pt x="79" y="69"/>
                </a:cubicBezTo>
                <a:cubicBezTo>
                  <a:pt x="79" y="69"/>
                  <a:pt x="79" y="69"/>
                  <a:pt x="79" y="69"/>
                </a:cubicBezTo>
                <a:cubicBezTo>
                  <a:pt x="83" y="67"/>
                  <a:pt x="85" y="61"/>
                  <a:pt x="83" y="57"/>
                </a:cubicBezTo>
                <a:cubicBezTo>
                  <a:pt x="82" y="55"/>
                  <a:pt x="80" y="53"/>
                  <a:pt x="79" y="52"/>
                </a:cubicBezTo>
                <a:cubicBezTo>
                  <a:pt x="79" y="49"/>
                  <a:pt x="79" y="49"/>
                  <a:pt x="79" y="49"/>
                </a:cubicBezTo>
                <a:cubicBezTo>
                  <a:pt x="81" y="50"/>
                  <a:pt x="84" y="50"/>
                  <a:pt x="86" y="49"/>
                </a:cubicBezTo>
                <a:cubicBezTo>
                  <a:pt x="86" y="49"/>
                  <a:pt x="86" y="49"/>
                  <a:pt x="86" y="49"/>
                </a:cubicBezTo>
                <a:cubicBezTo>
                  <a:pt x="90" y="47"/>
                  <a:pt x="92" y="42"/>
                  <a:pt x="90" y="38"/>
                </a:cubicBezTo>
                <a:cubicBezTo>
                  <a:pt x="88" y="34"/>
                  <a:pt x="83" y="32"/>
                  <a:pt x="79" y="34"/>
                </a:cubicBezTo>
                <a:cubicBezTo>
                  <a:pt x="79" y="31"/>
                  <a:pt x="79" y="31"/>
                  <a:pt x="79" y="31"/>
                </a:cubicBezTo>
                <a:cubicBezTo>
                  <a:pt x="80" y="31"/>
                  <a:pt x="81" y="30"/>
                  <a:pt x="82" y="30"/>
                </a:cubicBezTo>
                <a:cubicBezTo>
                  <a:pt x="86" y="28"/>
                  <a:pt x="87" y="24"/>
                  <a:pt x="85" y="20"/>
                </a:cubicBezTo>
                <a:cubicBezTo>
                  <a:pt x="85" y="20"/>
                  <a:pt x="85" y="20"/>
                  <a:pt x="85" y="20"/>
                </a:cubicBezTo>
                <a:cubicBezTo>
                  <a:pt x="84" y="17"/>
                  <a:pt x="81" y="16"/>
                  <a:pt x="79" y="16"/>
                </a:cubicBezTo>
                <a:lnTo>
                  <a:pt x="79" y="7"/>
                </a:lnTo>
                <a:close/>
                <a:moveTo>
                  <a:pt x="72" y="3"/>
                </a:moveTo>
                <a:cubicBezTo>
                  <a:pt x="74" y="4"/>
                  <a:pt x="76" y="5"/>
                  <a:pt x="79" y="7"/>
                </a:cubicBezTo>
                <a:cubicBezTo>
                  <a:pt x="79" y="16"/>
                  <a:pt x="79" y="16"/>
                  <a:pt x="79" y="16"/>
                </a:cubicBezTo>
                <a:cubicBezTo>
                  <a:pt x="77" y="16"/>
                  <a:pt x="76" y="16"/>
                  <a:pt x="75" y="17"/>
                </a:cubicBezTo>
                <a:cubicBezTo>
                  <a:pt x="73" y="17"/>
                  <a:pt x="72" y="19"/>
                  <a:pt x="72" y="21"/>
                </a:cubicBezTo>
                <a:cubicBezTo>
                  <a:pt x="72" y="13"/>
                  <a:pt x="72" y="13"/>
                  <a:pt x="72" y="13"/>
                </a:cubicBezTo>
                <a:cubicBezTo>
                  <a:pt x="72" y="12"/>
                  <a:pt x="72" y="10"/>
                  <a:pt x="72" y="9"/>
                </a:cubicBezTo>
                <a:cubicBezTo>
                  <a:pt x="72" y="3"/>
                  <a:pt x="72" y="3"/>
                  <a:pt x="72" y="3"/>
                </a:cubicBezTo>
                <a:close/>
                <a:moveTo>
                  <a:pt x="79" y="73"/>
                </a:moveTo>
                <a:cubicBezTo>
                  <a:pt x="76" y="74"/>
                  <a:pt x="74" y="74"/>
                  <a:pt x="72" y="74"/>
                </a:cubicBezTo>
                <a:cubicBezTo>
                  <a:pt x="72" y="69"/>
                  <a:pt x="72" y="69"/>
                  <a:pt x="72" y="69"/>
                </a:cubicBezTo>
                <a:cubicBezTo>
                  <a:pt x="74" y="70"/>
                  <a:pt x="76" y="70"/>
                  <a:pt x="79" y="69"/>
                </a:cubicBezTo>
                <a:cubicBezTo>
                  <a:pt x="79" y="73"/>
                  <a:pt x="79" y="73"/>
                  <a:pt x="79" y="73"/>
                </a:cubicBezTo>
                <a:close/>
                <a:moveTo>
                  <a:pt x="79" y="31"/>
                </a:moveTo>
                <a:cubicBezTo>
                  <a:pt x="79" y="34"/>
                  <a:pt x="79" y="34"/>
                  <a:pt x="79" y="34"/>
                </a:cubicBezTo>
                <a:cubicBezTo>
                  <a:pt x="78" y="34"/>
                  <a:pt x="78" y="34"/>
                  <a:pt x="78" y="34"/>
                </a:cubicBezTo>
                <a:cubicBezTo>
                  <a:pt x="74" y="36"/>
                  <a:pt x="73" y="41"/>
                  <a:pt x="75" y="45"/>
                </a:cubicBezTo>
                <a:cubicBezTo>
                  <a:pt x="76" y="47"/>
                  <a:pt x="77" y="48"/>
                  <a:pt x="79" y="49"/>
                </a:cubicBezTo>
                <a:cubicBezTo>
                  <a:pt x="79" y="52"/>
                  <a:pt x="79" y="52"/>
                  <a:pt x="79" y="52"/>
                </a:cubicBezTo>
                <a:cubicBezTo>
                  <a:pt x="76" y="51"/>
                  <a:pt x="74" y="51"/>
                  <a:pt x="72" y="52"/>
                </a:cubicBezTo>
                <a:cubicBezTo>
                  <a:pt x="72" y="25"/>
                  <a:pt x="72" y="25"/>
                  <a:pt x="72" y="25"/>
                </a:cubicBezTo>
                <a:cubicBezTo>
                  <a:pt x="72" y="26"/>
                  <a:pt x="72" y="26"/>
                  <a:pt x="72" y="26"/>
                </a:cubicBezTo>
                <a:cubicBezTo>
                  <a:pt x="73" y="29"/>
                  <a:pt x="76" y="31"/>
                  <a:pt x="79" y="31"/>
                </a:cubicBezTo>
                <a:close/>
                <a:moveTo>
                  <a:pt x="66" y="2"/>
                </a:moveTo>
                <a:cubicBezTo>
                  <a:pt x="68" y="2"/>
                  <a:pt x="70" y="3"/>
                  <a:pt x="72" y="3"/>
                </a:cubicBezTo>
                <a:cubicBezTo>
                  <a:pt x="72" y="9"/>
                  <a:pt x="72" y="9"/>
                  <a:pt x="72" y="9"/>
                </a:cubicBezTo>
                <a:cubicBezTo>
                  <a:pt x="71" y="9"/>
                  <a:pt x="71" y="9"/>
                  <a:pt x="71" y="8"/>
                </a:cubicBezTo>
                <a:cubicBezTo>
                  <a:pt x="70" y="7"/>
                  <a:pt x="68" y="5"/>
                  <a:pt x="66" y="5"/>
                </a:cubicBezTo>
                <a:cubicBezTo>
                  <a:pt x="66" y="2"/>
                  <a:pt x="66" y="2"/>
                  <a:pt x="66" y="2"/>
                </a:cubicBezTo>
                <a:close/>
                <a:moveTo>
                  <a:pt x="72" y="74"/>
                </a:moveTo>
                <a:cubicBezTo>
                  <a:pt x="70" y="74"/>
                  <a:pt x="68" y="73"/>
                  <a:pt x="66" y="73"/>
                </a:cubicBezTo>
                <a:cubicBezTo>
                  <a:pt x="66" y="64"/>
                  <a:pt x="66" y="64"/>
                  <a:pt x="66" y="64"/>
                </a:cubicBezTo>
                <a:cubicBezTo>
                  <a:pt x="66" y="64"/>
                  <a:pt x="67" y="64"/>
                  <a:pt x="67" y="65"/>
                </a:cubicBezTo>
                <a:cubicBezTo>
                  <a:pt x="68" y="67"/>
                  <a:pt x="70" y="68"/>
                  <a:pt x="72" y="69"/>
                </a:cubicBezTo>
                <a:cubicBezTo>
                  <a:pt x="72" y="74"/>
                  <a:pt x="72" y="74"/>
                  <a:pt x="72" y="74"/>
                </a:cubicBezTo>
                <a:close/>
                <a:moveTo>
                  <a:pt x="72" y="13"/>
                </a:moveTo>
                <a:cubicBezTo>
                  <a:pt x="72" y="21"/>
                  <a:pt x="72" y="21"/>
                  <a:pt x="72" y="21"/>
                </a:cubicBezTo>
                <a:cubicBezTo>
                  <a:pt x="71" y="22"/>
                  <a:pt x="71" y="24"/>
                  <a:pt x="72" y="25"/>
                </a:cubicBezTo>
                <a:cubicBezTo>
                  <a:pt x="72" y="52"/>
                  <a:pt x="72" y="52"/>
                  <a:pt x="72" y="52"/>
                </a:cubicBezTo>
                <a:cubicBezTo>
                  <a:pt x="71" y="52"/>
                  <a:pt x="71" y="52"/>
                  <a:pt x="71" y="52"/>
                </a:cubicBezTo>
                <a:cubicBezTo>
                  <a:pt x="69" y="54"/>
                  <a:pt x="67" y="55"/>
                  <a:pt x="66" y="57"/>
                </a:cubicBezTo>
                <a:cubicBezTo>
                  <a:pt x="66" y="16"/>
                  <a:pt x="66" y="16"/>
                  <a:pt x="66" y="16"/>
                </a:cubicBezTo>
                <a:cubicBezTo>
                  <a:pt x="67" y="16"/>
                  <a:pt x="68" y="16"/>
                  <a:pt x="69" y="16"/>
                </a:cubicBezTo>
                <a:cubicBezTo>
                  <a:pt x="70" y="15"/>
                  <a:pt x="71" y="14"/>
                  <a:pt x="72" y="13"/>
                </a:cubicBezTo>
                <a:close/>
                <a:moveTo>
                  <a:pt x="22" y="10"/>
                </a:moveTo>
                <a:cubicBezTo>
                  <a:pt x="41" y="2"/>
                  <a:pt x="55" y="0"/>
                  <a:pt x="66" y="2"/>
                </a:cubicBezTo>
                <a:cubicBezTo>
                  <a:pt x="66" y="5"/>
                  <a:pt x="66" y="5"/>
                  <a:pt x="66" y="5"/>
                </a:cubicBezTo>
                <a:cubicBezTo>
                  <a:pt x="65" y="5"/>
                  <a:pt x="65" y="6"/>
                  <a:pt x="64" y="6"/>
                </a:cubicBezTo>
                <a:cubicBezTo>
                  <a:pt x="64" y="6"/>
                  <a:pt x="64" y="6"/>
                  <a:pt x="64" y="6"/>
                </a:cubicBezTo>
                <a:cubicBezTo>
                  <a:pt x="61" y="7"/>
                  <a:pt x="60" y="11"/>
                  <a:pt x="61" y="13"/>
                </a:cubicBezTo>
                <a:cubicBezTo>
                  <a:pt x="62" y="15"/>
                  <a:pt x="64" y="16"/>
                  <a:pt x="66" y="16"/>
                </a:cubicBezTo>
                <a:cubicBezTo>
                  <a:pt x="66" y="57"/>
                  <a:pt x="66" y="57"/>
                  <a:pt x="66" y="57"/>
                </a:cubicBezTo>
                <a:cubicBezTo>
                  <a:pt x="66" y="59"/>
                  <a:pt x="66" y="62"/>
                  <a:pt x="66" y="64"/>
                </a:cubicBezTo>
                <a:cubicBezTo>
                  <a:pt x="66" y="73"/>
                  <a:pt x="66" y="73"/>
                  <a:pt x="66" y="73"/>
                </a:cubicBezTo>
                <a:cubicBezTo>
                  <a:pt x="56" y="68"/>
                  <a:pt x="48" y="56"/>
                  <a:pt x="37" y="57"/>
                </a:cubicBezTo>
                <a:cubicBezTo>
                  <a:pt x="32" y="57"/>
                  <a:pt x="27" y="58"/>
                  <a:pt x="22" y="57"/>
                </a:cubicBezTo>
                <a:cubicBezTo>
                  <a:pt x="22" y="49"/>
                  <a:pt x="22" y="49"/>
                  <a:pt x="22" y="49"/>
                </a:cubicBezTo>
                <a:cubicBezTo>
                  <a:pt x="24" y="49"/>
                  <a:pt x="25" y="48"/>
                  <a:pt x="27" y="48"/>
                </a:cubicBezTo>
                <a:cubicBezTo>
                  <a:pt x="27" y="48"/>
                  <a:pt x="27" y="48"/>
                  <a:pt x="27" y="48"/>
                </a:cubicBezTo>
                <a:cubicBezTo>
                  <a:pt x="32" y="45"/>
                  <a:pt x="34" y="38"/>
                  <a:pt x="32" y="33"/>
                </a:cubicBezTo>
                <a:cubicBezTo>
                  <a:pt x="30" y="29"/>
                  <a:pt x="26" y="27"/>
                  <a:pt x="22" y="27"/>
                </a:cubicBezTo>
                <a:lnTo>
                  <a:pt x="22" y="10"/>
                </a:lnTo>
                <a:close/>
                <a:moveTo>
                  <a:pt x="2" y="41"/>
                </a:moveTo>
                <a:cubicBezTo>
                  <a:pt x="0" y="23"/>
                  <a:pt x="18" y="12"/>
                  <a:pt x="18" y="12"/>
                </a:cubicBezTo>
                <a:cubicBezTo>
                  <a:pt x="20" y="12"/>
                  <a:pt x="21" y="11"/>
                  <a:pt x="22" y="10"/>
                </a:cubicBezTo>
                <a:cubicBezTo>
                  <a:pt x="22" y="27"/>
                  <a:pt x="22" y="27"/>
                  <a:pt x="22" y="27"/>
                </a:cubicBezTo>
                <a:cubicBezTo>
                  <a:pt x="20" y="27"/>
                  <a:pt x="19" y="27"/>
                  <a:pt x="17" y="28"/>
                </a:cubicBezTo>
                <a:cubicBezTo>
                  <a:pt x="12" y="31"/>
                  <a:pt x="9" y="37"/>
                  <a:pt x="12" y="43"/>
                </a:cubicBezTo>
                <a:cubicBezTo>
                  <a:pt x="14" y="47"/>
                  <a:pt x="18" y="49"/>
                  <a:pt x="22" y="49"/>
                </a:cubicBezTo>
                <a:cubicBezTo>
                  <a:pt x="22" y="57"/>
                  <a:pt x="22" y="57"/>
                  <a:pt x="22" y="57"/>
                </a:cubicBezTo>
                <a:cubicBezTo>
                  <a:pt x="12" y="57"/>
                  <a:pt x="4" y="53"/>
                  <a:pt x="2" y="41"/>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0" name="Freeform 90"/>
          <p:cNvSpPr>
            <a:spLocks/>
          </p:cNvSpPr>
          <p:nvPr/>
        </p:nvSpPr>
        <p:spPr bwMode="auto">
          <a:xfrm>
            <a:off x="5655428" y="2267763"/>
            <a:ext cx="154741" cy="199973"/>
          </a:xfrm>
          <a:custGeom>
            <a:avLst/>
            <a:gdLst>
              <a:gd name="T0" fmla="*/ 0 w 95"/>
              <a:gd name="T1" fmla="*/ 21 h 123"/>
              <a:gd name="T2" fmla="*/ 4 w 95"/>
              <a:gd name="T3" fmla="*/ 19 h 123"/>
              <a:gd name="T4" fmla="*/ 59 w 95"/>
              <a:gd name="T5" fmla="*/ 109 h 123"/>
              <a:gd name="T6" fmla="*/ 79 w 95"/>
              <a:gd name="T7" fmla="*/ 112 h 123"/>
              <a:gd name="T8" fmla="*/ 85 w 95"/>
              <a:gd name="T9" fmla="*/ 93 h 123"/>
              <a:gd name="T10" fmla="*/ 29 w 95"/>
              <a:gd name="T11" fmla="*/ 3 h 123"/>
              <a:gd name="T12" fmla="*/ 34 w 95"/>
              <a:gd name="T13" fmla="*/ 0 h 123"/>
              <a:gd name="T14" fmla="*/ 90 w 95"/>
              <a:gd name="T15" fmla="*/ 91 h 123"/>
              <a:gd name="T16" fmla="*/ 82 w 95"/>
              <a:gd name="T17" fmla="*/ 117 h 123"/>
              <a:gd name="T18" fmla="*/ 56 w 95"/>
              <a:gd name="T19" fmla="*/ 112 h 123"/>
              <a:gd name="T20" fmla="*/ 0 w 95"/>
              <a:gd name="T21" fmla="*/ 21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 h="123">
                <a:moveTo>
                  <a:pt x="0" y="21"/>
                </a:moveTo>
                <a:cubicBezTo>
                  <a:pt x="4" y="19"/>
                  <a:pt x="4" y="19"/>
                  <a:pt x="4" y="19"/>
                </a:cubicBezTo>
                <a:cubicBezTo>
                  <a:pt x="59" y="109"/>
                  <a:pt x="59" y="109"/>
                  <a:pt x="59" y="109"/>
                </a:cubicBezTo>
                <a:cubicBezTo>
                  <a:pt x="63" y="115"/>
                  <a:pt x="72" y="117"/>
                  <a:pt x="79" y="112"/>
                </a:cubicBezTo>
                <a:cubicBezTo>
                  <a:pt x="87" y="108"/>
                  <a:pt x="89" y="99"/>
                  <a:pt x="85" y="93"/>
                </a:cubicBezTo>
                <a:cubicBezTo>
                  <a:pt x="29" y="3"/>
                  <a:pt x="29" y="3"/>
                  <a:pt x="29" y="3"/>
                </a:cubicBezTo>
                <a:cubicBezTo>
                  <a:pt x="34" y="0"/>
                  <a:pt x="34" y="0"/>
                  <a:pt x="34" y="0"/>
                </a:cubicBezTo>
                <a:cubicBezTo>
                  <a:pt x="90" y="91"/>
                  <a:pt x="90" y="91"/>
                  <a:pt x="90" y="91"/>
                </a:cubicBezTo>
                <a:cubicBezTo>
                  <a:pt x="95" y="100"/>
                  <a:pt x="92" y="111"/>
                  <a:pt x="82" y="117"/>
                </a:cubicBezTo>
                <a:cubicBezTo>
                  <a:pt x="73" y="123"/>
                  <a:pt x="61" y="121"/>
                  <a:pt x="56" y="112"/>
                </a:cubicBezTo>
                <a:lnTo>
                  <a:pt x="0" y="21"/>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1" name="Freeform 91"/>
          <p:cNvSpPr>
            <a:spLocks/>
          </p:cNvSpPr>
          <p:nvPr/>
        </p:nvSpPr>
        <p:spPr bwMode="auto">
          <a:xfrm>
            <a:off x="5645906" y="2260621"/>
            <a:ext cx="76180" cy="52374"/>
          </a:xfrm>
          <a:custGeom>
            <a:avLst/>
            <a:gdLst>
              <a:gd name="T0" fmla="*/ 1 w 47"/>
              <a:gd name="T1" fmla="*/ 30 h 32"/>
              <a:gd name="T2" fmla="*/ 6 w 47"/>
              <a:gd name="T3" fmla="*/ 31 h 32"/>
              <a:gd name="T4" fmla="*/ 44 w 47"/>
              <a:gd name="T5" fmla="*/ 7 h 32"/>
              <a:gd name="T6" fmla="*/ 46 w 47"/>
              <a:gd name="T7" fmla="*/ 2 h 32"/>
              <a:gd name="T8" fmla="*/ 41 w 47"/>
              <a:gd name="T9" fmla="*/ 1 h 32"/>
              <a:gd name="T10" fmla="*/ 2 w 47"/>
              <a:gd name="T11" fmla="*/ 25 h 32"/>
              <a:gd name="T12" fmla="*/ 1 w 47"/>
              <a:gd name="T13" fmla="*/ 30 h 32"/>
            </a:gdLst>
            <a:ahLst/>
            <a:cxnLst>
              <a:cxn ang="0">
                <a:pos x="T0" y="T1"/>
              </a:cxn>
              <a:cxn ang="0">
                <a:pos x="T2" y="T3"/>
              </a:cxn>
              <a:cxn ang="0">
                <a:pos x="T4" y="T5"/>
              </a:cxn>
              <a:cxn ang="0">
                <a:pos x="T6" y="T7"/>
              </a:cxn>
              <a:cxn ang="0">
                <a:pos x="T8" y="T9"/>
              </a:cxn>
              <a:cxn ang="0">
                <a:pos x="T10" y="T11"/>
              </a:cxn>
              <a:cxn ang="0">
                <a:pos x="T12" y="T13"/>
              </a:cxn>
            </a:cxnLst>
            <a:rect l="0" t="0" r="r" b="b"/>
            <a:pathLst>
              <a:path w="47" h="32">
                <a:moveTo>
                  <a:pt x="1" y="30"/>
                </a:moveTo>
                <a:cubicBezTo>
                  <a:pt x="2" y="32"/>
                  <a:pt x="4" y="32"/>
                  <a:pt x="6" y="31"/>
                </a:cubicBezTo>
                <a:cubicBezTo>
                  <a:pt x="44" y="7"/>
                  <a:pt x="44" y="7"/>
                  <a:pt x="44" y="7"/>
                </a:cubicBezTo>
                <a:cubicBezTo>
                  <a:pt x="46" y="6"/>
                  <a:pt x="47" y="4"/>
                  <a:pt x="46" y="2"/>
                </a:cubicBezTo>
                <a:cubicBezTo>
                  <a:pt x="45" y="1"/>
                  <a:pt x="42" y="0"/>
                  <a:pt x="41" y="1"/>
                </a:cubicBezTo>
                <a:cubicBezTo>
                  <a:pt x="2" y="25"/>
                  <a:pt x="2" y="25"/>
                  <a:pt x="2" y="25"/>
                </a:cubicBezTo>
                <a:cubicBezTo>
                  <a:pt x="1" y="26"/>
                  <a:pt x="0" y="28"/>
                  <a:pt x="1" y="30"/>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2" name="Freeform 92"/>
          <p:cNvSpPr>
            <a:spLocks/>
          </p:cNvSpPr>
          <p:nvPr/>
        </p:nvSpPr>
        <p:spPr bwMode="auto">
          <a:xfrm>
            <a:off x="5676854" y="2303472"/>
            <a:ext cx="104748" cy="144028"/>
          </a:xfrm>
          <a:custGeom>
            <a:avLst/>
            <a:gdLst>
              <a:gd name="T0" fmla="*/ 0 w 64"/>
              <a:gd name="T1" fmla="*/ 3 h 88"/>
              <a:gd name="T2" fmla="*/ 5 w 64"/>
              <a:gd name="T3" fmla="*/ 0 h 88"/>
              <a:gd name="T4" fmla="*/ 55 w 64"/>
              <a:gd name="T5" fmla="*/ 80 h 88"/>
              <a:gd name="T6" fmla="*/ 64 w 64"/>
              <a:gd name="T7" fmla="*/ 85 h 88"/>
              <a:gd name="T8" fmla="*/ 63 w 64"/>
              <a:gd name="T9" fmla="*/ 85 h 88"/>
              <a:gd name="T10" fmla="*/ 49 w 64"/>
              <a:gd name="T11" fmla="*/ 82 h 88"/>
              <a:gd name="T12" fmla="*/ 0 w 64"/>
              <a:gd name="T13" fmla="*/ 3 h 88"/>
            </a:gdLst>
            <a:ahLst/>
            <a:cxnLst>
              <a:cxn ang="0">
                <a:pos x="T0" y="T1"/>
              </a:cxn>
              <a:cxn ang="0">
                <a:pos x="T2" y="T3"/>
              </a:cxn>
              <a:cxn ang="0">
                <a:pos x="T4" y="T5"/>
              </a:cxn>
              <a:cxn ang="0">
                <a:pos x="T6" y="T7"/>
              </a:cxn>
              <a:cxn ang="0">
                <a:pos x="T8" y="T9"/>
              </a:cxn>
              <a:cxn ang="0">
                <a:pos x="T10" y="T11"/>
              </a:cxn>
              <a:cxn ang="0">
                <a:pos x="T12" y="T13"/>
              </a:cxn>
            </a:cxnLst>
            <a:rect l="0" t="0" r="r" b="b"/>
            <a:pathLst>
              <a:path w="64" h="88">
                <a:moveTo>
                  <a:pt x="0" y="3"/>
                </a:moveTo>
                <a:cubicBezTo>
                  <a:pt x="5" y="0"/>
                  <a:pt x="5" y="0"/>
                  <a:pt x="5" y="0"/>
                </a:cubicBezTo>
                <a:cubicBezTo>
                  <a:pt x="55" y="80"/>
                  <a:pt x="55" y="80"/>
                  <a:pt x="55" y="80"/>
                </a:cubicBezTo>
                <a:cubicBezTo>
                  <a:pt x="57" y="83"/>
                  <a:pt x="60" y="85"/>
                  <a:pt x="64" y="85"/>
                </a:cubicBezTo>
                <a:cubicBezTo>
                  <a:pt x="63" y="85"/>
                  <a:pt x="63" y="85"/>
                  <a:pt x="63" y="85"/>
                </a:cubicBezTo>
                <a:cubicBezTo>
                  <a:pt x="58" y="88"/>
                  <a:pt x="52" y="87"/>
                  <a:pt x="49" y="82"/>
                </a:cubicBezTo>
                <a:lnTo>
                  <a:pt x="0" y="3"/>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3" name="Freeform 93"/>
          <p:cNvSpPr>
            <a:spLocks noEditPoints="1"/>
          </p:cNvSpPr>
          <p:nvPr/>
        </p:nvSpPr>
        <p:spPr bwMode="auto">
          <a:xfrm>
            <a:off x="6675528" y="3505691"/>
            <a:ext cx="164263" cy="179738"/>
          </a:xfrm>
          <a:custGeom>
            <a:avLst/>
            <a:gdLst>
              <a:gd name="T0" fmla="*/ 78 w 101"/>
              <a:gd name="T1" fmla="*/ 51 h 110"/>
              <a:gd name="T2" fmla="*/ 75 w 101"/>
              <a:gd name="T3" fmla="*/ 63 h 110"/>
              <a:gd name="T4" fmla="*/ 75 w 101"/>
              <a:gd name="T5" fmla="*/ 73 h 110"/>
              <a:gd name="T6" fmla="*/ 77 w 101"/>
              <a:gd name="T7" fmla="*/ 74 h 110"/>
              <a:gd name="T8" fmla="*/ 86 w 101"/>
              <a:gd name="T9" fmla="*/ 86 h 110"/>
              <a:gd name="T10" fmla="*/ 75 w 101"/>
              <a:gd name="T11" fmla="*/ 80 h 110"/>
              <a:gd name="T12" fmla="*/ 75 w 101"/>
              <a:gd name="T13" fmla="*/ 22 h 110"/>
              <a:gd name="T14" fmla="*/ 86 w 101"/>
              <a:gd name="T15" fmla="*/ 15 h 110"/>
              <a:gd name="T16" fmla="*/ 77 w 101"/>
              <a:gd name="T17" fmla="*/ 28 h 110"/>
              <a:gd name="T18" fmla="*/ 75 w 101"/>
              <a:gd name="T19" fmla="*/ 28 h 110"/>
              <a:gd name="T20" fmla="*/ 98 w 101"/>
              <a:gd name="T21" fmla="*/ 48 h 110"/>
              <a:gd name="T22" fmla="*/ 83 w 101"/>
              <a:gd name="T23" fmla="*/ 51 h 110"/>
              <a:gd name="T24" fmla="*/ 98 w 101"/>
              <a:gd name="T25" fmla="*/ 53 h 110"/>
              <a:gd name="T26" fmla="*/ 98 w 101"/>
              <a:gd name="T27" fmla="*/ 48 h 110"/>
              <a:gd name="T28" fmla="*/ 52 w 101"/>
              <a:gd name="T29" fmla="*/ 110 h 110"/>
              <a:gd name="T30" fmla="*/ 66 w 101"/>
              <a:gd name="T31" fmla="*/ 74 h 110"/>
              <a:gd name="T32" fmla="*/ 75 w 101"/>
              <a:gd name="T33" fmla="*/ 39 h 110"/>
              <a:gd name="T34" fmla="*/ 50 w 101"/>
              <a:gd name="T35" fmla="*/ 29 h 110"/>
              <a:gd name="T36" fmla="*/ 72 w 101"/>
              <a:gd name="T37" fmla="*/ 51 h 110"/>
              <a:gd name="T38" fmla="*/ 62 w 101"/>
              <a:gd name="T39" fmla="*/ 70 h 110"/>
              <a:gd name="T40" fmla="*/ 60 w 101"/>
              <a:gd name="T41" fmla="*/ 85 h 110"/>
              <a:gd name="T42" fmla="*/ 50 w 101"/>
              <a:gd name="T43" fmla="*/ 110 h 110"/>
              <a:gd name="T44" fmla="*/ 75 w 101"/>
              <a:gd name="T45" fmla="*/ 28 h 110"/>
              <a:gd name="T46" fmla="*/ 74 w 101"/>
              <a:gd name="T47" fmla="*/ 24 h 110"/>
              <a:gd name="T48" fmla="*/ 75 w 101"/>
              <a:gd name="T49" fmla="*/ 73 h 110"/>
              <a:gd name="T50" fmla="*/ 74 w 101"/>
              <a:gd name="T51" fmla="*/ 78 h 110"/>
              <a:gd name="T52" fmla="*/ 75 w 101"/>
              <a:gd name="T53" fmla="*/ 73 h 110"/>
              <a:gd name="T54" fmla="*/ 50 w 101"/>
              <a:gd name="T55" fmla="*/ 0 h 110"/>
              <a:gd name="T56" fmla="*/ 53 w 101"/>
              <a:gd name="T57" fmla="*/ 3 h 110"/>
              <a:gd name="T58" fmla="*/ 50 w 101"/>
              <a:gd name="T59" fmla="*/ 18 h 110"/>
              <a:gd name="T60" fmla="*/ 50 w 101"/>
              <a:gd name="T61" fmla="*/ 23 h 110"/>
              <a:gd name="T62" fmla="*/ 25 w 101"/>
              <a:gd name="T63" fmla="*/ 63 h 110"/>
              <a:gd name="T64" fmla="*/ 35 w 101"/>
              <a:gd name="T65" fmla="*/ 96 h 110"/>
              <a:gd name="T66" fmla="*/ 50 w 101"/>
              <a:gd name="T67" fmla="*/ 110 h 110"/>
              <a:gd name="T68" fmla="*/ 41 w 101"/>
              <a:gd name="T69" fmla="*/ 85 h 110"/>
              <a:gd name="T70" fmla="*/ 39 w 101"/>
              <a:gd name="T71" fmla="*/ 70 h 110"/>
              <a:gd name="T72" fmla="*/ 34 w 101"/>
              <a:gd name="T73" fmla="*/ 35 h 110"/>
              <a:gd name="T74" fmla="*/ 50 w 101"/>
              <a:gd name="T75" fmla="*/ 23 h 110"/>
              <a:gd name="T76" fmla="*/ 50 w 101"/>
              <a:gd name="T77" fmla="*/ 18 h 110"/>
              <a:gd name="T78" fmla="*/ 48 w 101"/>
              <a:gd name="T79" fmla="*/ 3 h 110"/>
              <a:gd name="T80" fmla="*/ 25 w 101"/>
              <a:gd name="T81" fmla="*/ 80 h 110"/>
              <a:gd name="T82" fmla="*/ 27 w 101"/>
              <a:gd name="T83" fmla="*/ 74 h 110"/>
              <a:gd name="T84" fmla="*/ 25 w 101"/>
              <a:gd name="T85" fmla="*/ 80 h 110"/>
              <a:gd name="T86" fmla="*/ 25 w 101"/>
              <a:gd name="T87" fmla="*/ 22 h 110"/>
              <a:gd name="T88" fmla="*/ 27 w 101"/>
              <a:gd name="T89" fmla="*/ 28 h 110"/>
              <a:gd name="T90" fmla="*/ 25 w 101"/>
              <a:gd name="T91" fmla="*/ 39 h 110"/>
              <a:gd name="T92" fmla="*/ 25 w 101"/>
              <a:gd name="T93" fmla="*/ 63 h 110"/>
              <a:gd name="T94" fmla="*/ 25 w 101"/>
              <a:gd name="T95" fmla="*/ 22 h 110"/>
              <a:gd name="T96" fmla="*/ 23 w 101"/>
              <a:gd name="T97" fmla="*/ 28 h 110"/>
              <a:gd name="T98" fmla="*/ 15 w 101"/>
              <a:gd name="T99" fmla="*/ 19 h 110"/>
              <a:gd name="T100" fmla="*/ 18 w 101"/>
              <a:gd name="T101" fmla="*/ 15 h 110"/>
              <a:gd name="T102" fmla="*/ 25 w 101"/>
              <a:gd name="T103" fmla="*/ 73 h 110"/>
              <a:gd name="T104" fmla="*/ 18 w 101"/>
              <a:gd name="T105" fmla="*/ 86 h 110"/>
              <a:gd name="T106" fmla="*/ 15 w 101"/>
              <a:gd name="T107" fmla="*/ 83 h 110"/>
              <a:gd name="T108" fmla="*/ 23 w 101"/>
              <a:gd name="T109" fmla="*/ 74 h 110"/>
              <a:gd name="T110" fmla="*/ 18 w 101"/>
              <a:gd name="T111" fmla="*/ 51 h 110"/>
              <a:gd name="T112" fmla="*/ 15 w 101"/>
              <a:gd name="T113" fmla="*/ 48 h 110"/>
              <a:gd name="T114" fmla="*/ 0 w 101"/>
              <a:gd name="T115" fmla="*/ 51 h 110"/>
              <a:gd name="T116" fmla="*/ 15 w 101"/>
              <a:gd name="T117" fmla="*/ 53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10">
                <a:moveTo>
                  <a:pt x="75" y="63"/>
                </a:moveTo>
                <a:cubicBezTo>
                  <a:pt x="77" y="59"/>
                  <a:pt x="78" y="55"/>
                  <a:pt x="78" y="51"/>
                </a:cubicBezTo>
                <a:cubicBezTo>
                  <a:pt x="78" y="47"/>
                  <a:pt x="77" y="43"/>
                  <a:pt x="75" y="39"/>
                </a:cubicBezTo>
                <a:cubicBezTo>
                  <a:pt x="75" y="63"/>
                  <a:pt x="75" y="63"/>
                  <a:pt x="75" y="63"/>
                </a:cubicBezTo>
                <a:close/>
                <a:moveTo>
                  <a:pt x="75" y="80"/>
                </a:moveTo>
                <a:cubicBezTo>
                  <a:pt x="75" y="73"/>
                  <a:pt x="75" y="73"/>
                  <a:pt x="75" y="73"/>
                </a:cubicBezTo>
                <a:cubicBezTo>
                  <a:pt x="76" y="73"/>
                  <a:pt x="77" y="73"/>
                  <a:pt x="77" y="74"/>
                </a:cubicBezTo>
                <a:cubicBezTo>
                  <a:pt x="77" y="74"/>
                  <a:pt x="77" y="74"/>
                  <a:pt x="77" y="74"/>
                </a:cubicBezTo>
                <a:cubicBezTo>
                  <a:pt x="86" y="83"/>
                  <a:pt x="86" y="83"/>
                  <a:pt x="86" y="83"/>
                </a:cubicBezTo>
                <a:cubicBezTo>
                  <a:pt x="87" y="84"/>
                  <a:pt x="87" y="85"/>
                  <a:pt x="86" y="86"/>
                </a:cubicBezTo>
                <a:cubicBezTo>
                  <a:pt x="85" y="87"/>
                  <a:pt x="83" y="87"/>
                  <a:pt x="82" y="86"/>
                </a:cubicBezTo>
                <a:cubicBezTo>
                  <a:pt x="75" y="80"/>
                  <a:pt x="75" y="80"/>
                  <a:pt x="75" y="80"/>
                </a:cubicBezTo>
                <a:close/>
                <a:moveTo>
                  <a:pt x="75" y="28"/>
                </a:moveTo>
                <a:cubicBezTo>
                  <a:pt x="75" y="22"/>
                  <a:pt x="75" y="22"/>
                  <a:pt x="75" y="22"/>
                </a:cubicBezTo>
                <a:cubicBezTo>
                  <a:pt x="82" y="15"/>
                  <a:pt x="82" y="15"/>
                  <a:pt x="82" y="15"/>
                </a:cubicBezTo>
                <a:cubicBezTo>
                  <a:pt x="83" y="14"/>
                  <a:pt x="85" y="14"/>
                  <a:pt x="86" y="15"/>
                </a:cubicBezTo>
                <a:cubicBezTo>
                  <a:pt x="87" y="16"/>
                  <a:pt x="87" y="18"/>
                  <a:pt x="86" y="19"/>
                </a:cubicBezTo>
                <a:cubicBezTo>
                  <a:pt x="77" y="28"/>
                  <a:pt x="77" y="28"/>
                  <a:pt x="77" y="28"/>
                </a:cubicBezTo>
                <a:cubicBezTo>
                  <a:pt x="77" y="28"/>
                  <a:pt x="77" y="28"/>
                  <a:pt x="77" y="28"/>
                </a:cubicBezTo>
                <a:cubicBezTo>
                  <a:pt x="77" y="28"/>
                  <a:pt x="76" y="28"/>
                  <a:pt x="75" y="28"/>
                </a:cubicBezTo>
                <a:close/>
                <a:moveTo>
                  <a:pt x="98" y="48"/>
                </a:moveTo>
                <a:cubicBezTo>
                  <a:pt x="98" y="48"/>
                  <a:pt x="98" y="48"/>
                  <a:pt x="98" y="48"/>
                </a:cubicBezTo>
                <a:cubicBezTo>
                  <a:pt x="86" y="48"/>
                  <a:pt x="86" y="48"/>
                  <a:pt x="86" y="48"/>
                </a:cubicBezTo>
                <a:cubicBezTo>
                  <a:pt x="84" y="48"/>
                  <a:pt x="83" y="49"/>
                  <a:pt x="83" y="51"/>
                </a:cubicBezTo>
                <a:cubicBezTo>
                  <a:pt x="83" y="52"/>
                  <a:pt x="84" y="53"/>
                  <a:pt x="86" y="53"/>
                </a:cubicBezTo>
                <a:cubicBezTo>
                  <a:pt x="98" y="53"/>
                  <a:pt x="98" y="53"/>
                  <a:pt x="98" y="53"/>
                </a:cubicBezTo>
                <a:cubicBezTo>
                  <a:pt x="100" y="53"/>
                  <a:pt x="101" y="52"/>
                  <a:pt x="101" y="51"/>
                </a:cubicBezTo>
                <a:cubicBezTo>
                  <a:pt x="101" y="49"/>
                  <a:pt x="100" y="48"/>
                  <a:pt x="98" y="48"/>
                </a:cubicBezTo>
                <a:close/>
                <a:moveTo>
                  <a:pt x="50" y="110"/>
                </a:moveTo>
                <a:cubicBezTo>
                  <a:pt x="52" y="110"/>
                  <a:pt x="52" y="110"/>
                  <a:pt x="52" y="110"/>
                </a:cubicBezTo>
                <a:cubicBezTo>
                  <a:pt x="60" y="110"/>
                  <a:pt x="66" y="104"/>
                  <a:pt x="66" y="96"/>
                </a:cubicBezTo>
                <a:cubicBezTo>
                  <a:pt x="66" y="74"/>
                  <a:pt x="66" y="74"/>
                  <a:pt x="66" y="74"/>
                </a:cubicBezTo>
                <a:cubicBezTo>
                  <a:pt x="70" y="71"/>
                  <a:pt x="73" y="67"/>
                  <a:pt x="75" y="63"/>
                </a:cubicBezTo>
                <a:cubicBezTo>
                  <a:pt x="75" y="39"/>
                  <a:pt x="75" y="39"/>
                  <a:pt x="75" y="39"/>
                </a:cubicBezTo>
                <a:cubicBezTo>
                  <a:pt x="71" y="29"/>
                  <a:pt x="61" y="23"/>
                  <a:pt x="50" y="23"/>
                </a:cubicBezTo>
                <a:cubicBezTo>
                  <a:pt x="50" y="29"/>
                  <a:pt x="50" y="29"/>
                  <a:pt x="50" y="29"/>
                </a:cubicBezTo>
                <a:cubicBezTo>
                  <a:pt x="56" y="29"/>
                  <a:pt x="62" y="31"/>
                  <a:pt x="66" y="35"/>
                </a:cubicBezTo>
                <a:cubicBezTo>
                  <a:pt x="70" y="39"/>
                  <a:pt x="72" y="45"/>
                  <a:pt x="72" y="51"/>
                </a:cubicBezTo>
                <a:cubicBezTo>
                  <a:pt x="72" y="59"/>
                  <a:pt x="68" y="66"/>
                  <a:pt x="62" y="70"/>
                </a:cubicBezTo>
                <a:cubicBezTo>
                  <a:pt x="62" y="70"/>
                  <a:pt x="62" y="70"/>
                  <a:pt x="62" y="70"/>
                </a:cubicBezTo>
                <a:cubicBezTo>
                  <a:pt x="61" y="70"/>
                  <a:pt x="60" y="71"/>
                  <a:pt x="60" y="72"/>
                </a:cubicBezTo>
                <a:cubicBezTo>
                  <a:pt x="60" y="85"/>
                  <a:pt x="60" y="85"/>
                  <a:pt x="60" y="85"/>
                </a:cubicBezTo>
                <a:cubicBezTo>
                  <a:pt x="50" y="85"/>
                  <a:pt x="50" y="85"/>
                  <a:pt x="50" y="85"/>
                </a:cubicBezTo>
                <a:cubicBezTo>
                  <a:pt x="50" y="110"/>
                  <a:pt x="50" y="110"/>
                  <a:pt x="50" y="110"/>
                </a:cubicBezTo>
                <a:close/>
                <a:moveTo>
                  <a:pt x="75" y="22"/>
                </a:moveTo>
                <a:cubicBezTo>
                  <a:pt x="75" y="28"/>
                  <a:pt x="75" y="28"/>
                  <a:pt x="75" y="28"/>
                </a:cubicBezTo>
                <a:cubicBezTo>
                  <a:pt x="75" y="28"/>
                  <a:pt x="74" y="28"/>
                  <a:pt x="74" y="28"/>
                </a:cubicBezTo>
                <a:cubicBezTo>
                  <a:pt x="72" y="27"/>
                  <a:pt x="72" y="25"/>
                  <a:pt x="74" y="24"/>
                </a:cubicBezTo>
                <a:cubicBezTo>
                  <a:pt x="75" y="22"/>
                  <a:pt x="75" y="22"/>
                  <a:pt x="75" y="22"/>
                </a:cubicBezTo>
                <a:close/>
                <a:moveTo>
                  <a:pt x="75" y="73"/>
                </a:moveTo>
                <a:cubicBezTo>
                  <a:pt x="75" y="80"/>
                  <a:pt x="75" y="80"/>
                  <a:pt x="75" y="80"/>
                </a:cubicBezTo>
                <a:cubicBezTo>
                  <a:pt x="74" y="78"/>
                  <a:pt x="74" y="78"/>
                  <a:pt x="74" y="78"/>
                </a:cubicBezTo>
                <a:cubicBezTo>
                  <a:pt x="72" y="77"/>
                  <a:pt x="72" y="75"/>
                  <a:pt x="74" y="74"/>
                </a:cubicBezTo>
                <a:cubicBezTo>
                  <a:pt x="74" y="73"/>
                  <a:pt x="75" y="73"/>
                  <a:pt x="75" y="73"/>
                </a:cubicBezTo>
                <a:close/>
                <a:moveTo>
                  <a:pt x="50" y="18"/>
                </a:moveTo>
                <a:cubicBezTo>
                  <a:pt x="50" y="0"/>
                  <a:pt x="50" y="0"/>
                  <a:pt x="50" y="0"/>
                </a:cubicBezTo>
                <a:cubicBezTo>
                  <a:pt x="50" y="0"/>
                  <a:pt x="50" y="0"/>
                  <a:pt x="50" y="0"/>
                </a:cubicBezTo>
                <a:cubicBezTo>
                  <a:pt x="52" y="0"/>
                  <a:pt x="53" y="2"/>
                  <a:pt x="53" y="3"/>
                </a:cubicBezTo>
                <a:cubicBezTo>
                  <a:pt x="53" y="15"/>
                  <a:pt x="53" y="15"/>
                  <a:pt x="53" y="15"/>
                </a:cubicBezTo>
                <a:cubicBezTo>
                  <a:pt x="53" y="17"/>
                  <a:pt x="52" y="18"/>
                  <a:pt x="50" y="18"/>
                </a:cubicBezTo>
                <a:cubicBezTo>
                  <a:pt x="50" y="18"/>
                  <a:pt x="50" y="18"/>
                  <a:pt x="50" y="18"/>
                </a:cubicBezTo>
                <a:close/>
                <a:moveTo>
                  <a:pt x="50" y="23"/>
                </a:moveTo>
                <a:cubicBezTo>
                  <a:pt x="39" y="23"/>
                  <a:pt x="30" y="29"/>
                  <a:pt x="25" y="39"/>
                </a:cubicBezTo>
                <a:cubicBezTo>
                  <a:pt x="25" y="63"/>
                  <a:pt x="25" y="63"/>
                  <a:pt x="25" y="63"/>
                </a:cubicBezTo>
                <a:cubicBezTo>
                  <a:pt x="27" y="68"/>
                  <a:pt x="31" y="71"/>
                  <a:pt x="35" y="74"/>
                </a:cubicBezTo>
                <a:cubicBezTo>
                  <a:pt x="35" y="96"/>
                  <a:pt x="35" y="96"/>
                  <a:pt x="35" y="96"/>
                </a:cubicBezTo>
                <a:cubicBezTo>
                  <a:pt x="35" y="104"/>
                  <a:pt x="41" y="110"/>
                  <a:pt x="49" y="110"/>
                </a:cubicBezTo>
                <a:cubicBezTo>
                  <a:pt x="50" y="110"/>
                  <a:pt x="50" y="110"/>
                  <a:pt x="50" y="110"/>
                </a:cubicBezTo>
                <a:cubicBezTo>
                  <a:pt x="50" y="85"/>
                  <a:pt x="50" y="85"/>
                  <a:pt x="50" y="85"/>
                </a:cubicBezTo>
                <a:cubicBezTo>
                  <a:pt x="41" y="85"/>
                  <a:pt x="41" y="85"/>
                  <a:pt x="41" y="85"/>
                </a:cubicBezTo>
                <a:cubicBezTo>
                  <a:pt x="41" y="72"/>
                  <a:pt x="41" y="72"/>
                  <a:pt x="41" y="72"/>
                </a:cubicBezTo>
                <a:cubicBezTo>
                  <a:pt x="41" y="71"/>
                  <a:pt x="40" y="71"/>
                  <a:pt x="39" y="70"/>
                </a:cubicBezTo>
                <a:cubicBezTo>
                  <a:pt x="33" y="66"/>
                  <a:pt x="28" y="59"/>
                  <a:pt x="28" y="51"/>
                </a:cubicBezTo>
                <a:cubicBezTo>
                  <a:pt x="28" y="45"/>
                  <a:pt x="30" y="39"/>
                  <a:pt x="34" y="35"/>
                </a:cubicBezTo>
                <a:cubicBezTo>
                  <a:pt x="39" y="31"/>
                  <a:pt x="44" y="29"/>
                  <a:pt x="50" y="29"/>
                </a:cubicBezTo>
                <a:cubicBezTo>
                  <a:pt x="50" y="23"/>
                  <a:pt x="50" y="23"/>
                  <a:pt x="50" y="23"/>
                </a:cubicBezTo>
                <a:close/>
                <a:moveTo>
                  <a:pt x="50" y="0"/>
                </a:moveTo>
                <a:cubicBezTo>
                  <a:pt x="50" y="18"/>
                  <a:pt x="50" y="18"/>
                  <a:pt x="50" y="18"/>
                </a:cubicBezTo>
                <a:cubicBezTo>
                  <a:pt x="49" y="18"/>
                  <a:pt x="48" y="17"/>
                  <a:pt x="48" y="15"/>
                </a:cubicBezTo>
                <a:cubicBezTo>
                  <a:pt x="48" y="3"/>
                  <a:pt x="48" y="3"/>
                  <a:pt x="48" y="3"/>
                </a:cubicBezTo>
                <a:cubicBezTo>
                  <a:pt x="48" y="2"/>
                  <a:pt x="49" y="1"/>
                  <a:pt x="50" y="0"/>
                </a:cubicBezTo>
                <a:close/>
                <a:moveTo>
                  <a:pt x="25" y="80"/>
                </a:moveTo>
                <a:cubicBezTo>
                  <a:pt x="25" y="73"/>
                  <a:pt x="25" y="73"/>
                  <a:pt x="25" y="73"/>
                </a:cubicBezTo>
                <a:cubicBezTo>
                  <a:pt x="26" y="73"/>
                  <a:pt x="27" y="73"/>
                  <a:pt x="27" y="74"/>
                </a:cubicBezTo>
                <a:cubicBezTo>
                  <a:pt x="28" y="75"/>
                  <a:pt x="28" y="77"/>
                  <a:pt x="27" y="78"/>
                </a:cubicBezTo>
                <a:cubicBezTo>
                  <a:pt x="25" y="80"/>
                  <a:pt x="25" y="80"/>
                  <a:pt x="25" y="80"/>
                </a:cubicBezTo>
                <a:close/>
                <a:moveTo>
                  <a:pt x="25" y="28"/>
                </a:moveTo>
                <a:cubicBezTo>
                  <a:pt x="25" y="22"/>
                  <a:pt x="25" y="22"/>
                  <a:pt x="25" y="22"/>
                </a:cubicBezTo>
                <a:cubicBezTo>
                  <a:pt x="27" y="24"/>
                  <a:pt x="27" y="24"/>
                  <a:pt x="27" y="24"/>
                </a:cubicBezTo>
                <a:cubicBezTo>
                  <a:pt x="28" y="25"/>
                  <a:pt x="28" y="27"/>
                  <a:pt x="27" y="28"/>
                </a:cubicBezTo>
                <a:cubicBezTo>
                  <a:pt x="27" y="28"/>
                  <a:pt x="26" y="28"/>
                  <a:pt x="25" y="28"/>
                </a:cubicBezTo>
                <a:close/>
                <a:moveTo>
                  <a:pt x="25" y="39"/>
                </a:moveTo>
                <a:cubicBezTo>
                  <a:pt x="23" y="42"/>
                  <a:pt x="22" y="46"/>
                  <a:pt x="22" y="51"/>
                </a:cubicBezTo>
                <a:cubicBezTo>
                  <a:pt x="22" y="55"/>
                  <a:pt x="23" y="59"/>
                  <a:pt x="25" y="63"/>
                </a:cubicBezTo>
                <a:cubicBezTo>
                  <a:pt x="25" y="39"/>
                  <a:pt x="25" y="39"/>
                  <a:pt x="25" y="39"/>
                </a:cubicBezTo>
                <a:close/>
                <a:moveTo>
                  <a:pt x="25" y="22"/>
                </a:moveTo>
                <a:cubicBezTo>
                  <a:pt x="25" y="28"/>
                  <a:pt x="25" y="28"/>
                  <a:pt x="25" y="28"/>
                </a:cubicBezTo>
                <a:cubicBezTo>
                  <a:pt x="25" y="28"/>
                  <a:pt x="24" y="28"/>
                  <a:pt x="23" y="28"/>
                </a:cubicBezTo>
                <a:cubicBezTo>
                  <a:pt x="23" y="28"/>
                  <a:pt x="23" y="28"/>
                  <a:pt x="23" y="28"/>
                </a:cubicBezTo>
                <a:cubicBezTo>
                  <a:pt x="15" y="19"/>
                  <a:pt x="15" y="19"/>
                  <a:pt x="15" y="19"/>
                </a:cubicBezTo>
                <a:cubicBezTo>
                  <a:pt x="14" y="18"/>
                  <a:pt x="14" y="16"/>
                  <a:pt x="15" y="15"/>
                </a:cubicBezTo>
                <a:cubicBezTo>
                  <a:pt x="16" y="14"/>
                  <a:pt x="17" y="14"/>
                  <a:pt x="18" y="15"/>
                </a:cubicBezTo>
                <a:cubicBezTo>
                  <a:pt x="25" y="22"/>
                  <a:pt x="25" y="22"/>
                  <a:pt x="25" y="22"/>
                </a:cubicBezTo>
                <a:close/>
                <a:moveTo>
                  <a:pt x="25" y="73"/>
                </a:moveTo>
                <a:cubicBezTo>
                  <a:pt x="25" y="80"/>
                  <a:pt x="25" y="80"/>
                  <a:pt x="25" y="80"/>
                </a:cubicBezTo>
                <a:cubicBezTo>
                  <a:pt x="18" y="86"/>
                  <a:pt x="18" y="86"/>
                  <a:pt x="18" y="86"/>
                </a:cubicBezTo>
                <a:cubicBezTo>
                  <a:pt x="17" y="87"/>
                  <a:pt x="16" y="87"/>
                  <a:pt x="15" y="86"/>
                </a:cubicBezTo>
                <a:cubicBezTo>
                  <a:pt x="14" y="85"/>
                  <a:pt x="14" y="84"/>
                  <a:pt x="15" y="83"/>
                </a:cubicBezTo>
                <a:cubicBezTo>
                  <a:pt x="23" y="74"/>
                  <a:pt x="23" y="74"/>
                  <a:pt x="23" y="74"/>
                </a:cubicBezTo>
                <a:cubicBezTo>
                  <a:pt x="23" y="74"/>
                  <a:pt x="23" y="74"/>
                  <a:pt x="23" y="74"/>
                </a:cubicBezTo>
                <a:cubicBezTo>
                  <a:pt x="24" y="74"/>
                  <a:pt x="25" y="73"/>
                  <a:pt x="25" y="73"/>
                </a:cubicBezTo>
                <a:close/>
                <a:moveTo>
                  <a:pt x="18" y="51"/>
                </a:moveTo>
                <a:cubicBezTo>
                  <a:pt x="18" y="51"/>
                  <a:pt x="18" y="51"/>
                  <a:pt x="18" y="51"/>
                </a:cubicBezTo>
                <a:cubicBezTo>
                  <a:pt x="18" y="49"/>
                  <a:pt x="16" y="48"/>
                  <a:pt x="15" y="48"/>
                </a:cubicBezTo>
                <a:cubicBezTo>
                  <a:pt x="3" y="48"/>
                  <a:pt x="3" y="48"/>
                  <a:pt x="3" y="48"/>
                </a:cubicBezTo>
                <a:cubicBezTo>
                  <a:pt x="1" y="48"/>
                  <a:pt x="0" y="49"/>
                  <a:pt x="0" y="51"/>
                </a:cubicBezTo>
                <a:cubicBezTo>
                  <a:pt x="0" y="52"/>
                  <a:pt x="1" y="53"/>
                  <a:pt x="3" y="53"/>
                </a:cubicBezTo>
                <a:cubicBezTo>
                  <a:pt x="15" y="53"/>
                  <a:pt x="15" y="53"/>
                  <a:pt x="15" y="53"/>
                </a:cubicBezTo>
                <a:cubicBezTo>
                  <a:pt x="16" y="53"/>
                  <a:pt x="18" y="52"/>
                  <a:pt x="18" y="51"/>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4" name="Freeform 94"/>
          <p:cNvSpPr>
            <a:spLocks/>
          </p:cNvSpPr>
          <p:nvPr/>
        </p:nvSpPr>
        <p:spPr bwMode="auto">
          <a:xfrm>
            <a:off x="6476745" y="2321327"/>
            <a:ext cx="47613" cy="45232"/>
          </a:xfrm>
          <a:custGeom>
            <a:avLst/>
            <a:gdLst>
              <a:gd name="T0" fmla="*/ 28 w 29"/>
              <a:gd name="T1" fmla="*/ 16 h 28"/>
              <a:gd name="T2" fmla="*/ 12 w 29"/>
              <a:gd name="T3" fmla="*/ 27 h 28"/>
              <a:gd name="T4" fmla="*/ 1 w 29"/>
              <a:gd name="T5" fmla="*/ 12 h 28"/>
              <a:gd name="T6" fmla="*/ 17 w 29"/>
              <a:gd name="T7" fmla="*/ 1 h 28"/>
              <a:gd name="T8" fmla="*/ 28 w 29"/>
              <a:gd name="T9" fmla="*/ 16 h 28"/>
            </a:gdLst>
            <a:ahLst/>
            <a:cxnLst>
              <a:cxn ang="0">
                <a:pos x="T0" y="T1"/>
              </a:cxn>
              <a:cxn ang="0">
                <a:pos x="T2" y="T3"/>
              </a:cxn>
              <a:cxn ang="0">
                <a:pos x="T4" y="T5"/>
              </a:cxn>
              <a:cxn ang="0">
                <a:pos x="T6" y="T7"/>
              </a:cxn>
              <a:cxn ang="0">
                <a:pos x="T8" y="T9"/>
              </a:cxn>
            </a:cxnLst>
            <a:rect l="0" t="0" r="r" b="b"/>
            <a:pathLst>
              <a:path w="29" h="28">
                <a:moveTo>
                  <a:pt x="28" y="16"/>
                </a:moveTo>
                <a:cubicBezTo>
                  <a:pt x="26" y="23"/>
                  <a:pt x="19" y="28"/>
                  <a:pt x="12" y="27"/>
                </a:cubicBezTo>
                <a:cubicBezTo>
                  <a:pt x="5" y="26"/>
                  <a:pt x="0" y="19"/>
                  <a:pt x="1" y="12"/>
                </a:cubicBezTo>
                <a:cubicBezTo>
                  <a:pt x="3" y="4"/>
                  <a:pt x="10" y="0"/>
                  <a:pt x="17" y="1"/>
                </a:cubicBezTo>
                <a:cubicBezTo>
                  <a:pt x="24" y="2"/>
                  <a:pt x="29" y="9"/>
                  <a:pt x="28" y="16"/>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5" name="Freeform 95"/>
          <p:cNvSpPr>
            <a:spLocks/>
          </p:cNvSpPr>
          <p:nvPr/>
        </p:nvSpPr>
        <p:spPr bwMode="auto">
          <a:xfrm>
            <a:off x="6466032" y="2184441"/>
            <a:ext cx="44042" cy="147599"/>
          </a:xfrm>
          <a:custGeom>
            <a:avLst/>
            <a:gdLst>
              <a:gd name="T0" fmla="*/ 27 w 27"/>
              <a:gd name="T1" fmla="*/ 90 h 91"/>
              <a:gd name="T2" fmla="*/ 12 w 27"/>
              <a:gd name="T3" fmla="*/ 14 h 91"/>
              <a:gd name="T4" fmla="*/ 1 w 27"/>
              <a:gd name="T5" fmla="*/ 0 h 91"/>
              <a:gd name="T6" fmla="*/ 17 w 27"/>
              <a:gd name="T7" fmla="*/ 91 h 91"/>
              <a:gd name="T8" fmla="*/ 27 w 27"/>
              <a:gd name="T9" fmla="*/ 90 h 91"/>
            </a:gdLst>
            <a:ahLst/>
            <a:cxnLst>
              <a:cxn ang="0">
                <a:pos x="T0" y="T1"/>
              </a:cxn>
              <a:cxn ang="0">
                <a:pos x="T2" y="T3"/>
              </a:cxn>
              <a:cxn ang="0">
                <a:pos x="T4" y="T5"/>
              </a:cxn>
              <a:cxn ang="0">
                <a:pos x="T6" y="T7"/>
              </a:cxn>
              <a:cxn ang="0">
                <a:pos x="T8" y="T9"/>
              </a:cxn>
            </a:cxnLst>
            <a:rect l="0" t="0" r="r" b="b"/>
            <a:pathLst>
              <a:path w="27" h="91">
                <a:moveTo>
                  <a:pt x="27" y="90"/>
                </a:moveTo>
                <a:cubicBezTo>
                  <a:pt x="27" y="90"/>
                  <a:pt x="12" y="14"/>
                  <a:pt x="12" y="14"/>
                </a:cubicBezTo>
                <a:cubicBezTo>
                  <a:pt x="12" y="14"/>
                  <a:pt x="3" y="0"/>
                  <a:pt x="1" y="0"/>
                </a:cubicBezTo>
                <a:cubicBezTo>
                  <a:pt x="0" y="0"/>
                  <a:pt x="17" y="91"/>
                  <a:pt x="17" y="91"/>
                </a:cubicBezTo>
                <a:lnTo>
                  <a:pt x="27" y="9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6" name="Freeform 96"/>
          <p:cNvSpPr>
            <a:spLocks/>
          </p:cNvSpPr>
          <p:nvPr/>
        </p:nvSpPr>
        <p:spPr bwMode="auto">
          <a:xfrm>
            <a:off x="6496981" y="2208247"/>
            <a:ext cx="95225" cy="127364"/>
          </a:xfrm>
          <a:custGeom>
            <a:avLst/>
            <a:gdLst>
              <a:gd name="T0" fmla="*/ 1 w 80"/>
              <a:gd name="T1" fmla="*/ 99 h 107"/>
              <a:gd name="T2" fmla="*/ 60 w 80"/>
              <a:gd name="T3" fmla="*/ 13 h 107"/>
              <a:gd name="T4" fmla="*/ 80 w 80"/>
              <a:gd name="T5" fmla="*/ 0 h 107"/>
              <a:gd name="T6" fmla="*/ 71 w 80"/>
              <a:gd name="T7" fmla="*/ 21 h 107"/>
              <a:gd name="T8" fmla="*/ 12 w 80"/>
              <a:gd name="T9" fmla="*/ 107 h 107"/>
              <a:gd name="T10" fmla="*/ 0 w 80"/>
              <a:gd name="T11" fmla="*/ 100 h 107"/>
              <a:gd name="T12" fmla="*/ 1 w 80"/>
              <a:gd name="T13" fmla="*/ 99 h 107"/>
            </a:gdLst>
            <a:ahLst/>
            <a:cxnLst>
              <a:cxn ang="0">
                <a:pos x="T0" y="T1"/>
              </a:cxn>
              <a:cxn ang="0">
                <a:pos x="T2" y="T3"/>
              </a:cxn>
              <a:cxn ang="0">
                <a:pos x="T4" y="T5"/>
              </a:cxn>
              <a:cxn ang="0">
                <a:pos x="T6" y="T7"/>
              </a:cxn>
              <a:cxn ang="0">
                <a:pos x="T8" y="T9"/>
              </a:cxn>
              <a:cxn ang="0">
                <a:pos x="T10" y="T11"/>
              </a:cxn>
              <a:cxn ang="0">
                <a:pos x="T12" y="T13"/>
              </a:cxn>
            </a:cxnLst>
            <a:rect l="0" t="0" r="r" b="b"/>
            <a:pathLst>
              <a:path w="80" h="107">
                <a:moveTo>
                  <a:pt x="1" y="99"/>
                </a:moveTo>
                <a:lnTo>
                  <a:pt x="60" y="13"/>
                </a:lnTo>
                <a:lnTo>
                  <a:pt x="80" y="0"/>
                </a:lnTo>
                <a:lnTo>
                  <a:pt x="71" y="21"/>
                </a:lnTo>
                <a:lnTo>
                  <a:pt x="12" y="107"/>
                </a:lnTo>
                <a:lnTo>
                  <a:pt x="0" y="100"/>
                </a:lnTo>
                <a:lnTo>
                  <a:pt x="1" y="99"/>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7" name="Freeform 97"/>
          <p:cNvSpPr>
            <a:spLocks/>
          </p:cNvSpPr>
          <p:nvPr/>
        </p:nvSpPr>
        <p:spPr bwMode="auto">
          <a:xfrm>
            <a:off x="6488649" y="2355846"/>
            <a:ext cx="11903" cy="23806"/>
          </a:xfrm>
          <a:custGeom>
            <a:avLst/>
            <a:gdLst>
              <a:gd name="T0" fmla="*/ 2 w 7"/>
              <a:gd name="T1" fmla="*/ 3 h 15"/>
              <a:gd name="T2" fmla="*/ 5 w 7"/>
              <a:gd name="T3" fmla="*/ 1 h 15"/>
              <a:gd name="T4" fmla="*/ 7 w 7"/>
              <a:gd name="T5" fmla="*/ 3 h 15"/>
              <a:gd name="T6" fmla="*/ 5 w 7"/>
              <a:gd name="T7" fmla="*/ 13 h 15"/>
              <a:gd name="T8" fmla="*/ 3 w 7"/>
              <a:gd name="T9" fmla="*/ 15 h 15"/>
              <a:gd name="T10" fmla="*/ 1 w 7"/>
              <a:gd name="T11" fmla="*/ 12 h 15"/>
              <a:gd name="T12" fmla="*/ 2 w 7"/>
              <a:gd name="T13" fmla="*/ 3 h 15"/>
            </a:gdLst>
            <a:ahLst/>
            <a:cxnLst>
              <a:cxn ang="0">
                <a:pos x="T0" y="T1"/>
              </a:cxn>
              <a:cxn ang="0">
                <a:pos x="T2" y="T3"/>
              </a:cxn>
              <a:cxn ang="0">
                <a:pos x="T4" y="T5"/>
              </a:cxn>
              <a:cxn ang="0">
                <a:pos x="T6" y="T7"/>
              </a:cxn>
              <a:cxn ang="0">
                <a:pos x="T8" y="T9"/>
              </a:cxn>
              <a:cxn ang="0">
                <a:pos x="T10" y="T11"/>
              </a:cxn>
              <a:cxn ang="0">
                <a:pos x="T12" y="T13"/>
              </a:cxn>
            </a:cxnLst>
            <a:rect l="0" t="0" r="r" b="b"/>
            <a:pathLst>
              <a:path w="7" h="15">
                <a:moveTo>
                  <a:pt x="2" y="3"/>
                </a:moveTo>
                <a:cubicBezTo>
                  <a:pt x="3" y="1"/>
                  <a:pt x="4" y="0"/>
                  <a:pt x="5" y="1"/>
                </a:cubicBezTo>
                <a:cubicBezTo>
                  <a:pt x="6" y="1"/>
                  <a:pt x="7" y="2"/>
                  <a:pt x="7" y="3"/>
                </a:cubicBezTo>
                <a:cubicBezTo>
                  <a:pt x="5" y="13"/>
                  <a:pt x="5" y="13"/>
                  <a:pt x="5" y="13"/>
                </a:cubicBezTo>
                <a:cubicBezTo>
                  <a:pt x="5" y="14"/>
                  <a:pt x="4" y="15"/>
                  <a:pt x="3" y="15"/>
                </a:cubicBezTo>
                <a:cubicBezTo>
                  <a:pt x="1" y="15"/>
                  <a:pt x="0" y="13"/>
                  <a:pt x="1" y="12"/>
                </a:cubicBezTo>
                <a:lnTo>
                  <a:pt x="2" y="3"/>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8" name="Freeform 98"/>
          <p:cNvSpPr>
            <a:spLocks noEditPoints="1"/>
          </p:cNvSpPr>
          <p:nvPr/>
        </p:nvSpPr>
        <p:spPr bwMode="auto">
          <a:xfrm>
            <a:off x="6450559" y="1150057"/>
            <a:ext cx="165454" cy="177357"/>
          </a:xfrm>
          <a:custGeom>
            <a:avLst/>
            <a:gdLst>
              <a:gd name="T0" fmla="*/ 78 w 101"/>
              <a:gd name="T1" fmla="*/ 50 h 109"/>
              <a:gd name="T2" fmla="*/ 76 w 101"/>
              <a:gd name="T3" fmla="*/ 62 h 109"/>
              <a:gd name="T4" fmla="*/ 76 w 101"/>
              <a:gd name="T5" fmla="*/ 73 h 109"/>
              <a:gd name="T6" fmla="*/ 78 w 101"/>
              <a:gd name="T7" fmla="*/ 73 h 109"/>
              <a:gd name="T8" fmla="*/ 86 w 101"/>
              <a:gd name="T9" fmla="*/ 86 h 109"/>
              <a:gd name="T10" fmla="*/ 76 w 101"/>
              <a:gd name="T11" fmla="*/ 79 h 109"/>
              <a:gd name="T12" fmla="*/ 76 w 101"/>
              <a:gd name="T13" fmla="*/ 22 h 109"/>
              <a:gd name="T14" fmla="*/ 86 w 101"/>
              <a:gd name="T15" fmla="*/ 15 h 109"/>
              <a:gd name="T16" fmla="*/ 78 w 101"/>
              <a:gd name="T17" fmla="*/ 27 h 109"/>
              <a:gd name="T18" fmla="*/ 76 w 101"/>
              <a:gd name="T19" fmla="*/ 28 h 109"/>
              <a:gd name="T20" fmla="*/ 99 w 101"/>
              <a:gd name="T21" fmla="*/ 48 h 109"/>
              <a:gd name="T22" fmla="*/ 84 w 101"/>
              <a:gd name="T23" fmla="*/ 50 h 109"/>
              <a:gd name="T24" fmla="*/ 99 w 101"/>
              <a:gd name="T25" fmla="*/ 53 h 109"/>
              <a:gd name="T26" fmla="*/ 99 w 101"/>
              <a:gd name="T27" fmla="*/ 48 h 109"/>
              <a:gd name="T28" fmla="*/ 53 w 101"/>
              <a:gd name="T29" fmla="*/ 109 h 109"/>
              <a:gd name="T30" fmla="*/ 66 w 101"/>
              <a:gd name="T31" fmla="*/ 73 h 109"/>
              <a:gd name="T32" fmla="*/ 76 w 101"/>
              <a:gd name="T33" fmla="*/ 38 h 109"/>
              <a:gd name="T34" fmla="*/ 51 w 101"/>
              <a:gd name="T35" fmla="*/ 28 h 109"/>
              <a:gd name="T36" fmla="*/ 73 w 101"/>
              <a:gd name="T37" fmla="*/ 50 h 109"/>
              <a:gd name="T38" fmla="*/ 62 w 101"/>
              <a:gd name="T39" fmla="*/ 69 h 109"/>
              <a:gd name="T40" fmla="*/ 61 w 101"/>
              <a:gd name="T41" fmla="*/ 84 h 109"/>
              <a:gd name="T42" fmla="*/ 51 w 101"/>
              <a:gd name="T43" fmla="*/ 109 h 109"/>
              <a:gd name="T44" fmla="*/ 76 w 101"/>
              <a:gd name="T45" fmla="*/ 28 h 109"/>
              <a:gd name="T46" fmla="*/ 74 w 101"/>
              <a:gd name="T47" fmla="*/ 23 h 109"/>
              <a:gd name="T48" fmla="*/ 76 w 101"/>
              <a:gd name="T49" fmla="*/ 73 h 109"/>
              <a:gd name="T50" fmla="*/ 74 w 101"/>
              <a:gd name="T51" fmla="*/ 77 h 109"/>
              <a:gd name="T52" fmla="*/ 76 w 101"/>
              <a:gd name="T53" fmla="*/ 73 h 109"/>
              <a:gd name="T54" fmla="*/ 51 w 101"/>
              <a:gd name="T55" fmla="*/ 0 h 109"/>
              <a:gd name="T56" fmla="*/ 53 w 101"/>
              <a:gd name="T57" fmla="*/ 2 h 109"/>
              <a:gd name="T58" fmla="*/ 51 w 101"/>
              <a:gd name="T59" fmla="*/ 17 h 109"/>
              <a:gd name="T60" fmla="*/ 51 w 101"/>
              <a:gd name="T61" fmla="*/ 22 h 109"/>
              <a:gd name="T62" fmla="*/ 26 w 101"/>
              <a:gd name="T63" fmla="*/ 62 h 109"/>
              <a:gd name="T64" fmla="*/ 35 w 101"/>
              <a:gd name="T65" fmla="*/ 95 h 109"/>
              <a:gd name="T66" fmla="*/ 51 w 101"/>
              <a:gd name="T67" fmla="*/ 109 h 109"/>
              <a:gd name="T68" fmla="*/ 41 w 101"/>
              <a:gd name="T69" fmla="*/ 84 h 109"/>
              <a:gd name="T70" fmla="*/ 40 w 101"/>
              <a:gd name="T71" fmla="*/ 69 h 109"/>
              <a:gd name="T72" fmla="*/ 35 w 101"/>
              <a:gd name="T73" fmla="*/ 35 h 109"/>
              <a:gd name="T74" fmla="*/ 51 w 101"/>
              <a:gd name="T75" fmla="*/ 22 h 109"/>
              <a:gd name="T76" fmla="*/ 51 w 101"/>
              <a:gd name="T77" fmla="*/ 17 h 109"/>
              <a:gd name="T78" fmla="*/ 48 w 101"/>
              <a:gd name="T79" fmla="*/ 2 h 109"/>
              <a:gd name="T80" fmla="*/ 26 w 101"/>
              <a:gd name="T81" fmla="*/ 79 h 109"/>
              <a:gd name="T82" fmla="*/ 28 w 101"/>
              <a:gd name="T83" fmla="*/ 73 h 109"/>
              <a:gd name="T84" fmla="*/ 26 w 101"/>
              <a:gd name="T85" fmla="*/ 79 h 109"/>
              <a:gd name="T86" fmla="*/ 26 w 101"/>
              <a:gd name="T87" fmla="*/ 21 h 109"/>
              <a:gd name="T88" fmla="*/ 28 w 101"/>
              <a:gd name="T89" fmla="*/ 27 h 109"/>
              <a:gd name="T90" fmla="*/ 26 w 101"/>
              <a:gd name="T91" fmla="*/ 38 h 109"/>
              <a:gd name="T92" fmla="*/ 26 w 101"/>
              <a:gd name="T93" fmla="*/ 62 h 109"/>
              <a:gd name="T94" fmla="*/ 26 w 101"/>
              <a:gd name="T95" fmla="*/ 21 h 109"/>
              <a:gd name="T96" fmla="*/ 24 w 101"/>
              <a:gd name="T97" fmla="*/ 27 h 109"/>
              <a:gd name="T98" fmla="*/ 15 w 101"/>
              <a:gd name="T99" fmla="*/ 18 h 109"/>
              <a:gd name="T100" fmla="*/ 19 w 101"/>
              <a:gd name="T101" fmla="*/ 15 h 109"/>
              <a:gd name="T102" fmla="*/ 26 w 101"/>
              <a:gd name="T103" fmla="*/ 73 h 109"/>
              <a:gd name="T104" fmla="*/ 19 w 101"/>
              <a:gd name="T105" fmla="*/ 86 h 109"/>
              <a:gd name="T106" fmla="*/ 15 w 101"/>
              <a:gd name="T107" fmla="*/ 82 h 109"/>
              <a:gd name="T108" fmla="*/ 24 w 101"/>
              <a:gd name="T109" fmla="*/ 73 h 109"/>
              <a:gd name="T110" fmla="*/ 18 w 101"/>
              <a:gd name="T111" fmla="*/ 50 h 109"/>
              <a:gd name="T112" fmla="*/ 15 w 101"/>
              <a:gd name="T113" fmla="*/ 48 h 109"/>
              <a:gd name="T114" fmla="*/ 0 w 101"/>
              <a:gd name="T115" fmla="*/ 50 h 109"/>
              <a:gd name="T116" fmla="*/ 15 w 101"/>
              <a:gd name="T117" fmla="*/ 5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09">
                <a:moveTo>
                  <a:pt x="76" y="62"/>
                </a:moveTo>
                <a:cubicBezTo>
                  <a:pt x="78" y="58"/>
                  <a:pt x="78" y="54"/>
                  <a:pt x="78" y="50"/>
                </a:cubicBezTo>
                <a:cubicBezTo>
                  <a:pt x="78" y="46"/>
                  <a:pt x="78" y="42"/>
                  <a:pt x="76" y="38"/>
                </a:cubicBezTo>
                <a:cubicBezTo>
                  <a:pt x="76" y="62"/>
                  <a:pt x="76" y="62"/>
                  <a:pt x="76" y="62"/>
                </a:cubicBezTo>
                <a:close/>
                <a:moveTo>
                  <a:pt x="76" y="79"/>
                </a:moveTo>
                <a:cubicBezTo>
                  <a:pt x="76" y="73"/>
                  <a:pt x="76" y="73"/>
                  <a:pt x="76" y="73"/>
                </a:cubicBezTo>
                <a:cubicBezTo>
                  <a:pt x="77" y="73"/>
                  <a:pt x="77" y="73"/>
                  <a:pt x="78" y="73"/>
                </a:cubicBezTo>
                <a:cubicBezTo>
                  <a:pt x="78" y="73"/>
                  <a:pt x="78" y="73"/>
                  <a:pt x="78" y="73"/>
                </a:cubicBezTo>
                <a:cubicBezTo>
                  <a:pt x="86" y="82"/>
                  <a:pt x="86" y="82"/>
                  <a:pt x="86" y="82"/>
                </a:cubicBezTo>
                <a:cubicBezTo>
                  <a:pt x="87" y="83"/>
                  <a:pt x="87" y="85"/>
                  <a:pt x="86" y="86"/>
                </a:cubicBezTo>
                <a:cubicBezTo>
                  <a:pt x="85" y="87"/>
                  <a:pt x="84" y="87"/>
                  <a:pt x="83" y="86"/>
                </a:cubicBezTo>
                <a:cubicBezTo>
                  <a:pt x="76" y="79"/>
                  <a:pt x="76" y="79"/>
                  <a:pt x="76" y="79"/>
                </a:cubicBezTo>
                <a:close/>
                <a:moveTo>
                  <a:pt x="76" y="28"/>
                </a:moveTo>
                <a:cubicBezTo>
                  <a:pt x="76" y="22"/>
                  <a:pt x="76" y="22"/>
                  <a:pt x="76" y="22"/>
                </a:cubicBezTo>
                <a:cubicBezTo>
                  <a:pt x="83" y="15"/>
                  <a:pt x="83" y="15"/>
                  <a:pt x="83" y="15"/>
                </a:cubicBezTo>
                <a:cubicBezTo>
                  <a:pt x="84" y="14"/>
                  <a:pt x="85" y="14"/>
                  <a:pt x="86" y="15"/>
                </a:cubicBezTo>
                <a:cubicBezTo>
                  <a:pt x="87" y="16"/>
                  <a:pt x="87" y="17"/>
                  <a:pt x="86" y="18"/>
                </a:cubicBezTo>
                <a:cubicBezTo>
                  <a:pt x="78" y="27"/>
                  <a:pt x="78" y="27"/>
                  <a:pt x="78" y="27"/>
                </a:cubicBezTo>
                <a:cubicBezTo>
                  <a:pt x="78" y="27"/>
                  <a:pt x="78" y="27"/>
                  <a:pt x="78" y="27"/>
                </a:cubicBezTo>
                <a:cubicBezTo>
                  <a:pt x="77" y="28"/>
                  <a:pt x="77" y="28"/>
                  <a:pt x="76" y="28"/>
                </a:cubicBezTo>
                <a:close/>
                <a:moveTo>
                  <a:pt x="99" y="48"/>
                </a:moveTo>
                <a:cubicBezTo>
                  <a:pt x="99" y="48"/>
                  <a:pt x="99" y="48"/>
                  <a:pt x="99" y="48"/>
                </a:cubicBezTo>
                <a:cubicBezTo>
                  <a:pt x="86" y="48"/>
                  <a:pt x="86" y="48"/>
                  <a:pt x="86" y="48"/>
                </a:cubicBezTo>
                <a:cubicBezTo>
                  <a:pt x="85" y="48"/>
                  <a:pt x="84" y="49"/>
                  <a:pt x="84" y="50"/>
                </a:cubicBezTo>
                <a:cubicBezTo>
                  <a:pt x="84" y="52"/>
                  <a:pt x="85" y="53"/>
                  <a:pt x="86" y="53"/>
                </a:cubicBezTo>
                <a:cubicBezTo>
                  <a:pt x="99" y="53"/>
                  <a:pt x="99" y="53"/>
                  <a:pt x="99" y="53"/>
                </a:cubicBezTo>
                <a:cubicBezTo>
                  <a:pt x="100" y="53"/>
                  <a:pt x="101" y="52"/>
                  <a:pt x="101" y="50"/>
                </a:cubicBezTo>
                <a:cubicBezTo>
                  <a:pt x="101" y="49"/>
                  <a:pt x="100" y="48"/>
                  <a:pt x="99" y="48"/>
                </a:cubicBezTo>
                <a:close/>
                <a:moveTo>
                  <a:pt x="51" y="109"/>
                </a:moveTo>
                <a:cubicBezTo>
                  <a:pt x="53" y="109"/>
                  <a:pt x="53" y="109"/>
                  <a:pt x="53" y="109"/>
                </a:cubicBezTo>
                <a:cubicBezTo>
                  <a:pt x="60" y="109"/>
                  <a:pt x="66" y="103"/>
                  <a:pt x="66" y="95"/>
                </a:cubicBezTo>
                <a:cubicBezTo>
                  <a:pt x="66" y="73"/>
                  <a:pt x="66" y="73"/>
                  <a:pt x="66" y="73"/>
                </a:cubicBezTo>
                <a:cubicBezTo>
                  <a:pt x="70" y="70"/>
                  <a:pt x="74" y="67"/>
                  <a:pt x="76" y="62"/>
                </a:cubicBezTo>
                <a:cubicBezTo>
                  <a:pt x="76" y="38"/>
                  <a:pt x="76" y="38"/>
                  <a:pt x="76" y="38"/>
                </a:cubicBezTo>
                <a:cubicBezTo>
                  <a:pt x="71" y="29"/>
                  <a:pt x="62" y="22"/>
                  <a:pt x="51" y="22"/>
                </a:cubicBezTo>
                <a:cubicBezTo>
                  <a:pt x="51" y="28"/>
                  <a:pt x="51" y="28"/>
                  <a:pt x="51" y="28"/>
                </a:cubicBezTo>
                <a:cubicBezTo>
                  <a:pt x="57" y="28"/>
                  <a:pt x="62" y="31"/>
                  <a:pt x="66" y="35"/>
                </a:cubicBezTo>
                <a:cubicBezTo>
                  <a:pt x="70" y="39"/>
                  <a:pt x="73" y="44"/>
                  <a:pt x="73" y="50"/>
                </a:cubicBezTo>
                <a:cubicBezTo>
                  <a:pt x="73" y="58"/>
                  <a:pt x="68" y="65"/>
                  <a:pt x="62" y="69"/>
                </a:cubicBezTo>
                <a:cubicBezTo>
                  <a:pt x="62" y="69"/>
                  <a:pt x="62" y="69"/>
                  <a:pt x="62" y="69"/>
                </a:cubicBezTo>
                <a:cubicBezTo>
                  <a:pt x="61" y="70"/>
                  <a:pt x="61" y="71"/>
                  <a:pt x="61" y="72"/>
                </a:cubicBezTo>
                <a:cubicBezTo>
                  <a:pt x="61" y="84"/>
                  <a:pt x="61" y="84"/>
                  <a:pt x="61" y="84"/>
                </a:cubicBezTo>
                <a:cubicBezTo>
                  <a:pt x="51" y="84"/>
                  <a:pt x="51" y="84"/>
                  <a:pt x="51" y="84"/>
                </a:cubicBezTo>
                <a:cubicBezTo>
                  <a:pt x="51" y="109"/>
                  <a:pt x="51" y="109"/>
                  <a:pt x="51" y="109"/>
                </a:cubicBezTo>
                <a:close/>
                <a:moveTo>
                  <a:pt x="76" y="22"/>
                </a:moveTo>
                <a:cubicBezTo>
                  <a:pt x="76" y="28"/>
                  <a:pt x="76" y="28"/>
                  <a:pt x="76" y="28"/>
                </a:cubicBezTo>
                <a:cubicBezTo>
                  <a:pt x="75" y="28"/>
                  <a:pt x="75" y="28"/>
                  <a:pt x="74" y="27"/>
                </a:cubicBezTo>
                <a:cubicBezTo>
                  <a:pt x="73" y="26"/>
                  <a:pt x="73" y="24"/>
                  <a:pt x="74" y="23"/>
                </a:cubicBezTo>
                <a:cubicBezTo>
                  <a:pt x="76" y="22"/>
                  <a:pt x="76" y="22"/>
                  <a:pt x="76" y="22"/>
                </a:cubicBezTo>
                <a:close/>
                <a:moveTo>
                  <a:pt x="76" y="73"/>
                </a:moveTo>
                <a:cubicBezTo>
                  <a:pt x="76" y="79"/>
                  <a:pt x="76" y="79"/>
                  <a:pt x="76" y="79"/>
                </a:cubicBezTo>
                <a:cubicBezTo>
                  <a:pt x="74" y="77"/>
                  <a:pt x="74" y="77"/>
                  <a:pt x="74" y="77"/>
                </a:cubicBezTo>
                <a:cubicBezTo>
                  <a:pt x="73" y="76"/>
                  <a:pt x="73" y="74"/>
                  <a:pt x="74" y="73"/>
                </a:cubicBezTo>
                <a:cubicBezTo>
                  <a:pt x="75" y="73"/>
                  <a:pt x="75" y="73"/>
                  <a:pt x="76" y="73"/>
                </a:cubicBezTo>
                <a:close/>
                <a:moveTo>
                  <a:pt x="51" y="17"/>
                </a:moveTo>
                <a:cubicBezTo>
                  <a:pt x="51" y="0"/>
                  <a:pt x="51" y="0"/>
                  <a:pt x="51" y="0"/>
                </a:cubicBezTo>
                <a:cubicBezTo>
                  <a:pt x="51" y="0"/>
                  <a:pt x="51" y="0"/>
                  <a:pt x="51" y="0"/>
                </a:cubicBezTo>
                <a:cubicBezTo>
                  <a:pt x="52" y="0"/>
                  <a:pt x="53" y="1"/>
                  <a:pt x="53" y="2"/>
                </a:cubicBezTo>
                <a:cubicBezTo>
                  <a:pt x="53" y="15"/>
                  <a:pt x="53" y="15"/>
                  <a:pt x="53" y="15"/>
                </a:cubicBezTo>
                <a:cubicBezTo>
                  <a:pt x="53" y="16"/>
                  <a:pt x="52" y="17"/>
                  <a:pt x="51" y="17"/>
                </a:cubicBezTo>
                <a:cubicBezTo>
                  <a:pt x="51" y="17"/>
                  <a:pt x="51" y="17"/>
                  <a:pt x="51" y="17"/>
                </a:cubicBezTo>
                <a:close/>
                <a:moveTo>
                  <a:pt x="51" y="22"/>
                </a:moveTo>
                <a:cubicBezTo>
                  <a:pt x="40" y="22"/>
                  <a:pt x="30" y="29"/>
                  <a:pt x="26" y="38"/>
                </a:cubicBezTo>
                <a:cubicBezTo>
                  <a:pt x="26" y="62"/>
                  <a:pt x="26" y="62"/>
                  <a:pt x="26" y="62"/>
                </a:cubicBezTo>
                <a:cubicBezTo>
                  <a:pt x="28" y="67"/>
                  <a:pt x="31" y="71"/>
                  <a:pt x="35" y="74"/>
                </a:cubicBezTo>
                <a:cubicBezTo>
                  <a:pt x="35" y="95"/>
                  <a:pt x="35" y="95"/>
                  <a:pt x="35" y="95"/>
                </a:cubicBezTo>
                <a:cubicBezTo>
                  <a:pt x="35" y="103"/>
                  <a:pt x="42" y="109"/>
                  <a:pt x="49" y="109"/>
                </a:cubicBezTo>
                <a:cubicBezTo>
                  <a:pt x="51" y="109"/>
                  <a:pt x="51" y="109"/>
                  <a:pt x="51" y="109"/>
                </a:cubicBezTo>
                <a:cubicBezTo>
                  <a:pt x="51" y="84"/>
                  <a:pt x="51" y="84"/>
                  <a:pt x="51" y="84"/>
                </a:cubicBezTo>
                <a:cubicBezTo>
                  <a:pt x="41" y="84"/>
                  <a:pt x="41" y="84"/>
                  <a:pt x="41" y="84"/>
                </a:cubicBezTo>
                <a:cubicBezTo>
                  <a:pt x="41" y="72"/>
                  <a:pt x="41" y="72"/>
                  <a:pt x="41" y="72"/>
                </a:cubicBezTo>
                <a:cubicBezTo>
                  <a:pt x="41" y="71"/>
                  <a:pt x="41" y="70"/>
                  <a:pt x="40" y="69"/>
                </a:cubicBezTo>
                <a:cubicBezTo>
                  <a:pt x="33" y="66"/>
                  <a:pt x="28" y="58"/>
                  <a:pt x="28" y="50"/>
                </a:cubicBezTo>
                <a:cubicBezTo>
                  <a:pt x="28" y="44"/>
                  <a:pt x="31" y="39"/>
                  <a:pt x="35" y="35"/>
                </a:cubicBezTo>
                <a:cubicBezTo>
                  <a:pt x="39" y="31"/>
                  <a:pt x="44" y="28"/>
                  <a:pt x="51" y="28"/>
                </a:cubicBezTo>
                <a:cubicBezTo>
                  <a:pt x="51" y="22"/>
                  <a:pt x="51" y="22"/>
                  <a:pt x="51" y="22"/>
                </a:cubicBezTo>
                <a:close/>
                <a:moveTo>
                  <a:pt x="51" y="0"/>
                </a:moveTo>
                <a:cubicBezTo>
                  <a:pt x="51" y="17"/>
                  <a:pt x="51" y="17"/>
                  <a:pt x="51" y="17"/>
                </a:cubicBezTo>
                <a:cubicBezTo>
                  <a:pt x="49" y="17"/>
                  <a:pt x="48" y="16"/>
                  <a:pt x="48" y="15"/>
                </a:cubicBezTo>
                <a:cubicBezTo>
                  <a:pt x="48" y="2"/>
                  <a:pt x="48" y="2"/>
                  <a:pt x="48" y="2"/>
                </a:cubicBezTo>
                <a:cubicBezTo>
                  <a:pt x="48" y="1"/>
                  <a:pt x="49" y="0"/>
                  <a:pt x="51" y="0"/>
                </a:cubicBezTo>
                <a:close/>
                <a:moveTo>
                  <a:pt x="26" y="79"/>
                </a:moveTo>
                <a:cubicBezTo>
                  <a:pt x="26" y="73"/>
                  <a:pt x="26" y="73"/>
                  <a:pt x="26" y="73"/>
                </a:cubicBezTo>
                <a:cubicBezTo>
                  <a:pt x="26" y="73"/>
                  <a:pt x="27" y="73"/>
                  <a:pt x="28" y="73"/>
                </a:cubicBezTo>
                <a:cubicBezTo>
                  <a:pt x="29" y="74"/>
                  <a:pt x="29" y="76"/>
                  <a:pt x="28" y="77"/>
                </a:cubicBezTo>
                <a:cubicBezTo>
                  <a:pt x="26" y="79"/>
                  <a:pt x="26" y="79"/>
                  <a:pt x="26" y="79"/>
                </a:cubicBezTo>
                <a:close/>
                <a:moveTo>
                  <a:pt x="26" y="28"/>
                </a:moveTo>
                <a:cubicBezTo>
                  <a:pt x="26" y="21"/>
                  <a:pt x="26" y="21"/>
                  <a:pt x="26" y="21"/>
                </a:cubicBezTo>
                <a:cubicBezTo>
                  <a:pt x="28" y="23"/>
                  <a:pt x="28" y="23"/>
                  <a:pt x="28" y="23"/>
                </a:cubicBezTo>
                <a:cubicBezTo>
                  <a:pt x="29" y="24"/>
                  <a:pt x="29" y="26"/>
                  <a:pt x="28" y="27"/>
                </a:cubicBezTo>
                <a:cubicBezTo>
                  <a:pt x="27" y="28"/>
                  <a:pt x="26" y="28"/>
                  <a:pt x="26" y="28"/>
                </a:cubicBezTo>
                <a:close/>
                <a:moveTo>
                  <a:pt x="26" y="38"/>
                </a:moveTo>
                <a:cubicBezTo>
                  <a:pt x="24" y="42"/>
                  <a:pt x="23" y="46"/>
                  <a:pt x="23" y="50"/>
                </a:cubicBezTo>
                <a:cubicBezTo>
                  <a:pt x="23" y="55"/>
                  <a:pt x="24" y="59"/>
                  <a:pt x="26" y="62"/>
                </a:cubicBezTo>
                <a:cubicBezTo>
                  <a:pt x="26" y="38"/>
                  <a:pt x="26" y="38"/>
                  <a:pt x="26" y="38"/>
                </a:cubicBezTo>
                <a:close/>
                <a:moveTo>
                  <a:pt x="26" y="21"/>
                </a:moveTo>
                <a:cubicBezTo>
                  <a:pt x="26" y="28"/>
                  <a:pt x="26" y="28"/>
                  <a:pt x="26" y="28"/>
                </a:cubicBezTo>
                <a:cubicBezTo>
                  <a:pt x="25" y="28"/>
                  <a:pt x="24" y="27"/>
                  <a:pt x="24" y="27"/>
                </a:cubicBezTo>
                <a:cubicBezTo>
                  <a:pt x="24" y="27"/>
                  <a:pt x="24" y="27"/>
                  <a:pt x="24" y="27"/>
                </a:cubicBezTo>
                <a:cubicBezTo>
                  <a:pt x="15" y="18"/>
                  <a:pt x="15" y="18"/>
                  <a:pt x="15" y="18"/>
                </a:cubicBezTo>
                <a:cubicBezTo>
                  <a:pt x="14" y="17"/>
                  <a:pt x="14" y="16"/>
                  <a:pt x="15" y="15"/>
                </a:cubicBezTo>
                <a:cubicBezTo>
                  <a:pt x="16" y="14"/>
                  <a:pt x="18" y="14"/>
                  <a:pt x="19" y="15"/>
                </a:cubicBezTo>
                <a:cubicBezTo>
                  <a:pt x="26" y="21"/>
                  <a:pt x="26" y="21"/>
                  <a:pt x="26" y="21"/>
                </a:cubicBezTo>
                <a:close/>
                <a:moveTo>
                  <a:pt x="26" y="73"/>
                </a:moveTo>
                <a:cubicBezTo>
                  <a:pt x="26" y="79"/>
                  <a:pt x="26" y="79"/>
                  <a:pt x="26" y="79"/>
                </a:cubicBezTo>
                <a:cubicBezTo>
                  <a:pt x="19" y="86"/>
                  <a:pt x="19" y="86"/>
                  <a:pt x="19" y="86"/>
                </a:cubicBezTo>
                <a:cubicBezTo>
                  <a:pt x="18" y="87"/>
                  <a:pt x="16" y="87"/>
                  <a:pt x="15" y="86"/>
                </a:cubicBezTo>
                <a:cubicBezTo>
                  <a:pt x="14" y="85"/>
                  <a:pt x="14" y="83"/>
                  <a:pt x="15" y="82"/>
                </a:cubicBezTo>
                <a:cubicBezTo>
                  <a:pt x="24" y="73"/>
                  <a:pt x="24" y="73"/>
                  <a:pt x="24" y="73"/>
                </a:cubicBezTo>
                <a:cubicBezTo>
                  <a:pt x="24" y="73"/>
                  <a:pt x="24" y="73"/>
                  <a:pt x="24" y="73"/>
                </a:cubicBezTo>
                <a:cubicBezTo>
                  <a:pt x="24" y="73"/>
                  <a:pt x="25" y="73"/>
                  <a:pt x="26" y="73"/>
                </a:cubicBezTo>
                <a:close/>
                <a:moveTo>
                  <a:pt x="18" y="50"/>
                </a:moveTo>
                <a:cubicBezTo>
                  <a:pt x="18" y="50"/>
                  <a:pt x="18" y="50"/>
                  <a:pt x="18" y="50"/>
                </a:cubicBezTo>
                <a:cubicBezTo>
                  <a:pt x="18" y="49"/>
                  <a:pt x="17" y="48"/>
                  <a:pt x="15" y="48"/>
                </a:cubicBezTo>
                <a:cubicBezTo>
                  <a:pt x="3" y="48"/>
                  <a:pt x="3" y="48"/>
                  <a:pt x="3" y="48"/>
                </a:cubicBezTo>
                <a:cubicBezTo>
                  <a:pt x="2" y="48"/>
                  <a:pt x="0" y="49"/>
                  <a:pt x="0" y="50"/>
                </a:cubicBezTo>
                <a:cubicBezTo>
                  <a:pt x="0" y="52"/>
                  <a:pt x="2" y="53"/>
                  <a:pt x="3" y="53"/>
                </a:cubicBezTo>
                <a:cubicBezTo>
                  <a:pt x="15" y="53"/>
                  <a:pt x="15" y="53"/>
                  <a:pt x="15" y="53"/>
                </a:cubicBezTo>
                <a:cubicBezTo>
                  <a:pt x="17" y="53"/>
                  <a:pt x="18" y="52"/>
                  <a:pt x="18" y="50"/>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9" name="矩形 108"/>
          <p:cNvSpPr/>
          <p:nvPr/>
        </p:nvSpPr>
        <p:spPr>
          <a:xfrm>
            <a:off x="594500" y="1124324"/>
            <a:ext cx="2646878" cy="461665"/>
          </a:xfrm>
          <a:prstGeom prst="rect">
            <a:avLst/>
          </a:prstGeom>
        </p:spPr>
        <p:txBody>
          <a:bodyPr wrap="none">
            <a:spAutoFit/>
          </a:bodyPr>
          <a:lstStyle/>
          <a:p>
            <a:r>
              <a:rPr lang="zh-CN" altLang="en-US" sz="2400" b="1" dirty="0" smtClean="0">
                <a:latin typeface="+mn-ea"/>
                <a:ea typeface="+mn-ea"/>
              </a:rPr>
              <a:t>九、发票开具问题</a:t>
            </a:r>
          </a:p>
        </p:txBody>
      </p:sp>
      <p:sp>
        <p:nvSpPr>
          <p:cNvPr id="110" name="矩形 109"/>
          <p:cNvSpPr/>
          <p:nvPr/>
        </p:nvSpPr>
        <p:spPr>
          <a:xfrm>
            <a:off x="199781" y="1194373"/>
            <a:ext cx="8715436" cy="3231654"/>
          </a:xfrm>
          <a:prstGeom prst="rect">
            <a:avLst/>
          </a:prstGeom>
        </p:spPr>
        <p:txBody>
          <a:bodyPr wrap="square">
            <a:spAutoFit/>
          </a:bodyPr>
          <a:lstStyle/>
          <a:p>
            <a:pPr algn="r">
              <a:lnSpc>
                <a:spcPct val="150000"/>
              </a:lnSpc>
            </a:pPr>
            <a:endParaRPr lang="en-US" altLang="zh-CN" sz="1800" dirty="0" smtClean="0">
              <a:latin typeface="+mn-ea"/>
              <a:ea typeface="+mn-ea"/>
            </a:endParaRPr>
          </a:p>
          <a:p>
            <a:pPr>
              <a:lnSpc>
                <a:spcPct val="150000"/>
              </a:lnSpc>
              <a:buFont typeface="Wingdings" pitchFamily="2" charset="2"/>
              <a:buChar char="Ø"/>
            </a:pPr>
            <a:r>
              <a:rPr lang="zh-CN" altLang="en-US" sz="2000" b="1" dirty="0" smtClean="0">
                <a:solidFill>
                  <a:srgbClr val="FF0000"/>
                </a:solidFill>
                <a:latin typeface="+mn-ea"/>
                <a:ea typeface="+mn-ea"/>
              </a:rPr>
              <a:t>（一）</a:t>
            </a:r>
            <a:r>
              <a:rPr lang="zh-CN" altLang="en-US" sz="2000" dirty="0" smtClean="0">
                <a:latin typeface="+mn-ea"/>
                <a:ea typeface="+mn-ea"/>
              </a:rPr>
              <a:t>住宿业、鉴证咨询业、建筑业、工业、信息传输、软件和技术服务业小规模纳税人，月销售额超过</a:t>
            </a:r>
            <a:r>
              <a:rPr lang="en-US" altLang="en-US" sz="2000" dirty="0" smtClean="0">
                <a:latin typeface="+mn-ea"/>
                <a:ea typeface="+mn-ea"/>
              </a:rPr>
              <a:t>10</a:t>
            </a:r>
            <a:r>
              <a:rPr lang="zh-CN" altLang="en-US" sz="2000" dirty="0" smtClean="0">
                <a:latin typeface="+mn-ea"/>
                <a:ea typeface="+mn-ea"/>
              </a:rPr>
              <a:t>万元的，可以根据需要，自行开具增值税专用发票。</a:t>
            </a:r>
          </a:p>
          <a:p>
            <a:pPr>
              <a:lnSpc>
                <a:spcPct val="150000"/>
              </a:lnSpc>
              <a:buFont typeface="Wingdings" pitchFamily="2" charset="2"/>
              <a:buChar char="Ø"/>
            </a:pPr>
            <a:r>
              <a:rPr lang="zh-CN" altLang="en-US" sz="2000" b="1" dirty="0" smtClean="0">
                <a:solidFill>
                  <a:srgbClr val="FF0000"/>
                </a:solidFill>
                <a:latin typeface="+mn-ea"/>
                <a:ea typeface="+mn-ea"/>
              </a:rPr>
              <a:t>（二）</a:t>
            </a:r>
            <a:r>
              <a:rPr lang="zh-CN" altLang="en-US" sz="2000" dirty="0" smtClean="0">
                <a:latin typeface="+mn-ea"/>
                <a:ea typeface="+mn-ea"/>
              </a:rPr>
              <a:t>特定行业已经自行开具增值税专用发票的小规模纳税人，可以使用增值税发票管理系统继续开具增值税专用发票。</a:t>
            </a:r>
          </a:p>
          <a:p>
            <a:pPr>
              <a:lnSpc>
                <a:spcPct val="150000"/>
              </a:lnSpc>
            </a:pPr>
            <a:endParaRPr lang="en-US" altLang="zh-CN" sz="1800" dirty="0" smtClean="0">
              <a:latin typeface="+mn-ea"/>
              <a:ea typeface="+mn-ea"/>
            </a:endParaRPr>
          </a:p>
        </p:txBody>
      </p:sp>
    </p:spTree>
    <p:extLst>
      <p:ext uri="{BB962C8B-B14F-4D97-AF65-F5344CB8AC3E}">
        <p14:creationId xmlns:p14="http://schemas.microsoft.com/office/powerpoint/2010/main" xmlns="" val="1187729632"/>
      </p:ext>
    </p:extLst>
  </p:cSld>
  <p:clrMapOvr>
    <a:masterClrMapping/>
  </p:clrMapOvr>
  <mc:AlternateContent xmlns:mc="http://schemas.openxmlformats.org/markup-compatibility/2006">
    <mc:Choice xmlns:p14="http://schemas.microsoft.com/office/powerpoint/2010/main" xmlns="" Requires="p14">
      <p:transition spd="slow" p14:dur="1400" advTm="0">
        <p14:doors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Effect transition="in" filter="barn(inVertical)">
                                      <p:cBhvr>
                                        <p:cTn id="19" dur="500"/>
                                        <p:tgtEl>
                                          <p:spTgt spid="8"/>
                                        </p:tgtEl>
                                      </p:cBhvr>
                                    </p:animEffect>
                                  </p:childTnLst>
                                </p:cTn>
                              </p:par>
                              <p:par>
                                <p:cTn id="20" presetID="16" presetClass="entr" presetSubtype="21" fill="hold" grpId="0" nodeType="withEffect">
                                  <p:stCondLst>
                                    <p:cond delay="0"/>
                                  </p:stCondLst>
                                  <p:iterate type="lt">
                                    <p:tmPct val="10000"/>
                                  </p:iterate>
                                  <p:childTnLst>
                                    <p:set>
                                      <p:cBhvr>
                                        <p:cTn id="21" dur="1" fill="hold">
                                          <p:stCondLst>
                                            <p:cond delay="0"/>
                                          </p:stCondLst>
                                        </p:cTn>
                                        <p:tgtEl>
                                          <p:spTgt spid="9"/>
                                        </p:tgtEl>
                                        <p:attrNameLst>
                                          <p:attrName>style.visibility</p:attrName>
                                        </p:attrNameLst>
                                      </p:cBhvr>
                                      <p:to>
                                        <p:strVal val="visible"/>
                                      </p:to>
                                    </p:set>
                                    <p:animEffect transition="in" filter="barn(inVertical)">
                                      <p:cBhvr>
                                        <p:cTn id="22" dur="500"/>
                                        <p:tgtEl>
                                          <p:spTgt spid="9"/>
                                        </p:tgtEl>
                                      </p:cBhvr>
                                    </p:animEffect>
                                  </p:childTnLst>
                                </p:cTn>
                              </p:par>
                            </p:childTnLst>
                          </p:cTn>
                        </p:par>
                        <p:par>
                          <p:cTn id="23" fill="hold">
                            <p:stCondLst>
                              <p:cond delay="800"/>
                            </p:stCondLst>
                            <p:childTnLst>
                              <p:par>
                                <p:cTn id="24" presetID="2" presetClass="entr" presetSubtype="4"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500" fill="hold"/>
                                        <p:tgtEl>
                                          <p:spTgt spid="12"/>
                                        </p:tgtEl>
                                        <p:attrNameLst>
                                          <p:attrName>ppt_x</p:attrName>
                                        </p:attrNameLst>
                                      </p:cBhvr>
                                      <p:tavLst>
                                        <p:tav tm="0">
                                          <p:val>
                                            <p:strVal val="#ppt_x"/>
                                          </p:val>
                                        </p:tav>
                                        <p:tav tm="100000">
                                          <p:val>
                                            <p:strVal val="#ppt_x"/>
                                          </p:val>
                                        </p:tav>
                                      </p:tavLst>
                                    </p:anim>
                                    <p:anim calcmode="lin" valueType="num">
                                      <p:cBhvr additive="base">
                                        <p:cTn id="27" dur="500" fill="hold"/>
                                        <p:tgtEl>
                                          <p:spTgt spid="12"/>
                                        </p:tgtEl>
                                        <p:attrNameLst>
                                          <p:attrName>ppt_y</p:attrName>
                                        </p:attrNameLst>
                                      </p:cBhvr>
                                      <p:tavLst>
                                        <p:tav tm="0">
                                          <p:val>
                                            <p:strVal val="1+#ppt_h/2"/>
                                          </p:val>
                                        </p:tav>
                                        <p:tav tm="100000">
                                          <p:val>
                                            <p:strVal val="#ppt_y"/>
                                          </p:val>
                                        </p:tav>
                                      </p:tavLst>
                                    </p:anim>
                                  </p:childTnLst>
                                </p:cTn>
                              </p:par>
                            </p:childTnLst>
                          </p:cTn>
                        </p:par>
                        <p:par>
                          <p:cTn id="28" fill="hold">
                            <p:stCondLst>
                              <p:cond delay="1300"/>
                            </p:stCondLst>
                            <p:childTnLst>
                              <p:par>
                                <p:cTn id="29" presetID="2" presetClass="entr" presetSubtype="4"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par>
                          <p:cTn id="33" fill="hold">
                            <p:stCondLst>
                              <p:cond delay="1800"/>
                            </p:stCondLst>
                            <p:childTnLst>
                              <p:par>
                                <p:cTn id="34" presetID="2" presetClass="entr" presetSubtype="4"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additive="base">
                                        <p:cTn id="36" dur="500" fill="hold"/>
                                        <p:tgtEl>
                                          <p:spTgt spid="11"/>
                                        </p:tgtEl>
                                        <p:attrNameLst>
                                          <p:attrName>ppt_x</p:attrName>
                                        </p:attrNameLst>
                                      </p:cBhvr>
                                      <p:tavLst>
                                        <p:tav tm="0">
                                          <p:val>
                                            <p:strVal val="#ppt_x"/>
                                          </p:val>
                                        </p:tav>
                                        <p:tav tm="100000">
                                          <p:val>
                                            <p:strVal val="#ppt_x"/>
                                          </p:val>
                                        </p:tav>
                                      </p:tavLst>
                                    </p:anim>
                                    <p:anim calcmode="lin" valueType="num">
                                      <p:cBhvr additive="base">
                                        <p:cTn id="37" dur="500" fill="hold"/>
                                        <p:tgtEl>
                                          <p:spTgt spid="11"/>
                                        </p:tgtEl>
                                        <p:attrNameLst>
                                          <p:attrName>ppt_y</p:attrName>
                                        </p:attrNameLst>
                                      </p:cBhvr>
                                      <p:tavLst>
                                        <p:tav tm="0">
                                          <p:val>
                                            <p:strVal val="1+#ppt_h/2"/>
                                          </p:val>
                                        </p:tav>
                                        <p:tav tm="100000">
                                          <p:val>
                                            <p:strVal val="#ppt_y"/>
                                          </p:val>
                                        </p:tav>
                                      </p:tavLst>
                                    </p:anim>
                                  </p:childTnLst>
                                </p:cTn>
                              </p:par>
                            </p:childTnLst>
                          </p:cTn>
                        </p:par>
                        <p:par>
                          <p:cTn id="38" fill="hold">
                            <p:stCondLst>
                              <p:cond delay="2300"/>
                            </p:stCondLst>
                            <p:childTnLst>
                              <p:par>
                                <p:cTn id="39" presetID="2" presetClass="entr" presetSubtype="2"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500" fill="hold"/>
                                        <p:tgtEl>
                                          <p:spTgt spid="13"/>
                                        </p:tgtEl>
                                        <p:attrNameLst>
                                          <p:attrName>ppt_x</p:attrName>
                                        </p:attrNameLst>
                                      </p:cBhvr>
                                      <p:tavLst>
                                        <p:tav tm="0">
                                          <p:val>
                                            <p:strVal val="1+#ppt_w/2"/>
                                          </p:val>
                                        </p:tav>
                                        <p:tav tm="100000">
                                          <p:val>
                                            <p:strVal val="#ppt_x"/>
                                          </p:val>
                                        </p:tav>
                                      </p:tavLst>
                                    </p:anim>
                                    <p:anim calcmode="lin" valueType="num">
                                      <p:cBhvr additive="base">
                                        <p:cTn id="42" dur="500" fill="hold"/>
                                        <p:tgtEl>
                                          <p:spTgt spid="13"/>
                                        </p:tgtEl>
                                        <p:attrNameLst>
                                          <p:attrName>ppt_y</p:attrName>
                                        </p:attrNameLst>
                                      </p:cBhvr>
                                      <p:tavLst>
                                        <p:tav tm="0">
                                          <p:val>
                                            <p:strVal val="#ppt_y"/>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additive="base">
                                        <p:cTn id="45" dur="500" fill="hold"/>
                                        <p:tgtEl>
                                          <p:spTgt spid="14"/>
                                        </p:tgtEl>
                                        <p:attrNameLst>
                                          <p:attrName>ppt_x</p:attrName>
                                        </p:attrNameLst>
                                      </p:cBhvr>
                                      <p:tavLst>
                                        <p:tav tm="0">
                                          <p:val>
                                            <p:strVal val="#ppt_x"/>
                                          </p:val>
                                        </p:tav>
                                        <p:tav tm="100000">
                                          <p:val>
                                            <p:strVal val="#ppt_x"/>
                                          </p:val>
                                        </p:tav>
                                      </p:tavLst>
                                    </p:anim>
                                    <p:anim calcmode="lin" valueType="num">
                                      <p:cBhvr additive="base">
                                        <p:cTn id="46" dur="500" fill="hold"/>
                                        <p:tgtEl>
                                          <p:spTgt spid="14"/>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additive="base">
                                        <p:cTn id="49" dur="500" fill="hold"/>
                                        <p:tgtEl>
                                          <p:spTgt spid="15"/>
                                        </p:tgtEl>
                                        <p:attrNameLst>
                                          <p:attrName>ppt_x</p:attrName>
                                        </p:attrNameLst>
                                      </p:cBhvr>
                                      <p:tavLst>
                                        <p:tav tm="0">
                                          <p:val>
                                            <p:strVal val="#ppt_x"/>
                                          </p:val>
                                        </p:tav>
                                        <p:tav tm="100000">
                                          <p:val>
                                            <p:strVal val="#ppt_x"/>
                                          </p:val>
                                        </p:tav>
                                      </p:tavLst>
                                    </p:anim>
                                    <p:anim calcmode="lin" valueType="num">
                                      <p:cBhvr additive="base">
                                        <p:cTn id="50" dur="500" fill="hold"/>
                                        <p:tgtEl>
                                          <p:spTgt spid="15"/>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16"/>
                                        </p:tgtEl>
                                        <p:attrNameLst>
                                          <p:attrName>style.visibility</p:attrName>
                                        </p:attrNameLst>
                                      </p:cBhvr>
                                      <p:to>
                                        <p:strVal val="visible"/>
                                      </p:to>
                                    </p:set>
                                    <p:anim calcmode="lin" valueType="num">
                                      <p:cBhvr additive="base">
                                        <p:cTn id="53" dur="500" fill="hold"/>
                                        <p:tgtEl>
                                          <p:spTgt spid="16"/>
                                        </p:tgtEl>
                                        <p:attrNameLst>
                                          <p:attrName>ppt_x</p:attrName>
                                        </p:attrNameLst>
                                      </p:cBhvr>
                                      <p:tavLst>
                                        <p:tav tm="0">
                                          <p:val>
                                            <p:strVal val="#ppt_x"/>
                                          </p:val>
                                        </p:tav>
                                        <p:tav tm="100000">
                                          <p:val>
                                            <p:strVal val="#ppt_x"/>
                                          </p:val>
                                        </p:tav>
                                      </p:tavLst>
                                    </p:anim>
                                    <p:anim calcmode="lin" valueType="num">
                                      <p:cBhvr additive="base">
                                        <p:cTn id="54" dur="500" fill="hold"/>
                                        <p:tgtEl>
                                          <p:spTgt spid="16"/>
                                        </p:tgtEl>
                                        <p:attrNameLst>
                                          <p:attrName>ppt_y</p:attrName>
                                        </p:attrNameLst>
                                      </p:cBhvr>
                                      <p:tavLst>
                                        <p:tav tm="0">
                                          <p:val>
                                            <p:strVal val="1+#ppt_h/2"/>
                                          </p:val>
                                        </p:tav>
                                        <p:tav tm="100000">
                                          <p:val>
                                            <p:strVal val="#ppt_y"/>
                                          </p:val>
                                        </p:tav>
                                      </p:tavLst>
                                    </p:anim>
                                  </p:childTnLst>
                                </p:cTn>
                              </p:par>
                              <p:par>
                                <p:cTn id="55" presetID="2" presetClass="entr" presetSubtype="3" fill="hold" grpId="0" nodeType="with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additive="base">
                                        <p:cTn id="57" dur="500" fill="hold"/>
                                        <p:tgtEl>
                                          <p:spTgt spid="17"/>
                                        </p:tgtEl>
                                        <p:attrNameLst>
                                          <p:attrName>ppt_x</p:attrName>
                                        </p:attrNameLst>
                                      </p:cBhvr>
                                      <p:tavLst>
                                        <p:tav tm="0">
                                          <p:val>
                                            <p:strVal val="1+#ppt_w/2"/>
                                          </p:val>
                                        </p:tav>
                                        <p:tav tm="100000">
                                          <p:val>
                                            <p:strVal val="#ppt_x"/>
                                          </p:val>
                                        </p:tav>
                                      </p:tavLst>
                                    </p:anim>
                                    <p:anim calcmode="lin" valueType="num">
                                      <p:cBhvr additive="base">
                                        <p:cTn id="58" dur="500" fill="hold"/>
                                        <p:tgtEl>
                                          <p:spTgt spid="17"/>
                                        </p:tgtEl>
                                        <p:attrNameLst>
                                          <p:attrName>ppt_y</p:attrName>
                                        </p:attrNameLst>
                                      </p:cBhvr>
                                      <p:tavLst>
                                        <p:tav tm="0">
                                          <p:val>
                                            <p:strVal val="0-#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18"/>
                                        </p:tgtEl>
                                        <p:attrNameLst>
                                          <p:attrName>style.visibility</p:attrName>
                                        </p:attrNameLst>
                                      </p:cBhvr>
                                      <p:to>
                                        <p:strVal val="visible"/>
                                      </p:to>
                                    </p:set>
                                    <p:anim calcmode="lin" valueType="num">
                                      <p:cBhvr additive="base">
                                        <p:cTn id="61" dur="500" fill="hold"/>
                                        <p:tgtEl>
                                          <p:spTgt spid="18"/>
                                        </p:tgtEl>
                                        <p:attrNameLst>
                                          <p:attrName>ppt_x</p:attrName>
                                        </p:attrNameLst>
                                      </p:cBhvr>
                                      <p:tavLst>
                                        <p:tav tm="0">
                                          <p:val>
                                            <p:strVal val="#ppt_x"/>
                                          </p:val>
                                        </p:tav>
                                        <p:tav tm="100000">
                                          <p:val>
                                            <p:strVal val="#ppt_x"/>
                                          </p:val>
                                        </p:tav>
                                      </p:tavLst>
                                    </p:anim>
                                    <p:anim calcmode="lin" valueType="num">
                                      <p:cBhvr additive="base">
                                        <p:cTn id="62" dur="500" fill="hold"/>
                                        <p:tgtEl>
                                          <p:spTgt spid="18"/>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9"/>
                                        </p:tgtEl>
                                        <p:attrNameLst>
                                          <p:attrName>style.visibility</p:attrName>
                                        </p:attrNameLst>
                                      </p:cBhvr>
                                      <p:to>
                                        <p:strVal val="visible"/>
                                      </p:to>
                                    </p:set>
                                    <p:anim calcmode="lin" valueType="num">
                                      <p:cBhvr additive="base">
                                        <p:cTn id="65" dur="500" fill="hold"/>
                                        <p:tgtEl>
                                          <p:spTgt spid="19"/>
                                        </p:tgtEl>
                                        <p:attrNameLst>
                                          <p:attrName>ppt_x</p:attrName>
                                        </p:attrNameLst>
                                      </p:cBhvr>
                                      <p:tavLst>
                                        <p:tav tm="0">
                                          <p:val>
                                            <p:strVal val="#ppt_x"/>
                                          </p:val>
                                        </p:tav>
                                        <p:tav tm="100000">
                                          <p:val>
                                            <p:strVal val="#ppt_x"/>
                                          </p:val>
                                        </p:tav>
                                      </p:tavLst>
                                    </p:anim>
                                    <p:anim calcmode="lin" valueType="num">
                                      <p:cBhvr additive="base">
                                        <p:cTn id="66" dur="500" fill="hold"/>
                                        <p:tgtEl>
                                          <p:spTgt spid="19"/>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20"/>
                                        </p:tgtEl>
                                        <p:attrNameLst>
                                          <p:attrName>style.visibility</p:attrName>
                                        </p:attrNameLst>
                                      </p:cBhvr>
                                      <p:to>
                                        <p:strVal val="visible"/>
                                      </p:to>
                                    </p:set>
                                    <p:anim calcmode="lin" valueType="num">
                                      <p:cBhvr additive="base">
                                        <p:cTn id="69" dur="500" fill="hold"/>
                                        <p:tgtEl>
                                          <p:spTgt spid="20"/>
                                        </p:tgtEl>
                                        <p:attrNameLst>
                                          <p:attrName>ppt_x</p:attrName>
                                        </p:attrNameLst>
                                      </p:cBhvr>
                                      <p:tavLst>
                                        <p:tav tm="0">
                                          <p:val>
                                            <p:strVal val="#ppt_x"/>
                                          </p:val>
                                        </p:tav>
                                        <p:tav tm="100000">
                                          <p:val>
                                            <p:strVal val="#ppt_x"/>
                                          </p:val>
                                        </p:tav>
                                      </p:tavLst>
                                    </p:anim>
                                    <p:anim calcmode="lin" valueType="num">
                                      <p:cBhvr additive="base">
                                        <p:cTn id="70" dur="500" fill="hold"/>
                                        <p:tgtEl>
                                          <p:spTgt spid="20"/>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21"/>
                                        </p:tgtEl>
                                        <p:attrNameLst>
                                          <p:attrName>style.visibility</p:attrName>
                                        </p:attrNameLst>
                                      </p:cBhvr>
                                      <p:to>
                                        <p:strVal val="visible"/>
                                      </p:to>
                                    </p:set>
                                    <p:anim calcmode="lin" valueType="num">
                                      <p:cBhvr additive="base">
                                        <p:cTn id="73" dur="500" fill="hold"/>
                                        <p:tgtEl>
                                          <p:spTgt spid="21"/>
                                        </p:tgtEl>
                                        <p:attrNameLst>
                                          <p:attrName>ppt_x</p:attrName>
                                        </p:attrNameLst>
                                      </p:cBhvr>
                                      <p:tavLst>
                                        <p:tav tm="0">
                                          <p:val>
                                            <p:strVal val="#ppt_x"/>
                                          </p:val>
                                        </p:tav>
                                        <p:tav tm="100000">
                                          <p:val>
                                            <p:strVal val="#ppt_x"/>
                                          </p:val>
                                        </p:tav>
                                      </p:tavLst>
                                    </p:anim>
                                    <p:anim calcmode="lin" valueType="num">
                                      <p:cBhvr additive="base">
                                        <p:cTn id="74" dur="500" fill="hold"/>
                                        <p:tgtEl>
                                          <p:spTgt spid="21"/>
                                        </p:tgtEl>
                                        <p:attrNameLst>
                                          <p:attrName>ppt_y</p:attrName>
                                        </p:attrNameLst>
                                      </p:cBhvr>
                                      <p:tavLst>
                                        <p:tav tm="0">
                                          <p:val>
                                            <p:strVal val="1+#ppt_h/2"/>
                                          </p:val>
                                        </p:tav>
                                        <p:tav tm="100000">
                                          <p:val>
                                            <p:strVal val="#ppt_y"/>
                                          </p:val>
                                        </p:tav>
                                      </p:tavLst>
                                    </p:anim>
                                  </p:childTnLst>
                                </p:cTn>
                              </p:par>
                              <p:par>
                                <p:cTn id="75" presetID="2" presetClass="entr" presetSubtype="6" fill="hold" nodeType="withEffect">
                                  <p:stCondLst>
                                    <p:cond delay="0"/>
                                  </p:stCondLst>
                                  <p:childTnLst>
                                    <p:set>
                                      <p:cBhvr>
                                        <p:cTn id="76" dur="1" fill="hold">
                                          <p:stCondLst>
                                            <p:cond delay="0"/>
                                          </p:stCondLst>
                                        </p:cTn>
                                        <p:tgtEl>
                                          <p:spTgt spid="22"/>
                                        </p:tgtEl>
                                        <p:attrNameLst>
                                          <p:attrName>style.visibility</p:attrName>
                                        </p:attrNameLst>
                                      </p:cBhvr>
                                      <p:to>
                                        <p:strVal val="visible"/>
                                      </p:to>
                                    </p:set>
                                    <p:anim calcmode="lin" valueType="num">
                                      <p:cBhvr additive="base">
                                        <p:cTn id="77" dur="500" fill="hold"/>
                                        <p:tgtEl>
                                          <p:spTgt spid="22"/>
                                        </p:tgtEl>
                                        <p:attrNameLst>
                                          <p:attrName>ppt_x</p:attrName>
                                        </p:attrNameLst>
                                      </p:cBhvr>
                                      <p:tavLst>
                                        <p:tav tm="0">
                                          <p:val>
                                            <p:strVal val="1+#ppt_w/2"/>
                                          </p:val>
                                        </p:tav>
                                        <p:tav tm="100000">
                                          <p:val>
                                            <p:strVal val="#ppt_x"/>
                                          </p:val>
                                        </p:tav>
                                      </p:tavLst>
                                    </p:anim>
                                    <p:anim calcmode="lin" valueType="num">
                                      <p:cBhvr additive="base">
                                        <p:cTn id="78" dur="500" fill="hold"/>
                                        <p:tgtEl>
                                          <p:spTgt spid="22"/>
                                        </p:tgtEl>
                                        <p:attrNameLst>
                                          <p:attrName>ppt_y</p:attrName>
                                        </p:attrNameLst>
                                      </p:cBhvr>
                                      <p:tavLst>
                                        <p:tav tm="0">
                                          <p:val>
                                            <p:strVal val="1+#ppt_h/2"/>
                                          </p:val>
                                        </p:tav>
                                        <p:tav tm="100000">
                                          <p:val>
                                            <p:strVal val="#ppt_y"/>
                                          </p:val>
                                        </p:tav>
                                      </p:tavLst>
                                    </p:anim>
                                  </p:childTnLst>
                                </p:cTn>
                              </p:par>
                              <p:par>
                                <p:cTn id="79" presetID="2" presetClass="entr" presetSubtype="6" fill="hold" grpId="0" nodeType="withEffect">
                                  <p:stCondLst>
                                    <p:cond delay="0"/>
                                  </p:stCondLst>
                                  <p:childTnLst>
                                    <p:set>
                                      <p:cBhvr>
                                        <p:cTn id="80" dur="1" fill="hold">
                                          <p:stCondLst>
                                            <p:cond delay="0"/>
                                          </p:stCondLst>
                                        </p:cTn>
                                        <p:tgtEl>
                                          <p:spTgt spid="29"/>
                                        </p:tgtEl>
                                        <p:attrNameLst>
                                          <p:attrName>style.visibility</p:attrName>
                                        </p:attrNameLst>
                                      </p:cBhvr>
                                      <p:to>
                                        <p:strVal val="visible"/>
                                      </p:to>
                                    </p:set>
                                    <p:anim calcmode="lin" valueType="num">
                                      <p:cBhvr additive="base">
                                        <p:cTn id="81" dur="500" fill="hold"/>
                                        <p:tgtEl>
                                          <p:spTgt spid="29"/>
                                        </p:tgtEl>
                                        <p:attrNameLst>
                                          <p:attrName>ppt_x</p:attrName>
                                        </p:attrNameLst>
                                      </p:cBhvr>
                                      <p:tavLst>
                                        <p:tav tm="0">
                                          <p:val>
                                            <p:strVal val="1+#ppt_w/2"/>
                                          </p:val>
                                        </p:tav>
                                        <p:tav tm="100000">
                                          <p:val>
                                            <p:strVal val="#ppt_x"/>
                                          </p:val>
                                        </p:tav>
                                      </p:tavLst>
                                    </p:anim>
                                    <p:anim calcmode="lin" valueType="num">
                                      <p:cBhvr additive="base">
                                        <p:cTn id="82" dur="500" fill="hold"/>
                                        <p:tgtEl>
                                          <p:spTgt spid="29"/>
                                        </p:tgtEl>
                                        <p:attrNameLst>
                                          <p:attrName>ppt_y</p:attrName>
                                        </p:attrNameLst>
                                      </p:cBhvr>
                                      <p:tavLst>
                                        <p:tav tm="0">
                                          <p:val>
                                            <p:strVal val="1+#ppt_h/2"/>
                                          </p:val>
                                        </p:tav>
                                        <p:tav tm="100000">
                                          <p:val>
                                            <p:strVal val="#ppt_y"/>
                                          </p:val>
                                        </p:tav>
                                      </p:tavLst>
                                    </p:anim>
                                  </p:childTnLst>
                                </p:cTn>
                              </p:par>
                              <p:par>
                                <p:cTn id="83" presetID="2" presetClass="entr" presetSubtype="4" fill="hold" grpId="0" nodeType="withEffect">
                                  <p:stCondLst>
                                    <p:cond delay="0"/>
                                  </p:stCondLst>
                                  <p:childTnLst>
                                    <p:set>
                                      <p:cBhvr>
                                        <p:cTn id="84" dur="1" fill="hold">
                                          <p:stCondLst>
                                            <p:cond delay="0"/>
                                          </p:stCondLst>
                                        </p:cTn>
                                        <p:tgtEl>
                                          <p:spTgt spid="30"/>
                                        </p:tgtEl>
                                        <p:attrNameLst>
                                          <p:attrName>style.visibility</p:attrName>
                                        </p:attrNameLst>
                                      </p:cBhvr>
                                      <p:to>
                                        <p:strVal val="visible"/>
                                      </p:to>
                                    </p:set>
                                    <p:anim calcmode="lin" valueType="num">
                                      <p:cBhvr additive="base">
                                        <p:cTn id="85" dur="500" fill="hold"/>
                                        <p:tgtEl>
                                          <p:spTgt spid="30"/>
                                        </p:tgtEl>
                                        <p:attrNameLst>
                                          <p:attrName>ppt_x</p:attrName>
                                        </p:attrNameLst>
                                      </p:cBhvr>
                                      <p:tavLst>
                                        <p:tav tm="0">
                                          <p:val>
                                            <p:strVal val="#ppt_x"/>
                                          </p:val>
                                        </p:tav>
                                        <p:tav tm="100000">
                                          <p:val>
                                            <p:strVal val="#ppt_x"/>
                                          </p:val>
                                        </p:tav>
                                      </p:tavLst>
                                    </p:anim>
                                    <p:anim calcmode="lin" valueType="num">
                                      <p:cBhvr additive="base">
                                        <p:cTn id="86" dur="500" fill="hold"/>
                                        <p:tgtEl>
                                          <p:spTgt spid="30"/>
                                        </p:tgtEl>
                                        <p:attrNameLst>
                                          <p:attrName>ppt_y</p:attrName>
                                        </p:attrNameLst>
                                      </p:cBhvr>
                                      <p:tavLst>
                                        <p:tav tm="0">
                                          <p:val>
                                            <p:strVal val="1+#ppt_h/2"/>
                                          </p:val>
                                        </p:tav>
                                        <p:tav tm="100000">
                                          <p:val>
                                            <p:strVal val="#ppt_y"/>
                                          </p:val>
                                        </p:tav>
                                      </p:tavLst>
                                    </p:anim>
                                  </p:childTnLst>
                                </p:cTn>
                              </p:par>
                              <p:par>
                                <p:cTn id="87" presetID="2" presetClass="entr" presetSubtype="4" fill="hold" grpId="0" nodeType="withEffect">
                                  <p:stCondLst>
                                    <p:cond delay="0"/>
                                  </p:stCondLst>
                                  <p:childTnLst>
                                    <p:set>
                                      <p:cBhvr>
                                        <p:cTn id="88" dur="1" fill="hold">
                                          <p:stCondLst>
                                            <p:cond delay="0"/>
                                          </p:stCondLst>
                                        </p:cTn>
                                        <p:tgtEl>
                                          <p:spTgt spid="31"/>
                                        </p:tgtEl>
                                        <p:attrNameLst>
                                          <p:attrName>style.visibility</p:attrName>
                                        </p:attrNameLst>
                                      </p:cBhvr>
                                      <p:to>
                                        <p:strVal val="visible"/>
                                      </p:to>
                                    </p:set>
                                    <p:anim calcmode="lin" valueType="num">
                                      <p:cBhvr additive="base">
                                        <p:cTn id="89" dur="500" fill="hold"/>
                                        <p:tgtEl>
                                          <p:spTgt spid="31"/>
                                        </p:tgtEl>
                                        <p:attrNameLst>
                                          <p:attrName>ppt_x</p:attrName>
                                        </p:attrNameLst>
                                      </p:cBhvr>
                                      <p:tavLst>
                                        <p:tav tm="0">
                                          <p:val>
                                            <p:strVal val="#ppt_x"/>
                                          </p:val>
                                        </p:tav>
                                        <p:tav tm="100000">
                                          <p:val>
                                            <p:strVal val="#ppt_x"/>
                                          </p:val>
                                        </p:tav>
                                      </p:tavLst>
                                    </p:anim>
                                    <p:anim calcmode="lin" valueType="num">
                                      <p:cBhvr additive="base">
                                        <p:cTn id="90" dur="500" fill="hold"/>
                                        <p:tgtEl>
                                          <p:spTgt spid="31"/>
                                        </p:tgtEl>
                                        <p:attrNameLst>
                                          <p:attrName>ppt_y</p:attrName>
                                        </p:attrNameLst>
                                      </p:cBhvr>
                                      <p:tavLst>
                                        <p:tav tm="0">
                                          <p:val>
                                            <p:strVal val="1+#ppt_h/2"/>
                                          </p:val>
                                        </p:tav>
                                        <p:tav tm="100000">
                                          <p:val>
                                            <p:strVal val="#ppt_y"/>
                                          </p:val>
                                        </p:tav>
                                      </p:tavLst>
                                    </p:anim>
                                  </p:childTnLst>
                                </p:cTn>
                              </p:par>
                              <p:par>
                                <p:cTn id="91" presetID="2" presetClass="entr" presetSubtype="4" fill="hold" grpId="0" nodeType="withEffect">
                                  <p:stCondLst>
                                    <p:cond delay="0"/>
                                  </p:stCondLst>
                                  <p:childTnLst>
                                    <p:set>
                                      <p:cBhvr>
                                        <p:cTn id="92" dur="1" fill="hold">
                                          <p:stCondLst>
                                            <p:cond delay="0"/>
                                          </p:stCondLst>
                                        </p:cTn>
                                        <p:tgtEl>
                                          <p:spTgt spid="32"/>
                                        </p:tgtEl>
                                        <p:attrNameLst>
                                          <p:attrName>style.visibility</p:attrName>
                                        </p:attrNameLst>
                                      </p:cBhvr>
                                      <p:to>
                                        <p:strVal val="visible"/>
                                      </p:to>
                                    </p:set>
                                    <p:anim calcmode="lin" valueType="num">
                                      <p:cBhvr additive="base">
                                        <p:cTn id="93" dur="500" fill="hold"/>
                                        <p:tgtEl>
                                          <p:spTgt spid="32"/>
                                        </p:tgtEl>
                                        <p:attrNameLst>
                                          <p:attrName>ppt_x</p:attrName>
                                        </p:attrNameLst>
                                      </p:cBhvr>
                                      <p:tavLst>
                                        <p:tav tm="0">
                                          <p:val>
                                            <p:strVal val="#ppt_x"/>
                                          </p:val>
                                        </p:tav>
                                        <p:tav tm="100000">
                                          <p:val>
                                            <p:strVal val="#ppt_x"/>
                                          </p:val>
                                        </p:tav>
                                      </p:tavLst>
                                    </p:anim>
                                    <p:anim calcmode="lin" valueType="num">
                                      <p:cBhvr additive="base">
                                        <p:cTn id="94" dur="500" fill="hold"/>
                                        <p:tgtEl>
                                          <p:spTgt spid="32"/>
                                        </p:tgtEl>
                                        <p:attrNameLst>
                                          <p:attrName>ppt_y</p:attrName>
                                        </p:attrNameLst>
                                      </p:cBhvr>
                                      <p:tavLst>
                                        <p:tav tm="0">
                                          <p:val>
                                            <p:strVal val="1+#ppt_h/2"/>
                                          </p:val>
                                        </p:tav>
                                        <p:tav tm="100000">
                                          <p:val>
                                            <p:strVal val="#ppt_y"/>
                                          </p:val>
                                        </p:tav>
                                      </p:tavLst>
                                    </p:anim>
                                  </p:childTnLst>
                                </p:cTn>
                              </p:par>
                              <p:par>
                                <p:cTn id="95" presetID="2" presetClass="entr" presetSubtype="4" fill="hold" grpId="0" nodeType="withEffect">
                                  <p:stCondLst>
                                    <p:cond delay="0"/>
                                  </p:stCondLst>
                                  <p:childTnLst>
                                    <p:set>
                                      <p:cBhvr>
                                        <p:cTn id="96" dur="1" fill="hold">
                                          <p:stCondLst>
                                            <p:cond delay="0"/>
                                          </p:stCondLst>
                                        </p:cTn>
                                        <p:tgtEl>
                                          <p:spTgt spid="33"/>
                                        </p:tgtEl>
                                        <p:attrNameLst>
                                          <p:attrName>style.visibility</p:attrName>
                                        </p:attrNameLst>
                                      </p:cBhvr>
                                      <p:to>
                                        <p:strVal val="visible"/>
                                      </p:to>
                                    </p:set>
                                    <p:anim calcmode="lin" valueType="num">
                                      <p:cBhvr additive="base">
                                        <p:cTn id="97" dur="500" fill="hold"/>
                                        <p:tgtEl>
                                          <p:spTgt spid="33"/>
                                        </p:tgtEl>
                                        <p:attrNameLst>
                                          <p:attrName>ppt_x</p:attrName>
                                        </p:attrNameLst>
                                      </p:cBhvr>
                                      <p:tavLst>
                                        <p:tav tm="0">
                                          <p:val>
                                            <p:strVal val="#ppt_x"/>
                                          </p:val>
                                        </p:tav>
                                        <p:tav tm="100000">
                                          <p:val>
                                            <p:strVal val="#ppt_x"/>
                                          </p:val>
                                        </p:tav>
                                      </p:tavLst>
                                    </p:anim>
                                    <p:anim calcmode="lin" valueType="num">
                                      <p:cBhvr additive="base">
                                        <p:cTn id="98" dur="500" fill="hold"/>
                                        <p:tgtEl>
                                          <p:spTgt spid="33"/>
                                        </p:tgtEl>
                                        <p:attrNameLst>
                                          <p:attrName>ppt_y</p:attrName>
                                        </p:attrNameLst>
                                      </p:cBhvr>
                                      <p:tavLst>
                                        <p:tav tm="0">
                                          <p:val>
                                            <p:strVal val="1+#ppt_h/2"/>
                                          </p:val>
                                        </p:tav>
                                        <p:tav tm="100000">
                                          <p:val>
                                            <p:strVal val="#ppt_y"/>
                                          </p:val>
                                        </p:tav>
                                      </p:tavLst>
                                    </p:anim>
                                  </p:childTnLst>
                                </p:cTn>
                              </p:par>
                              <p:par>
                                <p:cTn id="99" presetID="2" presetClass="entr" presetSubtype="4" fill="hold" grpId="0" nodeType="withEffect">
                                  <p:stCondLst>
                                    <p:cond delay="0"/>
                                  </p:stCondLst>
                                  <p:childTnLst>
                                    <p:set>
                                      <p:cBhvr>
                                        <p:cTn id="100" dur="1" fill="hold">
                                          <p:stCondLst>
                                            <p:cond delay="0"/>
                                          </p:stCondLst>
                                        </p:cTn>
                                        <p:tgtEl>
                                          <p:spTgt spid="34"/>
                                        </p:tgtEl>
                                        <p:attrNameLst>
                                          <p:attrName>style.visibility</p:attrName>
                                        </p:attrNameLst>
                                      </p:cBhvr>
                                      <p:to>
                                        <p:strVal val="visible"/>
                                      </p:to>
                                    </p:set>
                                    <p:anim calcmode="lin" valueType="num">
                                      <p:cBhvr additive="base">
                                        <p:cTn id="101" dur="500" fill="hold"/>
                                        <p:tgtEl>
                                          <p:spTgt spid="34"/>
                                        </p:tgtEl>
                                        <p:attrNameLst>
                                          <p:attrName>ppt_x</p:attrName>
                                        </p:attrNameLst>
                                      </p:cBhvr>
                                      <p:tavLst>
                                        <p:tav tm="0">
                                          <p:val>
                                            <p:strVal val="#ppt_x"/>
                                          </p:val>
                                        </p:tav>
                                        <p:tav tm="100000">
                                          <p:val>
                                            <p:strVal val="#ppt_x"/>
                                          </p:val>
                                        </p:tav>
                                      </p:tavLst>
                                    </p:anim>
                                    <p:anim calcmode="lin" valueType="num">
                                      <p:cBhvr additive="base">
                                        <p:cTn id="102" dur="500" fill="hold"/>
                                        <p:tgtEl>
                                          <p:spTgt spid="34"/>
                                        </p:tgtEl>
                                        <p:attrNameLst>
                                          <p:attrName>ppt_y</p:attrName>
                                        </p:attrNameLst>
                                      </p:cBhvr>
                                      <p:tavLst>
                                        <p:tav tm="0">
                                          <p:val>
                                            <p:strVal val="1+#ppt_h/2"/>
                                          </p:val>
                                        </p:tav>
                                        <p:tav tm="100000">
                                          <p:val>
                                            <p:strVal val="#ppt_y"/>
                                          </p:val>
                                        </p:tav>
                                      </p:tavLst>
                                    </p:anim>
                                  </p:childTnLst>
                                </p:cTn>
                              </p:par>
                              <p:par>
                                <p:cTn id="103" presetID="2" presetClass="entr" presetSubtype="4" fill="hold" grpId="0" nodeType="withEffect">
                                  <p:stCondLst>
                                    <p:cond delay="0"/>
                                  </p:stCondLst>
                                  <p:childTnLst>
                                    <p:set>
                                      <p:cBhvr>
                                        <p:cTn id="104" dur="1" fill="hold">
                                          <p:stCondLst>
                                            <p:cond delay="0"/>
                                          </p:stCondLst>
                                        </p:cTn>
                                        <p:tgtEl>
                                          <p:spTgt spid="35"/>
                                        </p:tgtEl>
                                        <p:attrNameLst>
                                          <p:attrName>style.visibility</p:attrName>
                                        </p:attrNameLst>
                                      </p:cBhvr>
                                      <p:to>
                                        <p:strVal val="visible"/>
                                      </p:to>
                                    </p:set>
                                    <p:anim calcmode="lin" valueType="num">
                                      <p:cBhvr additive="base">
                                        <p:cTn id="105" dur="500" fill="hold"/>
                                        <p:tgtEl>
                                          <p:spTgt spid="35"/>
                                        </p:tgtEl>
                                        <p:attrNameLst>
                                          <p:attrName>ppt_x</p:attrName>
                                        </p:attrNameLst>
                                      </p:cBhvr>
                                      <p:tavLst>
                                        <p:tav tm="0">
                                          <p:val>
                                            <p:strVal val="#ppt_x"/>
                                          </p:val>
                                        </p:tav>
                                        <p:tav tm="100000">
                                          <p:val>
                                            <p:strVal val="#ppt_x"/>
                                          </p:val>
                                        </p:tav>
                                      </p:tavLst>
                                    </p:anim>
                                    <p:anim calcmode="lin" valueType="num">
                                      <p:cBhvr additive="base">
                                        <p:cTn id="106" dur="500" fill="hold"/>
                                        <p:tgtEl>
                                          <p:spTgt spid="35"/>
                                        </p:tgtEl>
                                        <p:attrNameLst>
                                          <p:attrName>ppt_y</p:attrName>
                                        </p:attrNameLst>
                                      </p:cBhvr>
                                      <p:tavLst>
                                        <p:tav tm="0">
                                          <p:val>
                                            <p:strVal val="1+#ppt_h/2"/>
                                          </p:val>
                                        </p:tav>
                                        <p:tav tm="100000">
                                          <p:val>
                                            <p:strVal val="#ppt_y"/>
                                          </p:val>
                                        </p:tav>
                                      </p:tavLst>
                                    </p:anim>
                                  </p:childTnLst>
                                </p:cTn>
                              </p:par>
                              <p:par>
                                <p:cTn id="107" presetID="2" presetClass="entr" presetSubtype="4" fill="hold" grpId="0" nodeType="withEffect">
                                  <p:stCondLst>
                                    <p:cond delay="0"/>
                                  </p:stCondLst>
                                  <p:childTnLst>
                                    <p:set>
                                      <p:cBhvr>
                                        <p:cTn id="108" dur="1" fill="hold">
                                          <p:stCondLst>
                                            <p:cond delay="0"/>
                                          </p:stCondLst>
                                        </p:cTn>
                                        <p:tgtEl>
                                          <p:spTgt spid="36"/>
                                        </p:tgtEl>
                                        <p:attrNameLst>
                                          <p:attrName>style.visibility</p:attrName>
                                        </p:attrNameLst>
                                      </p:cBhvr>
                                      <p:to>
                                        <p:strVal val="visible"/>
                                      </p:to>
                                    </p:set>
                                    <p:anim calcmode="lin" valueType="num">
                                      <p:cBhvr additive="base">
                                        <p:cTn id="109" dur="500" fill="hold"/>
                                        <p:tgtEl>
                                          <p:spTgt spid="36"/>
                                        </p:tgtEl>
                                        <p:attrNameLst>
                                          <p:attrName>ppt_x</p:attrName>
                                        </p:attrNameLst>
                                      </p:cBhvr>
                                      <p:tavLst>
                                        <p:tav tm="0">
                                          <p:val>
                                            <p:strVal val="#ppt_x"/>
                                          </p:val>
                                        </p:tav>
                                        <p:tav tm="100000">
                                          <p:val>
                                            <p:strVal val="#ppt_x"/>
                                          </p:val>
                                        </p:tav>
                                      </p:tavLst>
                                    </p:anim>
                                    <p:anim calcmode="lin" valueType="num">
                                      <p:cBhvr additive="base">
                                        <p:cTn id="110" dur="500" fill="hold"/>
                                        <p:tgtEl>
                                          <p:spTgt spid="36"/>
                                        </p:tgtEl>
                                        <p:attrNameLst>
                                          <p:attrName>ppt_y</p:attrName>
                                        </p:attrNameLst>
                                      </p:cBhvr>
                                      <p:tavLst>
                                        <p:tav tm="0">
                                          <p:val>
                                            <p:strVal val="1+#ppt_h/2"/>
                                          </p:val>
                                        </p:tav>
                                        <p:tav tm="100000">
                                          <p:val>
                                            <p:strVal val="#ppt_y"/>
                                          </p:val>
                                        </p:tav>
                                      </p:tavLst>
                                    </p:anim>
                                  </p:childTnLst>
                                </p:cTn>
                              </p:par>
                              <p:par>
                                <p:cTn id="111" presetID="2" presetClass="entr" presetSubtype="1" fill="hold" grpId="0" nodeType="withEffect">
                                  <p:stCondLst>
                                    <p:cond delay="0"/>
                                  </p:stCondLst>
                                  <p:childTnLst>
                                    <p:set>
                                      <p:cBhvr>
                                        <p:cTn id="112" dur="1" fill="hold">
                                          <p:stCondLst>
                                            <p:cond delay="0"/>
                                          </p:stCondLst>
                                        </p:cTn>
                                        <p:tgtEl>
                                          <p:spTgt spid="37"/>
                                        </p:tgtEl>
                                        <p:attrNameLst>
                                          <p:attrName>style.visibility</p:attrName>
                                        </p:attrNameLst>
                                      </p:cBhvr>
                                      <p:to>
                                        <p:strVal val="visible"/>
                                      </p:to>
                                    </p:set>
                                    <p:anim calcmode="lin" valueType="num">
                                      <p:cBhvr additive="base">
                                        <p:cTn id="113" dur="500" fill="hold"/>
                                        <p:tgtEl>
                                          <p:spTgt spid="37"/>
                                        </p:tgtEl>
                                        <p:attrNameLst>
                                          <p:attrName>ppt_x</p:attrName>
                                        </p:attrNameLst>
                                      </p:cBhvr>
                                      <p:tavLst>
                                        <p:tav tm="0">
                                          <p:val>
                                            <p:strVal val="#ppt_x"/>
                                          </p:val>
                                        </p:tav>
                                        <p:tav tm="100000">
                                          <p:val>
                                            <p:strVal val="#ppt_x"/>
                                          </p:val>
                                        </p:tav>
                                      </p:tavLst>
                                    </p:anim>
                                    <p:anim calcmode="lin" valueType="num">
                                      <p:cBhvr additive="base">
                                        <p:cTn id="114" dur="500" fill="hold"/>
                                        <p:tgtEl>
                                          <p:spTgt spid="37"/>
                                        </p:tgtEl>
                                        <p:attrNameLst>
                                          <p:attrName>ppt_y</p:attrName>
                                        </p:attrNameLst>
                                      </p:cBhvr>
                                      <p:tavLst>
                                        <p:tav tm="0">
                                          <p:val>
                                            <p:strVal val="0-#ppt_h/2"/>
                                          </p:val>
                                        </p:tav>
                                        <p:tav tm="100000">
                                          <p:val>
                                            <p:strVal val="#ppt_y"/>
                                          </p:val>
                                        </p:tav>
                                      </p:tavLst>
                                    </p:anim>
                                  </p:childTnLst>
                                </p:cTn>
                              </p:par>
                              <p:par>
                                <p:cTn id="115" presetID="2" presetClass="entr" presetSubtype="4" fill="hold" grpId="0" nodeType="withEffect">
                                  <p:stCondLst>
                                    <p:cond delay="0"/>
                                  </p:stCondLst>
                                  <p:childTnLst>
                                    <p:set>
                                      <p:cBhvr>
                                        <p:cTn id="116" dur="1" fill="hold">
                                          <p:stCondLst>
                                            <p:cond delay="0"/>
                                          </p:stCondLst>
                                        </p:cTn>
                                        <p:tgtEl>
                                          <p:spTgt spid="38"/>
                                        </p:tgtEl>
                                        <p:attrNameLst>
                                          <p:attrName>style.visibility</p:attrName>
                                        </p:attrNameLst>
                                      </p:cBhvr>
                                      <p:to>
                                        <p:strVal val="visible"/>
                                      </p:to>
                                    </p:set>
                                    <p:anim calcmode="lin" valueType="num">
                                      <p:cBhvr additive="base">
                                        <p:cTn id="117" dur="500" fill="hold"/>
                                        <p:tgtEl>
                                          <p:spTgt spid="38"/>
                                        </p:tgtEl>
                                        <p:attrNameLst>
                                          <p:attrName>ppt_x</p:attrName>
                                        </p:attrNameLst>
                                      </p:cBhvr>
                                      <p:tavLst>
                                        <p:tav tm="0">
                                          <p:val>
                                            <p:strVal val="#ppt_x"/>
                                          </p:val>
                                        </p:tav>
                                        <p:tav tm="100000">
                                          <p:val>
                                            <p:strVal val="#ppt_x"/>
                                          </p:val>
                                        </p:tav>
                                      </p:tavLst>
                                    </p:anim>
                                    <p:anim calcmode="lin" valueType="num">
                                      <p:cBhvr additive="base">
                                        <p:cTn id="118" dur="500" fill="hold"/>
                                        <p:tgtEl>
                                          <p:spTgt spid="38"/>
                                        </p:tgtEl>
                                        <p:attrNameLst>
                                          <p:attrName>ppt_y</p:attrName>
                                        </p:attrNameLst>
                                      </p:cBhvr>
                                      <p:tavLst>
                                        <p:tav tm="0">
                                          <p:val>
                                            <p:strVal val="1+#ppt_h/2"/>
                                          </p:val>
                                        </p:tav>
                                        <p:tav tm="100000">
                                          <p:val>
                                            <p:strVal val="#ppt_y"/>
                                          </p:val>
                                        </p:tav>
                                      </p:tavLst>
                                    </p:anim>
                                  </p:childTnLst>
                                </p:cTn>
                              </p:par>
                              <p:par>
                                <p:cTn id="119" presetID="2" presetClass="entr" presetSubtype="9" fill="hold" grpId="0" nodeType="withEffect">
                                  <p:stCondLst>
                                    <p:cond delay="0"/>
                                  </p:stCondLst>
                                  <p:childTnLst>
                                    <p:set>
                                      <p:cBhvr>
                                        <p:cTn id="120" dur="1" fill="hold">
                                          <p:stCondLst>
                                            <p:cond delay="0"/>
                                          </p:stCondLst>
                                        </p:cTn>
                                        <p:tgtEl>
                                          <p:spTgt spid="39"/>
                                        </p:tgtEl>
                                        <p:attrNameLst>
                                          <p:attrName>style.visibility</p:attrName>
                                        </p:attrNameLst>
                                      </p:cBhvr>
                                      <p:to>
                                        <p:strVal val="visible"/>
                                      </p:to>
                                    </p:set>
                                    <p:anim calcmode="lin" valueType="num">
                                      <p:cBhvr additive="base">
                                        <p:cTn id="121" dur="500" fill="hold"/>
                                        <p:tgtEl>
                                          <p:spTgt spid="39"/>
                                        </p:tgtEl>
                                        <p:attrNameLst>
                                          <p:attrName>ppt_x</p:attrName>
                                        </p:attrNameLst>
                                      </p:cBhvr>
                                      <p:tavLst>
                                        <p:tav tm="0">
                                          <p:val>
                                            <p:strVal val="0-#ppt_w/2"/>
                                          </p:val>
                                        </p:tav>
                                        <p:tav tm="100000">
                                          <p:val>
                                            <p:strVal val="#ppt_x"/>
                                          </p:val>
                                        </p:tav>
                                      </p:tavLst>
                                    </p:anim>
                                    <p:anim calcmode="lin" valueType="num">
                                      <p:cBhvr additive="base">
                                        <p:cTn id="122" dur="500" fill="hold"/>
                                        <p:tgtEl>
                                          <p:spTgt spid="39"/>
                                        </p:tgtEl>
                                        <p:attrNameLst>
                                          <p:attrName>ppt_y</p:attrName>
                                        </p:attrNameLst>
                                      </p:cBhvr>
                                      <p:tavLst>
                                        <p:tav tm="0">
                                          <p:val>
                                            <p:strVal val="0-#ppt_h/2"/>
                                          </p:val>
                                        </p:tav>
                                        <p:tav tm="100000">
                                          <p:val>
                                            <p:strVal val="#ppt_y"/>
                                          </p:val>
                                        </p:tav>
                                      </p:tavLst>
                                    </p:anim>
                                  </p:childTnLst>
                                </p:cTn>
                              </p:par>
                              <p:par>
                                <p:cTn id="123" presetID="2" presetClass="entr" presetSubtype="4" fill="hold" grpId="0" nodeType="withEffect">
                                  <p:stCondLst>
                                    <p:cond delay="0"/>
                                  </p:stCondLst>
                                  <p:childTnLst>
                                    <p:set>
                                      <p:cBhvr>
                                        <p:cTn id="124" dur="1" fill="hold">
                                          <p:stCondLst>
                                            <p:cond delay="0"/>
                                          </p:stCondLst>
                                        </p:cTn>
                                        <p:tgtEl>
                                          <p:spTgt spid="40"/>
                                        </p:tgtEl>
                                        <p:attrNameLst>
                                          <p:attrName>style.visibility</p:attrName>
                                        </p:attrNameLst>
                                      </p:cBhvr>
                                      <p:to>
                                        <p:strVal val="visible"/>
                                      </p:to>
                                    </p:set>
                                    <p:anim calcmode="lin" valueType="num">
                                      <p:cBhvr additive="base">
                                        <p:cTn id="125" dur="500" fill="hold"/>
                                        <p:tgtEl>
                                          <p:spTgt spid="40"/>
                                        </p:tgtEl>
                                        <p:attrNameLst>
                                          <p:attrName>ppt_x</p:attrName>
                                        </p:attrNameLst>
                                      </p:cBhvr>
                                      <p:tavLst>
                                        <p:tav tm="0">
                                          <p:val>
                                            <p:strVal val="#ppt_x"/>
                                          </p:val>
                                        </p:tav>
                                        <p:tav tm="100000">
                                          <p:val>
                                            <p:strVal val="#ppt_x"/>
                                          </p:val>
                                        </p:tav>
                                      </p:tavLst>
                                    </p:anim>
                                    <p:anim calcmode="lin" valueType="num">
                                      <p:cBhvr additive="base">
                                        <p:cTn id="126" dur="500" fill="hold"/>
                                        <p:tgtEl>
                                          <p:spTgt spid="40"/>
                                        </p:tgtEl>
                                        <p:attrNameLst>
                                          <p:attrName>ppt_y</p:attrName>
                                        </p:attrNameLst>
                                      </p:cBhvr>
                                      <p:tavLst>
                                        <p:tav tm="0">
                                          <p:val>
                                            <p:strVal val="1+#ppt_h/2"/>
                                          </p:val>
                                        </p:tav>
                                        <p:tav tm="100000">
                                          <p:val>
                                            <p:strVal val="#ppt_y"/>
                                          </p:val>
                                        </p:tav>
                                      </p:tavLst>
                                    </p:anim>
                                  </p:childTnLst>
                                </p:cTn>
                              </p:par>
                              <p:par>
                                <p:cTn id="127" presetID="2" presetClass="entr" presetSubtype="9" fill="hold" grpId="0" nodeType="withEffect">
                                  <p:stCondLst>
                                    <p:cond delay="0"/>
                                  </p:stCondLst>
                                  <p:childTnLst>
                                    <p:set>
                                      <p:cBhvr>
                                        <p:cTn id="128" dur="1" fill="hold">
                                          <p:stCondLst>
                                            <p:cond delay="0"/>
                                          </p:stCondLst>
                                        </p:cTn>
                                        <p:tgtEl>
                                          <p:spTgt spid="41"/>
                                        </p:tgtEl>
                                        <p:attrNameLst>
                                          <p:attrName>style.visibility</p:attrName>
                                        </p:attrNameLst>
                                      </p:cBhvr>
                                      <p:to>
                                        <p:strVal val="visible"/>
                                      </p:to>
                                    </p:set>
                                    <p:anim calcmode="lin" valueType="num">
                                      <p:cBhvr additive="base">
                                        <p:cTn id="129" dur="500" fill="hold"/>
                                        <p:tgtEl>
                                          <p:spTgt spid="41"/>
                                        </p:tgtEl>
                                        <p:attrNameLst>
                                          <p:attrName>ppt_x</p:attrName>
                                        </p:attrNameLst>
                                      </p:cBhvr>
                                      <p:tavLst>
                                        <p:tav tm="0">
                                          <p:val>
                                            <p:strVal val="0-#ppt_w/2"/>
                                          </p:val>
                                        </p:tav>
                                        <p:tav tm="100000">
                                          <p:val>
                                            <p:strVal val="#ppt_x"/>
                                          </p:val>
                                        </p:tav>
                                      </p:tavLst>
                                    </p:anim>
                                    <p:anim calcmode="lin" valueType="num">
                                      <p:cBhvr additive="base">
                                        <p:cTn id="130" dur="500" fill="hold"/>
                                        <p:tgtEl>
                                          <p:spTgt spid="41"/>
                                        </p:tgtEl>
                                        <p:attrNameLst>
                                          <p:attrName>ppt_y</p:attrName>
                                        </p:attrNameLst>
                                      </p:cBhvr>
                                      <p:tavLst>
                                        <p:tav tm="0">
                                          <p:val>
                                            <p:strVal val="0-#ppt_h/2"/>
                                          </p:val>
                                        </p:tav>
                                        <p:tav tm="100000">
                                          <p:val>
                                            <p:strVal val="#ppt_y"/>
                                          </p:val>
                                        </p:tav>
                                      </p:tavLst>
                                    </p:anim>
                                  </p:childTnLst>
                                </p:cTn>
                              </p:par>
                              <p:par>
                                <p:cTn id="131" presetID="2" presetClass="entr" presetSubtype="12" fill="hold" nodeType="withEffect">
                                  <p:stCondLst>
                                    <p:cond delay="0"/>
                                  </p:stCondLst>
                                  <p:childTnLst>
                                    <p:set>
                                      <p:cBhvr>
                                        <p:cTn id="132" dur="1" fill="hold">
                                          <p:stCondLst>
                                            <p:cond delay="0"/>
                                          </p:stCondLst>
                                        </p:cTn>
                                        <p:tgtEl>
                                          <p:spTgt spid="42"/>
                                        </p:tgtEl>
                                        <p:attrNameLst>
                                          <p:attrName>style.visibility</p:attrName>
                                        </p:attrNameLst>
                                      </p:cBhvr>
                                      <p:to>
                                        <p:strVal val="visible"/>
                                      </p:to>
                                    </p:set>
                                    <p:anim calcmode="lin" valueType="num">
                                      <p:cBhvr additive="base">
                                        <p:cTn id="133" dur="500" fill="hold"/>
                                        <p:tgtEl>
                                          <p:spTgt spid="42"/>
                                        </p:tgtEl>
                                        <p:attrNameLst>
                                          <p:attrName>ppt_x</p:attrName>
                                        </p:attrNameLst>
                                      </p:cBhvr>
                                      <p:tavLst>
                                        <p:tav tm="0">
                                          <p:val>
                                            <p:strVal val="0-#ppt_w/2"/>
                                          </p:val>
                                        </p:tav>
                                        <p:tav tm="100000">
                                          <p:val>
                                            <p:strVal val="#ppt_x"/>
                                          </p:val>
                                        </p:tav>
                                      </p:tavLst>
                                    </p:anim>
                                    <p:anim calcmode="lin" valueType="num">
                                      <p:cBhvr additive="base">
                                        <p:cTn id="134" dur="500" fill="hold"/>
                                        <p:tgtEl>
                                          <p:spTgt spid="42"/>
                                        </p:tgtEl>
                                        <p:attrNameLst>
                                          <p:attrName>ppt_y</p:attrName>
                                        </p:attrNameLst>
                                      </p:cBhvr>
                                      <p:tavLst>
                                        <p:tav tm="0">
                                          <p:val>
                                            <p:strVal val="1+#ppt_h/2"/>
                                          </p:val>
                                        </p:tav>
                                        <p:tav tm="100000">
                                          <p:val>
                                            <p:strVal val="#ppt_y"/>
                                          </p:val>
                                        </p:tav>
                                      </p:tavLst>
                                    </p:anim>
                                  </p:childTnLst>
                                </p:cTn>
                              </p:par>
                              <p:par>
                                <p:cTn id="135" presetID="2" presetClass="entr" presetSubtype="4" fill="hold" grpId="0" nodeType="withEffect">
                                  <p:stCondLst>
                                    <p:cond delay="0"/>
                                  </p:stCondLst>
                                  <p:childTnLst>
                                    <p:set>
                                      <p:cBhvr>
                                        <p:cTn id="136" dur="1" fill="hold">
                                          <p:stCondLst>
                                            <p:cond delay="0"/>
                                          </p:stCondLst>
                                        </p:cTn>
                                        <p:tgtEl>
                                          <p:spTgt spid="51"/>
                                        </p:tgtEl>
                                        <p:attrNameLst>
                                          <p:attrName>style.visibility</p:attrName>
                                        </p:attrNameLst>
                                      </p:cBhvr>
                                      <p:to>
                                        <p:strVal val="visible"/>
                                      </p:to>
                                    </p:set>
                                    <p:anim calcmode="lin" valueType="num">
                                      <p:cBhvr additive="base">
                                        <p:cTn id="137" dur="500" fill="hold"/>
                                        <p:tgtEl>
                                          <p:spTgt spid="51"/>
                                        </p:tgtEl>
                                        <p:attrNameLst>
                                          <p:attrName>ppt_x</p:attrName>
                                        </p:attrNameLst>
                                      </p:cBhvr>
                                      <p:tavLst>
                                        <p:tav tm="0">
                                          <p:val>
                                            <p:strVal val="#ppt_x"/>
                                          </p:val>
                                        </p:tav>
                                        <p:tav tm="100000">
                                          <p:val>
                                            <p:strVal val="#ppt_x"/>
                                          </p:val>
                                        </p:tav>
                                      </p:tavLst>
                                    </p:anim>
                                    <p:anim calcmode="lin" valueType="num">
                                      <p:cBhvr additive="base">
                                        <p:cTn id="138" dur="500" fill="hold"/>
                                        <p:tgtEl>
                                          <p:spTgt spid="51"/>
                                        </p:tgtEl>
                                        <p:attrNameLst>
                                          <p:attrName>ppt_y</p:attrName>
                                        </p:attrNameLst>
                                      </p:cBhvr>
                                      <p:tavLst>
                                        <p:tav tm="0">
                                          <p:val>
                                            <p:strVal val="1+#ppt_h/2"/>
                                          </p:val>
                                        </p:tav>
                                        <p:tav tm="100000">
                                          <p:val>
                                            <p:strVal val="#ppt_y"/>
                                          </p:val>
                                        </p:tav>
                                      </p:tavLst>
                                    </p:anim>
                                  </p:childTnLst>
                                </p:cTn>
                              </p:par>
                              <p:par>
                                <p:cTn id="139" presetID="2" presetClass="entr" presetSubtype="4" fill="hold" grpId="0" nodeType="withEffect">
                                  <p:stCondLst>
                                    <p:cond delay="0"/>
                                  </p:stCondLst>
                                  <p:childTnLst>
                                    <p:set>
                                      <p:cBhvr>
                                        <p:cTn id="140" dur="1" fill="hold">
                                          <p:stCondLst>
                                            <p:cond delay="0"/>
                                          </p:stCondLst>
                                        </p:cTn>
                                        <p:tgtEl>
                                          <p:spTgt spid="52"/>
                                        </p:tgtEl>
                                        <p:attrNameLst>
                                          <p:attrName>style.visibility</p:attrName>
                                        </p:attrNameLst>
                                      </p:cBhvr>
                                      <p:to>
                                        <p:strVal val="visible"/>
                                      </p:to>
                                    </p:set>
                                    <p:anim calcmode="lin" valueType="num">
                                      <p:cBhvr additive="base">
                                        <p:cTn id="141" dur="500" fill="hold"/>
                                        <p:tgtEl>
                                          <p:spTgt spid="52"/>
                                        </p:tgtEl>
                                        <p:attrNameLst>
                                          <p:attrName>ppt_x</p:attrName>
                                        </p:attrNameLst>
                                      </p:cBhvr>
                                      <p:tavLst>
                                        <p:tav tm="0">
                                          <p:val>
                                            <p:strVal val="#ppt_x"/>
                                          </p:val>
                                        </p:tav>
                                        <p:tav tm="100000">
                                          <p:val>
                                            <p:strVal val="#ppt_x"/>
                                          </p:val>
                                        </p:tav>
                                      </p:tavLst>
                                    </p:anim>
                                    <p:anim calcmode="lin" valueType="num">
                                      <p:cBhvr additive="base">
                                        <p:cTn id="142" dur="500" fill="hold"/>
                                        <p:tgtEl>
                                          <p:spTgt spid="52"/>
                                        </p:tgtEl>
                                        <p:attrNameLst>
                                          <p:attrName>ppt_y</p:attrName>
                                        </p:attrNameLst>
                                      </p:cBhvr>
                                      <p:tavLst>
                                        <p:tav tm="0">
                                          <p:val>
                                            <p:strVal val="1+#ppt_h/2"/>
                                          </p:val>
                                        </p:tav>
                                        <p:tav tm="100000">
                                          <p:val>
                                            <p:strVal val="#ppt_y"/>
                                          </p:val>
                                        </p:tav>
                                      </p:tavLst>
                                    </p:anim>
                                  </p:childTnLst>
                                </p:cTn>
                              </p:par>
                              <p:par>
                                <p:cTn id="143" presetID="2" presetClass="entr" presetSubtype="4" fill="hold" grpId="0" nodeType="withEffect">
                                  <p:stCondLst>
                                    <p:cond delay="0"/>
                                  </p:stCondLst>
                                  <p:childTnLst>
                                    <p:set>
                                      <p:cBhvr>
                                        <p:cTn id="144" dur="1" fill="hold">
                                          <p:stCondLst>
                                            <p:cond delay="0"/>
                                          </p:stCondLst>
                                        </p:cTn>
                                        <p:tgtEl>
                                          <p:spTgt spid="53"/>
                                        </p:tgtEl>
                                        <p:attrNameLst>
                                          <p:attrName>style.visibility</p:attrName>
                                        </p:attrNameLst>
                                      </p:cBhvr>
                                      <p:to>
                                        <p:strVal val="visible"/>
                                      </p:to>
                                    </p:set>
                                    <p:anim calcmode="lin" valueType="num">
                                      <p:cBhvr additive="base">
                                        <p:cTn id="145" dur="500" fill="hold"/>
                                        <p:tgtEl>
                                          <p:spTgt spid="53"/>
                                        </p:tgtEl>
                                        <p:attrNameLst>
                                          <p:attrName>ppt_x</p:attrName>
                                        </p:attrNameLst>
                                      </p:cBhvr>
                                      <p:tavLst>
                                        <p:tav tm="0">
                                          <p:val>
                                            <p:strVal val="#ppt_x"/>
                                          </p:val>
                                        </p:tav>
                                        <p:tav tm="100000">
                                          <p:val>
                                            <p:strVal val="#ppt_x"/>
                                          </p:val>
                                        </p:tav>
                                      </p:tavLst>
                                    </p:anim>
                                    <p:anim calcmode="lin" valueType="num">
                                      <p:cBhvr additive="base">
                                        <p:cTn id="146" dur="500" fill="hold"/>
                                        <p:tgtEl>
                                          <p:spTgt spid="53"/>
                                        </p:tgtEl>
                                        <p:attrNameLst>
                                          <p:attrName>ppt_y</p:attrName>
                                        </p:attrNameLst>
                                      </p:cBhvr>
                                      <p:tavLst>
                                        <p:tav tm="0">
                                          <p:val>
                                            <p:strVal val="1+#ppt_h/2"/>
                                          </p:val>
                                        </p:tav>
                                        <p:tav tm="100000">
                                          <p:val>
                                            <p:strVal val="#ppt_y"/>
                                          </p:val>
                                        </p:tav>
                                      </p:tavLst>
                                    </p:anim>
                                  </p:childTnLst>
                                </p:cTn>
                              </p:par>
                              <p:par>
                                <p:cTn id="147" presetID="2" presetClass="entr" presetSubtype="4" fill="hold" grpId="0" nodeType="withEffect">
                                  <p:stCondLst>
                                    <p:cond delay="0"/>
                                  </p:stCondLst>
                                  <p:childTnLst>
                                    <p:set>
                                      <p:cBhvr>
                                        <p:cTn id="148" dur="1" fill="hold">
                                          <p:stCondLst>
                                            <p:cond delay="0"/>
                                          </p:stCondLst>
                                        </p:cTn>
                                        <p:tgtEl>
                                          <p:spTgt spid="54"/>
                                        </p:tgtEl>
                                        <p:attrNameLst>
                                          <p:attrName>style.visibility</p:attrName>
                                        </p:attrNameLst>
                                      </p:cBhvr>
                                      <p:to>
                                        <p:strVal val="visible"/>
                                      </p:to>
                                    </p:set>
                                    <p:anim calcmode="lin" valueType="num">
                                      <p:cBhvr additive="base">
                                        <p:cTn id="149" dur="500" fill="hold"/>
                                        <p:tgtEl>
                                          <p:spTgt spid="54"/>
                                        </p:tgtEl>
                                        <p:attrNameLst>
                                          <p:attrName>ppt_x</p:attrName>
                                        </p:attrNameLst>
                                      </p:cBhvr>
                                      <p:tavLst>
                                        <p:tav tm="0">
                                          <p:val>
                                            <p:strVal val="#ppt_x"/>
                                          </p:val>
                                        </p:tav>
                                        <p:tav tm="100000">
                                          <p:val>
                                            <p:strVal val="#ppt_x"/>
                                          </p:val>
                                        </p:tav>
                                      </p:tavLst>
                                    </p:anim>
                                    <p:anim calcmode="lin" valueType="num">
                                      <p:cBhvr additive="base">
                                        <p:cTn id="150" dur="500" fill="hold"/>
                                        <p:tgtEl>
                                          <p:spTgt spid="54"/>
                                        </p:tgtEl>
                                        <p:attrNameLst>
                                          <p:attrName>ppt_y</p:attrName>
                                        </p:attrNameLst>
                                      </p:cBhvr>
                                      <p:tavLst>
                                        <p:tav tm="0">
                                          <p:val>
                                            <p:strVal val="1+#ppt_h/2"/>
                                          </p:val>
                                        </p:tav>
                                        <p:tav tm="100000">
                                          <p:val>
                                            <p:strVal val="#ppt_y"/>
                                          </p:val>
                                        </p:tav>
                                      </p:tavLst>
                                    </p:anim>
                                  </p:childTnLst>
                                </p:cTn>
                              </p:par>
                              <p:par>
                                <p:cTn id="151" presetID="2" presetClass="entr" presetSubtype="12" fill="hold" grpId="0" nodeType="withEffect">
                                  <p:stCondLst>
                                    <p:cond delay="0"/>
                                  </p:stCondLst>
                                  <p:childTnLst>
                                    <p:set>
                                      <p:cBhvr>
                                        <p:cTn id="152" dur="1" fill="hold">
                                          <p:stCondLst>
                                            <p:cond delay="0"/>
                                          </p:stCondLst>
                                        </p:cTn>
                                        <p:tgtEl>
                                          <p:spTgt spid="55"/>
                                        </p:tgtEl>
                                        <p:attrNameLst>
                                          <p:attrName>style.visibility</p:attrName>
                                        </p:attrNameLst>
                                      </p:cBhvr>
                                      <p:to>
                                        <p:strVal val="visible"/>
                                      </p:to>
                                    </p:set>
                                    <p:anim calcmode="lin" valueType="num">
                                      <p:cBhvr additive="base">
                                        <p:cTn id="153" dur="500" fill="hold"/>
                                        <p:tgtEl>
                                          <p:spTgt spid="55"/>
                                        </p:tgtEl>
                                        <p:attrNameLst>
                                          <p:attrName>ppt_x</p:attrName>
                                        </p:attrNameLst>
                                      </p:cBhvr>
                                      <p:tavLst>
                                        <p:tav tm="0">
                                          <p:val>
                                            <p:strVal val="0-#ppt_w/2"/>
                                          </p:val>
                                        </p:tav>
                                        <p:tav tm="100000">
                                          <p:val>
                                            <p:strVal val="#ppt_x"/>
                                          </p:val>
                                        </p:tav>
                                      </p:tavLst>
                                    </p:anim>
                                    <p:anim calcmode="lin" valueType="num">
                                      <p:cBhvr additive="base">
                                        <p:cTn id="154" dur="500" fill="hold"/>
                                        <p:tgtEl>
                                          <p:spTgt spid="55"/>
                                        </p:tgtEl>
                                        <p:attrNameLst>
                                          <p:attrName>ppt_y</p:attrName>
                                        </p:attrNameLst>
                                      </p:cBhvr>
                                      <p:tavLst>
                                        <p:tav tm="0">
                                          <p:val>
                                            <p:strVal val="1+#ppt_h/2"/>
                                          </p:val>
                                        </p:tav>
                                        <p:tav tm="100000">
                                          <p:val>
                                            <p:strVal val="#ppt_y"/>
                                          </p:val>
                                        </p:tav>
                                      </p:tavLst>
                                    </p:anim>
                                  </p:childTnLst>
                                </p:cTn>
                              </p:par>
                              <p:par>
                                <p:cTn id="155" presetID="2" presetClass="entr" presetSubtype="4" fill="hold" grpId="0" nodeType="withEffect">
                                  <p:stCondLst>
                                    <p:cond delay="0"/>
                                  </p:stCondLst>
                                  <p:childTnLst>
                                    <p:set>
                                      <p:cBhvr>
                                        <p:cTn id="156" dur="1" fill="hold">
                                          <p:stCondLst>
                                            <p:cond delay="0"/>
                                          </p:stCondLst>
                                        </p:cTn>
                                        <p:tgtEl>
                                          <p:spTgt spid="56"/>
                                        </p:tgtEl>
                                        <p:attrNameLst>
                                          <p:attrName>style.visibility</p:attrName>
                                        </p:attrNameLst>
                                      </p:cBhvr>
                                      <p:to>
                                        <p:strVal val="visible"/>
                                      </p:to>
                                    </p:set>
                                    <p:anim calcmode="lin" valueType="num">
                                      <p:cBhvr additive="base">
                                        <p:cTn id="157" dur="500" fill="hold"/>
                                        <p:tgtEl>
                                          <p:spTgt spid="56"/>
                                        </p:tgtEl>
                                        <p:attrNameLst>
                                          <p:attrName>ppt_x</p:attrName>
                                        </p:attrNameLst>
                                      </p:cBhvr>
                                      <p:tavLst>
                                        <p:tav tm="0">
                                          <p:val>
                                            <p:strVal val="#ppt_x"/>
                                          </p:val>
                                        </p:tav>
                                        <p:tav tm="100000">
                                          <p:val>
                                            <p:strVal val="#ppt_x"/>
                                          </p:val>
                                        </p:tav>
                                      </p:tavLst>
                                    </p:anim>
                                    <p:anim calcmode="lin" valueType="num">
                                      <p:cBhvr additive="base">
                                        <p:cTn id="158" dur="500" fill="hold"/>
                                        <p:tgtEl>
                                          <p:spTgt spid="56"/>
                                        </p:tgtEl>
                                        <p:attrNameLst>
                                          <p:attrName>ppt_y</p:attrName>
                                        </p:attrNameLst>
                                      </p:cBhvr>
                                      <p:tavLst>
                                        <p:tav tm="0">
                                          <p:val>
                                            <p:strVal val="1+#ppt_h/2"/>
                                          </p:val>
                                        </p:tav>
                                        <p:tav tm="100000">
                                          <p:val>
                                            <p:strVal val="#ppt_y"/>
                                          </p:val>
                                        </p:tav>
                                      </p:tavLst>
                                    </p:anim>
                                  </p:childTnLst>
                                </p:cTn>
                              </p:par>
                              <p:par>
                                <p:cTn id="159" presetID="2" presetClass="entr" presetSubtype="4" fill="hold" grpId="0" nodeType="withEffect">
                                  <p:stCondLst>
                                    <p:cond delay="0"/>
                                  </p:stCondLst>
                                  <p:childTnLst>
                                    <p:set>
                                      <p:cBhvr>
                                        <p:cTn id="160" dur="1" fill="hold">
                                          <p:stCondLst>
                                            <p:cond delay="0"/>
                                          </p:stCondLst>
                                        </p:cTn>
                                        <p:tgtEl>
                                          <p:spTgt spid="57"/>
                                        </p:tgtEl>
                                        <p:attrNameLst>
                                          <p:attrName>style.visibility</p:attrName>
                                        </p:attrNameLst>
                                      </p:cBhvr>
                                      <p:to>
                                        <p:strVal val="visible"/>
                                      </p:to>
                                    </p:set>
                                    <p:anim calcmode="lin" valueType="num">
                                      <p:cBhvr additive="base">
                                        <p:cTn id="161" dur="500" fill="hold"/>
                                        <p:tgtEl>
                                          <p:spTgt spid="57"/>
                                        </p:tgtEl>
                                        <p:attrNameLst>
                                          <p:attrName>ppt_x</p:attrName>
                                        </p:attrNameLst>
                                      </p:cBhvr>
                                      <p:tavLst>
                                        <p:tav tm="0">
                                          <p:val>
                                            <p:strVal val="#ppt_x"/>
                                          </p:val>
                                        </p:tav>
                                        <p:tav tm="100000">
                                          <p:val>
                                            <p:strVal val="#ppt_x"/>
                                          </p:val>
                                        </p:tav>
                                      </p:tavLst>
                                    </p:anim>
                                    <p:anim calcmode="lin" valueType="num">
                                      <p:cBhvr additive="base">
                                        <p:cTn id="162" dur="500" fill="hold"/>
                                        <p:tgtEl>
                                          <p:spTgt spid="57"/>
                                        </p:tgtEl>
                                        <p:attrNameLst>
                                          <p:attrName>ppt_y</p:attrName>
                                        </p:attrNameLst>
                                      </p:cBhvr>
                                      <p:tavLst>
                                        <p:tav tm="0">
                                          <p:val>
                                            <p:strVal val="1+#ppt_h/2"/>
                                          </p:val>
                                        </p:tav>
                                        <p:tav tm="100000">
                                          <p:val>
                                            <p:strVal val="#ppt_y"/>
                                          </p:val>
                                        </p:tav>
                                      </p:tavLst>
                                    </p:anim>
                                  </p:childTnLst>
                                </p:cTn>
                              </p:par>
                              <p:par>
                                <p:cTn id="163" presetID="2" presetClass="entr" presetSubtype="4" fill="hold" grpId="0" nodeType="withEffect">
                                  <p:stCondLst>
                                    <p:cond delay="0"/>
                                  </p:stCondLst>
                                  <p:childTnLst>
                                    <p:set>
                                      <p:cBhvr>
                                        <p:cTn id="164" dur="1" fill="hold">
                                          <p:stCondLst>
                                            <p:cond delay="0"/>
                                          </p:stCondLst>
                                        </p:cTn>
                                        <p:tgtEl>
                                          <p:spTgt spid="58"/>
                                        </p:tgtEl>
                                        <p:attrNameLst>
                                          <p:attrName>style.visibility</p:attrName>
                                        </p:attrNameLst>
                                      </p:cBhvr>
                                      <p:to>
                                        <p:strVal val="visible"/>
                                      </p:to>
                                    </p:set>
                                    <p:anim calcmode="lin" valueType="num">
                                      <p:cBhvr additive="base">
                                        <p:cTn id="165" dur="500" fill="hold"/>
                                        <p:tgtEl>
                                          <p:spTgt spid="58"/>
                                        </p:tgtEl>
                                        <p:attrNameLst>
                                          <p:attrName>ppt_x</p:attrName>
                                        </p:attrNameLst>
                                      </p:cBhvr>
                                      <p:tavLst>
                                        <p:tav tm="0">
                                          <p:val>
                                            <p:strVal val="#ppt_x"/>
                                          </p:val>
                                        </p:tav>
                                        <p:tav tm="100000">
                                          <p:val>
                                            <p:strVal val="#ppt_x"/>
                                          </p:val>
                                        </p:tav>
                                      </p:tavLst>
                                    </p:anim>
                                    <p:anim calcmode="lin" valueType="num">
                                      <p:cBhvr additive="base">
                                        <p:cTn id="166" dur="500" fill="hold"/>
                                        <p:tgtEl>
                                          <p:spTgt spid="58"/>
                                        </p:tgtEl>
                                        <p:attrNameLst>
                                          <p:attrName>ppt_y</p:attrName>
                                        </p:attrNameLst>
                                      </p:cBhvr>
                                      <p:tavLst>
                                        <p:tav tm="0">
                                          <p:val>
                                            <p:strVal val="1+#ppt_h/2"/>
                                          </p:val>
                                        </p:tav>
                                        <p:tav tm="100000">
                                          <p:val>
                                            <p:strVal val="#ppt_y"/>
                                          </p:val>
                                        </p:tav>
                                      </p:tavLst>
                                    </p:anim>
                                  </p:childTnLst>
                                </p:cTn>
                              </p:par>
                              <p:par>
                                <p:cTn id="167" presetID="2" presetClass="entr" presetSubtype="8" fill="hold" nodeType="withEffect">
                                  <p:stCondLst>
                                    <p:cond delay="0"/>
                                  </p:stCondLst>
                                  <p:childTnLst>
                                    <p:set>
                                      <p:cBhvr>
                                        <p:cTn id="168" dur="1" fill="hold">
                                          <p:stCondLst>
                                            <p:cond delay="0"/>
                                          </p:stCondLst>
                                        </p:cTn>
                                        <p:tgtEl>
                                          <p:spTgt spid="59"/>
                                        </p:tgtEl>
                                        <p:attrNameLst>
                                          <p:attrName>style.visibility</p:attrName>
                                        </p:attrNameLst>
                                      </p:cBhvr>
                                      <p:to>
                                        <p:strVal val="visible"/>
                                      </p:to>
                                    </p:set>
                                    <p:anim calcmode="lin" valueType="num">
                                      <p:cBhvr additive="base">
                                        <p:cTn id="169" dur="500" fill="hold"/>
                                        <p:tgtEl>
                                          <p:spTgt spid="59"/>
                                        </p:tgtEl>
                                        <p:attrNameLst>
                                          <p:attrName>ppt_x</p:attrName>
                                        </p:attrNameLst>
                                      </p:cBhvr>
                                      <p:tavLst>
                                        <p:tav tm="0">
                                          <p:val>
                                            <p:strVal val="0-#ppt_w/2"/>
                                          </p:val>
                                        </p:tav>
                                        <p:tav tm="100000">
                                          <p:val>
                                            <p:strVal val="#ppt_x"/>
                                          </p:val>
                                        </p:tav>
                                      </p:tavLst>
                                    </p:anim>
                                    <p:anim calcmode="lin" valueType="num">
                                      <p:cBhvr additive="base">
                                        <p:cTn id="170" dur="500" fill="hold"/>
                                        <p:tgtEl>
                                          <p:spTgt spid="59"/>
                                        </p:tgtEl>
                                        <p:attrNameLst>
                                          <p:attrName>ppt_y</p:attrName>
                                        </p:attrNameLst>
                                      </p:cBhvr>
                                      <p:tavLst>
                                        <p:tav tm="0">
                                          <p:val>
                                            <p:strVal val="#ppt_y"/>
                                          </p:val>
                                        </p:tav>
                                        <p:tav tm="100000">
                                          <p:val>
                                            <p:strVal val="#ppt_y"/>
                                          </p:val>
                                        </p:tav>
                                      </p:tavLst>
                                    </p:anim>
                                  </p:childTnLst>
                                </p:cTn>
                              </p:par>
                              <p:par>
                                <p:cTn id="171" presetID="2" presetClass="entr" presetSubtype="4" fill="hold" grpId="0" nodeType="withEffect">
                                  <p:stCondLst>
                                    <p:cond delay="0"/>
                                  </p:stCondLst>
                                  <p:childTnLst>
                                    <p:set>
                                      <p:cBhvr>
                                        <p:cTn id="172" dur="1" fill="hold">
                                          <p:stCondLst>
                                            <p:cond delay="0"/>
                                          </p:stCondLst>
                                        </p:cTn>
                                        <p:tgtEl>
                                          <p:spTgt spid="62"/>
                                        </p:tgtEl>
                                        <p:attrNameLst>
                                          <p:attrName>style.visibility</p:attrName>
                                        </p:attrNameLst>
                                      </p:cBhvr>
                                      <p:to>
                                        <p:strVal val="visible"/>
                                      </p:to>
                                    </p:set>
                                    <p:anim calcmode="lin" valueType="num">
                                      <p:cBhvr additive="base">
                                        <p:cTn id="173" dur="500" fill="hold"/>
                                        <p:tgtEl>
                                          <p:spTgt spid="62"/>
                                        </p:tgtEl>
                                        <p:attrNameLst>
                                          <p:attrName>ppt_x</p:attrName>
                                        </p:attrNameLst>
                                      </p:cBhvr>
                                      <p:tavLst>
                                        <p:tav tm="0">
                                          <p:val>
                                            <p:strVal val="#ppt_x"/>
                                          </p:val>
                                        </p:tav>
                                        <p:tav tm="100000">
                                          <p:val>
                                            <p:strVal val="#ppt_x"/>
                                          </p:val>
                                        </p:tav>
                                      </p:tavLst>
                                    </p:anim>
                                    <p:anim calcmode="lin" valueType="num">
                                      <p:cBhvr additive="base">
                                        <p:cTn id="174" dur="500" fill="hold"/>
                                        <p:tgtEl>
                                          <p:spTgt spid="62"/>
                                        </p:tgtEl>
                                        <p:attrNameLst>
                                          <p:attrName>ppt_y</p:attrName>
                                        </p:attrNameLst>
                                      </p:cBhvr>
                                      <p:tavLst>
                                        <p:tav tm="0">
                                          <p:val>
                                            <p:strVal val="1+#ppt_h/2"/>
                                          </p:val>
                                        </p:tav>
                                        <p:tav tm="100000">
                                          <p:val>
                                            <p:strVal val="#ppt_y"/>
                                          </p:val>
                                        </p:tav>
                                      </p:tavLst>
                                    </p:anim>
                                  </p:childTnLst>
                                </p:cTn>
                              </p:par>
                              <p:par>
                                <p:cTn id="175" presetID="2" presetClass="entr" presetSubtype="4" fill="hold" grpId="0" nodeType="withEffect">
                                  <p:stCondLst>
                                    <p:cond delay="0"/>
                                  </p:stCondLst>
                                  <p:childTnLst>
                                    <p:set>
                                      <p:cBhvr>
                                        <p:cTn id="176" dur="1" fill="hold">
                                          <p:stCondLst>
                                            <p:cond delay="0"/>
                                          </p:stCondLst>
                                        </p:cTn>
                                        <p:tgtEl>
                                          <p:spTgt spid="63"/>
                                        </p:tgtEl>
                                        <p:attrNameLst>
                                          <p:attrName>style.visibility</p:attrName>
                                        </p:attrNameLst>
                                      </p:cBhvr>
                                      <p:to>
                                        <p:strVal val="visible"/>
                                      </p:to>
                                    </p:set>
                                    <p:anim calcmode="lin" valueType="num">
                                      <p:cBhvr additive="base">
                                        <p:cTn id="177" dur="500" fill="hold"/>
                                        <p:tgtEl>
                                          <p:spTgt spid="63"/>
                                        </p:tgtEl>
                                        <p:attrNameLst>
                                          <p:attrName>ppt_x</p:attrName>
                                        </p:attrNameLst>
                                      </p:cBhvr>
                                      <p:tavLst>
                                        <p:tav tm="0">
                                          <p:val>
                                            <p:strVal val="#ppt_x"/>
                                          </p:val>
                                        </p:tav>
                                        <p:tav tm="100000">
                                          <p:val>
                                            <p:strVal val="#ppt_x"/>
                                          </p:val>
                                        </p:tav>
                                      </p:tavLst>
                                    </p:anim>
                                    <p:anim calcmode="lin" valueType="num">
                                      <p:cBhvr additive="base">
                                        <p:cTn id="178" dur="500" fill="hold"/>
                                        <p:tgtEl>
                                          <p:spTgt spid="63"/>
                                        </p:tgtEl>
                                        <p:attrNameLst>
                                          <p:attrName>ppt_y</p:attrName>
                                        </p:attrNameLst>
                                      </p:cBhvr>
                                      <p:tavLst>
                                        <p:tav tm="0">
                                          <p:val>
                                            <p:strVal val="1+#ppt_h/2"/>
                                          </p:val>
                                        </p:tav>
                                        <p:tav tm="100000">
                                          <p:val>
                                            <p:strVal val="#ppt_y"/>
                                          </p:val>
                                        </p:tav>
                                      </p:tavLst>
                                    </p:anim>
                                  </p:childTnLst>
                                </p:cTn>
                              </p:par>
                              <p:par>
                                <p:cTn id="179" presetID="2" presetClass="entr" presetSubtype="4" fill="hold" grpId="0" nodeType="withEffect">
                                  <p:stCondLst>
                                    <p:cond delay="0"/>
                                  </p:stCondLst>
                                  <p:childTnLst>
                                    <p:set>
                                      <p:cBhvr>
                                        <p:cTn id="180" dur="1" fill="hold">
                                          <p:stCondLst>
                                            <p:cond delay="0"/>
                                          </p:stCondLst>
                                        </p:cTn>
                                        <p:tgtEl>
                                          <p:spTgt spid="64"/>
                                        </p:tgtEl>
                                        <p:attrNameLst>
                                          <p:attrName>style.visibility</p:attrName>
                                        </p:attrNameLst>
                                      </p:cBhvr>
                                      <p:to>
                                        <p:strVal val="visible"/>
                                      </p:to>
                                    </p:set>
                                    <p:anim calcmode="lin" valueType="num">
                                      <p:cBhvr additive="base">
                                        <p:cTn id="181" dur="500" fill="hold"/>
                                        <p:tgtEl>
                                          <p:spTgt spid="64"/>
                                        </p:tgtEl>
                                        <p:attrNameLst>
                                          <p:attrName>ppt_x</p:attrName>
                                        </p:attrNameLst>
                                      </p:cBhvr>
                                      <p:tavLst>
                                        <p:tav tm="0">
                                          <p:val>
                                            <p:strVal val="#ppt_x"/>
                                          </p:val>
                                        </p:tav>
                                        <p:tav tm="100000">
                                          <p:val>
                                            <p:strVal val="#ppt_x"/>
                                          </p:val>
                                        </p:tav>
                                      </p:tavLst>
                                    </p:anim>
                                    <p:anim calcmode="lin" valueType="num">
                                      <p:cBhvr additive="base">
                                        <p:cTn id="182" dur="500" fill="hold"/>
                                        <p:tgtEl>
                                          <p:spTgt spid="64"/>
                                        </p:tgtEl>
                                        <p:attrNameLst>
                                          <p:attrName>ppt_y</p:attrName>
                                        </p:attrNameLst>
                                      </p:cBhvr>
                                      <p:tavLst>
                                        <p:tav tm="0">
                                          <p:val>
                                            <p:strVal val="1+#ppt_h/2"/>
                                          </p:val>
                                        </p:tav>
                                        <p:tav tm="100000">
                                          <p:val>
                                            <p:strVal val="#ppt_y"/>
                                          </p:val>
                                        </p:tav>
                                      </p:tavLst>
                                    </p:anim>
                                  </p:childTnLst>
                                </p:cTn>
                              </p:par>
                              <p:par>
                                <p:cTn id="183" presetID="2" presetClass="entr" presetSubtype="4" fill="hold" grpId="0" nodeType="withEffect">
                                  <p:stCondLst>
                                    <p:cond delay="0"/>
                                  </p:stCondLst>
                                  <p:childTnLst>
                                    <p:set>
                                      <p:cBhvr>
                                        <p:cTn id="184" dur="1" fill="hold">
                                          <p:stCondLst>
                                            <p:cond delay="0"/>
                                          </p:stCondLst>
                                        </p:cTn>
                                        <p:tgtEl>
                                          <p:spTgt spid="65"/>
                                        </p:tgtEl>
                                        <p:attrNameLst>
                                          <p:attrName>style.visibility</p:attrName>
                                        </p:attrNameLst>
                                      </p:cBhvr>
                                      <p:to>
                                        <p:strVal val="visible"/>
                                      </p:to>
                                    </p:set>
                                    <p:anim calcmode="lin" valueType="num">
                                      <p:cBhvr additive="base">
                                        <p:cTn id="185" dur="500" fill="hold"/>
                                        <p:tgtEl>
                                          <p:spTgt spid="65"/>
                                        </p:tgtEl>
                                        <p:attrNameLst>
                                          <p:attrName>ppt_x</p:attrName>
                                        </p:attrNameLst>
                                      </p:cBhvr>
                                      <p:tavLst>
                                        <p:tav tm="0">
                                          <p:val>
                                            <p:strVal val="#ppt_x"/>
                                          </p:val>
                                        </p:tav>
                                        <p:tav tm="100000">
                                          <p:val>
                                            <p:strVal val="#ppt_x"/>
                                          </p:val>
                                        </p:tav>
                                      </p:tavLst>
                                    </p:anim>
                                    <p:anim calcmode="lin" valueType="num">
                                      <p:cBhvr additive="base">
                                        <p:cTn id="186" dur="500" fill="hold"/>
                                        <p:tgtEl>
                                          <p:spTgt spid="65"/>
                                        </p:tgtEl>
                                        <p:attrNameLst>
                                          <p:attrName>ppt_y</p:attrName>
                                        </p:attrNameLst>
                                      </p:cBhvr>
                                      <p:tavLst>
                                        <p:tav tm="0">
                                          <p:val>
                                            <p:strVal val="1+#ppt_h/2"/>
                                          </p:val>
                                        </p:tav>
                                        <p:tav tm="100000">
                                          <p:val>
                                            <p:strVal val="#ppt_y"/>
                                          </p:val>
                                        </p:tav>
                                      </p:tavLst>
                                    </p:anim>
                                  </p:childTnLst>
                                </p:cTn>
                              </p:par>
                              <p:par>
                                <p:cTn id="187" presetID="2" presetClass="entr" presetSubtype="4" fill="hold" grpId="0" nodeType="withEffect">
                                  <p:stCondLst>
                                    <p:cond delay="0"/>
                                  </p:stCondLst>
                                  <p:childTnLst>
                                    <p:set>
                                      <p:cBhvr>
                                        <p:cTn id="188" dur="1" fill="hold">
                                          <p:stCondLst>
                                            <p:cond delay="0"/>
                                          </p:stCondLst>
                                        </p:cTn>
                                        <p:tgtEl>
                                          <p:spTgt spid="66"/>
                                        </p:tgtEl>
                                        <p:attrNameLst>
                                          <p:attrName>style.visibility</p:attrName>
                                        </p:attrNameLst>
                                      </p:cBhvr>
                                      <p:to>
                                        <p:strVal val="visible"/>
                                      </p:to>
                                    </p:set>
                                    <p:anim calcmode="lin" valueType="num">
                                      <p:cBhvr additive="base">
                                        <p:cTn id="189" dur="500" fill="hold"/>
                                        <p:tgtEl>
                                          <p:spTgt spid="66"/>
                                        </p:tgtEl>
                                        <p:attrNameLst>
                                          <p:attrName>ppt_x</p:attrName>
                                        </p:attrNameLst>
                                      </p:cBhvr>
                                      <p:tavLst>
                                        <p:tav tm="0">
                                          <p:val>
                                            <p:strVal val="#ppt_x"/>
                                          </p:val>
                                        </p:tav>
                                        <p:tav tm="100000">
                                          <p:val>
                                            <p:strVal val="#ppt_x"/>
                                          </p:val>
                                        </p:tav>
                                      </p:tavLst>
                                    </p:anim>
                                    <p:anim calcmode="lin" valueType="num">
                                      <p:cBhvr additive="base">
                                        <p:cTn id="190" dur="500" fill="hold"/>
                                        <p:tgtEl>
                                          <p:spTgt spid="66"/>
                                        </p:tgtEl>
                                        <p:attrNameLst>
                                          <p:attrName>ppt_y</p:attrName>
                                        </p:attrNameLst>
                                      </p:cBhvr>
                                      <p:tavLst>
                                        <p:tav tm="0">
                                          <p:val>
                                            <p:strVal val="1+#ppt_h/2"/>
                                          </p:val>
                                        </p:tav>
                                        <p:tav tm="100000">
                                          <p:val>
                                            <p:strVal val="#ppt_y"/>
                                          </p:val>
                                        </p:tav>
                                      </p:tavLst>
                                    </p:anim>
                                  </p:childTnLst>
                                </p:cTn>
                              </p:par>
                              <p:par>
                                <p:cTn id="191" presetID="2" presetClass="entr" presetSubtype="8" fill="hold" grpId="0" nodeType="withEffect">
                                  <p:stCondLst>
                                    <p:cond delay="0"/>
                                  </p:stCondLst>
                                  <p:childTnLst>
                                    <p:set>
                                      <p:cBhvr>
                                        <p:cTn id="192" dur="1" fill="hold">
                                          <p:stCondLst>
                                            <p:cond delay="0"/>
                                          </p:stCondLst>
                                        </p:cTn>
                                        <p:tgtEl>
                                          <p:spTgt spid="67"/>
                                        </p:tgtEl>
                                        <p:attrNameLst>
                                          <p:attrName>style.visibility</p:attrName>
                                        </p:attrNameLst>
                                      </p:cBhvr>
                                      <p:to>
                                        <p:strVal val="visible"/>
                                      </p:to>
                                    </p:set>
                                    <p:anim calcmode="lin" valueType="num">
                                      <p:cBhvr additive="base">
                                        <p:cTn id="193" dur="500" fill="hold"/>
                                        <p:tgtEl>
                                          <p:spTgt spid="67"/>
                                        </p:tgtEl>
                                        <p:attrNameLst>
                                          <p:attrName>ppt_x</p:attrName>
                                        </p:attrNameLst>
                                      </p:cBhvr>
                                      <p:tavLst>
                                        <p:tav tm="0">
                                          <p:val>
                                            <p:strVal val="0-#ppt_w/2"/>
                                          </p:val>
                                        </p:tav>
                                        <p:tav tm="100000">
                                          <p:val>
                                            <p:strVal val="#ppt_x"/>
                                          </p:val>
                                        </p:tav>
                                      </p:tavLst>
                                    </p:anim>
                                    <p:anim calcmode="lin" valueType="num">
                                      <p:cBhvr additive="base">
                                        <p:cTn id="194" dur="500" fill="hold"/>
                                        <p:tgtEl>
                                          <p:spTgt spid="67"/>
                                        </p:tgtEl>
                                        <p:attrNameLst>
                                          <p:attrName>ppt_y</p:attrName>
                                        </p:attrNameLst>
                                      </p:cBhvr>
                                      <p:tavLst>
                                        <p:tav tm="0">
                                          <p:val>
                                            <p:strVal val="#ppt_y"/>
                                          </p:val>
                                        </p:tav>
                                        <p:tav tm="100000">
                                          <p:val>
                                            <p:strVal val="#ppt_y"/>
                                          </p:val>
                                        </p:tav>
                                      </p:tavLst>
                                    </p:anim>
                                  </p:childTnLst>
                                </p:cTn>
                              </p:par>
                              <p:par>
                                <p:cTn id="195" presetID="2" presetClass="entr" presetSubtype="4" fill="hold" grpId="0" nodeType="withEffect">
                                  <p:stCondLst>
                                    <p:cond delay="0"/>
                                  </p:stCondLst>
                                  <p:childTnLst>
                                    <p:set>
                                      <p:cBhvr>
                                        <p:cTn id="196" dur="1" fill="hold">
                                          <p:stCondLst>
                                            <p:cond delay="0"/>
                                          </p:stCondLst>
                                        </p:cTn>
                                        <p:tgtEl>
                                          <p:spTgt spid="68"/>
                                        </p:tgtEl>
                                        <p:attrNameLst>
                                          <p:attrName>style.visibility</p:attrName>
                                        </p:attrNameLst>
                                      </p:cBhvr>
                                      <p:to>
                                        <p:strVal val="visible"/>
                                      </p:to>
                                    </p:set>
                                    <p:anim calcmode="lin" valueType="num">
                                      <p:cBhvr additive="base">
                                        <p:cTn id="197" dur="500" fill="hold"/>
                                        <p:tgtEl>
                                          <p:spTgt spid="68"/>
                                        </p:tgtEl>
                                        <p:attrNameLst>
                                          <p:attrName>ppt_x</p:attrName>
                                        </p:attrNameLst>
                                      </p:cBhvr>
                                      <p:tavLst>
                                        <p:tav tm="0">
                                          <p:val>
                                            <p:strVal val="#ppt_x"/>
                                          </p:val>
                                        </p:tav>
                                        <p:tav tm="100000">
                                          <p:val>
                                            <p:strVal val="#ppt_x"/>
                                          </p:val>
                                        </p:tav>
                                      </p:tavLst>
                                    </p:anim>
                                    <p:anim calcmode="lin" valueType="num">
                                      <p:cBhvr additive="base">
                                        <p:cTn id="198" dur="500" fill="hold"/>
                                        <p:tgtEl>
                                          <p:spTgt spid="68"/>
                                        </p:tgtEl>
                                        <p:attrNameLst>
                                          <p:attrName>ppt_y</p:attrName>
                                        </p:attrNameLst>
                                      </p:cBhvr>
                                      <p:tavLst>
                                        <p:tav tm="0">
                                          <p:val>
                                            <p:strVal val="1+#ppt_h/2"/>
                                          </p:val>
                                        </p:tav>
                                        <p:tav tm="100000">
                                          <p:val>
                                            <p:strVal val="#ppt_y"/>
                                          </p:val>
                                        </p:tav>
                                      </p:tavLst>
                                    </p:anim>
                                  </p:childTnLst>
                                </p:cTn>
                              </p:par>
                              <p:par>
                                <p:cTn id="199" presetID="2" presetClass="entr" presetSubtype="4" fill="hold" grpId="0" nodeType="withEffect">
                                  <p:stCondLst>
                                    <p:cond delay="0"/>
                                  </p:stCondLst>
                                  <p:childTnLst>
                                    <p:set>
                                      <p:cBhvr>
                                        <p:cTn id="200" dur="1" fill="hold">
                                          <p:stCondLst>
                                            <p:cond delay="0"/>
                                          </p:stCondLst>
                                        </p:cTn>
                                        <p:tgtEl>
                                          <p:spTgt spid="69"/>
                                        </p:tgtEl>
                                        <p:attrNameLst>
                                          <p:attrName>style.visibility</p:attrName>
                                        </p:attrNameLst>
                                      </p:cBhvr>
                                      <p:to>
                                        <p:strVal val="visible"/>
                                      </p:to>
                                    </p:set>
                                    <p:anim calcmode="lin" valueType="num">
                                      <p:cBhvr additive="base">
                                        <p:cTn id="201" dur="500" fill="hold"/>
                                        <p:tgtEl>
                                          <p:spTgt spid="69"/>
                                        </p:tgtEl>
                                        <p:attrNameLst>
                                          <p:attrName>ppt_x</p:attrName>
                                        </p:attrNameLst>
                                      </p:cBhvr>
                                      <p:tavLst>
                                        <p:tav tm="0">
                                          <p:val>
                                            <p:strVal val="#ppt_x"/>
                                          </p:val>
                                        </p:tav>
                                        <p:tav tm="100000">
                                          <p:val>
                                            <p:strVal val="#ppt_x"/>
                                          </p:val>
                                        </p:tav>
                                      </p:tavLst>
                                    </p:anim>
                                    <p:anim calcmode="lin" valueType="num">
                                      <p:cBhvr additive="base">
                                        <p:cTn id="202" dur="500" fill="hold"/>
                                        <p:tgtEl>
                                          <p:spTgt spid="69"/>
                                        </p:tgtEl>
                                        <p:attrNameLst>
                                          <p:attrName>ppt_y</p:attrName>
                                        </p:attrNameLst>
                                      </p:cBhvr>
                                      <p:tavLst>
                                        <p:tav tm="0">
                                          <p:val>
                                            <p:strVal val="1+#ppt_h/2"/>
                                          </p:val>
                                        </p:tav>
                                        <p:tav tm="100000">
                                          <p:val>
                                            <p:strVal val="#ppt_y"/>
                                          </p:val>
                                        </p:tav>
                                      </p:tavLst>
                                    </p:anim>
                                  </p:childTnLst>
                                </p:cTn>
                              </p:par>
                              <p:par>
                                <p:cTn id="203" presetID="2" presetClass="entr" presetSubtype="4" fill="hold" grpId="0" nodeType="withEffect">
                                  <p:stCondLst>
                                    <p:cond delay="0"/>
                                  </p:stCondLst>
                                  <p:childTnLst>
                                    <p:set>
                                      <p:cBhvr>
                                        <p:cTn id="204" dur="1" fill="hold">
                                          <p:stCondLst>
                                            <p:cond delay="0"/>
                                          </p:stCondLst>
                                        </p:cTn>
                                        <p:tgtEl>
                                          <p:spTgt spid="70"/>
                                        </p:tgtEl>
                                        <p:attrNameLst>
                                          <p:attrName>style.visibility</p:attrName>
                                        </p:attrNameLst>
                                      </p:cBhvr>
                                      <p:to>
                                        <p:strVal val="visible"/>
                                      </p:to>
                                    </p:set>
                                    <p:anim calcmode="lin" valueType="num">
                                      <p:cBhvr additive="base">
                                        <p:cTn id="205" dur="500" fill="hold"/>
                                        <p:tgtEl>
                                          <p:spTgt spid="70"/>
                                        </p:tgtEl>
                                        <p:attrNameLst>
                                          <p:attrName>ppt_x</p:attrName>
                                        </p:attrNameLst>
                                      </p:cBhvr>
                                      <p:tavLst>
                                        <p:tav tm="0">
                                          <p:val>
                                            <p:strVal val="#ppt_x"/>
                                          </p:val>
                                        </p:tav>
                                        <p:tav tm="100000">
                                          <p:val>
                                            <p:strVal val="#ppt_x"/>
                                          </p:val>
                                        </p:tav>
                                      </p:tavLst>
                                    </p:anim>
                                    <p:anim calcmode="lin" valueType="num">
                                      <p:cBhvr additive="base">
                                        <p:cTn id="206" dur="500" fill="hold"/>
                                        <p:tgtEl>
                                          <p:spTgt spid="70"/>
                                        </p:tgtEl>
                                        <p:attrNameLst>
                                          <p:attrName>ppt_y</p:attrName>
                                        </p:attrNameLst>
                                      </p:cBhvr>
                                      <p:tavLst>
                                        <p:tav tm="0">
                                          <p:val>
                                            <p:strVal val="1+#ppt_h/2"/>
                                          </p:val>
                                        </p:tav>
                                        <p:tav tm="100000">
                                          <p:val>
                                            <p:strVal val="#ppt_y"/>
                                          </p:val>
                                        </p:tav>
                                      </p:tavLst>
                                    </p:anim>
                                  </p:childTnLst>
                                </p:cTn>
                              </p:par>
                              <p:par>
                                <p:cTn id="207" presetID="2" presetClass="entr" presetSubtype="4" fill="hold" grpId="0" nodeType="withEffect">
                                  <p:stCondLst>
                                    <p:cond delay="0"/>
                                  </p:stCondLst>
                                  <p:childTnLst>
                                    <p:set>
                                      <p:cBhvr>
                                        <p:cTn id="208" dur="1" fill="hold">
                                          <p:stCondLst>
                                            <p:cond delay="0"/>
                                          </p:stCondLst>
                                        </p:cTn>
                                        <p:tgtEl>
                                          <p:spTgt spid="71"/>
                                        </p:tgtEl>
                                        <p:attrNameLst>
                                          <p:attrName>style.visibility</p:attrName>
                                        </p:attrNameLst>
                                      </p:cBhvr>
                                      <p:to>
                                        <p:strVal val="visible"/>
                                      </p:to>
                                    </p:set>
                                    <p:anim calcmode="lin" valueType="num">
                                      <p:cBhvr additive="base">
                                        <p:cTn id="209" dur="500" fill="hold"/>
                                        <p:tgtEl>
                                          <p:spTgt spid="71"/>
                                        </p:tgtEl>
                                        <p:attrNameLst>
                                          <p:attrName>ppt_x</p:attrName>
                                        </p:attrNameLst>
                                      </p:cBhvr>
                                      <p:tavLst>
                                        <p:tav tm="0">
                                          <p:val>
                                            <p:strVal val="#ppt_x"/>
                                          </p:val>
                                        </p:tav>
                                        <p:tav tm="100000">
                                          <p:val>
                                            <p:strVal val="#ppt_x"/>
                                          </p:val>
                                        </p:tav>
                                      </p:tavLst>
                                    </p:anim>
                                    <p:anim calcmode="lin" valueType="num">
                                      <p:cBhvr additive="base">
                                        <p:cTn id="210" dur="500" fill="hold"/>
                                        <p:tgtEl>
                                          <p:spTgt spid="71"/>
                                        </p:tgtEl>
                                        <p:attrNameLst>
                                          <p:attrName>ppt_y</p:attrName>
                                        </p:attrNameLst>
                                      </p:cBhvr>
                                      <p:tavLst>
                                        <p:tav tm="0">
                                          <p:val>
                                            <p:strVal val="1+#ppt_h/2"/>
                                          </p:val>
                                        </p:tav>
                                        <p:tav tm="100000">
                                          <p:val>
                                            <p:strVal val="#ppt_y"/>
                                          </p:val>
                                        </p:tav>
                                      </p:tavLst>
                                    </p:anim>
                                  </p:childTnLst>
                                </p:cTn>
                              </p:par>
                              <p:par>
                                <p:cTn id="211" presetID="2" presetClass="entr" presetSubtype="4" fill="hold" grpId="0" nodeType="withEffect">
                                  <p:stCondLst>
                                    <p:cond delay="0"/>
                                  </p:stCondLst>
                                  <p:childTnLst>
                                    <p:set>
                                      <p:cBhvr>
                                        <p:cTn id="212" dur="1" fill="hold">
                                          <p:stCondLst>
                                            <p:cond delay="0"/>
                                          </p:stCondLst>
                                        </p:cTn>
                                        <p:tgtEl>
                                          <p:spTgt spid="72"/>
                                        </p:tgtEl>
                                        <p:attrNameLst>
                                          <p:attrName>style.visibility</p:attrName>
                                        </p:attrNameLst>
                                      </p:cBhvr>
                                      <p:to>
                                        <p:strVal val="visible"/>
                                      </p:to>
                                    </p:set>
                                    <p:anim calcmode="lin" valueType="num">
                                      <p:cBhvr additive="base">
                                        <p:cTn id="213" dur="500" fill="hold"/>
                                        <p:tgtEl>
                                          <p:spTgt spid="72"/>
                                        </p:tgtEl>
                                        <p:attrNameLst>
                                          <p:attrName>ppt_x</p:attrName>
                                        </p:attrNameLst>
                                      </p:cBhvr>
                                      <p:tavLst>
                                        <p:tav tm="0">
                                          <p:val>
                                            <p:strVal val="#ppt_x"/>
                                          </p:val>
                                        </p:tav>
                                        <p:tav tm="100000">
                                          <p:val>
                                            <p:strVal val="#ppt_x"/>
                                          </p:val>
                                        </p:tav>
                                      </p:tavLst>
                                    </p:anim>
                                    <p:anim calcmode="lin" valueType="num">
                                      <p:cBhvr additive="base">
                                        <p:cTn id="214" dur="500" fill="hold"/>
                                        <p:tgtEl>
                                          <p:spTgt spid="72"/>
                                        </p:tgtEl>
                                        <p:attrNameLst>
                                          <p:attrName>ppt_y</p:attrName>
                                        </p:attrNameLst>
                                      </p:cBhvr>
                                      <p:tavLst>
                                        <p:tav tm="0">
                                          <p:val>
                                            <p:strVal val="1+#ppt_h/2"/>
                                          </p:val>
                                        </p:tav>
                                        <p:tav tm="100000">
                                          <p:val>
                                            <p:strVal val="#ppt_y"/>
                                          </p:val>
                                        </p:tav>
                                      </p:tavLst>
                                    </p:anim>
                                  </p:childTnLst>
                                </p:cTn>
                              </p:par>
                              <p:par>
                                <p:cTn id="215" presetID="2" presetClass="entr" presetSubtype="4" fill="hold" grpId="0" nodeType="withEffect">
                                  <p:stCondLst>
                                    <p:cond delay="0"/>
                                  </p:stCondLst>
                                  <p:childTnLst>
                                    <p:set>
                                      <p:cBhvr>
                                        <p:cTn id="216" dur="1" fill="hold">
                                          <p:stCondLst>
                                            <p:cond delay="0"/>
                                          </p:stCondLst>
                                        </p:cTn>
                                        <p:tgtEl>
                                          <p:spTgt spid="73"/>
                                        </p:tgtEl>
                                        <p:attrNameLst>
                                          <p:attrName>style.visibility</p:attrName>
                                        </p:attrNameLst>
                                      </p:cBhvr>
                                      <p:to>
                                        <p:strVal val="visible"/>
                                      </p:to>
                                    </p:set>
                                    <p:anim calcmode="lin" valueType="num">
                                      <p:cBhvr additive="base">
                                        <p:cTn id="217" dur="500" fill="hold"/>
                                        <p:tgtEl>
                                          <p:spTgt spid="73"/>
                                        </p:tgtEl>
                                        <p:attrNameLst>
                                          <p:attrName>ppt_x</p:attrName>
                                        </p:attrNameLst>
                                      </p:cBhvr>
                                      <p:tavLst>
                                        <p:tav tm="0">
                                          <p:val>
                                            <p:strVal val="#ppt_x"/>
                                          </p:val>
                                        </p:tav>
                                        <p:tav tm="100000">
                                          <p:val>
                                            <p:strVal val="#ppt_x"/>
                                          </p:val>
                                        </p:tav>
                                      </p:tavLst>
                                    </p:anim>
                                    <p:anim calcmode="lin" valueType="num">
                                      <p:cBhvr additive="base">
                                        <p:cTn id="218" dur="500" fill="hold"/>
                                        <p:tgtEl>
                                          <p:spTgt spid="73"/>
                                        </p:tgtEl>
                                        <p:attrNameLst>
                                          <p:attrName>ppt_y</p:attrName>
                                        </p:attrNameLst>
                                      </p:cBhvr>
                                      <p:tavLst>
                                        <p:tav tm="0">
                                          <p:val>
                                            <p:strVal val="1+#ppt_h/2"/>
                                          </p:val>
                                        </p:tav>
                                        <p:tav tm="100000">
                                          <p:val>
                                            <p:strVal val="#ppt_y"/>
                                          </p:val>
                                        </p:tav>
                                      </p:tavLst>
                                    </p:anim>
                                  </p:childTnLst>
                                </p:cTn>
                              </p:par>
                              <p:par>
                                <p:cTn id="219" presetID="2" presetClass="entr" presetSubtype="4" fill="hold" grpId="0" nodeType="withEffect">
                                  <p:stCondLst>
                                    <p:cond delay="0"/>
                                  </p:stCondLst>
                                  <p:childTnLst>
                                    <p:set>
                                      <p:cBhvr>
                                        <p:cTn id="220" dur="1" fill="hold">
                                          <p:stCondLst>
                                            <p:cond delay="0"/>
                                          </p:stCondLst>
                                        </p:cTn>
                                        <p:tgtEl>
                                          <p:spTgt spid="74"/>
                                        </p:tgtEl>
                                        <p:attrNameLst>
                                          <p:attrName>style.visibility</p:attrName>
                                        </p:attrNameLst>
                                      </p:cBhvr>
                                      <p:to>
                                        <p:strVal val="visible"/>
                                      </p:to>
                                    </p:set>
                                    <p:anim calcmode="lin" valueType="num">
                                      <p:cBhvr additive="base">
                                        <p:cTn id="221" dur="500" fill="hold"/>
                                        <p:tgtEl>
                                          <p:spTgt spid="74"/>
                                        </p:tgtEl>
                                        <p:attrNameLst>
                                          <p:attrName>ppt_x</p:attrName>
                                        </p:attrNameLst>
                                      </p:cBhvr>
                                      <p:tavLst>
                                        <p:tav tm="0">
                                          <p:val>
                                            <p:strVal val="#ppt_x"/>
                                          </p:val>
                                        </p:tav>
                                        <p:tav tm="100000">
                                          <p:val>
                                            <p:strVal val="#ppt_x"/>
                                          </p:val>
                                        </p:tav>
                                      </p:tavLst>
                                    </p:anim>
                                    <p:anim calcmode="lin" valueType="num">
                                      <p:cBhvr additive="base">
                                        <p:cTn id="222" dur="500" fill="hold"/>
                                        <p:tgtEl>
                                          <p:spTgt spid="74"/>
                                        </p:tgtEl>
                                        <p:attrNameLst>
                                          <p:attrName>ppt_y</p:attrName>
                                        </p:attrNameLst>
                                      </p:cBhvr>
                                      <p:tavLst>
                                        <p:tav tm="0">
                                          <p:val>
                                            <p:strVal val="1+#ppt_h/2"/>
                                          </p:val>
                                        </p:tav>
                                        <p:tav tm="100000">
                                          <p:val>
                                            <p:strVal val="#ppt_y"/>
                                          </p:val>
                                        </p:tav>
                                      </p:tavLst>
                                    </p:anim>
                                  </p:childTnLst>
                                </p:cTn>
                              </p:par>
                              <p:par>
                                <p:cTn id="223" presetID="2" presetClass="entr" presetSubtype="4" fill="hold" grpId="0" nodeType="withEffect">
                                  <p:stCondLst>
                                    <p:cond delay="0"/>
                                  </p:stCondLst>
                                  <p:childTnLst>
                                    <p:set>
                                      <p:cBhvr>
                                        <p:cTn id="224" dur="1" fill="hold">
                                          <p:stCondLst>
                                            <p:cond delay="0"/>
                                          </p:stCondLst>
                                        </p:cTn>
                                        <p:tgtEl>
                                          <p:spTgt spid="75"/>
                                        </p:tgtEl>
                                        <p:attrNameLst>
                                          <p:attrName>style.visibility</p:attrName>
                                        </p:attrNameLst>
                                      </p:cBhvr>
                                      <p:to>
                                        <p:strVal val="visible"/>
                                      </p:to>
                                    </p:set>
                                    <p:anim calcmode="lin" valueType="num">
                                      <p:cBhvr additive="base">
                                        <p:cTn id="225" dur="500" fill="hold"/>
                                        <p:tgtEl>
                                          <p:spTgt spid="75"/>
                                        </p:tgtEl>
                                        <p:attrNameLst>
                                          <p:attrName>ppt_x</p:attrName>
                                        </p:attrNameLst>
                                      </p:cBhvr>
                                      <p:tavLst>
                                        <p:tav tm="0">
                                          <p:val>
                                            <p:strVal val="#ppt_x"/>
                                          </p:val>
                                        </p:tav>
                                        <p:tav tm="100000">
                                          <p:val>
                                            <p:strVal val="#ppt_x"/>
                                          </p:val>
                                        </p:tav>
                                      </p:tavLst>
                                    </p:anim>
                                    <p:anim calcmode="lin" valueType="num">
                                      <p:cBhvr additive="base">
                                        <p:cTn id="226" dur="500" fill="hold"/>
                                        <p:tgtEl>
                                          <p:spTgt spid="75"/>
                                        </p:tgtEl>
                                        <p:attrNameLst>
                                          <p:attrName>ppt_y</p:attrName>
                                        </p:attrNameLst>
                                      </p:cBhvr>
                                      <p:tavLst>
                                        <p:tav tm="0">
                                          <p:val>
                                            <p:strVal val="1+#ppt_h/2"/>
                                          </p:val>
                                        </p:tav>
                                        <p:tav tm="100000">
                                          <p:val>
                                            <p:strVal val="#ppt_y"/>
                                          </p:val>
                                        </p:tav>
                                      </p:tavLst>
                                    </p:anim>
                                  </p:childTnLst>
                                </p:cTn>
                              </p:par>
                              <p:par>
                                <p:cTn id="227" presetID="2" presetClass="entr" presetSubtype="4" fill="hold" grpId="0" nodeType="withEffect">
                                  <p:stCondLst>
                                    <p:cond delay="0"/>
                                  </p:stCondLst>
                                  <p:childTnLst>
                                    <p:set>
                                      <p:cBhvr>
                                        <p:cTn id="228" dur="1" fill="hold">
                                          <p:stCondLst>
                                            <p:cond delay="0"/>
                                          </p:stCondLst>
                                        </p:cTn>
                                        <p:tgtEl>
                                          <p:spTgt spid="76"/>
                                        </p:tgtEl>
                                        <p:attrNameLst>
                                          <p:attrName>style.visibility</p:attrName>
                                        </p:attrNameLst>
                                      </p:cBhvr>
                                      <p:to>
                                        <p:strVal val="visible"/>
                                      </p:to>
                                    </p:set>
                                    <p:anim calcmode="lin" valueType="num">
                                      <p:cBhvr additive="base">
                                        <p:cTn id="229" dur="500" fill="hold"/>
                                        <p:tgtEl>
                                          <p:spTgt spid="76"/>
                                        </p:tgtEl>
                                        <p:attrNameLst>
                                          <p:attrName>ppt_x</p:attrName>
                                        </p:attrNameLst>
                                      </p:cBhvr>
                                      <p:tavLst>
                                        <p:tav tm="0">
                                          <p:val>
                                            <p:strVal val="#ppt_x"/>
                                          </p:val>
                                        </p:tav>
                                        <p:tav tm="100000">
                                          <p:val>
                                            <p:strVal val="#ppt_x"/>
                                          </p:val>
                                        </p:tav>
                                      </p:tavLst>
                                    </p:anim>
                                    <p:anim calcmode="lin" valueType="num">
                                      <p:cBhvr additive="base">
                                        <p:cTn id="230" dur="500" fill="hold"/>
                                        <p:tgtEl>
                                          <p:spTgt spid="76"/>
                                        </p:tgtEl>
                                        <p:attrNameLst>
                                          <p:attrName>ppt_y</p:attrName>
                                        </p:attrNameLst>
                                      </p:cBhvr>
                                      <p:tavLst>
                                        <p:tav tm="0">
                                          <p:val>
                                            <p:strVal val="1+#ppt_h/2"/>
                                          </p:val>
                                        </p:tav>
                                        <p:tav tm="100000">
                                          <p:val>
                                            <p:strVal val="#ppt_y"/>
                                          </p:val>
                                        </p:tav>
                                      </p:tavLst>
                                    </p:anim>
                                  </p:childTnLst>
                                </p:cTn>
                              </p:par>
                              <p:par>
                                <p:cTn id="231" presetID="2" presetClass="entr" presetSubtype="4" fill="hold" grpId="0" nodeType="withEffect">
                                  <p:stCondLst>
                                    <p:cond delay="0"/>
                                  </p:stCondLst>
                                  <p:childTnLst>
                                    <p:set>
                                      <p:cBhvr>
                                        <p:cTn id="232" dur="1" fill="hold">
                                          <p:stCondLst>
                                            <p:cond delay="0"/>
                                          </p:stCondLst>
                                        </p:cTn>
                                        <p:tgtEl>
                                          <p:spTgt spid="77"/>
                                        </p:tgtEl>
                                        <p:attrNameLst>
                                          <p:attrName>style.visibility</p:attrName>
                                        </p:attrNameLst>
                                      </p:cBhvr>
                                      <p:to>
                                        <p:strVal val="visible"/>
                                      </p:to>
                                    </p:set>
                                    <p:anim calcmode="lin" valueType="num">
                                      <p:cBhvr additive="base">
                                        <p:cTn id="233" dur="500" fill="hold"/>
                                        <p:tgtEl>
                                          <p:spTgt spid="77"/>
                                        </p:tgtEl>
                                        <p:attrNameLst>
                                          <p:attrName>ppt_x</p:attrName>
                                        </p:attrNameLst>
                                      </p:cBhvr>
                                      <p:tavLst>
                                        <p:tav tm="0">
                                          <p:val>
                                            <p:strVal val="#ppt_x"/>
                                          </p:val>
                                        </p:tav>
                                        <p:tav tm="100000">
                                          <p:val>
                                            <p:strVal val="#ppt_x"/>
                                          </p:val>
                                        </p:tav>
                                      </p:tavLst>
                                    </p:anim>
                                    <p:anim calcmode="lin" valueType="num">
                                      <p:cBhvr additive="base">
                                        <p:cTn id="234" dur="500" fill="hold"/>
                                        <p:tgtEl>
                                          <p:spTgt spid="77"/>
                                        </p:tgtEl>
                                        <p:attrNameLst>
                                          <p:attrName>ppt_y</p:attrName>
                                        </p:attrNameLst>
                                      </p:cBhvr>
                                      <p:tavLst>
                                        <p:tav tm="0">
                                          <p:val>
                                            <p:strVal val="1+#ppt_h/2"/>
                                          </p:val>
                                        </p:tav>
                                        <p:tav tm="100000">
                                          <p:val>
                                            <p:strVal val="#ppt_y"/>
                                          </p:val>
                                        </p:tav>
                                      </p:tavLst>
                                    </p:anim>
                                  </p:childTnLst>
                                </p:cTn>
                              </p:par>
                              <p:par>
                                <p:cTn id="235" presetID="2" presetClass="entr" presetSubtype="4" fill="hold" grpId="0" nodeType="withEffect">
                                  <p:stCondLst>
                                    <p:cond delay="0"/>
                                  </p:stCondLst>
                                  <p:childTnLst>
                                    <p:set>
                                      <p:cBhvr>
                                        <p:cTn id="236" dur="1" fill="hold">
                                          <p:stCondLst>
                                            <p:cond delay="0"/>
                                          </p:stCondLst>
                                        </p:cTn>
                                        <p:tgtEl>
                                          <p:spTgt spid="78"/>
                                        </p:tgtEl>
                                        <p:attrNameLst>
                                          <p:attrName>style.visibility</p:attrName>
                                        </p:attrNameLst>
                                      </p:cBhvr>
                                      <p:to>
                                        <p:strVal val="visible"/>
                                      </p:to>
                                    </p:set>
                                    <p:anim calcmode="lin" valueType="num">
                                      <p:cBhvr additive="base">
                                        <p:cTn id="237" dur="500" fill="hold"/>
                                        <p:tgtEl>
                                          <p:spTgt spid="78"/>
                                        </p:tgtEl>
                                        <p:attrNameLst>
                                          <p:attrName>ppt_x</p:attrName>
                                        </p:attrNameLst>
                                      </p:cBhvr>
                                      <p:tavLst>
                                        <p:tav tm="0">
                                          <p:val>
                                            <p:strVal val="#ppt_x"/>
                                          </p:val>
                                        </p:tav>
                                        <p:tav tm="100000">
                                          <p:val>
                                            <p:strVal val="#ppt_x"/>
                                          </p:val>
                                        </p:tav>
                                      </p:tavLst>
                                    </p:anim>
                                    <p:anim calcmode="lin" valueType="num">
                                      <p:cBhvr additive="base">
                                        <p:cTn id="238" dur="500" fill="hold"/>
                                        <p:tgtEl>
                                          <p:spTgt spid="78"/>
                                        </p:tgtEl>
                                        <p:attrNameLst>
                                          <p:attrName>ppt_y</p:attrName>
                                        </p:attrNameLst>
                                      </p:cBhvr>
                                      <p:tavLst>
                                        <p:tav tm="0">
                                          <p:val>
                                            <p:strVal val="1+#ppt_h/2"/>
                                          </p:val>
                                        </p:tav>
                                        <p:tav tm="100000">
                                          <p:val>
                                            <p:strVal val="#ppt_y"/>
                                          </p:val>
                                        </p:tav>
                                      </p:tavLst>
                                    </p:anim>
                                  </p:childTnLst>
                                </p:cTn>
                              </p:par>
                              <p:par>
                                <p:cTn id="239" presetID="2" presetClass="entr" presetSubtype="4" fill="hold" grpId="0" nodeType="withEffect">
                                  <p:stCondLst>
                                    <p:cond delay="0"/>
                                  </p:stCondLst>
                                  <p:childTnLst>
                                    <p:set>
                                      <p:cBhvr>
                                        <p:cTn id="240" dur="1" fill="hold">
                                          <p:stCondLst>
                                            <p:cond delay="0"/>
                                          </p:stCondLst>
                                        </p:cTn>
                                        <p:tgtEl>
                                          <p:spTgt spid="79"/>
                                        </p:tgtEl>
                                        <p:attrNameLst>
                                          <p:attrName>style.visibility</p:attrName>
                                        </p:attrNameLst>
                                      </p:cBhvr>
                                      <p:to>
                                        <p:strVal val="visible"/>
                                      </p:to>
                                    </p:set>
                                    <p:anim calcmode="lin" valueType="num">
                                      <p:cBhvr additive="base">
                                        <p:cTn id="241" dur="500" fill="hold"/>
                                        <p:tgtEl>
                                          <p:spTgt spid="79"/>
                                        </p:tgtEl>
                                        <p:attrNameLst>
                                          <p:attrName>ppt_x</p:attrName>
                                        </p:attrNameLst>
                                      </p:cBhvr>
                                      <p:tavLst>
                                        <p:tav tm="0">
                                          <p:val>
                                            <p:strVal val="#ppt_x"/>
                                          </p:val>
                                        </p:tav>
                                        <p:tav tm="100000">
                                          <p:val>
                                            <p:strVal val="#ppt_x"/>
                                          </p:val>
                                        </p:tav>
                                      </p:tavLst>
                                    </p:anim>
                                    <p:anim calcmode="lin" valueType="num">
                                      <p:cBhvr additive="base">
                                        <p:cTn id="242" dur="500" fill="hold"/>
                                        <p:tgtEl>
                                          <p:spTgt spid="79"/>
                                        </p:tgtEl>
                                        <p:attrNameLst>
                                          <p:attrName>ppt_y</p:attrName>
                                        </p:attrNameLst>
                                      </p:cBhvr>
                                      <p:tavLst>
                                        <p:tav tm="0">
                                          <p:val>
                                            <p:strVal val="1+#ppt_h/2"/>
                                          </p:val>
                                        </p:tav>
                                        <p:tav tm="100000">
                                          <p:val>
                                            <p:strVal val="#ppt_y"/>
                                          </p:val>
                                        </p:tav>
                                      </p:tavLst>
                                    </p:anim>
                                  </p:childTnLst>
                                </p:cTn>
                              </p:par>
                              <p:par>
                                <p:cTn id="243" presetID="2" presetClass="entr" presetSubtype="4" fill="hold" grpId="0" nodeType="withEffect">
                                  <p:stCondLst>
                                    <p:cond delay="0"/>
                                  </p:stCondLst>
                                  <p:childTnLst>
                                    <p:set>
                                      <p:cBhvr>
                                        <p:cTn id="244" dur="1" fill="hold">
                                          <p:stCondLst>
                                            <p:cond delay="0"/>
                                          </p:stCondLst>
                                        </p:cTn>
                                        <p:tgtEl>
                                          <p:spTgt spid="80"/>
                                        </p:tgtEl>
                                        <p:attrNameLst>
                                          <p:attrName>style.visibility</p:attrName>
                                        </p:attrNameLst>
                                      </p:cBhvr>
                                      <p:to>
                                        <p:strVal val="visible"/>
                                      </p:to>
                                    </p:set>
                                    <p:anim calcmode="lin" valueType="num">
                                      <p:cBhvr additive="base">
                                        <p:cTn id="245" dur="500" fill="hold"/>
                                        <p:tgtEl>
                                          <p:spTgt spid="80"/>
                                        </p:tgtEl>
                                        <p:attrNameLst>
                                          <p:attrName>ppt_x</p:attrName>
                                        </p:attrNameLst>
                                      </p:cBhvr>
                                      <p:tavLst>
                                        <p:tav tm="0">
                                          <p:val>
                                            <p:strVal val="#ppt_x"/>
                                          </p:val>
                                        </p:tav>
                                        <p:tav tm="100000">
                                          <p:val>
                                            <p:strVal val="#ppt_x"/>
                                          </p:val>
                                        </p:tav>
                                      </p:tavLst>
                                    </p:anim>
                                    <p:anim calcmode="lin" valueType="num">
                                      <p:cBhvr additive="base">
                                        <p:cTn id="246" dur="500" fill="hold"/>
                                        <p:tgtEl>
                                          <p:spTgt spid="80"/>
                                        </p:tgtEl>
                                        <p:attrNameLst>
                                          <p:attrName>ppt_y</p:attrName>
                                        </p:attrNameLst>
                                      </p:cBhvr>
                                      <p:tavLst>
                                        <p:tav tm="0">
                                          <p:val>
                                            <p:strVal val="1+#ppt_h/2"/>
                                          </p:val>
                                        </p:tav>
                                        <p:tav tm="100000">
                                          <p:val>
                                            <p:strVal val="#ppt_y"/>
                                          </p:val>
                                        </p:tav>
                                      </p:tavLst>
                                    </p:anim>
                                  </p:childTnLst>
                                </p:cTn>
                              </p:par>
                              <p:par>
                                <p:cTn id="247" presetID="2" presetClass="entr" presetSubtype="4" fill="hold" grpId="0" nodeType="withEffect">
                                  <p:stCondLst>
                                    <p:cond delay="0"/>
                                  </p:stCondLst>
                                  <p:childTnLst>
                                    <p:set>
                                      <p:cBhvr>
                                        <p:cTn id="248" dur="1" fill="hold">
                                          <p:stCondLst>
                                            <p:cond delay="0"/>
                                          </p:stCondLst>
                                        </p:cTn>
                                        <p:tgtEl>
                                          <p:spTgt spid="81"/>
                                        </p:tgtEl>
                                        <p:attrNameLst>
                                          <p:attrName>style.visibility</p:attrName>
                                        </p:attrNameLst>
                                      </p:cBhvr>
                                      <p:to>
                                        <p:strVal val="visible"/>
                                      </p:to>
                                    </p:set>
                                    <p:anim calcmode="lin" valueType="num">
                                      <p:cBhvr additive="base">
                                        <p:cTn id="249" dur="500" fill="hold"/>
                                        <p:tgtEl>
                                          <p:spTgt spid="81"/>
                                        </p:tgtEl>
                                        <p:attrNameLst>
                                          <p:attrName>ppt_x</p:attrName>
                                        </p:attrNameLst>
                                      </p:cBhvr>
                                      <p:tavLst>
                                        <p:tav tm="0">
                                          <p:val>
                                            <p:strVal val="#ppt_x"/>
                                          </p:val>
                                        </p:tav>
                                        <p:tav tm="100000">
                                          <p:val>
                                            <p:strVal val="#ppt_x"/>
                                          </p:val>
                                        </p:tav>
                                      </p:tavLst>
                                    </p:anim>
                                    <p:anim calcmode="lin" valueType="num">
                                      <p:cBhvr additive="base">
                                        <p:cTn id="250" dur="500" fill="hold"/>
                                        <p:tgtEl>
                                          <p:spTgt spid="81"/>
                                        </p:tgtEl>
                                        <p:attrNameLst>
                                          <p:attrName>ppt_y</p:attrName>
                                        </p:attrNameLst>
                                      </p:cBhvr>
                                      <p:tavLst>
                                        <p:tav tm="0">
                                          <p:val>
                                            <p:strVal val="1+#ppt_h/2"/>
                                          </p:val>
                                        </p:tav>
                                        <p:tav tm="100000">
                                          <p:val>
                                            <p:strVal val="#ppt_y"/>
                                          </p:val>
                                        </p:tav>
                                      </p:tavLst>
                                    </p:anim>
                                  </p:childTnLst>
                                </p:cTn>
                              </p:par>
                              <p:par>
                                <p:cTn id="251" presetID="2" presetClass="entr" presetSubtype="1" fill="hold" grpId="0" nodeType="withEffect">
                                  <p:stCondLst>
                                    <p:cond delay="0"/>
                                  </p:stCondLst>
                                  <p:childTnLst>
                                    <p:set>
                                      <p:cBhvr>
                                        <p:cTn id="252" dur="1" fill="hold">
                                          <p:stCondLst>
                                            <p:cond delay="0"/>
                                          </p:stCondLst>
                                        </p:cTn>
                                        <p:tgtEl>
                                          <p:spTgt spid="82"/>
                                        </p:tgtEl>
                                        <p:attrNameLst>
                                          <p:attrName>style.visibility</p:attrName>
                                        </p:attrNameLst>
                                      </p:cBhvr>
                                      <p:to>
                                        <p:strVal val="visible"/>
                                      </p:to>
                                    </p:set>
                                    <p:anim calcmode="lin" valueType="num">
                                      <p:cBhvr additive="base">
                                        <p:cTn id="253" dur="500" fill="hold"/>
                                        <p:tgtEl>
                                          <p:spTgt spid="82"/>
                                        </p:tgtEl>
                                        <p:attrNameLst>
                                          <p:attrName>ppt_x</p:attrName>
                                        </p:attrNameLst>
                                      </p:cBhvr>
                                      <p:tavLst>
                                        <p:tav tm="0">
                                          <p:val>
                                            <p:strVal val="#ppt_x"/>
                                          </p:val>
                                        </p:tav>
                                        <p:tav tm="100000">
                                          <p:val>
                                            <p:strVal val="#ppt_x"/>
                                          </p:val>
                                        </p:tav>
                                      </p:tavLst>
                                    </p:anim>
                                    <p:anim calcmode="lin" valueType="num">
                                      <p:cBhvr additive="base">
                                        <p:cTn id="254" dur="500" fill="hold"/>
                                        <p:tgtEl>
                                          <p:spTgt spid="82"/>
                                        </p:tgtEl>
                                        <p:attrNameLst>
                                          <p:attrName>ppt_y</p:attrName>
                                        </p:attrNameLst>
                                      </p:cBhvr>
                                      <p:tavLst>
                                        <p:tav tm="0">
                                          <p:val>
                                            <p:strVal val="0-#ppt_h/2"/>
                                          </p:val>
                                        </p:tav>
                                        <p:tav tm="100000">
                                          <p:val>
                                            <p:strVal val="#ppt_y"/>
                                          </p:val>
                                        </p:tav>
                                      </p:tavLst>
                                    </p:anim>
                                  </p:childTnLst>
                                </p:cTn>
                              </p:par>
                              <p:par>
                                <p:cTn id="255" presetID="2" presetClass="entr" presetSubtype="4" fill="hold" grpId="0" nodeType="withEffect">
                                  <p:stCondLst>
                                    <p:cond delay="0"/>
                                  </p:stCondLst>
                                  <p:childTnLst>
                                    <p:set>
                                      <p:cBhvr>
                                        <p:cTn id="256" dur="1" fill="hold">
                                          <p:stCondLst>
                                            <p:cond delay="0"/>
                                          </p:stCondLst>
                                        </p:cTn>
                                        <p:tgtEl>
                                          <p:spTgt spid="83"/>
                                        </p:tgtEl>
                                        <p:attrNameLst>
                                          <p:attrName>style.visibility</p:attrName>
                                        </p:attrNameLst>
                                      </p:cBhvr>
                                      <p:to>
                                        <p:strVal val="visible"/>
                                      </p:to>
                                    </p:set>
                                    <p:anim calcmode="lin" valueType="num">
                                      <p:cBhvr additive="base">
                                        <p:cTn id="257" dur="500" fill="hold"/>
                                        <p:tgtEl>
                                          <p:spTgt spid="83"/>
                                        </p:tgtEl>
                                        <p:attrNameLst>
                                          <p:attrName>ppt_x</p:attrName>
                                        </p:attrNameLst>
                                      </p:cBhvr>
                                      <p:tavLst>
                                        <p:tav tm="0">
                                          <p:val>
                                            <p:strVal val="#ppt_x"/>
                                          </p:val>
                                        </p:tav>
                                        <p:tav tm="100000">
                                          <p:val>
                                            <p:strVal val="#ppt_x"/>
                                          </p:val>
                                        </p:tav>
                                      </p:tavLst>
                                    </p:anim>
                                    <p:anim calcmode="lin" valueType="num">
                                      <p:cBhvr additive="base">
                                        <p:cTn id="258" dur="500" fill="hold"/>
                                        <p:tgtEl>
                                          <p:spTgt spid="83"/>
                                        </p:tgtEl>
                                        <p:attrNameLst>
                                          <p:attrName>ppt_y</p:attrName>
                                        </p:attrNameLst>
                                      </p:cBhvr>
                                      <p:tavLst>
                                        <p:tav tm="0">
                                          <p:val>
                                            <p:strVal val="1+#ppt_h/2"/>
                                          </p:val>
                                        </p:tav>
                                        <p:tav tm="100000">
                                          <p:val>
                                            <p:strVal val="#ppt_y"/>
                                          </p:val>
                                        </p:tav>
                                      </p:tavLst>
                                    </p:anim>
                                  </p:childTnLst>
                                </p:cTn>
                              </p:par>
                              <p:par>
                                <p:cTn id="259" presetID="2" presetClass="entr" presetSubtype="4" fill="hold" grpId="0" nodeType="withEffect">
                                  <p:stCondLst>
                                    <p:cond delay="0"/>
                                  </p:stCondLst>
                                  <p:childTnLst>
                                    <p:set>
                                      <p:cBhvr>
                                        <p:cTn id="260" dur="1" fill="hold">
                                          <p:stCondLst>
                                            <p:cond delay="0"/>
                                          </p:stCondLst>
                                        </p:cTn>
                                        <p:tgtEl>
                                          <p:spTgt spid="84"/>
                                        </p:tgtEl>
                                        <p:attrNameLst>
                                          <p:attrName>style.visibility</p:attrName>
                                        </p:attrNameLst>
                                      </p:cBhvr>
                                      <p:to>
                                        <p:strVal val="visible"/>
                                      </p:to>
                                    </p:set>
                                    <p:anim calcmode="lin" valueType="num">
                                      <p:cBhvr additive="base">
                                        <p:cTn id="261" dur="500" fill="hold"/>
                                        <p:tgtEl>
                                          <p:spTgt spid="84"/>
                                        </p:tgtEl>
                                        <p:attrNameLst>
                                          <p:attrName>ppt_x</p:attrName>
                                        </p:attrNameLst>
                                      </p:cBhvr>
                                      <p:tavLst>
                                        <p:tav tm="0">
                                          <p:val>
                                            <p:strVal val="#ppt_x"/>
                                          </p:val>
                                        </p:tav>
                                        <p:tav tm="100000">
                                          <p:val>
                                            <p:strVal val="#ppt_x"/>
                                          </p:val>
                                        </p:tav>
                                      </p:tavLst>
                                    </p:anim>
                                    <p:anim calcmode="lin" valueType="num">
                                      <p:cBhvr additive="base">
                                        <p:cTn id="262" dur="500" fill="hold"/>
                                        <p:tgtEl>
                                          <p:spTgt spid="84"/>
                                        </p:tgtEl>
                                        <p:attrNameLst>
                                          <p:attrName>ppt_y</p:attrName>
                                        </p:attrNameLst>
                                      </p:cBhvr>
                                      <p:tavLst>
                                        <p:tav tm="0">
                                          <p:val>
                                            <p:strVal val="1+#ppt_h/2"/>
                                          </p:val>
                                        </p:tav>
                                        <p:tav tm="100000">
                                          <p:val>
                                            <p:strVal val="#ppt_y"/>
                                          </p:val>
                                        </p:tav>
                                      </p:tavLst>
                                    </p:anim>
                                  </p:childTnLst>
                                </p:cTn>
                              </p:par>
                              <p:par>
                                <p:cTn id="263" presetID="2" presetClass="entr" presetSubtype="3" fill="hold" grpId="0" nodeType="withEffect">
                                  <p:stCondLst>
                                    <p:cond delay="0"/>
                                  </p:stCondLst>
                                  <p:childTnLst>
                                    <p:set>
                                      <p:cBhvr>
                                        <p:cTn id="264" dur="1" fill="hold">
                                          <p:stCondLst>
                                            <p:cond delay="0"/>
                                          </p:stCondLst>
                                        </p:cTn>
                                        <p:tgtEl>
                                          <p:spTgt spid="85"/>
                                        </p:tgtEl>
                                        <p:attrNameLst>
                                          <p:attrName>style.visibility</p:attrName>
                                        </p:attrNameLst>
                                      </p:cBhvr>
                                      <p:to>
                                        <p:strVal val="visible"/>
                                      </p:to>
                                    </p:set>
                                    <p:anim calcmode="lin" valueType="num">
                                      <p:cBhvr additive="base">
                                        <p:cTn id="265" dur="500" fill="hold"/>
                                        <p:tgtEl>
                                          <p:spTgt spid="85"/>
                                        </p:tgtEl>
                                        <p:attrNameLst>
                                          <p:attrName>ppt_x</p:attrName>
                                        </p:attrNameLst>
                                      </p:cBhvr>
                                      <p:tavLst>
                                        <p:tav tm="0">
                                          <p:val>
                                            <p:strVal val="1+#ppt_w/2"/>
                                          </p:val>
                                        </p:tav>
                                        <p:tav tm="100000">
                                          <p:val>
                                            <p:strVal val="#ppt_x"/>
                                          </p:val>
                                        </p:tav>
                                      </p:tavLst>
                                    </p:anim>
                                    <p:anim calcmode="lin" valueType="num">
                                      <p:cBhvr additive="base">
                                        <p:cTn id="266" dur="500" fill="hold"/>
                                        <p:tgtEl>
                                          <p:spTgt spid="85"/>
                                        </p:tgtEl>
                                        <p:attrNameLst>
                                          <p:attrName>ppt_y</p:attrName>
                                        </p:attrNameLst>
                                      </p:cBhvr>
                                      <p:tavLst>
                                        <p:tav tm="0">
                                          <p:val>
                                            <p:strVal val="0-#ppt_h/2"/>
                                          </p:val>
                                        </p:tav>
                                        <p:tav tm="100000">
                                          <p:val>
                                            <p:strVal val="#ppt_y"/>
                                          </p:val>
                                        </p:tav>
                                      </p:tavLst>
                                    </p:anim>
                                  </p:childTnLst>
                                </p:cTn>
                              </p:par>
                              <p:par>
                                <p:cTn id="267" presetID="2" presetClass="entr" presetSubtype="2" fill="hold" grpId="0" nodeType="withEffect">
                                  <p:stCondLst>
                                    <p:cond delay="0"/>
                                  </p:stCondLst>
                                  <p:childTnLst>
                                    <p:set>
                                      <p:cBhvr>
                                        <p:cTn id="268" dur="1" fill="hold">
                                          <p:stCondLst>
                                            <p:cond delay="0"/>
                                          </p:stCondLst>
                                        </p:cTn>
                                        <p:tgtEl>
                                          <p:spTgt spid="86"/>
                                        </p:tgtEl>
                                        <p:attrNameLst>
                                          <p:attrName>style.visibility</p:attrName>
                                        </p:attrNameLst>
                                      </p:cBhvr>
                                      <p:to>
                                        <p:strVal val="visible"/>
                                      </p:to>
                                    </p:set>
                                    <p:anim calcmode="lin" valueType="num">
                                      <p:cBhvr additive="base">
                                        <p:cTn id="269" dur="500" fill="hold"/>
                                        <p:tgtEl>
                                          <p:spTgt spid="86"/>
                                        </p:tgtEl>
                                        <p:attrNameLst>
                                          <p:attrName>ppt_x</p:attrName>
                                        </p:attrNameLst>
                                      </p:cBhvr>
                                      <p:tavLst>
                                        <p:tav tm="0">
                                          <p:val>
                                            <p:strVal val="1+#ppt_w/2"/>
                                          </p:val>
                                        </p:tav>
                                        <p:tav tm="100000">
                                          <p:val>
                                            <p:strVal val="#ppt_x"/>
                                          </p:val>
                                        </p:tav>
                                      </p:tavLst>
                                    </p:anim>
                                    <p:anim calcmode="lin" valueType="num">
                                      <p:cBhvr additive="base">
                                        <p:cTn id="270" dur="500" fill="hold"/>
                                        <p:tgtEl>
                                          <p:spTgt spid="86"/>
                                        </p:tgtEl>
                                        <p:attrNameLst>
                                          <p:attrName>ppt_y</p:attrName>
                                        </p:attrNameLst>
                                      </p:cBhvr>
                                      <p:tavLst>
                                        <p:tav tm="0">
                                          <p:val>
                                            <p:strVal val="#ppt_y"/>
                                          </p:val>
                                        </p:tav>
                                        <p:tav tm="100000">
                                          <p:val>
                                            <p:strVal val="#ppt_y"/>
                                          </p:val>
                                        </p:tav>
                                      </p:tavLst>
                                    </p:anim>
                                  </p:childTnLst>
                                </p:cTn>
                              </p:par>
                              <p:par>
                                <p:cTn id="271" presetID="2" presetClass="entr" presetSubtype="12" fill="hold" grpId="0" nodeType="withEffect">
                                  <p:stCondLst>
                                    <p:cond delay="0"/>
                                  </p:stCondLst>
                                  <p:childTnLst>
                                    <p:set>
                                      <p:cBhvr>
                                        <p:cTn id="272" dur="1" fill="hold">
                                          <p:stCondLst>
                                            <p:cond delay="0"/>
                                          </p:stCondLst>
                                        </p:cTn>
                                        <p:tgtEl>
                                          <p:spTgt spid="87"/>
                                        </p:tgtEl>
                                        <p:attrNameLst>
                                          <p:attrName>style.visibility</p:attrName>
                                        </p:attrNameLst>
                                      </p:cBhvr>
                                      <p:to>
                                        <p:strVal val="visible"/>
                                      </p:to>
                                    </p:set>
                                    <p:anim calcmode="lin" valueType="num">
                                      <p:cBhvr additive="base">
                                        <p:cTn id="273" dur="500" fill="hold"/>
                                        <p:tgtEl>
                                          <p:spTgt spid="87"/>
                                        </p:tgtEl>
                                        <p:attrNameLst>
                                          <p:attrName>ppt_x</p:attrName>
                                        </p:attrNameLst>
                                      </p:cBhvr>
                                      <p:tavLst>
                                        <p:tav tm="0">
                                          <p:val>
                                            <p:strVal val="0-#ppt_w/2"/>
                                          </p:val>
                                        </p:tav>
                                        <p:tav tm="100000">
                                          <p:val>
                                            <p:strVal val="#ppt_x"/>
                                          </p:val>
                                        </p:tav>
                                      </p:tavLst>
                                    </p:anim>
                                    <p:anim calcmode="lin" valueType="num">
                                      <p:cBhvr additive="base">
                                        <p:cTn id="274" dur="500" fill="hold"/>
                                        <p:tgtEl>
                                          <p:spTgt spid="87"/>
                                        </p:tgtEl>
                                        <p:attrNameLst>
                                          <p:attrName>ppt_y</p:attrName>
                                        </p:attrNameLst>
                                      </p:cBhvr>
                                      <p:tavLst>
                                        <p:tav tm="0">
                                          <p:val>
                                            <p:strVal val="1+#ppt_h/2"/>
                                          </p:val>
                                        </p:tav>
                                        <p:tav tm="100000">
                                          <p:val>
                                            <p:strVal val="#ppt_y"/>
                                          </p:val>
                                        </p:tav>
                                      </p:tavLst>
                                    </p:anim>
                                  </p:childTnLst>
                                </p:cTn>
                              </p:par>
                              <p:par>
                                <p:cTn id="275" presetID="2" presetClass="entr" presetSubtype="4" fill="hold" grpId="0" nodeType="withEffect">
                                  <p:stCondLst>
                                    <p:cond delay="0"/>
                                  </p:stCondLst>
                                  <p:childTnLst>
                                    <p:set>
                                      <p:cBhvr>
                                        <p:cTn id="276" dur="1" fill="hold">
                                          <p:stCondLst>
                                            <p:cond delay="0"/>
                                          </p:stCondLst>
                                        </p:cTn>
                                        <p:tgtEl>
                                          <p:spTgt spid="88"/>
                                        </p:tgtEl>
                                        <p:attrNameLst>
                                          <p:attrName>style.visibility</p:attrName>
                                        </p:attrNameLst>
                                      </p:cBhvr>
                                      <p:to>
                                        <p:strVal val="visible"/>
                                      </p:to>
                                    </p:set>
                                    <p:anim calcmode="lin" valueType="num">
                                      <p:cBhvr additive="base">
                                        <p:cTn id="277" dur="500" fill="hold"/>
                                        <p:tgtEl>
                                          <p:spTgt spid="88"/>
                                        </p:tgtEl>
                                        <p:attrNameLst>
                                          <p:attrName>ppt_x</p:attrName>
                                        </p:attrNameLst>
                                      </p:cBhvr>
                                      <p:tavLst>
                                        <p:tav tm="0">
                                          <p:val>
                                            <p:strVal val="#ppt_x"/>
                                          </p:val>
                                        </p:tav>
                                        <p:tav tm="100000">
                                          <p:val>
                                            <p:strVal val="#ppt_x"/>
                                          </p:val>
                                        </p:tav>
                                      </p:tavLst>
                                    </p:anim>
                                    <p:anim calcmode="lin" valueType="num">
                                      <p:cBhvr additive="base">
                                        <p:cTn id="278" dur="500" fill="hold"/>
                                        <p:tgtEl>
                                          <p:spTgt spid="88"/>
                                        </p:tgtEl>
                                        <p:attrNameLst>
                                          <p:attrName>ppt_y</p:attrName>
                                        </p:attrNameLst>
                                      </p:cBhvr>
                                      <p:tavLst>
                                        <p:tav tm="0">
                                          <p:val>
                                            <p:strVal val="1+#ppt_h/2"/>
                                          </p:val>
                                        </p:tav>
                                        <p:tav tm="100000">
                                          <p:val>
                                            <p:strVal val="#ppt_y"/>
                                          </p:val>
                                        </p:tav>
                                      </p:tavLst>
                                    </p:anim>
                                  </p:childTnLst>
                                </p:cTn>
                              </p:par>
                              <p:par>
                                <p:cTn id="279" presetID="2" presetClass="entr" presetSubtype="4" fill="hold" grpId="0" nodeType="withEffect">
                                  <p:stCondLst>
                                    <p:cond delay="0"/>
                                  </p:stCondLst>
                                  <p:childTnLst>
                                    <p:set>
                                      <p:cBhvr>
                                        <p:cTn id="280" dur="1" fill="hold">
                                          <p:stCondLst>
                                            <p:cond delay="0"/>
                                          </p:stCondLst>
                                        </p:cTn>
                                        <p:tgtEl>
                                          <p:spTgt spid="89"/>
                                        </p:tgtEl>
                                        <p:attrNameLst>
                                          <p:attrName>style.visibility</p:attrName>
                                        </p:attrNameLst>
                                      </p:cBhvr>
                                      <p:to>
                                        <p:strVal val="visible"/>
                                      </p:to>
                                    </p:set>
                                    <p:anim calcmode="lin" valueType="num">
                                      <p:cBhvr additive="base">
                                        <p:cTn id="281" dur="500" fill="hold"/>
                                        <p:tgtEl>
                                          <p:spTgt spid="89"/>
                                        </p:tgtEl>
                                        <p:attrNameLst>
                                          <p:attrName>ppt_x</p:attrName>
                                        </p:attrNameLst>
                                      </p:cBhvr>
                                      <p:tavLst>
                                        <p:tav tm="0">
                                          <p:val>
                                            <p:strVal val="#ppt_x"/>
                                          </p:val>
                                        </p:tav>
                                        <p:tav tm="100000">
                                          <p:val>
                                            <p:strVal val="#ppt_x"/>
                                          </p:val>
                                        </p:tav>
                                      </p:tavLst>
                                    </p:anim>
                                    <p:anim calcmode="lin" valueType="num">
                                      <p:cBhvr additive="base">
                                        <p:cTn id="282" dur="500" fill="hold"/>
                                        <p:tgtEl>
                                          <p:spTgt spid="89"/>
                                        </p:tgtEl>
                                        <p:attrNameLst>
                                          <p:attrName>ppt_y</p:attrName>
                                        </p:attrNameLst>
                                      </p:cBhvr>
                                      <p:tavLst>
                                        <p:tav tm="0">
                                          <p:val>
                                            <p:strVal val="1+#ppt_h/2"/>
                                          </p:val>
                                        </p:tav>
                                        <p:tav tm="100000">
                                          <p:val>
                                            <p:strVal val="#ppt_y"/>
                                          </p:val>
                                        </p:tav>
                                      </p:tavLst>
                                    </p:anim>
                                  </p:childTnLst>
                                </p:cTn>
                              </p:par>
                              <p:par>
                                <p:cTn id="283" presetID="2" presetClass="entr" presetSubtype="4" fill="hold" grpId="0" nodeType="withEffect">
                                  <p:stCondLst>
                                    <p:cond delay="0"/>
                                  </p:stCondLst>
                                  <p:childTnLst>
                                    <p:set>
                                      <p:cBhvr>
                                        <p:cTn id="284" dur="1" fill="hold">
                                          <p:stCondLst>
                                            <p:cond delay="0"/>
                                          </p:stCondLst>
                                        </p:cTn>
                                        <p:tgtEl>
                                          <p:spTgt spid="90"/>
                                        </p:tgtEl>
                                        <p:attrNameLst>
                                          <p:attrName>style.visibility</p:attrName>
                                        </p:attrNameLst>
                                      </p:cBhvr>
                                      <p:to>
                                        <p:strVal val="visible"/>
                                      </p:to>
                                    </p:set>
                                    <p:anim calcmode="lin" valueType="num">
                                      <p:cBhvr additive="base">
                                        <p:cTn id="285" dur="500" fill="hold"/>
                                        <p:tgtEl>
                                          <p:spTgt spid="90"/>
                                        </p:tgtEl>
                                        <p:attrNameLst>
                                          <p:attrName>ppt_x</p:attrName>
                                        </p:attrNameLst>
                                      </p:cBhvr>
                                      <p:tavLst>
                                        <p:tav tm="0">
                                          <p:val>
                                            <p:strVal val="#ppt_x"/>
                                          </p:val>
                                        </p:tav>
                                        <p:tav tm="100000">
                                          <p:val>
                                            <p:strVal val="#ppt_x"/>
                                          </p:val>
                                        </p:tav>
                                      </p:tavLst>
                                    </p:anim>
                                    <p:anim calcmode="lin" valueType="num">
                                      <p:cBhvr additive="base">
                                        <p:cTn id="286" dur="500" fill="hold"/>
                                        <p:tgtEl>
                                          <p:spTgt spid="90"/>
                                        </p:tgtEl>
                                        <p:attrNameLst>
                                          <p:attrName>ppt_y</p:attrName>
                                        </p:attrNameLst>
                                      </p:cBhvr>
                                      <p:tavLst>
                                        <p:tav tm="0">
                                          <p:val>
                                            <p:strVal val="1+#ppt_h/2"/>
                                          </p:val>
                                        </p:tav>
                                        <p:tav tm="100000">
                                          <p:val>
                                            <p:strVal val="#ppt_y"/>
                                          </p:val>
                                        </p:tav>
                                      </p:tavLst>
                                    </p:anim>
                                  </p:childTnLst>
                                </p:cTn>
                              </p:par>
                              <p:par>
                                <p:cTn id="287" presetID="2" presetClass="entr" presetSubtype="8" fill="hold" grpId="0" nodeType="withEffect">
                                  <p:stCondLst>
                                    <p:cond delay="0"/>
                                  </p:stCondLst>
                                  <p:childTnLst>
                                    <p:set>
                                      <p:cBhvr>
                                        <p:cTn id="288" dur="1" fill="hold">
                                          <p:stCondLst>
                                            <p:cond delay="0"/>
                                          </p:stCondLst>
                                        </p:cTn>
                                        <p:tgtEl>
                                          <p:spTgt spid="91"/>
                                        </p:tgtEl>
                                        <p:attrNameLst>
                                          <p:attrName>style.visibility</p:attrName>
                                        </p:attrNameLst>
                                      </p:cBhvr>
                                      <p:to>
                                        <p:strVal val="visible"/>
                                      </p:to>
                                    </p:set>
                                    <p:anim calcmode="lin" valueType="num">
                                      <p:cBhvr additive="base">
                                        <p:cTn id="289" dur="500" fill="hold"/>
                                        <p:tgtEl>
                                          <p:spTgt spid="91"/>
                                        </p:tgtEl>
                                        <p:attrNameLst>
                                          <p:attrName>ppt_x</p:attrName>
                                        </p:attrNameLst>
                                      </p:cBhvr>
                                      <p:tavLst>
                                        <p:tav tm="0">
                                          <p:val>
                                            <p:strVal val="0-#ppt_w/2"/>
                                          </p:val>
                                        </p:tav>
                                        <p:tav tm="100000">
                                          <p:val>
                                            <p:strVal val="#ppt_x"/>
                                          </p:val>
                                        </p:tav>
                                      </p:tavLst>
                                    </p:anim>
                                    <p:anim calcmode="lin" valueType="num">
                                      <p:cBhvr additive="base">
                                        <p:cTn id="290" dur="500" fill="hold"/>
                                        <p:tgtEl>
                                          <p:spTgt spid="91"/>
                                        </p:tgtEl>
                                        <p:attrNameLst>
                                          <p:attrName>ppt_y</p:attrName>
                                        </p:attrNameLst>
                                      </p:cBhvr>
                                      <p:tavLst>
                                        <p:tav tm="0">
                                          <p:val>
                                            <p:strVal val="#ppt_y"/>
                                          </p:val>
                                        </p:tav>
                                        <p:tav tm="100000">
                                          <p:val>
                                            <p:strVal val="#ppt_y"/>
                                          </p:val>
                                        </p:tav>
                                      </p:tavLst>
                                    </p:anim>
                                  </p:childTnLst>
                                </p:cTn>
                              </p:par>
                              <p:par>
                                <p:cTn id="291" presetID="2" presetClass="entr" presetSubtype="4" fill="hold" grpId="0" nodeType="withEffect">
                                  <p:stCondLst>
                                    <p:cond delay="0"/>
                                  </p:stCondLst>
                                  <p:childTnLst>
                                    <p:set>
                                      <p:cBhvr>
                                        <p:cTn id="292" dur="1" fill="hold">
                                          <p:stCondLst>
                                            <p:cond delay="0"/>
                                          </p:stCondLst>
                                        </p:cTn>
                                        <p:tgtEl>
                                          <p:spTgt spid="92"/>
                                        </p:tgtEl>
                                        <p:attrNameLst>
                                          <p:attrName>style.visibility</p:attrName>
                                        </p:attrNameLst>
                                      </p:cBhvr>
                                      <p:to>
                                        <p:strVal val="visible"/>
                                      </p:to>
                                    </p:set>
                                    <p:anim calcmode="lin" valueType="num">
                                      <p:cBhvr additive="base">
                                        <p:cTn id="293" dur="500" fill="hold"/>
                                        <p:tgtEl>
                                          <p:spTgt spid="92"/>
                                        </p:tgtEl>
                                        <p:attrNameLst>
                                          <p:attrName>ppt_x</p:attrName>
                                        </p:attrNameLst>
                                      </p:cBhvr>
                                      <p:tavLst>
                                        <p:tav tm="0">
                                          <p:val>
                                            <p:strVal val="#ppt_x"/>
                                          </p:val>
                                        </p:tav>
                                        <p:tav tm="100000">
                                          <p:val>
                                            <p:strVal val="#ppt_x"/>
                                          </p:val>
                                        </p:tav>
                                      </p:tavLst>
                                    </p:anim>
                                    <p:anim calcmode="lin" valueType="num">
                                      <p:cBhvr additive="base">
                                        <p:cTn id="294" dur="500" fill="hold"/>
                                        <p:tgtEl>
                                          <p:spTgt spid="92"/>
                                        </p:tgtEl>
                                        <p:attrNameLst>
                                          <p:attrName>ppt_y</p:attrName>
                                        </p:attrNameLst>
                                      </p:cBhvr>
                                      <p:tavLst>
                                        <p:tav tm="0">
                                          <p:val>
                                            <p:strVal val="1+#ppt_h/2"/>
                                          </p:val>
                                        </p:tav>
                                        <p:tav tm="100000">
                                          <p:val>
                                            <p:strVal val="#ppt_y"/>
                                          </p:val>
                                        </p:tav>
                                      </p:tavLst>
                                    </p:anim>
                                  </p:childTnLst>
                                </p:cTn>
                              </p:par>
                              <p:par>
                                <p:cTn id="295" presetID="2" presetClass="entr" presetSubtype="4" fill="hold" grpId="0" nodeType="withEffect">
                                  <p:stCondLst>
                                    <p:cond delay="0"/>
                                  </p:stCondLst>
                                  <p:childTnLst>
                                    <p:set>
                                      <p:cBhvr>
                                        <p:cTn id="296" dur="1" fill="hold">
                                          <p:stCondLst>
                                            <p:cond delay="0"/>
                                          </p:stCondLst>
                                        </p:cTn>
                                        <p:tgtEl>
                                          <p:spTgt spid="93"/>
                                        </p:tgtEl>
                                        <p:attrNameLst>
                                          <p:attrName>style.visibility</p:attrName>
                                        </p:attrNameLst>
                                      </p:cBhvr>
                                      <p:to>
                                        <p:strVal val="visible"/>
                                      </p:to>
                                    </p:set>
                                    <p:anim calcmode="lin" valueType="num">
                                      <p:cBhvr additive="base">
                                        <p:cTn id="297" dur="500" fill="hold"/>
                                        <p:tgtEl>
                                          <p:spTgt spid="93"/>
                                        </p:tgtEl>
                                        <p:attrNameLst>
                                          <p:attrName>ppt_x</p:attrName>
                                        </p:attrNameLst>
                                      </p:cBhvr>
                                      <p:tavLst>
                                        <p:tav tm="0">
                                          <p:val>
                                            <p:strVal val="#ppt_x"/>
                                          </p:val>
                                        </p:tav>
                                        <p:tav tm="100000">
                                          <p:val>
                                            <p:strVal val="#ppt_x"/>
                                          </p:val>
                                        </p:tav>
                                      </p:tavLst>
                                    </p:anim>
                                    <p:anim calcmode="lin" valueType="num">
                                      <p:cBhvr additive="base">
                                        <p:cTn id="298" dur="500" fill="hold"/>
                                        <p:tgtEl>
                                          <p:spTgt spid="93"/>
                                        </p:tgtEl>
                                        <p:attrNameLst>
                                          <p:attrName>ppt_y</p:attrName>
                                        </p:attrNameLst>
                                      </p:cBhvr>
                                      <p:tavLst>
                                        <p:tav tm="0">
                                          <p:val>
                                            <p:strVal val="1+#ppt_h/2"/>
                                          </p:val>
                                        </p:tav>
                                        <p:tav tm="100000">
                                          <p:val>
                                            <p:strVal val="#ppt_y"/>
                                          </p:val>
                                        </p:tav>
                                      </p:tavLst>
                                    </p:anim>
                                  </p:childTnLst>
                                </p:cTn>
                              </p:par>
                              <p:par>
                                <p:cTn id="299" presetID="2" presetClass="entr" presetSubtype="4" fill="hold" grpId="0" nodeType="withEffect">
                                  <p:stCondLst>
                                    <p:cond delay="0"/>
                                  </p:stCondLst>
                                  <p:childTnLst>
                                    <p:set>
                                      <p:cBhvr>
                                        <p:cTn id="300" dur="1" fill="hold">
                                          <p:stCondLst>
                                            <p:cond delay="0"/>
                                          </p:stCondLst>
                                        </p:cTn>
                                        <p:tgtEl>
                                          <p:spTgt spid="94"/>
                                        </p:tgtEl>
                                        <p:attrNameLst>
                                          <p:attrName>style.visibility</p:attrName>
                                        </p:attrNameLst>
                                      </p:cBhvr>
                                      <p:to>
                                        <p:strVal val="visible"/>
                                      </p:to>
                                    </p:set>
                                    <p:anim calcmode="lin" valueType="num">
                                      <p:cBhvr additive="base">
                                        <p:cTn id="301" dur="500" fill="hold"/>
                                        <p:tgtEl>
                                          <p:spTgt spid="94"/>
                                        </p:tgtEl>
                                        <p:attrNameLst>
                                          <p:attrName>ppt_x</p:attrName>
                                        </p:attrNameLst>
                                      </p:cBhvr>
                                      <p:tavLst>
                                        <p:tav tm="0">
                                          <p:val>
                                            <p:strVal val="#ppt_x"/>
                                          </p:val>
                                        </p:tav>
                                        <p:tav tm="100000">
                                          <p:val>
                                            <p:strVal val="#ppt_x"/>
                                          </p:val>
                                        </p:tav>
                                      </p:tavLst>
                                    </p:anim>
                                    <p:anim calcmode="lin" valueType="num">
                                      <p:cBhvr additive="base">
                                        <p:cTn id="302" dur="500" fill="hold"/>
                                        <p:tgtEl>
                                          <p:spTgt spid="94"/>
                                        </p:tgtEl>
                                        <p:attrNameLst>
                                          <p:attrName>ppt_y</p:attrName>
                                        </p:attrNameLst>
                                      </p:cBhvr>
                                      <p:tavLst>
                                        <p:tav tm="0">
                                          <p:val>
                                            <p:strVal val="1+#ppt_h/2"/>
                                          </p:val>
                                        </p:tav>
                                        <p:tav tm="100000">
                                          <p:val>
                                            <p:strVal val="#ppt_y"/>
                                          </p:val>
                                        </p:tav>
                                      </p:tavLst>
                                    </p:anim>
                                  </p:childTnLst>
                                </p:cTn>
                              </p:par>
                              <p:par>
                                <p:cTn id="303" presetID="2" presetClass="entr" presetSubtype="4" fill="hold" grpId="0" nodeType="withEffect">
                                  <p:stCondLst>
                                    <p:cond delay="0"/>
                                  </p:stCondLst>
                                  <p:childTnLst>
                                    <p:set>
                                      <p:cBhvr>
                                        <p:cTn id="304" dur="1" fill="hold">
                                          <p:stCondLst>
                                            <p:cond delay="0"/>
                                          </p:stCondLst>
                                        </p:cTn>
                                        <p:tgtEl>
                                          <p:spTgt spid="95"/>
                                        </p:tgtEl>
                                        <p:attrNameLst>
                                          <p:attrName>style.visibility</p:attrName>
                                        </p:attrNameLst>
                                      </p:cBhvr>
                                      <p:to>
                                        <p:strVal val="visible"/>
                                      </p:to>
                                    </p:set>
                                    <p:anim calcmode="lin" valueType="num">
                                      <p:cBhvr additive="base">
                                        <p:cTn id="305" dur="500" fill="hold"/>
                                        <p:tgtEl>
                                          <p:spTgt spid="95"/>
                                        </p:tgtEl>
                                        <p:attrNameLst>
                                          <p:attrName>ppt_x</p:attrName>
                                        </p:attrNameLst>
                                      </p:cBhvr>
                                      <p:tavLst>
                                        <p:tav tm="0">
                                          <p:val>
                                            <p:strVal val="#ppt_x"/>
                                          </p:val>
                                        </p:tav>
                                        <p:tav tm="100000">
                                          <p:val>
                                            <p:strVal val="#ppt_x"/>
                                          </p:val>
                                        </p:tav>
                                      </p:tavLst>
                                    </p:anim>
                                    <p:anim calcmode="lin" valueType="num">
                                      <p:cBhvr additive="base">
                                        <p:cTn id="306" dur="500" fill="hold"/>
                                        <p:tgtEl>
                                          <p:spTgt spid="95"/>
                                        </p:tgtEl>
                                        <p:attrNameLst>
                                          <p:attrName>ppt_y</p:attrName>
                                        </p:attrNameLst>
                                      </p:cBhvr>
                                      <p:tavLst>
                                        <p:tav tm="0">
                                          <p:val>
                                            <p:strVal val="1+#ppt_h/2"/>
                                          </p:val>
                                        </p:tav>
                                        <p:tav tm="100000">
                                          <p:val>
                                            <p:strVal val="#ppt_y"/>
                                          </p:val>
                                        </p:tav>
                                      </p:tavLst>
                                    </p:anim>
                                  </p:childTnLst>
                                </p:cTn>
                              </p:par>
                              <p:par>
                                <p:cTn id="307" presetID="2" presetClass="entr" presetSubtype="4" fill="hold" grpId="0" nodeType="withEffect">
                                  <p:stCondLst>
                                    <p:cond delay="0"/>
                                  </p:stCondLst>
                                  <p:childTnLst>
                                    <p:set>
                                      <p:cBhvr>
                                        <p:cTn id="308" dur="1" fill="hold">
                                          <p:stCondLst>
                                            <p:cond delay="0"/>
                                          </p:stCondLst>
                                        </p:cTn>
                                        <p:tgtEl>
                                          <p:spTgt spid="96"/>
                                        </p:tgtEl>
                                        <p:attrNameLst>
                                          <p:attrName>style.visibility</p:attrName>
                                        </p:attrNameLst>
                                      </p:cBhvr>
                                      <p:to>
                                        <p:strVal val="visible"/>
                                      </p:to>
                                    </p:set>
                                    <p:anim calcmode="lin" valueType="num">
                                      <p:cBhvr additive="base">
                                        <p:cTn id="309" dur="500" fill="hold"/>
                                        <p:tgtEl>
                                          <p:spTgt spid="96"/>
                                        </p:tgtEl>
                                        <p:attrNameLst>
                                          <p:attrName>ppt_x</p:attrName>
                                        </p:attrNameLst>
                                      </p:cBhvr>
                                      <p:tavLst>
                                        <p:tav tm="0">
                                          <p:val>
                                            <p:strVal val="#ppt_x"/>
                                          </p:val>
                                        </p:tav>
                                        <p:tav tm="100000">
                                          <p:val>
                                            <p:strVal val="#ppt_x"/>
                                          </p:val>
                                        </p:tav>
                                      </p:tavLst>
                                    </p:anim>
                                    <p:anim calcmode="lin" valueType="num">
                                      <p:cBhvr additive="base">
                                        <p:cTn id="310" dur="500" fill="hold"/>
                                        <p:tgtEl>
                                          <p:spTgt spid="96"/>
                                        </p:tgtEl>
                                        <p:attrNameLst>
                                          <p:attrName>ppt_y</p:attrName>
                                        </p:attrNameLst>
                                      </p:cBhvr>
                                      <p:tavLst>
                                        <p:tav tm="0">
                                          <p:val>
                                            <p:strVal val="1+#ppt_h/2"/>
                                          </p:val>
                                        </p:tav>
                                        <p:tav tm="100000">
                                          <p:val>
                                            <p:strVal val="#ppt_y"/>
                                          </p:val>
                                        </p:tav>
                                      </p:tavLst>
                                    </p:anim>
                                  </p:childTnLst>
                                </p:cTn>
                              </p:par>
                              <p:par>
                                <p:cTn id="311" presetID="2" presetClass="entr" presetSubtype="4" fill="hold" grpId="0" nodeType="withEffect">
                                  <p:stCondLst>
                                    <p:cond delay="0"/>
                                  </p:stCondLst>
                                  <p:childTnLst>
                                    <p:set>
                                      <p:cBhvr>
                                        <p:cTn id="312" dur="1" fill="hold">
                                          <p:stCondLst>
                                            <p:cond delay="0"/>
                                          </p:stCondLst>
                                        </p:cTn>
                                        <p:tgtEl>
                                          <p:spTgt spid="97"/>
                                        </p:tgtEl>
                                        <p:attrNameLst>
                                          <p:attrName>style.visibility</p:attrName>
                                        </p:attrNameLst>
                                      </p:cBhvr>
                                      <p:to>
                                        <p:strVal val="visible"/>
                                      </p:to>
                                    </p:set>
                                    <p:anim calcmode="lin" valueType="num">
                                      <p:cBhvr additive="base">
                                        <p:cTn id="313" dur="500" fill="hold"/>
                                        <p:tgtEl>
                                          <p:spTgt spid="97"/>
                                        </p:tgtEl>
                                        <p:attrNameLst>
                                          <p:attrName>ppt_x</p:attrName>
                                        </p:attrNameLst>
                                      </p:cBhvr>
                                      <p:tavLst>
                                        <p:tav tm="0">
                                          <p:val>
                                            <p:strVal val="#ppt_x"/>
                                          </p:val>
                                        </p:tav>
                                        <p:tav tm="100000">
                                          <p:val>
                                            <p:strVal val="#ppt_x"/>
                                          </p:val>
                                        </p:tav>
                                      </p:tavLst>
                                    </p:anim>
                                    <p:anim calcmode="lin" valueType="num">
                                      <p:cBhvr additive="base">
                                        <p:cTn id="314" dur="500" fill="hold"/>
                                        <p:tgtEl>
                                          <p:spTgt spid="97"/>
                                        </p:tgtEl>
                                        <p:attrNameLst>
                                          <p:attrName>ppt_y</p:attrName>
                                        </p:attrNameLst>
                                      </p:cBhvr>
                                      <p:tavLst>
                                        <p:tav tm="0">
                                          <p:val>
                                            <p:strVal val="1+#ppt_h/2"/>
                                          </p:val>
                                        </p:tav>
                                        <p:tav tm="100000">
                                          <p:val>
                                            <p:strVal val="#ppt_y"/>
                                          </p:val>
                                        </p:tav>
                                      </p:tavLst>
                                    </p:anim>
                                  </p:childTnLst>
                                </p:cTn>
                              </p:par>
                              <p:par>
                                <p:cTn id="315" presetID="2" presetClass="entr" presetSubtype="4" fill="hold" grpId="0" nodeType="withEffect">
                                  <p:stCondLst>
                                    <p:cond delay="0"/>
                                  </p:stCondLst>
                                  <p:childTnLst>
                                    <p:set>
                                      <p:cBhvr>
                                        <p:cTn id="316" dur="1" fill="hold">
                                          <p:stCondLst>
                                            <p:cond delay="0"/>
                                          </p:stCondLst>
                                        </p:cTn>
                                        <p:tgtEl>
                                          <p:spTgt spid="98"/>
                                        </p:tgtEl>
                                        <p:attrNameLst>
                                          <p:attrName>style.visibility</p:attrName>
                                        </p:attrNameLst>
                                      </p:cBhvr>
                                      <p:to>
                                        <p:strVal val="visible"/>
                                      </p:to>
                                    </p:set>
                                    <p:anim calcmode="lin" valueType="num">
                                      <p:cBhvr additive="base">
                                        <p:cTn id="317" dur="500" fill="hold"/>
                                        <p:tgtEl>
                                          <p:spTgt spid="98"/>
                                        </p:tgtEl>
                                        <p:attrNameLst>
                                          <p:attrName>ppt_x</p:attrName>
                                        </p:attrNameLst>
                                      </p:cBhvr>
                                      <p:tavLst>
                                        <p:tav tm="0">
                                          <p:val>
                                            <p:strVal val="#ppt_x"/>
                                          </p:val>
                                        </p:tav>
                                        <p:tav tm="100000">
                                          <p:val>
                                            <p:strVal val="#ppt_x"/>
                                          </p:val>
                                        </p:tav>
                                      </p:tavLst>
                                    </p:anim>
                                    <p:anim calcmode="lin" valueType="num">
                                      <p:cBhvr additive="base">
                                        <p:cTn id="318" dur="500" fill="hold"/>
                                        <p:tgtEl>
                                          <p:spTgt spid="98"/>
                                        </p:tgtEl>
                                        <p:attrNameLst>
                                          <p:attrName>ppt_y</p:attrName>
                                        </p:attrNameLst>
                                      </p:cBhvr>
                                      <p:tavLst>
                                        <p:tav tm="0">
                                          <p:val>
                                            <p:strVal val="1+#ppt_h/2"/>
                                          </p:val>
                                        </p:tav>
                                        <p:tav tm="100000">
                                          <p:val>
                                            <p:strVal val="#ppt_y"/>
                                          </p:val>
                                        </p:tav>
                                      </p:tavLst>
                                    </p:anim>
                                  </p:childTnLst>
                                </p:cTn>
                              </p:par>
                              <p:par>
                                <p:cTn id="319" presetID="2" presetClass="entr" presetSubtype="4" fill="hold" grpId="0" nodeType="withEffect">
                                  <p:stCondLst>
                                    <p:cond delay="0"/>
                                  </p:stCondLst>
                                  <p:childTnLst>
                                    <p:set>
                                      <p:cBhvr>
                                        <p:cTn id="320" dur="1" fill="hold">
                                          <p:stCondLst>
                                            <p:cond delay="0"/>
                                          </p:stCondLst>
                                        </p:cTn>
                                        <p:tgtEl>
                                          <p:spTgt spid="99"/>
                                        </p:tgtEl>
                                        <p:attrNameLst>
                                          <p:attrName>style.visibility</p:attrName>
                                        </p:attrNameLst>
                                      </p:cBhvr>
                                      <p:to>
                                        <p:strVal val="visible"/>
                                      </p:to>
                                    </p:set>
                                    <p:anim calcmode="lin" valueType="num">
                                      <p:cBhvr additive="base">
                                        <p:cTn id="321" dur="500" fill="hold"/>
                                        <p:tgtEl>
                                          <p:spTgt spid="99"/>
                                        </p:tgtEl>
                                        <p:attrNameLst>
                                          <p:attrName>ppt_x</p:attrName>
                                        </p:attrNameLst>
                                      </p:cBhvr>
                                      <p:tavLst>
                                        <p:tav tm="0">
                                          <p:val>
                                            <p:strVal val="#ppt_x"/>
                                          </p:val>
                                        </p:tav>
                                        <p:tav tm="100000">
                                          <p:val>
                                            <p:strVal val="#ppt_x"/>
                                          </p:val>
                                        </p:tav>
                                      </p:tavLst>
                                    </p:anim>
                                    <p:anim calcmode="lin" valueType="num">
                                      <p:cBhvr additive="base">
                                        <p:cTn id="322" dur="500" fill="hold"/>
                                        <p:tgtEl>
                                          <p:spTgt spid="99"/>
                                        </p:tgtEl>
                                        <p:attrNameLst>
                                          <p:attrName>ppt_y</p:attrName>
                                        </p:attrNameLst>
                                      </p:cBhvr>
                                      <p:tavLst>
                                        <p:tav tm="0">
                                          <p:val>
                                            <p:strVal val="1+#ppt_h/2"/>
                                          </p:val>
                                        </p:tav>
                                        <p:tav tm="100000">
                                          <p:val>
                                            <p:strVal val="#ppt_y"/>
                                          </p:val>
                                        </p:tav>
                                      </p:tavLst>
                                    </p:anim>
                                  </p:childTnLst>
                                </p:cTn>
                              </p:par>
                              <p:par>
                                <p:cTn id="323" presetID="2" presetClass="entr" presetSubtype="4" fill="hold" grpId="0" nodeType="withEffect">
                                  <p:stCondLst>
                                    <p:cond delay="0"/>
                                  </p:stCondLst>
                                  <p:childTnLst>
                                    <p:set>
                                      <p:cBhvr>
                                        <p:cTn id="324" dur="1" fill="hold">
                                          <p:stCondLst>
                                            <p:cond delay="0"/>
                                          </p:stCondLst>
                                        </p:cTn>
                                        <p:tgtEl>
                                          <p:spTgt spid="100"/>
                                        </p:tgtEl>
                                        <p:attrNameLst>
                                          <p:attrName>style.visibility</p:attrName>
                                        </p:attrNameLst>
                                      </p:cBhvr>
                                      <p:to>
                                        <p:strVal val="visible"/>
                                      </p:to>
                                    </p:set>
                                    <p:anim calcmode="lin" valueType="num">
                                      <p:cBhvr additive="base">
                                        <p:cTn id="325" dur="500" fill="hold"/>
                                        <p:tgtEl>
                                          <p:spTgt spid="100"/>
                                        </p:tgtEl>
                                        <p:attrNameLst>
                                          <p:attrName>ppt_x</p:attrName>
                                        </p:attrNameLst>
                                      </p:cBhvr>
                                      <p:tavLst>
                                        <p:tav tm="0">
                                          <p:val>
                                            <p:strVal val="#ppt_x"/>
                                          </p:val>
                                        </p:tav>
                                        <p:tav tm="100000">
                                          <p:val>
                                            <p:strVal val="#ppt_x"/>
                                          </p:val>
                                        </p:tav>
                                      </p:tavLst>
                                    </p:anim>
                                    <p:anim calcmode="lin" valueType="num">
                                      <p:cBhvr additive="base">
                                        <p:cTn id="326" dur="500" fill="hold"/>
                                        <p:tgtEl>
                                          <p:spTgt spid="100"/>
                                        </p:tgtEl>
                                        <p:attrNameLst>
                                          <p:attrName>ppt_y</p:attrName>
                                        </p:attrNameLst>
                                      </p:cBhvr>
                                      <p:tavLst>
                                        <p:tav tm="0">
                                          <p:val>
                                            <p:strVal val="1+#ppt_h/2"/>
                                          </p:val>
                                        </p:tav>
                                        <p:tav tm="100000">
                                          <p:val>
                                            <p:strVal val="#ppt_y"/>
                                          </p:val>
                                        </p:tav>
                                      </p:tavLst>
                                    </p:anim>
                                  </p:childTnLst>
                                </p:cTn>
                              </p:par>
                              <p:par>
                                <p:cTn id="327" presetID="2" presetClass="entr" presetSubtype="4" fill="hold" grpId="0" nodeType="withEffect">
                                  <p:stCondLst>
                                    <p:cond delay="0"/>
                                  </p:stCondLst>
                                  <p:childTnLst>
                                    <p:set>
                                      <p:cBhvr>
                                        <p:cTn id="328" dur="1" fill="hold">
                                          <p:stCondLst>
                                            <p:cond delay="0"/>
                                          </p:stCondLst>
                                        </p:cTn>
                                        <p:tgtEl>
                                          <p:spTgt spid="101"/>
                                        </p:tgtEl>
                                        <p:attrNameLst>
                                          <p:attrName>style.visibility</p:attrName>
                                        </p:attrNameLst>
                                      </p:cBhvr>
                                      <p:to>
                                        <p:strVal val="visible"/>
                                      </p:to>
                                    </p:set>
                                    <p:anim calcmode="lin" valueType="num">
                                      <p:cBhvr additive="base">
                                        <p:cTn id="329" dur="500" fill="hold"/>
                                        <p:tgtEl>
                                          <p:spTgt spid="101"/>
                                        </p:tgtEl>
                                        <p:attrNameLst>
                                          <p:attrName>ppt_x</p:attrName>
                                        </p:attrNameLst>
                                      </p:cBhvr>
                                      <p:tavLst>
                                        <p:tav tm="0">
                                          <p:val>
                                            <p:strVal val="#ppt_x"/>
                                          </p:val>
                                        </p:tav>
                                        <p:tav tm="100000">
                                          <p:val>
                                            <p:strVal val="#ppt_x"/>
                                          </p:val>
                                        </p:tav>
                                      </p:tavLst>
                                    </p:anim>
                                    <p:anim calcmode="lin" valueType="num">
                                      <p:cBhvr additive="base">
                                        <p:cTn id="330" dur="500" fill="hold"/>
                                        <p:tgtEl>
                                          <p:spTgt spid="101"/>
                                        </p:tgtEl>
                                        <p:attrNameLst>
                                          <p:attrName>ppt_y</p:attrName>
                                        </p:attrNameLst>
                                      </p:cBhvr>
                                      <p:tavLst>
                                        <p:tav tm="0">
                                          <p:val>
                                            <p:strVal val="1+#ppt_h/2"/>
                                          </p:val>
                                        </p:tav>
                                        <p:tav tm="100000">
                                          <p:val>
                                            <p:strVal val="#ppt_y"/>
                                          </p:val>
                                        </p:tav>
                                      </p:tavLst>
                                    </p:anim>
                                  </p:childTnLst>
                                </p:cTn>
                              </p:par>
                              <p:par>
                                <p:cTn id="331" presetID="2" presetClass="entr" presetSubtype="4" fill="hold" grpId="0" nodeType="withEffect">
                                  <p:stCondLst>
                                    <p:cond delay="0"/>
                                  </p:stCondLst>
                                  <p:childTnLst>
                                    <p:set>
                                      <p:cBhvr>
                                        <p:cTn id="332" dur="1" fill="hold">
                                          <p:stCondLst>
                                            <p:cond delay="0"/>
                                          </p:stCondLst>
                                        </p:cTn>
                                        <p:tgtEl>
                                          <p:spTgt spid="102"/>
                                        </p:tgtEl>
                                        <p:attrNameLst>
                                          <p:attrName>style.visibility</p:attrName>
                                        </p:attrNameLst>
                                      </p:cBhvr>
                                      <p:to>
                                        <p:strVal val="visible"/>
                                      </p:to>
                                    </p:set>
                                    <p:anim calcmode="lin" valueType="num">
                                      <p:cBhvr additive="base">
                                        <p:cTn id="333" dur="500" fill="hold"/>
                                        <p:tgtEl>
                                          <p:spTgt spid="102"/>
                                        </p:tgtEl>
                                        <p:attrNameLst>
                                          <p:attrName>ppt_x</p:attrName>
                                        </p:attrNameLst>
                                      </p:cBhvr>
                                      <p:tavLst>
                                        <p:tav tm="0">
                                          <p:val>
                                            <p:strVal val="#ppt_x"/>
                                          </p:val>
                                        </p:tav>
                                        <p:tav tm="100000">
                                          <p:val>
                                            <p:strVal val="#ppt_x"/>
                                          </p:val>
                                        </p:tav>
                                      </p:tavLst>
                                    </p:anim>
                                    <p:anim calcmode="lin" valueType="num">
                                      <p:cBhvr additive="base">
                                        <p:cTn id="334" dur="500" fill="hold"/>
                                        <p:tgtEl>
                                          <p:spTgt spid="102"/>
                                        </p:tgtEl>
                                        <p:attrNameLst>
                                          <p:attrName>ppt_y</p:attrName>
                                        </p:attrNameLst>
                                      </p:cBhvr>
                                      <p:tavLst>
                                        <p:tav tm="0">
                                          <p:val>
                                            <p:strVal val="1+#ppt_h/2"/>
                                          </p:val>
                                        </p:tav>
                                        <p:tav tm="100000">
                                          <p:val>
                                            <p:strVal val="#ppt_y"/>
                                          </p:val>
                                        </p:tav>
                                      </p:tavLst>
                                    </p:anim>
                                  </p:childTnLst>
                                </p:cTn>
                              </p:par>
                              <p:par>
                                <p:cTn id="335" presetID="2" presetClass="entr" presetSubtype="4" fill="hold" grpId="0" nodeType="withEffect">
                                  <p:stCondLst>
                                    <p:cond delay="0"/>
                                  </p:stCondLst>
                                  <p:childTnLst>
                                    <p:set>
                                      <p:cBhvr>
                                        <p:cTn id="336" dur="1" fill="hold">
                                          <p:stCondLst>
                                            <p:cond delay="0"/>
                                          </p:stCondLst>
                                        </p:cTn>
                                        <p:tgtEl>
                                          <p:spTgt spid="103"/>
                                        </p:tgtEl>
                                        <p:attrNameLst>
                                          <p:attrName>style.visibility</p:attrName>
                                        </p:attrNameLst>
                                      </p:cBhvr>
                                      <p:to>
                                        <p:strVal val="visible"/>
                                      </p:to>
                                    </p:set>
                                    <p:anim calcmode="lin" valueType="num">
                                      <p:cBhvr additive="base">
                                        <p:cTn id="337" dur="500" fill="hold"/>
                                        <p:tgtEl>
                                          <p:spTgt spid="103"/>
                                        </p:tgtEl>
                                        <p:attrNameLst>
                                          <p:attrName>ppt_x</p:attrName>
                                        </p:attrNameLst>
                                      </p:cBhvr>
                                      <p:tavLst>
                                        <p:tav tm="0">
                                          <p:val>
                                            <p:strVal val="#ppt_x"/>
                                          </p:val>
                                        </p:tav>
                                        <p:tav tm="100000">
                                          <p:val>
                                            <p:strVal val="#ppt_x"/>
                                          </p:val>
                                        </p:tav>
                                      </p:tavLst>
                                    </p:anim>
                                    <p:anim calcmode="lin" valueType="num">
                                      <p:cBhvr additive="base">
                                        <p:cTn id="338" dur="500" fill="hold"/>
                                        <p:tgtEl>
                                          <p:spTgt spid="103"/>
                                        </p:tgtEl>
                                        <p:attrNameLst>
                                          <p:attrName>ppt_y</p:attrName>
                                        </p:attrNameLst>
                                      </p:cBhvr>
                                      <p:tavLst>
                                        <p:tav tm="0">
                                          <p:val>
                                            <p:strVal val="1+#ppt_h/2"/>
                                          </p:val>
                                        </p:tav>
                                        <p:tav tm="100000">
                                          <p:val>
                                            <p:strVal val="#ppt_y"/>
                                          </p:val>
                                        </p:tav>
                                      </p:tavLst>
                                    </p:anim>
                                  </p:childTnLst>
                                </p:cTn>
                              </p:par>
                              <p:par>
                                <p:cTn id="339" presetID="2" presetClass="entr" presetSubtype="4" fill="hold" grpId="0" nodeType="withEffect">
                                  <p:stCondLst>
                                    <p:cond delay="0"/>
                                  </p:stCondLst>
                                  <p:childTnLst>
                                    <p:set>
                                      <p:cBhvr>
                                        <p:cTn id="340" dur="1" fill="hold">
                                          <p:stCondLst>
                                            <p:cond delay="0"/>
                                          </p:stCondLst>
                                        </p:cTn>
                                        <p:tgtEl>
                                          <p:spTgt spid="104"/>
                                        </p:tgtEl>
                                        <p:attrNameLst>
                                          <p:attrName>style.visibility</p:attrName>
                                        </p:attrNameLst>
                                      </p:cBhvr>
                                      <p:to>
                                        <p:strVal val="visible"/>
                                      </p:to>
                                    </p:set>
                                    <p:anim calcmode="lin" valueType="num">
                                      <p:cBhvr additive="base">
                                        <p:cTn id="341" dur="500" fill="hold"/>
                                        <p:tgtEl>
                                          <p:spTgt spid="104"/>
                                        </p:tgtEl>
                                        <p:attrNameLst>
                                          <p:attrName>ppt_x</p:attrName>
                                        </p:attrNameLst>
                                      </p:cBhvr>
                                      <p:tavLst>
                                        <p:tav tm="0">
                                          <p:val>
                                            <p:strVal val="#ppt_x"/>
                                          </p:val>
                                        </p:tav>
                                        <p:tav tm="100000">
                                          <p:val>
                                            <p:strVal val="#ppt_x"/>
                                          </p:val>
                                        </p:tav>
                                      </p:tavLst>
                                    </p:anim>
                                    <p:anim calcmode="lin" valueType="num">
                                      <p:cBhvr additive="base">
                                        <p:cTn id="342" dur="500" fill="hold"/>
                                        <p:tgtEl>
                                          <p:spTgt spid="104"/>
                                        </p:tgtEl>
                                        <p:attrNameLst>
                                          <p:attrName>ppt_y</p:attrName>
                                        </p:attrNameLst>
                                      </p:cBhvr>
                                      <p:tavLst>
                                        <p:tav tm="0">
                                          <p:val>
                                            <p:strVal val="1+#ppt_h/2"/>
                                          </p:val>
                                        </p:tav>
                                        <p:tav tm="100000">
                                          <p:val>
                                            <p:strVal val="#ppt_y"/>
                                          </p:val>
                                        </p:tav>
                                      </p:tavLst>
                                    </p:anim>
                                  </p:childTnLst>
                                </p:cTn>
                              </p:par>
                              <p:par>
                                <p:cTn id="343" presetID="2" presetClass="entr" presetSubtype="4" fill="hold" grpId="0" nodeType="withEffect">
                                  <p:stCondLst>
                                    <p:cond delay="0"/>
                                  </p:stCondLst>
                                  <p:childTnLst>
                                    <p:set>
                                      <p:cBhvr>
                                        <p:cTn id="344" dur="1" fill="hold">
                                          <p:stCondLst>
                                            <p:cond delay="0"/>
                                          </p:stCondLst>
                                        </p:cTn>
                                        <p:tgtEl>
                                          <p:spTgt spid="105"/>
                                        </p:tgtEl>
                                        <p:attrNameLst>
                                          <p:attrName>style.visibility</p:attrName>
                                        </p:attrNameLst>
                                      </p:cBhvr>
                                      <p:to>
                                        <p:strVal val="visible"/>
                                      </p:to>
                                    </p:set>
                                    <p:anim calcmode="lin" valueType="num">
                                      <p:cBhvr additive="base">
                                        <p:cTn id="345" dur="500" fill="hold"/>
                                        <p:tgtEl>
                                          <p:spTgt spid="105"/>
                                        </p:tgtEl>
                                        <p:attrNameLst>
                                          <p:attrName>ppt_x</p:attrName>
                                        </p:attrNameLst>
                                      </p:cBhvr>
                                      <p:tavLst>
                                        <p:tav tm="0">
                                          <p:val>
                                            <p:strVal val="#ppt_x"/>
                                          </p:val>
                                        </p:tav>
                                        <p:tav tm="100000">
                                          <p:val>
                                            <p:strVal val="#ppt_x"/>
                                          </p:val>
                                        </p:tav>
                                      </p:tavLst>
                                    </p:anim>
                                    <p:anim calcmode="lin" valueType="num">
                                      <p:cBhvr additive="base">
                                        <p:cTn id="346" dur="500" fill="hold"/>
                                        <p:tgtEl>
                                          <p:spTgt spid="105"/>
                                        </p:tgtEl>
                                        <p:attrNameLst>
                                          <p:attrName>ppt_y</p:attrName>
                                        </p:attrNameLst>
                                      </p:cBhvr>
                                      <p:tavLst>
                                        <p:tav tm="0">
                                          <p:val>
                                            <p:strVal val="1+#ppt_h/2"/>
                                          </p:val>
                                        </p:tav>
                                        <p:tav tm="100000">
                                          <p:val>
                                            <p:strVal val="#ppt_y"/>
                                          </p:val>
                                        </p:tav>
                                      </p:tavLst>
                                    </p:anim>
                                  </p:childTnLst>
                                </p:cTn>
                              </p:par>
                              <p:par>
                                <p:cTn id="347" presetID="2" presetClass="entr" presetSubtype="4" fill="hold" grpId="0" nodeType="withEffect">
                                  <p:stCondLst>
                                    <p:cond delay="0"/>
                                  </p:stCondLst>
                                  <p:childTnLst>
                                    <p:set>
                                      <p:cBhvr>
                                        <p:cTn id="348" dur="1" fill="hold">
                                          <p:stCondLst>
                                            <p:cond delay="0"/>
                                          </p:stCondLst>
                                        </p:cTn>
                                        <p:tgtEl>
                                          <p:spTgt spid="106"/>
                                        </p:tgtEl>
                                        <p:attrNameLst>
                                          <p:attrName>style.visibility</p:attrName>
                                        </p:attrNameLst>
                                      </p:cBhvr>
                                      <p:to>
                                        <p:strVal val="visible"/>
                                      </p:to>
                                    </p:set>
                                    <p:anim calcmode="lin" valueType="num">
                                      <p:cBhvr additive="base">
                                        <p:cTn id="349" dur="500" fill="hold"/>
                                        <p:tgtEl>
                                          <p:spTgt spid="106"/>
                                        </p:tgtEl>
                                        <p:attrNameLst>
                                          <p:attrName>ppt_x</p:attrName>
                                        </p:attrNameLst>
                                      </p:cBhvr>
                                      <p:tavLst>
                                        <p:tav tm="0">
                                          <p:val>
                                            <p:strVal val="#ppt_x"/>
                                          </p:val>
                                        </p:tav>
                                        <p:tav tm="100000">
                                          <p:val>
                                            <p:strVal val="#ppt_x"/>
                                          </p:val>
                                        </p:tav>
                                      </p:tavLst>
                                    </p:anim>
                                    <p:anim calcmode="lin" valueType="num">
                                      <p:cBhvr additive="base">
                                        <p:cTn id="350" dur="500" fill="hold"/>
                                        <p:tgtEl>
                                          <p:spTgt spid="106"/>
                                        </p:tgtEl>
                                        <p:attrNameLst>
                                          <p:attrName>ppt_y</p:attrName>
                                        </p:attrNameLst>
                                      </p:cBhvr>
                                      <p:tavLst>
                                        <p:tav tm="0">
                                          <p:val>
                                            <p:strVal val="1+#ppt_h/2"/>
                                          </p:val>
                                        </p:tav>
                                        <p:tav tm="100000">
                                          <p:val>
                                            <p:strVal val="#ppt_y"/>
                                          </p:val>
                                        </p:tav>
                                      </p:tavLst>
                                    </p:anim>
                                  </p:childTnLst>
                                </p:cTn>
                              </p:par>
                              <p:par>
                                <p:cTn id="351" presetID="2" presetClass="entr" presetSubtype="4" fill="hold" grpId="0" nodeType="withEffect">
                                  <p:stCondLst>
                                    <p:cond delay="0"/>
                                  </p:stCondLst>
                                  <p:childTnLst>
                                    <p:set>
                                      <p:cBhvr>
                                        <p:cTn id="352" dur="1" fill="hold">
                                          <p:stCondLst>
                                            <p:cond delay="0"/>
                                          </p:stCondLst>
                                        </p:cTn>
                                        <p:tgtEl>
                                          <p:spTgt spid="107"/>
                                        </p:tgtEl>
                                        <p:attrNameLst>
                                          <p:attrName>style.visibility</p:attrName>
                                        </p:attrNameLst>
                                      </p:cBhvr>
                                      <p:to>
                                        <p:strVal val="visible"/>
                                      </p:to>
                                    </p:set>
                                    <p:anim calcmode="lin" valueType="num">
                                      <p:cBhvr additive="base">
                                        <p:cTn id="353" dur="500" fill="hold"/>
                                        <p:tgtEl>
                                          <p:spTgt spid="107"/>
                                        </p:tgtEl>
                                        <p:attrNameLst>
                                          <p:attrName>ppt_x</p:attrName>
                                        </p:attrNameLst>
                                      </p:cBhvr>
                                      <p:tavLst>
                                        <p:tav tm="0">
                                          <p:val>
                                            <p:strVal val="#ppt_x"/>
                                          </p:val>
                                        </p:tav>
                                        <p:tav tm="100000">
                                          <p:val>
                                            <p:strVal val="#ppt_x"/>
                                          </p:val>
                                        </p:tav>
                                      </p:tavLst>
                                    </p:anim>
                                    <p:anim calcmode="lin" valueType="num">
                                      <p:cBhvr additive="base">
                                        <p:cTn id="354" dur="500" fill="hold"/>
                                        <p:tgtEl>
                                          <p:spTgt spid="107"/>
                                        </p:tgtEl>
                                        <p:attrNameLst>
                                          <p:attrName>ppt_y</p:attrName>
                                        </p:attrNameLst>
                                      </p:cBhvr>
                                      <p:tavLst>
                                        <p:tav tm="0">
                                          <p:val>
                                            <p:strVal val="1+#ppt_h/2"/>
                                          </p:val>
                                        </p:tav>
                                        <p:tav tm="100000">
                                          <p:val>
                                            <p:strVal val="#ppt_y"/>
                                          </p:val>
                                        </p:tav>
                                      </p:tavLst>
                                    </p:anim>
                                  </p:childTnLst>
                                </p:cTn>
                              </p:par>
                              <p:par>
                                <p:cTn id="355" presetID="2" presetClass="entr" presetSubtype="4" fill="hold" grpId="0" nodeType="withEffect">
                                  <p:stCondLst>
                                    <p:cond delay="0"/>
                                  </p:stCondLst>
                                  <p:childTnLst>
                                    <p:set>
                                      <p:cBhvr>
                                        <p:cTn id="356" dur="1" fill="hold">
                                          <p:stCondLst>
                                            <p:cond delay="0"/>
                                          </p:stCondLst>
                                        </p:cTn>
                                        <p:tgtEl>
                                          <p:spTgt spid="108"/>
                                        </p:tgtEl>
                                        <p:attrNameLst>
                                          <p:attrName>style.visibility</p:attrName>
                                        </p:attrNameLst>
                                      </p:cBhvr>
                                      <p:to>
                                        <p:strVal val="visible"/>
                                      </p:to>
                                    </p:set>
                                    <p:anim calcmode="lin" valueType="num">
                                      <p:cBhvr additive="base">
                                        <p:cTn id="357" dur="500" fill="hold"/>
                                        <p:tgtEl>
                                          <p:spTgt spid="108"/>
                                        </p:tgtEl>
                                        <p:attrNameLst>
                                          <p:attrName>ppt_x</p:attrName>
                                        </p:attrNameLst>
                                      </p:cBhvr>
                                      <p:tavLst>
                                        <p:tav tm="0">
                                          <p:val>
                                            <p:strVal val="#ppt_x"/>
                                          </p:val>
                                        </p:tav>
                                        <p:tav tm="100000">
                                          <p:val>
                                            <p:strVal val="#ppt_x"/>
                                          </p:val>
                                        </p:tav>
                                      </p:tavLst>
                                    </p:anim>
                                    <p:anim calcmode="lin" valueType="num">
                                      <p:cBhvr additive="base">
                                        <p:cTn id="358" dur="500" fill="hold"/>
                                        <p:tgtEl>
                                          <p:spTgt spid="10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51" grpId="0" animBg="1"/>
      <p:bldP spid="52" grpId="0" animBg="1"/>
      <p:bldP spid="53" grpId="0" animBg="1"/>
      <p:bldP spid="54" grpId="0" animBg="1"/>
      <p:bldP spid="55" grpId="0" animBg="1"/>
      <p:bldP spid="56" grpId="0" animBg="1"/>
      <p:bldP spid="57" grpId="0" animBg="1"/>
      <p:bldP spid="58"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a:lnSpc>
                <a:spcPct val="150000"/>
              </a:lnSpc>
              <a:buFont typeface="Wingdings" pitchFamily="2" charset="2"/>
              <a:buChar char="Ø"/>
            </a:pPr>
            <a:r>
              <a:rPr lang="zh-CN" altLang="en-US" sz="1900" dirty="0" smtClean="0">
                <a:solidFill>
                  <a:srgbClr val="FF0000"/>
                </a:solidFill>
                <a:latin typeface="+mn-ea"/>
              </a:rPr>
              <a:t>（三）</a:t>
            </a:r>
            <a:r>
              <a:rPr lang="zh-CN" altLang="en-US" sz="1900" dirty="0" smtClean="0">
                <a:latin typeface="+mn-ea"/>
              </a:rPr>
              <a:t>转登记小规模纳税人已经自行开具增值税专用发票的，可以使用增值税发票管理系统继续开具增值税专用发票。</a:t>
            </a:r>
          </a:p>
          <a:p>
            <a:pPr>
              <a:lnSpc>
                <a:spcPct val="150000"/>
              </a:lnSpc>
              <a:buFont typeface="Wingdings" pitchFamily="2" charset="2"/>
              <a:buChar char="Ø"/>
            </a:pPr>
            <a:r>
              <a:rPr lang="zh-CN" altLang="en-US" sz="1900" dirty="0" smtClean="0">
                <a:solidFill>
                  <a:srgbClr val="FF0000"/>
                </a:solidFill>
                <a:latin typeface="+mn-ea"/>
              </a:rPr>
              <a:t>（四）</a:t>
            </a:r>
            <a:r>
              <a:rPr lang="en-US" altLang="zh-CN" sz="1900" dirty="0" smtClean="0">
                <a:solidFill>
                  <a:prstClr val="black"/>
                </a:solidFill>
                <a:latin typeface="宋体"/>
              </a:rPr>
              <a:t> 《</a:t>
            </a:r>
            <a:r>
              <a:rPr lang="zh-CN" altLang="en-US" sz="1900" dirty="0" smtClean="0">
                <a:solidFill>
                  <a:prstClr val="black"/>
                </a:solidFill>
                <a:latin typeface="宋体"/>
              </a:rPr>
              <a:t>国家税务总局关于扩大小规模纳税人自行开具增值税专用发票试点范围等事项的公告</a:t>
            </a:r>
            <a:r>
              <a:rPr lang="en-US" altLang="zh-CN" sz="1900" dirty="0" smtClean="0">
                <a:solidFill>
                  <a:prstClr val="black"/>
                </a:solidFill>
                <a:latin typeface="宋体"/>
              </a:rPr>
              <a:t>》</a:t>
            </a:r>
            <a:r>
              <a:rPr lang="zh-CN" altLang="en-US" sz="1900" dirty="0" smtClean="0">
                <a:solidFill>
                  <a:prstClr val="black"/>
                </a:solidFill>
                <a:latin typeface="宋体"/>
              </a:rPr>
              <a:t>（</a:t>
            </a:r>
            <a:r>
              <a:rPr lang="en-US" altLang="zh-CN" sz="1900" dirty="0" smtClean="0">
                <a:solidFill>
                  <a:prstClr val="black"/>
                </a:solidFill>
                <a:latin typeface="宋体"/>
              </a:rPr>
              <a:t>2019</a:t>
            </a:r>
            <a:r>
              <a:rPr lang="zh-CN" altLang="en-US" sz="1900" dirty="0" smtClean="0">
                <a:solidFill>
                  <a:prstClr val="black"/>
                </a:solidFill>
                <a:latin typeface="宋体"/>
              </a:rPr>
              <a:t>年第</a:t>
            </a:r>
            <a:r>
              <a:rPr lang="en-US" altLang="zh-CN" sz="1900" dirty="0" smtClean="0">
                <a:solidFill>
                  <a:prstClr val="black"/>
                </a:solidFill>
                <a:latin typeface="宋体"/>
              </a:rPr>
              <a:t>8</a:t>
            </a:r>
            <a:r>
              <a:rPr lang="zh-CN" altLang="en-US" sz="1900" dirty="0" smtClean="0">
                <a:solidFill>
                  <a:prstClr val="black"/>
                </a:solidFill>
                <a:latin typeface="宋体"/>
              </a:rPr>
              <a:t>号）对自开专票的范围进行了扩大：新增了租赁和商业服务业、科学研究和技术服务业、居民服务、修理和其他服务业。（自</a:t>
            </a:r>
            <a:r>
              <a:rPr lang="en-US" altLang="zh-CN" sz="1900" dirty="0" smtClean="0">
                <a:solidFill>
                  <a:prstClr val="black"/>
                </a:solidFill>
                <a:latin typeface="宋体"/>
              </a:rPr>
              <a:t>3</a:t>
            </a:r>
            <a:r>
              <a:rPr lang="zh-CN" altLang="en-US" sz="1900" dirty="0" smtClean="0">
                <a:solidFill>
                  <a:prstClr val="black"/>
                </a:solidFill>
                <a:latin typeface="宋体"/>
              </a:rPr>
              <a:t>月</a:t>
            </a:r>
            <a:r>
              <a:rPr lang="en-US" altLang="zh-CN" sz="1900" dirty="0" smtClean="0">
                <a:solidFill>
                  <a:prstClr val="black"/>
                </a:solidFill>
                <a:latin typeface="宋体"/>
              </a:rPr>
              <a:t>1</a:t>
            </a:r>
            <a:r>
              <a:rPr lang="zh-CN" altLang="en-US" sz="1900" dirty="0" smtClean="0">
                <a:solidFill>
                  <a:prstClr val="black"/>
                </a:solidFill>
                <a:latin typeface="宋体"/>
              </a:rPr>
              <a:t>日起施行） </a:t>
            </a:r>
            <a:endParaRPr lang="zh-CN" altLang="en-US" sz="1900" dirty="0" smtClean="0">
              <a:latin typeface="+mn-ea"/>
            </a:endParaRPr>
          </a:p>
          <a:p>
            <a:pPr>
              <a:buNone/>
            </a:pPr>
            <a:endParaRPr lang="zh-CN" altLang="en-US" dirty="0"/>
          </a:p>
        </p:txBody>
      </p:sp>
      <p:sp>
        <p:nvSpPr>
          <p:cNvPr id="5" name="矩形 4"/>
          <p:cNvSpPr/>
          <p:nvPr/>
        </p:nvSpPr>
        <p:spPr>
          <a:xfrm>
            <a:off x="492900" y="707764"/>
            <a:ext cx="2646878" cy="461665"/>
          </a:xfrm>
          <a:prstGeom prst="rect">
            <a:avLst/>
          </a:prstGeom>
        </p:spPr>
        <p:txBody>
          <a:bodyPr wrap="none">
            <a:spAutoFit/>
          </a:bodyPr>
          <a:lstStyle/>
          <a:p>
            <a:r>
              <a:rPr lang="zh-CN" altLang="en-US" sz="2400" b="1" dirty="0" smtClean="0">
                <a:latin typeface="+mn-ea"/>
                <a:ea typeface="+mn-ea"/>
              </a:rPr>
              <a:t>九、发票开具问题</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25254" y="486965"/>
            <a:ext cx="9365507"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144384" y="162118"/>
            <a:ext cx="625643" cy="684605"/>
            <a:chOff x="7414667" y="3750264"/>
            <a:chExt cx="871129" cy="953226"/>
          </a:xfrm>
        </p:grpSpPr>
        <p:sp>
          <p:nvSpPr>
            <p:cNvPr id="6" name="椭圆 5"/>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b="1">
                <a:solidFill>
                  <a:schemeClr val="tx1">
                    <a:lumMod val="75000"/>
                    <a:lumOff val="25000"/>
                  </a:schemeClr>
                </a:solidFill>
              </a:endParaRPr>
            </a:p>
          </p:txBody>
        </p:sp>
        <p:sp>
          <p:nvSpPr>
            <p:cNvPr id="7" name="文本框 6"/>
            <p:cNvSpPr txBox="1"/>
            <p:nvPr/>
          </p:nvSpPr>
          <p:spPr>
            <a:xfrm>
              <a:off x="7453736" y="3867837"/>
              <a:ext cx="792990" cy="835653"/>
            </a:xfrm>
            <a:prstGeom prst="rect">
              <a:avLst/>
            </a:prstGeom>
            <a:noFill/>
          </p:spPr>
          <p:txBody>
            <a:bodyPr wrap="square" rtlCol="0">
              <a:spAutoFit/>
            </a:bodyPr>
            <a:lstStyle/>
            <a:p>
              <a:pPr algn="ctr"/>
              <a:r>
                <a:rPr lang="en-US" altLang="zh-CN" sz="3300" b="1" dirty="0" smtClean="0">
                  <a:solidFill>
                    <a:srgbClr val="C10001"/>
                  </a:solidFill>
                  <a:effectLst>
                    <a:innerShdw blurRad="63500" dist="38100" dir="13500000">
                      <a:prstClr val="black">
                        <a:alpha val="50000"/>
                      </a:prstClr>
                    </a:innerShdw>
                  </a:effectLst>
                  <a:latin typeface="Akzidenz-Grotesk BQ Condensed" pitchFamily="2" charset="0"/>
                  <a:ea typeface="方正大黑简体" pitchFamily="65" charset="-122"/>
                </a:rPr>
                <a:t>3</a:t>
              </a:r>
              <a:endParaRPr lang="zh-CN" altLang="en-US" sz="3300" b="1" dirty="0">
                <a:solidFill>
                  <a:srgbClr val="C10001"/>
                </a:solidFill>
                <a:effectLst>
                  <a:innerShdw blurRad="63500" dist="38100" dir="13500000">
                    <a:prstClr val="black">
                      <a:alpha val="50000"/>
                    </a:prstClr>
                  </a:innerShdw>
                </a:effectLst>
                <a:latin typeface="Akzidenz-Grotesk BQ Condensed" pitchFamily="2" charset="0"/>
                <a:ea typeface="方正大黑简体" pitchFamily="65" charset="-122"/>
              </a:endParaRPr>
            </a:p>
          </p:txBody>
        </p:sp>
      </p:grpSp>
      <p:sp>
        <p:nvSpPr>
          <p:cNvPr id="8" name="文本框 7"/>
          <p:cNvSpPr txBox="1"/>
          <p:nvPr/>
        </p:nvSpPr>
        <p:spPr>
          <a:xfrm>
            <a:off x="594500" y="99019"/>
            <a:ext cx="3962999" cy="461665"/>
          </a:xfrm>
          <a:prstGeom prst="rect">
            <a:avLst/>
          </a:prstGeom>
          <a:noFill/>
        </p:spPr>
        <p:txBody>
          <a:bodyPr wrap="square" rtlCol="0">
            <a:spAutoFit/>
          </a:bodyPr>
          <a:lstStyle/>
          <a:p>
            <a:r>
              <a:rPr lang="zh-CN" altLang="en-US" sz="2400" dirty="0" smtClean="0">
                <a:solidFill>
                  <a:schemeClr val="tx1">
                    <a:lumMod val="75000"/>
                    <a:lumOff val="25000"/>
                  </a:schemeClr>
                </a:solidFill>
                <a:latin typeface="黑体" pitchFamily="49" charset="-122"/>
                <a:ea typeface="黑体" pitchFamily="49" charset="-122"/>
              </a:rPr>
              <a:t> </a:t>
            </a:r>
            <a:r>
              <a:rPr lang="zh-CN" altLang="en-US" sz="2400" b="1" dirty="0" smtClean="0">
                <a:solidFill>
                  <a:schemeClr val="tx1">
                    <a:lumMod val="75000"/>
                    <a:lumOff val="25000"/>
                  </a:schemeClr>
                </a:solidFill>
                <a:latin typeface="黑体" pitchFamily="49" charset="-122"/>
                <a:ea typeface="黑体" pitchFamily="49" charset="-122"/>
              </a:rPr>
              <a:t>口径解读</a:t>
            </a:r>
            <a:r>
              <a:rPr lang="zh-CN" altLang="en-US" sz="2400" b="1" dirty="0" smtClean="0">
                <a:latin typeface="黑体" pitchFamily="49" charset="-122"/>
                <a:ea typeface="黑体" pitchFamily="49" charset="-122"/>
                <a:cs typeface="+mn-ea"/>
                <a:sym typeface="+mn-lt"/>
              </a:rPr>
              <a:t>与申报</a:t>
            </a:r>
            <a:endParaRPr lang="zh-CN" altLang="en-US" sz="2400" b="1" dirty="0">
              <a:solidFill>
                <a:schemeClr val="tx1">
                  <a:lumMod val="75000"/>
                  <a:lumOff val="25000"/>
                </a:schemeClr>
              </a:solidFill>
              <a:latin typeface="黑体" pitchFamily="49" charset="-122"/>
              <a:ea typeface="黑体" pitchFamily="49" charset="-122"/>
            </a:endParaRPr>
          </a:p>
        </p:txBody>
      </p:sp>
      <p:sp>
        <p:nvSpPr>
          <p:cNvPr id="9" name="矩形 8"/>
          <p:cNvSpPr/>
          <p:nvPr/>
        </p:nvSpPr>
        <p:spPr>
          <a:xfrm>
            <a:off x="803879" y="498115"/>
            <a:ext cx="819455" cy="248209"/>
          </a:xfrm>
          <a:prstGeom prst="rect">
            <a:avLst/>
          </a:prstGeom>
        </p:spPr>
        <p:txBody>
          <a:bodyPr wrap="none">
            <a:spAutoFit/>
          </a:bodyPr>
          <a:lstStyle/>
          <a:p>
            <a:r>
              <a:rPr lang="zh-CN" altLang="en-US" sz="1013" spc="225" dirty="0" smtClean="0">
                <a:solidFill>
                  <a:schemeClr val="tx1">
                    <a:lumMod val="75000"/>
                    <a:lumOff val="25000"/>
                  </a:schemeClr>
                </a:solidFill>
                <a:latin typeface="Akzidenz-Grotesk BQ Condensed" pitchFamily="2" charset="0"/>
              </a:rPr>
              <a:t>追溯处理</a:t>
            </a:r>
            <a:endParaRPr lang="zh-CN" altLang="en-US" sz="1013" spc="225" dirty="0">
              <a:solidFill>
                <a:schemeClr val="tx1">
                  <a:lumMod val="75000"/>
                  <a:lumOff val="25000"/>
                </a:schemeClr>
              </a:solidFill>
              <a:latin typeface="Akzidenz-Grotesk BQ Condensed" pitchFamily="2" charset="0"/>
            </a:endParaRPr>
          </a:p>
        </p:txBody>
      </p:sp>
      <p:sp>
        <p:nvSpPr>
          <p:cNvPr id="10" name="Freeform 6"/>
          <p:cNvSpPr>
            <a:spLocks/>
          </p:cNvSpPr>
          <p:nvPr/>
        </p:nvSpPr>
        <p:spPr bwMode="auto">
          <a:xfrm flipH="1">
            <a:off x="6153383" y="4159889"/>
            <a:ext cx="670226" cy="144190"/>
          </a:xfrm>
          <a:custGeom>
            <a:avLst/>
            <a:gdLst>
              <a:gd name="T0" fmla="*/ 20 w 23"/>
              <a:gd name="T1" fmla="*/ 0 h 5"/>
              <a:gd name="T2" fmla="*/ 3 w 23"/>
              <a:gd name="T3" fmla="*/ 0 h 5"/>
              <a:gd name="T4" fmla="*/ 0 w 23"/>
              <a:gd name="T5" fmla="*/ 2 h 5"/>
              <a:gd name="T6" fmla="*/ 3 w 23"/>
              <a:gd name="T7" fmla="*/ 5 h 5"/>
              <a:gd name="T8" fmla="*/ 20 w 23"/>
              <a:gd name="T9" fmla="*/ 5 h 5"/>
              <a:gd name="T10" fmla="*/ 23 w 23"/>
              <a:gd name="T11" fmla="*/ 2 h 5"/>
              <a:gd name="T12" fmla="*/ 20 w 2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23" h="5">
                <a:moveTo>
                  <a:pt x="20" y="0"/>
                </a:moveTo>
                <a:cubicBezTo>
                  <a:pt x="3" y="0"/>
                  <a:pt x="3" y="0"/>
                  <a:pt x="3" y="0"/>
                </a:cubicBezTo>
                <a:cubicBezTo>
                  <a:pt x="1" y="0"/>
                  <a:pt x="0" y="1"/>
                  <a:pt x="0" y="2"/>
                </a:cubicBezTo>
                <a:cubicBezTo>
                  <a:pt x="0" y="4"/>
                  <a:pt x="1" y="5"/>
                  <a:pt x="3" y="5"/>
                </a:cubicBezTo>
                <a:cubicBezTo>
                  <a:pt x="20" y="5"/>
                  <a:pt x="20" y="5"/>
                  <a:pt x="20" y="5"/>
                </a:cubicBezTo>
                <a:cubicBezTo>
                  <a:pt x="22" y="5"/>
                  <a:pt x="23" y="4"/>
                  <a:pt x="23" y="2"/>
                </a:cubicBezTo>
                <a:cubicBezTo>
                  <a:pt x="23" y="1"/>
                  <a:pt x="22" y="0"/>
                  <a:pt x="20" y="0"/>
                </a:cubicBez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3"/>
          </a:p>
        </p:txBody>
      </p:sp>
      <p:sp>
        <p:nvSpPr>
          <p:cNvPr id="11" name="Freeform 24"/>
          <p:cNvSpPr/>
          <p:nvPr/>
        </p:nvSpPr>
        <p:spPr>
          <a:xfrm flipH="1">
            <a:off x="5977713" y="3862085"/>
            <a:ext cx="1021563" cy="297804"/>
          </a:xfrm>
          <a:custGeom>
            <a:avLst/>
            <a:gdLst>
              <a:gd name="connsiteX0" fmla="*/ 0 w 2645228"/>
              <a:gd name="connsiteY0" fmla="*/ 0 h 496975"/>
              <a:gd name="connsiteX1" fmla="*/ 2645228 w 2645228"/>
              <a:gd name="connsiteY1" fmla="*/ 0 h 496975"/>
              <a:gd name="connsiteX2" fmla="*/ 2645228 w 2645228"/>
              <a:gd name="connsiteY2" fmla="*/ 56095 h 496975"/>
              <a:gd name="connsiteX3" fmla="*/ 2204348 w 2645228"/>
              <a:gd name="connsiteY3" fmla="*/ 496975 h 496975"/>
              <a:gd name="connsiteX4" fmla="*/ 440880 w 2645228"/>
              <a:gd name="connsiteY4" fmla="*/ 496975 h 496975"/>
              <a:gd name="connsiteX5" fmla="*/ 0 w 2645228"/>
              <a:gd name="connsiteY5" fmla="*/ 56095 h 496975"/>
              <a:gd name="connsiteX6" fmla="*/ 0 w 2645228"/>
              <a:gd name="connsiteY6" fmla="*/ 0 h 496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45228" h="496975">
                <a:moveTo>
                  <a:pt x="0" y="0"/>
                </a:moveTo>
                <a:lnTo>
                  <a:pt x="2645228" y="0"/>
                </a:lnTo>
                <a:lnTo>
                  <a:pt x="2645228" y="56095"/>
                </a:lnTo>
                <a:cubicBezTo>
                  <a:pt x="2645228" y="299586"/>
                  <a:pt x="2447839" y="496975"/>
                  <a:pt x="2204348" y="496975"/>
                </a:cubicBezTo>
                <a:lnTo>
                  <a:pt x="440880" y="496975"/>
                </a:lnTo>
                <a:cubicBezTo>
                  <a:pt x="197389" y="496975"/>
                  <a:pt x="0" y="299586"/>
                  <a:pt x="0" y="56095"/>
                </a:cubicBezTo>
                <a:lnTo>
                  <a:pt x="0" y="0"/>
                </a:lnTo>
                <a:close/>
              </a:path>
            </a:pathLst>
          </a:cu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2"/>
          </a:p>
        </p:txBody>
      </p:sp>
      <p:sp>
        <p:nvSpPr>
          <p:cNvPr id="12" name="Freeform 25"/>
          <p:cNvSpPr/>
          <p:nvPr/>
        </p:nvSpPr>
        <p:spPr>
          <a:xfrm flipH="1">
            <a:off x="6260643" y="4364187"/>
            <a:ext cx="455706" cy="97281"/>
          </a:xfrm>
          <a:custGeom>
            <a:avLst/>
            <a:gdLst>
              <a:gd name="connsiteX0" fmla="*/ 0 w 694404"/>
              <a:gd name="connsiteY0" fmla="*/ 0 h 288475"/>
              <a:gd name="connsiteX1" fmla="*/ 694404 w 694404"/>
              <a:gd name="connsiteY1" fmla="*/ 0 h 288475"/>
              <a:gd name="connsiteX2" fmla="*/ 693800 w 694404"/>
              <a:gd name="connsiteY2" fmla="*/ 5989 h 288475"/>
              <a:gd name="connsiteX3" fmla="*/ 347202 w 694404"/>
              <a:gd name="connsiteY3" fmla="*/ 288475 h 288475"/>
              <a:gd name="connsiteX4" fmla="*/ 604 w 694404"/>
              <a:gd name="connsiteY4" fmla="*/ 5989 h 288475"/>
              <a:gd name="connsiteX5" fmla="*/ 0 w 694404"/>
              <a:gd name="connsiteY5" fmla="*/ 0 h 288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4404" h="288475">
                <a:moveTo>
                  <a:pt x="0" y="0"/>
                </a:moveTo>
                <a:lnTo>
                  <a:pt x="694404" y="0"/>
                </a:lnTo>
                <a:lnTo>
                  <a:pt x="693800" y="5989"/>
                </a:lnTo>
                <a:cubicBezTo>
                  <a:pt x="660811" y="167204"/>
                  <a:pt x="518169" y="288475"/>
                  <a:pt x="347202" y="288475"/>
                </a:cubicBezTo>
                <a:cubicBezTo>
                  <a:pt x="176235" y="288475"/>
                  <a:pt x="33593" y="167204"/>
                  <a:pt x="604" y="5989"/>
                </a:cubicBezTo>
                <a:lnTo>
                  <a:pt x="0" y="0"/>
                </a:lnTo>
                <a:close/>
              </a:path>
            </a:pathLst>
          </a:cu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2"/>
          </a:p>
        </p:txBody>
      </p:sp>
      <p:sp>
        <p:nvSpPr>
          <p:cNvPr id="13" name="Freeform 5"/>
          <p:cNvSpPr>
            <a:spLocks/>
          </p:cNvSpPr>
          <p:nvPr/>
        </p:nvSpPr>
        <p:spPr bwMode="auto">
          <a:xfrm>
            <a:off x="6406517" y="3286673"/>
            <a:ext cx="133315" cy="393995"/>
          </a:xfrm>
          <a:custGeom>
            <a:avLst/>
            <a:gdLst>
              <a:gd name="T0" fmla="*/ 77 w 112"/>
              <a:gd name="T1" fmla="*/ 270 h 331"/>
              <a:gd name="T2" fmla="*/ 44 w 112"/>
              <a:gd name="T3" fmla="*/ 331 h 331"/>
              <a:gd name="T4" fmla="*/ 15 w 112"/>
              <a:gd name="T5" fmla="*/ 328 h 331"/>
              <a:gd name="T6" fmla="*/ 0 w 112"/>
              <a:gd name="T7" fmla="*/ 261 h 331"/>
              <a:gd name="T8" fmla="*/ 35 w 112"/>
              <a:gd name="T9" fmla="*/ 0 h 331"/>
              <a:gd name="T10" fmla="*/ 112 w 112"/>
              <a:gd name="T11" fmla="*/ 11 h 331"/>
              <a:gd name="T12" fmla="*/ 77 w 112"/>
              <a:gd name="T13" fmla="*/ 270 h 331"/>
            </a:gdLst>
            <a:ahLst/>
            <a:cxnLst>
              <a:cxn ang="0">
                <a:pos x="T0" y="T1"/>
              </a:cxn>
              <a:cxn ang="0">
                <a:pos x="T2" y="T3"/>
              </a:cxn>
              <a:cxn ang="0">
                <a:pos x="T4" y="T5"/>
              </a:cxn>
              <a:cxn ang="0">
                <a:pos x="T6" y="T7"/>
              </a:cxn>
              <a:cxn ang="0">
                <a:pos x="T8" y="T9"/>
              </a:cxn>
              <a:cxn ang="0">
                <a:pos x="T10" y="T11"/>
              </a:cxn>
              <a:cxn ang="0">
                <a:pos x="T12" y="T13"/>
              </a:cxn>
            </a:cxnLst>
            <a:rect l="0" t="0" r="r" b="b"/>
            <a:pathLst>
              <a:path w="112" h="331">
                <a:moveTo>
                  <a:pt x="77" y="270"/>
                </a:moveTo>
                <a:lnTo>
                  <a:pt x="44" y="331"/>
                </a:lnTo>
                <a:lnTo>
                  <a:pt x="15" y="328"/>
                </a:lnTo>
                <a:lnTo>
                  <a:pt x="0" y="261"/>
                </a:lnTo>
                <a:lnTo>
                  <a:pt x="35" y="0"/>
                </a:lnTo>
                <a:lnTo>
                  <a:pt x="112" y="11"/>
                </a:lnTo>
                <a:lnTo>
                  <a:pt x="77" y="27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4" name="Freeform 6"/>
          <p:cNvSpPr>
            <a:spLocks/>
          </p:cNvSpPr>
          <p:nvPr/>
        </p:nvSpPr>
        <p:spPr bwMode="auto">
          <a:xfrm>
            <a:off x="6444606" y="3216444"/>
            <a:ext cx="104748" cy="121412"/>
          </a:xfrm>
          <a:custGeom>
            <a:avLst/>
            <a:gdLst>
              <a:gd name="T0" fmla="*/ 58 w 64"/>
              <a:gd name="T1" fmla="*/ 48 h 74"/>
              <a:gd name="T2" fmla="*/ 27 w 64"/>
              <a:gd name="T3" fmla="*/ 72 h 74"/>
              <a:gd name="T4" fmla="*/ 26 w 64"/>
              <a:gd name="T5" fmla="*/ 72 h 74"/>
              <a:gd name="T6" fmla="*/ 2 w 64"/>
              <a:gd name="T7" fmla="*/ 41 h 74"/>
              <a:gd name="T8" fmla="*/ 6 w 64"/>
              <a:gd name="T9" fmla="*/ 15 h 74"/>
              <a:gd name="T10" fmla="*/ 35 w 64"/>
              <a:gd name="T11" fmla="*/ 7 h 74"/>
              <a:gd name="T12" fmla="*/ 36 w 64"/>
              <a:gd name="T13" fmla="*/ 7 h 74"/>
              <a:gd name="T14" fmla="*/ 62 w 64"/>
              <a:gd name="T15" fmla="*/ 22 h 74"/>
              <a:gd name="T16" fmla="*/ 58 w 64"/>
              <a:gd name="T17"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4">
                <a:moveTo>
                  <a:pt x="58" y="48"/>
                </a:moveTo>
                <a:cubicBezTo>
                  <a:pt x="56" y="63"/>
                  <a:pt x="42" y="74"/>
                  <a:pt x="27" y="72"/>
                </a:cubicBezTo>
                <a:cubicBezTo>
                  <a:pt x="26" y="72"/>
                  <a:pt x="26" y="72"/>
                  <a:pt x="26" y="72"/>
                </a:cubicBezTo>
                <a:cubicBezTo>
                  <a:pt x="11" y="70"/>
                  <a:pt x="0" y="56"/>
                  <a:pt x="2" y="41"/>
                </a:cubicBezTo>
                <a:cubicBezTo>
                  <a:pt x="6" y="15"/>
                  <a:pt x="6" y="15"/>
                  <a:pt x="6" y="15"/>
                </a:cubicBezTo>
                <a:cubicBezTo>
                  <a:pt x="8" y="0"/>
                  <a:pt x="20" y="5"/>
                  <a:pt x="35" y="7"/>
                </a:cubicBezTo>
                <a:cubicBezTo>
                  <a:pt x="36" y="7"/>
                  <a:pt x="36" y="7"/>
                  <a:pt x="36" y="7"/>
                </a:cubicBezTo>
                <a:cubicBezTo>
                  <a:pt x="51" y="9"/>
                  <a:pt x="64" y="7"/>
                  <a:pt x="62" y="22"/>
                </a:cubicBezTo>
                <a:lnTo>
                  <a:pt x="58" y="48"/>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5" name="Freeform 7"/>
          <p:cNvSpPr>
            <a:spLocks/>
          </p:cNvSpPr>
          <p:nvPr/>
        </p:nvSpPr>
        <p:spPr bwMode="auto">
          <a:xfrm>
            <a:off x="6432704" y="3260485"/>
            <a:ext cx="114270" cy="110700"/>
          </a:xfrm>
          <a:custGeom>
            <a:avLst/>
            <a:gdLst>
              <a:gd name="T0" fmla="*/ 85 w 96"/>
              <a:gd name="T1" fmla="*/ 93 h 93"/>
              <a:gd name="T2" fmla="*/ 0 w 96"/>
              <a:gd name="T3" fmla="*/ 81 h 93"/>
              <a:gd name="T4" fmla="*/ 11 w 96"/>
              <a:gd name="T5" fmla="*/ 0 h 93"/>
              <a:gd name="T6" fmla="*/ 96 w 96"/>
              <a:gd name="T7" fmla="*/ 12 h 93"/>
              <a:gd name="T8" fmla="*/ 85 w 96"/>
              <a:gd name="T9" fmla="*/ 93 h 93"/>
            </a:gdLst>
            <a:ahLst/>
            <a:cxnLst>
              <a:cxn ang="0">
                <a:pos x="T0" y="T1"/>
              </a:cxn>
              <a:cxn ang="0">
                <a:pos x="T2" y="T3"/>
              </a:cxn>
              <a:cxn ang="0">
                <a:pos x="T4" y="T5"/>
              </a:cxn>
              <a:cxn ang="0">
                <a:pos x="T6" y="T7"/>
              </a:cxn>
              <a:cxn ang="0">
                <a:pos x="T8" y="T9"/>
              </a:cxn>
            </a:cxnLst>
            <a:rect l="0" t="0" r="r" b="b"/>
            <a:pathLst>
              <a:path w="96" h="93">
                <a:moveTo>
                  <a:pt x="85" y="93"/>
                </a:moveTo>
                <a:lnTo>
                  <a:pt x="0" y="81"/>
                </a:lnTo>
                <a:lnTo>
                  <a:pt x="11" y="0"/>
                </a:lnTo>
                <a:lnTo>
                  <a:pt x="96" y="12"/>
                </a:lnTo>
                <a:lnTo>
                  <a:pt x="85" y="93"/>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6" name="Freeform 8"/>
          <p:cNvSpPr>
            <a:spLocks/>
          </p:cNvSpPr>
          <p:nvPr/>
        </p:nvSpPr>
        <p:spPr bwMode="auto">
          <a:xfrm>
            <a:off x="6424371" y="3666383"/>
            <a:ext cx="34520" cy="57135"/>
          </a:xfrm>
          <a:custGeom>
            <a:avLst/>
            <a:gdLst>
              <a:gd name="T0" fmla="*/ 0 w 21"/>
              <a:gd name="T1" fmla="*/ 5 h 35"/>
              <a:gd name="T2" fmla="*/ 5 w 21"/>
              <a:gd name="T3" fmla="*/ 26 h 35"/>
              <a:gd name="T4" fmla="*/ 21 w 21"/>
              <a:gd name="T5" fmla="*/ 9 h 35"/>
              <a:gd name="T6" fmla="*/ 0 w 21"/>
              <a:gd name="T7" fmla="*/ 5 h 35"/>
            </a:gdLst>
            <a:ahLst/>
            <a:cxnLst>
              <a:cxn ang="0">
                <a:pos x="T0" y="T1"/>
              </a:cxn>
              <a:cxn ang="0">
                <a:pos x="T2" y="T3"/>
              </a:cxn>
              <a:cxn ang="0">
                <a:pos x="T4" y="T5"/>
              </a:cxn>
              <a:cxn ang="0">
                <a:pos x="T6" y="T7"/>
              </a:cxn>
            </a:cxnLst>
            <a:rect l="0" t="0" r="r" b="b"/>
            <a:pathLst>
              <a:path w="21" h="35">
                <a:moveTo>
                  <a:pt x="0" y="5"/>
                </a:moveTo>
                <a:cubicBezTo>
                  <a:pt x="0" y="5"/>
                  <a:pt x="3" y="22"/>
                  <a:pt x="5" y="26"/>
                </a:cubicBezTo>
                <a:cubicBezTo>
                  <a:pt x="6" y="31"/>
                  <a:pt x="9" y="35"/>
                  <a:pt x="21" y="9"/>
                </a:cubicBezTo>
                <a:cubicBezTo>
                  <a:pt x="21" y="9"/>
                  <a:pt x="13" y="0"/>
                  <a:pt x="0" y="5"/>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7" name="Freeform 9"/>
          <p:cNvSpPr>
            <a:spLocks/>
          </p:cNvSpPr>
          <p:nvPr/>
        </p:nvSpPr>
        <p:spPr bwMode="auto">
          <a:xfrm>
            <a:off x="6544594" y="3285482"/>
            <a:ext cx="132125" cy="393995"/>
          </a:xfrm>
          <a:custGeom>
            <a:avLst/>
            <a:gdLst>
              <a:gd name="T0" fmla="*/ 75 w 111"/>
              <a:gd name="T1" fmla="*/ 269 h 331"/>
              <a:gd name="T2" fmla="*/ 44 w 111"/>
              <a:gd name="T3" fmla="*/ 331 h 331"/>
              <a:gd name="T4" fmla="*/ 15 w 111"/>
              <a:gd name="T5" fmla="*/ 326 h 331"/>
              <a:gd name="T6" fmla="*/ 0 w 111"/>
              <a:gd name="T7" fmla="*/ 259 h 331"/>
              <a:gd name="T8" fmla="*/ 34 w 111"/>
              <a:gd name="T9" fmla="*/ 0 h 331"/>
              <a:gd name="T10" fmla="*/ 111 w 111"/>
              <a:gd name="T11" fmla="*/ 9 h 331"/>
              <a:gd name="T12" fmla="*/ 75 w 111"/>
              <a:gd name="T13" fmla="*/ 269 h 331"/>
            </a:gdLst>
            <a:ahLst/>
            <a:cxnLst>
              <a:cxn ang="0">
                <a:pos x="T0" y="T1"/>
              </a:cxn>
              <a:cxn ang="0">
                <a:pos x="T2" y="T3"/>
              </a:cxn>
              <a:cxn ang="0">
                <a:pos x="T4" y="T5"/>
              </a:cxn>
              <a:cxn ang="0">
                <a:pos x="T6" y="T7"/>
              </a:cxn>
              <a:cxn ang="0">
                <a:pos x="T8" y="T9"/>
              </a:cxn>
              <a:cxn ang="0">
                <a:pos x="T10" y="T11"/>
              </a:cxn>
              <a:cxn ang="0">
                <a:pos x="T12" y="T13"/>
              </a:cxn>
            </a:cxnLst>
            <a:rect l="0" t="0" r="r" b="b"/>
            <a:pathLst>
              <a:path w="111" h="331">
                <a:moveTo>
                  <a:pt x="75" y="269"/>
                </a:moveTo>
                <a:lnTo>
                  <a:pt x="44" y="331"/>
                </a:lnTo>
                <a:lnTo>
                  <a:pt x="15" y="326"/>
                </a:lnTo>
                <a:lnTo>
                  <a:pt x="0" y="259"/>
                </a:lnTo>
                <a:lnTo>
                  <a:pt x="34" y="0"/>
                </a:lnTo>
                <a:lnTo>
                  <a:pt x="111" y="9"/>
                </a:lnTo>
                <a:lnTo>
                  <a:pt x="75" y="269"/>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8" name="Freeform 10"/>
          <p:cNvSpPr>
            <a:spLocks/>
          </p:cNvSpPr>
          <p:nvPr/>
        </p:nvSpPr>
        <p:spPr bwMode="auto">
          <a:xfrm>
            <a:off x="6581493" y="3212873"/>
            <a:ext cx="104748" cy="121412"/>
          </a:xfrm>
          <a:custGeom>
            <a:avLst/>
            <a:gdLst>
              <a:gd name="T0" fmla="*/ 58 w 64"/>
              <a:gd name="T1" fmla="*/ 48 h 74"/>
              <a:gd name="T2" fmla="*/ 27 w 64"/>
              <a:gd name="T3" fmla="*/ 72 h 74"/>
              <a:gd name="T4" fmla="*/ 26 w 64"/>
              <a:gd name="T5" fmla="*/ 72 h 74"/>
              <a:gd name="T6" fmla="*/ 2 w 64"/>
              <a:gd name="T7" fmla="*/ 41 h 74"/>
              <a:gd name="T8" fmla="*/ 6 w 64"/>
              <a:gd name="T9" fmla="*/ 15 h 74"/>
              <a:gd name="T10" fmla="*/ 35 w 64"/>
              <a:gd name="T11" fmla="*/ 7 h 74"/>
              <a:gd name="T12" fmla="*/ 36 w 64"/>
              <a:gd name="T13" fmla="*/ 7 h 74"/>
              <a:gd name="T14" fmla="*/ 61 w 64"/>
              <a:gd name="T15" fmla="*/ 23 h 74"/>
              <a:gd name="T16" fmla="*/ 58 w 64"/>
              <a:gd name="T17"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4">
                <a:moveTo>
                  <a:pt x="58" y="48"/>
                </a:moveTo>
                <a:cubicBezTo>
                  <a:pt x="56" y="64"/>
                  <a:pt x="42" y="74"/>
                  <a:pt x="27" y="72"/>
                </a:cubicBezTo>
                <a:cubicBezTo>
                  <a:pt x="26" y="72"/>
                  <a:pt x="26" y="72"/>
                  <a:pt x="26" y="72"/>
                </a:cubicBezTo>
                <a:cubicBezTo>
                  <a:pt x="11" y="70"/>
                  <a:pt x="0" y="56"/>
                  <a:pt x="2" y="41"/>
                </a:cubicBezTo>
                <a:cubicBezTo>
                  <a:pt x="6" y="15"/>
                  <a:pt x="6" y="15"/>
                  <a:pt x="6" y="15"/>
                </a:cubicBezTo>
                <a:cubicBezTo>
                  <a:pt x="8" y="0"/>
                  <a:pt x="20" y="5"/>
                  <a:pt x="35" y="7"/>
                </a:cubicBezTo>
                <a:cubicBezTo>
                  <a:pt x="36" y="7"/>
                  <a:pt x="36" y="7"/>
                  <a:pt x="36" y="7"/>
                </a:cubicBezTo>
                <a:cubicBezTo>
                  <a:pt x="51" y="9"/>
                  <a:pt x="64" y="7"/>
                  <a:pt x="61" y="23"/>
                </a:cubicBezTo>
                <a:lnTo>
                  <a:pt x="58" y="48"/>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9" name="Freeform 11"/>
          <p:cNvSpPr>
            <a:spLocks/>
          </p:cNvSpPr>
          <p:nvPr/>
        </p:nvSpPr>
        <p:spPr bwMode="auto">
          <a:xfrm>
            <a:off x="6570780" y="3259295"/>
            <a:ext cx="114270" cy="109509"/>
          </a:xfrm>
          <a:custGeom>
            <a:avLst/>
            <a:gdLst>
              <a:gd name="T0" fmla="*/ 85 w 96"/>
              <a:gd name="T1" fmla="*/ 92 h 92"/>
              <a:gd name="T2" fmla="*/ 0 w 96"/>
              <a:gd name="T3" fmla="*/ 81 h 92"/>
              <a:gd name="T4" fmla="*/ 11 w 96"/>
              <a:gd name="T5" fmla="*/ 0 h 92"/>
              <a:gd name="T6" fmla="*/ 96 w 96"/>
              <a:gd name="T7" fmla="*/ 11 h 92"/>
              <a:gd name="T8" fmla="*/ 85 w 96"/>
              <a:gd name="T9" fmla="*/ 92 h 92"/>
            </a:gdLst>
            <a:ahLst/>
            <a:cxnLst>
              <a:cxn ang="0">
                <a:pos x="T0" y="T1"/>
              </a:cxn>
              <a:cxn ang="0">
                <a:pos x="T2" y="T3"/>
              </a:cxn>
              <a:cxn ang="0">
                <a:pos x="T4" y="T5"/>
              </a:cxn>
              <a:cxn ang="0">
                <a:pos x="T6" y="T7"/>
              </a:cxn>
              <a:cxn ang="0">
                <a:pos x="T8" y="T9"/>
              </a:cxn>
            </a:cxnLst>
            <a:rect l="0" t="0" r="r" b="b"/>
            <a:pathLst>
              <a:path w="96" h="92">
                <a:moveTo>
                  <a:pt x="85" y="92"/>
                </a:moveTo>
                <a:lnTo>
                  <a:pt x="0" y="81"/>
                </a:lnTo>
                <a:lnTo>
                  <a:pt x="11" y="0"/>
                </a:lnTo>
                <a:lnTo>
                  <a:pt x="96" y="11"/>
                </a:lnTo>
                <a:lnTo>
                  <a:pt x="85" y="92"/>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20" name="Freeform 12"/>
          <p:cNvSpPr>
            <a:spLocks/>
          </p:cNvSpPr>
          <p:nvPr/>
        </p:nvSpPr>
        <p:spPr bwMode="auto">
          <a:xfrm>
            <a:off x="6562448" y="3662812"/>
            <a:ext cx="34520" cy="57135"/>
          </a:xfrm>
          <a:custGeom>
            <a:avLst/>
            <a:gdLst>
              <a:gd name="T0" fmla="*/ 0 w 21"/>
              <a:gd name="T1" fmla="*/ 6 h 35"/>
              <a:gd name="T2" fmla="*/ 5 w 21"/>
              <a:gd name="T3" fmla="*/ 27 h 35"/>
              <a:gd name="T4" fmla="*/ 21 w 21"/>
              <a:gd name="T5" fmla="*/ 10 h 35"/>
              <a:gd name="T6" fmla="*/ 0 w 21"/>
              <a:gd name="T7" fmla="*/ 6 h 35"/>
            </a:gdLst>
            <a:ahLst/>
            <a:cxnLst>
              <a:cxn ang="0">
                <a:pos x="T0" y="T1"/>
              </a:cxn>
              <a:cxn ang="0">
                <a:pos x="T2" y="T3"/>
              </a:cxn>
              <a:cxn ang="0">
                <a:pos x="T4" y="T5"/>
              </a:cxn>
              <a:cxn ang="0">
                <a:pos x="T6" y="T7"/>
              </a:cxn>
            </a:cxnLst>
            <a:rect l="0" t="0" r="r" b="b"/>
            <a:pathLst>
              <a:path w="21" h="35">
                <a:moveTo>
                  <a:pt x="0" y="6"/>
                </a:moveTo>
                <a:cubicBezTo>
                  <a:pt x="0" y="6"/>
                  <a:pt x="3" y="22"/>
                  <a:pt x="5" y="27"/>
                </a:cubicBezTo>
                <a:cubicBezTo>
                  <a:pt x="6" y="31"/>
                  <a:pt x="9" y="35"/>
                  <a:pt x="21" y="10"/>
                </a:cubicBezTo>
                <a:cubicBezTo>
                  <a:pt x="21" y="10"/>
                  <a:pt x="13" y="0"/>
                  <a:pt x="0" y="6"/>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21" name="Freeform 13"/>
          <p:cNvSpPr>
            <a:spLocks/>
          </p:cNvSpPr>
          <p:nvPr/>
        </p:nvSpPr>
        <p:spPr bwMode="auto">
          <a:xfrm>
            <a:off x="6664816" y="3287862"/>
            <a:ext cx="30948" cy="199973"/>
          </a:xfrm>
          <a:custGeom>
            <a:avLst/>
            <a:gdLst>
              <a:gd name="T0" fmla="*/ 4 w 19"/>
              <a:gd name="T1" fmla="*/ 0 h 122"/>
              <a:gd name="T2" fmla="*/ 19 w 19"/>
              <a:gd name="T3" fmla="*/ 16 h 122"/>
              <a:gd name="T4" fmla="*/ 7 w 19"/>
              <a:gd name="T5" fmla="*/ 115 h 122"/>
              <a:gd name="T6" fmla="*/ 0 w 19"/>
              <a:gd name="T7" fmla="*/ 121 h 122"/>
              <a:gd name="T8" fmla="*/ 10 w 19"/>
              <a:gd name="T9" fmla="*/ 43 h 122"/>
              <a:gd name="T10" fmla="*/ 5 w 19"/>
              <a:gd name="T11" fmla="*/ 34 h 122"/>
              <a:gd name="T12" fmla="*/ 4 w 19"/>
              <a:gd name="T13" fmla="*/ 0 h 122"/>
            </a:gdLst>
            <a:ahLst/>
            <a:cxnLst>
              <a:cxn ang="0">
                <a:pos x="T0" y="T1"/>
              </a:cxn>
              <a:cxn ang="0">
                <a:pos x="T2" y="T3"/>
              </a:cxn>
              <a:cxn ang="0">
                <a:pos x="T4" y="T5"/>
              </a:cxn>
              <a:cxn ang="0">
                <a:pos x="T6" y="T7"/>
              </a:cxn>
              <a:cxn ang="0">
                <a:pos x="T8" y="T9"/>
              </a:cxn>
              <a:cxn ang="0">
                <a:pos x="T10" y="T11"/>
              </a:cxn>
              <a:cxn ang="0">
                <a:pos x="T12" y="T13"/>
              </a:cxn>
            </a:cxnLst>
            <a:rect l="0" t="0" r="r" b="b"/>
            <a:pathLst>
              <a:path w="19" h="122">
                <a:moveTo>
                  <a:pt x="4" y="0"/>
                </a:moveTo>
                <a:cubicBezTo>
                  <a:pt x="4" y="0"/>
                  <a:pt x="18" y="10"/>
                  <a:pt x="19" y="16"/>
                </a:cubicBezTo>
                <a:cubicBezTo>
                  <a:pt x="19" y="21"/>
                  <a:pt x="7" y="115"/>
                  <a:pt x="7" y="115"/>
                </a:cubicBezTo>
                <a:cubicBezTo>
                  <a:pt x="7" y="115"/>
                  <a:pt x="8" y="122"/>
                  <a:pt x="0" y="121"/>
                </a:cubicBezTo>
                <a:cubicBezTo>
                  <a:pt x="10" y="43"/>
                  <a:pt x="10" y="43"/>
                  <a:pt x="10" y="43"/>
                </a:cubicBezTo>
                <a:cubicBezTo>
                  <a:pt x="5" y="34"/>
                  <a:pt x="5" y="34"/>
                  <a:pt x="5" y="34"/>
                </a:cubicBezTo>
                <a:cubicBezTo>
                  <a:pt x="4" y="0"/>
                  <a:pt x="4" y="0"/>
                  <a:pt x="4" y="0"/>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grpSp>
        <p:nvGrpSpPr>
          <p:cNvPr id="22" name="Group 123"/>
          <p:cNvGrpSpPr/>
          <p:nvPr/>
        </p:nvGrpSpPr>
        <p:grpSpPr>
          <a:xfrm>
            <a:off x="5738750" y="3195912"/>
            <a:ext cx="613013" cy="465414"/>
            <a:chOff x="7170738" y="4168775"/>
            <a:chExt cx="817563" cy="620713"/>
          </a:xfrm>
          <a:solidFill>
            <a:schemeClr val="tx2">
              <a:lumMod val="20000"/>
              <a:lumOff val="80000"/>
            </a:schemeClr>
          </a:solidFill>
        </p:grpSpPr>
        <p:sp>
          <p:nvSpPr>
            <p:cNvPr id="23" name="Freeform 14"/>
            <p:cNvSpPr>
              <a:spLocks/>
            </p:cNvSpPr>
            <p:nvPr/>
          </p:nvSpPr>
          <p:spPr bwMode="auto">
            <a:xfrm>
              <a:off x="7170738" y="4168775"/>
              <a:ext cx="785813" cy="354013"/>
            </a:xfrm>
            <a:custGeom>
              <a:avLst/>
              <a:gdLst>
                <a:gd name="T0" fmla="*/ 246 w 495"/>
                <a:gd name="T1" fmla="*/ 223 h 223"/>
                <a:gd name="T2" fmla="*/ 0 w 495"/>
                <a:gd name="T3" fmla="*/ 111 h 223"/>
                <a:gd name="T4" fmla="*/ 252 w 495"/>
                <a:gd name="T5" fmla="*/ 0 h 223"/>
                <a:gd name="T6" fmla="*/ 495 w 495"/>
                <a:gd name="T7" fmla="*/ 109 h 223"/>
                <a:gd name="T8" fmla="*/ 246 w 495"/>
                <a:gd name="T9" fmla="*/ 223 h 223"/>
              </a:gdLst>
              <a:ahLst/>
              <a:cxnLst>
                <a:cxn ang="0">
                  <a:pos x="T0" y="T1"/>
                </a:cxn>
                <a:cxn ang="0">
                  <a:pos x="T2" y="T3"/>
                </a:cxn>
                <a:cxn ang="0">
                  <a:pos x="T4" y="T5"/>
                </a:cxn>
                <a:cxn ang="0">
                  <a:pos x="T6" y="T7"/>
                </a:cxn>
                <a:cxn ang="0">
                  <a:pos x="T8" y="T9"/>
                </a:cxn>
              </a:cxnLst>
              <a:rect l="0" t="0" r="r" b="b"/>
              <a:pathLst>
                <a:path w="495" h="223">
                  <a:moveTo>
                    <a:pt x="246" y="223"/>
                  </a:moveTo>
                  <a:lnTo>
                    <a:pt x="0" y="111"/>
                  </a:lnTo>
                  <a:lnTo>
                    <a:pt x="252" y="0"/>
                  </a:lnTo>
                  <a:lnTo>
                    <a:pt x="495" y="109"/>
                  </a:lnTo>
                  <a:lnTo>
                    <a:pt x="246" y="22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24" name="Rectangle 15"/>
            <p:cNvSpPr>
              <a:spLocks noChangeArrowheads="1"/>
            </p:cNvSpPr>
            <p:nvPr/>
          </p:nvSpPr>
          <p:spPr bwMode="auto">
            <a:xfrm>
              <a:off x="7924800" y="4335463"/>
              <a:ext cx="23813" cy="25717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25" name="Oval 16"/>
            <p:cNvSpPr>
              <a:spLocks noChangeArrowheads="1"/>
            </p:cNvSpPr>
            <p:nvPr/>
          </p:nvSpPr>
          <p:spPr bwMode="auto">
            <a:xfrm>
              <a:off x="7897813" y="4564063"/>
              <a:ext cx="76200" cy="77788"/>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26" name="Freeform 17"/>
            <p:cNvSpPr>
              <a:spLocks/>
            </p:cNvSpPr>
            <p:nvPr/>
          </p:nvSpPr>
          <p:spPr bwMode="auto">
            <a:xfrm>
              <a:off x="7888288" y="4605338"/>
              <a:ext cx="55563" cy="171450"/>
            </a:xfrm>
            <a:custGeom>
              <a:avLst/>
              <a:gdLst>
                <a:gd name="T0" fmla="*/ 14 w 26"/>
                <a:gd name="T1" fmla="*/ 4 h 79"/>
                <a:gd name="T2" fmla="*/ 6 w 26"/>
                <a:gd name="T3" fmla="*/ 79 h 79"/>
                <a:gd name="T4" fmla="*/ 26 w 26"/>
                <a:gd name="T5" fmla="*/ 79 h 79"/>
                <a:gd name="T6" fmla="*/ 26 w 26"/>
                <a:gd name="T7" fmla="*/ 0 h 79"/>
                <a:gd name="T8" fmla="*/ 14 w 26"/>
                <a:gd name="T9" fmla="*/ 4 h 79"/>
              </a:gdLst>
              <a:ahLst/>
              <a:cxnLst>
                <a:cxn ang="0">
                  <a:pos x="T0" y="T1"/>
                </a:cxn>
                <a:cxn ang="0">
                  <a:pos x="T2" y="T3"/>
                </a:cxn>
                <a:cxn ang="0">
                  <a:pos x="T4" y="T5"/>
                </a:cxn>
                <a:cxn ang="0">
                  <a:pos x="T6" y="T7"/>
                </a:cxn>
                <a:cxn ang="0">
                  <a:pos x="T8" y="T9"/>
                </a:cxn>
              </a:cxnLst>
              <a:rect l="0" t="0" r="r" b="b"/>
              <a:pathLst>
                <a:path w="26" h="79">
                  <a:moveTo>
                    <a:pt x="14" y="4"/>
                  </a:moveTo>
                  <a:cubicBezTo>
                    <a:pt x="14" y="4"/>
                    <a:pt x="0" y="34"/>
                    <a:pt x="6" y="79"/>
                  </a:cubicBezTo>
                  <a:cubicBezTo>
                    <a:pt x="26" y="79"/>
                    <a:pt x="26" y="79"/>
                    <a:pt x="26" y="79"/>
                  </a:cubicBezTo>
                  <a:cubicBezTo>
                    <a:pt x="26" y="0"/>
                    <a:pt x="26" y="0"/>
                    <a:pt x="26" y="0"/>
                  </a:cubicBezTo>
                  <a:cubicBezTo>
                    <a:pt x="26" y="0"/>
                    <a:pt x="14" y="7"/>
                    <a:pt x="14"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27" name="Freeform 18"/>
            <p:cNvSpPr>
              <a:spLocks/>
            </p:cNvSpPr>
            <p:nvPr/>
          </p:nvSpPr>
          <p:spPr bwMode="auto">
            <a:xfrm>
              <a:off x="7932738" y="4605338"/>
              <a:ext cx="55563" cy="171450"/>
            </a:xfrm>
            <a:custGeom>
              <a:avLst/>
              <a:gdLst>
                <a:gd name="T0" fmla="*/ 11 w 25"/>
                <a:gd name="T1" fmla="*/ 4 h 79"/>
                <a:gd name="T2" fmla="*/ 20 w 25"/>
                <a:gd name="T3" fmla="*/ 79 h 79"/>
                <a:gd name="T4" fmla="*/ 0 w 25"/>
                <a:gd name="T5" fmla="*/ 79 h 79"/>
                <a:gd name="T6" fmla="*/ 0 w 25"/>
                <a:gd name="T7" fmla="*/ 0 h 79"/>
                <a:gd name="T8" fmla="*/ 11 w 25"/>
                <a:gd name="T9" fmla="*/ 4 h 79"/>
              </a:gdLst>
              <a:ahLst/>
              <a:cxnLst>
                <a:cxn ang="0">
                  <a:pos x="T0" y="T1"/>
                </a:cxn>
                <a:cxn ang="0">
                  <a:pos x="T2" y="T3"/>
                </a:cxn>
                <a:cxn ang="0">
                  <a:pos x="T4" y="T5"/>
                </a:cxn>
                <a:cxn ang="0">
                  <a:pos x="T6" y="T7"/>
                </a:cxn>
                <a:cxn ang="0">
                  <a:pos x="T8" y="T9"/>
                </a:cxn>
              </a:cxnLst>
              <a:rect l="0" t="0" r="r" b="b"/>
              <a:pathLst>
                <a:path w="25" h="79">
                  <a:moveTo>
                    <a:pt x="11" y="4"/>
                  </a:moveTo>
                  <a:cubicBezTo>
                    <a:pt x="11" y="4"/>
                    <a:pt x="25" y="34"/>
                    <a:pt x="20" y="79"/>
                  </a:cubicBezTo>
                  <a:cubicBezTo>
                    <a:pt x="0" y="79"/>
                    <a:pt x="0" y="79"/>
                    <a:pt x="0" y="79"/>
                  </a:cubicBezTo>
                  <a:cubicBezTo>
                    <a:pt x="0" y="0"/>
                    <a:pt x="0" y="0"/>
                    <a:pt x="0" y="0"/>
                  </a:cubicBezTo>
                  <a:cubicBezTo>
                    <a:pt x="0" y="0"/>
                    <a:pt x="11" y="7"/>
                    <a:pt x="11"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28" name="Freeform 19"/>
            <p:cNvSpPr>
              <a:spLocks/>
            </p:cNvSpPr>
            <p:nvPr/>
          </p:nvSpPr>
          <p:spPr bwMode="auto">
            <a:xfrm>
              <a:off x="7327900" y="4449763"/>
              <a:ext cx="455613" cy="339725"/>
            </a:xfrm>
            <a:custGeom>
              <a:avLst/>
              <a:gdLst>
                <a:gd name="T0" fmla="*/ 209 w 209"/>
                <a:gd name="T1" fmla="*/ 0 h 156"/>
                <a:gd name="T2" fmla="*/ 104 w 209"/>
                <a:gd name="T3" fmla="*/ 49 h 156"/>
                <a:gd name="T4" fmla="*/ 0 w 209"/>
                <a:gd name="T5" fmla="*/ 0 h 156"/>
                <a:gd name="T6" fmla="*/ 0 w 209"/>
                <a:gd name="T7" fmla="*/ 120 h 156"/>
                <a:gd name="T8" fmla="*/ 102 w 209"/>
                <a:gd name="T9" fmla="*/ 156 h 156"/>
                <a:gd name="T10" fmla="*/ 102 w 209"/>
                <a:gd name="T11" fmla="*/ 156 h 156"/>
                <a:gd name="T12" fmla="*/ 104 w 209"/>
                <a:gd name="T13" fmla="*/ 156 h 156"/>
                <a:gd name="T14" fmla="*/ 107 w 209"/>
                <a:gd name="T15" fmla="*/ 156 h 156"/>
                <a:gd name="T16" fmla="*/ 107 w 209"/>
                <a:gd name="T17" fmla="*/ 156 h 156"/>
                <a:gd name="T18" fmla="*/ 209 w 209"/>
                <a:gd name="T19" fmla="*/ 120 h 156"/>
                <a:gd name="T20" fmla="*/ 209 w 209"/>
                <a:gd name="T21"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9" h="156">
                  <a:moveTo>
                    <a:pt x="209" y="0"/>
                  </a:moveTo>
                  <a:cubicBezTo>
                    <a:pt x="209" y="1"/>
                    <a:pt x="121" y="41"/>
                    <a:pt x="104" y="49"/>
                  </a:cubicBezTo>
                  <a:cubicBezTo>
                    <a:pt x="87" y="41"/>
                    <a:pt x="0" y="1"/>
                    <a:pt x="0" y="0"/>
                  </a:cubicBezTo>
                  <a:cubicBezTo>
                    <a:pt x="0" y="120"/>
                    <a:pt x="0" y="120"/>
                    <a:pt x="0" y="120"/>
                  </a:cubicBezTo>
                  <a:cubicBezTo>
                    <a:pt x="28" y="150"/>
                    <a:pt x="84" y="155"/>
                    <a:pt x="102" y="156"/>
                  </a:cubicBezTo>
                  <a:cubicBezTo>
                    <a:pt x="102" y="156"/>
                    <a:pt x="102" y="156"/>
                    <a:pt x="102" y="156"/>
                  </a:cubicBezTo>
                  <a:cubicBezTo>
                    <a:pt x="102" y="156"/>
                    <a:pt x="103" y="156"/>
                    <a:pt x="104" y="156"/>
                  </a:cubicBezTo>
                  <a:cubicBezTo>
                    <a:pt x="106" y="156"/>
                    <a:pt x="107" y="156"/>
                    <a:pt x="107" y="156"/>
                  </a:cubicBezTo>
                  <a:cubicBezTo>
                    <a:pt x="107" y="156"/>
                    <a:pt x="107" y="156"/>
                    <a:pt x="107" y="156"/>
                  </a:cubicBezTo>
                  <a:cubicBezTo>
                    <a:pt x="125" y="155"/>
                    <a:pt x="181" y="150"/>
                    <a:pt x="209" y="120"/>
                  </a:cubicBezTo>
                  <a:lnTo>
                    <a:pt x="209"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grpSp>
      <p:sp>
        <p:nvSpPr>
          <p:cNvPr id="29" name="Freeform 20"/>
          <p:cNvSpPr>
            <a:spLocks noEditPoints="1"/>
          </p:cNvSpPr>
          <p:nvPr/>
        </p:nvSpPr>
        <p:spPr bwMode="auto">
          <a:xfrm>
            <a:off x="5240008" y="1607138"/>
            <a:ext cx="358285" cy="377330"/>
          </a:xfrm>
          <a:custGeom>
            <a:avLst/>
            <a:gdLst>
              <a:gd name="T0" fmla="*/ 168 w 219"/>
              <a:gd name="T1" fmla="*/ 224 h 231"/>
              <a:gd name="T2" fmla="*/ 197 w 219"/>
              <a:gd name="T3" fmla="*/ 212 h 231"/>
              <a:gd name="T4" fmla="*/ 168 w 219"/>
              <a:gd name="T5" fmla="*/ 132 h 231"/>
              <a:gd name="T6" fmla="*/ 168 w 219"/>
              <a:gd name="T7" fmla="*/ 150 h 231"/>
              <a:gd name="T8" fmla="*/ 192 w 219"/>
              <a:gd name="T9" fmla="*/ 190 h 231"/>
              <a:gd name="T10" fmla="*/ 168 w 219"/>
              <a:gd name="T11" fmla="*/ 209 h 231"/>
              <a:gd name="T12" fmla="*/ 168 w 219"/>
              <a:gd name="T13" fmla="*/ 224 h 231"/>
              <a:gd name="T14" fmla="*/ 168 w 219"/>
              <a:gd name="T15" fmla="*/ 203 h 231"/>
              <a:gd name="T16" fmla="*/ 168 w 219"/>
              <a:gd name="T17" fmla="*/ 157 h 231"/>
              <a:gd name="T18" fmla="*/ 181 w 219"/>
              <a:gd name="T19" fmla="*/ 187 h 231"/>
              <a:gd name="T20" fmla="*/ 168 w 219"/>
              <a:gd name="T21" fmla="*/ 203 h 231"/>
              <a:gd name="T22" fmla="*/ 146 w 219"/>
              <a:gd name="T23" fmla="*/ 112 h 231"/>
              <a:gd name="T24" fmla="*/ 141 w 219"/>
              <a:gd name="T25" fmla="*/ 98 h 231"/>
              <a:gd name="T26" fmla="*/ 141 w 219"/>
              <a:gd name="T27" fmla="*/ 44 h 231"/>
              <a:gd name="T28" fmla="*/ 146 w 219"/>
              <a:gd name="T29" fmla="*/ 37 h 231"/>
              <a:gd name="T30" fmla="*/ 148 w 219"/>
              <a:gd name="T31" fmla="*/ 37 h 231"/>
              <a:gd name="T32" fmla="*/ 148 w 219"/>
              <a:gd name="T33" fmla="*/ 14 h 231"/>
              <a:gd name="T34" fmla="*/ 146 w 219"/>
              <a:gd name="T35" fmla="*/ 14 h 231"/>
              <a:gd name="T36" fmla="*/ 146 w 219"/>
              <a:gd name="T37" fmla="*/ 13 h 231"/>
              <a:gd name="T38" fmla="*/ 114 w 219"/>
              <a:gd name="T39" fmla="*/ 0 h 231"/>
              <a:gd name="T40" fmla="*/ 81 w 219"/>
              <a:gd name="T41" fmla="*/ 13 h 231"/>
              <a:gd name="T42" fmla="*/ 81 w 219"/>
              <a:gd name="T43" fmla="*/ 14 h 231"/>
              <a:gd name="T44" fmla="*/ 80 w 219"/>
              <a:gd name="T45" fmla="*/ 14 h 231"/>
              <a:gd name="T46" fmla="*/ 80 w 219"/>
              <a:gd name="T47" fmla="*/ 37 h 231"/>
              <a:gd name="T48" fmla="*/ 81 w 219"/>
              <a:gd name="T49" fmla="*/ 37 h 231"/>
              <a:gd name="T50" fmla="*/ 90 w 219"/>
              <a:gd name="T51" fmla="*/ 45 h 231"/>
              <a:gd name="T52" fmla="*/ 90 w 219"/>
              <a:gd name="T53" fmla="*/ 98 h 231"/>
              <a:gd name="T54" fmla="*/ 83 w 219"/>
              <a:gd name="T55" fmla="*/ 112 h 231"/>
              <a:gd name="T56" fmla="*/ 31 w 219"/>
              <a:gd name="T57" fmla="*/ 212 h 231"/>
              <a:gd name="T58" fmla="*/ 114 w 219"/>
              <a:gd name="T59" fmla="*/ 230 h 231"/>
              <a:gd name="T60" fmla="*/ 168 w 219"/>
              <a:gd name="T61" fmla="*/ 224 h 231"/>
              <a:gd name="T62" fmla="*/ 168 w 219"/>
              <a:gd name="T63" fmla="*/ 209 h 231"/>
              <a:gd name="T64" fmla="*/ 144 w 219"/>
              <a:gd name="T65" fmla="*/ 212 h 231"/>
              <a:gd name="T66" fmla="*/ 144 w 219"/>
              <a:gd name="T67" fmla="*/ 212 h 231"/>
              <a:gd name="T68" fmla="*/ 168 w 219"/>
              <a:gd name="T69" fmla="*/ 203 h 231"/>
              <a:gd name="T70" fmla="*/ 168 w 219"/>
              <a:gd name="T71" fmla="*/ 157 h 231"/>
              <a:gd name="T72" fmla="*/ 149 w 219"/>
              <a:gd name="T73" fmla="*/ 134 h 231"/>
              <a:gd name="T74" fmla="*/ 168 w 219"/>
              <a:gd name="T75" fmla="*/ 150 h 231"/>
              <a:gd name="T76" fmla="*/ 168 w 219"/>
              <a:gd name="T77" fmla="*/ 132 h 231"/>
              <a:gd name="T78" fmla="*/ 146 w 219"/>
              <a:gd name="T79" fmla="*/ 1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9" h="231">
                <a:moveTo>
                  <a:pt x="168" y="224"/>
                </a:moveTo>
                <a:cubicBezTo>
                  <a:pt x="179" y="221"/>
                  <a:pt x="189" y="217"/>
                  <a:pt x="197" y="212"/>
                </a:cubicBezTo>
                <a:cubicBezTo>
                  <a:pt x="219" y="196"/>
                  <a:pt x="191" y="157"/>
                  <a:pt x="168" y="132"/>
                </a:cubicBezTo>
                <a:cubicBezTo>
                  <a:pt x="168" y="150"/>
                  <a:pt x="168" y="150"/>
                  <a:pt x="168" y="150"/>
                </a:cubicBezTo>
                <a:cubicBezTo>
                  <a:pt x="180" y="162"/>
                  <a:pt x="193" y="177"/>
                  <a:pt x="192" y="190"/>
                </a:cubicBezTo>
                <a:cubicBezTo>
                  <a:pt x="192" y="201"/>
                  <a:pt x="180" y="207"/>
                  <a:pt x="168" y="209"/>
                </a:cubicBezTo>
                <a:cubicBezTo>
                  <a:pt x="168" y="224"/>
                  <a:pt x="168" y="224"/>
                  <a:pt x="168" y="224"/>
                </a:cubicBezTo>
                <a:close/>
                <a:moveTo>
                  <a:pt x="168" y="203"/>
                </a:moveTo>
                <a:cubicBezTo>
                  <a:pt x="168" y="157"/>
                  <a:pt x="168" y="157"/>
                  <a:pt x="168" y="157"/>
                </a:cubicBezTo>
                <a:cubicBezTo>
                  <a:pt x="175" y="167"/>
                  <a:pt x="182" y="179"/>
                  <a:pt x="181" y="187"/>
                </a:cubicBezTo>
                <a:cubicBezTo>
                  <a:pt x="180" y="194"/>
                  <a:pt x="175" y="199"/>
                  <a:pt x="168" y="203"/>
                </a:cubicBezTo>
                <a:close/>
                <a:moveTo>
                  <a:pt x="146" y="112"/>
                </a:moveTo>
                <a:cubicBezTo>
                  <a:pt x="146" y="112"/>
                  <a:pt x="141" y="109"/>
                  <a:pt x="141" y="98"/>
                </a:cubicBezTo>
                <a:cubicBezTo>
                  <a:pt x="141" y="90"/>
                  <a:pt x="141" y="56"/>
                  <a:pt x="141" y="44"/>
                </a:cubicBezTo>
                <a:cubicBezTo>
                  <a:pt x="144" y="43"/>
                  <a:pt x="146" y="40"/>
                  <a:pt x="146" y="37"/>
                </a:cubicBezTo>
                <a:cubicBezTo>
                  <a:pt x="148" y="37"/>
                  <a:pt x="148" y="37"/>
                  <a:pt x="148" y="37"/>
                </a:cubicBezTo>
                <a:cubicBezTo>
                  <a:pt x="148" y="14"/>
                  <a:pt x="148" y="14"/>
                  <a:pt x="148" y="14"/>
                </a:cubicBezTo>
                <a:cubicBezTo>
                  <a:pt x="146" y="14"/>
                  <a:pt x="146" y="14"/>
                  <a:pt x="146" y="14"/>
                </a:cubicBezTo>
                <a:cubicBezTo>
                  <a:pt x="146" y="14"/>
                  <a:pt x="146" y="13"/>
                  <a:pt x="146" y="13"/>
                </a:cubicBezTo>
                <a:cubicBezTo>
                  <a:pt x="146" y="6"/>
                  <a:pt x="132" y="0"/>
                  <a:pt x="114" y="0"/>
                </a:cubicBezTo>
                <a:cubicBezTo>
                  <a:pt x="95" y="0"/>
                  <a:pt x="81" y="6"/>
                  <a:pt x="81" y="13"/>
                </a:cubicBezTo>
                <a:cubicBezTo>
                  <a:pt x="81" y="13"/>
                  <a:pt x="81" y="14"/>
                  <a:pt x="81" y="14"/>
                </a:cubicBezTo>
                <a:cubicBezTo>
                  <a:pt x="80" y="14"/>
                  <a:pt x="80" y="14"/>
                  <a:pt x="80" y="14"/>
                </a:cubicBezTo>
                <a:cubicBezTo>
                  <a:pt x="80" y="37"/>
                  <a:pt x="80" y="37"/>
                  <a:pt x="80" y="37"/>
                </a:cubicBezTo>
                <a:cubicBezTo>
                  <a:pt x="81" y="37"/>
                  <a:pt x="81" y="37"/>
                  <a:pt x="81" y="37"/>
                </a:cubicBezTo>
                <a:cubicBezTo>
                  <a:pt x="81" y="40"/>
                  <a:pt x="84" y="43"/>
                  <a:pt x="90" y="45"/>
                </a:cubicBezTo>
                <a:cubicBezTo>
                  <a:pt x="90" y="56"/>
                  <a:pt x="90" y="90"/>
                  <a:pt x="90" y="98"/>
                </a:cubicBezTo>
                <a:cubicBezTo>
                  <a:pt x="90" y="109"/>
                  <a:pt x="83" y="112"/>
                  <a:pt x="83" y="112"/>
                </a:cubicBezTo>
                <a:cubicBezTo>
                  <a:pt x="71" y="119"/>
                  <a:pt x="0" y="190"/>
                  <a:pt x="31" y="212"/>
                </a:cubicBezTo>
                <a:cubicBezTo>
                  <a:pt x="58" y="231"/>
                  <a:pt x="105" y="230"/>
                  <a:pt x="114" y="230"/>
                </a:cubicBezTo>
                <a:cubicBezTo>
                  <a:pt x="121" y="230"/>
                  <a:pt x="145" y="230"/>
                  <a:pt x="168" y="224"/>
                </a:cubicBezTo>
                <a:cubicBezTo>
                  <a:pt x="168" y="209"/>
                  <a:pt x="168" y="209"/>
                  <a:pt x="168" y="209"/>
                </a:cubicBezTo>
                <a:cubicBezTo>
                  <a:pt x="156" y="212"/>
                  <a:pt x="144" y="212"/>
                  <a:pt x="144" y="212"/>
                </a:cubicBezTo>
                <a:cubicBezTo>
                  <a:pt x="144" y="212"/>
                  <a:pt x="144" y="212"/>
                  <a:pt x="144" y="212"/>
                </a:cubicBezTo>
                <a:cubicBezTo>
                  <a:pt x="144" y="212"/>
                  <a:pt x="158" y="210"/>
                  <a:pt x="168" y="203"/>
                </a:cubicBezTo>
                <a:cubicBezTo>
                  <a:pt x="168" y="157"/>
                  <a:pt x="168" y="157"/>
                  <a:pt x="168" y="157"/>
                </a:cubicBezTo>
                <a:cubicBezTo>
                  <a:pt x="159" y="144"/>
                  <a:pt x="149" y="134"/>
                  <a:pt x="149" y="134"/>
                </a:cubicBezTo>
                <a:cubicBezTo>
                  <a:pt x="149" y="134"/>
                  <a:pt x="158" y="141"/>
                  <a:pt x="168" y="150"/>
                </a:cubicBezTo>
                <a:cubicBezTo>
                  <a:pt x="168" y="132"/>
                  <a:pt x="168" y="132"/>
                  <a:pt x="168" y="132"/>
                </a:cubicBezTo>
                <a:cubicBezTo>
                  <a:pt x="159" y="122"/>
                  <a:pt x="150" y="114"/>
                  <a:pt x="146" y="112"/>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0" name="Oval 21"/>
          <p:cNvSpPr>
            <a:spLocks noChangeArrowheads="1"/>
          </p:cNvSpPr>
          <p:nvPr/>
        </p:nvSpPr>
        <p:spPr bwMode="auto">
          <a:xfrm>
            <a:off x="7526604" y="1519054"/>
            <a:ext cx="105938" cy="105938"/>
          </a:xfrm>
          <a:prstGeom prst="ellipse">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1" name="Freeform 22"/>
          <p:cNvSpPr>
            <a:spLocks/>
          </p:cNvSpPr>
          <p:nvPr/>
        </p:nvSpPr>
        <p:spPr bwMode="auto">
          <a:xfrm>
            <a:off x="7564693" y="1597615"/>
            <a:ext cx="166644" cy="347572"/>
          </a:xfrm>
          <a:custGeom>
            <a:avLst/>
            <a:gdLst>
              <a:gd name="T0" fmla="*/ 0 w 102"/>
              <a:gd name="T1" fmla="*/ 6 h 213"/>
              <a:gd name="T2" fmla="*/ 68 w 102"/>
              <a:gd name="T3" fmla="*/ 184 h 213"/>
              <a:gd name="T4" fmla="*/ 99 w 102"/>
              <a:gd name="T5" fmla="*/ 213 h 213"/>
              <a:gd name="T6" fmla="*/ 23 w 102"/>
              <a:gd name="T7" fmla="*/ 0 h 213"/>
              <a:gd name="T8" fmla="*/ 0 w 102"/>
              <a:gd name="T9" fmla="*/ 6 h 213"/>
            </a:gdLst>
            <a:ahLst/>
            <a:cxnLst>
              <a:cxn ang="0">
                <a:pos x="T0" y="T1"/>
              </a:cxn>
              <a:cxn ang="0">
                <a:pos x="T2" y="T3"/>
              </a:cxn>
              <a:cxn ang="0">
                <a:pos x="T4" y="T5"/>
              </a:cxn>
              <a:cxn ang="0">
                <a:pos x="T6" y="T7"/>
              </a:cxn>
              <a:cxn ang="0">
                <a:pos x="T8" y="T9"/>
              </a:cxn>
            </a:cxnLst>
            <a:rect l="0" t="0" r="r" b="b"/>
            <a:pathLst>
              <a:path w="102" h="213">
                <a:moveTo>
                  <a:pt x="0" y="6"/>
                </a:moveTo>
                <a:cubicBezTo>
                  <a:pt x="0" y="7"/>
                  <a:pt x="68" y="184"/>
                  <a:pt x="68" y="184"/>
                </a:cubicBezTo>
                <a:cubicBezTo>
                  <a:pt x="68" y="184"/>
                  <a:pt x="96" y="213"/>
                  <a:pt x="99" y="213"/>
                </a:cubicBezTo>
                <a:cubicBezTo>
                  <a:pt x="102" y="213"/>
                  <a:pt x="23" y="0"/>
                  <a:pt x="23" y="0"/>
                </a:cubicBezTo>
                <a:lnTo>
                  <a:pt x="0" y="6"/>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2" name="Freeform 23"/>
          <p:cNvSpPr>
            <a:spLocks/>
          </p:cNvSpPr>
          <p:nvPr/>
        </p:nvSpPr>
        <p:spPr bwMode="auto">
          <a:xfrm>
            <a:off x="7418285" y="1597615"/>
            <a:ext cx="178547" cy="342811"/>
          </a:xfrm>
          <a:custGeom>
            <a:avLst/>
            <a:gdLst>
              <a:gd name="T0" fmla="*/ 149 w 150"/>
              <a:gd name="T1" fmla="*/ 14 h 288"/>
              <a:gd name="T2" fmla="*/ 40 w 150"/>
              <a:gd name="T3" fmla="*/ 248 h 288"/>
              <a:gd name="T4" fmla="*/ 0 w 150"/>
              <a:gd name="T5" fmla="*/ 288 h 288"/>
              <a:gd name="T6" fmla="*/ 11 w 150"/>
              <a:gd name="T7" fmla="*/ 233 h 288"/>
              <a:gd name="T8" fmla="*/ 117 w 150"/>
              <a:gd name="T9" fmla="*/ 0 h 288"/>
              <a:gd name="T10" fmla="*/ 150 w 150"/>
              <a:gd name="T11" fmla="*/ 11 h 288"/>
              <a:gd name="T12" fmla="*/ 149 w 150"/>
              <a:gd name="T13" fmla="*/ 14 h 288"/>
            </a:gdLst>
            <a:ahLst/>
            <a:cxnLst>
              <a:cxn ang="0">
                <a:pos x="T0" y="T1"/>
              </a:cxn>
              <a:cxn ang="0">
                <a:pos x="T2" y="T3"/>
              </a:cxn>
              <a:cxn ang="0">
                <a:pos x="T4" y="T5"/>
              </a:cxn>
              <a:cxn ang="0">
                <a:pos x="T6" y="T7"/>
              </a:cxn>
              <a:cxn ang="0">
                <a:pos x="T8" y="T9"/>
              </a:cxn>
              <a:cxn ang="0">
                <a:pos x="T10" y="T11"/>
              </a:cxn>
              <a:cxn ang="0">
                <a:pos x="T12" y="T13"/>
              </a:cxn>
            </a:cxnLst>
            <a:rect l="0" t="0" r="r" b="b"/>
            <a:pathLst>
              <a:path w="150" h="288">
                <a:moveTo>
                  <a:pt x="149" y="14"/>
                </a:moveTo>
                <a:lnTo>
                  <a:pt x="40" y="248"/>
                </a:lnTo>
                <a:lnTo>
                  <a:pt x="0" y="288"/>
                </a:lnTo>
                <a:lnTo>
                  <a:pt x="11" y="233"/>
                </a:lnTo>
                <a:lnTo>
                  <a:pt x="117" y="0"/>
                </a:lnTo>
                <a:lnTo>
                  <a:pt x="150" y="11"/>
                </a:lnTo>
                <a:lnTo>
                  <a:pt x="149" y="14"/>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3" name="Freeform 24"/>
          <p:cNvSpPr>
            <a:spLocks/>
          </p:cNvSpPr>
          <p:nvPr/>
        </p:nvSpPr>
        <p:spPr bwMode="auto">
          <a:xfrm>
            <a:off x="7574216" y="1480964"/>
            <a:ext cx="19045" cy="59516"/>
          </a:xfrm>
          <a:custGeom>
            <a:avLst/>
            <a:gdLst>
              <a:gd name="T0" fmla="*/ 12 w 12"/>
              <a:gd name="T1" fmla="*/ 30 h 36"/>
              <a:gd name="T2" fmla="*/ 6 w 12"/>
              <a:gd name="T3" fmla="*/ 36 h 36"/>
              <a:gd name="T4" fmla="*/ 0 w 12"/>
              <a:gd name="T5" fmla="*/ 30 h 36"/>
              <a:gd name="T6" fmla="*/ 0 w 12"/>
              <a:gd name="T7" fmla="*/ 6 h 36"/>
              <a:gd name="T8" fmla="*/ 6 w 12"/>
              <a:gd name="T9" fmla="*/ 0 h 36"/>
              <a:gd name="T10" fmla="*/ 12 w 12"/>
              <a:gd name="T11" fmla="*/ 6 h 36"/>
              <a:gd name="T12" fmla="*/ 12 w 12"/>
              <a:gd name="T13" fmla="*/ 30 h 36"/>
            </a:gdLst>
            <a:ahLst/>
            <a:cxnLst>
              <a:cxn ang="0">
                <a:pos x="T0" y="T1"/>
              </a:cxn>
              <a:cxn ang="0">
                <a:pos x="T2" y="T3"/>
              </a:cxn>
              <a:cxn ang="0">
                <a:pos x="T4" y="T5"/>
              </a:cxn>
              <a:cxn ang="0">
                <a:pos x="T6" y="T7"/>
              </a:cxn>
              <a:cxn ang="0">
                <a:pos x="T8" y="T9"/>
              </a:cxn>
              <a:cxn ang="0">
                <a:pos x="T10" y="T11"/>
              </a:cxn>
              <a:cxn ang="0">
                <a:pos x="T12" y="T13"/>
              </a:cxn>
            </a:cxnLst>
            <a:rect l="0" t="0" r="r" b="b"/>
            <a:pathLst>
              <a:path w="12" h="36">
                <a:moveTo>
                  <a:pt x="12" y="30"/>
                </a:moveTo>
                <a:cubicBezTo>
                  <a:pt x="12" y="33"/>
                  <a:pt x="10" y="36"/>
                  <a:pt x="6" y="36"/>
                </a:cubicBezTo>
                <a:cubicBezTo>
                  <a:pt x="3" y="36"/>
                  <a:pt x="0" y="33"/>
                  <a:pt x="0" y="30"/>
                </a:cubicBezTo>
                <a:cubicBezTo>
                  <a:pt x="0" y="6"/>
                  <a:pt x="0" y="6"/>
                  <a:pt x="0" y="6"/>
                </a:cubicBezTo>
                <a:cubicBezTo>
                  <a:pt x="0" y="3"/>
                  <a:pt x="3" y="0"/>
                  <a:pt x="6" y="0"/>
                </a:cubicBezTo>
                <a:cubicBezTo>
                  <a:pt x="10" y="0"/>
                  <a:pt x="12" y="3"/>
                  <a:pt x="12" y="6"/>
                </a:cubicBezTo>
                <a:lnTo>
                  <a:pt x="12" y="3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4" name="Freeform 25"/>
          <p:cNvSpPr>
            <a:spLocks noEditPoints="1"/>
          </p:cNvSpPr>
          <p:nvPr/>
        </p:nvSpPr>
        <p:spPr bwMode="auto">
          <a:xfrm>
            <a:off x="6721951" y="1225047"/>
            <a:ext cx="169025" cy="457081"/>
          </a:xfrm>
          <a:custGeom>
            <a:avLst/>
            <a:gdLst>
              <a:gd name="T0" fmla="*/ 51 w 103"/>
              <a:gd name="T1" fmla="*/ 280 h 280"/>
              <a:gd name="T2" fmla="*/ 103 w 103"/>
              <a:gd name="T3" fmla="*/ 140 h 280"/>
              <a:gd name="T4" fmla="*/ 51 w 103"/>
              <a:gd name="T5" fmla="*/ 0 h 280"/>
              <a:gd name="T6" fmla="*/ 51 w 103"/>
              <a:gd name="T7" fmla="*/ 22 h 280"/>
              <a:gd name="T8" fmla="*/ 94 w 103"/>
              <a:gd name="T9" fmla="*/ 140 h 280"/>
              <a:gd name="T10" fmla="*/ 51 w 103"/>
              <a:gd name="T11" fmla="*/ 257 h 280"/>
              <a:gd name="T12" fmla="*/ 51 w 103"/>
              <a:gd name="T13" fmla="*/ 280 h 280"/>
              <a:gd name="T14" fmla="*/ 51 w 103"/>
              <a:gd name="T15" fmla="*/ 0 h 280"/>
              <a:gd name="T16" fmla="*/ 0 w 103"/>
              <a:gd name="T17" fmla="*/ 140 h 280"/>
              <a:gd name="T18" fmla="*/ 51 w 103"/>
              <a:gd name="T19" fmla="*/ 280 h 280"/>
              <a:gd name="T20" fmla="*/ 51 w 103"/>
              <a:gd name="T21" fmla="*/ 280 h 280"/>
              <a:gd name="T22" fmla="*/ 51 w 103"/>
              <a:gd name="T23" fmla="*/ 257 h 280"/>
              <a:gd name="T24" fmla="*/ 51 w 103"/>
              <a:gd name="T25" fmla="*/ 257 h 280"/>
              <a:gd name="T26" fmla="*/ 51 w 103"/>
              <a:gd name="T27" fmla="*/ 257 h 280"/>
              <a:gd name="T28" fmla="*/ 8 w 103"/>
              <a:gd name="T29" fmla="*/ 140 h 280"/>
              <a:gd name="T30" fmla="*/ 51 w 103"/>
              <a:gd name="T31" fmla="*/ 22 h 280"/>
              <a:gd name="T32" fmla="*/ 51 w 103"/>
              <a:gd name="T33" fmla="*/ 22 h 280"/>
              <a:gd name="T34" fmla="*/ 51 w 103"/>
              <a:gd name="T35" fmla="*/ 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3" h="280">
                <a:moveTo>
                  <a:pt x="51" y="280"/>
                </a:moveTo>
                <a:cubicBezTo>
                  <a:pt x="80" y="280"/>
                  <a:pt x="103" y="217"/>
                  <a:pt x="103" y="140"/>
                </a:cubicBezTo>
                <a:cubicBezTo>
                  <a:pt x="103" y="62"/>
                  <a:pt x="80" y="0"/>
                  <a:pt x="51" y="0"/>
                </a:cubicBezTo>
                <a:cubicBezTo>
                  <a:pt x="51" y="22"/>
                  <a:pt x="51" y="22"/>
                  <a:pt x="51" y="22"/>
                </a:cubicBezTo>
                <a:cubicBezTo>
                  <a:pt x="75" y="22"/>
                  <a:pt x="94" y="75"/>
                  <a:pt x="94" y="140"/>
                </a:cubicBezTo>
                <a:cubicBezTo>
                  <a:pt x="94" y="204"/>
                  <a:pt x="75" y="257"/>
                  <a:pt x="51" y="257"/>
                </a:cubicBezTo>
                <a:lnTo>
                  <a:pt x="51" y="280"/>
                </a:lnTo>
                <a:close/>
                <a:moveTo>
                  <a:pt x="51" y="0"/>
                </a:moveTo>
                <a:cubicBezTo>
                  <a:pt x="23" y="0"/>
                  <a:pt x="0" y="62"/>
                  <a:pt x="0" y="140"/>
                </a:cubicBezTo>
                <a:cubicBezTo>
                  <a:pt x="0" y="217"/>
                  <a:pt x="23" y="280"/>
                  <a:pt x="51" y="280"/>
                </a:cubicBezTo>
                <a:cubicBezTo>
                  <a:pt x="51" y="280"/>
                  <a:pt x="51" y="280"/>
                  <a:pt x="51" y="280"/>
                </a:cubicBezTo>
                <a:cubicBezTo>
                  <a:pt x="51" y="257"/>
                  <a:pt x="51" y="257"/>
                  <a:pt x="51" y="257"/>
                </a:cubicBezTo>
                <a:cubicBezTo>
                  <a:pt x="51" y="257"/>
                  <a:pt x="51" y="257"/>
                  <a:pt x="51" y="257"/>
                </a:cubicBezTo>
                <a:cubicBezTo>
                  <a:pt x="51" y="257"/>
                  <a:pt x="51" y="257"/>
                  <a:pt x="51" y="257"/>
                </a:cubicBezTo>
                <a:cubicBezTo>
                  <a:pt x="27" y="257"/>
                  <a:pt x="8" y="204"/>
                  <a:pt x="8" y="140"/>
                </a:cubicBezTo>
                <a:cubicBezTo>
                  <a:pt x="8" y="75"/>
                  <a:pt x="27" y="22"/>
                  <a:pt x="51" y="22"/>
                </a:cubicBezTo>
                <a:cubicBezTo>
                  <a:pt x="51" y="22"/>
                  <a:pt x="51" y="22"/>
                  <a:pt x="51" y="22"/>
                </a:cubicBezTo>
                <a:cubicBezTo>
                  <a:pt x="51" y="0"/>
                  <a:pt x="51" y="0"/>
                  <a:pt x="51" y="0"/>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5" name="Freeform 26"/>
          <p:cNvSpPr>
            <a:spLocks noEditPoints="1"/>
          </p:cNvSpPr>
          <p:nvPr/>
        </p:nvSpPr>
        <p:spPr bwMode="auto">
          <a:xfrm>
            <a:off x="6576732" y="1369074"/>
            <a:ext cx="458272" cy="167835"/>
          </a:xfrm>
          <a:custGeom>
            <a:avLst/>
            <a:gdLst>
              <a:gd name="T0" fmla="*/ 280 w 280"/>
              <a:gd name="T1" fmla="*/ 52 h 103"/>
              <a:gd name="T2" fmla="*/ 140 w 280"/>
              <a:gd name="T3" fmla="*/ 0 h 103"/>
              <a:gd name="T4" fmla="*/ 140 w 280"/>
              <a:gd name="T5" fmla="*/ 8 h 103"/>
              <a:gd name="T6" fmla="*/ 257 w 280"/>
              <a:gd name="T7" fmla="*/ 52 h 103"/>
              <a:gd name="T8" fmla="*/ 140 w 280"/>
              <a:gd name="T9" fmla="*/ 95 h 103"/>
              <a:gd name="T10" fmla="*/ 140 w 280"/>
              <a:gd name="T11" fmla="*/ 103 h 103"/>
              <a:gd name="T12" fmla="*/ 280 w 280"/>
              <a:gd name="T13" fmla="*/ 52 h 103"/>
              <a:gd name="T14" fmla="*/ 140 w 280"/>
              <a:gd name="T15" fmla="*/ 0 h 103"/>
              <a:gd name="T16" fmla="*/ 140 w 280"/>
              <a:gd name="T17" fmla="*/ 0 h 103"/>
              <a:gd name="T18" fmla="*/ 0 w 280"/>
              <a:gd name="T19" fmla="*/ 52 h 103"/>
              <a:gd name="T20" fmla="*/ 140 w 280"/>
              <a:gd name="T21" fmla="*/ 103 h 103"/>
              <a:gd name="T22" fmla="*/ 140 w 280"/>
              <a:gd name="T23" fmla="*/ 103 h 103"/>
              <a:gd name="T24" fmla="*/ 140 w 280"/>
              <a:gd name="T25" fmla="*/ 95 h 103"/>
              <a:gd name="T26" fmla="*/ 140 w 280"/>
              <a:gd name="T27" fmla="*/ 95 h 103"/>
              <a:gd name="T28" fmla="*/ 23 w 280"/>
              <a:gd name="T29" fmla="*/ 52 h 103"/>
              <a:gd name="T30" fmla="*/ 23 w 280"/>
              <a:gd name="T31" fmla="*/ 52 h 103"/>
              <a:gd name="T32" fmla="*/ 140 w 280"/>
              <a:gd name="T33" fmla="*/ 8 h 103"/>
              <a:gd name="T34" fmla="*/ 140 w 280"/>
              <a:gd name="T35" fmla="*/ 8 h 103"/>
              <a:gd name="T36" fmla="*/ 140 w 280"/>
              <a:gd name="T37"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0" h="103">
                <a:moveTo>
                  <a:pt x="280" y="52"/>
                </a:moveTo>
                <a:cubicBezTo>
                  <a:pt x="280" y="23"/>
                  <a:pt x="217" y="0"/>
                  <a:pt x="140" y="0"/>
                </a:cubicBezTo>
                <a:cubicBezTo>
                  <a:pt x="140" y="8"/>
                  <a:pt x="140" y="8"/>
                  <a:pt x="140" y="8"/>
                </a:cubicBezTo>
                <a:cubicBezTo>
                  <a:pt x="205" y="8"/>
                  <a:pt x="257" y="28"/>
                  <a:pt x="257" y="52"/>
                </a:cubicBezTo>
                <a:cubicBezTo>
                  <a:pt x="257" y="75"/>
                  <a:pt x="205" y="95"/>
                  <a:pt x="140" y="95"/>
                </a:cubicBezTo>
                <a:cubicBezTo>
                  <a:pt x="140" y="103"/>
                  <a:pt x="140" y="103"/>
                  <a:pt x="140" y="103"/>
                </a:cubicBezTo>
                <a:cubicBezTo>
                  <a:pt x="217" y="103"/>
                  <a:pt x="280" y="80"/>
                  <a:pt x="280" y="52"/>
                </a:cubicBezTo>
                <a:close/>
                <a:moveTo>
                  <a:pt x="140" y="0"/>
                </a:moveTo>
                <a:cubicBezTo>
                  <a:pt x="140" y="0"/>
                  <a:pt x="140" y="0"/>
                  <a:pt x="140" y="0"/>
                </a:cubicBezTo>
                <a:cubicBezTo>
                  <a:pt x="63" y="0"/>
                  <a:pt x="0" y="23"/>
                  <a:pt x="0" y="52"/>
                </a:cubicBezTo>
                <a:cubicBezTo>
                  <a:pt x="0" y="80"/>
                  <a:pt x="63" y="103"/>
                  <a:pt x="140" y="103"/>
                </a:cubicBezTo>
                <a:cubicBezTo>
                  <a:pt x="140" y="103"/>
                  <a:pt x="140" y="103"/>
                  <a:pt x="140" y="103"/>
                </a:cubicBezTo>
                <a:cubicBezTo>
                  <a:pt x="140" y="95"/>
                  <a:pt x="140" y="95"/>
                  <a:pt x="140" y="95"/>
                </a:cubicBezTo>
                <a:cubicBezTo>
                  <a:pt x="140" y="95"/>
                  <a:pt x="140" y="95"/>
                  <a:pt x="140" y="95"/>
                </a:cubicBezTo>
                <a:cubicBezTo>
                  <a:pt x="75" y="95"/>
                  <a:pt x="23" y="75"/>
                  <a:pt x="23" y="52"/>
                </a:cubicBezTo>
                <a:cubicBezTo>
                  <a:pt x="23" y="52"/>
                  <a:pt x="23" y="52"/>
                  <a:pt x="23" y="52"/>
                </a:cubicBezTo>
                <a:cubicBezTo>
                  <a:pt x="23" y="28"/>
                  <a:pt x="75" y="8"/>
                  <a:pt x="140" y="8"/>
                </a:cubicBezTo>
                <a:cubicBezTo>
                  <a:pt x="140" y="8"/>
                  <a:pt x="140" y="8"/>
                  <a:pt x="140" y="8"/>
                </a:cubicBezTo>
                <a:lnTo>
                  <a:pt x="140"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6" name="Freeform 27"/>
          <p:cNvSpPr>
            <a:spLocks noEditPoints="1"/>
          </p:cNvSpPr>
          <p:nvPr/>
        </p:nvSpPr>
        <p:spPr bwMode="auto">
          <a:xfrm>
            <a:off x="6611251" y="1265518"/>
            <a:ext cx="389233" cy="373759"/>
          </a:xfrm>
          <a:custGeom>
            <a:avLst/>
            <a:gdLst>
              <a:gd name="T0" fmla="*/ 218 w 238"/>
              <a:gd name="T1" fmla="*/ 16 h 229"/>
              <a:gd name="T2" fmla="*/ 119 w 238"/>
              <a:gd name="T3" fmla="*/ 46 h 229"/>
              <a:gd name="T4" fmla="*/ 119 w 238"/>
              <a:gd name="T5" fmla="*/ 57 h 229"/>
              <a:gd name="T6" fmla="*/ 202 w 238"/>
              <a:gd name="T7" fmla="*/ 32 h 229"/>
              <a:gd name="T8" fmla="*/ 150 w 238"/>
              <a:gd name="T9" fmla="*/ 145 h 229"/>
              <a:gd name="T10" fmla="*/ 119 w 238"/>
              <a:gd name="T11" fmla="*/ 172 h 229"/>
              <a:gd name="T12" fmla="*/ 119 w 238"/>
              <a:gd name="T13" fmla="*/ 183 h 229"/>
              <a:gd name="T14" fmla="*/ 156 w 238"/>
              <a:gd name="T15" fmla="*/ 151 h 229"/>
              <a:gd name="T16" fmla="*/ 218 w 238"/>
              <a:gd name="T17" fmla="*/ 16 h 229"/>
              <a:gd name="T18" fmla="*/ 119 w 238"/>
              <a:gd name="T19" fmla="*/ 46 h 229"/>
              <a:gd name="T20" fmla="*/ 83 w 238"/>
              <a:gd name="T21" fmla="*/ 78 h 229"/>
              <a:gd name="T22" fmla="*/ 20 w 238"/>
              <a:gd name="T23" fmla="*/ 214 h 229"/>
              <a:gd name="T24" fmla="*/ 119 w 238"/>
              <a:gd name="T25" fmla="*/ 183 h 229"/>
              <a:gd name="T26" fmla="*/ 119 w 238"/>
              <a:gd name="T27" fmla="*/ 172 h 229"/>
              <a:gd name="T28" fmla="*/ 36 w 238"/>
              <a:gd name="T29" fmla="*/ 197 h 229"/>
              <a:gd name="T30" fmla="*/ 36 w 238"/>
              <a:gd name="T31" fmla="*/ 197 h 229"/>
              <a:gd name="T32" fmla="*/ 89 w 238"/>
              <a:gd name="T33" fmla="*/ 84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16"/>
                </a:moveTo>
                <a:cubicBezTo>
                  <a:pt x="202" y="0"/>
                  <a:pt x="162" y="13"/>
                  <a:pt x="119" y="46"/>
                </a:cubicBezTo>
                <a:cubicBezTo>
                  <a:pt x="119" y="57"/>
                  <a:pt x="119" y="57"/>
                  <a:pt x="119" y="57"/>
                </a:cubicBezTo>
                <a:cubicBezTo>
                  <a:pt x="155" y="30"/>
                  <a:pt x="189" y="19"/>
                  <a:pt x="202" y="32"/>
                </a:cubicBezTo>
                <a:cubicBezTo>
                  <a:pt x="219" y="49"/>
                  <a:pt x="195" y="99"/>
                  <a:pt x="150" y="145"/>
                </a:cubicBezTo>
                <a:cubicBezTo>
                  <a:pt x="140" y="155"/>
                  <a:pt x="129" y="164"/>
                  <a:pt x="119" y="172"/>
                </a:cubicBezTo>
                <a:cubicBezTo>
                  <a:pt x="119" y="183"/>
                  <a:pt x="119" y="183"/>
                  <a:pt x="119" y="183"/>
                </a:cubicBezTo>
                <a:cubicBezTo>
                  <a:pt x="131" y="174"/>
                  <a:pt x="144" y="163"/>
                  <a:pt x="156" y="151"/>
                </a:cubicBezTo>
                <a:cubicBezTo>
                  <a:pt x="210" y="96"/>
                  <a:pt x="238" y="36"/>
                  <a:pt x="218" y="16"/>
                </a:cubicBezTo>
                <a:close/>
                <a:moveTo>
                  <a:pt x="119" y="46"/>
                </a:moveTo>
                <a:cubicBezTo>
                  <a:pt x="107" y="55"/>
                  <a:pt x="95" y="66"/>
                  <a:pt x="83" y="78"/>
                </a:cubicBezTo>
                <a:cubicBezTo>
                  <a:pt x="28" y="133"/>
                  <a:pt x="0" y="193"/>
                  <a:pt x="20" y="214"/>
                </a:cubicBezTo>
                <a:cubicBezTo>
                  <a:pt x="36" y="229"/>
                  <a:pt x="76" y="216"/>
                  <a:pt x="119" y="183"/>
                </a:cubicBezTo>
                <a:cubicBezTo>
                  <a:pt x="119" y="172"/>
                  <a:pt x="119" y="172"/>
                  <a:pt x="119" y="172"/>
                </a:cubicBezTo>
                <a:cubicBezTo>
                  <a:pt x="83" y="199"/>
                  <a:pt x="49" y="211"/>
                  <a:pt x="36" y="197"/>
                </a:cubicBezTo>
                <a:cubicBezTo>
                  <a:pt x="36" y="197"/>
                  <a:pt x="36" y="197"/>
                  <a:pt x="36" y="197"/>
                </a:cubicBezTo>
                <a:cubicBezTo>
                  <a:pt x="19" y="181"/>
                  <a:pt x="43" y="130"/>
                  <a:pt x="89" y="84"/>
                </a:cubicBezTo>
                <a:cubicBezTo>
                  <a:pt x="99" y="74"/>
                  <a:pt x="109" y="65"/>
                  <a:pt x="119" y="57"/>
                </a:cubicBezTo>
                <a:lnTo>
                  <a:pt x="119" y="46"/>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7" name="Freeform 28"/>
          <p:cNvSpPr>
            <a:spLocks noEditPoints="1"/>
          </p:cNvSpPr>
          <p:nvPr/>
        </p:nvSpPr>
        <p:spPr bwMode="auto">
          <a:xfrm>
            <a:off x="6611251" y="1265518"/>
            <a:ext cx="389233" cy="373759"/>
          </a:xfrm>
          <a:custGeom>
            <a:avLst/>
            <a:gdLst>
              <a:gd name="T0" fmla="*/ 218 w 238"/>
              <a:gd name="T1" fmla="*/ 214 h 229"/>
              <a:gd name="T2" fmla="*/ 156 w 238"/>
              <a:gd name="T3" fmla="*/ 78 h 229"/>
              <a:gd name="T4" fmla="*/ 119 w 238"/>
              <a:gd name="T5" fmla="*/ 46 h 229"/>
              <a:gd name="T6" fmla="*/ 119 w 238"/>
              <a:gd name="T7" fmla="*/ 57 h 229"/>
              <a:gd name="T8" fmla="*/ 150 w 238"/>
              <a:gd name="T9" fmla="*/ 84 h 229"/>
              <a:gd name="T10" fmla="*/ 202 w 238"/>
              <a:gd name="T11" fmla="*/ 197 h 229"/>
              <a:gd name="T12" fmla="*/ 119 w 238"/>
              <a:gd name="T13" fmla="*/ 172 h 229"/>
              <a:gd name="T14" fmla="*/ 119 w 238"/>
              <a:gd name="T15" fmla="*/ 183 h 229"/>
              <a:gd name="T16" fmla="*/ 218 w 238"/>
              <a:gd name="T17" fmla="*/ 214 h 229"/>
              <a:gd name="T18" fmla="*/ 119 w 238"/>
              <a:gd name="T19" fmla="*/ 46 h 229"/>
              <a:gd name="T20" fmla="*/ 20 w 238"/>
              <a:gd name="T21" fmla="*/ 16 h 229"/>
              <a:gd name="T22" fmla="*/ 83 w 238"/>
              <a:gd name="T23" fmla="*/ 151 h 229"/>
              <a:gd name="T24" fmla="*/ 119 w 238"/>
              <a:gd name="T25" fmla="*/ 183 h 229"/>
              <a:gd name="T26" fmla="*/ 119 w 238"/>
              <a:gd name="T27" fmla="*/ 172 h 229"/>
              <a:gd name="T28" fmla="*/ 89 w 238"/>
              <a:gd name="T29" fmla="*/ 145 h 229"/>
              <a:gd name="T30" fmla="*/ 36 w 238"/>
              <a:gd name="T31" fmla="*/ 32 h 229"/>
              <a:gd name="T32" fmla="*/ 36 w 238"/>
              <a:gd name="T33" fmla="*/ 32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214"/>
                </a:moveTo>
                <a:cubicBezTo>
                  <a:pt x="238" y="193"/>
                  <a:pt x="210" y="133"/>
                  <a:pt x="156" y="78"/>
                </a:cubicBezTo>
                <a:cubicBezTo>
                  <a:pt x="144" y="66"/>
                  <a:pt x="131" y="55"/>
                  <a:pt x="119" y="46"/>
                </a:cubicBezTo>
                <a:cubicBezTo>
                  <a:pt x="119" y="57"/>
                  <a:pt x="119" y="57"/>
                  <a:pt x="119" y="57"/>
                </a:cubicBezTo>
                <a:cubicBezTo>
                  <a:pt x="129" y="65"/>
                  <a:pt x="140" y="74"/>
                  <a:pt x="150" y="84"/>
                </a:cubicBezTo>
                <a:cubicBezTo>
                  <a:pt x="195" y="130"/>
                  <a:pt x="219" y="181"/>
                  <a:pt x="202" y="197"/>
                </a:cubicBezTo>
                <a:cubicBezTo>
                  <a:pt x="189" y="211"/>
                  <a:pt x="155" y="199"/>
                  <a:pt x="119" y="172"/>
                </a:cubicBezTo>
                <a:cubicBezTo>
                  <a:pt x="119" y="183"/>
                  <a:pt x="119" y="183"/>
                  <a:pt x="119" y="183"/>
                </a:cubicBezTo>
                <a:cubicBezTo>
                  <a:pt x="162" y="216"/>
                  <a:pt x="202" y="229"/>
                  <a:pt x="218" y="214"/>
                </a:cubicBezTo>
                <a:close/>
                <a:moveTo>
                  <a:pt x="119" y="46"/>
                </a:moveTo>
                <a:cubicBezTo>
                  <a:pt x="76" y="13"/>
                  <a:pt x="36" y="0"/>
                  <a:pt x="20" y="16"/>
                </a:cubicBezTo>
                <a:cubicBezTo>
                  <a:pt x="0" y="36"/>
                  <a:pt x="28" y="96"/>
                  <a:pt x="83" y="151"/>
                </a:cubicBezTo>
                <a:cubicBezTo>
                  <a:pt x="95" y="163"/>
                  <a:pt x="107" y="174"/>
                  <a:pt x="119" y="183"/>
                </a:cubicBezTo>
                <a:cubicBezTo>
                  <a:pt x="119" y="172"/>
                  <a:pt x="119" y="172"/>
                  <a:pt x="119" y="172"/>
                </a:cubicBezTo>
                <a:cubicBezTo>
                  <a:pt x="109" y="164"/>
                  <a:pt x="99" y="155"/>
                  <a:pt x="89" y="145"/>
                </a:cubicBezTo>
                <a:cubicBezTo>
                  <a:pt x="43" y="99"/>
                  <a:pt x="19" y="49"/>
                  <a:pt x="36" y="32"/>
                </a:cubicBezTo>
                <a:cubicBezTo>
                  <a:pt x="36" y="32"/>
                  <a:pt x="36" y="32"/>
                  <a:pt x="36" y="32"/>
                </a:cubicBezTo>
                <a:cubicBezTo>
                  <a:pt x="49" y="19"/>
                  <a:pt x="83" y="30"/>
                  <a:pt x="119" y="57"/>
                </a:cubicBezTo>
                <a:lnTo>
                  <a:pt x="119" y="46"/>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8" name="Oval 29"/>
          <p:cNvSpPr>
            <a:spLocks noChangeArrowheads="1"/>
          </p:cNvSpPr>
          <p:nvPr/>
        </p:nvSpPr>
        <p:spPr bwMode="auto">
          <a:xfrm>
            <a:off x="6771944" y="1417878"/>
            <a:ext cx="70229" cy="70229"/>
          </a:xfrm>
          <a:prstGeom prst="ellipse">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9" name="Freeform 30"/>
          <p:cNvSpPr>
            <a:spLocks noEditPoints="1"/>
          </p:cNvSpPr>
          <p:nvPr/>
        </p:nvSpPr>
        <p:spPr bwMode="auto">
          <a:xfrm>
            <a:off x="7311156" y="1095302"/>
            <a:ext cx="192831" cy="365427"/>
          </a:xfrm>
          <a:custGeom>
            <a:avLst/>
            <a:gdLst>
              <a:gd name="T0" fmla="*/ 67 w 162"/>
              <a:gd name="T1" fmla="*/ 307 h 307"/>
              <a:gd name="T2" fmla="*/ 162 w 162"/>
              <a:gd name="T3" fmla="*/ 307 h 307"/>
              <a:gd name="T4" fmla="*/ 67 w 162"/>
              <a:gd name="T5" fmla="*/ 127 h 307"/>
              <a:gd name="T6" fmla="*/ 67 w 162"/>
              <a:gd name="T7" fmla="*/ 193 h 307"/>
              <a:gd name="T8" fmla="*/ 110 w 162"/>
              <a:gd name="T9" fmla="*/ 267 h 307"/>
              <a:gd name="T10" fmla="*/ 67 w 162"/>
              <a:gd name="T11" fmla="*/ 267 h 307"/>
              <a:gd name="T12" fmla="*/ 67 w 162"/>
              <a:gd name="T13" fmla="*/ 307 h 307"/>
              <a:gd name="T14" fmla="*/ 0 w 162"/>
              <a:gd name="T15" fmla="*/ 0 h 307"/>
              <a:gd name="T16" fmla="*/ 0 w 162"/>
              <a:gd name="T17" fmla="*/ 307 h 307"/>
              <a:gd name="T18" fmla="*/ 67 w 162"/>
              <a:gd name="T19" fmla="*/ 307 h 307"/>
              <a:gd name="T20" fmla="*/ 67 w 162"/>
              <a:gd name="T21" fmla="*/ 267 h 307"/>
              <a:gd name="T22" fmla="*/ 24 w 162"/>
              <a:gd name="T23" fmla="*/ 267 h 307"/>
              <a:gd name="T24" fmla="*/ 24 w 162"/>
              <a:gd name="T25" fmla="*/ 120 h 307"/>
              <a:gd name="T26" fmla="*/ 24 w 162"/>
              <a:gd name="T27" fmla="*/ 120 h 307"/>
              <a:gd name="T28" fmla="*/ 67 w 162"/>
              <a:gd name="T29" fmla="*/ 193 h 307"/>
              <a:gd name="T30" fmla="*/ 67 w 162"/>
              <a:gd name="T31" fmla="*/ 127 h 307"/>
              <a:gd name="T32" fmla="*/ 0 w 162"/>
              <a:gd name="T33" fmla="*/ 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2" h="307">
                <a:moveTo>
                  <a:pt x="67" y="307"/>
                </a:moveTo>
                <a:lnTo>
                  <a:pt x="162" y="307"/>
                </a:lnTo>
                <a:lnTo>
                  <a:pt x="67" y="127"/>
                </a:lnTo>
                <a:lnTo>
                  <a:pt x="67" y="193"/>
                </a:lnTo>
                <a:lnTo>
                  <a:pt x="110" y="267"/>
                </a:lnTo>
                <a:lnTo>
                  <a:pt x="67" y="267"/>
                </a:lnTo>
                <a:lnTo>
                  <a:pt x="67" y="307"/>
                </a:lnTo>
                <a:close/>
                <a:moveTo>
                  <a:pt x="0" y="0"/>
                </a:moveTo>
                <a:lnTo>
                  <a:pt x="0" y="307"/>
                </a:lnTo>
                <a:lnTo>
                  <a:pt x="67" y="307"/>
                </a:lnTo>
                <a:lnTo>
                  <a:pt x="67" y="267"/>
                </a:lnTo>
                <a:lnTo>
                  <a:pt x="24" y="267"/>
                </a:lnTo>
                <a:lnTo>
                  <a:pt x="24" y="120"/>
                </a:lnTo>
                <a:lnTo>
                  <a:pt x="24" y="120"/>
                </a:lnTo>
                <a:lnTo>
                  <a:pt x="67" y="193"/>
                </a:lnTo>
                <a:lnTo>
                  <a:pt x="67" y="127"/>
                </a:lnTo>
                <a:lnTo>
                  <a:pt x="0"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40" name="Rectangle 31"/>
          <p:cNvSpPr>
            <a:spLocks noChangeArrowheads="1"/>
          </p:cNvSpPr>
          <p:nvPr/>
        </p:nvSpPr>
        <p:spPr bwMode="auto">
          <a:xfrm>
            <a:off x="7214741" y="1094112"/>
            <a:ext cx="48803" cy="355905"/>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41" name="Freeform 32"/>
          <p:cNvSpPr>
            <a:spLocks noEditPoints="1"/>
          </p:cNvSpPr>
          <p:nvPr/>
        </p:nvSpPr>
        <p:spPr bwMode="auto">
          <a:xfrm>
            <a:off x="5634003" y="2886727"/>
            <a:ext cx="421372" cy="308292"/>
          </a:xfrm>
          <a:custGeom>
            <a:avLst/>
            <a:gdLst>
              <a:gd name="T0" fmla="*/ 213 w 258"/>
              <a:gd name="T1" fmla="*/ 31 h 189"/>
              <a:gd name="T2" fmla="*/ 204 w 258"/>
              <a:gd name="T3" fmla="*/ 69 h 189"/>
              <a:gd name="T4" fmla="*/ 228 w 258"/>
              <a:gd name="T5" fmla="*/ 109 h 189"/>
              <a:gd name="T6" fmla="*/ 204 w 258"/>
              <a:gd name="T7" fmla="*/ 146 h 189"/>
              <a:gd name="T8" fmla="*/ 204 w 258"/>
              <a:gd name="T9" fmla="*/ 27 h 189"/>
              <a:gd name="T10" fmla="*/ 91 w 258"/>
              <a:gd name="T11" fmla="*/ 14 h 189"/>
              <a:gd name="T12" fmla="*/ 97 w 258"/>
              <a:gd name="T13" fmla="*/ 15 h 189"/>
              <a:gd name="T14" fmla="*/ 91 w 258"/>
              <a:gd name="T15" fmla="*/ 42 h 189"/>
              <a:gd name="T16" fmla="*/ 91 w 258"/>
              <a:gd name="T17" fmla="*/ 162 h 189"/>
              <a:gd name="T18" fmla="*/ 166 w 258"/>
              <a:gd name="T19" fmla="*/ 145 h 189"/>
              <a:gd name="T20" fmla="*/ 204 w 258"/>
              <a:gd name="T21" fmla="*/ 125 h 189"/>
              <a:gd name="T22" fmla="*/ 191 w 258"/>
              <a:gd name="T23" fmla="*/ 122 h 189"/>
              <a:gd name="T24" fmla="*/ 204 w 258"/>
              <a:gd name="T25" fmla="*/ 69 h 189"/>
              <a:gd name="T26" fmla="*/ 91 w 258"/>
              <a:gd name="T27" fmla="*/ 6 h 189"/>
              <a:gd name="T28" fmla="*/ 78 w 258"/>
              <a:gd name="T29" fmla="*/ 24 h 189"/>
              <a:gd name="T30" fmla="*/ 91 w 258"/>
              <a:gd name="T31" fmla="*/ 14 h 189"/>
              <a:gd name="T32" fmla="*/ 78 w 258"/>
              <a:gd name="T33" fmla="*/ 188 h 189"/>
              <a:gd name="T34" fmla="*/ 91 w 258"/>
              <a:gd name="T35" fmla="*/ 162 h 189"/>
              <a:gd name="T36" fmla="*/ 78 w 258"/>
              <a:gd name="T37" fmla="*/ 176 h 189"/>
              <a:gd name="T38" fmla="*/ 91 w 258"/>
              <a:gd name="T39" fmla="*/ 42 h 189"/>
              <a:gd name="T40" fmla="*/ 80 w 258"/>
              <a:gd name="T41" fmla="*/ 134 h 189"/>
              <a:gd name="T42" fmla="*/ 78 w 258"/>
              <a:gd name="T43" fmla="*/ 64 h 189"/>
              <a:gd name="T44" fmla="*/ 78 w 258"/>
              <a:gd name="T45" fmla="*/ 33 h 189"/>
              <a:gd name="T46" fmla="*/ 91 w 258"/>
              <a:gd name="T47" fmla="*/ 42 h 189"/>
              <a:gd name="T48" fmla="*/ 60 w 258"/>
              <a:gd name="T49" fmla="*/ 18 h 189"/>
              <a:gd name="T50" fmla="*/ 68 w 258"/>
              <a:gd name="T51" fmla="*/ 42 h 189"/>
              <a:gd name="T52" fmla="*/ 78 w 258"/>
              <a:gd name="T53" fmla="*/ 33 h 189"/>
              <a:gd name="T54" fmla="*/ 78 w 258"/>
              <a:gd name="T55" fmla="*/ 9 h 189"/>
              <a:gd name="T56" fmla="*/ 78 w 258"/>
              <a:gd name="T57" fmla="*/ 188 h 189"/>
              <a:gd name="T58" fmla="*/ 60 w 258"/>
              <a:gd name="T59" fmla="*/ 176 h 189"/>
              <a:gd name="T60" fmla="*/ 78 w 258"/>
              <a:gd name="T61" fmla="*/ 64 h 189"/>
              <a:gd name="T62" fmla="*/ 60 w 258"/>
              <a:gd name="T63" fmla="*/ 134 h 189"/>
              <a:gd name="T64" fmla="*/ 70 w 258"/>
              <a:gd name="T65" fmla="*/ 116 h 189"/>
              <a:gd name="T66" fmla="*/ 60 w 258"/>
              <a:gd name="T67" fmla="*/ 87 h 189"/>
              <a:gd name="T68" fmla="*/ 76 w 258"/>
              <a:gd name="T69" fmla="*/ 68 h 189"/>
              <a:gd name="T70" fmla="*/ 60 w 258"/>
              <a:gd name="T71" fmla="*/ 18 h 189"/>
              <a:gd name="T72" fmla="*/ 60 w 258"/>
              <a:gd name="T73" fmla="*/ 187 h 189"/>
              <a:gd name="T74" fmla="*/ 59 w 258"/>
              <a:gd name="T75" fmla="*/ 175 h 189"/>
              <a:gd name="T76" fmla="*/ 49 w 258"/>
              <a:gd name="T77" fmla="*/ 144 h 189"/>
              <a:gd name="T78" fmla="*/ 60 w 258"/>
              <a:gd name="T79" fmla="*/ 125 h 189"/>
              <a:gd name="T80" fmla="*/ 41 w 258"/>
              <a:gd name="T81" fmla="*/ 125 h 189"/>
              <a:gd name="T82" fmla="*/ 60 w 258"/>
              <a:gd name="T83" fmla="*/ 87 h 189"/>
              <a:gd name="T84" fmla="*/ 51 w 258"/>
              <a:gd name="T85" fmla="*/ 76 h 189"/>
              <a:gd name="T86" fmla="*/ 43 w 258"/>
              <a:gd name="T87" fmla="*/ 51 h 189"/>
              <a:gd name="T88" fmla="*/ 60 w 258"/>
              <a:gd name="T89" fmla="*/ 1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8" h="189">
                <a:moveTo>
                  <a:pt x="253" y="104"/>
                </a:moveTo>
                <a:cubicBezTo>
                  <a:pt x="258" y="60"/>
                  <a:pt x="213" y="31"/>
                  <a:pt x="213" y="31"/>
                </a:cubicBezTo>
                <a:cubicBezTo>
                  <a:pt x="210" y="30"/>
                  <a:pt x="207" y="28"/>
                  <a:pt x="204" y="27"/>
                </a:cubicBezTo>
                <a:cubicBezTo>
                  <a:pt x="204" y="69"/>
                  <a:pt x="204" y="69"/>
                  <a:pt x="204" y="69"/>
                </a:cubicBezTo>
                <a:cubicBezTo>
                  <a:pt x="208" y="69"/>
                  <a:pt x="212" y="70"/>
                  <a:pt x="216" y="72"/>
                </a:cubicBezTo>
                <a:cubicBezTo>
                  <a:pt x="230" y="79"/>
                  <a:pt x="235" y="95"/>
                  <a:pt x="228" y="109"/>
                </a:cubicBezTo>
                <a:cubicBezTo>
                  <a:pt x="224" y="119"/>
                  <a:pt x="214" y="125"/>
                  <a:pt x="204" y="125"/>
                </a:cubicBezTo>
                <a:cubicBezTo>
                  <a:pt x="204" y="146"/>
                  <a:pt x="204" y="146"/>
                  <a:pt x="204" y="146"/>
                </a:cubicBezTo>
                <a:cubicBezTo>
                  <a:pt x="230" y="144"/>
                  <a:pt x="249" y="134"/>
                  <a:pt x="253" y="104"/>
                </a:cubicBezTo>
                <a:close/>
                <a:moveTo>
                  <a:pt x="204" y="27"/>
                </a:moveTo>
                <a:cubicBezTo>
                  <a:pt x="156" y="5"/>
                  <a:pt x="119" y="0"/>
                  <a:pt x="91" y="6"/>
                </a:cubicBezTo>
                <a:cubicBezTo>
                  <a:pt x="91" y="14"/>
                  <a:pt x="91" y="14"/>
                  <a:pt x="91" y="14"/>
                </a:cubicBezTo>
                <a:cubicBezTo>
                  <a:pt x="93" y="14"/>
                  <a:pt x="95" y="14"/>
                  <a:pt x="97" y="15"/>
                </a:cubicBezTo>
                <a:cubicBezTo>
                  <a:pt x="97" y="15"/>
                  <a:pt x="97" y="15"/>
                  <a:pt x="97" y="15"/>
                </a:cubicBezTo>
                <a:cubicBezTo>
                  <a:pt x="104" y="19"/>
                  <a:pt x="107" y="27"/>
                  <a:pt x="103" y="34"/>
                </a:cubicBezTo>
                <a:cubicBezTo>
                  <a:pt x="101" y="39"/>
                  <a:pt x="96" y="42"/>
                  <a:pt x="91" y="42"/>
                </a:cubicBezTo>
                <a:cubicBezTo>
                  <a:pt x="91" y="146"/>
                  <a:pt x="91" y="146"/>
                  <a:pt x="91" y="146"/>
                </a:cubicBezTo>
                <a:cubicBezTo>
                  <a:pt x="93" y="151"/>
                  <a:pt x="93" y="157"/>
                  <a:pt x="91" y="162"/>
                </a:cubicBezTo>
                <a:cubicBezTo>
                  <a:pt x="91" y="185"/>
                  <a:pt x="91" y="185"/>
                  <a:pt x="91" y="185"/>
                </a:cubicBezTo>
                <a:cubicBezTo>
                  <a:pt x="117" y="174"/>
                  <a:pt x="138" y="143"/>
                  <a:pt x="166" y="145"/>
                </a:cubicBezTo>
                <a:cubicBezTo>
                  <a:pt x="179" y="147"/>
                  <a:pt x="192" y="147"/>
                  <a:pt x="204" y="146"/>
                </a:cubicBezTo>
                <a:cubicBezTo>
                  <a:pt x="204" y="125"/>
                  <a:pt x="204" y="125"/>
                  <a:pt x="204" y="125"/>
                </a:cubicBezTo>
                <a:cubicBezTo>
                  <a:pt x="199" y="125"/>
                  <a:pt x="195" y="124"/>
                  <a:pt x="191" y="122"/>
                </a:cubicBezTo>
                <a:cubicBezTo>
                  <a:pt x="191" y="122"/>
                  <a:pt x="191" y="122"/>
                  <a:pt x="191" y="122"/>
                </a:cubicBezTo>
                <a:cubicBezTo>
                  <a:pt x="177" y="115"/>
                  <a:pt x="172" y="98"/>
                  <a:pt x="179" y="84"/>
                </a:cubicBezTo>
                <a:cubicBezTo>
                  <a:pt x="184" y="74"/>
                  <a:pt x="193" y="69"/>
                  <a:pt x="204" y="69"/>
                </a:cubicBezTo>
                <a:lnTo>
                  <a:pt x="204" y="27"/>
                </a:lnTo>
                <a:close/>
                <a:moveTo>
                  <a:pt x="91" y="6"/>
                </a:moveTo>
                <a:cubicBezTo>
                  <a:pt x="86" y="6"/>
                  <a:pt x="82" y="8"/>
                  <a:pt x="78" y="9"/>
                </a:cubicBezTo>
                <a:cubicBezTo>
                  <a:pt x="78" y="24"/>
                  <a:pt x="78" y="24"/>
                  <a:pt x="78" y="24"/>
                </a:cubicBezTo>
                <a:cubicBezTo>
                  <a:pt x="78" y="23"/>
                  <a:pt x="78" y="22"/>
                  <a:pt x="78" y="22"/>
                </a:cubicBezTo>
                <a:cubicBezTo>
                  <a:pt x="81" y="17"/>
                  <a:pt x="86" y="14"/>
                  <a:pt x="91" y="14"/>
                </a:cubicBezTo>
                <a:cubicBezTo>
                  <a:pt x="91" y="6"/>
                  <a:pt x="91" y="6"/>
                  <a:pt x="91" y="6"/>
                </a:cubicBezTo>
                <a:close/>
                <a:moveTo>
                  <a:pt x="78" y="188"/>
                </a:moveTo>
                <a:cubicBezTo>
                  <a:pt x="82" y="188"/>
                  <a:pt x="87" y="187"/>
                  <a:pt x="91" y="185"/>
                </a:cubicBezTo>
                <a:cubicBezTo>
                  <a:pt x="91" y="162"/>
                  <a:pt x="91" y="162"/>
                  <a:pt x="91" y="162"/>
                </a:cubicBezTo>
                <a:cubicBezTo>
                  <a:pt x="90" y="163"/>
                  <a:pt x="90" y="164"/>
                  <a:pt x="90" y="165"/>
                </a:cubicBezTo>
                <a:cubicBezTo>
                  <a:pt x="87" y="170"/>
                  <a:pt x="83" y="174"/>
                  <a:pt x="78" y="176"/>
                </a:cubicBezTo>
                <a:cubicBezTo>
                  <a:pt x="78" y="188"/>
                  <a:pt x="78" y="188"/>
                  <a:pt x="78" y="188"/>
                </a:cubicBezTo>
                <a:close/>
                <a:moveTo>
                  <a:pt x="91" y="42"/>
                </a:moveTo>
                <a:cubicBezTo>
                  <a:pt x="91" y="146"/>
                  <a:pt x="91" y="146"/>
                  <a:pt x="91" y="146"/>
                </a:cubicBezTo>
                <a:cubicBezTo>
                  <a:pt x="89" y="141"/>
                  <a:pt x="85" y="136"/>
                  <a:pt x="80" y="134"/>
                </a:cubicBezTo>
                <a:cubicBezTo>
                  <a:pt x="79" y="133"/>
                  <a:pt x="78" y="133"/>
                  <a:pt x="78" y="133"/>
                </a:cubicBezTo>
                <a:cubicBezTo>
                  <a:pt x="78" y="64"/>
                  <a:pt x="78" y="64"/>
                  <a:pt x="78" y="64"/>
                </a:cubicBezTo>
                <a:cubicBezTo>
                  <a:pt x="79" y="61"/>
                  <a:pt x="79" y="57"/>
                  <a:pt x="78" y="54"/>
                </a:cubicBezTo>
                <a:cubicBezTo>
                  <a:pt x="78" y="33"/>
                  <a:pt x="78" y="33"/>
                  <a:pt x="78" y="33"/>
                </a:cubicBezTo>
                <a:cubicBezTo>
                  <a:pt x="79" y="36"/>
                  <a:pt x="81" y="39"/>
                  <a:pt x="84" y="41"/>
                </a:cubicBezTo>
                <a:cubicBezTo>
                  <a:pt x="86" y="42"/>
                  <a:pt x="89" y="42"/>
                  <a:pt x="91" y="42"/>
                </a:cubicBezTo>
                <a:close/>
                <a:moveTo>
                  <a:pt x="78" y="9"/>
                </a:moveTo>
                <a:cubicBezTo>
                  <a:pt x="71" y="11"/>
                  <a:pt x="65" y="14"/>
                  <a:pt x="60" y="18"/>
                </a:cubicBezTo>
                <a:cubicBezTo>
                  <a:pt x="60" y="40"/>
                  <a:pt x="60" y="40"/>
                  <a:pt x="60" y="40"/>
                </a:cubicBezTo>
                <a:cubicBezTo>
                  <a:pt x="62" y="40"/>
                  <a:pt x="65" y="41"/>
                  <a:pt x="68" y="42"/>
                </a:cubicBezTo>
                <a:cubicBezTo>
                  <a:pt x="73" y="45"/>
                  <a:pt x="76" y="49"/>
                  <a:pt x="78" y="54"/>
                </a:cubicBezTo>
                <a:cubicBezTo>
                  <a:pt x="78" y="33"/>
                  <a:pt x="78" y="33"/>
                  <a:pt x="78" y="33"/>
                </a:cubicBezTo>
                <a:cubicBezTo>
                  <a:pt x="77" y="30"/>
                  <a:pt x="77" y="27"/>
                  <a:pt x="78" y="24"/>
                </a:cubicBezTo>
                <a:cubicBezTo>
                  <a:pt x="78" y="9"/>
                  <a:pt x="78" y="9"/>
                  <a:pt x="78" y="9"/>
                </a:cubicBezTo>
                <a:close/>
                <a:moveTo>
                  <a:pt x="60" y="187"/>
                </a:moveTo>
                <a:cubicBezTo>
                  <a:pt x="66" y="188"/>
                  <a:pt x="72" y="189"/>
                  <a:pt x="78" y="188"/>
                </a:cubicBezTo>
                <a:cubicBezTo>
                  <a:pt x="78" y="176"/>
                  <a:pt x="78" y="176"/>
                  <a:pt x="78" y="176"/>
                </a:cubicBezTo>
                <a:cubicBezTo>
                  <a:pt x="72" y="178"/>
                  <a:pt x="65" y="178"/>
                  <a:pt x="60" y="176"/>
                </a:cubicBezTo>
                <a:cubicBezTo>
                  <a:pt x="60" y="187"/>
                  <a:pt x="60" y="187"/>
                  <a:pt x="60" y="187"/>
                </a:cubicBezTo>
                <a:close/>
                <a:moveTo>
                  <a:pt x="78" y="64"/>
                </a:moveTo>
                <a:cubicBezTo>
                  <a:pt x="78" y="133"/>
                  <a:pt x="78" y="133"/>
                  <a:pt x="78" y="133"/>
                </a:cubicBezTo>
                <a:cubicBezTo>
                  <a:pt x="72" y="131"/>
                  <a:pt x="65" y="131"/>
                  <a:pt x="60" y="134"/>
                </a:cubicBezTo>
                <a:cubicBezTo>
                  <a:pt x="60" y="125"/>
                  <a:pt x="60" y="125"/>
                  <a:pt x="60" y="125"/>
                </a:cubicBezTo>
                <a:cubicBezTo>
                  <a:pt x="64" y="123"/>
                  <a:pt x="67" y="120"/>
                  <a:pt x="70" y="116"/>
                </a:cubicBezTo>
                <a:cubicBezTo>
                  <a:pt x="75" y="105"/>
                  <a:pt x="71" y="92"/>
                  <a:pt x="60" y="87"/>
                </a:cubicBezTo>
                <a:cubicBezTo>
                  <a:pt x="60" y="87"/>
                  <a:pt x="60" y="87"/>
                  <a:pt x="60" y="87"/>
                </a:cubicBezTo>
                <a:cubicBezTo>
                  <a:pt x="60" y="78"/>
                  <a:pt x="60" y="78"/>
                  <a:pt x="60" y="78"/>
                </a:cubicBezTo>
                <a:cubicBezTo>
                  <a:pt x="66" y="78"/>
                  <a:pt x="73" y="74"/>
                  <a:pt x="76" y="68"/>
                </a:cubicBezTo>
                <a:cubicBezTo>
                  <a:pt x="77" y="66"/>
                  <a:pt x="77" y="65"/>
                  <a:pt x="78" y="64"/>
                </a:cubicBezTo>
                <a:close/>
                <a:moveTo>
                  <a:pt x="60" y="18"/>
                </a:moveTo>
                <a:cubicBezTo>
                  <a:pt x="0" y="56"/>
                  <a:pt x="10" y="159"/>
                  <a:pt x="46" y="180"/>
                </a:cubicBezTo>
                <a:cubicBezTo>
                  <a:pt x="51" y="183"/>
                  <a:pt x="55" y="185"/>
                  <a:pt x="60" y="187"/>
                </a:cubicBezTo>
                <a:cubicBezTo>
                  <a:pt x="60" y="176"/>
                  <a:pt x="60" y="176"/>
                  <a:pt x="60" y="176"/>
                </a:cubicBezTo>
                <a:cubicBezTo>
                  <a:pt x="59" y="175"/>
                  <a:pt x="59" y="175"/>
                  <a:pt x="59" y="175"/>
                </a:cubicBezTo>
                <a:cubicBezTo>
                  <a:pt x="59" y="175"/>
                  <a:pt x="59" y="175"/>
                  <a:pt x="59" y="175"/>
                </a:cubicBezTo>
                <a:cubicBezTo>
                  <a:pt x="48" y="170"/>
                  <a:pt x="43" y="156"/>
                  <a:pt x="49" y="144"/>
                </a:cubicBezTo>
                <a:cubicBezTo>
                  <a:pt x="51" y="139"/>
                  <a:pt x="55" y="136"/>
                  <a:pt x="60" y="134"/>
                </a:cubicBezTo>
                <a:cubicBezTo>
                  <a:pt x="60" y="125"/>
                  <a:pt x="60" y="125"/>
                  <a:pt x="60" y="125"/>
                </a:cubicBezTo>
                <a:cubicBezTo>
                  <a:pt x="54" y="128"/>
                  <a:pt x="47" y="128"/>
                  <a:pt x="41" y="125"/>
                </a:cubicBezTo>
                <a:cubicBezTo>
                  <a:pt x="41" y="125"/>
                  <a:pt x="41" y="125"/>
                  <a:pt x="41" y="125"/>
                </a:cubicBezTo>
                <a:cubicBezTo>
                  <a:pt x="31" y="120"/>
                  <a:pt x="26" y="107"/>
                  <a:pt x="32" y="97"/>
                </a:cubicBezTo>
                <a:cubicBezTo>
                  <a:pt x="37" y="86"/>
                  <a:pt x="49" y="82"/>
                  <a:pt x="60" y="87"/>
                </a:cubicBezTo>
                <a:cubicBezTo>
                  <a:pt x="60" y="78"/>
                  <a:pt x="60" y="78"/>
                  <a:pt x="60" y="78"/>
                </a:cubicBezTo>
                <a:cubicBezTo>
                  <a:pt x="57" y="78"/>
                  <a:pt x="54" y="77"/>
                  <a:pt x="51" y="76"/>
                </a:cubicBezTo>
                <a:cubicBezTo>
                  <a:pt x="42" y="71"/>
                  <a:pt x="38" y="60"/>
                  <a:pt x="43" y="51"/>
                </a:cubicBezTo>
                <a:cubicBezTo>
                  <a:pt x="43" y="51"/>
                  <a:pt x="43" y="51"/>
                  <a:pt x="43" y="51"/>
                </a:cubicBezTo>
                <a:cubicBezTo>
                  <a:pt x="46" y="44"/>
                  <a:pt x="53" y="40"/>
                  <a:pt x="60" y="40"/>
                </a:cubicBezTo>
                <a:lnTo>
                  <a:pt x="60" y="18"/>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grpSp>
        <p:nvGrpSpPr>
          <p:cNvPr id="42" name="Group 127"/>
          <p:cNvGrpSpPr/>
          <p:nvPr/>
        </p:nvGrpSpPr>
        <p:grpSpPr>
          <a:xfrm>
            <a:off x="6818366" y="3195018"/>
            <a:ext cx="380902" cy="490410"/>
            <a:chOff x="8610600" y="4127500"/>
            <a:chExt cx="508001" cy="654050"/>
          </a:xfrm>
          <a:solidFill>
            <a:schemeClr val="tx2">
              <a:lumMod val="20000"/>
              <a:lumOff val="80000"/>
            </a:schemeClr>
          </a:solidFill>
        </p:grpSpPr>
        <p:sp>
          <p:nvSpPr>
            <p:cNvPr id="43" name="Freeform 33"/>
            <p:cNvSpPr>
              <a:spLocks/>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4" name="Freeform 34"/>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5" name="Freeform 35"/>
            <p:cNvSpPr>
              <a:spLocks/>
            </p:cNvSpPr>
            <p:nvPr/>
          </p:nvSpPr>
          <p:spPr bwMode="auto">
            <a:xfrm>
              <a:off x="8610600" y="4144963"/>
              <a:ext cx="496888" cy="433388"/>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6" name="Freeform 36"/>
            <p:cNvSpPr>
              <a:spLocks/>
            </p:cNvSpPr>
            <p:nvPr/>
          </p:nvSpPr>
          <p:spPr bwMode="auto">
            <a:xfrm>
              <a:off x="8729663" y="4613275"/>
              <a:ext cx="141288" cy="168275"/>
            </a:xfrm>
            <a:custGeom>
              <a:avLst/>
              <a:gdLst>
                <a:gd name="T0" fmla="*/ 45 w 65"/>
                <a:gd name="T1" fmla="*/ 5 h 77"/>
                <a:gd name="T2" fmla="*/ 45 w 65"/>
                <a:gd name="T3" fmla="*/ 28 h 77"/>
                <a:gd name="T4" fmla="*/ 25 w 65"/>
                <a:gd name="T5" fmla="*/ 45 h 77"/>
                <a:gd name="T6" fmla="*/ 1 w 65"/>
                <a:gd name="T7" fmla="*/ 64 h 77"/>
                <a:gd name="T8" fmla="*/ 65 w 65"/>
                <a:gd name="T9" fmla="*/ 77 h 77"/>
                <a:gd name="T10" fmla="*/ 65 w 65"/>
                <a:gd name="T11" fmla="*/ 0 h 77"/>
                <a:gd name="T12" fmla="*/ 45 w 65"/>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5" h="77">
                  <a:moveTo>
                    <a:pt x="45" y="5"/>
                  </a:moveTo>
                  <a:cubicBezTo>
                    <a:pt x="45" y="28"/>
                    <a:pt x="45" y="28"/>
                    <a:pt x="45" y="28"/>
                  </a:cubicBezTo>
                  <a:cubicBezTo>
                    <a:pt x="45" y="28"/>
                    <a:pt x="39" y="40"/>
                    <a:pt x="25" y="45"/>
                  </a:cubicBezTo>
                  <a:cubicBezTo>
                    <a:pt x="12" y="49"/>
                    <a:pt x="0" y="56"/>
                    <a:pt x="1" y="64"/>
                  </a:cubicBezTo>
                  <a:cubicBezTo>
                    <a:pt x="2" y="71"/>
                    <a:pt x="18" y="77"/>
                    <a:pt x="65" y="77"/>
                  </a:cubicBezTo>
                  <a:cubicBezTo>
                    <a:pt x="65" y="0"/>
                    <a:pt x="65" y="0"/>
                    <a:pt x="65" y="0"/>
                  </a:cubicBezTo>
                  <a:lnTo>
                    <a:pt x="45"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7" name="Freeform 37"/>
            <p:cNvSpPr>
              <a:spLocks/>
            </p:cNvSpPr>
            <p:nvPr/>
          </p:nvSpPr>
          <p:spPr bwMode="auto">
            <a:xfrm>
              <a:off x="8855075" y="4613275"/>
              <a:ext cx="134938" cy="168275"/>
            </a:xfrm>
            <a:custGeom>
              <a:avLst/>
              <a:gdLst>
                <a:gd name="T0" fmla="*/ 14 w 62"/>
                <a:gd name="T1" fmla="*/ 5 h 77"/>
                <a:gd name="T2" fmla="*/ 14 w 62"/>
                <a:gd name="T3" fmla="*/ 28 h 77"/>
                <a:gd name="T4" fmla="*/ 32 w 62"/>
                <a:gd name="T5" fmla="*/ 45 h 77"/>
                <a:gd name="T6" fmla="*/ 61 w 62"/>
                <a:gd name="T7" fmla="*/ 64 h 77"/>
                <a:gd name="T8" fmla="*/ 0 w 62"/>
                <a:gd name="T9" fmla="*/ 77 h 77"/>
                <a:gd name="T10" fmla="*/ 0 w 62"/>
                <a:gd name="T11" fmla="*/ 0 h 77"/>
                <a:gd name="T12" fmla="*/ 14 w 62"/>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2" h="77">
                  <a:moveTo>
                    <a:pt x="14" y="5"/>
                  </a:moveTo>
                  <a:cubicBezTo>
                    <a:pt x="14" y="28"/>
                    <a:pt x="14" y="28"/>
                    <a:pt x="14" y="28"/>
                  </a:cubicBezTo>
                  <a:cubicBezTo>
                    <a:pt x="14" y="28"/>
                    <a:pt x="19" y="40"/>
                    <a:pt x="32" y="45"/>
                  </a:cubicBezTo>
                  <a:cubicBezTo>
                    <a:pt x="46" y="49"/>
                    <a:pt x="62" y="56"/>
                    <a:pt x="61" y="64"/>
                  </a:cubicBezTo>
                  <a:cubicBezTo>
                    <a:pt x="60" y="71"/>
                    <a:pt x="34" y="77"/>
                    <a:pt x="0" y="77"/>
                  </a:cubicBezTo>
                  <a:cubicBezTo>
                    <a:pt x="0" y="0"/>
                    <a:pt x="0" y="0"/>
                    <a:pt x="0" y="0"/>
                  </a:cubicBezTo>
                  <a:lnTo>
                    <a:pt x="14"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8" name="Freeform 38"/>
            <p:cNvSpPr>
              <a:spLocks/>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9" name="Freeform 39"/>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50" name="Freeform 40"/>
            <p:cNvSpPr>
              <a:spLocks/>
            </p:cNvSpPr>
            <p:nvPr/>
          </p:nvSpPr>
          <p:spPr bwMode="auto">
            <a:xfrm>
              <a:off x="8610600" y="4144963"/>
              <a:ext cx="496888" cy="433388"/>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grpSp>
      <p:sp>
        <p:nvSpPr>
          <p:cNvPr id="51" name="Freeform 41"/>
          <p:cNvSpPr>
            <a:spLocks noEditPoints="1"/>
          </p:cNvSpPr>
          <p:nvPr/>
        </p:nvSpPr>
        <p:spPr bwMode="auto">
          <a:xfrm>
            <a:off x="7133800" y="2699847"/>
            <a:ext cx="321385" cy="292817"/>
          </a:xfrm>
          <a:custGeom>
            <a:avLst/>
            <a:gdLst>
              <a:gd name="T0" fmla="*/ 116 w 196"/>
              <a:gd name="T1" fmla="*/ 2 h 179"/>
              <a:gd name="T2" fmla="*/ 98 w 196"/>
              <a:gd name="T3" fmla="*/ 0 h 179"/>
              <a:gd name="T4" fmla="*/ 98 w 196"/>
              <a:gd name="T5" fmla="*/ 17 h 179"/>
              <a:gd name="T6" fmla="*/ 113 w 196"/>
              <a:gd name="T7" fmla="*/ 18 h 179"/>
              <a:gd name="T8" fmla="*/ 169 w 196"/>
              <a:gd name="T9" fmla="*/ 105 h 179"/>
              <a:gd name="T10" fmla="*/ 98 w 196"/>
              <a:gd name="T11" fmla="*/ 163 h 179"/>
              <a:gd name="T12" fmla="*/ 98 w 196"/>
              <a:gd name="T13" fmla="*/ 179 h 179"/>
              <a:gd name="T14" fmla="*/ 185 w 196"/>
              <a:gd name="T15" fmla="*/ 108 h 179"/>
              <a:gd name="T16" fmla="*/ 116 w 196"/>
              <a:gd name="T17" fmla="*/ 2 h 179"/>
              <a:gd name="T18" fmla="*/ 98 w 196"/>
              <a:gd name="T19" fmla="*/ 0 h 179"/>
              <a:gd name="T20" fmla="*/ 10 w 196"/>
              <a:gd name="T21" fmla="*/ 71 h 179"/>
              <a:gd name="T22" fmla="*/ 79 w 196"/>
              <a:gd name="T23" fmla="*/ 177 h 179"/>
              <a:gd name="T24" fmla="*/ 98 w 196"/>
              <a:gd name="T25" fmla="*/ 179 h 179"/>
              <a:gd name="T26" fmla="*/ 98 w 196"/>
              <a:gd name="T27" fmla="*/ 163 h 179"/>
              <a:gd name="T28" fmla="*/ 83 w 196"/>
              <a:gd name="T29" fmla="*/ 161 h 179"/>
              <a:gd name="T30" fmla="*/ 83 w 196"/>
              <a:gd name="T31" fmla="*/ 161 h 179"/>
              <a:gd name="T32" fmla="*/ 26 w 196"/>
              <a:gd name="T33" fmla="*/ 75 h 179"/>
              <a:gd name="T34" fmla="*/ 98 w 196"/>
              <a:gd name="T35" fmla="*/ 17 h 179"/>
              <a:gd name="T36" fmla="*/ 98 w 196"/>
              <a:gd name="T37"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6" h="179">
                <a:moveTo>
                  <a:pt x="116" y="2"/>
                </a:moveTo>
                <a:cubicBezTo>
                  <a:pt x="110" y="1"/>
                  <a:pt x="104" y="0"/>
                  <a:pt x="98" y="0"/>
                </a:cubicBezTo>
                <a:cubicBezTo>
                  <a:pt x="98" y="17"/>
                  <a:pt x="98" y="17"/>
                  <a:pt x="98" y="17"/>
                </a:cubicBezTo>
                <a:cubicBezTo>
                  <a:pt x="103" y="17"/>
                  <a:pt x="108" y="17"/>
                  <a:pt x="113" y="18"/>
                </a:cubicBezTo>
                <a:cubicBezTo>
                  <a:pt x="152" y="27"/>
                  <a:pt x="177" y="65"/>
                  <a:pt x="169" y="105"/>
                </a:cubicBezTo>
                <a:cubicBezTo>
                  <a:pt x="162" y="139"/>
                  <a:pt x="131" y="163"/>
                  <a:pt x="98" y="163"/>
                </a:cubicBezTo>
                <a:cubicBezTo>
                  <a:pt x="98" y="179"/>
                  <a:pt x="98" y="179"/>
                  <a:pt x="98" y="179"/>
                </a:cubicBezTo>
                <a:cubicBezTo>
                  <a:pt x="139" y="179"/>
                  <a:pt x="177" y="150"/>
                  <a:pt x="185" y="108"/>
                </a:cubicBezTo>
                <a:cubicBezTo>
                  <a:pt x="196" y="60"/>
                  <a:pt x="165" y="12"/>
                  <a:pt x="116" y="2"/>
                </a:cubicBezTo>
                <a:close/>
                <a:moveTo>
                  <a:pt x="98" y="0"/>
                </a:moveTo>
                <a:cubicBezTo>
                  <a:pt x="56" y="0"/>
                  <a:pt x="19" y="29"/>
                  <a:pt x="10" y="71"/>
                </a:cubicBezTo>
                <a:cubicBezTo>
                  <a:pt x="0" y="120"/>
                  <a:pt x="31" y="167"/>
                  <a:pt x="79" y="177"/>
                </a:cubicBezTo>
                <a:cubicBezTo>
                  <a:pt x="85" y="179"/>
                  <a:pt x="92" y="179"/>
                  <a:pt x="98" y="179"/>
                </a:cubicBezTo>
                <a:cubicBezTo>
                  <a:pt x="98" y="163"/>
                  <a:pt x="98" y="163"/>
                  <a:pt x="98" y="163"/>
                </a:cubicBezTo>
                <a:cubicBezTo>
                  <a:pt x="93" y="163"/>
                  <a:pt x="88" y="162"/>
                  <a:pt x="83" y="161"/>
                </a:cubicBezTo>
                <a:cubicBezTo>
                  <a:pt x="83" y="161"/>
                  <a:pt x="83" y="161"/>
                  <a:pt x="83" y="161"/>
                </a:cubicBezTo>
                <a:cubicBezTo>
                  <a:pt x="43" y="153"/>
                  <a:pt x="18" y="114"/>
                  <a:pt x="26" y="75"/>
                </a:cubicBezTo>
                <a:cubicBezTo>
                  <a:pt x="33" y="40"/>
                  <a:pt x="64" y="17"/>
                  <a:pt x="98" y="17"/>
                </a:cubicBezTo>
                <a:lnTo>
                  <a:pt x="98"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52" name="Freeform 42"/>
          <p:cNvSpPr>
            <a:spLocks/>
          </p:cNvSpPr>
          <p:nvPr/>
        </p:nvSpPr>
        <p:spPr bwMode="auto">
          <a:xfrm>
            <a:off x="7217122" y="2970048"/>
            <a:ext cx="69038" cy="148790"/>
          </a:xfrm>
          <a:custGeom>
            <a:avLst/>
            <a:gdLst>
              <a:gd name="T0" fmla="*/ 33 w 58"/>
              <a:gd name="T1" fmla="*/ 125 h 125"/>
              <a:gd name="T2" fmla="*/ 0 w 58"/>
              <a:gd name="T3" fmla="*/ 118 h 125"/>
              <a:gd name="T4" fmla="*/ 25 w 58"/>
              <a:gd name="T5" fmla="*/ 0 h 125"/>
              <a:gd name="T6" fmla="*/ 58 w 58"/>
              <a:gd name="T7" fmla="*/ 7 h 125"/>
              <a:gd name="T8" fmla="*/ 33 w 58"/>
              <a:gd name="T9" fmla="*/ 125 h 125"/>
            </a:gdLst>
            <a:ahLst/>
            <a:cxnLst>
              <a:cxn ang="0">
                <a:pos x="T0" y="T1"/>
              </a:cxn>
              <a:cxn ang="0">
                <a:pos x="T2" y="T3"/>
              </a:cxn>
              <a:cxn ang="0">
                <a:pos x="T4" y="T5"/>
              </a:cxn>
              <a:cxn ang="0">
                <a:pos x="T6" y="T7"/>
              </a:cxn>
              <a:cxn ang="0">
                <a:pos x="T8" y="T9"/>
              </a:cxn>
            </a:cxnLst>
            <a:rect l="0" t="0" r="r" b="b"/>
            <a:pathLst>
              <a:path w="58" h="125">
                <a:moveTo>
                  <a:pt x="33" y="125"/>
                </a:moveTo>
                <a:lnTo>
                  <a:pt x="0" y="118"/>
                </a:lnTo>
                <a:lnTo>
                  <a:pt x="25" y="0"/>
                </a:lnTo>
                <a:lnTo>
                  <a:pt x="58" y="7"/>
                </a:lnTo>
                <a:lnTo>
                  <a:pt x="33" y="125"/>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53" name="Freeform 43"/>
          <p:cNvSpPr>
            <a:spLocks/>
          </p:cNvSpPr>
          <p:nvPr/>
        </p:nvSpPr>
        <p:spPr bwMode="auto">
          <a:xfrm>
            <a:off x="7188554" y="3015280"/>
            <a:ext cx="97606" cy="201164"/>
          </a:xfrm>
          <a:custGeom>
            <a:avLst/>
            <a:gdLst>
              <a:gd name="T0" fmla="*/ 40 w 60"/>
              <a:gd name="T1" fmla="*/ 106 h 123"/>
              <a:gd name="T2" fmla="*/ 18 w 60"/>
              <a:gd name="T3" fmla="*/ 121 h 123"/>
              <a:gd name="T4" fmla="*/ 3 w 60"/>
              <a:gd name="T5" fmla="*/ 98 h 123"/>
              <a:gd name="T6" fmla="*/ 20 w 60"/>
              <a:gd name="T7" fmla="*/ 17 h 123"/>
              <a:gd name="T8" fmla="*/ 42 w 60"/>
              <a:gd name="T9" fmla="*/ 2 h 123"/>
              <a:gd name="T10" fmla="*/ 57 w 60"/>
              <a:gd name="T11" fmla="*/ 25 h 123"/>
              <a:gd name="T12" fmla="*/ 40 w 60"/>
              <a:gd name="T13" fmla="*/ 106 h 123"/>
            </a:gdLst>
            <a:ahLst/>
            <a:cxnLst>
              <a:cxn ang="0">
                <a:pos x="T0" y="T1"/>
              </a:cxn>
              <a:cxn ang="0">
                <a:pos x="T2" y="T3"/>
              </a:cxn>
              <a:cxn ang="0">
                <a:pos x="T4" y="T5"/>
              </a:cxn>
              <a:cxn ang="0">
                <a:pos x="T6" y="T7"/>
              </a:cxn>
              <a:cxn ang="0">
                <a:pos x="T8" y="T9"/>
              </a:cxn>
              <a:cxn ang="0">
                <a:pos x="T10" y="T11"/>
              </a:cxn>
              <a:cxn ang="0">
                <a:pos x="T12" y="T13"/>
              </a:cxn>
            </a:cxnLst>
            <a:rect l="0" t="0" r="r" b="b"/>
            <a:pathLst>
              <a:path w="60" h="123">
                <a:moveTo>
                  <a:pt x="40" y="106"/>
                </a:moveTo>
                <a:cubicBezTo>
                  <a:pt x="38" y="116"/>
                  <a:pt x="28" y="123"/>
                  <a:pt x="18" y="121"/>
                </a:cubicBezTo>
                <a:cubicBezTo>
                  <a:pt x="7" y="118"/>
                  <a:pt x="0" y="108"/>
                  <a:pt x="3" y="98"/>
                </a:cubicBezTo>
                <a:cubicBezTo>
                  <a:pt x="20" y="17"/>
                  <a:pt x="20" y="17"/>
                  <a:pt x="20" y="17"/>
                </a:cubicBezTo>
                <a:cubicBezTo>
                  <a:pt x="22" y="6"/>
                  <a:pt x="32" y="0"/>
                  <a:pt x="42" y="2"/>
                </a:cubicBezTo>
                <a:cubicBezTo>
                  <a:pt x="53" y="4"/>
                  <a:pt x="60" y="14"/>
                  <a:pt x="57" y="25"/>
                </a:cubicBezTo>
                <a:lnTo>
                  <a:pt x="40" y="106"/>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54" name="Freeform 45"/>
          <p:cNvSpPr>
            <a:spLocks noEditPoints="1"/>
          </p:cNvSpPr>
          <p:nvPr/>
        </p:nvSpPr>
        <p:spPr bwMode="auto">
          <a:xfrm>
            <a:off x="6180357" y="2756982"/>
            <a:ext cx="478507" cy="396375"/>
          </a:xfrm>
          <a:custGeom>
            <a:avLst/>
            <a:gdLst>
              <a:gd name="T0" fmla="*/ 199 w 293"/>
              <a:gd name="T1" fmla="*/ 192 h 242"/>
              <a:gd name="T2" fmla="*/ 219 w 293"/>
              <a:gd name="T3" fmla="*/ 205 h 242"/>
              <a:gd name="T4" fmla="*/ 219 w 293"/>
              <a:gd name="T5" fmla="*/ 214 h 242"/>
              <a:gd name="T6" fmla="*/ 199 w 293"/>
              <a:gd name="T7" fmla="*/ 214 h 242"/>
              <a:gd name="T8" fmla="*/ 219 w 293"/>
              <a:gd name="T9" fmla="*/ 242 h 242"/>
              <a:gd name="T10" fmla="*/ 242 w 293"/>
              <a:gd name="T11" fmla="*/ 216 h 242"/>
              <a:gd name="T12" fmla="*/ 199 w 293"/>
              <a:gd name="T13" fmla="*/ 170 h 242"/>
              <a:gd name="T14" fmla="*/ 293 w 293"/>
              <a:gd name="T15" fmla="*/ 147 h 242"/>
              <a:gd name="T16" fmla="*/ 269 w 293"/>
              <a:gd name="T17" fmla="*/ 0 h 242"/>
              <a:gd name="T18" fmla="*/ 199 w 293"/>
              <a:gd name="T19" fmla="*/ 16 h 242"/>
              <a:gd name="T20" fmla="*/ 275 w 293"/>
              <a:gd name="T21" fmla="*/ 35 h 242"/>
              <a:gd name="T22" fmla="*/ 256 w 293"/>
              <a:gd name="T23" fmla="*/ 154 h 242"/>
              <a:gd name="T24" fmla="*/ 199 w 293"/>
              <a:gd name="T25" fmla="*/ 170 h 242"/>
              <a:gd name="T26" fmla="*/ 175 w 293"/>
              <a:gd name="T27" fmla="*/ 192 h 242"/>
              <a:gd name="T28" fmla="*/ 199 w 293"/>
              <a:gd name="T29" fmla="*/ 170 h 242"/>
              <a:gd name="T30" fmla="*/ 146 w 293"/>
              <a:gd name="T31" fmla="*/ 154 h 242"/>
              <a:gd name="T32" fmla="*/ 199 w 293"/>
              <a:gd name="T33" fmla="*/ 242 h 242"/>
              <a:gd name="T34" fmla="*/ 179 w 293"/>
              <a:gd name="T35" fmla="*/ 214 h 242"/>
              <a:gd name="T36" fmla="*/ 179 w 293"/>
              <a:gd name="T37" fmla="*/ 205 h 242"/>
              <a:gd name="T38" fmla="*/ 199 w 293"/>
              <a:gd name="T39" fmla="*/ 192 h 242"/>
              <a:gd name="T40" fmla="*/ 146 w 293"/>
              <a:gd name="T41" fmla="*/ 0 h 242"/>
              <a:gd name="T42" fmla="*/ 199 w 293"/>
              <a:gd name="T43" fmla="*/ 16 h 242"/>
              <a:gd name="T44" fmla="*/ 146 w 293"/>
              <a:gd name="T45" fmla="*/ 0 h 242"/>
              <a:gd name="T46" fmla="*/ 0 w 293"/>
              <a:gd name="T47" fmla="*/ 24 h 242"/>
              <a:gd name="T48" fmla="*/ 23 w 293"/>
              <a:gd name="T49" fmla="*/ 170 h 242"/>
              <a:gd name="T50" fmla="*/ 117 w 293"/>
              <a:gd name="T51" fmla="*/ 192 h 242"/>
              <a:gd name="T52" fmla="*/ 52 w 293"/>
              <a:gd name="T53" fmla="*/ 216 h 242"/>
              <a:gd name="T54" fmla="*/ 75 w 293"/>
              <a:gd name="T55" fmla="*/ 242 h 242"/>
              <a:gd name="T56" fmla="*/ 146 w 293"/>
              <a:gd name="T57" fmla="*/ 154 h 242"/>
              <a:gd name="T58" fmla="*/ 37 w 293"/>
              <a:gd name="T59" fmla="*/ 154 h 242"/>
              <a:gd name="T60" fmla="*/ 17 w 293"/>
              <a:gd name="T61" fmla="*/ 35 h 242"/>
              <a:gd name="T62" fmla="*/ 146 w 293"/>
              <a:gd name="T63" fmla="*/ 16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3" h="242">
                <a:moveTo>
                  <a:pt x="219" y="192"/>
                </a:moveTo>
                <a:cubicBezTo>
                  <a:pt x="199" y="192"/>
                  <a:pt x="199" y="192"/>
                  <a:pt x="199" y="192"/>
                </a:cubicBezTo>
                <a:cubicBezTo>
                  <a:pt x="199" y="205"/>
                  <a:pt x="199" y="205"/>
                  <a:pt x="199" y="205"/>
                </a:cubicBezTo>
                <a:cubicBezTo>
                  <a:pt x="219" y="205"/>
                  <a:pt x="219" y="205"/>
                  <a:pt x="219" y="205"/>
                </a:cubicBezTo>
                <a:cubicBezTo>
                  <a:pt x="221" y="205"/>
                  <a:pt x="223" y="207"/>
                  <a:pt x="223" y="209"/>
                </a:cubicBezTo>
                <a:cubicBezTo>
                  <a:pt x="223" y="212"/>
                  <a:pt x="221" y="214"/>
                  <a:pt x="219" y="214"/>
                </a:cubicBezTo>
                <a:cubicBezTo>
                  <a:pt x="219" y="214"/>
                  <a:pt x="219" y="214"/>
                  <a:pt x="219" y="214"/>
                </a:cubicBezTo>
                <a:cubicBezTo>
                  <a:pt x="199" y="214"/>
                  <a:pt x="199" y="214"/>
                  <a:pt x="199" y="214"/>
                </a:cubicBezTo>
                <a:cubicBezTo>
                  <a:pt x="199" y="242"/>
                  <a:pt x="199" y="242"/>
                  <a:pt x="199" y="242"/>
                </a:cubicBezTo>
                <a:cubicBezTo>
                  <a:pt x="219" y="242"/>
                  <a:pt x="219" y="242"/>
                  <a:pt x="219" y="242"/>
                </a:cubicBezTo>
                <a:cubicBezTo>
                  <a:pt x="232" y="242"/>
                  <a:pt x="242" y="232"/>
                  <a:pt x="242" y="219"/>
                </a:cubicBezTo>
                <a:cubicBezTo>
                  <a:pt x="242" y="216"/>
                  <a:pt x="242" y="216"/>
                  <a:pt x="242" y="216"/>
                </a:cubicBezTo>
                <a:cubicBezTo>
                  <a:pt x="242" y="203"/>
                  <a:pt x="232" y="192"/>
                  <a:pt x="219" y="192"/>
                </a:cubicBezTo>
                <a:close/>
                <a:moveTo>
                  <a:pt x="199" y="170"/>
                </a:moveTo>
                <a:cubicBezTo>
                  <a:pt x="269" y="170"/>
                  <a:pt x="269" y="170"/>
                  <a:pt x="269" y="170"/>
                </a:cubicBezTo>
                <a:cubicBezTo>
                  <a:pt x="282" y="170"/>
                  <a:pt x="293" y="160"/>
                  <a:pt x="293" y="147"/>
                </a:cubicBezTo>
                <a:cubicBezTo>
                  <a:pt x="293" y="24"/>
                  <a:pt x="293" y="24"/>
                  <a:pt x="293" y="24"/>
                </a:cubicBezTo>
                <a:cubicBezTo>
                  <a:pt x="293" y="11"/>
                  <a:pt x="282" y="0"/>
                  <a:pt x="269" y="0"/>
                </a:cubicBezTo>
                <a:cubicBezTo>
                  <a:pt x="199" y="0"/>
                  <a:pt x="199" y="0"/>
                  <a:pt x="199" y="0"/>
                </a:cubicBezTo>
                <a:cubicBezTo>
                  <a:pt x="199" y="16"/>
                  <a:pt x="199" y="16"/>
                  <a:pt x="199" y="16"/>
                </a:cubicBezTo>
                <a:cubicBezTo>
                  <a:pt x="256" y="16"/>
                  <a:pt x="256" y="16"/>
                  <a:pt x="256" y="16"/>
                </a:cubicBezTo>
                <a:cubicBezTo>
                  <a:pt x="267" y="16"/>
                  <a:pt x="275" y="24"/>
                  <a:pt x="275" y="35"/>
                </a:cubicBezTo>
                <a:cubicBezTo>
                  <a:pt x="275" y="135"/>
                  <a:pt x="275" y="135"/>
                  <a:pt x="275" y="135"/>
                </a:cubicBezTo>
                <a:cubicBezTo>
                  <a:pt x="275" y="146"/>
                  <a:pt x="267" y="154"/>
                  <a:pt x="256" y="154"/>
                </a:cubicBezTo>
                <a:cubicBezTo>
                  <a:pt x="199" y="154"/>
                  <a:pt x="199" y="154"/>
                  <a:pt x="199" y="154"/>
                </a:cubicBezTo>
                <a:lnTo>
                  <a:pt x="199" y="170"/>
                </a:lnTo>
                <a:close/>
                <a:moveTo>
                  <a:pt x="199" y="192"/>
                </a:moveTo>
                <a:cubicBezTo>
                  <a:pt x="175" y="192"/>
                  <a:pt x="175" y="192"/>
                  <a:pt x="175" y="192"/>
                </a:cubicBezTo>
                <a:cubicBezTo>
                  <a:pt x="175" y="170"/>
                  <a:pt x="175" y="170"/>
                  <a:pt x="175" y="170"/>
                </a:cubicBezTo>
                <a:cubicBezTo>
                  <a:pt x="199" y="170"/>
                  <a:pt x="199" y="170"/>
                  <a:pt x="199" y="170"/>
                </a:cubicBezTo>
                <a:cubicBezTo>
                  <a:pt x="199" y="154"/>
                  <a:pt x="199" y="154"/>
                  <a:pt x="199" y="154"/>
                </a:cubicBezTo>
                <a:cubicBezTo>
                  <a:pt x="146" y="154"/>
                  <a:pt x="146" y="154"/>
                  <a:pt x="146" y="154"/>
                </a:cubicBezTo>
                <a:cubicBezTo>
                  <a:pt x="146" y="242"/>
                  <a:pt x="146" y="242"/>
                  <a:pt x="146" y="242"/>
                </a:cubicBezTo>
                <a:cubicBezTo>
                  <a:pt x="199" y="242"/>
                  <a:pt x="199" y="242"/>
                  <a:pt x="199" y="242"/>
                </a:cubicBezTo>
                <a:cubicBezTo>
                  <a:pt x="199" y="214"/>
                  <a:pt x="199" y="214"/>
                  <a:pt x="199" y="214"/>
                </a:cubicBezTo>
                <a:cubicBezTo>
                  <a:pt x="179" y="214"/>
                  <a:pt x="179" y="214"/>
                  <a:pt x="179" y="214"/>
                </a:cubicBezTo>
                <a:cubicBezTo>
                  <a:pt x="177" y="214"/>
                  <a:pt x="175" y="212"/>
                  <a:pt x="175" y="209"/>
                </a:cubicBezTo>
                <a:cubicBezTo>
                  <a:pt x="175" y="207"/>
                  <a:pt x="177" y="205"/>
                  <a:pt x="179" y="205"/>
                </a:cubicBezTo>
                <a:cubicBezTo>
                  <a:pt x="199" y="205"/>
                  <a:pt x="199" y="205"/>
                  <a:pt x="199" y="205"/>
                </a:cubicBezTo>
                <a:cubicBezTo>
                  <a:pt x="199" y="192"/>
                  <a:pt x="199" y="192"/>
                  <a:pt x="199" y="192"/>
                </a:cubicBezTo>
                <a:close/>
                <a:moveTo>
                  <a:pt x="199" y="0"/>
                </a:moveTo>
                <a:cubicBezTo>
                  <a:pt x="146" y="0"/>
                  <a:pt x="146" y="0"/>
                  <a:pt x="146" y="0"/>
                </a:cubicBezTo>
                <a:cubicBezTo>
                  <a:pt x="146" y="16"/>
                  <a:pt x="146" y="16"/>
                  <a:pt x="146" y="16"/>
                </a:cubicBezTo>
                <a:cubicBezTo>
                  <a:pt x="199" y="16"/>
                  <a:pt x="199" y="16"/>
                  <a:pt x="199" y="16"/>
                </a:cubicBezTo>
                <a:lnTo>
                  <a:pt x="199" y="0"/>
                </a:lnTo>
                <a:close/>
                <a:moveTo>
                  <a:pt x="146" y="0"/>
                </a:moveTo>
                <a:cubicBezTo>
                  <a:pt x="23" y="0"/>
                  <a:pt x="23" y="0"/>
                  <a:pt x="23" y="0"/>
                </a:cubicBezTo>
                <a:cubicBezTo>
                  <a:pt x="10" y="0"/>
                  <a:pt x="0" y="11"/>
                  <a:pt x="0" y="24"/>
                </a:cubicBezTo>
                <a:cubicBezTo>
                  <a:pt x="0" y="147"/>
                  <a:pt x="0" y="147"/>
                  <a:pt x="0" y="147"/>
                </a:cubicBezTo>
                <a:cubicBezTo>
                  <a:pt x="0" y="160"/>
                  <a:pt x="10" y="170"/>
                  <a:pt x="23" y="170"/>
                </a:cubicBezTo>
                <a:cubicBezTo>
                  <a:pt x="117" y="170"/>
                  <a:pt x="117" y="170"/>
                  <a:pt x="117" y="170"/>
                </a:cubicBezTo>
                <a:cubicBezTo>
                  <a:pt x="117" y="192"/>
                  <a:pt x="117" y="192"/>
                  <a:pt x="117" y="192"/>
                </a:cubicBezTo>
                <a:cubicBezTo>
                  <a:pt x="75" y="192"/>
                  <a:pt x="75" y="192"/>
                  <a:pt x="75" y="192"/>
                </a:cubicBezTo>
                <a:cubicBezTo>
                  <a:pt x="62" y="192"/>
                  <a:pt x="52" y="203"/>
                  <a:pt x="52" y="216"/>
                </a:cubicBezTo>
                <a:cubicBezTo>
                  <a:pt x="52" y="219"/>
                  <a:pt x="52" y="219"/>
                  <a:pt x="52" y="219"/>
                </a:cubicBezTo>
                <a:cubicBezTo>
                  <a:pt x="52" y="232"/>
                  <a:pt x="62" y="242"/>
                  <a:pt x="75" y="242"/>
                </a:cubicBezTo>
                <a:cubicBezTo>
                  <a:pt x="146" y="242"/>
                  <a:pt x="146" y="242"/>
                  <a:pt x="146" y="242"/>
                </a:cubicBezTo>
                <a:cubicBezTo>
                  <a:pt x="146" y="154"/>
                  <a:pt x="146" y="154"/>
                  <a:pt x="146" y="154"/>
                </a:cubicBezTo>
                <a:cubicBezTo>
                  <a:pt x="37" y="154"/>
                  <a:pt x="37" y="154"/>
                  <a:pt x="37" y="154"/>
                </a:cubicBezTo>
                <a:cubicBezTo>
                  <a:pt x="37" y="154"/>
                  <a:pt x="37" y="154"/>
                  <a:pt x="37" y="154"/>
                </a:cubicBezTo>
                <a:cubicBezTo>
                  <a:pt x="26" y="154"/>
                  <a:pt x="17" y="146"/>
                  <a:pt x="17" y="135"/>
                </a:cubicBezTo>
                <a:cubicBezTo>
                  <a:pt x="17" y="35"/>
                  <a:pt x="17" y="35"/>
                  <a:pt x="17" y="35"/>
                </a:cubicBezTo>
                <a:cubicBezTo>
                  <a:pt x="17" y="24"/>
                  <a:pt x="26" y="16"/>
                  <a:pt x="37" y="16"/>
                </a:cubicBezTo>
                <a:cubicBezTo>
                  <a:pt x="146" y="16"/>
                  <a:pt x="146" y="16"/>
                  <a:pt x="146" y="16"/>
                </a:cubicBezTo>
                <a:lnTo>
                  <a:pt x="146"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55" name="Freeform 46"/>
          <p:cNvSpPr>
            <a:spLocks noEditPoints="1"/>
          </p:cNvSpPr>
          <p:nvPr/>
        </p:nvSpPr>
        <p:spPr bwMode="auto">
          <a:xfrm>
            <a:off x="7026671" y="1967803"/>
            <a:ext cx="614203" cy="716570"/>
          </a:xfrm>
          <a:custGeom>
            <a:avLst/>
            <a:gdLst>
              <a:gd name="T0" fmla="*/ 376 w 376"/>
              <a:gd name="T1" fmla="*/ 43 h 438"/>
              <a:gd name="T2" fmla="*/ 324 w 376"/>
              <a:gd name="T3" fmla="*/ 32 h 438"/>
              <a:gd name="T4" fmla="*/ 334 w 376"/>
              <a:gd name="T5" fmla="*/ 54 h 438"/>
              <a:gd name="T6" fmla="*/ 324 w 376"/>
              <a:gd name="T7" fmla="*/ 59 h 438"/>
              <a:gd name="T8" fmla="*/ 272 w 376"/>
              <a:gd name="T9" fmla="*/ 63 h 438"/>
              <a:gd name="T10" fmla="*/ 304 w 376"/>
              <a:gd name="T11" fmla="*/ 98 h 438"/>
              <a:gd name="T12" fmla="*/ 256 w 376"/>
              <a:gd name="T13" fmla="*/ 81 h 438"/>
              <a:gd name="T14" fmla="*/ 271 w 376"/>
              <a:gd name="T15" fmla="*/ 103 h 438"/>
              <a:gd name="T16" fmla="*/ 241 w 376"/>
              <a:gd name="T17" fmla="*/ 100 h 438"/>
              <a:gd name="T18" fmla="*/ 256 w 376"/>
              <a:gd name="T19" fmla="*/ 122 h 438"/>
              <a:gd name="T20" fmla="*/ 226 w 376"/>
              <a:gd name="T21" fmla="*/ 119 h 438"/>
              <a:gd name="T22" fmla="*/ 240 w 376"/>
              <a:gd name="T23" fmla="*/ 140 h 438"/>
              <a:gd name="T24" fmla="*/ 210 w 376"/>
              <a:gd name="T25" fmla="*/ 138 h 438"/>
              <a:gd name="T26" fmla="*/ 242 w 376"/>
              <a:gd name="T27" fmla="*/ 173 h 438"/>
              <a:gd name="T28" fmla="*/ 195 w 376"/>
              <a:gd name="T29" fmla="*/ 156 h 438"/>
              <a:gd name="T30" fmla="*/ 210 w 376"/>
              <a:gd name="T31" fmla="*/ 178 h 438"/>
              <a:gd name="T32" fmla="*/ 180 w 376"/>
              <a:gd name="T33" fmla="*/ 175 h 438"/>
              <a:gd name="T34" fmla="*/ 194 w 376"/>
              <a:gd name="T35" fmla="*/ 197 h 438"/>
              <a:gd name="T36" fmla="*/ 164 w 376"/>
              <a:gd name="T37" fmla="*/ 194 h 438"/>
              <a:gd name="T38" fmla="*/ 179 w 376"/>
              <a:gd name="T39" fmla="*/ 215 h 438"/>
              <a:gd name="T40" fmla="*/ 149 w 376"/>
              <a:gd name="T41" fmla="*/ 213 h 438"/>
              <a:gd name="T42" fmla="*/ 181 w 376"/>
              <a:gd name="T43" fmla="*/ 248 h 438"/>
              <a:gd name="T44" fmla="*/ 134 w 376"/>
              <a:gd name="T45" fmla="*/ 232 h 438"/>
              <a:gd name="T46" fmla="*/ 148 w 376"/>
              <a:gd name="T47" fmla="*/ 253 h 438"/>
              <a:gd name="T48" fmla="*/ 118 w 376"/>
              <a:gd name="T49" fmla="*/ 250 h 438"/>
              <a:gd name="T50" fmla="*/ 133 w 376"/>
              <a:gd name="T51" fmla="*/ 272 h 438"/>
              <a:gd name="T52" fmla="*/ 103 w 376"/>
              <a:gd name="T53" fmla="*/ 269 h 438"/>
              <a:gd name="T54" fmla="*/ 117 w 376"/>
              <a:gd name="T55" fmla="*/ 290 h 438"/>
              <a:gd name="T56" fmla="*/ 88 w 376"/>
              <a:gd name="T57" fmla="*/ 288 h 438"/>
              <a:gd name="T58" fmla="*/ 119 w 376"/>
              <a:gd name="T59" fmla="*/ 323 h 438"/>
              <a:gd name="T60" fmla="*/ 72 w 376"/>
              <a:gd name="T61" fmla="*/ 307 h 438"/>
              <a:gd name="T62" fmla="*/ 87 w 376"/>
              <a:gd name="T63" fmla="*/ 328 h 438"/>
              <a:gd name="T64" fmla="*/ 57 w 376"/>
              <a:gd name="T65" fmla="*/ 325 h 438"/>
              <a:gd name="T66" fmla="*/ 71 w 376"/>
              <a:gd name="T67" fmla="*/ 347 h 438"/>
              <a:gd name="T68" fmla="*/ 42 w 376"/>
              <a:gd name="T69" fmla="*/ 344 h 438"/>
              <a:gd name="T70" fmla="*/ 56 w 376"/>
              <a:gd name="T71" fmla="*/ 366 h 438"/>
              <a:gd name="T72" fmla="*/ 26 w 376"/>
              <a:gd name="T73" fmla="*/ 363 h 438"/>
              <a:gd name="T74" fmla="*/ 58 w 376"/>
              <a:gd name="T75" fmla="*/ 398 h 438"/>
              <a:gd name="T76" fmla="*/ 0 w 376"/>
              <a:gd name="T77" fmla="*/ 395 h 438"/>
              <a:gd name="T78" fmla="*/ 324 w 376"/>
              <a:gd name="T79" fmla="*/ 106 h 438"/>
              <a:gd name="T80" fmla="*/ 316 w 376"/>
              <a:gd name="T81" fmla="*/ 56 h 438"/>
              <a:gd name="T82" fmla="*/ 324 w 376"/>
              <a:gd name="T83" fmla="*/ 32 h 438"/>
              <a:gd name="T84" fmla="*/ 323 w 376"/>
              <a:gd name="T85" fmla="*/ 0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6" h="438">
                <a:moveTo>
                  <a:pt x="324" y="106"/>
                </a:moveTo>
                <a:cubicBezTo>
                  <a:pt x="376" y="43"/>
                  <a:pt x="376" y="43"/>
                  <a:pt x="376" y="43"/>
                </a:cubicBezTo>
                <a:cubicBezTo>
                  <a:pt x="324" y="1"/>
                  <a:pt x="324" y="1"/>
                  <a:pt x="324" y="1"/>
                </a:cubicBezTo>
                <a:cubicBezTo>
                  <a:pt x="324" y="32"/>
                  <a:pt x="324" y="32"/>
                  <a:pt x="324" y="32"/>
                </a:cubicBezTo>
                <a:cubicBezTo>
                  <a:pt x="327" y="32"/>
                  <a:pt x="330" y="33"/>
                  <a:pt x="332" y="35"/>
                </a:cubicBezTo>
                <a:cubicBezTo>
                  <a:pt x="338" y="40"/>
                  <a:pt x="339" y="49"/>
                  <a:pt x="334" y="54"/>
                </a:cubicBezTo>
                <a:cubicBezTo>
                  <a:pt x="334" y="54"/>
                  <a:pt x="334" y="54"/>
                  <a:pt x="334" y="54"/>
                </a:cubicBezTo>
                <a:cubicBezTo>
                  <a:pt x="332" y="57"/>
                  <a:pt x="328" y="59"/>
                  <a:pt x="324" y="59"/>
                </a:cubicBezTo>
                <a:lnTo>
                  <a:pt x="324" y="106"/>
                </a:lnTo>
                <a:close/>
                <a:moveTo>
                  <a:pt x="272" y="63"/>
                </a:moveTo>
                <a:cubicBezTo>
                  <a:pt x="308" y="92"/>
                  <a:pt x="308" y="92"/>
                  <a:pt x="308" y="92"/>
                </a:cubicBezTo>
                <a:cubicBezTo>
                  <a:pt x="304" y="98"/>
                  <a:pt x="304" y="98"/>
                  <a:pt x="304" y="98"/>
                </a:cubicBezTo>
                <a:cubicBezTo>
                  <a:pt x="267" y="68"/>
                  <a:pt x="267" y="68"/>
                  <a:pt x="267" y="68"/>
                </a:cubicBezTo>
                <a:cubicBezTo>
                  <a:pt x="256" y="81"/>
                  <a:pt x="256" y="81"/>
                  <a:pt x="256" y="81"/>
                </a:cubicBezTo>
                <a:cubicBezTo>
                  <a:pt x="276" y="97"/>
                  <a:pt x="276" y="97"/>
                  <a:pt x="276" y="97"/>
                </a:cubicBezTo>
                <a:cubicBezTo>
                  <a:pt x="271" y="103"/>
                  <a:pt x="271" y="103"/>
                  <a:pt x="271" y="103"/>
                </a:cubicBezTo>
                <a:cubicBezTo>
                  <a:pt x="252" y="87"/>
                  <a:pt x="252" y="87"/>
                  <a:pt x="252" y="87"/>
                </a:cubicBezTo>
                <a:cubicBezTo>
                  <a:pt x="241" y="100"/>
                  <a:pt x="241" y="100"/>
                  <a:pt x="241" y="100"/>
                </a:cubicBezTo>
                <a:cubicBezTo>
                  <a:pt x="260" y="116"/>
                  <a:pt x="260" y="116"/>
                  <a:pt x="260" y="116"/>
                </a:cubicBezTo>
                <a:cubicBezTo>
                  <a:pt x="256" y="122"/>
                  <a:pt x="256" y="122"/>
                  <a:pt x="256" y="122"/>
                </a:cubicBezTo>
                <a:cubicBezTo>
                  <a:pt x="236" y="106"/>
                  <a:pt x="236" y="106"/>
                  <a:pt x="236" y="106"/>
                </a:cubicBezTo>
                <a:cubicBezTo>
                  <a:pt x="226" y="119"/>
                  <a:pt x="226" y="119"/>
                  <a:pt x="226" y="119"/>
                </a:cubicBezTo>
                <a:cubicBezTo>
                  <a:pt x="245" y="135"/>
                  <a:pt x="245" y="135"/>
                  <a:pt x="245" y="135"/>
                </a:cubicBezTo>
                <a:cubicBezTo>
                  <a:pt x="240" y="140"/>
                  <a:pt x="240" y="140"/>
                  <a:pt x="240" y="140"/>
                </a:cubicBezTo>
                <a:cubicBezTo>
                  <a:pt x="221" y="125"/>
                  <a:pt x="221" y="125"/>
                  <a:pt x="221" y="125"/>
                </a:cubicBezTo>
                <a:cubicBezTo>
                  <a:pt x="210" y="138"/>
                  <a:pt x="210" y="138"/>
                  <a:pt x="210" y="138"/>
                </a:cubicBezTo>
                <a:cubicBezTo>
                  <a:pt x="247" y="167"/>
                  <a:pt x="247" y="167"/>
                  <a:pt x="247" y="167"/>
                </a:cubicBezTo>
                <a:cubicBezTo>
                  <a:pt x="242" y="173"/>
                  <a:pt x="242" y="173"/>
                  <a:pt x="242" y="173"/>
                </a:cubicBezTo>
                <a:cubicBezTo>
                  <a:pt x="206" y="143"/>
                  <a:pt x="206" y="143"/>
                  <a:pt x="206" y="143"/>
                </a:cubicBezTo>
                <a:cubicBezTo>
                  <a:pt x="195" y="156"/>
                  <a:pt x="195" y="156"/>
                  <a:pt x="195" y="156"/>
                </a:cubicBezTo>
                <a:cubicBezTo>
                  <a:pt x="214" y="172"/>
                  <a:pt x="214" y="172"/>
                  <a:pt x="214" y="172"/>
                </a:cubicBezTo>
                <a:cubicBezTo>
                  <a:pt x="210" y="178"/>
                  <a:pt x="210" y="178"/>
                  <a:pt x="210" y="178"/>
                </a:cubicBezTo>
                <a:cubicBezTo>
                  <a:pt x="190" y="162"/>
                  <a:pt x="190" y="162"/>
                  <a:pt x="190" y="162"/>
                </a:cubicBezTo>
                <a:cubicBezTo>
                  <a:pt x="180" y="175"/>
                  <a:pt x="180" y="175"/>
                  <a:pt x="180" y="175"/>
                </a:cubicBezTo>
                <a:cubicBezTo>
                  <a:pt x="199" y="191"/>
                  <a:pt x="199" y="191"/>
                  <a:pt x="199" y="191"/>
                </a:cubicBezTo>
                <a:cubicBezTo>
                  <a:pt x="194" y="197"/>
                  <a:pt x="194" y="197"/>
                  <a:pt x="194" y="197"/>
                </a:cubicBezTo>
                <a:cubicBezTo>
                  <a:pt x="175" y="181"/>
                  <a:pt x="175" y="181"/>
                  <a:pt x="175" y="181"/>
                </a:cubicBezTo>
                <a:cubicBezTo>
                  <a:pt x="164" y="194"/>
                  <a:pt x="164" y="194"/>
                  <a:pt x="164" y="194"/>
                </a:cubicBezTo>
                <a:cubicBezTo>
                  <a:pt x="184" y="210"/>
                  <a:pt x="184" y="210"/>
                  <a:pt x="184" y="210"/>
                </a:cubicBezTo>
                <a:cubicBezTo>
                  <a:pt x="179" y="215"/>
                  <a:pt x="179" y="215"/>
                  <a:pt x="179" y="215"/>
                </a:cubicBezTo>
                <a:cubicBezTo>
                  <a:pt x="160" y="200"/>
                  <a:pt x="160" y="200"/>
                  <a:pt x="160" y="200"/>
                </a:cubicBezTo>
                <a:cubicBezTo>
                  <a:pt x="149" y="213"/>
                  <a:pt x="149" y="213"/>
                  <a:pt x="149" y="213"/>
                </a:cubicBezTo>
                <a:cubicBezTo>
                  <a:pt x="185" y="243"/>
                  <a:pt x="185" y="243"/>
                  <a:pt x="185" y="243"/>
                </a:cubicBezTo>
                <a:cubicBezTo>
                  <a:pt x="181" y="248"/>
                  <a:pt x="181" y="248"/>
                  <a:pt x="181" y="248"/>
                </a:cubicBezTo>
                <a:cubicBezTo>
                  <a:pt x="144" y="218"/>
                  <a:pt x="144" y="218"/>
                  <a:pt x="144" y="218"/>
                </a:cubicBezTo>
                <a:cubicBezTo>
                  <a:pt x="134" y="232"/>
                  <a:pt x="134" y="232"/>
                  <a:pt x="134" y="232"/>
                </a:cubicBezTo>
                <a:cubicBezTo>
                  <a:pt x="153" y="247"/>
                  <a:pt x="153" y="247"/>
                  <a:pt x="153" y="247"/>
                </a:cubicBezTo>
                <a:cubicBezTo>
                  <a:pt x="148" y="253"/>
                  <a:pt x="148" y="253"/>
                  <a:pt x="148" y="253"/>
                </a:cubicBezTo>
                <a:cubicBezTo>
                  <a:pt x="129" y="237"/>
                  <a:pt x="129" y="237"/>
                  <a:pt x="129" y="237"/>
                </a:cubicBezTo>
                <a:cubicBezTo>
                  <a:pt x="118" y="250"/>
                  <a:pt x="118" y="250"/>
                  <a:pt x="118" y="250"/>
                </a:cubicBezTo>
                <a:cubicBezTo>
                  <a:pt x="137" y="266"/>
                  <a:pt x="137" y="266"/>
                  <a:pt x="137" y="266"/>
                </a:cubicBezTo>
                <a:cubicBezTo>
                  <a:pt x="133" y="272"/>
                  <a:pt x="133" y="272"/>
                  <a:pt x="133" y="272"/>
                </a:cubicBezTo>
                <a:cubicBezTo>
                  <a:pt x="114" y="256"/>
                  <a:pt x="114" y="256"/>
                  <a:pt x="114" y="256"/>
                </a:cubicBezTo>
                <a:cubicBezTo>
                  <a:pt x="103" y="269"/>
                  <a:pt x="103" y="269"/>
                  <a:pt x="103" y="269"/>
                </a:cubicBezTo>
                <a:cubicBezTo>
                  <a:pt x="122" y="285"/>
                  <a:pt x="122" y="285"/>
                  <a:pt x="122" y="285"/>
                </a:cubicBezTo>
                <a:cubicBezTo>
                  <a:pt x="117" y="290"/>
                  <a:pt x="117" y="290"/>
                  <a:pt x="117" y="290"/>
                </a:cubicBezTo>
                <a:cubicBezTo>
                  <a:pt x="98" y="275"/>
                  <a:pt x="98" y="275"/>
                  <a:pt x="98" y="275"/>
                </a:cubicBezTo>
                <a:cubicBezTo>
                  <a:pt x="88" y="288"/>
                  <a:pt x="88" y="288"/>
                  <a:pt x="88" y="288"/>
                </a:cubicBezTo>
                <a:cubicBezTo>
                  <a:pt x="124" y="318"/>
                  <a:pt x="124" y="318"/>
                  <a:pt x="124" y="318"/>
                </a:cubicBezTo>
                <a:cubicBezTo>
                  <a:pt x="119" y="323"/>
                  <a:pt x="119" y="323"/>
                  <a:pt x="119" y="323"/>
                </a:cubicBezTo>
                <a:cubicBezTo>
                  <a:pt x="83" y="294"/>
                  <a:pt x="83" y="294"/>
                  <a:pt x="83" y="294"/>
                </a:cubicBezTo>
                <a:cubicBezTo>
                  <a:pt x="72" y="307"/>
                  <a:pt x="72" y="307"/>
                  <a:pt x="72" y="307"/>
                </a:cubicBezTo>
                <a:cubicBezTo>
                  <a:pt x="91" y="322"/>
                  <a:pt x="91" y="322"/>
                  <a:pt x="91" y="322"/>
                </a:cubicBezTo>
                <a:cubicBezTo>
                  <a:pt x="87" y="328"/>
                  <a:pt x="87" y="328"/>
                  <a:pt x="87" y="328"/>
                </a:cubicBezTo>
                <a:cubicBezTo>
                  <a:pt x="68" y="312"/>
                  <a:pt x="68" y="312"/>
                  <a:pt x="68" y="312"/>
                </a:cubicBezTo>
                <a:cubicBezTo>
                  <a:pt x="57" y="325"/>
                  <a:pt x="57" y="325"/>
                  <a:pt x="57" y="325"/>
                </a:cubicBezTo>
                <a:cubicBezTo>
                  <a:pt x="76" y="341"/>
                  <a:pt x="76" y="341"/>
                  <a:pt x="76" y="341"/>
                </a:cubicBezTo>
                <a:cubicBezTo>
                  <a:pt x="71" y="347"/>
                  <a:pt x="71" y="347"/>
                  <a:pt x="71" y="347"/>
                </a:cubicBezTo>
                <a:cubicBezTo>
                  <a:pt x="52" y="331"/>
                  <a:pt x="52" y="331"/>
                  <a:pt x="52" y="331"/>
                </a:cubicBezTo>
                <a:cubicBezTo>
                  <a:pt x="42" y="344"/>
                  <a:pt x="42" y="344"/>
                  <a:pt x="42" y="344"/>
                </a:cubicBezTo>
                <a:cubicBezTo>
                  <a:pt x="61" y="360"/>
                  <a:pt x="61" y="360"/>
                  <a:pt x="61" y="360"/>
                </a:cubicBezTo>
                <a:cubicBezTo>
                  <a:pt x="56" y="366"/>
                  <a:pt x="56" y="366"/>
                  <a:pt x="56" y="366"/>
                </a:cubicBezTo>
                <a:cubicBezTo>
                  <a:pt x="37" y="350"/>
                  <a:pt x="37" y="350"/>
                  <a:pt x="37" y="350"/>
                </a:cubicBezTo>
                <a:cubicBezTo>
                  <a:pt x="26" y="363"/>
                  <a:pt x="26" y="363"/>
                  <a:pt x="26" y="363"/>
                </a:cubicBezTo>
                <a:cubicBezTo>
                  <a:pt x="63" y="393"/>
                  <a:pt x="63" y="393"/>
                  <a:pt x="63" y="393"/>
                </a:cubicBezTo>
                <a:cubicBezTo>
                  <a:pt x="58" y="398"/>
                  <a:pt x="58" y="398"/>
                  <a:pt x="58" y="398"/>
                </a:cubicBezTo>
                <a:cubicBezTo>
                  <a:pt x="22" y="369"/>
                  <a:pt x="22" y="369"/>
                  <a:pt x="22" y="369"/>
                </a:cubicBezTo>
                <a:cubicBezTo>
                  <a:pt x="0" y="395"/>
                  <a:pt x="0" y="395"/>
                  <a:pt x="0" y="395"/>
                </a:cubicBezTo>
                <a:cubicBezTo>
                  <a:pt x="53" y="438"/>
                  <a:pt x="53" y="438"/>
                  <a:pt x="53" y="438"/>
                </a:cubicBezTo>
                <a:cubicBezTo>
                  <a:pt x="324" y="106"/>
                  <a:pt x="324" y="106"/>
                  <a:pt x="324" y="106"/>
                </a:cubicBezTo>
                <a:cubicBezTo>
                  <a:pt x="324" y="59"/>
                  <a:pt x="324" y="59"/>
                  <a:pt x="324" y="59"/>
                </a:cubicBezTo>
                <a:cubicBezTo>
                  <a:pt x="321" y="59"/>
                  <a:pt x="318" y="58"/>
                  <a:pt x="316" y="56"/>
                </a:cubicBezTo>
                <a:cubicBezTo>
                  <a:pt x="310" y="51"/>
                  <a:pt x="309" y="43"/>
                  <a:pt x="314" y="37"/>
                </a:cubicBezTo>
                <a:cubicBezTo>
                  <a:pt x="316" y="34"/>
                  <a:pt x="320" y="32"/>
                  <a:pt x="324" y="32"/>
                </a:cubicBezTo>
                <a:cubicBezTo>
                  <a:pt x="324" y="1"/>
                  <a:pt x="324" y="1"/>
                  <a:pt x="324" y="1"/>
                </a:cubicBezTo>
                <a:cubicBezTo>
                  <a:pt x="323" y="0"/>
                  <a:pt x="323" y="0"/>
                  <a:pt x="323" y="0"/>
                </a:cubicBezTo>
                <a:lnTo>
                  <a:pt x="272" y="63"/>
                </a:ln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56" name="Freeform 47"/>
          <p:cNvSpPr>
            <a:spLocks noEditPoints="1"/>
          </p:cNvSpPr>
          <p:nvPr/>
        </p:nvSpPr>
        <p:spPr bwMode="auto">
          <a:xfrm>
            <a:off x="7492084" y="2177299"/>
            <a:ext cx="265441" cy="521358"/>
          </a:xfrm>
          <a:custGeom>
            <a:avLst/>
            <a:gdLst>
              <a:gd name="T0" fmla="*/ 121 w 162"/>
              <a:gd name="T1" fmla="*/ 144 h 319"/>
              <a:gd name="T2" fmla="*/ 128 w 162"/>
              <a:gd name="T3" fmla="*/ 138 h 319"/>
              <a:gd name="T4" fmla="*/ 150 w 162"/>
              <a:gd name="T5" fmla="*/ 80 h 319"/>
              <a:gd name="T6" fmla="*/ 147 w 162"/>
              <a:gd name="T7" fmla="*/ 69 h 319"/>
              <a:gd name="T8" fmla="*/ 156 w 162"/>
              <a:gd name="T9" fmla="*/ 46 h 319"/>
              <a:gd name="T10" fmla="*/ 137 w 162"/>
              <a:gd name="T11" fmla="*/ 3 h 319"/>
              <a:gd name="T12" fmla="*/ 121 w 162"/>
              <a:gd name="T13" fmla="*/ 1 h 319"/>
              <a:gd name="T14" fmla="*/ 121 w 162"/>
              <a:gd name="T15" fmla="*/ 58 h 319"/>
              <a:gd name="T16" fmla="*/ 126 w 162"/>
              <a:gd name="T17" fmla="*/ 61 h 319"/>
              <a:gd name="T18" fmla="*/ 121 w 162"/>
              <a:gd name="T19" fmla="*/ 59 h 319"/>
              <a:gd name="T20" fmla="*/ 121 w 162"/>
              <a:gd name="T21" fmla="*/ 85 h 319"/>
              <a:gd name="T22" fmla="*/ 125 w 162"/>
              <a:gd name="T23" fmla="*/ 75 h 319"/>
              <a:gd name="T24" fmla="*/ 123 w 162"/>
              <a:gd name="T25" fmla="*/ 66 h 319"/>
              <a:gd name="T26" fmla="*/ 139 w 162"/>
              <a:gd name="T27" fmla="*/ 72 h 319"/>
              <a:gd name="T28" fmla="*/ 144 w 162"/>
              <a:gd name="T29" fmla="*/ 83 h 319"/>
              <a:gd name="T30" fmla="*/ 125 w 162"/>
              <a:gd name="T31" fmla="*/ 132 h 319"/>
              <a:gd name="T32" fmla="*/ 121 w 162"/>
              <a:gd name="T33" fmla="*/ 136 h 319"/>
              <a:gd name="T34" fmla="*/ 121 w 162"/>
              <a:gd name="T35" fmla="*/ 144 h 319"/>
              <a:gd name="T36" fmla="*/ 66 w 162"/>
              <a:gd name="T37" fmla="*/ 284 h 319"/>
              <a:gd name="T38" fmla="*/ 121 w 162"/>
              <a:gd name="T39" fmla="*/ 144 h 319"/>
              <a:gd name="T40" fmla="*/ 121 w 162"/>
              <a:gd name="T41" fmla="*/ 144 h 319"/>
              <a:gd name="T42" fmla="*/ 121 w 162"/>
              <a:gd name="T43" fmla="*/ 136 h 319"/>
              <a:gd name="T44" fmla="*/ 114 w 162"/>
              <a:gd name="T45" fmla="*/ 137 h 319"/>
              <a:gd name="T46" fmla="*/ 98 w 162"/>
              <a:gd name="T47" fmla="*/ 130 h 319"/>
              <a:gd name="T48" fmla="*/ 98 w 162"/>
              <a:gd name="T49" fmla="*/ 130 h 319"/>
              <a:gd name="T50" fmla="*/ 106 w 162"/>
              <a:gd name="T51" fmla="*/ 125 h 319"/>
              <a:gd name="T52" fmla="*/ 121 w 162"/>
              <a:gd name="T53" fmla="*/ 85 h 319"/>
              <a:gd name="T54" fmla="*/ 121 w 162"/>
              <a:gd name="T55" fmla="*/ 59 h 319"/>
              <a:gd name="T56" fmla="*/ 85 w 162"/>
              <a:gd name="T57" fmla="*/ 45 h 319"/>
              <a:gd name="T58" fmla="*/ 74 w 162"/>
              <a:gd name="T59" fmla="*/ 51 h 319"/>
              <a:gd name="T60" fmla="*/ 52 w 162"/>
              <a:gd name="T61" fmla="*/ 108 h 319"/>
              <a:gd name="T62" fmla="*/ 54 w 162"/>
              <a:gd name="T63" fmla="*/ 118 h 319"/>
              <a:gd name="T64" fmla="*/ 35 w 162"/>
              <a:gd name="T65" fmla="*/ 168 h 319"/>
              <a:gd name="T66" fmla="*/ 35 w 162"/>
              <a:gd name="T67" fmla="*/ 256 h 319"/>
              <a:gd name="T68" fmla="*/ 39 w 162"/>
              <a:gd name="T69" fmla="*/ 257 h 319"/>
              <a:gd name="T70" fmla="*/ 45 w 162"/>
              <a:gd name="T71" fmla="*/ 268 h 319"/>
              <a:gd name="T72" fmla="*/ 58 w 162"/>
              <a:gd name="T73" fmla="*/ 264 h 319"/>
              <a:gd name="T74" fmla="*/ 64 w 162"/>
              <a:gd name="T75" fmla="*/ 278 h 319"/>
              <a:gd name="T76" fmla="*/ 63 w 162"/>
              <a:gd name="T77" fmla="*/ 281 h 319"/>
              <a:gd name="T78" fmla="*/ 35 w 162"/>
              <a:gd name="T79" fmla="*/ 300 h 319"/>
              <a:gd name="T80" fmla="*/ 35 w 162"/>
              <a:gd name="T81" fmla="*/ 306 h 319"/>
              <a:gd name="T82" fmla="*/ 66 w 162"/>
              <a:gd name="T83" fmla="*/ 284 h 319"/>
              <a:gd name="T84" fmla="*/ 121 w 162"/>
              <a:gd name="T85" fmla="*/ 1 h 319"/>
              <a:gd name="T86" fmla="*/ 121 w 162"/>
              <a:gd name="T87" fmla="*/ 58 h 319"/>
              <a:gd name="T88" fmla="*/ 88 w 162"/>
              <a:gd name="T89" fmla="*/ 36 h 319"/>
              <a:gd name="T90" fmla="*/ 94 w 162"/>
              <a:gd name="T91" fmla="*/ 22 h 319"/>
              <a:gd name="T92" fmla="*/ 121 w 162"/>
              <a:gd name="T93" fmla="*/ 1 h 319"/>
              <a:gd name="T94" fmla="*/ 35 w 162"/>
              <a:gd name="T95" fmla="*/ 168 h 319"/>
              <a:gd name="T96" fmla="*/ 0 w 162"/>
              <a:gd name="T97" fmla="*/ 258 h 319"/>
              <a:gd name="T98" fmla="*/ 15 w 162"/>
              <a:gd name="T99" fmla="*/ 319 h 319"/>
              <a:gd name="T100" fmla="*/ 35 w 162"/>
              <a:gd name="T101" fmla="*/ 306 h 319"/>
              <a:gd name="T102" fmla="*/ 35 w 162"/>
              <a:gd name="T103" fmla="*/ 300 h 319"/>
              <a:gd name="T104" fmla="*/ 33 w 162"/>
              <a:gd name="T105" fmla="*/ 301 h 319"/>
              <a:gd name="T106" fmla="*/ 13 w 162"/>
              <a:gd name="T107" fmla="*/ 294 h 319"/>
              <a:gd name="T108" fmla="*/ 5 w 162"/>
              <a:gd name="T109" fmla="*/ 259 h 319"/>
              <a:gd name="T110" fmla="*/ 5 w 162"/>
              <a:gd name="T111" fmla="*/ 259 h 319"/>
              <a:gd name="T112" fmla="*/ 6 w 162"/>
              <a:gd name="T113" fmla="*/ 256 h 319"/>
              <a:gd name="T114" fmla="*/ 19 w 162"/>
              <a:gd name="T115" fmla="*/ 250 h 319"/>
              <a:gd name="T116" fmla="*/ 26 w 162"/>
              <a:gd name="T117" fmla="*/ 261 h 319"/>
              <a:gd name="T118" fmla="*/ 35 w 162"/>
              <a:gd name="T119" fmla="*/ 256 h 319"/>
              <a:gd name="T120" fmla="*/ 35 w 162"/>
              <a:gd name="T121" fmla="*/ 168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2" h="319">
                <a:moveTo>
                  <a:pt x="121" y="144"/>
                </a:moveTo>
                <a:cubicBezTo>
                  <a:pt x="124" y="143"/>
                  <a:pt x="127" y="141"/>
                  <a:pt x="128" y="138"/>
                </a:cubicBezTo>
                <a:cubicBezTo>
                  <a:pt x="150" y="80"/>
                  <a:pt x="150" y="80"/>
                  <a:pt x="150" y="80"/>
                </a:cubicBezTo>
                <a:cubicBezTo>
                  <a:pt x="152" y="76"/>
                  <a:pt x="150" y="71"/>
                  <a:pt x="147" y="69"/>
                </a:cubicBezTo>
                <a:cubicBezTo>
                  <a:pt x="156" y="46"/>
                  <a:pt x="156" y="46"/>
                  <a:pt x="156" y="46"/>
                </a:cubicBezTo>
                <a:cubicBezTo>
                  <a:pt x="162" y="29"/>
                  <a:pt x="154" y="9"/>
                  <a:pt x="137" y="3"/>
                </a:cubicBezTo>
                <a:cubicBezTo>
                  <a:pt x="132" y="1"/>
                  <a:pt x="126" y="0"/>
                  <a:pt x="121" y="1"/>
                </a:cubicBezTo>
                <a:cubicBezTo>
                  <a:pt x="121" y="58"/>
                  <a:pt x="121" y="58"/>
                  <a:pt x="121" y="58"/>
                </a:cubicBezTo>
                <a:cubicBezTo>
                  <a:pt x="126" y="61"/>
                  <a:pt x="126" y="61"/>
                  <a:pt x="126" y="61"/>
                </a:cubicBezTo>
                <a:cubicBezTo>
                  <a:pt x="121" y="59"/>
                  <a:pt x="121" y="59"/>
                  <a:pt x="121" y="59"/>
                </a:cubicBezTo>
                <a:cubicBezTo>
                  <a:pt x="121" y="85"/>
                  <a:pt x="121" y="85"/>
                  <a:pt x="121" y="85"/>
                </a:cubicBezTo>
                <a:cubicBezTo>
                  <a:pt x="125" y="75"/>
                  <a:pt x="125" y="75"/>
                  <a:pt x="125" y="75"/>
                </a:cubicBezTo>
                <a:cubicBezTo>
                  <a:pt x="126" y="72"/>
                  <a:pt x="126" y="68"/>
                  <a:pt x="123" y="66"/>
                </a:cubicBezTo>
                <a:cubicBezTo>
                  <a:pt x="139" y="72"/>
                  <a:pt x="139" y="72"/>
                  <a:pt x="139" y="72"/>
                </a:cubicBezTo>
                <a:cubicBezTo>
                  <a:pt x="143" y="73"/>
                  <a:pt x="146" y="78"/>
                  <a:pt x="144" y="83"/>
                </a:cubicBezTo>
                <a:cubicBezTo>
                  <a:pt x="125" y="132"/>
                  <a:pt x="125" y="132"/>
                  <a:pt x="125" y="132"/>
                </a:cubicBezTo>
                <a:cubicBezTo>
                  <a:pt x="124" y="134"/>
                  <a:pt x="123" y="135"/>
                  <a:pt x="121" y="136"/>
                </a:cubicBezTo>
                <a:lnTo>
                  <a:pt x="121" y="144"/>
                </a:lnTo>
                <a:close/>
                <a:moveTo>
                  <a:pt x="66" y="284"/>
                </a:moveTo>
                <a:cubicBezTo>
                  <a:pt x="121" y="144"/>
                  <a:pt x="121" y="144"/>
                  <a:pt x="121" y="144"/>
                </a:cubicBezTo>
                <a:cubicBezTo>
                  <a:pt x="121" y="144"/>
                  <a:pt x="121" y="144"/>
                  <a:pt x="121" y="144"/>
                </a:cubicBezTo>
                <a:cubicBezTo>
                  <a:pt x="121" y="136"/>
                  <a:pt x="121" y="136"/>
                  <a:pt x="121" y="136"/>
                </a:cubicBezTo>
                <a:cubicBezTo>
                  <a:pt x="119" y="137"/>
                  <a:pt x="117" y="137"/>
                  <a:pt x="114" y="137"/>
                </a:cubicBezTo>
                <a:cubicBezTo>
                  <a:pt x="98" y="130"/>
                  <a:pt x="98" y="130"/>
                  <a:pt x="98" y="130"/>
                </a:cubicBezTo>
                <a:cubicBezTo>
                  <a:pt x="98" y="130"/>
                  <a:pt x="98" y="130"/>
                  <a:pt x="98" y="130"/>
                </a:cubicBezTo>
                <a:cubicBezTo>
                  <a:pt x="102" y="130"/>
                  <a:pt x="105" y="128"/>
                  <a:pt x="106" y="125"/>
                </a:cubicBezTo>
                <a:cubicBezTo>
                  <a:pt x="121" y="85"/>
                  <a:pt x="121" y="85"/>
                  <a:pt x="121" y="85"/>
                </a:cubicBezTo>
                <a:cubicBezTo>
                  <a:pt x="121" y="59"/>
                  <a:pt x="121" y="59"/>
                  <a:pt x="121" y="59"/>
                </a:cubicBezTo>
                <a:cubicBezTo>
                  <a:pt x="85" y="45"/>
                  <a:pt x="85" y="45"/>
                  <a:pt x="85" y="45"/>
                </a:cubicBezTo>
                <a:cubicBezTo>
                  <a:pt x="80" y="44"/>
                  <a:pt x="76" y="47"/>
                  <a:pt x="74" y="51"/>
                </a:cubicBezTo>
                <a:cubicBezTo>
                  <a:pt x="52" y="108"/>
                  <a:pt x="52" y="108"/>
                  <a:pt x="52" y="108"/>
                </a:cubicBezTo>
                <a:cubicBezTo>
                  <a:pt x="51" y="112"/>
                  <a:pt x="52" y="115"/>
                  <a:pt x="54" y="118"/>
                </a:cubicBezTo>
                <a:cubicBezTo>
                  <a:pt x="35" y="168"/>
                  <a:pt x="35" y="168"/>
                  <a:pt x="35" y="168"/>
                </a:cubicBezTo>
                <a:cubicBezTo>
                  <a:pt x="35" y="256"/>
                  <a:pt x="35" y="256"/>
                  <a:pt x="35" y="256"/>
                </a:cubicBezTo>
                <a:cubicBezTo>
                  <a:pt x="36" y="256"/>
                  <a:pt x="37" y="257"/>
                  <a:pt x="39" y="257"/>
                </a:cubicBezTo>
                <a:cubicBezTo>
                  <a:pt x="43" y="259"/>
                  <a:pt x="46" y="264"/>
                  <a:pt x="45" y="268"/>
                </a:cubicBezTo>
                <a:cubicBezTo>
                  <a:pt x="48" y="264"/>
                  <a:pt x="53" y="263"/>
                  <a:pt x="58" y="264"/>
                </a:cubicBezTo>
                <a:cubicBezTo>
                  <a:pt x="63" y="267"/>
                  <a:pt x="66" y="273"/>
                  <a:pt x="64" y="278"/>
                </a:cubicBezTo>
                <a:cubicBezTo>
                  <a:pt x="63" y="281"/>
                  <a:pt x="63" y="281"/>
                  <a:pt x="63" y="281"/>
                </a:cubicBezTo>
                <a:cubicBezTo>
                  <a:pt x="35" y="300"/>
                  <a:pt x="35" y="300"/>
                  <a:pt x="35" y="300"/>
                </a:cubicBezTo>
                <a:cubicBezTo>
                  <a:pt x="35" y="306"/>
                  <a:pt x="35" y="306"/>
                  <a:pt x="35" y="306"/>
                </a:cubicBezTo>
                <a:cubicBezTo>
                  <a:pt x="66" y="284"/>
                  <a:pt x="66" y="284"/>
                  <a:pt x="66" y="284"/>
                </a:cubicBezTo>
                <a:close/>
                <a:moveTo>
                  <a:pt x="121" y="1"/>
                </a:moveTo>
                <a:cubicBezTo>
                  <a:pt x="121" y="58"/>
                  <a:pt x="121" y="58"/>
                  <a:pt x="121" y="58"/>
                </a:cubicBezTo>
                <a:cubicBezTo>
                  <a:pt x="88" y="36"/>
                  <a:pt x="88" y="36"/>
                  <a:pt x="88" y="36"/>
                </a:cubicBezTo>
                <a:cubicBezTo>
                  <a:pt x="94" y="22"/>
                  <a:pt x="94" y="22"/>
                  <a:pt x="94" y="22"/>
                </a:cubicBezTo>
                <a:cubicBezTo>
                  <a:pt x="98" y="10"/>
                  <a:pt x="109" y="2"/>
                  <a:pt x="121" y="1"/>
                </a:cubicBezTo>
                <a:close/>
                <a:moveTo>
                  <a:pt x="35" y="168"/>
                </a:moveTo>
                <a:cubicBezTo>
                  <a:pt x="0" y="258"/>
                  <a:pt x="0" y="258"/>
                  <a:pt x="0" y="258"/>
                </a:cubicBezTo>
                <a:cubicBezTo>
                  <a:pt x="15" y="319"/>
                  <a:pt x="15" y="319"/>
                  <a:pt x="15" y="319"/>
                </a:cubicBezTo>
                <a:cubicBezTo>
                  <a:pt x="35" y="306"/>
                  <a:pt x="35" y="306"/>
                  <a:pt x="35" y="306"/>
                </a:cubicBezTo>
                <a:cubicBezTo>
                  <a:pt x="35" y="300"/>
                  <a:pt x="35" y="300"/>
                  <a:pt x="35" y="300"/>
                </a:cubicBezTo>
                <a:cubicBezTo>
                  <a:pt x="33" y="301"/>
                  <a:pt x="33" y="301"/>
                  <a:pt x="33" y="301"/>
                </a:cubicBezTo>
                <a:cubicBezTo>
                  <a:pt x="13" y="294"/>
                  <a:pt x="13" y="294"/>
                  <a:pt x="13" y="294"/>
                </a:cubicBezTo>
                <a:cubicBezTo>
                  <a:pt x="5" y="259"/>
                  <a:pt x="5" y="259"/>
                  <a:pt x="5" y="259"/>
                </a:cubicBezTo>
                <a:cubicBezTo>
                  <a:pt x="5" y="259"/>
                  <a:pt x="5" y="259"/>
                  <a:pt x="5" y="259"/>
                </a:cubicBezTo>
                <a:cubicBezTo>
                  <a:pt x="6" y="256"/>
                  <a:pt x="6" y="256"/>
                  <a:pt x="6" y="256"/>
                </a:cubicBezTo>
                <a:cubicBezTo>
                  <a:pt x="8" y="250"/>
                  <a:pt x="14" y="248"/>
                  <a:pt x="19" y="250"/>
                </a:cubicBezTo>
                <a:cubicBezTo>
                  <a:pt x="24" y="251"/>
                  <a:pt x="27" y="256"/>
                  <a:pt x="26" y="261"/>
                </a:cubicBezTo>
                <a:cubicBezTo>
                  <a:pt x="28" y="258"/>
                  <a:pt x="31" y="256"/>
                  <a:pt x="35" y="256"/>
                </a:cubicBezTo>
                <a:lnTo>
                  <a:pt x="35" y="168"/>
                </a:ln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57" name="Freeform 48"/>
          <p:cNvSpPr>
            <a:spLocks noEditPoints="1"/>
          </p:cNvSpPr>
          <p:nvPr/>
        </p:nvSpPr>
        <p:spPr bwMode="auto">
          <a:xfrm>
            <a:off x="6566019" y="2243957"/>
            <a:ext cx="434465" cy="434465"/>
          </a:xfrm>
          <a:custGeom>
            <a:avLst/>
            <a:gdLst>
              <a:gd name="T0" fmla="*/ 133 w 266"/>
              <a:gd name="T1" fmla="*/ 0 h 266"/>
              <a:gd name="T2" fmla="*/ 133 w 266"/>
              <a:gd name="T3" fmla="*/ 0 h 266"/>
              <a:gd name="T4" fmla="*/ 133 w 266"/>
              <a:gd name="T5" fmla="*/ 35 h 266"/>
              <a:gd name="T6" fmla="*/ 150 w 266"/>
              <a:gd name="T7" fmla="*/ 24 h 266"/>
              <a:gd name="T8" fmla="*/ 242 w 266"/>
              <a:gd name="T9" fmla="*/ 117 h 266"/>
              <a:gd name="T10" fmla="*/ 231 w 266"/>
              <a:gd name="T11" fmla="*/ 133 h 266"/>
              <a:gd name="T12" fmla="*/ 242 w 266"/>
              <a:gd name="T13" fmla="*/ 149 h 266"/>
              <a:gd name="T14" fmla="*/ 150 w 266"/>
              <a:gd name="T15" fmla="*/ 242 h 266"/>
              <a:gd name="T16" fmla="*/ 150 w 266"/>
              <a:gd name="T17" fmla="*/ 242 h 266"/>
              <a:gd name="T18" fmla="*/ 133 w 266"/>
              <a:gd name="T19" fmla="*/ 231 h 266"/>
              <a:gd name="T20" fmla="*/ 133 w 266"/>
              <a:gd name="T21" fmla="*/ 266 h 266"/>
              <a:gd name="T22" fmla="*/ 133 w 266"/>
              <a:gd name="T23" fmla="*/ 266 h 266"/>
              <a:gd name="T24" fmla="*/ 266 w 266"/>
              <a:gd name="T25" fmla="*/ 133 h 266"/>
              <a:gd name="T26" fmla="*/ 133 w 266"/>
              <a:gd name="T27" fmla="*/ 0 h 266"/>
              <a:gd name="T28" fmla="*/ 133 w 266"/>
              <a:gd name="T29" fmla="*/ 0 h 266"/>
              <a:gd name="T30" fmla="*/ 133 w 266"/>
              <a:gd name="T31" fmla="*/ 0 h 266"/>
              <a:gd name="T32" fmla="*/ 0 w 266"/>
              <a:gd name="T33" fmla="*/ 133 h 266"/>
              <a:gd name="T34" fmla="*/ 133 w 266"/>
              <a:gd name="T35" fmla="*/ 266 h 266"/>
              <a:gd name="T36" fmla="*/ 133 w 266"/>
              <a:gd name="T37" fmla="*/ 266 h 266"/>
              <a:gd name="T38" fmla="*/ 133 w 266"/>
              <a:gd name="T39" fmla="*/ 231 h 266"/>
              <a:gd name="T40" fmla="*/ 133 w 266"/>
              <a:gd name="T41" fmla="*/ 231 h 266"/>
              <a:gd name="T42" fmla="*/ 117 w 266"/>
              <a:gd name="T43" fmla="*/ 242 h 266"/>
              <a:gd name="T44" fmla="*/ 24 w 266"/>
              <a:gd name="T45" fmla="*/ 149 h 266"/>
              <a:gd name="T46" fmla="*/ 35 w 266"/>
              <a:gd name="T47" fmla="*/ 133 h 266"/>
              <a:gd name="T48" fmla="*/ 24 w 266"/>
              <a:gd name="T49" fmla="*/ 117 h 266"/>
              <a:gd name="T50" fmla="*/ 117 w 266"/>
              <a:gd name="T51" fmla="*/ 24 h 266"/>
              <a:gd name="T52" fmla="*/ 133 w 266"/>
              <a:gd name="T53" fmla="*/ 35 h 266"/>
              <a:gd name="T54" fmla="*/ 133 w 266"/>
              <a:gd name="T55" fmla="*/ 35 h 266"/>
              <a:gd name="T56" fmla="*/ 133 w 266"/>
              <a:gd name="T57"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66" h="266">
                <a:moveTo>
                  <a:pt x="133" y="0"/>
                </a:moveTo>
                <a:cubicBezTo>
                  <a:pt x="133" y="0"/>
                  <a:pt x="133" y="0"/>
                  <a:pt x="133" y="0"/>
                </a:cubicBezTo>
                <a:cubicBezTo>
                  <a:pt x="133" y="35"/>
                  <a:pt x="133" y="35"/>
                  <a:pt x="133" y="35"/>
                </a:cubicBezTo>
                <a:cubicBezTo>
                  <a:pt x="141" y="35"/>
                  <a:pt x="147" y="30"/>
                  <a:pt x="150" y="24"/>
                </a:cubicBezTo>
                <a:cubicBezTo>
                  <a:pt x="197" y="31"/>
                  <a:pt x="235" y="69"/>
                  <a:pt x="242" y="117"/>
                </a:cubicBezTo>
                <a:cubicBezTo>
                  <a:pt x="236" y="119"/>
                  <a:pt x="231" y="125"/>
                  <a:pt x="231" y="133"/>
                </a:cubicBezTo>
                <a:cubicBezTo>
                  <a:pt x="231" y="140"/>
                  <a:pt x="236" y="147"/>
                  <a:pt x="242" y="149"/>
                </a:cubicBezTo>
                <a:cubicBezTo>
                  <a:pt x="235" y="197"/>
                  <a:pt x="197" y="235"/>
                  <a:pt x="150" y="242"/>
                </a:cubicBezTo>
                <a:cubicBezTo>
                  <a:pt x="150" y="242"/>
                  <a:pt x="150" y="242"/>
                  <a:pt x="150" y="242"/>
                </a:cubicBezTo>
                <a:cubicBezTo>
                  <a:pt x="147" y="236"/>
                  <a:pt x="141" y="231"/>
                  <a:pt x="133" y="231"/>
                </a:cubicBezTo>
                <a:cubicBezTo>
                  <a:pt x="133" y="266"/>
                  <a:pt x="133" y="266"/>
                  <a:pt x="133" y="266"/>
                </a:cubicBezTo>
                <a:cubicBezTo>
                  <a:pt x="133" y="266"/>
                  <a:pt x="133" y="266"/>
                  <a:pt x="133" y="266"/>
                </a:cubicBezTo>
                <a:cubicBezTo>
                  <a:pt x="207" y="266"/>
                  <a:pt x="266" y="206"/>
                  <a:pt x="266" y="133"/>
                </a:cubicBezTo>
                <a:cubicBezTo>
                  <a:pt x="266" y="59"/>
                  <a:pt x="207" y="0"/>
                  <a:pt x="133" y="0"/>
                </a:cubicBezTo>
                <a:close/>
                <a:moveTo>
                  <a:pt x="133" y="0"/>
                </a:moveTo>
                <a:cubicBezTo>
                  <a:pt x="133" y="0"/>
                  <a:pt x="133" y="0"/>
                  <a:pt x="133" y="0"/>
                </a:cubicBezTo>
                <a:cubicBezTo>
                  <a:pt x="60" y="0"/>
                  <a:pt x="0" y="59"/>
                  <a:pt x="0" y="133"/>
                </a:cubicBezTo>
                <a:cubicBezTo>
                  <a:pt x="0" y="206"/>
                  <a:pt x="60" y="266"/>
                  <a:pt x="133" y="266"/>
                </a:cubicBezTo>
                <a:cubicBezTo>
                  <a:pt x="133" y="266"/>
                  <a:pt x="133" y="266"/>
                  <a:pt x="133" y="266"/>
                </a:cubicBezTo>
                <a:cubicBezTo>
                  <a:pt x="133" y="231"/>
                  <a:pt x="133" y="231"/>
                  <a:pt x="133" y="231"/>
                </a:cubicBezTo>
                <a:cubicBezTo>
                  <a:pt x="133" y="231"/>
                  <a:pt x="133" y="231"/>
                  <a:pt x="133" y="231"/>
                </a:cubicBezTo>
                <a:cubicBezTo>
                  <a:pt x="126" y="231"/>
                  <a:pt x="120" y="236"/>
                  <a:pt x="117" y="242"/>
                </a:cubicBezTo>
                <a:cubicBezTo>
                  <a:pt x="69" y="235"/>
                  <a:pt x="31" y="197"/>
                  <a:pt x="24" y="149"/>
                </a:cubicBezTo>
                <a:cubicBezTo>
                  <a:pt x="31" y="147"/>
                  <a:pt x="35" y="140"/>
                  <a:pt x="35" y="133"/>
                </a:cubicBezTo>
                <a:cubicBezTo>
                  <a:pt x="35" y="125"/>
                  <a:pt x="31" y="119"/>
                  <a:pt x="24" y="117"/>
                </a:cubicBezTo>
                <a:cubicBezTo>
                  <a:pt x="31" y="69"/>
                  <a:pt x="69" y="31"/>
                  <a:pt x="117" y="24"/>
                </a:cubicBezTo>
                <a:cubicBezTo>
                  <a:pt x="120" y="30"/>
                  <a:pt x="126" y="35"/>
                  <a:pt x="133" y="35"/>
                </a:cubicBezTo>
                <a:cubicBezTo>
                  <a:pt x="133" y="35"/>
                  <a:pt x="133" y="35"/>
                  <a:pt x="133" y="35"/>
                </a:cubicBezTo>
                <a:lnTo>
                  <a:pt x="133"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58" name="Freeform 49"/>
          <p:cNvSpPr>
            <a:spLocks/>
          </p:cNvSpPr>
          <p:nvPr/>
        </p:nvSpPr>
        <p:spPr bwMode="auto">
          <a:xfrm>
            <a:off x="6645771" y="2382033"/>
            <a:ext cx="216637" cy="114270"/>
          </a:xfrm>
          <a:custGeom>
            <a:avLst/>
            <a:gdLst>
              <a:gd name="T0" fmla="*/ 124 w 133"/>
              <a:gd name="T1" fmla="*/ 0 h 70"/>
              <a:gd name="T2" fmla="*/ 93 w 133"/>
              <a:gd name="T3" fmla="*/ 30 h 70"/>
              <a:gd name="T4" fmla="*/ 84 w 133"/>
              <a:gd name="T5" fmla="*/ 28 h 70"/>
              <a:gd name="T6" fmla="*/ 65 w 133"/>
              <a:gd name="T7" fmla="*/ 42 h 70"/>
              <a:gd name="T8" fmla="*/ 0 w 133"/>
              <a:gd name="T9" fmla="*/ 42 h 70"/>
              <a:gd name="T10" fmla="*/ 0 w 133"/>
              <a:gd name="T11" fmla="*/ 56 h 70"/>
              <a:gd name="T12" fmla="*/ 65 w 133"/>
              <a:gd name="T13" fmla="*/ 56 h 70"/>
              <a:gd name="T14" fmla="*/ 84 w 133"/>
              <a:gd name="T15" fmla="*/ 70 h 70"/>
              <a:gd name="T16" fmla="*/ 105 w 133"/>
              <a:gd name="T17" fmla="*/ 49 h 70"/>
              <a:gd name="T18" fmla="*/ 103 w 133"/>
              <a:gd name="T19" fmla="*/ 40 h 70"/>
              <a:gd name="T20" fmla="*/ 133 w 133"/>
              <a:gd name="T21" fmla="*/ 9 h 70"/>
              <a:gd name="T22" fmla="*/ 124 w 133"/>
              <a:gd name="T23"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3" h="70">
                <a:moveTo>
                  <a:pt x="124" y="0"/>
                </a:moveTo>
                <a:cubicBezTo>
                  <a:pt x="93" y="30"/>
                  <a:pt x="93" y="30"/>
                  <a:pt x="93" y="30"/>
                </a:cubicBezTo>
                <a:cubicBezTo>
                  <a:pt x="91" y="29"/>
                  <a:pt x="88" y="28"/>
                  <a:pt x="84" y="28"/>
                </a:cubicBezTo>
                <a:cubicBezTo>
                  <a:pt x="75" y="28"/>
                  <a:pt x="67" y="34"/>
                  <a:pt x="65" y="42"/>
                </a:cubicBezTo>
                <a:cubicBezTo>
                  <a:pt x="0" y="42"/>
                  <a:pt x="0" y="42"/>
                  <a:pt x="0" y="42"/>
                </a:cubicBezTo>
                <a:cubicBezTo>
                  <a:pt x="0" y="56"/>
                  <a:pt x="0" y="56"/>
                  <a:pt x="0" y="56"/>
                </a:cubicBezTo>
                <a:cubicBezTo>
                  <a:pt x="65" y="56"/>
                  <a:pt x="65" y="56"/>
                  <a:pt x="65" y="56"/>
                </a:cubicBezTo>
                <a:cubicBezTo>
                  <a:pt x="67" y="64"/>
                  <a:pt x="75" y="70"/>
                  <a:pt x="84" y="70"/>
                </a:cubicBezTo>
                <a:cubicBezTo>
                  <a:pt x="96" y="70"/>
                  <a:pt x="105" y="60"/>
                  <a:pt x="105" y="49"/>
                </a:cubicBezTo>
                <a:cubicBezTo>
                  <a:pt x="105" y="46"/>
                  <a:pt x="104" y="43"/>
                  <a:pt x="103" y="40"/>
                </a:cubicBezTo>
                <a:cubicBezTo>
                  <a:pt x="133" y="9"/>
                  <a:pt x="133" y="9"/>
                  <a:pt x="133" y="9"/>
                </a:cubicBezTo>
                <a:lnTo>
                  <a:pt x="124"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grpSp>
        <p:nvGrpSpPr>
          <p:cNvPr id="59" name="Group 126"/>
          <p:cNvGrpSpPr/>
          <p:nvPr/>
        </p:nvGrpSpPr>
        <p:grpSpPr>
          <a:xfrm>
            <a:off x="6739805" y="2803404"/>
            <a:ext cx="340430" cy="323766"/>
            <a:chOff x="8505825" y="3605213"/>
            <a:chExt cx="454025" cy="431800"/>
          </a:xfrm>
          <a:solidFill>
            <a:schemeClr val="tx2">
              <a:lumMod val="20000"/>
              <a:lumOff val="80000"/>
            </a:schemeClr>
          </a:solidFill>
        </p:grpSpPr>
        <p:sp>
          <p:nvSpPr>
            <p:cNvPr id="60" name="Freeform 50"/>
            <p:cNvSpPr>
              <a:spLocks/>
            </p:cNvSpPr>
            <p:nvPr/>
          </p:nvSpPr>
          <p:spPr bwMode="auto">
            <a:xfrm>
              <a:off x="8505825" y="3694113"/>
              <a:ext cx="454025" cy="342900"/>
            </a:xfrm>
            <a:custGeom>
              <a:avLst/>
              <a:gdLst>
                <a:gd name="T0" fmla="*/ 146 w 208"/>
                <a:gd name="T1" fmla="*/ 0 h 157"/>
                <a:gd name="T2" fmla="*/ 104 w 208"/>
                <a:gd name="T3" fmla="*/ 15 h 157"/>
                <a:gd name="T4" fmla="*/ 62 w 208"/>
                <a:gd name="T5" fmla="*/ 0 h 157"/>
                <a:gd name="T6" fmla="*/ 0 w 208"/>
                <a:gd name="T7" fmla="*/ 60 h 157"/>
                <a:gd name="T8" fmla="*/ 107 w 208"/>
                <a:gd name="T9" fmla="*/ 157 h 157"/>
                <a:gd name="T10" fmla="*/ 208 w 208"/>
                <a:gd name="T11" fmla="*/ 60 h 157"/>
                <a:gd name="T12" fmla="*/ 146 w 208"/>
                <a:gd name="T13" fmla="*/ 0 h 157"/>
              </a:gdLst>
              <a:ahLst/>
              <a:cxnLst>
                <a:cxn ang="0">
                  <a:pos x="T0" y="T1"/>
                </a:cxn>
                <a:cxn ang="0">
                  <a:pos x="T2" y="T3"/>
                </a:cxn>
                <a:cxn ang="0">
                  <a:pos x="T4" y="T5"/>
                </a:cxn>
                <a:cxn ang="0">
                  <a:pos x="T6" y="T7"/>
                </a:cxn>
                <a:cxn ang="0">
                  <a:pos x="T8" y="T9"/>
                </a:cxn>
                <a:cxn ang="0">
                  <a:pos x="T10" y="T11"/>
                </a:cxn>
                <a:cxn ang="0">
                  <a:pos x="T12" y="T13"/>
                </a:cxn>
              </a:cxnLst>
              <a:rect l="0" t="0" r="r" b="b"/>
              <a:pathLst>
                <a:path w="208" h="157">
                  <a:moveTo>
                    <a:pt x="146" y="0"/>
                  </a:moveTo>
                  <a:cubicBezTo>
                    <a:pt x="130" y="0"/>
                    <a:pt x="115" y="6"/>
                    <a:pt x="104" y="15"/>
                  </a:cubicBezTo>
                  <a:cubicBezTo>
                    <a:pt x="93" y="6"/>
                    <a:pt x="78" y="0"/>
                    <a:pt x="62" y="0"/>
                  </a:cubicBezTo>
                  <a:cubicBezTo>
                    <a:pt x="28" y="0"/>
                    <a:pt x="0" y="27"/>
                    <a:pt x="0" y="60"/>
                  </a:cubicBezTo>
                  <a:cubicBezTo>
                    <a:pt x="0" y="98"/>
                    <a:pt x="31" y="157"/>
                    <a:pt x="107" y="157"/>
                  </a:cubicBezTo>
                  <a:cubicBezTo>
                    <a:pt x="185" y="157"/>
                    <a:pt x="208" y="95"/>
                    <a:pt x="208" y="60"/>
                  </a:cubicBezTo>
                  <a:cubicBezTo>
                    <a:pt x="208" y="27"/>
                    <a:pt x="180" y="0"/>
                    <a:pt x="146"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61" name="Freeform 51"/>
            <p:cNvSpPr>
              <a:spLocks/>
            </p:cNvSpPr>
            <p:nvPr/>
          </p:nvSpPr>
          <p:spPr bwMode="auto">
            <a:xfrm>
              <a:off x="8709025" y="3605213"/>
              <a:ext cx="123825" cy="157163"/>
            </a:xfrm>
            <a:custGeom>
              <a:avLst/>
              <a:gdLst>
                <a:gd name="T0" fmla="*/ 12 w 57"/>
                <a:gd name="T1" fmla="*/ 72 h 72"/>
                <a:gd name="T2" fmla="*/ 27 w 57"/>
                <a:gd name="T3" fmla="*/ 0 h 72"/>
                <a:gd name="T4" fmla="*/ 57 w 57"/>
                <a:gd name="T5" fmla="*/ 6 h 72"/>
                <a:gd name="T6" fmla="*/ 12 w 57"/>
                <a:gd name="T7" fmla="*/ 72 h 72"/>
              </a:gdLst>
              <a:ahLst/>
              <a:cxnLst>
                <a:cxn ang="0">
                  <a:pos x="T0" y="T1"/>
                </a:cxn>
                <a:cxn ang="0">
                  <a:pos x="T2" y="T3"/>
                </a:cxn>
                <a:cxn ang="0">
                  <a:pos x="T4" y="T5"/>
                </a:cxn>
                <a:cxn ang="0">
                  <a:pos x="T6" y="T7"/>
                </a:cxn>
              </a:cxnLst>
              <a:rect l="0" t="0" r="r" b="b"/>
              <a:pathLst>
                <a:path w="57" h="72">
                  <a:moveTo>
                    <a:pt x="12" y="72"/>
                  </a:moveTo>
                  <a:cubicBezTo>
                    <a:pt x="0" y="48"/>
                    <a:pt x="7" y="20"/>
                    <a:pt x="27" y="0"/>
                  </a:cubicBezTo>
                  <a:cubicBezTo>
                    <a:pt x="57" y="6"/>
                    <a:pt x="57" y="6"/>
                    <a:pt x="57" y="6"/>
                  </a:cubicBezTo>
                  <a:cubicBezTo>
                    <a:pt x="29" y="21"/>
                    <a:pt x="12" y="37"/>
                    <a:pt x="12" y="7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grpSp>
      <p:sp>
        <p:nvSpPr>
          <p:cNvPr id="62" name="Freeform 52"/>
          <p:cNvSpPr>
            <a:spLocks/>
          </p:cNvSpPr>
          <p:nvPr/>
        </p:nvSpPr>
        <p:spPr bwMode="auto">
          <a:xfrm>
            <a:off x="5689947" y="876284"/>
            <a:ext cx="509455" cy="414230"/>
          </a:xfrm>
          <a:custGeom>
            <a:avLst/>
            <a:gdLst>
              <a:gd name="T0" fmla="*/ 312 w 312"/>
              <a:gd name="T1" fmla="*/ 86 h 253"/>
              <a:gd name="T2" fmla="*/ 305 w 312"/>
              <a:gd name="T3" fmla="*/ 75 h 253"/>
              <a:gd name="T4" fmla="*/ 79 w 312"/>
              <a:gd name="T5" fmla="*/ 226 h 253"/>
              <a:gd name="T6" fmla="*/ 28 w 312"/>
              <a:gd name="T7" fmla="*/ 214 h 253"/>
              <a:gd name="T8" fmla="*/ 35 w 312"/>
              <a:gd name="T9" fmla="*/ 162 h 253"/>
              <a:gd name="T10" fmla="*/ 262 w 312"/>
              <a:gd name="T11" fmla="*/ 11 h 253"/>
              <a:gd name="T12" fmla="*/ 254 w 312"/>
              <a:gd name="T13" fmla="*/ 0 h 253"/>
              <a:gd name="T14" fmla="*/ 26 w 312"/>
              <a:gd name="T15" fmla="*/ 153 h 253"/>
              <a:gd name="T16" fmla="*/ 15 w 312"/>
              <a:gd name="T17" fmla="*/ 222 h 253"/>
              <a:gd name="T18" fmla="*/ 83 w 312"/>
              <a:gd name="T19" fmla="*/ 239 h 253"/>
              <a:gd name="T20" fmla="*/ 312 w 312"/>
              <a:gd name="T21" fmla="*/ 8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2" h="253">
                <a:moveTo>
                  <a:pt x="312" y="86"/>
                </a:moveTo>
                <a:cubicBezTo>
                  <a:pt x="305" y="75"/>
                  <a:pt x="305" y="75"/>
                  <a:pt x="305" y="75"/>
                </a:cubicBezTo>
                <a:cubicBezTo>
                  <a:pt x="79" y="226"/>
                  <a:pt x="79" y="226"/>
                  <a:pt x="79" y="226"/>
                </a:cubicBezTo>
                <a:cubicBezTo>
                  <a:pt x="63" y="237"/>
                  <a:pt x="40" y="231"/>
                  <a:pt x="28" y="214"/>
                </a:cubicBezTo>
                <a:cubicBezTo>
                  <a:pt x="16" y="196"/>
                  <a:pt x="19" y="173"/>
                  <a:pt x="35" y="162"/>
                </a:cubicBezTo>
                <a:cubicBezTo>
                  <a:pt x="262" y="11"/>
                  <a:pt x="262" y="11"/>
                  <a:pt x="262" y="11"/>
                </a:cubicBezTo>
                <a:cubicBezTo>
                  <a:pt x="254" y="0"/>
                  <a:pt x="254" y="0"/>
                  <a:pt x="254" y="0"/>
                </a:cubicBezTo>
                <a:cubicBezTo>
                  <a:pt x="26" y="153"/>
                  <a:pt x="26" y="153"/>
                  <a:pt x="26" y="153"/>
                </a:cubicBezTo>
                <a:cubicBezTo>
                  <a:pt x="4" y="167"/>
                  <a:pt x="0" y="198"/>
                  <a:pt x="15" y="222"/>
                </a:cubicBezTo>
                <a:cubicBezTo>
                  <a:pt x="31" y="246"/>
                  <a:pt x="62" y="253"/>
                  <a:pt x="83" y="239"/>
                </a:cubicBezTo>
                <a:lnTo>
                  <a:pt x="312" y="86"/>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3" name="Freeform 53"/>
          <p:cNvSpPr>
            <a:spLocks/>
          </p:cNvSpPr>
          <p:nvPr/>
        </p:nvSpPr>
        <p:spPr bwMode="auto">
          <a:xfrm>
            <a:off x="6076800" y="853669"/>
            <a:ext cx="140457" cy="192831"/>
          </a:xfrm>
          <a:custGeom>
            <a:avLst/>
            <a:gdLst>
              <a:gd name="T0" fmla="*/ 80 w 86"/>
              <a:gd name="T1" fmla="*/ 115 h 118"/>
              <a:gd name="T2" fmla="*/ 68 w 86"/>
              <a:gd name="T3" fmla="*/ 113 h 118"/>
              <a:gd name="T4" fmla="*/ 3 w 86"/>
              <a:gd name="T5" fmla="*/ 16 h 118"/>
              <a:gd name="T6" fmla="*/ 6 w 86"/>
              <a:gd name="T7" fmla="*/ 3 h 118"/>
              <a:gd name="T8" fmla="*/ 19 w 86"/>
              <a:gd name="T9" fmla="*/ 6 h 118"/>
              <a:gd name="T10" fmla="*/ 83 w 86"/>
              <a:gd name="T11" fmla="*/ 102 h 118"/>
              <a:gd name="T12" fmla="*/ 80 w 86"/>
              <a:gd name="T13" fmla="*/ 115 h 118"/>
            </a:gdLst>
            <a:ahLst/>
            <a:cxnLst>
              <a:cxn ang="0">
                <a:pos x="T0" y="T1"/>
              </a:cxn>
              <a:cxn ang="0">
                <a:pos x="T2" y="T3"/>
              </a:cxn>
              <a:cxn ang="0">
                <a:pos x="T4" y="T5"/>
              </a:cxn>
              <a:cxn ang="0">
                <a:pos x="T6" y="T7"/>
              </a:cxn>
              <a:cxn ang="0">
                <a:pos x="T8" y="T9"/>
              </a:cxn>
              <a:cxn ang="0">
                <a:pos x="T10" y="T11"/>
              </a:cxn>
              <a:cxn ang="0">
                <a:pos x="T12" y="T13"/>
              </a:cxn>
            </a:cxnLst>
            <a:rect l="0" t="0" r="r" b="b"/>
            <a:pathLst>
              <a:path w="86" h="118">
                <a:moveTo>
                  <a:pt x="80" y="115"/>
                </a:moveTo>
                <a:cubicBezTo>
                  <a:pt x="76" y="118"/>
                  <a:pt x="70" y="117"/>
                  <a:pt x="68" y="113"/>
                </a:cubicBezTo>
                <a:cubicBezTo>
                  <a:pt x="3" y="16"/>
                  <a:pt x="3" y="16"/>
                  <a:pt x="3" y="16"/>
                </a:cubicBezTo>
                <a:cubicBezTo>
                  <a:pt x="0" y="12"/>
                  <a:pt x="1" y="6"/>
                  <a:pt x="6" y="3"/>
                </a:cubicBezTo>
                <a:cubicBezTo>
                  <a:pt x="10" y="0"/>
                  <a:pt x="16" y="2"/>
                  <a:pt x="19" y="6"/>
                </a:cubicBezTo>
                <a:cubicBezTo>
                  <a:pt x="83" y="102"/>
                  <a:pt x="83" y="102"/>
                  <a:pt x="83" y="102"/>
                </a:cubicBezTo>
                <a:cubicBezTo>
                  <a:pt x="86" y="107"/>
                  <a:pt x="85" y="112"/>
                  <a:pt x="80" y="115"/>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4" name="Freeform 54"/>
          <p:cNvSpPr>
            <a:spLocks/>
          </p:cNvSpPr>
          <p:nvPr/>
        </p:nvSpPr>
        <p:spPr bwMode="auto">
          <a:xfrm>
            <a:off x="5756605" y="985793"/>
            <a:ext cx="385662" cy="252347"/>
          </a:xfrm>
          <a:custGeom>
            <a:avLst/>
            <a:gdLst>
              <a:gd name="T0" fmla="*/ 236 w 236"/>
              <a:gd name="T1" fmla="*/ 13 h 154"/>
              <a:gd name="T2" fmla="*/ 227 w 236"/>
              <a:gd name="T3" fmla="*/ 0 h 154"/>
              <a:gd name="T4" fmla="*/ 25 w 236"/>
              <a:gd name="T5" fmla="*/ 135 h 154"/>
              <a:gd name="T6" fmla="*/ 0 w 236"/>
              <a:gd name="T7" fmla="*/ 136 h 154"/>
              <a:gd name="T8" fmla="*/ 1 w 236"/>
              <a:gd name="T9" fmla="*/ 138 h 154"/>
              <a:gd name="T10" fmla="*/ 36 w 236"/>
              <a:gd name="T11" fmla="*/ 146 h 154"/>
              <a:gd name="T12" fmla="*/ 236 w 236"/>
              <a:gd name="T13" fmla="*/ 13 h 154"/>
            </a:gdLst>
            <a:ahLst/>
            <a:cxnLst>
              <a:cxn ang="0">
                <a:pos x="T0" y="T1"/>
              </a:cxn>
              <a:cxn ang="0">
                <a:pos x="T2" y="T3"/>
              </a:cxn>
              <a:cxn ang="0">
                <a:pos x="T4" y="T5"/>
              </a:cxn>
              <a:cxn ang="0">
                <a:pos x="T6" y="T7"/>
              </a:cxn>
              <a:cxn ang="0">
                <a:pos x="T8" y="T9"/>
              </a:cxn>
              <a:cxn ang="0">
                <a:pos x="T10" y="T11"/>
              </a:cxn>
              <a:cxn ang="0">
                <a:pos x="T12" y="T13"/>
              </a:cxn>
            </a:cxnLst>
            <a:rect l="0" t="0" r="r" b="b"/>
            <a:pathLst>
              <a:path w="236" h="154">
                <a:moveTo>
                  <a:pt x="236" y="13"/>
                </a:moveTo>
                <a:cubicBezTo>
                  <a:pt x="227" y="0"/>
                  <a:pt x="227" y="0"/>
                  <a:pt x="227" y="0"/>
                </a:cubicBezTo>
                <a:cubicBezTo>
                  <a:pt x="25" y="135"/>
                  <a:pt x="25" y="135"/>
                  <a:pt x="25" y="135"/>
                </a:cubicBezTo>
                <a:cubicBezTo>
                  <a:pt x="17" y="140"/>
                  <a:pt x="8" y="140"/>
                  <a:pt x="0" y="136"/>
                </a:cubicBezTo>
                <a:cubicBezTo>
                  <a:pt x="0" y="137"/>
                  <a:pt x="0" y="137"/>
                  <a:pt x="1" y="138"/>
                </a:cubicBezTo>
                <a:cubicBezTo>
                  <a:pt x="9" y="150"/>
                  <a:pt x="25" y="154"/>
                  <a:pt x="36" y="146"/>
                </a:cubicBezTo>
                <a:lnTo>
                  <a:pt x="236" y="13"/>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5" name="Freeform 55"/>
          <p:cNvSpPr>
            <a:spLocks noEditPoints="1"/>
          </p:cNvSpPr>
          <p:nvPr/>
        </p:nvSpPr>
        <p:spPr bwMode="auto">
          <a:xfrm>
            <a:off x="5442362" y="1207192"/>
            <a:ext cx="222589" cy="390423"/>
          </a:xfrm>
          <a:custGeom>
            <a:avLst/>
            <a:gdLst>
              <a:gd name="T0" fmla="*/ 59 w 136"/>
              <a:gd name="T1" fmla="*/ 203 h 239"/>
              <a:gd name="T2" fmla="*/ 54 w 136"/>
              <a:gd name="T3" fmla="*/ 203 h 239"/>
              <a:gd name="T4" fmla="*/ 54 w 136"/>
              <a:gd name="T5" fmla="*/ 239 h 239"/>
              <a:gd name="T6" fmla="*/ 72 w 136"/>
              <a:gd name="T7" fmla="*/ 226 h 239"/>
              <a:gd name="T8" fmla="*/ 59 w 136"/>
              <a:gd name="T9" fmla="*/ 203 h 239"/>
              <a:gd name="T10" fmla="*/ 54 w 136"/>
              <a:gd name="T11" fmla="*/ 187 h 239"/>
              <a:gd name="T12" fmla="*/ 54 w 136"/>
              <a:gd name="T13" fmla="*/ 82 h 239"/>
              <a:gd name="T14" fmla="*/ 81 w 136"/>
              <a:gd name="T15" fmla="*/ 74 h 239"/>
              <a:gd name="T16" fmla="*/ 97 w 136"/>
              <a:gd name="T17" fmla="*/ 13 h 239"/>
              <a:gd name="T18" fmla="*/ 114 w 136"/>
              <a:gd name="T19" fmla="*/ 2 h 239"/>
              <a:gd name="T20" fmla="*/ 124 w 136"/>
              <a:gd name="T21" fmla="*/ 20 h 239"/>
              <a:gd name="T22" fmla="*/ 109 w 136"/>
              <a:gd name="T23" fmla="*/ 81 h 239"/>
              <a:gd name="T24" fmla="*/ 130 w 136"/>
              <a:gd name="T25" fmla="*/ 134 h 239"/>
              <a:gd name="T26" fmla="*/ 122 w 136"/>
              <a:gd name="T27" fmla="*/ 164 h 239"/>
              <a:gd name="T28" fmla="*/ 122 w 136"/>
              <a:gd name="T29" fmla="*/ 164 h 239"/>
              <a:gd name="T30" fmla="*/ 136 w 136"/>
              <a:gd name="T31" fmla="*/ 187 h 239"/>
              <a:gd name="T32" fmla="*/ 131 w 136"/>
              <a:gd name="T33" fmla="*/ 207 h 239"/>
              <a:gd name="T34" fmla="*/ 54 w 136"/>
              <a:gd name="T35" fmla="*/ 187 h 239"/>
              <a:gd name="T36" fmla="*/ 54 w 136"/>
              <a:gd name="T37" fmla="*/ 203 h 239"/>
              <a:gd name="T38" fmla="*/ 36 w 136"/>
              <a:gd name="T39" fmla="*/ 216 h 239"/>
              <a:gd name="T40" fmla="*/ 50 w 136"/>
              <a:gd name="T41" fmla="*/ 239 h 239"/>
              <a:gd name="T42" fmla="*/ 54 w 136"/>
              <a:gd name="T43" fmla="*/ 239 h 239"/>
              <a:gd name="T44" fmla="*/ 54 w 136"/>
              <a:gd name="T45" fmla="*/ 203 h 239"/>
              <a:gd name="T46" fmla="*/ 54 w 136"/>
              <a:gd name="T47" fmla="*/ 82 h 239"/>
              <a:gd name="T48" fmla="*/ 54 w 136"/>
              <a:gd name="T49" fmla="*/ 187 h 239"/>
              <a:gd name="T50" fmla="*/ 0 w 136"/>
              <a:gd name="T51" fmla="*/ 173 h 239"/>
              <a:gd name="T52" fmla="*/ 5 w 136"/>
              <a:gd name="T53" fmla="*/ 152 h 239"/>
              <a:gd name="T54" fmla="*/ 29 w 136"/>
              <a:gd name="T55" fmla="*/ 140 h 239"/>
              <a:gd name="T56" fmla="*/ 37 w 136"/>
              <a:gd name="T57" fmla="*/ 109 h 239"/>
              <a:gd name="T58" fmla="*/ 54 w 136"/>
              <a:gd name="T59" fmla="*/ 82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6" h="239">
                <a:moveTo>
                  <a:pt x="59" y="203"/>
                </a:moveTo>
                <a:cubicBezTo>
                  <a:pt x="57" y="203"/>
                  <a:pt x="56" y="203"/>
                  <a:pt x="54" y="203"/>
                </a:cubicBezTo>
                <a:cubicBezTo>
                  <a:pt x="54" y="239"/>
                  <a:pt x="54" y="239"/>
                  <a:pt x="54" y="239"/>
                </a:cubicBezTo>
                <a:cubicBezTo>
                  <a:pt x="62" y="239"/>
                  <a:pt x="70" y="234"/>
                  <a:pt x="72" y="226"/>
                </a:cubicBezTo>
                <a:cubicBezTo>
                  <a:pt x="74" y="216"/>
                  <a:pt x="69" y="206"/>
                  <a:pt x="59" y="203"/>
                </a:cubicBezTo>
                <a:close/>
                <a:moveTo>
                  <a:pt x="54" y="187"/>
                </a:moveTo>
                <a:cubicBezTo>
                  <a:pt x="54" y="82"/>
                  <a:pt x="54" y="82"/>
                  <a:pt x="54" y="82"/>
                </a:cubicBezTo>
                <a:cubicBezTo>
                  <a:pt x="62" y="76"/>
                  <a:pt x="71" y="74"/>
                  <a:pt x="81" y="74"/>
                </a:cubicBezTo>
                <a:cubicBezTo>
                  <a:pt x="97" y="13"/>
                  <a:pt x="97" y="13"/>
                  <a:pt x="97" y="13"/>
                </a:cubicBezTo>
                <a:cubicBezTo>
                  <a:pt x="99" y="5"/>
                  <a:pt x="107" y="0"/>
                  <a:pt x="114" y="2"/>
                </a:cubicBezTo>
                <a:cubicBezTo>
                  <a:pt x="122" y="4"/>
                  <a:pt x="126" y="12"/>
                  <a:pt x="124" y="20"/>
                </a:cubicBezTo>
                <a:cubicBezTo>
                  <a:pt x="109" y="81"/>
                  <a:pt x="109" y="81"/>
                  <a:pt x="109" y="81"/>
                </a:cubicBezTo>
                <a:cubicBezTo>
                  <a:pt x="125" y="90"/>
                  <a:pt x="136" y="109"/>
                  <a:pt x="130" y="134"/>
                </a:cubicBezTo>
                <a:cubicBezTo>
                  <a:pt x="130" y="134"/>
                  <a:pt x="125" y="154"/>
                  <a:pt x="122" y="164"/>
                </a:cubicBezTo>
                <a:cubicBezTo>
                  <a:pt x="122" y="164"/>
                  <a:pt x="122" y="164"/>
                  <a:pt x="122" y="164"/>
                </a:cubicBezTo>
                <a:cubicBezTo>
                  <a:pt x="118" y="178"/>
                  <a:pt x="136" y="187"/>
                  <a:pt x="136" y="187"/>
                </a:cubicBezTo>
                <a:cubicBezTo>
                  <a:pt x="131" y="207"/>
                  <a:pt x="131" y="207"/>
                  <a:pt x="131" y="207"/>
                </a:cubicBezTo>
                <a:lnTo>
                  <a:pt x="54" y="187"/>
                </a:lnTo>
                <a:close/>
                <a:moveTo>
                  <a:pt x="54" y="203"/>
                </a:moveTo>
                <a:cubicBezTo>
                  <a:pt x="46" y="203"/>
                  <a:pt x="38" y="208"/>
                  <a:pt x="36" y="216"/>
                </a:cubicBezTo>
                <a:cubicBezTo>
                  <a:pt x="34" y="226"/>
                  <a:pt x="40" y="236"/>
                  <a:pt x="50" y="239"/>
                </a:cubicBezTo>
                <a:cubicBezTo>
                  <a:pt x="51" y="239"/>
                  <a:pt x="53" y="239"/>
                  <a:pt x="54" y="239"/>
                </a:cubicBezTo>
                <a:cubicBezTo>
                  <a:pt x="54" y="203"/>
                  <a:pt x="54" y="203"/>
                  <a:pt x="54" y="203"/>
                </a:cubicBezTo>
                <a:close/>
                <a:moveTo>
                  <a:pt x="54" y="82"/>
                </a:moveTo>
                <a:cubicBezTo>
                  <a:pt x="54" y="187"/>
                  <a:pt x="54" y="187"/>
                  <a:pt x="54" y="187"/>
                </a:cubicBezTo>
                <a:cubicBezTo>
                  <a:pt x="0" y="173"/>
                  <a:pt x="0" y="173"/>
                  <a:pt x="0" y="173"/>
                </a:cubicBezTo>
                <a:cubicBezTo>
                  <a:pt x="5" y="152"/>
                  <a:pt x="5" y="152"/>
                  <a:pt x="5" y="152"/>
                </a:cubicBezTo>
                <a:cubicBezTo>
                  <a:pt x="5" y="152"/>
                  <a:pt x="25" y="154"/>
                  <a:pt x="29" y="140"/>
                </a:cubicBezTo>
                <a:cubicBezTo>
                  <a:pt x="32" y="128"/>
                  <a:pt x="37" y="109"/>
                  <a:pt x="37" y="109"/>
                </a:cubicBezTo>
                <a:cubicBezTo>
                  <a:pt x="40" y="97"/>
                  <a:pt x="46" y="88"/>
                  <a:pt x="54" y="82"/>
                </a:cubicBez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66" name="Freeform 56"/>
          <p:cNvSpPr>
            <a:spLocks noEditPoints="1"/>
          </p:cNvSpPr>
          <p:nvPr/>
        </p:nvSpPr>
        <p:spPr bwMode="auto">
          <a:xfrm>
            <a:off x="5240008" y="2024939"/>
            <a:ext cx="416610" cy="453510"/>
          </a:xfrm>
          <a:custGeom>
            <a:avLst/>
            <a:gdLst>
              <a:gd name="T0" fmla="*/ 198 w 255"/>
              <a:gd name="T1" fmla="*/ 128 h 277"/>
              <a:gd name="T2" fmla="*/ 191 w 255"/>
              <a:gd name="T3" fmla="*/ 158 h 277"/>
              <a:gd name="T4" fmla="*/ 191 w 255"/>
              <a:gd name="T5" fmla="*/ 185 h 277"/>
              <a:gd name="T6" fmla="*/ 196 w 255"/>
              <a:gd name="T7" fmla="*/ 187 h 277"/>
              <a:gd name="T8" fmla="*/ 218 w 255"/>
              <a:gd name="T9" fmla="*/ 218 h 277"/>
              <a:gd name="T10" fmla="*/ 191 w 255"/>
              <a:gd name="T11" fmla="*/ 201 h 277"/>
              <a:gd name="T12" fmla="*/ 191 w 255"/>
              <a:gd name="T13" fmla="*/ 55 h 277"/>
              <a:gd name="T14" fmla="*/ 218 w 255"/>
              <a:gd name="T15" fmla="*/ 38 h 277"/>
              <a:gd name="T16" fmla="*/ 196 w 255"/>
              <a:gd name="T17" fmla="*/ 69 h 277"/>
              <a:gd name="T18" fmla="*/ 191 w 255"/>
              <a:gd name="T19" fmla="*/ 71 h 277"/>
              <a:gd name="T20" fmla="*/ 249 w 255"/>
              <a:gd name="T21" fmla="*/ 121 h 277"/>
              <a:gd name="T22" fmla="*/ 211 w 255"/>
              <a:gd name="T23" fmla="*/ 128 h 277"/>
              <a:gd name="T24" fmla="*/ 249 w 255"/>
              <a:gd name="T25" fmla="*/ 134 h 277"/>
              <a:gd name="T26" fmla="*/ 249 w 255"/>
              <a:gd name="T27" fmla="*/ 121 h 277"/>
              <a:gd name="T28" fmla="*/ 132 w 255"/>
              <a:gd name="T29" fmla="*/ 277 h 277"/>
              <a:gd name="T30" fmla="*/ 167 w 255"/>
              <a:gd name="T31" fmla="*/ 186 h 277"/>
              <a:gd name="T32" fmla="*/ 191 w 255"/>
              <a:gd name="T33" fmla="*/ 98 h 277"/>
              <a:gd name="T34" fmla="*/ 127 w 255"/>
              <a:gd name="T35" fmla="*/ 72 h 277"/>
              <a:gd name="T36" fmla="*/ 183 w 255"/>
              <a:gd name="T37" fmla="*/ 128 h 277"/>
              <a:gd name="T38" fmla="*/ 156 w 255"/>
              <a:gd name="T39" fmla="*/ 176 h 277"/>
              <a:gd name="T40" fmla="*/ 153 w 255"/>
              <a:gd name="T41" fmla="*/ 214 h 277"/>
              <a:gd name="T42" fmla="*/ 127 w 255"/>
              <a:gd name="T43" fmla="*/ 277 h 277"/>
              <a:gd name="T44" fmla="*/ 191 w 255"/>
              <a:gd name="T45" fmla="*/ 71 h 277"/>
              <a:gd name="T46" fmla="*/ 186 w 255"/>
              <a:gd name="T47" fmla="*/ 60 h 277"/>
              <a:gd name="T48" fmla="*/ 191 w 255"/>
              <a:gd name="T49" fmla="*/ 185 h 277"/>
              <a:gd name="T50" fmla="*/ 186 w 255"/>
              <a:gd name="T51" fmla="*/ 196 h 277"/>
              <a:gd name="T52" fmla="*/ 191 w 255"/>
              <a:gd name="T53" fmla="*/ 185 h 277"/>
              <a:gd name="T54" fmla="*/ 127 w 255"/>
              <a:gd name="T55" fmla="*/ 0 h 277"/>
              <a:gd name="T56" fmla="*/ 134 w 255"/>
              <a:gd name="T57" fmla="*/ 7 h 277"/>
              <a:gd name="T58" fmla="*/ 128 w 255"/>
              <a:gd name="T59" fmla="*/ 45 h 277"/>
              <a:gd name="T60" fmla="*/ 127 w 255"/>
              <a:gd name="T61" fmla="*/ 45 h 277"/>
              <a:gd name="T62" fmla="*/ 64 w 255"/>
              <a:gd name="T63" fmla="*/ 97 h 277"/>
              <a:gd name="T64" fmla="*/ 89 w 255"/>
              <a:gd name="T65" fmla="*/ 187 h 277"/>
              <a:gd name="T66" fmla="*/ 124 w 255"/>
              <a:gd name="T67" fmla="*/ 277 h 277"/>
              <a:gd name="T68" fmla="*/ 127 w 255"/>
              <a:gd name="T69" fmla="*/ 214 h 277"/>
              <a:gd name="T70" fmla="*/ 103 w 255"/>
              <a:gd name="T71" fmla="*/ 183 h 277"/>
              <a:gd name="T72" fmla="*/ 71 w 255"/>
              <a:gd name="T73" fmla="*/ 128 h 277"/>
              <a:gd name="T74" fmla="*/ 127 w 255"/>
              <a:gd name="T75" fmla="*/ 72 h 277"/>
              <a:gd name="T76" fmla="*/ 127 w 255"/>
              <a:gd name="T77" fmla="*/ 57 h 277"/>
              <a:gd name="T78" fmla="*/ 127 w 255"/>
              <a:gd name="T79" fmla="*/ 0 h 277"/>
              <a:gd name="T80" fmla="*/ 121 w 255"/>
              <a:gd name="T81" fmla="*/ 38 h 277"/>
              <a:gd name="T82" fmla="*/ 127 w 255"/>
              <a:gd name="T83" fmla="*/ 0 h 277"/>
              <a:gd name="T84" fmla="*/ 64 w 255"/>
              <a:gd name="T85" fmla="*/ 185 h 277"/>
              <a:gd name="T86" fmla="*/ 69 w 255"/>
              <a:gd name="T87" fmla="*/ 196 h 277"/>
              <a:gd name="T88" fmla="*/ 64 w 255"/>
              <a:gd name="T89" fmla="*/ 71 h 277"/>
              <a:gd name="T90" fmla="*/ 69 w 255"/>
              <a:gd name="T91" fmla="*/ 60 h 277"/>
              <a:gd name="T92" fmla="*/ 64 w 255"/>
              <a:gd name="T93" fmla="*/ 71 h 277"/>
              <a:gd name="T94" fmla="*/ 57 w 255"/>
              <a:gd name="T95" fmla="*/ 128 h 277"/>
              <a:gd name="T96" fmla="*/ 64 w 255"/>
              <a:gd name="T97" fmla="*/ 97 h 277"/>
              <a:gd name="T98" fmla="*/ 64 w 255"/>
              <a:gd name="T99" fmla="*/ 71 h 277"/>
              <a:gd name="T100" fmla="*/ 60 w 255"/>
              <a:gd name="T101" fmla="*/ 69 h 277"/>
              <a:gd name="T102" fmla="*/ 38 w 255"/>
              <a:gd name="T103" fmla="*/ 38 h 277"/>
              <a:gd name="T104" fmla="*/ 64 w 255"/>
              <a:gd name="T105" fmla="*/ 55 h 277"/>
              <a:gd name="T106" fmla="*/ 64 w 255"/>
              <a:gd name="T107" fmla="*/ 201 h 277"/>
              <a:gd name="T108" fmla="*/ 38 w 255"/>
              <a:gd name="T109" fmla="*/ 218 h 277"/>
              <a:gd name="T110" fmla="*/ 60 w 255"/>
              <a:gd name="T111" fmla="*/ 187 h 277"/>
              <a:gd name="T112" fmla="*/ 64 w 255"/>
              <a:gd name="T113" fmla="*/ 185 h 277"/>
              <a:gd name="T114" fmla="*/ 45 w 255"/>
              <a:gd name="T115" fmla="*/ 128 h 277"/>
              <a:gd name="T116" fmla="*/ 7 w 255"/>
              <a:gd name="T117" fmla="*/ 121 h 277"/>
              <a:gd name="T118" fmla="*/ 7 w 255"/>
              <a:gd name="T119" fmla="*/ 134 h 277"/>
              <a:gd name="T120" fmla="*/ 45 w 255"/>
              <a:gd name="T121" fmla="*/ 128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5" h="277">
                <a:moveTo>
                  <a:pt x="191" y="158"/>
                </a:moveTo>
                <a:cubicBezTo>
                  <a:pt x="195" y="149"/>
                  <a:pt x="198" y="139"/>
                  <a:pt x="198" y="128"/>
                </a:cubicBezTo>
                <a:cubicBezTo>
                  <a:pt x="198" y="117"/>
                  <a:pt x="195" y="107"/>
                  <a:pt x="191" y="98"/>
                </a:cubicBezTo>
                <a:cubicBezTo>
                  <a:pt x="191" y="158"/>
                  <a:pt x="191" y="158"/>
                  <a:pt x="191" y="158"/>
                </a:cubicBezTo>
                <a:close/>
                <a:moveTo>
                  <a:pt x="191" y="201"/>
                </a:moveTo>
                <a:cubicBezTo>
                  <a:pt x="191" y="185"/>
                  <a:pt x="191" y="185"/>
                  <a:pt x="191" y="185"/>
                </a:cubicBezTo>
                <a:cubicBezTo>
                  <a:pt x="193" y="185"/>
                  <a:pt x="194" y="185"/>
                  <a:pt x="196" y="187"/>
                </a:cubicBezTo>
                <a:cubicBezTo>
                  <a:pt x="196" y="187"/>
                  <a:pt x="196" y="187"/>
                  <a:pt x="196" y="187"/>
                </a:cubicBezTo>
                <a:cubicBezTo>
                  <a:pt x="218" y="209"/>
                  <a:pt x="218" y="209"/>
                  <a:pt x="218" y="209"/>
                </a:cubicBezTo>
                <a:cubicBezTo>
                  <a:pt x="220" y="211"/>
                  <a:pt x="220" y="216"/>
                  <a:pt x="218" y="218"/>
                </a:cubicBezTo>
                <a:cubicBezTo>
                  <a:pt x="215" y="221"/>
                  <a:pt x="211" y="221"/>
                  <a:pt x="209" y="218"/>
                </a:cubicBezTo>
                <a:cubicBezTo>
                  <a:pt x="191" y="201"/>
                  <a:pt x="191" y="201"/>
                  <a:pt x="191" y="201"/>
                </a:cubicBezTo>
                <a:close/>
                <a:moveTo>
                  <a:pt x="191" y="71"/>
                </a:moveTo>
                <a:cubicBezTo>
                  <a:pt x="191" y="55"/>
                  <a:pt x="191" y="55"/>
                  <a:pt x="191" y="55"/>
                </a:cubicBezTo>
                <a:cubicBezTo>
                  <a:pt x="209" y="38"/>
                  <a:pt x="209" y="38"/>
                  <a:pt x="209" y="38"/>
                </a:cubicBezTo>
                <a:cubicBezTo>
                  <a:pt x="211" y="35"/>
                  <a:pt x="215" y="35"/>
                  <a:pt x="218" y="38"/>
                </a:cubicBezTo>
                <a:cubicBezTo>
                  <a:pt x="220" y="40"/>
                  <a:pt x="220" y="44"/>
                  <a:pt x="218" y="47"/>
                </a:cubicBezTo>
                <a:cubicBezTo>
                  <a:pt x="196" y="69"/>
                  <a:pt x="196" y="69"/>
                  <a:pt x="196" y="69"/>
                </a:cubicBezTo>
                <a:cubicBezTo>
                  <a:pt x="196" y="69"/>
                  <a:pt x="196" y="69"/>
                  <a:pt x="196" y="69"/>
                </a:cubicBezTo>
                <a:cubicBezTo>
                  <a:pt x="194" y="71"/>
                  <a:pt x="193" y="71"/>
                  <a:pt x="191" y="71"/>
                </a:cubicBezTo>
                <a:close/>
                <a:moveTo>
                  <a:pt x="249" y="121"/>
                </a:moveTo>
                <a:cubicBezTo>
                  <a:pt x="249" y="121"/>
                  <a:pt x="249" y="121"/>
                  <a:pt x="249" y="121"/>
                </a:cubicBezTo>
                <a:cubicBezTo>
                  <a:pt x="217" y="121"/>
                  <a:pt x="217" y="121"/>
                  <a:pt x="217" y="121"/>
                </a:cubicBezTo>
                <a:cubicBezTo>
                  <a:pt x="214" y="121"/>
                  <a:pt x="211" y="124"/>
                  <a:pt x="211" y="128"/>
                </a:cubicBezTo>
                <a:cubicBezTo>
                  <a:pt x="211" y="132"/>
                  <a:pt x="214" y="134"/>
                  <a:pt x="217" y="134"/>
                </a:cubicBezTo>
                <a:cubicBezTo>
                  <a:pt x="249" y="134"/>
                  <a:pt x="249" y="134"/>
                  <a:pt x="249" y="134"/>
                </a:cubicBezTo>
                <a:cubicBezTo>
                  <a:pt x="252" y="134"/>
                  <a:pt x="255" y="132"/>
                  <a:pt x="255" y="128"/>
                </a:cubicBezTo>
                <a:cubicBezTo>
                  <a:pt x="255" y="124"/>
                  <a:pt x="252" y="121"/>
                  <a:pt x="249" y="121"/>
                </a:cubicBezTo>
                <a:close/>
                <a:moveTo>
                  <a:pt x="127" y="277"/>
                </a:moveTo>
                <a:cubicBezTo>
                  <a:pt x="132" y="277"/>
                  <a:pt x="132" y="277"/>
                  <a:pt x="132" y="277"/>
                </a:cubicBezTo>
                <a:cubicBezTo>
                  <a:pt x="151" y="277"/>
                  <a:pt x="167" y="262"/>
                  <a:pt x="167" y="242"/>
                </a:cubicBezTo>
                <a:cubicBezTo>
                  <a:pt x="167" y="186"/>
                  <a:pt x="167" y="186"/>
                  <a:pt x="167" y="186"/>
                </a:cubicBezTo>
                <a:cubicBezTo>
                  <a:pt x="177" y="179"/>
                  <a:pt x="186" y="169"/>
                  <a:pt x="191" y="158"/>
                </a:cubicBezTo>
                <a:cubicBezTo>
                  <a:pt x="191" y="98"/>
                  <a:pt x="191" y="98"/>
                  <a:pt x="191" y="98"/>
                </a:cubicBezTo>
                <a:cubicBezTo>
                  <a:pt x="180" y="74"/>
                  <a:pt x="156" y="57"/>
                  <a:pt x="127" y="57"/>
                </a:cubicBezTo>
                <a:cubicBezTo>
                  <a:pt x="127" y="72"/>
                  <a:pt x="127" y="72"/>
                  <a:pt x="127" y="72"/>
                </a:cubicBezTo>
                <a:cubicBezTo>
                  <a:pt x="143" y="72"/>
                  <a:pt x="157" y="78"/>
                  <a:pt x="167" y="88"/>
                </a:cubicBezTo>
                <a:cubicBezTo>
                  <a:pt x="177" y="98"/>
                  <a:pt x="183" y="112"/>
                  <a:pt x="183" y="128"/>
                </a:cubicBezTo>
                <a:cubicBezTo>
                  <a:pt x="183" y="148"/>
                  <a:pt x="172" y="166"/>
                  <a:pt x="156" y="176"/>
                </a:cubicBezTo>
                <a:cubicBezTo>
                  <a:pt x="156" y="176"/>
                  <a:pt x="156" y="176"/>
                  <a:pt x="156" y="176"/>
                </a:cubicBezTo>
                <a:cubicBezTo>
                  <a:pt x="154" y="177"/>
                  <a:pt x="153" y="180"/>
                  <a:pt x="153" y="182"/>
                </a:cubicBezTo>
                <a:cubicBezTo>
                  <a:pt x="153" y="214"/>
                  <a:pt x="153" y="214"/>
                  <a:pt x="153" y="214"/>
                </a:cubicBezTo>
                <a:cubicBezTo>
                  <a:pt x="127" y="214"/>
                  <a:pt x="127" y="214"/>
                  <a:pt x="127" y="214"/>
                </a:cubicBezTo>
                <a:cubicBezTo>
                  <a:pt x="127" y="277"/>
                  <a:pt x="127" y="277"/>
                  <a:pt x="127" y="277"/>
                </a:cubicBezTo>
                <a:close/>
                <a:moveTo>
                  <a:pt x="191" y="55"/>
                </a:moveTo>
                <a:cubicBezTo>
                  <a:pt x="191" y="71"/>
                  <a:pt x="191" y="71"/>
                  <a:pt x="191" y="71"/>
                </a:cubicBezTo>
                <a:cubicBezTo>
                  <a:pt x="189" y="71"/>
                  <a:pt x="188" y="71"/>
                  <a:pt x="186" y="69"/>
                </a:cubicBezTo>
                <a:cubicBezTo>
                  <a:pt x="184" y="67"/>
                  <a:pt x="184" y="63"/>
                  <a:pt x="186" y="60"/>
                </a:cubicBezTo>
                <a:cubicBezTo>
                  <a:pt x="191" y="55"/>
                  <a:pt x="191" y="55"/>
                  <a:pt x="191" y="55"/>
                </a:cubicBezTo>
                <a:close/>
                <a:moveTo>
                  <a:pt x="191" y="185"/>
                </a:moveTo>
                <a:cubicBezTo>
                  <a:pt x="191" y="201"/>
                  <a:pt x="191" y="201"/>
                  <a:pt x="191" y="201"/>
                </a:cubicBezTo>
                <a:cubicBezTo>
                  <a:pt x="186" y="196"/>
                  <a:pt x="186" y="196"/>
                  <a:pt x="186" y="196"/>
                </a:cubicBezTo>
                <a:cubicBezTo>
                  <a:pt x="184" y="193"/>
                  <a:pt x="184" y="189"/>
                  <a:pt x="186" y="187"/>
                </a:cubicBezTo>
                <a:cubicBezTo>
                  <a:pt x="188" y="185"/>
                  <a:pt x="189" y="185"/>
                  <a:pt x="191" y="185"/>
                </a:cubicBezTo>
                <a:close/>
                <a:moveTo>
                  <a:pt x="127" y="45"/>
                </a:moveTo>
                <a:cubicBezTo>
                  <a:pt x="127" y="0"/>
                  <a:pt x="127" y="0"/>
                  <a:pt x="127" y="0"/>
                </a:cubicBezTo>
                <a:cubicBezTo>
                  <a:pt x="127" y="0"/>
                  <a:pt x="128" y="0"/>
                  <a:pt x="128" y="0"/>
                </a:cubicBezTo>
                <a:cubicBezTo>
                  <a:pt x="131" y="0"/>
                  <a:pt x="134" y="3"/>
                  <a:pt x="134" y="7"/>
                </a:cubicBezTo>
                <a:cubicBezTo>
                  <a:pt x="134" y="38"/>
                  <a:pt x="134" y="38"/>
                  <a:pt x="134" y="38"/>
                </a:cubicBezTo>
                <a:cubicBezTo>
                  <a:pt x="134" y="42"/>
                  <a:pt x="131" y="45"/>
                  <a:pt x="128" y="45"/>
                </a:cubicBezTo>
                <a:cubicBezTo>
                  <a:pt x="128" y="45"/>
                  <a:pt x="128" y="45"/>
                  <a:pt x="128" y="45"/>
                </a:cubicBezTo>
                <a:cubicBezTo>
                  <a:pt x="128" y="45"/>
                  <a:pt x="127" y="45"/>
                  <a:pt x="127" y="45"/>
                </a:cubicBezTo>
                <a:close/>
                <a:moveTo>
                  <a:pt x="127" y="57"/>
                </a:moveTo>
                <a:cubicBezTo>
                  <a:pt x="99" y="57"/>
                  <a:pt x="75" y="74"/>
                  <a:pt x="64" y="97"/>
                </a:cubicBezTo>
                <a:cubicBezTo>
                  <a:pt x="64" y="159"/>
                  <a:pt x="64" y="159"/>
                  <a:pt x="64" y="159"/>
                </a:cubicBezTo>
                <a:cubicBezTo>
                  <a:pt x="70" y="170"/>
                  <a:pt x="78" y="180"/>
                  <a:pt x="89" y="187"/>
                </a:cubicBezTo>
                <a:cubicBezTo>
                  <a:pt x="89" y="242"/>
                  <a:pt x="89" y="242"/>
                  <a:pt x="89" y="242"/>
                </a:cubicBezTo>
                <a:cubicBezTo>
                  <a:pt x="89" y="262"/>
                  <a:pt x="104" y="277"/>
                  <a:pt x="124" y="277"/>
                </a:cubicBezTo>
                <a:cubicBezTo>
                  <a:pt x="127" y="277"/>
                  <a:pt x="127" y="277"/>
                  <a:pt x="127" y="277"/>
                </a:cubicBezTo>
                <a:cubicBezTo>
                  <a:pt x="127" y="214"/>
                  <a:pt x="127" y="214"/>
                  <a:pt x="127" y="214"/>
                </a:cubicBezTo>
                <a:cubicBezTo>
                  <a:pt x="103" y="214"/>
                  <a:pt x="103" y="214"/>
                  <a:pt x="103" y="214"/>
                </a:cubicBezTo>
                <a:cubicBezTo>
                  <a:pt x="103" y="183"/>
                  <a:pt x="103" y="183"/>
                  <a:pt x="103" y="183"/>
                </a:cubicBezTo>
                <a:cubicBezTo>
                  <a:pt x="103" y="180"/>
                  <a:pt x="102" y="178"/>
                  <a:pt x="100" y="176"/>
                </a:cubicBezTo>
                <a:cubicBezTo>
                  <a:pt x="83" y="167"/>
                  <a:pt x="71" y="149"/>
                  <a:pt x="71" y="128"/>
                </a:cubicBezTo>
                <a:cubicBezTo>
                  <a:pt x="71" y="112"/>
                  <a:pt x="78" y="98"/>
                  <a:pt x="88" y="88"/>
                </a:cubicBezTo>
                <a:cubicBezTo>
                  <a:pt x="98" y="78"/>
                  <a:pt x="112" y="72"/>
                  <a:pt x="127" y="72"/>
                </a:cubicBezTo>
                <a:cubicBezTo>
                  <a:pt x="127" y="72"/>
                  <a:pt x="127" y="72"/>
                  <a:pt x="127" y="72"/>
                </a:cubicBezTo>
                <a:cubicBezTo>
                  <a:pt x="127" y="57"/>
                  <a:pt x="127" y="57"/>
                  <a:pt x="127" y="57"/>
                </a:cubicBezTo>
                <a:cubicBezTo>
                  <a:pt x="127" y="57"/>
                  <a:pt x="127" y="57"/>
                  <a:pt x="127" y="57"/>
                </a:cubicBezTo>
                <a:close/>
                <a:moveTo>
                  <a:pt x="127" y="0"/>
                </a:moveTo>
                <a:cubicBezTo>
                  <a:pt x="127" y="45"/>
                  <a:pt x="127" y="45"/>
                  <a:pt x="127" y="45"/>
                </a:cubicBezTo>
                <a:cubicBezTo>
                  <a:pt x="124" y="45"/>
                  <a:pt x="121" y="42"/>
                  <a:pt x="121" y="38"/>
                </a:cubicBezTo>
                <a:cubicBezTo>
                  <a:pt x="121" y="7"/>
                  <a:pt x="121" y="7"/>
                  <a:pt x="121" y="7"/>
                </a:cubicBezTo>
                <a:cubicBezTo>
                  <a:pt x="121" y="4"/>
                  <a:pt x="124" y="1"/>
                  <a:pt x="127" y="0"/>
                </a:cubicBezTo>
                <a:close/>
                <a:moveTo>
                  <a:pt x="64" y="201"/>
                </a:moveTo>
                <a:cubicBezTo>
                  <a:pt x="64" y="185"/>
                  <a:pt x="64" y="185"/>
                  <a:pt x="64" y="185"/>
                </a:cubicBezTo>
                <a:cubicBezTo>
                  <a:pt x="66" y="185"/>
                  <a:pt x="68" y="185"/>
                  <a:pt x="69" y="187"/>
                </a:cubicBezTo>
                <a:cubicBezTo>
                  <a:pt x="72" y="189"/>
                  <a:pt x="72" y="193"/>
                  <a:pt x="69" y="196"/>
                </a:cubicBezTo>
                <a:cubicBezTo>
                  <a:pt x="64" y="201"/>
                  <a:pt x="64" y="201"/>
                  <a:pt x="64" y="201"/>
                </a:cubicBezTo>
                <a:close/>
                <a:moveTo>
                  <a:pt x="64" y="71"/>
                </a:moveTo>
                <a:cubicBezTo>
                  <a:pt x="64" y="55"/>
                  <a:pt x="64" y="55"/>
                  <a:pt x="64" y="55"/>
                </a:cubicBezTo>
                <a:cubicBezTo>
                  <a:pt x="69" y="60"/>
                  <a:pt x="69" y="60"/>
                  <a:pt x="69" y="60"/>
                </a:cubicBezTo>
                <a:cubicBezTo>
                  <a:pt x="72" y="63"/>
                  <a:pt x="72" y="67"/>
                  <a:pt x="69" y="69"/>
                </a:cubicBezTo>
                <a:cubicBezTo>
                  <a:pt x="68" y="71"/>
                  <a:pt x="66" y="71"/>
                  <a:pt x="64" y="71"/>
                </a:cubicBezTo>
                <a:close/>
                <a:moveTo>
                  <a:pt x="64" y="97"/>
                </a:moveTo>
                <a:cubicBezTo>
                  <a:pt x="59" y="106"/>
                  <a:pt x="57" y="117"/>
                  <a:pt x="57" y="128"/>
                </a:cubicBezTo>
                <a:cubicBezTo>
                  <a:pt x="57" y="139"/>
                  <a:pt x="59" y="149"/>
                  <a:pt x="64" y="159"/>
                </a:cubicBezTo>
                <a:cubicBezTo>
                  <a:pt x="64" y="97"/>
                  <a:pt x="64" y="97"/>
                  <a:pt x="64" y="97"/>
                </a:cubicBezTo>
                <a:close/>
                <a:moveTo>
                  <a:pt x="64" y="55"/>
                </a:moveTo>
                <a:cubicBezTo>
                  <a:pt x="64" y="71"/>
                  <a:pt x="64" y="71"/>
                  <a:pt x="64" y="71"/>
                </a:cubicBezTo>
                <a:cubicBezTo>
                  <a:pt x="62" y="71"/>
                  <a:pt x="61" y="70"/>
                  <a:pt x="60" y="69"/>
                </a:cubicBezTo>
                <a:cubicBezTo>
                  <a:pt x="60" y="69"/>
                  <a:pt x="60" y="69"/>
                  <a:pt x="60" y="69"/>
                </a:cubicBezTo>
                <a:cubicBezTo>
                  <a:pt x="38" y="47"/>
                  <a:pt x="38" y="47"/>
                  <a:pt x="38" y="47"/>
                </a:cubicBezTo>
                <a:cubicBezTo>
                  <a:pt x="35" y="44"/>
                  <a:pt x="35" y="40"/>
                  <a:pt x="38" y="38"/>
                </a:cubicBezTo>
                <a:cubicBezTo>
                  <a:pt x="40" y="35"/>
                  <a:pt x="44" y="35"/>
                  <a:pt x="47" y="38"/>
                </a:cubicBezTo>
                <a:cubicBezTo>
                  <a:pt x="64" y="55"/>
                  <a:pt x="64" y="55"/>
                  <a:pt x="64" y="55"/>
                </a:cubicBezTo>
                <a:close/>
                <a:moveTo>
                  <a:pt x="64" y="185"/>
                </a:moveTo>
                <a:cubicBezTo>
                  <a:pt x="64" y="201"/>
                  <a:pt x="64" y="201"/>
                  <a:pt x="64" y="201"/>
                </a:cubicBezTo>
                <a:cubicBezTo>
                  <a:pt x="47" y="218"/>
                  <a:pt x="47" y="218"/>
                  <a:pt x="47" y="218"/>
                </a:cubicBezTo>
                <a:cubicBezTo>
                  <a:pt x="44" y="221"/>
                  <a:pt x="40" y="221"/>
                  <a:pt x="38" y="218"/>
                </a:cubicBezTo>
                <a:cubicBezTo>
                  <a:pt x="35" y="216"/>
                  <a:pt x="35" y="211"/>
                  <a:pt x="38" y="209"/>
                </a:cubicBezTo>
                <a:cubicBezTo>
                  <a:pt x="60" y="187"/>
                  <a:pt x="60" y="187"/>
                  <a:pt x="60" y="187"/>
                </a:cubicBezTo>
                <a:cubicBezTo>
                  <a:pt x="60" y="187"/>
                  <a:pt x="60" y="187"/>
                  <a:pt x="60" y="187"/>
                </a:cubicBezTo>
                <a:cubicBezTo>
                  <a:pt x="61" y="185"/>
                  <a:pt x="62" y="185"/>
                  <a:pt x="64" y="185"/>
                </a:cubicBezTo>
                <a:close/>
                <a:moveTo>
                  <a:pt x="45" y="128"/>
                </a:moveTo>
                <a:cubicBezTo>
                  <a:pt x="45" y="128"/>
                  <a:pt x="45" y="128"/>
                  <a:pt x="45" y="128"/>
                </a:cubicBezTo>
                <a:cubicBezTo>
                  <a:pt x="45" y="124"/>
                  <a:pt x="42" y="121"/>
                  <a:pt x="38" y="121"/>
                </a:cubicBezTo>
                <a:cubicBezTo>
                  <a:pt x="7" y="121"/>
                  <a:pt x="7" y="121"/>
                  <a:pt x="7" y="121"/>
                </a:cubicBezTo>
                <a:cubicBezTo>
                  <a:pt x="3" y="121"/>
                  <a:pt x="0" y="124"/>
                  <a:pt x="0" y="128"/>
                </a:cubicBezTo>
                <a:cubicBezTo>
                  <a:pt x="0" y="132"/>
                  <a:pt x="3" y="134"/>
                  <a:pt x="7" y="134"/>
                </a:cubicBezTo>
                <a:cubicBezTo>
                  <a:pt x="38" y="134"/>
                  <a:pt x="38" y="134"/>
                  <a:pt x="38" y="134"/>
                </a:cubicBezTo>
                <a:cubicBezTo>
                  <a:pt x="42" y="134"/>
                  <a:pt x="45" y="132"/>
                  <a:pt x="45" y="128"/>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7" name="Freeform 57"/>
          <p:cNvSpPr>
            <a:spLocks noEditPoints="1"/>
          </p:cNvSpPr>
          <p:nvPr/>
        </p:nvSpPr>
        <p:spPr bwMode="auto">
          <a:xfrm>
            <a:off x="6776705" y="852478"/>
            <a:ext cx="396375" cy="389233"/>
          </a:xfrm>
          <a:custGeom>
            <a:avLst/>
            <a:gdLst>
              <a:gd name="T0" fmla="*/ 231 w 243"/>
              <a:gd name="T1" fmla="*/ 92 h 238"/>
              <a:gd name="T2" fmla="*/ 214 w 243"/>
              <a:gd name="T3" fmla="*/ 83 h 238"/>
              <a:gd name="T4" fmla="*/ 206 w 243"/>
              <a:gd name="T5" fmla="*/ 71 h 238"/>
              <a:gd name="T6" fmla="*/ 192 w 243"/>
              <a:gd name="T7" fmla="*/ 82 h 238"/>
              <a:gd name="T8" fmla="*/ 194 w 243"/>
              <a:gd name="T9" fmla="*/ 64 h 238"/>
              <a:gd name="T10" fmla="*/ 179 w 243"/>
              <a:gd name="T11" fmla="*/ 64 h 238"/>
              <a:gd name="T12" fmla="*/ 162 w 243"/>
              <a:gd name="T13" fmla="*/ 54 h 238"/>
              <a:gd name="T14" fmla="*/ 154 w 243"/>
              <a:gd name="T15" fmla="*/ 42 h 238"/>
              <a:gd name="T16" fmla="*/ 140 w 243"/>
              <a:gd name="T17" fmla="*/ 53 h 238"/>
              <a:gd name="T18" fmla="*/ 142 w 243"/>
              <a:gd name="T19" fmla="*/ 35 h 238"/>
              <a:gd name="T20" fmla="*/ 128 w 243"/>
              <a:gd name="T21" fmla="*/ 35 h 238"/>
              <a:gd name="T22" fmla="*/ 110 w 243"/>
              <a:gd name="T23" fmla="*/ 25 h 238"/>
              <a:gd name="T24" fmla="*/ 102 w 243"/>
              <a:gd name="T25" fmla="*/ 13 h 238"/>
              <a:gd name="T26" fmla="*/ 101 w 243"/>
              <a:gd name="T27" fmla="*/ 22 h 238"/>
              <a:gd name="T28" fmla="*/ 208 w 243"/>
              <a:gd name="T29" fmla="*/ 128 h 238"/>
              <a:gd name="T30" fmla="*/ 206 w 243"/>
              <a:gd name="T31" fmla="*/ 132 h 238"/>
              <a:gd name="T32" fmla="*/ 101 w 243"/>
              <a:gd name="T33" fmla="*/ 74 h 238"/>
              <a:gd name="T34" fmla="*/ 196 w 243"/>
              <a:gd name="T35" fmla="*/ 149 h 238"/>
              <a:gd name="T36" fmla="*/ 194 w 243"/>
              <a:gd name="T37" fmla="*/ 153 h 238"/>
              <a:gd name="T38" fmla="*/ 101 w 243"/>
              <a:gd name="T39" fmla="*/ 101 h 238"/>
              <a:gd name="T40" fmla="*/ 185 w 243"/>
              <a:gd name="T41" fmla="*/ 170 h 238"/>
              <a:gd name="T42" fmla="*/ 182 w 243"/>
              <a:gd name="T43" fmla="*/ 174 h 238"/>
              <a:gd name="T44" fmla="*/ 101 w 243"/>
              <a:gd name="T45" fmla="*/ 129 h 238"/>
              <a:gd name="T46" fmla="*/ 173 w 243"/>
              <a:gd name="T47" fmla="*/ 191 h 238"/>
              <a:gd name="T48" fmla="*/ 171 w 243"/>
              <a:gd name="T49" fmla="*/ 195 h 238"/>
              <a:gd name="T50" fmla="*/ 101 w 243"/>
              <a:gd name="T51" fmla="*/ 156 h 238"/>
              <a:gd name="T52" fmla="*/ 138 w 243"/>
              <a:gd name="T53" fmla="*/ 231 h 238"/>
              <a:gd name="T54" fmla="*/ 243 w 243"/>
              <a:gd name="T55" fmla="*/ 91 h 238"/>
              <a:gd name="T56" fmla="*/ 101 w 243"/>
              <a:gd name="T57" fmla="*/ 22 h 238"/>
              <a:gd name="T58" fmla="*/ 85 w 243"/>
              <a:gd name="T59" fmla="*/ 11 h 238"/>
              <a:gd name="T60" fmla="*/ 78 w 243"/>
              <a:gd name="T61" fmla="*/ 0 h 238"/>
              <a:gd name="T62" fmla="*/ 15 w 243"/>
              <a:gd name="T63" fmla="*/ 163 h 238"/>
              <a:gd name="T64" fmla="*/ 101 w 243"/>
              <a:gd name="T65" fmla="*/ 156 h 238"/>
              <a:gd name="T66" fmla="*/ 27 w 243"/>
              <a:gd name="T67" fmla="*/ 113 h 238"/>
              <a:gd name="T68" fmla="*/ 101 w 243"/>
              <a:gd name="T69" fmla="*/ 151 h 238"/>
              <a:gd name="T70" fmla="*/ 40 w 243"/>
              <a:gd name="T71" fmla="*/ 95 h 238"/>
              <a:gd name="T72" fmla="*/ 42 w 243"/>
              <a:gd name="T73" fmla="*/ 91 h 238"/>
              <a:gd name="T74" fmla="*/ 101 w 243"/>
              <a:gd name="T75" fmla="*/ 101 h 238"/>
              <a:gd name="T76" fmla="*/ 51 w 243"/>
              <a:gd name="T77" fmla="*/ 71 h 238"/>
              <a:gd name="T78" fmla="*/ 101 w 243"/>
              <a:gd name="T79" fmla="*/ 96 h 238"/>
              <a:gd name="T80" fmla="*/ 63 w 243"/>
              <a:gd name="T81" fmla="*/ 53 h 238"/>
              <a:gd name="T82" fmla="*/ 65 w 243"/>
              <a:gd name="T83" fmla="*/ 49 h 238"/>
              <a:gd name="T84" fmla="*/ 101 w 243"/>
              <a:gd name="T85" fmla="*/ 22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43" h="238">
                <a:moveTo>
                  <a:pt x="232" y="85"/>
                </a:moveTo>
                <a:cubicBezTo>
                  <a:pt x="233" y="87"/>
                  <a:pt x="233" y="90"/>
                  <a:pt x="231" y="92"/>
                </a:cubicBezTo>
                <a:cubicBezTo>
                  <a:pt x="229" y="97"/>
                  <a:pt x="223" y="99"/>
                  <a:pt x="218" y="96"/>
                </a:cubicBezTo>
                <a:cubicBezTo>
                  <a:pt x="213" y="94"/>
                  <a:pt x="212" y="88"/>
                  <a:pt x="214" y="83"/>
                </a:cubicBezTo>
                <a:cubicBezTo>
                  <a:pt x="216" y="81"/>
                  <a:pt x="218" y="79"/>
                  <a:pt x="220" y="78"/>
                </a:cubicBezTo>
                <a:cubicBezTo>
                  <a:pt x="206" y="71"/>
                  <a:pt x="206" y="71"/>
                  <a:pt x="206" y="71"/>
                </a:cubicBezTo>
                <a:cubicBezTo>
                  <a:pt x="207" y="73"/>
                  <a:pt x="207" y="76"/>
                  <a:pt x="205" y="78"/>
                </a:cubicBezTo>
                <a:cubicBezTo>
                  <a:pt x="203" y="83"/>
                  <a:pt x="197" y="84"/>
                  <a:pt x="192" y="82"/>
                </a:cubicBezTo>
                <a:cubicBezTo>
                  <a:pt x="188" y="79"/>
                  <a:pt x="186" y="73"/>
                  <a:pt x="188" y="69"/>
                </a:cubicBezTo>
                <a:cubicBezTo>
                  <a:pt x="190" y="66"/>
                  <a:pt x="192" y="65"/>
                  <a:pt x="194" y="64"/>
                </a:cubicBezTo>
                <a:cubicBezTo>
                  <a:pt x="180" y="56"/>
                  <a:pt x="180" y="56"/>
                  <a:pt x="180" y="56"/>
                </a:cubicBezTo>
                <a:cubicBezTo>
                  <a:pt x="181" y="59"/>
                  <a:pt x="181" y="61"/>
                  <a:pt x="179" y="64"/>
                </a:cubicBezTo>
                <a:cubicBezTo>
                  <a:pt x="177" y="68"/>
                  <a:pt x="171" y="70"/>
                  <a:pt x="166" y="67"/>
                </a:cubicBezTo>
                <a:cubicBezTo>
                  <a:pt x="161" y="65"/>
                  <a:pt x="160" y="59"/>
                  <a:pt x="162" y="54"/>
                </a:cubicBezTo>
                <a:cubicBezTo>
                  <a:pt x="164" y="52"/>
                  <a:pt x="166" y="50"/>
                  <a:pt x="168" y="50"/>
                </a:cubicBezTo>
                <a:cubicBezTo>
                  <a:pt x="154" y="42"/>
                  <a:pt x="154" y="42"/>
                  <a:pt x="154" y="42"/>
                </a:cubicBezTo>
                <a:cubicBezTo>
                  <a:pt x="155" y="44"/>
                  <a:pt x="155" y="47"/>
                  <a:pt x="153" y="49"/>
                </a:cubicBezTo>
                <a:cubicBezTo>
                  <a:pt x="151" y="54"/>
                  <a:pt x="145" y="56"/>
                  <a:pt x="140" y="53"/>
                </a:cubicBezTo>
                <a:cubicBezTo>
                  <a:pt x="136" y="50"/>
                  <a:pt x="134" y="45"/>
                  <a:pt x="136" y="40"/>
                </a:cubicBezTo>
                <a:cubicBezTo>
                  <a:pt x="138" y="37"/>
                  <a:pt x="140" y="36"/>
                  <a:pt x="142" y="35"/>
                </a:cubicBezTo>
                <a:cubicBezTo>
                  <a:pt x="128" y="28"/>
                  <a:pt x="128" y="28"/>
                  <a:pt x="128" y="28"/>
                </a:cubicBezTo>
                <a:cubicBezTo>
                  <a:pt x="129" y="30"/>
                  <a:pt x="129" y="33"/>
                  <a:pt x="128" y="35"/>
                </a:cubicBezTo>
                <a:cubicBezTo>
                  <a:pt x="125" y="40"/>
                  <a:pt x="119" y="41"/>
                  <a:pt x="114" y="39"/>
                </a:cubicBezTo>
                <a:cubicBezTo>
                  <a:pt x="110" y="36"/>
                  <a:pt x="108" y="30"/>
                  <a:pt x="110" y="25"/>
                </a:cubicBezTo>
                <a:cubicBezTo>
                  <a:pt x="112" y="23"/>
                  <a:pt x="114" y="22"/>
                  <a:pt x="116" y="21"/>
                </a:cubicBezTo>
                <a:cubicBezTo>
                  <a:pt x="102" y="13"/>
                  <a:pt x="102" y="13"/>
                  <a:pt x="102" y="13"/>
                </a:cubicBezTo>
                <a:cubicBezTo>
                  <a:pt x="103" y="16"/>
                  <a:pt x="103" y="18"/>
                  <a:pt x="102" y="21"/>
                </a:cubicBezTo>
                <a:cubicBezTo>
                  <a:pt x="101" y="21"/>
                  <a:pt x="101" y="22"/>
                  <a:pt x="101" y="22"/>
                </a:cubicBezTo>
                <a:cubicBezTo>
                  <a:pt x="101" y="69"/>
                  <a:pt x="101" y="69"/>
                  <a:pt x="101" y="69"/>
                </a:cubicBezTo>
                <a:cubicBezTo>
                  <a:pt x="208" y="128"/>
                  <a:pt x="208" y="128"/>
                  <a:pt x="208" y="128"/>
                </a:cubicBezTo>
                <a:cubicBezTo>
                  <a:pt x="209" y="129"/>
                  <a:pt x="209" y="130"/>
                  <a:pt x="209" y="131"/>
                </a:cubicBezTo>
                <a:cubicBezTo>
                  <a:pt x="208" y="132"/>
                  <a:pt x="207" y="133"/>
                  <a:pt x="206" y="132"/>
                </a:cubicBezTo>
                <a:cubicBezTo>
                  <a:pt x="206" y="132"/>
                  <a:pt x="206" y="132"/>
                  <a:pt x="206" y="132"/>
                </a:cubicBezTo>
                <a:cubicBezTo>
                  <a:pt x="101" y="74"/>
                  <a:pt x="101" y="74"/>
                  <a:pt x="101" y="74"/>
                </a:cubicBezTo>
                <a:cubicBezTo>
                  <a:pt x="101" y="96"/>
                  <a:pt x="101" y="96"/>
                  <a:pt x="101" y="96"/>
                </a:cubicBezTo>
                <a:cubicBezTo>
                  <a:pt x="196" y="149"/>
                  <a:pt x="196" y="149"/>
                  <a:pt x="196" y="149"/>
                </a:cubicBezTo>
                <a:cubicBezTo>
                  <a:pt x="197" y="150"/>
                  <a:pt x="198" y="151"/>
                  <a:pt x="197" y="152"/>
                </a:cubicBezTo>
                <a:cubicBezTo>
                  <a:pt x="197" y="153"/>
                  <a:pt x="195" y="154"/>
                  <a:pt x="194" y="153"/>
                </a:cubicBezTo>
                <a:cubicBezTo>
                  <a:pt x="194" y="153"/>
                  <a:pt x="194" y="153"/>
                  <a:pt x="194" y="153"/>
                </a:cubicBezTo>
                <a:cubicBezTo>
                  <a:pt x="101" y="101"/>
                  <a:pt x="101" y="101"/>
                  <a:pt x="101" y="101"/>
                </a:cubicBezTo>
                <a:cubicBezTo>
                  <a:pt x="101" y="124"/>
                  <a:pt x="101" y="124"/>
                  <a:pt x="101" y="124"/>
                </a:cubicBezTo>
                <a:cubicBezTo>
                  <a:pt x="185" y="170"/>
                  <a:pt x="185" y="170"/>
                  <a:pt x="185" y="170"/>
                </a:cubicBezTo>
                <a:cubicBezTo>
                  <a:pt x="186" y="171"/>
                  <a:pt x="186" y="172"/>
                  <a:pt x="186" y="173"/>
                </a:cubicBezTo>
                <a:cubicBezTo>
                  <a:pt x="185" y="174"/>
                  <a:pt x="184" y="175"/>
                  <a:pt x="182" y="174"/>
                </a:cubicBezTo>
                <a:cubicBezTo>
                  <a:pt x="182" y="174"/>
                  <a:pt x="182" y="174"/>
                  <a:pt x="182" y="174"/>
                </a:cubicBezTo>
                <a:cubicBezTo>
                  <a:pt x="101" y="129"/>
                  <a:pt x="101" y="129"/>
                  <a:pt x="101" y="129"/>
                </a:cubicBezTo>
                <a:cubicBezTo>
                  <a:pt x="101" y="151"/>
                  <a:pt x="101" y="151"/>
                  <a:pt x="101" y="151"/>
                </a:cubicBezTo>
                <a:cubicBezTo>
                  <a:pt x="173" y="191"/>
                  <a:pt x="173" y="191"/>
                  <a:pt x="173" y="191"/>
                </a:cubicBezTo>
                <a:cubicBezTo>
                  <a:pt x="174" y="192"/>
                  <a:pt x="174" y="193"/>
                  <a:pt x="174" y="194"/>
                </a:cubicBezTo>
                <a:cubicBezTo>
                  <a:pt x="173" y="196"/>
                  <a:pt x="172" y="196"/>
                  <a:pt x="171" y="195"/>
                </a:cubicBezTo>
                <a:cubicBezTo>
                  <a:pt x="171" y="195"/>
                  <a:pt x="171" y="195"/>
                  <a:pt x="171" y="195"/>
                </a:cubicBezTo>
                <a:cubicBezTo>
                  <a:pt x="101" y="156"/>
                  <a:pt x="101" y="156"/>
                  <a:pt x="101" y="156"/>
                </a:cubicBezTo>
                <a:cubicBezTo>
                  <a:pt x="101" y="210"/>
                  <a:pt x="101" y="210"/>
                  <a:pt x="101" y="210"/>
                </a:cubicBezTo>
                <a:cubicBezTo>
                  <a:pt x="138" y="231"/>
                  <a:pt x="138" y="231"/>
                  <a:pt x="138" y="231"/>
                </a:cubicBezTo>
                <a:cubicBezTo>
                  <a:pt x="150" y="238"/>
                  <a:pt x="164" y="233"/>
                  <a:pt x="171" y="222"/>
                </a:cubicBezTo>
                <a:cubicBezTo>
                  <a:pt x="243" y="91"/>
                  <a:pt x="243" y="91"/>
                  <a:pt x="243" y="91"/>
                </a:cubicBezTo>
                <a:lnTo>
                  <a:pt x="232" y="85"/>
                </a:lnTo>
                <a:close/>
                <a:moveTo>
                  <a:pt x="101" y="22"/>
                </a:moveTo>
                <a:cubicBezTo>
                  <a:pt x="98" y="26"/>
                  <a:pt x="93" y="27"/>
                  <a:pt x="88" y="24"/>
                </a:cubicBezTo>
                <a:cubicBezTo>
                  <a:pt x="84" y="22"/>
                  <a:pt x="82" y="16"/>
                  <a:pt x="85" y="11"/>
                </a:cubicBezTo>
                <a:cubicBezTo>
                  <a:pt x="86" y="9"/>
                  <a:pt x="88" y="7"/>
                  <a:pt x="90" y="6"/>
                </a:cubicBezTo>
                <a:cubicBezTo>
                  <a:pt x="78" y="0"/>
                  <a:pt x="78" y="0"/>
                  <a:pt x="78" y="0"/>
                </a:cubicBezTo>
                <a:cubicBezTo>
                  <a:pt x="6" y="130"/>
                  <a:pt x="6" y="130"/>
                  <a:pt x="6" y="130"/>
                </a:cubicBezTo>
                <a:cubicBezTo>
                  <a:pt x="0" y="142"/>
                  <a:pt x="4" y="157"/>
                  <a:pt x="15" y="163"/>
                </a:cubicBezTo>
                <a:cubicBezTo>
                  <a:pt x="101" y="210"/>
                  <a:pt x="101" y="210"/>
                  <a:pt x="101" y="210"/>
                </a:cubicBezTo>
                <a:cubicBezTo>
                  <a:pt x="101" y="156"/>
                  <a:pt x="101" y="156"/>
                  <a:pt x="101" y="156"/>
                </a:cubicBezTo>
                <a:cubicBezTo>
                  <a:pt x="28" y="116"/>
                  <a:pt x="28" y="116"/>
                  <a:pt x="28" y="116"/>
                </a:cubicBezTo>
                <a:cubicBezTo>
                  <a:pt x="27" y="116"/>
                  <a:pt x="27" y="114"/>
                  <a:pt x="27" y="113"/>
                </a:cubicBezTo>
                <a:cubicBezTo>
                  <a:pt x="28" y="112"/>
                  <a:pt x="29" y="112"/>
                  <a:pt x="30" y="112"/>
                </a:cubicBezTo>
                <a:cubicBezTo>
                  <a:pt x="101" y="151"/>
                  <a:pt x="101" y="151"/>
                  <a:pt x="101" y="151"/>
                </a:cubicBezTo>
                <a:cubicBezTo>
                  <a:pt x="101" y="129"/>
                  <a:pt x="101" y="129"/>
                  <a:pt x="101" y="129"/>
                </a:cubicBezTo>
                <a:cubicBezTo>
                  <a:pt x="40" y="95"/>
                  <a:pt x="40" y="95"/>
                  <a:pt x="40" y="95"/>
                </a:cubicBezTo>
                <a:cubicBezTo>
                  <a:pt x="39" y="95"/>
                  <a:pt x="38" y="93"/>
                  <a:pt x="39" y="92"/>
                </a:cubicBezTo>
                <a:cubicBezTo>
                  <a:pt x="40" y="91"/>
                  <a:pt x="41" y="91"/>
                  <a:pt x="42" y="91"/>
                </a:cubicBezTo>
                <a:cubicBezTo>
                  <a:pt x="101" y="124"/>
                  <a:pt x="101" y="124"/>
                  <a:pt x="101" y="124"/>
                </a:cubicBezTo>
                <a:cubicBezTo>
                  <a:pt x="101" y="101"/>
                  <a:pt x="101" y="101"/>
                  <a:pt x="101" y="101"/>
                </a:cubicBezTo>
                <a:cubicBezTo>
                  <a:pt x="51" y="74"/>
                  <a:pt x="51" y="74"/>
                  <a:pt x="51" y="74"/>
                </a:cubicBezTo>
                <a:cubicBezTo>
                  <a:pt x="50" y="74"/>
                  <a:pt x="50" y="72"/>
                  <a:pt x="51" y="71"/>
                </a:cubicBezTo>
                <a:cubicBezTo>
                  <a:pt x="51" y="70"/>
                  <a:pt x="53" y="70"/>
                  <a:pt x="54" y="70"/>
                </a:cubicBezTo>
                <a:cubicBezTo>
                  <a:pt x="101" y="96"/>
                  <a:pt x="101" y="96"/>
                  <a:pt x="101" y="96"/>
                </a:cubicBezTo>
                <a:cubicBezTo>
                  <a:pt x="101" y="74"/>
                  <a:pt x="101" y="74"/>
                  <a:pt x="101" y="74"/>
                </a:cubicBezTo>
                <a:cubicBezTo>
                  <a:pt x="63" y="53"/>
                  <a:pt x="63" y="53"/>
                  <a:pt x="63" y="53"/>
                </a:cubicBezTo>
                <a:cubicBezTo>
                  <a:pt x="62" y="53"/>
                  <a:pt x="62" y="51"/>
                  <a:pt x="62" y="50"/>
                </a:cubicBezTo>
                <a:cubicBezTo>
                  <a:pt x="63" y="49"/>
                  <a:pt x="64" y="49"/>
                  <a:pt x="65" y="49"/>
                </a:cubicBezTo>
                <a:cubicBezTo>
                  <a:pt x="101" y="69"/>
                  <a:pt x="101" y="69"/>
                  <a:pt x="101" y="69"/>
                </a:cubicBezTo>
                <a:lnTo>
                  <a:pt x="101" y="22"/>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8" name="Freeform 58"/>
          <p:cNvSpPr>
            <a:spLocks noEditPoints="1"/>
          </p:cNvSpPr>
          <p:nvPr/>
        </p:nvSpPr>
        <p:spPr bwMode="auto">
          <a:xfrm>
            <a:off x="5376514" y="2476273"/>
            <a:ext cx="385662" cy="390423"/>
          </a:xfrm>
          <a:custGeom>
            <a:avLst/>
            <a:gdLst>
              <a:gd name="T0" fmla="*/ 189 w 236"/>
              <a:gd name="T1" fmla="*/ 60 h 239"/>
              <a:gd name="T2" fmla="*/ 196 w 236"/>
              <a:gd name="T3" fmla="*/ 122 h 239"/>
              <a:gd name="T4" fmla="*/ 198 w 236"/>
              <a:gd name="T5" fmla="*/ 136 h 239"/>
              <a:gd name="T6" fmla="*/ 208 w 236"/>
              <a:gd name="T7" fmla="*/ 157 h 239"/>
              <a:gd name="T8" fmla="*/ 189 w 236"/>
              <a:gd name="T9" fmla="*/ 195 h 239"/>
              <a:gd name="T10" fmla="*/ 168 w 236"/>
              <a:gd name="T11" fmla="*/ 156 h 239"/>
              <a:gd name="T12" fmla="*/ 168 w 236"/>
              <a:gd name="T13" fmla="*/ 78 h 239"/>
              <a:gd name="T14" fmla="*/ 182 w 236"/>
              <a:gd name="T15" fmla="*/ 92 h 239"/>
              <a:gd name="T16" fmla="*/ 185 w 236"/>
              <a:gd name="T17" fmla="*/ 107 h 239"/>
              <a:gd name="T18" fmla="*/ 189 w 236"/>
              <a:gd name="T19" fmla="*/ 141 h 239"/>
              <a:gd name="T20" fmla="*/ 189 w 236"/>
              <a:gd name="T21" fmla="*/ 130 h 239"/>
              <a:gd name="T22" fmla="*/ 168 w 236"/>
              <a:gd name="T23" fmla="*/ 155 h 239"/>
              <a:gd name="T24" fmla="*/ 160 w 236"/>
              <a:gd name="T25" fmla="*/ 138 h 239"/>
              <a:gd name="T26" fmla="*/ 165 w 236"/>
              <a:gd name="T27" fmla="*/ 172 h 239"/>
              <a:gd name="T28" fmla="*/ 168 w 236"/>
              <a:gd name="T29" fmla="*/ 16 h 239"/>
              <a:gd name="T30" fmla="*/ 163 w 236"/>
              <a:gd name="T31" fmla="*/ 49 h 239"/>
              <a:gd name="T32" fmla="*/ 168 w 236"/>
              <a:gd name="T33" fmla="*/ 78 h 239"/>
              <a:gd name="T34" fmla="*/ 159 w 236"/>
              <a:gd name="T35" fmla="*/ 118 h 239"/>
              <a:gd name="T36" fmla="*/ 159 w 236"/>
              <a:gd name="T37" fmla="*/ 209 h 239"/>
              <a:gd name="T38" fmla="*/ 159 w 236"/>
              <a:gd name="T39" fmla="*/ 5 h 239"/>
              <a:gd name="T40" fmla="*/ 159 w 236"/>
              <a:gd name="T41" fmla="*/ 40 h 239"/>
              <a:gd name="T42" fmla="*/ 144 w 236"/>
              <a:gd name="T43" fmla="*/ 89 h 239"/>
              <a:gd name="T44" fmla="*/ 159 w 236"/>
              <a:gd name="T45" fmla="*/ 108 h 239"/>
              <a:gd name="T46" fmla="*/ 159 w 236"/>
              <a:gd name="T47" fmla="*/ 136 h 239"/>
              <a:gd name="T48" fmla="*/ 144 w 236"/>
              <a:gd name="T49" fmla="*/ 162 h 239"/>
              <a:gd name="T50" fmla="*/ 151 w 236"/>
              <a:gd name="T51" fmla="*/ 143 h 239"/>
              <a:gd name="T52" fmla="*/ 146 w 236"/>
              <a:gd name="T53" fmla="*/ 109 h 239"/>
              <a:gd name="T54" fmla="*/ 123 w 236"/>
              <a:gd name="T55" fmla="*/ 7 h 239"/>
              <a:gd name="T56" fmla="*/ 144 w 236"/>
              <a:gd name="T57" fmla="*/ 0 h 239"/>
              <a:gd name="T58" fmla="*/ 144 w 236"/>
              <a:gd name="T59" fmla="*/ 187 h 239"/>
              <a:gd name="T60" fmla="*/ 123 w 236"/>
              <a:gd name="T61" fmla="*/ 225 h 239"/>
              <a:gd name="T62" fmla="*/ 140 w 236"/>
              <a:gd name="T63" fmla="*/ 96 h 239"/>
              <a:gd name="T64" fmla="*/ 123 w 236"/>
              <a:gd name="T65" fmla="*/ 135 h 239"/>
              <a:gd name="T66" fmla="*/ 137 w 236"/>
              <a:gd name="T67" fmla="*/ 113 h 239"/>
              <a:gd name="T68" fmla="*/ 123 w 236"/>
              <a:gd name="T69" fmla="*/ 82 h 239"/>
              <a:gd name="T70" fmla="*/ 125 w 236"/>
              <a:gd name="T71" fmla="*/ 171 h 239"/>
              <a:gd name="T72" fmla="*/ 123 w 236"/>
              <a:gd name="T73" fmla="*/ 7 h 239"/>
              <a:gd name="T74" fmla="*/ 123 w 236"/>
              <a:gd name="T75" fmla="*/ 7 h 239"/>
              <a:gd name="T76" fmla="*/ 123 w 236"/>
              <a:gd name="T77" fmla="*/ 177 h 239"/>
              <a:gd name="T78" fmla="*/ 121 w 236"/>
              <a:gd name="T79" fmla="*/ 162 h 239"/>
              <a:gd name="T80" fmla="*/ 123 w 236"/>
              <a:gd name="T81" fmla="*/ 135 h 239"/>
              <a:gd name="T82" fmla="*/ 99 w 236"/>
              <a:gd name="T83" fmla="*/ 124 h 239"/>
              <a:gd name="T84" fmla="*/ 106 w 236"/>
              <a:gd name="T85" fmla="*/ 164 h 239"/>
              <a:gd name="T86" fmla="*/ 108 w 236"/>
              <a:gd name="T87" fmla="*/ 179 h 239"/>
              <a:gd name="T88" fmla="*/ 118 w 236"/>
              <a:gd name="T89" fmla="*/ 199 h 239"/>
              <a:gd name="T90" fmla="*/ 123 w 236"/>
              <a:gd name="T91" fmla="*/ 99 h 239"/>
              <a:gd name="T92" fmla="*/ 99 w 236"/>
              <a:gd name="T93" fmla="*/ 18 h 239"/>
              <a:gd name="T94" fmla="*/ 99 w 236"/>
              <a:gd name="T95" fmla="*/ 18 h 239"/>
              <a:gd name="T96" fmla="*/ 89 w 236"/>
              <a:gd name="T97" fmla="*/ 212 h 239"/>
              <a:gd name="T98" fmla="*/ 99 w 236"/>
              <a:gd name="T99" fmla="*/ 183 h 239"/>
              <a:gd name="T100" fmla="*/ 71 w 236"/>
              <a:gd name="T101" fmla="*/ 227 h 239"/>
              <a:gd name="T102" fmla="*/ 95 w 236"/>
              <a:gd name="T103" fmla="*/ 117 h 239"/>
              <a:gd name="T104" fmla="*/ 71 w 236"/>
              <a:gd name="T105" fmla="*/ 160 h 239"/>
              <a:gd name="T106" fmla="*/ 92 w 236"/>
              <a:gd name="T107" fmla="*/ 134 h 239"/>
              <a:gd name="T108" fmla="*/ 71 w 236"/>
              <a:gd name="T109" fmla="*/ 107 h 239"/>
              <a:gd name="T110" fmla="*/ 7 w 236"/>
              <a:gd name="T111" fmla="*/ 91 h 239"/>
              <a:gd name="T112" fmla="*/ 70 w 236"/>
              <a:gd name="T113" fmla="*/ 181 h 239"/>
              <a:gd name="T114" fmla="*/ 71 w 236"/>
              <a:gd name="T115" fmla="*/ 149 h 239"/>
              <a:gd name="T116" fmla="*/ 52 w 236"/>
              <a:gd name="T117" fmla="*/ 133 h 239"/>
              <a:gd name="T118" fmla="*/ 35 w 236"/>
              <a:gd name="T119" fmla="*/ 109 h 239"/>
              <a:gd name="T120" fmla="*/ 71 w 236"/>
              <a:gd name="T121" fmla="*/ 31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6" h="239">
                <a:moveTo>
                  <a:pt x="189" y="195"/>
                </a:moveTo>
                <a:cubicBezTo>
                  <a:pt x="216" y="182"/>
                  <a:pt x="216" y="182"/>
                  <a:pt x="216" y="182"/>
                </a:cubicBezTo>
                <a:cubicBezTo>
                  <a:pt x="230" y="176"/>
                  <a:pt x="236" y="159"/>
                  <a:pt x="229" y="146"/>
                </a:cubicBezTo>
                <a:cubicBezTo>
                  <a:pt x="189" y="60"/>
                  <a:pt x="189" y="60"/>
                  <a:pt x="189" y="60"/>
                </a:cubicBezTo>
                <a:cubicBezTo>
                  <a:pt x="189" y="107"/>
                  <a:pt x="189" y="107"/>
                  <a:pt x="189" y="107"/>
                </a:cubicBezTo>
                <a:cubicBezTo>
                  <a:pt x="190" y="108"/>
                  <a:pt x="190" y="108"/>
                  <a:pt x="190" y="109"/>
                </a:cubicBezTo>
                <a:cubicBezTo>
                  <a:pt x="196" y="122"/>
                  <a:pt x="196" y="122"/>
                  <a:pt x="196" y="122"/>
                </a:cubicBezTo>
                <a:cubicBezTo>
                  <a:pt x="196" y="122"/>
                  <a:pt x="196" y="122"/>
                  <a:pt x="196" y="122"/>
                </a:cubicBezTo>
                <a:cubicBezTo>
                  <a:pt x="197" y="124"/>
                  <a:pt x="196" y="126"/>
                  <a:pt x="194" y="127"/>
                </a:cubicBezTo>
                <a:cubicBezTo>
                  <a:pt x="189" y="130"/>
                  <a:pt x="189" y="130"/>
                  <a:pt x="189" y="130"/>
                </a:cubicBezTo>
                <a:cubicBezTo>
                  <a:pt x="189" y="141"/>
                  <a:pt x="189" y="141"/>
                  <a:pt x="189" y="141"/>
                </a:cubicBezTo>
                <a:cubicBezTo>
                  <a:pt x="198" y="136"/>
                  <a:pt x="198" y="136"/>
                  <a:pt x="198" y="136"/>
                </a:cubicBezTo>
                <a:cubicBezTo>
                  <a:pt x="201" y="135"/>
                  <a:pt x="203" y="136"/>
                  <a:pt x="204" y="138"/>
                </a:cubicBezTo>
                <a:cubicBezTo>
                  <a:pt x="210" y="151"/>
                  <a:pt x="210" y="151"/>
                  <a:pt x="210" y="151"/>
                </a:cubicBezTo>
                <a:cubicBezTo>
                  <a:pt x="210" y="151"/>
                  <a:pt x="210" y="151"/>
                  <a:pt x="210" y="151"/>
                </a:cubicBezTo>
                <a:cubicBezTo>
                  <a:pt x="211" y="153"/>
                  <a:pt x="210" y="156"/>
                  <a:pt x="208" y="157"/>
                </a:cubicBezTo>
                <a:cubicBezTo>
                  <a:pt x="189" y="166"/>
                  <a:pt x="189" y="166"/>
                  <a:pt x="189" y="166"/>
                </a:cubicBezTo>
                <a:lnTo>
                  <a:pt x="189" y="195"/>
                </a:lnTo>
                <a:close/>
                <a:moveTo>
                  <a:pt x="168" y="204"/>
                </a:moveTo>
                <a:cubicBezTo>
                  <a:pt x="189" y="195"/>
                  <a:pt x="189" y="195"/>
                  <a:pt x="189" y="195"/>
                </a:cubicBezTo>
                <a:cubicBezTo>
                  <a:pt x="189" y="166"/>
                  <a:pt x="189" y="166"/>
                  <a:pt x="189" y="166"/>
                </a:cubicBezTo>
                <a:cubicBezTo>
                  <a:pt x="180" y="170"/>
                  <a:pt x="180" y="170"/>
                  <a:pt x="180" y="170"/>
                </a:cubicBezTo>
                <a:cubicBezTo>
                  <a:pt x="178" y="171"/>
                  <a:pt x="175" y="170"/>
                  <a:pt x="174" y="168"/>
                </a:cubicBezTo>
                <a:cubicBezTo>
                  <a:pt x="168" y="156"/>
                  <a:pt x="168" y="156"/>
                  <a:pt x="168" y="156"/>
                </a:cubicBezTo>
                <a:cubicBezTo>
                  <a:pt x="168" y="204"/>
                  <a:pt x="168" y="204"/>
                  <a:pt x="168" y="204"/>
                </a:cubicBezTo>
                <a:close/>
                <a:moveTo>
                  <a:pt x="189" y="60"/>
                </a:moveTo>
                <a:cubicBezTo>
                  <a:pt x="168" y="16"/>
                  <a:pt x="168" y="16"/>
                  <a:pt x="168" y="16"/>
                </a:cubicBezTo>
                <a:cubicBezTo>
                  <a:pt x="168" y="78"/>
                  <a:pt x="168" y="78"/>
                  <a:pt x="168" y="78"/>
                </a:cubicBezTo>
                <a:cubicBezTo>
                  <a:pt x="171" y="77"/>
                  <a:pt x="171" y="77"/>
                  <a:pt x="171" y="77"/>
                </a:cubicBezTo>
                <a:cubicBezTo>
                  <a:pt x="173" y="76"/>
                  <a:pt x="175" y="77"/>
                  <a:pt x="176" y="79"/>
                </a:cubicBezTo>
                <a:cubicBezTo>
                  <a:pt x="182" y="92"/>
                  <a:pt x="182" y="92"/>
                  <a:pt x="182" y="92"/>
                </a:cubicBezTo>
                <a:cubicBezTo>
                  <a:pt x="182" y="92"/>
                  <a:pt x="182" y="92"/>
                  <a:pt x="182" y="92"/>
                </a:cubicBezTo>
                <a:cubicBezTo>
                  <a:pt x="183" y="94"/>
                  <a:pt x="182" y="97"/>
                  <a:pt x="180" y="98"/>
                </a:cubicBezTo>
                <a:cubicBezTo>
                  <a:pt x="168" y="103"/>
                  <a:pt x="168" y="103"/>
                  <a:pt x="168" y="103"/>
                </a:cubicBezTo>
                <a:cubicBezTo>
                  <a:pt x="168" y="114"/>
                  <a:pt x="168" y="114"/>
                  <a:pt x="168" y="114"/>
                </a:cubicBezTo>
                <a:cubicBezTo>
                  <a:pt x="185" y="107"/>
                  <a:pt x="185" y="107"/>
                  <a:pt x="185" y="107"/>
                </a:cubicBezTo>
                <a:cubicBezTo>
                  <a:pt x="186" y="106"/>
                  <a:pt x="188" y="106"/>
                  <a:pt x="189" y="107"/>
                </a:cubicBezTo>
                <a:cubicBezTo>
                  <a:pt x="189" y="60"/>
                  <a:pt x="189" y="60"/>
                  <a:pt x="189" y="60"/>
                </a:cubicBezTo>
                <a:close/>
                <a:moveTo>
                  <a:pt x="189" y="130"/>
                </a:moveTo>
                <a:cubicBezTo>
                  <a:pt x="189" y="141"/>
                  <a:pt x="189" y="141"/>
                  <a:pt x="189" y="141"/>
                </a:cubicBezTo>
                <a:cubicBezTo>
                  <a:pt x="170" y="150"/>
                  <a:pt x="170" y="150"/>
                  <a:pt x="170" y="150"/>
                </a:cubicBezTo>
                <a:cubicBezTo>
                  <a:pt x="169" y="150"/>
                  <a:pt x="169" y="151"/>
                  <a:pt x="168" y="151"/>
                </a:cubicBezTo>
                <a:cubicBezTo>
                  <a:pt x="168" y="139"/>
                  <a:pt x="168" y="139"/>
                  <a:pt x="168" y="139"/>
                </a:cubicBezTo>
                <a:lnTo>
                  <a:pt x="189" y="130"/>
                </a:lnTo>
                <a:close/>
                <a:moveTo>
                  <a:pt x="159" y="209"/>
                </a:moveTo>
                <a:cubicBezTo>
                  <a:pt x="168" y="204"/>
                  <a:pt x="168" y="204"/>
                  <a:pt x="168" y="204"/>
                </a:cubicBezTo>
                <a:cubicBezTo>
                  <a:pt x="168" y="156"/>
                  <a:pt x="168" y="156"/>
                  <a:pt x="168" y="156"/>
                </a:cubicBezTo>
                <a:cubicBezTo>
                  <a:pt x="168" y="155"/>
                  <a:pt x="168" y="155"/>
                  <a:pt x="168" y="155"/>
                </a:cubicBezTo>
                <a:cubicBezTo>
                  <a:pt x="168" y="154"/>
                  <a:pt x="168" y="152"/>
                  <a:pt x="168" y="151"/>
                </a:cubicBezTo>
                <a:cubicBezTo>
                  <a:pt x="168" y="139"/>
                  <a:pt x="168" y="139"/>
                  <a:pt x="168" y="139"/>
                </a:cubicBezTo>
                <a:cubicBezTo>
                  <a:pt x="166" y="141"/>
                  <a:pt x="166" y="141"/>
                  <a:pt x="166" y="141"/>
                </a:cubicBezTo>
                <a:cubicBezTo>
                  <a:pt x="164" y="142"/>
                  <a:pt x="161" y="141"/>
                  <a:pt x="160" y="138"/>
                </a:cubicBezTo>
                <a:cubicBezTo>
                  <a:pt x="159" y="136"/>
                  <a:pt x="159" y="136"/>
                  <a:pt x="159" y="136"/>
                </a:cubicBezTo>
                <a:cubicBezTo>
                  <a:pt x="159" y="160"/>
                  <a:pt x="159" y="160"/>
                  <a:pt x="159" y="160"/>
                </a:cubicBezTo>
                <a:cubicBezTo>
                  <a:pt x="165" y="172"/>
                  <a:pt x="165" y="172"/>
                  <a:pt x="165" y="172"/>
                </a:cubicBezTo>
                <a:cubicBezTo>
                  <a:pt x="165" y="172"/>
                  <a:pt x="165" y="172"/>
                  <a:pt x="165" y="172"/>
                </a:cubicBezTo>
                <a:cubicBezTo>
                  <a:pt x="166" y="175"/>
                  <a:pt x="165" y="177"/>
                  <a:pt x="163" y="178"/>
                </a:cubicBezTo>
                <a:cubicBezTo>
                  <a:pt x="159" y="180"/>
                  <a:pt x="159" y="180"/>
                  <a:pt x="159" y="180"/>
                </a:cubicBezTo>
                <a:cubicBezTo>
                  <a:pt x="159" y="209"/>
                  <a:pt x="159" y="209"/>
                  <a:pt x="159" y="209"/>
                </a:cubicBezTo>
                <a:close/>
                <a:moveTo>
                  <a:pt x="168" y="16"/>
                </a:moveTo>
                <a:cubicBezTo>
                  <a:pt x="168" y="15"/>
                  <a:pt x="168" y="15"/>
                  <a:pt x="168" y="15"/>
                </a:cubicBezTo>
                <a:cubicBezTo>
                  <a:pt x="166" y="11"/>
                  <a:pt x="163" y="7"/>
                  <a:pt x="159" y="5"/>
                </a:cubicBezTo>
                <a:cubicBezTo>
                  <a:pt x="159" y="40"/>
                  <a:pt x="159" y="40"/>
                  <a:pt x="159" y="40"/>
                </a:cubicBezTo>
                <a:cubicBezTo>
                  <a:pt x="163" y="49"/>
                  <a:pt x="163" y="49"/>
                  <a:pt x="163" y="49"/>
                </a:cubicBezTo>
                <a:cubicBezTo>
                  <a:pt x="163" y="49"/>
                  <a:pt x="163" y="49"/>
                  <a:pt x="163" y="49"/>
                </a:cubicBezTo>
                <a:cubicBezTo>
                  <a:pt x="166" y="55"/>
                  <a:pt x="164" y="61"/>
                  <a:pt x="159" y="65"/>
                </a:cubicBezTo>
                <a:cubicBezTo>
                  <a:pt x="159" y="82"/>
                  <a:pt x="159" y="82"/>
                  <a:pt x="159" y="82"/>
                </a:cubicBezTo>
                <a:cubicBezTo>
                  <a:pt x="168" y="78"/>
                  <a:pt x="168" y="78"/>
                  <a:pt x="168" y="78"/>
                </a:cubicBezTo>
                <a:cubicBezTo>
                  <a:pt x="168" y="16"/>
                  <a:pt x="168" y="16"/>
                  <a:pt x="168" y="16"/>
                </a:cubicBezTo>
                <a:close/>
                <a:moveTo>
                  <a:pt x="168" y="103"/>
                </a:moveTo>
                <a:cubicBezTo>
                  <a:pt x="168" y="114"/>
                  <a:pt x="168" y="114"/>
                  <a:pt x="168" y="114"/>
                </a:cubicBezTo>
                <a:cubicBezTo>
                  <a:pt x="159" y="118"/>
                  <a:pt x="159" y="118"/>
                  <a:pt x="159" y="118"/>
                </a:cubicBezTo>
                <a:cubicBezTo>
                  <a:pt x="159" y="108"/>
                  <a:pt x="159" y="108"/>
                  <a:pt x="159" y="108"/>
                </a:cubicBezTo>
                <a:lnTo>
                  <a:pt x="168" y="103"/>
                </a:lnTo>
                <a:close/>
                <a:moveTo>
                  <a:pt x="144" y="216"/>
                </a:moveTo>
                <a:cubicBezTo>
                  <a:pt x="159" y="209"/>
                  <a:pt x="159" y="209"/>
                  <a:pt x="159" y="209"/>
                </a:cubicBezTo>
                <a:cubicBezTo>
                  <a:pt x="159" y="180"/>
                  <a:pt x="159" y="180"/>
                  <a:pt x="159" y="180"/>
                </a:cubicBezTo>
                <a:cubicBezTo>
                  <a:pt x="144" y="187"/>
                  <a:pt x="144" y="187"/>
                  <a:pt x="144" y="187"/>
                </a:cubicBezTo>
                <a:cubicBezTo>
                  <a:pt x="144" y="216"/>
                  <a:pt x="144" y="216"/>
                  <a:pt x="144" y="216"/>
                </a:cubicBezTo>
                <a:close/>
                <a:moveTo>
                  <a:pt x="159" y="5"/>
                </a:moveTo>
                <a:cubicBezTo>
                  <a:pt x="155" y="2"/>
                  <a:pt x="149" y="0"/>
                  <a:pt x="144" y="0"/>
                </a:cubicBezTo>
                <a:cubicBezTo>
                  <a:pt x="144" y="22"/>
                  <a:pt x="144" y="22"/>
                  <a:pt x="144" y="22"/>
                </a:cubicBezTo>
                <a:cubicBezTo>
                  <a:pt x="148" y="23"/>
                  <a:pt x="152" y="25"/>
                  <a:pt x="154" y="30"/>
                </a:cubicBezTo>
                <a:cubicBezTo>
                  <a:pt x="159" y="40"/>
                  <a:pt x="159" y="40"/>
                  <a:pt x="159" y="40"/>
                </a:cubicBezTo>
                <a:cubicBezTo>
                  <a:pt x="159" y="5"/>
                  <a:pt x="159" y="5"/>
                  <a:pt x="159" y="5"/>
                </a:cubicBezTo>
                <a:close/>
                <a:moveTo>
                  <a:pt x="159" y="65"/>
                </a:moveTo>
                <a:cubicBezTo>
                  <a:pt x="159" y="82"/>
                  <a:pt x="159" y="82"/>
                  <a:pt x="159" y="82"/>
                </a:cubicBezTo>
                <a:cubicBezTo>
                  <a:pt x="144" y="89"/>
                  <a:pt x="144" y="89"/>
                  <a:pt x="144" y="89"/>
                </a:cubicBezTo>
                <a:cubicBezTo>
                  <a:pt x="144" y="72"/>
                  <a:pt x="144" y="72"/>
                  <a:pt x="144" y="72"/>
                </a:cubicBezTo>
                <a:cubicBezTo>
                  <a:pt x="157" y="66"/>
                  <a:pt x="157" y="66"/>
                  <a:pt x="157" y="66"/>
                </a:cubicBezTo>
                <a:cubicBezTo>
                  <a:pt x="158" y="66"/>
                  <a:pt x="159" y="66"/>
                  <a:pt x="159" y="65"/>
                </a:cubicBezTo>
                <a:close/>
                <a:moveTo>
                  <a:pt x="159" y="108"/>
                </a:moveTo>
                <a:cubicBezTo>
                  <a:pt x="159" y="118"/>
                  <a:pt x="159" y="118"/>
                  <a:pt x="159" y="118"/>
                </a:cubicBezTo>
                <a:cubicBezTo>
                  <a:pt x="156" y="120"/>
                  <a:pt x="156" y="120"/>
                  <a:pt x="156" y="120"/>
                </a:cubicBezTo>
                <a:cubicBezTo>
                  <a:pt x="154" y="121"/>
                  <a:pt x="153" y="123"/>
                  <a:pt x="154" y="126"/>
                </a:cubicBezTo>
                <a:cubicBezTo>
                  <a:pt x="159" y="136"/>
                  <a:pt x="159" y="136"/>
                  <a:pt x="159" y="136"/>
                </a:cubicBezTo>
                <a:cubicBezTo>
                  <a:pt x="159" y="160"/>
                  <a:pt x="159" y="160"/>
                  <a:pt x="159" y="160"/>
                </a:cubicBezTo>
                <a:cubicBezTo>
                  <a:pt x="159" y="159"/>
                  <a:pt x="159" y="159"/>
                  <a:pt x="159" y="159"/>
                </a:cubicBezTo>
                <a:cubicBezTo>
                  <a:pt x="158" y="157"/>
                  <a:pt x="155" y="156"/>
                  <a:pt x="153" y="157"/>
                </a:cubicBezTo>
                <a:cubicBezTo>
                  <a:pt x="144" y="162"/>
                  <a:pt x="144" y="162"/>
                  <a:pt x="144" y="162"/>
                </a:cubicBezTo>
                <a:cubicBezTo>
                  <a:pt x="144" y="151"/>
                  <a:pt x="144" y="151"/>
                  <a:pt x="144" y="151"/>
                </a:cubicBezTo>
                <a:cubicBezTo>
                  <a:pt x="149" y="148"/>
                  <a:pt x="149" y="148"/>
                  <a:pt x="149" y="148"/>
                </a:cubicBezTo>
                <a:cubicBezTo>
                  <a:pt x="151" y="147"/>
                  <a:pt x="152" y="145"/>
                  <a:pt x="151" y="143"/>
                </a:cubicBezTo>
                <a:cubicBezTo>
                  <a:pt x="151" y="143"/>
                  <a:pt x="151" y="143"/>
                  <a:pt x="151" y="143"/>
                </a:cubicBezTo>
                <a:cubicBezTo>
                  <a:pt x="145" y="130"/>
                  <a:pt x="145" y="130"/>
                  <a:pt x="145" y="130"/>
                </a:cubicBezTo>
                <a:cubicBezTo>
                  <a:pt x="145" y="129"/>
                  <a:pt x="144" y="129"/>
                  <a:pt x="144" y="128"/>
                </a:cubicBezTo>
                <a:cubicBezTo>
                  <a:pt x="144" y="104"/>
                  <a:pt x="144" y="104"/>
                  <a:pt x="144" y="104"/>
                </a:cubicBezTo>
                <a:cubicBezTo>
                  <a:pt x="146" y="109"/>
                  <a:pt x="146" y="109"/>
                  <a:pt x="146" y="109"/>
                </a:cubicBezTo>
                <a:cubicBezTo>
                  <a:pt x="147" y="111"/>
                  <a:pt x="150" y="112"/>
                  <a:pt x="152" y="111"/>
                </a:cubicBezTo>
                <a:lnTo>
                  <a:pt x="159" y="108"/>
                </a:lnTo>
                <a:close/>
                <a:moveTo>
                  <a:pt x="132" y="2"/>
                </a:moveTo>
                <a:cubicBezTo>
                  <a:pt x="123" y="7"/>
                  <a:pt x="123" y="7"/>
                  <a:pt x="123" y="7"/>
                </a:cubicBezTo>
                <a:cubicBezTo>
                  <a:pt x="123" y="30"/>
                  <a:pt x="123" y="30"/>
                  <a:pt x="123" y="30"/>
                </a:cubicBezTo>
                <a:cubicBezTo>
                  <a:pt x="137" y="23"/>
                  <a:pt x="137" y="23"/>
                  <a:pt x="137" y="23"/>
                </a:cubicBezTo>
                <a:cubicBezTo>
                  <a:pt x="139" y="22"/>
                  <a:pt x="142" y="22"/>
                  <a:pt x="144" y="22"/>
                </a:cubicBezTo>
                <a:cubicBezTo>
                  <a:pt x="144" y="0"/>
                  <a:pt x="144" y="0"/>
                  <a:pt x="144" y="0"/>
                </a:cubicBezTo>
                <a:cubicBezTo>
                  <a:pt x="140" y="0"/>
                  <a:pt x="136" y="1"/>
                  <a:pt x="132" y="2"/>
                </a:cubicBezTo>
                <a:close/>
                <a:moveTo>
                  <a:pt x="123" y="225"/>
                </a:moveTo>
                <a:cubicBezTo>
                  <a:pt x="144" y="216"/>
                  <a:pt x="144" y="216"/>
                  <a:pt x="144" y="216"/>
                </a:cubicBezTo>
                <a:cubicBezTo>
                  <a:pt x="144" y="187"/>
                  <a:pt x="144" y="187"/>
                  <a:pt x="144" y="187"/>
                </a:cubicBezTo>
                <a:cubicBezTo>
                  <a:pt x="135" y="191"/>
                  <a:pt x="135" y="191"/>
                  <a:pt x="135" y="191"/>
                </a:cubicBezTo>
                <a:cubicBezTo>
                  <a:pt x="133" y="192"/>
                  <a:pt x="130" y="191"/>
                  <a:pt x="129" y="189"/>
                </a:cubicBezTo>
                <a:cubicBezTo>
                  <a:pt x="123" y="177"/>
                  <a:pt x="123" y="177"/>
                  <a:pt x="123" y="177"/>
                </a:cubicBezTo>
                <a:cubicBezTo>
                  <a:pt x="123" y="225"/>
                  <a:pt x="123" y="225"/>
                  <a:pt x="123" y="225"/>
                </a:cubicBezTo>
                <a:close/>
                <a:moveTo>
                  <a:pt x="144" y="72"/>
                </a:moveTo>
                <a:cubicBezTo>
                  <a:pt x="144" y="89"/>
                  <a:pt x="144" y="89"/>
                  <a:pt x="144" y="89"/>
                </a:cubicBezTo>
                <a:cubicBezTo>
                  <a:pt x="142" y="90"/>
                  <a:pt x="142" y="90"/>
                  <a:pt x="142" y="90"/>
                </a:cubicBezTo>
                <a:cubicBezTo>
                  <a:pt x="140" y="91"/>
                  <a:pt x="139" y="94"/>
                  <a:pt x="140" y="96"/>
                </a:cubicBezTo>
                <a:cubicBezTo>
                  <a:pt x="144" y="104"/>
                  <a:pt x="144" y="104"/>
                  <a:pt x="144" y="104"/>
                </a:cubicBezTo>
                <a:cubicBezTo>
                  <a:pt x="144" y="128"/>
                  <a:pt x="144" y="128"/>
                  <a:pt x="144" y="128"/>
                </a:cubicBezTo>
                <a:cubicBezTo>
                  <a:pt x="143" y="127"/>
                  <a:pt x="141" y="127"/>
                  <a:pt x="139" y="128"/>
                </a:cubicBezTo>
                <a:cubicBezTo>
                  <a:pt x="123" y="135"/>
                  <a:pt x="123" y="135"/>
                  <a:pt x="123" y="135"/>
                </a:cubicBezTo>
                <a:cubicBezTo>
                  <a:pt x="123" y="125"/>
                  <a:pt x="123" y="125"/>
                  <a:pt x="123" y="125"/>
                </a:cubicBezTo>
                <a:cubicBezTo>
                  <a:pt x="135" y="119"/>
                  <a:pt x="135" y="119"/>
                  <a:pt x="135" y="119"/>
                </a:cubicBezTo>
                <a:cubicBezTo>
                  <a:pt x="137" y="118"/>
                  <a:pt x="138" y="115"/>
                  <a:pt x="137" y="113"/>
                </a:cubicBezTo>
                <a:cubicBezTo>
                  <a:pt x="137" y="113"/>
                  <a:pt x="137" y="113"/>
                  <a:pt x="137" y="113"/>
                </a:cubicBezTo>
                <a:cubicBezTo>
                  <a:pt x="131" y="100"/>
                  <a:pt x="131" y="100"/>
                  <a:pt x="131" y="100"/>
                </a:cubicBezTo>
                <a:cubicBezTo>
                  <a:pt x="130" y="98"/>
                  <a:pt x="128" y="97"/>
                  <a:pt x="126" y="98"/>
                </a:cubicBezTo>
                <a:cubicBezTo>
                  <a:pt x="123" y="99"/>
                  <a:pt x="123" y="99"/>
                  <a:pt x="123" y="99"/>
                </a:cubicBezTo>
                <a:cubicBezTo>
                  <a:pt x="123" y="82"/>
                  <a:pt x="123" y="82"/>
                  <a:pt x="123" y="82"/>
                </a:cubicBezTo>
                <a:cubicBezTo>
                  <a:pt x="144" y="72"/>
                  <a:pt x="144" y="72"/>
                  <a:pt x="144" y="72"/>
                </a:cubicBezTo>
                <a:close/>
                <a:moveTo>
                  <a:pt x="144" y="151"/>
                </a:moveTo>
                <a:cubicBezTo>
                  <a:pt x="144" y="162"/>
                  <a:pt x="144" y="162"/>
                  <a:pt x="144" y="162"/>
                </a:cubicBezTo>
                <a:cubicBezTo>
                  <a:pt x="125" y="171"/>
                  <a:pt x="125" y="171"/>
                  <a:pt x="125" y="171"/>
                </a:cubicBezTo>
                <a:cubicBezTo>
                  <a:pt x="124" y="171"/>
                  <a:pt x="124" y="172"/>
                  <a:pt x="123" y="172"/>
                </a:cubicBezTo>
                <a:cubicBezTo>
                  <a:pt x="123" y="161"/>
                  <a:pt x="123" y="161"/>
                  <a:pt x="123" y="161"/>
                </a:cubicBezTo>
                <a:lnTo>
                  <a:pt x="144" y="151"/>
                </a:lnTo>
                <a:close/>
                <a:moveTo>
                  <a:pt x="123" y="7"/>
                </a:moveTo>
                <a:cubicBezTo>
                  <a:pt x="99" y="18"/>
                  <a:pt x="99" y="18"/>
                  <a:pt x="99" y="18"/>
                </a:cubicBezTo>
                <a:cubicBezTo>
                  <a:pt x="99" y="41"/>
                  <a:pt x="99" y="41"/>
                  <a:pt x="99" y="41"/>
                </a:cubicBezTo>
                <a:cubicBezTo>
                  <a:pt x="123" y="30"/>
                  <a:pt x="123" y="30"/>
                  <a:pt x="123" y="30"/>
                </a:cubicBezTo>
                <a:cubicBezTo>
                  <a:pt x="123" y="7"/>
                  <a:pt x="123" y="7"/>
                  <a:pt x="123" y="7"/>
                </a:cubicBezTo>
                <a:close/>
                <a:moveTo>
                  <a:pt x="99" y="236"/>
                </a:moveTo>
                <a:cubicBezTo>
                  <a:pt x="100" y="236"/>
                  <a:pt x="102" y="235"/>
                  <a:pt x="103" y="235"/>
                </a:cubicBezTo>
                <a:cubicBezTo>
                  <a:pt x="123" y="225"/>
                  <a:pt x="123" y="225"/>
                  <a:pt x="123" y="225"/>
                </a:cubicBezTo>
                <a:cubicBezTo>
                  <a:pt x="123" y="177"/>
                  <a:pt x="123" y="177"/>
                  <a:pt x="123" y="177"/>
                </a:cubicBezTo>
                <a:cubicBezTo>
                  <a:pt x="123" y="176"/>
                  <a:pt x="123" y="176"/>
                  <a:pt x="123" y="176"/>
                </a:cubicBezTo>
                <a:cubicBezTo>
                  <a:pt x="122" y="175"/>
                  <a:pt x="123" y="174"/>
                  <a:pt x="123" y="172"/>
                </a:cubicBezTo>
                <a:cubicBezTo>
                  <a:pt x="123" y="161"/>
                  <a:pt x="123" y="161"/>
                  <a:pt x="123" y="161"/>
                </a:cubicBezTo>
                <a:cubicBezTo>
                  <a:pt x="121" y="162"/>
                  <a:pt x="121" y="162"/>
                  <a:pt x="121" y="162"/>
                </a:cubicBezTo>
                <a:cubicBezTo>
                  <a:pt x="119" y="163"/>
                  <a:pt x="116" y="162"/>
                  <a:pt x="115" y="159"/>
                </a:cubicBezTo>
                <a:cubicBezTo>
                  <a:pt x="109" y="147"/>
                  <a:pt x="109" y="147"/>
                  <a:pt x="109" y="147"/>
                </a:cubicBezTo>
                <a:cubicBezTo>
                  <a:pt x="108" y="145"/>
                  <a:pt x="109" y="142"/>
                  <a:pt x="111" y="141"/>
                </a:cubicBezTo>
                <a:cubicBezTo>
                  <a:pt x="123" y="135"/>
                  <a:pt x="123" y="135"/>
                  <a:pt x="123" y="135"/>
                </a:cubicBezTo>
                <a:cubicBezTo>
                  <a:pt x="123" y="125"/>
                  <a:pt x="123" y="125"/>
                  <a:pt x="123" y="125"/>
                </a:cubicBezTo>
                <a:cubicBezTo>
                  <a:pt x="107" y="132"/>
                  <a:pt x="107" y="132"/>
                  <a:pt x="107" y="132"/>
                </a:cubicBezTo>
                <a:cubicBezTo>
                  <a:pt x="105" y="133"/>
                  <a:pt x="102" y="132"/>
                  <a:pt x="101" y="130"/>
                </a:cubicBezTo>
                <a:cubicBezTo>
                  <a:pt x="99" y="124"/>
                  <a:pt x="99" y="124"/>
                  <a:pt x="99" y="124"/>
                </a:cubicBezTo>
                <a:cubicBezTo>
                  <a:pt x="99" y="150"/>
                  <a:pt x="99" y="150"/>
                  <a:pt x="99" y="150"/>
                </a:cubicBezTo>
                <a:cubicBezTo>
                  <a:pt x="99" y="150"/>
                  <a:pt x="99" y="151"/>
                  <a:pt x="100" y="151"/>
                </a:cubicBezTo>
                <a:cubicBezTo>
                  <a:pt x="106" y="164"/>
                  <a:pt x="106" y="164"/>
                  <a:pt x="106" y="164"/>
                </a:cubicBezTo>
                <a:cubicBezTo>
                  <a:pt x="106" y="164"/>
                  <a:pt x="106" y="164"/>
                  <a:pt x="106" y="164"/>
                </a:cubicBezTo>
                <a:cubicBezTo>
                  <a:pt x="107" y="166"/>
                  <a:pt x="106" y="169"/>
                  <a:pt x="104" y="170"/>
                </a:cubicBezTo>
                <a:cubicBezTo>
                  <a:pt x="99" y="172"/>
                  <a:pt x="99" y="172"/>
                  <a:pt x="99" y="172"/>
                </a:cubicBezTo>
                <a:cubicBezTo>
                  <a:pt x="99" y="183"/>
                  <a:pt x="99" y="183"/>
                  <a:pt x="99" y="183"/>
                </a:cubicBezTo>
                <a:cubicBezTo>
                  <a:pt x="108" y="179"/>
                  <a:pt x="108" y="179"/>
                  <a:pt x="108" y="179"/>
                </a:cubicBezTo>
                <a:cubicBezTo>
                  <a:pt x="110" y="178"/>
                  <a:pt x="113" y="179"/>
                  <a:pt x="114" y="181"/>
                </a:cubicBezTo>
                <a:cubicBezTo>
                  <a:pt x="120" y="194"/>
                  <a:pt x="120" y="194"/>
                  <a:pt x="120" y="194"/>
                </a:cubicBezTo>
                <a:cubicBezTo>
                  <a:pt x="120" y="194"/>
                  <a:pt x="120" y="194"/>
                  <a:pt x="120" y="194"/>
                </a:cubicBezTo>
                <a:cubicBezTo>
                  <a:pt x="121" y="196"/>
                  <a:pt x="120" y="198"/>
                  <a:pt x="118" y="199"/>
                </a:cubicBezTo>
                <a:cubicBezTo>
                  <a:pt x="99" y="208"/>
                  <a:pt x="99" y="208"/>
                  <a:pt x="99" y="208"/>
                </a:cubicBezTo>
                <a:cubicBezTo>
                  <a:pt x="99" y="236"/>
                  <a:pt x="99" y="236"/>
                  <a:pt x="99" y="236"/>
                </a:cubicBezTo>
                <a:close/>
                <a:moveTo>
                  <a:pt x="123" y="82"/>
                </a:moveTo>
                <a:cubicBezTo>
                  <a:pt x="123" y="99"/>
                  <a:pt x="123" y="99"/>
                  <a:pt x="123" y="99"/>
                </a:cubicBezTo>
                <a:cubicBezTo>
                  <a:pt x="99" y="111"/>
                  <a:pt x="99" y="111"/>
                  <a:pt x="99" y="111"/>
                </a:cubicBezTo>
                <a:cubicBezTo>
                  <a:pt x="99" y="94"/>
                  <a:pt x="99" y="94"/>
                  <a:pt x="99" y="94"/>
                </a:cubicBezTo>
                <a:lnTo>
                  <a:pt x="123" y="82"/>
                </a:lnTo>
                <a:close/>
                <a:moveTo>
                  <a:pt x="99" y="18"/>
                </a:moveTo>
                <a:cubicBezTo>
                  <a:pt x="71" y="31"/>
                  <a:pt x="71" y="31"/>
                  <a:pt x="71" y="31"/>
                </a:cubicBezTo>
                <a:cubicBezTo>
                  <a:pt x="71" y="54"/>
                  <a:pt x="71" y="54"/>
                  <a:pt x="71" y="54"/>
                </a:cubicBezTo>
                <a:cubicBezTo>
                  <a:pt x="99" y="41"/>
                  <a:pt x="99" y="41"/>
                  <a:pt x="99" y="41"/>
                </a:cubicBezTo>
                <a:cubicBezTo>
                  <a:pt x="99" y="18"/>
                  <a:pt x="99" y="18"/>
                  <a:pt x="99" y="18"/>
                </a:cubicBezTo>
                <a:close/>
                <a:moveTo>
                  <a:pt x="71" y="227"/>
                </a:moveTo>
                <a:cubicBezTo>
                  <a:pt x="77" y="235"/>
                  <a:pt x="88" y="239"/>
                  <a:pt x="99" y="236"/>
                </a:cubicBezTo>
                <a:cubicBezTo>
                  <a:pt x="99" y="208"/>
                  <a:pt x="99" y="208"/>
                  <a:pt x="99" y="208"/>
                </a:cubicBezTo>
                <a:cubicBezTo>
                  <a:pt x="89" y="212"/>
                  <a:pt x="89" y="212"/>
                  <a:pt x="89" y="212"/>
                </a:cubicBezTo>
                <a:cubicBezTo>
                  <a:pt x="87" y="213"/>
                  <a:pt x="85" y="213"/>
                  <a:pt x="84" y="210"/>
                </a:cubicBezTo>
                <a:cubicBezTo>
                  <a:pt x="78" y="197"/>
                  <a:pt x="78" y="197"/>
                  <a:pt x="78" y="197"/>
                </a:cubicBezTo>
                <a:cubicBezTo>
                  <a:pt x="77" y="195"/>
                  <a:pt x="78" y="193"/>
                  <a:pt x="80" y="192"/>
                </a:cubicBezTo>
                <a:cubicBezTo>
                  <a:pt x="99" y="183"/>
                  <a:pt x="99" y="183"/>
                  <a:pt x="99" y="183"/>
                </a:cubicBezTo>
                <a:cubicBezTo>
                  <a:pt x="99" y="172"/>
                  <a:pt x="99" y="172"/>
                  <a:pt x="99" y="172"/>
                </a:cubicBezTo>
                <a:cubicBezTo>
                  <a:pt x="75" y="183"/>
                  <a:pt x="75" y="183"/>
                  <a:pt x="75" y="183"/>
                </a:cubicBezTo>
                <a:cubicBezTo>
                  <a:pt x="74" y="184"/>
                  <a:pt x="72" y="183"/>
                  <a:pt x="71" y="182"/>
                </a:cubicBezTo>
                <a:cubicBezTo>
                  <a:pt x="71" y="227"/>
                  <a:pt x="71" y="227"/>
                  <a:pt x="71" y="227"/>
                </a:cubicBezTo>
                <a:close/>
                <a:moveTo>
                  <a:pt x="99" y="94"/>
                </a:moveTo>
                <a:cubicBezTo>
                  <a:pt x="99" y="111"/>
                  <a:pt x="99" y="111"/>
                  <a:pt x="99" y="111"/>
                </a:cubicBezTo>
                <a:cubicBezTo>
                  <a:pt x="97" y="111"/>
                  <a:pt x="97" y="111"/>
                  <a:pt x="97" y="111"/>
                </a:cubicBezTo>
                <a:cubicBezTo>
                  <a:pt x="95" y="112"/>
                  <a:pt x="94" y="115"/>
                  <a:pt x="95" y="117"/>
                </a:cubicBezTo>
                <a:cubicBezTo>
                  <a:pt x="99" y="124"/>
                  <a:pt x="99" y="124"/>
                  <a:pt x="99" y="124"/>
                </a:cubicBezTo>
                <a:cubicBezTo>
                  <a:pt x="99" y="150"/>
                  <a:pt x="99" y="150"/>
                  <a:pt x="99" y="150"/>
                </a:cubicBezTo>
                <a:cubicBezTo>
                  <a:pt x="97" y="149"/>
                  <a:pt x="96" y="148"/>
                  <a:pt x="94" y="149"/>
                </a:cubicBezTo>
                <a:cubicBezTo>
                  <a:pt x="71" y="160"/>
                  <a:pt x="71" y="160"/>
                  <a:pt x="71" y="160"/>
                </a:cubicBezTo>
                <a:cubicBezTo>
                  <a:pt x="71" y="149"/>
                  <a:pt x="71" y="149"/>
                  <a:pt x="71" y="149"/>
                </a:cubicBezTo>
                <a:cubicBezTo>
                  <a:pt x="90" y="140"/>
                  <a:pt x="90" y="140"/>
                  <a:pt x="90" y="140"/>
                </a:cubicBezTo>
                <a:cubicBezTo>
                  <a:pt x="92" y="139"/>
                  <a:pt x="93" y="136"/>
                  <a:pt x="92" y="134"/>
                </a:cubicBezTo>
                <a:cubicBezTo>
                  <a:pt x="92" y="134"/>
                  <a:pt x="92" y="134"/>
                  <a:pt x="92" y="134"/>
                </a:cubicBezTo>
                <a:cubicBezTo>
                  <a:pt x="86" y="122"/>
                  <a:pt x="86" y="122"/>
                  <a:pt x="86" y="122"/>
                </a:cubicBezTo>
                <a:cubicBezTo>
                  <a:pt x="85" y="119"/>
                  <a:pt x="82" y="118"/>
                  <a:pt x="80" y="119"/>
                </a:cubicBezTo>
                <a:cubicBezTo>
                  <a:pt x="71" y="124"/>
                  <a:pt x="71" y="124"/>
                  <a:pt x="71" y="124"/>
                </a:cubicBezTo>
                <a:cubicBezTo>
                  <a:pt x="71" y="107"/>
                  <a:pt x="71" y="107"/>
                  <a:pt x="71" y="107"/>
                </a:cubicBezTo>
                <a:lnTo>
                  <a:pt x="99" y="94"/>
                </a:lnTo>
                <a:close/>
                <a:moveTo>
                  <a:pt x="71" y="31"/>
                </a:moveTo>
                <a:cubicBezTo>
                  <a:pt x="20" y="55"/>
                  <a:pt x="20" y="55"/>
                  <a:pt x="20" y="55"/>
                </a:cubicBezTo>
                <a:cubicBezTo>
                  <a:pt x="6" y="62"/>
                  <a:pt x="0" y="78"/>
                  <a:pt x="7" y="91"/>
                </a:cubicBezTo>
                <a:cubicBezTo>
                  <a:pt x="68" y="222"/>
                  <a:pt x="68" y="222"/>
                  <a:pt x="68" y="222"/>
                </a:cubicBezTo>
                <a:cubicBezTo>
                  <a:pt x="69" y="223"/>
                  <a:pt x="70" y="225"/>
                  <a:pt x="71" y="227"/>
                </a:cubicBezTo>
                <a:cubicBezTo>
                  <a:pt x="71" y="182"/>
                  <a:pt x="71" y="182"/>
                  <a:pt x="71" y="182"/>
                </a:cubicBezTo>
                <a:cubicBezTo>
                  <a:pt x="71" y="182"/>
                  <a:pt x="70" y="181"/>
                  <a:pt x="70" y="181"/>
                </a:cubicBezTo>
                <a:cubicBezTo>
                  <a:pt x="64" y="168"/>
                  <a:pt x="64" y="168"/>
                  <a:pt x="64" y="168"/>
                </a:cubicBezTo>
                <a:cubicBezTo>
                  <a:pt x="63" y="166"/>
                  <a:pt x="64" y="163"/>
                  <a:pt x="66" y="162"/>
                </a:cubicBezTo>
                <a:cubicBezTo>
                  <a:pt x="71" y="160"/>
                  <a:pt x="71" y="160"/>
                  <a:pt x="71" y="160"/>
                </a:cubicBezTo>
                <a:cubicBezTo>
                  <a:pt x="71" y="149"/>
                  <a:pt x="71" y="149"/>
                  <a:pt x="71" y="149"/>
                </a:cubicBezTo>
                <a:cubicBezTo>
                  <a:pt x="62" y="153"/>
                  <a:pt x="62" y="153"/>
                  <a:pt x="62" y="153"/>
                </a:cubicBezTo>
                <a:cubicBezTo>
                  <a:pt x="60" y="154"/>
                  <a:pt x="57" y="153"/>
                  <a:pt x="56" y="151"/>
                </a:cubicBezTo>
                <a:cubicBezTo>
                  <a:pt x="50" y="138"/>
                  <a:pt x="50" y="138"/>
                  <a:pt x="50" y="138"/>
                </a:cubicBezTo>
                <a:cubicBezTo>
                  <a:pt x="49" y="136"/>
                  <a:pt x="50" y="134"/>
                  <a:pt x="52" y="133"/>
                </a:cubicBezTo>
                <a:cubicBezTo>
                  <a:pt x="71" y="124"/>
                  <a:pt x="71" y="124"/>
                  <a:pt x="71" y="124"/>
                </a:cubicBezTo>
                <a:cubicBezTo>
                  <a:pt x="71" y="107"/>
                  <a:pt x="71" y="107"/>
                  <a:pt x="71" y="107"/>
                </a:cubicBezTo>
                <a:cubicBezTo>
                  <a:pt x="53" y="115"/>
                  <a:pt x="53" y="115"/>
                  <a:pt x="53" y="115"/>
                </a:cubicBezTo>
                <a:cubicBezTo>
                  <a:pt x="46" y="118"/>
                  <a:pt x="38" y="116"/>
                  <a:pt x="35" y="109"/>
                </a:cubicBezTo>
                <a:cubicBezTo>
                  <a:pt x="26" y="89"/>
                  <a:pt x="26" y="89"/>
                  <a:pt x="26" y="89"/>
                </a:cubicBezTo>
                <a:cubicBezTo>
                  <a:pt x="23" y="83"/>
                  <a:pt x="26" y="75"/>
                  <a:pt x="33" y="72"/>
                </a:cubicBezTo>
                <a:cubicBezTo>
                  <a:pt x="71" y="54"/>
                  <a:pt x="71" y="54"/>
                  <a:pt x="71" y="54"/>
                </a:cubicBezTo>
                <a:lnTo>
                  <a:pt x="71" y="31"/>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9" name="Rectangle 59"/>
          <p:cNvSpPr>
            <a:spLocks noChangeArrowheads="1"/>
          </p:cNvSpPr>
          <p:nvPr/>
        </p:nvSpPr>
        <p:spPr bwMode="auto">
          <a:xfrm>
            <a:off x="6873120" y="2105880"/>
            <a:ext cx="47017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0" name="Rectangle 60"/>
          <p:cNvSpPr>
            <a:spLocks noChangeArrowheads="1"/>
          </p:cNvSpPr>
          <p:nvPr/>
        </p:nvSpPr>
        <p:spPr bwMode="auto">
          <a:xfrm>
            <a:off x="6892165" y="2058267"/>
            <a:ext cx="43208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1" name="Rectangle 61"/>
          <p:cNvSpPr>
            <a:spLocks noChangeArrowheads="1"/>
          </p:cNvSpPr>
          <p:nvPr/>
        </p:nvSpPr>
        <p:spPr bwMode="auto">
          <a:xfrm>
            <a:off x="7062380" y="2009464"/>
            <a:ext cx="9165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2" name="Rectangle 62"/>
          <p:cNvSpPr>
            <a:spLocks noChangeArrowheads="1"/>
          </p:cNvSpPr>
          <p:nvPr/>
        </p:nvSpPr>
        <p:spPr bwMode="auto">
          <a:xfrm>
            <a:off x="7079045" y="1834488"/>
            <a:ext cx="58326" cy="190450"/>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3" name="Rectangle 63"/>
          <p:cNvSpPr>
            <a:spLocks noChangeArrowheads="1"/>
          </p:cNvSpPr>
          <p:nvPr/>
        </p:nvSpPr>
        <p:spPr bwMode="auto">
          <a:xfrm>
            <a:off x="7062380" y="1824966"/>
            <a:ext cx="9165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4" name="Rectangle 64"/>
          <p:cNvSpPr>
            <a:spLocks noChangeArrowheads="1"/>
          </p:cNvSpPr>
          <p:nvPr/>
        </p:nvSpPr>
        <p:spPr bwMode="auto">
          <a:xfrm>
            <a:off x="7201647" y="2009464"/>
            <a:ext cx="89274"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5" name="Rectangle 65"/>
          <p:cNvSpPr>
            <a:spLocks noChangeArrowheads="1"/>
          </p:cNvSpPr>
          <p:nvPr/>
        </p:nvSpPr>
        <p:spPr bwMode="auto">
          <a:xfrm>
            <a:off x="7217121" y="1834488"/>
            <a:ext cx="57135" cy="190450"/>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6" name="Rectangle 66"/>
          <p:cNvSpPr>
            <a:spLocks noChangeArrowheads="1"/>
          </p:cNvSpPr>
          <p:nvPr/>
        </p:nvSpPr>
        <p:spPr bwMode="auto">
          <a:xfrm>
            <a:off x="7201647" y="1824966"/>
            <a:ext cx="89274"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7" name="Rectangle 67"/>
          <p:cNvSpPr>
            <a:spLocks noChangeArrowheads="1"/>
          </p:cNvSpPr>
          <p:nvPr/>
        </p:nvSpPr>
        <p:spPr bwMode="auto">
          <a:xfrm>
            <a:off x="6925494" y="2009464"/>
            <a:ext cx="9165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8" name="Rectangle 68"/>
          <p:cNvSpPr>
            <a:spLocks noChangeArrowheads="1"/>
          </p:cNvSpPr>
          <p:nvPr/>
        </p:nvSpPr>
        <p:spPr bwMode="auto">
          <a:xfrm>
            <a:off x="6940969" y="1834488"/>
            <a:ext cx="59516" cy="190450"/>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9" name="Rectangle 69"/>
          <p:cNvSpPr>
            <a:spLocks noChangeArrowheads="1"/>
          </p:cNvSpPr>
          <p:nvPr/>
        </p:nvSpPr>
        <p:spPr bwMode="auto">
          <a:xfrm>
            <a:off x="6925494" y="1824966"/>
            <a:ext cx="9165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0" name="Rectangle 70"/>
          <p:cNvSpPr>
            <a:spLocks noChangeArrowheads="1"/>
          </p:cNvSpPr>
          <p:nvPr/>
        </p:nvSpPr>
        <p:spPr bwMode="auto">
          <a:xfrm>
            <a:off x="6892165" y="1772592"/>
            <a:ext cx="43208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1" name="Freeform 71"/>
          <p:cNvSpPr>
            <a:spLocks/>
          </p:cNvSpPr>
          <p:nvPr/>
        </p:nvSpPr>
        <p:spPr bwMode="auto">
          <a:xfrm>
            <a:off x="6892165" y="1634515"/>
            <a:ext cx="432085" cy="138077"/>
          </a:xfrm>
          <a:custGeom>
            <a:avLst/>
            <a:gdLst>
              <a:gd name="T0" fmla="*/ 181 w 363"/>
              <a:gd name="T1" fmla="*/ 0 h 116"/>
              <a:gd name="T2" fmla="*/ 363 w 363"/>
              <a:gd name="T3" fmla="*/ 116 h 116"/>
              <a:gd name="T4" fmla="*/ 0 w 363"/>
              <a:gd name="T5" fmla="*/ 116 h 116"/>
              <a:gd name="T6" fmla="*/ 181 w 363"/>
              <a:gd name="T7" fmla="*/ 0 h 116"/>
            </a:gdLst>
            <a:ahLst/>
            <a:cxnLst>
              <a:cxn ang="0">
                <a:pos x="T0" y="T1"/>
              </a:cxn>
              <a:cxn ang="0">
                <a:pos x="T2" y="T3"/>
              </a:cxn>
              <a:cxn ang="0">
                <a:pos x="T4" y="T5"/>
              </a:cxn>
              <a:cxn ang="0">
                <a:pos x="T6" y="T7"/>
              </a:cxn>
            </a:cxnLst>
            <a:rect l="0" t="0" r="r" b="b"/>
            <a:pathLst>
              <a:path w="363" h="116">
                <a:moveTo>
                  <a:pt x="181" y="0"/>
                </a:moveTo>
                <a:lnTo>
                  <a:pt x="363" y="116"/>
                </a:lnTo>
                <a:lnTo>
                  <a:pt x="0" y="116"/>
                </a:lnTo>
                <a:lnTo>
                  <a:pt x="181"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2" name="Freeform 72"/>
          <p:cNvSpPr>
            <a:spLocks noEditPoints="1"/>
          </p:cNvSpPr>
          <p:nvPr/>
        </p:nvSpPr>
        <p:spPr bwMode="auto">
          <a:xfrm>
            <a:off x="5704231" y="1759498"/>
            <a:ext cx="599919" cy="391614"/>
          </a:xfrm>
          <a:custGeom>
            <a:avLst/>
            <a:gdLst>
              <a:gd name="T0" fmla="*/ 82 w 367"/>
              <a:gd name="T1" fmla="*/ 27 h 240"/>
              <a:gd name="T2" fmla="*/ 367 w 367"/>
              <a:gd name="T3" fmla="*/ 120 h 240"/>
              <a:gd name="T4" fmla="*/ 82 w 367"/>
              <a:gd name="T5" fmla="*/ 213 h 240"/>
              <a:gd name="T6" fmla="*/ 82 w 367"/>
              <a:gd name="T7" fmla="*/ 177 h 240"/>
              <a:gd name="T8" fmla="*/ 127 w 367"/>
              <a:gd name="T9" fmla="*/ 143 h 240"/>
              <a:gd name="T10" fmla="*/ 127 w 367"/>
              <a:gd name="T11" fmla="*/ 87 h 240"/>
              <a:gd name="T12" fmla="*/ 138 w 367"/>
              <a:gd name="T13" fmla="*/ 87 h 240"/>
              <a:gd name="T14" fmla="*/ 138 w 367"/>
              <a:gd name="T15" fmla="*/ 64 h 240"/>
              <a:gd name="T16" fmla="*/ 127 w 367"/>
              <a:gd name="T17" fmla="*/ 64 h 240"/>
              <a:gd name="T18" fmla="*/ 102 w 367"/>
              <a:gd name="T19" fmla="*/ 64 h 240"/>
              <a:gd name="T20" fmla="*/ 91 w 367"/>
              <a:gd name="T21" fmla="*/ 64 h 240"/>
              <a:gd name="T22" fmla="*/ 91 w 367"/>
              <a:gd name="T23" fmla="*/ 87 h 240"/>
              <a:gd name="T24" fmla="*/ 102 w 367"/>
              <a:gd name="T25" fmla="*/ 87 h 240"/>
              <a:gd name="T26" fmla="*/ 102 w 367"/>
              <a:gd name="T27" fmla="*/ 143 h 240"/>
              <a:gd name="T28" fmla="*/ 82 w 367"/>
              <a:gd name="T29" fmla="*/ 156 h 240"/>
              <a:gd name="T30" fmla="*/ 82 w 367"/>
              <a:gd name="T31" fmla="*/ 27 h 240"/>
              <a:gd name="T32" fmla="*/ 0 w 367"/>
              <a:gd name="T33" fmla="*/ 0 h 240"/>
              <a:gd name="T34" fmla="*/ 82 w 367"/>
              <a:gd name="T35" fmla="*/ 27 h 240"/>
              <a:gd name="T36" fmla="*/ 82 w 367"/>
              <a:gd name="T37" fmla="*/ 156 h 240"/>
              <a:gd name="T38" fmla="*/ 82 w 367"/>
              <a:gd name="T39" fmla="*/ 156 h 240"/>
              <a:gd name="T40" fmla="*/ 62 w 367"/>
              <a:gd name="T41" fmla="*/ 143 h 240"/>
              <a:gd name="T42" fmla="*/ 62 w 367"/>
              <a:gd name="T43" fmla="*/ 87 h 240"/>
              <a:gd name="T44" fmla="*/ 73 w 367"/>
              <a:gd name="T45" fmla="*/ 87 h 240"/>
              <a:gd name="T46" fmla="*/ 73 w 367"/>
              <a:gd name="T47" fmla="*/ 64 h 240"/>
              <a:gd name="T48" fmla="*/ 62 w 367"/>
              <a:gd name="T49" fmla="*/ 64 h 240"/>
              <a:gd name="T50" fmla="*/ 37 w 367"/>
              <a:gd name="T51" fmla="*/ 64 h 240"/>
              <a:gd name="T52" fmla="*/ 26 w 367"/>
              <a:gd name="T53" fmla="*/ 64 h 240"/>
              <a:gd name="T54" fmla="*/ 26 w 367"/>
              <a:gd name="T55" fmla="*/ 87 h 240"/>
              <a:gd name="T56" fmla="*/ 37 w 367"/>
              <a:gd name="T57" fmla="*/ 87 h 240"/>
              <a:gd name="T58" fmla="*/ 37 w 367"/>
              <a:gd name="T59" fmla="*/ 143 h 240"/>
              <a:gd name="T60" fmla="*/ 82 w 367"/>
              <a:gd name="T61" fmla="*/ 177 h 240"/>
              <a:gd name="T62" fmla="*/ 82 w 367"/>
              <a:gd name="T63" fmla="*/ 177 h 240"/>
              <a:gd name="T64" fmla="*/ 82 w 367"/>
              <a:gd name="T65" fmla="*/ 213 h 240"/>
              <a:gd name="T66" fmla="*/ 0 w 367"/>
              <a:gd name="T67" fmla="*/ 240 h 240"/>
              <a:gd name="T68" fmla="*/ 0 w 367"/>
              <a:gd name="T69"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67" h="240">
                <a:moveTo>
                  <a:pt x="82" y="27"/>
                </a:moveTo>
                <a:cubicBezTo>
                  <a:pt x="367" y="120"/>
                  <a:pt x="367" y="120"/>
                  <a:pt x="367" y="120"/>
                </a:cubicBezTo>
                <a:cubicBezTo>
                  <a:pt x="82" y="213"/>
                  <a:pt x="82" y="213"/>
                  <a:pt x="82" y="213"/>
                </a:cubicBezTo>
                <a:cubicBezTo>
                  <a:pt x="82" y="177"/>
                  <a:pt x="82" y="177"/>
                  <a:pt x="82" y="177"/>
                </a:cubicBezTo>
                <a:cubicBezTo>
                  <a:pt x="107" y="177"/>
                  <a:pt x="127" y="162"/>
                  <a:pt x="127" y="143"/>
                </a:cubicBezTo>
                <a:cubicBezTo>
                  <a:pt x="127" y="87"/>
                  <a:pt x="127" y="87"/>
                  <a:pt x="127" y="87"/>
                </a:cubicBezTo>
                <a:cubicBezTo>
                  <a:pt x="138" y="87"/>
                  <a:pt x="138" y="87"/>
                  <a:pt x="138" y="87"/>
                </a:cubicBezTo>
                <a:cubicBezTo>
                  <a:pt x="138" y="64"/>
                  <a:pt x="138" y="64"/>
                  <a:pt x="138" y="64"/>
                </a:cubicBezTo>
                <a:cubicBezTo>
                  <a:pt x="127" y="64"/>
                  <a:pt x="127" y="64"/>
                  <a:pt x="127" y="64"/>
                </a:cubicBezTo>
                <a:cubicBezTo>
                  <a:pt x="102" y="64"/>
                  <a:pt x="102" y="64"/>
                  <a:pt x="102" y="64"/>
                </a:cubicBezTo>
                <a:cubicBezTo>
                  <a:pt x="91" y="64"/>
                  <a:pt x="91" y="64"/>
                  <a:pt x="91" y="64"/>
                </a:cubicBezTo>
                <a:cubicBezTo>
                  <a:pt x="91" y="87"/>
                  <a:pt x="91" y="87"/>
                  <a:pt x="91" y="87"/>
                </a:cubicBezTo>
                <a:cubicBezTo>
                  <a:pt x="102" y="87"/>
                  <a:pt x="102" y="87"/>
                  <a:pt x="102" y="87"/>
                </a:cubicBezTo>
                <a:cubicBezTo>
                  <a:pt x="102" y="143"/>
                  <a:pt x="102" y="143"/>
                  <a:pt x="102" y="143"/>
                </a:cubicBezTo>
                <a:cubicBezTo>
                  <a:pt x="102" y="150"/>
                  <a:pt x="93" y="156"/>
                  <a:pt x="82" y="156"/>
                </a:cubicBezTo>
                <a:lnTo>
                  <a:pt x="82" y="27"/>
                </a:lnTo>
                <a:close/>
                <a:moveTo>
                  <a:pt x="0" y="0"/>
                </a:moveTo>
                <a:cubicBezTo>
                  <a:pt x="82" y="27"/>
                  <a:pt x="82" y="27"/>
                  <a:pt x="82" y="27"/>
                </a:cubicBezTo>
                <a:cubicBezTo>
                  <a:pt x="82" y="156"/>
                  <a:pt x="82" y="156"/>
                  <a:pt x="82" y="156"/>
                </a:cubicBezTo>
                <a:cubicBezTo>
                  <a:pt x="82" y="156"/>
                  <a:pt x="82" y="156"/>
                  <a:pt x="82" y="156"/>
                </a:cubicBezTo>
                <a:cubicBezTo>
                  <a:pt x="71" y="156"/>
                  <a:pt x="62" y="150"/>
                  <a:pt x="62" y="143"/>
                </a:cubicBezTo>
                <a:cubicBezTo>
                  <a:pt x="62" y="87"/>
                  <a:pt x="62" y="87"/>
                  <a:pt x="62" y="87"/>
                </a:cubicBezTo>
                <a:cubicBezTo>
                  <a:pt x="73" y="87"/>
                  <a:pt x="73" y="87"/>
                  <a:pt x="73" y="87"/>
                </a:cubicBezTo>
                <a:cubicBezTo>
                  <a:pt x="73" y="64"/>
                  <a:pt x="73" y="64"/>
                  <a:pt x="73" y="64"/>
                </a:cubicBezTo>
                <a:cubicBezTo>
                  <a:pt x="62" y="64"/>
                  <a:pt x="62" y="64"/>
                  <a:pt x="62" y="64"/>
                </a:cubicBezTo>
                <a:cubicBezTo>
                  <a:pt x="37" y="64"/>
                  <a:pt x="37" y="64"/>
                  <a:pt x="37" y="64"/>
                </a:cubicBezTo>
                <a:cubicBezTo>
                  <a:pt x="26" y="64"/>
                  <a:pt x="26" y="64"/>
                  <a:pt x="26" y="64"/>
                </a:cubicBezTo>
                <a:cubicBezTo>
                  <a:pt x="26" y="87"/>
                  <a:pt x="26" y="87"/>
                  <a:pt x="26" y="87"/>
                </a:cubicBezTo>
                <a:cubicBezTo>
                  <a:pt x="37" y="87"/>
                  <a:pt x="37" y="87"/>
                  <a:pt x="37" y="87"/>
                </a:cubicBezTo>
                <a:cubicBezTo>
                  <a:pt x="37" y="143"/>
                  <a:pt x="37" y="143"/>
                  <a:pt x="37" y="143"/>
                </a:cubicBezTo>
                <a:cubicBezTo>
                  <a:pt x="37" y="162"/>
                  <a:pt x="57" y="177"/>
                  <a:pt x="82" y="177"/>
                </a:cubicBezTo>
                <a:cubicBezTo>
                  <a:pt x="82" y="177"/>
                  <a:pt x="82" y="177"/>
                  <a:pt x="82" y="177"/>
                </a:cubicBezTo>
                <a:cubicBezTo>
                  <a:pt x="82" y="213"/>
                  <a:pt x="82" y="213"/>
                  <a:pt x="82" y="213"/>
                </a:cubicBezTo>
                <a:cubicBezTo>
                  <a:pt x="0" y="240"/>
                  <a:pt x="0" y="240"/>
                  <a:pt x="0" y="240"/>
                </a:cubicBezTo>
                <a:lnTo>
                  <a:pt x="0"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3" name="Freeform 73"/>
          <p:cNvSpPr>
            <a:spLocks noEditPoints="1"/>
          </p:cNvSpPr>
          <p:nvPr/>
        </p:nvSpPr>
        <p:spPr bwMode="auto">
          <a:xfrm>
            <a:off x="7027861" y="2189202"/>
            <a:ext cx="140457" cy="245205"/>
          </a:xfrm>
          <a:custGeom>
            <a:avLst/>
            <a:gdLst>
              <a:gd name="T0" fmla="*/ 37 w 86"/>
              <a:gd name="T1" fmla="*/ 128 h 150"/>
              <a:gd name="T2" fmla="*/ 34 w 86"/>
              <a:gd name="T3" fmla="*/ 127 h 150"/>
              <a:gd name="T4" fmla="*/ 34 w 86"/>
              <a:gd name="T5" fmla="*/ 150 h 150"/>
              <a:gd name="T6" fmla="*/ 45 w 86"/>
              <a:gd name="T7" fmla="*/ 142 h 150"/>
              <a:gd name="T8" fmla="*/ 37 w 86"/>
              <a:gd name="T9" fmla="*/ 128 h 150"/>
              <a:gd name="T10" fmla="*/ 34 w 86"/>
              <a:gd name="T11" fmla="*/ 118 h 150"/>
              <a:gd name="T12" fmla="*/ 34 w 86"/>
              <a:gd name="T13" fmla="*/ 51 h 150"/>
              <a:gd name="T14" fmla="*/ 51 w 86"/>
              <a:gd name="T15" fmla="*/ 46 h 150"/>
              <a:gd name="T16" fmla="*/ 61 w 86"/>
              <a:gd name="T17" fmla="*/ 8 h 150"/>
              <a:gd name="T18" fmla="*/ 72 w 86"/>
              <a:gd name="T19" fmla="*/ 1 h 150"/>
              <a:gd name="T20" fmla="*/ 78 w 86"/>
              <a:gd name="T21" fmla="*/ 12 h 150"/>
              <a:gd name="T22" fmla="*/ 69 w 86"/>
              <a:gd name="T23" fmla="*/ 51 h 150"/>
              <a:gd name="T24" fmla="*/ 82 w 86"/>
              <a:gd name="T25" fmla="*/ 84 h 150"/>
              <a:gd name="T26" fmla="*/ 77 w 86"/>
              <a:gd name="T27" fmla="*/ 103 h 150"/>
              <a:gd name="T28" fmla="*/ 77 w 86"/>
              <a:gd name="T29" fmla="*/ 103 h 150"/>
              <a:gd name="T30" fmla="*/ 86 w 86"/>
              <a:gd name="T31" fmla="*/ 117 h 150"/>
              <a:gd name="T32" fmla="*/ 83 w 86"/>
              <a:gd name="T33" fmla="*/ 130 h 150"/>
              <a:gd name="T34" fmla="*/ 34 w 86"/>
              <a:gd name="T35" fmla="*/ 118 h 150"/>
              <a:gd name="T36" fmla="*/ 34 w 86"/>
              <a:gd name="T37" fmla="*/ 127 h 150"/>
              <a:gd name="T38" fmla="*/ 23 w 86"/>
              <a:gd name="T39" fmla="*/ 136 h 150"/>
              <a:gd name="T40" fmla="*/ 31 w 86"/>
              <a:gd name="T41" fmla="*/ 150 h 150"/>
              <a:gd name="T42" fmla="*/ 34 w 86"/>
              <a:gd name="T43" fmla="*/ 150 h 150"/>
              <a:gd name="T44" fmla="*/ 34 w 86"/>
              <a:gd name="T45" fmla="*/ 127 h 150"/>
              <a:gd name="T46" fmla="*/ 34 w 86"/>
              <a:gd name="T47" fmla="*/ 51 h 150"/>
              <a:gd name="T48" fmla="*/ 34 w 86"/>
              <a:gd name="T49" fmla="*/ 118 h 150"/>
              <a:gd name="T50" fmla="*/ 0 w 86"/>
              <a:gd name="T51" fmla="*/ 109 h 150"/>
              <a:gd name="T52" fmla="*/ 3 w 86"/>
              <a:gd name="T53" fmla="*/ 96 h 150"/>
              <a:gd name="T54" fmla="*/ 18 w 86"/>
              <a:gd name="T55" fmla="*/ 88 h 150"/>
              <a:gd name="T56" fmla="*/ 23 w 86"/>
              <a:gd name="T57" fmla="*/ 69 h 150"/>
              <a:gd name="T58" fmla="*/ 34 w 86"/>
              <a:gd name="T59" fmla="*/ 51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6" h="150">
                <a:moveTo>
                  <a:pt x="37" y="128"/>
                </a:moveTo>
                <a:cubicBezTo>
                  <a:pt x="36" y="127"/>
                  <a:pt x="35" y="127"/>
                  <a:pt x="34" y="127"/>
                </a:cubicBezTo>
                <a:cubicBezTo>
                  <a:pt x="34" y="150"/>
                  <a:pt x="34" y="150"/>
                  <a:pt x="34" y="150"/>
                </a:cubicBezTo>
                <a:cubicBezTo>
                  <a:pt x="39" y="150"/>
                  <a:pt x="44" y="147"/>
                  <a:pt x="45" y="142"/>
                </a:cubicBezTo>
                <a:cubicBezTo>
                  <a:pt x="47" y="136"/>
                  <a:pt x="43" y="129"/>
                  <a:pt x="37" y="128"/>
                </a:cubicBezTo>
                <a:close/>
                <a:moveTo>
                  <a:pt x="34" y="118"/>
                </a:moveTo>
                <a:cubicBezTo>
                  <a:pt x="34" y="51"/>
                  <a:pt x="34" y="51"/>
                  <a:pt x="34" y="51"/>
                </a:cubicBezTo>
                <a:cubicBezTo>
                  <a:pt x="39" y="48"/>
                  <a:pt x="45" y="46"/>
                  <a:pt x="51" y="46"/>
                </a:cubicBezTo>
                <a:cubicBezTo>
                  <a:pt x="61" y="8"/>
                  <a:pt x="61" y="8"/>
                  <a:pt x="61" y="8"/>
                </a:cubicBezTo>
                <a:cubicBezTo>
                  <a:pt x="62" y="3"/>
                  <a:pt x="67" y="0"/>
                  <a:pt x="72" y="1"/>
                </a:cubicBezTo>
                <a:cubicBezTo>
                  <a:pt x="77" y="2"/>
                  <a:pt x="80" y="7"/>
                  <a:pt x="78" y="12"/>
                </a:cubicBezTo>
                <a:cubicBezTo>
                  <a:pt x="69" y="51"/>
                  <a:pt x="69" y="51"/>
                  <a:pt x="69" y="51"/>
                </a:cubicBezTo>
                <a:cubicBezTo>
                  <a:pt x="79" y="57"/>
                  <a:pt x="86" y="68"/>
                  <a:pt x="82" y="84"/>
                </a:cubicBezTo>
                <a:cubicBezTo>
                  <a:pt x="82" y="84"/>
                  <a:pt x="79" y="97"/>
                  <a:pt x="77" y="103"/>
                </a:cubicBezTo>
                <a:cubicBezTo>
                  <a:pt x="77" y="103"/>
                  <a:pt x="77" y="103"/>
                  <a:pt x="77" y="103"/>
                </a:cubicBezTo>
                <a:cubicBezTo>
                  <a:pt x="75" y="112"/>
                  <a:pt x="86" y="117"/>
                  <a:pt x="86" y="117"/>
                </a:cubicBezTo>
                <a:cubicBezTo>
                  <a:pt x="83" y="130"/>
                  <a:pt x="83" y="130"/>
                  <a:pt x="83" y="130"/>
                </a:cubicBezTo>
                <a:lnTo>
                  <a:pt x="34" y="118"/>
                </a:lnTo>
                <a:close/>
                <a:moveTo>
                  <a:pt x="34" y="127"/>
                </a:moveTo>
                <a:cubicBezTo>
                  <a:pt x="29" y="127"/>
                  <a:pt x="24" y="131"/>
                  <a:pt x="23" y="136"/>
                </a:cubicBezTo>
                <a:cubicBezTo>
                  <a:pt x="21" y="142"/>
                  <a:pt x="25" y="148"/>
                  <a:pt x="31" y="150"/>
                </a:cubicBezTo>
                <a:cubicBezTo>
                  <a:pt x="32" y="150"/>
                  <a:pt x="33" y="150"/>
                  <a:pt x="34" y="150"/>
                </a:cubicBezTo>
                <a:cubicBezTo>
                  <a:pt x="34" y="127"/>
                  <a:pt x="34" y="127"/>
                  <a:pt x="34" y="127"/>
                </a:cubicBezTo>
                <a:close/>
                <a:moveTo>
                  <a:pt x="34" y="51"/>
                </a:moveTo>
                <a:cubicBezTo>
                  <a:pt x="34" y="118"/>
                  <a:pt x="34" y="118"/>
                  <a:pt x="34" y="118"/>
                </a:cubicBezTo>
                <a:cubicBezTo>
                  <a:pt x="0" y="109"/>
                  <a:pt x="0" y="109"/>
                  <a:pt x="0" y="109"/>
                </a:cubicBezTo>
                <a:cubicBezTo>
                  <a:pt x="3" y="96"/>
                  <a:pt x="3" y="96"/>
                  <a:pt x="3" y="96"/>
                </a:cubicBezTo>
                <a:cubicBezTo>
                  <a:pt x="3" y="96"/>
                  <a:pt x="16" y="97"/>
                  <a:pt x="18" y="88"/>
                </a:cubicBezTo>
                <a:cubicBezTo>
                  <a:pt x="20" y="80"/>
                  <a:pt x="23" y="69"/>
                  <a:pt x="23" y="69"/>
                </a:cubicBezTo>
                <a:cubicBezTo>
                  <a:pt x="25" y="61"/>
                  <a:pt x="29" y="55"/>
                  <a:pt x="34" y="51"/>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4" name="Freeform 74"/>
          <p:cNvSpPr>
            <a:spLocks noEditPoints="1"/>
          </p:cNvSpPr>
          <p:nvPr/>
        </p:nvSpPr>
        <p:spPr bwMode="auto">
          <a:xfrm>
            <a:off x="5801836" y="1348840"/>
            <a:ext cx="282105" cy="345191"/>
          </a:xfrm>
          <a:custGeom>
            <a:avLst/>
            <a:gdLst>
              <a:gd name="T0" fmla="*/ 172 w 172"/>
              <a:gd name="T1" fmla="*/ 9 h 211"/>
              <a:gd name="T2" fmla="*/ 121 w 172"/>
              <a:gd name="T3" fmla="*/ 37 h 211"/>
              <a:gd name="T4" fmla="*/ 143 w 172"/>
              <a:gd name="T5" fmla="*/ 211 h 211"/>
              <a:gd name="T6" fmla="*/ 124 w 172"/>
              <a:gd name="T7" fmla="*/ 165 h 211"/>
              <a:gd name="T8" fmla="*/ 131 w 172"/>
              <a:gd name="T9" fmla="*/ 108 h 211"/>
              <a:gd name="T10" fmla="*/ 121 w 172"/>
              <a:gd name="T11" fmla="*/ 86 h 211"/>
              <a:gd name="T12" fmla="*/ 129 w 172"/>
              <a:gd name="T13" fmla="*/ 146 h 211"/>
              <a:gd name="T14" fmla="*/ 127 w 172"/>
              <a:gd name="T15" fmla="*/ 116 h 211"/>
              <a:gd name="T16" fmla="*/ 121 w 172"/>
              <a:gd name="T17" fmla="*/ 156 h 211"/>
              <a:gd name="T18" fmla="*/ 121 w 172"/>
              <a:gd name="T19" fmla="*/ 9 h 211"/>
              <a:gd name="T20" fmla="*/ 98 w 172"/>
              <a:gd name="T21" fmla="*/ 37 h 211"/>
              <a:gd name="T22" fmla="*/ 110 w 172"/>
              <a:gd name="T23" fmla="*/ 88 h 211"/>
              <a:gd name="T24" fmla="*/ 100 w 172"/>
              <a:gd name="T25" fmla="*/ 81 h 211"/>
              <a:gd name="T26" fmla="*/ 121 w 172"/>
              <a:gd name="T27" fmla="*/ 211 h 211"/>
              <a:gd name="T28" fmla="*/ 101 w 172"/>
              <a:gd name="T29" fmla="*/ 163 h 211"/>
              <a:gd name="T30" fmla="*/ 121 w 172"/>
              <a:gd name="T31" fmla="*/ 211 h 211"/>
              <a:gd name="T32" fmla="*/ 113 w 172"/>
              <a:gd name="T33" fmla="*/ 148 h 211"/>
              <a:gd name="T34" fmla="*/ 121 w 172"/>
              <a:gd name="T35" fmla="*/ 156 h 211"/>
              <a:gd name="T36" fmla="*/ 98 w 172"/>
              <a:gd name="T37" fmla="*/ 0 h 211"/>
              <a:gd name="T38" fmla="*/ 71 w 172"/>
              <a:gd name="T39" fmla="*/ 0 h 211"/>
              <a:gd name="T40" fmla="*/ 98 w 172"/>
              <a:gd name="T41" fmla="*/ 80 h 211"/>
              <a:gd name="T42" fmla="*/ 71 w 172"/>
              <a:gd name="T43" fmla="*/ 37 h 211"/>
              <a:gd name="T44" fmla="*/ 71 w 172"/>
              <a:gd name="T45" fmla="*/ 166 h 211"/>
              <a:gd name="T46" fmla="*/ 98 w 172"/>
              <a:gd name="T47" fmla="*/ 141 h 211"/>
              <a:gd name="T48" fmla="*/ 98 w 172"/>
              <a:gd name="T49" fmla="*/ 160 h 211"/>
              <a:gd name="T50" fmla="*/ 74 w 172"/>
              <a:gd name="T51" fmla="*/ 124 h 211"/>
              <a:gd name="T52" fmla="*/ 71 w 172"/>
              <a:gd name="T53" fmla="*/ 118 h 211"/>
              <a:gd name="T54" fmla="*/ 71 w 172"/>
              <a:gd name="T55" fmla="*/ 98 h 211"/>
              <a:gd name="T56" fmla="*/ 71 w 172"/>
              <a:gd name="T57" fmla="*/ 0 h 211"/>
              <a:gd name="T58" fmla="*/ 60 w 172"/>
              <a:gd name="T59" fmla="*/ 0 h 211"/>
              <a:gd name="T60" fmla="*/ 71 w 172"/>
              <a:gd name="T61" fmla="*/ 88 h 211"/>
              <a:gd name="T62" fmla="*/ 60 w 172"/>
              <a:gd name="T63" fmla="*/ 37 h 211"/>
              <a:gd name="T64" fmla="*/ 60 w 172"/>
              <a:gd name="T65" fmla="*/ 120 h 211"/>
              <a:gd name="T66" fmla="*/ 65 w 172"/>
              <a:gd name="T67" fmla="*/ 166 h 211"/>
              <a:gd name="T68" fmla="*/ 71 w 172"/>
              <a:gd name="T69" fmla="*/ 98 h 211"/>
              <a:gd name="T70" fmla="*/ 71 w 172"/>
              <a:gd name="T71" fmla="*/ 98 h 211"/>
              <a:gd name="T72" fmla="*/ 60 w 172"/>
              <a:gd name="T73" fmla="*/ 9 h 211"/>
              <a:gd name="T74" fmla="*/ 12 w 172"/>
              <a:gd name="T75" fmla="*/ 23 h 211"/>
              <a:gd name="T76" fmla="*/ 60 w 172"/>
              <a:gd name="T77" fmla="*/ 100 h 211"/>
              <a:gd name="T78" fmla="*/ 28 w 172"/>
              <a:gd name="T79" fmla="*/ 118 h 211"/>
              <a:gd name="T80" fmla="*/ 29 w 172"/>
              <a:gd name="T81" fmla="*/ 134 h 211"/>
              <a:gd name="T82" fmla="*/ 34 w 172"/>
              <a:gd name="T83" fmla="*/ 127 h 211"/>
              <a:gd name="T84" fmla="*/ 47 w 172"/>
              <a:gd name="T85" fmla="*/ 120 h 211"/>
              <a:gd name="T86" fmla="*/ 36 w 172"/>
              <a:gd name="T87" fmla="*/ 178 h 211"/>
              <a:gd name="T88" fmla="*/ 45 w 172"/>
              <a:gd name="T89" fmla="*/ 163 h 211"/>
              <a:gd name="T90" fmla="*/ 60 w 172"/>
              <a:gd name="T91" fmla="*/ 211 h 211"/>
              <a:gd name="T92" fmla="*/ 0 w 172"/>
              <a:gd name="T93" fmla="*/ 2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72" h="211">
                <a:moveTo>
                  <a:pt x="121" y="0"/>
                </a:moveTo>
                <a:cubicBezTo>
                  <a:pt x="172" y="0"/>
                  <a:pt x="172" y="0"/>
                  <a:pt x="172" y="0"/>
                </a:cubicBezTo>
                <a:cubicBezTo>
                  <a:pt x="172" y="9"/>
                  <a:pt x="172" y="9"/>
                  <a:pt x="172" y="9"/>
                </a:cubicBezTo>
                <a:cubicBezTo>
                  <a:pt x="121" y="9"/>
                  <a:pt x="121" y="9"/>
                  <a:pt x="121" y="9"/>
                </a:cubicBezTo>
                <a:cubicBezTo>
                  <a:pt x="121" y="0"/>
                  <a:pt x="121" y="0"/>
                  <a:pt x="121" y="0"/>
                </a:cubicBezTo>
                <a:close/>
                <a:moveTo>
                  <a:pt x="121" y="37"/>
                </a:moveTo>
                <a:cubicBezTo>
                  <a:pt x="172" y="37"/>
                  <a:pt x="172" y="37"/>
                  <a:pt x="172" y="37"/>
                </a:cubicBezTo>
                <a:cubicBezTo>
                  <a:pt x="172" y="183"/>
                  <a:pt x="172" y="183"/>
                  <a:pt x="172" y="183"/>
                </a:cubicBezTo>
                <a:cubicBezTo>
                  <a:pt x="172" y="198"/>
                  <a:pt x="159" y="211"/>
                  <a:pt x="143" y="211"/>
                </a:cubicBezTo>
                <a:cubicBezTo>
                  <a:pt x="121" y="211"/>
                  <a:pt x="121" y="211"/>
                  <a:pt x="121" y="211"/>
                </a:cubicBezTo>
                <a:cubicBezTo>
                  <a:pt x="121" y="166"/>
                  <a:pt x="121" y="166"/>
                  <a:pt x="121" y="166"/>
                </a:cubicBezTo>
                <a:cubicBezTo>
                  <a:pt x="122" y="166"/>
                  <a:pt x="123" y="166"/>
                  <a:pt x="124" y="165"/>
                </a:cubicBezTo>
                <a:cubicBezTo>
                  <a:pt x="130" y="163"/>
                  <a:pt x="134" y="159"/>
                  <a:pt x="138" y="153"/>
                </a:cubicBezTo>
                <a:cubicBezTo>
                  <a:pt x="142" y="145"/>
                  <a:pt x="145" y="137"/>
                  <a:pt x="145" y="128"/>
                </a:cubicBezTo>
                <a:cubicBezTo>
                  <a:pt x="145" y="115"/>
                  <a:pt x="140" y="108"/>
                  <a:pt x="131" y="108"/>
                </a:cubicBezTo>
                <a:cubicBezTo>
                  <a:pt x="128" y="108"/>
                  <a:pt x="125" y="109"/>
                  <a:pt x="121" y="111"/>
                </a:cubicBezTo>
                <a:cubicBezTo>
                  <a:pt x="127" y="85"/>
                  <a:pt x="127" y="85"/>
                  <a:pt x="127" y="85"/>
                </a:cubicBezTo>
                <a:cubicBezTo>
                  <a:pt x="121" y="86"/>
                  <a:pt x="121" y="86"/>
                  <a:pt x="121" y="86"/>
                </a:cubicBezTo>
                <a:cubicBezTo>
                  <a:pt x="121" y="37"/>
                  <a:pt x="121" y="37"/>
                  <a:pt x="121" y="37"/>
                </a:cubicBezTo>
                <a:close/>
                <a:moveTo>
                  <a:pt x="121" y="156"/>
                </a:moveTo>
                <a:cubicBezTo>
                  <a:pt x="123" y="155"/>
                  <a:pt x="126" y="152"/>
                  <a:pt x="129" y="146"/>
                </a:cubicBezTo>
                <a:cubicBezTo>
                  <a:pt x="131" y="140"/>
                  <a:pt x="133" y="134"/>
                  <a:pt x="133" y="129"/>
                </a:cubicBezTo>
                <a:cubicBezTo>
                  <a:pt x="133" y="123"/>
                  <a:pt x="132" y="119"/>
                  <a:pt x="129" y="117"/>
                </a:cubicBezTo>
                <a:cubicBezTo>
                  <a:pt x="129" y="117"/>
                  <a:pt x="128" y="116"/>
                  <a:pt x="127" y="116"/>
                </a:cubicBezTo>
                <a:cubicBezTo>
                  <a:pt x="126" y="116"/>
                  <a:pt x="124" y="117"/>
                  <a:pt x="123" y="117"/>
                </a:cubicBezTo>
                <a:cubicBezTo>
                  <a:pt x="122" y="117"/>
                  <a:pt x="121" y="117"/>
                  <a:pt x="121" y="118"/>
                </a:cubicBezTo>
                <a:lnTo>
                  <a:pt x="121" y="156"/>
                </a:lnTo>
                <a:close/>
                <a:moveTo>
                  <a:pt x="98" y="0"/>
                </a:moveTo>
                <a:cubicBezTo>
                  <a:pt x="121" y="0"/>
                  <a:pt x="121" y="0"/>
                  <a:pt x="121" y="0"/>
                </a:cubicBezTo>
                <a:cubicBezTo>
                  <a:pt x="121" y="9"/>
                  <a:pt x="121" y="9"/>
                  <a:pt x="121" y="9"/>
                </a:cubicBezTo>
                <a:cubicBezTo>
                  <a:pt x="98" y="9"/>
                  <a:pt x="98" y="9"/>
                  <a:pt x="98" y="9"/>
                </a:cubicBezTo>
                <a:cubicBezTo>
                  <a:pt x="98" y="0"/>
                  <a:pt x="98" y="0"/>
                  <a:pt x="98" y="0"/>
                </a:cubicBezTo>
                <a:close/>
                <a:moveTo>
                  <a:pt x="98" y="37"/>
                </a:moveTo>
                <a:cubicBezTo>
                  <a:pt x="121" y="37"/>
                  <a:pt x="121" y="37"/>
                  <a:pt x="121" y="37"/>
                </a:cubicBezTo>
                <a:cubicBezTo>
                  <a:pt x="121" y="86"/>
                  <a:pt x="121" y="86"/>
                  <a:pt x="121" y="86"/>
                </a:cubicBezTo>
                <a:cubicBezTo>
                  <a:pt x="110" y="88"/>
                  <a:pt x="110" y="88"/>
                  <a:pt x="110" y="88"/>
                </a:cubicBezTo>
                <a:cubicBezTo>
                  <a:pt x="98" y="141"/>
                  <a:pt x="98" y="141"/>
                  <a:pt x="98" y="141"/>
                </a:cubicBezTo>
                <a:cubicBezTo>
                  <a:pt x="98" y="90"/>
                  <a:pt x="98" y="90"/>
                  <a:pt x="98" y="90"/>
                </a:cubicBezTo>
                <a:cubicBezTo>
                  <a:pt x="100" y="81"/>
                  <a:pt x="100" y="81"/>
                  <a:pt x="100" y="81"/>
                </a:cubicBezTo>
                <a:cubicBezTo>
                  <a:pt x="100" y="81"/>
                  <a:pt x="99" y="81"/>
                  <a:pt x="98" y="80"/>
                </a:cubicBezTo>
                <a:cubicBezTo>
                  <a:pt x="98" y="37"/>
                  <a:pt x="98" y="37"/>
                  <a:pt x="98" y="37"/>
                </a:cubicBezTo>
                <a:close/>
                <a:moveTo>
                  <a:pt x="121" y="211"/>
                </a:moveTo>
                <a:cubicBezTo>
                  <a:pt x="98" y="211"/>
                  <a:pt x="98" y="211"/>
                  <a:pt x="98" y="211"/>
                </a:cubicBezTo>
                <a:cubicBezTo>
                  <a:pt x="98" y="160"/>
                  <a:pt x="98" y="160"/>
                  <a:pt x="98" y="160"/>
                </a:cubicBezTo>
                <a:cubicBezTo>
                  <a:pt x="99" y="161"/>
                  <a:pt x="100" y="162"/>
                  <a:pt x="101" y="163"/>
                </a:cubicBezTo>
                <a:cubicBezTo>
                  <a:pt x="103" y="166"/>
                  <a:pt x="107" y="167"/>
                  <a:pt x="112" y="167"/>
                </a:cubicBezTo>
                <a:cubicBezTo>
                  <a:pt x="115" y="167"/>
                  <a:pt x="118" y="167"/>
                  <a:pt x="121" y="166"/>
                </a:cubicBezTo>
                <a:cubicBezTo>
                  <a:pt x="121" y="211"/>
                  <a:pt x="121" y="211"/>
                  <a:pt x="121" y="211"/>
                </a:cubicBezTo>
                <a:close/>
                <a:moveTo>
                  <a:pt x="121" y="118"/>
                </a:moveTo>
                <a:cubicBezTo>
                  <a:pt x="120" y="118"/>
                  <a:pt x="120" y="118"/>
                  <a:pt x="120" y="119"/>
                </a:cubicBezTo>
                <a:cubicBezTo>
                  <a:pt x="113" y="148"/>
                  <a:pt x="113" y="148"/>
                  <a:pt x="113" y="148"/>
                </a:cubicBezTo>
                <a:cubicBezTo>
                  <a:pt x="113" y="149"/>
                  <a:pt x="113" y="150"/>
                  <a:pt x="113" y="151"/>
                </a:cubicBezTo>
                <a:cubicBezTo>
                  <a:pt x="113" y="154"/>
                  <a:pt x="115" y="156"/>
                  <a:pt x="119" y="156"/>
                </a:cubicBezTo>
                <a:cubicBezTo>
                  <a:pt x="120" y="156"/>
                  <a:pt x="120" y="156"/>
                  <a:pt x="121" y="156"/>
                </a:cubicBezTo>
                <a:lnTo>
                  <a:pt x="121" y="118"/>
                </a:lnTo>
                <a:close/>
                <a:moveTo>
                  <a:pt x="71" y="0"/>
                </a:moveTo>
                <a:cubicBezTo>
                  <a:pt x="98" y="0"/>
                  <a:pt x="98" y="0"/>
                  <a:pt x="98" y="0"/>
                </a:cubicBezTo>
                <a:cubicBezTo>
                  <a:pt x="98" y="9"/>
                  <a:pt x="98" y="9"/>
                  <a:pt x="98" y="9"/>
                </a:cubicBezTo>
                <a:cubicBezTo>
                  <a:pt x="71" y="9"/>
                  <a:pt x="71" y="9"/>
                  <a:pt x="71" y="9"/>
                </a:cubicBezTo>
                <a:cubicBezTo>
                  <a:pt x="71" y="0"/>
                  <a:pt x="71" y="0"/>
                  <a:pt x="71" y="0"/>
                </a:cubicBezTo>
                <a:close/>
                <a:moveTo>
                  <a:pt x="71" y="37"/>
                </a:moveTo>
                <a:cubicBezTo>
                  <a:pt x="98" y="37"/>
                  <a:pt x="98" y="37"/>
                  <a:pt x="98" y="37"/>
                </a:cubicBezTo>
                <a:cubicBezTo>
                  <a:pt x="98" y="80"/>
                  <a:pt x="98" y="80"/>
                  <a:pt x="98" y="80"/>
                </a:cubicBezTo>
                <a:cubicBezTo>
                  <a:pt x="96" y="80"/>
                  <a:pt x="94" y="80"/>
                  <a:pt x="91" y="80"/>
                </a:cubicBezTo>
                <a:cubicBezTo>
                  <a:pt x="85" y="80"/>
                  <a:pt x="78" y="83"/>
                  <a:pt x="71" y="88"/>
                </a:cubicBezTo>
                <a:cubicBezTo>
                  <a:pt x="71" y="37"/>
                  <a:pt x="71" y="37"/>
                  <a:pt x="71" y="37"/>
                </a:cubicBezTo>
                <a:close/>
                <a:moveTo>
                  <a:pt x="98" y="211"/>
                </a:moveTo>
                <a:cubicBezTo>
                  <a:pt x="71" y="211"/>
                  <a:pt x="71" y="211"/>
                  <a:pt x="71" y="211"/>
                </a:cubicBezTo>
                <a:cubicBezTo>
                  <a:pt x="71" y="166"/>
                  <a:pt x="71" y="166"/>
                  <a:pt x="71" y="166"/>
                </a:cubicBezTo>
                <a:cubicBezTo>
                  <a:pt x="82" y="166"/>
                  <a:pt x="82" y="166"/>
                  <a:pt x="82" y="166"/>
                </a:cubicBezTo>
                <a:cubicBezTo>
                  <a:pt x="98" y="90"/>
                  <a:pt x="98" y="90"/>
                  <a:pt x="98" y="90"/>
                </a:cubicBezTo>
                <a:cubicBezTo>
                  <a:pt x="98" y="141"/>
                  <a:pt x="98" y="141"/>
                  <a:pt x="98" y="141"/>
                </a:cubicBezTo>
                <a:cubicBezTo>
                  <a:pt x="97" y="146"/>
                  <a:pt x="97" y="146"/>
                  <a:pt x="97" y="146"/>
                </a:cubicBezTo>
                <a:cubicBezTo>
                  <a:pt x="97" y="148"/>
                  <a:pt x="97" y="150"/>
                  <a:pt x="97" y="152"/>
                </a:cubicBezTo>
                <a:cubicBezTo>
                  <a:pt x="97" y="155"/>
                  <a:pt x="97" y="158"/>
                  <a:pt x="98" y="160"/>
                </a:cubicBezTo>
                <a:cubicBezTo>
                  <a:pt x="98" y="211"/>
                  <a:pt x="98" y="211"/>
                  <a:pt x="98" y="211"/>
                </a:cubicBezTo>
                <a:close/>
                <a:moveTo>
                  <a:pt x="71" y="137"/>
                </a:moveTo>
                <a:cubicBezTo>
                  <a:pt x="74" y="124"/>
                  <a:pt x="74" y="124"/>
                  <a:pt x="74" y="124"/>
                </a:cubicBezTo>
                <a:cubicBezTo>
                  <a:pt x="73" y="124"/>
                  <a:pt x="72" y="124"/>
                  <a:pt x="71" y="123"/>
                </a:cubicBezTo>
                <a:cubicBezTo>
                  <a:pt x="71" y="137"/>
                  <a:pt x="71" y="137"/>
                  <a:pt x="71" y="137"/>
                </a:cubicBezTo>
                <a:close/>
                <a:moveTo>
                  <a:pt x="71" y="118"/>
                </a:moveTo>
                <a:cubicBezTo>
                  <a:pt x="73" y="118"/>
                  <a:pt x="74" y="119"/>
                  <a:pt x="75" y="119"/>
                </a:cubicBezTo>
                <a:cubicBezTo>
                  <a:pt x="82" y="88"/>
                  <a:pt x="82" y="88"/>
                  <a:pt x="82" y="88"/>
                </a:cubicBezTo>
                <a:cubicBezTo>
                  <a:pt x="79" y="90"/>
                  <a:pt x="75" y="93"/>
                  <a:pt x="71" y="98"/>
                </a:cubicBezTo>
                <a:lnTo>
                  <a:pt x="71" y="118"/>
                </a:lnTo>
                <a:close/>
                <a:moveTo>
                  <a:pt x="60" y="0"/>
                </a:moveTo>
                <a:cubicBezTo>
                  <a:pt x="71" y="0"/>
                  <a:pt x="71" y="0"/>
                  <a:pt x="71" y="0"/>
                </a:cubicBezTo>
                <a:cubicBezTo>
                  <a:pt x="71" y="9"/>
                  <a:pt x="71" y="9"/>
                  <a:pt x="71" y="9"/>
                </a:cubicBezTo>
                <a:cubicBezTo>
                  <a:pt x="60" y="9"/>
                  <a:pt x="60" y="9"/>
                  <a:pt x="60" y="9"/>
                </a:cubicBezTo>
                <a:cubicBezTo>
                  <a:pt x="60" y="0"/>
                  <a:pt x="60" y="0"/>
                  <a:pt x="60" y="0"/>
                </a:cubicBezTo>
                <a:close/>
                <a:moveTo>
                  <a:pt x="60" y="37"/>
                </a:moveTo>
                <a:cubicBezTo>
                  <a:pt x="71" y="37"/>
                  <a:pt x="71" y="37"/>
                  <a:pt x="71" y="37"/>
                </a:cubicBezTo>
                <a:cubicBezTo>
                  <a:pt x="71" y="88"/>
                  <a:pt x="71" y="88"/>
                  <a:pt x="71" y="88"/>
                </a:cubicBezTo>
                <a:cubicBezTo>
                  <a:pt x="71" y="89"/>
                  <a:pt x="71" y="89"/>
                  <a:pt x="71" y="89"/>
                </a:cubicBezTo>
                <a:cubicBezTo>
                  <a:pt x="67" y="92"/>
                  <a:pt x="64" y="96"/>
                  <a:pt x="60" y="100"/>
                </a:cubicBezTo>
                <a:cubicBezTo>
                  <a:pt x="60" y="37"/>
                  <a:pt x="60" y="37"/>
                  <a:pt x="60" y="37"/>
                </a:cubicBezTo>
                <a:close/>
                <a:moveTo>
                  <a:pt x="71" y="211"/>
                </a:moveTo>
                <a:cubicBezTo>
                  <a:pt x="60" y="211"/>
                  <a:pt x="60" y="211"/>
                  <a:pt x="60" y="211"/>
                </a:cubicBezTo>
                <a:cubicBezTo>
                  <a:pt x="60" y="120"/>
                  <a:pt x="60" y="120"/>
                  <a:pt x="60" y="120"/>
                </a:cubicBezTo>
                <a:cubicBezTo>
                  <a:pt x="64" y="121"/>
                  <a:pt x="68" y="122"/>
                  <a:pt x="71" y="123"/>
                </a:cubicBezTo>
                <a:cubicBezTo>
                  <a:pt x="71" y="137"/>
                  <a:pt x="71" y="137"/>
                  <a:pt x="71" y="137"/>
                </a:cubicBezTo>
                <a:cubicBezTo>
                  <a:pt x="65" y="166"/>
                  <a:pt x="65" y="166"/>
                  <a:pt x="65" y="166"/>
                </a:cubicBezTo>
                <a:cubicBezTo>
                  <a:pt x="71" y="166"/>
                  <a:pt x="71" y="166"/>
                  <a:pt x="71" y="166"/>
                </a:cubicBezTo>
                <a:cubicBezTo>
                  <a:pt x="71" y="211"/>
                  <a:pt x="71" y="211"/>
                  <a:pt x="71" y="211"/>
                </a:cubicBezTo>
                <a:close/>
                <a:moveTo>
                  <a:pt x="71" y="98"/>
                </a:moveTo>
                <a:cubicBezTo>
                  <a:pt x="68" y="102"/>
                  <a:pt x="65" y="108"/>
                  <a:pt x="61" y="115"/>
                </a:cubicBezTo>
                <a:cubicBezTo>
                  <a:pt x="65" y="116"/>
                  <a:pt x="68" y="117"/>
                  <a:pt x="71" y="118"/>
                </a:cubicBezTo>
                <a:lnTo>
                  <a:pt x="71" y="98"/>
                </a:lnTo>
                <a:close/>
                <a:moveTo>
                  <a:pt x="29" y="0"/>
                </a:moveTo>
                <a:cubicBezTo>
                  <a:pt x="60" y="0"/>
                  <a:pt x="60" y="0"/>
                  <a:pt x="60" y="0"/>
                </a:cubicBezTo>
                <a:cubicBezTo>
                  <a:pt x="60" y="9"/>
                  <a:pt x="60" y="9"/>
                  <a:pt x="60" y="9"/>
                </a:cubicBezTo>
                <a:cubicBezTo>
                  <a:pt x="26" y="9"/>
                  <a:pt x="26" y="9"/>
                  <a:pt x="26" y="9"/>
                </a:cubicBezTo>
                <a:cubicBezTo>
                  <a:pt x="18" y="9"/>
                  <a:pt x="12" y="15"/>
                  <a:pt x="12" y="23"/>
                </a:cubicBezTo>
                <a:cubicBezTo>
                  <a:pt x="12" y="23"/>
                  <a:pt x="12" y="23"/>
                  <a:pt x="12" y="23"/>
                </a:cubicBezTo>
                <a:cubicBezTo>
                  <a:pt x="12" y="30"/>
                  <a:pt x="18" y="37"/>
                  <a:pt x="26" y="37"/>
                </a:cubicBezTo>
                <a:cubicBezTo>
                  <a:pt x="60" y="37"/>
                  <a:pt x="60" y="37"/>
                  <a:pt x="60" y="37"/>
                </a:cubicBezTo>
                <a:cubicBezTo>
                  <a:pt x="60" y="100"/>
                  <a:pt x="60" y="100"/>
                  <a:pt x="60" y="100"/>
                </a:cubicBezTo>
                <a:cubicBezTo>
                  <a:pt x="57" y="104"/>
                  <a:pt x="54" y="109"/>
                  <a:pt x="51" y="114"/>
                </a:cubicBezTo>
                <a:cubicBezTo>
                  <a:pt x="48" y="114"/>
                  <a:pt x="46" y="113"/>
                  <a:pt x="45" y="113"/>
                </a:cubicBezTo>
                <a:cubicBezTo>
                  <a:pt x="38" y="113"/>
                  <a:pt x="32" y="115"/>
                  <a:pt x="28" y="118"/>
                </a:cubicBezTo>
                <a:cubicBezTo>
                  <a:pt x="23" y="120"/>
                  <a:pt x="21" y="124"/>
                  <a:pt x="21" y="128"/>
                </a:cubicBezTo>
                <a:cubicBezTo>
                  <a:pt x="21" y="130"/>
                  <a:pt x="22" y="131"/>
                  <a:pt x="23" y="133"/>
                </a:cubicBezTo>
                <a:cubicBezTo>
                  <a:pt x="24" y="134"/>
                  <a:pt x="26" y="134"/>
                  <a:pt x="29" y="134"/>
                </a:cubicBezTo>
                <a:cubicBezTo>
                  <a:pt x="30" y="134"/>
                  <a:pt x="31" y="134"/>
                  <a:pt x="33" y="133"/>
                </a:cubicBezTo>
                <a:cubicBezTo>
                  <a:pt x="34" y="132"/>
                  <a:pt x="35" y="131"/>
                  <a:pt x="35" y="130"/>
                </a:cubicBezTo>
                <a:cubicBezTo>
                  <a:pt x="35" y="129"/>
                  <a:pt x="34" y="128"/>
                  <a:pt x="34" y="127"/>
                </a:cubicBezTo>
                <a:cubicBezTo>
                  <a:pt x="34" y="127"/>
                  <a:pt x="33" y="126"/>
                  <a:pt x="33" y="126"/>
                </a:cubicBezTo>
                <a:cubicBezTo>
                  <a:pt x="34" y="124"/>
                  <a:pt x="35" y="123"/>
                  <a:pt x="38" y="122"/>
                </a:cubicBezTo>
                <a:cubicBezTo>
                  <a:pt x="40" y="121"/>
                  <a:pt x="43" y="120"/>
                  <a:pt x="47" y="120"/>
                </a:cubicBezTo>
                <a:cubicBezTo>
                  <a:pt x="44" y="125"/>
                  <a:pt x="42" y="129"/>
                  <a:pt x="40" y="134"/>
                </a:cubicBezTo>
                <a:cubicBezTo>
                  <a:pt x="33" y="148"/>
                  <a:pt x="30" y="159"/>
                  <a:pt x="30" y="167"/>
                </a:cubicBezTo>
                <a:cubicBezTo>
                  <a:pt x="30" y="173"/>
                  <a:pt x="32" y="176"/>
                  <a:pt x="36" y="178"/>
                </a:cubicBezTo>
                <a:cubicBezTo>
                  <a:pt x="37" y="179"/>
                  <a:pt x="41" y="180"/>
                  <a:pt x="45" y="180"/>
                </a:cubicBezTo>
                <a:cubicBezTo>
                  <a:pt x="44" y="178"/>
                  <a:pt x="44" y="176"/>
                  <a:pt x="44" y="173"/>
                </a:cubicBezTo>
                <a:cubicBezTo>
                  <a:pt x="44" y="170"/>
                  <a:pt x="44" y="167"/>
                  <a:pt x="45" y="163"/>
                </a:cubicBezTo>
                <a:cubicBezTo>
                  <a:pt x="47" y="150"/>
                  <a:pt x="52" y="136"/>
                  <a:pt x="59" y="120"/>
                </a:cubicBezTo>
                <a:cubicBezTo>
                  <a:pt x="59" y="120"/>
                  <a:pt x="60" y="120"/>
                  <a:pt x="60" y="120"/>
                </a:cubicBezTo>
                <a:cubicBezTo>
                  <a:pt x="60" y="211"/>
                  <a:pt x="60" y="211"/>
                  <a:pt x="60" y="211"/>
                </a:cubicBezTo>
                <a:cubicBezTo>
                  <a:pt x="29" y="211"/>
                  <a:pt x="29" y="211"/>
                  <a:pt x="29" y="211"/>
                </a:cubicBezTo>
                <a:cubicBezTo>
                  <a:pt x="13" y="211"/>
                  <a:pt x="0" y="198"/>
                  <a:pt x="0" y="183"/>
                </a:cubicBezTo>
                <a:cubicBezTo>
                  <a:pt x="0" y="29"/>
                  <a:pt x="0" y="29"/>
                  <a:pt x="0" y="29"/>
                </a:cubicBezTo>
                <a:cubicBezTo>
                  <a:pt x="0" y="13"/>
                  <a:pt x="13" y="0"/>
                  <a:pt x="29" y="0"/>
                </a:cubicBez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85" name="Freeform 75"/>
          <p:cNvSpPr>
            <a:spLocks noEditPoints="1"/>
          </p:cNvSpPr>
          <p:nvPr/>
        </p:nvSpPr>
        <p:spPr bwMode="auto">
          <a:xfrm>
            <a:off x="6344621" y="1711885"/>
            <a:ext cx="427323" cy="428513"/>
          </a:xfrm>
          <a:custGeom>
            <a:avLst/>
            <a:gdLst>
              <a:gd name="T0" fmla="*/ 249 w 261"/>
              <a:gd name="T1" fmla="*/ 220 h 262"/>
              <a:gd name="T2" fmla="*/ 261 w 261"/>
              <a:gd name="T3" fmla="*/ 70 h 262"/>
              <a:gd name="T4" fmla="*/ 249 w 261"/>
              <a:gd name="T5" fmla="*/ 70 h 262"/>
              <a:gd name="T6" fmla="*/ 249 w 261"/>
              <a:gd name="T7" fmla="*/ 154 h 262"/>
              <a:gd name="T8" fmla="*/ 227 w 261"/>
              <a:gd name="T9" fmla="*/ 180 h 262"/>
              <a:gd name="T10" fmla="*/ 209 w 261"/>
              <a:gd name="T11" fmla="*/ 262 h 262"/>
              <a:gd name="T12" fmla="*/ 209 w 261"/>
              <a:gd name="T13" fmla="*/ 262 h 262"/>
              <a:gd name="T14" fmla="*/ 209 w 261"/>
              <a:gd name="T15" fmla="*/ 15 h 262"/>
              <a:gd name="T16" fmla="*/ 203 w 261"/>
              <a:gd name="T17" fmla="*/ 28 h 262"/>
              <a:gd name="T18" fmla="*/ 209 w 261"/>
              <a:gd name="T19" fmla="*/ 50 h 262"/>
              <a:gd name="T20" fmla="*/ 201 w 261"/>
              <a:gd name="T21" fmla="*/ 120 h 262"/>
              <a:gd name="T22" fmla="*/ 209 w 261"/>
              <a:gd name="T23" fmla="*/ 197 h 262"/>
              <a:gd name="T24" fmla="*/ 209 w 261"/>
              <a:gd name="T25" fmla="*/ 197 h 262"/>
              <a:gd name="T26" fmla="*/ 195 w 261"/>
              <a:gd name="T27" fmla="*/ 232 h 262"/>
              <a:gd name="T28" fmla="*/ 168 w 261"/>
              <a:gd name="T29" fmla="*/ 36 h 262"/>
              <a:gd name="T30" fmla="*/ 195 w 261"/>
              <a:gd name="T31" fmla="*/ 20 h 262"/>
              <a:gd name="T32" fmla="*/ 195 w 261"/>
              <a:gd name="T33" fmla="*/ 50 h 262"/>
              <a:gd name="T34" fmla="*/ 195 w 261"/>
              <a:gd name="T35" fmla="*/ 120 h 262"/>
              <a:gd name="T36" fmla="*/ 168 w 261"/>
              <a:gd name="T37" fmla="*/ 220 h 262"/>
              <a:gd name="T38" fmla="*/ 192 w 261"/>
              <a:gd name="T39" fmla="*/ 249 h 262"/>
              <a:gd name="T40" fmla="*/ 168 w 261"/>
              <a:gd name="T41" fmla="*/ 21 h 262"/>
              <a:gd name="T42" fmla="*/ 168 w 261"/>
              <a:gd name="T43" fmla="*/ 44 h 262"/>
              <a:gd name="T44" fmla="*/ 135 w 261"/>
              <a:gd name="T45" fmla="*/ 120 h 262"/>
              <a:gd name="T46" fmla="*/ 167 w 261"/>
              <a:gd name="T47" fmla="*/ 198 h 262"/>
              <a:gd name="T48" fmla="*/ 167 w 261"/>
              <a:gd name="T49" fmla="*/ 167 h 262"/>
              <a:gd name="T50" fmla="*/ 130 w 261"/>
              <a:gd name="T51" fmla="*/ 147 h 262"/>
              <a:gd name="T52" fmla="*/ 93 w 261"/>
              <a:gd name="T53" fmla="*/ 44 h 262"/>
              <a:gd name="T54" fmla="*/ 130 w 261"/>
              <a:gd name="T55" fmla="*/ 0 h 262"/>
              <a:gd name="T56" fmla="*/ 126 w 261"/>
              <a:gd name="T57" fmla="*/ 120 h 262"/>
              <a:gd name="T58" fmla="*/ 130 w 261"/>
              <a:gd name="T59" fmla="*/ 159 h 262"/>
              <a:gd name="T60" fmla="*/ 130 w 261"/>
              <a:gd name="T61" fmla="*/ 179 h 262"/>
              <a:gd name="T62" fmla="*/ 130 w 261"/>
              <a:gd name="T63" fmla="*/ 198 h 262"/>
              <a:gd name="T64" fmla="*/ 93 w 261"/>
              <a:gd name="T65" fmla="*/ 3 h 262"/>
              <a:gd name="T66" fmla="*/ 93 w 261"/>
              <a:gd name="T67" fmla="*/ 36 h 262"/>
              <a:gd name="T68" fmla="*/ 67 w 261"/>
              <a:gd name="T69" fmla="*/ 20 h 262"/>
              <a:gd name="T70" fmla="*/ 67 w 261"/>
              <a:gd name="T71" fmla="*/ 70 h 262"/>
              <a:gd name="T72" fmla="*/ 92 w 261"/>
              <a:gd name="T73" fmla="*/ 147 h 262"/>
              <a:gd name="T74" fmla="*/ 92 w 261"/>
              <a:gd name="T75" fmla="*/ 179 h 262"/>
              <a:gd name="T76" fmla="*/ 93 w 261"/>
              <a:gd name="T77" fmla="*/ 198 h 262"/>
              <a:gd name="T78" fmla="*/ 67 w 261"/>
              <a:gd name="T79" fmla="*/ 171 h 262"/>
              <a:gd name="T80" fmla="*/ 69 w 261"/>
              <a:gd name="T81" fmla="*/ 232 h 262"/>
              <a:gd name="T82" fmla="*/ 58 w 261"/>
              <a:gd name="T83" fmla="*/ 28 h 262"/>
              <a:gd name="T84" fmla="*/ 67 w 261"/>
              <a:gd name="T85" fmla="*/ 9 h 262"/>
              <a:gd name="T86" fmla="*/ 67 w 261"/>
              <a:gd name="T87" fmla="*/ 120 h 262"/>
              <a:gd name="T88" fmla="*/ 67 w 261"/>
              <a:gd name="T89" fmla="*/ 188 h 262"/>
              <a:gd name="T90" fmla="*/ 67 w 261"/>
              <a:gd name="T91" fmla="*/ 232 h 262"/>
              <a:gd name="T92" fmla="*/ 67 w 261"/>
              <a:gd name="T93" fmla="*/ 232 h 262"/>
              <a:gd name="T94" fmla="*/ 52 w 261"/>
              <a:gd name="T95" fmla="*/ 50 h 262"/>
              <a:gd name="T96" fmla="*/ 12 w 261"/>
              <a:gd name="T97" fmla="*/ 220 h 262"/>
              <a:gd name="T98" fmla="*/ 52 w 261"/>
              <a:gd name="T99" fmla="*/ 232 h 262"/>
              <a:gd name="T100" fmla="*/ 52 w 261"/>
              <a:gd name="T101" fmla="*/ 232 h 262"/>
              <a:gd name="T102" fmla="*/ 12 w 261"/>
              <a:gd name="T103" fmla="*/ 114 h 262"/>
              <a:gd name="T104" fmla="*/ 0 w 261"/>
              <a:gd name="T105" fmla="*/ 104 h 262"/>
              <a:gd name="T106" fmla="*/ 12 w 261"/>
              <a:gd name="T107" fmla="*/ 154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61" h="262">
                <a:moveTo>
                  <a:pt x="249" y="220"/>
                </a:moveTo>
                <a:cubicBezTo>
                  <a:pt x="249" y="154"/>
                  <a:pt x="249" y="154"/>
                  <a:pt x="249" y="154"/>
                </a:cubicBezTo>
                <a:cubicBezTo>
                  <a:pt x="251" y="157"/>
                  <a:pt x="252" y="160"/>
                  <a:pt x="252" y="164"/>
                </a:cubicBezTo>
                <a:cubicBezTo>
                  <a:pt x="252" y="220"/>
                  <a:pt x="252" y="220"/>
                  <a:pt x="252" y="220"/>
                </a:cubicBezTo>
                <a:cubicBezTo>
                  <a:pt x="249" y="220"/>
                  <a:pt x="249" y="220"/>
                  <a:pt x="249" y="220"/>
                </a:cubicBezTo>
                <a:close/>
                <a:moveTo>
                  <a:pt x="249" y="114"/>
                </a:moveTo>
                <a:cubicBezTo>
                  <a:pt x="249" y="70"/>
                  <a:pt x="249" y="70"/>
                  <a:pt x="249" y="70"/>
                </a:cubicBezTo>
                <a:cubicBezTo>
                  <a:pt x="250" y="70"/>
                  <a:pt x="250" y="70"/>
                  <a:pt x="250" y="69"/>
                </a:cubicBezTo>
                <a:cubicBezTo>
                  <a:pt x="257" y="67"/>
                  <a:pt x="257" y="67"/>
                  <a:pt x="257" y="67"/>
                </a:cubicBezTo>
                <a:cubicBezTo>
                  <a:pt x="259" y="66"/>
                  <a:pt x="261" y="67"/>
                  <a:pt x="261" y="70"/>
                </a:cubicBezTo>
                <a:cubicBezTo>
                  <a:pt x="261" y="104"/>
                  <a:pt x="261" y="104"/>
                  <a:pt x="261" y="104"/>
                </a:cubicBezTo>
                <a:cubicBezTo>
                  <a:pt x="261" y="107"/>
                  <a:pt x="259" y="110"/>
                  <a:pt x="257" y="111"/>
                </a:cubicBezTo>
                <a:cubicBezTo>
                  <a:pt x="250" y="113"/>
                  <a:pt x="250" y="113"/>
                  <a:pt x="250" y="113"/>
                </a:cubicBezTo>
                <a:cubicBezTo>
                  <a:pt x="250" y="114"/>
                  <a:pt x="250" y="114"/>
                  <a:pt x="249" y="114"/>
                </a:cubicBezTo>
                <a:close/>
                <a:moveTo>
                  <a:pt x="249" y="70"/>
                </a:moveTo>
                <a:cubicBezTo>
                  <a:pt x="249" y="114"/>
                  <a:pt x="249" y="114"/>
                  <a:pt x="249" y="114"/>
                </a:cubicBezTo>
                <a:cubicBezTo>
                  <a:pt x="248" y="114"/>
                  <a:pt x="246" y="112"/>
                  <a:pt x="246" y="110"/>
                </a:cubicBezTo>
                <a:cubicBezTo>
                  <a:pt x="246" y="76"/>
                  <a:pt x="246" y="76"/>
                  <a:pt x="246" y="76"/>
                </a:cubicBezTo>
                <a:cubicBezTo>
                  <a:pt x="246" y="74"/>
                  <a:pt x="248" y="71"/>
                  <a:pt x="249" y="70"/>
                </a:cubicBezTo>
                <a:close/>
                <a:moveTo>
                  <a:pt x="249" y="154"/>
                </a:moveTo>
                <a:cubicBezTo>
                  <a:pt x="246" y="150"/>
                  <a:pt x="241" y="146"/>
                  <a:pt x="235" y="146"/>
                </a:cubicBezTo>
                <a:cubicBezTo>
                  <a:pt x="235" y="50"/>
                  <a:pt x="235" y="50"/>
                  <a:pt x="235" y="50"/>
                </a:cubicBezTo>
                <a:cubicBezTo>
                  <a:pt x="209" y="50"/>
                  <a:pt x="209" y="50"/>
                  <a:pt x="209" y="50"/>
                </a:cubicBezTo>
                <a:cubicBezTo>
                  <a:pt x="209" y="162"/>
                  <a:pt x="209" y="162"/>
                  <a:pt x="209" y="162"/>
                </a:cubicBezTo>
                <a:cubicBezTo>
                  <a:pt x="219" y="162"/>
                  <a:pt x="227" y="170"/>
                  <a:pt x="227" y="180"/>
                </a:cubicBezTo>
                <a:cubicBezTo>
                  <a:pt x="227" y="189"/>
                  <a:pt x="219" y="197"/>
                  <a:pt x="209" y="197"/>
                </a:cubicBezTo>
                <a:cubicBezTo>
                  <a:pt x="209" y="220"/>
                  <a:pt x="209" y="220"/>
                  <a:pt x="209" y="220"/>
                </a:cubicBezTo>
                <a:cubicBezTo>
                  <a:pt x="249" y="220"/>
                  <a:pt x="249" y="220"/>
                  <a:pt x="249" y="220"/>
                </a:cubicBezTo>
                <a:cubicBezTo>
                  <a:pt x="249" y="154"/>
                  <a:pt x="249" y="154"/>
                  <a:pt x="249" y="154"/>
                </a:cubicBezTo>
                <a:close/>
                <a:moveTo>
                  <a:pt x="209" y="262"/>
                </a:moveTo>
                <a:cubicBezTo>
                  <a:pt x="209" y="232"/>
                  <a:pt x="209" y="232"/>
                  <a:pt x="209" y="232"/>
                </a:cubicBezTo>
                <a:cubicBezTo>
                  <a:pt x="226" y="232"/>
                  <a:pt x="226" y="232"/>
                  <a:pt x="226" y="232"/>
                </a:cubicBezTo>
                <a:cubicBezTo>
                  <a:pt x="226" y="249"/>
                  <a:pt x="226" y="249"/>
                  <a:pt x="226" y="249"/>
                </a:cubicBezTo>
                <a:cubicBezTo>
                  <a:pt x="226" y="257"/>
                  <a:pt x="220" y="262"/>
                  <a:pt x="213" y="262"/>
                </a:cubicBezTo>
                <a:cubicBezTo>
                  <a:pt x="209" y="262"/>
                  <a:pt x="209" y="262"/>
                  <a:pt x="209" y="262"/>
                </a:cubicBezTo>
                <a:close/>
                <a:moveTo>
                  <a:pt x="209" y="44"/>
                </a:moveTo>
                <a:cubicBezTo>
                  <a:pt x="209" y="15"/>
                  <a:pt x="209" y="15"/>
                  <a:pt x="209" y="15"/>
                </a:cubicBezTo>
                <a:cubicBezTo>
                  <a:pt x="225" y="23"/>
                  <a:pt x="235" y="33"/>
                  <a:pt x="235" y="44"/>
                </a:cubicBezTo>
                <a:lnTo>
                  <a:pt x="209" y="44"/>
                </a:lnTo>
                <a:close/>
                <a:moveTo>
                  <a:pt x="209" y="15"/>
                </a:moveTo>
                <a:cubicBezTo>
                  <a:pt x="209" y="44"/>
                  <a:pt x="209" y="44"/>
                  <a:pt x="209" y="44"/>
                </a:cubicBezTo>
                <a:cubicBezTo>
                  <a:pt x="195" y="44"/>
                  <a:pt x="195" y="44"/>
                  <a:pt x="195" y="44"/>
                </a:cubicBezTo>
                <a:cubicBezTo>
                  <a:pt x="195" y="37"/>
                  <a:pt x="195" y="37"/>
                  <a:pt x="195" y="37"/>
                </a:cubicBezTo>
                <a:cubicBezTo>
                  <a:pt x="195" y="37"/>
                  <a:pt x="195" y="37"/>
                  <a:pt x="195" y="37"/>
                </a:cubicBezTo>
                <a:cubicBezTo>
                  <a:pt x="199" y="37"/>
                  <a:pt x="203" y="33"/>
                  <a:pt x="203" y="28"/>
                </a:cubicBezTo>
                <a:cubicBezTo>
                  <a:pt x="203" y="24"/>
                  <a:pt x="199" y="20"/>
                  <a:pt x="195" y="20"/>
                </a:cubicBezTo>
                <a:cubicBezTo>
                  <a:pt x="195" y="20"/>
                  <a:pt x="195" y="20"/>
                  <a:pt x="195" y="20"/>
                </a:cubicBezTo>
                <a:cubicBezTo>
                  <a:pt x="195" y="9"/>
                  <a:pt x="195" y="9"/>
                  <a:pt x="195" y="9"/>
                </a:cubicBezTo>
                <a:cubicBezTo>
                  <a:pt x="200" y="11"/>
                  <a:pt x="205" y="13"/>
                  <a:pt x="209" y="15"/>
                </a:cubicBezTo>
                <a:close/>
                <a:moveTo>
                  <a:pt x="209" y="50"/>
                </a:moveTo>
                <a:cubicBezTo>
                  <a:pt x="209" y="162"/>
                  <a:pt x="209" y="162"/>
                  <a:pt x="209" y="162"/>
                </a:cubicBezTo>
                <a:cubicBezTo>
                  <a:pt x="209" y="162"/>
                  <a:pt x="209" y="162"/>
                  <a:pt x="209" y="162"/>
                </a:cubicBezTo>
                <a:cubicBezTo>
                  <a:pt x="203" y="162"/>
                  <a:pt x="198" y="166"/>
                  <a:pt x="195" y="171"/>
                </a:cubicBezTo>
                <a:cubicBezTo>
                  <a:pt x="195" y="120"/>
                  <a:pt x="195" y="120"/>
                  <a:pt x="195" y="120"/>
                </a:cubicBezTo>
                <a:cubicBezTo>
                  <a:pt x="201" y="120"/>
                  <a:pt x="201" y="120"/>
                  <a:pt x="201" y="120"/>
                </a:cubicBezTo>
                <a:cubicBezTo>
                  <a:pt x="201" y="70"/>
                  <a:pt x="201" y="70"/>
                  <a:pt x="201" y="70"/>
                </a:cubicBezTo>
                <a:cubicBezTo>
                  <a:pt x="195" y="70"/>
                  <a:pt x="195" y="70"/>
                  <a:pt x="195" y="70"/>
                </a:cubicBezTo>
                <a:cubicBezTo>
                  <a:pt x="195" y="50"/>
                  <a:pt x="195" y="50"/>
                  <a:pt x="195" y="50"/>
                </a:cubicBezTo>
                <a:cubicBezTo>
                  <a:pt x="209" y="50"/>
                  <a:pt x="209" y="50"/>
                  <a:pt x="209" y="50"/>
                </a:cubicBezTo>
                <a:close/>
                <a:moveTo>
                  <a:pt x="209" y="197"/>
                </a:moveTo>
                <a:cubicBezTo>
                  <a:pt x="209" y="220"/>
                  <a:pt x="209" y="220"/>
                  <a:pt x="209" y="220"/>
                </a:cubicBezTo>
                <a:cubicBezTo>
                  <a:pt x="195" y="220"/>
                  <a:pt x="195" y="220"/>
                  <a:pt x="195" y="220"/>
                </a:cubicBezTo>
                <a:cubicBezTo>
                  <a:pt x="195" y="188"/>
                  <a:pt x="195" y="188"/>
                  <a:pt x="195" y="188"/>
                </a:cubicBezTo>
                <a:cubicBezTo>
                  <a:pt x="198" y="193"/>
                  <a:pt x="203" y="197"/>
                  <a:pt x="209" y="197"/>
                </a:cubicBezTo>
                <a:cubicBezTo>
                  <a:pt x="209" y="197"/>
                  <a:pt x="209" y="197"/>
                  <a:pt x="209" y="197"/>
                </a:cubicBezTo>
                <a:close/>
                <a:moveTo>
                  <a:pt x="209" y="232"/>
                </a:moveTo>
                <a:cubicBezTo>
                  <a:pt x="209" y="262"/>
                  <a:pt x="209" y="262"/>
                  <a:pt x="209" y="262"/>
                </a:cubicBezTo>
                <a:cubicBezTo>
                  <a:pt x="206" y="262"/>
                  <a:pt x="206" y="262"/>
                  <a:pt x="206" y="262"/>
                </a:cubicBezTo>
                <a:cubicBezTo>
                  <a:pt x="201" y="262"/>
                  <a:pt x="197" y="260"/>
                  <a:pt x="195" y="257"/>
                </a:cubicBezTo>
                <a:cubicBezTo>
                  <a:pt x="195" y="232"/>
                  <a:pt x="195" y="232"/>
                  <a:pt x="195" y="232"/>
                </a:cubicBezTo>
                <a:lnTo>
                  <a:pt x="209" y="232"/>
                </a:lnTo>
                <a:close/>
                <a:moveTo>
                  <a:pt x="171" y="20"/>
                </a:moveTo>
                <a:cubicBezTo>
                  <a:pt x="175" y="20"/>
                  <a:pt x="179" y="24"/>
                  <a:pt x="179" y="28"/>
                </a:cubicBezTo>
                <a:cubicBezTo>
                  <a:pt x="179" y="33"/>
                  <a:pt x="175" y="37"/>
                  <a:pt x="171" y="37"/>
                </a:cubicBezTo>
                <a:cubicBezTo>
                  <a:pt x="170" y="37"/>
                  <a:pt x="169" y="37"/>
                  <a:pt x="168" y="36"/>
                </a:cubicBezTo>
                <a:cubicBezTo>
                  <a:pt x="168" y="44"/>
                  <a:pt x="168" y="44"/>
                  <a:pt x="168" y="44"/>
                </a:cubicBezTo>
                <a:cubicBezTo>
                  <a:pt x="195" y="44"/>
                  <a:pt x="195" y="44"/>
                  <a:pt x="195" y="44"/>
                </a:cubicBezTo>
                <a:cubicBezTo>
                  <a:pt x="195" y="37"/>
                  <a:pt x="195" y="37"/>
                  <a:pt x="195" y="37"/>
                </a:cubicBezTo>
                <a:cubicBezTo>
                  <a:pt x="190" y="37"/>
                  <a:pt x="186" y="33"/>
                  <a:pt x="186" y="28"/>
                </a:cubicBezTo>
                <a:cubicBezTo>
                  <a:pt x="186" y="24"/>
                  <a:pt x="190" y="20"/>
                  <a:pt x="195" y="20"/>
                </a:cubicBezTo>
                <a:cubicBezTo>
                  <a:pt x="195" y="9"/>
                  <a:pt x="195" y="9"/>
                  <a:pt x="195" y="9"/>
                </a:cubicBezTo>
                <a:cubicBezTo>
                  <a:pt x="187" y="6"/>
                  <a:pt x="178" y="4"/>
                  <a:pt x="168" y="3"/>
                </a:cubicBezTo>
                <a:cubicBezTo>
                  <a:pt x="168" y="21"/>
                  <a:pt x="168" y="21"/>
                  <a:pt x="168" y="21"/>
                </a:cubicBezTo>
                <a:cubicBezTo>
                  <a:pt x="169" y="20"/>
                  <a:pt x="170" y="20"/>
                  <a:pt x="171" y="20"/>
                </a:cubicBezTo>
                <a:close/>
                <a:moveTo>
                  <a:pt x="195" y="50"/>
                </a:moveTo>
                <a:cubicBezTo>
                  <a:pt x="195" y="70"/>
                  <a:pt x="195" y="70"/>
                  <a:pt x="195" y="70"/>
                </a:cubicBezTo>
                <a:cubicBezTo>
                  <a:pt x="168" y="70"/>
                  <a:pt x="168" y="70"/>
                  <a:pt x="168" y="70"/>
                </a:cubicBezTo>
                <a:cubicBezTo>
                  <a:pt x="168" y="50"/>
                  <a:pt x="168" y="50"/>
                  <a:pt x="168" y="50"/>
                </a:cubicBezTo>
                <a:cubicBezTo>
                  <a:pt x="195" y="50"/>
                  <a:pt x="195" y="50"/>
                  <a:pt x="195" y="50"/>
                </a:cubicBezTo>
                <a:close/>
                <a:moveTo>
                  <a:pt x="195" y="120"/>
                </a:moveTo>
                <a:cubicBezTo>
                  <a:pt x="195" y="171"/>
                  <a:pt x="195" y="171"/>
                  <a:pt x="195" y="171"/>
                </a:cubicBezTo>
                <a:cubicBezTo>
                  <a:pt x="193" y="173"/>
                  <a:pt x="192" y="176"/>
                  <a:pt x="192" y="180"/>
                </a:cubicBezTo>
                <a:cubicBezTo>
                  <a:pt x="192" y="183"/>
                  <a:pt x="193" y="186"/>
                  <a:pt x="195" y="188"/>
                </a:cubicBezTo>
                <a:cubicBezTo>
                  <a:pt x="195" y="220"/>
                  <a:pt x="195" y="220"/>
                  <a:pt x="195" y="220"/>
                </a:cubicBezTo>
                <a:cubicBezTo>
                  <a:pt x="168" y="220"/>
                  <a:pt x="168" y="220"/>
                  <a:pt x="168" y="220"/>
                </a:cubicBezTo>
                <a:cubicBezTo>
                  <a:pt x="168" y="120"/>
                  <a:pt x="168" y="120"/>
                  <a:pt x="168" y="120"/>
                </a:cubicBezTo>
                <a:cubicBezTo>
                  <a:pt x="195" y="120"/>
                  <a:pt x="195" y="120"/>
                  <a:pt x="195" y="120"/>
                </a:cubicBezTo>
                <a:close/>
                <a:moveTo>
                  <a:pt x="195" y="232"/>
                </a:moveTo>
                <a:cubicBezTo>
                  <a:pt x="195" y="257"/>
                  <a:pt x="195" y="257"/>
                  <a:pt x="195" y="257"/>
                </a:cubicBezTo>
                <a:cubicBezTo>
                  <a:pt x="193" y="254"/>
                  <a:pt x="192" y="252"/>
                  <a:pt x="192" y="249"/>
                </a:cubicBezTo>
                <a:cubicBezTo>
                  <a:pt x="192" y="232"/>
                  <a:pt x="192" y="232"/>
                  <a:pt x="192" y="232"/>
                </a:cubicBezTo>
                <a:lnTo>
                  <a:pt x="195" y="232"/>
                </a:lnTo>
                <a:close/>
                <a:moveTo>
                  <a:pt x="168" y="36"/>
                </a:moveTo>
                <a:cubicBezTo>
                  <a:pt x="165" y="35"/>
                  <a:pt x="162" y="32"/>
                  <a:pt x="162" y="28"/>
                </a:cubicBezTo>
                <a:cubicBezTo>
                  <a:pt x="162" y="25"/>
                  <a:pt x="165" y="22"/>
                  <a:pt x="168" y="21"/>
                </a:cubicBezTo>
                <a:cubicBezTo>
                  <a:pt x="168" y="3"/>
                  <a:pt x="168" y="3"/>
                  <a:pt x="168" y="3"/>
                </a:cubicBezTo>
                <a:cubicBezTo>
                  <a:pt x="157" y="1"/>
                  <a:pt x="144" y="0"/>
                  <a:pt x="131" y="0"/>
                </a:cubicBezTo>
                <a:cubicBezTo>
                  <a:pt x="130" y="0"/>
                  <a:pt x="130" y="0"/>
                  <a:pt x="130" y="0"/>
                </a:cubicBezTo>
                <a:cubicBezTo>
                  <a:pt x="130" y="44"/>
                  <a:pt x="130" y="44"/>
                  <a:pt x="130" y="44"/>
                </a:cubicBezTo>
                <a:cubicBezTo>
                  <a:pt x="168" y="44"/>
                  <a:pt x="168" y="44"/>
                  <a:pt x="168" y="44"/>
                </a:cubicBezTo>
                <a:cubicBezTo>
                  <a:pt x="168" y="36"/>
                  <a:pt x="168" y="36"/>
                  <a:pt x="168" y="36"/>
                </a:cubicBezTo>
                <a:close/>
                <a:moveTo>
                  <a:pt x="168" y="50"/>
                </a:moveTo>
                <a:cubicBezTo>
                  <a:pt x="168" y="70"/>
                  <a:pt x="168" y="70"/>
                  <a:pt x="168" y="70"/>
                </a:cubicBezTo>
                <a:cubicBezTo>
                  <a:pt x="135" y="70"/>
                  <a:pt x="135" y="70"/>
                  <a:pt x="135" y="70"/>
                </a:cubicBezTo>
                <a:cubicBezTo>
                  <a:pt x="135" y="120"/>
                  <a:pt x="135" y="120"/>
                  <a:pt x="135" y="120"/>
                </a:cubicBezTo>
                <a:cubicBezTo>
                  <a:pt x="168" y="120"/>
                  <a:pt x="168" y="120"/>
                  <a:pt x="168" y="120"/>
                </a:cubicBezTo>
                <a:cubicBezTo>
                  <a:pt x="168" y="220"/>
                  <a:pt x="168" y="220"/>
                  <a:pt x="168" y="220"/>
                </a:cubicBezTo>
                <a:cubicBezTo>
                  <a:pt x="130" y="220"/>
                  <a:pt x="130" y="220"/>
                  <a:pt x="130" y="220"/>
                </a:cubicBezTo>
                <a:cubicBezTo>
                  <a:pt x="130" y="198"/>
                  <a:pt x="130" y="198"/>
                  <a:pt x="130" y="198"/>
                </a:cubicBezTo>
                <a:cubicBezTo>
                  <a:pt x="167" y="198"/>
                  <a:pt x="167" y="198"/>
                  <a:pt x="167" y="198"/>
                </a:cubicBezTo>
                <a:cubicBezTo>
                  <a:pt x="167" y="187"/>
                  <a:pt x="167" y="187"/>
                  <a:pt x="167" y="187"/>
                </a:cubicBezTo>
                <a:cubicBezTo>
                  <a:pt x="130" y="187"/>
                  <a:pt x="130" y="187"/>
                  <a:pt x="130" y="187"/>
                </a:cubicBezTo>
                <a:cubicBezTo>
                  <a:pt x="130" y="179"/>
                  <a:pt x="130" y="179"/>
                  <a:pt x="130" y="179"/>
                </a:cubicBezTo>
                <a:cubicBezTo>
                  <a:pt x="167" y="179"/>
                  <a:pt x="167" y="179"/>
                  <a:pt x="167" y="179"/>
                </a:cubicBezTo>
                <a:cubicBezTo>
                  <a:pt x="167" y="167"/>
                  <a:pt x="167" y="167"/>
                  <a:pt x="167" y="167"/>
                </a:cubicBezTo>
                <a:cubicBezTo>
                  <a:pt x="130" y="167"/>
                  <a:pt x="130" y="167"/>
                  <a:pt x="130" y="167"/>
                </a:cubicBezTo>
                <a:cubicBezTo>
                  <a:pt x="130" y="159"/>
                  <a:pt x="130" y="159"/>
                  <a:pt x="130" y="159"/>
                </a:cubicBezTo>
                <a:cubicBezTo>
                  <a:pt x="167" y="159"/>
                  <a:pt x="167" y="159"/>
                  <a:pt x="167" y="159"/>
                </a:cubicBezTo>
                <a:cubicBezTo>
                  <a:pt x="167" y="147"/>
                  <a:pt x="167" y="147"/>
                  <a:pt x="167" y="147"/>
                </a:cubicBezTo>
                <a:cubicBezTo>
                  <a:pt x="130" y="147"/>
                  <a:pt x="130" y="147"/>
                  <a:pt x="130" y="147"/>
                </a:cubicBezTo>
                <a:cubicBezTo>
                  <a:pt x="130" y="50"/>
                  <a:pt x="130" y="50"/>
                  <a:pt x="130" y="50"/>
                </a:cubicBezTo>
                <a:lnTo>
                  <a:pt x="168" y="50"/>
                </a:lnTo>
                <a:close/>
                <a:moveTo>
                  <a:pt x="130" y="0"/>
                </a:moveTo>
                <a:cubicBezTo>
                  <a:pt x="130" y="44"/>
                  <a:pt x="130" y="44"/>
                  <a:pt x="130" y="44"/>
                </a:cubicBezTo>
                <a:cubicBezTo>
                  <a:pt x="93" y="44"/>
                  <a:pt x="93" y="44"/>
                  <a:pt x="93" y="44"/>
                </a:cubicBezTo>
                <a:cubicBezTo>
                  <a:pt x="93" y="36"/>
                  <a:pt x="93" y="36"/>
                  <a:pt x="93" y="36"/>
                </a:cubicBezTo>
                <a:cubicBezTo>
                  <a:pt x="96" y="35"/>
                  <a:pt x="99" y="32"/>
                  <a:pt x="99" y="28"/>
                </a:cubicBezTo>
                <a:cubicBezTo>
                  <a:pt x="99" y="25"/>
                  <a:pt x="96" y="22"/>
                  <a:pt x="93" y="21"/>
                </a:cubicBezTo>
                <a:cubicBezTo>
                  <a:pt x="93" y="3"/>
                  <a:pt x="93" y="3"/>
                  <a:pt x="93" y="3"/>
                </a:cubicBezTo>
                <a:cubicBezTo>
                  <a:pt x="104" y="1"/>
                  <a:pt x="117" y="0"/>
                  <a:pt x="130" y="0"/>
                </a:cubicBezTo>
                <a:close/>
                <a:moveTo>
                  <a:pt x="130" y="50"/>
                </a:moveTo>
                <a:cubicBezTo>
                  <a:pt x="130" y="147"/>
                  <a:pt x="130" y="147"/>
                  <a:pt x="130" y="147"/>
                </a:cubicBezTo>
                <a:cubicBezTo>
                  <a:pt x="93" y="147"/>
                  <a:pt x="93" y="147"/>
                  <a:pt x="93" y="147"/>
                </a:cubicBezTo>
                <a:cubicBezTo>
                  <a:pt x="93" y="120"/>
                  <a:pt x="93" y="120"/>
                  <a:pt x="93" y="120"/>
                </a:cubicBezTo>
                <a:cubicBezTo>
                  <a:pt x="126" y="120"/>
                  <a:pt x="126" y="120"/>
                  <a:pt x="126" y="120"/>
                </a:cubicBezTo>
                <a:cubicBezTo>
                  <a:pt x="126" y="70"/>
                  <a:pt x="126" y="70"/>
                  <a:pt x="126" y="70"/>
                </a:cubicBezTo>
                <a:cubicBezTo>
                  <a:pt x="93" y="70"/>
                  <a:pt x="93" y="70"/>
                  <a:pt x="93" y="70"/>
                </a:cubicBezTo>
                <a:cubicBezTo>
                  <a:pt x="93" y="50"/>
                  <a:pt x="93" y="50"/>
                  <a:pt x="93" y="50"/>
                </a:cubicBezTo>
                <a:cubicBezTo>
                  <a:pt x="130" y="50"/>
                  <a:pt x="130" y="50"/>
                  <a:pt x="130" y="50"/>
                </a:cubicBezTo>
                <a:close/>
                <a:moveTo>
                  <a:pt x="130" y="159"/>
                </a:moveTo>
                <a:cubicBezTo>
                  <a:pt x="130" y="167"/>
                  <a:pt x="130" y="167"/>
                  <a:pt x="130" y="167"/>
                </a:cubicBezTo>
                <a:cubicBezTo>
                  <a:pt x="93" y="167"/>
                  <a:pt x="93" y="167"/>
                  <a:pt x="93" y="167"/>
                </a:cubicBezTo>
                <a:cubicBezTo>
                  <a:pt x="93" y="159"/>
                  <a:pt x="93" y="159"/>
                  <a:pt x="93" y="159"/>
                </a:cubicBezTo>
                <a:cubicBezTo>
                  <a:pt x="130" y="159"/>
                  <a:pt x="130" y="159"/>
                  <a:pt x="130" y="159"/>
                </a:cubicBezTo>
                <a:close/>
                <a:moveTo>
                  <a:pt x="130" y="179"/>
                </a:moveTo>
                <a:cubicBezTo>
                  <a:pt x="130" y="187"/>
                  <a:pt x="130" y="187"/>
                  <a:pt x="130" y="187"/>
                </a:cubicBezTo>
                <a:cubicBezTo>
                  <a:pt x="93" y="187"/>
                  <a:pt x="93" y="187"/>
                  <a:pt x="93" y="187"/>
                </a:cubicBezTo>
                <a:cubicBezTo>
                  <a:pt x="93" y="179"/>
                  <a:pt x="93" y="179"/>
                  <a:pt x="93" y="179"/>
                </a:cubicBezTo>
                <a:cubicBezTo>
                  <a:pt x="130" y="179"/>
                  <a:pt x="130" y="179"/>
                  <a:pt x="130" y="179"/>
                </a:cubicBezTo>
                <a:close/>
                <a:moveTo>
                  <a:pt x="130" y="198"/>
                </a:moveTo>
                <a:cubicBezTo>
                  <a:pt x="130" y="220"/>
                  <a:pt x="130" y="220"/>
                  <a:pt x="130" y="220"/>
                </a:cubicBezTo>
                <a:cubicBezTo>
                  <a:pt x="93" y="220"/>
                  <a:pt x="93" y="220"/>
                  <a:pt x="93" y="220"/>
                </a:cubicBezTo>
                <a:cubicBezTo>
                  <a:pt x="93" y="198"/>
                  <a:pt x="93" y="198"/>
                  <a:pt x="93" y="198"/>
                </a:cubicBezTo>
                <a:lnTo>
                  <a:pt x="130" y="198"/>
                </a:lnTo>
                <a:close/>
                <a:moveTo>
                  <a:pt x="93" y="3"/>
                </a:moveTo>
                <a:cubicBezTo>
                  <a:pt x="93" y="21"/>
                  <a:pt x="93" y="21"/>
                  <a:pt x="93" y="21"/>
                </a:cubicBezTo>
                <a:cubicBezTo>
                  <a:pt x="92" y="20"/>
                  <a:pt x="92" y="20"/>
                  <a:pt x="91" y="20"/>
                </a:cubicBezTo>
                <a:cubicBezTo>
                  <a:pt x="86" y="20"/>
                  <a:pt x="83" y="24"/>
                  <a:pt x="83" y="28"/>
                </a:cubicBezTo>
                <a:cubicBezTo>
                  <a:pt x="83" y="33"/>
                  <a:pt x="86" y="37"/>
                  <a:pt x="91" y="37"/>
                </a:cubicBezTo>
                <a:cubicBezTo>
                  <a:pt x="92" y="37"/>
                  <a:pt x="92" y="37"/>
                  <a:pt x="93" y="36"/>
                </a:cubicBezTo>
                <a:cubicBezTo>
                  <a:pt x="93" y="44"/>
                  <a:pt x="93" y="44"/>
                  <a:pt x="93" y="44"/>
                </a:cubicBezTo>
                <a:cubicBezTo>
                  <a:pt x="67" y="44"/>
                  <a:pt x="67" y="44"/>
                  <a:pt x="67" y="44"/>
                </a:cubicBezTo>
                <a:cubicBezTo>
                  <a:pt x="67" y="37"/>
                  <a:pt x="67" y="37"/>
                  <a:pt x="67" y="37"/>
                </a:cubicBezTo>
                <a:cubicBezTo>
                  <a:pt x="71" y="37"/>
                  <a:pt x="75" y="33"/>
                  <a:pt x="75" y="28"/>
                </a:cubicBezTo>
                <a:cubicBezTo>
                  <a:pt x="75" y="24"/>
                  <a:pt x="71" y="20"/>
                  <a:pt x="67" y="20"/>
                </a:cubicBezTo>
                <a:cubicBezTo>
                  <a:pt x="67" y="9"/>
                  <a:pt x="67" y="9"/>
                  <a:pt x="67" y="9"/>
                </a:cubicBezTo>
                <a:cubicBezTo>
                  <a:pt x="75" y="6"/>
                  <a:pt x="84" y="4"/>
                  <a:pt x="93" y="3"/>
                </a:cubicBezTo>
                <a:close/>
                <a:moveTo>
                  <a:pt x="93" y="50"/>
                </a:moveTo>
                <a:cubicBezTo>
                  <a:pt x="93" y="70"/>
                  <a:pt x="93" y="70"/>
                  <a:pt x="93" y="70"/>
                </a:cubicBezTo>
                <a:cubicBezTo>
                  <a:pt x="67" y="70"/>
                  <a:pt x="67" y="70"/>
                  <a:pt x="67" y="70"/>
                </a:cubicBezTo>
                <a:cubicBezTo>
                  <a:pt x="67" y="50"/>
                  <a:pt x="67" y="50"/>
                  <a:pt x="67" y="50"/>
                </a:cubicBezTo>
                <a:cubicBezTo>
                  <a:pt x="93" y="50"/>
                  <a:pt x="93" y="50"/>
                  <a:pt x="93" y="50"/>
                </a:cubicBezTo>
                <a:close/>
                <a:moveTo>
                  <a:pt x="93" y="120"/>
                </a:moveTo>
                <a:cubicBezTo>
                  <a:pt x="93" y="147"/>
                  <a:pt x="93" y="147"/>
                  <a:pt x="93" y="147"/>
                </a:cubicBezTo>
                <a:cubicBezTo>
                  <a:pt x="92" y="147"/>
                  <a:pt x="92" y="147"/>
                  <a:pt x="92" y="147"/>
                </a:cubicBezTo>
                <a:cubicBezTo>
                  <a:pt x="92" y="159"/>
                  <a:pt x="92" y="159"/>
                  <a:pt x="92" y="159"/>
                </a:cubicBezTo>
                <a:cubicBezTo>
                  <a:pt x="93" y="159"/>
                  <a:pt x="93" y="159"/>
                  <a:pt x="93" y="159"/>
                </a:cubicBezTo>
                <a:cubicBezTo>
                  <a:pt x="93" y="167"/>
                  <a:pt x="93" y="167"/>
                  <a:pt x="93" y="167"/>
                </a:cubicBezTo>
                <a:cubicBezTo>
                  <a:pt x="92" y="167"/>
                  <a:pt x="92" y="167"/>
                  <a:pt x="92" y="167"/>
                </a:cubicBezTo>
                <a:cubicBezTo>
                  <a:pt x="92" y="179"/>
                  <a:pt x="92" y="179"/>
                  <a:pt x="92" y="179"/>
                </a:cubicBezTo>
                <a:cubicBezTo>
                  <a:pt x="93" y="179"/>
                  <a:pt x="93" y="179"/>
                  <a:pt x="93" y="179"/>
                </a:cubicBezTo>
                <a:cubicBezTo>
                  <a:pt x="93" y="187"/>
                  <a:pt x="93" y="187"/>
                  <a:pt x="93" y="187"/>
                </a:cubicBezTo>
                <a:cubicBezTo>
                  <a:pt x="92" y="187"/>
                  <a:pt x="92" y="187"/>
                  <a:pt x="92" y="187"/>
                </a:cubicBezTo>
                <a:cubicBezTo>
                  <a:pt x="92" y="198"/>
                  <a:pt x="92" y="198"/>
                  <a:pt x="92" y="198"/>
                </a:cubicBezTo>
                <a:cubicBezTo>
                  <a:pt x="93" y="198"/>
                  <a:pt x="93" y="198"/>
                  <a:pt x="93" y="198"/>
                </a:cubicBezTo>
                <a:cubicBezTo>
                  <a:pt x="93" y="220"/>
                  <a:pt x="93" y="220"/>
                  <a:pt x="93" y="220"/>
                </a:cubicBezTo>
                <a:cubicBezTo>
                  <a:pt x="67" y="220"/>
                  <a:pt x="67" y="220"/>
                  <a:pt x="67" y="220"/>
                </a:cubicBezTo>
                <a:cubicBezTo>
                  <a:pt x="67" y="188"/>
                  <a:pt x="67" y="188"/>
                  <a:pt x="67" y="188"/>
                </a:cubicBezTo>
                <a:cubicBezTo>
                  <a:pt x="68" y="186"/>
                  <a:pt x="69" y="183"/>
                  <a:pt x="69" y="180"/>
                </a:cubicBezTo>
                <a:cubicBezTo>
                  <a:pt x="69" y="176"/>
                  <a:pt x="68" y="173"/>
                  <a:pt x="67" y="171"/>
                </a:cubicBezTo>
                <a:cubicBezTo>
                  <a:pt x="67" y="120"/>
                  <a:pt x="67" y="120"/>
                  <a:pt x="67" y="120"/>
                </a:cubicBezTo>
                <a:cubicBezTo>
                  <a:pt x="93" y="120"/>
                  <a:pt x="93" y="120"/>
                  <a:pt x="93" y="120"/>
                </a:cubicBezTo>
                <a:close/>
                <a:moveTo>
                  <a:pt x="67" y="257"/>
                </a:moveTo>
                <a:cubicBezTo>
                  <a:pt x="67" y="232"/>
                  <a:pt x="67" y="232"/>
                  <a:pt x="67" y="232"/>
                </a:cubicBezTo>
                <a:cubicBezTo>
                  <a:pt x="69" y="232"/>
                  <a:pt x="69" y="232"/>
                  <a:pt x="69" y="232"/>
                </a:cubicBezTo>
                <a:cubicBezTo>
                  <a:pt x="69" y="249"/>
                  <a:pt x="69" y="249"/>
                  <a:pt x="69" y="249"/>
                </a:cubicBezTo>
                <a:cubicBezTo>
                  <a:pt x="69" y="252"/>
                  <a:pt x="68" y="254"/>
                  <a:pt x="67" y="257"/>
                </a:cubicBezTo>
                <a:close/>
                <a:moveTo>
                  <a:pt x="67" y="9"/>
                </a:moveTo>
                <a:cubicBezTo>
                  <a:pt x="67" y="20"/>
                  <a:pt x="67" y="20"/>
                  <a:pt x="67" y="20"/>
                </a:cubicBezTo>
                <a:cubicBezTo>
                  <a:pt x="62" y="20"/>
                  <a:pt x="58" y="24"/>
                  <a:pt x="58" y="28"/>
                </a:cubicBezTo>
                <a:cubicBezTo>
                  <a:pt x="58" y="33"/>
                  <a:pt x="62" y="37"/>
                  <a:pt x="67" y="37"/>
                </a:cubicBezTo>
                <a:cubicBezTo>
                  <a:pt x="67" y="44"/>
                  <a:pt x="67" y="44"/>
                  <a:pt x="67" y="44"/>
                </a:cubicBezTo>
                <a:cubicBezTo>
                  <a:pt x="52" y="44"/>
                  <a:pt x="52" y="44"/>
                  <a:pt x="52" y="44"/>
                </a:cubicBezTo>
                <a:cubicBezTo>
                  <a:pt x="52" y="15"/>
                  <a:pt x="52" y="15"/>
                  <a:pt x="52" y="15"/>
                </a:cubicBezTo>
                <a:cubicBezTo>
                  <a:pt x="56" y="13"/>
                  <a:pt x="61" y="11"/>
                  <a:pt x="67" y="9"/>
                </a:cubicBezTo>
                <a:close/>
                <a:moveTo>
                  <a:pt x="67" y="50"/>
                </a:moveTo>
                <a:cubicBezTo>
                  <a:pt x="67" y="70"/>
                  <a:pt x="67" y="70"/>
                  <a:pt x="67" y="70"/>
                </a:cubicBezTo>
                <a:cubicBezTo>
                  <a:pt x="60" y="70"/>
                  <a:pt x="60" y="70"/>
                  <a:pt x="60" y="70"/>
                </a:cubicBezTo>
                <a:cubicBezTo>
                  <a:pt x="60" y="120"/>
                  <a:pt x="60" y="120"/>
                  <a:pt x="60" y="120"/>
                </a:cubicBezTo>
                <a:cubicBezTo>
                  <a:pt x="67" y="120"/>
                  <a:pt x="67" y="120"/>
                  <a:pt x="67" y="120"/>
                </a:cubicBezTo>
                <a:cubicBezTo>
                  <a:pt x="67" y="171"/>
                  <a:pt x="67" y="171"/>
                  <a:pt x="67" y="171"/>
                </a:cubicBezTo>
                <a:cubicBezTo>
                  <a:pt x="64" y="166"/>
                  <a:pt x="58" y="162"/>
                  <a:pt x="52" y="162"/>
                </a:cubicBezTo>
                <a:cubicBezTo>
                  <a:pt x="52" y="50"/>
                  <a:pt x="52" y="50"/>
                  <a:pt x="52" y="50"/>
                </a:cubicBezTo>
                <a:cubicBezTo>
                  <a:pt x="67" y="50"/>
                  <a:pt x="67" y="50"/>
                  <a:pt x="67" y="50"/>
                </a:cubicBezTo>
                <a:close/>
                <a:moveTo>
                  <a:pt x="67" y="188"/>
                </a:moveTo>
                <a:cubicBezTo>
                  <a:pt x="67" y="220"/>
                  <a:pt x="67" y="220"/>
                  <a:pt x="67" y="220"/>
                </a:cubicBezTo>
                <a:cubicBezTo>
                  <a:pt x="52" y="220"/>
                  <a:pt x="52" y="220"/>
                  <a:pt x="52" y="220"/>
                </a:cubicBezTo>
                <a:cubicBezTo>
                  <a:pt x="52" y="197"/>
                  <a:pt x="52" y="197"/>
                  <a:pt x="52" y="197"/>
                </a:cubicBezTo>
                <a:cubicBezTo>
                  <a:pt x="58" y="197"/>
                  <a:pt x="64" y="193"/>
                  <a:pt x="67" y="188"/>
                </a:cubicBezTo>
                <a:close/>
                <a:moveTo>
                  <a:pt x="67" y="232"/>
                </a:moveTo>
                <a:cubicBezTo>
                  <a:pt x="67" y="257"/>
                  <a:pt x="67" y="257"/>
                  <a:pt x="67" y="257"/>
                </a:cubicBezTo>
                <a:cubicBezTo>
                  <a:pt x="64" y="260"/>
                  <a:pt x="60" y="262"/>
                  <a:pt x="56" y="262"/>
                </a:cubicBezTo>
                <a:cubicBezTo>
                  <a:pt x="52" y="262"/>
                  <a:pt x="52" y="262"/>
                  <a:pt x="52" y="262"/>
                </a:cubicBezTo>
                <a:cubicBezTo>
                  <a:pt x="52" y="232"/>
                  <a:pt x="52" y="232"/>
                  <a:pt x="52" y="232"/>
                </a:cubicBezTo>
                <a:lnTo>
                  <a:pt x="67" y="232"/>
                </a:lnTo>
                <a:close/>
                <a:moveTo>
                  <a:pt x="52" y="15"/>
                </a:moveTo>
                <a:cubicBezTo>
                  <a:pt x="52" y="44"/>
                  <a:pt x="52" y="44"/>
                  <a:pt x="52" y="44"/>
                </a:cubicBezTo>
                <a:cubicBezTo>
                  <a:pt x="27" y="44"/>
                  <a:pt x="27" y="44"/>
                  <a:pt x="27" y="44"/>
                </a:cubicBezTo>
                <a:cubicBezTo>
                  <a:pt x="27" y="33"/>
                  <a:pt x="36" y="23"/>
                  <a:pt x="52" y="15"/>
                </a:cubicBezTo>
                <a:close/>
                <a:moveTo>
                  <a:pt x="52" y="50"/>
                </a:moveTo>
                <a:cubicBezTo>
                  <a:pt x="52" y="162"/>
                  <a:pt x="52" y="162"/>
                  <a:pt x="52" y="162"/>
                </a:cubicBezTo>
                <a:cubicBezTo>
                  <a:pt x="42" y="162"/>
                  <a:pt x="35" y="170"/>
                  <a:pt x="35" y="180"/>
                </a:cubicBezTo>
                <a:cubicBezTo>
                  <a:pt x="35" y="189"/>
                  <a:pt x="42" y="197"/>
                  <a:pt x="52" y="197"/>
                </a:cubicBezTo>
                <a:cubicBezTo>
                  <a:pt x="52" y="220"/>
                  <a:pt x="52" y="220"/>
                  <a:pt x="52" y="220"/>
                </a:cubicBezTo>
                <a:cubicBezTo>
                  <a:pt x="12" y="220"/>
                  <a:pt x="12" y="220"/>
                  <a:pt x="12" y="220"/>
                </a:cubicBezTo>
                <a:cubicBezTo>
                  <a:pt x="12" y="154"/>
                  <a:pt x="12" y="154"/>
                  <a:pt x="12" y="154"/>
                </a:cubicBezTo>
                <a:cubicBezTo>
                  <a:pt x="15" y="150"/>
                  <a:pt x="21" y="146"/>
                  <a:pt x="27" y="146"/>
                </a:cubicBezTo>
                <a:cubicBezTo>
                  <a:pt x="27" y="50"/>
                  <a:pt x="27" y="50"/>
                  <a:pt x="27" y="50"/>
                </a:cubicBezTo>
                <a:cubicBezTo>
                  <a:pt x="52" y="50"/>
                  <a:pt x="52" y="50"/>
                  <a:pt x="52" y="50"/>
                </a:cubicBezTo>
                <a:close/>
                <a:moveTo>
                  <a:pt x="52" y="232"/>
                </a:moveTo>
                <a:cubicBezTo>
                  <a:pt x="52" y="262"/>
                  <a:pt x="52" y="262"/>
                  <a:pt x="52" y="262"/>
                </a:cubicBezTo>
                <a:cubicBezTo>
                  <a:pt x="48" y="262"/>
                  <a:pt x="48" y="262"/>
                  <a:pt x="48" y="262"/>
                </a:cubicBezTo>
                <a:cubicBezTo>
                  <a:pt x="41" y="262"/>
                  <a:pt x="35" y="257"/>
                  <a:pt x="35" y="249"/>
                </a:cubicBezTo>
                <a:cubicBezTo>
                  <a:pt x="35" y="232"/>
                  <a:pt x="35" y="232"/>
                  <a:pt x="35" y="232"/>
                </a:cubicBezTo>
                <a:cubicBezTo>
                  <a:pt x="52" y="232"/>
                  <a:pt x="52" y="232"/>
                  <a:pt x="52" y="232"/>
                </a:cubicBezTo>
                <a:close/>
                <a:moveTo>
                  <a:pt x="12" y="114"/>
                </a:moveTo>
                <a:cubicBezTo>
                  <a:pt x="14" y="114"/>
                  <a:pt x="15" y="112"/>
                  <a:pt x="15" y="110"/>
                </a:cubicBezTo>
                <a:cubicBezTo>
                  <a:pt x="15" y="76"/>
                  <a:pt x="15" y="76"/>
                  <a:pt x="15" y="76"/>
                </a:cubicBezTo>
                <a:cubicBezTo>
                  <a:pt x="15" y="74"/>
                  <a:pt x="14" y="71"/>
                  <a:pt x="12" y="70"/>
                </a:cubicBezTo>
                <a:lnTo>
                  <a:pt x="12" y="114"/>
                </a:lnTo>
                <a:close/>
                <a:moveTo>
                  <a:pt x="12" y="70"/>
                </a:moveTo>
                <a:cubicBezTo>
                  <a:pt x="12" y="114"/>
                  <a:pt x="12" y="114"/>
                  <a:pt x="12" y="114"/>
                </a:cubicBezTo>
                <a:cubicBezTo>
                  <a:pt x="12" y="114"/>
                  <a:pt x="11" y="114"/>
                  <a:pt x="11" y="113"/>
                </a:cubicBezTo>
                <a:cubicBezTo>
                  <a:pt x="4" y="111"/>
                  <a:pt x="4" y="111"/>
                  <a:pt x="4" y="111"/>
                </a:cubicBezTo>
                <a:cubicBezTo>
                  <a:pt x="2" y="110"/>
                  <a:pt x="0" y="107"/>
                  <a:pt x="0" y="104"/>
                </a:cubicBezTo>
                <a:cubicBezTo>
                  <a:pt x="0" y="70"/>
                  <a:pt x="0" y="70"/>
                  <a:pt x="0" y="70"/>
                </a:cubicBezTo>
                <a:cubicBezTo>
                  <a:pt x="0" y="67"/>
                  <a:pt x="2" y="66"/>
                  <a:pt x="4" y="67"/>
                </a:cubicBezTo>
                <a:cubicBezTo>
                  <a:pt x="11" y="69"/>
                  <a:pt x="11" y="69"/>
                  <a:pt x="11" y="69"/>
                </a:cubicBezTo>
                <a:cubicBezTo>
                  <a:pt x="11" y="70"/>
                  <a:pt x="12" y="70"/>
                  <a:pt x="12" y="70"/>
                </a:cubicBezTo>
                <a:close/>
                <a:moveTo>
                  <a:pt x="12" y="154"/>
                </a:moveTo>
                <a:cubicBezTo>
                  <a:pt x="12" y="220"/>
                  <a:pt x="12" y="220"/>
                  <a:pt x="12" y="220"/>
                </a:cubicBezTo>
                <a:cubicBezTo>
                  <a:pt x="9" y="220"/>
                  <a:pt x="9" y="220"/>
                  <a:pt x="9" y="220"/>
                </a:cubicBezTo>
                <a:cubicBezTo>
                  <a:pt x="9" y="164"/>
                  <a:pt x="9" y="164"/>
                  <a:pt x="9" y="164"/>
                </a:cubicBezTo>
                <a:cubicBezTo>
                  <a:pt x="9" y="160"/>
                  <a:pt x="10" y="157"/>
                  <a:pt x="12" y="154"/>
                </a:cubicBez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86" name="Freeform 76"/>
          <p:cNvSpPr>
            <a:spLocks noEditPoints="1"/>
          </p:cNvSpPr>
          <p:nvPr/>
        </p:nvSpPr>
        <p:spPr bwMode="auto">
          <a:xfrm>
            <a:off x="5918487" y="2264192"/>
            <a:ext cx="482078" cy="365427"/>
          </a:xfrm>
          <a:custGeom>
            <a:avLst/>
            <a:gdLst>
              <a:gd name="T0" fmla="*/ 271 w 295"/>
              <a:gd name="T1" fmla="*/ 0 h 224"/>
              <a:gd name="T2" fmla="*/ 277 w 295"/>
              <a:gd name="T3" fmla="*/ 35 h 224"/>
              <a:gd name="T4" fmla="*/ 224 w 295"/>
              <a:gd name="T5" fmla="*/ 224 h 224"/>
              <a:gd name="T6" fmla="*/ 248 w 295"/>
              <a:gd name="T7" fmla="*/ 188 h 224"/>
              <a:gd name="T8" fmla="*/ 249 w 295"/>
              <a:gd name="T9" fmla="*/ 29 h 224"/>
              <a:gd name="T10" fmla="*/ 224 w 295"/>
              <a:gd name="T11" fmla="*/ 194 h 224"/>
              <a:gd name="T12" fmla="*/ 224 w 295"/>
              <a:gd name="T13" fmla="*/ 16 h 224"/>
              <a:gd name="T14" fmla="*/ 224 w 295"/>
              <a:gd name="T15" fmla="*/ 208 h 224"/>
              <a:gd name="T16" fmla="*/ 224 w 295"/>
              <a:gd name="T17" fmla="*/ 179 h 224"/>
              <a:gd name="T18" fmla="*/ 224 w 295"/>
              <a:gd name="T19" fmla="*/ 194 h 224"/>
              <a:gd name="T20" fmla="*/ 201 w 295"/>
              <a:gd name="T21" fmla="*/ 128 h 224"/>
              <a:gd name="T22" fmla="*/ 203 w 295"/>
              <a:gd name="T23" fmla="*/ 98 h 224"/>
              <a:gd name="T24" fmla="*/ 195 w 295"/>
              <a:gd name="T25" fmla="*/ 67 h 224"/>
              <a:gd name="T26" fmla="*/ 187 w 295"/>
              <a:gd name="T27" fmla="*/ 128 h 224"/>
              <a:gd name="T28" fmla="*/ 187 w 295"/>
              <a:gd name="T29" fmla="*/ 100 h 224"/>
              <a:gd name="T30" fmla="*/ 190 w 295"/>
              <a:gd name="T31" fmla="*/ 75 h 224"/>
              <a:gd name="T32" fmla="*/ 187 w 295"/>
              <a:gd name="T33" fmla="*/ 0 h 224"/>
              <a:gd name="T34" fmla="*/ 187 w 295"/>
              <a:gd name="T35" fmla="*/ 0 h 224"/>
              <a:gd name="T36" fmla="*/ 147 w 295"/>
              <a:gd name="T37" fmla="*/ 208 h 224"/>
              <a:gd name="T38" fmla="*/ 182 w 295"/>
              <a:gd name="T39" fmla="*/ 67 h 224"/>
              <a:gd name="T40" fmla="*/ 168 w 295"/>
              <a:gd name="T41" fmla="*/ 109 h 224"/>
              <a:gd name="T42" fmla="*/ 187 w 295"/>
              <a:gd name="T43" fmla="*/ 194 h 224"/>
              <a:gd name="T44" fmla="*/ 148 w 295"/>
              <a:gd name="T45" fmla="*/ 125 h 224"/>
              <a:gd name="T46" fmla="*/ 147 w 295"/>
              <a:gd name="T47" fmla="*/ 106 h 224"/>
              <a:gd name="T48" fmla="*/ 184 w 295"/>
              <a:gd name="T49" fmla="*/ 70 h 224"/>
              <a:gd name="T50" fmla="*/ 187 w 295"/>
              <a:gd name="T51" fmla="*/ 91 h 224"/>
              <a:gd name="T52" fmla="*/ 179 w 295"/>
              <a:gd name="T53" fmla="*/ 116 h 224"/>
              <a:gd name="T54" fmla="*/ 187 w 295"/>
              <a:gd name="T55" fmla="*/ 100 h 224"/>
              <a:gd name="T56" fmla="*/ 147 w 295"/>
              <a:gd name="T57" fmla="*/ 16 h 224"/>
              <a:gd name="T58" fmla="*/ 147 w 295"/>
              <a:gd name="T59" fmla="*/ 208 h 224"/>
              <a:gd name="T60" fmla="*/ 147 w 295"/>
              <a:gd name="T61" fmla="*/ 106 h 224"/>
              <a:gd name="T62" fmla="*/ 127 w 295"/>
              <a:gd name="T63" fmla="*/ 121 h 224"/>
              <a:gd name="T64" fmla="*/ 147 w 295"/>
              <a:gd name="T65" fmla="*/ 137 h 224"/>
              <a:gd name="T66" fmla="*/ 102 w 295"/>
              <a:gd name="T67" fmla="*/ 156 h 224"/>
              <a:gd name="T68" fmla="*/ 109 w 295"/>
              <a:gd name="T69" fmla="*/ 113 h 224"/>
              <a:gd name="T70" fmla="*/ 100 w 295"/>
              <a:gd name="T71" fmla="*/ 93 h 224"/>
              <a:gd name="T72" fmla="*/ 111 w 295"/>
              <a:gd name="T73" fmla="*/ 97 h 224"/>
              <a:gd name="T74" fmla="*/ 99 w 295"/>
              <a:gd name="T75" fmla="*/ 88 h 224"/>
              <a:gd name="T76" fmla="*/ 101 w 295"/>
              <a:gd name="T77" fmla="*/ 150 h 224"/>
              <a:gd name="T78" fmla="*/ 99 w 295"/>
              <a:gd name="T79" fmla="*/ 123 h 224"/>
              <a:gd name="T80" fmla="*/ 0 w 295"/>
              <a:gd name="T81" fmla="*/ 23 h 224"/>
              <a:gd name="T82" fmla="*/ 99 w 295"/>
              <a:gd name="T83" fmla="*/ 208 h 224"/>
              <a:gd name="T84" fmla="*/ 17 w 295"/>
              <a:gd name="T85" fmla="*/ 35 h 224"/>
              <a:gd name="T86" fmla="*/ 99 w 295"/>
              <a:gd name="T87" fmla="*/ 29 h 224"/>
              <a:gd name="T88" fmla="*/ 79 w 295"/>
              <a:gd name="T89" fmla="*/ 129 h 224"/>
              <a:gd name="T90" fmla="*/ 99 w 295"/>
              <a:gd name="T91" fmla="*/ 157 h 224"/>
              <a:gd name="T92" fmla="*/ 30 w 295"/>
              <a:gd name="T93" fmla="*/ 45 h 224"/>
              <a:gd name="T94" fmla="*/ 99 w 295"/>
              <a:gd name="T95" fmla="*/ 115 h 224"/>
              <a:gd name="T96" fmla="*/ 99 w 295"/>
              <a:gd name="T97" fmla="*/ 123 h 224"/>
              <a:gd name="T98" fmla="*/ 91 w 295"/>
              <a:gd name="T99" fmla="*/ 133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95" h="224">
                <a:moveTo>
                  <a:pt x="271" y="224"/>
                </a:moveTo>
                <a:cubicBezTo>
                  <a:pt x="284" y="224"/>
                  <a:pt x="295" y="213"/>
                  <a:pt x="295" y="200"/>
                </a:cubicBezTo>
                <a:cubicBezTo>
                  <a:pt x="295" y="23"/>
                  <a:pt x="295" y="23"/>
                  <a:pt x="295" y="23"/>
                </a:cubicBezTo>
                <a:cubicBezTo>
                  <a:pt x="295" y="10"/>
                  <a:pt x="284" y="0"/>
                  <a:pt x="271" y="0"/>
                </a:cubicBezTo>
                <a:cubicBezTo>
                  <a:pt x="224" y="0"/>
                  <a:pt x="224" y="0"/>
                  <a:pt x="224" y="0"/>
                </a:cubicBezTo>
                <a:cubicBezTo>
                  <a:pt x="224" y="16"/>
                  <a:pt x="224" y="16"/>
                  <a:pt x="224" y="16"/>
                </a:cubicBezTo>
                <a:cubicBezTo>
                  <a:pt x="258" y="16"/>
                  <a:pt x="258" y="16"/>
                  <a:pt x="258" y="16"/>
                </a:cubicBezTo>
                <a:cubicBezTo>
                  <a:pt x="268" y="16"/>
                  <a:pt x="277" y="24"/>
                  <a:pt x="277" y="35"/>
                </a:cubicBezTo>
                <a:cubicBezTo>
                  <a:pt x="277" y="189"/>
                  <a:pt x="277" y="189"/>
                  <a:pt x="277" y="189"/>
                </a:cubicBezTo>
                <a:cubicBezTo>
                  <a:pt x="277" y="199"/>
                  <a:pt x="268" y="208"/>
                  <a:pt x="258" y="208"/>
                </a:cubicBezTo>
                <a:cubicBezTo>
                  <a:pt x="224" y="208"/>
                  <a:pt x="224" y="208"/>
                  <a:pt x="224" y="208"/>
                </a:cubicBezTo>
                <a:cubicBezTo>
                  <a:pt x="224" y="224"/>
                  <a:pt x="224" y="224"/>
                  <a:pt x="224" y="224"/>
                </a:cubicBezTo>
                <a:cubicBezTo>
                  <a:pt x="271" y="224"/>
                  <a:pt x="271" y="224"/>
                  <a:pt x="271" y="224"/>
                </a:cubicBezTo>
                <a:close/>
                <a:moveTo>
                  <a:pt x="224" y="194"/>
                </a:moveTo>
                <a:cubicBezTo>
                  <a:pt x="224" y="188"/>
                  <a:pt x="224" y="188"/>
                  <a:pt x="224" y="188"/>
                </a:cubicBezTo>
                <a:cubicBezTo>
                  <a:pt x="248" y="188"/>
                  <a:pt x="248" y="188"/>
                  <a:pt x="248" y="188"/>
                </a:cubicBezTo>
                <a:cubicBezTo>
                  <a:pt x="248" y="179"/>
                  <a:pt x="248" y="179"/>
                  <a:pt x="248" y="179"/>
                </a:cubicBezTo>
                <a:cubicBezTo>
                  <a:pt x="224" y="179"/>
                  <a:pt x="224" y="179"/>
                  <a:pt x="224" y="179"/>
                </a:cubicBezTo>
                <a:cubicBezTo>
                  <a:pt x="224" y="29"/>
                  <a:pt x="224" y="29"/>
                  <a:pt x="224" y="29"/>
                </a:cubicBezTo>
                <a:cubicBezTo>
                  <a:pt x="249" y="29"/>
                  <a:pt x="249" y="29"/>
                  <a:pt x="249" y="29"/>
                </a:cubicBezTo>
                <a:cubicBezTo>
                  <a:pt x="257" y="29"/>
                  <a:pt x="264" y="36"/>
                  <a:pt x="264" y="45"/>
                </a:cubicBezTo>
                <a:cubicBezTo>
                  <a:pt x="264" y="179"/>
                  <a:pt x="264" y="179"/>
                  <a:pt x="264" y="179"/>
                </a:cubicBezTo>
                <a:cubicBezTo>
                  <a:pt x="264" y="187"/>
                  <a:pt x="257" y="194"/>
                  <a:pt x="249" y="194"/>
                </a:cubicBezTo>
                <a:lnTo>
                  <a:pt x="224" y="194"/>
                </a:lnTo>
                <a:close/>
                <a:moveTo>
                  <a:pt x="224" y="0"/>
                </a:moveTo>
                <a:cubicBezTo>
                  <a:pt x="187" y="0"/>
                  <a:pt x="187" y="0"/>
                  <a:pt x="187" y="0"/>
                </a:cubicBezTo>
                <a:cubicBezTo>
                  <a:pt x="187" y="16"/>
                  <a:pt x="187" y="16"/>
                  <a:pt x="187" y="16"/>
                </a:cubicBezTo>
                <a:cubicBezTo>
                  <a:pt x="224" y="16"/>
                  <a:pt x="224" y="16"/>
                  <a:pt x="224" y="16"/>
                </a:cubicBezTo>
                <a:cubicBezTo>
                  <a:pt x="224" y="0"/>
                  <a:pt x="224" y="0"/>
                  <a:pt x="224" y="0"/>
                </a:cubicBezTo>
                <a:close/>
                <a:moveTo>
                  <a:pt x="187" y="224"/>
                </a:moveTo>
                <a:cubicBezTo>
                  <a:pt x="224" y="224"/>
                  <a:pt x="224" y="224"/>
                  <a:pt x="224" y="224"/>
                </a:cubicBezTo>
                <a:cubicBezTo>
                  <a:pt x="224" y="208"/>
                  <a:pt x="224" y="208"/>
                  <a:pt x="224" y="208"/>
                </a:cubicBezTo>
                <a:cubicBezTo>
                  <a:pt x="187" y="208"/>
                  <a:pt x="187" y="208"/>
                  <a:pt x="187" y="208"/>
                </a:cubicBezTo>
                <a:cubicBezTo>
                  <a:pt x="187" y="224"/>
                  <a:pt x="187" y="224"/>
                  <a:pt x="187" y="224"/>
                </a:cubicBezTo>
                <a:close/>
                <a:moveTo>
                  <a:pt x="224" y="29"/>
                </a:moveTo>
                <a:cubicBezTo>
                  <a:pt x="224" y="179"/>
                  <a:pt x="224" y="179"/>
                  <a:pt x="224" y="179"/>
                </a:cubicBezTo>
                <a:cubicBezTo>
                  <a:pt x="200" y="179"/>
                  <a:pt x="200" y="179"/>
                  <a:pt x="200" y="179"/>
                </a:cubicBezTo>
                <a:cubicBezTo>
                  <a:pt x="200" y="188"/>
                  <a:pt x="200" y="188"/>
                  <a:pt x="200" y="188"/>
                </a:cubicBezTo>
                <a:cubicBezTo>
                  <a:pt x="224" y="188"/>
                  <a:pt x="224" y="188"/>
                  <a:pt x="224" y="188"/>
                </a:cubicBezTo>
                <a:cubicBezTo>
                  <a:pt x="224" y="194"/>
                  <a:pt x="224" y="194"/>
                  <a:pt x="224" y="194"/>
                </a:cubicBezTo>
                <a:cubicBezTo>
                  <a:pt x="187" y="194"/>
                  <a:pt x="187" y="194"/>
                  <a:pt x="187" y="194"/>
                </a:cubicBezTo>
                <a:cubicBezTo>
                  <a:pt x="187" y="135"/>
                  <a:pt x="187" y="135"/>
                  <a:pt x="187" y="135"/>
                </a:cubicBezTo>
                <a:cubicBezTo>
                  <a:pt x="188" y="135"/>
                  <a:pt x="189" y="134"/>
                  <a:pt x="189" y="134"/>
                </a:cubicBezTo>
                <a:cubicBezTo>
                  <a:pt x="194" y="133"/>
                  <a:pt x="197" y="131"/>
                  <a:pt x="201" y="128"/>
                </a:cubicBezTo>
                <a:cubicBezTo>
                  <a:pt x="204" y="124"/>
                  <a:pt x="206" y="121"/>
                  <a:pt x="207" y="117"/>
                </a:cubicBezTo>
                <a:cubicBezTo>
                  <a:pt x="208" y="115"/>
                  <a:pt x="208" y="113"/>
                  <a:pt x="208" y="111"/>
                </a:cubicBezTo>
                <a:cubicBezTo>
                  <a:pt x="208" y="109"/>
                  <a:pt x="208" y="107"/>
                  <a:pt x="207" y="104"/>
                </a:cubicBezTo>
                <a:cubicBezTo>
                  <a:pt x="207" y="102"/>
                  <a:pt x="205" y="100"/>
                  <a:pt x="203" y="98"/>
                </a:cubicBezTo>
                <a:cubicBezTo>
                  <a:pt x="200" y="96"/>
                  <a:pt x="197" y="94"/>
                  <a:pt x="193" y="94"/>
                </a:cubicBezTo>
                <a:cubicBezTo>
                  <a:pt x="197" y="91"/>
                  <a:pt x="199" y="88"/>
                  <a:pt x="201" y="85"/>
                </a:cubicBezTo>
                <a:cubicBezTo>
                  <a:pt x="202" y="81"/>
                  <a:pt x="202" y="78"/>
                  <a:pt x="201" y="74"/>
                </a:cubicBezTo>
                <a:cubicBezTo>
                  <a:pt x="200" y="71"/>
                  <a:pt x="198" y="69"/>
                  <a:pt x="195" y="67"/>
                </a:cubicBezTo>
                <a:cubicBezTo>
                  <a:pt x="193" y="66"/>
                  <a:pt x="190" y="66"/>
                  <a:pt x="187" y="66"/>
                </a:cubicBezTo>
                <a:cubicBezTo>
                  <a:pt x="187" y="29"/>
                  <a:pt x="187" y="29"/>
                  <a:pt x="187" y="29"/>
                </a:cubicBezTo>
                <a:cubicBezTo>
                  <a:pt x="224" y="29"/>
                  <a:pt x="224" y="29"/>
                  <a:pt x="224" y="29"/>
                </a:cubicBezTo>
                <a:close/>
                <a:moveTo>
                  <a:pt x="187" y="128"/>
                </a:moveTo>
                <a:cubicBezTo>
                  <a:pt x="187" y="128"/>
                  <a:pt x="188" y="128"/>
                  <a:pt x="188" y="128"/>
                </a:cubicBezTo>
                <a:cubicBezTo>
                  <a:pt x="191" y="127"/>
                  <a:pt x="193" y="125"/>
                  <a:pt x="194" y="122"/>
                </a:cubicBezTo>
                <a:cubicBezTo>
                  <a:pt x="195" y="118"/>
                  <a:pt x="195" y="115"/>
                  <a:pt x="194" y="111"/>
                </a:cubicBezTo>
                <a:cubicBezTo>
                  <a:pt x="193" y="106"/>
                  <a:pt x="191" y="103"/>
                  <a:pt x="187" y="100"/>
                </a:cubicBezTo>
                <a:cubicBezTo>
                  <a:pt x="187" y="128"/>
                  <a:pt x="187" y="128"/>
                  <a:pt x="187" y="128"/>
                </a:cubicBezTo>
                <a:close/>
                <a:moveTo>
                  <a:pt x="187" y="91"/>
                </a:moveTo>
                <a:cubicBezTo>
                  <a:pt x="189" y="87"/>
                  <a:pt x="190" y="84"/>
                  <a:pt x="190" y="80"/>
                </a:cubicBezTo>
                <a:cubicBezTo>
                  <a:pt x="190" y="78"/>
                  <a:pt x="190" y="77"/>
                  <a:pt x="190" y="75"/>
                </a:cubicBezTo>
                <a:cubicBezTo>
                  <a:pt x="189" y="74"/>
                  <a:pt x="189" y="72"/>
                  <a:pt x="188" y="71"/>
                </a:cubicBezTo>
                <a:cubicBezTo>
                  <a:pt x="187" y="71"/>
                  <a:pt x="187" y="71"/>
                  <a:pt x="187" y="71"/>
                </a:cubicBezTo>
                <a:lnTo>
                  <a:pt x="187" y="91"/>
                </a:lnTo>
                <a:close/>
                <a:moveTo>
                  <a:pt x="187" y="0"/>
                </a:moveTo>
                <a:cubicBezTo>
                  <a:pt x="147" y="0"/>
                  <a:pt x="147" y="0"/>
                  <a:pt x="147" y="0"/>
                </a:cubicBezTo>
                <a:cubicBezTo>
                  <a:pt x="147" y="16"/>
                  <a:pt x="147" y="16"/>
                  <a:pt x="147" y="16"/>
                </a:cubicBezTo>
                <a:cubicBezTo>
                  <a:pt x="187" y="16"/>
                  <a:pt x="187" y="16"/>
                  <a:pt x="187" y="16"/>
                </a:cubicBezTo>
                <a:cubicBezTo>
                  <a:pt x="187" y="0"/>
                  <a:pt x="187" y="0"/>
                  <a:pt x="187" y="0"/>
                </a:cubicBezTo>
                <a:close/>
                <a:moveTo>
                  <a:pt x="147" y="224"/>
                </a:moveTo>
                <a:cubicBezTo>
                  <a:pt x="187" y="224"/>
                  <a:pt x="187" y="224"/>
                  <a:pt x="187" y="224"/>
                </a:cubicBezTo>
                <a:cubicBezTo>
                  <a:pt x="187" y="208"/>
                  <a:pt x="187" y="208"/>
                  <a:pt x="187" y="208"/>
                </a:cubicBezTo>
                <a:cubicBezTo>
                  <a:pt x="147" y="208"/>
                  <a:pt x="147" y="208"/>
                  <a:pt x="147" y="208"/>
                </a:cubicBezTo>
                <a:cubicBezTo>
                  <a:pt x="147" y="224"/>
                  <a:pt x="147" y="224"/>
                  <a:pt x="147" y="224"/>
                </a:cubicBezTo>
                <a:close/>
                <a:moveTo>
                  <a:pt x="187" y="29"/>
                </a:moveTo>
                <a:cubicBezTo>
                  <a:pt x="187" y="66"/>
                  <a:pt x="187" y="66"/>
                  <a:pt x="187" y="66"/>
                </a:cubicBezTo>
                <a:cubicBezTo>
                  <a:pt x="185" y="66"/>
                  <a:pt x="184" y="66"/>
                  <a:pt x="182" y="67"/>
                </a:cubicBezTo>
                <a:cubicBezTo>
                  <a:pt x="176" y="68"/>
                  <a:pt x="172" y="71"/>
                  <a:pt x="169" y="75"/>
                </a:cubicBezTo>
                <a:cubicBezTo>
                  <a:pt x="167" y="80"/>
                  <a:pt x="166" y="84"/>
                  <a:pt x="167" y="88"/>
                </a:cubicBezTo>
                <a:cubicBezTo>
                  <a:pt x="168" y="93"/>
                  <a:pt x="172" y="97"/>
                  <a:pt x="177" y="98"/>
                </a:cubicBezTo>
                <a:cubicBezTo>
                  <a:pt x="173" y="101"/>
                  <a:pt x="169" y="105"/>
                  <a:pt x="168" y="109"/>
                </a:cubicBezTo>
                <a:cubicBezTo>
                  <a:pt x="166" y="113"/>
                  <a:pt x="165" y="117"/>
                  <a:pt x="167" y="122"/>
                </a:cubicBezTo>
                <a:cubicBezTo>
                  <a:pt x="168" y="126"/>
                  <a:pt x="170" y="130"/>
                  <a:pt x="175" y="133"/>
                </a:cubicBezTo>
                <a:cubicBezTo>
                  <a:pt x="178" y="135"/>
                  <a:pt x="182" y="135"/>
                  <a:pt x="187" y="135"/>
                </a:cubicBezTo>
                <a:cubicBezTo>
                  <a:pt x="187" y="194"/>
                  <a:pt x="187" y="194"/>
                  <a:pt x="187" y="194"/>
                </a:cubicBezTo>
                <a:cubicBezTo>
                  <a:pt x="147" y="194"/>
                  <a:pt x="147" y="194"/>
                  <a:pt x="147" y="194"/>
                </a:cubicBezTo>
                <a:cubicBezTo>
                  <a:pt x="147" y="137"/>
                  <a:pt x="147" y="137"/>
                  <a:pt x="147" y="137"/>
                </a:cubicBezTo>
                <a:cubicBezTo>
                  <a:pt x="148" y="137"/>
                  <a:pt x="148" y="137"/>
                  <a:pt x="148" y="137"/>
                </a:cubicBezTo>
                <a:cubicBezTo>
                  <a:pt x="148" y="125"/>
                  <a:pt x="148" y="125"/>
                  <a:pt x="148" y="125"/>
                </a:cubicBezTo>
                <a:cubicBezTo>
                  <a:pt x="159" y="123"/>
                  <a:pt x="159" y="123"/>
                  <a:pt x="159" y="123"/>
                </a:cubicBezTo>
                <a:cubicBezTo>
                  <a:pt x="158" y="112"/>
                  <a:pt x="158" y="112"/>
                  <a:pt x="158" y="112"/>
                </a:cubicBezTo>
                <a:cubicBezTo>
                  <a:pt x="147" y="115"/>
                  <a:pt x="147" y="115"/>
                  <a:pt x="147" y="115"/>
                </a:cubicBezTo>
                <a:cubicBezTo>
                  <a:pt x="147" y="106"/>
                  <a:pt x="147" y="106"/>
                  <a:pt x="147" y="106"/>
                </a:cubicBezTo>
                <a:cubicBezTo>
                  <a:pt x="147" y="29"/>
                  <a:pt x="147" y="29"/>
                  <a:pt x="147" y="29"/>
                </a:cubicBezTo>
                <a:cubicBezTo>
                  <a:pt x="187" y="29"/>
                  <a:pt x="187" y="29"/>
                  <a:pt x="187" y="29"/>
                </a:cubicBezTo>
                <a:close/>
                <a:moveTo>
                  <a:pt x="187" y="71"/>
                </a:moveTo>
                <a:cubicBezTo>
                  <a:pt x="186" y="70"/>
                  <a:pt x="185" y="70"/>
                  <a:pt x="184" y="70"/>
                </a:cubicBezTo>
                <a:cubicBezTo>
                  <a:pt x="181" y="71"/>
                  <a:pt x="179" y="73"/>
                  <a:pt x="178" y="76"/>
                </a:cubicBezTo>
                <a:cubicBezTo>
                  <a:pt x="177" y="78"/>
                  <a:pt x="177" y="81"/>
                  <a:pt x="178" y="83"/>
                </a:cubicBezTo>
                <a:cubicBezTo>
                  <a:pt x="179" y="88"/>
                  <a:pt x="181" y="91"/>
                  <a:pt x="185" y="93"/>
                </a:cubicBezTo>
                <a:cubicBezTo>
                  <a:pt x="186" y="92"/>
                  <a:pt x="187" y="91"/>
                  <a:pt x="187" y="91"/>
                </a:cubicBezTo>
                <a:cubicBezTo>
                  <a:pt x="187" y="71"/>
                  <a:pt x="187" y="71"/>
                  <a:pt x="187" y="71"/>
                </a:cubicBezTo>
                <a:close/>
                <a:moveTo>
                  <a:pt x="187" y="100"/>
                </a:moveTo>
                <a:cubicBezTo>
                  <a:pt x="187" y="100"/>
                  <a:pt x="186" y="100"/>
                  <a:pt x="186" y="99"/>
                </a:cubicBezTo>
                <a:cubicBezTo>
                  <a:pt x="181" y="104"/>
                  <a:pt x="179" y="110"/>
                  <a:pt x="179" y="116"/>
                </a:cubicBezTo>
                <a:cubicBezTo>
                  <a:pt x="179" y="118"/>
                  <a:pt x="179" y="120"/>
                  <a:pt x="180" y="121"/>
                </a:cubicBezTo>
                <a:cubicBezTo>
                  <a:pt x="180" y="124"/>
                  <a:pt x="182" y="126"/>
                  <a:pt x="183" y="127"/>
                </a:cubicBezTo>
                <a:cubicBezTo>
                  <a:pt x="184" y="128"/>
                  <a:pt x="186" y="128"/>
                  <a:pt x="187" y="128"/>
                </a:cubicBezTo>
                <a:lnTo>
                  <a:pt x="187" y="100"/>
                </a:lnTo>
                <a:close/>
                <a:moveTo>
                  <a:pt x="147" y="0"/>
                </a:moveTo>
                <a:cubicBezTo>
                  <a:pt x="99" y="0"/>
                  <a:pt x="99" y="0"/>
                  <a:pt x="99" y="0"/>
                </a:cubicBezTo>
                <a:cubicBezTo>
                  <a:pt x="99" y="16"/>
                  <a:pt x="99" y="16"/>
                  <a:pt x="99" y="16"/>
                </a:cubicBezTo>
                <a:cubicBezTo>
                  <a:pt x="147" y="16"/>
                  <a:pt x="147" y="16"/>
                  <a:pt x="147" y="16"/>
                </a:cubicBezTo>
                <a:cubicBezTo>
                  <a:pt x="147" y="0"/>
                  <a:pt x="147" y="0"/>
                  <a:pt x="147" y="0"/>
                </a:cubicBezTo>
                <a:close/>
                <a:moveTo>
                  <a:pt x="99" y="224"/>
                </a:moveTo>
                <a:cubicBezTo>
                  <a:pt x="147" y="224"/>
                  <a:pt x="147" y="224"/>
                  <a:pt x="147" y="224"/>
                </a:cubicBezTo>
                <a:cubicBezTo>
                  <a:pt x="147" y="208"/>
                  <a:pt x="147" y="208"/>
                  <a:pt x="147" y="208"/>
                </a:cubicBezTo>
                <a:cubicBezTo>
                  <a:pt x="99" y="208"/>
                  <a:pt x="99" y="208"/>
                  <a:pt x="99" y="208"/>
                </a:cubicBezTo>
                <a:cubicBezTo>
                  <a:pt x="99" y="224"/>
                  <a:pt x="99" y="224"/>
                  <a:pt x="99" y="224"/>
                </a:cubicBezTo>
                <a:close/>
                <a:moveTo>
                  <a:pt x="147" y="29"/>
                </a:moveTo>
                <a:cubicBezTo>
                  <a:pt x="147" y="106"/>
                  <a:pt x="147" y="106"/>
                  <a:pt x="147" y="106"/>
                </a:cubicBezTo>
                <a:cubicBezTo>
                  <a:pt x="147" y="104"/>
                  <a:pt x="147" y="104"/>
                  <a:pt x="147" y="104"/>
                </a:cubicBezTo>
                <a:cubicBezTo>
                  <a:pt x="137" y="107"/>
                  <a:pt x="137" y="107"/>
                  <a:pt x="137" y="107"/>
                </a:cubicBezTo>
                <a:cubicBezTo>
                  <a:pt x="138" y="118"/>
                  <a:pt x="138" y="118"/>
                  <a:pt x="138" y="118"/>
                </a:cubicBezTo>
                <a:cubicBezTo>
                  <a:pt x="127" y="121"/>
                  <a:pt x="127" y="121"/>
                  <a:pt x="127" y="121"/>
                </a:cubicBezTo>
                <a:cubicBezTo>
                  <a:pt x="127" y="131"/>
                  <a:pt x="127" y="131"/>
                  <a:pt x="127" y="131"/>
                </a:cubicBezTo>
                <a:cubicBezTo>
                  <a:pt x="138" y="128"/>
                  <a:pt x="138" y="128"/>
                  <a:pt x="138" y="128"/>
                </a:cubicBezTo>
                <a:cubicBezTo>
                  <a:pt x="138" y="139"/>
                  <a:pt x="138" y="139"/>
                  <a:pt x="138" y="139"/>
                </a:cubicBezTo>
                <a:cubicBezTo>
                  <a:pt x="147" y="137"/>
                  <a:pt x="147" y="137"/>
                  <a:pt x="147" y="137"/>
                </a:cubicBezTo>
                <a:cubicBezTo>
                  <a:pt x="147" y="194"/>
                  <a:pt x="147" y="194"/>
                  <a:pt x="147" y="194"/>
                </a:cubicBezTo>
                <a:cubicBezTo>
                  <a:pt x="99" y="194"/>
                  <a:pt x="99" y="194"/>
                  <a:pt x="99" y="194"/>
                </a:cubicBezTo>
                <a:cubicBezTo>
                  <a:pt x="99" y="157"/>
                  <a:pt x="99" y="157"/>
                  <a:pt x="99" y="157"/>
                </a:cubicBezTo>
                <a:cubicBezTo>
                  <a:pt x="100" y="157"/>
                  <a:pt x="101" y="157"/>
                  <a:pt x="102" y="156"/>
                </a:cubicBezTo>
                <a:cubicBezTo>
                  <a:pt x="109" y="155"/>
                  <a:pt x="113" y="151"/>
                  <a:pt x="117" y="145"/>
                </a:cubicBezTo>
                <a:cubicBezTo>
                  <a:pt x="120" y="139"/>
                  <a:pt x="121" y="132"/>
                  <a:pt x="119" y="124"/>
                </a:cubicBezTo>
                <a:cubicBezTo>
                  <a:pt x="118" y="120"/>
                  <a:pt x="116" y="117"/>
                  <a:pt x="114" y="115"/>
                </a:cubicBezTo>
                <a:cubicBezTo>
                  <a:pt x="112" y="114"/>
                  <a:pt x="111" y="113"/>
                  <a:pt x="109" y="113"/>
                </a:cubicBezTo>
                <a:cubicBezTo>
                  <a:pt x="108" y="112"/>
                  <a:pt x="105" y="113"/>
                  <a:pt x="103" y="113"/>
                </a:cubicBezTo>
                <a:cubicBezTo>
                  <a:pt x="101" y="114"/>
                  <a:pt x="100" y="114"/>
                  <a:pt x="99" y="115"/>
                </a:cubicBezTo>
                <a:cubicBezTo>
                  <a:pt x="99" y="93"/>
                  <a:pt x="99" y="93"/>
                  <a:pt x="99" y="93"/>
                </a:cubicBezTo>
                <a:cubicBezTo>
                  <a:pt x="100" y="93"/>
                  <a:pt x="100" y="93"/>
                  <a:pt x="100" y="93"/>
                </a:cubicBezTo>
                <a:cubicBezTo>
                  <a:pt x="102" y="93"/>
                  <a:pt x="103" y="93"/>
                  <a:pt x="104" y="94"/>
                </a:cubicBezTo>
                <a:cubicBezTo>
                  <a:pt x="105" y="94"/>
                  <a:pt x="106" y="95"/>
                  <a:pt x="106" y="97"/>
                </a:cubicBezTo>
                <a:cubicBezTo>
                  <a:pt x="106" y="98"/>
                  <a:pt x="106" y="99"/>
                  <a:pt x="105" y="100"/>
                </a:cubicBezTo>
                <a:cubicBezTo>
                  <a:pt x="108" y="99"/>
                  <a:pt x="110" y="98"/>
                  <a:pt x="111" y="97"/>
                </a:cubicBezTo>
                <a:cubicBezTo>
                  <a:pt x="112" y="95"/>
                  <a:pt x="112" y="93"/>
                  <a:pt x="111" y="92"/>
                </a:cubicBezTo>
                <a:cubicBezTo>
                  <a:pt x="111" y="90"/>
                  <a:pt x="110" y="89"/>
                  <a:pt x="107" y="88"/>
                </a:cubicBezTo>
                <a:cubicBezTo>
                  <a:pt x="105" y="87"/>
                  <a:pt x="103" y="87"/>
                  <a:pt x="100" y="88"/>
                </a:cubicBezTo>
                <a:cubicBezTo>
                  <a:pt x="99" y="88"/>
                  <a:pt x="99" y="88"/>
                  <a:pt x="99" y="88"/>
                </a:cubicBezTo>
                <a:cubicBezTo>
                  <a:pt x="99" y="29"/>
                  <a:pt x="99" y="29"/>
                  <a:pt x="99" y="29"/>
                </a:cubicBezTo>
                <a:cubicBezTo>
                  <a:pt x="147" y="29"/>
                  <a:pt x="147" y="29"/>
                  <a:pt x="147" y="29"/>
                </a:cubicBezTo>
                <a:close/>
                <a:moveTo>
                  <a:pt x="99" y="150"/>
                </a:moveTo>
                <a:cubicBezTo>
                  <a:pt x="100" y="150"/>
                  <a:pt x="101" y="150"/>
                  <a:pt x="101" y="150"/>
                </a:cubicBezTo>
                <a:cubicBezTo>
                  <a:pt x="105" y="149"/>
                  <a:pt x="107" y="146"/>
                  <a:pt x="109" y="142"/>
                </a:cubicBezTo>
                <a:cubicBezTo>
                  <a:pt x="110" y="137"/>
                  <a:pt x="111" y="133"/>
                  <a:pt x="110" y="129"/>
                </a:cubicBezTo>
                <a:cubicBezTo>
                  <a:pt x="108" y="123"/>
                  <a:pt x="106" y="120"/>
                  <a:pt x="103" y="121"/>
                </a:cubicBezTo>
                <a:cubicBezTo>
                  <a:pt x="101" y="121"/>
                  <a:pt x="100" y="122"/>
                  <a:pt x="99" y="123"/>
                </a:cubicBezTo>
                <a:lnTo>
                  <a:pt x="99" y="150"/>
                </a:lnTo>
                <a:close/>
                <a:moveTo>
                  <a:pt x="99" y="0"/>
                </a:moveTo>
                <a:cubicBezTo>
                  <a:pt x="23" y="0"/>
                  <a:pt x="23" y="0"/>
                  <a:pt x="23" y="0"/>
                </a:cubicBezTo>
                <a:cubicBezTo>
                  <a:pt x="10" y="0"/>
                  <a:pt x="0" y="10"/>
                  <a:pt x="0" y="23"/>
                </a:cubicBezTo>
                <a:cubicBezTo>
                  <a:pt x="0" y="200"/>
                  <a:pt x="0" y="200"/>
                  <a:pt x="0" y="200"/>
                </a:cubicBezTo>
                <a:cubicBezTo>
                  <a:pt x="0" y="213"/>
                  <a:pt x="10" y="224"/>
                  <a:pt x="23" y="224"/>
                </a:cubicBezTo>
                <a:cubicBezTo>
                  <a:pt x="99" y="224"/>
                  <a:pt x="99" y="224"/>
                  <a:pt x="99" y="224"/>
                </a:cubicBezTo>
                <a:cubicBezTo>
                  <a:pt x="99" y="208"/>
                  <a:pt x="99" y="208"/>
                  <a:pt x="99" y="208"/>
                </a:cubicBezTo>
                <a:cubicBezTo>
                  <a:pt x="37" y="208"/>
                  <a:pt x="37" y="208"/>
                  <a:pt x="37" y="208"/>
                </a:cubicBezTo>
                <a:cubicBezTo>
                  <a:pt x="37" y="208"/>
                  <a:pt x="37" y="208"/>
                  <a:pt x="37" y="208"/>
                </a:cubicBezTo>
                <a:cubicBezTo>
                  <a:pt x="26" y="208"/>
                  <a:pt x="17" y="199"/>
                  <a:pt x="17" y="189"/>
                </a:cubicBezTo>
                <a:cubicBezTo>
                  <a:pt x="17" y="35"/>
                  <a:pt x="17" y="35"/>
                  <a:pt x="17" y="35"/>
                </a:cubicBezTo>
                <a:cubicBezTo>
                  <a:pt x="17" y="24"/>
                  <a:pt x="26" y="16"/>
                  <a:pt x="37" y="16"/>
                </a:cubicBezTo>
                <a:cubicBezTo>
                  <a:pt x="99" y="16"/>
                  <a:pt x="99" y="16"/>
                  <a:pt x="99" y="16"/>
                </a:cubicBezTo>
                <a:cubicBezTo>
                  <a:pt x="99" y="0"/>
                  <a:pt x="99" y="0"/>
                  <a:pt x="99" y="0"/>
                </a:cubicBezTo>
                <a:close/>
                <a:moveTo>
                  <a:pt x="99" y="29"/>
                </a:moveTo>
                <a:cubicBezTo>
                  <a:pt x="99" y="88"/>
                  <a:pt x="99" y="88"/>
                  <a:pt x="99" y="88"/>
                </a:cubicBezTo>
                <a:cubicBezTo>
                  <a:pt x="93" y="89"/>
                  <a:pt x="89" y="93"/>
                  <a:pt x="85" y="97"/>
                </a:cubicBezTo>
                <a:cubicBezTo>
                  <a:pt x="82" y="102"/>
                  <a:pt x="80" y="109"/>
                  <a:pt x="79" y="116"/>
                </a:cubicBezTo>
                <a:cubicBezTo>
                  <a:pt x="78" y="120"/>
                  <a:pt x="78" y="124"/>
                  <a:pt x="79" y="129"/>
                </a:cubicBezTo>
                <a:cubicBezTo>
                  <a:pt x="79" y="134"/>
                  <a:pt x="80" y="138"/>
                  <a:pt x="81" y="142"/>
                </a:cubicBezTo>
                <a:cubicBezTo>
                  <a:pt x="81" y="144"/>
                  <a:pt x="81" y="144"/>
                  <a:pt x="81" y="144"/>
                </a:cubicBezTo>
                <a:cubicBezTo>
                  <a:pt x="82" y="146"/>
                  <a:pt x="82" y="148"/>
                  <a:pt x="83" y="150"/>
                </a:cubicBezTo>
                <a:cubicBezTo>
                  <a:pt x="86" y="156"/>
                  <a:pt x="92" y="158"/>
                  <a:pt x="99" y="157"/>
                </a:cubicBezTo>
                <a:cubicBezTo>
                  <a:pt x="99" y="194"/>
                  <a:pt x="99" y="194"/>
                  <a:pt x="99" y="194"/>
                </a:cubicBezTo>
                <a:cubicBezTo>
                  <a:pt x="46" y="194"/>
                  <a:pt x="46" y="194"/>
                  <a:pt x="46" y="194"/>
                </a:cubicBezTo>
                <a:cubicBezTo>
                  <a:pt x="37" y="194"/>
                  <a:pt x="30" y="187"/>
                  <a:pt x="30" y="179"/>
                </a:cubicBezTo>
                <a:cubicBezTo>
                  <a:pt x="30" y="45"/>
                  <a:pt x="30" y="45"/>
                  <a:pt x="30" y="45"/>
                </a:cubicBezTo>
                <a:cubicBezTo>
                  <a:pt x="30" y="36"/>
                  <a:pt x="37" y="29"/>
                  <a:pt x="46" y="29"/>
                </a:cubicBezTo>
                <a:cubicBezTo>
                  <a:pt x="99" y="29"/>
                  <a:pt x="99" y="29"/>
                  <a:pt x="99" y="29"/>
                </a:cubicBezTo>
                <a:close/>
                <a:moveTo>
                  <a:pt x="99" y="93"/>
                </a:moveTo>
                <a:cubicBezTo>
                  <a:pt x="99" y="115"/>
                  <a:pt x="99" y="115"/>
                  <a:pt x="99" y="115"/>
                </a:cubicBezTo>
                <a:cubicBezTo>
                  <a:pt x="98" y="115"/>
                  <a:pt x="97" y="116"/>
                  <a:pt x="96" y="118"/>
                </a:cubicBezTo>
                <a:cubicBezTo>
                  <a:pt x="94" y="120"/>
                  <a:pt x="93" y="122"/>
                  <a:pt x="94" y="125"/>
                </a:cubicBezTo>
                <a:cubicBezTo>
                  <a:pt x="94" y="127"/>
                  <a:pt x="95" y="128"/>
                  <a:pt x="97" y="129"/>
                </a:cubicBezTo>
                <a:cubicBezTo>
                  <a:pt x="97" y="127"/>
                  <a:pt x="98" y="125"/>
                  <a:pt x="99" y="123"/>
                </a:cubicBezTo>
                <a:cubicBezTo>
                  <a:pt x="99" y="150"/>
                  <a:pt x="99" y="150"/>
                  <a:pt x="99" y="150"/>
                </a:cubicBezTo>
                <a:cubicBezTo>
                  <a:pt x="98" y="150"/>
                  <a:pt x="97" y="149"/>
                  <a:pt x="96" y="149"/>
                </a:cubicBezTo>
                <a:cubicBezTo>
                  <a:pt x="95" y="148"/>
                  <a:pt x="94" y="146"/>
                  <a:pt x="93" y="142"/>
                </a:cubicBezTo>
                <a:cubicBezTo>
                  <a:pt x="92" y="140"/>
                  <a:pt x="92" y="137"/>
                  <a:pt x="91" y="133"/>
                </a:cubicBezTo>
                <a:cubicBezTo>
                  <a:pt x="91" y="128"/>
                  <a:pt x="90" y="124"/>
                  <a:pt x="90" y="119"/>
                </a:cubicBezTo>
                <a:cubicBezTo>
                  <a:pt x="90" y="111"/>
                  <a:pt x="91" y="104"/>
                  <a:pt x="93" y="100"/>
                </a:cubicBezTo>
                <a:cubicBezTo>
                  <a:pt x="95" y="97"/>
                  <a:pt x="97" y="94"/>
                  <a:pt x="99" y="93"/>
                </a:cubicBez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87" name="Freeform 77"/>
          <p:cNvSpPr>
            <a:spLocks/>
          </p:cNvSpPr>
          <p:nvPr/>
        </p:nvSpPr>
        <p:spPr bwMode="auto">
          <a:xfrm>
            <a:off x="6129174" y="1728550"/>
            <a:ext cx="160693" cy="120222"/>
          </a:xfrm>
          <a:custGeom>
            <a:avLst/>
            <a:gdLst>
              <a:gd name="T0" fmla="*/ 69 w 98"/>
              <a:gd name="T1" fmla="*/ 0 h 74"/>
              <a:gd name="T2" fmla="*/ 49 w 98"/>
              <a:gd name="T3" fmla="*/ 8 h 74"/>
              <a:gd name="T4" fmla="*/ 30 w 98"/>
              <a:gd name="T5" fmla="*/ 0 h 74"/>
              <a:gd name="T6" fmla="*/ 0 w 98"/>
              <a:gd name="T7" fmla="*/ 29 h 74"/>
              <a:gd name="T8" fmla="*/ 51 w 98"/>
              <a:gd name="T9" fmla="*/ 74 h 74"/>
              <a:gd name="T10" fmla="*/ 98 w 98"/>
              <a:gd name="T11" fmla="*/ 29 h 74"/>
              <a:gd name="T12" fmla="*/ 69 w 98"/>
              <a:gd name="T13" fmla="*/ 0 h 74"/>
            </a:gdLst>
            <a:ahLst/>
            <a:cxnLst>
              <a:cxn ang="0">
                <a:pos x="T0" y="T1"/>
              </a:cxn>
              <a:cxn ang="0">
                <a:pos x="T2" y="T3"/>
              </a:cxn>
              <a:cxn ang="0">
                <a:pos x="T4" y="T5"/>
              </a:cxn>
              <a:cxn ang="0">
                <a:pos x="T6" y="T7"/>
              </a:cxn>
              <a:cxn ang="0">
                <a:pos x="T8" y="T9"/>
              </a:cxn>
              <a:cxn ang="0">
                <a:pos x="T10" y="T11"/>
              </a:cxn>
              <a:cxn ang="0">
                <a:pos x="T12" y="T13"/>
              </a:cxn>
            </a:cxnLst>
            <a:rect l="0" t="0" r="r" b="b"/>
            <a:pathLst>
              <a:path w="98" h="74">
                <a:moveTo>
                  <a:pt x="69" y="0"/>
                </a:moveTo>
                <a:cubicBezTo>
                  <a:pt x="61" y="0"/>
                  <a:pt x="54" y="3"/>
                  <a:pt x="49" y="8"/>
                </a:cubicBezTo>
                <a:cubicBezTo>
                  <a:pt x="44" y="3"/>
                  <a:pt x="37" y="0"/>
                  <a:pt x="30" y="0"/>
                </a:cubicBezTo>
                <a:cubicBezTo>
                  <a:pt x="13" y="0"/>
                  <a:pt x="0" y="13"/>
                  <a:pt x="0" y="29"/>
                </a:cubicBezTo>
                <a:cubicBezTo>
                  <a:pt x="0" y="47"/>
                  <a:pt x="15" y="74"/>
                  <a:pt x="51" y="74"/>
                </a:cubicBezTo>
                <a:cubicBezTo>
                  <a:pt x="88" y="74"/>
                  <a:pt x="98" y="45"/>
                  <a:pt x="98" y="29"/>
                </a:cubicBezTo>
                <a:cubicBezTo>
                  <a:pt x="98" y="13"/>
                  <a:pt x="85" y="0"/>
                  <a:pt x="69" y="0"/>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8" name="Freeform 78"/>
          <p:cNvSpPr>
            <a:spLocks/>
          </p:cNvSpPr>
          <p:nvPr/>
        </p:nvSpPr>
        <p:spPr bwMode="auto">
          <a:xfrm>
            <a:off x="6200592" y="1697602"/>
            <a:ext cx="44042" cy="54754"/>
          </a:xfrm>
          <a:custGeom>
            <a:avLst/>
            <a:gdLst>
              <a:gd name="T0" fmla="*/ 6 w 27"/>
              <a:gd name="T1" fmla="*/ 34 h 34"/>
              <a:gd name="T2" fmla="*/ 13 w 27"/>
              <a:gd name="T3" fmla="*/ 0 h 34"/>
              <a:gd name="T4" fmla="*/ 27 w 27"/>
              <a:gd name="T5" fmla="*/ 3 h 34"/>
              <a:gd name="T6" fmla="*/ 6 w 27"/>
              <a:gd name="T7" fmla="*/ 34 h 34"/>
            </a:gdLst>
            <a:ahLst/>
            <a:cxnLst>
              <a:cxn ang="0">
                <a:pos x="T0" y="T1"/>
              </a:cxn>
              <a:cxn ang="0">
                <a:pos x="T2" y="T3"/>
              </a:cxn>
              <a:cxn ang="0">
                <a:pos x="T4" y="T5"/>
              </a:cxn>
              <a:cxn ang="0">
                <a:pos x="T6" y="T7"/>
              </a:cxn>
            </a:cxnLst>
            <a:rect l="0" t="0" r="r" b="b"/>
            <a:pathLst>
              <a:path w="27" h="34">
                <a:moveTo>
                  <a:pt x="6" y="34"/>
                </a:moveTo>
                <a:cubicBezTo>
                  <a:pt x="0" y="22"/>
                  <a:pt x="4" y="9"/>
                  <a:pt x="13" y="0"/>
                </a:cubicBezTo>
                <a:cubicBezTo>
                  <a:pt x="27" y="3"/>
                  <a:pt x="27" y="3"/>
                  <a:pt x="27" y="3"/>
                </a:cubicBezTo>
                <a:cubicBezTo>
                  <a:pt x="14" y="10"/>
                  <a:pt x="6" y="18"/>
                  <a:pt x="6" y="34"/>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9" name="Freeform 79"/>
          <p:cNvSpPr>
            <a:spLocks noEditPoints="1"/>
          </p:cNvSpPr>
          <p:nvPr/>
        </p:nvSpPr>
        <p:spPr bwMode="auto">
          <a:xfrm>
            <a:off x="5950626" y="2699847"/>
            <a:ext cx="169025" cy="234492"/>
          </a:xfrm>
          <a:custGeom>
            <a:avLst/>
            <a:gdLst>
              <a:gd name="T0" fmla="*/ 87 w 103"/>
              <a:gd name="T1" fmla="*/ 88 h 143"/>
              <a:gd name="T2" fmla="*/ 103 w 103"/>
              <a:gd name="T3" fmla="*/ 112 h 143"/>
              <a:gd name="T4" fmla="*/ 102 w 103"/>
              <a:gd name="T5" fmla="*/ 143 h 143"/>
              <a:gd name="T6" fmla="*/ 87 w 103"/>
              <a:gd name="T7" fmla="*/ 137 h 143"/>
              <a:gd name="T8" fmla="*/ 87 w 103"/>
              <a:gd name="T9" fmla="*/ 134 h 143"/>
              <a:gd name="T10" fmla="*/ 91 w 103"/>
              <a:gd name="T11" fmla="*/ 136 h 143"/>
              <a:gd name="T12" fmla="*/ 100 w 103"/>
              <a:gd name="T13" fmla="*/ 130 h 143"/>
              <a:gd name="T14" fmla="*/ 100 w 103"/>
              <a:gd name="T15" fmla="*/ 113 h 143"/>
              <a:gd name="T16" fmla="*/ 100 w 103"/>
              <a:gd name="T17" fmla="*/ 113 h 143"/>
              <a:gd name="T18" fmla="*/ 99 w 103"/>
              <a:gd name="T19" fmla="*/ 111 h 143"/>
              <a:gd name="T20" fmla="*/ 92 w 103"/>
              <a:gd name="T21" fmla="*/ 110 h 143"/>
              <a:gd name="T22" fmla="*/ 90 w 103"/>
              <a:gd name="T23" fmla="*/ 116 h 143"/>
              <a:gd name="T24" fmla="*/ 87 w 103"/>
              <a:gd name="T25" fmla="*/ 115 h 143"/>
              <a:gd name="T26" fmla="*/ 87 w 103"/>
              <a:gd name="T27" fmla="*/ 88 h 143"/>
              <a:gd name="T28" fmla="*/ 73 w 103"/>
              <a:gd name="T29" fmla="*/ 132 h 143"/>
              <a:gd name="T30" fmla="*/ 32 w 103"/>
              <a:gd name="T31" fmla="*/ 70 h 143"/>
              <a:gd name="T32" fmla="*/ 28 w 103"/>
              <a:gd name="T33" fmla="*/ 68 h 143"/>
              <a:gd name="T34" fmla="*/ 28 w 103"/>
              <a:gd name="T35" fmla="*/ 67 h 143"/>
              <a:gd name="T36" fmla="*/ 28 w 103"/>
              <a:gd name="T37" fmla="*/ 63 h 143"/>
              <a:gd name="T38" fmla="*/ 29 w 103"/>
              <a:gd name="T39" fmla="*/ 65 h 143"/>
              <a:gd name="T40" fmla="*/ 34 w 103"/>
              <a:gd name="T41" fmla="*/ 66 h 143"/>
              <a:gd name="T42" fmla="*/ 41 w 103"/>
              <a:gd name="T43" fmla="*/ 61 h 143"/>
              <a:gd name="T44" fmla="*/ 41 w 103"/>
              <a:gd name="T45" fmla="*/ 61 h 143"/>
              <a:gd name="T46" fmla="*/ 37 w 103"/>
              <a:gd name="T47" fmla="*/ 59 h 143"/>
              <a:gd name="T48" fmla="*/ 28 w 103"/>
              <a:gd name="T49" fmla="*/ 45 h 143"/>
              <a:gd name="T50" fmla="*/ 28 w 103"/>
              <a:gd name="T51" fmla="*/ 26 h 143"/>
              <a:gd name="T52" fmla="*/ 39 w 103"/>
              <a:gd name="T53" fmla="*/ 19 h 143"/>
              <a:gd name="T54" fmla="*/ 44 w 103"/>
              <a:gd name="T55" fmla="*/ 21 h 143"/>
              <a:gd name="T56" fmla="*/ 61 w 103"/>
              <a:gd name="T57" fmla="*/ 46 h 143"/>
              <a:gd name="T58" fmla="*/ 61 w 103"/>
              <a:gd name="T59" fmla="*/ 50 h 143"/>
              <a:gd name="T60" fmla="*/ 87 w 103"/>
              <a:gd name="T61" fmla="*/ 88 h 143"/>
              <a:gd name="T62" fmla="*/ 87 w 103"/>
              <a:gd name="T63" fmla="*/ 115 h 143"/>
              <a:gd name="T64" fmla="*/ 84 w 103"/>
              <a:gd name="T65" fmla="*/ 116 h 143"/>
              <a:gd name="T66" fmla="*/ 82 w 103"/>
              <a:gd name="T67" fmla="*/ 122 h 143"/>
              <a:gd name="T68" fmla="*/ 75 w 103"/>
              <a:gd name="T69" fmla="*/ 121 h 143"/>
              <a:gd name="T70" fmla="*/ 74 w 103"/>
              <a:gd name="T71" fmla="*/ 128 h 143"/>
              <a:gd name="T72" fmla="*/ 75 w 103"/>
              <a:gd name="T73" fmla="*/ 130 h 143"/>
              <a:gd name="T74" fmla="*/ 87 w 103"/>
              <a:gd name="T75" fmla="*/ 134 h 143"/>
              <a:gd name="T76" fmla="*/ 87 w 103"/>
              <a:gd name="T77" fmla="*/ 137 h 143"/>
              <a:gd name="T78" fmla="*/ 73 w 103"/>
              <a:gd name="T79" fmla="*/ 132 h 143"/>
              <a:gd name="T80" fmla="*/ 28 w 103"/>
              <a:gd name="T81" fmla="*/ 4 h 143"/>
              <a:gd name="T82" fmla="*/ 28 w 103"/>
              <a:gd name="T83" fmla="*/ 24 h 143"/>
              <a:gd name="T84" fmla="*/ 36 w 103"/>
              <a:gd name="T85" fmla="*/ 15 h 143"/>
              <a:gd name="T86" fmla="*/ 32 w 103"/>
              <a:gd name="T87" fmla="*/ 8 h 143"/>
              <a:gd name="T88" fmla="*/ 28 w 103"/>
              <a:gd name="T89" fmla="*/ 4 h 143"/>
              <a:gd name="T90" fmla="*/ 28 w 103"/>
              <a:gd name="T91" fmla="*/ 67 h 143"/>
              <a:gd name="T92" fmla="*/ 11 w 103"/>
              <a:gd name="T93" fmla="*/ 43 h 143"/>
              <a:gd name="T94" fmla="*/ 11 w 103"/>
              <a:gd name="T95" fmla="*/ 37 h 143"/>
              <a:gd name="T96" fmla="*/ 5 w 103"/>
              <a:gd name="T97" fmla="*/ 27 h 143"/>
              <a:gd name="T98" fmla="*/ 9 w 103"/>
              <a:gd name="T99" fmla="*/ 4 h 143"/>
              <a:gd name="T100" fmla="*/ 28 w 103"/>
              <a:gd name="T101" fmla="*/ 4 h 143"/>
              <a:gd name="T102" fmla="*/ 28 w 103"/>
              <a:gd name="T103" fmla="*/ 24 h 143"/>
              <a:gd name="T104" fmla="*/ 21 w 103"/>
              <a:gd name="T105" fmla="*/ 31 h 143"/>
              <a:gd name="T106" fmla="*/ 28 w 103"/>
              <a:gd name="T107" fmla="*/ 26 h 143"/>
              <a:gd name="T108" fmla="*/ 28 w 103"/>
              <a:gd name="T109" fmla="*/ 45 h 143"/>
              <a:gd name="T110" fmla="*/ 22 w 103"/>
              <a:gd name="T111" fmla="*/ 37 h 143"/>
              <a:gd name="T112" fmla="*/ 22 w 103"/>
              <a:gd name="T113" fmla="*/ 33 h 143"/>
              <a:gd name="T114" fmla="*/ 15 w 103"/>
              <a:gd name="T115" fmla="*/ 37 h 143"/>
              <a:gd name="T116" fmla="*/ 14 w 103"/>
              <a:gd name="T117" fmla="*/ 43 h 143"/>
              <a:gd name="T118" fmla="*/ 28 w 103"/>
              <a:gd name="T119" fmla="*/ 63 h 143"/>
              <a:gd name="T120" fmla="*/ 28 w 103"/>
              <a:gd name="T121" fmla="*/ 6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3" h="143">
                <a:moveTo>
                  <a:pt x="87" y="88"/>
                </a:moveTo>
                <a:cubicBezTo>
                  <a:pt x="103" y="112"/>
                  <a:pt x="103" y="112"/>
                  <a:pt x="103" y="112"/>
                </a:cubicBezTo>
                <a:cubicBezTo>
                  <a:pt x="102" y="143"/>
                  <a:pt x="102" y="143"/>
                  <a:pt x="102" y="143"/>
                </a:cubicBezTo>
                <a:cubicBezTo>
                  <a:pt x="87" y="137"/>
                  <a:pt x="87" y="137"/>
                  <a:pt x="87" y="137"/>
                </a:cubicBezTo>
                <a:cubicBezTo>
                  <a:pt x="87" y="134"/>
                  <a:pt x="87" y="134"/>
                  <a:pt x="87" y="134"/>
                </a:cubicBezTo>
                <a:cubicBezTo>
                  <a:pt x="91" y="136"/>
                  <a:pt x="91" y="136"/>
                  <a:pt x="91" y="136"/>
                </a:cubicBezTo>
                <a:cubicBezTo>
                  <a:pt x="100" y="130"/>
                  <a:pt x="100" y="130"/>
                  <a:pt x="100" y="130"/>
                </a:cubicBezTo>
                <a:cubicBezTo>
                  <a:pt x="100" y="113"/>
                  <a:pt x="100" y="113"/>
                  <a:pt x="100" y="113"/>
                </a:cubicBezTo>
                <a:cubicBezTo>
                  <a:pt x="100" y="113"/>
                  <a:pt x="100" y="113"/>
                  <a:pt x="100" y="113"/>
                </a:cubicBezTo>
                <a:cubicBezTo>
                  <a:pt x="99" y="111"/>
                  <a:pt x="99" y="111"/>
                  <a:pt x="99" y="111"/>
                </a:cubicBezTo>
                <a:cubicBezTo>
                  <a:pt x="98" y="109"/>
                  <a:pt x="95" y="108"/>
                  <a:pt x="92" y="110"/>
                </a:cubicBezTo>
                <a:cubicBezTo>
                  <a:pt x="90" y="111"/>
                  <a:pt x="89" y="114"/>
                  <a:pt x="90" y="116"/>
                </a:cubicBezTo>
                <a:cubicBezTo>
                  <a:pt x="89" y="115"/>
                  <a:pt x="88" y="115"/>
                  <a:pt x="87" y="115"/>
                </a:cubicBezTo>
                <a:lnTo>
                  <a:pt x="87" y="88"/>
                </a:lnTo>
                <a:close/>
                <a:moveTo>
                  <a:pt x="73" y="132"/>
                </a:moveTo>
                <a:cubicBezTo>
                  <a:pt x="32" y="70"/>
                  <a:pt x="32" y="70"/>
                  <a:pt x="32" y="70"/>
                </a:cubicBezTo>
                <a:cubicBezTo>
                  <a:pt x="30" y="70"/>
                  <a:pt x="29" y="69"/>
                  <a:pt x="28" y="68"/>
                </a:cubicBezTo>
                <a:cubicBezTo>
                  <a:pt x="28" y="67"/>
                  <a:pt x="28" y="67"/>
                  <a:pt x="28" y="67"/>
                </a:cubicBezTo>
                <a:cubicBezTo>
                  <a:pt x="28" y="63"/>
                  <a:pt x="28" y="63"/>
                  <a:pt x="28" y="63"/>
                </a:cubicBezTo>
                <a:cubicBezTo>
                  <a:pt x="29" y="65"/>
                  <a:pt x="29" y="65"/>
                  <a:pt x="29" y="65"/>
                </a:cubicBezTo>
                <a:cubicBezTo>
                  <a:pt x="30" y="67"/>
                  <a:pt x="33" y="67"/>
                  <a:pt x="34" y="66"/>
                </a:cubicBezTo>
                <a:cubicBezTo>
                  <a:pt x="41" y="61"/>
                  <a:pt x="41" y="61"/>
                  <a:pt x="41" y="61"/>
                </a:cubicBezTo>
                <a:cubicBezTo>
                  <a:pt x="41" y="61"/>
                  <a:pt x="41" y="61"/>
                  <a:pt x="41" y="61"/>
                </a:cubicBezTo>
                <a:cubicBezTo>
                  <a:pt x="40" y="61"/>
                  <a:pt x="38" y="61"/>
                  <a:pt x="37" y="59"/>
                </a:cubicBezTo>
                <a:cubicBezTo>
                  <a:pt x="28" y="45"/>
                  <a:pt x="28" y="45"/>
                  <a:pt x="28" y="45"/>
                </a:cubicBezTo>
                <a:cubicBezTo>
                  <a:pt x="28" y="26"/>
                  <a:pt x="28" y="26"/>
                  <a:pt x="28" y="26"/>
                </a:cubicBezTo>
                <a:cubicBezTo>
                  <a:pt x="39" y="19"/>
                  <a:pt x="39" y="19"/>
                  <a:pt x="39" y="19"/>
                </a:cubicBezTo>
                <a:cubicBezTo>
                  <a:pt x="41" y="18"/>
                  <a:pt x="43" y="19"/>
                  <a:pt x="44" y="21"/>
                </a:cubicBezTo>
                <a:cubicBezTo>
                  <a:pt x="61" y="46"/>
                  <a:pt x="61" y="46"/>
                  <a:pt x="61" y="46"/>
                </a:cubicBezTo>
                <a:cubicBezTo>
                  <a:pt x="62" y="47"/>
                  <a:pt x="62" y="49"/>
                  <a:pt x="61" y="50"/>
                </a:cubicBezTo>
                <a:cubicBezTo>
                  <a:pt x="87" y="88"/>
                  <a:pt x="87" y="88"/>
                  <a:pt x="87" y="88"/>
                </a:cubicBezTo>
                <a:cubicBezTo>
                  <a:pt x="87" y="115"/>
                  <a:pt x="87" y="115"/>
                  <a:pt x="87" y="115"/>
                </a:cubicBezTo>
                <a:cubicBezTo>
                  <a:pt x="86" y="115"/>
                  <a:pt x="85" y="115"/>
                  <a:pt x="84" y="116"/>
                </a:cubicBezTo>
                <a:cubicBezTo>
                  <a:pt x="82" y="117"/>
                  <a:pt x="81" y="120"/>
                  <a:pt x="82" y="122"/>
                </a:cubicBezTo>
                <a:cubicBezTo>
                  <a:pt x="80" y="120"/>
                  <a:pt x="77" y="120"/>
                  <a:pt x="75" y="121"/>
                </a:cubicBezTo>
                <a:cubicBezTo>
                  <a:pt x="73" y="123"/>
                  <a:pt x="72" y="126"/>
                  <a:pt x="74" y="128"/>
                </a:cubicBezTo>
                <a:cubicBezTo>
                  <a:pt x="75" y="130"/>
                  <a:pt x="75" y="130"/>
                  <a:pt x="75" y="130"/>
                </a:cubicBezTo>
                <a:cubicBezTo>
                  <a:pt x="87" y="134"/>
                  <a:pt x="87" y="134"/>
                  <a:pt x="87" y="134"/>
                </a:cubicBezTo>
                <a:cubicBezTo>
                  <a:pt x="87" y="137"/>
                  <a:pt x="87" y="137"/>
                  <a:pt x="87" y="137"/>
                </a:cubicBezTo>
                <a:cubicBezTo>
                  <a:pt x="73" y="132"/>
                  <a:pt x="73" y="132"/>
                  <a:pt x="73" y="132"/>
                </a:cubicBezTo>
                <a:close/>
                <a:moveTo>
                  <a:pt x="28" y="4"/>
                </a:moveTo>
                <a:cubicBezTo>
                  <a:pt x="28" y="24"/>
                  <a:pt x="28" y="24"/>
                  <a:pt x="28" y="24"/>
                </a:cubicBezTo>
                <a:cubicBezTo>
                  <a:pt x="36" y="15"/>
                  <a:pt x="36" y="15"/>
                  <a:pt x="36" y="15"/>
                </a:cubicBezTo>
                <a:cubicBezTo>
                  <a:pt x="32" y="8"/>
                  <a:pt x="32" y="8"/>
                  <a:pt x="32" y="8"/>
                </a:cubicBezTo>
                <a:cubicBezTo>
                  <a:pt x="31" y="7"/>
                  <a:pt x="29" y="5"/>
                  <a:pt x="28" y="4"/>
                </a:cubicBezTo>
                <a:close/>
                <a:moveTo>
                  <a:pt x="28" y="67"/>
                </a:moveTo>
                <a:cubicBezTo>
                  <a:pt x="11" y="43"/>
                  <a:pt x="11" y="43"/>
                  <a:pt x="11" y="43"/>
                </a:cubicBezTo>
                <a:cubicBezTo>
                  <a:pt x="10" y="41"/>
                  <a:pt x="10" y="38"/>
                  <a:pt x="11" y="37"/>
                </a:cubicBezTo>
                <a:cubicBezTo>
                  <a:pt x="5" y="27"/>
                  <a:pt x="5" y="27"/>
                  <a:pt x="5" y="27"/>
                </a:cubicBezTo>
                <a:cubicBezTo>
                  <a:pt x="0" y="19"/>
                  <a:pt x="2" y="9"/>
                  <a:pt x="9" y="4"/>
                </a:cubicBezTo>
                <a:cubicBezTo>
                  <a:pt x="15" y="0"/>
                  <a:pt x="22" y="0"/>
                  <a:pt x="28" y="4"/>
                </a:cubicBezTo>
                <a:cubicBezTo>
                  <a:pt x="28" y="24"/>
                  <a:pt x="28" y="24"/>
                  <a:pt x="28" y="24"/>
                </a:cubicBezTo>
                <a:cubicBezTo>
                  <a:pt x="21" y="31"/>
                  <a:pt x="21" y="31"/>
                  <a:pt x="21" y="31"/>
                </a:cubicBezTo>
                <a:cubicBezTo>
                  <a:pt x="28" y="26"/>
                  <a:pt x="28" y="26"/>
                  <a:pt x="28" y="26"/>
                </a:cubicBezTo>
                <a:cubicBezTo>
                  <a:pt x="28" y="45"/>
                  <a:pt x="28" y="45"/>
                  <a:pt x="28" y="45"/>
                </a:cubicBezTo>
                <a:cubicBezTo>
                  <a:pt x="22" y="37"/>
                  <a:pt x="22" y="37"/>
                  <a:pt x="22" y="37"/>
                </a:cubicBezTo>
                <a:cubicBezTo>
                  <a:pt x="21" y="36"/>
                  <a:pt x="21" y="34"/>
                  <a:pt x="22" y="33"/>
                </a:cubicBezTo>
                <a:cubicBezTo>
                  <a:pt x="15" y="37"/>
                  <a:pt x="15" y="37"/>
                  <a:pt x="15" y="37"/>
                </a:cubicBezTo>
                <a:cubicBezTo>
                  <a:pt x="14" y="39"/>
                  <a:pt x="13" y="41"/>
                  <a:pt x="14" y="43"/>
                </a:cubicBezTo>
                <a:cubicBezTo>
                  <a:pt x="28" y="63"/>
                  <a:pt x="28" y="63"/>
                  <a:pt x="28" y="63"/>
                </a:cubicBezTo>
                <a:lnTo>
                  <a:pt x="28" y="67"/>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0" name="Freeform 80"/>
          <p:cNvSpPr>
            <a:spLocks noEditPoints="1"/>
          </p:cNvSpPr>
          <p:nvPr/>
        </p:nvSpPr>
        <p:spPr bwMode="auto">
          <a:xfrm>
            <a:off x="7249260" y="1497629"/>
            <a:ext cx="211876" cy="232112"/>
          </a:xfrm>
          <a:custGeom>
            <a:avLst/>
            <a:gdLst>
              <a:gd name="T0" fmla="*/ 101 w 130"/>
              <a:gd name="T1" fmla="*/ 65 h 142"/>
              <a:gd name="T2" fmla="*/ 97 w 130"/>
              <a:gd name="T3" fmla="*/ 81 h 142"/>
              <a:gd name="T4" fmla="*/ 97 w 130"/>
              <a:gd name="T5" fmla="*/ 94 h 142"/>
              <a:gd name="T6" fmla="*/ 100 w 130"/>
              <a:gd name="T7" fmla="*/ 95 h 142"/>
              <a:gd name="T8" fmla="*/ 111 w 130"/>
              <a:gd name="T9" fmla="*/ 112 h 142"/>
              <a:gd name="T10" fmla="*/ 97 w 130"/>
              <a:gd name="T11" fmla="*/ 103 h 142"/>
              <a:gd name="T12" fmla="*/ 97 w 130"/>
              <a:gd name="T13" fmla="*/ 28 h 142"/>
              <a:gd name="T14" fmla="*/ 111 w 130"/>
              <a:gd name="T15" fmla="*/ 19 h 142"/>
              <a:gd name="T16" fmla="*/ 100 w 130"/>
              <a:gd name="T17" fmla="*/ 35 h 142"/>
              <a:gd name="T18" fmla="*/ 97 w 130"/>
              <a:gd name="T19" fmla="*/ 36 h 142"/>
              <a:gd name="T20" fmla="*/ 127 w 130"/>
              <a:gd name="T21" fmla="*/ 62 h 142"/>
              <a:gd name="T22" fmla="*/ 108 w 130"/>
              <a:gd name="T23" fmla="*/ 65 h 142"/>
              <a:gd name="T24" fmla="*/ 127 w 130"/>
              <a:gd name="T25" fmla="*/ 69 h 142"/>
              <a:gd name="T26" fmla="*/ 127 w 130"/>
              <a:gd name="T27" fmla="*/ 62 h 142"/>
              <a:gd name="T28" fmla="*/ 67 w 130"/>
              <a:gd name="T29" fmla="*/ 142 h 142"/>
              <a:gd name="T30" fmla="*/ 85 w 130"/>
              <a:gd name="T31" fmla="*/ 95 h 142"/>
              <a:gd name="T32" fmla="*/ 97 w 130"/>
              <a:gd name="T33" fmla="*/ 50 h 142"/>
              <a:gd name="T34" fmla="*/ 65 w 130"/>
              <a:gd name="T35" fmla="*/ 37 h 142"/>
              <a:gd name="T36" fmla="*/ 93 w 130"/>
              <a:gd name="T37" fmla="*/ 65 h 142"/>
              <a:gd name="T38" fmla="*/ 79 w 130"/>
              <a:gd name="T39" fmla="*/ 90 h 142"/>
              <a:gd name="T40" fmla="*/ 78 w 130"/>
              <a:gd name="T41" fmla="*/ 110 h 142"/>
              <a:gd name="T42" fmla="*/ 65 w 130"/>
              <a:gd name="T43" fmla="*/ 142 h 142"/>
              <a:gd name="T44" fmla="*/ 97 w 130"/>
              <a:gd name="T45" fmla="*/ 36 h 142"/>
              <a:gd name="T46" fmla="*/ 95 w 130"/>
              <a:gd name="T47" fmla="*/ 31 h 142"/>
              <a:gd name="T48" fmla="*/ 97 w 130"/>
              <a:gd name="T49" fmla="*/ 94 h 142"/>
              <a:gd name="T50" fmla="*/ 95 w 130"/>
              <a:gd name="T51" fmla="*/ 100 h 142"/>
              <a:gd name="T52" fmla="*/ 97 w 130"/>
              <a:gd name="T53" fmla="*/ 94 h 142"/>
              <a:gd name="T54" fmla="*/ 65 w 130"/>
              <a:gd name="T55" fmla="*/ 0 h 142"/>
              <a:gd name="T56" fmla="*/ 68 w 130"/>
              <a:gd name="T57" fmla="*/ 3 h 142"/>
              <a:gd name="T58" fmla="*/ 65 w 130"/>
              <a:gd name="T59" fmla="*/ 23 h 142"/>
              <a:gd name="T60" fmla="*/ 65 w 130"/>
              <a:gd name="T61" fmla="*/ 23 h 142"/>
              <a:gd name="T62" fmla="*/ 32 w 130"/>
              <a:gd name="T63" fmla="*/ 50 h 142"/>
              <a:gd name="T64" fmla="*/ 45 w 130"/>
              <a:gd name="T65" fmla="*/ 96 h 142"/>
              <a:gd name="T66" fmla="*/ 63 w 130"/>
              <a:gd name="T67" fmla="*/ 142 h 142"/>
              <a:gd name="T68" fmla="*/ 65 w 130"/>
              <a:gd name="T69" fmla="*/ 110 h 142"/>
              <a:gd name="T70" fmla="*/ 52 w 130"/>
              <a:gd name="T71" fmla="*/ 93 h 142"/>
              <a:gd name="T72" fmla="*/ 36 w 130"/>
              <a:gd name="T73" fmla="*/ 65 h 142"/>
              <a:gd name="T74" fmla="*/ 65 w 130"/>
              <a:gd name="T75" fmla="*/ 37 h 142"/>
              <a:gd name="T76" fmla="*/ 65 w 130"/>
              <a:gd name="T77" fmla="*/ 29 h 142"/>
              <a:gd name="T78" fmla="*/ 65 w 130"/>
              <a:gd name="T79" fmla="*/ 0 h 142"/>
              <a:gd name="T80" fmla="*/ 62 w 130"/>
              <a:gd name="T81" fmla="*/ 20 h 142"/>
              <a:gd name="T82" fmla="*/ 65 w 130"/>
              <a:gd name="T83" fmla="*/ 0 h 142"/>
              <a:gd name="T84" fmla="*/ 32 w 130"/>
              <a:gd name="T85" fmla="*/ 94 h 142"/>
              <a:gd name="T86" fmla="*/ 35 w 130"/>
              <a:gd name="T87" fmla="*/ 100 h 142"/>
              <a:gd name="T88" fmla="*/ 32 w 130"/>
              <a:gd name="T89" fmla="*/ 36 h 142"/>
              <a:gd name="T90" fmla="*/ 35 w 130"/>
              <a:gd name="T91" fmla="*/ 31 h 142"/>
              <a:gd name="T92" fmla="*/ 32 w 130"/>
              <a:gd name="T93" fmla="*/ 36 h 142"/>
              <a:gd name="T94" fmla="*/ 29 w 130"/>
              <a:gd name="T95" fmla="*/ 65 h 142"/>
              <a:gd name="T96" fmla="*/ 32 w 130"/>
              <a:gd name="T97" fmla="*/ 50 h 142"/>
              <a:gd name="T98" fmla="*/ 32 w 130"/>
              <a:gd name="T99" fmla="*/ 36 h 142"/>
              <a:gd name="T100" fmla="*/ 30 w 130"/>
              <a:gd name="T101" fmla="*/ 35 h 142"/>
              <a:gd name="T102" fmla="*/ 19 w 130"/>
              <a:gd name="T103" fmla="*/ 19 h 142"/>
              <a:gd name="T104" fmla="*/ 32 w 130"/>
              <a:gd name="T105" fmla="*/ 28 h 142"/>
              <a:gd name="T106" fmla="*/ 32 w 130"/>
              <a:gd name="T107" fmla="*/ 103 h 142"/>
              <a:gd name="T108" fmla="*/ 19 w 130"/>
              <a:gd name="T109" fmla="*/ 112 h 142"/>
              <a:gd name="T110" fmla="*/ 30 w 130"/>
              <a:gd name="T111" fmla="*/ 95 h 142"/>
              <a:gd name="T112" fmla="*/ 32 w 130"/>
              <a:gd name="T113" fmla="*/ 94 h 142"/>
              <a:gd name="T114" fmla="*/ 22 w 130"/>
              <a:gd name="T115" fmla="*/ 65 h 142"/>
              <a:gd name="T116" fmla="*/ 3 w 130"/>
              <a:gd name="T117" fmla="*/ 62 h 142"/>
              <a:gd name="T118" fmla="*/ 3 w 130"/>
              <a:gd name="T119" fmla="*/ 69 h 142"/>
              <a:gd name="T120" fmla="*/ 22 w 130"/>
              <a:gd name="T121" fmla="*/ 65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0" h="142">
                <a:moveTo>
                  <a:pt x="97" y="81"/>
                </a:moveTo>
                <a:cubicBezTo>
                  <a:pt x="100" y="76"/>
                  <a:pt x="101" y="71"/>
                  <a:pt x="101" y="65"/>
                </a:cubicBezTo>
                <a:cubicBezTo>
                  <a:pt x="101" y="60"/>
                  <a:pt x="100" y="55"/>
                  <a:pt x="97" y="50"/>
                </a:cubicBezTo>
                <a:cubicBezTo>
                  <a:pt x="97" y="81"/>
                  <a:pt x="97" y="81"/>
                  <a:pt x="97" y="81"/>
                </a:cubicBezTo>
                <a:close/>
                <a:moveTo>
                  <a:pt x="97" y="103"/>
                </a:moveTo>
                <a:cubicBezTo>
                  <a:pt x="97" y="94"/>
                  <a:pt x="97" y="94"/>
                  <a:pt x="97" y="94"/>
                </a:cubicBezTo>
                <a:cubicBezTo>
                  <a:pt x="98" y="94"/>
                  <a:pt x="99" y="95"/>
                  <a:pt x="100" y="95"/>
                </a:cubicBezTo>
                <a:cubicBezTo>
                  <a:pt x="100" y="95"/>
                  <a:pt x="100" y="95"/>
                  <a:pt x="100" y="95"/>
                </a:cubicBezTo>
                <a:cubicBezTo>
                  <a:pt x="111" y="107"/>
                  <a:pt x="111" y="107"/>
                  <a:pt x="111" y="107"/>
                </a:cubicBezTo>
                <a:cubicBezTo>
                  <a:pt x="113" y="108"/>
                  <a:pt x="113" y="110"/>
                  <a:pt x="111" y="112"/>
                </a:cubicBezTo>
                <a:cubicBezTo>
                  <a:pt x="110" y="113"/>
                  <a:pt x="108" y="113"/>
                  <a:pt x="106" y="112"/>
                </a:cubicBezTo>
                <a:cubicBezTo>
                  <a:pt x="97" y="103"/>
                  <a:pt x="97" y="103"/>
                  <a:pt x="97" y="103"/>
                </a:cubicBezTo>
                <a:close/>
                <a:moveTo>
                  <a:pt x="97" y="36"/>
                </a:moveTo>
                <a:cubicBezTo>
                  <a:pt x="97" y="28"/>
                  <a:pt x="97" y="28"/>
                  <a:pt x="97" y="28"/>
                </a:cubicBezTo>
                <a:cubicBezTo>
                  <a:pt x="106" y="19"/>
                  <a:pt x="106" y="19"/>
                  <a:pt x="106" y="19"/>
                </a:cubicBezTo>
                <a:cubicBezTo>
                  <a:pt x="108" y="18"/>
                  <a:pt x="110" y="18"/>
                  <a:pt x="111" y="19"/>
                </a:cubicBezTo>
                <a:cubicBezTo>
                  <a:pt x="113" y="20"/>
                  <a:pt x="113" y="23"/>
                  <a:pt x="111" y="24"/>
                </a:cubicBezTo>
                <a:cubicBezTo>
                  <a:pt x="100" y="35"/>
                  <a:pt x="100" y="35"/>
                  <a:pt x="100" y="35"/>
                </a:cubicBezTo>
                <a:cubicBezTo>
                  <a:pt x="100" y="35"/>
                  <a:pt x="100" y="35"/>
                  <a:pt x="100" y="35"/>
                </a:cubicBezTo>
                <a:cubicBezTo>
                  <a:pt x="99" y="36"/>
                  <a:pt x="98" y="36"/>
                  <a:pt x="97" y="36"/>
                </a:cubicBezTo>
                <a:close/>
                <a:moveTo>
                  <a:pt x="127" y="62"/>
                </a:moveTo>
                <a:cubicBezTo>
                  <a:pt x="127" y="62"/>
                  <a:pt x="127" y="62"/>
                  <a:pt x="127" y="62"/>
                </a:cubicBezTo>
                <a:cubicBezTo>
                  <a:pt x="111" y="62"/>
                  <a:pt x="111" y="62"/>
                  <a:pt x="111" y="62"/>
                </a:cubicBezTo>
                <a:cubicBezTo>
                  <a:pt x="109" y="62"/>
                  <a:pt x="108" y="64"/>
                  <a:pt x="108" y="65"/>
                </a:cubicBezTo>
                <a:cubicBezTo>
                  <a:pt x="108" y="67"/>
                  <a:pt x="109" y="69"/>
                  <a:pt x="111" y="69"/>
                </a:cubicBezTo>
                <a:cubicBezTo>
                  <a:pt x="127" y="69"/>
                  <a:pt x="127" y="69"/>
                  <a:pt x="127" y="69"/>
                </a:cubicBezTo>
                <a:cubicBezTo>
                  <a:pt x="129" y="69"/>
                  <a:pt x="130" y="67"/>
                  <a:pt x="130" y="65"/>
                </a:cubicBezTo>
                <a:cubicBezTo>
                  <a:pt x="130" y="64"/>
                  <a:pt x="129" y="62"/>
                  <a:pt x="127" y="62"/>
                </a:cubicBezTo>
                <a:close/>
                <a:moveTo>
                  <a:pt x="65" y="142"/>
                </a:moveTo>
                <a:cubicBezTo>
                  <a:pt x="67" y="142"/>
                  <a:pt x="67" y="142"/>
                  <a:pt x="67" y="142"/>
                </a:cubicBezTo>
                <a:cubicBezTo>
                  <a:pt x="77" y="142"/>
                  <a:pt x="85" y="134"/>
                  <a:pt x="85" y="124"/>
                </a:cubicBezTo>
                <a:cubicBezTo>
                  <a:pt x="85" y="95"/>
                  <a:pt x="85" y="95"/>
                  <a:pt x="85" y="95"/>
                </a:cubicBezTo>
                <a:cubicBezTo>
                  <a:pt x="90" y="92"/>
                  <a:pt x="95" y="87"/>
                  <a:pt x="97" y="81"/>
                </a:cubicBezTo>
                <a:cubicBezTo>
                  <a:pt x="97" y="50"/>
                  <a:pt x="97" y="50"/>
                  <a:pt x="97" y="50"/>
                </a:cubicBezTo>
                <a:cubicBezTo>
                  <a:pt x="92" y="38"/>
                  <a:pt x="79" y="29"/>
                  <a:pt x="65" y="29"/>
                </a:cubicBezTo>
                <a:cubicBezTo>
                  <a:pt x="65" y="37"/>
                  <a:pt x="65" y="37"/>
                  <a:pt x="65" y="37"/>
                </a:cubicBezTo>
                <a:cubicBezTo>
                  <a:pt x="73" y="37"/>
                  <a:pt x="80" y="40"/>
                  <a:pt x="85" y="45"/>
                </a:cubicBezTo>
                <a:cubicBezTo>
                  <a:pt x="90" y="50"/>
                  <a:pt x="93" y="57"/>
                  <a:pt x="93" y="65"/>
                </a:cubicBezTo>
                <a:cubicBezTo>
                  <a:pt x="93" y="76"/>
                  <a:pt x="88" y="85"/>
                  <a:pt x="79" y="90"/>
                </a:cubicBezTo>
                <a:cubicBezTo>
                  <a:pt x="79" y="90"/>
                  <a:pt x="79" y="90"/>
                  <a:pt x="79" y="90"/>
                </a:cubicBezTo>
                <a:cubicBezTo>
                  <a:pt x="78" y="91"/>
                  <a:pt x="78" y="92"/>
                  <a:pt x="78" y="93"/>
                </a:cubicBezTo>
                <a:cubicBezTo>
                  <a:pt x="78" y="110"/>
                  <a:pt x="78" y="110"/>
                  <a:pt x="78" y="110"/>
                </a:cubicBezTo>
                <a:cubicBezTo>
                  <a:pt x="65" y="110"/>
                  <a:pt x="65" y="110"/>
                  <a:pt x="65" y="110"/>
                </a:cubicBezTo>
                <a:cubicBezTo>
                  <a:pt x="65" y="142"/>
                  <a:pt x="65" y="142"/>
                  <a:pt x="65" y="142"/>
                </a:cubicBezTo>
                <a:close/>
                <a:moveTo>
                  <a:pt x="97" y="28"/>
                </a:moveTo>
                <a:cubicBezTo>
                  <a:pt x="97" y="36"/>
                  <a:pt x="97" y="36"/>
                  <a:pt x="97" y="36"/>
                </a:cubicBezTo>
                <a:cubicBezTo>
                  <a:pt x="97" y="36"/>
                  <a:pt x="96" y="36"/>
                  <a:pt x="95" y="35"/>
                </a:cubicBezTo>
                <a:cubicBezTo>
                  <a:pt x="94" y="34"/>
                  <a:pt x="94" y="32"/>
                  <a:pt x="95" y="31"/>
                </a:cubicBezTo>
                <a:cubicBezTo>
                  <a:pt x="97" y="28"/>
                  <a:pt x="97" y="28"/>
                  <a:pt x="97" y="28"/>
                </a:cubicBezTo>
                <a:close/>
                <a:moveTo>
                  <a:pt x="97" y="94"/>
                </a:moveTo>
                <a:cubicBezTo>
                  <a:pt x="97" y="103"/>
                  <a:pt x="97" y="103"/>
                  <a:pt x="97" y="103"/>
                </a:cubicBezTo>
                <a:cubicBezTo>
                  <a:pt x="95" y="100"/>
                  <a:pt x="95" y="100"/>
                  <a:pt x="95" y="100"/>
                </a:cubicBezTo>
                <a:cubicBezTo>
                  <a:pt x="94" y="99"/>
                  <a:pt x="94" y="97"/>
                  <a:pt x="95" y="95"/>
                </a:cubicBezTo>
                <a:cubicBezTo>
                  <a:pt x="96" y="95"/>
                  <a:pt x="97" y="94"/>
                  <a:pt x="97" y="94"/>
                </a:cubicBezTo>
                <a:close/>
                <a:moveTo>
                  <a:pt x="65" y="23"/>
                </a:moveTo>
                <a:cubicBezTo>
                  <a:pt x="65" y="0"/>
                  <a:pt x="65" y="0"/>
                  <a:pt x="65" y="0"/>
                </a:cubicBezTo>
                <a:cubicBezTo>
                  <a:pt x="65" y="0"/>
                  <a:pt x="65" y="0"/>
                  <a:pt x="65" y="0"/>
                </a:cubicBezTo>
                <a:cubicBezTo>
                  <a:pt x="67" y="0"/>
                  <a:pt x="68" y="2"/>
                  <a:pt x="68" y="3"/>
                </a:cubicBezTo>
                <a:cubicBezTo>
                  <a:pt x="68" y="20"/>
                  <a:pt x="68" y="20"/>
                  <a:pt x="68" y="20"/>
                </a:cubicBezTo>
                <a:cubicBezTo>
                  <a:pt x="68" y="21"/>
                  <a:pt x="67" y="23"/>
                  <a:pt x="65" y="23"/>
                </a:cubicBezTo>
                <a:cubicBezTo>
                  <a:pt x="65" y="23"/>
                  <a:pt x="65" y="23"/>
                  <a:pt x="65" y="23"/>
                </a:cubicBezTo>
                <a:cubicBezTo>
                  <a:pt x="65" y="23"/>
                  <a:pt x="65" y="23"/>
                  <a:pt x="65" y="23"/>
                </a:cubicBezTo>
                <a:close/>
                <a:moveTo>
                  <a:pt x="65" y="29"/>
                </a:moveTo>
                <a:cubicBezTo>
                  <a:pt x="50" y="29"/>
                  <a:pt x="38" y="37"/>
                  <a:pt x="32" y="50"/>
                </a:cubicBezTo>
                <a:cubicBezTo>
                  <a:pt x="32" y="81"/>
                  <a:pt x="32" y="81"/>
                  <a:pt x="32" y="81"/>
                </a:cubicBezTo>
                <a:cubicBezTo>
                  <a:pt x="35" y="87"/>
                  <a:pt x="40" y="92"/>
                  <a:pt x="45" y="96"/>
                </a:cubicBezTo>
                <a:cubicBezTo>
                  <a:pt x="45" y="124"/>
                  <a:pt x="45" y="124"/>
                  <a:pt x="45" y="124"/>
                </a:cubicBezTo>
                <a:cubicBezTo>
                  <a:pt x="45" y="134"/>
                  <a:pt x="53" y="142"/>
                  <a:pt x="63" y="142"/>
                </a:cubicBezTo>
                <a:cubicBezTo>
                  <a:pt x="65" y="142"/>
                  <a:pt x="65" y="142"/>
                  <a:pt x="65" y="142"/>
                </a:cubicBezTo>
                <a:cubicBezTo>
                  <a:pt x="65" y="110"/>
                  <a:pt x="65" y="110"/>
                  <a:pt x="65" y="110"/>
                </a:cubicBezTo>
                <a:cubicBezTo>
                  <a:pt x="52" y="110"/>
                  <a:pt x="52" y="110"/>
                  <a:pt x="52" y="110"/>
                </a:cubicBezTo>
                <a:cubicBezTo>
                  <a:pt x="52" y="93"/>
                  <a:pt x="52" y="93"/>
                  <a:pt x="52" y="93"/>
                </a:cubicBezTo>
                <a:cubicBezTo>
                  <a:pt x="52" y="92"/>
                  <a:pt x="52" y="91"/>
                  <a:pt x="51" y="90"/>
                </a:cubicBezTo>
                <a:cubicBezTo>
                  <a:pt x="42" y="85"/>
                  <a:pt x="36" y="76"/>
                  <a:pt x="36" y="65"/>
                </a:cubicBezTo>
                <a:cubicBezTo>
                  <a:pt x="36" y="57"/>
                  <a:pt x="39" y="50"/>
                  <a:pt x="44" y="45"/>
                </a:cubicBezTo>
                <a:cubicBezTo>
                  <a:pt x="50" y="40"/>
                  <a:pt x="57" y="37"/>
                  <a:pt x="65" y="37"/>
                </a:cubicBezTo>
                <a:cubicBezTo>
                  <a:pt x="65" y="37"/>
                  <a:pt x="65" y="37"/>
                  <a:pt x="65" y="37"/>
                </a:cubicBezTo>
                <a:cubicBezTo>
                  <a:pt x="65" y="29"/>
                  <a:pt x="65" y="29"/>
                  <a:pt x="65" y="29"/>
                </a:cubicBezTo>
                <a:cubicBezTo>
                  <a:pt x="65" y="29"/>
                  <a:pt x="65" y="29"/>
                  <a:pt x="65" y="29"/>
                </a:cubicBezTo>
                <a:close/>
                <a:moveTo>
                  <a:pt x="65" y="0"/>
                </a:moveTo>
                <a:cubicBezTo>
                  <a:pt x="65" y="23"/>
                  <a:pt x="65" y="23"/>
                  <a:pt x="65" y="23"/>
                </a:cubicBezTo>
                <a:cubicBezTo>
                  <a:pt x="63" y="23"/>
                  <a:pt x="62" y="21"/>
                  <a:pt x="62" y="20"/>
                </a:cubicBezTo>
                <a:cubicBezTo>
                  <a:pt x="62" y="3"/>
                  <a:pt x="62" y="3"/>
                  <a:pt x="62" y="3"/>
                </a:cubicBezTo>
                <a:cubicBezTo>
                  <a:pt x="62" y="2"/>
                  <a:pt x="63" y="0"/>
                  <a:pt x="65" y="0"/>
                </a:cubicBezTo>
                <a:close/>
                <a:moveTo>
                  <a:pt x="32" y="103"/>
                </a:moveTo>
                <a:cubicBezTo>
                  <a:pt x="32" y="94"/>
                  <a:pt x="32" y="94"/>
                  <a:pt x="32" y="94"/>
                </a:cubicBezTo>
                <a:cubicBezTo>
                  <a:pt x="33" y="94"/>
                  <a:pt x="34" y="95"/>
                  <a:pt x="35" y="95"/>
                </a:cubicBezTo>
                <a:cubicBezTo>
                  <a:pt x="36" y="97"/>
                  <a:pt x="36" y="99"/>
                  <a:pt x="35" y="100"/>
                </a:cubicBezTo>
                <a:cubicBezTo>
                  <a:pt x="32" y="103"/>
                  <a:pt x="32" y="103"/>
                  <a:pt x="32" y="103"/>
                </a:cubicBezTo>
                <a:close/>
                <a:moveTo>
                  <a:pt x="32" y="36"/>
                </a:moveTo>
                <a:cubicBezTo>
                  <a:pt x="32" y="28"/>
                  <a:pt x="32" y="28"/>
                  <a:pt x="32" y="28"/>
                </a:cubicBezTo>
                <a:cubicBezTo>
                  <a:pt x="35" y="31"/>
                  <a:pt x="35" y="31"/>
                  <a:pt x="35" y="31"/>
                </a:cubicBezTo>
                <a:cubicBezTo>
                  <a:pt x="36" y="32"/>
                  <a:pt x="36" y="34"/>
                  <a:pt x="35" y="35"/>
                </a:cubicBezTo>
                <a:cubicBezTo>
                  <a:pt x="34" y="36"/>
                  <a:pt x="33" y="36"/>
                  <a:pt x="32" y="36"/>
                </a:cubicBezTo>
                <a:close/>
                <a:moveTo>
                  <a:pt x="32" y="50"/>
                </a:moveTo>
                <a:cubicBezTo>
                  <a:pt x="30" y="54"/>
                  <a:pt x="29" y="60"/>
                  <a:pt x="29" y="65"/>
                </a:cubicBezTo>
                <a:cubicBezTo>
                  <a:pt x="29" y="71"/>
                  <a:pt x="30" y="76"/>
                  <a:pt x="32" y="81"/>
                </a:cubicBezTo>
                <a:cubicBezTo>
                  <a:pt x="32" y="50"/>
                  <a:pt x="32" y="50"/>
                  <a:pt x="32" y="50"/>
                </a:cubicBezTo>
                <a:close/>
                <a:moveTo>
                  <a:pt x="32" y="28"/>
                </a:moveTo>
                <a:cubicBezTo>
                  <a:pt x="32" y="36"/>
                  <a:pt x="32" y="36"/>
                  <a:pt x="32" y="36"/>
                </a:cubicBezTo>
                <a:cubicBezTo>
                  <a:pt x="32" y="36"/>
                  <a:pt x="31" y="36"/>
                  <a:pt x="30" y="35"/>
                </a:cubicBezTo>
                <a:cubicBezTo>
                  <a:pt x="30" y="35"/>
                  <a:pt x="30" y="35"/>
                  <a:pt x="30" y="35"/>
                </a:cubicBezTo>
                <a:cubicBezTo>
                  <a:pt x="19" y="24"/>
                  <a:pt x="19" y="24"/>
                  <a:pt x="19" y="24"/>
                </a:cubicBezTo>
                <a:cubicBezTo>
                  <a:pt x="17" y="23"/>
                  <a:pt x="17" y="20"/>
                  <a:pt x="19" y="19"/>
                </a:cubicBezTo>
                <a:cubicBezTo>
                  <a:pt x="20" y="18"/>
                  <a:pt x="22" y="18"/>
                  <a:pt x="24" y="19"/>
                </a:cubicBezTo>
                <a:cubicBezTo>
                  <a:pt x="32" y="28"/>
                  <a:pt x="32" y="28"/>
                  <a:pt x="32" y="28"/>
                </a:cubicBezTo>
                <a:close/>
                <a:moveTo>
                  <a:pt x="32" y="94"/>
                </a:moveTo>
                <a:cubicBezTo>
                  <a:pt x="32" y="103"/>
                  <a:pt x="32" y="103"/>
                  <a:pt x="32" y="103"/>
                </a:cubicBezTo>
                <a:cubicBezTo>
                  <a:pt x="24" y="112"/>
                  <a:pt x="24" y="112"/>
                  <a:pt x="24" y="112"/>
                </a:cubicBezTo>
                <a:cubicBezTo>
                  <a:pt x="22" y="113"/>
                  <a:pt x="20" y="113"/>
                  <a:pt x="19" y="112"/>
                </a:cubicBezTo>
                <a:cubicBezTo>
                  <a:pt x="17" y="110"/>
                  <a:pt x="17" y="108"/>
                  <a:pt x="19" y="107"/>
                </a:cubicBezTo>
                <a:cubicBezTo>
                  <a:pt x="30" y="95"/>
                  <a:pt x="30" y="95"/>
                  <a:pt x="30" y="95"/>
                </a:cubicBezTo>
                <a:cubicBezTo>
                  <a:pt x="30" y="95"/>
                  <a:pt x="30" y="95"/>
                  <a:pt x="30" y="95"/>
                </a:cubicBezTo>
                <a:cubicBezTo>
                  <a:pt x="31" y="95"/>
                  <a:pt x="32" y="95"/>
                  <a:pt x="32" y="94"/>
                </a:cubicBezTo>
                <a:close/>
                <a:moveTo>
                  <a:pt x="22" y="65"/>
                </a:moveTo>
                <a:cubicBezTo>
                  <a:pt x="22" y="65"/>
                  <a:pt x="22" y="65"/>
                  <a:pt x="22" y="65"/>
                </a:cubicBezTo>
                <a:cubicBezTo>
                  <a:pt x="22" y="64"/>
                  <a:pt x="21" y="62"/>
                  <a:pt x="19" y="62"/>
                </a:cubicBezTo>
                <a:cubicBezTo>
                  <a:pt x="3" y="62"/>
                  <a:pt x="3" y="62"/>
                  <a:pt x="3" y="62"/>
                </a:cubicBezTo>
                <a:cubicBezTo>
                  <a:pt x="1" y="62"/>
                  <a:pt x="0" y="64"/>
                  <a:pt x="0" y="65"/>
                </a:cubicBezTo>
                <a:cubicBezTo>
                  <a:pt x="0" y="67"/>
                  <a:pt x="1" y="69"/>
                  <a:pt x="3" y="69"/>
                </a:cubicBezTo>
                <a:cubicBezTo>
                  <a:pt x="19" y="69"/>
                  <a:pt x="19" y="69"/>
                  <a:pt x="19" y="69"/>
                </a:cubicBezTo>
                <a:cubicBezTo>
                  <a:pt x="21" y="69"/>
                  <a:pt x="22" y="67"/>
                  <a:pt x="22" y="65"/>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1" name="Freeform 81"/>
          <p:cNvSpPr>
            <a:spLocks noEditPoints="1"/>
          </p:cNvSpPr>
          <p:nvPr/>
        </p:nvSpPr>
        <p:spPr bwMode="auto">
          <a:xfrm>
            <a:off x="6189879" y="1185766"/>
            <a:ext cx="320195" cy="460652"/>
          </a:xfrm>
          <a:custGeom>
            <a:avLst/>
            <a:gdLst>
              <a:gd name="T0" fmla="*/ 98 w 196"/>
              <a:gd name="T1" fmla="*/ 5 h 282"/>
              <a:gd name="T2" fmla="*/ 113 w 196"/>
              <a:gd name="T3" fmla="*/ 0 h 282"/>
              <a:gd name="T4" fmla="*/ 155 w 196"/>
              <a:gd name="T5" fmla="*/ 128 h 282"/>
              <a:gd name="T6" fmla="*/ 108 w 196"/>
              <a:gd name="T7" fmla="*/ 143 h 282"/>
              <a:gd name="T8" fmla="*/ 98 w 196"/>
              <a:gd name="T9" fmla="*/ 111 h 282"/>
              <a:gd name="T10" fmla="*/ 98 w 196"/>
              <a:gd name="T11" fmla="*/ 5 h 282"/>
              <a:gd name="T12" fmla="*/ 98 w 196"/>
              <a:gd name="T13" fmla="*/ 222 h 282"/>
              <a:gd name="T14" fmla="*/ 136 w 196"/>
              <a:gd name="T15" fmla="*/ 209 h 282"/>
              <a:gd name="T16" fmla="*/ 107 w 196"/>
              <a:gd name="T17" fmla="*/ 209 h 282"/>
              <a:gd name="T18" fmla="*/ 107 w 196"/>
              <a:gd name="T19" fmla="*/ 192 h 282"/>
              <a:gd name="T20" fmla="*/ 152 w 196"/>
              <a:gd name="T21" fmla="*/ 192 h 282"/>
              <a:gd name="T22" fmla="*/ 189 w 196"/>
              <a:gd name="T23" fmla="*/ 192 h 282"/>
              <a:gd name="T24" fmla="*/ 196 w 196"/>
              <a:gd name="T25" fmla="*/ 192 h 282"/>
              <a:gd name="T26" fmla="*/ 196 w 196"/>
              <a:gd name="T27" fmla="*/ 209 h 282"/>
              <a:gd name="T28" fmla="*/ 180 w 196"/>
              <a:gd name="T29" fmla="*/ 209 h 282"/>
              <a:gd name="T30" fmla="*/ 134 w 196"/>
              <a:gd name="T31" fmla="*/ 247 h 282"/>
              <a:gd name="T32" fmla="*/ 169 w 196"/>
              <a:gd name="T33" fmla="*/ 267 h 282"/>
              <a:gd name="T34" fmla="*/ 169 w 196"/>
              <a:gd name="T35" fmla="*/ 282 h 282"/>
              <a:gd name="T36" fmla="*/ 98 w 196"/>
              <a:gd name="T37" fmla="*/ 282 h 282"/>
              <a:gd name="T38" fmla="*/ 98 w 196"/>
              <a:gd name="T39" fmla="*/ 268 h 282"/>
              <a:gd name="T40" fmla="*/ 111 w 196"/>
              <a:gd name="T41" fmla="*/ 255 h 282"/>
              <a:gd name="T42" fmla="*/ 98 w 196"/>
              <a:gd name="T43" fmla="*/ 242 h 282"/>
              <a:gd name="T44" fmla="*/ 98 w 196"/>
              <a:gd name="T45" fmla="*/ 222 h 282"/>
              <a:gd name="T46" fmla="*/ 67 w 196"/>
              <a:gd name="T47" fmla="*/ 15 h 282"/>
              <a:gd name="T48" fmla="*/ 98 w 196"/>
              <a:gd name="T49" fmla="*/ 5 h 282"/>
              <a:gd name="T50" fmla="*/ 98 w 196"/>
              <a:gd name="T51" fmla="*/ 111 h 282"/>
              <a:gd name="T52" fmla="*/ 92 w 196"/>
              <a:gd name="T53" fmla="*/ 92 h 282"/>
              <a:gd name="T54" fmla="*/ 33 w 196"/>
              <a:gd name="T55" fmla="*/ 157 h 282"/>
              <a:gd name="T56" fmla="*/ 98 w 196"/>
              <a:gd name="T57" fmla="*/ 222 h 282"/>
              <a:gd name="T58" fmla="*/ 98 w 196"/>
              <a:gd name="T59" fmla="*/ 222 h 282"/>
              <a:gd name="T60" fmla="*/ 98 w 196"/>
              <a:gd name="T61" fmla="*/ 242 h 282"/>
              <a:gd name="T62" fmla="*/ 85 w 196"/>
              <a:gd name="T63" fmla="*/ 255 h 282"/>
              <a:gd name="T64" fmla="*/ 98 w 196"/>
              <a:gd name="T65" fmla="*/ 268 h 282"/>
              <a:gd name="T66" fmla="*/ 98 w 196"/>
              <a:gd name="T67" fmla="*/ 282 h 282"/>
              <a:gd name="T68" fmla="*/ 27 w 196"/>
              <a:gd name="T69" fmla="*/ 282 h 282"/>
              <a:gd name="T70" fmla="*/ 27 w 196"/>
              <a:gd name="T71" fmla="*/ 267 h 282"/>
              <a:gd name="T72" fmla="*/ 61 w 196"/>
              <a:gd name="T73" fmla="*/ 247 h 282"/>
              <a:gd name="T74" fmla="*/ 0 w 196"/>
              <a:gd name="T75" fmla="*/ 157 h 282"/>
              <a:gd name="T76" fmla="*/ 82 w 196"/>
              <a:gd name="T77" fmla="*/ 61 h 282"/>
              <a:gd name="T78" fmla="*/ 67 w 196"/>
              <a:gd name="T79" fmla="*/ 15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6" h="282">
                <a:moveTo>
                  <a:pt x="98" y="5"/>
                </a:moveTo>
                <a:cubicBezTo>
                  <a:pt x="113" y="0"/>
                  <a:pt x="113" y="0"/>
                  <a:pt x="113" y="0"/>
                </a:cubicBezTo>
                <a:cubicBezTo>
                  <a:pt x="155" y="128"/>
                  <a:pt x="155" y="128"/>
                  <a:pt x="155" y="128"/>
                </a:cubicBezTo>
                <a:cubicBezTo>
                  <a:pt x="108" y="143"/>
                  <a:pt x="108" y="143"/>
                  <a:pt x="108" y="143"/>
                </a:cubicBezTo>
                <a:cubicBezTo>
                  <a:pt x="98" y="111"/>
                  <a:pt x="98" y="111"/>
                  <a:pt x="98" y="111"/>
                </a:cubicBezTo>
                <a:cubicBezTo>
                  <a:pt x="98" y="5"/>
                  <a:pt x="98" y="5"/>
                  <a:pt x="98" y="5"/>
                </a:cubicBezTo>
                <a:close/>
                <a:moveTo>
                  <a:pt x="98" y="222"/>
                </a:moveTo>
                <a:cubicBezTo>
                  <a:pt x="112" y="222"/>
                  <a:pt x="125" y="217"/>
                  <a:pt x="136" y="209"/>
                </a:cubicBezTo>
                <a:cubicBezTo>
                  <a:pt x="107" y="209"/>
                  <a:pt x="107" y="209"/>
                  <a:pt x="107" y="209"/>
                </a:cubicBezTo>
                <a:cubicBezTo>
                  <a:pt x="107" y="192"/>
                  <a:pt x="107" y="192"/>
                  <a:pt x="107" y="192"/>
                </a:cubicBezTo>
                <a:cubicBezTo>
                  <a:pt x="152" y="192"/>
                  <a:pt x="152" y="192"/>
                  <a:pt x="152" y="192"/>
                </a:cubicBezTo>
                <a:cubicBezTo>
                  <a:pt x="189" y="192"/>
                  <a:pt x="189" y="192"/>
                  <a:pt x="189" y="192"/>
                </a:cubicBezTo>
                <a:cubicBezTo>
                  <a:pt x="196" y="192"/>
                  <a:pt x="196" y="192"/>
                  <a:pt x="196" y="192"/>
                </a:cubicBezTo>
                <a:cubicBezTo>
                  <a:pt x="196" y="209"/>
                  <a:pt x="196" y="209"/>
                  <a:pt x="196" y="209"/>
                </a:cubicBezTo>
                <a:cubicBezTo>
                  <a:pt x="180" y="209"/>
                  <a:pt x="180" y="209"/>
                  <a:pt x="180" y="209"/>
                </a:cubicBezTo>
                <a:cubicBezTo>
                  <a:pt x="169" y="226"/>
                  <a:pt x="153" y="239"/>
                  <a:pt x="134" y="247"/>
                </a:cubicBezTo>
                <a:cubicBezTo>
                  <a:pt x="154" y="251"/>
                  <a:pt x="169" y="257"/>
                  <a:pt x="169" y="267"/>
                </a:cubicBezTo>
                <a:cubicBezTo>
                  <a:pt x="169" y="282"/>
                  <a:pt x="169" y="282"/>
                  <a:pt x="169" y="282"/>
                </a:cubicBezTo>
                <a:cubicBezTo>
                  <a:pt x="98" y="282"/>
                  <a:pt x="98" y="282"/>
                  <a:pt x="98" y="282"/>
                </a:cubicBezTo>
                <a:cubicBezTo>
                  <a:pt x="98" y="268"/>
                  <a:pt x="98" y="268"/>
                  <a:pt x="98" y="268"/>
                </a:cubicBezTo>
                <a:cubicBezTo>
                  <a:pt x="105" y="268"/>
                  <a:pt x="111" y="262"/>
                  <a:pt x="111" y="255"/>
                </a:cubicBezTo>
                <a:cubicBezTo>
                  <a:pt x="111" y="248"/>
                  <a:pt x="105" y="242"/>
                  <a:pt x="98" y="242"/>
                </a:cubicBezTo>
                <a:lnTo>
                  <a:pt x="98" y="222"/>
                </a:lnTo>
                <a:close/>
                <a:moveTo>
                  <a:pt x="67" y="15"/>
                </a:moveTo>
                <a:cubicBezTo>
                  <a:pt x="98" y="5"/>
                  <a:pt x="98" y="5"/>
                  <a:pt x="98" y="5"/>
                </a:cubicBezTo>
                <a:cubicBezTo>
                  <a:pt x="98" y="111"/>
                  <a:pt x="98" y="111"/>
                  <a:pt x="98" y="111"/>
                </a:cubicBezTo>
                <a:cubicBezTo>
                  <a:pt x="92" y="92"/>
                  <a:pt x="92" y="92"/>
                  <a:pt x="92" y="92"/>
                </a:cubicBezTo>
                <a:cubicBezTo>
                  <a:pt x="59" y="95"/>
                  <a:pt x="33" y="123"/>
                  <a:pt x="33" y="157"/>
                </a:cubicBezTo>
                <a:cubicBezTo>
                  <a:pt x="33" y="193"/>
                  <a:pt x="62" y="222"/>
                  <a:pt x="98" y="222"/>
                </a:cubicBezTo>
                <a:cubicBezTo>
                  <a:pt x="98" y="222"/>
                  <a:pt x="98" y="222"/>
                  <a:pt x="98" y="222"/>
                </a:cubicBezTo>
                <a:cubicBezTo>
                  <a:pt x="98" y="242"/>
                  <a:pt x="98" y="242"/>
                  <a:pt x="98" y="242"/>
                </a:cubicBezTo>
                <a:cubicBezTo>
                  <a:pt x="91" y="242"/>
                  <a:pt x="85" y="248"/>
                  <a:pt x="85" y="255"/>
                </a:cubicBezTo>
                <a:cubicBezTo>
                  <a:pt x="85" y="262"/>
                  <a:pt x="91" y="268"/>
                  <a:pt x="98" y="268"/>
                </a:cubicBezTo>
                <a:cubicBezTo>
                  <a:pt x="98" y="282"/>
                  <a:pt x="98" y="282"/>
                  <a:pt x="98" y="282"/>
                </a:cubicBezTo>
                <a:cubicBezTo>
                  <a:pt x="27" y="282"/>
                  <a:pt x="27" y="282"/>
                  <a:pt x="27" y="282"/>
                </a:cubicBezTo>
                <a:cubicBezTo>
                  <a:pt x="27" y="267"/>
                  <a:pt x="27" y="267"/>
                  <a:pt x="27" y="267"/>
                </a:cubicBezTo>
                <a:cubicBezTo>
                  <a:pt x="27" y="257"/>
                  <a:pt x="41" y="251"/>
                  <a:pt x="61" y="247"/>
                </a:cubicBezTo>
                <a:cubicBezTo>
                  <a:pt x="26" y="233"/>
                  <a:pt x="0" y="198"/>
                  <a:pt x="0" y="157"/>
                </a:cubicBezTo>
                <a:cubicBezTo>
                  <a:pt x="0" y="108"/>
                  <a:pt x="36" y="68"/>
                  <a:pt x="82" y="61"/>
                </a:cubicBezTo>
                <a:lnTo>
                  <a:pt x="67" y="15"/>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2" name="Freeform 82"/>
          <p:cNvSpPr>
            <a:spLocks noEditPoints="1"/>
          </p:cNvSpPr>
          <p:nvPr/>
        </p:nvSpPr>
        <p:spPr bwMode="auto">
          <a:xfrm>
            <a:off x="6075609" y="1120299"/>
            <a:ext cx="184499" cy="163074"/>
          </a:xfrm>
          <a:custGeom>
            <a:avLst/>
            <a:gdLst>
              <a:gd name="T0" fmla="*/ 103 w 113"/>
              <a:gd name="T1" fmla="*/ 31 h 100"/>
              <a:gd name="T2" fmla="*/ 57 w 113"/>
              <a:gd name="T3" fmla="*/ 0 h 100"/>
              <a:gd name="T4" fmla="*/ 57 w 113"/>
              <a:gd name="T5" fmla="*/ 9 h 100"/>
              <a:gd name="T6" fmla="*/ 95 w 113"/>
              <a:gd name="T7" fmla="*/ 35 h 100"/>
              <a:gd name="T8" fmla="*/ 72 w 113"/>
              <a:gd name="T9" fmla="*/ 88 h 100"/>
              <a:gd name="T10" fmla="*/ 57 w 113"/>
              <a:gd name="T11" fmla="*/ 91 h 100"/>
              <a:gd name="T12" fmla="*/ 57 w 113"/>
              <a:gd name="T13" fmla="*/ 100 h 100"/>
              <a:gd name="T14" fmla="*/ 75 w 113"/>
              <a:gd name="T15" fmla="*/ 96 h 100"/>
              <a:gd name="T16" fmla="*/ 103 w 113"/>
              <a:gd name="T17" fmla="*/ 31 h 100"/>
              <a:gd name="T18" fmla="*/ 57 w 113"/>
              <a:gd name="T19" fmla="*/ 0 h 100"/>
              <a:gd name="T20" fmla="*/ 38 w 113"/>
              <a:gd name="T21" fmla="*/ 4 h 100"/>
              <a:gd name="T22" fmla="*/ 11 w 113"/>
              <a:gd name="T23" fmla="*/ 68 h 100"/>
              <a:gd name="T24" fmla="*/ 57 w 113"/>
              <a:gd name="T25" fmla="*/ 100 h 100"/>
              <a:gd name="T26" fmla="*/ 57 w 113"/>
              <a:gd name="T27" fmla="*/ 91 h 100"/>
              <a:gd name="T28" fmla="*/ 19 w 113"/>
              <a:gd name="T29" fmla="*/ 65 h 100"/>
              <a:gd name="T30" fmla="*/ 19 w 113"/>
              <a:gd name="T31" fmla="*/ 65 h 100"/>
              <a:gd name="T32" fmla="*/ 42 w 113"/>
              <a:gd name="T33" fmla="*/ 12 h 100"/>
              <a:gd name="T34" fmla="*/ 57 w 113"/>
              <a:gd name="T35" fmla="*/ 9 h 100"/>
              <a:gd name="T36" fmla="*/ 57 w 113"/>
              <a:gd name="T37"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100">
                <a:moveTo>
                  <a:pt x="103" y="31"/>
                </a:moveTo>
                <a:cubicBezTo>
                  <a:pt x="95" y="12"/>
                  <a:pt x="77" y="0"/>
                  <a:pt x="57" y="0"/>
                </a:cubicBezTo>
                <a:cubicBezTo>
                  <a:pt x="57" y="9"/>
                  <a:pt x="57" y="9"/>
                  <a:pt x="57" y="9"/>
                </a:cubicBezTo>
                <a:cubicBezTo>
                  <a:pt x="73" y="9"/>
                  <a:pt x="88" y="19"/>
                  <a:pt x="95" y="35"/>
                </a:cubicBezTo>
                <a:cubicBezTo>
                  <a:pt x="103" y="56"/>
                  <a:pt x="93" y="79"/>
                  <a:pt x="72" y="88"/>
                </a:cubicBezTo>
                <a:cubicBezTo>
                  <a:pt x="67" y="90"/>
                  <a:pt x="62" y="91"/>
                  <a:pt x="57" y="91"/>
                </a:cubicBezTo>
                <a:cubicBezTo>
                  <a:pt x="57" y="100"/>
                  <a:pt x="57" y="100"/>
                  <a:pt x="57" y="100"/>
                </a:cubicBezTo>
                <a:cubicBezTo>
                  <a:pt x="63" y="100"/>
                  <a:pt x="69" y="99"/>
                  <a:pt x="75" y="96"/>
                </a:cubicBezTo>
                <a:cubicBezTo>
                  <a:pt x="101" y="86"/>
                  <a:pt x="113" y="57"/>
                  <a:pt x="103" y="31"/>
                </a:cubicBezTo>
                <a:close/>
                <a:moveTo>
                  <a:pt x="57" y="0"/>
                </a:moveTo>
                <a:cubicBezTo>
                  <a:pt x="51" y="0"/>
                  <a:pt x="44" y="1"/>
                  <a:pt x="38" y="4"/>
                </a:cubicBezTo>
                <a:cubicBezTo>
                  <a:pt x="13" y="14"/>
                  <a:pt x="0" y="43"/>
                  <a:pt x="11" y="68"/>
                </a:cubicBezTo>
                <a:cubicBezTo>
                  <a:pt x="18" y="88"/>
                  <a:pt x="37" y="100"/>
                  <a:pt x="57" y="100"/>
                </a:cubicBezTo>
                <a:cubicBezTo>
                  <a:pt x="57" y="91"/>
                  <a:pt x="57" y="91"/>
                  <a:pt x="57" y="91"/>
                </a:cubicBezTo>
                <a:cubicBezTo>
                  <a:pt x="41" y="90"/>
                  <a:pt x="26" y="81"/>
                  <a:pt x="19" y="65"/>
                </a:cubicBezTo>
                <a:cubicBezTo>
                  <a:pt x="19" y="65"/>
                  <a:pt x="19" y="65"/>
                  <a:pt x="19" y="65"/>
                </a:cubicBezTo>
                <a:cubicBezTo>
                  <a:pt x="11" y="44"/>
                  <a:pt x="21" y="21"/>
                  <a:pt x="42" y="12"/>
                </a:cubicBezTo>
                <a:cubicBezTo>
                  <a:pt x="47" y="10"/>
                  <a:pt x="52" y="9"/>
                  <a:pt x="57" y="9"/>
                </a:cubicBezTo>
                <a:lnTo>
                  <a:pt x="57"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3" name="Freeform 83"/>
          <p:cNvSpPr>
            <a:spLocks/>
          </p:cNvSpPr>
          <p:nvPr/>
        </p:nvSpPr>
        <p:spPr bwMode="auto">
          <a:xfrm>
            <a:off x="6023235" y="1217905"/>
            <a:ext cx="80941" cy="51184"/>
          </a:xfrm>
          <a:custGeom>
            <a:avLst/>
            <a:gdLst>
              <a:gd name="T0" fmla="*/ 7 w 68"/>
              <a:gd name="T1" fmla="*/ 43 h 43"/>
              <a:gd name="T2" fmla="*/ 0 w 68"/>
              <a:gd name="T3" fmla="*/ 25 h 43"/>
              <a:gd name="T4" fmla="*/ 62 w 68"/>
              <a:gd name="T5" fmla="*/ 0 h 43"/>
              <a:gd name="T6" fmla="*/ 68 w 68"/>
              <a:gd name="T7" fmla="*/ 18 h 43"/>
              <a:gd name="T8" fmla="*/ 7 w 68"/>
              <a:gd name="T9" fmla="*/ 43 h 43"/>
            </a:gdLst>
            <a:ahLst/>
            <a:cxnLst>
              <a:cxn ang="0">
                <a:pos x="T0" y="T1"/>
              </a:cxn>
              <a:cxn ang="0">
                <a:pos x="T2" y="T3"/>
              </a:cxn>
              <a:cxn ang="0">
                <a:pos x="T4" y="T5"/>
              </a:cxn>
              <a:cxn ang="0">
                <a:pos x="T6" y="T7"/>
              </a:cxn>
              <a:cxn ang="0">
                <a:pos x="T8" y="T9"/>
              </a:cxn>
            </a:cxnLst>
            <a:rect l="0" t="0" r="r" b="b"/>
            <a:pathLst>
              <a:path w="68" h="43">
                <a:moveTo>
                  <a:pt x="7" y="43"/>
                </a:moveTo>
                <a:lnTo>
                  <a:pt x="0" y="25"/>
                </a:lnTo>
                <a:lnTo>
                  <a:pt x="62" y="0"/>
                </a:lnTo>
                <a:lnTo>
                  <a:pt x="68" y="18"/>
                </a:lnTo>
                <a:lnTo>
                  <a:pt x="7" y="43"/>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4" name="Freeform 84"/>
          <p:cNvSpPr>
            <a:spLocks/>
          </p:cNvSpPr>
          <p:nvPr/>
        </p:nvSpPr>
        <p:spPr bwMode="auto">
          <a:xfrm>
            <a:off x="5972052" y="1225047"/>
            <a:ext cx="109509" cy="66658"/>
          </a:xfrm>
          <a:custGeom>
            <a:avLst/>
            <a:gdLst>
              <a:gd name="T0" fmla="*/ 16 w 67"/>
              <a:gd name="T1" fmla="*/ 39 h 41"/>
              <a:gd name="T2" fmla="*/ 2 w 67"/>
              <a:gd name="T3" fmla="*/ 33 h 41"/>
              <a:gd name="T4" fmla="*/ 8 w 67"/>
              <a:gd name="T5" fmla="*/ 19 h 41"/>
              <a:gd name="T6" fmla="*/ 50 w 67"/>
              <a:gd name="T7" fmla="*/ 2 h 41"/>
              <a:gd name="T8" fmla="*/ 64 w 67"/>
              <a:gd name="T9" fmla="*/ 8 h 41"/>
              <a:gd name="T10" fmla="*/ 58 w 67"/>
              <a:gd name="T11" fmla="*/ 22 h 41"/>
              <a:gd name="T12" fmla="*/ 16 w 67"/>
              <a:gd name="T13" fmla="*/ 39 h 41"/>
            </a:gdLst>
            <a:ahLst/>
            <a:cxnLst>
              <a:cxn ang="0">
                <a:pos x="T0" y="T1"/>
              </a:cxn>
              <a:cxn ang="0">
                <a:pos x="T2" y="T3"/>
              </a:cxn>
              <a:cxn ang="0">
                <a:pos x="T4" y="T5"/>
              </a:cxn>
              <a:cxn ang="0">
                <a:pos x="T6" y="T7"/>
              </a:cxn>
              <a:cxn ang="0">
                <a:pos x="T8" y="T9"/>
              </a:cxn>
              <a:cxn ang="0">
                <a:pos x="T10" y="T11"/>
              </a:cxn>
              <a:cxn ang="0">
                <a:pos x="T12" y="T13"/>
              </a:cxn>
            </a:cxnLst>
            <a:rect l="0" t="0" r="r" b="b"/>
            <a:pathLst>
              <a:path w="67" h="41">
                <a:moveTo>
                  <a:pt x="16" y="39"/>
                </a:moveTo>
                <a:cubicBezTo>
                  <a:pt x="10" y="41"/>
                  <a:pt x="4" y="39"/>
                  <a:pt x="2" y="33"/>
                </a:cubicBezTo>
                <a:cubicBezTo>
                  <a:pt x="0" y="28"/>
                  <a:pt x="2" y="21"/>
                  <a:pt x="8" y="19"/>
                </a:cubicBezTo>
                <a:cubicBezTo>
                  <a:pt x="50" y="2"/>
                  <a:pt x="50" y="2"/>
                  <a:pt x="50" y="2"/>
                </a:cubicBezTo>
                <a:cubicBezTo>
                  <a:pt x="56" y="0"/>
                  <a:pt x="62" y="3"/>
                  <a:pt x="64" y="8"/>
                </a:cubicBezTo>
                <a:cubicBezTo>
                  <a:pt x="67" y="14"/>
                  <a:pt x="64" y="20"/>
                  <a:pt x="58" y="22"/>
                </a:cubicBezTo>
                <a:lnTo>
                  <a:pt x="16" y="39"/>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5" name="Freeform 85"/>
          <p:cNvSpPr>
            <a:spLocks noEditPoints="1"/>
          </p:cNvSpPr>
          <p:nvPr/>
        </p:nvSpPr>
        <p:spPr bwMode="auto">
          <a:xfrm>
            <a:off x="5908965" y="2093976"/>
            <a:ext cx="334479" cy="119032"/>
          </a:xfrm>
          <a:custGeom>
            <a:avLst/>
            <a:gdLst>
              <a:gd name="T0" fmla="*/ 142 w 205"/>
              <a:gd name="T1" fmla="*/ 5 h 73"/>
              <a:gd name="T2" fmla="*/ 157 w 205"/>
              <a:gd name="T3" fmla="*/ 2 h 73"/>
              <a:gd name="T4" fmla="*/ 164 w 205"/>
              <a:gd name="T5" fmla="*/ 5 h 73"/>
              <a:gd name="T6" fmla="*/ 179 w 205"/>
              <a:gd name="T7" fmla="*/ 2 h 73"/>
              <a:gd name="T8" fmla="*/ 202 w 205"/>
              <a:gd name="T9" fmla="*/ 18 h 73"/>
              <a:gd name="T10" fmla="*/ 187 w 205"/>
              <a:gd name="T11" fmla="*/ 42 h 73"/>
              <a:gd name="T12" fmla="*/ 177 w 205"/>
              <a:gd name="T13" fmla="*/ 43 h 73"/>
              <a:gd name="T14" fmla="*/ 166 w 205"/>
              <a:gd name="T15" fmla="*/ 18 h 73"/>
              <a:gd name="T16" fmla="*/ 172 w 205"/>
              <a:gd name="T17" fmla="*/ 45 h 73"/>
              <a:gd name="T18" fmla="*/ 167 w 205"/>
              <a:gd name="T19" fmla="*/ 50 h 73"/>
              <a:gd name="T20" fmla="*/ 142 w 205"/>
              <a:gd name="T21" fmla="*/ 55 h 73"/>
              <a:gd name="T22" fmla="*/ 142 w 205"/>
              <a:gd name="T23" fmla="*/ 20 h 73"/>
              <a:gd name="T24" fmla="*/ 158 w 205"/>
              <a:gd name="T25" fmla="*/ 17 h 73"/>
              <a:gd name="T26" fmla="*/ 163 w 205"/>
              <a:gd name="T27" fmla="*/ 19 h 73"/>
              <a:gd name="T28" fmla="*/ 161 w 205"/>
              <a:gd name="T29" fmla="*/ 9 h 73"/>
              <a:gd name="T30" fmla="*/ 155 w 205"/>
              <a:gd name="T31" fmla="*/ 5 h 73"/>
              <a:gd name="T32" fmla="*/ 142 w 205"/>
              <a:gd name="T33" fmla="*/ 8 h 73"/>
              <a:gd name="T34" fmla="*/ 142 w 205"/>
              <a:gd name="T35" fmla="*/ 5 h 73"/>
              <a:gd name="T36" fmla="*/ 28 w 205"/>
              <a:gd name="T37" fmla="*/ 30 h 73"/>
              <a:gd name="T38" fmla="*/ 116 w 205"/>
              <a:gd name="T39" fmla="*/ 13 h 73"/>
              <a:gd name="T40" fmla="*/ 121 w 205"/>
              <a:gd name="T41" fmla="*/ 9 h 73"/>
              <a:gd name="T42" fmla="*/ 142 w 205"/>
              <a:gd name="T43" fmla="*/ 5 h 73"/>
              <a:gd name="T44" fmla="*/ 142 w 205"/>
              <a:gd name="T45" fmla="*/ 8 h 73"/>
              <a:gd name="T46" fmla="*/ 124 w 205"/>
              <a:gd name="T47" fmla="*/ 11 h 73"/>
              <a:gd name="T48" fmla="*/ 120 w 205"/>
              <a:gd name="T49" fmla="*/ 17 h 73"/>
              <a:gd name="T50" fmla="*/ 122 w 205"/>
              <a:gd name="T51" fmla="*/ 28 h 73"/>
              <a:gd name="T52" fmla="*/ 122 w 205"/>
              <a:gd name="T53" fmla="*/ 28 h 73"/>
              <a:gd name="T54" fmla="*/ 126 w 205"/>
              <a:gd name="T55" fmla="*/ 24 h 73"/>
              <a:gd name="T56" fmla="*/ 142 w 205"/>
              <a:gd name="T57" fmla="*/ 20 h 73"/>
              <a:gd name="T58" fmla="*/ 142 w 205"/>
              <a:gd name="T59" fmla="*/ 55 h 73"/>
              <a:gd name="T60" fmla="*/ 130 w 205"/>
              <a:gd name="T61" fmla="*/ 57 h 73"/>
              <a:gd name="T62" fmla="*/ 125 w 205"/>
              <a:gd name="T63" fmla="*/ 56 h 73"/>
              <a:gd name="T64" fmla="*/ 35 w 205"/>
              <a:gd name="T65" fmla="*/ 73 h 73"/>
              <a:gd name="T66" fmla="*/ 28 w 205"/>
              <a:gd name="T67" fmla="*/ 70 h 73"/>
              <a:gd name="T68" fmla="*/ 28 w 205"/>
              <a:gd name="T69" fmla="*/ 67 h 73"/>
              <a:gd name="T70" fmla="*/ 35 w 205"/>
              <a:gd name="T71" fmla="*/ 70 h 73"/>
              <a:gd name="T72" fmla="*/ 35 w 205"/>
              <a:gd name="T73" fmla="*/ 70 h 73"/>
              <a:gd name="T74" fmla="*/ 37 w 205"/>
              <a:gd name="T75" fmla="*/ 70 h 73"/>
              <a:gd name="T76" fmla="*/ 42 w 205"/>
              <a:gd name="T77" fmla="*/ 62 h 73"/>
              <a:gd name="T78" fmla="*/ 36 w 205"/>
              <a:gd name="T79" fmla="*/ 57 h 73"/>
              <a:gd name="T80" fmla="*/ 40 w 205"/>
              <a:gd name="T81" fmla="*/ 50 h 73"/>
              <a:gd name="T82" fmla="*/ 34 w 205"/>
              <a:gd name="T83" fmla="*/ 45 h 73"/>
              <a:gd name="T84" fmla="*/ 37 w 205"/>
              <a:gd name="T85" fmla="*/ 38 h 73"/>
              <a:gd name="T86" fmla="*/ 30 w 205"/>
              <a:gd name="T87" fmla="*/ 33 h 73"/>
              <a:gd name="T88" fmla="*/ 28 w 205"/>
              <a:gd name="T89" fmla="*/ 33 h 73"/>
              <a:gd name="T90" fmla="*/ 28 w 205"/>
              <a:gd name="T91" fmla="*/ 34 h 73"/>
              <a:gd name="T92" fmla="*/ 28 w 205"/>
              <a:gd name="T93" fmla="*/ 30 h 73"/>
              <a:gd name="T94" fmla="*/ 26 w 205"/>
              <a:gd name="T95" fmla="*/ 31 h 73"/>
              <a:gd name="T96" fmla="*/ 28 w 205"/>
              <a:gd name="T97" fmla="*/ 30 h 73"/>
              <a:gd name="T98" fmla="*/ 28 w 205"/>
              <a:gd name="T99" fmla="*/ 34 h 73"/>
              <a:gd name="T100" fmla="*/ 13 w 205"/>
              <a:gd name="T101" fmla="*/ 49 h 73"/>
              <a:gd name="T102" fmla="*/ 15 w 205"/>
              <a:gd name="T103" fmla="*/ 62 h 73"/>
              <a:gd name="T104" fmla="*/ 28 w 205"/>
              <a:gd name="T105" fmla="*/ 67 h 73"/>
              <a:gd name="T106" fmla="*/ 28 w 205"/>
              <a:gd name="T107" fmla="*/ 70 h 73"/>
              <a:gd name="T108" fmla="*/ 0 w 205"/>
              <a:gd name="T109" fmla="*/ 58 h 73"/>
              <a:gd name="T110" fmla="*/ 26 w 205"/>
              <a:gd name="T111" fmla="*/ 31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05" h="73">
                <a:moveTo>
                  <a:pt x="142" y="5"/>
                </a:moveTo>
                <a:cubicBezTo>
                  <a:pt x="157" y="2"/>
                  <a:pt x="157" y="2"/>
                  <a:pt x="157" y="2"/>
                </a:cubicBezTo>
                <a:cubicBezTo>
                  <a:pt x="160" y="1"/>
                  <a:pt x="163" y="3"/>
                  <a:pt x="164" y="5"/>
                </a:cubicBezTo>
                <a:cubicBezTo>
                  <a:pt x="179" y="2"/>
                  <a:pt x="179" y="2"/>
                  <a:pt x="179" y="2"/>
                </a:cubicBezTo>
                <a:cubicBezTo>
                  <a:pt x="190" y="0"/>
                  <a:pt x="200" y="7"/>
                  <a:pt x="202" y="18"/>
                </a:cubicBezTo>
                <a:cubicBezTo>
                  <a:pt x="205" y="29"/>
                  <a:pt x="197" y="39"/>
                  <a:pt x="187" y="42"/>
                </a:cubicBezTo>
                <a:cubicBezTo>
                  <a:pt x="177" y="43"/>
                  <a:pt x="177" y="43"/>
                  <a:pt x="177" y="43"/>
                </a:cubicBezTo>
                <a:cubicBezTo>
                  <a:pt x="166" y="18"/>
                  <a:pt x="166" y="18"/>
                  <a:pt x="166" y="18"/>
                </a:cubicBezTo>
                <a:cubicBezTo>
                  <a:pt x="172" y="45"/>
                  <a:pt x="172" y="45"/>
                  <a:pt x="172" y="45"/>
                </a:cubicBezTo>
                <a:cubicBezTo>
                  <a:pt x="172" y="47"/>
                  <a:pt x="170" y="50"/>
                  <a:pt x="167" y="50"/>
                </a:cubicBezTo>
                <a:cubicBezTo>
                  <a:pt x="142" y="55"/>
                  <a:pt x="142" y="55"/>
                  <a:pt x="142" y="55"/>
                </a:cubicBezTo>
                <a:cubicBezTo>
                  <a:pt x="142" y="20"/>
                  <a:pt x="142" y="20"/>
                  <a:pt x="142" y="20"/>
                </a:cubicBezTo>
                <a:cubicBezTo>
                  <a:pt x="158" y="17"/>
                  <a:pt x="158" y="17"/>
                  <a:pt x="158" y="17"/>
                </a:cubicBezTo>
                <a:cubicBezTo>
                  <a:pt x="160" y="17"/>
                  <a:pt x="162" y="18"/>
                  <a:pt x="163" y="19"/>
                </a:cubicBezTo>
                <a:cubicBezTo>
                  <a:pt x="161" y="9"/>
                  <a:pt x="161" y="9"/>
                  <a:pt x="161" y="9"/>
                </a:cubicBezTo>
                <a:cubicBezTo>
                  <a:pt x="161" y="6"/>
                  <a:pt x="158" y="5"/>
                  <a:pt x="155" y="5"/>
                </a:cubicBezTo>
                <a:cubicBezTo>
                  <a:pt x="142" y="8"/>
                  <a:pt x="142" y="8"/>
                  <a:pt x="142" y="8"/>
                </a:cubicBezTo>
                <a:lnTo>
                  <a:pt x="142" y="5"/>
                </a:lnTo>
                <a:close/>
                <a:moveTo>
                  <a:pt x="28" y="30"/>
                </a:moveTo>
                <a:cubicBezTo>
                  <a:pt x="116" y="13"/>
                  <a:pt x="116" y="13"/>
                  <a:pt x="116" y="13"/>
                </a:cubicBezTo>
                <a:cubicBezTo>
                  <a:pt x="117" y="11"/>
                  <a:pt x="119" y="9"/>
                  <a:pt x="121" y="9"/>
                </a:cubicBezTo>
                <a:cubicBezTo>
                  <a:pt x="142" y="5"/>
                  <a:pt x="142" y="5"/>
                  <a:pt x="142" y="5"/>
                </a:cubicBezTo>
                <a:cubicBezTo>
                  <a:pt x="142" y="8"/>
                  <a:pt x="142" y="8"/>
                  <a:pt x="142" y="8"/>
                </a:cubicBezTo>
                <a:cubicBezTo>
                  <a:pt x="124" y="11"/>
                  <a:pt x="124" y="11"/>
                  <a:pt x="124" y="11"/>
                </a:cubicBezTo>
                <a:cubicBezTo>
                  <a:pt x="121" y="12"/>
                  <a:pt x="119" y="15"/>
                  <a:pt x="120" y="17"/>
                </a:cubicBezTo>
                <a:cubicBezTo>
                  <a:pt x="122" y="28"/>
                  <a:pt x="122" y="28"/>
                  <a:pt x="122" y="28"/>
                </a:cubicBezTo>
                <a:cubicBezTo>
                  <a:pt x="122" y="28"/>
                  <a:pt x="122" y="28"/>
                  <a:pt x="122" y="28"/>
                </a:cubicBezTo>
                <a:cubicBezTo>
                  <a:pt x="122" y="26"/>
                  <a:pt x="124" y="24"/>
                  <a:pt x="126" y="24"/>
                </a:cubicBezTo>
                <a:cubicBezTo>
                  <a:pt x="142" y="20"/>
                  <a:pt x="142" y="20"/>
                  <a:pt x="142" y="20"/>
                </a:cubicBezTo>
                <a:cubicBezTo>
                  <a:pt x="142" y="55"/>
                  <a:pt x="142" y="55"/>
                  <a:pt x="142" y="55"/>
                </a:cubicBezTo>
                <a:cubicBezTo>
                  <a:pt x="130" y="57"/>
                  <a:pt x="130" y="57"/>
                  <a:pt x="130" y="57"/>
                </a:cubicBezTo>
                <a:cubicBezTo>
                  <a:pt x="128" y="58"/>
                  <a:pt x="126" y="57"/>
                  <a:pt x="125" y="56"/>
                </a:cubicBezTo>
                <a:cubicBezTo>
                  <a:pt x="35" y="73"/>
                  <a:pt x="35" y="73"/>
                  <a:pt x="35" y="73"/>
                </a:cubicBezTo>
                <a:cubicBezTo>
                  <a:pt x="28" y="70"/>
                  <a:pt x="28" y="70"/>
                  <a:pt x="28" y="70"/>
                </a:cubicBezTo>
                <a:cubicBezTo>
                  <a:pt x="28" y="67"/>
                  <a:pt x="28" y="67"/>
                  <a:pt x="28" y="67"/>
                </a:cubicBezTo>
                <a:cubicBezTo>
                  <a:pt x="35" y="70"/>
                  <a:pt x="35" y="70"/>
                  <a:pt x="35" y="70"/>
                </a:cubicBezTo>
                <a:cubicBezTo>
                  <a:pt x="35" y="70"/>
                  <a:pt x="35" y="70"/>
                  <a:pt x="35" y="70"/>
                </a:cubicBezTo>
                <a:cubicBezTo>
                  <a:pt x="37" y="70"/>
                  <a:pt x="37" y="70"/>
                  <a:pt x="37" y="70"/>
                </a:cubicBezTo>
                <a:cubicBezTo>
                  <a:pt x="41" y="69"/>
                  <a:pt x="43" y="66"/>
                  <a:pt x="42" y="62"/>
                </a:cubicBezTo>
                <a:cubicBezTo>
                  <a:pt x="42" y="59"/>
                  <a:pt x="39" y="57"/>
                  <a:pt x="36" y="57"/>
                </a:cubicBezTo>
                <a:cubicBezTo>
                  <a:pt x="39" y="56"/>
                  <a:pt x="40" y="53"/>
                  <a:pt x="40" y="50"/>
                </a:cubicBezTo>
                <a:cubicBezTo>
                  <a:pt x="39" y="47"/>
                  <a:pt x="37" y="45"/>
                  <a:pt x="34" y="45"/>
                </a:cubicBezTo>
                <a:cubicBezTo>
                  <a:pt x="36" y="44"/>
                  <a:pt x="38" y="41"/>
                  <a:pt x="37" y="38"/>
                </a:cubicBezTo>
                <a:cubicBezTo>
                  <a:pt x="37" y="34"/>
                  <a:pt x="33" y="32"/>
                  <a:pt x="30" y="33"/>
                </a:cubicBezTo>
                <a:cubicBezTo>
                  <a:pt x="28" y="33"/>
                  <a:pt x="28" y="33"/>
                  <a:pt x="28" y="33"/>
                </a:cubicBezTo>
                <a:cubicBezTo>
                  <a:pt x="28" y="34"/>
                  <a:pt x="28" y="34"/>
                  <a:pt x="28" y="34"/>
                </a:cubicBezTo>
                <a:lnTo>
                  <a:pt x="28" y="30"/>
                </a:lnTo>
                <a:close/>
                <a:moveTo>
                  <a:pt x="26" y="31"/>
                </a:moveTo>
                <a:cubicBezTo>
                  <a:pt x="28" y="30"/>
                  <a:pt x="28" y="30"/>
                  <a:pt x="28" y="30"/>
                </a:cubicBezTo>
                <a:cubicBezTo>
                  <a:pt x="28" y="34"/>
                  <a:pt x="28" y="34"/>
                  <a:pt x="28" y="34"/>
                </a:cubicBezTo>
                <a:cubicBezTo>
                  <a:pt x="13" y="49"/>
                  <a:pt x="13" y="49"/>
                  <a:pt x="13" y="49"/>
                </a:cubicBezTo>
                <a:cubicBezTo>
                  <a:pt x="15" y="62"/>
                  <a:pt x="15" y="62"/>
                  <a:pt x="15" y="62"/>
                </a:cubicBezTo>
                <a:cubicBezTo>
                  <a:pt x="28" y="67"/>
                  <a:pt x="28" y="67"/>
                  <a:pt x="28" y="67"/>
                </a:cubicBezTo>
                <a:cubicBezTo>
                  <a:pt x="28" y="70"/>
                  <a:pt x="28" y="70"/>
                  <a:pt x="28" y="70"/>
                </a:cubicBezTo>
                <a:cubicBezTo>
                  <a:pt x="0" y="58"/>
                  <a:pt x="0" y="58"/>
                  <a:pt x="0" y="58"/>
                </a:cubicBezTo>
                <a:lnTo>
                  <a:pt x="26" y="31"/>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6" name="Freeform 86"/>
          <p:cNvSpPr>
            <a:spLocks/>
          </p:cNvSpPr>
          <p:nvPr/>
        </p:nvSpPr>
        <p:spPr bwMode="auto">
          <a:xfrm>
            <a:off x="7294492" y="2401078"/>
            <a:ext cx="184499" cy="236873"/>
          </a:xfrm>
          <a:custGeom>
            <a:avLst/>
            <a:gdLst>
              <a:gd name="T0" fmla="*/ 113 w 113"/>
              <a:gd name="T1" fmla="*/ 25 h 145"/>
              <a:gd name="T2" fmla="*/ 108 w 113"/>
              <a:gd name="T3" fmla="*/ 22 h 145"/>
              <a:gd name="T4" fmla="*/ 42 w 113"/>
              <a:gd name="T5" fmla="*/ 128 h 145"/>
              <a:gd name="T6" fmla="*/ 19 w 113"/>
              <a:gd name="T7" fmla="*/ 132 h 145"/>
              <a:gd name="T8" fmla="*/ 12 w 113"/>
              <a:gd name="T9" fmla="*/ 109 h 145"/>
              <a:gd name="T10" fmla="*/ 78 w 113"/>
              <a:gd name="T11" fmla="*/ 3 h 145"/>
              <a:gd name="T12" fmla="*/ 73 w 113"/>
              <a:gd name="T13" fmla="*/ 0 h 145"/>
              <a:gd name="T14" fmla="*/ 6 w 113"/>
              <a:gd name="T15" fmla="*/ 107 h 145"/>
              <a:gd name="T16" fmla="*/ 15 w 113"/>
              <a:gd name="T17" fmla="*/ 138 h 145"/>
              <a:gd name="T18" fmla="*/ 47 w 113"/>
              <a:gd name="T19" fmla="*/ 132 h 145"/>
              <a:gd name="T20" fmla="*/ 113 w 113"/>
              <a:gd name="T21" fmla="*/ 2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3" h="145">
                <a:moveTo>
                  <a:pt x="113" y="25"/>
                </a:moveTo>
                <a:cubicBezTo>
                  <a:pt x="108" y="22"/>
                  <a:pt x="108" y="22"/>
                  <a:pt x="108" y="22"/>
                </a:cubicBezTo>
                <a:cubicBezTo>
                  <a:pt x="42" y="128"/>
                  <a:pt x="42" y="128"/>
                  <a:pt x="42" y="128"/>
                </a:cubicBezTo>
                <a:cubicBezTo>
                  <a:pt x="38" y="135"/>
                  <a:pt x="27" y="137"/>
                  <a:pt x="19" y="132"/>
                </a:cubicBezTo>
                <a:cubicBezTo>
                  <a:pt x="11" y="127"/>
                  <a:pt x="8" y="117"/>
                  <a:pt x="12" y="109"/>
                </a:cubicBezTo>
                <a:cubicBezTo>
                  <a:pt x="78" y="3"/>
                  <a:pt x="78" y="3"/>
                  <a:pt x="78" y="3"/>
                </a:cubicBezTo>
                <a:cubicBezTo>
                  <a:pt x="73" y="0"/>
                  <a:pt x="73" y="0"/>
                  <a:pt x="73" y="0"/>
                </a:cubicBezTo>
                <a:cubicBezTo>
                  <a:pt x="6" y="107"/>
                  <a:pt x="6" y="107"/>
                  <a:pt x="6" y="107"/>
                </a:cubicBezTo>
                <a:cubicBezTo>
                  <a:pt x="0" y="117"/>
                  <a:pt x="4" y="131"/>
                  <a:pt x="15" y="138"/>
                </a:cubicBezTo>
                <a:cubicBezTo>
                  <a:pt x="26" y="145"/>
                  <a:pt x="40" y="142"/>
                  <a:pt x="47" y="132"/>
                </a:cubicBezTo>
                <a:lnTo>
                  <a:pt x="113" y="25"/>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7" name="Freeform 87"/>
          <p:cNvSpPr>
            <a:spLocks/>
          </p:cNvSpPr>
          <p:nvPr/>
        </p:nvSpPr>
        <p:spPr bwMode="auto">
          <a:xfrm>
            <a:off x="7399240" y="2392746"/>
            <a:ext cx="89274" cy="61896"/>
          </a:xfrm>
          <a:custGeom>
            <a:avLst/>
            <a:gdLst>
              <a:gd name="T0" fmla="*/ 54 w 55"/>
              <a:gd name="T1" fmla="*/ 35 h 38"/>
              <a:gd name="T2" fmla="*/ 48 w 55"/>
              <a:gd name="T3" fmla="*/ 37 h 38"/>
              <a:gd name="T4" fmla="*/ 3 w 55"/>
              <a:gd name="T5" fmla="*/ 9 h 38"/>
              <a:gd name="T6" fmla="*/ 2 w 55"/>
              <a:gd name="T7" fmla="*/ 3 h 38"/>
              <a:gd name="T8" fmla="*/ 8 w 55"/>
              <a:gd name="T9" fmla="*/ 1 h 38"/>
              <a:gd name="T10" fmla="*/ 53 w 55"/>
              <a:gd name="T11" fmla="*/ 29 h 38"/>
              <a:gd name="T12" fmla="*/ 54 w 55"/>
              <a:gd name="T13" fmla="*/ 35 h 38"/>
            </a:gdLst>
            <a:ahLst/>
            <a:cxnLst>
              <a:cxn ang="0">
                <a:pos x="T0" y="T1"/>
              </a:cxn>
              <a:cxn ang="0">
                <a:pos x="T2" y="T3"/>
              </a:cxn>
              <a:cxn ang="0">
                <a:pos x="T4" y="T5"/>
              </a:cxn>
              <a:cxn ang="0">
                <a:pos x="T6" y="T7"/>
              </a:cxn>
              <a:cxn ang="0">
                <a:pos x="T8" y="T9"/>
              </a:cxn>
              <a:cxn ang="0">
                <a:pos x="T10" y="T11"/>
              </a:cxn>
              <a:cxn ang="0">
                <a:pos x="T12" y="T13"/>
              </a:cxn>
            </a:cxnLst>
            <a:rect l="0" t="0" r="r" b="b"/>
            <a:pathLst>
              <a:path w="55" h="38">
                <a:moveTo>
                  <a:pt x="54" y="35"/>
                </a:moveTo>
                <a:cubicBezTo>
                  <a:pt x="53" y="37"/>
                  <a:pt x="50" y="38"/>
                  <a:pt x="48" y="37"/>
                </a:cubicBezTo>
                <a:cubicBezTo>
                  <a:pt x="3" y="9"/>
                  <a:pt x="3" y="9"/>
                  <a:pt x="3" y="9"/>
                </a:cubicBezTo>
                <a:cubicBezTo>
                  <a:pt x="1" y="7"/>
                  <a:pt x="0" y="5"/>
                  <a:pt x="2" y="3"/>
                </a:cubicBezTo>
                <a:cubicBezTo>
                  <a:pt x="3" y="1"/>
                  <a:pt x="6" y="0"/>
                  <a:pt x="8" y="1"/>
                </a:cubicBezTo>
                <a:cubicBezTo>
                  <a:pt x="53" y="29"/>
                  <a:pt x="53" y="29"/>
                  <a:pt x="53" y="29"/>
                </a:cubicBezTo>
                <a:cubicBezTo>
                  <a:pt x="55" y="31"/>
                  <a:pt x="55" y="33"/>
                  <a:pt x="54" y="35"/>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8" name="Freeform 88"/>
          <p:cNvSpPr>
            <a:spLocks/>
          </p:cNvSpPr>
          <p:nvPr/>
        </p:nvSpPr>
        <p:spPr bwMode="auto">
          <a:xfrm>
            <a:off x="7330201" y="2441549"/>
            <a:ext cx="122603" cy="170215"/>
          </a:xfrm>
          <a:custGeom>
            <a:avLst/>
            <a:gdLst>
              <a:gd name="T0" fmla="*/ 75 w 75"/>
              <a:gd name="T1" fmla="*/ 4 h 104"/>
              <a:gd name="T2" fmla="*/ 69 w 75"/>
              <a:gd name="T3" fmla="*/ 0 h 104"/>
              <a:gd name="T4" fmla="*/ 10 w 75"/>
              <a:gd name="T5" fmla="*/ 95 h 104"/>
              <a:gd name="T6" fmla="*/ 0 w 75"/>
              <a:gd name="T7" fmla="*/ 100 h 104"/>
              <a:gd name="T8" fmla="*/ 1 w 75"/>
              <a:gd name="T9" fmla="*/ 101 h 104"/>
              <a:gd name="T10" fmla="*/ 17 w 75"/>
              <a:gd name="T11" fmla="*/ 98 h 104"/>
              <a:gd name="T12" fmla="*/ 75 w 75"/>
              <a:gd name="T13" fmla="*/ 4 h 104"/>
            </a:gdLst>
            <a:ahLst/>
            <a:cxnLst>
              <a:cxn ang="0">
                <a:pos x="T0" y="T1"/>
              </a:cxn>
              <a:cxn ang="0">
                <a:pos x="T2" y="T3"/>
              </a:cxn>
              <a:cxn ang="0">
                <a:pos x="T4" y="T5"/>
              </a:cxn>
              <a:cxn ang="0">
                <a:pos x="T6" y="T7"/>
              </a:cxn>
              <a:cxn ang="0">
                <a:pos x="T8" y="T9"/>
              </a:cxn>
              <a:cxn ang="0">
                <a:pos x="T10" y="T11"/>
              </a:cxn>
              <a:cxn ang="0">
                <a:pos x="T12" y="T13"/>
              </a:cxn>
            </a:cxnLst>
            <a:rect l="0" t="0" r="r" b="b"/>
            <a:pathLst>
              <a:path w="75" h="104">
                <a:moveTo>
                  <a:pt x="75" y="4"/>
                </a:moveTo>
                <a:cubicBezTo>
                  <a:pt x="69" y="0"/>
                  <a:pt x="69" y="0"/>
                  <a:pt x="69" y="0"/>
                </a:cubicBezTo>
                <a:cubicBezTo>
                  <a:pt x="10" y="95"/>
                  <a:pt x="10" y="95"/>
                  <a:pt x="10" y="95"/>
                </a:cubicBezTo>
                <a:cubicBezTo>
                  <a:pt x="8" y="98"/>
                  <a:pt x="4" y="100"/>
                  <a:pt x="0" y="100"/>
                </a:cubicBezTo>
                <a:cubicBezTo>
                  <a:pt x="0" y="100"/>
                  <a:pt x="1" y="100"/>
                  <a:pt x="1" y="101"/>
                </a:cubicBezTo>
                <a:cubicBezTo>
                  <a:pt x="7" y="104"/>
                  <a:pt x="14" y="103"/>
                  <a:pt x="17" y="98"/>
                </a:cubicBezTo>
                <a:lnTo>
                  <a:pt x="75" y="4"/>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9" name="Freeform 89"/>
          <p:cNvSpPr>
            <a:spLocks noEditPoints="1"/>
          </p:cNvSpPr>
          <p:nvPr/>
        </p:nvSpPr>
        <p:spPr bwMode="auto">
          <a:xfrm>
            <a:off x="7044525" y="1472633"/>
            <a:ext cx="166644" cy="121412"/>
          </a:xfrm>
          <a:custGeom>
            <a:avLst/>
            <a:gdLst>
              <a:gd name="T0" fmla="*/ 84 w 102"/>
              <a:gd name="T1" fmla="*/ 71 h 74"/>
              <a:gd name="T2" fmla="*/ 79 w 102"/>
              <a:gd name="T3" fmla="*/ 69 h 74"/>
              <a:gd name="T4" fmla="*/ 79 w 102"/>
              <a:gd name="T5" fmla="*/ 69 h 74"/>
              <a:gd name="T6" fmla="*/ 79 w 102"/>
              <a:gd name="T7" fmla="*/ 52 h 74"/>
              <a:gd name="T8" fmla="*/ 86 w 102"/>
              <a:gd name="T9" fmla="*/ 49 h 74"/>
              <a:gd name="T10" fmla="*/ 90 w 102"/>
              <a:gd name="T11" fmla="*/ 38 h 74"/>
              <a:gd name="T12" fmla="*/ 79 w 102"/>
              <a:gd name="T13" fmla="*/ 31 h 74"/>
              <a:gd name="T14" fmla="*/ 85 w 102"/>
              <a:gd name="T15" fmla="*/ 20 h 74"/>
              <a:gd name="T16" fmla="*/ 79 w 102"/>
              <a:gd name="T17" fmla="*/ 16 h 74"/>
              <a:gd name="T18" fmla="*/ 72 w 102"/>
              <a:gd name="T19" fmla="*/ 3 h 74"/>
              <a:gd name="T20" fmla="*/ 79 w 102"/>
              <a:gd name="T21" fmla="*/ 16 h 74"/>
              <a:gd name="T22" fmla="*/ 72 w 102"/>
              <a:gd name="T23" fmla="*/ 21 h 74"/>
              <a:gd name="T24" fmla="*/ 72 w 102"/>
              <a:gd name="T25" fmla="*/ 9 h 74"/>
              <a:gd name="T26" fmla="*/ 79 w 102"/>
              <a:gd name="T27" fmla="*/ 73 h 74"/>
              <a:gd name="T28" fmla="*/ 72 w 102"/>
              <a:gd name="T29" fmla="*/ 69 h 74"/>
              <a:gd name="T30" fmla="*/ 79 w 102"/>
              <a:gd name="T31" fmla="*/ 73 h 74"/>
              <a:gd name="T32" fmla="*/ 79 w 102"/>
              <a:gd name="T33" fmla="*/ 34 h 74"/>
              <a:gd name="T34" fmla="*/ 75 w 102"/>
              <a:gd name="T35" fmla="*/ 45 h 74"/>
              <a:gd name="T36" fmla="*/ 79 w 102"/>
              <a:gd name="T37" fmla="*/ 52 h 74"/>
              <a:gd name="T38" fmla="*/ 72 w 102"/>
              <a:gd name="T39" fmla="*/ 25 h 74"/>
              <a:gd name="T40" fmla="*/ 79 w 102"/>
              <a:gd name="T41" fmla="*/ 31 h 74"/>
              <a:gd name="T42" fmla="*/ 72 w 102"/>
              <a:gd name="T43" fmla="*/ 3 h 74"/>
              <a:gd name="T44" fmla="*/ 71 w 102"/>
              <a:gd name="T45" fmla="*/ 8 h 74"/>
              <a:gd name="T46" fmla="*/ 66 w 102"/>
              <a:gd name="T47" fmla="*/ 2 h 74"/>
              <a:gd name="T48" fmla="*/ 66 w 102"/>
              <a:gd name="T49" fmla="*/ 73 h 74"/>
              <a:gd name="T50" fmla="*/ 67 w 102"/>
              <a:gd name="T51" fmla="*/ 65 h 74"/>
              <a:gd name="T52" fmla="*/ 72 w 102"/>
              <a:gd name="T53" fmla="*/ 74 h 74"/>
              <a:gd name="T54" fmla="*/ 72 w 102"/>
              <a:gd name="T55" fmla="*/ 21 h 74"/>
              <a:gd name="T56" fmla="*/ 72 w 102"/>
              <a:gd name="T57" fmla="*/ 52 h 74"/>
              <a:gd name="T58" fmla="*/ 66 w 102"/>
              <a:gd name="T59" fmla="*/ 57 h 74"/>
              <a:gd name="T60" fmla="*/ 69 w 102"/>
              <a:gd name="T61" fmla="*/ 16 h 74"/>
              <a:gd name="T62" fmla="*/ 22 w 102"/>
              <a:gd name="T63" fmla="*/ 10 h 74"/>
              <a:gd name="T64" fmla="*/ 66 w 102"/>
              <a:gd name="T65" fmla="*/ 5 h 74"/>
              <a:gd name="T66" fmla="*/ 64 w 102"/>
              <a:gd name="T67" fmla="*/ 6 h 74"/>
              <a:gd name="T68" fmla="*/ 66 w 102"/>
              <a:gd name="T69" fmla="*/ 16 h 74"/>
              <a:gd name="T70" fmla="*/ 66 w 102"/>
              <a:gd name="T71" fmla="*/ 64 h 74"/>
              <a:gd name="T72" fmla="*/ 37 w 102"/>
              <a:gd name="T73" fmla="*/ 57 h 74"/>
              <a:gd name="T74" fmla="*/ 22 w 102"/>
              <a:gd name="T75" fmla="*/ 49 h 74"/>
              <a:gd name="T76" fmla="*/ 27 w 102"/>
              <a:gd name="T77" fmla="*/ 48 h 74"/>
              <a:gd name="T78" fmla="*/ 22 w 102"/>
              <a:gd name="T79" fmla="*/ 27 h 74"/>
              <a:gd name="T80" fmla="*/ 2 w 102"/>
              <a:gd name="T81" fmla="*/ 41 h 74"/>
              <a:gd name="T82" fmla="*/ 22 w 102"/>
              <a:gd name="T83" fmla="*/ 10 h 74"/>
              <a:gd name="T84" fmla="*/ 17 w 102"/>
              <a:gd name="T85" fmla="*/ 28 h 74"/>
              <a:gd name="T86" fmla="*/ 22 w 102"/>
              <a:gd name="T87" fmla="*/ 49 h 74"/>
              <a:gd name="T88" fmla="*/ 2 w 102"/>
              <a:gd name="T89" fmla="*/ 4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2" h="74">
                <a:moveTo>
                  <a:pt x="79" y="7"/>
                </a:moveTo>
                <a:cubicBezTo>
                  <a:pt x="102" y="22"/>
                  <a:pt x="98" y="62"/>
                  <a:pt x="84" y="71"/>
                </a:cubicBezTo>
                <a:cubicBezTo>
                  <a:pt x="82" y="72"/>
                  <a:pt x="80" y="73"/>
                  <a:pt x="79" y="73"/>
                </a:cubicBezTo>
                <a:cubicBezTo>
                  <a:pt x="79" y="69"/>
                  <a:pt x="79" y="69"/>
                  <a:pt x="79" y="69"/>
                </a:cubicBezTo>
                <a:cubicBezTo>
                  <a:pt x="79" y="69"/>
                  <a:pt x="79" y="69"/>
                  <a:pt x="79" y="69"/>
                </a:cubicBezTo>
                <a:cubicBezTo>
                  <a:pt x="79" y="69"/>
                  <a:pt x="79" y="69"/>
                  <a:pt x="79" y="69"/>
                </a:cubicBezTo>
                <a:cubicBezTo>
                  <a:pt x="83" y="67"/>
                  <a:pt x="85" y="61"/>
                  <a:pt x="83" y="57"/>
                </a:cubicBezTo>
                <a:cubicBezTo>
                  <a:pt x="82" y="55"/>
                  <a:pt x="80" y="53"/>
                  <a:pt x="79" y="52"/>
                </a:cubicBezTo>
                <a:cubicBezTo>
                  <a:pt x="79" y="49"/>
                  <a:pt x="79" y="49"/>
                  <a:pt x="79" y="49"/>
                </a:cubicBezTo>
                <a:cubicBezTo>
                  <a:pt x="81" y="50"/>
                  <a:pt x="84" y="50"/>
                  <a:pt x="86" y="49"/>
                </a:cubicBezTo>
                <a:cubicBezTo>
                  <a:pt x="86" y="49"/>
                  <a:pt x="86" y="49"/>
                  <a:pt x="86" y="49"/>
                </a:cubicBezTo>
                <a:cubicBezTo>
                  <a:pt x="90" y="47"/>
                  <a:pt x="92" y="42"/>
                  <a:pt x="90" y="38"/>
                </a:cubicBezTo>
                <a:cubicBezTo>
                  <a:pt x="88" y="34"/>
                  <a:pt x="83" y="32"/>
                  <a:pt x="79" y="34"/>
                </a:cubicBezTo>
                <a:cubicBezTo>
                  <a:pt x="79" y="31"/>
                  <a:pt x="79" y="31"/>
                  <a:pt x="79" y="31"/>
                </a:cubicBezTo>
                <a:cubicBezTo>
                  <a:pt x="80" y="31"/>
                  <a:pt x="81" y="30"/>
                  <a:pt x="82" y="30"/>
                </a:cubicBezTo>
                <a:cubicBezTo>
                  <a:pt x="86" y="28"/>
                  <a:pt x="87" y="24"/>
                  <a:pt x="85" y="20"/>
                </a:cubicBezTo>
                <a:cubicBezTo>
                  <a:pt x="85" y="20"/>
                  <a:pt x="85" y="20"/>
                  <a:pt x="85" y="20"/>
                </a:cubicBezTo>
                <a:cubicBezTo>
                  <a:pt x="84" y="17"/>
                  <a:pt x="81" y="16"/>
                  <a:pt x="79" y="16"/>
                </a:cubicBezTo>
                <a:lnTo>
                  <a:pt x="79" y="7"/>
                </a:lnTo>
                <a:close/>
                <a:moveTo>
                  <a:pt x="72" y="3"/>
                </a:moveTo>
                <a:cubicBezTo>
                  <a:pt x="74" y="4"/>
                  <a:pt x="76" y="5"/>
                  <a:pt x="79" y="7"/>
                </a:cubicBezTo>
                <a:cubicBezTo>
                  <a:pt x="79" y="16"/>
                  <a:pt x="79" y="16"/>
                  <a:pt x="79" y="16"/>
                </a:cubicBezTo>
                <a:cubicBezTo>
                  <a:pt x="77" y="16"/>
                  <a:pt x="76" y="16"/>
                  <a:pt x="75" y="17"/>
                </a:cubicBezTo>
                <a:cubicBezTo>
                  <a:pt x="73" y="17"/>
                  <a:pt x="72" y="19"/>
                  <a:pt x="72" y="21"/>
                </a:cubicBezTo>
                <a:cubicBezTo>
                  <a:pt x="72" y="13"/>
                  <a:pt x="72" y="13"/>
                  <a:pt x="72" y="13"/>
                </a:cubicBezTo>
                <a:cubicBezTo>
                  <a:pt x="72" y="12"/>
                  <a:pt x="72" y="10"/>
                  <a:pt x="72" y="9"/>
                </a:cubicBezTo>
                <a:cubicBezTo>
                  <a:pt x="72" y="3"/>
                  <a:pt x="72" y="3"/>
                  <a:pt x="72" y="3"/>
                </a:cubicBezTo>
                <a:close/>
                <a:moveTo>
                  <a:pt x="79" y="73"/>
                </a:moveTo>
                <a:cubicBezTo>
                  <a:pt x="76" y="74"/>
                  <a:pt x="74" y="74"/>
                  <a:pt x="72" y="74"/>
                </a:cubicBezTo>
                <a:cubicBezTo>
                  <a:pt x="72" y="69"/>
                  <a:pt x="72" y="69"/>
                  <a:pt x="72" y="69"/>
                </a:cubicBezTo>
                <a:cubicBezTo>
                  <a:pt x="74" y="70"/>
                  <a:pt x="76" y="70"/>
                  <a:pt x="79" y="69"/>
                </a:cubicBezTo>
                <a:cubicBezTo>
                  <a:pt x="79" y="73"/>
                  <a:pt x="79" y="73"/>
                  <a:pt x="79" y="73"/>
                </a:cubicBezTo>
                <a:close/>
                <a:moveTo>
                  <a:pt x="79" y="31"/>
                </a:moveTo>
                <a:cubicBezTo>
                  <a:pt x="79" y="34"/>
                  <a:pt x="79" y="34"/>
                  <a:pt x="79" y="34"/>
                </a:cubicBezTo>
                <a:cubicBezTo>
                  <a:pt x="78" y="34"/>
                  <a:pt x="78" y="34"/>
                  <a:pt x="78" y="34"/>
                </a:cubicBezTo>
                <a:cubicBezTo>
                  <a:pt x="74" y="36"/>
                  <a:pt x="73" y="41"/>
                  <a:pt x="75" y="45"/>
                </a:cubicBezTo>
                <a:cubicBezTo>
                  <a:pt x="76" y="47"/>
                  <a:pt x="77" y="48"/>
                  <a:pt x="79" y="49"/>
                </a:cubicBezTo>
                <a:cubicBezTo>
                  <a:pt x="79" y="52"/>
                  <a:pt x="79" y="52"/>
                  <a:pt x="79" y="52"/>
                </a:cubicBezTo>
                <a:cubicBezTo>
                  <a:pt x="76" y="51"/>
                  <a:pt x="74" y="51"/>
                  <a:pt x="72" y="52"/>
                </a:cubicBezTo>
                <a:cubicBezTo>
                  <a:pt x="72" y="25"/>
                  <a:pt x="72" y="25"/>
                  <a:pt x="72" y="25"/>
                </a:cubicBezTo>
                <a:cubicBezTo>
                  <a:pt x="72" y="26"/>
                  <a:pt x="72" y="26"/>
                  <a:pt x="72" y="26"/>
                </a:cubicBezTo>
                <a:cubicBezTo>
                  <a:pt x="73" y="29"/>
                  <a:pt x="76" y="31"/>
                  <a:pt x="79" y="31"/>
                </a:cubicBezTo>
                <a:close/>
                <a:moveTo>
                  <a:pt x="66" y="2"/>
                </a:moveTo>
                <a:cubicBezTo>
                  <a:pt x="68" y="2"/>
                  <a:pt x="70" y="3"/>
                  <a:pt x="72" y="3"/>
                </a:cubicBezTo>
                <a:cubicBezTo>
                  <a:pt x="72" y="9"/>
                  <a:pt x="72" y="9"/>
                  <a:pt x="72" y="9"/>
                </a:cubicBezTo>
                <a:cubicBezTo>
                  <a:pt x="71" y="9"/>
                  <a:pt x="71" y="9"/>
                  <a:pt x="71" y="8"/>
                </a:cubicBezTo>
                <a:cubicBezTo>
                  <a:pt x="70" y="7"/>
                  <a:pt x="68" y="5"/>
                  <a:pt x="66" y="5"/>
                </a:cubicBezTo>
                <a:cubicBezTo>
                  <a:pt x="66" y="2"/>
                  <a:pt x="66" y="2"/>
                  <a:pt x="66" y="2"/>
                </a:cubicBezTo>
                <a:close/>
                <a:moveTo>
                  <a:pt x="72" y="74"/>
                </a:moveTo>
                <a:cubicBezTo>
                  <a:pt x="70" y="74"/>
                  <a:pt x="68" y="73"/>
                  <a:pt x="66" y="73"/>
                </a:cubicBezTo>
                <a:cubicBezTo>
                  <a:pt x="66" y="64"/>
                  <a:pt x="66" y="64"/>
                  <a:pt x="66" y="64"/>
                </a:cubicBezTo>
                <a:cubicBezTo>
                  <a:pt x="66" y="64"/>
                  <a:pt x="67" y="64"/>
                  <a:pt x="67" y="65"/>
                </a:cubicBezTo>
                <a:cubicBezTo>
                  <a:pt x="68" y="67"/>
                  <a:pt x="70" y="68"/>
                  <a:pt x="72" y="69"/>
                </a:cubicBezTo>
                <a:cubicBezTo>
                  <a:pt x="72" y="74"/>
                  <a:pt x="72" y="74"/>
                  <a:pt x="72" y="74"/>
                </a:cubicBezTo>
                <a:close/>
                <a:moveTo>
                  <a:pt x="72" y="13"/>
                </a:moveTo>
                <a:cubicBezTo>
                  <a:pt x="72" y="21"/>
                  <a:pt x="72" y="21"/>
                  <a:pt x="72" y="21"/>
                </a:cubicBezTo>
                <a:cubicBezTo>
                  <a:pt x="71" y="22"/>
                  <a:pt x="71" y="24"/>
                  <a:pt x="72" y="25"/>
                </a:cubicBezTo>
                <a:cubicBezTo>
                  <a:pt x="72" y="52"/>
                  <a:pt x="72" y="52"/>
                  <a:pt x="72" y="52"/>
                </a:cubicBezTo>
                <a:cubicBezTo>
                  <a:pt x="71" y="52"/>
                  <a:pt x="71" y="52"/>
                  <a:pt x="71" y="52"/>
                </a:cubicBezTo>
                <a:cubicBezTo>
                  <a:pt x="69" y="54"/>
                  <a:pt x="67" y="55"/>
                  <a:pt x="66" y="57"/>
                </a:cubicBezTo>
                <a:cubicBezTo>
                  <a:pt x="66" y="16"/>
                  <a:pt x="66" y="16"/>
                  <a:pt x="66" y="16"/>
                </a:cubicBezTo>
                <a:cubicBezTo>
                  <a:pt x="67" y="16"/>
                  <a:pt x="68" y="16"/>
                  <a:pt x="69" y="16"/>
                </a:cubicBezTo>
                <a:cubicBezTo>
                  <a:pt x="70" y="15"/>
                  <a:pt x="71" y="14"/>
                  <a:pt x="72" y="13"/>
                </a:cubicBezTo>
                <a:close/>
                <a:moveTo>
                  <a:pt x="22" y="10"/>
                </a:moveTo>
                <a:cubicBezTo>
                  <a:pt x="41" y="2"/>
                  <a:pt x="55" y="0"/>
                  <a:pt x="66" y="2"/>
                </a:cubicBezTo>
                <a:cubicBezTo>
                  <a:pt x="66" y="5"/>
                  <a:pt x="66" y="5"/>
                  <a:pt x="66" y="5"/>
                </a:cubicBezTo>
                <a:cubicBezTo>
                  <a:pt x="65" y="5"/>
                  <a:pt x="65" y="6"/>
                  <a:pt x="64" y="6"/>
                </a:cubicBezTo>
                <a:cubicBezTo>
                  <a:pt x="64" y="6"/>
                  <a:pt x="64" y="6"/>
                  <a:pt x="64" y="6"/>
                </a:cubicBezTo>
                <a:cubicBezTo>
                  <a:pt x="61" y="7"/>
                  <a:pt x="60" y="11"/>
                  <a:pt x="61" y="13"/>
                </a:cubicBezTo>
                <a:cubicBezTo>
                  <a:pt x="62" y="15"/>
                  <a:pt x="64" y="16"/>
                  <a:pt x="66" y="16"/>
                </a:cubicBezTo>
                <a:cubicBezTo>
                  <a:pt x="66" y="57"/>
                  <a:pt x="66" y="57"/>
                  <a:pt x="66" y="57"/>
                </a:cubicBezTo>
                <a:cubicBezTo>
                  <a:pt x="66" y="59"/>
                  <a:pt x="66" y="62"/>
                  <a:pt x="66" y="64"/>
                </a:cubicBezTo>
                <a:cubicBezTo>
                  <a:pt x="66" y="73"/>
                  <a:pt x="66" y="73"/>
                  <a:pt x="66" y="73"/>
                </a:cubicBezTo>
                <a:cubicBezTo>
                  <a:pt x="56" y="68"/>
                  <a:pt x="48" y="56"/>
                  <a:pt x="37" y="57"/>
                </a:cubicBezTo>
                <a:cubicBezTo>
                  <a:pt x="32" y="57"/>
                  <a:pt x="27" y="58"/>
                  <a:pt x="22" y="57"/>
                </a:cubicBezTo>
                <a:cubicBezTo>
                  <a:pt x="22" y="49"/>
                  <a:pt x="22" y="49"/>
                  <a:pt x="22" y="49"/>
                </a:cubicBezTo>
                <a:cubicBezTo>
                  <a:pt x="24" y="49"/>
                  <a:pt x="25" y="48"/>
                  <a:pt x="27" y="48"/>
                </a:cubicBezTo>
                <a:cubicBezTo>
                  <a:pt x="27" y="48"/>
                  <a:pt x="27" y="48"/>
                  <a:pt x="27" y="48"/>
                </a:cubicBezTo>
                <a:cubicBezTo>
                  <a:pt x="32" y="45"/>
                  <a:pt x="34" y="38"/>
                  <a:pt x="32" y="33"/>
                </a:cubicBezTo>
                <a:cubicBezTo>
                  <a:pt x="30" y="29"/>
                  <a:pt x="26" y="27"/>
                  <a:pt x="22" y="27"/>
                </a:cubicBezTo>
                <a:lnTo>
                  <a:pt x="22" y="10"/>
                </a:lnTo>
                <a:close/>
                <a:moveTo>
                  <a:pt x="2" y="41"/>
                </a:moveTo>
                <a:cubicBezTo>
                  <a:pt x="0" y="23"/>
                  <a:pt x="18" y="12"/>
                  <a:pt x="18" y="12"/>
                </a:cubicBezTo>
                <a:cubicBezTo>
                  <a:pt x="20" y="12"/>
                  <a:pt x="21" y="11"/>
                  <a:pt x="22" y="10"/>
                </a:cubicBezTo>
                <a:cubicBezTo>
                  <a:pt x="22" y="27"/>
                  <a:pt x="22" y="27"/>
                  <a:pt x="22" y="27"/>
                </a:cubicBezTo>
                <a:cubicBezTo>
                  <a:pt x="20" y="27"/>
                  <a:pt x="19" y="27"/>
                  <a:pt x="17" y="28"/>
                </a:cubicBezTo>
                <a:cubicBezTo>
                  <a:pt x="12" y="31"/>
                  <a:pt x="9" y="37"/>
                  <a:pt x="12" y="43"/>
                </a:cubicBezTo>
                <a:cubicBezTo>
                  <a:pt x="14" y="47"/>
                  <a:pt x="18" y="49"/>
                  <a:pt x="22" y="49"/>
                </a:cubicBezTo>
                <a:cubicBezTo>
                  <a:pt x="22" y="57"/>
                  <a:pt x="22" y="57"/>
                  <a:pt x="22" y="57"/>
                </a:cubicBezTo>
                <a:cubicBezTo>
                  <a:pt x="12" y="57"/>
                  <a:pt x="4" y="53"/>
                  <a:pt x="2" y="41"/>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0" name="Freeform 90"/>
          <p:cNvSpPr>
            <a:spLocks/>
          </p:cNvSpPr>
          <p:nvPr/>
        </p:nvSpPr>
        <p:spPr bwMode="auto">
          <a:xfrm>
            <a:off x="5655428" y="2267763"/>
            <a:ext cx="154741" cy="199973"/>
          </a:xfrm>
          <a:custGeom>
            <a:avLst/>
            <a:gdLst>
              <a:gd name="T0" fmla="*/ 0 w 95"/>
              <a:gd name="T1" fmla="*/ 21 h 123"/>
              <a:gd name="T2" fmla="*/ 4 w 95"/>
              <a:gd name="T3" fmla="*/ 19 h 123"/>
              <a:gd name="T4" fmla="*/ 59 w 95"/>
              <a:gd name="T5" fmla="*/ 109 h 123"/>
              <a:gd name="T6" fmla="*/ 79 w 95"/>
              <a:gd name="T7" fmla="*/ 112 h 123"/>
              <a:gd name="T8" fmla="*/ 85 w 95"/>
              <a:gd name="T9" fmla="*/ 93 h 123"/>
              <a:gd name="T10" fmla="*/ 29 w 95"/>
              <a:gd name="T11" fmla="*/ 3 h 123"/>
              <a:gd name="T12" fmla="*/ 34 w 95"/>
              <a:gd name="T13" fmla="*/ 0 h 123"/>
              <a:gd name="T14" fmla="*/ 90 w 95"/>
              <a:gd name="T15" fmla="*/ 91 h 123"/>
              <a:gd name="T16" fmla="*/ 82 w 95"/>
              <a:gd name="T17" fmla="*/ 117 h 123"/>
              <a:gd name="T18" fmla="*/ 56 w 95"/>
              <a:gd name="T19" fmla="*/ 112 h 123"/>
              <a:gd name="T20" fmla="*/ 0 w 95"/>
              <a:gd name="T21" fmla="*/ 21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 h="123">
                <a:moveTo>
                  <a:pt x="0" y="21"/>
                </a:moveTo>
                <a:cubicBezTo>
                  <a:pt x="4" y="19"/>
                  <a:pt x="4" y="19"/>
                  <a:pt x="4" y="19"/>
                </a:cubicBezTo>
                <a:cubicBezTo>
                  <a:pt x="59" y="109"/>
                  <a:pt x="59" y="109"/>
                  <a:pt x="59" y="109"/>
                </a:cubicBezTo>
                <a:cubicBezTo>
                  <a:pt x="63" y="115"/>
                  <a:pt x="72" y="117"/>
                  <a:pt x="79" y="112"/>
                </a:cubicBezTo>
                <a:cubicBezTo>
                  <a:pt x="87" y="108"/>
                  <a:pt x="89" y="99"/>
                  <a:pt x="85" y="93"/>
                </a:cubicBezTo>
                <a:cubicBezTo>
                  <a:pt x="29" y="3"/>
                  <a:pt x="29" y="3"/>
                  <a:pt x="29" y="3"/>
                </a:cubicBezTo>
                <a:cubicBezTo>
                  <a:pt x="34" y="0"/>
                  <a:pt x="34" y="0"/>
                  <a:pt x="34" y="0"/>
                </a:cubicBezTo>
                <a:cubicBezTo>
                  <a:pt x="90" y="91"/>
                  <a:pt x="90" y="91"/>
                  <a:pt x="90" y="91"/>
                </a:cubicBezTo>
                <a:cubicBezTo>
                  <a:pt x="95" y="100"/>
                  <a:pt x="92" y="111"/>
                  <a:pt x="82" y="117"/>
                </a:cubicBezTo>
                <a:cubicBezTo>
                  <a:pt x="73" y="123"/>
                  <a:pt x="61" y="121"/>
                  <a:pt x="56" y="112"/>
                </a:cubicBezTo>
                <a:lnTo>
                  <a:pt x="0" y="21"/>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1" name="Freeform 91"/>
          <p:cNvSpPr>
            <a:spLocks/>
          </p:cNvSpPr>
          <p:nvPr/>
        </p:nvSpPr>
        <p:spPr bwMode="auto">
          <a:xfrm>
            <a:off x="5645906" y="2260621"/>
            <a:ext cx="76180" cy="52374"/>
          </a:xfrm>
          <a:custGeom>
            <a:avLst/>
            <a:gdLst>
              <a:gd name="T0" fmla="*/ 1 w 47"/>
              <a:gd name="T1" fmla="*/ 30 h 32"/>
              <a:gd name="T2" fmla="*/ 6 w 47"/>
              <a:gd name="T3" fmla="*/ 31 h 32"/>
              <a:gd name="T4" fmla="*/ 44 w 47"/>
              <a:gd name="T5" fmla="*/ 7 h 32"/>
              <a:gd name="T6" fmla="*/ 46 w 47"/>
              <a:gd name="T7" fmla="*/ 2 h 32"/>
              <a:gd name="T8" fmla="*/ 41 w 47"/>
              <a:gd name="T9" fmla="*/ 1 h 32"/>
              <a:gd name="T10" fmla="*/ 2 w 47"/>
              <a:gd name="T11" fmla="*/ 25 h 32"/>
              <a:gd name="T12" fmla="*/ 1 w 47"/>
              <a:gd name="T13" fmla="*/ 30 h 32"/>
            </a:gdLst>
            <a:ahLst/>
            <a:cxnLst>
              <a:cxn ang="0">
                <a:pos x="T0" y="T1"/>
              </a:cxn>
              <a:cxn ang="0">
                <a:pos x="T2" y="T3"/>
              </a:cxn>
              <a:cxn ang="0">
                <a:pos x="T4" y="T5"/>
              </a:cxn>
              <a:cxn ang="0">
                <a:pos x="T6" y="T7"/>
              </a:cxn>
              <a:cxn ang="0">
                <a:pos x="T8" y="T9"/>
              </a:cxn>
              <a:cxn ang="0">
                <a:pos x="T10" y="T11"/>
              </a:cxn>
              <a:cxn ang="0">
                <a:pos x="T12" y="T13"/>
              </a:cxn>
            </a:cxnLst>
            <a:rect l="0" t="0" r="r" b="b"/>
            <a:pathLst>
              <a:path w="47" h="32">
                <a:moveTo>
                  <a:pt x="1" y="30"/>
                </a:moveTo>
                <a:cubicBezTo>
                  <a:pt x="2" y="32"/>
                  <a:pt x="4" y="32"/>
                  <a:pt x="6" y="31"/>
                </a:cubicBezTo>
                <a:cubicBezTo>
                  <a:pt x="44" y="7"/>
                  <a:pt x="44" y="7"/>
                  <a:pt x="44" y="7"/>
                </a:cubicBezTo>
                <a:cubicBezTo>
                  <a:pt x="46" y="6"/>
                  <a:pt x="47" y="4"/>
                  <a:pt x="46" y="2"/>
                </a:cubicBezTo>
                <a:cubicBezTo>
                  <a:pt x="45" y="1"/>
                  <a:pt x="42" y="0"/>
                  <a:pt x="41" y="1"/>
                </a:cubicBezTo>
                <a:cubicBezTo>
                  <a:pt x="2" y="25"/>
                  <a:pt x="2" y="25"/>
                  <a:pt x="2" y="25"/>
                </a:cubicBezTo>
                <a:cubicBezTo>
                  <a:pt x="1" y="26"/>
                  <a:pt x="0" y="28"/>
                  <a:pt x="1" y="30"/>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2" name="Freeform 92"/>
          <p:cNvSpPr>
            <a:spLocks/>
          </p:cNvSpPr>
          <p:nvPr/>
        </p:nvSpPr>
        <p:spPr bwMode="auto">
          <a:xfrm>
            <a:off x="5676854" y="2303472"/>
            <a:ext cx="104748" cy="144028"/>
          </a:xfrm>
          <a:custGeom>
            <a:avLst/>
            <a:gdLst>
              <a:gd name="T0" fmla="*/ 0 w 64"/>
              <a:gd name="T1" fmla="*/ 3 h 88"/>
              <a:gd name="T2" fmla="*/ 5 w 64"/>
              <a:gd name="T3" fmla="*/ 0 h 88"/>
              <a:gd name="T4" fmla="*/ 55 w 64"/>
              <a:gd name="T5" fmla="*/ 80 h 88"/>
              <a:gd name="T6" fmla="*/ 64 w 64"/>
              <a:gd name="T7" fmla="*/ 85 h 88"/>
              <a:gd name="T8" fmla="*/ 63 w 64"/>
              <a:gd name="T9" fmla="*/ 85 h 88"/>
              <a:gd name="T10" fmla="*/ 49 w 64"/>
              <a:gd name="T11" fmla="*/ 82 h 88"/>
              <a:gd name="T12" fmla="*/ 0 w 64"/>
              <a:gd name="T13" fmla="*/ 3 h 88"/>
            </a:gdLst>
            <a:ahLst/>
            <a:cxnLst>
              <a:cxn ang="0">
                <a:pos x="T0" y="T1"/>
              </a:cxn>
              <a:cxn ang="0">
                <a:pos x="T2" y="T3"/>
              </a:cxn>
              <a:cxn ang="0">
                <a:pos x="T4" y="T5"/>
              </a:cxn>
              <a:cxn ang="0">
                <a:pos x="T6" y="T7"/>
              </a:cxn>
              <a:cxn ang="0">
                <a:pos x="T8" y="T9"/>
              </a:cxn>
              <a:cxn ang="0">
                <a:pos x="T10" y="T11"/>
              </a:cxn>
              <a:cxn ang="0">
                <a:pos x="T12" y="T13"/>
              </a:cxn>
            </a:cxnLst>
            <a:rect l="0" t="0" r="r" b="b"/>
            <a:pathLst>
              <a:path w="64" h="88">
                <a:moveTo>
                  <a:pt x="0" y="3"/>
                </a:moveTo>
                <a:cubicBezTo>
                  <a:pt x="5" y="0"/>
                  <a:pt x="5" y="0"/>
                  <a:pt x="5" y="0"/>
                </a:cubicBezTo>
                <a:cubicBezTo>
                  <a:pt x="55" y="80"/>
                  <a:pt x="55" y="80"/>
                  <a:pt x="55" y="80"/>
                </a:cubicBezTo>
                <a:cubicBezTo>
                  <a:pt x="57" y="83"/>
                  <a:pt x="60" y="85"/>
                  <a:pt x="64" y="85"/>
                </a:cubicBezTo>
                <a:cubicBezTo>
                  <a:pt x="63" y="85"/>
                  <a:pt x="63" y="85"/>
                  <a:pt x="63" y="85"/>
                </a:cubicBezTo>
                <a:cubicBezTo>
                  <a:pt x="58" y="88"/>
                  <a:pt x="52" y="87"/>
                  <a:pt x="49" y="82"/>
                </a:cubicBezTo>
                <a:lnTo>
                  <a:pt x="0" y="3"/>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3" name="Freeform 93"/>
          <p:cNvSpPr>
            <a:spLocks noEditPoints="1"/>
          </p:cNvSpPr>
          <p:nvPr/>
        </p:nvSpPr>
        <p:spPr bwMode="auto">
          <a:xfrm>
            <a:off x="6675528" y="3505691"/>
            <a:ext cx="164263" cy="179738"/>
          </a:xfrm>
          <a:custGeom>
            <a:avLst/>
            <a:gdLst>
              <a:gd name="T0" fmla="*/ 78 w 101"/>
              <a:gd name="T1" fmla="*/ 51 h 110"/>
              <a:gd name="T2" fmla="*/ 75 w 101"/>
              <a:gd name="T3" fmla="*/ 63 h 110"/>
              <a:gd name="T4" fmla="*/ 75 w 101"/>
              <a:gd name="T5" fmla="*/ 73 h 110"/>
              <a:gd name="T6" fmla="*/ 77 w 101"/>
              <a:gd name="T7" fmla="*/ 74 h 110"/>
              <a:gd name="T8" fmla="*/ 86 w 101"/>
              <a:gd name="T9" fmla="*/ 86 h 110"/>
              <a:gd name="T10" fmla="*/ 75 w 101"/>
              <a:gd name="T11" fmla="*/ 80 h 110"/>
              <a:gd name="T12" fmla="*/ 75 w 101"/>
              <a:gd name="T13" fmla="*/ 22 h 110"/>
              <a:gd name="T14" fmla="*/ 86 w 101"/>
              <a:gd name="T15" fmla="*/ 15 h 110"/>
              <a:gd name="T16" fmla="*/ 77 w 101"/>
              <a:gd name="T17" fmla="*/ 28 h 110"/>
              <a:gd name="T18" fmla="*/ 75 w 101"/>
              <a:gd name="T19" fmla="*/ 28 h 110"/>
              <a:gd name="T20" fmla="*/ 98 w 101"/>
              <a:gd name="T21" fmla="*/ 48 h 110"/>
              <a:gd name="T22" fmla="*/ 83 w 101"/>
              <a:gd name="T23" fmla="*/ 51 h 110"/>
              <a:gd name="T24" fmla="*/ 98 w 101"/>
              <a:gd name="T25" fmla="*/ 53 h 110"/>
              <a:gd name="T26" fmla="*/ 98 w 101"/>
              <a:gd name="T27" fmla="*/ 48 h 110"/>
              <a:gd name="T28" fmla="*/ 52 w 101"/>
              <a:gd name="T29" fmla="*/ 110 h 110"/>
              <a:gd name="T30" fmla="*/ 66 w 101"/>
              <a:gd name="T31" fmla="*/ 74 h 110"/>
              <a:gd name="T32" fmla="*/ 75 w 101"/>
              <a:gd name="T33" fmla="*/ 39 h 110"/>
              <a:gd name="T34" fmla="*/ 50 w 101"/>
              <a:gd name="T35" fmla="*/ 29 h 110"/>
              <a:gd name="T36" fmla="*/ 72 w 101"/>
              <a:gd name="T37" fmla="*/ 51 h 110"/>
              <a:gd name="T38" fmla="*/ 62 w 101"/>
              <a:gd name="T39" fmla="*/ 70 h 110"/>
              <a:gd name="T40" fmla="*/ 60 w 101"/>
              <a:gd name="T41" fmla="*/ 85 h 110"/>
              <a:gd name="T42" fmla="*/ 50 w 101"/>
              <a:gd name="T43" fmla="*/ 110 h 110"/>
              <a:gd name="T44" fmla="*/ 75 w 101"/>
              <a:gd name="T45" fmla="*/ 28 h 110"/>
              <a:gd name="T46" fmla="*/ 74 w 101"/>
              <a:gd name="T47" fmla="*/ 24 h 110"/>
              <a:gd name="T48" fmla="*/ 75 w 101"/>
              <a:gd name="T49" fmla="*/ 73 h 110"/>
              <a:gd name="T50" fmla="*/ 74 w 101"/>
              <a:gd name="T51" fmla="*/ 78 h 110"/>
              <a:gd name="T52" fmla="*/ 75 w 101"/>
              <a:gd name="T53" fmla="*/ 73 h 110"/>
              <a:gd name="T54" fmla="*/ 50 w 101"/>
              <a:gd name="T55" fmla="*/ 0 h 110"/>
              <a:gd name="T56" fmla="*/ 53 w 101"/>
              <a:gd name="T57" fmla="*/ 3 h 110"/>
              <a:gd name="T58" fmla="*/ 50 w 101"/>
              <a:gd name="T59" fmla="*/ 18 h 110"/>
              <a:gd name="T60" fmla="*/ 50 w 101"/>
              <a:gd name="T61" fmla="*/ 23 h 110"/>
              <a:gd name="T62" fmla="*/ 25 w 101"/>
              <a:gd name="T63" fmla="*/ 63 h 110"/>
              <a:gd name="T64" fmla="*/ 35 w 101"/>
              <a:gd name="T65" fmla="*/ 96 h 110"/>
              <a:gd name="T66" fmla="*/ 50 w 101"/>
              <a:gd name="T67" fmla="*/ 110 h 110"/>
              <a:gd name="T68" fmla="*/ 41 w 101"/>
              <a:gd name="T69" fmla="*/ 85 h 110"/>
              <a:gd name="T70" fmla="*/ 39 w 101"/>
              <a:gd name="T71" fmla="*/ 70 h 110"/>
              <a:gd name="T72" fmla="*/ 34 w 101"/>
              <a:gd name="T73" fmla="*/ 35 h 110"/>
              <a:gd name="T74" fmla="*/ 50 w 101"/>
              <a:gd name="T75" fmla="*/ 23 h 110"/>
              <a:gd name="T76" fmla="*/ 50 w 101"/>
              <a:gd name="T77" fmla="*/ 18 h 110"/>
              <a:gd name="T78" fmla="*/ 48 w 101"/>
              <a:gd name="T79" fmla="*/ 3 h 110"/>
              <a:gd name="T80" fmla="*/ 25 w 101"/>
              <a:gd name="T81" fmla="*/ 80 h 110"/>
              <a:gd name="T82" fmla="*/ 27 w 101"/>
              <a:gd name="T83" fmla="*/ 74 h 110"/>
              <a:gd name="T84" fmla="*/ 25 w 101"/>
              <a:gd name="T85" fmla="*/ 80 h 110"/>
              <a:gd name="T86" fmla="*/ 25 w 101"/>
              <a:gd name="T87" fmla="*/ 22 h 110"/>
              <a:gd name="T88" fmla="*/ 27 w 101"/>
              <a:gd name="T89" fmla="*/ 28 h 110"/>
              <a:gd name="T90" fmla="*/ 25 w 101"/>
              <a:gd name="T91" fmla="*/ 39 h 110"/>
              <a:gd name="T92" fmla="*/ 25 w 101"/>
              <a:gd name="T93" fmla="*/ 63 h 110"/>
              <a:gd name="T94" fmla="*/ 25 w 101"/>
              <a:gd name="T95" fmla="*/ 22 h 110"/>
              <a:gd name="T96" fmla="*/ 23 w 101"/>
              <a:gd name="T97" fmla="*/ 28 h 110"/>
              <a:gd name="T98" fmla="*/ 15 w 101"/>
              <a:gd name="T99" fmla="*/ 19 h 110"/>
              <a:gd name="T100" fmla="*/ 18 w 101"/>
              <a:gd name="T101" fmla="*/ 15 h 110"/>
              <a:gd name="T102" fmla="*/ 25 w 101"/>
              <a:gd name="T103" fmla="*/ 73 h 110"/>
              <a:gd name="T104" fmla="*/ 18 w 101"/>
              <a:gd name="T105" fmla="*/ 86 h 110"/>
              <a:gd name="T106" fmla="*/ 15 w 101"/>
              <a:gd name="T107" fmla="*/ 83 h 110"/>
              <a:gd name="T108" fmla="*/ 23 w 101"/>
              <a:gd name="T109" fmla="*/ 74 h 110"/>
              <a:gd name="T110" fmla="*/ 18 w 101"/>
              <a:gd name="T111" fmla="*/ 51 h 110"/>
              <a:gd name="T112" fmla="*/ 15 w 101"/>
              <a:gd name="T113" fmla="*/ 48 h 110"/>
              <a:gd name="T114" fmla="*/ 0 w 101"/>
              <a:gd name="T115" fmla="*/ 51 h 110"/>
              <a:gd name="T116" fmla="*/ 15 w 101"/>
              <a:gd name="T117" fmla="*/ 53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10">
                <a:moveTo>
                  <a:pt x="75" y="63"/>
                </a:moveTo>
                <a:cubicBezTo>
                  <a:pt x="77" y="59"/>
                  <a:pt x="78" y="55"/>
                  <a:pt x="78" y="51"/>
                </a:cubicBezTo>
                <a:cubicBezTo>
                  <a:pt x="78" y="47"/>
                  <a:pt x="77" y="43"/>
                  <a:pt x="75" y="39"/>
                </a:cubicBezTo>
                <a:cubicBezTo>
                  <a:pt x="75" y="63"/>
                  <a:pt x="75" y="63"/>
                  <a:pt x="75" y="63"/>
                </a:cubicBezTo>
                <a:close/>
                <a:moveTo>
                  <a:pt x="75" y="80"/>
                </a:moveTo>
                <a:cubicBezTo>
                  <a:pt x="75" y="73"/>
                  <a:pt x="75" y="73"/>
                  <a:pt x="75" y="73"/>
                </a:cubicBezTo>
                <a:cubicBezTo>
                  <a:pt x="76" y="73"/>
                  <a:pt x="77" y="73"/>
                  <a:pt x="77" y="74"/>
                </a:cubicBezTo>
                <a:cubicBezTo>
                  <a:pt x="77" y="74"/>
                  <a:pt x="77" y="74"/>
                  <a:pt x="77" y="74"/>
                </a:cubicBezTo>
                <a:cubicBezTo>
                  <a:pt x="86" y="83"/>
                  <a:pt x="86" y="83"/>
                  <a:pt x="86" y="83"/>
                </a:cubicBezTo>
                <a:cubicBezTo>
                  <a:pt x="87" y="84"/>
                  <a:pt x="87" y="85"/>
                  <a:pt x="86" y="86"/>
                </a:cubicBezTo>
                <a:cubicBezTo>
                  <a:pt x="85" y="87"/>
                  <a:pt x="83" y="87"/>
                  <a:pt x="82" y="86"/>
                </a:cubicBezTo>
                <a:cubicBezTo>
                  <a:pt x="75" y="80"/>
                  <a:pt x="75" y="80"/>
                  <a:pt x="75" y="80"/>
                </a:cubicBezTo>
                <a:close/>
                <a:moveTo>
                  <a:pt x="75" y="28"/>
                </a:moveTo>
                <a:cubicBezTo>
                  <a:pt x="75" y="22"/>
                  <a:pt x="75" y="22"/>
                  <a:pt x="75" y="22"/>
                </a:cubicBezTo>
                <a:cubicBezTo>
                  <a:pt x="82" y="15"/>
                  <a:pt x="82" y="15"/>
                  <a:pt x="82" y="15"/>
                </a:cubicBezTo>
                <a:cubicBezTo>
                  <a:pt x="83" y="14"/>
                  <a:pt x="85" y="14"/>
                  <a:pt x="86" y="15"/>
                </a:cubicBezTo>
                <a:cubicBezTo>
                  <a:pt x="87" y="16"/>
                  <a:pt x="87" y="18"/>
                  <a:pt x="86" y="19"/>
                </a:cubicBezTo>
                <a:cubicBezTo>
                  <a:pt x="77" y="28"/>
                  <a:pt x="77" y="28"/>
                  <a:pt x="77" y="28"/>
                </a:cubicBezTo>
                <a:cubicBezTo>
                  <a:pt x="77" y="28"/>
                  <a:pt x="77" y="28"/>
                  <a:pt x="77" y="28"/>
                </a:cubicBezTo>
                <a:cubicBezTo>
                  <a:pt x="77" y="28"/>
                  <a:pt x="76" y="28"/>
                  <a:pt x="75" y="28"/>
                </a:cubicBezTo>
                <a:close/>
                <a:moveTo>
                  <a:pt x="98" y="48"/>
                </a:moveTo>
                <a:cubicBezTo>
                  <a:pt x="98" y="48"/>
                  <a:pt x="98" y="48"/>
                  <a:pt x="98" y="48"/>
                </a:cubicBezTo>
                <a:cubicBezTo>
                  <a:pt x="86" y="48"/>
                  <a:pt x="86" y="48"/>
                  <a:pt x="86" y="48"/>
                </a:cubicBezTo>
                <a:cubicBezTo>
                  <a:pt x="84" y="48"/>
                  <a:pt x="83" y="49"/>
                  <a:pt x="83" y="51"/>
                </a:cubicBezTo>
                <a:cubicBezTo>
                  <a:pt x="83" y="52"/>
                  <a:pt x="84" y="53"/>
                  <a:pt x="86" y="53"/>
                </a:cubicBezTo>
                <a:cubicBezTo>
                  <a:pt x="98" y="53"/>
                  <a:pt x="98" y="53"/>
                  <a:pt x="98" y="53"/>
                </a:cubicBezTo>
                <a:cubicBezTo>
                  <a:pt x="100" y="53"/>
                  <a:pt x="101" y="52"/>
                  <a:pt x="101" y="51"/>
                </a:cubicBezTo>
                <a:cubicBezTo>
                  <a:pt x="101" y="49"/>
                  <a:pt x="100" y="48"/>
                  <a:pt x="98" y="48"/>
                </a:cubicBezTo>
                <a:close/>
                <a:moveTo>
                  <a:pt x="50" y="110"/>
                </a:moveTo>
                <a:cubicBezTo>
                  <a:pt x="52" y="110"/>
                  <a:pt x="52" y="110"/>
                  <a:pt x="52" y="110"/>
                </a:cubicBezTo>
                <a:cubicBezTo>
                  <a:pt x="60" y="110"/>
                  <a:pt x="66" y="104"/>
                  <a:pt x="66" y="96"/>
                </a:cubicBezTo>
                <a:cubicBezTo>
                  <a:pt x="66" y="74"/>
                  <a:pt x="66" y="74"/>
                  <a:pt x="66" y="74"/>
                </a:cubicBezTo>
                <a:cubicBezTo>
                  <a:pt x="70" y="71"/>
                  <a:pt x="73" y="67"/>
                  <a:pt x="75" y="63"/>
                </a:cubicBezTo>
                <a:cubicBezTo>
                  <a:pt x="75" y="39"/>
                  <a:pt x="75" y="39"/>
                  <a:pt x="75" y="39"/>
                </a:cubicBezTo>
                <a:cubicBezTo>
                  <a:pt x="71" y="29"/>
                  <a:pt x="61" y="23"/>
                  <a:pt x="50" y="23"/>
                </a:cubicBezTo>
                <a:cubicBezTo>
                  <a:pt x="50" y="29"/>
                  <a:pt x="50" y="29"/>
                  <a:pt x="50" y="29"/>
                </a:cubicBezTo>
                <a:cubicBezTo>
                  <a:pt x="56" y="29"/>
                  <a:pt x="62" y="31"/>
                  <a:pt x="66" y="35"/>
                </a:cubicBezTo>
                <a:cubicBezTo>
                  <a:pt x="70" y="39"/>
                  <a:pt x="72" y="45"/>
                  <a:pt x="72" y="51"/>
                </a:cubicBezTo>
                <a:cubicBezTo>
                  <a:pt x="72" y="59"/>
                  <a:pt x="68" y="66"/>
                  <a:pt x="62" y="70"/>
                </a:cubicBezTo>
                <a:cubicBezTo>
                  <a:pt x="62" y="70"/>
                  <a:pt x="62" y="70"/>
                  <a:pt x="62" y="70"/>
                </a:cubicBezTo>
                <a:cubicBezTo>
                  <a:pt x="61" y="70"/>
                  <a:pt x="60" y="71"/>
                  <a:pt x="60" y="72"/>
                </a:cubicBezTo>
                <a:cubicBezTo>
                  <a:pt x="60" y="85"/>
                  <a:pt x="60" y="85"/>
                  <a:pt x="60" y="85"/>
                </a:cubicBezTo>
                <a:cubicBezTo>
                  <a:pt x="50" y="85"/>
                  <a:pt x="50" y="85"/>
                  <a:pt x="50" y="85"/>
                </a:cubicBezTo>
                <a:cubicBezTo>
                  <a:pt x="50" y="110"/>
                  <a:pt x="50" y="110"/>
                  <a:pt x="50" y="110"/>
                </a:cubicBezTo>
                <a:close/>
                <a:moveTo>
                  <a:pt x="75" y="22"/>
                </a:moveTo>
                <a:cubicBezTo>
                  <a:pt x="75" y="28"/>
                  <a:pt x="75" y="28"/>
                  <a:pt x="75" y="28"/>
                </a:cubicBezTo>
                <a:cubicBezTo>
                  <a:pt x="75" y="28"/>
                  <a:pt x="74" y="28"/>
                  <a:pt x="74" y="28"/>
                </a:cubicBezTo>
                <a:cubicBezTo>
                  <a:pt x="72" y="27"/>
                  <a:pt x="72" y="25"/>
                  <a:pt x="74" y="24"/>
                </a:cubicBezTo>
                <a:cubicBezTo>
                  <a:pt x="75" y="22"/>
                  <a:pt x="75" y="22"/>
                  <a:pt x="75" y="22"/>
                </a:cubicBezTo>
                <a:close/>
                <a:moveTo>
                  <a:pt x="75" y="73"/>
                </a:moveTo>
                <a:cubicBezTo>
                  <a:pt x="75" y="80"/>
                  <a:pt x="75" y="80"/>
                  <a:pt x="75" y="80"/>
                </a:cubicBezTo>
                <a:cubicBezTo>
                  <a:pt x="74" y="78"/>
                  <a:pt x="74" y="78"/>
                  <a:pt x="74" y="78"/>
                </a:cubicBezTo>
                <a:cubicBezTo>
                  <a:pt x="72" y="77"/>
                  <a:pt x="72" y="75"/>
                  <a:pt x="74" y="74"/>
                </a:cubicBezTo>
                <a:cubicBezTo>
                  <a:pt x="74" y="73"/>
                  <a:pt x="75" y="73"/>
                  <a:pt x="75" y="73"/>
                </a:cubicBezTo>
                <a:close/>
                <a:moveTo>
                  <a:pt x="50" y="18"/>
                </a:moveTo>
                <a:cubicBezTo>
                  <a:pt x="50" y="0"/>
                  <a:pt x="50" y="0"/>
                  <a:pt x="50" y="0"/>
                </a:cubicBezTo>
                <a:cubicBezTo>
                  <a:pt x="50" y="0"/>
                  <a:pt x="50" y="0"/>
                  <a:pt x="50" y="0"/>
                </a:cubicBezTo>
                <a:cubicBezTo>
                  <a:pt x="52" y="0"/>
                  <a:pt x="53" y="2"/>
                  <a:pt x="53" y="3"/>
                </a:cubicBezTo>
                <a:cubicBezTo>
                  <a:pt x="53" y="15"/>
                  <a:pt x="53" y="15"/>
                  <a:pt x="53" y="15"/>
                </a:cubicBezTo>
                <a:cubicBezTo>
                  <a:pt x="53" y="17"/>
                  <a:pt x="52" y="18"/>
                  <a:pt x="50" y="18"/>
                </a:cubicBezTo>
                <a:cubicBezTo>
                  <a:pt x="50" y="18"/>
                  <a:pt x="50" y="18"/>
                  <a:pt x="50" y="18"/>
                </a:cubicBezTo>
                <a:close/>
                <a:moveTo>
                  <a:pt x="50" y="23"/>
                </a:moveTo>
                <a:cubicBezTo>
                  <a:pt x="39" y="23"/>
                  <a:pt x="30" y="29"/>
                  <a:pt x="25" y="39"/>
                </a:cubicBezTo>
                <a:cubicBezTo>
                  <a:pt x="25" y="63"/>
                  <a:pt x="25" y="63"/>
                  <a:pt x="25" y="63"/>
                </a:cubicBezTo>
                <a:cubicBezTo>
                  <a:pt x="27" y="68"/>
                  <a:pt x="31" y="71"/>
                  <a:pt x="35" y="74"/>
                </a:cubicBezTo>
                <a:cubicBezTo>
                  <a:pt x="35" y="96"/>
                  <a:pt x="35" y="96"/>
                  <a:pt x="35" y="96"/>
                </a:cubicBezTo>
                <a:cubicBezTo>
                  <a:pt x="35" y="104"/>
                  <a:pt x="41" y="110"/>
                  <a:pt x="49" y="110"/>
                </a:cubicBezTo>
                <a:cubicBezTo>
                  <a:pt x="50" y="110"/>
                  <a:pt x="50" y="110"/>
                  <a:pt x="50" y="110"/>
                </a:cubicBezTo>
                <a:cubicBezTo>
                  <a:pt x="50" y="85"/>
                  <a:pt x="50" y="85"/>
                  <a:pt x="50" y="85"/>
                </a:cubicBezTo>
                <a:cubicBezTo>
                  <a:pt x="41" y="85"/>
                  <a:pt x="41" y="85"/>
                  <a:pt x="41" y="85"/>
                </a:cubicBezTo>
                <a:cubicBezTo>
                  <a:pt x="41" y="72"/>
                  <a:pt x="41" y="72"/>
                  <a:pt x="41" y="72"/>
                </a:cubicBezTo>
                <a:cubicBezTo>
                  <a:pt x="41" y="71"/>
                  <a:pt x="40" y="71"/>
                  <a:pt x="39" y="70"/>
                </a:cubicBezTo>
                <a:cubicBezTo>
                  <a:pt x="33" y="66"/>
                  <a:pt x="28" y="59"/>
                  <a:pt x="28" y="51"/>
                </a:cubicBezTo>
                <a:cubicBezTo>
                  <a:pt x="28" y="45"/>
                  <a:pt x="30" y="39"/>
                  <a:pt x="34" y="35"/>
                </a:cubicBezTo>
                <a:cubicBezTo>
                  <a:pt x="39" y="31"/>
                  <a:pt x="44" y="29"/>
                  <a:pt x="50" y="29"/>
                </a:cubicBezTo>
                <a:cubicBezTo>
                  <a:pt x="50" y="23"/>
                  <a:pt x="50" y="23"/>
                  <a:pt x="50" y="23"/>
                </a:cubicBezTo>
                <a:close/>
                <a:moveTo>
                  <a:pt x="50" y="0"/>
                </a:moveTo>
                <a:cubicBezTo>
                  <a:pt x="50" y="18"/>
                  <a:pt x="50" y="18"/>
                  <a:pt x="50" y="18"/>
                </a:cubicBezTo>
                <a:cubicBezTo>
                  <a:pt x="49" y="18"/>
                  <a:pt x="48" y="17"/>
                  <a:pt x="48" y="15"/>
                </a:cubicBezTo>
                <a:cubicBezTo>
                  <a:pt x="48" y="3"/>
                  <a:pt x="48" y="3"/>
                  <a:pt x="48" y="3"/>
                </a:cubicBezTo>
                <a:cubicBezTo>
                  <a:pt x="48" y="2"/>
                  <a:pt x="49" y="1"/>
                  <a:pt x="50" y="0"/>
                </a:cubicBezTo>
                <a:close/>
                <a:moveTo>
                  <a:pt x="25" y="80"/>
                </a:moveTo>
                <a:cubicBezTo>
                  <a:pt x="25" y="73"/>
                  <a:pt x="25" y="73"/>
                  <a:pt x="25" y="73"/>
                </a:cubicBezTo>
                <a:cubicBezTo>
                  <a:pt x="26" y="73"/>
                  <a:pt x="27" y="73"/>
                  <a:pt x="27" y="74"/>
                </a:cubicBezTo>
                <a:cubicBezTo>
                  <a:pt x="28" y="75"/>
                  <a:pt x="28" y="77"/>
                  <a:pt x="27" y="78"/>
                </a:cubicBezTo>
                <a:cubicBezTo>
                  <a:pt x="25" y="80"/>
                  <a:pt x="25" y="80"/>
                  <a:pt x="25" y="80"/>
                </a:cubicBezTo>
                <a:close/>
                <a:moveTo>
                  <a:pt x="25" y="28"/>
                </a:moveTo>
                <a:cubicBezTo>
                  <a:pt x="25" y="22"/>
                  <a:pt x="25" y="22"/>
                  <a:pt x="25" y="22"/>
                </a:cubicBezTo>
                <a:cubicBezTo>
                  <a:pt x="27" y="24"/>
                  <a:pt x="27" y="24"/>
                  <a:pt x="27" y="24"/>
                </a:cubicBezTo>
                <a:cubicBezTo>
                  <a:pt x="28" y="25"/>
                  <a:pt x="28" y="27"/>
                  <a:pt x="27" y="28"/>
                </a:cubicBezTo>
                <a:cubicBezTo>
                  <a:pt x="27" y="28"/>
                  <a:pt x="26" y="28"/>
                  <a:pt x="25" y="28"/>
                </a:cubicBezTo>
                <a:close/>
                <a:moveTo>
                  <a:pt x="25" y="39"/>
                </a:moveTo>
                <a:cubicBezTo>
                  <a:pt x="23" y="42"/>
                  <a:pt x="22" y="46"/>
                  <a:pt x="22" y="51"/>
                </a:cubicBezTo>
                <a:cubicBezTo>
                  <a:pt x="22" y="55"/>
                  <a:pt x="23" y="59"/>
                  <a:pt x="25" y="63"/>
                </a:cubicBezTo>
                <a:cubicBezTo>
                  <a:pt x="25" y="39"/>
                  <a:pt x="25" y="39"/>
                  <a:pt x="25" y="39"/>
                </a:cubicBezTo>
                <a:close/>
                <a:moveTo>
                  <a:pt x="25" y="22"/>
                </a:moveTo>
                <a:cubicBezTo>
                  <a:pt x="25" y="28"/>
                  <a:pt x="25" y="28"/>
                  <a:pt x="25" y="28"/>
                </a:cubicBezTo>
                <a:cubicBezTo>
                  <a:pt x="25" y="28"/>
                  <a:pt x="24" y="28"/>
                  <a:pt x="23" y="28"/>
                </a:cubicBezTo>
                <a:cubicBezTo>
                  <a:pt x="23" y="28"/>
                  <a:pt x="23" y="28"/>
                  <a:pt x="23" y="28"/>
                </a:cubicBezTo>
                <a:cubicBezTo>
                  <a:pt x="15" y="19"/>
                  <a:pt x="15" y="19"/>
                  <a:pt x="15" y="19"/>
                </a:cubicBezTo>
                <a:cubicBezTo>
                  <a:pt x="14" y="18"/>
                  <a:pt x="14" y="16"/>
                  <a:pt x="15" y="15"/>
                </a:cubicBezTo>
                <a:cubicBezTo>
                  <a:pt x="16" y="14"/>
                  <a:pt x="17" y="14"/>
                  <a:pt x="18" y="15"/>
                </a:cubicBezTo>
                <a:cubicBezTo>
                  <a:pt x="25" y="22"/>
                  <a:pt x="25" y="22"/>
                  <a:pt x="25" y="22"/>
                </a:cubicBezTo>
                <a:close/>
                <a:moveTo>
                  <a:pt x="25" y="73"/>
                </a:moveTo>
                <a:cubicBezTo>
                  <a:pt x="25" y="80"/>
                  <a:pt x="25" y="80"/>
                  <a:pt x="25" y="80"/>
                </a:cubicBezTo>
                <a:cubicBezTo>
                  <a:pt x="18" y="86"/>
                  <a:pt x="18" y="86"/>
                  <a:pt x="18" y="86"/>
                </a:cubicBezTo>
                <a:cubicBezTo>
                  <a:pt x="17" y="87"/>
                  <a:pt x="16" y="87"/>
                  <a:pt x="15" y="86"/>
                </a:cubicBezTo>
                <a:cubicBezTo>
                  <a:pt x="14" y="85"/>
                  <a:pt x="14" y="84"/>
                  <a:pt x="15" y="83"/>
                </a:cubicBezTo>
                <a:cubicBezTo>
                  <a:pt x="23" y="74"/>
                  <a:pt x="23" y="74"/>
                  <a:pt x="23" y="74"/>
                </a:cubicBezTo>
                <a:cubicBezTo>
                  <a:pt x="23" y="74"/>
                  <a:pt x="23" y="74"/>
                  <a:pt x="23" y="74"/>
                </a:cubicBezTo>
                <a:cubicBezTo>
                  <a:pt x="24" y="74"/>
                  <a:pt x="25" y="73"/>
                  <a:pt x="25" y="73"/>
                </a:cubicBezTo>
                <a:close/>
                <a:moveTo>
                  <a:pt x="18" y="51"/>
                </a:moveTo>
                <a:cubicBezTo>
                  <a:pt x="18" y="51"/>
                  <a:pt x="18" y="51"/>
                  <a:pt x="18" y="51"/>
                </a:cubicBezTo>
                <a:cubicBezTo>
                  <a:pt x="18" y="49"/>
                  <a:pt x="16" y="48"/>
                  <a:pt x="15" y="48"/>
                </a:cubicBezTo>
                <a:cubicBezTo>
                  <a:pt x="3" y="48"/>
                  <a:pt x="3" y="48"/>
                  <a:pt x="3" y="48"/>
                </a:cubicBezTo>
                <a:cubicBezTo>
                  <a:pt x="1" y="48"/>
                  <a:pt x="0" y="49"/>
                  <a:pt x="0" y="51"/>
                </a:cubicBezTo>
                <a:cubicBezTo>
                  <a:pt x="0" y="52"/>
                  <a:pt x="1" y="53"/>
                  <a:pt x="3" y="53"/>
                </a:cubicBezTo>
                <a:cubicBezTo>
                  <a:pt x="15" y="53"/>
                  <a:pt x="15" y="53"/>
                  <a:pt x="15" y="53"/>
                </a:cubicBezTo>
                <a:cubicBezTo>
                  <a:pt x="16" y="53"/>
                  <a:pt x="18" y="52"/>
                  <a:pt x="18" y="51"/>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4" name="Freeform 94"/>
          <p:cNvSpPr>
            <a:spLocks/>
          </p:cNvSpPr>
          <p:nvPr/>
        </p:nvSpPr>
        <p:spPr bwMode="auto">
          <a:xfrm>
            <a:off x="6476745" y="2321327"/>
            <a:ext cx="47613" cy="45232"/>
          </a:xfrm>
          <a:custGeom>
            <a:avLst/>
            <a:gdLst>
              <a:gd name="T0" fmla="*/ 28 w 29"/>
              <a:gd name="T1" fmla="*/ 16 h 28"/>
              <a:gd name="T2" fmla="*/ 12 w 29"/>
              <a:gd name="T3" fmla="*/ 27 h 28"/>
              <a:gd name="T4" fmla="*/ 1 w 29"/>
              <a:gd name="T5" fmla="*/ 12 h 28"/>
              <a:gd name="T6" fmla="*/ 17 w 29"/>
              <a:gd name="T7" fmla="*/ 1 h 28"/>
              <a:gd name="T8" fmla="*/ 28 w 29"/>
              <a:gd name="T9" fmla="*/ 16 h 28"/>
            </a:gdLst>
            <a:ahLst/>
            <a:cxnLst>
              <a:cxn ang="0">
                <a:pos x="T0" y="T1"/>
              </a:cxn>
              <a:cxn ang="0">
                <a:pos x="T2" y="T3"/>
              </a:cxn>
              <a:cxn ang="0">
                <a:pos x="T4" y="T5"/>
              </a:cxn>
              <a:cxn ang="0">
                <a:pos x="T6" y="T7"/>
              </a:cxn>
              <a:cxn ang="0">
                <a:pos x="T8" y="T9"/>
              </a:cxn>
            </a:cxnLst>
            <a:rect l="0" t="0" r="r" b="b"/>
            <a:pathLst>
              <a:path w="29" h="28">
                <a:moveTo>
                  <a:pt x="28" y="16"/>
                </a:moveTo>
                <a:cubicBezTo>
                  <a:pt x="26" y="23"/>
                  <a:pt x="19" y="28"/>
                  <a:pt x="12" y="27"/>
                </a:cubicBezTo>
                <a:cubicBezTo>
                  <a:pt x="5" y="26"/>
                  <a:pt x="0" y="19"/>
                  <a:pt x="1" y="12"/>
                </a:cubicBezTo>
                <a:cubicBezTo>
                  <a:pt x="3" y="4"/>
                  <a:pt x="10" y="0"/>
                  <a:pt x="17" y="1"/>
                </a:cubicBezTo>
                <a:cubicBezTo>
                  <a:pt x="24" y="2"/>
                  <a:pt x="29" y="9"/>
                  <a:pt x="28" y="16"/>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5" name="Freeform 95"/>
          <p:cNvSpPr>
            <a:spLocks/>
          </p:cNvSpPr>
          <p:nvPr/>
        </p:nvSpPr>
        <p:spPr bwMode="auto">
          <a:xfrm>
            <a:off x="6466032" y="2184441"/>
            <a:ext cx="44042" cy="147599"/>
          </a:xfrm>
          <a:custGeom>
            <a:avLst/>
            <a:gdLst>
              <a:gd name="T0" fmla="*/ 27 w 27"/>
              <a:gd name="T1" fmla="*/ 90 h 91"/>
              <a:gd name="T2" fmla="*/ 12 w 27"/>
              <a:gd name="T3" fmla="*/ 14 h 91"/>
              <a:gd name="T4" fmla="*/ 1 w 27"/>
              <a:gd name="T5" fmla="*/ 0 h 91"/>
              <a:gd name="T6" fmla="*/ 17 w 27"/>
              <a:gd name="T7" fmla="*/ 91 h 91"/>
              <a:gd name="T8" fmla="*/ 27 w 27"/>
              <a:gd name="T9" fmla="*/ 90 h 91"/>
            </a:gdLst>
            <a:ahLst/>
            <a:cxnLst>
              <a:cxn ang="0">
                <a:pos x="T0" y="T1"/>
              </a:cxn>
              <a:cxn ang="0">
                <a:pos x="T2" y="T3"/>
              </a:cxn>
              <a:cxn ang="0">
                <a:pos x="T4" y="T5"/>
              </a:cxn>
              <a:cxn ang="0">
                <a:pos x="T6" y="T7"/>
              </a:cxn>
              <a:cxn ang="0">
                <a:pos x="T8" y="T9"/>
              </a:cxn>
            </a:cxnLst>
            <a:rect l="0" t="0" r="r" b="b"/>
            <a:pathLst>
              <a:path w="27" h="91">
                <a:moveTo>
                  <a:pt x="27" y="90"/>
                </a:moveTo>
                <a:cubicBezTo>
                  <a:pt x="27" y="90"/>
                  <a:pt x="12" y="14"/>
                  <a:pt x="12" y="14"/>
                </a:cubicBezTo>
                <a:cubicBezTo>
                  <a:pt x="12" y="14"/>
                  <a:pt x="3" y="0"/>
                  <a:pt x="1" y="0"/>
                </a:cubicBezTo>
                <a:cubicBezTo>
                  <a:pt x="0" y="0"/>
                  <a:pt x="17" y="91"/>
                  <a:pt x="17" y="91"/>
                </a:cubicBezTo>
                <a:lnTo>
                  <a:pt x="27" y="9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6" name="Freeform 96"/>
          <p:cNvSpPr>
            <a:spLocks/>
          </p:cNvSpPr>
          <p:nvPr/>
        </p:nvSpPr>
        <p:spPr bwMode="auto">
          <a:xfrm>
            <a:off x="6496981" y="2208247"/>
            <a:ext cx="95225" cy="127364"/>
          </a:xfrm>
          <a:custGeom>
            <a:avLst/>
            <a:gdLst>
              <a:gd name="T0" fmla="*/ 1 w 80"/>
              <a:gd name="T1" fmla="*/ 99 h 107"/>
              <a:gd name="T2" fmla="*/ 60 w 80"/>
              <a:gd name="T3" fmla="*/ 13 h 107"/>
              <a:gd name="T4" fmla="*/ 80 w 80"/>
              <a:gd name="T5" fmla="*/ 0 h 107"/>
              <a:gd name="T6" fmla="*/ 71 w 80"/>
              <a:gd name="T7" fmla="*/ 21 h 107"/>
              <a:gd name="T8" fmla="*/ 12 w 80"/>
              <a:gd name="T9" fmla="*/ 107 h 107"/>
              <a:gd name="T10" fmla="*/ 0 w 80"/>
              <a:gd name="T11" fmla="*/ 100 h 107"/>
              <a:gd name="T12" fmla="*/ 1 w 80"/>
              <a:gd name="T13" fmla="*/ 99 h 107"/>
            </a:gdLst>
            <a:ahLst/>
            <a:cxnLst>
              <a:cxn ang="0">
                <a:pos x="T0" y="T1"/>
              </a:cxn>
              <a:cxn ang="0">
                <a:pos x="T2" y="T3"/>
              </a:cxn>
              <a:cxn ang="0">
                <a:pos x="T4" y="T5"/>
              </a:cxn>
              <a:cxn ang="0">
                <a:pos x="T6" y="T7"/>
              </a:cxn>
              <a:cxn ang="0">
                <a:pos x="T8" y="T9"/>
              </a:cxn>
              <a:cxn ang="0">
                <a:pos x="T10" y="T11"/>
              </a:cxn>
              <a:cxn ang="0">
                <a:pos x="T12" y="T13"/>
              </a:cxn>
            </a:cxnLst>
            <a:rect l="0" t="0" r="r" b="b"/>
            <a:pathLst>
              <a:path w="80" h="107">
                <a:moveTo>
                  <a:pt x="1" y="99"/>
                </a:moveTo>
                <a:lnTo>
                  <a:pt x="60" y="13"/>
                </a:lnTo>
                <a:lnTo>
                  <a:pt x="80" y="0"/>
                </a:lnTo>
                <a:lnTo>
                  <a:pt x="71" y="21"/>
                </a:lnTo>
                <a:lnTo>
                  <a:pt x="12" y="107"/>
                </a:lnTo>
                <a:lnTo>
                  <a:pt x="0" y="100"/>
                </a:lnTo>
                <a:lnTo>
                  <a:pt x="1" y="99"/>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7" name="Freeform 97"/>
          <p:cNvSpPr>
            <a:spLocks/>
          </p:cNvSpPr>
          <p:nvPr/>
        </p:nvSpPr>
        <p:spPr bwMode="auto">
          <a:xfrm>
            <a:off x="6488649" y="2355846"/>
            <a:ext cx="11903" cy="23806"/>
          </a:xfrm>
          <a:custGeom>
            <a:avLst/>
            <a:gdLst>
              <a:gd name="T0" fmla="*/ 2 w 7"/>
              <a:gd name="T1" fmla="*/ 3 h 15"/>
              <a:gd name="T2" fmla="*/ 5 w 7"/>
              <a:gd name="T3" fmla="*/ 1 h 15"/>
              <a:gd name="T4" fmla="*/ 7 w 7"/>
              <a:gd name="T5" fmla="*/ 3 h 15"/>
              <a:gd name="T6" fmla="*/ 5 w 7"/>
              <a:gd name="T7" fmla="*/ 13 h 15"/>
              <a:gd name="T8" fmla="*/ 3 w 7"/>
              <a:gd name="T9" fmla="*/ 15 h 15"/>
              <a:gd name="T10" fmla="*/ 1 w 7"/>
              <a:gd name="T11" fmla="*/ 12 h 15"/>
              <a:gd name="T12" fmla="*/ 2 w 7"/>
              <a:gd name="T13" fmla="*/ 3 h 15"/>
            </a:gdLst>
            <a:ahLst/>
            <a:cxnLst>
              <a:cxn ang="0">
                <a:pos x="T0" y="T1"/>
              </a:cxn>
              <a:cxn ang="0">
                <a:pos x="T2" y="T3"/>
              </a:cxn>
              <a:cxn ang="0">
                <a:pos x="T4" y="T5"/>
              </a:cxn>
              <a:cxn ang="0">
                <a:pos x="T6" y="T7"/>
              </a:cxn>
              <a:cxn ang="0">
                <a:pos x="T8" y="T9"/>
              </a:cxn>
              <a:cxn ang="0">
                <a:pos x="T10" y="T11"/>
              </a:cxn>
              <a:cxn ang="0">
                <a:pos x="T12" y="T13"/>
              </a:cxn>
            </a:cxnLst>
            <a:rect l="0" t="0" r="r" b="b"/>
            <a:pathLst>
              <a:path w="7" h="15">
                <a:moveTo>
                  <a:pt x="2" y="3"/>
                </a:moveTo>
                <a:cubicBezTo>
                  <a:pt x="3" y="1"/>
                  <a:pt x="4" y="0"/>
                  <a:pt x="5" y="1"/>
                </a:cubicBezTo>
                <a:cubicBezTo>
                  <a:pt x="6" y="1"/>
                  <a:pt x="7" y="2"/>
                  <a:pt x="7" y="3"/>
                </a:cubicBezTo>
                <a:cubicBezTo>
                  <a:pt x="5" y="13"/>
                  <a:pt x="5" y="13"/>
                  <a:pt x="5" y="13"/>
                </a:cubicBezTo>
                <a:cubicBezTo>
                  <a:pt x="5" y="14"/>
                  <a:pt x="4" y="15"/>
                  <a:pt x="3" y="15"/>
                </a:cubicBezTo>
                <a:cubicBezTo>
                  <a:pt x="1" y="15"/>
                  <a:pt x="0" y="13"/>
                  <a:pt x="1" y="12"/>
                </a:cubicBezTo>
                <a:lnTo>
                  <a:pt x="2" y="3"/>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8" name="Freeform 98"/>
          <p:cNvSpPr>
            <a:spLocks noEditPoints="1"/>
          </p:cNvSpPr>
          <p:nvPr/>
        </p:nvSpPr>
        <p:spPr bwMode="auto">
          <a:xfrm>
            <a:off x="6450559" y="1150057"/>
            <a:ext cx="165454" cy="177357"/>
          </a:xfrm>
          <a:custGeom>
            <a:avLst/>
            <a:gdLst>
              <a:gd name="T0" fmla="*/ 78 w 101"/>
              <a:gd name="T1" fmla="*/ 50 h 109"/>
              <a:gd name="T2" fmla="*/ 76 w 101"/>
              <a:gd name="T3" fmla="*/ 62 h 109"/>
              <a:gd name="T4" fmla="*/ 76 w 101"/>
              <a:gd name="T5" fmla="*/ 73 h 109"/>
              <a:gd name="T6" fmla="*/ 78 w 101"/>
              <a:gd name="T7" fmla="*/ 73 h 109"/>
              <a:gd name="T8" fmla="*/ 86 w 101"/>
              <a:gd name="T9" fmla="*/ 86 h 109"/>
              <a:gd name="T10" fmla="*/ 76 w 101"/>
              <a:gd name="T11" fmla="*/ 79 h 109"/>
              <a:gd name="T12" fmla="*/ 76 w 101"/>
              <a:gd name="T13" fmla="*/ 22 h 109"/>
              <a:gd name="T14" fmla="*/ 86 w 101"/>
              <a:gd name="T15" fmla="*/ 15 h 109"/>
              <a:gd name="T16" fmla="*/ 78 w 101"/>
              <a:gd name="T17" fmla="*/ 27 h 109"/>
              <a:gd name="T18" fmla="*/ 76 w 101"/>
              <a:gd name="T19" fmla="*/ 28 h 109"/>
              <a:gd name="T20" fmla="*/ 99 w 101"/>
              <a:gd name="T21" fmla="*/ 48 h 109"/>
              <a:gd name="T22" fmla="*/ 84 w 101"/>
              <a:gd name="T23" fmla="*/ 50 h 109"/>
              <a:gd name="T24" fmla="*/ 99 w 101"/>
              <a:gd name="T25" fmla="*/ 53 h 109"/>
              <a:gd name="T26" fmla="*/ 99 w 101"/>
              <a:gd name="T27" fmla="*/ 48 h 109"/>
              <a:gd name="T28" fmla="*/ 53 w 101"/>
              <a:gd name="T29" fmla="*/ 109 h 109"/>
              <a:gd name="T30" fmla="*/ 66 w 101"/>
              <a:gd name="T31" fmla="*/ 73 h 109"/>
              <a:gd name="T32" fmla="*/ 76 w 101"/>
              <a:gd name="T33" fmla="*/ 38 h 109"/>
              <a:gd name="T34" fmla="*/ 51 w 101"/>
              <a:gd name="T35" fmla="*/ 28 h 109"/>
              <a:gd name="T36" fmla="*/ 73 w 101"/>
              <a:gd name="T37" fmla="*/ 50 h 109"/>
              <a:gd name="T38" fmla="*/ 62 w 101"/>
              <a:gd name="T39" fmla="*/ 69 h 109"/>
              <a:gd name="T40" fmla="*/ 61 w 101"/>
              <a:gd name="T41" fmla="*/ 84 h 109"/>
              <a:gd name="T42" fmla="*/ 51 w 101"/>
              <a:gd name="T43" fmla="*/ 109 h 109"/>
              <a:gd name="T44" fmla="*/ 76 w 101"/>
              <a:gd name="T45" fmla="*/ 28 h 109"/>
              <a:gd name="T46" fmla="*/ 74 w 101"/>
              <a:gd name="T47" fmla="*/ 23 h 109"/>
              <a:gd name="T48" fmla="*/ 76 w 101"/>
              <a:gd name="T49" fmla="*/ 73 h 109"/>
              <a:gd name="T50" fmla="*/ 74 w 101"/>
              <a:gd name="T51" fmla="*/ 77 h 109"/>
              <a:gd name="T52" fmla="*/ 76 w 101"/>
              <a:gd name="T53" fmla="*/ 73 h 109"/>
              <a:gd name="T54" fmla="*/ 51 w 101"/>
              <a:gd name="T55" fmla="*/ 0 h 109"/>
              <a:gd name="T56" fmla="*/ 53 w 101"/>
              <a:gd name="T57" fmla="*/ 2 h 109"/>
              <a:gd name="T58" fmla="*/ 51 w 101"/>
              <a:gd name="T59" fmla="*/ 17 h 109"/>
              <a:gd name="T60" fmla="*/ 51 w 101"/>
              <a:gd name="T61" fmla="*/ 22 h 109"/>
              <a:gd name="T62" fmla="*/ 26 w 101"/>
              <a:gd name="T63" fmla="*/ 62 h 109"/>
              <a:gd name="T64" fmla="*/ 35 w 101"/>
              <a:gd name="T65" fmla="*/ 95 h 109"/>
              <a:gd name="T66" fmla="*/ 51 w 101"/>
              <a:gd name="T67" fmla="*/ 109 h 109"/>
              <a:gd name="T68" fmla="*/ 41 w 101"/>
              <a:gd name="T69" fmla="*/ 84 h 109"/>
              <a:gd name="T70" fmla="*/ 40 w 101"/>
              <a:gd name="T71" fmla="*/ 69 h 109"/>
              <a:gd name="T72" fmla="*/ 35 w 101"/>
              <a:gd name="T73" fmla="*/ 35 h 109"/>
              <a:gd name="T74" fmla="*/ 51 w 101"/>
              <a:gd name="T75" fmla="*/ 22 h 109"/>
              <a:gd name="T76" fmla="*/ 51 w 101"/>
              <a:gd name="T77" fmla="*/ 17 h 109"/>
              <a:gd name="T78" fmla="*/ 48 w 101"/>
              <a:gd name="T79" fmla="*/ 2 h 109"/>
              <a:gd name="T80" fmla="*/ 26 w 101"/>
              <a:gd name="T81" fmla="*/ 79 h 109"/>
              <a:gd name="T82" fmla="*/ 28 w 101"/>
              <a:gd name="T83" fmla="*/ 73 h 109"/>
              <a:gd name="T84" fmla="*/ 26 w 101"/>
              <a:gd name="T85" fmla="*/ 79 h 109"/>
              <a:gd name="T86" fmla="*/ 26 w 101"/>
              <a:gd name="T87" fmla="*/ 21 h 109"/>
              <a:gd name="T88" fmla="*/ 28 w 101"/>
              <a:gd name="T89" fmla="*/ 27 h 109"/>
              <a:gd name="T90" fmla="*/ 26 w 101"/>
              <a:gd name="T91" fmla="*/ 38 h 109"/>
              <a:gd name="T92" fmla="*/ 26 w 101"/>
              <a:gd name="T93" fmla="*/ 62 h 109"/>
              <a:gd name="T94" fmla="*/ 26 w 101"/>
              <a:gd name="T95" fmla="*/ 21 h 109"/>
              <a:gd name="T96" fmla="*/ 24 w 101"/>
              <a:gd name="T97" fmla="*/ 27 h 109"/>
              <a:gd name="T98" fmla="*/ 15 w 101"/>
              <a:gd name="T99" fmla="*/ 18 h 109"/>
              <a:gd name="T100" fmla="*/ 19 w 101"/>
              <a:gd name="T101" fmla="*/ 15 h 109"/>
              <a:gd name="T102" fmla="*/ 26 w 101"/>
              <a:gd name="T103" fmla="*/ 73 h 109"/>
              <a:gd name="T104" fmla="*/ 19 w 101"/>
              <a:gd name="T105" fmla="*/ 86 h 109"/>
              <a:gd name="T106" fmla="*/ 15 w 101"/>
              <a:gd name="T107" fmla="*/ 82 h 109"/>
              <a:gd name="T108" fmla="*/ 24 w 101"/>
              <a:gd name="T109" fmla="*/ 73 h 109"/>
              <a:gd name="T110" fmla="*/ 18 w 101"/>
              <a:gd name="T111" fmla="*/ 50 h 109"/>
              <a:gd name="T112" fmla="*/ 15 w 101"/>
              <a:gd name="T113" fmla="*/ 48 h 109"/>
              <a:gd name="T114" fmla="*/ 0 w 101"/>
              <a:gd name="T115" fmla="*/ 50 h 109"/>
              <a:gd name="T116" fmla="*/ 15 w 101"/>
              <a:gd name="T117" fmla="*/ 5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09">
                <a:moveTo>
                  <a:pt x="76" y="62"/>
                </a:moveTo>
                <a:cubicBezTo>
                  <a:pt x="78" y="58"/>
                  <a:pt x="78" y="54"/>
                  <a:pt x="78" y="50"/>
                </a:cubicBezTo>
                <a:cubicBezTo>
                  <a:pt x="78" y="46"/>
                  <a:pt x="78" y="42"/>
                  <a:pt x="76" y="38"/>
                </a:cubicBezTo>
                <a:cubicBezTo>
                  <a:pt x="76" y="62"/>
                  <a:pt x="76" y="62"/>
                  <a:pt x="76" y="62"/>
                </a:cubicBezTo>
                <a:close/>
                <a:moveTo>
                  <a:pt x="76" y="79"/>
                </a:moveTo>
                <a:cubicBezTo>
                  <a:pt x="76" y="73"/>
                  <a:pt x="76" y="73"/>
                  <a:pt x="76" y="73"/>
                </a:cubicBezTo>
                <a:cubicBezTo>
                  <a:pt x="77" y="73"/>
                  <a:pt x="77" y="73"/>
                  <a:pt x="78" y="73"/>
                </a:cubicBezTo>
                <a:cubicBezTo>
                  <a:pt x="78" y="73"/>
                  <a:pt x="78" y="73"/>
                  <a:pt x="78" y="73"/>
                </a:cubicBezTo>
                <a:cubicBezTo>
                  <a:pt x="86" y="82"/>
                  <a:pt x="86" y="82"/>
                  <a:pt x="86" y="82"/>
                </a:cubicBezTo>
                <a:cubicBezTo>
                  <a:pt x="87" y="83"/>
                  <a:pt x="87" y="85"/>
                  <a:pt x="86" y="86"/>
                </a:cubicBezTo>
                <a:cubicBezTo>
                  <a:pt x="85" y="87"/>
                  <a:pt x="84" y="87"/>
                  <a:pt x="83" y="86"/>
                </a:cubicBezTo>
                <a:cubicBezTo>
                  <a:pt x="76" y="79"/>
                  <a:pt x="76" y="79"/>
                  <a:pt x="76" y="79"/>
                </a:cubicBezTo>
                <a:close/>
                <a:moveTo>
                  <a:pt x="76" y="28"/>
                </a:moveTo>
                <a:cubicBezTo>
                  <a:pt x="76" y="22"/>
                  <a:pt x="76" y="22"/>
                  <a:pt x="76" y="22"/>
                </a:cubicBezTo>
                <a:cubicBezTo>
                  <a:pt x="83" y="15"/>
                  <a:pt x="83" y="15"/>
                  <a:pt x="83" y="15"/>
                </a:cubicBezTo>
                <a:cubicBezTo>
                  <a:pt x="84" y="14"/>
                  <a:pt x="85" y="14"/>
                  <a:pt x="86" y="15"/>
                </a:cubicBezTo>
                <a:cubicBezTo>
                  <a:pt x="87" y="16"/>
                  <a:pt x="87" y="17"/>
                  <a:pt x="86" y="18"/>
                </a:cubicBezTo>
                <a:cubicBezTo>
                  <a:pt x="78" y="27"/>
                  <a:pt x="78" y="27"/>
                  <a:pt x="78" y="27"/>
                </a:cubicBezTo>
                <a:cubicBezTo>
                  <a:pt x="78" y="27"/>
                  <a:pt x="78" y="27"/>
                  <a:pt x="78" y="27"/>
                </a:cubicBezTo>
                <a:cubicBezTo>
                  <a:pt x="77" y="28"/>
                  <a:pt x="77" y="28"/>
                  <a:pt x="76" y="28"/>
                </a:cubicBezTo>
                <a:close/>
                <a:moveTo>
                  <a:pt x="99" y="48"/>
                </a:moveTo>
                <a:cubicBezTo>
                  <a:pt x="99" y="48"/>
                  <a:pt x="99" y="48"/>
                  <a:pt x="99" y="48"/>
                </a:cubicBezTo>
                <a:cubicBezTo>
                  <a:pt x="86" y="48"/>
                  <a:pt x="86" y="48"/>
                  <a:pt x="86" y="48"/>
                </a:cubicBezTo>
                <a:cubicBezTo>
                  <a:pt x="85" y="48"/>
                  <a:pt x="84" y="49"/>
                  <a:pt x="84" y="50"/>
                </a:cubicBezTo>
                <a:cubicBezTo>
                  <a:pt x="84" y="52"/>
                  <a:pt x="85" y="53"/>
                  <a:pt x="86" y="53"/>
                </a:cubicBezTo>
                <a:cubicBezTo>
                  <a:pt x="99" y="53"/>
                  <a:pt x="99" y="53"/>
                  <a:pt x="99" y="53"/>
                </a:cubicBezTo>
                <a:cubicBezTo>
                  <a:pt x="100" y="53"/>
                  <a:pt x="101" y="52"/>
                  <a:pt x="101" y="50"/>
                </a:cubicBezTo>
                <a:cubicBezTo>
                  <a:pt x="101" y="49"/>
                  <a:pt x="100" y="48"/>
                  <a:pt x="99" y="48"/>
                </a:cubicBezTo>
                <a:close/>
                <a:moveTo>
                  <a:pt x="51" y="109"/>
                </a:moveTo>
                <a:cubicBezTo>
                  <a:pt x="53" y="109"/>
                  <a:pt x="53" y="109"/>
                  <a:pt x="53" y="109"/>
                </a:cubicBezTo>
                <a:cubicBezTo>
                  <a:pt x="60" y="109"/>
                  <a:pt x="66" y="103"/>
                  <a:pt x="66" y="95"/>
                </a:cubicBezTo>
                <a:cubicBezTo>
                  <a:pt x="66" y="73"/>
                  <a:pt x="66" y="73"/>
                  <a:pt x="66" y="73"/>
                </a:cubicBezTo>
                <a:cubicBezTo>
                  <a:pt x="70" y="70"/>
                  <a:pt x="74" y="67"/>
                  <a:pt x="76" y="62"/>
                </a:cubicBezTo>
                <a:cubicBezTo>
                  <a:pt x="76" y="38"/>
                  <a:pt x="76" y="38"/>
                  <a:pt x="76" y="38"/>
                </a:cubicBezTo>
                <a:cubicBezTo>
                  <a:pt x="71" y="29"/>
                  <a:pt x="62" y="22"/>
                  <a:pt x="51" y="22"/>
                </a:cubicBezTo>
                <a:cubicBezTo>
                  <a:pt x="51" y="28"/>
                  <a:pt x="51" y="28"/>
                  <a:pt x="51" y="28"/>
                </a:cubicBezTo>
                <a:cubicBezTo>
                  <a:pt x="57" y="28"/>
                  <a:pt x="62" y="31"/>
                  <a:pt x="66" y="35"/>
                </a:cubicBezTo>
                <a:cubicBezTo>
                  <a:pt x="70" y="39"/>
                  <a:pt x="73" y="44"/>
                  <a:pt x="73" y="50"/>
                </a:cubicBezTo>
                <a:cubicBezTo>
                  <a:pt x="73" y="58"/>
                  <a:pt x="68" y="65"/>
                  <a:pt x="62" y="69"/>
                </a:cubicBezTo>
                <a:cubicBezTo>
                  <a:pt x="62" y="69"/>
                  <a:pt x="62" y="69"/>
                  <a:pt x="62" y="69"/>
                </a:cubicBezTo>
                <a:cubicBezTo>
                  <a:pt x="61" y="70"/>
                  <a:pt x="61" y="71"/>
                  <a:pt x="61" y="72"/>
                </a:cubicBezTo>
                <a:cubicBezTo>
                  <a:pt x="61" y="84"/>
                  <a:pt x="61" y="84"/>
                  <a:pt x="61" y="84"/>
                </a:cubicBezTo>
                <a:cubicBezTo>
                  <a:pt x="51" y="84"/>
                  <a:pt x="51" y="84"/>
                  <a:pt x="51" y="84"/>
                </a:cubicBezTo>
                <a:cubicBezTo>
                  <a:pt x="51" y="109"/>
                  <a:pt x="51" y="109"/>
                  <a:pt x="51" y="109"/>
                </a:cubicBezTo>
                <a:close/>
                <a:moveTo>
                  <a:pt x="76" y="22"/>
                </a:moveTo>
                <a:cubicBezTo>
                  <a:pt x="76" y="28"/>
                  <a:pt x="76" y="28"/>
                  <a:pt x="76" y="28"/>
                </a:cubicBezTo>
                <a:cubicBezTo>
                  <a:pt x="75" y="28"/>
                  <a:pt x="75" y="28"/>
                  <a:pt x="74" y="27"/>
                </a:cubicBezTo>
                <a:cubicBezTo>
                  <a:pt x="73" y="26"/>
                  <a:pt x="73" y="24"/>
                  <a:pt x="74" y="23"/>
                </a:cubicBezTo>
                <a:cubicBezTo>
                  <a:pt x="76" y="22"/>
                  <a:pt x="76" y="22"/>
                  <a:pt x="76" y="22"/>
                </a:cubicBezTo>
                <a:close/>
                <a:moveTo>
                  <a:pt x="76" y="73"/>
                </a:moveTo>
                <a:cubicBezTo>
                  <a:pt x="76" y="79"/>
                  <a:pt x="76" y="79"/>
                  <a:pt x="76" y="79"/>
                </a:cubicBezTo>
                <a:cubicBezTo>
                  <a:pt x="74" y="77"/>
                  <a:pt x="74" y="77"/>
                  <a:pt x="74" y="77"/>
                </a:cubicBezTo>
                <a:cubicBezTo>
                  <a:pt x="73" y="76"/>
                  <a:pt x="73" y="74"/>
                  <a:pt x="74" y="73"/>
                </a:cubicBezTo>
                <a:cubicBezTo>
                  <a:pt x="75" y="73"/>
                  <a:pt x="75" y="73"/>
                  <a:pt x="76" y="73"/>
                </a:cubicBezTo>
                <a:close/>
                <a:moveTo>
                  <a:pt x="51" y="17"/>
                </a:moveTo>
                <a:cubicBezTo>
                  <a:pt x="51" y="0"/>
                  <a:pt x="51" y="0"/>
                  <a:pt x="51" y="0"/>
                </a:cubicBezTo>
                <a:cubicBezTo>
                  <a:pt x="51" y="0"/>
                  <a:pt x="51" y="0"/>
                  <a:pt x="51" y="0"/>
                </a:cubicBezTo>
                <a:cubicBezTo>
                  <a:pt x="52" y="0"/>
                  <a:pt x="53" y="1"/>
                  <a:pt x="53" y="2"/>
                </a:cubicBezTo>
                <a:cubicBezTo>
                  <a:pt x="53" y="15"/>
                  <a:pt x="53" y="15"/>
                  <a:pt x="53" y="15"/>
                </a:cubicBezTo>
                <a:cubicBezTo>
                  <a:pt x="53" y="16"/>
                  <a:pt x="52" y="17"/>
                  <a:pt x="51" y="17"/>
                </a:cubicBezTo>
                <a:cubicBezTo>
                  <a:pt x="51" y="17"/>
                  <a:pt x="51" y="17"/>
                  <a:pt x="51" y="17"/>
                </a:cubicBezTo>
                <a:close/>
                <a:moveTo>
                  <a:pt x="51" y="22"/>
                </a:moveTo>
                <a:cubicBezTo>
                  <a:pt x="40" y="22"/>
                  <a:pt x="30" y="29"/>
                  <a:pt x="26" y="38"/>
                </a:cubicBezTo>
                <a:cubicBezTo>
                  <a:pt x="26" y="62"/>
                  <a:pt x="26" y="62"/>
                  <a:pt x="26" y="62"/>
                </a:cubicBezTo>
                <a:cubicBezTo>
                  <a:pt x="28" y="67"/>
                  <a:pt x="31" y="71"/>
                  <a:pt x="35" y="74"/>
                </a:cubicBezTo>
                <a:cubicBezTo>
                  <a:pt x="35" y="95"/>
                  <a:pt x="35" y="95"/>
                  <a:pt x="35" y="95"/>
                </a:cubicBezTo>
                <a:cubicBezTo>
                  <a:pt x="35" y="103"/>
                  <a:pt x="42" y="109"/>
                  <a:pt x="49" y="109"/>
                </a:cubicBezTo>
                <a:cubicBezTo>
                  <a:pt x="51" y="109"/>
                  <a:pt x="51" y="109"/>
                  <a:pt x="51" y="109"/>
                </a:cubicBezTo>
                <a:cubicBezTo>
                  <a:pt x="51" y="84"/>
                  <a:pt x="51" y="84"/>
                  <a:pt x="51" y="84"/>
                </a:cubicBezTo>
                <a:cubicBezTo>
                  <a:pt x="41" y="84"/>
                  <a:pt x="41" y="84"/>
                  <a:pt x="41" y="84"/>
                </a:cubicBezTo>
                <a:cubicBezTo>
                  <a:pt x="41" y="72"/>
                  <a:pt x="41" y="72"/>
                  <a:pt x="41" y="72"/>
                </a:cubicBezTo>
                <a:cubicBezTo>
                  <a:pt x="41" y="71"/>
                  <a:pt x="41" y="70"/>
                  <a:pt x="40" y="69"/>
                </a:cubicBezTo>
                <a:cubicBezTo>
                  <a:pt x="33" y="66"/>
                  <a:pt x="28" y="58"/>
                  <a:pt x="28" y="50"/>
                </a:cubicBezTo>
                <a:cubicBezTo>
                  <a:pt x="28" y="44"/>
                  <a:pt x="31" y="39"/>
                  <a:pt x="35" y="35"/>
                </a:cubicBezTo>
                <a:cubicBezTo>
                  <a:pt x="39" y="31"/>
                  <a:pt x="44" y="28"/>
                  <a:pt x="51" y="28"/>
                </a:cubicBezTo>
                <a:cubicBezTo>
                  <a:pt x="51" y="22"/>
                  <a:pt x="51" y="22"/>
                  <a:pt x="51" y="22"/>
                </a:cubicBezTo>
                <a:close/>
                <a:moveTo>
                  <a:pt x="51" y="0"/>
                </a:moveTo>
                <a:cubicBezTo>
                  <a:pt x="51" y="17"/>
                  <a:pt x="51" y="17"/>
                  <a:pt x="51" y="17"/>
                </a:cubicBezTo>
                <a:cubicBezTo>
                  <a:pt x="49" y="17"/>
                  <a:pt x="48" y="16"/>
                  <a:pt x="48" y="15"/>
                </a:cubicBezTo>
                <a:cubicBezTo>
                  <a:pt x="48" y="2"/>
                  <a:pt x="48" y="2"/>
                  <a:pt x="48" y="2"/>
                </a:cubicBezTo>
                <a:cubicBezTo>
                  <a:pt x="48" y="1"/>
                  <a:pt x="49" y="0"/>
                  <a:pt x="51" y="0"/>
                </a:cubicBezTo>
                <a:close/>
                <a:moveTo>
                  <a:pt x="26" y="79"/>
                </a:moveTo>
                <a:cubicBezTo>
                  <a:pt x="26" y="73"/>
                  <a:pt x="26" y="73"/>
                  <a:pt x="26" y="73"/>
                </a:cubicBezTo>
                <a:cubicBezTo>
                  <a:pt x="26" y="73"/>
                  <a:pt x="27" y="73"/>
                  <a:pt x="28" y="73"/>
                </a:cubicBezTo>
                <a:cubicBezTo>
                  <a:pt x="29" y="74"/>
                  <a:pt x="29" y="76"/>
                  <a:pt x="28" y="77"/>
                </a:cubicBezTo>
                <a:cubicBezTo>
                  <a:pt x="26" y="79"/>
                  <a:pt x="26" y="79"/>
                  <a:pt x="26" y="79"/>
                </a:cubicBezTo>
                <a:close/>
                <a:moveTo>
                  <a:pt x="26" y="28"/>
                </a:moveTo>
                <a:cubicBezTo>
                  <a:pt x="26" y="21"/>
                  <a:pt x="26" y="21"/>
                  <a:pt x="26" y="21"/>
                </a:cubicBezTo>
                <a:cubicBezTo>
                  <a:pt x="28" y="23"/>
                  <a:pt x="28" y="23"/>
                  <a:pt x="28" y="23"/>
                </a:cubicBezTo>
                <a:cubicBezTo>
                  <a:pt x="29" y="24"/>
                  <a:pt x="29" y="26"/>
                  <a:pt x="28" y="27"/>
                </a:cubicBezTo>
                <a:cubicBezTo>
                  <a:pt x="27" y="28"/>
                  <a:pt x="26" y="28"/>
                  <a:pt x="26" y="28"/>
                </a:cubicBezTo>
                <a:close/>
                <a:moveTo>
                  <a:pt x="26" y="38"/>
                </a:moveTo>
                <a:cubicBezTo>
                  <a:pt x="24" y="42"/>
                  <a:pt x="23" y="46"/>
                  <a:pt x="23" y="50"/>
                </a:cubicBezTo>
                <a:cubicBezTo>
                  <a:pt x="23" y="55"/>
                  <a:pt x="24" y="59"/>
                  <a:pt x="26" y="62"/>
                </a:cubicBezTo>
                <a:cubicBezTo>
                  <a:pt x="26" y="38"/>
                  <a:pt x="26" y="38"/>
                  <a:pt x="26" y="38"/>
                </a:cubicBezTo>
                <a:close/>
                <a:moveTo>
                  <a:pt x="26" y="21"/>
                </a:moveTo>
                <a:cubicBezTo>
                  <a:pt x="26" y="28"/>
                  <a:pt x="26" y="28"/>
                  <a:pt x="26" y="28"/>
                </a:cubicBezTo>
                <a:cubicBezTo>
                  <a:pt x="25" y="28"/>
                  <a:pt x="24" y="27"/>
                  <a:pt x="24" y="27"/>
                </a:cubicBezTo>
                <a:cubicBezTo>
                  <a:pt x="24" y="27"/>
                  <a:pt x="24" y="27"/>
                  <a:pt x="24" y="27"/>
                </a:cubicBezTo>
                <a:cubicBezTo>
                  <a:pt x="15" y="18"/>
                  <a:pt x="15" y="18"/>
                  <a:pt x="15" y="18"/>
                </a:cubicBezTo>
                <a:cubicBezTo>
                  <a:pt x="14" y="17"/>
                  <a:pt x="14" y="16"/>
                  <a:pt x="15" y="15"/>
                </a:cubicBezTo>
                <a:cubicBezTo>
                  <a:pt x="16" y="14"/>
                  <a:pt x="18" y="14"/>
                  <a:pt x="19" y="15"/>
                </a:cubicBezTo>
                <a:cubicBezTo>
                  <a:pt x="26" y="21"/>
                  <a:pt x="26" y="21"/>
                  <a:pt x="26" y="21"/>
                </a:cubicBezTo>
                <a:close/>
                <a:moveTo>
                  <a:pt x="26" y="73"/>
                </a:moveTo>
                <a:cubicBezTo>
                  <a:pt x="26" y="79"/>
                  <a:pt x="26" y="79"/>
                  <a:pt x="26" y="79"/>
                </a:cubicBezTo>
                <a:cubicBezTo>
                  <a:pt x="19" y="86"/>
                  <a:pt x="19" y="86"/>
                  <a:pt x="19" y="86"/>
                </a:cubicBezTo>
                <a:cubicBezTo>
                  <a:pt x="18" y="87"/>
                  <a:pt x="16" y="87"/>
                  <a:pt x="15" y="86"/>
                </a:cubicBezTo>
                <a:cubicBezTo>
                  <a:pt x="14" y="85"/>
                  <a:pt x="14" y="83"/>
                  <a:pt x="15" y="82"/>
                </a:cubicBezTo>
                <a:cubicBezTo>
                  <a:pt x="24" y="73"/>
                  <a:pt x="24" y="73"/>
                  <a:pt x="24" y="73"/>
                </a:cubicBezTo>
                <a:cubicBezTo>
                  <a:pt x="24" y="73"/>
                  <a:pt x="24" y="73"/>
                  <a:pt x="24" y="73"/>
                </a:cubicBezTo>
                <a:cubicBezTo>
                  <a:pt x="24" y="73"/>
                  <a:pt x="25" y="73"/>
                  <a:pt x="26" y="73"/>
                </a:cubicBezTo>
                <a:close/>
                <a:moveTo>
                  <a:pt x="18" y="50"/>
                </a:moveTo>
                <a:cubicBezTo>
                  <a:pt x="18" y="50"/>
                  <a:pt x="18" y="50"/>
                  <a:pt x="18" y="50"/>
                </a:cubicBezTo>
                <a:cubicBezTo>
                  <a:pt x="18" y="49"/>
                  <a:pt x="17" y="48"/>
                  <a:pt x="15" y="48"/>
                </a:cubicBezTo>
                <a:cubicBezTo>
                  <a:pt x="3" y="48"/>
                  <a:pt x="3" y="48"/>
                  <a:pt x="3" y="48"/>
                </a:cubicBezTo>
                <a:cubicBezTo>
                  <a:pt x="2" y="48"/>
                  <a:pt x="0" y="49"/>
                  <a:pt x="0" y="50"/>
                </a:cubicBezTo>
                <a:cubicBezTo>
                  <a:pt x="0" y="52"/>
                  <a:pt x="2" y="53"/>
                  <a:pt x="3" y="53"/>
                </a:cubicBezTo>
                <a:cubicBezTo>
                  <a:pt x="15" y="53"/>
                  <a:pt x="15" y="53"/>
                  <a:pt x="15" y="53"/>
                </a:cubicBezTo>
                <a:cubicBezTo>
                  <a:pt x="17" y="53"/>
                  <a:pt x="18" y="52"/>
                  <a:pt x="18" y="50"/>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9" name="矩形 108"/>
          <p:cNvSpPr/>
          <p:nvPr/>
        </p:nvSpPr>
        <p:spPr>
          <a:xfrm>
            <a:off x="785786" y="857238"/>
            <a:ext cx="6761787" cy="461665"/>
          </a:xfrm>
          <a:prstGeom prst="rect">
            <a:avLst/>
          </a:prstGeom>
        </p:spPr>
        <p:txBody>
          <a:bodyPr wrap="none">
            <a:spAutoFit/>
          </a:bodyPr>
          <a:lstStyle/>
          <a:p>
            <a:r>
              <a:rPr lang="zh-CN" altLang="en-US" sz="2400" b="1" dirty="0" smtClean="0">
                <a:latin typeface="+mn-ea"/>
                <a:ea typeface="+mn-ea"/>
              </a:rPr>
              <a:t>十、</a:t>
            </a:r>
            <a:r>
              <a:rPr lang="en-US" altLang="en-US" sz="2400" b="1" dirty="0" smtClean="0">
                <a:latin typeface="+mn-ea"/>
                <a:ea typeface="+mn-ea"/>
              </a:rPr>
              <a:t> 2019</a:t>
            </a:r>
            <a:r>
              <a:rPr lang="zh-CN" altLang="en-US" sz="2400" b="1" dirty="0" smtClean="0">
                <a:latin typeface="+mn-ea"/>
                <a:ea typeface="+mn-ea"/>
              </a:rPr>
              <a:t>年</a:t>
            </a:r>
            <a:r>
              <a:rPr lang="en-US" altLang="en-US" sz="2400" b="1" dirty="0" smtClean="0">
                <a:latin typeface="+mn-ea"/>
                <a:ea typeface="+mn-ea"/>
              </a:rPr>
              <a:t>1</a:t>
            </a:r>
            <a:r>
              <a:rPr lang="zh-CN" altLang="en-US" sz="2400" b="1" dirty="0" smtClean="0">
                <a:latin typeface="+mn-ea"/>
                <a:ea typeface="+mn-ea"/>
              </a:rPr>
              <a:t>月（季度）涉税事项的追溯的处理</a:t>
            </a:r>
          </a:p>
        </p:txBody>
      </p:sp>
      <p:sp>
        <p:nvSpPr>
          <p:cNvPr id="110" name="矩形 109"/>
          <p:cNvSpPr/>
          <p:nvPr/>
        </p:nvSpPr>
        <p:spPr>
          <a:xfrm>
            <a:off x="714348" y="1428317"/>
            <a:ext cx="7286676" cy="3000821"/>
          </a:xfrm>
          <a:prstGeom prst="rect">
            <a:avLst/>
          </a:prstGeom>
        </p:spPr>
        <p:txBody>
          <a:bodyPr wrap="square">
            <a:spAutoFit/>
          </a:bodyPr>
          <a:lstStyle/>
          <a:p>
            <a:pPr>
              <a:lnSpc>
                <a:spcPct val="150000"/>
              </a:lnSpc>
            </a:pPr>
            <a:r>
              <a:rPr lang="zh-CN" altLang="en-US" sz="1800" dirty="0" smtClean="0">
                <a:latin typeface="+mn-ea"/>
                <a:ea typeface="+mn-ea"/>
              </a:rPr>
              <a:t>考虑到免税文件下发时间晚于免税政策开始执行的时间（</a:t>
            </a:r>
            <a:r>
              <a:rPr lang="en-US" altLang="en-US" sz="1800" dirty="0" smtClean="0">
                <a:latin typeface="+mn-ea"/>
                <a:ea typeface="+mn-ea"/>
              </a:rPr>
              <a:t>2019</a:t>
            </a:r>
            <a:r>
              <a:rPr lang="zh-CN" altLang="en-US" sz="1800" dirty="0" smtClean="0">
                <a:latin typeface="+mn-ea"/>
                <a:ea typeface="+mn-ea"/>
              </a:rPr>
              <a:t>年</a:t>
            </a:r>
            <a:r>
              <a:rPr lang="en-US" altLang="en-US" sz="1800" dirty="0" smtClean="0">
                <a:latin typeface="+mn-ea"/>
                <a:ea typeface="+mn-ea"/>
              </a:rPr>
              <a:t>1</a:t>
            </a:r>
            <a:r>
              <a:rPr lang="zh-CN" altLang="en-US" sz="1800" dirty="0" smtClean="0">
                <a:latin typeface="+mn-ea"/>
                <a:ea typeface="+mn-ea"/>
              </a:rPr>
              <a:t>月</a:t>
            </a:r>
            <a:r>
              <a:rPr lang="en-US" altLang="en-US" sz="1800" dirty="0" smtClean="0">
                <a:latin typeface="+mn-ea"/>
                <a:ea typeface="+mn-ea"/>
              </a:rPr>
              <a:t>1</a:t>
            </a:r>
            <a:r>
              <a:rPr lang="zh-CN" altLang="en-US" sz="1800" dirty="0" smtClean="0">
                <a:latin typeface="+mn-ea"/>
                <a:ea typeface="+mn-ea"/>
              </a:rPr>
              <a:t>日），为确保小规模纳税人足额享受</a:t>
            </a:r>
            <a:r>
              <a:rPr lang="en-US" altLang="en-US" sz="1800" dirty="0" smtClean="0">
                <a:latin typeface="+mn-ea"/>
                <a:ea typeface="+mn-ea"/>
              </a:rPr>
              <a:t>10</a:t>
            </a:r>
            <a:r>
              <a:rPr lang="zh-CN" altLang="en-US" sz="1800" dirty="0" smtClean="0">
                <a:latin typeface="+mn-ea"/>
                <a:ea typeface="+mn-ea"/>
              </a:rPr>
              <a:t>万元免税政策，公告对小规模纳税人</a:t>
            </a:r>
            <a:r>
              <a:rPr lang="en-US" altLang="en-US" sz="1800" dirty="0" smtClean="0">
                <a:latin typeface="+mn-ea"/>
                <a:ea typeface="+mn-ea"/>
              </a:rPr>
              <a:t>2019</a:t>
            </a:r>
            <a:r>
              <a:rPr lang="zh-CN" altLang="en-US" sz="1800" dirty="0" smtClean="0">
                <a:latin typeface="+mn-ea"/>
                <a:ea typeface="+mn-ea"/>
              </a:rPr>
              <a:t>年第一个税款所属期已缴纳税款的追溯处理问题进行了明确，</a:t>
            </a:r>
            <a:r>
              <a:rPr lang="zh-CN" altLang="en-US" sz="1800" b="1" dirty="0" smtClean="0">
                <a:solidFill>
                  <a:srgbClr val="FF0000"/>
                </a:solidFill>
                <a:latin typeface="+mn-ea"/>
                <a:ea typeface="+mn-ea"/>
              </a:rPr>
              <a:t>即小规模纳税人</a:t>
            </a:r>
            <a:r>
              <a:rPr lang="en-US" altLang="en-US" sz="1800" b="1" dirty="0" smtClean="0">
                <a:solidFill>
                  <a:srgbClr val="FF0000"/>
                </a:solidFill>
                <a:latin typeface="+mn-ea"/>
                <a:ea typeface="+mn-ea"/>
              </a:rPr>
              <a:t>2019</a:t>
            </a:r>
            <a:r>
              <a:rPr lang="zh-CN" altLang="en-US" sz="1800" b="1" dirty="0" smtClean="0">
                <a:solidFill>
                  <a:srgbClr val="FF0000"/>
                </a:solidFill>
                <a:latin typeface="+mn-ea"/>
                <a:ea typeface="+mn-ea"/>
              </a:rPr>
              <a:t>年</a:t>
            </a:r>
            <a:r>
              <a:rPr lang="en-US" altLang="en-US" sz="1800" b="1" dirty="0" smtClean="0">
                <a:solidFill>
                  <a:srgbClr val="FF0000"/>
                </a:solidFill>
                <a:latin typeface="+mn-ea"/>
                <a:ea typeface="+mn-ea"/>
              </a:rPr>
              <a:t>1</a:t>
            </a:r>
            <a:r>
              <a:rPr lang="zh-CN" altLang="en-US" sz="1800" b="1" dirty="0" smtClean="0">
                <a:solidFill>
                  <a:srgbClr val="FF0000"/>
                </a:solidFill>
                <a:latin typeface="+mn-ea"/>
                <a:ea typeface="+mn-ea"/>
              </a:rPr>
              <a:t>月份销售额未超过</a:t>
            </a:r>
            <a:r>
              <a:rPr lang="en-US" altLang="en-US" sz="1800" b="1" dirty="0" smtClean="0">
                <a:solidFill>
                  <a:srgbClr val="FF0000"/>
                </a:solidFill>
                <a:latin typeface="+mn-ea"/>
                <a:ea typeface="+mn-ea"/>
              </a:rPr>
              <a:t>10</a:t>
            </a:r>
            <a:r>
              <a:rPr lang="zh-CN" altLang="en-US" sz="1800" b="1" dirty="0" smtClean="0">
                <a:solidFill>
                  <a:srgbClr val="FF0000"/>
                </a:solidFill>
                <a:latin typeface="+mn-ea"/>
                <a:ea typeface="+mn-ea"/>
              </a:rPr>
              <a:t>万元（第</a:t>
            </a:r>
            <a:r>
              <a:rPr lang="en-US" altLang="en-US" sz="1800" b="1" dirty="0" smtClean="0">
                <a:solidFill>
                  <a:srgbClr val="FF0000"/>
                </a:solidFill>
                <a:latin typeface="+mn-ea"/>
                <a:ea typeface="+mn-ea"/>
              </a:rPr>
              <a:t>1</a:t>
            </a:r>
            <a:r>
              <a:rPr lang="zh-CN" altLang="en-US" sz="1800" b="1" dirty="0" smtClean="0">
                <a:solidFill>
                  <a:srgbClr val="FF0000"/>
                </a:solidFill>
                <a:latin typeface="+mn-ea"/>
                <a:ea typeface="+mn-ea"/>
              </a:rPr>
              <a:t>季度未超过</a:t>
            </a:r>
            <a:r>
              <a:rPr lang="en-US" altLang="en-US" sz="1800" b="1" dirty="0" smtClean="0">
                <a:solidFill>
                  <a:srgbClr val="FF0000"/>
                </a:solidFill>
                <a:latin typeface="+mn-ea"/>
                <a:ea typeface="+mn-ea"/>
              </a:rPr>
              <a:t>30</a:t>
            </a:r>
            <a:r>
              <a:rPr lang="zh-CN" altLang="en-US" sz="1800" b="1" dirty="0" smtClean="0">
                <a:solidFill>
                  <a:srgbClr val="FF0000"/>
                </a:solidFill>
                <a:latin typeface="+mn-ea"/>
                <a:ea typeface="+mn-ea"/>
              </a:rPr>
              <a:t>万元）的，当期因代开普通发票已经缴纳的税款，可以在办理纳税申报时向主管税务机关申请退还或抵减以后月份（季度）应纳增值税税款。</a:t>
            </a:r>
            <a:endParaRPr lang="en-US" altLang="zh-CN" sz="1800" b="1" dirty="0" smtClean="0">
              <a:solidFill>
                <a:srgbClr val="FF0000"/>
              </a:solidFill>
              <a:latin typeface="+mn-ea"/>
              <a:ea typeface="+mn-ea"/>
            </a:endParaRPr>
          </a:p>
        </p:txBody>
      </p:sp>
    </p:spTree>
    <p:extLst>
      <p:ext uri="{BB962C8B-B14F-4D97-AF65-F5344CB8AC3E}">
        <p14:creationId xmlns:p14="http://schemas.microsoft.com/office/powerpoint/2010/main" xmlns="" val="1187729632"/>
      </p:ext>
    </p:extLst>
  </p:cSld>
  <p:clrMapOvr>
    <a:masterClrMapping/>
  </p:clrMapOvr>
  <mc:AlternateContent xmlns:mc="http://schemas.openxmlformats.org/markup-compatibility/2006">
    <mc:Choice xmlns:p14="http://schemas.microsoft.com/office/powerpoint/2010/main" xmlns="" Requires="p14">
      <p:transition spd="slow" p14:dur="1400" advTm="0">
        <p14:doors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Effect transition="in" filter="barn(inVertical)">
                                      <p:cBhvr>
                                        <p:cTn id="19" dur="500"/>
                                        <p:tgtEl>
                                          <p:spTgt spid="8"/>
                                        </p:tgtEl>
                                      </p:cBhvr>
                                    </p:animEffect>
                                  </p:childTnLst>
                                </p:cTn>
                              </p:par>
                              <p:par>
                                <p:cTn id="20" presetID="16" presetClass="entr" presetSubtype="21" fill="hold" grpId="0" nodeType="withEffect">
                                  <p:stCondLst>
                                    <p:cond delay="0"/>
                                  </p:stCondLst>
                                  <p:iterate type="lt">
                                    <p:tmPct val="10000"/>
                                  </p:iterate>
                                  <p:childTnLst>
                                    <p:set>
                                      <p:cBhvr>
                                        <p:cTn id="21" dur="1" fill="hold">
                                          <p:stCondLst>
                                            <p:cond delay="0"/>
                                          </p:stCondLst>
                                        </p:cTn>
                                        <p:tgtEl>
                                          <p:spTgt spid="9"/>
                                        </p:tgtEl>
                                        <p:attrNameLst>
                                          <p:attrName>style.visibility</p:attrName>
                                        </p:attrNameLst>
                                      </p:cBhvr>
                                      <p:to>
                                        <p:strVal val="visible"/>
                                      </p:to>
                                    </p:set>
                                    <p:animEffect transition="in" filter="barn(inVertical)">
                                      <p:cBhvr>
                                        <p:cTn id="22" dur="500"/>
                                        <p:tgtEl>
                                          <p:spTgt spid="9"/>
                                        </p:tgtEl>
                                      </p:cBhvr>
                                    </p:animEffect>
                                  </p:childTnLst>
                                </p:cTn>
                              </p:par>
                            </p:childTnLst>
                          </p:cTn>
                        </p:par>
                        <p:par>
                          <p:cTn id="23" fill="hold">
                            <p:stCondLst>
                              <p:cond delay="800"/>
                            </p:stCondLst>
                            <p:childTnLst>
                              <p:par>
                                <p:cTn id="24" presetID="2" presetClass="entr" presetSubtype="4"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500" fill="hold"/>
                                        <p:tgtEl>
                                          <p:spTgt spid="12"/>
                                        </p:tgtEl>
                                        <p:attrNameLst>
                                          <p:attrName>ppt_x</p:attrName>
                                        </p:attrNameLst>
                                      </p:cBhvr>
                                      <p:tavLst>
                                        <p:tav tm="0">
                                          <p:val>
                                            <p:strVal val="#ppt_x"/>
                                          </p:val>
                                        </p:tav>
                                        <p:tav tm="100000">
                                          <p:val>
                                            <p:strVal val="#ppt_x"/>
                                          </p:val>
                                        </p:tav>
                                      </p:tavLst>
                                    </p:anim>
                                    <p:anim calcmode="lin" valueType="num">
                                      <p:cBhvr additive="base">
                                        <p:cTn id="27" dur="500" fill="hold"/>
                                        <p:tgtEl>
                                          <p:spTgt spid="12"/>
                                        </p:tgtEl>
                                        <p:attrNameLst>
                                          <p:attrName>ppt_y</p:attrName>
                                        </p:attrNameLst>
                                      </p:cBhvr>
                                      <p:tavLst>
                                        <p:tav tm="0">
                                          <p:val>
                                            <p:strVal val="1+#ppt_h/2"/>
                                          </p:val>
                                        </p:tav>
                                        <p:tav tm="100000">
                                          <p:val>
                                            <p:strVal val="#ppt_y"/>
                                          </p:val>
                                        </p:tav>
                                      </p:tavLst>
                                    </p:anim>
                                  </p:childTnLst>
                                </p:cTn>
                              </p:par>
                            </p:childTnLst>
                          </p:cTn>
                        </p:par>
                        <p:par>
                          <p:cTn id="28" fill="hold">
                            <p:stCondLst>
                              <p:cond delay="1300"/>
                            </p:stCondLst>
                            <p:childTnLst>
                              <p:par>
                                <p:cTn id="29" presetID="2" presetClass="entr" presetSubtype="4"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par>
                          <p:cTn id="33" fill="hold">
                            <p:stCondLst>
                              <p:cond delay="1800"/>
                            </p:stCondLst>
                            <p:childTnLst>
                              <p:par>
                                <p:cTn id="34" presetID="2" presetClass="entr" presetSubtype="4"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additive="base">
                                        <p:cTn id="36" dur="500" fill="hold"/>
                                        <p:tgtEl>
                                          <p:spTgt spid="11"/>
                                        </p:tgtEl>
                                        <p:attrNameLst>
                                          <p:attrName>ppt_x</p:attrName>
                                        </p:attrNameLst>
                                      </p:cBhvr>
                                      <p:tavLst>
                                        <p:tav tm="0">
                                          <p:val>
                                            <p:strVal val="#ppt_x"/>
                                          </p:val>
                                        </p:tav>
                                        <p:tav tm="100000">
                                          <p:val>
                                            <p:strVal val="#ppt_x"/>
                                          </p:val>
                                        </p:tav>
                                      </p:tavLst>
                                    </p:anim>
                                    <p:anim calcmode="lin" valueType="num">
                                      <p:cBhvr additive="base">
                                        <p:cTn id="37" dur="500" fill="hold"/>
                                        <p:tgtEl>
                                          <p:spTgt spid="11"/>
                                        </p:tgtEl>
                                        <p:attrNameLst>
                                          <p:attrName>ppt_y</p:attrName>
                                        </p:attrNameLst>
                                      </p:cBhvr>
                                      <p:tavLst>
                                        <p:tav tm="0">
                                          <p:val>
                                            <p:strVal val="1+#ppt_h/2"/>
                                          </p:val>
                                        </p:tav>
                                        <p:tav tm="100000">
                                          <p:val>
                                            <p:strVal val="#ppt_y"/>
                                          </p:val>
                                        </p:tav>
                                      </p:tavLst>
                                    </p:anim>
                                  </p:childTnLst>
                                </p:cTn>
                              </p:par>
                            </p:childTnLst>
                          </p:cTn>
                        </p:par>
                        <p:par>
                          <p:cTn id="38" fill="hold">
                            <p:stCondLst>
                              <p:cond delay="2300"/>
                            </p:stCondLst>
                            <p:childTnLst>
                              <p:par>
                                <p:cTn id="39" presetID="2" presetClass="entr" presetSubtype="2"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500" fill="hold"/>
                                        <p:tgtEl>
                                          <p:spTgt spid="13"/>
                                        </p:tgtEl>
                                        <p:attrNameLst>
                                          <p:attrName>ppt_x</p:attrName>
                                        </p:attrNameLst>
                                      </p:cBhvr>
                                      <p:tavLst>
                                        <p:tav tm="0">
                                          <p:val>
                                            <p:strVal val="1+#ppt_w/2"/>
                                          </p:val>
                                        </p:tav>
                                        <p:tav tm="100000">
                                          <p:val>
                                            <p:strVal val="#ppt_x"/>
                                          </p:val>
                                        </p:tav>
                                      </p:tavLst>
                                    </p:anim>
                                    <p:anim calcmode="lin" valueType="num">
                                      <p:cBhvr additive="base">
                                        <p:cTn id="42" dur="500" fill="hold"/>
                                        <p:tgtEl>
                                          <p:spTgt spid="13"/>
                                        </p:tgtEl>
                                        <p:attrNameLst>
                                          <p:attrName>ppt_y</p:attrName>
                                        </p:attrNameLst>
                                      </p:cBhvr>
                                      <p:tavLst>
                                        <p:tav tm="0">
                                          <p:val>
                                            <p:strVal val="#ppt_y"/>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additive="base">
                                        <p:cTn id="45" dur="500" fill="hold"/>
                                        <p:tgtEl>
                                          <p:spTgt spid="14"/>
                                        </p:tgtEl>
                                        <p:attrNameLst>
                                          <p:attrName>ppt_x</p:attrName>
                                        </p:attrNameLst>
                                      </p:cBhvr>
                                      <p:tavLst>
                                        <p:tav tm="0">
                                          <p:val>
                                            <p:strVal val="#ppt_x"/>
                                          </p:val>
                                        </p:tav>
                                        <p:tav tm="100000">
                                          <p:val>
                                            <p:strVal val="#ppt_x"/>
                                          </p:val>
                                        </p:tav>
                                      </p:tavLst>
                                    </p:anim>
                                    <p:anim calcmode="lin" valueType="num">
                                      <p:cBhvr additive="base">
                                        <p:cTn id="46" dur="500" fill="hold"/>
                                        <p:tgtEl>
                                          <p:spTgt spid="14"/>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additive="base">
                                        <p:cTn id="49" dur="500" fill="hold"/>
                                        <p:tgtEl>
                                          <p:spTgt spid="15"/>
                                        </p:tgtEl>
                                        <p:attrNameLst>
                                          <p:attrName>ppt_x</p:attrName>
                                        </p:attrNameLst>
                                      </p:cBhvr>
                                      <p:tavLst>
                                        <p:tav tm="0">
                                          <p:val>
                                            <p:strVal val="#ppt_x"/>
                                          </p:val>
                                        </p:tav>
                                        <p:tav tm="100000">
                                          <p:val>
                                            <p:strVal val="#ppt_x"/>
                                          </p:val>
                                        </p:tav>
                                      </p:tavLst>
                                    </p:anim>
                                    <p:anim calcmode="lin" valueType="num">
                                      <p:cBhvr additive="base">
                                        <p:cTn id="50" dur="500" fill="hold"/>
                                        <p:tgtEl>
                                          <p:spTgt spid="15"/>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16"/>
                                        </p:tgtEl>
                                        <p:attrNameLst>
                                          <p:attrName>style.visibility</p:attrName>
                                        </p:attrNameLst>
                                      </p:cBhvr>
                                      <p:to>
                                        <p:strVal val="visible"/>
                                      </p:to>
                                    </p:set>
                                    <p:anim calcmode="lin" valueType="num">
                                      <p:cBhvr additive="base">
                                        <p:cTn id="53" dur="500" fill="hold"/>
                                        <p:tgtEl>
                                          <p:spTgt spid="16"/>
                                        </p:tgtEl>
                                        <p:attrNameLst>
                                          <p:attrName>ppt_x</p:attrName>
                                        </p:attrNameLst>
                                      </p:cBhvr>
                                      <p:tavLst>
                                        <p:tav tm="0">
                                          <p:val>
                                            <p:strVal val="#ppt_x"/>
                                          </p:val>
                                        </p:tav>
                                        <p:tav tm="100000">
                                          <p:val>
                                            <p:strVal val="#ppt_x"/>
                                          </p:val>
                                        </p:tav>
                                      </p:tavLst>
                                    </p:anim>
                                    <p:anim calcmode="lin" valueType="num">
                                      <p:cBhvr additive="base">
                                        <p:cTn id="54" dur="500" fill="hold"/>
                                        <p:tgtEl>
                                          <p:spTgt spid="16"/>
                                        </p:tgtEl>
                                        <p:attrNameLst>
                                          <p:attrName>ppt_y</p:attrName>
                                        </p:attrNameLst>
                                      </p:cBhvr>
                                      <p:tavLst>
                                        <p:tav tm="0">
                                          <p:val>
                                            <p:strVal val="1+#ppt_h/2"/>
                                          </p:val>
                                        </p:tav>
                                        <p:tav tm="100000">
                                          <p:val>
                                            <p:strVal val="#ppt_y"/>
                                          </p:val>
                                        </p:tav>
                                      </p:tavLst>
                                    </p:anim>
                                  </p:childTnLst>
                                </p:cTn>
                              </p:par>
                              <p:par>
                                <p:cTn id="55" presetID="2" presetClass="entr" presetSubtype="3" fill="hold" grpId="0" nodeType="with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additive="base">
                                        <p:cTn id="57" dur="500" fill="hold"/>
                                        <p:tgtEl>
                                          <p:spTgt spid="17"/>
                                        </p:tgtEl>
                                        <p:attrNameLst>
                                          <p:attrName>ppt_x</p:attrName>
                                        </p:attrNameLst>
                                      </p:cBhvr>
                                      <p:tavLst>
                                        <p:tav tm="0">
                                          <p:val>
                                            <p:strVal val="1+#ppt_w/2"/>
                                          </p:val>
                                        </p:tav>
                                        <p:tav tm="100000">
                                          <p:val>
                                            <p:strVal val="#ppt_x"/>
                                          </p:val>
                                        </p:tav>
                                      </p:tavLst>
                                    </p:anim>
                                    <p:anim calcmode="lin" valueType="num">
                                      <p:cBhvr additive="base">
                                        <p:cTn id="58" dur="500" fill="hold"/>
                                        <p:tgtEl>
                                          <p:spTgt spid="17"/>
                                        </p:tgtEl>
                                        <p:attrNameLst>
                                          <p:attrName>ppt_y</p:attrName>
                                        </p:attrNameLst>
                                      </p:cBhvr>
                                      <p:tavLst>
                                        <p:tav tm="0">
                                          <p:val>
                                            <p:strVal val="0-#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18"/>
                                        </p:tgtEl>
                                        <p:attrNameLst>
                                          <p:attrName>style.visibility</p:attrName>
                                        </p:attrNameLst>
                                      </p:cBhvr>
                                      <p:to>
                                        <p:strVal val="visible"/>
                                      </p:to>
                                    </p:set>
                                    <p:anim calcmode="lin" valueType="num">
                                      <p:cBhvr additive="base">
                                        <p:cTn id="61" dur="500" fill="hold"/>
                                        <p:tgtEl>
                                          <p:spTgt spid="18"/>
                                        </p:tgtEl>
                                        <p:attrNameLst>
                                          <p:attrName>ppt_x</p:attrName>
                                        </p:attrNameLst>
                                      </p:cBhvr>
                                      <p:tavLst>
                                        <p:tav tm="0">
                                          <p:val>
                                            <p:strVal val="#ppt_x"/>
                                          </p:val>
                                        </p:tav>
                                        <p:tav tm="100000">
                                          <p:val>
                                            <p:strVal val="#ppt_x"/>
                                          </p:val>
                                        </p:tav>
                                      </p:tavLst>
                                    </p:anim>
                                    <p:anim calcmode="lin" valueType="num">
                                      <p:cBhvr additive="base">
                                        <p:cTn id="62" dur="500" fill="hold"/>
                                        <p:tgtEl>
                                          <p:spTgt spid="18"/>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9"/>
                                        </p:tgtEl>
                                        <p:attrNameLst>
                                          <p:attrName>style.visibility</p:attrName>
                                        </p:attrNameLst>
                                      </p:cBhvr>
                                      <p:to>
                                        <p:strVal val="visible"/>
                                      </p:to>
                                    </p:set>
                                    <p:anim calcmode="lin" valueType="num">
                                      <p:cBhvr additive="base">
                                        <p:cTn id="65" dur="500" fill="hold"/>
                                        <p:tgtEl>
                                          <p:spTgt spid="19"/>
                                        </p:tgtEl>
                                        <p:attrNameLst>
                                          <p:attrName>ppt_x</p:attrName>
                                        </p:attrNameLst>
                                      </p:cBhvr>
                                      <p:tavLst>
                                        <p:tav tm="0">
                                          <p:val>
                                            <p:strVal val="#ppt_x"/>
                                          </p:val>
                                        </p:tav>
                                        <p:tav tm="100000">
                                          <p:val>
                                            <p:strVal val="#ppt_x"/>
                                          </p:val>
                                        </p:tav>
                                      </p:tavLst>
                                    </p:anim>
                                    <p:anim calcmode="lin" valueType="num">
                                      <p:cBhvr additive="base">
                                        <p:cTn id="66" dur="500" fill="hold"/>
                                        <p:tgtEl>
                                          <p:spTgt spid="19"/>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20"/>
                                        </p:tgtEl>
                                        <p:attrNameLst>
                                          <p:attrName>style.visibility</p:attrName>
                                        </p:attrNameLst>
                                      </p:cBhvr>
                                      <p:to>
                                        <p:strVal val="visible"/>
                                      </p:to>
                                    </p:set>
                                    <p:anim calcmode="lin" valueType="num">
                                      <p:cBhvr additive="base">
                                        <p:cTn id="69" dur="500" fill="hold"/>
                                        <p:tgtEl>
                                          <p:spTgt spid="20"/>
                                        </p:tgtEl>
                                        <p:attrNameLst>
                                          <p:attrName>ppt_x</p:attrName>
                                        </p:attrNameLst>
                                      </p:cBhvr>
                                      <p:tavLst>
                                        <p:tav tm="0">
                                          <p:val>
                                            <p:strVal val="#ppt_x"/>
                                          </p:val>
                                        </p:tav>
                                        <p:tav tm="100000">
                                          <p:val>
                                            <p:strVal val="#ppt_x"/>
                                          </p:val>
                                        </p:tav>
                                      </p:tavLst>
                                    </p:anim>
                                    <p:anim calcmode="lin" valueType="num">
                                      <p:cBhvr additive="base">
                                        <p:cTn id="70" dur="500" fill="hold"/>
                                        <p:tgtEl>
                                          <p:spTgt spid="20"/>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21"/>
                                        </p:tgtEl>
                                        <p:attrNameLst>
                                          <p:attrName>style.visibility</p:attrName>
                                        </p:attrNameLst>
                                      </p:cBhvr>
                                      <p:to>
                                        <p:strVal val="visible"/>
                                      </p:to>
                                    </p:set>
                                    <p:anim calcmode="lin" valueType="num">
                                      <p:cBhvr additive="base">
                                        <p:cTn id="73" dur="500" fill="hold"/>
                                        <p:tgtEl>
                                          <p:spTgt spid="21"/>
                                        </p:tgtEl>
                                        <p:attrNameLst>
                                          <p:attrName>ppt_x</p:attrName>
                                        </p:attrNameLst>
                                      </p:cBhvr>
                                      <p:tavLst>
                                        <p:tav tm="0">
                                          <p:val>
                                            <p:strVal val="#ppt_x"/>
                                          </p:val>
                                        </p:tav>
                                        <p:tav tm="100000">
                                          <p:val>
                                            <p:strVal val="#ppt_x"/>
                                          </p:val>
                                        </p:tav>
                                      </p:tavLst>
                                    </p:anim>
                                    <p:anim calcmode="lin" valueType="num">
                                      <p:cBhvr additive="base">
                                        <p:cTn id="74" dur="500" fill="hold"/>
                                        <p:tgtEl>
                                          <p:spTgt spid="21"/>
                                        </p:tgtEl>
                                        <p:attrNameLst>
                                          <p:attrName>ppt_y</p:attrName>
                                        </p:attrNameLst>
                                      </p:cBhvr>
                                      <p:tavLst>
                                        <p:tav tm="0">
                                          <p:val>
                                            <p:strVal val="1+#ppt_h/2"/>
                                          </p:val>
                                        </p:tav>
                                        <p:tav tm="100000">
                                          <p:val>
                                            <p:strVal val="#ppt_y"/>
                                          </p:val>
                                        </p:tav>
                                      </p:tavLst>
                                    </p:anim>
                                  </p:childTnLst>
                                </p:cTn>
                              </p:par>
                              <p:par>
                                <p:cTn id="75" presetID="2" presetClass="entr" presetSubtype="6" fill="hold" nodeType="withEffect">
                                  <p:stCondLst>
                                    <p:cond delay="0"/>
                                  </p:stCondLst>
                                  <p:childTnLst>
                                    <p:set>
                                      <p:cBhvr>
                                        <p:cTn id="76" dur="1" fill="hold">
                                          <p:stCondLst>
                                            <p:cond delay="0"/>
                                          </p:stCondLst>
                                        </p:cTn>
                                        <p:tgtEl>
                                          <p:spTgt spid="22"/>
                                        </p:tgtEl>
                                        <p:attrNameLst>
                                          <p:attrName>style.visibility</p:attrName>
                                        </p:attrNameLst>
                                      </p:cBhvr>
                                      <p:to>
                                        <p:strVal val="visible"/>
                                      </p:to>
                                    </p:set>
                                    <p:anim calcmode="lin" valueType="num">
                                      <p:cBhvr additive="base">
                                        <p:cTn id="77" dur="500" fill="hold"/>
                                        <p:tgtEl>
                                          <p:spTgt spid="22"/>
                                        </p:tgtEl>
                                        <p:attrNameLst>
                                          <p:attrName>ppt_x</p:attrName>
                                        </p:attrNameLst>
                                      </p:cBhvr>
                                      <p:tavLst>
                                        <p:tav tm="0">
                                          <p:val>
                                            <p:strVal val="1+#ppt_w/2"/>
                                          </p:val>
                                        </p:tav>
                                        <p:tav tm="100000">
                                          <p:val>
                                            <p:strVal val="#ppt_x"/>
                                          </p:val>
                                        </p:tav>
                                      </p:tavLst>
                                    </p:anim>
                                    <p:anim calcmode="lin" valueType="num">
                                      <p:cBhvr additive="base">
                                        <p:cTn id="78" dur="500" fill="hold"/>
                                        <p:tgtEl>
                                          <p:spTgt spid="22"/>
                                        </p:tgtEl>
                                        <p:attrNameLst>
                                          <p:attrName>ppt_y</p:attrName>
                                        </p:attrNameLst>
                                      </p:cBhvr>
                                      <p:tavLst>
                                        <p:tav tm="0">
                                          <p:val>
                                            <p:strVal val="1+#ppt_h/2"/>
                                          </p:val>
                                        </p:tav>
                                        <p:tav tm="100000">
                                          <p:val>
                                            <p:strVal val="#ppt_y"/>
                                          </p:val>
                                        </p:tav>
                                      </p:tavLst>
                                    </p:anim>
                                  </p:childTnLst>
                                </p:cTn>
                              </p:par>
                              <p:par>
                                <p:cTn id="79" presetID="2" presetClass="entr" presetSubtype="6" fill="hold" grpId="0" nodeType="withEffect">
                                  <p:stCondLst>
                                    <p:cond delay="0"/>
                                  </p:stCondLst>
                                  <p:childTnLst>
                                    <p:set>
                                      <p:cBhvr>
                                        <p:cTn id="80" dur="1" fill="hold">
                                          <p:stCondLst>
                                            <p:cond delay="0"/>
                                          </p:stCondLst>
                                        </p:cTn>
                                        <p:tgtEl>
                                          <p:spTgt spid="29"/>
                                        </p:tgtEl>
                                        <p:attrNameLst>
                                          <p:attrName>style.visibility</p:attrName>
                                        </p:attrNameLst>
                                      </p:cBhvr>
                                      <p:to>
                                        <p:strVal val="visible"/>
                                      </p:to>
                                    </p:set>
                                    <p:anim calcmode="lin" valueType="num">
                                      <p:cBhvr additive="base">
                                        <p:cTn id="81" dur="500" fill="hold"/>
                                        <p:tgtEl>
                                          <p:spTgt spid="29"/>
                                        </p:tgtEl>
                                        <p:attrNameLst>
                                          <p:attrName>ppt_x</p:attrName>
                                        </p:attrNameLst>
                                      </p:cBhvr>
                                      <p:tavLst>
                                        <p:tav tm="0">
                                          <p:val>
                                            <p:strVal val="1+#ppt_w/2"/>
                                          </p:val>
                                        </p:tav>
                                        <p:tav tm="100000">
                                          <p:val>
                                            <p:strVal val="#ppt_x"/>
                                          </p:val>
                                        </p:tav>
                                      </p:tavLst>
                                    </p:anim>
                                    <p:anim calcmode="lin" valueType="num">
                                      <p:cBhvr additive="base">
                                        <p:cTn id="82" dur="500" fill="hold"/>
                                        <p:tgtEl>
                                          <p:spTgt spid="29"/>
                                        </p:tgtEl>
                                        <p:attrNameLst>
                                          <p:attrName>ppt_y</p:attrName>
                                        </p:attrNameLst>
                                      </p:cBhvr>
                                      <p:tavLst>
                                        <p:tav tm="0">
                                          <p:val>
                                            <p:strVal val="1+#ppt_h/2"/>
                                          </p:val>
                                        </p:tav>
                                        <p:tav tm="100000">
                                          <p:val>
                                            <p:strVal val="#ppt_y"/>
                                          </p:val>
                                        </p:tav>
                                      </p:tavLst>
                                    </p:anim>
                                  </p:childTnLst>
                                </p:cTn>
                              </p:par>
                              <p:par>
                                <p:cTn id="83" presetID="2" presetClass="entr" presetSubtype="4" fill="hold" grpId="0" nodeType="withEffect">
                                  <p:stCondLst>
                                    <p:cond delay="0"/>
                                  </p:stCondLst>
                                  <p:childTnLst>
                                    <p:set>
                                      <p:cBhvr>
                                        <p:cTn id="84" dur="1" fill="hold">
                                          <p:stCondLst>
                                            <p:cond delay="0"/>
                                          </p:stCondLst>
                                        </p:cTn>
                                        <p:tgtEl>
                                          <p:spTgt spid="30"/>
                                        </p:tgtEl>
                                        <p:attrNameLst>
                                          <p:attrName>style.visibility</p:attrName>
                                        </p:attrNameLst>
                                      </p:cBhvr>
                                      <p:to>
                                        <p:strVal val="visible"/>
                                      </p:to>
                                    </p:set>
                                    <p:anim calcmode="lin" valueType="num">
                                      <p:cBhvr additive="base">
                                        <p:cTn id="85" dur="500" fill="hold"/>
                                        <p:tgtEl>
                                          <p:spTgt spid="30"/>
                                        </p:tgtEl>
                                        <p:attrNameLst>
                                          <p:attrName>ppt_x</p:attrName>
                                        </p:attrNameLst>
                                      </p:cBhvr>
                                      <p:tavLst>
                                        <p:tav tm="0">
                                          <p:val>
                                            <p:strVal val="#ppt_x"/>
                                          </p:val>
                                        </p:tav>
                                        <p:tav tm="100000">
                                          <p:val>
                                            <p:strVal val="#ppt_x"/>
                                          </p:val>
                                        </p:tav>
                                      </p:tavLst>
                                    </p:anim>
                                    <p:anim calcmode="lin" valueType="num">
                                      <p:cBhvr additive="base">
                                        <p:cTn id="86" dur="500" fill="hold"/>
                                        <p:tgtEl>
                                          <p:spTgt spid="30"/>
                                        </p:tgtEl>
                                        <p:attrNameLst>
                                          <p:attrName>ppt_y</p:attrName>
                                        </p:attrNameLst>
                                      </p:cBhvr>
                                      <p:tavLst>
                                        <p:tav tm="0">
                                          <p:val>
                                            <p:strVal val="1+#ppt_h/2"/>
                                          </p:val>
                                        </p:tav>
                                        <p:tav tm="100000">
                                          <p:val>
                                            <p:strVal val="#ppt_y"/>
                                          </p:val>
                                        </p:tav>
                                      </p:tavLst>
                                    </p:anim>
                                  </p:childTnLst>
                                </p:cTn>
                              </p:par>
                              <p:par>
                                <p:cTn id="87" presetID="2" presetClass="entr" presetSubtype="4" fill="hold" grpId="0" nodeType="withEffect">
                                  <p:stCondLst>
                                    <p:cond delay="0"/>
                                  </p:stCondLst>
                                  <p:childTnLst>
                                    <p:set>
                                      <p:cBhvr>
                                        <p:cTn id="88" dur="1" fill="hold">
                                          <p:stCondLst>
                                            <p:cond delay="0"/>
                                          </p:stCondLst>
                                        </p:cTn>
                                        <p:tgtEl>
                                          <p:spTgt spid="31"/>
                                        </p:tgtEl>
                                        <p:attrNameLst>
                                          <p:attrName>style.visibility</p:attrName>
                                        </p:attrNameLst>
                                      </p:cBhvr>
                                      <p:to>
                                        <p:strVal val="visible"/>
                                      </p:to>
                                    </p:set>
                                    <p:anim calcmode="lin" valueType="num">
                                      <p:cBhvr additive="base">
                                        <p:cTn id="89" dur="500" fill="hold"/>
                                        <p:tgtEl>
                                          <p:spTgt spid="31"/>
                                        </p:tgtEl>
                                        <p:attrNameLst>
                                          <p:attrName>ppt_x</p:attrName>
                                        </p:attrNameLst>
                                      </p:cBhvr>
                                      <p:tavLst>
                                        <p:tav tm="0">
                                          <p:val>
                                            <p:strVal val="#ppt_x"/>
                                          </p:val>
                                        </p:tav>
                                        <p:tav tm="100000">
                                          <p:val>
                                            <p:strVal val="#ppt_x"/>
                                          </p:val>
                                        </p:tav>
                                      </p:tavLst>
                                    </p:anim>
                                    <p:anim calcmode="lin" valueType="num">
                                      <p:cBhvr additive="base">
                                        <p:cTn id="90" dur="500" fill="hold"/>
                                        <p:tgtEl>
                                          <p:spTgt spid="31"/>
                                        </p:tgtEl>
                                        <p:attrNameLst>
                                          <p:attrName>ppt_y</p:attrName>
                                        </p:attrNameLst>
                                      </p:cBhvr>
                                      <p:tavLst>
                                        <p:tav tm="0">
                                          <p:val>
                                            <p:strVal val="1+#ppt_h/2"/>
                                          </p:val>
                                        </p:tav>
                                        <p:tav tm="100000">
                                          <p:val>
                                            <p:strVal val="#ppt_y"/>
                                          </p:val>
                                        </p:tav>
                                      </p:tavLst>
                                    </p:anim>
                                  </p:childTnLst>
                                </p:cTn>
                              </p:par>
                              <p:par>
                                <p:cTn id="91" presetID="2" presetClass="entr" presetSubtype="4" fill="hold" grpId="0" nodeType="withEffect">
                                  <p:stCondLst>
                                    <p:cond delay="0"/>
                                  </p:stCondLst>
                                  <p:childTnLst>
                                    <p:set>
                                      <p:cBhvr>
                                        <p:cTn id="92" dur="1" fill="hold">
                                          <p:stCondLst>
                                            <p:cond delay="0"/>
                                          </p:stCondLst>
                                        </p:cTn>
                                        <p:tgtEl>
                                          <p:spTgt spid="32"/>
                                        </p:tgtEl>
                                        <p:attrNameLst>
                                          <p:attrName>style.visibility</p:attrName>
                                        </p:attrNameLst>
                                      </p:cBhvr>
                                      <p:to>
                                        <p:strVal val="visible"/>
                                      </p:to>
                                    </p:set>
                                    <p:anim calcmode="lin" valueType="num">
                                      <p:cBhvr additive="base">
                                        <p:cTn id="93" dur="500" fill="hold"/>
                                        <p:tgtEl>
                                          <p:spTgt spid="32"/>
                                        </p:tgtEl>
                                        <p:attrNameLst>
                                          <p:attrName>ppt_x</p:attrName>
                                        </p:attrNameLst>
                                      </p:cBhvr>
                                      <p:tavLst>
                                        <p:tav tm="0">
                                          <p:val>
                                            <p:strVal val="#ppt_x"/>
                                          </p:val>
                                        </p:tav>
                                        <p:tav tm="100000">
                                          <p:val>
                                            <p:strVal val="#ppt_x"/>
                                          </p:val>
                                        </p:tav>
                                      </p:tavLst>
                                    </p:anim>
                                    <p:anim calcmode="lin" valueType="num">
                                      <p:cBhvr additive="base">
                                        <p:cTn id="94" dur="500" fill="hold"/>
                                        <p:tgtEl>
                                          <p:spTgt spid="32"/>
                                        </p:tgtEl>
                                        <p:attrNameLst>
                                          <p:attrName>ppt_y</p:attrName>
                                        </p:attrNameLst>
                                      </p:cBhvr>
                                      <p:tavLst>
                                        <p:tav tm="0">
                                          <p:val>
                                            <p:strVal val="1+#ppt_h/2"/>
                                          </p:val>
                                        </p:tav>
                                        <p:tav tm="100000">
                                          <p:val>
                                            <p:strVal val="#ppt_y"/>
                                          </p:val>
                                        </p:tav>
                                      </p:tavLst>
                                    </p:anim>
                                  </p:childTnLst>
                                </p:cTn>
                              </p:par>
                              <p:par>
                                <p:cTn id="95" presetID="2" presetClass="entr" presetSubtype="4" fill="hold" grpId="0" nodeType="withEffect">
                                  <p:stCondLst>
                                    <p:cond delay="0"/>
                                  </p:stCondLst>
                                  <p:childTnLst>
                                    <p:set>
                                      <p:cBhvr>
                                        <p:cTn id="96" dur="1" fill="hold">
                                          <p:stCondLst>
                                            <p:cond delay="0"/>
                                          </p:stCondLst>
                                        </p:cTn>
                                        <p:tgtEl>
                                          <p:spTgt spid="33"/>
                                        </p:tgtEl>
                                        <p:attrNameLst>
                                          <p:attrName>style.visibility</p:attrName>
                                        </p:attrNameLst>
                                      </p:cBhvr>
                                      <p:to>
                                        <p:strVal val="visible"/>
                                      </p:to>
                                    </p:set>
                                    <p:anim calcmode="lin" valueType="num">
                                      <p:cBhvr additive="base">
                                        <p:cTn id="97" dur="500" fill="hold"/>
                                        <p:tgtEl>
                                          <p:spTgt spid="33"/>
                                        </p:tgtEl>
                                        <p:attrNameLst>
                                          <p:attrName>ppt_x</p:attrName>
                                        </p:attrNameLst>
                                      </p:cBhvr>
                                      <p:tavLst>
                                        <p:tav tm="0">
                                          <p:val>
                                            <p:strVal val="#ppt_x"/>
                                          </p:val>
                                        </p:tav>
                                        <p:tav tm="100000">
                                          <p:val>
                                            <p:strVal val="#ppt_x"/>
                                          </p:val>
                                        </p:tav>
                                      </p:tavLst>
                                    </p:anim>
                                    <p:anim calcmode="lin" valueType="num">
                                      <p:cBhvr additive="base">
                                        <p:cTn id="98" dur="500" fill="hold"/>
                                        <p:tgtEl>
                                          <p:spTgt spid="33"/>
                                        </p:tgtEl>
                                        <p:attrNameLst>
                                          <p:attrName>ppt_y</p:attrName>
                                        </p:attrNameLst>
                                      </p:cBhvr>
                                      <p:tavLst>
                                        <p:tav tm="0">
                                          <p:val>
                                            <p:strVal val="1+#ppt_h/2"/>
                                          </p:val>
                                        </p:tav>
                                        <p:tav tm="100000">
                                          <p:val>
                                            <p:strVal val="#ppt_y"/>
                                          </p:val>
                                        </p:tav>
                                      </p:tavLst>
                                    </p:anim>
                                  </p:childTnLst>
                                </p:cTn>
                              </p:par>
                              <p:par>
                                <p:cTn id="99" presetID="2" presetClass="entr" presetSubtype="4" fill="hold" grpId="0" nodeType="withEffect">
                                  <p:stCondLst>
                                    <p:cond delay="0"/>
                                  </p:stCondLst>
                                  <p:childTnLst>
                                    <p:set>
                                      <p:cBhvr>
                                        <p:cTn id="100" dur="1" fill="hold">
                                          <p:stCondLst>
                                            <p:cond delay="0"/>
                                          </p:stCondLst>
                                        </p:cTn>
                                        <p:tgtEl>
                                          <p:spTgt spid="34"/>
                                        </p:tgtEl>
                                        <p:attrNameLst>
                                          <p:attrName>style.visibility</p:attrName>
                                        </p:attrNameLst>
                                      </p:cBhvr>
                                      <p:to>
                                        <p:strVal val="visible"/>
                                      </p:to>
                                    </p:set>
                                    <p:anim calcmode="lin" valueType="num">
                                      <p:cBhvr additive="base">
                                        <p:cTn id="101" dur="500" fill="hold"/>
                                        <p:tgtEl>
                                          <p:spTgt spid="34"/>
                                        </p:tgtEl>
                                        <p:attrNameLst>
                                          <p:attrName>ppt_x</p:attrName>
                                        </p:attrNameLst>
                                      </p:cBhvr>
                                      <p:tavLst>
                                        <p:tav tm="0">
                                          <p:val>
                                            <p:strVal val="#ppt_x"/>
                                          </p:val>
                                        </p:tav>
                                        <p:tav tm="100000">
                                          <p:val>
                                            <p:strVal val="#ppt_x"/>
                                          </p:val>
                                        </p:tav>
                                      </p:tavLst>
                                    </p:anim>
                                    <p:anim calcmode="lin" valueType="num">
                                      <p:cBhvr additive="base">
                                        <p:cTn id="102" dur="500" fill="hold"/>
                                        <p:tgtEl>
                                          <p:spTgt spid="34"/>
                                        </p:tgtEl>
                                        <p:attrNameLst>
                                          <p:attrName>ppt_y</p:attrName>
                                        </p:attrNameLst>
                                      </p:cBhvr>
                                      <p:tavLst>
                                        <p:tav tm="0">
                                          <p:val>
                                            <p:strVal val="1+#ppt_h/2"/>
                                          </p:val>
                                        </p:tav>
                                        <p:tav tm="100000">
                                          <p:val>
                                            <p:strVal val="#ppt_y"/>
                                          </p:val>
                                        </p:tav>
                                      </p:tavLst>
                                    </p:anim>
                                  </p:childTnLst>
                                </p:cTn>
                              </p:par>
                              <p:par>
                                <p:cTn id="103" presetID="2" presetClass="entr" presetSubtype="4" fill="hold" grpId="0" nodeType="withEffect">
                                  <p:stCondLst>
                                    <p:cond delay="0"/>
                                  </p:stCondLst>
                                  <p:childTnLst>
                                    <p:set>
                                      <p:cBhvr>
                                        <p:cTn id="104" dur="1" fill="hold">
                                          <p:stCondLst>
                                            <p:cond delay="0"/>
                                          </p:stCondLst>
                                        </p:cTn>
                                        <p:tgtEl>
                                          <p:spTgt spid="35"/>
                                        </p:tgtEl>
                                        <p:attrNameLst>
                                          <p:attrName>style.visibility</p:attrName>
                                        </p:attrNameLst>
                                      </p:cBhvr>
                                      <p:to>
                                        <p:strVal val="visible"/>
                                      </p:to>
                                    </p:set>
                                    <p:anim calcmode="lin" valueType="num">
                                      <p:cBhvr additive="base">
                                        <p:cTn id="105" dur="500" fill="hold"/>
                                        <p:tgtEl>
                                          <p:spTgt spid="35"/>
                                        </p:tgtEl>
                                        <p:attrNameLst>
                                          <p:attrName>ppt_x</p:attrName>
                                        </p:attrNameLst>
                                      </p:cBhvr>
                                      <p:tavLst>
                                        <p:tav tm="0">
                                          <p:val>
                                            <p:strVal val="#ppt_x"/>
                                          </p:val>
                                        </p:tav>
                                        <p:tav tm="100000">
                                          <p:val>
                                            <p:strVal val="#ppt_x"/>
                                          </p:val>
                                        </p:tav>
                                      </p:tavLst>
                                    </p:anim>
                                    <p:anim calcmode="lin" valueType="num">
                                      <p:cBhvr additive="base">
                                        <p:cTn id="106" dur="500" fill="hold"/>
                                        <p:tgtEl>
                                          <p:spTgt spid="35"/>
                                        </p:tgtEl>
                                        <p:attrNameLst>
                                          <p:attrName>ppt_y</p:attrName>
                                        </p:attrNameLst>
                                      </p:cBhvr>
                                      <p:tavLst>
                                        <p:tav tm="0">
                                          <p:val>
                                            <p:strVal val="1+#ppt_h/2"/>
                                          </p:val>
                                        </p:tav>
                                        <p:tav tm="100000">
                                          <p:val>
                                            <p:strVal val="#ppt_y"/>
                                          </p:val>
                                        </p:tav>
                                      </p:tavLst>
                                    </p:anim>
                                  </p:childTnLst>
                                </p:cTn>
                              </p:par>
                              <p:par>
                                <p:cTn id="107" presetID="2" presetClass="entr" presetSubtype="4" fill="hold" grpId="0" nodeType="withEffect">
                                  <p:stCondLst>
                                    <p:cond delay="0"/>
                                  </p:stCondLst>
                                  <p:childTnLst>
                                    <p:set>
                                      <p:cBhvr>
                                        <p:cTn id="108" dur="1" fill="hold">
                                          <p:stCondLst>
                                            <p:cond delay="0"/>
                                          </p:stCondLst>
                                        </p:cTn>
                                        <p:tgtEl>
                                          <p:spTgt spid="36"/>
                                        </p:tgtEl>
                                        <p:attrNameLst>
                                          <p:attrName>style.visibility</p:attrName>
                                        </p:attrNameLst>
                                      </p:cBhvr>
                                      <p:to>
                                        <p:strVal val="visible"/>
                                      </p:to>
                                    </p:set>
                                    <p:anim calcmode="lin" valueType="num">
                                      <p:cBhvr additive="base">
                                        <p:cTn id="109" dur="500" fill="hold"/>
                                        <p:tgtEl>
                                          <p:spTgt spid="36"/>
                                        </p:tgtEl>
                                        <p:attrNameLst>
                                          <p:attrName>ppt_x</p:attrName>
                                        </p:attrNameLst>
                                      </p:cBhvr>
                                      <p:tavLst>
                                        <p:tav tm="0">
                                          <p:val>
                                            <p:strVal val="#ppt_x"/>
                                          </p:val>
                                        </p:tav>
                                        <p:tav tm="100000">
                                          <p:val>
                                            <p:strVal val="#ppt_x"/>
                                          </p:val>
                                        </p:tav>
                                      </p:tavLst>
                                    </p:anim>
                                    <p:anim calcmode="lin" valueType="num">
                                      <p:cBhvr additive="base">
                                        <p:cTn id="110" dur="500" fill="hold"/>
                                        <p:tgtEl>
                                          <p:spTgt spid="36"/>
                                        </p:tgtEl>
                                        <p:attrNameLst>
                                          <p:attrName>ppt_y</p:attrName>
                                        </p:attrNameLst>
                                      </p:cBhvr>
                                      <p:tavLst>
                                        <p:tav tm="0">
                                          <p:val>
                                            <p:strVal val="1+#ppt_h/2"/>
                                          </p:val>
                                        </p:tav>
                                        <p:tav tm="100000">
                                          <p:val>
                                            <p:strVal val="#ppt_y"/>
                                          </p:val>
                                        </p:tav>
                                      </p:tavLst>
                                    </p:anim>
                                  </p:childTnLst>
                                </p:cTn>
                              </p:par>
                              <p:par>
                                <p:cTn id="111" presetID="2" presetClass="entr" presetSubtype="1" fill="hold" grpId="0" nodeType="withEffect">
                                  <p:stCondLst>
                                    <p:cond delay="0"/>
                                  </p:stCondLst>
                                  <p:childTnLst>
                                    <p:set>
                                      <p:cBhvr>
                                        <p:cTn id="112" dur="1" fill="hold">
                                          <p:stCondLst>
                                            <p:cond delay="0"/>
                                          </p:stCondLst>
                                        </p:cTn>
                                        <p:tgtEl>
                                          <p:spTgt spid="37"/>
                                        </p:tgtEl>
                                        <p:attrNameLst>
                                          <p:attrName>style.visibility</p:attrName>
                                        </p:attrNameLst>
                                      </p:cBhvr>
                                      <p:to>
                                        <p:strVal val="visible"/>
                                      </p:to>
                                    </p:set>
                                    <p:anim calcmode="lin" valueType="num">
                                      <p:cBhvr additive="base">
                                        <p:cTn id="113" dur="500" fill="hold"/>
                                        <p:tgtEl>
                                          <p:spTgt spid="37"/>
                                        </p:tgtEl>
                                        <p:attrNameLst>
                                          <p:attrName>ppt_x</p:attrName>
                                        </p:attrNameLst>
                                      </p:cBhvr>
                                      <p:tavLst>
                                        <p:tav tm="0">
                                          <p:val>
                                            <p:strVal val="#ppt_x"/>
                                          </p:val>
                                        </p:tav>
                                        <p:tav tm="100000">
                                          <p:val>
                                            <p:strVal val="#ppt_x"/>
                                          </p:val>
                                        </p:tav>
                                      </p:tavLst>
                                    </p:anim>
                                    <p:anim calcmode="lin" valueType="num">
                                      <p:cBhvr additive="base">
                                        <p:cTn id="114" dur="500" fill="hold"/>
                                        <p:tgtEl>
                                          <p:spTgt spid="37"/>
                                        </p:tgtEl>
                                        <p:attrNameLst>
                                          <p:attrName>ppt_y</p:attrName>
                                        </p:attrNameLst>
                                      </p:cBhvr>
                                      <p:tavLst>
                                        <p:tav tm="0">
                                          <p:val>
                                            <p:strVal val="0-#ppt_h/2"/>
                                          </p:val>
                                        </p:tav>
                                        <p:tav tm="100000">
                                          <p:val>
                                            <p:strVal val="#ppt_y"/>
                                          </p:val>
                                        </p:tav>
                                      </p:tavLst>
                                    </p:anim>
                                  </p:childTnLst>
                                </p:cTn>
                              </p:par>
                              <p:par>
                                <p:cTn id="115" presetID="2" presetClass="entr" presetSubtype="4" fill="hold" grpId="0" nodeType="withEffect">
                                  <p:stCondLst>
                                    <p:cond delay="0"/>
                                  </p:stCondLst>
                                  <p:childTnLst>
                                    <p:set>
                                      <p:cBhvr>
                                        <p:cTn id="116" dur="1" fill="hold">
                                          <p:stCondLst>
                                            <p:cond delay="0"/>
                                          </p:stCondLst>
                                        </p:cTn>
                                        <p:tgtEl>
                                          <p:spTgt spid="38"/>
                                        </p:tgtEl>
                                        <p:attrNameLst>
                                          <p:attrName>style.visibility</p:attrName>
                                        </p:attrNameLst>
                                      </p:cBhvr>
                                      <p:to>
                                        <p:strVal val="visible"/>
                                      </p:to>
                                    </p:set>
                                    <p:anim calcmode="lin" valueType="num">
                                      <p:cBhvr additive="base">
                                        <p:cTn id="117" dur="500" fill="hold"/>
                                        <p:tgtEl>
                                          <p:spTgt spid="38"/>
                                        </p:tgtEl>
                                        <p:attrNameLst>
                                          <p:attrName>ppt_x</p:attrName>
                                        </p:attrNameLst>
                                      </p:cBhvr>
                                      <p:tavLst>
                                        <p:tav tm="0">
                                          <p:val>
                                            <p:strVal val="#ppt_x"/>
                                          </p:val>
                                        </p:tav>
                                        <p:tav tm="100000">
                                          <p:val>
                                            <p:strVal val="#ppt_x"/>
                                          </p:val>
                                        </p:tav>
                                      </p:tavLst>
                                    </p:anim>
                                    <p:anim calcmode="lin" valueType="num">
                                      <p:cBhvr additive="base">
                                        <p:cTn id="118" dur="500" fill="hold"/>
                                        <p:tgtEl>
                                          <p:spTgt spid="38"/>
                                        </p:tgtEl>
                                        <p:attrNameLst>
                                          <p:attrName>ppt_y</p:attrName>
                                        </p:attrNameLst>
                                      </p:cBhvr>
                                      <p:tavLst>
                                        <p:tav tm="0">
                                          <p:val>
                                            <p:strVal val="1+#ppt_h/2"/>
                                          </p:val>
                                        </p:tav>
                                        <p:tav tm="100000">
                                          <p:val>
                                            <p:strVal val="#ppt_y"/>
                                          </p:val>
                                        </p:tav>
                                      </p:tavLst>
                                    </p:anim>
                                  </p:childTnLst>
                                </p:cTn>
                              </p:par>
                              <p:par>
                                <p:cTn id="119" presetID="2" presetClass="entr" presetSubtype="9" fill="hold" grpId="0" nodeType="withEffect">
                                  <p:stCondLst>
                                    <p:cond delay="0"/>
                                  </p:stCondLst>
                                  <p:childTnLst>
                                    <p:set>
                                      <p:cBhvr>
                                        <p:cTn id="120" dur="1" fill="hold">
                                          <p:stCondLst>
                                            <p:cond delay="0"/>
                                          </p:stCondLst>
                                        </p:cTn>
                                        <p:tgtEl>
                                          <p:spTgt spid="39"/>
                                        </p:tgtEl>
                                        <p:attrNameLst>
                                          <p:attrName>style.visibility</p:attrName>
                                        </p:attrNameLst>
                                      </p:cBhvr>
                                      <p:to>
                                        <p:strVal val="visible"/>
                                      </p:to>
                                    </p:set>
                                    <p:anim calcmode="lin" valueType="num">
                                      <p:cBhvr additive="base">
                                        <p:cTn id="121" dur="500" fill="hold"/>
                                        <p:tgtEl>
                                          <p:spTgt spid="39"/>
                                        </p:tgtEl>
                                        <p:attrNameLst>
                                          <p:attrName>ppt_x</p:attrName>
                                        </p:attrNameLst>
                                      </p:cBhvr>
                                      <p:tavLst>
                                        <p:tav tm="0">
                                          <p:val>
                                            <p:strVal val="0-#ppt_w/2"/>
                                          </p:val>
                                        </p:tav>
                                        <p:tav tm="100000">
                                          <p:val>
                                            <p:strVal val="#ppt_x"/>
                                          </p:val>
                                        </p:tav>
                                      </p:tavLst>
                                    </p:anim>
                                    <p:anim calcmode="lin" valueType="num">
                                      <p:cBhvr additive="base">
                                        <p:cTn id="122" dur="500" fill="hold"/>
                                        <p:tgtEl>
                                          <p:spTgt spid="39"/>
                                        </p:tgtEl>
                                        <p:attrNameLst>
                                          <p:attrName>ppt_y</p:attrName>
                                        </p:attrNameLst>
                                      </p:cBhvr>
                                      <p:tavLst>
                                        <p:tav tm="0">
                                          <p:val>
                                            <p:strVal val="0-#ppt_h/2"/>
                                          </p:val>
                                        </p:tav>
                                        <p:tav tm="100000">
                                          <p:val>
                                            <p:strVal val="#ppt_y"/>
                                          </p:val>
                                        </p:tav>
                                      </p:tavLst>
                                    </p:anim>
                                  </p:childTnLst>
                                </p:cTn>
                              </p:par>
                              <p:par>
                                <p:cTn id="123" presetID="2" presetClass="entr" presetSubtype="4" fill="hold" grpId="0" nodeType="withEffect">
                                  <p:stCondLst>
                                    <p:cond delay="0"/>
                                  </p:stCondLst>
                                  <p:childTnLst>
                                    <p:set>
                                      <p:cBhvr>
                                        <p:cTn id="124" dur="1" fill="hold">
                                          <p:stCondLst>
                                            <p:cond delay="0"/>
                                          </p:stCondLst>
                                        </p:cTn>
                                        <p:tgtEl>
                                          <p:spTgt spid="40"/>
                                        </p:tgtEl>
                                        <p:attrNameLst>
                                          <p:attrName>style.visibility</p:attrName>
                                        </p:attrNameLst>
                                      </p:cBhvr>
                                      <p:to>
                                        <p:strVal val="visible"/>
                                      </p:to>
                                    </p:set>
                                    <p:anim calcmode="lin" valueType="num">
                                      <p:cBhvr additive="base">
                                        <p:cTn id="125" dur="500" fill="hold"/>
                                        <p:tgtEl>
                                          <p:spTgt spid="40"/>
                                        </p:tgtEl>
                                        <p:attrNameLst>
                                          <p:attrName>ppt_x</p:attrName>
                                        </p:attrNameLst>
                                      </p:cBhvr>
                                      <p:tavLst>
                                        <p:tav tm="0">
                                          <p:val>
                                            <p:strVal val="#ppt_x"/>
                                          </p:val>
                                        </p:tav>
                                        <p:tav tm="100000">
                                          <p:val>
                                            <p:strVal val="#ppt_x"/>
                                          </p:val>
                                        </p:tav>
                                      </p:tavLst>
                                    </p:anim>
                                    <p:anim calcmode="lin" valueType="num">
                                      <p:cBhvr additive="base">
                                        <p:cTn id="126" dur="500" fill="hold"/>
                                        <p:tgtEl>
                                          <p:spTgt spid="40"/>
                                        </p:tgtEl>
                                        <p:attrNameLst>
                                          <p:attrName>ppt_y</p:attrName>
                                        </p:attrNameLst>
                                      </p:cBhvr>
                                      <p:tavLst>
                                        <p:tav tm="0">
                                          <p:val>
                                            <p:strVal val="1+#ppt_h/2"/>
                                          </p:val>
                                        </p:tav>
                                        <p:tav tm="100000">
                                          <p:val>
                                            <p:strVal val="#ppt_y"/>
                                          </p:val>
                                        </p:tav>
                                      </p:tavLst>
                                    </p:anim>
                                  </p:childTnLst>
                                </p:cTn>
                              </p:par>
                              <p:par>
                                <p:cTn id="127" presetID="2" presetClass="entr" presetSubtype="9" fill="hold" grpId="0" nodeType="withEffect">
                                  <p:stCondLst>
                                    <p:cond delay="0"/>
                                  </p:stCondLst>
                                  <p:childTnLst>
                                    <p:set>
                                      <p:cBhvr>
                                        <p:cTn id="128" dur="1" fill="hold">
                                          <p:stCondLst>
                                            <p:cond delay="0"/>
                                          </p:stCondLst>
                                        </p:cTn>
                                        <p:tgtEl>
                                          <p:spTgt spid="41"/>
                                        </p:tgtEl>
                                        <p:attrNameLst>
                                          <p:attrName>style.visibility</p:attrName>
                                        </p:attrNameLst>
                                      </p:cBhvr>
                                      <p:to>
                                        <p:strVal val="visible"/>
                                      </p:to>
                                    </p:set>
                                    <p:anim calcmode="lin" valueType="num">
                                      <p:cBhvr additive="base">
                                        <p:cTn id="129" dur="500" fill="hold"/>
                                        <p:tgtEl>
                                          <p:spTgt spid="41"/>
                                        </p:tgtEl>
                                        <p:attrNameLst>
                                          <p:attrName>ppt_x</p:attrName>
                                        </p:attrNameLst>
                                      </p:cBhvr>
                                      <p:tavLst>
                                        <p:tav tm="0">
                                          <p:val>
                                            <p:strVal val="0-#ppt_w/2"/>
                                          </p:val>
                                        </p:tav>
                                        <p:tav tm="100000">
                                          <p:val>
                                            <p:strVal val="#ppt_x"/>
                                          </p:val>
                                        </p:tav>
                                      </p:tavLst>
                                    </p:anim>
                                    <p:anim calcmode="lin" valueType="num">
                                      <p:cBhvr additive="base">
                                        <p:cTn id="130" dur="500" fill="hold"/>
                                        <p:tgtEl>
                                          <p:spTgt spid="41"/>
                                        </p:tgtEl>
                                        <p:attrNameLst>
                                          <p:attrName>ppt_y</p:attrName>
                                        </p:attrNameLst>
                                      </p:cBhvr>
                                      <p:tavLst>
                                        <p:tav tm="0">
                                          <p:val>
                                            <p:strVal val="0-#ppt_h/2"/>
                                          </p:val>
                                        </p:tav>
                                        <p:tav tm="100000">
                                          <p:val>
                                            <p:strVal val="#ppt_y"/>
                                          </p:val>
                                        </p:tav>
                                      </p:tavLst>
                                    </p:anim>
                                  </p:childTnLst>
                                </p:cTn>
                              </p:par>
                              <p:par>
                                <p:cTn id="131" presetID="2" presetClass="entr" presetSubtype="12" fill="hold" nodeType="withEffect">
                                  <p:stCondLst>
                                    <p:cond delay="0"/>
                                  </p:stCondLst>
                                  <p:childTnLst>
                                    <p:set>
                                      <p:cBhvr>
                                        <p:cTn id="132" dur="1" fill="hold">
                                          <p:stCondLst>
                                            <p:cond delay="0"/>
                                          </p:stCondLst>
                                        </p:cTn>
                                        <p:tgtEl>
                                          <p:spTgt spid="42"/>
                                        </p:tgtEl>
                                        <p:attrNameLst>
                                          <p:attrName>style.visibility</p:attrName>
                                        </p:attrNameLst>
                                      </p:cBhvr>
                                      <p:to>
                                        <p:strVal val="visible"/>
                                      </p:to>
                                    </p:set>
                                    <p:anim calcmode="lin" valueType="num">
                                      <p:cBhvr additive="base">
                                        <p:cTn id="133" dur="500" fill="hold"/>
                                        <p:tgtEl>
                                          <p:spTgt spid="42"/>
                                        </p:tgtEl>
                                        <p:attrNameLst>
                                          <p:attrName>ppt_x</p:attrName>
                                        </p:attrNameLst>
                                      </p:cBhvr>
                                      <p:tavLst>
                                        <p:tav tm="0">
                                          <p:val>
                                            <p:strVal val="0-#ppt_w/2"/>
                                          </p:val>
                                        </p:tav>
                                        <p:tav tm="100000">
                                          <p:val>
                                            <p:strVal val="#ppt_x"/>
                                          </p:val>
                                        </p:tav>
                                      </p:tavLst>
                                    </p:anim>
                                    <p:anim calcmode="lin" valueType="num">
                                      <p:cBhvr additive="base">
                                        <p:cTn id="134" dur="500" fill="hold"/>
                                        <p:tgtEl>
                                          <p:spTgt spid="42"/>
                                        </p:tgtEl>
                                        <p:attrNameLst>
                                          <p:attrName>ppt_y</p:attrName>
                                        </p:attrNameLst>
                                      </p:cBhvr>
                                      <p:tavLst>
                                        <p:tav tm="0">
                                          <p:val>
                                            <p:strVal val="1+#ppt_h/2"/>
                                          </p:val>
                                        </p:tav>
                                        <p:tav tm="100000">
                                          <p:val>
                                            <p:strVal val="#ppt_y"/>
                                          </p:val>
                                        </p:tav>
                                      </p:tavLst>
                                    </p:anim>
                                  </p:childTnLst>
                                </p:cTn>
                              </p:par>
                              <p:par>
                                <p:cTn id="135" presetID="2" presetClass="entr" presetSubtype="4" fill="hold" grpId="0" nodeType="withEffect">
                                  <p:stCondLst>
                                    <p:cond delay="0"/>
                                  </p:stCondLst>
                                  <p:childTnLst>
                                    <p:set>
                                      <p:cBhvr>
                                        <p:cTn id="136" dur="1" fill="hold">
                                          <p:stCondLst>
                                            <p:cond delay="0"/>
                                          </p:stCondLst>
                                        </p:cTn>
                                        <p:tgtEl>
                                          <p:spTgt spid="51"/>
                                        </p:tgtEl>
                                        <p:attrNameLst>
                                          <p:attrName>style.visibility</p:attrName>
                                        </p:attrNameLst>
                                      </p:cBhvr>
                                      <p:to>
                                        <p:strVal val="visible"/>
                                      </p:to>
                                    </p:set>
                                    <p:anim calcmode="lin" valueType="num">
                                      <p:cBhvr additive="base">
                                        <p:cTn id="137" dur="500" fill="hold"/>
                                        <p:tgtEl>
                                          <p:spTgt spid="51"/>
                                        </p:tgtEl>
                                        <p:attrNameLst>
                                          <p:attrName>ppt_x</p:attrName>
                                        </p:attrNameLst>
                                      </p:cBhvr>
                                      <p:tavLst>
                                        <p:tav tm="0">
                                          <p:val>
                                            <p:strVal val="#ppt_x"/>
                                          </p:val>
                                        </p:tav>
                                        <p:tav tm="100000">
                                          <p:val>
                                            <p:strVal val="#ppt_x"/>
                                          </p:val>
                                        </p:tav>
                                      </p:tavLst>
                                    </p:anim>
                                    <p:anim calcmode="lin" valueType="num">
                                      <p:cBhvr additive="base">
                                        <p:cTn id="138" dur="500" fill="hold"/>
                                        <p:tgtEl>
                                          <p:spTgt spid="51"/>
                                        </p:tgtEl>
                                        <p:attrNameLst>
                                          <p:attrName>ppt_y</p:attrName>
                                        </p:attrNameLst>
                                      </p:cBhvr>
                                      <p:tavLst>
                                        <p:tav tm="0">
                                          <p:val>
                                            <p:strVal val="1+#ppt_h/2"/>
                                          </p:val>
                                        </p:tav>
                                        <p:tav tm="100000">
                                          <p:val>
                                            <p:strVal val="#ppt_y"/>
                                          </p:val>
                                        </p:tav>
                                      </p:tavLst>
                                    </p:anim>
                                  </p:childTnLst>
                                </p:cTn>
                              </p:par>
                              <p:par>
                                <p:cTn id="139" presetID="2" presetClass="entr" presetSubtype="4" fill="hold" grpId="0" nodeType="withEffect">
                                  <p:stCondLst>
                                    <p:cond delay="0"/>
                                  </p:stCondLst>
                                  <p:childTnLst>
                                    <p:set>
                                      <p:cBhvr>
                                        <p:cTn id="140" dur="1" fill="hold">
                                          <p:stCondLst>
                                            <p:cond delay="0"/>
                                          </p:stCondLst>
                                        </p:cTn>
                                        <p:tgtEl>
                                          <p:spTgt spid="52"/>
                                        </p:tgtEl>
                                        <p:attrNameLst>
                                          <p:attrName>style.visibility</p:attrName>
                                        </p:attrNameLst>
                                      </p:cBhvr>
                                      <p:to>
                                        <p:strVal val="visible"/>
                                      </p:to>
                                    </p:set>
                                    <p:anim calcmode="lin" valueType="num">
                                      <p:cBhvr additive="base">
                                        <p:cTn id="141" dur="500" fill="hold"/>
                                        <p:tgtEl>
                                          <p:spTgt spid="52"/>
                                        </p:tgtEl>
                                        <p:attrNameLst>
                                          <p:attrName>ppt_x</p:attrName>
                                        </p:attrNameLst>
                                      </p:cBhvr>
                                      <p:tavLst>
                                        <p:tav tm="0">
                                          <p:val>
                                            <p:strVal val="#ppt_x"/>
                                          </p:val>
                                        </p:tav>
                                        <p:tav tm="100000">
                                          <p:val>
                                            <p:strVal val="#ppt_x"/>
                                          </p:val>
                                        </p:tav>
                                      </p:tavLst>
                                    </p:anim>
                                    <p:anim calcmode="lin" valueType="num">
                                      <p:cBhvr additive="base">
                                        <p:cTn id="142" dur="500" fill="hold"/>
                                        <p:tgtEl>
                                          <p:spTgt spid="52"/>
                                        </p:tgtEl>
                                        <p:attrNameLst>
                                          <p:attrName>ppt_y</p:attrName>
                                        </p:attrNameLst>
                                      </p:cBhvr>
                                      <p:tavLst>
                                        <p:tav tm="0">
                                          <p:val>
                                            <p:strVal val="1+#ppt_h/2"/>
                                          </p:val>
                                        </p:tav>
                                        <p:tav tm="100000">
                                          <p:val>
                                            <p:strVal val="#ppt_y"/>
                                          </p:val>
                                        </p:tav>
                                      </p:tavLst>
                                    </p:anim>
                                  </p:childTnLst>
                                </p:cTn>
                              </p:par>
                              <p:par>
                                <p:cTn id="143" presetID="2" presetClass="entr" presetSubtype="4" fill="hold" grpId="0" nodeType="withEffect">
                                  <p:stCondLst>
                                    <p:cond delay="0"/>
                                  </p:stCondLst>
                                  <p:childTnLst>
                                    <p:set>
                                      <p:cBhvr>
                                        <p:cTn id="144" dur="1" fill="hold">
                                          <p:stCondLst>
                                            <p:cond delay="0"/>
                                          </p:stCondLst>
                                        </p:cTn>
                                        <p:tgtEl>
                                          <p:spTgt spid="53"/>
                                        </p:tgtEl>
                                        <p:attrNameLst>
                                          <p:attrName>style.visibility</p:attrName>
                                        </p:attrNameLst>
                                      </p:cBhvr>
                                      <p:to>
                                        <p:strVal val="visible"/>
                                      </p:to>
                                    </p:set>
                                    <p:anim calcmode="lin" valueType="num">
                                      <p:cBhvr additive="base">
                                        <p:cTn id="145" dur="500" fill="hold"/>
                                        <p:tgtEl>
                                          <p:spTgt spid="53"/>
                                        </p:tgtEl>
                                        <p:attrNameLst>
                                          <p:attrName>ppt_x</p:attrName>
                                        </p:attrNameLst>
                                      </p:cBhvr>
                                      <p:tavLst>
                                        <p:tav tm="0">
                                          <p:val>
                                            <p:strVal val="#ppt_x"/>
                                          </p:val>
                                        </p:tav>
                                        <p:tav tm="100000">
                                          <p:val>
                                            <p:strVal val="#ppt_x"/>
                                          </p:val>
                                        </p:tav>
                                      </p:tavLst>
                                    </p:anim>
                                    <p:anim calcmode="lin" valueType="num">
                                      <p:cBhvr additive="base">
                                        <p:cTn id="146" dur="500" fill="hold"/>
                                        <p:tgtEl>
                                          <p:spTgt spid="53"/>
                                        </p:tgtEl>
                                        <p:attrNameLst>
                                          <p:attrName>ppt_y</p:attrName>
                                        </p:attrNameLst>
                                      </p:cBhvr>
                                      <p:tavLst>
                                        <p:tav tm="0">
                                          <p:val>
                                            <p:strVal val="1+#ppt_h/2"/>
                                          </p:val>
                                        </p:tav>
                                        <p:tav tm="100000">
                                          <p:val>
                                            <p:strVal val="#ppt_y"/>
                                          </p:val>
                                        </p:tav>
                                      </p:tavLst>
                                    </p:anim>
                                  </p:childTnLst>
                                </p:cTn>
                              </p:par>
                              <p:par>
                                <p:cTn id="147" presetID="2" presetClass="entr" presetSubtype="4" fill="hold" grpId="0" nodeType="withEffect">
                                  <p:stCondLst>
                                    <p:cond delay="0"/>
                                  </p:stCondLst>
                                  <p:childTnLst>
                                    <p:set>
                                      <p:cBhvr>
                                        <p:cTn id="148" dur="1" fill="hold">
                                          <p:stCondLst>
                                            <p:cond delay="0"/>
                                          </p:stCondLst>
                                        </p:cTn>
                                        <p:tgtEl>
                                          <p:spTgt spid="54"/>
                                        </p:tgtEl>
                                        <p:attrNameLst>
                                          <p:attrName>style.visibility</p:attrName>
                                        </p:attrNameLst>
                                      </p:cBhvr>
                                      <p:to>
                                        <p:strVal val="visible"/>
                                      </p:to>
                                    </p:set>
                                    <p:anim calcmode="lin" valueType="num">
                                      <p:cBhvr additive="base">
                                        <p:cTn id="149" dur="500" fill="hold"/>
                                        <p:tgtEl>
                                          <p:spTgt spid="54"/>
                                        </p:tgtEl>
                                        <p:attrNameLst>
                                          <p:attrName>ppt_x</p:attrName>
                                        </p:attrNameLst>
                                      </p:cBhvr>
                                      <p:tavLst>
                                        <p:tav tm="0">
                                          <p:val>
                                            <p:strVal val="#ppt_x"/>
                                          </p:val>
                                        </p:tav>
                                        <p:tav tm="100000">
                                          <p:val>
                                            <p:strVal val="#ppt_x"/>
                                          </p:val>
                                        </p:tav>
                                      </p:tavLst>
                                    </p:anim>
                                    <p:anim calcmode="lin" valueType="num">
                                      <p:cBhvr additive="base">
                                        <p:cTn id="150" dur="500" fill="hold"/>
                                        <p:tgtEl>
                                          <p:spTgt spid="54"/>
                                        </p:tgtEl>
                                        <p:attrNameLst>
                                          <p:attrName>ppt_y</p:attrName>
                                        </p:attrNameLst>
                                      </p:cBhvr>
                                      <p:tavLst>
                                        <p:tav tm="0">
                                          <p:val>
                                            <p:strVal val="1+#ppt_h/2"/>
                                          </p:val>
                                        </p:tav>
                                        <p:tav tm="100000">
                                          <p:val>
                                            <p:strVal val="#ppt_y"/>
                                          </p:val>
                                        </p:tav>
                                      </p:tavLst>
                                    </p:anim>
                                  </p:childTnLst>
                                </p:cTn>
                              </p:par>
                              <p:par>
                                <p:cTn id="151" presetID="2" presetClass="entr" presetSubtype="12" fill="hold" grpId="0" nodeType="withEffect">
                                  <p:stCondLst>
                                    <p:cond delay="0"/>
                                  </p:stCondLst>
                                  <p:childTnLst>
                                    <p:set>
                                      <p:cBhvr>
                                        <p:cTn id="152" dur="1" fill="hold">
                                          <p:stCondLst>
                                            <p:cond delay="0"/>
                                          </p:stCondLst>
                                        </p:cTn>
                                        <p:tgtEl>
                                          <p:spTgt spid="55"/>
                                        </p:tgtEl>
                                        <p:attrNameLst>
                                          <p:attrName>style.visibility</p:attrName>
                                        </p:attrNameLst>
                                      </p:cBhvr>
                                      <p:to>
                                        <p:strVal val="visible"/>
                                      </p:to>
                                    </p:set>
                                    <p:anim calcmode="lin" valueType="num">
                                      <p:cBhvr additive="base">
                                        <p:cTn id="153" dur="500" fill="hold"/>
                                        <p:tgtEl>
                                          <p:spTgt spid="55"/>
                                        </p:tgtEl>
                                        <p:attrNameLst>
                                          <p:attrName>ppt_x</p:attrName>
                                        </p:attrNameLst>
                                      </p:cBhvr>
                                      <p:tavLst>
                                        <p:tav tm="0">
                                          <p:val>
                                            <p:strVal val="0-#ppt_w/2"/>
                                          </p:val>
                                        </p:tav>
                                        <p:tav tm="100000">
                                          <p:val>
                                            <p:strVal val="#ppt_x"/>
                                          </p:val>
                                        </p:tav>
                                      </p:tavLst>
                                    </p:anim>
                                    <p:anim calcmode="lin" valueType="num">
                                      <p:cBhvr additive="base">
                                        <p:cTn id="154" dur="500" fill="hold"/>
                                        <p:tgtEl>
                                          <p:spTgt spid="55"/>
                                        </p:tgtEl>
                                        <p:attrNameLst>
                                          <p:attrName>ppt_y</p:attrName>
                                        </p:attrNameLst>
                                      </p:cBhvr>
                                      <p:tavLst>
                                        <p:tav tm="0">
                                          <p:val>
                                            <p:strVal val="1+#ppt_h/2"/>
                                          </p:val>
                                        </p:tav>
                                        <p:tav tm="100000">
                                          <p:val>
                                            <p:strVal val="#ppt_y"/>
                                          </p:val>
                                        </p:tav>
                                      </p:tavLst>
                                    </p:anim>
                                  </p:childTnLst>
                                </p:cTn>
                              </p:par>
                              <p:par>
                                <p:cTn id="155" presetID="2" presetClass="entr" presetSubtype="4" fill="hold" grpId="0" nodeType="withEffect">
                                  <p:stCondLst>
                                    <p:cond delay="0"/>
                                  </p:stCondLst>
                                  <p:childTnLst>
                                    <p:set>
                                      <p:cBhvr>
                                        <p:cTn id="156" dur="1" fill="hold">
                                          <p:stCondLst>
                                            <p:cond delay="0"/>
                                          </p:stCondLst>
                                        </p:cTn>
                                        <p:tgtEl>
                                          <p:spTgt spid="56"/>
                                        </p:tgtEl>
                                        <p:attrNameLst>
                                          <p:attrName>style.visibility</p:attrName>
                                        </p:attrNameLst>
                                      </p:cBhvr>
                                      <p:to>
                                        <p:strVal val="visible"/>
                                      </p:to>
                                    </p:set>
                                    <p:anim calcmode="lin" valueType="num">
                                      <p:cBhvr additive="base">
                                        <p:cTn id="157" dur="500" fill="hold"/>
                                        <p:tgtEl>
                                          <p:spTgt spid="56"/>
                                        </p:tgtEl>
                                        <p:attrNameLst>
                                          <p:attrName>ppt_x</p:attrName>
                                        </p:attrNameLst>
                                      </p:cBhvr>
                                      <p:tavLst>
                                        <p:tav tm="0">
                                          <p:val>
                                            <p:strVal val="#ppt_x"/>
                                          </p:val>
                                        </p:tav>
                                        <p:tav tm="100000">
                                          <p:val>
                                            <p:strVal val="#ppt_x"/>
                                          </p:val>
                                        </p:tav>
                                      </p:tavLst>
                                    </p:anim>
                                    <p:anim calcmode="lin" valueType="num">
                                      <p:cBhvr additive="base">
                                        <p:cTn id="158" dur="500" fill="hold"/>
                                        <p:tgtEl>
                                          <p:spTgt spid="56"/>
                                        </p:tgtEl>
                                        <p:attrNameLst>
                                          <p:attrName>ppt_y</p:attrName>
                                        </p:attrNameLst>
                                      </p:cBhvr>
                                      <p:tavLst>
                                        <p:tav tm="0">
                                          <p:val>
                                            <p:strVal val="1+#ppt_h/2"/>
                                          </p:val>
                                        </p:tav>
                                        <p:tav tm="100000">
                                          <p:val>
                                            <p:strVal val="#ppt_y"/>
                                          </p:val>
                                        </p:tav>
                                      </p:tavLst>
                                    </p:anim>
                                  </p:childTnLst>
                                </p:cTn>
                              </p:par>
                              <p:par>
                                <p:cTn id="159" presetID="2" presetClass="entr" presetSubtype="4" fill="hold" grpId="0" nodeType="withEffect">
                                  <p:stCondLst>
                                    <p:cond delay="0"/>
                                  </p:stCondLst>
                                  <p:childTnLst>
                                    <p:set>
                                      <p:cBhvr>
                                        <p:cTn id="160" dur="1" fill="hold">
                                          <p:stCondLst>
                                            <p:cond delay="0"/>
                                          </p:stCondLst>
                                        </p:cTn>
                                        <p:tgtEl>
                                          <p:spTgt spid="57"/>
                                        </p:tgtEl>
                                        <p:attrNameLst>
                                          <p:attrName>style.visibility</p:attrName>
                                        </p:attrNameLst>
                                      </p:cBhvr>
                                      <p:to>
                                        <p:strVal val="visible"/>
                                      </p:to>
                                    </p:set>
                                    <p:anim calcmode="lin" valueType="num">
                                      <p:cBhvr additive="base">
                                        <p:cTn id="161" dur="500" fill="hold"/>
                                        <p:tgtEl>
                                          <p:spTgt spid="57"/>
                                        </p:tgtEl>
                                        <p:attrNameLst>
                                          <p:attrName>ppt_x</p:attrName>
                                        </p:attrNameLst>
                                      </p:cBhvr>
                                      <p:tavLst>
                                        <p:tav tm="0">
                                          <p:val>
                                            <p:strVal val="#ppt_x"/>
                                          </p:val>
                                        </p:tav>
                                        <p:tav tm="100000">
                                          <p:val>
                                            <p:strVal val="#ppt_x"/>
                                          </p:val>
                                        </p:tav>
                                      </p:tavLst>
                                    </p:anim>
                                    <p:anim calcmode="lin" valueType="num">
                                      <p:cBhvr additive="base">
                                        <p:cTn id="162" dur="500" fill="hold"/>
                                        <p:tgtEl>
                                          <p:spTgt spid="57"/>
                                        </p:tgtEl>
                                        <p:attrNameLst>
                                          <p:attrName>ppt_y</p:attrName>
                                        </p:attrNameLst>
                                      </p:cBhvr>
                                      <p:tavLst>
                                        <p:tav tm="0">
                                          <p:val>
                                            <p:strVal val="1+#ppt_h/2"/>
                                          </p:val>
                                        </p:tav>
                                        <p:tav tm="100000">
                                          <p:val>
                                            <p:strVal val="#ppt_y"/>
                                          </p:val>
                                        </p:tav>
                                      </p:tavLst>
                                    </p:anim>
                                  </p:childTnLst>
                                </p:cTn>
                              </p:par>
                              <p:par>
                                <p:cTn id="163" presetID="2" presetClass="entr" presetSubtype="4" fill="hold" grpId="0" nodeType="withEffect">
                                  <p:stCondLst>
                                    <p:cond delay="0"/>
                                  </p:stCondLst>
                                  <p:childTnLst>
                                    <p:set>
                                      <p:cBhvr>
                                        <p:cTn id="164" dur="1" fill="hold">
                                          <p:stCondLst>
                                            <p:cond delay="0"/>
                                          </p:stCondLst>
                                        </p:cTn>
                                        <p:tgtEl>
                                          <p:spTgt spid="58"/>
                                        </p:tgtEl>
                                        <p:attrNameLst>
                                          <p:attrName>style.visibility</p:attrName>
                                        </p:attrNameLst>
                                      </p:cBhvr>
                                      <p:to>
                                        <p:strVal val="visible"/>
                                      </p:to>
                                    </p:set>
                                    <p:anim calcmode="lin" valueType="num">
                                      <p:cBhvr additive="base">
                                        <p:cTn id="165" dur="500" fill="hold"/>
                                        <p:tgtEl>
                                          <p:spTgt spid="58"/>
                                        </p:tgtEl>
                                        <p:attrNameLst>
                                          <p:attrName>ppt_x</p:attrName>
                                        </p:attrNameLst>
                                      </p:cBhvr>
                                      <p:tavLst>
                                        <p:tav tm="0">
                                          <p:val>
                                            <p:strVal val="#ppt_x"/>
                                          </p:val>
                                        </p:tav>
                                        <p:tav tm="100000">
                                          <p:val>
                                            <p:strVal val="#ppt_x"/>
                                          </p:val>
                                        </p:tav>
                                      </p:tavLst>
                                    </p:anim>
                                    <p:anim calcmode="lin" valueType="num">
                                      <p:cBhvr additive="base">
                                        <p:cTn id="166" dur="500" fill="hold"/>
                                        <p:tgtEl>
                                          <p:spTgt spid="58"/>
                                        </p:tgtEl>
                                        <p:attrNameLst>
                                          <p:attrName>ppt_y</p:attrName>
                                        </p:attrNameLst>
                                      </p:cBhvr>
                                      <p:tavLst>
                                        <p:tav tm="0">
                                          <p:val>
                                            <p:strVal val="1+#ppt_h/2"/>
                                          </p:val>
                                        </p:tav>
                                        <p:tav tm="100000">
                                          <p:val>
                                            <p:strVal val="#ppt_y"/>
                                          </p:val>
                                        </p:tav>
                                      </p:tavLst>
                                    </p:anim>
                                  </p:childTnLst>
                                </p:cTn>
                              </p:par>
                              <p:par>
                                <p:cTn id="167" presetID="2" presetClass="entr" presetSubtype="8" fill="hold" nodeType="withEffect">
                                  <p:stCondLst>
                                    <p:cond delay="0"/>
                                  </p:stCondLst>
                                  <p:childTnLst>
                                    <p:set>
                                      <p:cBhvr>
                                        <p:cTn id="168" dur="1" fill="hold">
                                          <p:stCondLst>
                                            <p:cond delay="0"/>
                                          </p:stCondLst>
                                        </p:cTn>
                                        <p:tgtEl>
                                          <p:spTgt spid="59"/>
                                        </p:tgtEl>
                                        <p:attrNameLst>
                                          <p:attrName>style.visibility</p:attrName>
                                        </p:attrNameLst>
                                      </p:cBhvr>
                                      <p:to>
                                        <p:strVal val="visible"/>
                                      </p:to>
                                    </p:set>
                                    <p:anim calcmode="lin" valueType="num">
                                      <p:cBhvr additive="base">
                                        <p:cTn id="169" dur="500" fill="hold"/>
                                        <p:tgtEl>
                                          <p:spTgt spid="59"/>
                                        </p:tgtEl>
                                        <p:attrNameLst>
                                          <p:attrName>ppt_x</p:attrName>
                                        </p:attrNameLst>
                                      </p:cBhvr>
                                      <p:tavLst>
                                        <p:tav tm="0">
                                          <p:val>
                                            <p:strVal val="0-#ppt_w/2"/>
                                          </p:val>
                                        </p:tav>
                                        <p:tav tm="100000">
                                          <p:val>
                                            <p:strVal val="#ppt_x"/>
                                          </p:val>
                                        </p:tav>
                                      </p:tavLst>
                                    </p:anim>
                                    <p:anim calcmode="lin" valueType="num">
                                      <p:cBhvr additive="base">
                                        <p:cTn id="170" dur="500" fill="hold"/>
                                        <p:tgtEl>
                                          <p:spTgt spid="59"/>
                                        </p:tgtEl>
                                        <p:attrNameLst>
                                          <p:attrName>ppt_y</p:attrName>
                                        </p:attrNameLst>
                                      </p:cBhvr>
                                      <p:tavLst>
                                        <p:tav tm="0">
                                          <p:val>
                                            <p:strVal val="#ppt_y"/>
                                          </p:val>
                                        </p:tav>
                                        <p:tav tm="100000">
                                          <p:val>
                                            <p:strVal val="#ppt_y"/>
                                          </p:val>
                                        </p:tav>
                                      </p:tavLst>
                                    </p:anim>
                                  </p:childTnLst>
                                </p:cTn>
                              </p:par>
                              <p:par>
                                <p:cTn id="171" presetID="2" presetClass="entr" presetSubtype="4" fill="hold" grpId="0" nodeType="withEffect">
                                  <p:stCondLst>
                                    <p:cond delay="0"/>
                                  </p:stCondLst>
                                  <p:childTnLst>
                                    <p:set>
                                      <p:cBhvr>
                                        <p:cTn id="172" dur="1" fill="hold">
                                          <p:stCondLst>
                                            <p:cond delay="0"/>
                                          </p:stCondLst>
                                        </p:cTn>
                                        <p:tgtEl>
                                          <p:spTgt spid="62"/>
                                        </p:tgtEl>
                                        <p:attrNameLst>
                                          <p:attrName>style.visibility</p:attrName>
                                        </p:attrNameLst>
                                      </p:cBhvr>
                                      <p:to>
                                        <p:strVal val="visible"/>
                                      </p:to>
                                    </p:set>
                                    <p:anim calcmode="lin" valueType="num">
                                      <p:cBhvr additive="base">
                                        <p:cTn id="173" dur="500" fill="hold"/>
                                        <p:tgtEl>
                                          <p:spTgt spid="62"/>
                                        </p:tgtEl>
                                        <p:attrNameLst>
                                          <p:attrName>ppt_x</p:attrName>
                                        </p:attrNameLst>
                                      </p:cBhvr>
                                      <p:tavLst>
                                        <p:tav tm="0">
                                          <p:val>
                                            <p:strVal val="#ppt_x"/>
                                          </p:val>
                                        </p:tav>
                                        <p:tav tm="100000">
                                          <p:val>
                                            <p:strVal val="#ppt_x"/>
                                          </p:val>
                                        </p:tav>
                                      </p:tavLst>
                                    </p:anim>
                                    <p:anim calcmode="lin" valueType="num">
                                      <p:cBhvr additive="base">
                                        <p:cTn id="174" dur="500" fill="hold"/>
                                        <p:tgtEl>
                                          <p:spTgt spid="62"/>
                                        </p:tgtEl>
                                        <p:attrNameLst>
                                          <p:attrName>ppt_y</p:attrName>
                                        </p:attrNameLst>
                                      </p:cBhvr>
                                      <p:tavLst>
                                        <p:tav tm="0">
                                          <p:val>
                                            <p:strVal val="1+#ppt_h/2"/>
                                          </p:val>
                                        </p:tav>
                                        <p:tav tm="100000">
                                          <p:val>
                                            <p:strVal val="#ppt_y"/>
                                          </p:val>
                                        </p:tav>
                                      </p:tavLst>
                                    </p:anim>
                                  </p:childTnLst>
                                </p:cTn>
                              </p:par>
                              <p:par>
                                <p:cTn id="175" presetID="2" presetClass="entr" presetSubtype="4" fill="hold" grpId="0" nodeType="withEffect">
                                  <p:stCondLst>
                                    <p:cond delay="0"/>
                                  </p:stCondLst>
                                  <p:childTnLst>
                                    <p:set>
                                      <p:cBhvr>
                                        <p:cTn id="176" dur="1" fill="hold">
                                          <p:stCondLst>
                                            <p:cond delay="0"/>
                                          </p:stCondLst>
                                        </p:cTn>
                                        <p:tgtEl>
                                          <p:spTgt spid="63"/>
                                        </p:tgtEl>
                                        <p:attrNameLst>
                                          <p:attrName>style.visibility</p:attrName>
                                        </p:attrNameLst>
                                      </p:cBhvr>
                                      <p:to>
                                        <p:strVal val="visible"/>
                                      </p:to>
                                    </p:set>
                                    <p:anim calcmode="lin" valueType="num">
                                      <p:cBhvr additive="base">
                                        <p:cTn id="177" dur="500" fill="hold"/>
                                        <p:tgtEl>
                                          <p:spTgt spid="63"/>
                                        </p:tgtEl>
                                        <p:attrNameLst>
                                          <p:attrName>ppt_x</p:attrName>
                                        </p:attrNameLst>
                                      </p:cBhvr>
                                      <p:tavLst>
                                        <p:tav tm="0">
                                          <p:val>
                                            <p:strVal val="#ppt_x"/>
                                          </p:val>
                                        </p:tav>
                                        <p:tav tm="100000">
                                          <p:val>
                                            <p:strVal val="#ppt_x"/>
                                          </p:val>
                                        </p:tav>
                                      </p:tavLst>
                                    </p:anim>
                                    <p:anim calcmode="lin" valueType="num">
                                      <p:cBhvr additive="base">
                                        <p:cTn id="178" dur="500" fill="hold"/>
                                        <p:tgtEl>
                                          <p:spTgt spid="63"/>
                                        </p:tgtEl>
                                        <p:attrNameLst>
                                          <p:attrName>ppt_y</p:attrName>
                                        </p:attrNameLst>
                                      </p:cBhvr>
                                      <p:tavLst>
                                        <p:tav tm="0">
                                          <p:val>
                                            <p:strVal val="1+#ppt_h/2"/>
                                          </p:val>
                                        </p:tav>
                                        <p:tav tm="100000">
                                          <p:val>
                                            <p:strVal val="#ppt_y"/>
                                          </p:val>
                                        </p:tav>
                                      </p:tavLst>
                                    </p:anim>
                                  </p:childTnLst>
                                </p:cTn>
                              </p:par>
                              <p:par>
                                <p:cTn id="179" presetID="2" presetClass="entr" presetSubtype="4" fill="hold" grpId="0" nodeType="withEffect">
                                  <p:stCondLst>
                                    <p:cond delay="0"/>
                                  </p:stCondLst>
                                  <p:childTnLst>
                                    <p:set>
                                      <p:cBhvr>
                                        <p:cTn id="180" dur="1" fill="hold">
                                          <p:stCondLst>
                                            <p:cond delay="0"/>
                                          </p:stCondLst>
                                        </p:cTn>
                                        <p:tgtEl>
                                          <p:spTgt spid="64"/>
                                        </p:tgtEl>
                                        <p:attrNameLst>
                                          <p:attrName>style.visibility</p:attrName>
                                        </p:attrNameLst>
                                      </p:cBhvr>
                                      <p:to>
                                        <p:strVal val="visible"/>
                                      </p:to>
                                    </p:set>
                                    <p:anim calcmode="lin" valueType="num">
                                      <p:cBhvr additive="base">
                                        <p:cTn id="181" dur="500" fill="hold"/>
                                        <p:tgtEl>
                                          <p:spTgt spid="64"/>
                                        </p:tgtEl>
                                        <p:attrNameLst>
                                          <p:attrName>ppt_x</p:attrName>
                                        </p:attrNameLst>
                                      </p:cBhvr>
                                      <p:tavLst>
                                        <p:tav tm="0">
                                          <p:val>
                                            <p:strVal val="#ppt_x"/>
                                          </p:val>
                                        </p:tav>
                                        <p:tav tm="100000">
                                          <p:val>
                                            <p:strVal val="#ppt_x"/>
                                          </p:val>
                                        </p:tav>
                                      </p:tavLst>
                                    </p:anim>
                                    <p:anim calcmode="lin" valueType="num">
                                      <p:cBhvr additive="base">
                                        <p:cTn id="182" dur="500" fill="hold"/>
                                        <p:tgtEl>
                                          <p:spTgt spid="64"/>
                                        </p:tgtEl>
                                        <p:attrNameLst>
                                          <p:attrName>ppt_y</p:attrName>
                                        </p:attrNameLst>
                                      </p:cBhvr>
                                      <p:tavLst>
                                        <p:tav tm="0">
                                          <p:val>
                                            <p:strVal val="1+#ppt_h/2"/>
                                          </p:val>
                                        </p:tav>
                                        <p:tav tm="100000">
                                          <p:val>
                                            <p:strVal val="#ppt_y"/>
                                          </p:val>
                                        </p:tav>
                                      </p:tavLst>
                                    </p:anim>
                                  </p:childTnLst>
                                </p:cTn>
                              </p:par>
                              <p:par>
                                <p:cTn id="183" presetID="2" presetClass="entr" presetSubtype="4" fill="hold" grpId="0" nodeType="withEffect">
                                  <p:stCondLst>
                                    <p:cond delay="0"/>
                                  </p:stCondLst>
                                  <p:childTnLst>
                                    <p:set>
                                      <p:cBhvr>
                                        <p:cTn id="184" dur="1" fill="hold">
                                          <p:stCondLst>
                                            <p:cond delay="0"/>
                                          </p:stCondLst>
                                        </p:cTn>
                                        <p:tgtEl>
                                          <p:spTgt spid="65"/>
                                        </p:tgtEl>
                                        <p:attrNameLst>
                                          <p:attrName>style.visibility</p:attrName>
                                        </p:attrNameLst>
                                      </p:cBhvr>
                                      <p:to>
                                        <p:strVal val="visible"/>
                                      </p:to>
                                    </p:set>
                                    <p:anim calcmode="lin" valueType="num">
                                      <p:cBhvr additive="base">
                                        <p:cTn id="185" dur="500" fill="hold"/>
                                        <p:tgtEl>
                                          <p:spTgt spid="65"/>
                                        </p:tgtEl>
                                        <p:attrNameLst>
                                          <p:attrName>ppt_x</p:attrName>
                                        </p:attrNameLst>
                                      </p:cBhvr>
                                      <p:tavLst>
                                        <p:tav tm="0">
                                          <p:val>
                                            <p:strVal val="#ppt_x"/>
                                          </p:val>
                                        </p:tav>
                                        <p:tav tm="100000">
                                          <p:val>
                                            <p:strVal val="#ppt_x"/>
                                          </p:val>
                                        </p:tav>
                                      </p:tavLst>
                                    </p:anim>
                                    <p:anim calcmode="lin" valueType="num">
                                      <p:cBhvr additive="base">
                                        <p:cTn id="186" dur="500" fill="hold"/>
                                        <p:tgtEl>
                                          <p:spTgt spid="65"/>
                                        </p:tgtEl>
                                        <p:attrNameLst>
                                          <p:attrName>ppt_y</p:attrName>
                                        </p:attrNameLst>
                                      </p:cBhvr>
                                      <p:tavLst>
                                        <p:tav tm="0">
                                          <p:val>
                                            <p:strVal val="1+#ppt_h/2"/>
                                          </p:val>
                                        </p:tav>
                                        <p:tav tm="100000">
                                          <p:val>
                                            <p:strVal val="#ppt_y"/>
                                          </p:val>
                                        </p:tav>
                                      </p:tavLst>
                                    </p:anim>
                                  </p:childTnLst>
                                </p:cTn>
                              </p:par>
                              <p:par>
                                <p:cTn id="187" presetID="2" presetClass="entr" presetSubtype="4" fill="hold" grpId="0" nodeType="withEffect">
                                  <p:stCondLst>
                                    <p:cond delay="0"/>
                                  </p:stCondLst>
                                  <p:childTnLst>
                                    <p:set>
                                      <p:cBhvr>
                                        <p:cTn id="188" dur="1" fill="hold">
                                          <p:stCondLst>
                                            <p:cond delay="0"/>
                                          </p:stCondLst>
                                        </p:cTn>
                                        <p:tgtEl>
                                          <p:spTgt spid="66"/>
                                        </p:tgtEl>
                                        <p:attrNameLst>
                                          <p:attrName>style.visibility</p:attrName>
                                        </p:attrNameLst>
                                      </p:cBhvr>
                                      <p:to>
                                        <p:strVal val="visible"/>
                                      </p:to>
                                    </p:set>
                                    <p:anim calcmode="lin" valueType="num">
                                      <p:cBhvr additive="base">
                                        <p:cTn id="189" dur="500" fill="hold"/>
                                        <p:tgtEl>
                                          <p:spTgt spid="66"/>
                                        </p:tgtEl>
                                        <p:attrNameLst>
                                          <p:attrName>ppt_x</p:attrName>
                                        </p:attrNameLst>
                                      </p:cBhvr>
                                      <p:tavLst>
                                        <p:tav tm="0">
                                          <p:val>
                                            <p:strVal val="#ppt_x"/>
                                          </p:val>
                                        </p:tav>
                                        <p:tav tm="100000">
                                          <p:val>
                                            <p:strVal val="#ppt_x"/>
                                          </p:val>
                                        </p:tav>
                                      </p:tavLst>
                                    </p:anim>
                                    <p:anim calcmode="lin" valueType="num">
                                      <p:cBhvr additive="base">
                                        <p:cTn id="190" dur="500" fill="hold"/>
                                        <p:tgtEl>
                                          <p:spTgt spid="66"/>
                                        </p:tgtEl>
                                        <p:attrNameLst>
                                          <p:attrName>ppt_y</p:attrName>
                                        </p:attrNameLst>
                                      </p:cBhvr>
                                      <p:tavLst>
                                        <p:tav tm="0">
                                          <p:val>
                                            <p:strVal val="1+#ppt_h/2"/>
                                          </p:val>
                                        </p:tav>
                                        <p:tav tm="100000">
                                          <p:val>
                                            <p:strVal val="#ppt_y"/>
                                          </p:val>
                                        </p:tav>
                                      </p:tavLst>
                                    </p:anim>
                                  </p:childTnLst>
                                </p:cTn>
                              </p:par>
                              <p:par>
                                <p:cTn id="191" presetID="2" presetClass="entr" presetSubtype="8" fill="hold" grpId="0" nodeType="withEffect">
                                  <p:stCondLst>
                                    <p:cond delay="0"/>
                                  </p:stCondLst>
                                  <p:childTnLst>
                                    <p:set>
                                      <p:cBhvr>
                                        <p:cTn id="192" dur="1" fill="hold">
                                          <p:stCondLst>
                                            <p:cond delay="0"/>
                                          </p:stCondLst>
                                        </p:cTn>
                                        <p:tgtEl>
                                          <p:spTgt spid="67"/>
                                        </p:tgtEl>
                                        <p:attrNameLst>
                                          <p:attrName>style.visibility</p:attrName>
                                        </p:attrNameLst>
                                      </p:cBhvr>
                                      <p:to>
                                        <p:strVal val="visible"/>
                                      </p:to>
                                    </p:set>
                                    <p:anim calcmode="lin" valueType="num">
                                      <p:cBhvr additive="base">
                                        <p:cTn id="193" dur="500" fill="hold"/>
                                        <p:tgtEl>
                                          <p:spTgt spid="67"/>
                                        </p:tgtEl>
                                        <p:attrNameLst>
                                          <p:attrName>ppt_x</p:attrName>
                                        </p:attrNameLst>
                                      </p:cBhvr>
                                      <p:tavLst>
                                        <p:tav tm="0">
                                          <p:val>
                                            <p:strVal val="0-#ppt_w/2"/>
                                          </p:val>
                                        </p:tav>
                                        <p:tav tm="100000">
                                          <p:val>
                                            <p:strVal val="#ppt_x"/>
                                          </p:val>
                                        </p:tav>
                                      </p:tavLst>
                                    </p:anim>
                                    <p:anim calcmode="lin" valueType="num">
                                      <p:cBhvr additive="base">
                                        <p:cTn id="194" dur="500" fill="hold"/>
                                        <p:tgtEl>
                                          <p:spTgt spid="67"/>
                                        </p:tgtEl>
                                        <p:attrNameLst>
                                          <p:attrName>ppt_y</p:attrName>
                                        </p:attrNameLst>
                                      </p:cBhvr>
                                      <p:tavLst>
                                        <p:tav tm="0">
                                          <p:val>
                                            <p:strVal val="#ppt_y"/>
                                          </p:val>
                                        </p:tav>
                                        <p:tav tm="100000">
                                          <p:val>
                                            <p:strVal val="#ppt_y"/>
                                          </p:val>
                                        </p:tav>
                                      </p:tavLst>
                                    </p:anim>
                                  </p:childTnLst>
                                </p:cTn>
                              </p:par>
                              <p:par>
                                <p:cTn id="195" presetID="2" presetClass="entr" presetSubtype="4" fill="hold" grpId="0" nodeType="withEffect">
                                  <p:stCondLst>
                                    <p:cond delay="0"/>
                                  </p:stCondLst>
                                  <p:childTnLst>
                                    <p:set>
                                      <p:cBhvr>
                                        <p:cTn id="196" dur="1" fill="hold">
                                          <p:stCondLst>
                                            <p:cond delay="0"/>
                                          </p:stCondLst>
                                        </p:cTn>
                                        <p:tgtEl>
                                          <p:spTgt spid="68"/>
                                        </p:tgtEl>
                                        <p:attrNameLst>
                                          <p:attrName>style.visibility</p:attrName>
                                        </p:attrNameLst>
                                      </p:cBhvr>
                                      <p:to>
                                        <p:strVal val="visible"/>
                                      </p:to>
                                    </p:set>
                                    <p:anim calcmode="lin" valueType="num">
                                      <p:cBhvr additive="base">
                                        <p:cTn id="197" dur="500" fill="hold"/>
                                        <p:tgtEl>
                                          <p:spTgt spid="68"/>
                                        </p:tgtEl>
                                        <p:attrNameLst>
                                          <p:attrName>ppt_x</p:attrName>
                                        </p:attrNameLst>
                                      </p:cBhvr>
                                      <p:tavLst>
                                        <p:tav tm="0">
                                          <p:val>
                                            <p:strVal val="#ppt_x"/>
                                          </p:val>
                                        </p:tav>
                                        <p:tav tm="100000">
                                          <p:val>
                                            <p:strVal val="#ppt_x"/>
                                          </p:val>
                                        </p:tav>
                                      </p:tavLst>
                                    </p:anim>
                                    <p:anim calcmode="lin" valueType="num">
                                      <p:cBhvr additive="base">
                                        <p:cTn id="198" dur="500" fill="hold"/>
                                        <p:tgtEl>
                                          <p:spTgt spid="68"/>
                                        </p:tgtEl>
                                        <p:attrNameLst>
                                          <p:attrName>ppt_y</p:attrName>
                                        </p:attrNameLst>
                                      </p:cBhvr>
                                      <p:tavLst>
                                        <p:tav tm="0">
                                          <p:val>
                                            <p:strVal val="1+#ppt_h/2"/>
                                          </p:val>
                                        </p:tav>
                                        <p:tav tm="100000">
                                          <p:val>
                                            <p:strVal val="#ppt_y"/>
                                          </p:val>
                                        </p:tav>
                                      </p:tavLst>
                                    </p:anim>
                                  </p:childTnLst>
                                </p:cTn>
                              </p:par>
                              <p:par>
                                <p:cTn id="199" presetID="2" presetClass="entr" presetSubtype="4" fill="hold" grpId="0" nodeType="withEffect">
                                  <p:stCondLst>
                                    <p:cond delay="0"/>
                                  </p:stCondLst>
                                  <p:childTnLst>
                                    <p:set>
                                      <p:cBhvr>
                                        <p:cTn id="200" dur="1" fill="hold">
                                          <p:stCondLst>
                                            <p:cond delay="0"/>
                                          </p:stCondLst>
                                        </p:cTn>
                                        <p:tgtEl>
                                          <p:spTgt spid="69"/>
                                        </p:tgtEl>
                                        <p:attrNameLst>
                                          <p:attrName>style.visibility</p:attrName>
                                        </p:attrNameLst>
                                      </p:cBhvr>
                                      <p:to>
                                        <p:strVal val="visible"/>
                                      </p:to>
                                    </p:set>
                                    <p:anim calcmode="lin" valueType="num">
                                      <p:cBhvr additive="base">
                                        <p:cTn id="201" dur="500" fill="hold"/>
                                        <p:tgtEl>
                                          <p:spTgt spid="69"/>
                                        </p:tgtEl>
                                        <p:attrNameLst>
                                          <p:attrName>ppt_x</p:attrName>
                                        </p:attrNameLst>
                                      </p:cBhvr>
                                      <p:tavLst>
                                        <p:tav tm="0">
                                          <p:val>
                                            <p:strVal val="#ppt_x"/>
                                          </p:val>
                                        </p:tav>
                                        <p:tav tm="100000">
                                          <p:val>
                                            <p:strVal val="#ppt_x"/>
                                          </p:val>
                                        </p:tav>
                                      </p:tavLst>
                                    </p:anim>
                                    <p:anim calcmode="lin" valueType="num">
                                      <p:cBhvr additive="base">
                                        <p:cTn id="202" dur="500" fill="hold"/>
                                        <p:tgtEl>
                                          <p:spTgt spid="69"/>
                                        </p:tgtEl>
                                        <p:attrNameLst>
                                          <p:attrName>ppt_y</p:attrName>
                                        </p:attrNameLst>
                                      </p:cBhvr>
                                      <p:tavLst>
                                        <p:tav tm="0">
                                          <p:val>
                                            <p:strVal val="1+#ppt_h/2"/>
                                          </p:val>
                                        </p:tav>
                                        <p:tav tm="100000">
                                          <p:val>
                                            <p:strVal val="#ppt_y"/>
                                          </p:val>
                                        </p:tav>
                                      </p:tavLst>
                                    </p:anim>
                                  </p:childTnLst>
                                </p:cTn>
                              </p:par>
                              <p:par>
                                <p:cTn id="203" presetID="2" presetClass="entr" presetSubtype="4" fill="hold" grpId="0" nodeType="withEffect">
                                  <p:stCondLst>
                                    <p:cond delay="0"/>
                                  </p:stCondLst>
                                  <p:childTnLst>
                                    <p:set>
                                      <p:cBhvr>
                                        <p:cTn id="204" dur="1" fill="hold">
                                          <p:stCondLst>
                                            <p:cond delay="0"/>
                                          </p:stCondLst>
                                        </p:cTn>
                                        <p:tgtEl>
                                          <p:spTgt spid="70"/>
                                        </p:tgtEl>
                                        <p:attrNameLst>
                                          <p:attrName>style.visibility</p:attrName>
                                        </p:attrNameLst>
                                      </p:cBhvr>
                                      <p:to>
                                        <p:strVal val="visible"/>
                                      </p:to>
                                    </p:set>
                                    <p:anim calcmode="lin" valueType="num">
                                      <p:cBhvr additive="base">
                                        <p:cTn id="205" dur="500" fill="hold"/>
                                        <p:tgtEl>
                                          <p:spTgt spid="70"/>
                                        </p:tgtEl>
                                        <p:attrNameLst>
                                          <p:attrName>ppt_x</p:attrName>
                                        </p:attrNameLst>
                                      </p:cBhvr>
                                      <p:tavLst>
                                        <p:tav tm="0">
                                          <p:val>
                                            <p:strVal val="#ppt_x"/>
                                          </p:val>
                                        </p:tav>
                                        <p:tav tm="100000">
                                          <p:val>
                                            <p:strVal val="#ppt_x"/>
                                          </p:val>
                                        </p:tav>
                                      </p:tavLst>
                                    </p:anim>
                                    <p:anim calcmode="lin" valueType="num">
                                      <p:cBhvr additive="base">
                                        <p:cTn id="206" dur="500" fill="hold"/>
                                        <p:tgtEl>
                                          <p:spTgt spid="70"/>
                                        </p:tgtEl>
                                        <p:attrNameLst>
                                          <p:attrName>ppt_y</p:attrName>
                                        </p:attrNameLst>
                                      </p:cBhvr>
                                      <p:tavLst>
                                        <p:tav tm="0">
                                          <p:val>
                                            <p:strVal val="1+#ppt_h/2"/>
                                          </p:val>
                                        </p:tav>
                                        <p:tav tm="100000">
                                          <p:val>
                                            <p:strVal val="#ppt_y"/>
                                          </p:val>
                                        </p:tav>
                                      </p:tavLst>
                                    </p:anim>
                                  </p:childTnLst>
                                </p:cTn>
                              </p:par>
                              <p:par>
                                <p:cTn id="207" presetID="2" presetClass="entr" presetSubtype="4" fill="hold" grpId="0" nodeType="withEffect">
                                  <p:stCondLst>
                                    <p:cond delay="0"/>
                                  </p:stCondLst>
                                  <p:childTnLst>
                                    <p:set>
                                      <p:cBhvr>
                                        <p:cTn id="208" dur="1" fill="hold">
                                          <p:stCondLst>
                                            <p:cond delay="0"/>
                                          </p:stCondLst>
                                        </p:cTn>
                                        <p:tgtEl>
                                          <p:spTgt spid="71"/>
                                        </p:tgtEl>
                                        <p:attrNameLst>
                                          <p:attrName>style.visibility</p:attrName>
                                        </p:attrNameLst>
                                      </p:cBhvr>
                                      <p:to>
                                        <p:strVal val="visible"/>
                                      </p:to>
                                    </p:set>
                                    <p:anim calcmode="lin" valueType="num">
                                      <p:cBhvr additive="base">
                                        <p:cTn id="209" dur="500" fill="hold"/>
                                        <p:tgtEl>
                                          <p:spTgt spid="71"/>
                                        </p:tgtEl>
                                        <p:attrNameLst>
                                          <p:attrName>ppt_x</p:attrName>
                                        </p:attrNameLst>
                                      </p:cBhvr>
                                      <p:tavLst>
                                        <p:tav tm="0">
                                          <p:val>
                                            <p:strVal val="#ppt_x"/>
                                          </p:val>
                                        </p:tav>
                                        <p:tav tm="100000">
                                          <p:val>
                                            <p:strVal val="#ppt_x"/>
                                          </p:val>
                                        </p:tav>
                                      </p:tavLst>
                                    </p:anim>
                                    <p:anim calcmode="lin" valueType="num">
                                      <p:cBhvr additive="base">
                                        <p:cTn id="210" dur="500" fill="hold"/>
                                        <p:tgtEl>
                                          <p:spTgt spid="71"/>
                                        </p:tgtEl>
                                        <p:attrNameLst>
                                          <p:attrName>ppt_y</p:attrName>
                                        </p:attrNameLst>
                                      </p:cBhvr>
                                      <p:tavLst>
                                        <p:tav tm="0">
                                          <p:val>
                                            <p:strVal val="1+#ppt_h/2"/>
                                          </p:val>
                                        </p:tav>
                                        <p:tav tm="100000">
                                          <p:val>
                                            <p:strVal val="#ppt_y"/>
                                          </p:val>
                                        </p:tav>
                                      </p:tavLst>
                                    </p:anim>
                                  </p:childTnLst>
                                </p:cTn>
                              </p:par>
                              <p:par>
                                <p:cTn id="211" presetID="2" presetClass="entr" presetSubtype="4" fill="hold" grpId="0" nodeType="withEffect">
                                  <p:stCondLst>
                                    <p:cond delay="0"/>
                                  </p:stCondLst>
                                  <p:childTnLst>
                                    <p:set>
                                      <p:cBhvr>
                                        <p:cTn id="212" dur="1" fill="hold">
                                          <p:stCondLst>
                                            <p:cond delay="0"/>
                                          </p:stCondLst>
                                        </p:cTn>
                                        <p:tgtEl>
                                          <p:spTgt spid="72"/>
                                        </p:tgtEl>
                                        <p:attrNameLst>
                                          <p:attrName>style.visibility</p:attrName>
                                        </p:attrNameLst>
                                      </p:cBhvr>
                                      <p:to>
                                        <p:strVal val="visible"/>
                                      </p:to>
                                    </p:set>
                                    <p:anim calcmode="lin" valueType="num">
                                      <p:cBhvr additive="base">
                                        <p:cTn id="213" dur="500" fill="hold"/>
                                        <p:tgtEl>
                                          <p:spTgt spid="72"/>
                                        </p:tgtEl>
                                        <p:attrNameLst>
                                          <p:attrName>ppt_x</p:attrName>
                                        </p:attrNameLst>
                                      </p:cBhvr>
                                      <p:tavLst>
                                        <p:tav tm="0">
                                          <p:val>
                                            <p:strVal val="#ppt_x"/>
                                          </p:val>
                                        </p:tav>
                                        <p:tav tm="100000">
                                          <p:val>
                                            <p:strVal val="#ppt_x"/>
                                          </p:val>
                                        </p:tav>
                                      </p:tavLst>
                                    </p:anim>
                                    <p:anim calcmode="lin" valueType="num">
                                      <p:cBhvr additive="base">
                                        <p:cTn id="214" dur="500" fill="hold"/>
                                        <p:tgtEl>
                                          <p:spTgt spid="72"/>
                                        </p:tgtEl>
                                        <p:attrNameLst>
                                          <p:attrName>ppt_y</p:attrName>
                                        </p:attrNameLst>
                                      </p:cBhvr>
                                      <p:tavLst>
                                        <p:tav tm="0">
                                          <p:val>
                                            <p:strVal val="1+#ppt_h/2"/>
                                          </p:val>
                                        </p:tav>
                                        <p:tav tm="100000">
                                          <p:val>
                                            <p:strVal val="#ppt_y"/>
                                          </p:val>
                                        </p:tav>
                                      </p:tavLst>
                                    </p:anim>
                                  </p:childTnLst>
                                </p:cTn>
                              </p:par>
                              <p:par>
                                <p:cTn id="215" presetID="2" presetClass="entr" presetSubtype="4" fill="hold" grpId="0" nodeType="withEffect">
                                  <p:stCondLst>
                                    <p:cond delay="0"/>
                                  </p:stCondLst>
                                  <p:childTnLst>
                                    <p:set>
                                      <p:cBhvr>
                                        <p:cTn id="216" dur="1" fill="hold">
                                          <p:stCondLst>
                                            <p:cond delay="0"/>
                                          </p:stCondLst>
                                        </p:cTn>
                                        <p:tgtEl>
                                          <p:spTgt spid="73"/>
                                        </p:tgtEl>
                                        <p:attrNameLst>
                                          <p:attrName>style.visibility</p:attrName>
                                        </p:attrNameLst>
                                      </p:cBhvr>
                                      <p:to>
                                        <p:strVal val="visible"/>
                                      </p:to>
                                    </p:set>
                                    <p:anim calcmode="lin" valueType="num">
                                      <p:cBhvr additive="base">
                                        <p:cTn id="217" dur="500" fill="hold"/>
                                        <p:tgtEl>
                                          <p:spTgt spid="73"/>
                                        </p:tgtEl>
                                        <p:attrNameLst>
                                          <p:attrName>ppt_x</p:attrName>
                                        </p:attrNameLst>
                                      </p:cBhvr>
                                      <p:tavLst>
                                        <p:tav tm="0">
                                          <p:val>
                                            <p:strVal val="#ppt_x"/>
                                          </p:val>
                                        </p:tav>
                                        <p:tav tm="100000">
                                          <p:val>
                                            <p:strVal val="#ppt_x"/>
                                          </p:val>
                                        </p:tav>
                                      </p:tavLst>
                                    </p:anim>
                                    <p:anim calcmode="lin" valueType="num">
                                      <p:cBhvr additive="base">
                                        <p:cTn id="218" dur="500" fill="hold"/>
                                        <p:tgtEl>
                                          <p:spTgt spid="73"/>
                                        </p:tgtEl>
                                        <p:attrNameLst>
                                          <p:attrName>ppt_y</p:attrName>
                                        </p:attrNameLst>
                                      </p:cBhvr>
                                      <p:tavLst>
                                        <p:tav tm="0">
                                          <p:val>
                                            <p:strVal val="1+#ppt_h/2"/>
                                          </p:val>
                                        </p:tav>
                                        <p:tav tm="100000">
                                          <p:val>
                                            <p:strVal val="#ppt_y"/>
                                          </p:val>
                                        </p:tav>
                                      </p:tavLst>
                                    </p:anim>
                                  </p:childTnLst>
                                </p:cTn>
                              </p:par>
                              <p:par>
                                <p:cTn id="219" presetID="2" presetClass="entr" presetSubtype="4" fill="hold" grpId="0" nodeType="withEffect">
                                  <p:stCondLst>
                                    <p:cond delay="0"/>
                                  </p:stCondLst>
                                  <p:childTnLst>
                                    <p:set>
                                      <p:cBhvr>
                                        <p:cTn id="220" dur="1" fill="hold">
                                          <p:stCondLst>
                                            <p:cond delay="0"/>
                                          </p:stCondLst>
                                        </p:cTn>
                                        <p:tgtEl>
                                          <p:spTgt spid="74"/>
                                        </p:tgtEl>
                                        <p:attrNameLst>
                                          <p:attrName>style.visibility</p:attrName>
                                        </p:attrNameLst>
                                      </p:cBhvr>
                                      <p:to>
                                        <p:strVal val="visible"/>
                                      </p:to>
                                    </p:set>
                                    <p:anim calcmode="lin" valueType="num">
                                      <p:cBhvr additive="base">
                                        <p:cTn id="221" dur="500" fill="hold"/>
                                        <p:tgtEl>
                                          <p:spTgt spid="74"/>
                                        </p:tgtEl>
                                        <p:attrNameLst>
                                          <p:attrName>ppt_x</p:attrName>
                                        </p:attrNameLst>
                                      </p:cBhvr>
                                      <p:tavLst>
                                        <p:tav tm="0">
                                          <p:val>
                                            <p:strVal val="#ppt_x"/>
                                          </p:val>
                                        </p:tav>
                                        <p:tav tm="100000">
                                          <p:val>
                                            <p:strVal val="#ppt_x"/>
                                          </p:val>
                                        </p:tav>
                                      </p:tavLst>
                                    </p:anim>
                                    <p:anim calcmode="lin" valueType="num">
                                      <p:cBhvr additive="base">
                                        <p:cTn id="222" dur="500" fill="hold"/>
                                        <p:tgtEl>
                                          <p:spTgt spid="74"/>
                                        </p:tgtEl>
                                        <p:attrNameLst>
                                          <p:attrName>ppt_y</p:attrName>
                                        </p:attrNameLst>
                                      </p:cBhvr>
                                      <p:tavLst>
                                        <p:tav tm="0">
                                          <p:val>
                                            <p:strVal val="1+#ppt_h/2"/>
                                          </p:val>
                                        </p:tav>
                                        <p:tav tm="100000">
                                          <p:val>
                                            <p:strVal val="#ppt_y"/>
                                          </p:val>
                                        </p:tav>
                                      </p:tavLst>
                                    </p:anim>
                                  </p:childTnLst>
                                </p:cTn>
                              </p:par>
                              <p:par>
                                <p:cTn id="223" presetID="2" presetClass="entr" presetSubtype="4" fill="hold" grpId="0" nodeType="withEffect">
                                  <p:stCondLst>
                                    <p:cond delay="0"/>
                                  </p:stCondLst>
                                  <p:childTnLst>
                                    <p:set>
                                      <p:cBhvr>
                                        <p:cTn id="224" dur="1" fill="hold">
                                          <p:stCondLst>
                                            <p:cond delay="0"/>
                                          </p:stCondLst>
                                        </p:cTn>
                                        <p:tgtEl>
                                          <p:spTgt spid="75"/>
                                        </p:tgtEl>
                                        <p:attrNameLst>
                                          <p:attrName>style.visibility</p:attrName>
                                        </p:attrNameLst>
                                      </p:cBhvr>
                                      <p:to>
                                        <p:strVal val="visible"/>
                                      </p:to>
                                    </p:set>
                                    <p:anim calcmode="lin" valueType="num">
                                      <p:cBhvr additive="base">
                                        <p:cTn id="225" dur="500" fill="hold"/>
                                        <p:tgtEl>
                                          <p:spTgt spid="75"/>
                                        </p:tgtEl>
                                        <p:attrNameLst>
                                          <p:attrName>ppt_x</p:attrName>
                                        </p:attrNameLst>
                                      </p:cBhvr>
                                      <p:tavLst>
                                        <p:tav tm="0">
                                          <p:val>
                                            <p:strVal val="#ppt_x"/>
                                          </p:val>
                                        </p:tav>
                                        <p:tav tm="100000">
                                          <p:val>
                                            <p:strVal val="#ppt_x"/>
                                          </p:val>
                                        </p:tav>
                                      </p:tavLst>
                                    </p:anim>
                                    <p:anim calcmode="lin" valueType="num">
                                      <p:cBhvr additive="base">
                                        <p:cTn id="226" dur="500" fill="hold"/>
                                        <p:tgtEl>
                                          <p:spTgt spid="75"/>
                                        </p:tgtEl>
                                        <p:attrNameLst>
                                          <p:attrName>ppt_y</p:attrName>
                                        </p:attrNameLst>
                                      </p:cBhvr>
                                      <p:tavLst>
                                        <p:tav tm="0">
                                          <p:val>
                                            <p:strVal val="1+#ppt_h/2"/>
                                          </p:val>
                                        </p:tav>
                                        <p:tav tm="100000">
                                          <p:val>
                                            <p:strVal val="#ppt_y"/>
                                          </p:val>
                                        </p:tav>
                                      </p:tavLst>
                                    </p:anim>
                                  </p:childTnLst>
                                </p:cTn>
                              </p:par>
                              <p:par>
                                <p:cTn id="227" presetID="2" presetClass="entr" presetSubtype="4" fill="hold" grpId="0" nodeType="withEffect">
                                  <p:stCondLst>
                                    <p:cond delay="0"/>
                                  </p:stCondLst>
                                  <p:childTnLst>
                                    <p:set>
                                      <p:cBhvr>
                                        <p:cTn id="228" dur="1" fill="hold">
                                          <p:stCondLst>
                                            <p:cond delay="0"/>
                                          </p:stCondLst>
                                        </p:cTn>
                                        <p:tgtEl>
                                          <p:spTgt spid="76"/>
                                        </p:tgtEl>
                                        <p:attrNameLst>
                                          <p:attrName>style.visibility</p:attrName>
                                        </p:attrNameLst>
                                      </p:cBhvr>
                                      <p:to>
                                        <p:strVal val="visible"/>
                                      </p:to>
                                    </p:set>
                                    <p:anim calcmode="lin" valueType="num">
                                      <p:cBhvr additive="base">
                                        <p:cTn id="229" dur="500" fill="hold"/>
                                        <p:tgtEl>
                                          <p:spTgt spid="76"/>
                                        </p:tgtEl>
                                        <p:attrNameLst>
                                          <p:attrName>ppt_x</p:attrName>
                                        </p:attrNameLst>
                                      </p:cBhvr>
                                      <p:tavLst>
                                        <p:tav tm="0">
                                          <p:val>
                                            <p:strVal val="#ppt_x"/>
                                          </p:val>
                                        </p:tav>
                                        <p:tav tm="100000">
                                          <p:val>
                                            <p:strVal val="#ppt_x"/>
                                          </p:val>
                                        </p:tav>
                                      </p:tavLst>
                                    </p:anim>
                                    <p:anim calcmode="lin" valueType="num">
                                      <p:cBhvr additive="base">
                                        <p:cTn id="230" dur="500" fill="hold"/>
                                        <p:tgtEl>
                                          <p:spTgt spid="76"/>
                                        </p:tgtEl>
                                        <p:attrNameLst>
                                          <p:attrName>ppt_y</p:attrName>
                                        </p:attrNameLst>
                                      </p:cBhvr>
                                      <p:tavLst>
                                        <p:tav tm="0">
                                          <p:val>
                                            <p:strVal val="1+#ppt_h/2"/>
                                          </p:val>
                                        </p:tav>
                                        <p:tav tm="100000">
                                          <p:val>
                                            <p:strVal val="#ppt_y"/>
                                          </p:val>
                                        </p:tav>
                                      </p:tavLst>
                                    </p:anim>
                                  </p:childTnLst>
                                </p:cTn>
                              </p:par>
                              <p:par>
                                <p:cTn id="231" presetID="2" presetClass="entr" presetSubtype="4" fill="hold" grpId="0" nodeType="withEffect">
                                  <p:stCondLst>
                                    <p:cond delay="0"/>
                                  </p:stCondLst>
                                  <p:childTnLst>
                                    <p:set>
                                      <p:cBhvr>
                                        <p:cTn id="232" dur="1" fill="hold">
                                          <p:stCondLst>
                                            <p:cond delay="0"/>
                                          </p:stCondLst>
                                        </p:cTn>
                                        <p:tgtEl>
                                          <p:spTgt spid="77"/>
                                        </p:tgtEl>
                                        <p:attrNameLst>
                                          <p:attrName>style.visibility</p:attrName>
                                        </p:attrNameLst>
                                      </p:cBhvr>
                                      <p:to>
                                        <p:strVal val="visible"/>
                                      </p:to>
                                    </p:set>
                                    <p:anim calcmode="lin" valueType="num">
                                      <p:cBhvr additive="base">
                                        <p:cTn id="233" dur="500" fill="hold"/>
                                        <p:tgtEl>
                                          <p:spTgt spid="77"/>
                                        </p:tgtEl>
                                        <p:attrNameLst>
                                          <p:attrName>ppt_x</p:attrName>
                                        </p:attrNameLst>
                                      </p:cBhvr>
                                      <p:tavLst>
                                        <p:tav tm="0">
                                          <p:val>
                                            <p:strVal val="#ppt_x"/>
                                          </p:val>
                                        </p:tav>
                                        <p:tav tm="100000">
                                          <p:val>
                                            <p:strVal val="#ppt_x"/>
                                          </p:val>
                                        </p:tav>
                                      </p:tavLst>
                                    </p:anim>
                                    <p:anim calcmode="lin" valueType="num">
                                      <p:cBhvr additive="base">
                                        <p:cTn id="234" dur="500" fill="hold"/>
                                        <p:tgtEl>
                                          <p:spTgt spid="77"/>
                                        </p:tgtEl>
                                        <p:attrNameLst>
                                          <p:attrName>ppt_y</p:attrName>
                                        </p:attrNameLst>
                                      </p:cBhvr>
                                      <p:tavLst>
                                        <p:tav tm="0">
                                          <p:val>
                                            <p:strVal val="1+#ppt_h/2"/>
                                          </p:val>
                                        </p:tav>
                                        <p:tav tm="100000">
                                          <p:val>
                                            <p:strVal val="#ppt_y"/>
                                          </p:val>
                                        </p:tav>
                                      </p:tavLst>
                                    </p:anim>
                                  </p:childTnLst>
                                </p:cTn>
                              </p:par>
                              <p:par>
                                <p:cTn id="235" presetID="2" presetClass="entr" presetSubtype="4" fill="hold" grpId="0" nodeType="withEffect">
                                  <p:stCondLst>
                                    <p:cond delay="0"/>
                                  </p:stCondLst>
                                  <p:childTnLst>
                                    <p:set>
                                      <p:cBhvr>
                                        <p:cTn id="236" dur="1" fill="hold">
                                          <p:stCondLst>
                                            <p:cond delay="0"/>
                                          </p:stCondLst>
                                        </p:cTn>
                                        <p:tgtEl>
                                          <p:spTgt spid="78"/>
                                        </p:tgtEl>
                                        <p:attrNameLst>
                                          <p:attrName>style.visibility</p:attrName>
                                        </p:attrNameLst>
                                      </p:cBhvr>
                                      <p:to>
                                        <p:strVal val="visible"/>
                                      </p:to>
                                    </p:set>
                                    <p:anim calcmode="lin" valueType="num">
                                      <p:cBhvr additive="base">
                                        <p:cTn id="237" dur="500" fill="hold"/>
                                        <p:tgtEl>
                                          <p:spTgt spid="78"/>
                                        </p:tgtEl>
                                        <p:attrNameLst>
                                          <p:attrName>ppt_x</p:attrName>
                                        </p:attrNameLst>
                                      </p:cBhvr>
                                      <p:tavLst>
                                        <p:tav tm="0">
                                          <p:val>
                                            <p:strVal val="#ppt_x"/>
                                          </p:val>
                                        </p:tav>
                                        <p:tav tm="100000">
                                          <p:val>
                                            <p:strVal val="#ppt_x"/>
                                          </p:val>
                                        </p:tav>
                                      </p:tavLst>
                                    </p:anim>
                                    <p:anim calcmode="lin" valueType="num">
                                      <p:cBhvr additive="base">
                                        <p:cTn id="238" dur="500" fill="hold"/>
                                        <p:tgtEl>
                                          <p:spTgt spid="78"/>
                                        </p:tgtEl>
                                        <p:attrNameLst>
                                          <p:attrName>ppt_y</p:attrName>
                                        </p:attrNameLst>
                                      </p:cBhvr>
                                      <p:tavLst>
                                        <p:tav tm="0">
                                          <p:val>
                                            <p:strVal val="1+#ppt_h/2"/>
                                          </p:val>
                                        </p:tav>
                                        <p:tav tm="100000">
                                          <p:val>
                                            <p:strVal val="#ppt_y"/>
                                          </p:val>
                                        </p:tav>
                                      </p:tavLst>
                                    </p:anim>
                                  </p:childTnLst>
                                </p:cTn>
                              </p:par>
                              <p:par>
                                <p:cTn id="239" presetID="2" presetClass="entr" presetSubtype="4" fill="hold" grpId="0" nodeType="withEffect">
                                  <p:stCondLst>
                                    <p:cond delay="0"/>
                                  </p:stCondLst>
                                  <p:childTnLst>
                                    <p:set>
                                      <p:cBhvr>
                                        <p:cTn id="240" dur="1" fill="hold">
                                          <p:stCondLst>
                                            <p:cond delay="0"/>
                                          </p:stCondLst>
                                        </p:cTn>
                                        <p:tgtEl>
                                          <p:spTgt spid="79"/>
                                        </p:tgtEl>
                                        <p:attrNameLst>
                                          <p:attrName>style.visibility</p:attrName>
                                        </p:attrNameLst>
                                      </p:cBhvr>
                                      <p:to>
                                        <p:strVal val="visible"/>
                                      </p:to>
                                    </p:set>
                                    <p:anim calcmode="lin" valueType="num">
                                      <p:cBhvr additive="base">
                                        <p:cTn id="241" dur="500" fill="hold"/>
                                        <p:tgtEl>
                                          <p:spTgt spid="79"/>
                                        </p:tgtEl>
                                        <p:attrNameLst>
                                          <p:attrName>ppt_x</p:attrName>
                                        </p:attrNameLst>
                                      </p:cBhvr>
                                      <p:tavLst>
                                        <p:tav tm="0">
                                          <p:val>
                                            <p:strVal val="#ppt_x"/>
                                          </p:val>
                                        </p:tav>
                                        <p:tav tm="100000">
                                          <p:val>
                                            <p:strVal val="#ppt_x"/>
                                          </p:val>
                                        </p:tav>
                                      </p:tavLst>
                                    </p:anim>
                                    <p:anim calcmode="lin" valueType="num">
                                      <p:cBhvr additive="base">
                                        <p:cTn id="242" dur="500" fill="hold"/>
                                        <p:tgtEl>
                                          <p:spTgt spid="79"/>
                                        </p:tgtEl>
                                        <p:attrNameLst>
                                          <p:attrName>ppt_y</p:attrName>
                                        </p:attrNameLst>
                                      </p:cBhvr>
                                      <p:tavLst>
                                        <p:tav tm="0">
                                          <p:val>
                                            <p:strVal val="1+#ppt_h/2"/>
                                          </p:val>
                                        </p:tav>
                                        <p:tav tm="100000">
                                          <p:val>
                                            <p:strVal val="#ppt_y"/>
                                          </p:val>
                                        </p:tav>
                                      </p:tavLst>
                                    </p:anim>
                                  </p:childTnLst>
                                </p:cTn>
                              </p:par>
                              <p:par>
                                <p:cTn id="243" presetID="2" presetClass="entr" presetSubtype="4" fill="hold" grpId="0" nodeType="withEffect">
                                  <p:stCondLst>
                                    <p:cond delay="0"/>
                                  </p:stCondLst>
                                  <p:childTnLst>
                                    <p:set>
                                      <p:cBhvr>
                                        <p:cTn id="244" dur="1" fill="hold">
                                          <p:stCondLst>
                                            <p:cond delay="0"/>
                                          </p:stCondLst>
                                        </p:cTn>
                                        <p:tgtEl>
                                          <p:spTgt spid="80"/>
                                        </p:tgtEl>
                                        <p:attrNameLst>
                                          <p:attrName>style.visibility</p:attrName>
                                        </p:attrNameLst>
                                      </p:cBhvr>
                                      <p:to>
                                        <p:strVal val="visible"/>
                                      </p:to>
                                    </p:set>
                                    <p:anim calcmode="lin" valueType="num">
                                      <p:cBhvr additive="base">
                                        <p:cTn id="245" dur="500" fill="hold"/>
                                        <p:tgtEl>
                                          <p:spTgt spid="80"/>
                                        </p:tgtEl>
                                        <p:attrNameLst>
                                          <p:attrName>ppt_x</p:attrName>
                                        </p:attrNameLst>
                                      </p:cBhvr>
                                      <p:tavLst>
                                        <p:tav tm="0">
                                          <p:val>
                                            <p:strVal val="#ppt_x"/>
                                          </p:val>
                                        </p:tav>
                                        <p:tav tm="100000">
                                          <p:val>
                                            <p:strVal val="#ppt_x"/>
                                          </p:val>
                                        </p:tav>
                                      </p:tavLst>
                                    </p:anim>
                                    <p:anim calcmode="lin" valueType="num">
                                      <p:cBhvr additive="base">
                                        <p:cTn id="246" dur="500" fill="hold"/>
                                        <p:tgtEl>
                                          <p:spTgt spid="80"/>
                                        </p:tgtEl>
                                        <p:attrNameLst>
                                          <p:attrName>ppt_y</p:attrName>
                                        </p:attrNameLst>
                                      </p:cBhvr>
                                      <p:tavLst>
                                        <p:tav tm="0">
                                          <p:val>
                                            <p:strVal val="1+#ppt_h/2"/>
                                          </p:val>
                                        </p:tav>
                                        <p:tav tm="100000">
                                          <p:val>
                                            <p:strVal val="#ppt_y"/>
                                          </p:val>
                                        </p:tav>
                                      </p:tavLst>
                                    </p:anim>
                                  </p:childTnLst>
                                </p:cTn>
                              </p:par>
                              <p:par>
                                <p:cTn id="247" presetID="2" presetClass="entr" presetSubtype="4" fill="hold" grpId="0" nodeType="withEffect">
                                  <p:stCondLst>
                                    <p:cond delay="0"/>
                                  </p:stCondLst>
                                  <p:childTnLst>
                                    <p:set>
                                      <p:cBhvr>
                                        <p:cTn id="248" dur="1" fill="hold">
                                          <p:stCondLst>
                                            <p:cond delay="0"/>
                                          </p:stCondLst>
                                        </p:cTn>
                                        <p:tgtEl>
                                          <p:spTgt spid="81"/>
                                        </p:tgtEl>
                                        <p:attrNameLst>
                                          <p:attrName>style.visibility</p:attrName>
                                        </p:attrNameLst>
                                      </p:cBhvr>
                                      <p:to>
                                        <p:strVal val="visible"/>
                                      </p:to>
                                    </p:set>
                                    <p:anim calcmode="lin" valueType="num">
                                      <p:cBhvr additive="base">
                                        <p:cTn id="249" dur="500" fill="hold"/>
                                        <p:tgtEl>
                                          <p:spTgt spid="81"/>
                                        </p:tgtEl>
                                        <p:attrNameLst>
                                          <p:attrName>ppt_x</p:attrName>
                                        </p:attrNameLst>
                                      </p:cBhvr>
                                      <p:tavLst>
                                        <p:tav tm="0">
                                          <p:val>
                                            <p:strVal val="#ppt_x"/>
                                          </p:val>
                                        </p:tav>
                                        <p:tav tm="100000">
                                          <p:val>
                                            <p:strVal val="#ppt_x"/>
                                          </p:val>
                                        </p:tav>
                                      </p:tavLst>
                                    </p:anim>
                                    <p:anim calcmode="lin" valueType="num">
                                      <p:cBhvr additive="base">
                                        <p:cTn id="250" dur="500" fill="hold"/>
                                        <p:tgtEl>
                                          <p:spTgt spid="81"/>
                                        </p:tgtEl>
                                        <p:attrNameLst>
                                          <p:attrName>ppt_y</p:attrName>
                                        </p:attrNameLst>
                                      </p:cBhvr>
                                      <p:tavLst>
                                        <p:tav tm="0">
                                          <p:val>
                                            <p:strVal val="1+#ppt_h/2"/>
                                          </p:val>
                                        </p:tav>
                                        <p:tav tm="100000">
                                          <p:val>
                                            <p:strVal val="#ppt_y"/>
                                          </p:val>
                                        </p:tav>
                                      </p:tavLst>
                                    </p:anim>
                                  </p:childTnLst>
                                </p:cTn>
                              </p:par>
                              <p:par>
                                <p:cTn id="251" presetID="2" presetClass="entr" presetSubtype="1" fill="hold" grpId="0" nodeType="withEffect">
                                  <p:stCondLst>
                                    <p:cond delay="0"/>
                                  </p:stCondLst>
                                  <p:childTnLst>
                                    <p:set>
                                      <p:cBhvr>
                                        <p:cTn id="252" dur="1" fill="hold">
                                          <p:stCondLst>
                                            <p:cond delay="0"/>
                                          </p:stCondLst>
                                        </p:cTn>
                                        <p:tgtEl>
                                          <p:spTgt spid="82"/>
                                        </p:tgtEl>
                                        <p:attrNameLst>
                                          <p:attrName>style.visibility</p:attrName>
                                        </p:attrNameLst>
                                      </p:cBhvr>
                                      <p:to>
                                        <p:strVal val="visible"/>
                                      </p:to>
                                    </p:set>
                                    <p:anim calcmode="lin" valueType="num">
                                      <p:cBhvr additive="base">
                                        <p:cTn id="253" dur="500" fill="hold"/>
                                        <p:tgtEl>
                                          <p:spTgt spid="82"/>
                                        </p:tgtEl>
                                        <p:attrNameLst>
                                          <p:attrName>ppt_x</p:attrName>
                                        </p:attrNameLst>
                                      </p:cBhvr>
                                      <p:tavLst>
                                        <p:tav tm="0">
                                          <p:val>
                                            <p:strVal val="#ppt_x"/>
                                          </p:val>
                                        </p:tav>
                                        <p:tav tm="100000">
                                          <p:val>
                                            <p:strVal val="#ppt_x"/>
                                          </p:val>
                                        </p:tav>
                                      </p:tavLst>
                                    </p:anim>
                                    <p:anim calcmode="lin" valueType="num">
                                      <p:cBhvr additive="base">
                                        <p:cTn id="254" dur="500" fill="hold"/>
                                        <p:tgtEl>
                                          <p:spTgt spid="82"/>
                                        </p:tgtEl>
                                        <p:attrNameLst>
                                          <p:attrName>ppt_y</p:attrName>
                                        </p:attrNameLst>
                                      </p:cBhvr>
                                      <p:tavLst>
                                        <p:tav tm="0">
                                          <p:val>
                                            <p:strVal val="0-#ppt_h/2"/>
                                          </p:val>
                                        </p:tav>
                                        <p:tav tm="100000">
                                          <p:val>
                                            <p:strVal val="#ppt_y"/>
                                          </p:val>
                                        </p:tav>
                                      </p:tavLst>
                                    </p:anim>
                                  </p:childTnLst>
                                </p:cTn>
                              </p:par>
                              <p:par>
                                <p:cTn id="255" presetID="2" presetClass="entr" presetSubtype="4" fill="hold" grpId="0" nodeType="withEffect">
                                  <p:stCondLst>
                                    <p:cond delay="0"/>
                                  </p:stCondLst>
                                  <p:childTnLst>
                                    <p:set>
                                      <p:cBhvr>
                                        <p:cTn id="256" dur="1" fill="hold">
                                          <p:stCondLst>
                                            <p:cond delay="0"/>
                                          </p:stCondLst>
                                        </p:cTn>
                                        <p:tgtEl>
                                          <p:spTgt spid="83"/>
                                        </p:tgtEl>
                                        <p:attrNameLst>
                                          <p:attrName>style.visibility</p:attrName>
                                        </p:attrNameLst>
                                      </p:cBhvr>
                                      <p:to>
                                        <p:strVal val="visible"/>
                                      </p:to>
                                    </p:set>
                                    <p:anim calcmode="lin" valueType="num">
                                      <p:cBhvr additive="base">
                                        <p:cTn id="257" dur="500" fill="hold"/>
                                        <p:tgtEl>
                                          <p:spTgt spid="83"/>
                                        </p:tgtEl>
                                        <p:attrNameLst>
                                          <p:attrName>ppt_x</p:attrName>
                                        </p:attrNameLst>
                                      </p:cBhvr>
                                      <p:tavLst>
                                        <p:tav tm="0">
                                          <p:val>
                                            <p:strVal val="#ppt_x"/>
                                          </p:val>
                                        </p:tav>
                                        <p:tav tm="100000">
                                          <p:val>
                                            <p:strVal val="#ppt_x"/>
                                          </p:val>
                                        </p:tav>
                                      </p:tavLst>
                                    </p:anim>
                                    <p:anim calcmode="lin" valueType="num">
                                      <p:cBhvr additive="base">
                                        <p:cTn id="258" dur="500" fill="hold"/>
                                        <p:tgtEl>
                                          <p:spTgt spid="83"/>
                                        </p:tgtEl>
                                        <p:attrNameLst>
                                          <p:attrName>ppt_y</p:attrName>
                                        </p:attrNameLst>
                                      </p:cBhvr>
                                      <p:tavLst>
                                        <p:tav tm="0">
                                          <p:val>
                                            <p:strVal val="1+#ppt_h/2"/>
                                          </p:val>
                                        </p:tav>
                                        <p:tav tm="100000">
                                          <p:val>
                                            <p:strVal val="#ppt_y"/>
                                          </p:val>
                                        </p:tav>
                                      </p:tavLst>
                                    </p:anim>
                                  </p:childTnLst>
                                </p:cTn>
                              </p:par>
                              <p:par>
                                <p:cTn id="259" presetID="2" presetClass="entr" presetSubtype="4" fill="hold" grpId="0" nodeType="withEffect">
                                  <p:stCondLst>
                                    <p:cond delay="0"/>
                                  </p:stCondLst>
                                  <p:childTnLst>
                                    <p:set>
                                      <p:cBhvr>
                                        <p:cTn id="260" dur="1" fill="hold">
                                          <p:stCondLst>
                                            <p:cond delay="0"/>
                                          </p:stCondLst>
                                        </p:cTn>
                                        <p:tgtEl>
                                          <p:spTgt spid="84"/>
                                        </p:tgtEl>
                                        <p:attrNameLst>
                                          <p:attrName>style.visibility</p:attrName>
                                        </p:attrNameLst>
                                      </p:cBhvr>
                                      <p:to>
                                        <p:strVal val="visible"/>
                                      </p:to>
                                    </p:set>
                                    <p:anim calcmode="lin" valueType="num">
                                      <p:cBhvr additive="base">
                                        <p:cTn id="261" dur="500" fill="hold"/>
                                        <p:tgtEl>
                                          <p:spTgt spid="84"/>
                                        </p:tgtEl>
                                        <p:attrNameLst>
                                          <p:attrName>ppt_x</p:attrName>
                                        </p:attrNameLst>
                                      </p:cBhvr>
                                      <p:tavLst>
                                        <p:tav tm="0">
                                          <p:val>
                                            <p:strVal val="#ppt_x"/>
                                          </p:val>
                                        </p:tav>
                                        <p:tav tm="100000">
                                          <p:val>
                                            <p:strVal val="#ppt_x"/>
                                          </p:val>
                                        </p:tav>
                                      </p:tavLst>
                                    </p:anim>
                                    <p:anim calcmode="lin" valueType="num">
                                      <p:cBhvr additive="base">
                                        <p:cTn id="262" dur="500" fill="hold"/>
                                        <p:tgtEl>
                                          <p:spTgt spid="84"/>
                                        </p:tgtEl>
                                        <p:attrNameLst>
                                          <p:attrName>ppt_y</p:attrName>
                                        </p:attrNameLst>
                                      </p:cBhvr>
                                      <p:tavLst>
                                        <p:tav tm="0">
                                          <p:val>
                                            <p:strVal val="1+#ppt_h/2"/>
                                          </p:val>
                                        </p:tav>
                                        <p:tav tm="100000">
                                          <p:val>
                                            <p:strVal val="#ppt_y"/>
                                          </p:val>
                                        </p:tav>
                                      </p:tavLst>
                                    </p:anim>
                                  </p:childTnLst>
                                </p:cTn>
                              </p:par>
                              <p:par>
                                <p:cTn id="263" presetID="2" presetClass="entr" presetSubtype="3" fill="hold" grpId="0" nodeType="withEffect">
                                  <p:stCondLst>
                                    <p:cond delay="0"/>
                                  </p:stCondLst>
                                  <p:childTnLst>
                                    <p:set>
                                      <p:cBhvr>
                                        <p:cTn id="264" dur="1" fill="hold">
                                          <p:stCondLst>
                                            <p:cond delay="0"/>
                                          </p:stCondLst>
                                        </p:cTn>
                                        <p:tgtEl>
                                          <p:spTgt spid="85"/>
                                        </p:tgtEl>
                                        <p:attrNameLst>
                                          <p:attrName>style.visibility</p:attrName>
                                        </p:attrNameLst>
                                      </p:cBhvr>
                                      <p:to>
                                        <p:strVal val="visible"/>
                                      </p:to>
                                    </p:set>
                                    <p:anim calcmode="lin" valueType="num">
                                      <p:cBhvr additive="base">
                                        <p:cTn id="265" dur="500" fill="hold"/>
                                        <p:tgtEl>
                                          <p:spTgt spid="85"/>
                                        </p:tgtEl>
                                        <p:attrNameLst>
                                          <p:attrName>ppt_x</p:attrName>
                                        </p:attrNameLst>
                                      </p:cBhvr>
                                      <p:tavLst>
                                        <p:tav tm="0">
                                          <p:val>
                                            <p:strVal val="1+#ppt_w/2"/>
                                          </p:val>
                                        </p:tav>
                                        <p:tav tm="100000">
                                          <p:val>
                                            <p:strVal val="#ppt_x"/>
                                          </p:val>
                                        </p:tav>
                                      </p:tavLst>
                                    </p:anim>
                                    <p:anim calcmode="lin" valueType="num">
                                      <p:cBhvr additive="base">
                                        <p:cTn id="266" dur="500" fill="hold"/>
                                        <p:tgtEl>
                                          <p:spTgt spid="85"/>
                                        </p:tgtEl>
                                        <p:attrNameLst>
                                          <p:attrName>ppt_y</p:attrName>
                                        </p:attrNameLst>
                                      </p:cBhvr>
                                      <p:tavLst>
                                        <p:tav tm="0">
                                          <p:val>
                                            <p:strVal val="0-#ppt_h/2"/>
                                          </p:val>
                                        </p:tav>
                                        <p:tav tm="100000">
                                          <p:val>
                                            <p:strVal val="#ppt_y"/>
                                          </p:val>
                                        </p:tav>
                                      </p:tavLst>
                                    </p:anim>
                                  </p:childTnLst>
                                </p:cTn>
                              </p:par>
                              <p:par>
                                <p:cTn id="267" presetID="2" presetClass="entr" presetSubtype="2" fill="hold" grpId="0" nodeType="withEffect">
                                  <p:stCondLst>
                                    <p:cond delay="0"/>
                                  </p:stCondLst>
                                  <p:childTnLst>
                                    <p:set>
                                      <p:cBhvr>
                                        <p:cTn id="268" dur="1" fill="hold">
                                          <p:stCondLst>
                                            <p:cond delay="0"/>
                                          </p:stCondLst>
                                        </p:cTn>
                                        <p:tgtEl>
                                          <p:spTgt spid="86"/>
                                        </p:tgtEl>
                                        <p:attrNameLst>
                                          <p:attrName>style.visibility</p:attrName>
                                        </p:attrNameLst>
                                      </p:cBhvr>
                                      <p:to>
                                        <p:strVal val="visible"/>
                                      </p:to>
                                    </p:set>
                                    <p:anim calcmode="lin" valueType="num">
                                      <p:cBhvr additive="base">
                                        <p:cTn id="269" dur="500" fill="hold"/>
                                        <p:tgtEl>
                                          <p:spTgt spid="86"/>
                                        </p:tgtEl>
                                        <p:attrNameLst>
                                          <p:attrName>ppt_x</p:attrName>
                                        </p:attrNameLst>
                                      </p:cBhvr>
                                      <p:tavLst>
                                        <p:tav tm="0">
                                          <p:val>
                                            <p:strVal val="1+#ppt_w/2"/>
                                          </p:val>
                                        </p:tav>
                                        <p:tav tm="100000">
                                          <p:val>
                                            <p:strVal val="#ppt_x"/>
                                          </p:val>
                                        </p:tav>
                                      </p:tavLst>
                                    </p:anim>
                                    <p:anim calcmode="lin" valueType="num">
                                      <p:cBhvr additive="base">
                                        <p:cTn id="270" dur="500" fill="hold"/>
                                        <p:tgtEl>
                                          <p:spTgt spid="86"/>
                                        </p:tgtEl>
                                        <p:attrNameLst>
                                          <p:attrName>ppt_y</p:attrName>
                                        </p:attrNameLst>
                                      </p:cBhvr>
                                      <p:tavLst>
                                        <p:tav tm="0">
                                          <p:val>
                                            <p:strVal val="#ppt_y"/>
                                          </p:val>
                                        </p:tav>
                                        <p:tav tm="100000">
                                          <p:val>
                                            <p:strVal val="#ppt_y"/>
                                          </p:val>
                                        </p:tav>
                                      </p:tavLst>
                                    </p:anim>
                                  </p:childTnLst>
                                </p:cTn>
                              </p:par>
                              <p:par>
                                <p:cTn id="271" presetID="2" presetClass="entr" presetSubtype="12" fill="hold" grpId="0" nodeType="withEffect">
                                  <p:stCondLst>
                                    <p:cond delay="0"/>
                                  </p:stCondLst>
                                  <p:childTnLst>
                                    <p:set>
                                      <p:cBhvr>
                                        <p:cTn id="272" dur="1" fill="hold">
                                          <p:stCondLst>
                                            <p:cond delay="0"/>
                                          </p:stCondLst>
                                        </p:cTn>
                                        <p:tgtEl>
                                          <p:spTgt spid="87"/>
                                        </p:tgtEl>
                                        <p:attrNameLst>
                                          <p:attrName>style.visibility</p:attrName>
                                        </p:attrNameLst>
                                      </p:cBhvr>
                                      <p:to>
                                        <p:strVal val="visible"/>
                                      </p:to>
                                    </p:set>
                                    <p:anim calcmode="lin" valueType="num">
                                      <p:cBhvr additive="base">
                                        <p:cTn id="273" dur="500" fill="hold"/>
                                        <p:tgtEl>
                                          <p:spTgt spid="87"/>
                                        </p:tgtEl>
                                        <p:attrNameLst>
                                          <p:attrName>ppt_x</p:attrName>
                                        </p:attrNameLst>
                                      </p:cBhvr>
                                      <p:tavLst>
                                        <p:tav tm="0">
                                          <p:val>
                                            <p:strVal val="0-#ppt_w/2"/>
                                          </p:val>
                                        </p:tav>
                                        <p:tav tm="100000">
                                          <p:val>
                                            <p:strVal val="#ppt_x"/>
                                          </p:val>
                                        </p:tav>
                                      </p:tavLst>
                                    </p:anim>
                                    <p:anim calcmode="lin" valueType="num">
                                      <p:cBhvr additive="base">
                                        <p:cTn id="274" dur="500" fill="hold"/>
                                        <p:tgtEl>
                                          <p:spTgt spid="87"/>
                                        </p:tgtEl>
                                        <p:attrNameLst>
                                          <p:attrName>ppt_y</p:attrName>
                                        </p:attrNameLst>
                                      </p:cBhvr>
                                      <p:tavLst>
                                        <p:tav tm="0">
                                          <p:val>
                                            <p:strVal val="1+#ppt_h/2"/>
                                          </p:val>
                                        </p:tav>
                                        <p:tav tm="100000">
                                          <p:val>
                                            <p:strVal val="#ppt_y"/>
                                          </p:val>
                                        </p:tav>
                                      </p:tavLst>
                                    </p:anim>
                                  </p:childTnLst>
                                </p:cTn>
                              </p:par>
                              <p:par>
                                <p:cTn id="275" presetID="2" presetClass="entr" presetSubtype="4" fill="hold" grpId="0" nodeType="withEffect">
                                  <p:stCondLst>
                                    <p:cond delay="0"/>
                                  </p:stCondLst>
                                  <p:childTnLst>
                                    <p:set>
                                      <p:cBhvr>
                                        <p:cTn id="276" dur="1" fill="hold">
                                          <p:stCondLst>
                                            <p:cond delay="0"/>
                                          </p:stCondLst>
                                        </p:cTn>
                                        <p:tgtEl>
                                          <p:spTgt spid="88"/>
                                        </p:tgtEl>
                                        <p:attrNameLst>
                                          <p:attrName>style.visibility</p:attrName>
                                        </p:attrNameLst>
                                      </p:cBhvr>
                                      <p:to>
                                        <p:strVal val="visible"/>
                                      </p:to>
                                    </p:set>
                                    <p:anim calcmode="lin" valueType="num">
                                      <p:cBhvr additive="base">
                                        <p:cTn id="277" dur="500" fill="hold"/>
                                        <p:tgtEl>
                                          <p:spTgt spid="88"/>
                                        </p:tgtEl>
                                        <p:attrNameLst>
                                          <p:attrName>ppt_x</p:attrName>
                                        </p:attrNameLst>
                                      </p:cBhvr>
                                      <p:tavLst>
                                        <p:tav tm="0">
                                          <p:val>
                                            <p:strVal val="#ppt_x"/>
                                          </p:val>
                                        </p:tav>
                                        <p:tav tm="100000">
                                          <p:val>
                                            <p:strVal val="#ppt_x"/>
                                          </p:val>
                                        </p:tav>
                                      </p:tavLst>
                                    </p:anim>
                                    <p:anim calcmode="lin" valueType="num">
                                      <p:cBhvr additive="base">
                                        <p:cTn id="278" dur="500" fill="hold"/>
                                        <p:tgtEl>
                                          <p:spTgt spid="88"/>
                                        </p:tgtEl>
                                        <p:attrNameLst>
                                          <p:attrName>ppt_y</p:attrName>
                                        </p:attrNameLst>
                                      </p:cBhvr>
                                      <p:tavLst>
                                        <p:tav tm="0">
                                          <p:val>
                                            <p:strVal val="1+#ppt_h/2"/>
                                          </p:val>
                                        </p:tav>
                                        <p:tav tm="100000">
                                          <p:val>
                                            <p:strVal val="#ppt_y"/>
                                          </p:val>
                                        </p:tav>
                                      </p:tavLst>
                                    </p:anim>
                                  </p:childTnLst>
                                </p:cTn>
                              </p:par>
                              <p:par>
                                <p:cTn id="279" presetID="2" presetClass="entr" presetSubtype="4" fill="hold" grpId="0" nodeType="withEffect">
                                  <p:stCondLst>
                                    <p:cond delay="0"/>
                                  </p:stCondLst>
                                  <p:childTnLst>
                                    <p:set>
                                      <p:cBhvr>
                                        <p:cTn id="280" dur="1" fill="hold">
                                          <p:stCondLst>
                                            <p:cond delay="0"/>
                                          </p:stCondLst>
                                        </p:cTn>
                                        <p:tgtEl>
                                          <p:spTgt spid="89"/>
                                        </p:tgtEl>
                                        <p:attrNameLst>
                                          <p:attrName>style.visibility</p:attrName>
                                        </p:attrNameLst>
                                      </p:cBhvr>
                                      <p:to>
                                        <p:strVal val="visible"/>
                                      </p:to>
                                    </p:set>
                                    <p:anim calcmode="lin" valueType="num">
                                      <p:cBhvr additive="base">
                                        <p:cTn id="281" dur="500" fill="hold"/>
                                        <p:tgtEl>
                                          <p:spTgt spid="89"/>
                                        </p:tgtEl>
                                        <p:attrNameLst>
                                          <p:attrName>ppt_x</p:attrName>
                                        </p:attrNameLst>
                                      </p:cBhvr>
                                      <p:tavLst>
                                        <p:tav tm="0">
                                          <p:val>
                                            <p:strVal val="#ppt_x"/>
                                          </p:val>
                                        </p:tav>
                                        <p:tav tm="100000">
                                          <p:val>
                                            <p:strVal val="#ppt_x"/>
                                          </p:val>
                                        </p:tav>
                                      </p:tavLst>
                                    </p:anim>
                                    <p:anim calcmode="lin" valueType="num">
                                      <p:cBhvr additive="base">
                                        <p:cTn id="282" dur="500" fill="hold"/>
                                        <p:tgtEl>
                                          <p:spTgt spid="89"/>
                                        </p:tgtEl>
                                        <p:attrNameLst>
                                          <p:attrName>ppt_y</p:attrName>
                                        </p:attrNameLst>
                                      </p:cBhvr>
                                      <p:tavLst>
                                        <p:tav tm="0">
                                          <p:val>
                                            <p:strVal val="1+#ppt_h/2"/>
                                          </p:val>
                                        </p:tav>
                                        <p:tav tm="100000">
                                          <p:val>
                                            <p:strVal val="#ppt_y"/>
                                          </p:val>
                                        </p:tav>
                                      </p:tavLst>
                                    </p:anim>
                                  </p:childTnLst>
                                </p:cTn>
                              </p:par>
                              <p:par>
                                <p:cTn id="283" presetID="2" presetClass="entr" presetSubtype="4" fill="hold" grpId="0" nodeType="withEffect">
                                  <p:stCondLst>
                                    <p:cond delay="0"/>
                                  </p:stCondLst>
                                  <p:childTnLst>
                                    <p:set>
                                      <p:cBhvr>
                                        <p:cTn id="284" dur="1" fill="hold">
                                          <p:stCondLst>
                                            <p:cond delay="0"/>
                                          </p:stCondLst>
                                        </p:cTn>
                                        <p:tgtEl>
                                          <p:spTgt spid="90"/>
                                        </p:tgtEl>
                                        <p:attrNameLst>
                                          <p:attrName>style.visibility</p:attrName>
                                        </p:attrNameLst>
                                      </p:cBhvr>
                                      <p:to>
                                        <p:strVal val="visible"/>
                                      </p:to>
                                    </p:set>
                                    <p:anim calcmode="lin" valueType="num">
                                      <p:cBhvr additive="base">
                                        <p:cTn id="285" dur="500" fill="hold"/>
                                        <p:tgtEl>
                                          <p:spTgt spid="90"/>
                                        </p:tgtEl>
                                        <p:attrNameLst>
                                          <p:attrName>ppt_x</p:attrName>
                                        </p:attrNameLst>
                                      </p:cBhvr>
                                      <p:tavLst>
                                        <p:tav tm="0">
                                          <p:val>
                                            <p:strVal val="#ppt_x"/>
                                          </p:val>
                                        </p:tav>
                                        <p:tav tm="100000">
                                          <p:val>
                                            <p:strVal val="#ppt_x"/>
                                          </p:val>
                                        </p:tav>
                                      </p:tavLst>
                                    </p:anim>
                                    <p:anim calcmode="lin" valueType="num">
                                      <p:cBhvr additive="base">
                                        <p:cTn id="286" dur="500" fill="hold"/>
                                        <p:tgtEl>
                                          <p:spTgt spid="90"/>
                                        </p:tgtEl>
                                        <p:attrNameLst>
                                          <p:attrName>ppt_y</p:attrName>
                                        </p:attrNameLst>
                                      </p:cBhvr>
                                      <p:tavLst>
                                        <p:tav tm="0">
                                          <p:val>
                                            <p:strVal val="1+#ppt_h/2"/>
                                          </p:val>
                                        </p:tav>
                                        <p:tav tm="100000">
                                          <p:val>
                                            <p:strVal val="#ppt_y"/>
                                          </p:val>
                                        </p:tav>
                                      </p:tavLst>
                                    </p:anim>
                                  </p:childTnLst>
                                </p:cTn>
                              </p:par>
                              <p:par>
                                <p:cTn id="287" presetID="2" presetClass="entr" presetSubtype="8" fill="hold" grpId="0" nodeType="withEffect">
                                  <p:stCondLst>
                                    <p:cond delay="0"/>
                                  </p:stCondLst>
                                  <p:childTnLst>
                                    <p:set>
                                      <p:cBhvr>
                                        <p:cTn id="288" dur="1" fill="hold">
                                          <p:stCondLst>
                                            <p:cond delay="0"/>
                                          </p:stCondLst>
                                        </p:cTn>
                                        <p:tgtEl>
                                          <p:spTgt spid="91"/>
                                        </p:tgtEl>
                                        <p:attrNameLst>
                                          <p:attrName>style.visibility</p:attrName>
                                        </p:attrNameLst>
                                      </p:cBhvr>
                                      <p:to>
                                        <p:strVal val="visible"/>
                                      </p:to>
                                    </p:set>
                                    <p:anim calcmode="lin" valueType="num">
                                      <p:cBhvr additive="base">
                                        <p:cTn id="289" dur="500" fill="hold"/>
                                        <p:tgtEl>
                                          <p:spTgt spid="91"/>
                                        </p:tgtEl>
                                        <p:attrNameLst>
                                          <p:attrName>ppt_x</p:attrName>
                                        </p:attrNameLst>
                                      </p:cBhvr>
                                      <p:tavLst>
                                        <p:tav tm="0">
                                          <p:val>
                                            <p:strVal val="0-#ppt_w/2"/>
                                          </p:val>
                                        </p:tav>
                                        <p:tav tm="100000">
                                          <p:val>
                                            <p:strVal val="#ppt_x"/>
                                          </p:val>
                                        </p:tav>
                                      </p:tavLst>
                                    </p:anim>
                                    <p:anim calcmode="lin" valueType="num">
                                      <p:cBhvr additive="base">
                                        <p:cTn id="290" dur="500" fill="hold"/>
                                        <p:tgtEl>
                                          <p:spTgt spid="91"/>
                                        </p:tgtEl>
                                        <p:attrNameLst>
                                          <p:attrName>ppt_y</p:attrName>
                                        </p:attrNameLst>
                                      </p:cBhvr>
                                      <p:tavLst>
                                        <p:tav tm="0">
                                          <p:val>
                                            <p:strVal val="#ppt_y"/>
                                          </p:val>
                                        </p:tav>
                                        <p:tav tm="100000">
                                          <p:val>
                                            <p:strVal val="#ppt_y"/>
                                          </p:val>
                                        </p:tav>
                                      </p:tavLst>
                                    </p:anim>
                                  </p:childTnLst>
                                </p:cTn>
                              </p:par>
                              <p:par>
                                <p:cTn id="291" presetID="2" presetClass="entr" presetSubtype="4" fill="hold" grpId="0" nodeType="withEffect">
                                  <p:stCondLst>
                                    <p:cond delay="0"/>
                                  </p:stCondLst>
                                  <p:childTnLst>
                                    <p:set>
                                      <p:cBhvr>
                                        <p:cTn id="292" dur="1" fill="hold">
                                          <p:stCondLst>
                                            <p:cond delay="0"/>
                                          </p:stCondLst>
                                        </p:cTn>
                                        <p:tgtEl>
                                          <p:spTgt spid="92"/>
                                        </p:tgtEl>
                                        <p:attrNameLst>
                                          <p:attrName>style.visibility</p:attrName>
                                        </p:attrNameLst>
                                      </p:cBhvr>
                                      <p:to>
                                        <p:strVal val="visible"/>
                                      </p:to>
                                    </p:set>
                                    <p:anim calcmode="lin" valueType="num">
                                      <p:cBhvr additive="base">
                                        <p:cTn id="293" dur="500" fill="hold"/>
                                        <p:tgtEl>
                                          <p:spTgt spid="92"/>
                                        </p:tgtEl>
                                        <p:attrNameLst>
                                          <p:attrName>ppt_x</p:attrName>
                                        </p:attrNameLst>
                                      </p:cBhvr>
                                      <p:tavLst>
                                        <p:tav tm="0">
                                          <p:val>
                                            <p:strVal val="#ppt_x"/>
                                          </p:val>
                                        </p:tav>
                                        <p:tav tm="100000">
                                          <p:val>
                                            <p:strVal val="#ppt_x"/>
                                          </p:val>
                                        </p:tav>
                                      </p:tavLst>
                                    </p:anim>
                                    <p:anim calcmode="lin" valueType="num">
                                      <p:cBhvr additive="base">
                                        <p:cTn id="294" dur="500" fill="hold"/>
                                        <p:tgtEl>
                                          <p:spTgt spid="92"/>
                                        </p:tgtEl>
                                        <p:attrNameLst>
                                          <p:attrName>ppt_y</p:attrName>
                                        </p:attrNameLst>
                                      </p:cBhvr>
                                      <p:tavLst>
                                        <p:tav tm="0">
                                          <p:val>
                                            <p:strVal val="1+#ppt_h/2"/>
                                          </p:val>
                                        </p:tav>
                                        <p:tav tm="100000">
                                          <p:val>
                                            <p:strVal val="#ppt_y"/>
                                          </p:val>
                                        </p:tav>
                                      </p:tavLst>
                                    </p:anim>
                                  </p:childTnLst>
                                </p:cTn>
                              </p:par>
                              <p:par>
                                <p:cTn id="295" presetID="2" presetClass="entr" presetSubtype="4" fill="hold" grpId="0" nodeType="withEffect">
                                  <p:stCondLst>
                                    <p:cond delay="0"/>
                                  </p:stCondLst>
                                  <p:childTnLst>
                                    <p:set>
                                      <p:cBhvr>
                                        <p:cTn id="296" dur="1" fill="hold">
                                          <p:stCondLst>
                                            <p:cond delay="0"/>
                                          </p:stCondLst>
                                        </p:cTn>
                                        <p:tgtEl>
                                          <p:spTgt spid="93"/>
                                        </p:tgtEl>
                                        <p:attrNameLst>
                                          <p:attrName>style.visibility</p:attrName>
                                        </p:attrNameLst>
                                      </p:cBhvr>
                                      <p:to>
                                        <p:strVal val="visible"/>
                                      </p:to>
                                    </p:set>
                                    <p:anim calcmode="lin" valueType="num">
                                      <p:cBhvr additive="base">
                                        <p:cTn id="297" dur="500" fill="hold"/>
                                        <p:tgtEl>
                                          <p:spTgt spid="93"/>
                                        </p:tgtEl>
                                        <p:attrNameLst>
                                          <p:attrName>ppt_x</p:attrName>
                                        </p:attrNameLst>
                                      </p:cBhvr>
                                      <p:tavLst>
                                        <p:tav tm="0">
                                          <p:val>
                                            <p:strVal val="#ppt_x"/>
                                          </p:val>
                                        </p:tav>
                                        <p:tav tm="100000">
                                          <p:val>
                                            <p:strVal val="#ppt_x"/>
                                          </p:val>
                                        </p:tav>
                                      </p:tavLst>
                                    </p:anim>
                                    <p:anim calcmode="lin" valueType="num">
                                      <p:cBhvr additive="base">
                                        <p:cTn id="298" dur="500" fill="hold"/>
                                        <p:tgtEl>
                                          <p:spTgt spid="93"/>
                                        </p:tgtEl>
                                        <p:attrNameLst>
                                          <p:attrName>ppt_y</p:attrName>
                                        </p:attrNameLst>
                                      </p:cBhvr>
                                      <p:tavLst>
                                        <p:tav tm="0">
                                          <p:val>
                                            <p:strVal val="1+#ppt_h/2"/>
                                          </p:val>
                                        </p:tav>
                                        <p:tav tm="100000">
                                          <p:val>
                                            <p:strVal val="#ppt_y"/>
                                          </p:val>
                                        </p:tav>
                                      </p:tavLst>
                                    </p:anim>
                                  </p:childTnLst>
                                </p:cTn>
                              </p:par>
                              <p:par>
                                <p:cTn id="299" presetID="2" presetClass="entr" presetSubtype="4" fill="hold" grpId="0" nodeType="withEffect">
                                  <p:stCondLst>
                                    <p:cond delay="0"/>
                                  </p:stCondLst>
                                  <p:childTnLst>
                                    <p:set>
                                      <p:cBhvr>
                                        <p:cTn id="300" dur="1" fill="hold">
                                          <p:stCondLst>
                                            <p:cond delay="0"/>
                                          </p:stCondLst>
                                        </p:cTn>
                                        <p:tgtEl>
                                          <p:spTgt spid="94"/>
                                        </p:tgtEl>
                                        <p:attrNameLst>
                                          <p:attrName>style.visibility</p:attrName>
                                        </p:attrNameLst>
                                      </p:cBhvr>
                                      <p:to>
                                        <p:strVal val="visible"/>
                                      </p:to>
                                    </p:set>
                                    <p:anim calcmode="lin" valueType="num">
                                      <p:cBhvr additive="base">
                                        <p:cTn id="301" dur="500" fill="hold"/>
                                        <p:tgtEl>
                                          <p:spTgt spid="94"/>
                                        </p:tgtEl>
                                        <p:attrNameLst>
                                          <p:attrName>ppt_x</p:attrName>
                                        </p:attrNameLst>
                                      </p:cBhvr>
                                      <p:tavLst>
                                        <p:tav tm="0">
                                          <p:val>
                                            <p:strVal val="#ppt_x"/>
                                          </p:val>
                                        </p:tav>
                                        <p:tav tm="100000">
                                          <p:val>
                                            <p:strVal val="#ppt_x"/>
                                          </p:val>
                                        </p:tav>
                                      </p:tavLst>
                                    </p:anim>
                                    <p:anim calcmode="lin" valueType="num">
                                      <p:cBhvr additive="base">
                                        <p:cTn id="302" dur="500" fill="hold"/>
                                        <p:tgtEl>
                                          <p:spTgt spid="94"/>
                                        </p:tgtEl>
                                        <p:attrNameLst>
                                          <p:attrName>ppt_y</p:attrName>
                                        </p:attrNameLst>
                                      </p:cBhvr>
                                      <p:tavLst>
                                        <p:tav tm="0">
                                          <p:val>
                                            <p:strVal val="1+#ppt_h/2"/>
                                          </p:val>
                                        </p:tav>
                                        <p:tav tm="100000">
                                          <p:val>
                                            <p:strVal val="#ppt_y"/>
                                          </p:val>
                                        </p:tav>
                                      </p:tavLst>
                                    </p:anim>
                                  </p:childTnLst>
                                </p:cTn>
                              </p:par>
                              <p:par>
                                <p:cTn id="303" presetID="2" presetClass="entr" presetSubtype="4" fill="hold" grpId="0" nodeType="withEffect">
                                  <p:stCondLst>
                                    <p:cond delay="0"/>
                                  </p:stCondLst>
                                  <p:childTnLst>
                                    <p:set>
                                      <p:cBhvr>
                                        <p:cTn id="304" dur="1" fill="hold">
                                          <p:stCondLst>
                                            <p:cond delay="0"/>
                                          </p:stCondLst>
                                        </p:cTn>
                                        <p:tgtEl>
                                          <p:spTgt spid="95"/>
                                        </p:tgtEl>
                                        <p:attrNameLst>
                                          <p:attrName>style.visibility</p:attrName>
                                        </p:attrNameLst>
                                      </p:cBhvr>
                                      <p:to>
                                        <p:strVal val="visible"/>
                                      </p:to>
                                    </p:set>
                                    <p:anim calcmode="lin" valueType="num">
                                      <p:cBhvr additive="base">
                                        <p:cTn id="305" dur="500" fill="hold"/>
                                        <p:tgtEl>
                                          <p:spTgt spid="95"/>
                                        </p:tgtEl>
                                        <p:attrNameLst>
                                          <p:attrName>ppt_x</p:attrName>
                                        </p:attrNameLst>
                                      </p:cBhvr>
                                      <p:tavLst>
                                        <p:tav tm="0">
                                          <p:val>
                                            <p:strVal val="#ppt_x"/>
                                          </p:val>
                                        </p:tav>
                                        <p:tav tm="100000">
                                          <p:val>
                                            <p:strVal val="#ppt_x"/>
                                          </p:val>
                                        </p:tav>
                                      </p:tavLst>
                                    </p:anim>
                                    <p:anim calcmode="lin" valueType="num">
                                      <p:cBhvr additive="base">
                                        <p:cTn id="306" dur="500" fill="hold"/>
                                        <p:tgtEl>
                                          <p:spTgt spid="95"/>
                                        </p:tgtEl>
                                        <p:attrNameLst>
                                          <p:attrName>ppt_y</p:attrName>
                                        </p:attrNameLst>
                                      </p:cBhvr>
                                      <p:tavLst>
                                        <p:tav tm="0">
                                          <p:val>
                                            <p:strVal val="1+#ppt_h/2"/>
                                          </p:val>
                                        </p:tav>
                                        <p:tav tm="100000">
                                          <p:val>
                                            <p:strVal val="#ppt_y"/>
                                          </p:val>
                                        </p:tav>
                                      </p:tavLst>
                                    </p:anim>
                                  </p:childTnLst>
                                </p:cTn>
                              </p:par>
                              <p:par>
                                <p:cTn id="307" presetID="2" presetClass="entr" presetSubtype="4" fill="hold" grpId="0" nodeType="withEffect">
                                  <p:stCondLst>
                                    <p:cond delay="0"/>
                                  </p:stCondLst>
                                  <p:childTnLst>
                                    <p:set>
                                      <p:cBhvr>
                                        <p:cTn id="308" dur="1" fill="hold">
                                          <p:stCondLst>
                                            <p:cond delay="0"/>
                                          </p:stCondLst>
                                        </p:cTn>
                                        <p:tgtEl>
                                          <p:spTgt spid="96"/>
                                        </p:tgtEl>
                                        <p:attrNameLst>
                                          <p:attrName>style.visibility</p:attrName>
                                        </p:attrNameLst>
                                      </p:cBhvr>
                                      <p:to>
                                        <p:strVal val="visible"/>
                                      </p:to>
                                    </p:set>
                                    <p:anim calcmode="lin" valueType="num">
                                      <p:cBhvr additive="base">
                                        <p:cTn id="309" dur="500" fill="hold"/>
                                        <p:tgtEl>
                                          <p:spTgt spid="96"/>
                                        </p:tgtEl>
                                        <p:attrNameLst>
                                          <p:attrName>ppt_x</p:attrName>
                                        </p:attrNameLst>
                                      </p:cBhvr>
                                      <p:tavLst>
                                        <p:tav tm="0">
                                          <p:val>
                                            <p:strVal val="#ppt_x"/>
                                          </p:val>
                                        </p:tav>
                                        <p:tav tm="100000">
                                          <p:val>
                                            <p:strVal val="#ppt_x"/>
                                          </p:val>
                                        </p:tav>
                                      </p:tavLst>
                                    </p:anim>
                                    <p:anim calcmode="lin" valueType="num">
                                      <p:cBhvr additive="base">
                                        <p:cTn id="310" dur="500" fill="hold"/>
                                        <p:tgtEl>
                                          <p:spTgt spid="96"/>
                                        </p:tgtEl>
                                        <p:attrNameLst>
                                          <p:attrName>ppt_y</p:attrName>
                                        </p:attrNameLst>
                                      </p:cBhvr>
                                      <p:tavLst>
                                        <p:tav tm="0">
                                          <p:val>
                                            <p:strVal val="1+#ppt_h/2"/>
                                          </p:val>
                                        </p:tav>
                                        <p:tav tm="100000">
                                          <p:val>
                                            <p:strVal val="#ppt_y"/>
                                          </p:val>
                                        </p:tav>
                                      </p:tavLst>
                                    </p:anim>
                                  </p:childTnLst>
                                </p:cTn>
                              </p:par>
                              <p:par>
                                <p:cTn id="311" presetID="2" presetClass="entr" presetSubtype="4" fill="hold" grpId="0" nodeType="withEffect">
                                  <p:stCondLst>
                                    <p:cond delay="0"/>
                                  </p:stCondLst>
                                  <p:childTnLst>
                                    <p:set>
                                      <p:cBhvr>
                                        <p:cTn id="312" dur="1" fill="hold">
                                          <p:stCondLst>
                                            <p:cond delay="0"/>
                                          </p:stCondLst>
                                        </p:cTn>
                                        <p:tgtEl>
                                          <p:spTgt spid="97"/>
                                        </p:tgtEl>
                                        <p:attrNameLst>
                                          <p:attrName>style.visibility</p:attrName>
                                        </p:attrNameLst>
                                      </p:cBhvr>
                                      <p:to>
                                        <p:strVal val="visible"/>
                                      </p:to>
                                    </p:set>
                                    <p:anim calcmode="lin" valueType="num">
                                      <p:cBhvr additive="base">
                                        <p:cTn id="313" dur="500" fill="hold"/>
                                        <p:tgtEl>
                                          <p:spTgt spid="97"/>
                                        </p:tgtEl>
                                        <p:attrNameLst>
                                          <p:attrName>ppt_x</p:attrName>
                                        </p:attrNameLst>
                                      </p:cBhvr>
                                      <p:tavLst>
                                        <p:tav tm="0">
                                          <p:val>
                                            <p:strVal val="#ppt_x"/>
                                          </p:val>
                                        </p:tav>
                                        <p:tav tm="100000">
                                          <p:val>
                                            <p:strVal val="#ppt_x"/>
                                          </p:val>
                                        </p:tav>
                                      </p:tavLst>
                                    </p:anim>
                                    <p:anim calcmode="lin" valueType="num">
                                      <p:cBhvr additive="base">
                                        <p:cTn id="314" dur="500" fill="hold"/>
                                        <p:tgtEl>
                                          <p:spTgt spid="97"/>
                                        </p:tgtEl>
                                        <p:attrNameLst>
                                          <p:attrName>ppt_y</p:attrName>
                                        </p:attrNameLst>
                                      </p:cBhvr>
                                      <p:tavLst>
                                        <p:tav tm="0">
                                          <p:val>
                                            <p:strVal val="1+#ppt_h/2"/>
                                          </p:val>
                                        </p:tav>
                                        <p:tav tm="100000">
                                          <p:val>
                                            <p:strVal val="#ppt_y"/>
                                          </p:val>
                                        </p:tav>
                                      </p:tavLst>
                                    </p:anim>
                                  </p:childTnLst>
                                </p:cTn>
                              </p:par>
                              <p:par>
                                <p:cTn id="315" presetID="2" presetClass="entr" presetSubtype="4" fill="hold" grpId="0" nodeType="withEffect">
                                  <p:stCondLst>
                                    <p:cond delay="0"/>
                                  </p:stCondLst>
                                  <p:childTnLst>
                                    <p:set>
                                      <p:cBhvr>
                                        <p:cTn id="316" dur="1" fill="hold">
                                          <p:stCondLst>
                                            <p:cond delay="0"/>
                                          </p:stCondLst>
                                        </p:cTn>
                                        <p:tgtEl>
                                          <p:spTgt spid="98"/>
                                        </p:tgtEl>
                                        <p:attrNameLst>
                                          <p:attrName>style.visibility</p:attrName>
                                        </p:attrNameLst>
                                      </p:cBhvr>
                                      <p:to>
                                        <p:strVal val="visible"/>
                                      </p:to>
                                    </p:set>
                                    <p:anim calcmode="lin" valueType="num">
                                      <p:cBhvr additive="base">
                                        <p:cTn id="317" dur="500" fill="hold"/>
                                        <p:tgtEl>
                                          <p:spTgt spid="98"/>
                                        </p:tgtEl>
                                        <p:attrNameLst>
                                          <p:attrName>ppt_x</p:attrName>
                                        </p:attrNameLst>
                                      </p:cBhvr>
                                      <p:tavLst>
                                        <p:tav tm="0">
                                          <p:val>
                                            <p:strVal val="#ppt_x"/>
                                          </p:val>
                                        </p:tav>
                                        <p:tav tm="100000">
                                          <p:val>
                                            <p:strVal val="#ppt_x"/>
                                          </p:val>
                                        </p:tav>
                                      </p:tavLst>
                                    </p:anim>
                                    <p:anim calcmode="lin" valueType="num">
                                      <p:cBhvr additive="base">
                                        <p:cTn id="318" dur="500" fill="hold"/>
                                        <p:tgtEl>
                                          <p:spTgt spid="98"/>
                                        </p:tgtEl>
                                        <p:attrNameLst>
                                          <p:attrName>ppt_y</p:attrName>
                                        </p:attrNameLst>
                                      </p:cBhvr>
                                      <p:tavLst>
                                        <p:tav tm="0">
                                          <p:val>
                                            <p:strVal val="1+#ppt_h/2"/>
                                          </p:val>
                                        </p:tav>
                                        <p:tav tm="100000">
                                          <p:val>
                                            <p:strVal val="#ppt_y"/>
                                          </p:val>
                                        </p:tav>
                                      </p:tavLst>
                                    </p:anim>
                                  </p:childTnLst>
                                </p:cTn>
                              </p:par>
                              <p:par>
                                <p:cTn id="319" presetID="2" presetClass="entr" presetSubtype="4" fill="hold" grpId="0" nodeType="withEffect">
                                  <p:stCondLst>
                                    <p:cond delay="0"/>
                                  </p:stCondLst>
                                  <p:childTnLst>
                                    <p:set>
                                      <p:cBhvr>
                                        <p:cTn id="320" dur="1" fill="hold">
                                          <p:stCondLst>
                                            <p:cond delay="0"/>
                                          </p:stCondLst>
                                        </p:cTn>
                                        <p:tgtEl>
                                          <p:spTgt spid="99"/>
                                        </p:tgtEl>
                                        <p:attrNameLst>
                                          <p:attrName>style.visibility</p:attrName>
                                        </p:attrNameLst>
                                      </p:cBhvr>
                                      <p:to>
                                        <p:strVal val="visible"/>
                                      </p:to>
                                    </p:set>
                                    <p:anim calcmode="lin" valueType="num">
                                      <p:cBhvr additive="base">
                                        <p:cTn id="321" dur="500" fill="hold"/>
                                        <p:tgtEl>
                                          <p:spTgt spid="99"/>
                                        </p:tgtEl>
                                        <p:attrNameLst>
                                          <p:attrName>ppt_x</p:attrName>
                                        </p:attrNameLst>
                                      </p:cBhvr>
                                      <p:tavLst>
                                        <p:tav tm="0">
                                          <p:val>
                                            <p:strVal val="#ppt_x"/>
                                          </p:val>
                                        </p:tav>
                                        <p:tav tm="100000">
                                          <p:val>
                                            <p:strVal val="#ppt_x"/>
                                          </p:val>
                                        </p:tav>
                                      </p:tavLst>
                                    </p:anim>
                                    <p:anim calcmode="lin" valueType="num">
                                      <p:cBhvr additive="base">
                                        <p:cTn id="322" dur="500" fill="hold"/>
                                        <p:tgtEl>
                                          <p:spTgt spid="99"/>
                                        </p:tgtEl>
                                        <p:attrNameLst>
                                          <p:attrName>ppt_y</p:attrName>
                                        </p:attrNameLst>
                                      </p:cBhvr>
                                      <p:tavLst>
                                        <p:tav tm="0">
                                          <p:val>
                                            <p:strVal val="1+#ppt_h/2"/>
                                          </p:val>
                                        </p:tav>
                                        <p:tav tm="100000">
                                          <p:val>
                                            <p:strVal val="#ppt_y"/>
                                          </p:val>
                                        </p:tav>
                                      </p:tavLst>
                                    </p:anim>
                                  </p:childTnLst>
                                </p:cTn>
                              </p:par>
                              <p:par>
                                <p:cTn id="323" presetID="2" presetClass="entr" presetSubtype="4" fill="hold" grpId="0" nodeType="withEffect">
                                  <p:stCondLst>
                                    <p:cond delay="0"/>
                                  </p:stCondLst>
                                  <p:childTnLst>
                                    <p:set>
                                      <p:cBhvr>
                                        <p:cTn id="324" dur="1" fill="hold">
                                          <p:stCondLst>
                                            <p:cond delay="0"/>
                                          </p:stCondLst>
                                        </p:cTn>
                                        <p:tgtEl>
                                          <p:spTgt spid="100"/>
                                        </p:tgtEl>
                                        <p:attrNameLst>
                                          <p:attrName>style.visibility</p:attrName>
                                        </p:attrNameLst>
                                      </p:cBhvr>
                                      <p:to>
                                        <p:strVal val="visible"/>
                                      </p:to>
                                    </p:set>
                                    <p:anim calcmode="lin" valueType="num">
                                      <p:cBhvr additive="base">
                                        <p:cTn id="325" dur="500" fill="hold"/>
                                        <p:tgtEl>
                                          <p:spTgt spid="100"/>
                                        </p:tgtEl>
                                        <p:attrNameLst>
                                          <p:attrName>ppt_x</p:attrName>
                                        </p:attrNameLst>
                                      </p:cBhvr>
                                      <p:tavLst>
                                        <p:tav tm="0">
                                          <p:val>
                                            <p:strVal val="#ppt_x"/>
                                          </p:val>
                                        </p:tav>
                                        <p:tav tm="100000">
                                          <p:val>
                                            <p:strVal val="#ppt_x"/>
                                          </p:val>
                                        </p:tav>
                                      </p:tavLst>
                                    </p:anim>
                                    <p:anim calcmode="lin" valueType="num">
                                      <p:cBhvr additive="base">
                                        <p:cTn id="326" dur="500" fill="hold"/>
                                        <p:tgtEl>
                                          <p:spTgt spid="100"/>
                                        </p:tgtEl>
                                        <p:attrNameLst>
                                          <p:attrName>ppt_y</p:attrName>
                                        </p:attrNameLst>
                                      </p:cBhvr>
                                      <p:tavLst>
                                        <p:tav tm="0">
                                          <p:val>
                                            <p:strVal val="1+#ppt_h/2"/>
                                          </p:val>
                                        </p:tav>
                                        <p:tav tm="100000">
                                          <p:val>
                                            <p:strVal val="#ppt_y"/>
                                          </p:val>
                                        </p:tav>
                                      </p:tavLst>
                                    </p:anim>
                                  </p:childTnLst>
                                </p:cTn>
                              </p:par>
                              <p:par>
                                <p:cTn id="327" presetID="2" presetClass="entr" presetSubtype="4" fill="hold" grpId="0" nodeType="withEffect">
                                  <p:stCondLst>
                                    <p:cond delay="0"/>
                                  </p:stCondLst>
                                  <p:childTnLst>
                                    <p:set>
                                      <p:cBhvr>
                                        <p:cTn id="328" dur="1" fill="hold">
                                          <p:stCondLst>
                                            <p:cond delay="0"/>
                                          </p:stCondLst>
                                        </p:cTn>
                                        <p:tgtEl>
                                          <p:spTgt spid="101"/>
                                        </p:tgtEl>
                                        <p:attrNameLst>
                                          <p:attrName>style.visibility</p:attrName>
                                        </p:attrNameLst>
                                      </p:cBhvr>
                                      <p:to>
                                        <p:strVal val="visible"/>
                                      </p:to>
                                    </p:set>
                                    <p:anim calcmode="lin" valueType="num">
                                      <p:cBhvr additive="base">
                                        <p:cTn id="329" dur="500" fill="hold"/>
                                        <p:tgtEl>
                                          <p:spTgt spid="101"/>
                                        </p:tgtEl>
                                        <p:attrNameLst>
                                          <p:attrName>ppt_x</p:attrName>
                                        </p:attrNameLst>
                                      </p:cBhvr>
                                      <p:tavLst>
                                        <p:tav tm="0">
                                          <p:val>
                                            <p:strVal val="#ppt_x"/>
                                          </p:val>
                                        </p:tav>
                                        <p:tav tm="100000">
                                          <p:val>
                                            <p:strVal val="#ppt_x"/>
                                          </p:val>
                                        </p:tav>
                                      </p:tavLst>
                                    </p:anim>
                                    <p:anim calcmode="lin" valueType="num">
                                      <p:cBhvr additive="base">
                                        <p:cTn id="330" dur="500" fill="hold"/>
                                        <p:tgtEl>
                                          <p:spTgt spid="101"/>
                                        </p:tgtEl>
                                        <p:attrNameLst>
                                          <p:attrName>ppt_y</p:attrName>
                                        </p:attrNameLst>
                                      </p:cBhvr>
                                      <p:tavLst>
                                        <p:tav tm="0">
                                          <p:val>
                                            <p:strVal val="1+#ppt_h/2"/>
                                          </p:val>
                                        </p:tav>
                                        <p:tav tm="100000">
                                          <p:val>
                                            <p:strVal val="#ppt_y"/>
                                          </p:val>
                                        </p:tav>
                                      </p:tavLst>
                                    </p:anim>
                                  </p:childTnLst>
                                </p:cTn>
                              </p:par>
                              <p:par>
                                <p:cTn id="331" presetID="2" presetClass="entr" presetSubtype="4" fill="hold" grpId="0" nodeType="withEffect">
                                  <p:stCondLst>
                                    <p:cond delay="0"/>
                                  </p:stCondLst>
                                  <p:childTnLst>
                                    <p:set>
                                      <p:cBhvr>
                                        <p:cTn id="332" dur="1" fill="hold">
                                          <p:stCondLst>
                                            <p:cond delay="0"/>
                                          </p:stCondLst>
                                        </p:cTn>
                                        <p:tgtEl>
                                          <p:spTgt spid="102"/>
                                        </p:tgtEl>
                                        <p:attrNameLst>
                                          <p:attrName>style.visibility</p:attrName>
                                        </p:attrNameLst>
                                      </p:cBhvr>
                                      <p:to>
                                        <p:strVal val="visible"/>
                                      </p:to>
                                    </p:set>
                                    <p:anim calcmode="lin" valueType="num">
                                      <p:cBhvr additive="base">
                                        <p:cTn id="333" dur="500" fill="hold"/>
                                        <p:tgtEl>
                                          <p:spTgt spid="102"/>
                                        </p:tgtEl>
                                        <p:attrNameLst>
                                          <p:attrName>ppt_x</p:attrName>
                                        </p:attrNameLst>
                                      </p:cBhvr>
                                      <p:tavLst>
                                        <p:tav tm="0">
                                          <p:val>
                                            <p:strVal val="#ppt_x"/>
                                          </p:val>
                                        </p:tav>
                                        <p:tav tm="100000">
                                          <p:val>
                                            <p:strVal val="#ppt_x"/>
                                          </p:val>
                                        </p:tav>
                                      </p:tavLst>
                                    </p:anim>
                                    <p:anim calcmode="lin" valueType="num">
                                      <p:cBhvr additive="base">
                                        <p:cTn id="334" dur="500" fill="hold"/>
                                        <p:tgtEl>
                                          <p:spTgt spid="102"/>
                                        </p:tgtEl>
                                        <p:attrNameLst>
                                          <p:attrName>ppt_y</p:attrName>
                                        </p:attrNameLst>
                                      </p:cBhvr>
                                      <p:tavLst>
                                        <p:tav tm="0">
                                          <p:val>
                                            <p:strVal val="1+#ppt_h/2"/>
                                          </p:val>
                                        </p:tav>
                                        <p:tav tm="100000">
                                          <p:val>
                                            <p:strVal val="#ppt_y"/>
                                          </p:val>
                                        </p:tav>
                                      </p:tavLst>
                                    </p:anim>
                                  </p:childTnLst>
                                </p:cTn>
                              </p:par>
                              <p:par>
                                <p:cTn id="335" presetID="2" presetClass="entr" presetSubtype="4" fill="hold" grpId="0" nodeType="withEffect">
                                  <p:stCondLst>
                                    <p:cond delay="0"/>
                                  </p:stCondLst>
                                  <p:childTnLst>
                                    <p:set>
                                      <p:cBhvr>
                                        <p:cTn id="336" dur="1" fill="hold">
                                          <p:stCondLst>
                                            <p:cond delay="0"/>
                                          </p:stCondLst>
                                        </p:cTn>
                                        <p:tgtEl>
                                          <p:spTgt spid="103"/>
                                        </p:tgtEl>
                                        <p:attrNameLst>
                                          <p:attrName>style.visibility</p:attrName>
                                        </p:attrNameLst>
                                      </p:cBhvr>
                                      <p:to>
                                        <p:strVal val="visible"/>
                                      </p:to>
                                    </p:set>
                                    <p:anim calcmode="lin" valueType="num">
                                      <p:cBhvr additive="base">
                                        <p:cTn id="337" dur="500" fill="hold"/>
                                        <p:tgtEl>
                                          <p:spTgt spid="103"/>
                                        </p:tgtEl>
                                        <p:attrNameLst>
                                          <p:attrName>ppt_x</p:attrName>
                                        </p:attrNameLst>
                                      </p:cBhvr>
                                      <p:tavLst>
                                        <p:tav tm="0">
                                          <p:val>
                                            <p:strVal val="#ppt_x"/>
                                          </p:val>
                                        </p:tav>
                                        <p:tav tm="100000">
                                          <p:val>
                                            <p:strVal val="#ppt_x"/>
                                          </p:val>
                                        </p:tav>
                                      </p:tavLst>
                                    </p:anim>
                                    <p:anim calcmode="lin" valueType="num">
                                      <p:cBhvr additive="base">
                                        <p:cTn id="338" dur="500" fill="hold"/>
                                        <p:tgtEl>
                                          <p:spTgt spid="103"/>
                                        </p:tgtEl>
                                        <p:attrNameLst>
                                          <p:attrName>ppt_y</p:attrName>
                                        </p:attrNameLst>
                                      </p:cBhvr>
                                      <p:tavLst>
                                        <p:tav tm="0">
                                          <p:val>
                                            <p:strVal val="1+#ppt_h/2"/>
                                          </p:val>
                                        </p:tav>
                                        <p:tav tm="100000">
                                          <p:val>
                                            <p:strVal val="#ppt_y"/>
                                          </p:val>
                                        </p:tav>
                                      </p:tavLst>
                                    </p:anim>
                                  </p:childTnLst>
                                </p:cTn>
                              </p:par>
                              <p:par>
                                <p:cTn id="339" presetID="2" presetClass="entr" presetSubtype="4" fill="hold" grpId="0" nodeType="withEffect">
                                  <p:stCondLst>
                                    <p:cond delay="0"/>
                                  </p:stCondLst>
                                  <p:childTnLst>
                                    <p:set>
                                      <p:cBhvr>
                                        <p:cTn id="340" dur="1" fill="hold">
                                          <p:stCondLst>
                                            <p:cond delay="0"/>
                                          </p:stCondLst>
                                        </p:cTn>
                                        <p:tgtEl>
                                          <p:spTgt spid="104"/>
                                        </p:tgtEl>
                                        <p:attrNameLst>
                                          <p:attrName>style.visibility</p:attrName>
                                        </p:attrNameLst>
                                      </p:cBhvr>
                                      <p:to>
                                        <p:strVal val="visible"/>
                                      </p:to>
                                    </p:set>
                                    <p:anim calcmode="lin" valueType="num">
                                      <p:cBhvr additive="base">
                                        <p:cTn id="341" dur="500" fill="hold"/>
                                        <p:tgtEl>
                                          <p:spTgt spid="104"/>
                                        </p:tgtEl>
                                        <p:attrNameLst>
                                          <p:attrName>ppt_x</p:attrName>
                                        </p:attrNameLst>
                                      </p:cBhvr>
                                      <p:tavLst>
                                        <p:tav tm="0">
                                          <p:val>
                                            <p:strVal val="#ppt_x"/>
                                          </p:val>
                                        </p:tav>
                                        <p:tav tm="100000">
                                          <p:val>
                                            <p:strVal val="#ppt_x"/>
                                          </p:val>
                                        </p:tav>
                                      </p:tavLst>
                                    </p:anim>
                                    <p:anim calcmode="lin" valueType="num">
                                      <p:cBhvr additive="base">
                                        <p:cTn id="342" dur="500" fill="hold"/>
                                        <p:tgtEl>
                                          <p:spTgt spid="104"/>
                                        </p:tgtEl>
                                        <p:attrNameLst>
                                          <p:attrName>ppt_y</p:attrName>
                                        </p:attrNameLst>
                                      </p:cBhvr>
                                      <p:tavLst>
                                        <p:tav tm="0">
                                          <p:val>
                                            <p:strVal val="1+#ppt_h/2"/>
                                          </p:val>
                                        </p:tav>
                                        <p:tav tm="100000">
                                          <p:val>
                                            <p:strVal val="#ppt_y"/>
                                          </p:val>
                                        </p:tav>
                                      </p:tavLst>
                                    </p:anim>
                                  </p:childTnLst>
                                </p:cTn>
                              </p:par>
                              <p:par>
                                <p:cTn id="343" presetID="2" presetClass="entr" presetSubtype="4" fill="hold" grpId="0" nodeType="withEffect">
                                  <p:stCondLst>
                                    <p:cond delay="0"/>
                                  </p:stCondLst>
                                  <p:childTnLst>
                                    <p:set>
                                      <p:cBhvr>
                                        <p:cTn id="344" dur="1" fill="hold">
                                          <p:stCondLst>
                                            <p:cond delay="0"/>
                                          </p:stCondLst>
                                        </p:cTn>
                                        <p:tgtEl>
                                          <p:spTgt spid="105"/>
                                        </p:tgtEl>
                                        <p:attrNameLst>
                                          <p:attrName>style.visibility</p:attrName>
                                        </p:attrNameLst>
                                      </p:cBhvr>
                                      <p:to>
                                        <p:strVal val="visible"/>
                                      </p:to>
                                    </p:set>
                                    <p:anim calcmode="lin" valueType="num">
                                      <p:cBhvr additive="base">
                                        <p:cTn id="345" dur="500" fill="hold"/>
                                        <p:tgtEl>
                                          <p:spTgt spid="105"/>
                                        </p:tgtEl>
                                        <p:attrNameLst>
                                          <p:attrName>ppt_x</p:attrName>
                                        </p:attrNameLst>
                                      </p:cBhvr>
                                      <p:tavLst>
                                        <p:tav tm="0">
                                          <p:val>
                                            <p:strVal val="#ppt_x"/>
                                          </p:val>
                                        </p:tav>
                                        <p:tav tm="100000">
                                          <p:val>
                                            <p:strVal val="#ppt_x"/>
                                          </p:val>
                                        </p:tav>
                                      </p:tavLst>
                                    </p:anim>
                                    <p:anim calcmode="lin" valueType="num">
                                      <p:cBhvr additive="base">
                                        <p:cTn id="346" dur="500" fill="hold"/>
                                        <p:tgtEl>
                                          <p:spTgt spid="105"/>
                                        </p:tgtEl>
                                        <p:attrNameLst>
                                          <p:attrName>ppt_y</p:attrName>
                                        </p:attrNameLst>
                                      </p:cBhvr>
                                      <p:tavLst>
                                        <p:tav tm="0">
                                          <p:val>
                                            <p:strVal val="1+#ppt_h/2"/>
                                          </p:val>
                                        </p:tav>
                                        <p:tav tm="100000">
                                          <p:val>
                                            <p:strVal val="#ppt_y"/>
                                          </p:val>
                                        </p:tav>
                                      </p:tavLst>
                                    </p:anim>
                                  </p:childTnLst>
                                </p:cTn>
                              </p:par>
                              <p:par>
                                <p:cTn id="347" presetID="2" presetClass="entr" presetSubtype="4" fill="hold" grpId="0" nodeType="withEffect">
                                  <p:stCondLst>
                                    <p:cond delay="0"/>
                                  </p:stCondLst>
                                  <p:childTnLst>
                                    <p:set>
                                      <p:cBhvr>
                                        <p:cTn id="348" dur="1" fill="hold">
                                          <p:stCondLst>
                                            <p:cond delay="0"/>
                                          </p:stCondLst>
                                        </p:cTn>
                                        <p:tgtEl>
                                          <p:spTgt spid="106"/>
                                        </p:tgtEl>
                                        <p:attrNameLst>
                                          <p:attrName>style.visibility</p:attrName>
                                        </p:attrNameLst>
                                      </p:cBhvr>
                                      <p:to>
                                        <p:strVal val="visible"/>
                                      </p:to>
                                    </p:set>
                                    <p:anim calcmode="lin" valueType="num">
                                      <p:cBhvr additive="base">
                                        <p:cTn id="349" dur="500" fill="hold"/>
                                        <p:tgtEl>
                                          <p:spTgt spid="106"/>
                                        </p:tgtEl>
                                        <p:attrNameLst>
                                          <p:attrName>ppt_x</p:attrName>
                                        </p:attrNameLst>
                                      </p:cBhvr>
                                      <p:tavLst>
                                        <p:tav tm="0">
                                          <p:val>
                                            <p:strVal val="#ppt_x"/>
                                          </p:val>
                                        </p:tav>
                                        <p:tav tm="100000">
                                          <p:val>
                                            <p:strVal val="#ppt_x"/>
                                          </p:val>
                                        </p:tav>
                                      </p:tavLst>
                                    </p:anim>
                                    <p:anim calcmode="lin" valueType="num">
                                      <p:cBhvr additive="base">
                                        <p:cTn id="350" dur="500" fill="hold"/>
                                        <p:tgtEl>
                                          <p:spTgt spid="106"/>
                                        </p:tgtEl>
                                        <p:attrNameLst>
                                          <p:attrName>ppt_y</p:attrName>
                                        </p:attrNameLst>
                                      </p:cBhvr>
                                      <p:tavLst>
                                        <p:tav tm="0">
                                          <p:val>
                                            <p:strVal val="1+#ppt_h/2"/>
                                          </p:val>
                                        </p:tav>
                                        <p:tav tm="100000">
                                          <p:val>
                                            <p:strVal val="#ppt_y"/>
                                          </p:val>
                                        </p:tav>
                                      </p:tavLst>
                                    </p:anim>
                                  </p:childTnLst>
                                </p:cTn>
                              </p:par>
                              <p:par>
                                <p:cTn id="351" presetID="2" presetClass="entr" presetSubtype="4" fill="hold" grpId="0" nodeType="withEffect">
                                  <p:stCondLst>
                                    <p:cond delay="0"/>
                                  </p:stCondLst>
                                  <p:childTnLst>
                                    <p:set>
                                      <p:cBhvr>
                                        <p:cTn id="352" dur="1" fill="hold">
                                          <p:stCondLst>
                                            <p:cond delay="0"/>
                                          </p:stCondLst>
                                        </p:cTn>
                                        <p:tgtEl>
                                          <p:spTgt spid="107"/>
                                        </p:tgtEl>
                                        <p:attrNameLst>
                                          <p:attrName>style.visibility</p:attrName>
                                        </p:attrNameLst>
                                      </p:cBhvr>
                                      <p:to>
                                        <p:strVal val="visible"/>
                                      </p:to>
                                    </p:set>
                                    <p:anim calcmode="lin" valueType="num">
                                      <p:cBhvr additive="base">
                                        <p:cTn id="353" dur="500" fill="hold"/>
                                        <p:tgtEl>
                                          <p:spTgt spid="107"/>
                                        </p:tgtEl>
                                        <p:attrNameLst>
                                          <p:attrName>ppt_x</p:attrName>
                                        </p:attrNameLst>
                                      </p:cBhvr>
                                      <p:tavLst>
                                        <p:tav tm="0">
                                          <p:val>
                                            <p:strVal val="#ppt_x"/>
                                          </p:val>
                                        </p:tav>
                                        <p:tav tm="100000">
                                          <p:val>
                                            <p:strVal val="#ppt_x"/>
                                          </p:val>
                                        </p:tav>
                                      </p:tavLst>
                                    </p:anim>
                                    <p:anim calcmode="lin" valueType="num">
                                      <p:cBhvr additive="base">
                                        <p:cTn id="354" dur="500" fill="hold"/>
                                        <p:tgtEl>
                                          <p:spTgt spid="107"/>
                                        </p:tgtEl>
                                        <p:attrNameLst>
                                          <p:attrName>ppt_y</p:attrName>
                                        </p:attrNameLst>
                                      </p:cBhvr>
                                      <p:tavLst>
                                        <p:tav tm="0">
                                          <p:val>
                                            <p:strVal val="1+#ppt_h/2"/>
                                          </p:val>
                                        </p:tav>
                                        <p:tav tm="100000">
                                          <p:val>
                                            <p:strVal val="#ppt_y"/>
                                          </p:val>
                                        </p:tav>
                                      </p:tavLst>
                                    </p:anim>
                                  </p:childTnLst>
                                </p:cTn>
                              </p:par>
                              <p:par>
                                <p:cTn id="355" presetID="2" presetClass="entr" presetSubtype="4" fill="hold" grpId="0" nodeType="withEffect">
                                  <p:stCondLst>
                                    <p:cond delay="0"/>
                                  </p:stCondLst>
                                  <p:childTnLst>
                                    <p:set>
                                      <p:cBhvr>
                                        <p:cTn id="356" dur="1" fill="hold">
                                          <p:stCondLst>
                                            <p:cond delay="0"/>
                                          </p:stCondLst>
                                        </p:cTn>
                                        <p:tgtEl>
                                          <p:spTgt spid="108"/>
                                        </p:tgtEl>
                                        <p:attrNameLst>
                                          <p:attrName>style.visibility</p:attrName>
                                        </p:attrNameLst>
                                      </p:cBhvr>
                                      <p:to>
                                        <p:strVal val="visible"/>
                                      </p:to>
                                    </p:set>
                                    <p:anim calcmode="lin" valueType="num">
                                      <p:cBhvr additive="base">
                                        <p:cTn id="357" dur="500" fill="hold"/>
                                        <p:tgtEl>
                                          <p:spTgt spid="108"/>
                                        </p:tgtEl>
                                        <p:attrNameLst>
                                          <p:attrName>ppt_x</p:attrName>
                                        </p:attrNameLst>
                                      </p:cBhvr>
                                      <p:tavLst>
                                        <p:tav tm="0">
                                          <p:val>
                                            <p:strVal val="#ppt_x"/>
                                          </p:val>
                                        </p:tav>
                                        <p:tav tm="100000">
                                          <p:val>
                                            <p:strVal val="#ppt_x"/>
                                          </p:val>
                                        </p:tav>
                                      </p:tavLst>
                                    </p:anim>
                                    <p:anim calcmode="lin" valueType="num">
                                      <p:cBhvr additive="base">
                                        <p:cTn id="358" dur="500" fill="hold"/>
                                        <p:tgtEl>
                                          <p:spTgt spid="10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51" grpId="0" animBg="1"/>
      <p:bldP spid="52" grpId="0" animBg="1"/>
      <p:bldP spid="53" grpId="0" animBg="1"/>
      <p:bldP spid="54" grpId="0" animBg="1"/>
      <p:bldP spid="55" grpId="0" animBg="1"/>
      <p:bldP spid="56" grpId="0" animBg="1"/>
      <p:bldP spid="57" grpId="0" animBg="1"/>
      <p:bldP spid="58"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25254" y="486965"/>
            <a:ext cx="9365507"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grpSp>
        <p:nvGrpSpPr>
          <p:cNvPr id="2" name="组合 4"/>
          <p:cNvGrpSpPr/>
          <p:nvPr/>
        </p:nvGrpSpPr>
        <p:grpSpPr>
          <a:xfrm>
            <a:off x="144384" y="162118"/>
            <a:ext cx="625643" cy="684605"/>
            <a:chOff x="7414667" y="3750264"/>
            <a:chExt cx="871129" cy="953226"/>
          </a:xfrm>
        </p:grpSpPr>
        <p:sp>
          <p:nvSpPr>
            <p:cNvPr id="6" name="椭圆 5"/>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b="1">
                <a:solidFill>
                  <a:schemeClr val="tx1">
                    <a:lumMod val="75000"/>
                    <a:lumOff val="25000"/>
                  </a:schemeClr>
                </a:solidFill>
              </a:endParaRPr>
            </a:p>
          </p:txBody>
        </p:sp>
        <p:sp>
          <p:nvSpPr>
            <p:cNvPr id="7" name="文本框 6"/>
            <p:cNvSpPr txBox="1"/>
            <p:nvPr/>
          </p:nvSpPr>
          <p:spPr>
            <a:xfrm>
              <a:off x="7453736" y="3867837"/>
              <a:ext cx="792990" cy="835653"/>
            </a:xfrm>
            <a:prstGeom prst="rect">
              <a:avLst/>
            </a:prstGeom>
            <a:noFill/>
          </p:spPr>
          <p:txBody>
            <a:bodyPr wrap="square" rtlCol="0">
              <a:spAutoFit/>
            </a:bodyPr>
            <a:lstStyle/>
            <a:p>
              <a:pPr algn="ctr"/>
              <a:r>
                <a:rPr lang="en-US" altLang="zh-CN" sz="3300" b="1" dirty="0" smtClean="0">
                  <a:solidFill>
                    <a:srgbClr val="C10001"/>
                  </a:solidFill>
                  <a:effectLst>
                    <a:innerShdw blurRad="63500" dist="38100" dir="13500000">
                      <a:prstClr val="black">
                        <a:alpha val="50000"/>
                      </a:prstClr>
                    </a:innerShdw>
                  </a:effectLst>
                  <a:latin typeface="Akzidenz-Grotesk BQ Condensed" pitchFamily="2" charset="0"/>
                  <a:ea typeface="方正大黑简体" pitchFamily="65" charset="-122"/>
                </a:rPr>
                <a:t>3</a:t>
              </a:r>
              <a:endParaRPr lang="zh-CN" altLang="en-US" sz="3300" b="1" dirty="0">
                <a:solidFill>
                  <a:srgbClr val="C10001"/>
                </a:solidFill>
                <a:effectLst>
                  <a:innerShdw blurRad="63500" dist="38100" dir="13500000">
                    <a:prstClr val="black">
                      <a:alpha val="50000"/>
                    </a:prstClr>
                  </a:innerShdw>
                </a:effectLst>
                <a:latin typeface="Akzidenz-Grotesk BQ Condensed" pitchFamily="2" charset="0"/>
                <a:ea typeface="方正大黑简体" pitchFamily="65" charset="-122"/>
              </a:endParaRPr>
            </a:p>
          </p:txBody>
        </p:sp>
      </p:grpSp>
      <p:sp>
        <p:nvSpPr>
          <p:cNvPr id="8" name="文本框 7"/>
          <p:cNvSpPr txBox="1"/>
          <p:nvPr/>
        </p:nvSpPr>
        <p:spPr>
          <a:xfrm>
            <a:off x="594500" y="99019"/>
            <a:ext cx="3962999" cy="461665"/>
          </a:xfrm>
          <a:prstGeom prst="rect">
            <a:avLst/>
          </a:prstGeom>
          <a:noFill/>
        </p:spPr>
        <p:txBody>
          <a:bodyPr wrap="square" rtlCol="0">
            <a:spAutoFit/>
          </a:bodyPr>
          <a:lstStyle/>
          <a:p>
            <a:r>
              <a:rPr lang="zh-CN" altLang="en-US" sz="2400" dirty="0" smtClean="0">
                <a:solidFill>
                  <a:schemeClr val="tx1">
                    <a:lumMod val="75000"/>
                    <a:lumOff val="25000"/>
                  </a:schemeClr>
                </a:solidFill>
                <a:latin typeface="黑体" pitchFamily="49" charset="-122"/>
                <a:ea typeface="黑体" pitchFamily="49" charset="-122"/>
              </a:rPr>
              <a:t> </a:t>
            </a:r>
            <a:r>
              <a:rPr lang="zh-CN" altLang="en-US" sz="2400" b="1" dirty="0" smtClean="0">
                <a:solidFill>
                  <a:schemeClr val="tx1">
                    <a:lumMod val="75000"/>
                    <a:lumOff val="25000"/>
                  </a:schemeClr>
                </a:solidFill>
                <a:latin typeface="黑体" pitchFamily="49" charset="-122"/>
                <a:ea typeface="黑体" pitchFamily="49" charset="-122"/>
              </a:rPr>
              <a:t>口径解读</a:t>
            </a:r>
            <a:r>
              <a:rPr lang="zh-CN" altLang="en-US" sz="2400" b="1" dirty="0" smtClean="0">
                <a:latin typeface="黑体" pitchFamily="49" charset="-122"/>
                <a:ea typeface="黑体" pitchFamily="49" charset="-122"/>
                <a:cs typeface="+mn-ea"/>
                <a:sym typeface="+mn-lt"/>
              </a:rPr>
              <a:t>与申报</a:t>
            </a:r>
            <a:endParaRPr lang="zh-CN" altLang="en-US" sz="2400" b="1" dirty="0">
              <a:solidFill>
                <a:schemeClr val="tx1">
                  <a:lumMod val="75000"/>
                  <a:lumOff val="25000"/>
                </a:schemeClr>
              </a:solidFill>
              <a:latin typeface="黑体" pitchFamily="49" charset="-122"/>
              <a:ea typeface="黑体" pitchFamily="49" charset="-122"/>
            </a:endParaRPr>
          </a:p>
        </p:txBody>
      </p:sp>
      <p:sp>
        <p:nvSpPr>
          <p:cNvPr id="9" name="矩形 8"/>
          <p:cNvSpPr/>
          <p:nvPr/>
        </p:nvSpPr>
        <p:spPr>
          <a:xfrm>
            <a:off x="803879" y="498115"/>
            <a:ext cx="819455" cy="248209"/>
          </a:xfrm>
          <a:prstGeom prst="rect">
            <a:avLst/>
          </a:prstGeom>
        </p:spPr>
        <p:txBody>
          <a:bodyPr wrap="none">
            <a:spAutoFit/>
          </a:bodyPr>
          <a:lstStyle/>
          <a:p>
            <a:r>
              <a:rPr lang="zh-CN" altLang="en-US" sz="1013" spc="225" dirty="0" smtClean="0">
                <a:solidFill>
                  <a:schemeClr val="tx1">
                    <a:lumMod val="75000"/>
                    <a:lumOff val="25000"/>
                  </a:schemeClr>
                </a:solidFill>
                <a:latin typeface="Akzidenz-Grotesk BQ Condensed" pitchFamily="2" charset="0"/>
              </a:rPr>
              <a:t>追溯处理</a:t>
            </a:r>
            <a:endParaRPr lang="zh-CN" altLang="en-US" sz="1013" spc="225" dirty="0">
              <a:solidFill>
                <a:schemeClr val="tx1">
                  <a:lumMod val="75000"/>
                  <a:lumOff val="25000"/>
                </a:schemeClr>
              </a:solidFill>
              <a:latin typeface="Akzidenz-Grotesk BQ Condensed" pitchFamily="2" charset="0"/>
            </a:endParaRPr>
          </a:p>
        </p:txBody>
      </p:sp>
      <p:sp>
        <p:nvSpPr>
          <p:cNvPr id="10" name="Freeform 6"/>
          <p:cNvSpPr>
            <a:spLocks/>
          </p:cNvSpPr>
          <p:nvPr/>
        </p:nvSpPr>
        <p:spPr bwMode="auto">
          <a:xfrm flipH="1">
            <a:off x="6153383" y="4159889"/>
            <a:ext cx="670226" cy="144190"/>
          </a:xfrm>
          <a:custGeom>
            <a:avLst/>
            <a:gdLst>
              <a:gd name="T0" fmla="*/ 20 w 23"/>
              <a:gd name="T1" fmla="*/ 0 h 5"/>
              <a:gd name="T2" fmla="*/ 3 w 23"/>
              <a:gd name="T3" fmla="*/ 0 h 5"/>
              <a:gd name="T4" fmla="*/ 0 w 23"/>
              <a:gd name="T5" fmla="*/ 2 h 5"/>
              <a:gd name="T6" fmla="*/ 3 w 23"/>
              <a:gd name="T7" fmla="*/ 5 h 5"/>
              <a:gd name="T8" fmla="*/ 20 w 23"/>
              <a:gd name="T9" fmla="*/ 5 h 5"/>
              <a:gd name="T10" fmla="*/ 23 w 23"/>
              <a:gd name="T11" fmla="*/ 2 h 5"/>
              <a:gd name="T12" fmla="*/ 20 w 2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23" h="5">
                <a:moveTo>
                  <a:pt x="20" y="0"/>
                </a:moveTo>
                <a:cubicBezTo>
                  <a:pt x="3" y="0"/>
                  <a:pt x="3" y="0"/>
                  <a:pt x="3" y="0"/>
                </a:cubicBezTo>
                <a:cubicBezTo>
                  <a:pt x="1" y="0"/>
                  <a:pt x="0" y="1"/>
                  <a:pt x="0" y="2"/>
                </a:cubicBezTo>
                <a:cubicBezTo>
                  <a:pt x="0" y="4"/>
                  <a:pt x="1" y="5"/>
                  <a:pt x="3" y="5"/>
                </a:cubicBezTo>
                <a:cubicBezTo>
                  <a:pt x="20" y="5"/>
                  <a:pt x="20" y="5"/>
                  <a:pt x="20" y="5"/>
                </a:cubicBezTo>
                <a:cubicBezTo>
                  <a:pt x="22" y="5"/>
                  <a:pt x="23" y="4"/>
                  <a:pt x="23" y="2"/>
                </a:cubicBezTo>
                <a:cubicBezTo>
                  <a:pt x="23" y="1"/>
                  <a:pt x="22" y="0"/>
                  <a:pt x="20" y="0"/>
                </a:cubicBez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3"/>
          </a:p>
        </p:txBody>
      </p:sp>
      <p:sp>
        <p:nvSpPr>
          <p:cNvPr id="11" name="Freeform 24"/>
          <p:cNvSpPr/>
          <p:nvPr/>
        </p:nvSpPr>
        <p:spPr>
          <a:xfrm flipH="1">
            <a:off x="5977713" y="3862085"/>
            <a:ext cx="1021563" cy="297804"/>
          </a:xfrm>
          <a:custGeom>
            <a:avLst/>
            <a:gdLst>
              <a:gd name="connsiteX0" fmla="*/ 0 w 2645228"/>
              <a:gd name="connsiteY0" fmla="*/ 0 h 496975"/>
              <a:gd name="connsiteX1" fmla="*/ 2645228 w 2645228"/>
              <a:gd name="connsiteY1" fmla="*/ 0 h 496975"/>
              <a:gd name="connsiteX2" fmla="*/ 2645228 w 2645228"/>
              <a:gd name="connsiteY2" fmla="*/ 56095 h 496975"/>
              <a:gd name="connsiteX3" fmla="*/ 2204348 w 2645228"/>
              <a:gd name="connsiteY3" fmla="*/ 496975 h 496975"/>
              <a:gd name="connsiteX4" fmla="*/ 440880 w 2645228"/>
              <a:gd name="connsiteY4" fmla="*/ 496975 h 496975"/>
              <a:gd name="connsiteX5" fmla="*/ 0 w 2645228"/>
              <a:gd name="connsiteY5" fmla="*/ 56095 h 496975"/>
              <a:gd name="connsiteX6" fmla="*/ 0 w 2645228"/>
              <a:gd name="connsiteY6" fmla="*/ 0 h 496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45228" h="496975">
                <a:moveTo>
                  <a:pt x="0" y="0"/>
                </a:moveTo>
                <a:lnTo>
                  <a:pt x="2645228" y="0"/>
                </a:lnTo>
                <a:lnTo>
                  <a:pt x="2645228" y="56095"/>
                </a:lnTo>
                <a:cubicBezTo>
                  <a:pt x="2645228" y="299586"/>
                  <a:pt x="2447839" y="496975"/>
                  <a:pt x="2204348" y="496975"/>
                </a:cubicBezTo>
                <a:lnTo>
                  <a:pt x="440880" y="496975"/>
                </a:lnTo>
                <a:cubicBezTo>
                  <a:pt x="197389" y="496975"/>
                  <a:pt x="0" y="299586"/>
                  <a:pt x="0" y="56095"/>
                </a:cubicBezTo>
                <a:lnTo>
                  <a:pt x="0" y="0"/>
                </a:lnTo>
                <a:close/>
              </a:path>
            </a:pathLst>
          </a:cu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2"/>
          </a:p>
        </p:txBody>
      </p:sp>
      <p:sp>
        <p:nvSpPr>
          <p:cNvPr id="12" name="Freeform 25"/>
          <p:cNvSpPr/>
          <p:nvPr/>
        </p:nvSpPr>
        <p:spPr>
          <a:xfrm flipH="1">
            <a:off x="6260643" y="4364187"/>
            <a:ext cx="455706" cy="97281"/>
          </a:xfrm>
          <a:custGeom>
            <a:avLst/>
            <a:gdLst>
              <a:gd name="connsiteX0" fmla="*/ 0 w 694404"/>
              <a:gd name="connsiteY0" fmla="*/ 0 h 288475"/>
              <a:gd name="connsiteX1" fmla="*/ 694404 w 694404"/>
              <a:gd name="connsiteY1" fmla="*/ 0 h 288475"/>
              <a:gd name="connsiteX2" fmla="*/ 693800 w 694404"/>
              <a:gd name="connsiteY2" fmla="*/ 5989 h 288475"/>
              <a:gd name="connsiteX3" fmla="*/ 347202 w 694404"/>
              <a:gd name="connsiteY3" fmla="*/ 288475 h 288475"/>
              <a:gd name="connsiteX4" fmla="*/ 604 w 694404"/>
              <a:gd name="connsiteY4" fmla="*/ 5989 h 288475"/>
              <a:gd name="connsiteX5" fmla="*/ 0 w 694404"/>
              <a:gd name="connsiteY5" fmla="*/ 0 h 288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4404" h="288475">
                <a:moveTo>
                  <a:pt x="0" y="0"/>
                </a:moveTo>
                <a:lnTo>
                  <a:pt x="694404" y="0"/>
                </a:lnTo>
                <a:lnTo>
                  <a:pt x="693800" y="5989"/>
                </a:lnTo>
                <a:cubicBezTo>
                  <a:pt x="660811" y="167204"/>
                  <a:pt x="518169" y="288475"/>
                  <a:pt x="347202" y="288475"/>
                </a:cubicBezTo>
                <a:cubicBezTo>
                  <a:pt x="176235" y="288475"/>
                  <a:pt x="33593" y="167204"/>
                  <a:pt x="604" y="5989"/>
                </a:cubicBezTo>
                <a:lnTo>
                  <a:pt x="0" y="0"/>
                </a:lnTo>
                <a:close/>
              </a:path>
            </a:pathLst>
          </a:cu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2"/>
          </a:p>
        </p:txBody>
      </p:sp>
      <p:sp>
        <p:nvSpPr>
          <p:cNvPr id="13" name="Freeform 5"/>
          <p:cNvSpPr>
            <a:spLocks/>
          </p:cNvSpPr>
          <p:nvPr/>
        </p:nvSpPr>
        <p:spPr bwMode="auto">
          <a:xfrm>
            <a:off x="6406517" y="3286673"/>
            <a:ext cx="133315" cy="393995"/>
          </a:xfrm>
          <a:custGeom>
            <a:avLst/>
            <a:gdLst>
              <a:gd name="T0" fmla="*/ 77 w 112"/>
              <a:gd name="T1" fmla="*/ 270 h 331"/>
              <a:gd name="T2" fmla="*/ 44 w 112"/>
              <a:gd name="T3" fmla="*/ 331 h 331"/>
              <a:gd name="T4" fmla="*/ 15 w 112"/>
              <a:gd name="T5" fmla="*/ 328 h 331"/>
              <a:gd name="T6" fmla="*/ 0 w 112"/>
              <a:gd name="T7" fmla="*/ 261 h 331"/>
              <a:gd name="T8" fmla="*/ 35 w 112"/>
              <a:gd name="T9" fmla="*/ 0 h 331"/>
              <a:gd name="T10" fmla="*/ 112 w 112"/>
              <a:gd name="T11" fmla="*/ 11 h 331"/>
              <a:gd name="T12" fmla="*/ 77 w 112"/>
              <a:gd name="T13" fmla="*/ 270 h 331"/>
            </a:gdLst>
            <a:ahLst/>
            <a:cxnLst>
              <a:cxn ang="0">
                <a:pos x="T0" y="T1"/>
              </a:cxn>
              <a:cxn ang="0">
                <a:pos x="T2" y="T3"/>
              </a:cxn>
              <a:cxn ang="0">
                <a:pos x="T4" y="T5"/>
              </a:cxn>
              <a:cxn ang="0">
                <a:pos x="T6" y="T7"/>
              </a:cxn>
              <a:cxn ang="0">
                <a:pos x="T8" y="T9"/>
              </a:cxn>
              <a:cxn ang="0">
                <a:pos x="T10" y="T11"/>
              </a:cxn>
              <a:cxn ang="0">
                <a:pos x="T12" y="T13"/>
              </a:cxn>
            </a:cxnLst>
            <a:rect l="0" t="0" r="r" b="b"/>
            <a:pathLst>
              <a:path w="112" h="331">
                <a:moveTo>
                  <a:pt x="77" y="270"/>
                </a:moveTo>
                <a:lnTo>
                  <a:pt x="44" y="331"/>
                </a:lnTo>
                <a:lnTo>
                  <a:pt x="15" y="328"/>
                </a:lnTo>
                <a:lnTo>
                  <a:pt x="0" y="261"/>
                </a:lnTo>
                <a:lnTo>
                  <a:pt x="35" y="0"/>
                </a:lnTo>
                <a:lnTo>
                  <a:pt x="112" y="11"/>
                </a:lnTo>
                <a:lnTo>
                  <a:pt x="77" y="27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4" name="Freeform 6"/>
          <p:cNvSpPr>
            <a:spLocks/>
          </p:cNvSpPr>
          <p:nvPr/>
        </p:nvSpPr>
        <p:spPr bwMode="auto">
          <a:xfrm>
            <a:off x="6444606" y="3216444"/>
            <a:ext cx="104748" cy="121412"/>
          </a:xfrm>
          <a:custGeom>
            <a:avLst/>
            <a:gdLst>
              <a:gd name="T0" fmla="*/ 58 w 64"/>
              <a:gd name="T1" fmla="*/ 48 h 74"/>
              <a:gd name="T2" fmla="*/ 27 w 64"/>
              <a:gd name="T3" fmla="*/ 72 h 74"/>
              <a:gd name="T4" fmla="*/ 26 w 64"/>
              <a:gd name="T5" fmla="*/ 72 h 74"/>
              <a:gd name="T6" fmla="*/ 2 w 64"/>
              <a:gd name="T7" fmla="*/ 41 h 74"/>
              <a:gd name="T8" fmla="*/ 6 w 64"/>
              <a:gd name="T9" fmla="*/ 15 h 74"/>
              <a:gd name="T10" fmla="*/ 35 w 64"/>
              <a:gd name="T11" fmla="*/ 7 h 74"/>
              <a:gd name="T12" fmla="*/ 36 w 64"/>
              <a:gd name="T13" fmla="*/ 7 h 74"/>
              <a:gd name="T14" fmla="*/ 62 w 64"/>
              <a:gd name="T15" fmla="*/ 22 h 74"/>
              <a:gd name="T16" fmla="*/ 58 w 64"/>
              <a:gd name="T17"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4">
                <a:moveTo>
                  <a:pt x="58" y="48"/>
                </a:moveTo>
                <a:cubicBezTo>
                  <a:pt x="56" y="63"/>
                  <a:pt x="42" y="74"/>
                  <a:pt x="27" y="72"/>
                </a:cubicBezTo>
                <a:cubicBezTo>
                  <a:pt x="26" y="72"/>
                  <a:pt x="26" y="72"/>
                  <a:pt x="26" y="72"/>
                </a:cubicBezTo>
                <a:cubicBezTo>
                  <a:pt x="11" y="70"/>
                  <a:pt x="0" y="56"/>
                  <a:pt x="2" y="41"/>
                </a:cubicBezTo>
                <a:cubicBezTo>
                  <a:pt x="6" y="15"/>
                  <a:pt x="6" y="15"/>
                  <a:pt x="6" y="15"/>
                </a:cubicBezTo>
                <a:cubicBezTo>
                  <a:pt x="8" y="0"/>
                  <a:pt x="20" y="5"/>
                  <a:pt x="35" y="7"/>
                </a:cubicBezTo>
                <a:cubicBezTo>
                  <a:pt x="36" y="7"/>
                  <a:pt x="36" y="7"/>
                  <a:pt x="36" y="7"/>
                </a:cubicBezTo>
                <a:cubicBezTo>
                  <a:pt x="51" y="9"/>
                  <a:pt x="64" y="7"/>
                  <a:pt x="62" y="22"/>
                </a:cubicBezTo>
                <a:lnTo>
                  <a:pt x="58" y="48"/>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5" name="Freeform 7"/>
          <p:cNvSpPr>
            <a:spLocks/>
          </p:cNvSpPr>
          <p:nvPr/>
        </p:nvSpPr>
        <p:spPr bwMode="auto">
          <a:xfrm>
            <a:off x="6432704" y="3260485"/>
            <a:ext cx="114270" cy="110700"/>
          </a:xfrm>
          <a:custGeom>
            <a:avLst/>
            <a:gdLst>
              <a:gd name="T0" fmla="*/ 85 w 96"/>
              <a:gd name="T1" fmla="*/ 93 h 93"/>
              <a:gd name="T2" fmla="*/ 0 w 96"/>
              <a:gd name="T3" fmla="*/ 81 h 93"/>
              <a:gd name="T4" fmla="*/ 11 w 96"/>
              <a:gd name="T5" fmla="*/ 0 h 93"/>
              <a:gd name="T6" fmla="*/ 96 w 96"/>
              <a:gd name="T7" fmla="*/ 12 h 93"/>
              <a:gd name="T8" fmla="*/ 85 w 96"/>
              <a:gd name="T9" fmla="*/ 93 h 93"/>
            </a:gdLst>
            <a:ahLst/>
            <a:cxnLst>
              <a:cxn ang="0">
                <a:pos x="T0" y="T1"/>
              </a:cxn>
              <a:cxn ang="0">
                <a:pos x="T2" y="T3"/>
              </a:cxn>
              <a:cxn ang="0">
                <a:pos x="T4" y="T5"/>
              </a:cxn>
              <a:cxn ang="0">
                <a:pos x="T6" y="T7"/>
              </a:cxn>
              <a:cxn ang="0">
                <a:pos x="T8" y="T9"/>
              </a:cxn>
            </a:cxnLst>
            <a:rect l="0" t="0" r="r" b="b"/>
            <a:pathLst>
              <a:path w="96" h="93">
                <a:moveTo>
                  <a:pt x="85" y="93"/>
                </a:moveTo>
                <a:lnTo>
                  <a:pt x="0" y="81"/>
                </a:lnTo>
                <a:lnTo>
                  <a:pt x="11" y="0"/>
                </a:lnTo>
                <a:lnTo>
                  <a:pt x="96" y="12"/>
                </a:lnTo>
                <a:lnTo>
                  <a:pt x="85" y="93"/>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6" name="Freeform 8"/>
          <p:cNvSpPr>
            <a:spLocks/>
          </p:cNvSpPr>
          <p:nvPr/>
        </p:nvSpPr>
        <p:spPr bwMode="auto">
          <a:xfrm>
            <a:off x="6424371" y="3666383"/>
            <a:ext cx="34520" cy="57135"/>
          </a:xfrm>
          <a:custGeom>
            <a:avLst/>
            <a:gdLst>
              <a:gd name="T0" fmla="*/ 0 w 21"/>
              <a:gd name="T1" fmla="*/ 5 h 35"/>
              <a:gd name="T2" fmla="*/ 5 w 21"/>
              <a:gd name="T3" fmla="*/ 26 h 35"/>
              <a:gd name="T4" fmla="*/ 21 w 21"/>
              <a:gd name="T5" fmla="*/ 9 h 35"/>
              <a:gd name="T6" fmla="*/ 0 w 21"/>
              <a:gd name="T7" fmla="*/ 5 h 35"/>
            </a:gdLst>
            <a:ahLst/>
            <a:cxnLst>
              <a:cxn ang="0">
                <a:pos x="T0" y="T1"/>
              </a:cxn>
              <a:cxn ang="0">
                <a:pos x="T2" y="T3"/>
              </a:cxn>
              <a:cxn ang="0">
                <a:pos x="T4" y="T5"/>
              </a:cxn>
              <a:cxn ang="0">
                <a:pos x="T6" y="T7"/>
              </a:cxn>
            </a:cxnLst>
            <a:rect l="0" t="0" r="r" b="b"/>
            <a:pathLst>
              <a:path w="21" h="35">
                <a:moveTo>
                  <a:pt x="0" y="5"/>
                </a:moveTo>
                <a:cubicBezTo>
                  <a:pt x="0" y="5"/>
                  <a:pt x="3" y="22"/>
                  <a:pt x="5" y="26"/>
                </a:cubicBezTo>
                <a:cubicBezTo>
                  <a:pt x="6" y="31"/>
                  <a:pt x="9" y="35"/>
                  <a:pt x="21" y="9"/>
                </a:cubicBezTo>
                <a:cubicBezTo>
                  <a:pt x="21" y="9"/>
                  <a:pt x="13" y="0"/>
                  <a:pt x="0" y="5"/>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7" name="Freeform 9"/>
          <p:cNvSpPr>
            <a:spLocks/>
          </p:cNvSpPr>
          <p:nvPr/>
        </p:nvSpPr>
        <p:spPr bwMode="auto">
          <a:xfrm>
            <a:off x="6544594" y="3285482"/>
            <a:ext cx="132125" cy="393995"/>
          </a:xfrm>
          <a:custGeom>
            <a:avLst/>
            <a:gdLst>
              <a:gd name="T0" fmla="*/ 75 w 111"/>
              <a:gd name="T1" fmla="*/ 269 h 331"/>
              <a:gd name="T2" fmla="*/ 44 w 111"/>
              <a:gd name="T3" fmla="*/ 331 h 331"/>
              <a:gd name="T4" fmla="*/ 15 w 111"/>
              <a:gd name="T5" fmla="*/ 326 h 331"/>
              <a:gd name="T6" fmla="*/ 0 w 111"/>
              <a:gd name="T7" fmla="*/ 259 h 331"/>
              <a:gd name="T8" fmla="*/ 34 w 111"/>
              <a:gd name="T9" fmla="*/ 0 h 331"/>
              <a:gd name="T10" fmla="*/ 111 w 111"/>
              <a:gd name="T11" fmla="*/ 9 h 331"/>
              <a:gd name="T12" fmla="*/ 75 w 111"/>
              <a:gd name="T13" fmla="*/ 269 h 331"/>
            </a:gdLst>
            <a:ahLst/>
            <a:cxnLst>
              <a:cxn ang="0">
                <a:pos x="T0" y="T1"/>
              </a:cxn>
              <a:cxn ang="0">
                <a:pos x="T2" y="T3"/>
              </a:cxn>
              <a:cxn ang="0">
                <a:pos x="T4" y="T5"/>
              </a:cxn>
              <a:cxn ang="0">
                <a:pos x="T6" y="T7"/>
              </a:cxn>
              <a:cxn ang="0">
                <a:pos x="T8" y="T9"/>
              </a:cxn>
              <a:cxn ang="0">
                <a:pos x="T10" y="T11"/>
              </a:cxn>
              <a:cxn ang="0">
                <a:pos x="T12" y="T13"/>
              </a:cxn>
            </a:cxnLst>
            <a:rect l="0" t="0" r="r" b="b"/>
            <a:pathLst>
              <a:path w="111" h="331">
                <a:moveTo>
                  <a:pt x="75" y="269"/>
                </a:moveTo>
                <a:lnTo>
                  <a:pt x="44" y="331"/>
                </a:lnTo>
                <a:lnTo>
                  <a:pt x="15" y="326"/>
                </a:lnTo>
                <a:lnTo>
                  <a:pt x="0" y="259"/>
                </a:lnTo>
                <a:lnTo>
                  <a:pt x="34" y="0"/>
                </a:lnTo>
                <a:lnTo>
                  <a:pt x="111" y="9"/>
                </a:lnTo>
                <a:lnTo>
                  <a:pt x="75" y="269"/>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8" name="Freeform 10"/>
          <p:cNvSpPr>
            <a:spLocks/>
          </p:cNvSpPr>
          <p:nvPr/>
        </p:nvSpPr>
        <p:spPr bwMode="auto">
          <a:xfrm>
            <a:off x="6581493" y="3212873"/>
            <a:ext cx="104748" cy="121412"/>
          </a:xfrm>
          <a:custGeom>
            <a:avLst/>
            <a:gdLst>
              <a:gd name="T0" fmla="*/ 58 w 64"/>
              <a:gd name="T1" fmla="*/ 48 h 74"/>
              <a:gd name="T2" fmla="*/ 27 w 64"/>
              <a:gd name="T3" fmla="*/ 72 h 74"/>
              <a:gd name="T4" fmla="*/ 26 w 64"/>
              <a:gd name="T5" fmla="*/ 72 h 74"/>
              <a:gd name="T6" fmla="*/ 2 w 64"/>
              <a:gd name="T7" fmla="*/ 41 h 74"/>
              <a:gd name="T8" fmla="*/ 6 w 64"/>
              <a:gd name="T9" fmla="*/ 15 h 74"/>
              <a:gd name="T10" fmla="*/ 35 w 64"/>
              <a:gd name="T11" fmla="*/ 7 h 74"/>
              <a:gd name="T12" fmla="*/ 36 w 64"/>
              <a:gd name="T13" fmla="*/ 7 h 74"/>
              <a:gd name="T14" fmla="*/ 61 w 64"/>
              <a:gd name="T15" fmla="*/ 23 h 74"/>
              <a:gd name="T16" fmla="*/ 58 w 64"/>
              <a:gd name="T17"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4">
                <a:moveTo>
                  <a:pt x="58" y="48"/>
                </a:moveTo>
                <a:cubicBezTo>
                  <a:pt x="56" y="64"/>
                  <a:pt x="42" y="74"/>
                  <a:pt x="27" y="72"/>
                </a:cubicBezTo>
                <a:cubicBezTo>
                  <a:pt x="26" y="72"/>
                  <a:pt x="26" y="72"/>
                  <a:pt x="26" y="72"/>
                </a:cubicBezTo>
                <a:cubicBezTo>
                  <a:pt x="11" y="70"/>
                  <a:pt x="0" y="56"/>
                  <a:pt x="2" y="41"/>
                </a:cubicBezTo>
                <a:cubicBezTo>
                  <a:pt x="6" y="15"/>
                  <a:pt x="6" y="15"/>
                  <a:pt x="6" y="15"/>
                </a:cubicBezTo>
                <a:cubicBezTo>
                  <a:pt x="8" y="0"/>
                  <a:pt x="20" y="5"/>
                  <a:pt x="35" y="7"/>
                </a:cubicBezTo>
                <a:cubicBezTo>
                  <a:pt x="36" y="7"/>
                  <a:pt x="36" y="7"/>
                  <a:pt x="36" y="7"/>
                </a:cubicBezTo>
                <a:cubicBezTo>
                  <a:pt x="51" y="9"/>
                  <a:pt x="64" y="7"/>
                  <a:pt x="61" y="23"/>
                </a:cubicBezTo>
                <a:lnTo>
                  <a:pt x="58" y="48"/>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9" name="Freeform 11"/>
          <p:cNvSpPr>
            <a:spLocks/>
          </p:cNvSpPr>
          <p:nvPr/>
        </p:nvSpPr>
        <p:spPr bwMode="auto">
          <a:xfrm>
            <a:off x="6570780" y="3259295"/>
            <a:ext cx="114270" cy="109509"/>
          </a:xfrm>
          <a:custGeom>
            <a:avLst/>
            <a:gdLst>
              <a:gd name="T0" fmla="*/ 85 w 96"/>
              <a:gd name="T1" fmla="*/ 92 h 92"/>
              <a:gd name="T2" fmla="*/ 0 w 96"/>
              <a:gd name="T3" fmla="*/ 81 h 92"/>
              <a:gd name="T4" fmla="*/ 11 w 96"/>
              <a:gd name="T5" fmla="*/ 0 h 92"/>
              <a:gd name="T6" fmla="*/ 96 w 96"/>
              <a:gd name="T7" fmla="*/ 11 h 92"/>
              <a:gd name="T8" fmla="*/ 85 w 96"/>
              <a:gd name="T9" fmla="*/ 92 h 92"/>
            </a:gdLst>
            <a:ahLst/>
            <a:cxnLst>
              <a:cxn ang="0">
                <a:pos x="T0" y="T1"/>
              </a:cxn>
              <a:cxn ang="0">
                <a:pos x="T2" y="T3"/>
              </a:cxn>
              <a:cxn ang="0">
                <a:pos x="T4" y="T5"/>
              </a:cxn>
              <a:cxn ang="0">
                <a:pos x="T6" y="T7"/>
              </a:cxn>
              <a:cxn ang="0">
                <a:pos x="T8" y="T9"/>
              </a:cxn>
            </a:cxnLst>
            <a:rect l="0" t="0" r="r" b="b"/>
            <a:pathLst>
              <a:path w="96" h="92">
                <a:moveTo>
                  <a:pt x="85" y="92"/>
                </a:moveTo>
                <a:lnTo>
                  <a:pt x="0" y="81"/>
                </a:lnTo>
                <a:lnTo>
                  <a:pt x="11" y="0"/>
                </a:lnTo>
                <a:lnTo>
                  <a:pt x="96" y="11"/>
                </a:lnTo>
                <a:lnTo>
                  <a:pt x="85" y="92"/>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20" name="Freeform 12"/>
          <p:cNvSpPr>
            <a:spLocks/>
          </p:cNvSpPr>
          <p:nvPr/>
        </p:nvSpPr>
        <p:spPr bwMode="auto">
          <a:xfrm>
            <a:off x="6562448" y="3662812"/>
            <a:ext cx="34520" cy="57135"/>
          </a:xfrm>
          <a:custGeom>
            <a:avLst/>
            <a:gdLst>
              <a:gd name="T0" fmla="*/ 0 w 21"/>
              <a:gd name="T1" fmla="*/ 6 h 35"/>
              <a:gd name="T2" fmla="*/ 5 w 21"/>
              <a:gd name="T3" fmla="*/ 27 h 35"/>
              <a:gd name="T4" fmla="*/ 21 w 21"/>
              <a:gd name="T5" fmla="*/ 10 h 35"/>
              <a:gd name="T6" fmla="*/ 0 w 21"/>
              <a:gd name="T7" fmla="*/ 6 h 35"/>
            </a:gdLst>
            <a:ahLst/>
            <a:cxnLst>
              <a:cxn ang="0">
                <a:pos x="T0" y="T1"/>
              </a:cxn>
              <a:cxn ang="0">
                <a:pos x="T2" y="T3"/>
              </a:cxn>
              <a:cxn ang="0">
                <a:pos x="T4" y="T5"/>
              </a:cxn>
              <a:cxn ang="0">
                <a:pos x="T6" y="T7"/>
              </a:cxn>
            </a:cxnLst>
            <a:rect l="0" t="0" r="r" b="b"/>
            <a:pathLst>
              <a:path w="21" h="35">
                <a:moveTo>
                  <a:pt x="0" y="6"/>
                </a:moveTo>
                <a:cubicBezTo>
                  <a:pt x="0" y="6"/>
                  <a:pt x="3" y="22"/>
                  <a:pt x="5" y="27"/>
                </a:cubicBezTo>
                <a:cubicBezTo>
                  <a:pt x="6" y="31"/>
                  <a:pt x="9" y="35"/>
                  <a:pt x="21" y="10"/>
                </a:cubicBezTo>
                <a:cubicBezTo>
                  <a:pt x="21" y="10"/>
                  <a:pt x="13" y="0"/>
                  <a:pt x="0" y="6"/>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21" name="Freeform 13"/>
          <p:cNvSpPr>
            <a:spLocks/>
          </p:cNvSpPr>
          <p:nvPr/>
        </p:nvSpPr>
        <p:spPr bwMode="auto">
          <a:xfrm>
            <a:off x="6664816" y="3287862"/>
            <a:ext cx="30948" cy="199973"/>
          </a:xfrm>
          <a:custGeom>
            <a:avLst/>
            <a:gdLst>
              <a:gd name="T0" fmla="*/ 4 w 19"/>
              <a:gd name="T1" fmla="*/ 0 h 122"/>
              <a:gd name="T2" fmla="*/ 19 w 19"/>
              <a:gd name="T3" fmla="*/ 16 h 122"/>
              <a:gd name="T4" fmla="*/ 7 w 19"/>
              <a:gd name="T5" fmla="*/ 115 h 122"/>
              <a:gd name="T6" fmla="*/ 0 w 19"/>
              <a:gd name="T7" fmla="*/ 121 h 122"/>
              <a:gd name="T8" fmla="*/ 10 w 19"/>
              <a:gd name="T9" fmla="*/ 43 h 122"/>
              <a:gd name="T10" fmla="*/ 5 w 19"/>
              <a:gd name="T11" fmla="*/ 34 h 122"/>
              <a:gd name="T12" fmla="*/ 4 w 19"/>
              <a:gd name="T13" fmla="*/ 0 h 122"/>
            </a:gdLst>
            <a:ahLst/>
            <a:cxnLst>
              <a:cxn ang="0">
                <a:pos x="T0" y="T1"/>
              </a:cxn>
              <a:cxn ang="0">
                <a:pos x="T2" y="T3"/>
              </a:cxn>
              <a:cxn ang="0">
                <a:pos x="T4" y="T5"/>
              </a:cxn>
              <a:cxn ang="0">
                <a:pos x="T6" y="T7"/>
              </a:cxn>
              <a:cxn ang="0">
                <a:pos x="T8" y="T9"/>
              </a:cxn>
              <a:cxn ang="0">
                <a:pos x="T10" y="T11"/>
              </a:cxn>
              <a:cxn ang="0">
                <a:pos x="T12" y="T13"/>
              </a:cxn>
            </a:cxnLst>
            <a:rect l="0" t="0" r="r" b="b"/>
            <a:pathLst>
              <a:path w="19" h="122">
                <a:moveTo>
                  <a:pt x="4" y="0"/>
                </a:moveTo>
                <a:cubicBezTo>
                  <a:pt x="4" y="0"/>
                  <a:pt x="18" y="10"/>
                  <a:pt x="19" y="16"/>
                </a:cubicBezTo>
                <a:cubicBezTo>
                  <a:pt x="19" y="21"/>
                  <a:pt x="7" y="115"/>
                  <a:pt x="7" y="115"/>
                </a:cubicBezTo>
                <a:cubicBezTo>
                  <a:pt x="7" y="115"/>
                  <a:pt x="8" y="122"/>
                  <a:pt x="0" y="121"/>
                </a:cubicBezTo>
                <a:cubicBezTo>
                  <a:pt x="10" y="43"/>
                  <a:pt x="10" y="43"/>
                  <a:pt x="10" y="43"/>
                </a:cubicBezTo>
                <a:cubicBezTo>
                  <a:pt x="5" y="34"/>
                  <a:pt x="5" y="34"/>
                  <a:pt x="5" y="34"/>
                </a:cubicBezTo>
                <a:cubicBezTo>
                  <a:pt x="4" y="0"/>
                  <a:pt x="4" y="0"/>
                  <a:pt x="4" y="0"/>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grpSp>
        <p:nvGrpSpPr>
          <p:cNvPr id="3" name="Group 123"/>
          <p:cNvGrpSpPr/>
          <p:nvPr/>
        </p:nvGrpSpPr>
        <p:grpSpPr>
          <a:xfrm>
            <a:off x="5738750" y="3195912"/>
            <a:ext cx="613013" cy="465414"/>
            <a:chOff x="7170738" y="4168775"/>
            <a:chExt cx="817563" cy="620713"/>
          </a:xfrm>
          <a:solidFill>
            <a:schemeClr val="tx2">
              <a:lumMod val="20000"/>
              <a:lumOff val="80000"/>
            </a:schemeClr>
          </a:solidFill>
        </p:grpSpPr>
        <p:sp>
          <p:nvSpPr>
            <p:cNvPr id="23" name="Freeform 14"/>
            <p:cNvSpPr>
              <a:spLocks/>
            </p:cNvSpPr>
            <p:nvPr/>
          </p:nvSpPr>
          <p:spPr bwMode="auto">
            <a:xfrm>
              <a:off x="7170738" y="4168775"/>
              <a:ext cx="785813" cy="354013"/>
            </a:xfrm>
            <a:custGeom>
              <a:avLst/>
              <a:gdLst>
                <a:gd name="T0" fmla="*/ 246 w 495"/>
                <a:gd name="T1" fmla="*/ 223 h 223"/>
                <a:gd name="T2" fmla="*/ 0 w 495"/>
                <a:gd name="T3" fmla="*/ 111 h 223"/>
                <a:gd name="T4" fmla="*/ 252 w 495"/>
                <a:gd name="T5" fmla="*/ 0 h 223"/>
                <a:gd name="T6" fmla="*/ 495 w 495"/>
                <a:gd name="T7" fmla="*/ 109 h 223"/>
                <a:gd name="T8" fmla="*/ 246 w 495"/>
                <a:gd name="T9" fmla="*/ 223 h 223"/>
              </a:gdLst>
              <a:ahLst/>
              <a:cxnLst>
                <a:cxn ang="0">
                  <a:pos x="T0" y="T1"/>
                </a:cxn>
                <a:cxn ang="0">
                  <a:pos x="T2" y="T3"/>
                </a:cxn>
                <a:cxn ang="0">
                  <a:pos x="T4" y="T5"/>
                </a:cxn>
                <a:cxn ang="0">
                  <a:pos x="T6" y="T7"/>
                </a:cxn>
                <a:cxn ang="0">
                  <a:pos x="T8" y="T9"/>
                </a:cxn>
              </a:cxnLst>
              <a:rect l="0" t="0" r="r" b="b"/>
              <a:pathLst>
                <a:path w="495" h="223">
                  <a:moveTo>
                    <a:pt x="246" y="223"/>
                  </a:moveTo>
                  <a:lnTo>
                    <a:pt x="0" y="111"/>
                  </a:lnTo>
                  <a:lnTo>
                    <a:pt x="252" y="0"/>
                  </a:lnTo>
                  <a:lnTo>
                    <a:pt x="495" y="109"/>
                  </a:lnTo>
                  <a:lnTo>
                    <a:pt x="246" y="22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24" name="Rectangle 15"/>
            <p:cNvSpPr>
              <a:spLocks noChangeArrowheads="1"/>
            </p:cNvSpPr>
            <p:nvPr/>
          </p:nvSpPr>
          <p:spPr bwMode="auto">
            <a:xfrm>
              <a:off x="7924800" y="4335463"/>
              <a:ext cx="23813" cy="25717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25" name="Oval 16"/>
            <p:cNvSpPr>
              <a:spLocks noChangeArrowheads="1"/>
            </p:cNvSpPr>
            <p:nvPr/>
          </p:nvSpPr>
          <p:spPr bwMode="auto">
            <a:xfrm>
              <a:off x="7897813" y="4564063"/>
              <a:ext cx="76200" cy="77788"/>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26" name="Freeform 17"/>
            <p:cNvSpPr>
              <a:spLocks/>
            </p:cNvSpPr>
            <p:nvPr/>
          </p:nvSpPr>
          <p:spPr bwMode="auto">
            <a:xfrm>
              <a:off x="7888288" y="4605338"/>
              <a:ext cx="55563" cy="171450"/>
            </a:xfrm>
            <a:custGeom>
              <a:avLst/>
              <a:gdLst>
                <a:gd name="T0" fmla="*/ 14 w 26"/>
                <a:gd name="T1" fmla="*/ 4 h 79"/>
                <a:gd name="T2" fmla="*/ 6 w 26"/>
                <a:gd name="T3" fmla="*/ 79 h 79"/>
                <a:gd name="T4" fmla="*/ 26 w 26"/>
                <a:gd name="T5" fmla="*/ 79 h 79"/>
                <a:gd name="T6" fmla="*/ 26 w 26"/>
                <a:gd name="T7" fmla="*/ 0 h 79"/>
                <a:gd name="T8" fmla="*/ 14 w 26"/>
                <a:gd name="T9" fmla="*/ 4 h 79"/>
              </a:gdLst>
              <a:ahLst/>
              <a:cxnLst>
                <a:cxn ang="0">
                  <a:pos x="T0" y="T1"/>
                </a:cxn>
                <a:cxn ang="0">
                  <a:pos x="T2" y="T3"/>
                </a:cxn>
                <a:cxn ang="0">
                  <a:pos x="T4" y="T5"/>
                </a:cxn>
                <a:cxn ang="0">
                  <a:pos x="T6" y="T7"/>
                </a:cxn>
                <a:cxn ang="0">
                  <a:pos x="T8" y="T9"/>
                </a:cxn>
              </a:cxnLst>
              <a:rect l="0" t="0" r="r" b="b"/>
              <a:pathLst>
                <a:path w="26" h="79">
                  <a:moveTo>
                    <a:pt x="14" y="4"/>
                  </a:moveTo>
                  <a:cubicBezTo>
                    <a:pt x="14" y="4"/>
                    <a:pt x="0" y="34"/>
                    <a:pt x="6" y="79"/>
                  </a:cubicBezTo>
                  <a:cubicBezTo>
                    <a:pt x="26" y="79"/>
                    <a:pt x="26" y="79"/>
                    <a:pt x="26" y="79"/>
                  </a:cubicBezTo>
                  <a:cubicBezTo>
                    <a:pt x="26" y="0"/>
                    <a:pt x="26" y="0"/>
                    <a:pt x="26" y="0"/>
                  </a:cubicBezTo>
                  <a:cubicBezTo>
                    <a:pt x="26" y="0"/>
                    <a:pt x="14" y="7"/>
                    <a:pt x="14"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27" name="Freeform 18"/>
            <p:cNvSpPr>
              <a:spLocks/>
            </p:cNvSpPr>
            <p:nvPr/>
          </p:nvSpPr>
          <p:spPr bwMode="auto">
            <a:xfrm>
              <a:off x="7932738" y="4605338"/>
              <a:ext cx="55563" cy="171450"/>
            </a:xfrm>
            <a:custGeom>
              <a:avLst/>
              <a:gdLst>
                <a:gd name="T0" fmla="*/ 11 w 25"/>
                <a:gd name="T1" fmla="*/ 4 h 79"/>
                <a:gd name="T2" fmla="*/ 20 w 25"/>
                <a:gd name="T3" fmla="*/ 79 h 79"/>
                <a:gd name="T4" fmla="*/ 0 w 25"/>
                <a:gd name="T5" fmla="*/ 79 h 79"/>
                <a:gd name="T6" fmla="*/ 0 w 25"/>
                <a:gd name="T7" fmla="*/ 0 h 79"/>
                <a:gd name="T8" fmla="*/ 11 w 25"/>
                <a:gd name="T9" fmla="*/ 4 h 79"/>
              </a:gdLst>
              <a:ahLst/>
              <a:cxnLst>
                <a:cxn ang="0">
                  <a:pos x="T0" y="T1"/>
                </a:cxn>
                <a:cxn ang="0">
                  <a:pos x="T2" y="T3"/>
                </a:cxn>
                <a:cxn ang="0">
                  <a:pos x="T4" y="T5"/>
                </a:cxn>
                <a:cxn ang="0">
                  <a:pos x="T6" y="T7"/>
                </a:cxn>
                <a:cxn ang="0">
                  <a:pos x="T8" y="T9"/>
                </a:cxn>
              </a:cxnLst>
              <a:rect l="0" t="0" r="r" b="b"/>
              <a:pathLst>
                <a:path w="25" h="79">
                  <a:moveTo>
                    <a:pt x="11" y="4"/>
                  </a:moveTo>
                  <a:cubicBezTo>
                    <a:pt x="11" y="4"/>
                    <a:pt x="25" y="34"/>
                    <a:pt x="20" y="79"/>
                  </a:cubicBezTo>
                  <a:cubicBezTo>
                    <a:pt x="0" y="79"/>
                    <a:pt x="0" y="79"/>
                    <a:pt x="0" y="79"/>
                  </a:cubicBezTo>
                  <a:cubicBezTo>
                    <a:pt x="0" y="0"/>
                    <a:pt x="0" y="0"/>
                    <a:pt x="0" y="0"/>
                  </a:cubicBezTo>
                  <a:cubicBezTo>
                    <a:pt x="0" y="0"/>
                    <a:pt x="11" y="7"/>
                    <a:pt x="11"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28" name="Freeform 19"/>
            <p:cNvSpPr>
              <a:spLocks/>
            </p:cNvSpPr>
            <p:nvPr/>
          </p:nvSpPr>
          <p:spPr bwMode="auto">
            <a:xfrm>
              <a:off x="7327900" y="4449763"/>
              <a:ext cx="455613" cy="339725"/>
            </a:xfrm>
            <a:custGeom>
              <a:avLst/>
              <a:gdLst>
                <a:gd name="T0" fmla="*/ 209 w 209"/>
                <a:gd name="T1" fmla="*/ 0 h 156"/>
                <a:gd name="T2" fmla="*/ 104 w 209"/>
                <a:gd name="T3" fmla="*/ 49 h 156"/>
                <a:gd name="T4" fmla="*/ 0 w 209"/>
                <a:gd name="T5" fmla="*/ 0 h 156"/>
                <a:gd name="T6" fmla="*/ 0 w 209"/>
                <a:gd name="T7" fmla="*/ 120 h 156"/>
                <a:gd name="T8" fmla="*/ 102 w 209"/>
                <a:gd name="T9" fmla="*/ 156 h 156"/>
                <a:gd name="T10" fmla="*/ 102 w 209"/>
                <a:gd name="T11" fmla="*/ 156 h 156"/>
                <a:gd name="T12" fmla="*/ 104 w 209"/>
                <a:gd name="T13" fmla="*/ 156 h 156"/>
                <a:gd name="T14" fmla="*/ 107 w 209"/>
                <a:gd name="T15" fmla="*/ 156 h 156"/>
                <a:gd name="T16" fmla="*/ 107 w 209"/>
                <a:gd name="T17" fmla="*/ 156 h 156"/>
                <a:gd name="T18" fmla="*/ 209 w 209"/>
                <a:gd name="T19" fmla="*/ 120 h 156"/>
                <a:gd name="T20" fmla="*/ 209 w 209"/>
                <a:gd name="T21"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9" h="156">
                  <a:moveTo>
                    <a:pt x="209" y="0"/>
                  </a:moveTo>
                  <a:cubicBezTo>
                    <a:pt x="209" y="1"/>
                    <a:pt x="121" y="41"/>
                    <a:pt x="104" y="49"/>
                  </a:cubicBezTo>
                  <a:cubicBezTo>
                    <a:pt x="87" y="41"/>
                    <a:pt x="0" y="1"/>
                    <a:pt x="0" y="0"/>
                  </a:cubicBezTo>
                  <a:cubicBezTo>
                    <a:pt x="0" y="120"/>
                    <a:pt x="0" y="120"/>
                    <a:pt x="0" y="120"/>
                  </a:cubicBezTo>
                  <a:cubicBezTo>
                    <a:pt x="28" y="150"/>
                    <a:pt x="84" y="155"/>
                    <a:pt x="102" y="156"/>
                  </a:cubicBezTo>
                  <a:cubicBezTo>
                    <a:pt x="102" y="156"/>
                    <a:pt x="102" y="156"/>
                    <a:pt x="102" y="156"/>
                  </a:cubicBezTo>
                  <a:cubicBezTo>
                    <a:pt x="102" y="156"/>
                    <a:pt x="103" y="156"/>
                    <a:pt x="104" y="156"/>
                  </a:cubicBezTo>
                  <a:cubicBezTo>
                    <a:pt x="106" y="156"/>
                    <a:pt x="107" y="156"/>
                    <a:pt x="107" y="156"/>
                  </a:cubicBezTo>
                  <a:cubicBezTo>
                    <a:pt x="107" y="156"/>
                    <a:pt x="107" y="156"/>
                    <a:pt x="107" y="156"/>
                  </a:cubicBezTo>
                  <a:cubicBezTo>
                    <a:pt x="125" y="155"/>
                    <a:pt x="181" y="150"/>
                    <a:pt x="209" y="120"/>
                  </a:cubicBezTo>
                  <a:lnTo>
                    <a:pt x="209"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grpSp>
      <p:sp>
        <p:nvSpPr>
          <p:cNvPr id="29" name="Freeform 20"/>
          <p:cNvSpPr>
            <a:spLocks noEditPoints="1"/>
          </p:cNvSpPr>
          <p:nvPr/>
        </p:nvSpPr>
        <p:spPr bwMode="auto">
          <a:xfrm>
            <a:off x="5240008" y="1607138"/>
            <a:ext cx="358285" cy="377330"/>
          </a:xfrm>
          <a:custGeom>
            <a:avLst/>
            <a:gdLst>
              <a:gd name="T0" fmla="*/ 168 w 219"/>
              <a:gd name="T1" fmla="*/ 224 h 231"/>
              <a:gd name="T2" fmla="*/ 197 w 219"/>
              <a:gd name="T3" fmla="*/ 212 h 231"/>
              <a:gd name="T4" fmla="*/ 168 w 219"/>
              <a:gd name="T5" fmla="*/ 132 h 231"/>
              <a:gd name="T6" fmla="*/ 168 w 219"/>
              <a:gd name="T7" fmla="*/ 150 h 231"/>
              <a:gd name="T8" fmla="*/ 192 w 219"/>
              <a:gd name="T9" fmla="*/ 190 h 231"/>
              <a:gd name="T10" fmla="*/ 168 w 219"/>
              <a:gd name="T11" fmla="*/ 209 h 231"/>
              <a:gd name="T12" fmla="*/ 168 w 219"/>
              <a:gd name="T13" fmla="*/ 224 h 231"/>
              <a:gd name="T14" fmla="*/ 168 w 219"/>
              <a:gd name="T15" fmla="*/ 203 h 231"/>
              <a:gd name="T16" fmla="*/ 168 w 219"/>
              <a:gd name="T17" fmla="*/ 157 h 231"/>
              <a:gd name="T18" fmla="*/ 181 w 219"/>
              <a:gd name="T19" fmla="*/ 187 h 231"/>
              <a:gd name="T20" fmla="*/ 168 w 219"/>
              <a:gd name="T21" fmla="*/ 203 h 231"/>
              <a:gd name="T22" fmla="*/ 146 w 219"/>
              <a:gd name="T23" fmla="*/ 112 h 231"/>
              <a:gd name="T24" fmla="*/ 141 w 219"/>
              <a:gd name="T25" fmla="*/ 98 h 231"/>
              <a:gd name="T26" fmla="*/ 141 w 219"/>
              <a:gd name="T27" fmla="*/ 44 h 231"/>
              <a:gd name="T28" fmla="*/ 146 w 219"/>
              <a:gd name="T29" fmla="*/ 37 h 231"/>
              <a:gd name="T30" fmla="*/ 148 w 219"/>
              <a:gd name="T31" fmla="*/ 37 h 231"/>
              <a:gd name="T32" fmla="*/ 148 w 219"/>
              <a:gd name="T33" fmla="*/ 14 h 231"/>
              <a:gd name="T34" fmla="*/ 146 w 219"/>
              <a:gd name="T35" fmla="*/ 14 h 231"/>
              <a:gd name="T36" fmla="*/ 146 w 219"/>
              <a:gd name="T37" fmla="*/ 13 h 231"/>
              <a:gd name="T38" fmla="*/ 114 w 219"/>
              <a:gd name="T39" fmla="*/ 0 h 231"/>
              <a:gd name="T40" fmla="*/ 81 w 219"/>
              <a:gd name="T41" fmla="*/ 13 h 231"/>
              <a:gd name="T42" fmla="*/ 81 w 219"/>
              <a:gd name="T43" fmla="*/ 14 h 231"/>
              <a:gd name="T44" fmla="*/ 80 w 219"/>
              <a:gd name="T45" fmla="*/ 14 h 231"/>
              <a:gd name="T46" fmla="*/ 80 w 219"/>
              <a:gd name="T47" fmla="*/ 37 h 231"/>
              <a:gd name="T48" fmla="*/ 81 w 219"/>
              <a:gd name="T49" fmla="*/ 37 h 231"/>
              <a:gd name="T50" fmla="*/ 90 w 219"/>
              <a:gd name="T51" fmla="*/ 45 h 231"/>
              <a:gd name="T52" fmla="*/ 90 w 219"/>
              <a:gd name="T53" fmla="*/ 98 h 231"/>
              <a:gd name="T54" fmla="*/ 83 w 219"/>
              <a:gd name="T55" fmla="*/ 112 h 231"/>
              <a:gd name="T56" fmla="*/ 31 w 219"/>
              <a:gd name="T57" fmla="*/ 212 h 231"/>
              <a:gd name="T58" fmla="*/ 114 w 219"/>
              <a:gd name="T59" fmla="*/ 230 h 231"/>
              <a:gd name="T60" fmla="*/ 168 w 219"/>
              <a:gd name="T61" fmla="*/ 224 h 231"/>
              <a:gd name="T62" fmla="*/ 168 w 219"/>
              <a:gd name="T63" fmla="*/ 209 h 231"/>
              <a:gd name="T64" fmla="*/ 144 w 219"/>
              <a:gd name="T65" fmla="*/ 212 h 231"/>
              <a:gd name="T66" fmla="*/ 144 w 219"/>
              <a:gd name="T67" fmla="*/ 212 h 231"/>
              <a:gd name="T68" fmla="*/ 168 w 219"/>
              <a:gd name="T69" fmla="*/ 203 h 231"/>
              <a:gd name="T70" fmla="*/ 168 w 219"/>
              <a:gd name="T71" fmla="*/ 157 h 231"/>
              <a:gd name="T72" fmla="*/ 149 w 219"/>
              <a:gd name="T73" fmla="*/ 134 h 231"/>
              <a:gd name="T74" fmla="*/ 168 w 219"/>
              <a:gd name="T75" fmla="*/ 150 h 231"/>
              <a:gd name="T76" fmla="*/ 168 w 219"/>
              <a:gd name="T77" fmla="*/ 132 h 231"/>
              <a:gd name="T78" fmla="*/ 146 w 219"/>
              <a:gd name="T79" fmla="*/ 1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9" h="231">
                <a:moveTo>
                  <a:pt x="168" y="224"/>
                </a:moveTo>
                <a:cubicBezTo>
                  <a:pt x="179" y="221"/>
                  <a:pt x="189" y="217"/>
                  <a:pt x="197" y="212"/>
                </a:cubicBezTo>
                <a:cubicBezTo>
                  <a:pt x="219" y="196"/>
                  <a:pt x="191" y="157"/>
                  <a:pt x="168" y="132"/>
                </a:cubicBezTo>
                <a:cubicBezTo>
                  <a:pt x="168" y="150"/>
                  <a:pt x="168" y="150"/>
                  <a:pt x="168" y="150"/>
                </a:cubicBezTo>
                <a:cubicBezTo>
                  <a:pt x="180" y="162"/>
                  <a:pt x="193" y="177"/>
                  <a:pt x="192" y="190"/>
                </a:cubicBezTo>
                <a:cubicBezTo>
                  <a:pt x="192" y="201"/>
                  <a:pt x="180" y="207"/>
                  <a:pt x="168" y="209"/>
                </a:cubicBezTo>
                <a:cubicBezTo>
                  <a:pt x="168" y="224"/>
                  <a:pt x="168" y="224"/>
                  <a:pt x="168" y="224"/>
                </a:cubicBezTo>
                <a:close/>
                <a:moveTo>
                  <a:pt x="168" y="203"/>
                </a:moveTo>
                <a:cubicBezTo>
                  <a:pt x="168" y="157"/>
                  <a:pt x="168" y="157"/>
                  <a:pt x="168" y="157"/>
                </a:cubicBezTo>
                <a:cubicBezTo>
                  <a:pt x="175" y="167"/>
                  <a:pt x="182" y="179"/>
                  <a:pt x="181" y="187"/>
                </a:cubicBezTo>
                <a:cubicBezTo>
                  <a:pt x="180" y="194"/>
                  <a:pt x="175" y="199"/>
                  <a:pt x="168" y="203"/>
                </a:cubicBezTo>
                <a:close/>
                <a:moveTo>
                  <a:pt x="146" y="112"/>
                </a:moveTo>
                <a:cubicBezTo>
                  <a:pt x="146" y="112"/>
                  <a:pt x="141" y="109"/>
                  <a:pt x="141" y="98"/>
                </a:cubicBezTo>
                <a:cubicBezTo>
                  <a:pt x="141" y="90"/>
                  <a:pt x="141" y="56"/>
                  <a:pt x="141" y="44"/>
                </a:cubicBezTo>
                <a:cubicBezTo>
                  <a:pt x="144" y="43"/>
                  <a:pt x="146" y="40"/>
                  <a:pt x="146" y="37"/>
                </a:cubicBezTo>
                <a:cubicBezTo>
                  <a:pt x="148" y="37"/>
                  <a:pt x="148" y="37"/>
                  <a:pt x="148" y="37"/>
                </a:cubicBezTo>
                <a:cubicBezTo>
                  <a:pt x="148" y="14"/>
                  <a:pt x="148" y="14"/>
                  <a:pt x="148" y="14"/>
                </a:cubicBezTo>
                <a:cubicBezTo>
                  <a:pt x="146" y="14"/>
                  <a:pt x="146" y="14"/>
                  <a:pt x="146" y="14"/>
                </a:cubicBezTo>
                <a:cubicBezTo>
                  <a:pt x="146" y="14"/>
                  <a:pt x="146" y="13"/>
                  <a:pt x="146" y="13"/>
                </a:cubicBezTo>
                <a:cubicBezTo>
                  <a:pt x="146" y="6"/>
                  <a:pt x="132" y="0"/>
                  <a:pt x="114" y="0"/>
                </a:cubicBezTo>
                <a:cubicBezTo>
                  <a:pt x="95" y="0"/>
                  <a:pt x="81" y="6"/>
                  <a:pt x="81" y="13"/>
                </a:cubicBezTo>
                <a:cubicBezTo>
                  <a:pt x="81" y="13"/>
                  <a:pt x="81" y="14"/>
                  <a:pt x="81" y="14"/>
                </a:cubicBezTo>
                <a:cubicBezTo>
                  <a:pt x="80" y="14"/>
                  <a:pt x="80" y="14"/>
                  <a:pt x="80" y="14"/>
                </a:cubicBezTo>
                <a:cubicBezTo>
                  <a:pt x="80" y="37"/>
                  <a:pt x="80" y="37"/>
                  <a:pt x="80" y="37"/>
                </a:cubicBezTo>
                <a:cubicBezTo>
                  <a:pt x="81" y="37"/>
                  <a:pt x="81" y="37"/>
                  <a:pt x="81" y="37"/>
                </a:cubicBezTo>
                <a:cubicBezTo>
                  <a:pt x="81" y="40"/>
                  <a:pt x="84" y="43"/>
                  <a:pt x="90" y="45"/>
                </a:cubicBezTo>
                <a:cubicBezTo>
                  <a:pt x="90" y="56"/>
                  <a:pt x="90" y="90"/>
                  <a:pt x="90" y="98"/>
                </a:cubicBezTo>
                <a:cubicBezTo>
                  <a:pt x="90" y="109"/>
                  <a:pt x="83" y="112"/>
                  <a:pt x="83" y="112"/>
                </a:cubicBezTo>
                <a:cubicBezTo>
                  <a:pt x="71" y="119"/>
                  <a:pt x="0" y="190"/>
                  <a:pt x="31" y="212"/>
                </a:cubicBezTo>
                <a:cubicBezTo>
                  <a:pt x="58" y="231"/>
                  <a:pt x="105" y="230"/>
                  <a:pt x="114" y="230"/>
                </a:cubicBezTo>
                <a:cubicBezTo>
                  <a:pt x="121" y="230"/>
                  <a:pt x="145" y="230"/>
                  <a:pt x="168" y="224"/>
                </a:cubicBezTo>
                <a:cubicBezTo>
                  <a:pt x="168" y="209"/>
                  <a:pt x="168" y="209"/>
                  <a:pt x="168" y="209"/>
                </a:cubicBezTo>
                <a:cubicBezTo>
                  <a:pt x="156" y="212"/>
                  <a:pt x="144" y="212"/>
                  <a:pt x="144" y="212"/>
                </a:cubicBezTo>
                <a:cubicBezTo>
                  <a:pt x="144" y="212"/>
                  <a:pt x="144" y="212"/>
                  <a:pt x="144" y="212"/>
                </a:cubicBezTo>
                <a:cubicBezTo>
                  <a:pt x="144" y="212"/>
                  <a:pt x="158" y="210"/>
                  <a:pt x="168" y="203"/>
                </a:cubicBezTo>
                <a:cubicBezTo>
                  <a:pt x="168" y="157"/>
                  <a:pt x="168" y="157"/>
                  <a:pt x="168" y="157"/>
                </a:cubicBezTo>
                <a:cubicBezTo>
                  <a:pt x="159" y="144"/>
                  <a:pt x="149" y="134"/>
                  <a:pt x="149" y="134"/>
                </a:cubicBezTo>
                <a:cubicBezTo>
                  <a:pt x="149" y="134"/>
                  <a:pt x="158" y="141"/>
                  <a:pt x="168" y="150"/>
                </a:cubicBezTo>
                <a:cubicBezTo>
                  <a:pt x="168" y="132"/>
                  <a:pt x="168" y="132"/>
                  <a:pt x="168" y="132"/>
                </a:cubicBezTo>
                <a:cubicBezTo>
                  <a:pt x="159" y="122"/>
                  <a:pt x="150" y="114"/>
                  <a:pt x="146" y="112"/>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0" name="Oval 21"/>
          <p:cNvSpPr>
            <a:spLocks noChangeArrowheads="1"/>
          </p:cNvSpPr>
          <p:nvPr/>
        </p:nvSpPr>
        <p:spPr bwMode="auto">
          <a:xfrm>
            <a:off x="7526604" y="1519054"/>
            <a:ext cx="105938" cy="105938"/>
          </a:xfrm>
          <a:prstGeom prst="ellipse">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1" name="Freeform 22"/>
          <p:cNvSpPr>
            <a:spLocks/>
          </p:cNvSpPr>
          <p:nvPr/>
        </p:nvSpPr>
        <p:spPr bwMode="auto">
          <a:xfrm>
            <a:off x="7564693" y="1597615"/>
            <a:ext cx="166644" cy="347572"/>
          </a:xfrm>
          <a:custGeom>
            <a:avLst/>
            <a:gdLst>
              <a:gd name="T0" fmla="*/ 0 w 102"/>
              <a:gd name="T1" fmla="*/ 6 h 213"/>
              <a:gd name="T2" fmla="*/ 68 w 102"/>
              <a:gd name="T3" fmla="*/ 184 h 213"/>
              <a:gd name="T4" fmla="*/ 99 w 102"/>
              <a:gd name="T5" fmla="*/ 213 h 213"/>
              <a:gd name="T6" fmla="*/ 23 w 102"/>
              <a:gd name="T7" fmla="*/ 0 h 213"/>
              <a:gd name="T8" fmla="*/ 0 w 102"/>
              <a:gd name="T9" fmla="*/ 6 h 213"/>
            </a:gdLst>
            <a:ahLst/>
            <a:cxnLst>
              <a:cxn ang="0">
                <a:pos x="T0" y="T1"/>
              </a:cxn>
              <a:cxn ang="0">
                <a:pos x="T2" y="T3"/>
              </a:cxn>
              <a:cxn ang="0">
                <a:pos x="T4" y="T5"/>
              </a:cxn>
              <a:cxn ang="0">
                <a:pos x="T6" y="T7"/>
              </a:cxn>
              <a:cxn ang="0">
                <a:pos x="T8" y="T9"/>
              </a:cxn>
            </a:cxnLst>
            <a:rect l="0" t="0" r="r" b="b"/>
            <a:pathLst>
              <a:path w="102" h="213">
                <a:moveTo>
                  <a:pt x="0" y="6"/>
                </a:moveTo>
                <a:cubicBezTo>
                  <a:pt x="0" y="7"/>
                  <a:pt x="68" y="184"/>
                  <a:pt x="68" y="184"/>
                </a:cubicBezTo>
                <a:cubicBezTo>
                  <a:pt x="68" y="184"/>
                  <a:pt x="96" y="213"/>
                  <a:pt x="99" y="213"/>
                </a:cubicBezTo>
                <a:cubicBezTo>
                  <a:pt x="102" y="213"/>
                  <a:pt x="23" y="0"/>
                  <a:pt x="23" y="0"/>
                </a:cubicBezTo>
                <a:lnTo>
                  <a:pt x="0" y="6"/>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2" name="Freeform 23"/>
          <p:cNvSpPr>
            <a:spLocks/>
          </p:cNvSpPr>
          <p:nvPr/>
        </p:nvSpPr>
        <p:spPr bwMode="auto">
          <a:xfrm>
            <a:off x="7418285" y="1597615"/>
            <a:ext cx="178547" cy="342811"/>
          </a:xfrm>
          <a:custGeom>
            <a:avLst/>
            <a:gdLst>
              <a:gd name="T0" fmla="*/ 149 w 150"/>
              <a:gd name="T1" fmla="*/ 14 h 288"/>
              <a:gd name="T2" fmla="*/ 40 w 150"/>
              <a:gd name="T3" fmla="*/ 248 h 288"/>
              <a:gd name="T4" fmla="*/ 0 w 150"/>
              <a:gd name="T5" fmla="*/ 288 h 288"/>
              <a:gd name="T6" fmla="*/ 11 w 150"/>
              <a:gd name="T7" fmla="*/ 233 h 288"/>
              <a:gd name="T8" fmla="*/ 117 w 150"/>
              <a:gd name="T9" fmla="*/ 0 h 288"/>
              <a:gd name="T10" fmla="*/ 150 w 150"/>
              <a:gd name="T11" fmla="*/ 11 h 288"/>
              <a:gd name="T12" fmla="*/ 149 w 150"/>
              <a:gd name="T13" fmla="*/ 14 h 288"/>
            </a:gdLst>
            <a:ahLst/>
            <a:cxnLst>
              <a:cxn ang="0">
                <a:pos x="T0" y="T1"/>
              </a:cxn>
              <a:cxn ang="0">
                <a:pos x="T2" y="T3"/>
              </a:cxn>
              <a:cxn ang="0">
                <a:pos x="T4" y="T5"/>
              </a:cxn>
              <a:cxn ang="0">
                <a:pos x="T6" y="T7"/>
              </a:cxn>
              <a:cxn ang="0">
                <a:pos x="T8" y="T9"/>
              </a:cxn>
              <a:cxn ang="0">
                <a:pos x="T10" y="T11"/>
              </a:cxn>
              <a:cxn ang="0">
                <a:pos x="T12" y="T13"/>
              </a:cxn>
            </a:cxnLst>
            <a:rect l="0" t="0" r="r" b="b"/>
            <a:pathLst>
              <a:path w="150" h="288">
                <a:moveTo>
                  <a:pt x="149" y="14"/>
                </a:moveTo>
                <a:lnTo>
                  <a:pt x="40" y="248"/>
                </a:lnTo>
                <a:lnTo>
                  <a:pt x="0" y="288"/>
                </a:lnTo>
                <a:lnTo>
                  <a:pt x="11" y="233"/>
                </a:lnTo>
                <a:lnTo>
                  <a:pt x="117" y="0"/>
                </a:lnTo>
                <a:lnTo>
                  <a:pt x="150" y="11"/>
                </a:lnTo>
                <a:lnTo>
                  <a:pt x="149" y="14"/>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3" name="Freeform 24"/>
          <p:cNvSpPr>
            <a:spLocks/>
          </p:cNvSpPr>
          <p:nvPr/>
        </p:nvSpPr>
        <p:spPr bwMode="auto">
          <a:xfrm>
            <a:off x="7574216" y="1480964"/>
            <a:ext cx="19045" cy="59516"/>
          </a:xfrm>
          <a:custGeom>
            <a:avLst/>
            <a:gdLst>
              <a:gd name="T0" fmla="*/ 12 w 12"/>
              <a:gd name="T1" fmla="*/ 30 h 36"/>
              <a:gd name="T2" fmla="*/ 6 w 12"/>
              <a:gd name="T3" fmla="*/ 36 h 36"/>
              <a:gd name="T4" fmla="*/ 0 w 12"/>
              <a:gd name="T5" fmla="*/ 30 h 36"/>
              <a:gd name="T6" fmla="*/ 0 w 12"/>
              <a:gd name="T7" fmla="*/ 6 h 36"/>
              <a:gd name="T8" fmla="*/ 6 w 12"/>
              <a:gd name="T9" fmla="*/ 0 h 36"/>
              <a:gd name="T10" fmla="*/ 12 w 12"/>
              <a:gd name="T11" fmla="*/ 6 h 36"/>
              <a:gd name="T12" fmla="*/ 12 w 12"/>
              <a:gd name="T13" fmla="*/ 30 h 36"/>
            </a:gdLst>
            <a:ahLst/>
            <a:cxnLst>
              <a:cxn ang="0">
                <a:pos x="T0" y="T1"/>
              </a:cxn>
              <a:cxn ang="0">
                <a:pos x="T2" y="T3"/>
              </a:cxn>
              <a:cxn ang="0">
                <a:pos x="T4" y="T5"/>
              </a:cxn>
              <a:cxn ang="0">
                <a:pos x="T6" y="T7"/>
              </a:cxn>
              <a:cxn ang="0">
                <a:pos x="T8" y="T9"/>
              </a:cxn>
              <a:cxn ang="0">
                <a:pos x="T10" y="T11"/>
              </a:cxn>
              <a:cxn ang="0">
                <a:pos x="T12" y="T13"/>
              </a:cxn>
            </a:cxnLst>
            <a:rect l="0" t="0" r="r" b="b"/>
            <a:pathLst>
              <a:path w="12" h="36">
                <a:moveTo>
                  <a:pt x="12" y="30"/>
                </a:moveTo>
                <a:cubicBezTo>
                  <a:pt x="12" y="33"/>
                  <a:pt x="10" y="36"/>
                  <a:pt x="6" y="36"/>
                </a:cubicBezTo>
                <a:cubicBezTo>
                  <a:pt x="3" y="36"/>
                  <a:pt x="0" y="33"/>
                  <a:pt x="0" y="30"/>
                </a:cubicBezTo>
                <a:cubicBezTo>
                  <a:pt x="0" y="6"/>
                  <a:pt x="0" y="6"/>
                  <a:pt x="0" y="6"/>
                </a:cubicBezTo>
                <a:cubicBezTo>
                  <a:pt x="0" y="3"/>
                  <a:pt x="3" y="0"/>
                  <a:pt x="6" y="0"/>
                </a:cubicBezTo>
                <a:cubicBezTo>
                  <a:pt x="10" y="0"/>
                  <a:pt x="12" y="3"/>
                  <a:pt x="12" y="6"/>
                </a:cubicBezTo>
                <a:lnTo>
                  <a:pt x="12" y="3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4" name="Freeform 25"/>
          <p:cNvSpPr>
            <a:spLocks noEditPoints="1"/>
          </p:cNvSpPr>
          <p:nvPr/>
        </p:nvSpPr>
        <p:spPr bwMode="auto">
          <a:xfrm>
            <a:off x="6721951" y="1225047"/>
            <a:ext cx="169025" cy="457081"/>
          </a:xfrm>
          <a:custGeom>
            <a:avLst/>
            <a:gdLst>
              <a:gd name="T0" fmla="*/ 51 w 103"/>
              <a:gd name="T1" fmla="*/ 280 h 280"/>
              <a:gd name="T2" fmla="*/ 103 w 103"/>
              <a:gd name="T3" fmla="*/ 140 h 280"/>
              <a:gd name="T4" fmla="*/ 51 w 103"/>
              <a:gd name="T5" fmla="*/ 0 h 280"/>
              <a:gd name="T6" fmla="*/ 51 w 103"/>
              <a:gd name="T7" fmla="*/ 22 h 280"/>
              <a:gd name="T8" fmla="*/ 94 w 103"/>
              <a:gd name="T9" fmla="*/ 140 h 280"/>
              <a:gd name="T10" fmla="*/ 51 w 103"/>
              <a:gd name="T11" fmla="*/ 257 h 280"/>
              <a:gd name="T12" fmla="*/ 51 w 103"/>
              <a:gd name="T13" fmla="*/ 280 h 280"/>
              <a:gd name="T14" fmla="*/ 51 w 103"/>
              <a:gd name="T15" fmla="*/ 0 h 280"/>
              <a:gd name="T16" fmla="*/ 0 w 103"/>
              <a:gd name="T17" fmla="*/ 140 h 280"/>
              <a:gd name="T18" fmla="*/ 51 w 103"/>
              <a:gd name="T19" fmla="*/ 280 h 280"/>
              <a:gd name="T20" fmla="*/ 51 w 103"/>
              <a:gd name="T21" fmla="*/ 280 h 280"/>
              <a:gd name="T22" fmla="*/ 51 w 103"/>
              <a:gd name="T23" fmla="*/ 257 h 280"/>
              <a:gd name="T24" fmla="*/ 51 w 103"/>
              <a:gd name="T25" fmla="*/ 257 h 280"/>
              <a:gd name="T26" fmla="*/ 51 w 103"/>
              <a:gd name="T27" fmla="*/ 257 h 280"/>
              <a:gd name="T28" fmla="*/ 8 w 103"/>
              <a:gd name="T29" fmla="*/ 140 h 280"/>
              <a:gd name="T30" fmla="*/ 51 w 103"/>
              <a:gd name="T31" fmla="*/ 22 h 280"/>
              <a:gd name="T32" fmla="*/ 51 w 103"/>
              <a:gd name="T33" fmla="*/ 22 h 280"/>
              <a:gd name="T34" fmla="*/ 51 w 103"/>
              <a:gd name="T35" fmla="*/ 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3" h="280">
                <a:moveTo>
                  <a:pt x="51" y="280"/>
                </a:moveTo>
                <a:cubicBezTo>
                  <a:pt x="80" y="280"/>
                  <a:pt x="103" y="217"/>
                  <a:pt x="103" y="140"/>
                </a:cubicBezTo>
                <a:cubicBezTo>
                  <a:pt x="103" y="62"/>
                  <a:pt x="80" y="0"/>
                  <a:pt x="51" y="0"/>
                </a:cubicBezTo>
                <a:cubicBezTo>
                  <a:pt x="51" y="22"/>
                  <a:pt x="51" y="22"/>
                  <a:pt x="51" y="22"/>
                </a:cubicBezTo>
                <a:cubicBezTo>
                  <a:pt x="75" y="22"/>
                  <a:pt x="94" y="75"/>
                  <a:pt x="94" y="140"/>
                </a:cubicBezTo>
                <a:cubicBezTo>
                  <a:pt x="94" y="204"/>
                  <a:pt x="75" y="257"/>
                  <a:pt x="51" y="257"/>
                </a:cubicBezTo>
                <a:lnTo>
                  <a:pt x="51" y="280"/>
                </a:lnTo>
                <a:close/>
                <a:moveTo>
                  <a:pt x="51" y="0"/>
                </a:moveTo>
                <a:cubicBezTo>
                  <a:pt x="23" y="0"/>
                  <a:pt x="0" y="62"/>
                  <a:pt x="0" y="140"/>
                </a:cubicBezTo>
                <a:cubicBezTo>
                  <a:pt x="0" y="217"/>
                  <a:pt x="23" y="280"/>
                  <a:pt x="51" y="280"/>
                </a:cubicBezTo>
                <a:cubicBezTo>
                  <a:pt x="51" y="280"/>
                  <a:pt x="51" y="280"/>
                  <a:pt x="51" y="280"/>
                </a:cubicBezTo>
                <a:cubicBezTo>
                  <a:pt x="51" y="257"/>
                  <a:pt x="51" y="257"/>
                  <a:pt x="51" y="257"/>
                </a:cubicBezTo>
                <a:cubicBezTo>
                  <a:pt x="51" y="257"/>
                  <a:pt x="51" y="257"/>
                  <a:pt x="51" y="257"/>
                </a:cubicBezTo>
                <a:cubicBezTo>
                  <a:pt x="51" y="257"/>
                  <a:pt x="51" y="257"/>
                  <a:pt x="51" y="257"/>
                </a:cubicBezTo>
                <a:cubicBezTo>
                  <a:pt x="27" y="257"/>
                  <a:pt x="8" y="204"/>
                  <a:pt x="8" y="140"/>
                </a:cubicBezTo>
                <a:cubicBezTo>
                  <a:pt x="8" y="75"/>
                  <a:pt x="27" y="22"/>
                  <a:pt x="51" y="22"/>
                </a:cubicBezTo>
                <a:cubicBezTo>
                  <a:pt x="51" y="22"/>
                  <a:pt x="51" y="22"/>
                  <a:pt x="51" y="22"/>
                </a:cubicBezTo>
                <a:cubicBezTo>
                  <a:pt x="51" y="0"/>
                  <a:pt x="51" y="0"/>
                  <a:pt x="51" y="0"/>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5" name="Freeform 26"/>
          <p:cNvSpPr>
            <a:spLocks noEditPoints="1"/>
          </p:cNvSpPr>
          <p:nvPr/>
        </p:nvSpPr>
        <p:spPr bwMode="auto">
          <a:xfrm>
            <a:off x="6576732" y="1369074"/>
            <a:ext cx="458272" cy="167835"/>
          </a:xfrm>
          <a:custGeom>
            <a:avLst/>
            <a:gdLst>
              <a:gd name="T0" fmla="*/ 280 w 280"/>
              <a:gd name="T1" fmla="*/ 52 h 103"/>
              <a:gd name="T2" fmla="*/ 140 w 280"/>
              <a:gd name="T3" fmla="*/ 0 h 103"/>
              <a:gd name="T4" fmla="*/ 140 w 280"/>
              <a:gd name="T5" fmla="*/ 8 h 103"/>
              <a:gd name="T6" fmla="*/ 257 w 280"/>
              <a:gd name="T7" fmla="*/ 52 h 103"/>
              <a:gd name="T8" fmla="*/ 140 w 280"/>
              <a:gd name="T9" fmla="*/ 95 h 103"/>
              <a:gd name="T10" fmla="*/ 140 w 280"/>
              <a:gd name="T11" fmla="*/ 103 h 103"/>
              <a:gd name="T12" fmla="*/ 280 w 280"/>
              <a:gd name="T13" fmla="*/ 52 h 103"/>
              <a:gd name="T14" fmla="*/ 140 w 280"/>
              <a:gd name="T15" fmla="*/ 0 h 103"/>
              <a:gd name="T16" fmla="*/ 140 w 280"/>
              <a:gd name="T17" fmla="*/ 0 h 103"/>
              <a:gd name="T18" fmla="*/ 0 w 280"/>
              <a:gd name="T19" fmla="*/ 52 h 103"/>
              <a:gd name="T20" fmla="*/ 140 w 280"/>
              <a:gd name="T21" fmla="*/ 103 h 103"/>
              <a:gd name="T22" fmla="*/ 140 w 280"/>
              <a:gd name="T23" fmla="*/ 103 h 103"/>
              <a:gd name="T24" fmla="*/ 140 w 280"/>
              <a:gd name="T25" fmla="*/ 95 h 103"/>
              <a:gd name="T26" fmla="*/ 140 w 280"/>
              <a:gd name="T27" fmla="*/ 95 h 103"/>
              <a:gd name="T28" fmla="*/ 23 w 280"/>
              <a:gd name="T29" fmla="*/ 52 h 103"/>
              <a:gd name="T30" fmla="*/ 23 w 280"/>
              <a:gd name="T31" fmla="*/ 52 h 103"/>
              <a:gd name="T32" fmla="*/ 140 w 280"/>
              <a:gd name="T33" fmla="*/ 8 h 103"/>
              <a:gd name="T34" fmla="*/ 140 w 280"/>
              <a:gd name="T35" fmla="*/ 8 h 103"/>
              <a:gd name="T36" fmla="*/ 140 w 280"/>
              <a:gd name="T37"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0" h="103">
                <a:moveTo>
                  <a:pt x="280" y="52"/>
                </a:moveTo>
                <a:cubicBezTo>
                  <a:pt x="280" y="23"/>
                  <a:pt x="217" y="0"/>
                  <a:pt x="140" y="0"/>
                </a:cubicBezTo>
                <a:cubicBezTo>
                  <a:pt x="140" y="8"/>
                  <a:pt x="140" y="8"/>
                  <a:pt x="140" y="8"/>
                </a:cubicBezTo>
                <a:cubicBezTo>
                  <a:pt x="205" y="8"/>
                  <a:pt x="257" y="28"/>
                  <a:pt x="257" y="52"/>
                </a:cubicBezTo>
                <a:cubicBezTo>
                  <a:pt x="257" y="75"/>
                  <a:pt x="205" y="95"/>
                  <a:pt x="140" y="95"/>
                </a:cubicBezTo>
                <a:cubicBezTo>
                  <a:pt x="140" y="103"/>
                  <a:pt x="140" y="103"/>
                  <a:pt x="140" y="103"/>
                </a:cubicBezTo>
                <a:cubicBezTo>
                  <a:pt x="217" y="103"/>
                  <a:pt x="280" y="80"/>
                  <a:pt x="280" y="52"/>
                </a:cubicBezTo>
                <a:close/>
                <a:moveTo>
                  <a:pt x="140" y="0"/>
                </a:moveTo>
                <a:cubicBezTo>
                  <a:pt x="140" y="0"/>
                  <a:pt x="140" y="0"/>
                  <a:pt x="140" y="0"/>
                </a:cubicBezTo>
                <a:cubicBezTo>
                  <a:pt x="63" y="0"/>
                  <a:pt x="0" y="23"/>
                  <a:pt x="0" y="52"/>
                </a:cubicBezTo>
                <a:cubicBezTo>
                  <a:pt x="0" y="80"/>
                  <a:pt x="63" y="103"/>
                  <a:pt x="140" y="103"/>
                </a:cubicBezTo>
                <a:cubicBezTo>
                  <a:pt x="140" y="103"/>
                  <a:pt x="140" y="103"/>
                  <a:pt x="140" y="103"/>
                </a:cubicBezTo>
                <a:cubicBezTo>
                  <a:pt x="140" y="95"/>
                  <a:pt x="140" y="95"/>
                  <a:pt x="140" y="95"/>
                </a:cubicBezTo>
                <a:cubicBezTo>
                  <a:pt x="140" y="95"/>
                  <a:pt x="140" y="95"/>
                  <a:pt x="140" y="95"/>
                </a:cubicBezTo>
                <a:cubicBezTo>
                  <a:pt x="75" y="95"/>
                  <a:pt x="23" y="75"/>
                  <a:pt x="23" y="52"/>
                </a:cubicBezTo>
                <a:cubicBezTo>
                  <a:pt x="23" y="52"/>
                  <a:pt x="23" y="52"/>
                  <a:pt x="23" y="52"/>
                </a:cubicBezTo>
                <a:cubicBezTo>
                  <a:pt x="23" y="28"/>
                  <a:pt x="75" y="8"/>
                  <a:pt x="140" y="8"/>
                </a:cubicBezTo>
                <a:cubicBezTo>
                  <a:pt x="140" y="8"/>
                  <a:pt x="140" y="8"/>
                  <a:pt x="140" y="8"/>
                </a:cubicBezTo>
                <a:lnTo>
                  <a:pt x="140"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6" name="Freeform 27"/>
          <p:cNvSpPr>
            <a:spLocks noEditPoints="1"/>
          </p:cNvSpPr>
          <p:nvPr/>
        </p:nvSpPr>
        <p:spPr bwMode="auto">
          <a:xfrm>
            <a:off x="6611251" y="1265518"/>
            <a:ext cx="389233" cy="373759"/>
          </a:xfrm>
          <a:custGeom>
            <a:avLst/>
            <a:gdLst>
              <a:gd name="T0" fmla="*/ 218 w 238"/>
              <a:gd name="T1" fmla="*/ 16 h 229"/>
              <a:gd name="T2" fmla="*/ 119 w 238"/>
              <a:gd name="T3" fmla="*/ 46 h 229"/>
              <a:gd name="T4" fmla="*/ 119 w 238"/>
              <a:gd name="T5" fmla="*/ 57 h 229"/>
              <a:gd name="T6" fmla="*/ 202 w 238"/>
              <a:gd name="T7" fmla="*/ 32 h 229"/>
              <a:gd name="T8" fmla="*/ 150 w 238"/>
              <a:gd name="T9" fmla="*/ 145 h 229"/>
              <a:gd name="T10" fmla="*/ 119 w 238"/>
              <a:gd name="T11" fmla="*/ 172 h 229"/>
              <a:gd name="T12" fmla="*/ 119 w 238"/>
              <a:gd name="T13" fmla="*/ 183 h 229"/>
              <a:gd name="T14" fmla="*/ 156 w 238"/>
              <a:gd name="T15" fmla="*/ 151 h 229"/>
              <a:gd name="T16" fmla="*/ 218 w 238"/>
              <a:gd name="T17" fmla="*/ 16 h 229"/>
              <a:gd name="T18" fmla="*/ 119 w 238"/>
              <a:gd name="T19" fmla="*/ 46 h 229"/>
              <a:gd name="T20" fmla="*/ 83 w 238"/>
              <a:gd name="T21" fmla="*/ 78 h 229"/>
              <a:gd name="T22" fmla="*/ 20 w 238"/>
              <a:gd name="T23" fmla="*/ 214 h 229"/>
              <a:gd name="T24" fmla="*/ 119 w 238"/>
              <a:gd name="T25" fmla="*/ 183 h 229"/>
              <a:gd name="T26" fmla="*/ 119 w 238"/>
              <a:gd name="T27" fmla="*/ 172 h 229"/>
              <a:gd name="T28" fmla="*/ 36 w 238"/>
              <a:gd name="T29" fmla="*/ 197 h 229"/>
              <a:gd name="T30" fmla="*/ 36 w 238"/>
              <a:gd name="T31" fmla="*/ 197 h 229"/>
              <a:gd name="T32" fmla="*/ 89 w 238"/>
              <a:gd name="T33" fmla="*/ 84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16"/>
                </a:moveTo>
                <a:cubicBezTo>
                  <a:pt x="202" y="0"/>
                  <a:pt x="162" y="13"/>
                  <a:pt x="119" y="46"/>
                </a:cubicBezTo>
                <a:cubicBezTo>
                  <a:pt x="119" y="57"/>
                  <a:pt x="119" y="57"/>
                  <a:pt x="119" y="57"/>
                </a:cubicBezTo>
                <a:cubicBezTo>
                  <a:pt x="155" y="30"/>
                  <a:pt x="189" y="19"/>
                  <a:pt x="202" y="32"/>
                </a:cubicBezTo>
                <a:cubicBezTo>
                  <a:pt x="219" y="49"/>
                  <a:pt x="195" y="99"/>
                  <a:pt x="150" y="145"/>
                </a:cubicBezTo>
                <a:cubicBezTo>
                  <a:pt x="140" y="155"/>
                  <a:pt x="129" y="164"/>
                  <a:pt x="119" y="172"/>
                </a:cubicBezTo>
                <a:cubicBezTo>
                  <a:pt x="119" y="183"/>
                  <a:pt x="119" y="183"/>
                  <a:pt x="119" y="183"/>
                </a:cubicBezTo>
                <a:cubicBezTo>
                  <a:pt x="131" y="174"/>
                  <a:pt x="144" y="163"/>
                  <a:pt x="156" y="151"/>
                </a:cubicBezTo>
                <a:cubicBezTo>
                  <a:pt x="210" y="96"/>
                  <a:pt x="238" y="36"/>
                  <a:pt x="218" y="16"/>
                </a:cubicBezTo>
                <a:close/>
                <a:moveTo>
                  <a:pt x="119" y="46"/>
                </a:moveTo>
                <a:cubicBezTo>
                  <a:pt x="107" y="55"/>
                  <a:pt x="95" y="66"/>
                  <a:pt x="83" y="78"/>
                </a:cubicBezTo>
                <a:cubicBezTo>
                  <a:pt x="28" y="133"/>
                  <a:pt x="0" y="193"/>
                  <a:pt x="20" y="214"/>
                </a:cubicBezTo>
                <a:cubicBezTo>
                  <a:pt x="36" y="229"/>
                  <a:pt x="76" y="216"/>
                  <a:pt x="119" y="183"/>
                </a:cubicBezTo>
                <a:cubicBezTo>
                  <a:pt x="119" y="172"/>
                  <a:pt x="119" y="172"/>
                  <a:pt x="119" y="172"/>
                </a:cubicBezTo>
                <a:cubicBezTo>
                  <a:pt x="83" y="199"/>
                  <a:pt x="49" y="211"/>
                  <a:pt x="36" y="197"/>
                </a:cubicBezTo>
                <a:cubicBezTo>
                  <a:pt x="36" y="197"/>
                  <a:pt x="36" y="197"/>
                  <a:pt x="36" y="197"/>
                </a:cubicBezTo>
                <a:cubicBezTo>
                  <a:pt x="19" y="181"/>
                  <a:pt x="43" y="130"/>
                  <a:pt x="89" y="84"/>
                </a:cubicBezTo>
                <a:cubicBezTo>
                  <a:pt x="99" y="74"/>
                  <a:pt x="109" y="65"/>
                  <a:pt x="119" y="57"/>
                </a:cubicBezTo>
                <a:lnTo>
                  <a:pt x="119" y="46"/>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7" name="Freeform 28"/>
          <p:cNvSpPr>
            <a:spLocks noEditPoints="1"/>
          </p:cNvSpPr>
          <p:nvPr/>
        </p:nvSpPr>
        <p:spPr bwMode="auto">
          <a:xfrm>
            <a:off x="6611251" y="1265518"/>
            <a:ext cx="389233" cy="373759"/>
          </a:xfrm>
          <a:custGeom>
            <a:avLst/>
            <a:gdLst>
              <a:gd name="T0" fmla="*/ 218 w 238"/>
              <a:gd name="T1" fmla="*/ 214 h 229"/>
              <a:gd name="T2" fmla="*/ 156 w 238"/>
              <a:gd name="T3" fmla="*/ 78 h 229"/>
              <a:gd name="T4" fmla="*/ 119 w 238"/>
              <a:gd name="T5" fmla="*/ 46 h 229"/>
              <a:gd name="T6" fmla="*/ 119 w 238"/>
              <a:gd name="T7" fmla="*/ 57 h 229"/>
              <a:gd name="T8" fmla="*/ 150 w 238"/>
              <a:gd name="T9" fmla="*/ 84 h 229"/>
              <a:gd name="T10" fmla="*/ 202 w 238"/>
              <a:gd name="T11" fmla="*/ 197 h 229"/>
              <a:gd name="T12" fmla="*/ 119 w 238"/>
              <a:gd name="T13" fmla="*/ 172 h 229"/>
              <a:gd name="T14" fmla="*/ 119 w 238"/>
              <a:gd name="T15" fmla="*/ 183 h 229"/>
              <a:gd name="T16" fmla="*/ 218 w 238"/>
              <a:gd name="T17" fmla="*/ 214 h 229"/>
              <a:gd name="T18" fmla="*/ 119 w 238"/>
              <a:gd name="T19" fmla="*/ 46 h 229"/>
              <a:gd name="T20" fmla="*/ 20 w 238"/>
              <a:gd name="T21" fmla="*/ 16 h 229"/>
              <a:gd name="T22" fmla="*/ 83 w 238"/>
              <a:gd name="T23" fmla="*/ 151 h 229"/>
              <a:gd name="T24" fmla="*/ 119 w 238"/>
              <a:gd name="T25" fmla="*/ 183 h 229"/>
              <a:gd name="T26" fmla="*/ 119 w 238"/>
              <a:gd name="T27" fmla="*/ 172 h 229"/>
              <a:gd name="T28" fmla="*/ 89 w 238"/>
              <a:gd name="T29" fmla="*/ 145 h 229"/>
              <a:gd name="T30" fmla="*/ 36 w 238"/>
              <a:gd name="T31" fmla="*/ 32 h 229"/>
              <a:gd name="T32" fmla="*/ 36 w 238"/>
              <a:gd name="T33" fmla="*/ 32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214"/>
                </a:moveTo>
                <a:cubicBezTo>
                  <a:pt x="238" y="193"/>
                  <a:pt x="210" y="133"/>
                  <a:pt x="156" y="78"/>
                </a:cubicBezTo>
                <a:cubicBezTo>
                  <a:pt x="144" y="66"/>
                  <a:pt x="131" y="55"/>
                  <a:pt x="119" y="46"/>
                </a:cubicBezTo>
                <a:cubicBezTo>
                  <a:pt x="119" y="57"/>
                  <a:pt x="119" y="57"/>
                  <a:pt x="119" y="57"/>
                </a:cubicBezTo>
                <a:cubicBezTo>
                  <a:pt x="129" y="65"/>
                  <a:pt x="140" y="74"/>
                  <a:pt x="150" y="84"/>
                </a:cubicBezTo>
                <a:cubicBezTo>
                  <a:pt x="195" y="130"/>
                  <a:pt x="219" y="181"/>
                  <a:pt x="202" y="197"/>
                </a:cubicBezTo>
                <a:cubicBezTo>
                  <a:pt x="189" y="211"/>
                  <a:pt x="155" y="199"/>
                  <a:pt x="119" y="172"/>
                </a:cubicBezTo>
                <a:cubicBezTo>
                  <a:pt x="119" y="183"/>
                  <a:pt x="119" y="183"/>
                  <a:pt x="119" y="183"/>
                </a:cubicBezTo>
                <a:cubicBezTo>
                  <a:pt x="162" y="216"/>
                  <a:pt x="202" y="229"/>
                  <a:pt x="218" y="214"/>
                </a:cubicBezTo>
                <a:close/>
                <a:moveTo>
                  <a:pt x="119" y="46"/>
                </a:moveTo>
                <a:cubicBezTo>
                  <a:pt x="76" y="13"/>
                  <a:pt x="36" y="0"/>
                  <a:pt x="20" y="16"/>
                </a:cubicBezTo>
                <a:cubicBezTo>
                  <a:pt x="0" y="36"/>
                  <a:pt x="28" y="96"/>
                  <a:pt x="83" y="151"/>
                </a:cubicBezTo>
                <a:cubicBezTo>
                  <a:pt x="95" y="163"/>
                  <a:pt x="107" y="174"/>
                  <a:pt x="119" y="183"/>
                </a:cubicBezTo>
                <a:cubicBezTo>
                  <a:pt x="119" y="172"/>
                  <a:pt x="119" y="172"/>
                  <a:pt x="119" y="172"/>
                </a:cubicBezTo>
                <a:cubicBezTo>
                  <a:pt x="109" y="164"/>
                  <a:pt x="99" y="155"/>
                  <a:pt x="89" y="145"/>
                </a:cubicBezTo>
                <a:cubicBezTo>
                  <a:pt x="43" y="99"/>
                  <a:pt x="19" y="49"/>
                  <a:pt x="36" y="32"/>
                </a:cubicBezTo>
                <a:cubicBezTo>
                  <a:pt x="36" y="32"/>
                  <a:pt x="36" y="32"/>
                  <a:pt x="36" y="32"/>
                </a:cubicBezTo>
                <a:cubicBezTo>
                  <a:pt x="49" y="19"/>
                  <a:pt x="83" y="30"/>
                  <a:pt x="119" y="57"/>
                </a:cubicBezTo>
                <a:lnTo>
                  <a:pt x="119" y="46"/>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8" name="Oval 29"/>
          <p:cNvSpPr>
            <a:spLocks noChangeArrowheads="1"/>
          </p:cNvSpPr>
          <p:nvPr/>
        </p:nvSpPr>
        <p:spPr bwMode="auto">
          <a:xfrm>
            <a:off x="6771944" y="1417878"/>
            <a:ext cx="70229" cy="70229"/>
          </a:xfrm>
          <a:prstGeom prst="ellipse">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9" name="Freeform 30"/>
          <p:cNvSpPr>
            <a:spLocks noEditPoints="1"/>
          </p:cNvSpPr>
          <p:nvPr/>
        </p:nvSpPr>
        <p:spPr bwMode="auto">
          <a:xfrm>
            <a:off x="7311156" y="1095302"/>
            <a:ext cx="192831" cy="365427"/>
          </a:xfrm>
          <a:custGeom>
            <a:avLst/>
            <a:gdLst>
              <a:gd name="T0" fmla="*/ 67 w 162"/>
              <a:gd name="T1" fmla="*/ 307 h 307"/>
              <a:gd name="T2" fmla="*/ 162 w 162"/>
              <a:gd name="T3" fmla="*/ 307 h 307"/>
              <a:gd name="T4" fmla="*/ 67 w 162"/>
              <a:gd name="T5" fmla="*/ 127 h 307"/>
              <a:gd name="T6" fmla="*/ 67 w 162"/>
              <a:gd name="T7" fmla="*/ 193 h 307"/>
              <a:gd name="T8" fmla="*/ 110 w 162"/>
              <a:gd name="T9" fmla="*/ 267 h 307"/>
              <a:gd name="T10" fmla="*/ 67 w 162"/>
              <a:gd name="T11" fmla="*/ 267 h 307"/>
              <a:gd name="T12" fmla="*/ 67 w 162"/>
              <a:gd name="T13" fmla="*/ 307 h 307"/>
              <a:gd name="T14" fmla="*/ 0 w 162"/>
              <a:gd name="T15" fmla="*/ 0 h 307"/>
              <a:gd name="T16" fmla="*/ 0 w 162"/>
              <a:gd name="T17" fmla="*/ 307 h 307"/>
              <a:gd name="T18" fmla="*/ 67 w 162"/>
              <a:gd name="T19" fmla="*/ 307 h 307"/>
              <a:gd name="T20" fmla="*/ 67 w 162"/>
              <a:gd name="T21" fmla="*/ 267 h 307"/>
              <a:gd name="T22" fmla="*/ 24 w 162"/>
              <a:gd name="T23" fmla="*/ 267 h 307"/>
              <a:gd name="T24" fmla="*/ 24 w 162"/>
              <a:gd name="T25" fmla="*/ 120 h 307"/>
              <a:gd name="T26" fmla="*/ 24 w 162"/>
              <a:gd name="T27" fmla="*/ 120 h 307"/>
              <a:gd name="T28" fmla="*/ 67 w 162"/>
              <a:gd name="T29" fmla="*/ 193 h 307"/>
              <a:gd name="T30" fmla="*/ 67 w 162"/>
              <a:gd name="T31" fmla="*/ 127 h 307"/>
              <a:gd name="T32" fmla="*/ 0 w 162"/>
              <a:gd name="T33" fmla="*/ 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2" h="307">
                <a:moveTo>
                  <a:pt x="67" y="307"/>
                </a:moveTo>
                <a:lnTo>
                  <a:pt x="162" y="307"/>
                </a:lnTo>
                <a:lnTo>
                  <a:pt x="67" y="127"/>
                </a:lnTo>
                <a:lnTo>
                  <a:pt x="67" y="193"/>
                </a:lnTo>
                <a:lnTo>
                  <a:pt x="110" y="267"/>
                </a:lnTo>
                <a:lnTo>
                  <a:pt x="67" y="267"/>
                </a:lnTo>
                <a:lnTo>
                  <a:pt x="67" y="307"/>
                </a:lnTo>
                <a:close/>
                <a:moveTo>
                  <a:pt x="0" y="0"/>
                </a:moveTo>
                <a:lnTo>
                  <a:pt x="0" y="307"/>
                </a:lnTo>
                <a:lnTo>
                  <a:pt x="67" y="307"/>
                </a:lnTo>
                <a:lnTo>
                  <a:pt x="67" y="267"/>
                </a:lnTo>
                <a:lnTo>
                  <a:pt x="24" y="267"/>
                </a:lnTo>
                <a:lnTo>
                  <a:pt x="24" y="120"/>
                </a:lnTo>
                <a:lnTo>
                  <a:pt x="24" y="120"/>
                </a:lnTo>
                <a:lnTo>
                  <a:pt x="67" y="193"/>
                </a:lnTo>
                <a:lnTo>
                  <a:pt x="67" y="127"/>
                </a:lnTo>
                <a:lnTo>
                  <a:pt x="0"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40" name="Rectangle 31"/>
          <p:cNvSpPr>
            <a:spLocks noChangeArrowheads="1"/>
          </p:cNvSpPr>
          <p:nvPr/>
        </p:nvSpPr>
        <p:spPr bwMode="auto">
          <a:xfrm>
            <a:off x="7214741" y="1094112"/>
            <a:ext cx="48803" cy="355905"/>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41" name="Freeform 32"/>
          <p:cNvSpPr>
            <a:spLocks noEditPoints="1"/>
          </p:cNvSpPr>
          <p:nvPr/>
        </p:nvSpPr>
        <p:spPr bwMode="auto">
          <a:xfrm>
            <a:off x="5634003" y="2886727"/>
            <a:ext cx="421372" cy="308292"/>
          </a:xfrm>
          <a:custGeom>
            <a:avLst/>
            <a:gdLst>
              <a:gd name="T0" fmla="*/ 213 w 258"/>
              <a:gd name="T1" fmla="*/ 31 h 189"/>
              <a:gd name="T2" fmla="*/ 204 w 258"/>
              <a:gd name="T3" fmla="*/ 69 h 189"/>
              <a:gd name="T4" fmla="*/ 228 w 258"/>
              <a:gd name="T5" fmla="*/ 109 h 189"/>
              <a:gd name="T6" fmla="*/ 204 w 258"/>
              <a:gd name="T7" fmla="*/ 146 h 189"/>
              <a:gd name="T8" fmla="*/ 204 w 258"/>
              <a:gd name="T9" fmla="*/ 27 h 189"/>
              <a:gd name="T10" fmla="*/ 91 w 258"/>
              <a:gd name="T11" fmla="*/ 14 h 189"/>
              <a:gd name="T12" fmla="*/ 97 w 258"/>
              <a:gd name="T13" fmla="*/ 15 h 189"/>
              <a:gd name="T14" fmla="*/ 91 w 258"/>
              <a:gd name="T15" fmla="*/ 42 h 189"/>
              <a:gd name="T16" fmla="*/ 91 w 258"/>
              <a:gd name="T17" fmla="*/ 162 h 189"/>
              <a:gd name="T18" fmla="*/ 166 w 258"/>
              <a:gd name="T19" fmla="*/ 145 h 189"/>
              <a:gd name="T20" fmla="*/ 204 w 258"/>
              <a:gd name="T21" fmla="*/ 125 h 189"/>
              <a:gd name="T22" fmla="*/ 191 w 258"/>
              <a:gd name="T23" fmla="*/ 122 h 189"/>
              <a:gd name="T24" fmla="*/ 204 w 258"/>
              <a:gd name="T25" fmla="*/ 69 h 189"/>
              <a:gd name="T26" fmla="*/ 91 w 258"/>
              <a:gd name="T27" fmla="*/ 6 h 189"/>
              <a:gd name="T28" fmla="*/ 78 w 258"/>
              <a:gd name="T29" fmla="*/ 24 h 189"/>
              <a:gd name="T30" fmla="*/ 91 w 258"/>
              <a:gd name="T31" fmla="*/ 14 h 189"/>
              <a:gd name="T32" fmla="*/ 78 w 258"/>
              <a:gd name="T33" fmla="*/ 188 h 189"/>
              <a:gd name="T34" fmla="*/ 91 w 258"/>
              <a:gd name="T35" fmla="*/ 162 h 189"/>
              <a:gd name="T36" fmla="*/ 78 w 258"/>
              <a:gd name="T37" fmla="*/ 176 h 189"/>
              <a:gd name="T38" fmla="*/ 91 w 258"/>
              <a:gd name="T39" fmla="*/ 42 h 189"/>
              <a:gd name="T40" fmla="*/ 80 w 258"/>
              <a:gd name="T41" fmla="*/ 134 h 189"/>
              <a:gd name="T42" fmla="*/ 78 w 258"/>
              <a:gd name="T43" fmla="*/ 64 h 189"/>
              <a:gd name="T44" fmla="*/ 78 w 258"/>
              <a:gd name="T45" fmla="*/ 33 h 189"/>
              <a:gd name="T46" fmla="*/ 91 w 258"/>
              <a:gd name="T47" fmla="*/ 42 h 189"/>
              <a:gd name="T48" fmla="*/ 60 w 258"/>
              <a:gd name="T49" fmla="*/ 18 h 189"/>
              <a:gd name="T50" fmla="*/ 68 w 258"/>
              <a:gd name="T51" fmla="*/ 42 h 189"/>
              <a:gd name="T52" fmla="*/ 78 w 258"/>
              <a:gd name="T53" fmla="*/ 33 h 189"/>
              <a:gd name="T54" fmla="*/ 78 w 258"/>
              <a:gd name="T55" fmla="*/ 9 h 189"/>
              <a:gd name="T56" fmla="*/ 78 w 258"/>
              <a:gd name="T57" fmla="*/ 188 h 189"/>
              <a:gd name="T58" fmla="*/ 60 w 258"/>
              <a:gd name="T59" fmla="*/ 176 h 189"/>
              <a:gd name="T60" fmla="*/ 78 w 258"/>
              <a:gd name="T61" fmla="*/ 64 h 189"/>
              <a:gd name="T62" fmla="*/ 60 w 258"/>
              <a:gd name="T63" fmla="*/ 134 h 189"/>
              <a:gd name="T64" fmla="*/ 70 w 258"/>
              <a:gd name="T65" fmla="*/ 116 h 189"/>
              <a:gd name="T66" fmla="*/ 60 w 258"/>
              <a:gd name="T67" fmla="*/ 87 h 189"/>
              <a:gd name="T68" fmla="*/ 76 w 258"/>
              <a:gd name="T69" fmla="*/ 68 h 189"/>
              <a:gd name="T70" fmla="*/ 60 w 258"/>
              <a:gd name="T71" fmla="*/ 18 h 189"/>
              <a:gd name="T72" fmla="*/ 60 w 258"/>
              <a:gd name="T73" fmla="*/ 187 h 189"/>
              <a:gd name="T74" fmla="*/ 59 w 258"/>
              <a:gd name="T75" fmla="*/ 175 h 189"/>
              <a:gd name="T76" fmla="*/ 49 w 258"/>
              <a:gd name="T77" fmla="*/ 144 h 189"/>
              <a:gd name="T78" fmla="*/ 60 w 258"/>
              <a:gd name="T79" fmla="*/ 125 h 189"/>
              <a:gd name="T80" fmla="*/ 41 w 258"/>
              <a:gd name="T81" fmla="*/ 125 h 189"/>
              <a:gd name="T82" fmla="*/ 60 w 258"/>
              <a:gd name="T83" fmla="*/ 87 h 189"/>
              <a:gd name="T84" fmla="*/ 51 w 258"/>
              <a:gd name="T85" fmla="*/ 76 h 189"/>
              <a:gd name="T86" fmla="*/ 43 w 258"/>
              <a:gd name="T87" fmla="*/ 51 h 189"/>
              <a:gd name="T88" fmla="*/ 60 w 258"/>
              <a:gd name="T89" fmla="*/ 1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8" h="189">
                <a:moveTo>
                  <a:pt x="253" y="104"/>
                </a:moveTo>
                <a:cubicBezTo>
                  <a:pt x="258" y="60"/>
                  <a:pt x="213" y="31"/>
                  <a:pt x="213" y="31"/>
                </a:cubicBezTo>
                <a:cubicBezTo>
                  <a:pt x="210" y="30"/>
                  <a:pt x="207" y="28"/>
                  <a:pt x="204" y="27"/>
                </a:cubicBezTo>
                <a:cubicBezTo>
                  <a:pt x="204" y="69"/>
                  <a:pt x="204" y="69"/>
                  <a:pt x="204" y="69"/>
                </a:cubicBezTo>
                <a:cubicBezTo>
                  <a:pt x="208" y="69"/>
                  <a:pt x="212" y="70"/>
                  <a:pt x="216" y="72"/>
                </a:cubicBezTo>
                <a:cubicBezTo>
                  <a:pt x="230" y="79"/>
                  <a:pt x="235" y="95"/>
                  <a:pt x="228" y="109"/>
                </a:cubicBezTo>
                <a:cubicBezTo>
                  <a:pt x="224" y="119"/>
                  <a:pt x="214" y="125"/>
                  <a:pt x="204" y="125"/>
                </a:cubicBezTo>
                <a:cubicBezTo>
                  <a:pt x="204" y="146"/>
                  <a:pt x="204" y="146"/>
                  <a:pt x="204" y="146"/>
                </a:cubicBezTo>
                <a:cubicBezTo>
                  <a:pt x="230" y="144"/>
                  <a:pt x="249" y="134"/>
                  <a:pt x="253" y="104"/>
                </a:cubicBezTo>
                <a:close/>
                <a:moveTo>
                  <a:pt x="204" y="27"/>
                </a:moveTo>
                <a:cubicBezTo>
                  <a:pt x="156" y="5"/>
                  <a:pt x="119" y="0"/>
                  <a:pt x="91" y="6"/>
                </a:cubicBezTo>
                <a:cubicBezTo>
                  <a:pt x="91" y="14"/>
                  <a:pt x="91" y="14"/>
                  <a:pt x="91" y="14"/>
                </a:cubicBezTo>
                <a:cubicBezTo>
                  <a:pt x="93" y="14"/>
                  <a:pt x="95" y="14"/>
                  <a:pt x="97" y="15"/>
                </a:cubicBezTo>
                <a:cubicBezTo>
                  <a:pt x="97" y="15"/>
                  <a:pt x="97" y="15"/>
                  <a:pt x="97" y="15"/>
                </a:cubicBezTo>
                <a:cubicBezTo>
                  <a:pt x="104" y="19"/>
                  <a:pt x="107" y="27"/>
                  <a:pt x="103" y="34"/>
                </a:cubicBezTo>
                <a:cubicBezTo>
                  <a:pt x="101" y="39"/>
                  <a:pt x="96" y="42"/>
                  <a:pt x="91" y="42"/>
                </a:cubicBezTo>
                <a:cubicBezTo>
                  <a:pt x="91" y="146"/>
                  <a:pt x="91" y="146"/>
                  <a:pt x="91" y="146"/>
                </a:cubicBezTo>
                <a:cubicBezTo>
                  <a:pt x="93" y="151"/>
                  <a:pt x="93" y="157"/>
                  <a:pt x="91" y="162"/>
                </a:cubicBezTo>
                <a:cubicBezTo>
                  <a:pt x="91" y="185"/>
                  <a:pt x="91" y="185"/>
                  <a:pt x="91" y="185"/>
                </a:cubicBezTo>
                <a:cubicBezTo>
                  <a:pt x="117" y="174"/>
                  <a:pt x="138" y="143"/>
                  <a:pt x="166" y="145"/>
                </a:cubicBezTo>
                <a:cubicBezTo>
                  <a:pt x="179" y="147"/>
                  <a:pt x="192" y="147"/>
                  <a:pt x="204" y="146"/>
                </a:cubicBezTo>
                <a:cubicBezTo>
                  <a:pt x="204" y="125"/>
                  <a:pt x="204" y="125"/>
                  <a:pt x="204" y="125"/>
                </a:cubicBezTo>
                <a:cubicBezTo>
                  <a:pt x="199" y="125"/>
                  <a:pt x="195" y="124"/>
                  <a:pt x="191" y="122"/>
                </a:cubicBezTo>
                <a:cubicBezTo>
                  <a:pt x="191" y="122"/>
                  <a:pt x="191" y="122"/>
                  <a:pt x="191" y="122"/>
                </a:cubicBezTo>
                <a:cubicBezTo>
                  <a:pt x="177" y="115"/>
                  <a:pt x="172" y="98"/>
                  <a:pt x="179" y="84"/>
                </a:cubicBezTo>
                <a:cubicBezTo>
                  <a:pt x="184" y="74"/>
                  <a:pt x="193" y="69"/>
                  <a:pt x="204" y="69"/>
                </a:cubicBezTo>
                <a:lnTo>
                  <a:pt x="204" y="27"/>
                </a:lnTo>
                <a:close/>
                <a:moveTo>
                  <a:pt x="91" y="6"/>
                </a:moveTo>
                <a:cubicBezTo>
                  <a:pt x="86" y="6"/>
                  <a:pt x="82" y="8"/>
                  <a:pt x="78" y="9"/>
                </a:cubicBezTo>
                <a:cubicBezTo>
                  <a:pt x="78" y="24"/>
                  <a:pt x="78" y="24"/>
                  <a:pt x="78" y="24"/>
                </a:cubicBezTo>
                <a:cubicBezTo>
                  <a:pt x="78" y="23"/>
                  <a:pt x="78" y="22"/>
                  <a:pt x="78" y="22"/>
                </a:cubicBezTo>
                <a:cubicBezTo>
                  <a:pt x="81" y="17"/>
                  <a:pt x="86" y="14"/>
                  <a:pt x="91" y="14"/>
                </a:cubicBezTo>
                <a:cubicBezTo>
                  <a:pt x="91" y="6"/>
                  <a:pt x="91" y="6"/>
                  <a:pt x="91" y="6"/>
                </a:cubicBezTo>
                <a:close/>
                <a:moveTo>
                  <a:pt x="78" y="188"/>
                </a:moveTo>
                <a:cubicBezTo>
                  <a:pt x="82" y="188"/>
                  <a:pt x="87" y="187"/>
                  <a:pt x="91" y="185"/>
                </a:cubicBezTo>
                <a:cubicBezTo>
                  <a:pt x="91" y="162"/>
                  <a:pt x="91" y="162"/>
                  <a:pt x="91" y="162"/>
                </a:cubicBezTo>
                <a:cubicBezTo>
                  <a:pt x="90" y="163"/>
                  <a:pt x="90" y="164"/>
                  <a:pt x="90" y="165"/>
                </a:cubicBezTo>
                <a:cubicBezTo>
                  <a:pt x="87" y="170"/>
                  <a:pt x="83" y="174"/>
                  <a:pt x="78" y="176"/>
                </a:cubicBezTo>
                <a:cubicBezTo>
                  <a:pt x="78" y="188"/>
                  <a:pt x="78" y="188"/>
                  <a:pt x="78" y="188"/>
                </a:cubicBezTo>
                <a:close/>
                <a:moveTo>
                  <a:pt x="91" y="42"/>
                </a:moveTo>
                <a:cubicBezTo>
                  <a:pt x="91" y="146"/>
                  <a:pt x="91" y="146"/>
                  <a:pt x="91" y="146"/>
                </a:cubicBezTo>
                <a:cubicBezTo>
                  <a:pt x="89" y="141"/>
                  <a:pt x="85" y="136"/>
                  <a:pt x="80" y="134"/>
                </a:cubicBezTo>
                <a:cubicBezTo>
                  <a:pt x="79" y="133"/>
                  <a:pt x="78" y="133"/>
                  <a:pt x="78" y="133"/>
                </a:cubicBezTo>
                <a:cubicBezTo>
                  <a:pt x="78" y="64"/>
                  <a:pt x="78" y="64"/>
                  <a:pt x="78" y="64"/>
                </a:cubicBezTo>
                <a:cubicBezTo>
                  <a:pt x="79" y="61"/>
                  <a:pt x="79" y="57"/>
                  <a:pt x="78" y="54"/>
                </a:cubicBezTo>
                <a:cubicBezTo>
                  <a:pt x="78" y="33"/>
                  <a:pt x="78" y="33"/>
                  <a:pt x="78" y="33"/>
                </a:cubicBezTo>
                <a:cubicBezTo>
                  <a:pt x="79" y="36"/>
                  <a:pt x="81" y="39"/>
                  <a:pt x="84" y="41"/>
                </a:cubicBezTo>
                <a:cubicBezTo>
                  <a:pt x="86" y="42"/>
                  <a:pt x="89" y="42"/>
                  <a:pt x="91" y="42"/>
                </a:cubicBezTo>
                <a:close/>
                <a:moveTo>
                  <a:pt x="78" y="9"/>
                </a:moveTo>
                <a:cubicBezTo>
                  <a:pt x="71" y="11"/>
                  <a:pt x="65" y="14"/>
                  <a:pt x="60" y="18"/>
                </a:cubicBezTo>
                <a:cubicBezTo>
                  <a:pt x="60" y="40"/>
                  <a:pt x="60" y="40"/>
                  <a:pt x="60" y="40"/>
                </a:cubicBezTo>
                <a:cubicBezTo>
                  <a:pt x="62" y="40"/>
                  <a:pt x="65" y="41"/>
                  <a:pt x="68" y="42"/>
                </a:cubicBezTo>
                <a:cubicBezTo>
                  <a:pt x="73" y="45"/>
                  <a:pt x="76" y="49"/>
                  <a:pt x="78" y="54"/>
                </a:cubicBezTo>
                <a:cubicBezTo>
                  <a:pt x="78" y="33"/>
                  <a:pt x="78" y="33"/>
                  <a:pt x="78" y="33"/>
                </a:cubicBezTo>
                <a:cubicBezTo>
                  <a:pt x="77" y="30"/>
                  <a:pt x="77" y="27"/>
                  <a:pt x="78" y="24"/>
                </a:cubicBezTo>
                <a:cubicBezTo>
                  <a:pt x="78" y="9"/>
                  <a:pt x="78" y="9"/>
                  <a:pt x="78" y="9"/>
                </a:cubicBezTo>
                <a:close/>
                <a:moveTo>
                  <a:pt x="60" y="187"/>
                </a:moveTo>
                <a:cubicBezTo>
                  <a:pt x="66" y="188"/>
                  <a:pt x="72" y="189"/>
                  <a:pt x="78" y="188"/>
                </a:cubicBezTo>
                <a:cubicBezTo>
                  <a:pt x="78" y="176"/>
                  <a:pt x="78" y="176"/>
                  <a:pt x="78" y="176"/>
                </a:cubicBezTo>
                <a:cubicBezTo>
                  <a:pt x="72" y="178"/>
                  <a:pt x="65" y="178"/>
                  <a:pt x="60" y="176"/>
                </a:cubicBezTo>
                <a:cubicBezTo>
                  <a:pt x="60" y="187"/>
                  <a:pt x="60" y="187"/>
                  <a:pt x="60" y="187"/>
                </a:cubicBezTo>
                <a:close/>
                <a:moveTo>
                  <a:pt x="78" y="64"/>
                </a:moveTo>
                <a:cubicBezTo>
                  <a:pt x="78" y="133"/>
                  <a:pt x="78" y="133"/>
                  <a:pt x="78" y="133"/>
                </a:cubicBezTo>
                <a:cubicBezTo>
                  <a:pt x="72" y="131"/>
                  <a:pt x="65" y="131"/>
                  <a:pt x="60" y="134"/>
                </a:cubicBezTo>
                <a:cubicBezTo>
                  <a:pt x="60" y="125"/>
                  <a:pt x="60" y="125"/>
                  <a:pt x="60" y="125"/>
                </a:cubicBezTo>
                <a:cubicBezTo>
                  <a:pt x="64" y="123"/>
                  <a:pt x="67" y="120"/>
                  <a:pt x="70" y="116"/>
                </a:cubicBezTo>
                <a:cubicBezTo>
                  <a:pt x="75" y="105"/>
                  <a:pt x="71" y="92"/>
                  <a:pt x="60" y="87"/>
                </a:cubicBezTo>
                <a:cubicBezTo>
                  <a:pt x="60" y="87"/>
                  <a:pt x="60" y="87"/>
                  <a:pt x="60" y="87"/>
                </a:cubicBezTo>
                <a:cubicBezTo>
                  <a:pt x="60" y="78"/>
                  <a:pt x="60" y="78"/>
                  <a:pt x="60" y="78"/>
                </a:cubicBezTo>
                <a:cubicBezTo>
                  <a:pt x="66" y="78"/>
                  <a:pt x="73" y="74"/>
                  <a:pt x="76" y="68"/>
                </a:cubicBezTo>
                <a:cubicBezTo>
                  <a:pt x="77" y="66"/>
                  <a:pt x="77" y="65"/>
                  <a:pt x="78" y="64"/>
                </a:cubicBezTo>
                <a:close/>
                <a:moveTo>
                  <a:pt x="60" y="18"/>
                </a:moveTo>
                <a:cubicBezTo>
                  <a:pt x="0" y="56"/>
                  <a:pt x="10" y="159"/>
                  <a:pt x="46" y="180"/>
                </a:cubicBezTo>
                <a:cubicBezTo>
                  <a:pt x="51" y="183"/>
                  <a:pt x="55" y="185"/>
                  <a:pt x="60" y="187"/>
                </a:cubicBezTo>
                <a:cubicBezTo>
                  <a:pt x="60" y="176"/>
                  <a:pt x="60" y="176"/>
                  <a:pt x="60" y="176"/>
                </a:cubicBezTo>
                <a:cubicBezTo>
                  <a:pt x="59" y="175"/>
                  <a:pt x="59" y="175"/>
                  <a:pt x="59" y="175"/>
                </a:cubicBezTo>
                <a:cubicBezTo>
                  <a:pt x="59" y="175"/>
                  <a:pt x="59" y="175"/>
                  <a:pt x="59" y="175"/>
                </a:cubicBezTo>
                <a:cubicBezTo>
                  <a:pt x="48" y="170"/>
                  <a:pt x="43" y="156"/>
                  <a:pt x="49" y="144"/>
                </a:cubicBezTo>
                <a:cubicBezTo>
                  <a:pt x="51" y="139"/>
                  <a:pt x="55" y="136"/>
                  <a:pt x="60" y="134"/>
                </a:cubicBezTo>
                <a:cubicBezTo>
                  <a:pt x="60" y="125"/>
                  <a:pt x="60" y="125"/>
                  <a:pt x="60" y="125"/>
                </a:cubicBezTo>
                <a:cubicBezTo>
                  <a:pt x="54" y="128"/>
                  <a:pt x="47" y="128"/>
                  <a:pt x="41" y="125"/>
                </a:cubicBezTo>
                <a:cubicBezTo>
                  <a:pt x="41" y="125"/>
                  <a:pt x="41" y="125"/>
                  <a:pt x="41" y="125"/>
                </a:cubicBezTo>
                <a:cubicBezTo>
                  <a:pt x="31" y="120"/>
                  <a:pt x="26" y="107"/>
                  <a:pt x="32" y="97"/>
                </a:cubicBezTo>
                <a:cubicBezTo>
                  <a:pt x="37" y="86"/>
                  <a:pt x="49" y="82"/>
                  <a:pt x="60" y="87"/>
                </a:cubicBezTo>
                <a:cubicBezTo>
                  <a:pt x="60" y="78"/>
                  <a:pt x="60" y="78"/>
                  <a:pt x="60" y="78"/>
                </a:cubicBezTo>
                <a:cubicBezTo>
                  <a:pt x="57" y="78"/>
                  <a:pt x="54" y="77"/>
                  <a:pt x="51" y="76"/>
                </a:cubicBezTo>
                <a:cubicBezTo>
                  <a:pt x="42" y="71"/>
                  <a:pt x="38" y="60"/>
                  <a:pt x="43" y="51"/>
                </a:cubicBezTo>
                <a:cubicBezTo>
                  <a:pt x="43" y="51"/>
                  <a:pt x="43" y="51"/>
                  <a:pt x="43" y="51"/>
                </a:cubicBezTo>
                <a:cubicBezTo>
                  <a:pt x="46" y="44"/>
                  <a:pt x="53" y="40"/>
                  <a:pt x="60" y="40"/>
                </a:cubicBezTo>
                <a:lnTo>
                  <a:pt x="60" y="18"/>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grpSp>
        <p:nvGrpSpPr>
          <p:cNvPr id="5" name="Group 127"/>
          <p:cNvGrpSpPr/>
          <p:nvPr/>
        </p:nvGrpSpPr>
        <p:grpSpPr>
          <a:xfrm>
            <a:off x="6818366" y="3195018"/>
            <a:ext cx="380902" cy="490410"/>
            <a:chOff x="8610600" y="4127500"/>
            <a:chExt cx="508001" cy="654050"/>
          </a:xfrm>
          <a:solidFill>
            <a:schemeClr val="tx2">
              <a:lumMod val="20000"/>
              <a:lumOff val="80000"/>
            </a:schemeClr>
          </a:solidFill>
        </p:grpSpPr>
        <p:sp>
          <p:nvSpPr>
            <p:cNvPr id="43" name="Freeform 33"/>
            <p:cNvSpPr>
              <a:spLocks/>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4" name="Freeform 34"/>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5" name="Freeform 35"/>
            <p:cNvSpPr>
              <a:spLocks/>
            </p:cNvSpPr>
            <p:nvPr/>
          </p:nvSpPr>
          <p:spPr bwMode="auto">
            <a:xfrm>
              <a:off x="8610600" y="4144963"/>
              <a:ext cx="496888" cy="433388"/>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6" name="Freeform 36"/>
            <p:cNvSpPr>
              <a:spLocks/>
            </p:cNvSpPr>
            <p:nvPr/>
          </p:nvSpPr>
          <p:spPr bwMode="auto">
            <a:xfrm>
              <a:off x="8729663" y="4613275"/>
              <a:ext cx="141288" cy="168275"/>
            </a:xfrm>
            <a:custGeom>
              <a:avLst/>
              <a:gdLst>
                <a:gd name="T0" fmla="*/ 45 w 65"/>
                <a:gd name="T1" fmla="*/ 5 h 77"/>
                <a:gd name="T2" fmla="*/ 45 w 65"/>
                <a:gd name="T3" fmla="*/ 28 h 77"/>
                <a:gd name="T4" fmla="*/ 25 w 65"/>
                <a:gd name="T5" fmla="*/ 45 h 77"/>
                <a:gd name="T6" fmla="*/ 1 w 65"/>
                <a:gd name="T7" fmla="*/ 64 h 77"/>
                <a:gd name="T8" fmla="*/ 65 w 65"/>
                <a:gd name="T9" fmla="*/ 77 h 77"/>
                <a:gd name="T10" fmla="*/ 65 w 65"/>
                <a:gd name="T11" fmla="*/ 0 h 77"/>
                <a:gd name="T12" fmla="*/ 45 w 65"/>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5" h="77">
                  <a:moveTo>
                    <a:pt x="45" y="5"/>
                  </a:moveTo>
                  <a:cubicBezTo>
                    <a:pt x="45" y="28"/>
                    <a:pt x="45" y="28"/>
                    <a:pt x="45" y="28"/>
                  </a:cubicBezTo>
                  <a:cubicBezTo>
                    <a:pt x="45" y="28"/>
                    <a:pt x="39" y="40"/>
                    <a:pt x="25" y="45"/>
                  </a:cubicBezTo>
                  <a:cubicBezTo>
                    <a:pt x="12" y="49"/>
                    <a:pt x="0" y="56"/>
                    <a:pt x="1" y="64"/>
                  </a:cubicBezTo>
                  <a:cubicBezTo>
                    <a:pt x="2" y="71"/>
                    <a:pt x="18" y="77"/>
                    <a:pt x="65" y="77"/>
                  </a:cubicBezTo>
                  <a:cubicBezTo>
                    <a:pt x="65" y="0"/>
                    <a:pt x="65" y="0"/>
                    <a:pt x="65" y="0"/>
                  </a:cubicBezTo>
                  <a:lnTo>
                    <a:pt x="45"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7" name="Freeform 37"/>
            <p:cNvSpPr>
              <a:spLocks/>
            </p:cNvSpPr>
            <p:nvPr/>
          </p:nvSpPr>
          <p:spPr bwMode="auto">
            <a:xfrm>
              <a:off x="8855075" y="4613275"/>
              <a:ext cx="134938" cy="168275"/>
            </a:xfrm>
            <a:custGeom>
              <a:avLst/>
              <a:gdLst>
                <a:gd name="T0" fmla="*/ 14 w 62"/>
                <a:gd name="T1" fmla="*/ 5 h 77"/>
                <a:gd name="T2" fmla="*/ 14 w 62"/>
                <a:gd name="T3" fmla="*/ 28 h 77"/>
                <a:gd name="T4" fmla="*/ 32 w 62"/>
                <a:gd name="T5" fmla="*/ 45 h 77"/>
                <a:gd name="T6" fmla="*/ 61 w 62"/>
                <a:gd name="T7" fmla="*/ 64 h 77"/>
                <a:gd name="T8" fmla="*/ 0 w 62"/>
                <a:gd name="T9" fmla="*/ 77 h 77"/>
                <a:gd name="T10" fmla="*/ 0 w 62"/>
                <a:gd name="T11" fmla="*/ 0 h 77"/>
                <a:gd name="T12" fmla="*/ 14 w 62"/>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2" h="77">
                  <a:moveTo>
                    <a:pt x="14" y="5"/>
                  </a:moveTo>
                  <a:cubicBezTo>
                    <a:pt x="14" y="28"/>
                    <a:pt x="14" y="28"/>
                    <a:pt x="14" y="28"/>
                  </a:cubicBezTo>
                  <a:cubicBezTo>
                    <a:pt x="14" y="28"/>
                    <a:pt x="19" y="40"/>
                    <a:pt x="32" y="45"/>
                  </a:cubicBezTo>
                  <a:cubicBezTo>
                    <a:pt x="46" y="49"/>
                    <a:pt x="62" y="56"/>
                    <a:pt x="61" y="64"/>
                  </a:cubicBezTo>
                  <a:cubicBezTo>
                    <a:pt x="60" y="71"/>
                    <a:pt x="34" y="77"/>
                    <a:pt x="0" y="77"/>
                  </a:cubicBezTo>
                  <a:cubicBezTo>
                    <a:pt x="0" y="0"/>
                    <a:pt x="0" y="0"/>
                    <a:pt x="0" y="0"/>
                  </a:cubicBezTo>
                  <a:lnTo>
                    <a:pt x="14"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8" name="Freeform 38"/>
            <p:cNvSpPr>
              <a:spLocks/>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9" name="Freeform 39"/>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50" name="Freeform 40"/>
            <p:cNvSpPr>
              <a:spLocks/>
            </p:cNvSpPr>
            <p:nvPr/>
          </p:nvSpPr>
          <p:spPr bwMode="auto">
            <a:xfrm>
              <a:off x="8610600" y="4144963"/>
              <a:ext cx="496888" cy="433388"/>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grpSp>
      <p:sp>
        <p:nvSpPr>
          <p:cNvPr id="51" name="Freeform 41"/>
          <p:cNvSpPr>
            <a:spLocks noEditPoints="1"/>
          </p:cNvSpPr>
          <p:nvPr/>
        </p:nvSpPr>
        <p:spPr bwMode="auto">
          <a:xfrm>
            <a:off x="7133800" y="2699847"/>
            <a:ext cx="321385" cy="292817"/>
          </a:xfrm>
          <a:custGeom>
            <a:avLst/>
            <a:gdLst>
              <a:gd name="T0" fmla="*/ 116 w 196"/>
              <a:gd name="T1" fmla="*/ 2 h 179"/>
              <a:gd name="T2" fmla="*/ 98 w 196"/>
              <a:gd name="T3" fmla="*/ 0 h 179"/>
              <a:gd name="T4" fmla="*/ 98 w 196"/>
              <a:gd name="T5" fmla="*/ 17 h 179"/>
              <a:gd name="T6" fmla="*/ 113 w 196"/>
              <a:gd name="T7" fmla="*/ 18 h 179"/>
              <a:gd name="T8" fmla="*/ 169 w 196"/>
              <a:gd name="T9" fmla="*/ 105 h 179"/>
              <a:gd name="T10" fmla="*/ 98 w 196"/>
              <a:gd name="T11" fmla="*/ 163 h 179"/>
              <a:gd name="T12" fmla="*/ 98 w 196"/>
              <a:gd name="T13" fmla="*/ 179 h 179"/>
              <a:gd name="T14" fmla="*/ 185 w 196"/>
              <a:gd name="T15" fmla="*/ 108 h 179"/>
              <a:gd name="T16" fmla="*/ 116 w 196"/>
              <a:gd name="T17" fmla="*/ 2 h 179"/>
              <a:gd name="T18" fmla="*/ 98 w 196"/>
              <a:gd name="T19" fmla="*/ 0 h 179"/>
              <a:gd name="T20" fmla="*/ 10 w 196"/>
              <a:gd name="T21" fmla="*/ 71 h 179"/>
              <a:gd name="T22" fmla="*/ 79 w 196"/>
              <a:gd name="T23" fmla="*/ 177 h 179"/>
              <a:gd name="T24" fmla="*/ 98 w 196"/>
              <a:gd name="T25" fmla="*/ 179 h 179"/>
              <a:gd name="T26" fmla="*/ 98 w 196"/>
              <a:gd name="T27" fmla="*/ 163 h 179"/>
              <a:gd name="T28" fmla="*/ 83 w 196"/>
              <a:gd name="T29" fmla="*/ 161 h 179"/>
              <a:gd name="T30" fmla="*/ 83 w 196"/>
              <a:gd name="T31" fmla="*/ 161 h 179"/>
              <a:gd name="T32" fmla="*/ 26 w 196"/>
              <a:gd name="T33" fmla="*/ 75 h 179"/>
              <a:gd name="T34" fmla="*/ 98 w 196"/>
              <a:gd name="T35" fmla="*/ 17 h 179"/>
              <a:gd name="T36" fmla="*/ 98 w 196"/>
              <a:gd name="T37"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6" h="179">
                <a:moveTo>
                  <a:pt x="116" y="2"/>
                </a:moveTo>
                <a:cubicBezTo>
                  <a:pt x="110" y="1"/>
                  <a:pt x="104" y="0"/>
                  <a:pt x="98" y="0"/>
                </a:cubicBezTo>
                <a:cubicBezTo>
                  <a:pt x="98" y="17"/>
                  <a:pt x="98" y="17"/>
                  <a:pt x="98" y="17"/>
                </a:cubicBezTo>
                <a:cubicBezTo>
                  <a:pt x="103" y="17"/>
                  <a:pt x="108" y="17"/>
                  <a:pt x="113" y="18"/>
                </a:cubicBezTo>
                <a:cubicBezTo>
                  <a:pt x="152" y="27"/>
                  <a:pt x="177" y="65"/>
                  <a:pt x="169" y="105"/>
                </a:cubicBezTo>
                <a:cubicBezTo>
                  <a:pt x="162" y="139"/>
                  <a:pt x="131" y="163"/>
                  <a:pt x="98" y="163"/>
                </a:cubicBezTo>
                <a:cubicBezTo>
                  <a:pt x="98" y="179"/>
                  <a:pt x="98" y="179"/>
                  <a:pt x="98" y="179"/>
                </a:cubicBezTo>
                <a:cubicBezTo>
                  <a:pt x="139" y="179"/>
                  <a:pt x="177" y="150"/>
                  <a:pt x="185" y="108"/>
                </a:cubicBezTo>
                <a:cubicBezTo>
                  <a:pt x="196" y="60"/>
                  <a:pt x="165" y="12"/>
                  <a:pt x="116" y="2"/>
                </a:cubicBezTo>
                <a:close/>
                <a:moveTo>
                  <a:pt x="98" y="0"/>
                </a:moveTo>
                <a:cubicBezTo>
                  <a:pt x="56" y="0"/>
                  <a:pt x="19" y="29"/>
                  <a:pt x="10" y="71"/>
                </a:cubicBezTo>
                <a:cubicBezTo>
                  <a:pt x="0" y="120"/>
                  <a:pt x="31" y="167"/>
                  <a:pt x="79" y="177"/>
                </a:cubicBezTo>
                <a:cubicBezTo>
                  <a:pt x="85" y="179"/>
                  <a:pt x="92" y="179"/>
                  <a:pt x="98" y="179"/>
                </a:cubicBezTo>
                <a:cubicBezTo>
                  <a:pt x="98" y="163"/>
                  <a:pt x="98" y="163"/>
                  <a:pt x="98" y="163"/>
                </a:cubicBezTo>
                <a:cubicBezTo>
                  <a:pt x="93" y="163"/>
                  <a:pt x="88" y="162"/>
                  <a:pt x="83" y="161"/>
                </a:cubicBezTo>
                <a:cubicBezTo>
                  <a:pt x="83" y="161"/>
                  <a:pt x="83" y="161"/>
                  <a:pt x="83" y="161"/>
                </a:cubicBezTo>
                <a:cubicBezTo>
                  <a:pt x="43" y="153"/>
                  <a:pt x="18" y="114"/>
                  <a:pt x="26" y="75"/>
                </a:cubicBezTo>
                <a:cubicBezTo>
                  <a:pt x="33" y="40"/>
                  <a:pt x="64" y="17"/>
                  <a:pt x="98" y="17"/>
                </a:cubicBezTo>
                <a:lnTo>
                  <a:pt x="98"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52" name="Freeform 42"/>
          <p:cNvSpPr>
            <a:spLocks/>
          </p:cNvSpPr>
          <p:nvPr/>
        </p:nvSpPr>
        <p:spPr bwMode="auto">
          <a:xfrm>
            <a:off x="7217122" y="2970048"/>
            <a:ext cx="69038" cy="148790"/>
          </a:xfrm>
          <a:custGeom>
            <a:avLst/>
            <a:gdLst>
              <a:gd name="T0" fmla="*/ 33 w 58"/>
              <a:gd name="T1" fmla="*/ 125 h 125"/>
              <a:gd name="T2" fmla="*/ 0 w 58"/>
              <a:gd name="T3" fmla="*/ 118 h 125"/>
              <a:gd name="T4" fmla="*/ 25 w 58"/>
              <a:gd name="T5" fmla="*/ 0 h 125"/>
              <a:gd name="T6" fmla="*/ 58 w 58"/>
              <a:gd name="T7" fmla="*/ 7 h 125"/>
              <a:gd name="T8" fmla="*/ 33 w 58"/>
              <a:gd name="T9" fmla="*/ 125 h 125"/>
            </a:gdLst>
            <a:ahLst/>
            <a:cxnLst>
              <a:cxn ang="0">
                <a:pos x="T0" y="T1"/>
              </a:cxn>
              <a:cxn ang="0">
                <a:pos x="T2" y="T3"/>
              </a:cxn>
              <a:cxn ang="0">
                <a:pos x="T4" y="T5"/>
              </a:cxn>
              <a:cxn ang="0">
                <a:pos x="T6" y="T7"/>
              </a:cxn>
              <a:cxn ang="0">
                <a:pos x="T8" y="T9"/>
              </a:cxn>
            </a:cxnLst>
            <a:rect l="0" t="0" r="r" b="b"/>
            <a:pathLst>
              <a:path w="58" h="125">
                <a:moveTo>
                  <a:pt x="33" y="125"/>
                </a:moveTo>
                <a:lnTo>
                  <a:pt x="0" y="118"/>
                </a:lnTo>
                <a:lnTo>
                  <a:pt x="25" y="0"/>
                </a:lnTo>
                <a:lnTo>
                  <a:pt x="58" y="7"/>
                </a:lnTo>
                <a:lnTo>
                  <a:pt x="33" y="125"/>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53" name="Freeform 43"/>
          <p:cNvSpPr>
            <a:spLocks/>
          </p:cNvSpPr>
          <p:nvPr/>
        </p:nvSpPr>
        <p:spPr bwMode="auto">
          <a:xfrm>
            <a:off x="7188554" y="3015280"/>
            <a:ext cx="97606" cy="201164"/>
          </a:xfrm>
          <a:custGeom>
            <a:avLst/>
            <a:gdLst>
              <a:gd name="T0" fmla="*/ 40 w 60"/>
              <a:gd name="T1" fmla="*/ 106 h 123"/>
              <a:gd name="T2" fmla="*/ 18 w 60"/>
              <a:gd name="T3" fmla="*/ 121 h 123"/>
              <a:gd name="T4" fmla="*/ 3 w 60"/>
              <a:gd name="T5" fmla="*/ 98 h 123"/>
              <a:gd name="T6" fmla="*/ 20 w 60"/>
              <a:gd name="T7" fmla="*/ 17 h 123"/>
              <a:gd name="T8" fmla="*/ 42 w 60"/>
              <a:gd name="T9" fmla="*/ 2 h 123"/>
              <a:gd name="T10" fmla="*/ 57 w 60"/>
              <a:gd name="T11" fmla="*/ 25 h 123"/>
              <a:gd name="T12" fmla="*/ 40 w 60"/>
              <a:gd name="T13" fmla="*/ 106 h 123"/>
            </a:gdLst>
            <a:ahLst/>
            <a:cxnLst>
              <a:cxn ang="0">
                <a:pos x="T0" y="T1"/>
              </a:cxn>
              <a:cxn ang="0">
                <a:pos x="T2" y="T3"/>
              </a:cxn>
              <a:cxn ang="0">
                <a:pos x="T4" y="T5"/>
              </a:cxn>
              <a:cxn ang="0">
                <a:pos x="T6" y="T7"/>
              </a:cxn>
              <a:cxn ang="0">
                <a:pos x="T8" y="T9"/>
              </a:cxn>
              <a:cxn ang="0">
                <a:pos x="T10" y="T11"/>
              </a:cxn>
              <a:cxn ang="0">
                <a:pos x="T12" y="T13"/>
              </a:cxn>
            </a:cxnLst>
            <a:rect l="0" t="0" r="r" b="b"/>
            <a:pathLst>
              <a:path w="60" h="123">
                <a:moveTo>
                  <a:pt x="40" y="106"/>
                </a:moveTo>
                <a:cubicBezTo>
                  <a:pt x="38" y="116"/>
                  <a:pt x="28" y="123"/>
                  <a:pt x="18" y="121"/>
                </a:cubicBezTo>
                <a:cubicBezTo>
                  <a:pt x="7" y="118"/>
                  <a:pt x="0" y="108"/>
                  <a:pt x="3" y="98"/>
                </a:cubicBezTo>
                <a:cubicBezTo>
                  <a:pt x="20" y="17"/>
                  <a:pt x="20" y="17"/>
                  <a:pt x="20" y="17"/>
                </a:cubicBezTo>
                <a:cubicBezTo>
                  <a:pt x="22" y="6"/>
                  <a:pt x="32" y="0"/>
                  <a:pt x="42" y="2"/>
                </a:cubicBezTo>
                <a:cubicBezTo>
                  <a:pt x="53" y="4"/>
                  <a:pt x="60" y="14"/>
                  <a:pt x="57" y="25"/>
                </a:cubicBezTo>
                <a:lnTo>
                  <a:pt x="40" y="106"/>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54" name="Freeform 45"/>
          <p:cNvSpPr>
            <a:spLocks noEditPoints="1"/>
          </p:cNvSpPr>
          <p:nvPr/>
        </p:nvSpPr>
        <p:spPr bwMode="auto">
          <a:xfrm>
            <a:off x="6180357" y="2756982"/>
            <a:ext cx="478507" cy="396375"/>
          </a:xfrm>
          <a:custGeom>
            <a:avLst/>
            <a:gdLst>
              <a:gd name="T0" fmla="*/ 199 w 293"/>
              <a:gd name="T1" fmla="*/ 192 h 242"/>
              <a:gd name="T2" fmla="*/ 219 w 293"/>
              <a:gd name="T3" fmla="*/ 205 h 242"/>
              <a:gd name="T4" fmla="*/ 219 w 293"/>
              <a:gd name="T5" fmla="*/ 214 h 242"/>
              <a:gd name="T6" fmla="*/ 199 w 293"/>
              <a:gd name="T7" fmla="*/ 214 h 242"/>
              <a:gd name="T8" fmla="*/ 219 w 293"/>
              <a:gd name="T9" fmla="*/ 242 h 242"/>
              <a:gd name="T10" fmla="*/ 242 w 293"/>
              <a:gd name="T11" fmla="*/ 216 h 242"/>
              <a:gd name="T12" fmla="*/ 199 w 293"/>
              <a:gd name="T13" fmla="*/ 170 h 242"/>
              <a:gd name="T14" fmla="*/ 293 w 293"/>
              <a:gd name="T15" fmla="*/ 147 h 242"/>
              <a:gd name="T16" fmla="*/ 269 w 293"/>
              <a:gd name="T17" fmla="*/ 0 h 242"/>
              <a:gd name="T18" fmla="*/ 199 w 293"/>
              <a:gd name="T19" fmla="*/ 16 h 242"/>
              <a:gd name="T20" fmla="*/ 275 w 293"/>
              <a:gd name="T21" fmla="*/ 35 h 242"/>
              <a:gd name="T22" fmla="*/ 256 w 293"/>
              <a:gd name="T23" fmla="*/ 154 h 242"/>
              <a:gd name="T24" fmla="*/ 199 w 293"/>
              <a:gd name="T25" fmla="*/ 170 h 242"/>
              <a:gd name="T26" fmla="*/ 175 w 293"/>
              <a:gd name="T27" fmla="*/ 192 h 242"/>
              <a:gd name="T28" fmla="*/ 199 w 293"/>
              <a:gd name="T29" fmla="*/ 170 h 242"/>
              <a:gd name="T30" fmla="*/ 146 w 293"/>
              <a:gd name="T31" fmla="*/ 154 h 242"/>
              <a:gd name="T32" fmla="*/ 199 w 293"/>
              <a:gd name="T33" fmla="*/ 242 h 242"/>
              <a:gd name="T34" fmla="*/ 179 w 293"/>
              <a:gd name="T35" fmla="*/ 214 h 242"/>
              <a:gd name="T36" fmla="*/ 179 w 293"/>
              <a:gd name="T37" fmla="*/ 205 h 242"/>
              <a:gd name="T38" fmla="*/ 199 w 293"/>
              <a:gd name="T39" fmla="*/ 192 h 242"/>
              <a:gd name="T40" fmla="*/ 146 w 293"/>
              <a:gd name="T41" fmla="*/ 0 h 242"/>
              <a:gd name="T42" fmla="*/ 199 w 293"/>
              <a:gd name="T43" fmla="*/ 16 h 242"/>
              <a:gd name="T44" fmla="*/ 146 w 293"/>
              <a:gd name="T45" fmla="*/ 0 h 242"/>
              <a:gd name="T46" fmla="*/ 0 w 293"/>
              <a:gd name="T47" fmla="*/ 24 h 242"/>
              <a:gd name="T48" fmla="*/ 23 w 293"/>
              <a:gd name="T49" fmla="*/ 170 h 242"/>
              <a:gd name="T50" fmla="*/ 117 w 293"/>
              <a:gd name="T51" fmla="*/ 192 h 242"/>
              <a:gd name="T52" fmla="*/ 52 w 293"/>
              <a:gd name="T53" fmla="*/ 216 h 242"/>
              <a:gd name="T54" fmla="*/ 75 w 293"/>
              <a:gd name="T55" fmla="*/ 242 h 242"/>
              <a:gd name="T56" fmla="*/ 146 w 293"/>
              <a:gd name="T57" fmla="*/ 154 h 242"/>
              <a:gd name="T58" fmla="*/ 37 w 293"/>
              <a:gd name="T59" fmla="*/ 154 h 242"/>
              <a:gd name="T60" fmla="*/ 17 w 293"/>
              <a:gd name="T61" fmla="*/ 35 h 242"/>
              <a:gd name="T62" fmla="*/ 146 w 293"/>
              <a:gd name="T63" fmla="*/ 16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3" h="242">
                <a:moveTo>
                  <a:pt x="219" y="192"/>
                </a:moveTo>
                <a:cubicBezTo>
                  <a:pt x="199" y="192"/>
                  <a:pt x="199" y="192"/>
                  <a:pt x="199" y="192"/>
                </a:cubicBezTo>
                <a:cubicBezTo>
                  <a:pt x="199" y="205"/>
                  <a:pt x="199" y="205"/>
                  <a:pt x="199" y="205"/>
                </a:cubicBezTo>
                <a:cubicBezTo>
                  <a:pt x="219" y="205"/>
                  <a:pt x="219" y="205"/>
                  <a:pt x="219" y="205"/>
                </a:cubicBezTo>
                <a:cubicBezTo>
                  <a:pt x="221" y="205"/>
                  <a:pt x="223" y="207"/>
                  <a:pt x="223" y="209"/>
                </a:cubicBezTo>
                <a:cubicBezTo>
                  <a:pt x="223" y="212"/>
                  <a:pt x="221" y="214"/>
                  <a:pt x="219" y="214"/>
                </a:cubicBezTo>
                <a:cubicBezTo>
                  <a:pt x="219" y="214"/>
                  <a:pt x="219" y="214"/>
                  <a:pt x="219" y="214"/>
                </a:cubicBezTo>
                <a:cubicBezTo>
                  <a:pt x="199" y="214"/>
                  <a:pt x="199" y="214"/>
                  <a:pt x="199" y="214"/>
                </a:cubicBezTo>
                <a:cubicBezTo>
                  <a:pt x="199" y="242"/>
                  <a:pt x="199" y="242"/>
                  <a:pt x="199" y="242"/>
                </a:cubicBezTo>
                <a:cubicBezTo>
                  <a:pt x="219" y="242"/>
                  <a:pt x="219" y="242"/>
                  <a:pt x="219" y="242"/>
                </a:cubicBezTo>
                <a:cubicBezTo>
                  <a:pt x="232" y="242"/>
                  <a:pt x="242" y="232"/>
                  <a:pt x="242" y="219"/>
                </a:cubicBezTo>
                <a:cubicBezTo>
                  <a:pt x="242" y="216"/>
                  <a:pt x="242" y="216"/>
                  <a:pt x="242" y="216"/>
                </a:cubicBezTo>
                <a:cubicBezTo>
                  <a:pt x="242" y="203"/>
                  <a:pt x="232" y="192"/>
                  <a:pt x="219" y="192"/>
                </a:cubicBezTo>
                <a:close/>
                <a:moveTo>
                  <a:pt x="199" y="170"/>
                </a:moveTo>
                <a:cubicBezTo>
                  <a:pt x="269" y="170"/>
                  <a:pt x="269" y="170"/>
                  <a:pt x="269" y="170"/>
                </a:cubicBezTo>
                <a:cubicBezTo>
                  <a:pt x="282" y="170"/>
                  <a:pt x="293" y="160"/>
                  <a:pt x="293" y="147"/>
                </a:cubicBezTo>
                <a:cubicBezTo>
                  <a:pt x="293" y="24"/>
                  <a:pt x="293" y="24"/>
                  <a:pt x="293" y="24"/>
                </a:cubicBezTo>
                <a:cubicBezTo>
                  <a:pt x="293" y="11"/>
                  <a:pt x="282" y="0"/>
                  <a:pt x="269" y="0"/>
                </a:cubicBezTo>
                <a:cubicBezTo>
                  <a:pt x="199" y="0"/>
                  <a:pt x="199" y="0"/>
                  <a:pt x="199" y="0"/>
                </a:cubicBezTo>
                <a:cubicBezTo>
                  <a:pt x="199" y="16"/>
                  <a:pt x="199" y="16"/>
                  <a:pt x="199" y="16"/>
                </a:cubicBezTo>
                <a:cubicBezTo>
                  <a:pt x="256" y="16"/>
                  <a:pt x="256" y="16"/>
                  <a:pt x="256" y="16"/>
                </a:cubicBezTo>
                <a:cubicBezTo>
                  <a:pt x="267" y="16"/>
                  <a:pt x="275" y="24"/>
                  <a:pt x="275" y="35"/>
                </a:cubicBezTo>
                <a:cubicBezTo>
                  <a:pt x="275" y="135"/>
                  <a:pt x="275" y="135"/>
                  <a:pt x="275" y="135"/>
                </a:cubicBezTo>
                <a:cubicBezTo>
                  <a:pt x="275" y="146"/>
                  <a:pt x="267" y="154"/>
                  <a:pt x="256" y="154"/>
                </a:cubicBezTo>
                <a:cubicBezTo>
                  <a:pt x="199" y="154"/>
                  <a:pt x="199" y="154"/>
                  <a:pt x="199" y="154"/>
                </a:cubicBezTo>
                <a:lnTo>
                  <a:pt x="199" y="170"/>
                </a:lnTo>
                <a:close/>
                <a:moveTo>
                  <a:pt x="199" y="192"/>
                </a:moveTo>
                <a:cubicBezTo>
                  <a:pt x="175" y="192"/>
                  <a:pt x="175" y="192"/>
                  <a:pt x="175" y="192"/>
                </a:cubicBezTo>
                <a:cubicBezTo>
                  <a:pt x="175" y="170"/>
                  <a:pt x="175" y="170"/>
                  <a:pt x="175" y="170"/>
                </a:cubicBezTo>
                <a:cubicBezTo>
                  <a:pt x="199" y="170"/>
                  <a:pt x="199" y="170"/>
                  <a:pt x="199" y="170"/>
                </a:cubicBezTo>
                <a:cubicBezTo>
                  <a:pt x="199" y="154"/>
                  <a:pt x="199" y="154"/>
                  <a:pt x="199" y="154"/>
                </a:cubicBezTo>
                <a:cubicBezTo>
                  <a:pt x="146" y="154"/>
                  <a:pt x="146" y="154"/>
                  <a:pt x="146" y="154"/>
                </a:cubicBezTo>
                <a:cubicBezTo>
                  <a:pt x="146" y="242"/>
                  <a:pt x="146" y="242"/>
                  <a:pt x="146" y="242"/>
                </a:cubicBezTo>
                <a:cubicBezTo>
                  <a:pt x="199" y="242"/>
                  <a:pt x="199" y="242"/>
                  <a:pt x="199" y="242"/>
                </a:cubicBezTo>
                <a:cubicBezTo>
                  <a:pt x="199" y="214"/>
                  <a:pt x="199" y="214"/>
                  <a:pt x="199" y="214"/>
                </a:cubicBezTo>
                <a:cubicBezTo>
                  <a:pt x="179" y="214"/>
                  <a:pt x="179" y="214"/>
                  <a:pt x="179" y="214"/>
                </a:cubicBezTo>
                <a:cubicBezTo>
                  <a:pt x="177" y="214"/>
                  <a:pt x="175" y="212"/>
                  <a:pt x="175" y="209"/>
                </a:cubicBezTo>
                <a:cubicBezTo>
                  <a:pt x="175" y="207"/>
                  <a:pt x="177" y="205"/>
                  <a:pt x="179" y="205"/>
                </a:cubicBezTo>
                <a:cubicBezTo>
                  <a:pt x="199" y="205"/>
                  <a:pt x="199" y="205"/>
                  <a:pt x="199" y="205"/>
                </a:cubicBezTo>
                <a:cubicBezTo>
                  <a:pt x="199" y="192"/>
                  <a:pt x="199" y="192"/>
                  <a:pt x="199" y="192"/>
                </a:cubicBezTo>
                <a:close/>
                <a:moveTo>
                  <a:pt x="199" y="0"/>
                </a:moveTo>
                <a:cubicBezTo>
                  <a:pt x="146" y="0"/>
                  <a:pt x="146" y="0"/>
                  <a:pt x="146" y="0"/>
                </a:cubicBezTo>
                <a:cubicBezTo>
                  <a:pt x="146" y="16"/>
                  <a:pt x="146" y="16"/>
                  <a:pt x="146" y="16"/>
                </a:cubicBezTo>
                <a:cubicBezTo>
                  <a:pt x="199" y="16"/>
                  <a:pt x="199" y="16"/>
                  <a:pt x="199" y="16"/>
                </a:cubicBezTo>
                <a:lnTo>
                  <a:pt x="199" y="0"/>
                </a:lnTo>
                <a:close/>
                <a:moveTo>
                  <a:pt x="146" y="0"/>
                </a:moveTo>
                <a:cubicBezTo>
                  <a:pt x="23" y="0"/>
                  <a:pt x="23" y="0"/>
                  <a:pt x="23" y="0"/>
                </a:cubicBezTo>
                <a:cubicBezTo>
                  <a:pt x="10" y="0"/>
                  <a:pt x="0" y="11"/>
                  <a:pt x="0" y="24"/>
                </a:cubicBezTo>
                <a:cubicBezTo>
                  <a:pt x="0" y="147"/>
                  <a:pt x="0" y="147"/>
                  <a:pt x="0" y="147"/>
                </a:cubicBezTo>
                <a:cubicBezTo>
                  <a:pt x="0" y="160"/>
                  <a:pt x="10" y="170"/>
                  <a:pt x="23" y="170"/>
                </a:cubicBezTo>
                <a:cubicBezTo>
                  <a:pt x="117" y="170"/>
                  <a:pt x="117" y="170"/>
                  <a:pt x="117" y="170"/>
                </a:cubicBezTo>
                <a:cubicBezTo>
                  <a:pt x="117" y="192"/>
                  <a:pt x="117" y="192"/>
                  <a:pt x="117" y="192"/>
                </a:cubicBezTo>
                <a:cubicBezTo>
                  <a:pt x="75" y="192"/>
                  <a:pt x="75" y="192"/>
                  <a:pt x="75" y="192"/>
                </a:cubicBezTo>
                <a:cubicBezTo>
                  <a:pt x="62" y="192"/>
                  <a:pt x="52" y="203"/>
                  <a:pt x="52" y="216"/>
                </a:cubicBezTo>
                <a:cubicBezTo>
                  <a:pt x="52" y="219"/>
                  <a:pt x="52" y="219"/>
                  <a:pt x="52" y="219"/>
                </a:cubicBezTo>
                <a:cubicBezTo>
                  <a:pt x="52" y="232"/>
                  <a:pt x="62" y="242"/>
                  <a:pt x="75" y="242"/>
                </a:cubicBezTo>
                <a:cubicBezTo>
                  <a:pt x="146" y="242"/>
                  <a:pt x="146" y="242"/>
                  <a:pt x="146" y="242"/>
                </a:cubicBezTo>
                <a:cubicBezTo>
                  <a:pt x="146" y="154"/>
                  <a:pt x="146" y="154"/>
                  <a:pt x="146" y="154"/>
                </a:cubicBezTo>
                <a:cubicBezTo>
                  <a:pt x="37" y="154"/>
                  <a:pt x="37" y="154"/>
                  <a:pt x="37" y="154"/>
                </a:cubicBezTo>
                <a:cubicBezTo>
                  <a:pt x="37" y="154"/>
                  <a:pt x="37" y="154"/>
                  <a:pt x="37" y="154"/>
                </a:cubicBezTo>
                <a:cubicBezTo>
                  <a:pt x="26" y="154"/>
                  <a:pt x="17" y="146"/>
                  <a:pt x="17" y="135"/>
                </a:cubicBezTo>
                <a:cubicBezTo>
                  <a:pt x="17" y="35"/>
                  <a:pt x="17" y="35"/>
                  <a:pt x="17" y="35"/>
                </a:cubicBezTo>
                <a:cubicBezTo>
                  <a:pt x="17" y="24"/>
                  <a:pt x="26" y="16"/>
                  <a:pt x="37" y="16"/>
                </a:cubicBezTo>
                <a:cubicBezTo>
                  <a:pt x="146" y="16"/>
                  <a:pt x="146" y="16"/>
                  <a:pt x="146" y="16"/>
                </a:cubicBezTo>
                <a:lnTo>
                  <a:pt x="146"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55" name="Freeform 46"/>
          <p:cNvSpPr>
            <a:spLocks noEditPoints="1"/>
          </p:cNvSpPr>
          <p:nvPr/>
        </p:nvSpPr>
        <p:spPr bwMode="auto">
          <a:xfrm>
            <a:off x="7026671" y="1967803"/>
            <a:ext cx="614203" cy="716570"/>
          </a:xfrm>
          <a:custGeom>
            <a:avLst/>
            <a:gdLst>
              <a:gd name="T0" fmla="*/ 376 w 376"/>
              <a:gd name="T1" fmla="*/ 43 h 438"/>
              <a:gd name="T2" fmla="*/ 324 w 376"/>
              <a:gd name="T3" fmla="*/ 32 h 438"/>
              <a:gd name="T4" fmla="*/ 334 w 376"/>
              <a:gd name="T5" fmla="*/ 54 h 438"/>
              <a:gd name="T6" fmla="*/ 324 w 376"/>
              <a:gd name="T7" fmla="*/ 59 h 438"/>
              <a:gd name="T8" fmla="*/ 272 w 376"/>
              <a:gd name="T9" fmla="*/ 63 h 438"/>
              <a:gd name="T10" fmla="*/ 304 w 376"/>
              <a:gd name="T11" fmla="*/ 98 h 438"/>
              <a:gd name="T12" fmla="*/ 256 w 376"/>
              <a:gd name="T13" fmla="*/ 81 h 438"/>
              <a:gd name="T14" fmla="*/ 271 w 376"/>
              <a:gd name="T15" fmla="*/ 103 h 438"/>
              <a:gd name="T16" fmla="*/ 241 w 376"/>
              <a:gd name="T17" fmla="*/ 100 h 438"/>
              <a:gd name="T18" fmla="*/ 256 w 376"/>
              <a:gd name="T19" fmla="*/ 122 h 438"/>
              <a:gd name="T20" fmla="*/ 226 w 376"/>
              <a:gd name="T21" fmla="*/ 119 h 438"/>
              <a:gd name="T22" fmla="*/ 240 w 376"/>
              <a:gd name="T23" fmla="*/ 140 h 438"/>
              <a:gd name="T24" fmla="*/ 210 w 376"/>
              <a:gd name="T25" fmla="*/ 138 h 438"/>
              <a:gd name="T26" fmla="*/ 242 w 376"/>
              <a:gd name="T27" fmla="*/ 173 h 438"/>
              <a:gd name="T28" fmla="*/ 195 w 376"/>
              <a:gd name="T29" fmla="*/ 156 h 438"/>
              <a:gd name="T30" fmla="*/ 210 w 376"/>
              <a:gd name="T31" fmla="*/ 178 h 438"/>
              <a:gd name="T32" fmla="*/ 180 w 376"/>
              <a:gd name="T33" fmla="*/ 175 h 438"/>
              <a:gd name="T34" fmla="*/ 194 w 376"/>
              <a:gd name="T35" fmla="*/ 197 h 438"/>
              <a:gd name="T36" fmla="*/ 164 w 376"/>
              <a:gd name="T37" fmla="*/ 194 h 438"/>
              <a:gd name="T38" fmla="*/ 179 w 376"/>
              <a:gd name="T39" fmla="*/ 215 h 438"/>
              <a:gd name="T40" fmla="*/ 149 w 376"/>
              <a:gd name="T41" fmla="*/ 213 h 438"/>
              <a:gd name="T42" fmla="*/ 181 w 376"/>
              <a:gd name="T43" fmla="*/ 248 h 438"/>
              <a:gd name="T44" fmla="*/ 134 w 376"/>
              <a:gd name="T45" fmla="*/ 232 h 438"/>
              <a:gd name="T46" fmla="*/ 148 w 376"/>
              <a:gd name="T47" fmla="*/ 253 h 438"/>
              <a:gd name="T48" fmla="*/ 118 w 376"/>
              <a:gd name="T49" fmla="*/ 250 h 438"/>
              <a:gd name="T50" fmla="*/ 133 w 376"/>
              <a:gd name="T51" fmla="*/ 272 h 438"/>
              <a:gd name="T52" fmla="*/ 103 w 376"/>
              <a:gd name="T53" fmla="*/ 269 h 438"/>
              <a:gd name="T54" fmla="*/ 117 w 376"/>
              <a:gd name="T55" fmla="*/ 290 h 438"/>
              <a:gd name="T56" fmla="*/ 88 w 376"/>
              <a:gd name="T57" fmla="*/ 288 h 438"/>
              <a:gd name="T58" fmla="*/ 119 w 376"/>
              <a:gd name="T59" fmla="*/ 323 h 438"/>
              <a:gd name="T60" fmla="*/ 72 w 376"/>
              <a:gd name="T61" fmla="*/ 307 h 438"/>
              <a:gd name="T62" fmla="*/ 87 w 376"/>
              <a:gd name="T63" fmla="*/ 328 h 438"/>
              <a:gd name="T64" fmla="*/ 57 w 376"/>
              <a:gd name="T65" fmla="*/ 325 h 438"/>
              <a:gd name="T66" fmla="*/ 71 w 376"/>
              <a:gd name="T67" fmla="*/ 347 h 438"/>
              <a:gd name="T68" fmla="*/ 42 w 376"/>
              <a:gd name="T69" fmla="*/ 344 h 438"/>
              <a:gd name="T70" fmla="*/ 56 w 376"/>
              <a:gd name="T71" fmla="*/ 366 h 438"/>
              <a:gd name="T72" fmla="*/ 26 w 376"/>
              <a:gd name="T73" fmla="*/ 363 h 438"/>
              <a:gd name="T74" fmla="*/ 58 w 376"/>
              <a:gd name="T75" fmla="*/ 398 h 438"/>
              <a:gd name="T76" fmla="*/ 0 w 376"/>
              <a:gd name="T77" fmla="*/ 395 h 438"/>
              <a:gd name="T78" fmla="*/ 324 w 376"/>
              <a:gd name="T79" fmla="*/ 106 h 438"/>
              <a:gd name="T80" fmla="*/ 316 w 376"/>
              <a:gd name="T81" fmla="*/ 56 h 438"/>
              <a:gd name="T82" fmla="*/ 324 w 376"/>
              <a:gd name="T83" fmla="*/ 32 h 438"/>
              <a:gd name="T84" fmla="*/ 323 w 376"/>
              <a:gd name="T85" fmla="*/ 0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6" h="438">
                <a:moveTo>
                  <a:pt x="324" y="106"/>
                </a:moveTo>
                <a:cubicBezTo>
                  <a:pt x="376" y="43"/>
                  <a:pt x="376" y="43"/>
                  <a:pt x="376" y="43"/>
                </a:cubicBezTo>
                <a:cubicBezTo>
                  <a:pt x="324" y="1"/>
                  <a:pt x="324" y="1"/>
                  <a:pt x="324" y="1"/>
                </a:cubicBezTo>
                <a:cubicBezTo>
                  <a:pt x="324" y="32"/>
                  <a:pt x="324" y="32"/>
                  <a:pt x="324" y="32"/>
                </a:cubicBezTo>
                <a:cubicBezTo>
                  <a:pt x="327" y="32"/>
                  <a:pt x="330" y="33"/>
                  <a:pt x="332" y="35"/>
                </a:cubicBezTo>
                <a:cubicBezTo>
                  <a:pt x="338" y="40"/>
                  <a:pt x="339" y="49"/>
                  <a:pt x="334" y="54"/>
                </a:cubicBezTo>
                <a:cubicBezTo>
                  <a:pt x="334" y="54"/>
                  <a:pt x="334" y="54"/>
                  <a:pt x="334" y="54"/>
                </a:cubicBezTo>
                <a:cubicBezTo>
                  <a:pt x="332" y="57"/>
                  <a:pt x="328" y="59"/>
                  <a:pt x="324" y="59"/>
                </a:cubicBezTo>
                <a:lnTo>
                  <a:pt x="324" y="106"/>
                </a:lnTo>
                <a:close/>
                <a:moveTo>
                  <a:pt x="272" y="63"/>
                </a:moveTo>
                <a:cubicBezTo>
                  <a:pt x="308" y="92"/>
                  <a:pt x="308" y="92"/>
                  <a:pt x="308" y="92"/>
                </a:cubicBezTo>
                <a:cubicBezTo>
                  <a:pt x="304" y="98"/>
                  <a:pt x="304" y="98"/>
                  <a:pt x="304" y="98"/>
                </a:cubicBezTo>
                <a:cubicBezTo>
                  <a:pt x="267" y="68"/>
                  <a:pt x="267" y="68"/>
                  <a:pt x="267" y="68"/>
                </a:cubicBezTo>
                <a:cubicBezTo>
                  <a:pt x="256" y="81"/>
                  <a:pt x="256" y="81"/>
                  <a:pt x="256" y="81"/>
                </a:cubicBezTo>
                <a:cubicBezTo>
                  <a:pt x="276" y="97"/>
                  <a:pt x="276" y="97"/>
                  <a:pt x="276" y="97"/>
                </a:cubicBezTo>
                <a:cubicBezTo>
                  <a:pt x="271" y="103"/>
                  <a:pt x="271" y="103"/>
                  <a:pt x="271" y="103"/>
                </a:cubicBezTo>
                <a:cubicBezTo>
                  <a:pt x="252" y="87"/>
                  <a:pt x="252" y="87"/>
                  <a:pt x="252" y="87"/>
                </a:cubicBezTo>
                <a:cubicBezTo>
                  <a:pt x="241" y="100"/>
                  <a:pt x="241" y="100"/>
                  <a:pt x="241" y="100"/>
                </a:cubicBezTo>
                <a:cubicBezTo>
                  <a:pt x="260" y="116"/>
                  <a:pt x="260" y="116"/>
                  <a:pt x="260" y="116"/>
                </a:cubicBezTo>
                <a:cubicBezTo>
                  <a:pt x="256" y="122"/>
                  <a:pt x="256" y="122"/>
                  <a:pt x="256" y="122"/>
                </a:cubicBezTo>
                <a:cubicBezTo>
                  <a:pt x="236" y="106"/>
                  <a:pt x="236" y="106"/>
                  <a:pt x="236" y="106"/>
                </a:cubicBezTo>
                <a:cubicBezTo>
                  <a:pt x="226" y="119"/>
                  <a:pt x="226" y="119"/>
                  <a:pt x="226" y="119"/>
                </a:cubicBezTo>
                <a:cubicBezTo>
                  <a:pt x="245" y="135"/>
                  <a:pt x="245" y="135"/>
                  <a:pt x="245" y="135"/>
                </a:cubicBezTo>
                <a:cubicBezTo>
                  <a:pt x="240" y="140"/>
                  <a:pt x="240" y="140"/>
                  <a:pt x="240" y="140"/>
                </a:cubicBezTo>
                <a:cubicBezTo>
                  <a:pt x="221" y="125"/>
                  <a:pt x="221" y="125"/>
                  <a:pt x="221" y="125"/>
                </a:cubicBezTo>
                <a:cubicBezTo>
                  <a:pt x="210" y="138"/>
                  <a:pt x="210" y="138"/>
                  <a:pt x="210" y="138"/>
                </a:cubicBezTo>
                <a:cubicBezTo>
                  <a:pt x="247" y="167"/>
                  <a:pt x="247" y="167"/>
                  <a:pt x="247" y="167"/>
                </a:cubicBezTo>
                <a:cubicBezTo>
                  <a:pt x="242" y="173"/>
                  <a:pt x="242" y="173"/>
                  <a:pt x="242" y="173"/>
                </a:cubicBezTo>
                <a:cubicBezTo>
                  <a:pt x="206" y="143"/>
                  <a:pt x="206" y="143"/>
                  <a:pt x="206" y="143"/>
                </a:cubicBezTo>
                <a:cubicBezTo>
                  <a:pt x="195" y="156"/>
                  <a:pt x="195" y="156"/>
                  <a:pt x="195" y="156"/>
                </a:cubicBezTo>
                <a:cubicBezTo>
                  <a:pt x="214" y="172"/>
                  <a:pt x="214" y="172"/>
                  <a:pt x="214" y="172"/>
                </a:cubicBezTo>
                <a:cubicBezTo>
                  <a:pt x="210" y="178"/>
                  <a:pt x="210" y="178"/>
                  <a:pt x="210" y="178"/>
                </a:cubicBezTo>
                <a:cubicBezTo>
                  <a:pt x="190" y="162"/>
                  <a:pt x="190" y="162"/>
                  <a:pt x="190" y="162"/>
                </a:cubicBezTo>
                <a:cubicBezTo>
                  <a:pt x="180" y="175"/>
                  <a:pt x="180" y="175"/>
                  <a:pt x="180" y="175"/>
                </a:cubicBezTo>
                <a:cubicBezTo>
                  <a:pt x="199" y="191"/>
                  <a:pt x="199" y="191"/>
                  <a:pt x="199" y="191"/>
                </a:cubicBezTo>
                <a:cubicBezTo>
                  <a:pt x="194" y="197"/>
                  <a:pt x="194" y="197"/>
                  <a:pt x="194" y="197"/>
                </a:cubicBezTo>
                <a:cubicBezTo>
                  <a:pt x="175" y="181"/>
                  <a:pt x="175" y="181"/>
                  <a:pt x="175" y="181"/>
                </a:cubicBezTo>
                <a:cubicBezTo>
                  <a:pt x="164" y="194"/>
                  <a:pt x="164" y="194"/>
                  <a:pt x="164" y="194"/>
                </a:cubicBezTo>
                <a:cubicBezTo>
                  <a:pt x="184" y="210"/>
                  <a:pt x="184" y="210"/>
                  <a:pt x="184" y="210"/>
                </a:cubicBezTo>
                <a:cubicBezTo>
                  <a:pt x="179" y="215"/>
                  <a:pt x="179" y="215"/>
                  <a:pt x="179" y="215"/>
                </a:cubicBezTo>
                <a:cubicBezTo>
                  <a:pt x="160" y="200"/>
                  <a:pt x="160" y="200"/>
                  <a:pt x="160" y="200"/>
                </a:cubicBezTo>
                <a:cubicBezTo>
                  <a:pt x="149" y="213"/>
                  <a:pt x="149" y="213"/>
                  <a:pt x="149" y="213"/>
                </a:cubicBezTo>
                <a:cubicBezTo>
                  <a:pt x="185" y="243"/>
                  <a:pt x="185" y="243"/>
                  <a:pt x="185" y="243"/>
                </a:cubicBezTo>
                <a:cubicBezTo>
                  <a:pt x="181" y="248"/>
                  <a:pt x="181" y="248"/>
                  <a:pt x="181" y="248"/>
                </a:cubicBezTo>
                <a:cubicBezTo>
                  <a:pt x="144" y="218"/>
                  <a:pt x="144" y="218"/>
                  <a:pt x="144" y="218"/>
                </a:cubicBezTo>
                <a:cubicBezTo>
                  <a:pt x="134" y="232"/>
                  <a:pt x="134" y="232"/>
                  <a:pt x="134" y="232"/>
                </a:cubicBezTo>
                <a:cubicBezTo>
                  <a:pt x="153" y="247"/>
                  <a:pt x="153" y="247"/>
                  <a:pt x="153" y="247"/>
                </a:cubicBezTo>
                <a:cubicBezTo>
                  <a:pt x="148" y="253"/>
                  <a:pt x="148" y="253"/>
                  <a:pt x="148" y="253"/>
                </a:cubicBezTo>
                <a:cubicBezTo>
                  <a:pt x="129" y="237"/>
                  <a:pt x="129" y="237"/>
                  <a:pt x="129" y="237"/>
                </a:cubicBezTo>
                <a:cubicBezTo>
                  <a:pt x="118" y="250"/>
                  <a:pt x="118" y="250"/>
                  <a:pt x="118" y="250"/>
                </a:cubicBezTo>
                <a:cubicBezTo>
                  <a:pt x="137" y="266"/>
                  <a:pt x="137" y="266"/>
                  <a:pt x="137" y="266"/>
                </a:cubicBezTo>
                <a:cubicBezTo>
                  <a:pt x="133" y="272"/>
                  <a:pt x="133" y="272"/>
                  <a:pt x="133" y="272"/>
                </a:cubicBezTo>
                <a:cubicBezTo>
                  <a:pt x="114" y="256"/>
                  <a:pt x="114" y="256"/>
                  <a:pt x="114" y="256"/>
                </a:cubicBezTo>
                <a:cubicBezTo>
                  <a:pt x="103" y="269"/>
                  <a:pt x="103" y="269"/>
                  <a:pt x="103" y="269"/>
                </a:cubicBezTo>
                <a:cubicBezTo>
                  <a:pt x="122" y="285"/>
                  <a:pt x="122" y="285"/>
                  <a:pt x="122" y="285"/>
                </a:cubicBezTo>
                <a:cubicBezTo>
                  <a:pt x="117" y="290"/>
                  <a:pt x="117" y="290"/>
                  <a:pt x="117" y="290"/>
                </a:cubicBezTo>
                <a:cubicBezTo>
                  <a:pt x="98" y="275"/>
                  <a:pt x="98" y="275"/>
                  <a:pt x="98" y="275"/>
                </a:cubicBezTo>
                <a:cubicBezTo>
                  <a:pt x="88" y="288"/>
                  <a:pt x="88" y="288"/>
                  <a:pt x="88" y="288"/>
                </a:cubicBezTo>
                <a:cubicBezTo>
                  <a:pt x="124" y="318"/>
                  <a:pt x="124" y="318"/>
                  <a:pt x="124" y="318"/>
                </a:cubicBezTo>
                <a:cubicBezTo>
                  <a:pt x="119" y="323"/>
                  <a:pt x="119" y="323"/>
                  <a:pt x="119" y="323"/>
                </a:cubicBezTo>
                <a:cubicBezTo>
                  <a:pt x="83" y="294"/>
                  <a:pt x="83" y="294"/>
                  <a:pt x="83" y="294"/>
                </a:cubicBezTo>
                <a:cubicBezTo>
                  <a:pt x="72" y="307"/>
                  <a:pt x="72" y="307"/>
                  <a:pt x="72" y="307"/>
                </a:cubicBezTo>
                <a:cubicBezTo>
                  <a:pt x="91" y="322"/>
                  <a:pt x="91" y="322"/>
                  <a:pt x="91" y="322"/>
                </a:cubicBezTo>
                <a:cubicBezTo>
                  <a:pt x="87" y="328"/>
                  <a:pt x="87" y="328"/>
                  <a:pt x="87" y="328"/>
                </a:cubicBezTo>
                <a:cubicBezTo>
                  <a:pt x="68" y="312"/>
                  <a:pt x="68" y="312"/>
                  <a:pt x="68" y="312"/>
                </a:cubicBezTo>
                <a:cubicBezTo>
                  <a:pt x="57" y="325"/>
                  <a:pt x="57" y="325"/>
                  <a:pt x="57" y="325"/>
                </a:cubicBezTo>
                <a:cubicBezTo>
                  <a:pt x="76" y="341"/>
                  <a:pt x="76" y="341"/>
                  <a:pt x="76" y="341"/>
                </a:cubicBezTo>
                <a:cubicBezTo>
                  <a:pt x="71" y="347"/>
                  <a:pt x="71" y="347"/>
                  <a:pt x="71" y="347"/>
                </a:cubicBezTo>
                <a:cubicBezTo>
                  <a:pt x="52" y="331"/>
                  <a:pt x="52" y="331"/>
                  <a:pt x="52" y="331"/>
                </a:cubicBezTo>
                <a:cubicBezTo>
                  <a:pt x="42" y="344"/>
                  <a:pt x="42" y="344"/>
                  <a:pt x="42" y="344"/>
                </a:cubicBezTo>
                <a:cubicBezTo>
                  <a:pt x="61" y="360"/>
                  <a:pt x="61" y="360"/>
                  <a:pt x="61" y="360"/>
                </a:cubicBezTo>
                <a:cubicBezTo>
                  <a:pt x="56" y="366"/>
                  <a:pt x="56" y="366"/>
                  <a:pt x="56" y="366"/>
                </a:cubicBezTo>
                <a:cubicBezTo>
                  <a:pt x="37" y="350"/>
                  <a:pt x="37" y="350"/>
                  <a:pt x="37" y="350"/>
                </a:cubicBezTo>
                <a:cubicBezTo>
                  <a:pt x="26" y="363"/>
                  <a:pt x="26" y="363"/>
                  <a:pt x="26" y="363"/>
                </a:cubicBezTo>
                <a:cubicBezTo>
                  <a:pt x="63" y="393"/>
                  <a:pt x="63" y="393"/>
                  <a:pt x="63" y="393"/>
                </a:cubicBezTo>
                <a:cubicBezTo>
                  <a:pt x="58" y="398"/>
                  <a:pt x="58" y="398"/>
                  <a:pt x="58" y="398"/>
                </a:cubicBezTo>
                <a:cubicBezTo>
                  <a:pt x="22" y="369"/>
                  <a:pt x="22" y="369"/>
                  <a:pt x="22" y="369"/>
                </a:cubicBezTo>
                <a:cubicBezTo>
                  <a:pt x="0" y="395"/>
                  <a:pt x="0" y="395"/>
                  <a:pt x="0" y="395"/>
                </a:cubicBezTo>
                <a:cubicBezTo>
                  <a:pt x="53" y="438"/>
                  <a:pt x="53" y="438"/>
                  <a:pt x="53" y="438"/>
                </a:cubicBezTo>
                <a:cubicBezTo>
                  <a:pt x="324" y="106"/>
                  <a:pt x="324" y="106"/>
                  <a:pt x="324" y="106"/>
                </a:cubicBezTo>
                <a:cubicBezTo>
                  <a:pt x="324" y="59"/>
                  <a:pt x="324" y="59"/>
                  <a:pt x="324" y="59"/>
                </a:cubicBezTo>
                <a:cubicBezTo>
                  <a:pt x="321" y="59"/>
                  <a:pt x="318" y="58"/>
                  <a:pt x="316" y="56"/>
                </a:cubicBezTo>
                <a:cubicBezTo>
                  <a:pt x="310" y="51"/>
                  <a:pt x="309" y="43"/>
                  <a:pt x="314" y="37"/>
                </a:cubicBezTo>
                <a:cubicBezTo>
                  <a:pt x="316" y="34"/>
                  <a:pt x="320" y="32"/>
                  <a:pt x="324" y="32"/>
                </a:cubicBezTo>
                <a:cubicBezTo>
                  <a:pt x="324" y="1"/>
                  <a:pt x="324" y="1"/>
                  <a:pt x="324" y="1"/>
                </a:cubicBezTo>
                <a:cubicBezTo>
                  <a:pt x="323" y="0"/>
                  <a:pt x="323" y="0"/>
                  <a:pt x="323" y="0"/>
                </a:cubicBezTo>
                <a:lnTo>
                  <a:pt x="272" y="63"/>
                </a:ln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56" name="Freeform 47"/>
          <p:cNvSpPr>
            <a:spLocks noEditPoints="1"/>
          </p:cNvSpPr>
          <p:nvPr/>
        </p:nvSpPr>
        <p:spPr bwMode="auto">
          <a:xfrm>
            <a:off x="7492084" y="2177299"/>
            <a:ext cx="265441" cy="521358"/>
          </a:xfrm>
          <a:custGeom>
            <a:avLst/>
            <a:gdLst>
              <a:gd name="T0" fmla="*/ 121 w 162"/>
              <a:gd name="T1" fmla="*/ 144 h 319"/>
              <a:gd name="T2" fmla="*/ 128 w 162"/>
              <a:gd name="T3" fmla="*/ 138 h 319"/>
              <a:gd name="T4" fmla="*/ 150 w 162"/>
              <a:gd name="T5" fmla="*/ 80 h 319"/>
              <a:gd name="T6" fmla="*/ 147 w 162"/>
              <a:gd name="T7" fmla="*/ 69 h 319"/>
              <a:gd name="T8" fmla="*/ 156 w 162"/>
              <a:gd name="T9" fmla="*/ 46 h 319"/>
              <a:gd name="T10" fmla="*/ 137 w 162"/>
              <a:gd name="T11" fmla="*/ 3 h 319"/>
              <a:gd name="T12" fmla="*/ 121 w 162"/>
              <a:gd name="T13" fmla="*/ 1 h 319"/>
              <a:gd name="T14" fmla="*/ 121 w 162"/>
              <a:gd name="T15" fmla="*/ 58 h 319"/>
              <a:gd name="T16" fmla="*/ 126 w 162"/>
              <a:gd name="T17" fmla="*/ 61 h 319"/>
              <a:gd name="T18" fmla="*/ 121 w 162"/>
              <a:gd name="T19" fmla="*/ 59 h 319"/>
              <a:gd name="T20" fmla="*/ 121 w 162"/>
              <a:gd name="T21" fmla="*/ 85 h 319"/>
              <a:gd name="T22" fmla="*/ 125 w 162"/>
              <a:gd name="T23" fmla="*/ 75 h 319"/>
              <a:gd name="T24" fmla="*/ 123 w 162"/>
              <a:gd name="T25" fmla="*/ 66 h 319"/>
              <a:gd name="T26" fmla="*/ 139 w 162"/>
              <a:gd name="T27" fmla="*/ 72 h 319"/>
              <a:gd name="T28" fmla="*/ 144 w 162"/>
              <a:gd name="T29" fmla="*/ 83 h 319"/>
              <a:gd name="T30" fmla="*/ 125 w 162"/>
              <a:gd name="T31" fmla="*/ 132 h 319"/>
              <a:gd name="T32" fmla="*/ 121 w 162"/>
              <a:gd name="T33" fmla="*/ 136 h 319"/>
              <a:gd name="T34" fmla="*/ 121 w 162"/>
              <a:gd name="T35" fmla="*/ 144 h 319"/>
              <a:gd name="T36" fmla="*/ 66 w 162"/>
              <a:gd name="T37" fmla="*/ 284 h 319"/>
              <a:gd name="T38" fmla="*/ 121 w 162"/>
              <a:gd name="T39" fmla="*/ 144 h 319"/>
              <a:gd name="T40" fmla="*/ 121 w 162"/>
              <a:gd name="T41" fmla="*/ 144 h 319"/>
              <a:gd name="T42" fmla="*/ 121 w 162"/>
              <a:gd name="T43" fmla="*/ 136 h 319"/>
              <a:gd name="T44" fmla="*/ 114 w 162"/>
              <a:gd name="T45" fmla="*/ 137 h 319"/>
              <a:gd name="T46" fmla="*/ 98 w 162"/>
              <a:gd name="T47" fmla="*/ 130 h 319"/>
              <a:gd name="T48" fmla="*/ 98 w 162"/>
              <a:gd name="T49" fmla="*/ 130 h 319"/>
              <a:gd name="T50" fmla="*/ 106 w 162"/>
              <a:gd name="T51" fmla="*/ 125 h 319"/>
              <a:gd name="T52" fmla="*/ 121 w 162"/>
              <a:gd name="T53" fmla="*/ 85 h 319"/>
              <a:gd name="T54" fmla="*/ 121 w 162"/>
              <a:gd name="T55" fmla="*/ 59 h 319"/>
              <a:gd name="T56" fmla="*/ 85 w 162"/>
              <a:gd name="T57" fmla="*/ 45 h 319"/>
              <a:gd name="T58" fmla="*/ 74 w 162"/>
              <a:gd name="T59" fmla="*/ 51 h 319"/>
              <a:gd name="T60" fmla="*/ 52 w 162"/>
              <a:gd name="T61" fmla="*/ 108 h 319"/>
              <a:gd name="T62" fmla="*/ 54 w 162"/>
              <a:gd name="T63" fmla="*/ 118 h 319"/>
              <a:gd name="T64" fmla="*/ 35 w 162"/>
              <a:gd name="T65" fmla="*/ 168 h 319"/>
              <a:gd name="T66" fmla="*/ 35 w 162"/>
              <a:gd name="T67" fmla="*/ 256 h 319"/>
              <a:gd name="T68" fmla="*/ 39 w 162"/>
              <a:gd name="T69" fmla="*/ 257 h 319"/>
              <a:gd name="T70" fmla="*/ 45 w 162"/>
              <a:gd name="T71" fmla="*/ 268 h 319"/>
              <a:gd name="T72" fmla="*/ 58 w 162"/>
              <a:gd name="T73" fmla="*/ 264 h 319"/>
              <a:gd name="T74" fmla="*/ 64 w 162"/>
              <a:gd name="T75" fmla="*/ 278 h 319"/>
              <a:gd name="T76" fmla="*/ 63 w 162"/>
              <a:gd name="T77" fmla="*/ 281 h 319"/>
              <a:gd name="T78" fmla="*/ 35 w 162"/>
              <a:gd name="T79" fmla="*/ 300 h 319"/>
              <a:gd name="T80" fmla="*/ 35 w 162"/>
              <a:gd name="T81" fmla="*/ 306 h 319"/>
              <a:gd name="T82" fmla="*/ 66 w 162"/>
              <a:gd name="T83" fmla="*/ 284 h 319"/>
              <a:gd name="T84" fmla="*/ 121 w 162"/>
              <a:gd name="T85" fmla="*/ 1 h 319"/>
              <a:gd name="T86" fmla="*/ 121 w 162"/>
              <a:gd name="T87" fmla="*/ 58 h 319"/>
              <a:gd name="T88" fmla="*/ 88 w 162"/>
              <a:gd name="T89" fmla="*/ 36 h 319"/>
              <a:gd name="T90" fmla="*/ 94 w 162"/>
              <a:gd name="T91" fmla="*/ 22 h 319"/>
              <a:gd name="T92" fmla="*/ 121 w 162"/>
              <a:gd name="T93" fmla="*/ 1 h 319"/>
              <a:gd name="T94" fmla="*/ 35 w 162"/>
              <a:gd name="T95" fmla="*/ 168 h 319"/>
              <a:gd name="T96" fmla="*/ 0 w 162"/>
              <a:gd name="T97" fmla="*/ 258 h 319"/>
              <a:gd name="T98" fmla="*/ 15 w 162"/>
              <a:gd name="T99" fmla="*/ 319 h 319"/>
              <a:gd name="T100" fmla="*/ 35 w 162"/>
              <a:gd name="T101" fmla="*/ 306 h 319"/>
              <a:gd name="T102" fmla="*/ 35 w 162"/>
              <a:gd name="T103" fmla="*/ 300 h 319"/>
              <a:gd name="T104" fmla="*/ 33 w 162"/>
              <a:gd name="T105" fmla="*/ 301 h 319"/>
              <a:gd name="T106" fmla="*/ 13 w 162"/>
              <a:gd name="T107" fmla="*/ 294 h 319"/>
              <a:gd name="T108" fmla="*/ 5 w 162"/>
              <a:gd name="T109" fmla="*/ 259 h 319"/>
              <a:gd name="T110" fmla="*/ 5 w 162"/>
              <a:gd name="T111" fmla="*/ 259 h 319"/>
              <a:gd name="T112" fmla="*/ 6 w 162"/>
              <a:gd name="T113" fmla="*/ 256 h 319"/>
              <a:gd name="T114" fmla="*/ 19 w 162"/>
              <a:gd name="T115" fmla="*/ 250 h 319"/>
              <a:gd name="T116" fmla="*/ 26 w 162"/>
              <a:gd name="T117" fmla="*/ 261 h 319"/>
              <a:gd name="T118" fmla="*/ 35 w 162"/>
              <a:gd name="T119" fmla="*/ 256 h 319"/>
              <a:gd name="T120" fmla="*/ 35 w 162"/>
              <a:gd name="T121" fmla="*/ 168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2" h="319">
                <a:moveTo>
                  <a:pt x="121" y="144"/>
                </a:moveTo>
                <a:cubicBezTo>
                  <a:pt x="124" y="143"/>
                  <a:pt x="127" y="141"/>
                  <a:pt x="128" y="138"/>
                </a:cubicBezTo>
                <a:cubicBezTo>
                  <a:pt x="150" y="80"/>
                  <a:pt x="150" y="80"/>
                  <a:pt x="150" y="80"/>
                </a:cubicBezTo>
                <a:cubicBezTo>
                  <a:pt x="152" y="76"/>
                  <a:pt x="150" y="71"/>
                  <a:pt x="147" y="69"/>
                </a:cubicBezTo>
                <a:cubicBezTo>
                  <a:pt x="156" y="46"/>
                  <a:pt x="156" y="46"/>
                  <a:pt x="156" y="46"/>
                </a:cubicBezTo>
                <a:cubicBezTo>
                  <a:pt x="162" y="29"/>
                  <a:pt x="154" y="9"/>
                  <a:pt x="137" y="3"/>
                </a:cubicBezTo>
                <a:cubicBezTo>
                  <a:pt x="132" y="1"/>
                  <a:pt x="126" y="0"/>
                  <a:pt x="121" y="1"/>
                </a:cubicBezTo>
                <a:cubicBezTo>
                  <a:pt x="121" y="58"/>
                  <a:pt x="121" y="58"/>
                  <a:pt x="121" y="58"/>
                </a:cubicBezTo>
                <a:cubicBezTo>
                  <a:pt x="126" y="61"/>
                  <a:pt x="126" y="61"/>
                  <a:pt x="126" y="61"/>
                </a:cubicBezTo>
                <a:cubicBezTo>
                  <a:pt x="121" y="59"/>
                  <a:pt x="121" y="59"/>
                  <a:pt x="121" y="59"/>
                </a:cubicBezTo>
                <a:cubicBezTo>
                  <a:pt x="121" y="85"/>
                  <a:pt x="121" y="85"/>
                  <a:pt x="121" y="85"/>
                </a:cubicBezTo>
                <a:cubicBezTo>
                  <a:pt x="125" y="75"/>
                  <a:pt x="125" y="75"/>
                  <a:pt x="125" y="75"/>
                </a:cubicBezTo>
                <a:cubicBezTo>
                  <a:pt x="126" y="72"/>
                  <a:pt x="126" y="68"/>
                  <a:pt x="123" y="66"/>
                </a:cubicBezTo>
                <a:cubicBezTo>
                  <a:pt x="139" y="72"/>
                  <a:pt x="139" y="72"/>
                  <a:pt x="139" y="72"/>
                </a:cubicBezTo>
                <a:cubicBezTo>
                  <a:pt x="143" y="73"/>
                  <a:pt x="146" y="78"/>
                  <a:pt x="144" y="83"/>
                </a:cubicBezTo>
                <a:cubicBezTo>
                  <a:pt x="125" y="132"/>
                  <a:pt x="125" y="132"/>
                  <a:pt x="125" y="132"/>
                </a:cubicBezTo>
                <a:cubicBezTo>
                  <a:pt x="124" y="134"/>
                  <a:pt x="123" y="135"/>
                  <a:pt x="121" y="136"/>
                </a:cubicBezTo>
                <a:lnTo>
                  <a:pt x="121" y="144"/>
                </a:lnTo>
                <a:close/>
                <a:moveTo>
                  <a:pt x="66" y="284"/>
                </a:moveTo>
                <a:cubicBezTo>
                  <a:pt x="121" y="144"/>
                  <a:pt x="121" y="144"/>
                  <a:pt x="121" y="144"/>
                </a:cubicBezTo>
                <a:cubicBezTo>
                  <a:pt x="121" y="144"/>
                  <a:pt x="121" y="144"/>
                  <a:pt x="121" y="144"/>
                </a:cubicBezTo>
                <a:cubicBezTo>
                  <a:pt x="121" y="136"/>
                  <a:pt x="121" y="136"/>
                  <a:pt x="121" y="136"/>
                </a:cubicBezTo>
                <a:cubicBezTo>
                  <a:pt x="119" y="137"/>
                  <a:pt x="117" y="137"/>
                  <a:pt x="114" y="137"/>
                </a:cubicBezTo>
                <a:cubicBezTo>
                  <a:pt x="98" y="130"/>
                  <a:pt x="98" y="130"/>
                  <a:pt x="98" y="130"/>
                </a:cubicBezTo>
                <a:cubicBezTo>
                  <a:pt x="98" y="130"/>
                  <a:pt x="98" y="130"/>
                  <a:pt x="98" y="130"/>
                </a:cubicBezTo>
                <a:cubicBezTo>
                  <a:pt x="102" y="130"/>
                  <a:pt x="105" y="128"/>
                  <a:pt x="106" y="125"/>
                </a:cubicBezTo>
                <a:cubicBezTo>
                  <a:pt x="121" y="85"/>
                  <a:pt x="121" y="85"/>
                  <a:pt x="121" y="85"/>
                </a:cubicBezTo>
                <a:cubicBezTo>
                  <a:pt x="121" y="59"/>
                  <a:pt x="121" y="59"/>
                  <a:pt x="121" y="59"/>
                </a:cubicBezTo>
                <a:cubicBezTo>
                  <a:pt x="85" y="45"/>
                  <a:pt x="85" y="45"/>
                  <a:pt x="85" y="45"/>
                </a:cubicBezTo>
                <a:cubicBezTo>
                  <a:pt x="80" y="44"/>
                  <a:pt x="76" y="47"/>
                  <a:pt x="74" y="51"/>
                </a:cubicBezTo>
                <a:cubicBezTo>
                  <a:pt x="52" y="108"/>
                  <a:pt x="52" y="108"/>
                  <a:pt x="52" y="108"/>
                </a:cubicBezTo>
                <a:cubicBezTo>
                  <a:pt x="51" y="112"/>
                  <a:pt x="52" y="115"/>
                  <a:pt x="54" y="118"/>
                </a:cubicBezTo>
                <a:cubicBezTo>
                  <a:pt x="35" y="168"/>
                  <a:pt x="35" y="168"/>
                  <a:pt x="35" y="168"/>
                </a:cubicBezTo>
                <a:cubicBezTo>
                  <a:pt x="35" y="256"/>
                  <a:pt x="35" y="256"/>
                  <a:pt x="35" y="256"/>
                </a:cubicBezTo>
                <a:cubicBezTo>
                  <a:pt x="36" y="256"/>
                  <a:pt x="37" y="257"/>
                  <a:pt x="39" y="257"/>
                </a:cubicBezTo>
                <a:cubicBezTo>
                  <a:pt x="43" y="259"/>
                  <a:pt x="46" y="264"/>
                  <a:pt x="45" y="268"/>
                </a:cubicBezTo>
                <a:cubicBezTo>
                  <a:pt x="48" y="264"/>
                  <a:pt x="53" y="263"/>
                  <a:pt x="58" y="264"/>
                </a:cubicBezTo>
                <a:cubicBezTo>
                  <a:pt x="63" y="267"/>
                  <a:pt x="66" y="273"/>
                  <a:pt x="64" y="278"/>
                </a:cubicBezTo>
                <a:cubicBezTo>
                  <a:pt x="63" y="281"/>
                  <a:pt x="63" y="281"/>
                  <a:pt x="63" y="281"/>
                </a:cubicBezTo>
                <a:cubicBezTo>
                  <a:pt x="35" y="300"/>
                  <a:pt x="35" y="300"/>
                  <a:pt x="35" y="300"/>
                </a:cubicBezTo>
                <a:cubicBezTo>
                  <a:pt x="35" y="306"/>
                  <a:pt x="35" y="306"/>
                  <a:pt x="35" y="306"/>
                </a:cubicBezTo>
                <a:cubicBezTo>
                  <a:pt x="66" y="284"/>
                  <a:pt x="66" y="284"/>
                  <a:pt x="66" y="284"/>
                </a:cubicBezTo>
                <a:close/>
                <a:moveTo>
                  <a:pt x="121" y="1"/>
                </a:moveTo>
                <a:cubicBezTo>
                  <a:pt x="121" y="58"/>
                  <a:pt x="121" y="58"/>
                  <a:pt x="121" y="58"/>
                </a:cubicBezTo>
                <a:cubicBezTo>
                  <a:pt x="88" y="36"/>
                  <a:pt x="88" y="36"/>
                  <a:pt x="88" y="36"/>
                </a:cubicBezTo>
                <a:cubicBezTo>
                  <a:pt x="94" y="22"/>
                  <a:pt x="94" y="22"/>
                  <a:pt x="94" y="22"/>
                </a:cubicBezTo>
                <a:cubicBezTo>
                  <a:pt x="98" y="10"/>
                  <a:pt x="109" y="2"/>
                  <a:pt x="121" y="1"/>
                </a:cubicBezTo>
                <a:close/>
                <a:moveTo>
                  <a:pt x="35" y="168"/>
                </a:moveTo>
                <a:cubicBezTo>
                  <a:pt x="0" y="258"/>
                  <a:pt x="0" y="258"/>
                  <a:pt x="0" y="258"/>
                </a:cubicBezTo>
                <a:cubicBezTo>
                  <a:pt x="15" y="319"/>
                  <a:pt x="15" y="319"/>
                  <a:pt x="15" y="319"/>
                </a:cubicBezTo>
                <a:cubicBezTo>
                  <a:pt x="35" y="306"/>
                  <a:pt x="35" y="306"/>
                  <a:pt x="35" y="306"/>
                </a:cubicBezTo>
                <a:cubicBezTo>
                  <a:pt x="35" y="300"/>
                  <a:pt x="35" y="300"/>
                  <a:pt x="35" y="300"/>
                </a:cubicBezTo>
                <a:cubicBezTo>
                  <a:pt x="33" y="301"/>
                  <a:pt x="33" y="301"/>
                  <a:pt x="33" y="301"/>
                </a:cubicBezTo>
                <a:cubicBezTo>
                  <a:pt x="13" y="294"/>
                  <a:pt x="13" y="294"/>
                  <a:pt x="13" y="294"/>
                </a:cubicBezTo>
                <a:cubicBezTo>
                  <a:pt x="5" y="259"/>
                  <a:pt x="5" y="259"/>
                  <a:pt x="5" y="259"/>
                </a:cubicBezTo>
                <a:cubicBezTo>
                  <a:pt x="5" y="259"/>
                  <a:pt x="5" y="259"/>
                  <a:pt x="5" y="259"/>
                </a:cubicBezTo>
                <a:cubicBezTo>
                  <a:pt x="6" y="256"/>
                  <a:pt x="6" y="256"/>
                  <a:pt x="6" y="256"/>
                </a:cubicBezTo>
                <a:cubicBezTo>
                  <a:pt x="8" y="250"/>
                  <a:pt x="14" y="248"/>
                  <a:pt x="19" y="250"/>
                </a:cubicBezTo>
                <a:cubicBezTo>
                  <a:pt x="24" y="251"/>
                  <a:pt x="27" y="256"/>
                  <a:pt x="26" y="261"/>
                </a:cubicBezTo>
                <a:cubicBezTo>
                  <a:pt x="28" y="258"/>
                  <a:pt x="31" y="256"/>
                  <a:pt x="35" y="256"/>
                </a:cubicBezTo>
                <a:lnTo>
                  <a:pt x="35" y="168"/>
                </a:ln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57" name="Freeform 48"/>
          <p:cNvSpPr>
            <a:spLocks noEditPoints="1"/>
          </p:cNvSpPr>
          <p:nvPr/>
        </p:nvSpPr>
        <p:spPr bwMode="auto">
          <a:xfrm>
            <a:off x="6566019" y="2243957"/>
            <a:ext cx="434465" cy="434465"/>
          </a:xfrm>
          <a:custGeom>
            <a:avLst/>
            <a:gdLst>
              <a:gd name="T0" fmla="*/ 133 w 266"/>
              <a:gd name="T1" fmla="*/ 0 h 266"/>
              <a:gd name="T2" fmla="*/ 133 w 266"/>
              <a:gd name="T3" fmla="*/ 0 h 266"/>
              <a:gd name="T4" fmla="*/ 133 w 266"/>
              <a:gd name="T5" fmla="*/ 35 h 266"/>
              <a:gd name="T6" fmla="*/ 150 w 266"/>
              <a:gd name="T7" fmla="*/ 24 h 266"/>
              <a:gd name="T8" fmla="*/ 242 w 266"/>
              <a:gd name="T9" fmla="*/ 117 h 266"/>
              <a:gd name="T10" fmla="*/ 231 w 266"/>
              <a:gd name="T11" fmla="*/ 133 h 266"/>
              <a:gd name="T12" fmla="*/ 242 w 266"/>
              <a:gd name="T13" fmla="*/ 149 h 266"/>
              <a:gd name="T14" fmla="*/ 150 w 266"/>
              <a:gd name="T15" fmla="*/ 242 h 266"/>
              <a:gd name="T16" fmla="*/ 150 w 266"/>
              <a:gd name="T17" fmla="*/ 242 h 266"/>
              <a:gd name="T18" fmla="*/ 133 w 266"/>
              <a:gd name="T19" fmla="*/ 231 h 266"/>
              <a:gd name="T20" fmla="*/ 133 w 266"/>
              <a:gd name="T21" fmla="*/ 266 h 266"/>
              <a:gd name="T22" fmla="*/ 133 w 266"/>
              <a:gd name="T23" fmla="*/ 266 h 266"/>
              <a:gd name="T24" fmla="*/ 266 w 266"/>
              <a:gd name="T25" fmla="*/ 133 h 266"/>
              <a:gd name="T26" fmla="*/ 133 w 266"/>
              <a:gd name="T27" fmla="*/ 0 h 266"/>
              <a:gd name="T28" fmla="*/ 133 w 266"/>
              <a:gd name="T29" fmla="*/ 0 h 266"/>
              <a:gd name="T30" fmla="*/ 133 w 266"/>
              <a:gd name="T31" fmla="*/ 0 h 266"/>
              <a:gd name="T32" fmla="*/ 0 w 266"/>
              <a:gd name="T33" fmla="*/ 133 h 266"/>
              <a:gd name="T34" fmla="*/ 133 w 266"/>
              <a:gd name="T35" fmla="*/ 266 h 266"/>
              <a:gd name="T36" fmla="*/ 133 w 266"/>
              <a:gd name="T37" fmla="*/ 266 h 266"/>
              <a:gd name="T38" fmla="*/ 133 w 266"/>
              <a:gd name="T39" fmla="*/ 231 h 266"/>
              <a:gd name="T40" fmla="*/ 133 w 266"/>
              <a:gd name="T41" fmla="*/ 231 h 266"/>
              <a:gd name="T42" fmla="*/ 117 w 266"/>
              <a:gd name="T43" fmla="*/ 242 h 266"/>
              <a:gd name="T44" fmla="*/ 24 w 266"/>
              <a:gd name="T45" fmla="*/ 149 h 266"/>
              <a:gd name="T46" fmla="*/ 35 w 266"/>
              <a:gd name="T47" fmla="*/ 133 h 266"/>
              <a:gd name="T48" fmla="*/ 24 w 266"/>
              <a:gd name="T49" fmla="*/ 117 h 266"/>
              <a:gd name="T50" fmla="*/ 117 w 266"/>
              <a:gd name="T51" fmla="*/ 24 h 266"/>
              <a:gd name="T52" fmla="*/ 133 w 266"/>
              <a:gd name="T53" fmla="*/ 35 h 266"/>
              <a:gd name="T54" fmla="*/ 133 w 266"/>
              <a:gd name="T55" fmla="*/ 35 h 266"/>
              <a:gd name="T56" fmla="*/ 133 w 266"/>
              <a:gd name="T57"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66" h="266">
                <a:moveTo>
                  <a:pt x="133" y="0"/>
                </a:moveTo>
                <a:cubicBezTo>
                  <a:pt x="133" y="0"/>
                  <a:pt x="133" y="0"/>
                  <a:pt x="133" y="0"/>
                </a:cubicBezTo>
                <a:cubicBezTo>
                  <a:pt x="133" y="35"/>
                  <a:pt x="133" y="35"/>
                  <a:pt x="133" y="35"/>
                </a:cubicBezTo>
                <a:cubicBezTo>
                  <a:pt x="141" y="35"/>
                  <a:pt x="147" y="30"/>
                  <a:pt x="150" y="24"/>
                </a:cubicBezTo>
                <a:cubicBezTo>
                  <a:pt x="197" y="31"/>
                  <a:pt x="235" y="69"/>
                  <a:pt x="242" y="117"/>
                </a:cubicBezTo>
                <a:cubicBezTo>
                  <a:pt x="236" y="119"/>
                  <a:pt x="231" y="125"/>
                  <a:pt x="231" y="133"/>
                </a:cubicBezTo>
                <a:cubicBezTo>
                  <a:pt x="231" y="140"/>
                  <a:pt x="236" y="147"/>
                  <a:pt x="242" y="149"/>
                </a:cubicBezTo>
                <a:cubicBezTo>
                  <a:pt x="235" y="197"/>
                  <a:pt x="197" y="235"/>
                  <a:pt x="150" y="242"/>
                </a:cubicBezTo>
                <a:cubicBezTo>
                  <a:pt x="150" y="242"/>
                  <a:pt x="150" y="242"/>
                  <a:pt x="150" y="242"/>
                </a:cubicBezTo>
                <a:cubicBezTo>
                  <a:pt x="147" y="236"/>
                  <a:pt x="141" y="231"/>
                  <a:pt x="133" y="231"/>
                </a:cubicBezTo>
                <a:cubicBezTo>
                  <a:pt x="133" y="266"/>
                  <a:pt x="133" y="266"/>
                  <a:pt x="133" y="266"/>
                </a:cubicBezTo>
                <a:cubicBezTo>
                  <a:pt x="133" y="266"/>
                  <a:pt x="133" y="266"/>
                  <a:pt x="133" y="266"/>
                </a:cubicBezTo>
                <a:cubicBezTo>
                  <a:pt x="207" y="266"/>
                  <a:pt x="266" y="206"/>
                  <a:pt x="266" y="133"/>
                </a:cubicBezTo>
                <a:cubicBezTo>
                  <a:pt x="266" y="59"/>
                  <a:pt x="207" y="0"/>
                  <a:pt x="133" y="0"/>
                </a:cubicBezTo>
                <a:close/>
                <a:moveTo>
                  <a:pt x="133" y="0"/>
                </a:moveTo>
                <a:cubicBezTo>
                  <a:pt x="133" y="0"/>
                  <a:pt x="133" y="0"/>
                  <a:pt x="133" y="0"/>
                </a:cubicBezTo>
                <a:cubicBezTo>
                  <a:pt x="60" y="0"/>
                  <a:pt x="0" y="59"/>
                  <a:pt x="0" y="133"/>
                </a:cubicBezTo>
                <a:cubicBezTo>
                  <a:pt x="0" y="206"/>
                  <a:pt x="60" y="266"/>
                  <a:pt x="133" y="266"/>
                </a:cubicBezTo>
                <a:cubicBezTo>
                  <a:pt x="133" y="266"/>
                  <a:pt x="133" y="266"/>
                  <a:pt x="133" y="266"/>
                </a:cubicBezTo>
                <a:cubicBezTo>
                  <a:pt x="133" y="231"/>
                  <a:pt x="133" y="231"/>
                  <a:pt x="133" y="231"/>
                </a:cubicBezTo>
                <a:cubicBezTo>
                  <a:pt x="133" y="231"/>
                  <a:pt x="133" y="231"/>
                  <a:pt x="133" y="231"/>
                </a:cubicBezTo>
                <a:cubicBezTo>
                  <a:pt x="126" y="231"/>
                  <a:pt x="120" y="236"/>
                  <a:pt x="117" y="242"/>
                </a:cubicBezTo>
                <a:cubicBezTo>
                  <a:pt x="69" y="235"/>
                  <a:pt x="31" y="197"/>
                  <a:pt x="24" y="149"/>
                </a:cubicBezTo>
                <a:cubicBezTo>
                  <a:pt x="31" y="147"/>
                  <a:pt x="35" y="140"/>
                  <a:pt x="35" y="133"/>
                </a:cubicBezTo>
                <a:cubicBezTo>
                  <a:pt x="35" y="125"/>
                  <a:pt x="31" y="119"/>
                  <a:pt x="24" y="117"/>
                </a:cubicBezTo>
                <a:cubicBezTo>
                  <a:pt x="31" y="69"/>
                  <a:pt x="69" y="31"/>
                  <a:pt x="117" y="24"/>
                </a:cubicBezTo>
                <a:cubicBezTo>
                  <a:pt x="120" y="30"/>
                  <a:pt x="126" y="35"/>
                  <a:pt x="133" y="35"/>
                </a:cubicBezTo>
                <a:cubicBezTo>
                  <a:pt x="133" y="35"/>
                  <a:pt x="133" y="35"/>
                  <a:pt x="133" y="35"/>
                </a:cubicBezTo>
                <a:lnTo>
                  <a:pt x="133"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58" name="Freeform 49"/>
          <p:cNvSpPr>
            <a:spLocks/>
          </p:cNvSpPr>
          <p:nvPr/>
        </p:nvSpPr>
        <p:spPr bwMode="auto">
          <a:xfrm>
            <a:off x="6645771" y="2382033"/>
            <a:ext cx="216637" cy="114270"/>
          </a:xfrm>
          <a:custGeom>
            <a:avLst/>
            <a:gdLst>
              <a:gd name="T0" fmla="*/ 124 w 133"/>
              <a:gd name="T1" fmla="*/ 0 h 70"/>
              <a:gd name="T2" fmla="*/ 93 w 133"/>
              <a:gd name="T3" fmla="*/ 30 h 70"/>
              <a:gd name="T4" fmla="*/ 84 w 133"/>
              <a:gd name="T5" fmla="*/ 28 h 70"/>
              <a:gd name="T6" fmla="*/ 65 w 133"/>
              <a:gd name="T7" fmla="*/ 42 h 70"/>
              <a:gd name="T8" fmla="*/ 0 w 133"/>
              <a:gd name="T9" fmla="*/ 42 h 70"/>
              <a:gd name="T10" fmla="*/ 0 w 133"/>
              <a:gd name="T11" fmla="*/ 56 h 70"/>
              <a:gd name="T12" fmla="*/ 65 w 133"/>
              <a:gd name="T13" fmla="*/ 56 h 70"/>
              <a:gd name="T14" fmla="*/ 84 w 133"/>
              <a:gd name="T15" fmla="*/ 70 h 70"/>
              <a:gd name="T16" fmla="*/ 105 w 133"/>
              <a:gd name="T17" fmla="*/ 49 h 70"/>
              <a:gd name="T18" fmla="*/ 103 w 133"/>
              <a:gd name="T19" fmla="*/ 40 h 70"/>
              <a:gd name="T20" fmla="*/ 133 w 133"/>
              <a:gd name="T21" fmla="*/ 9 h 70"/>
              <a:gd name="T22" fmla="*/ 124 w 133"/>
              <a:gd name="T23"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3" h="70">
                <a:moveTo>
                  <a:pt x="124" y="0"/>
                </a:moveTo>
                <a:cubicBezTo>
                  <a:pt x="93" y="30"/>
                  <a:pt x="93" y="30"/>
                  <a:pt x="93" y="30"/>
                </a:cubicBezTo>
                <a:cubicBezTo>
                  <a:pt x="91" y="29"/>
                  <a:pt x="88" y="28"/>
                  <a:pt x="84" y="28"/>
                </a:cubicBezTo>
                <a:cubicBezTo>
                  <a:pt x="75" y="28"/>
                  <a:pt x="67" y="34"/>
                  <a:pt x="65" y="42"/>
                </a:cubicBezTo>
                <a:cubicBezTo>
                  <a:pt x="0" y="42"/>
                  <a:pt x="0" y="42"/>
                  <a:pt x="0" y="42"/>
                </a:cubicBezTo>
                <a:cubicBezTo>
                  <a:pt x="0" y="56"/>
                  <a:pt x="0" y="56"/>
                  <a:pt x="0" y="56"/>
                </a:cubicBezTo>
                <a:cubicBezTo>
                  <a:pt x="65" y="56"/>
                  <a:pt x="65" y="56"/>
                  <a:pt x="65" y="56"/>
                </a:cubicBezTo>
                <a:cubicBezTo>
                  <a:pt x="67" y="64"/>
                  <a:pt x="75" y="70"/>
                  <a:pt x="84" y="70"/>
                </a:cubicBezTo>
                <a:cubicBezTo>
                  <a:pt x="96" y="70"/>
                  <a:pt x="105" y="60"/>
                  <a:pt x="105" y="49"/>
                </a:cubicBezTo>
                <a:cubicBezTo>
                  <a:pt x="105" y="46"/>
                  <a:pt x="104" y="43"/>
                  <a:pt x="103" y="40"/>
                </a:cubicBezTo>
                <a:cubicBezTo>
                  <a:pt x="133" y="9"/>
                  <a:pt x="133" y="9"/>
                  <a:pt x="133" y="9"/>
                </a:cubicBezTo>
                <a:lnTo>
                  <a:pt x="124"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grpSp>
        <p:nvGrpSpPr>
          <p:cNvPr id="22" name="Group 126"/>
          <p:cNvGrpSpPr/>
          <p:nvPr/>
        </p:nvGrpSpPr>
        <p:grpSpPr>
          <a:xfrm>
            <a:off x="6739805" y="2803404"/>
            <a:ext cx="340430" cy="323766"/>
            <a:chOff x="8505825" y="3605213"/>
            <a:chExt cx="454025" cy="431800"/>
          </a:xfrm>
          <a:solidFill>
            <a:schemeClr val="tx2">
              <a:lumMod val="20000"/>
              <a:lumOff val="80000"/>
            </a:schemeClr>
          </a:solidFill>
        </p:grpSpPr>
        <p:sp>
          <p:nvSpPr>
            <p:cNvPr id="60" name="Freeform 50"/>
            <p:cNvSpPr>
              <a:spLocks/>
            </p:cNvSpPr>
            <p:nvPr/>
          </p:nvSpPr>
          <p:spPr bwMode="auto">
            <a:xfrm>
              <a:off x="8505825" y="3694113"/>
              <a:ext cx="454025" cy="342900"/>
            </a:xfrm>
            <a:custGeom>
              <a:avLst/>
              <a:gdLst>
                <a:gd name="T0" fmla="*/ 146 w 208"/>
                <a:gd name="T1" fmla="*/ 0 h 157"/>
                <a:gd name="T2" fmla="*/ 104 w 208"/>
                <a:gd name="T3" fmla="*/ 15 h 157"/>
                <a:gd name="T4" fmla="*/ 62 w 208"/>
                <a:gd name="T5" fmla="*/ 0 h 157"/>
                <a:gd name="T6" fmla="*/ 0 w 208"/>
                <a:gd name="T7" fmla="*/ 60 h 157"/>
                <a:gd name="T8" fmla="*/ 107 w 208"/>
                <a:gd name="T9" fmla="*/ 157 h 157"/>
                <a:gd name="T10" fmla="*/ 208 w 208"/>
                <a:gd name="T11" fmla="*/ 60 h 157"/>
                <a:gd name="T12" fmla="*/ 146 w 208"/>
                <a:gd name="T13" fmla="*/ 0 h 157"/>
              </a:gdLst>
              <a:ahLst/>
              <a:cxnLst>
                <a:cxn ang="0">
                  <a:pos x="T0" y="T1"/>
                </a:cxn>
                <a:cxn ang="0">
                  <a:pos x="T2" y="T3"/>
                </a:cxn>
                <a:cxn ang="0">
                  <a:pos x="T4" y="T5"/>
                </a:cxn>
                <a:cxn ang="0">
                  <a:pos x="T6" y="T7"/>
                </a:cxn>
                <a:cxn ang="0">
                  <a:pos x="T8" y="T9"/>
                </a:cxn>
                <a:cxn ang="0">
                  <a:pos x="T10" y="T11"/>
                </a:cxn>
                <a:cxn ang="0">
                  <a:pos x="T12" y="T13"/>
                </a:cxn>
              </a:cxnLst>
              <a:rect l="0" t="0" r="r" b="b"/>
              <a:pathLst>
                <a:path w="208" h="157">
                  <a:moveTo>
                    <a:pt x="146" y="0"/>
                  </a:moveTo>
                  <a:cubicBezTo>
                    <a:pt x="130" y="0"/>
                    <a:pt x="115" y="6"/>
                    <a:pt x="104" y="15"/>
                  </a:cubicBezTo>
                  <a:cubicBezTo>
                    <a:pt x="93" y="6"/>
                    <a:pt x="78" y="0"/>
                    <a:pt x="62" y="0"/>
                  </a:cubicBezTo>
                  <a:cubicBezTo>
                    <a:pt x="28" y="0"/>
                    <a:pt x="0" y="27"/>
                    <a:pt x="0" y="60"/>
                  </a:cubicBezTo>
                  <a:cubicBezTo>
                    <a:pt x="0" y="98"/>
                    <a:pt x="31" y="157"/>
                    <a:pt x="107" y="157"/>
                  </a:cubicBezTo>
                  <a:cubicBezTo>
                    <a:pt x="185" y="157"/>
                    <a:pt x="208" y="95"/>
                    <a:pt x="208" y="60"/>
                  </a:cubicBezTo>
                  <a:cubicBezTo>
                    <a:pt x="208" y="27"/>
                    <a:pt x="180" y="0"/>
                    <a:pt x="146"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61" name="Freeform 51"/>
            <p:cNvSpPr>
              <a:spLocks/>
            </p:cNvSpPr>
            <p:nvPr/>
          </p:nvSpPr>
          <p:spPr bwMode="auto">
            <a:xfrm>
              <a:off x="8709025" y="3605213"/>
              <a:ext cx="123825" cy="157163"/>
            </a:xfrm>
            <a:custGeom>
              <a:avLst/>
              <a:gdLst>
                <a:gd name="T0" fmla="*/ 12 w 57"/>
                <a:gd name="T1" fmla="*/ 72 h 72"/>
                <a:gd name="T2" fmla="*/ 27 w 57"/>
                <a:gd name="T3" fmla="*/ 0 h 72"/>
                <a:gd name="T4" fmla="*/ 57 w 57"/>
                <a:gd name="T5" fmla="*/ 6 h 72"/>
                <a:gd name="T6" fmla="*/ 12 w 57"/>
                <a:gd name="T7" fmla="*/ 72 h 72"/>
              </a:gdLst>
              <a:ahLst/>
              <a:cxnLst>
                <a:cxn ang="0">
                  <a:pos x="T0" y="T1"/>
                </a:cxn>
                <a:cxn ang="0">
                  <a:pos x="T2" y="T3"/>
                </a:cxn>
                <a:cxn ang="0">
                  <a:pos x="T4" y="T5"/>
                </a:cxn>
                <a:cxn ang="0">
                  <a:pos x="T6" y="T7"/>
                </a:cxn>
              </a:cxnLst>
              <a:rect l="0" t="0" r="r" b="b"/>
              <a:pathLst>
                <a:path w="57" h="72">
                  <a:moveTo>
                    <a:pt x="12" y="72"/>
                  </a:moveTo>
                  <a:cubicBezTo>
                    <a:pt x="0" y="48"/>
                    <a:pt x="7" y="20"/>
                    <a:pt x="27" y="0"/>
                  </a:cubicBezTo>
                  <a:cubicBezTo>
                    <a:pt x="57" y="6"/>
                    <a:pt x="57" y="6"/>
                    <a:pt x="57" y="6"/>
                  </a:cubicBezTo>
                  <a:cubicBezTo>
                    <a:pt x="29" y="21"/>
                    <a:pt x="12" y="37"/>
                    <a:pt x="12" y="7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grpSp>
      <p:sp>
        <p:nvSpPr>
          <p:cNvPr id="62" name="Freeform 52"/>
          <p:cNvSpPr>
            <a:spLocks/>
          </p:cNvSpPr>
          <p:nvPr/>
        </p:nvSpPr>
        <p:spPr bwMode="auto">
          <a:xfrm>
            <a:off x="5689947" y="876284"/>
            <a:ext cx="509455" cy="414230"/>
          </a:xfrm>
          <a:custGeom>
            <a:avLst/>
            <a:gdLst>
              <a:gd name="T0" fmla="*/ 312 w 312"/>
              <a:gd name="T1" fmla="*/ 86 h 253"/>
              <a:gd name="T2" fmla="*/ 305 w 312"/>
              <a:gd name="T3" fmla="*/ 75 h 253"/>
              <a:gd name="T4" fmla="*/ 79 w 312"/>
              <a:gd name="T5" fmla="*/ 226 h 253"/>
              <a:gd name="T6" fmla="*/ 28 w 312"/>
              <a:gd name="T7" fmla="*/ 214 h 253"/>
              <a:gd name="T8" fmla="*/ 35 w 312"/>
              <a:gd name="T9" fmla="*/ 162 h 253"/>
              <a:gd name="T10" fmla="*/ 262 w 312"/>
              <a:gd name="T11" fmla="*/ 11 h 253"/>
              <a:gd name="T12" fmla="*/ 254 w 312"/>
              <a:gd name="T13" fmla="*/ 0 h 253"/>
              <a:gd name="T14" fmla="*/ 26 w 312"/>
              <a:gd name="T15" fmla="*/ 153 h 253"/>
              <a:gd name="T16" fmla="*/ 15 w 312"/>
              <a:gd name="T17" fmla="*/ 222 h 253"/>
              <a:gd name="T18" fmla="*/ 83 w 312"/>
              <a:gd name="T19" fmla="*/ 239 h 253"/>
              <a:gd name="T20" fmla="*/ 312 w 312"/>
              <a:gd name="T21" fmla="*/ 8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2" h="253">
                <a:moveTo>
                  <a:pt x="312" y="86"/>
                </a:moveTo>
                <a:cubicBezTo>
                  <a:pt x="305" y="75"/>
                  <a:pt x="305" y="75"/>
                  <a:pt x="305" y="75"/>
                </a:cubicBezTo>
                <a:cubicBezTo>
                  <a:pt x="79" y="226"/>
                  <a:pt x="79" y="226"/>
                  <a:pt x="79" y="226"/>
                </a:cubicBezTo>
                <a:cubicBezTo>
                  <a:pt x="63" y="237"/>
                  <a:pt x="40" y="231"/>
                  <a:pt x="28" y="214"/>
                </a:cubicBezTo>
                <a:cubicBezTo>
                  <a:pt x="16" y="196"/>
                  <a:pt x="19" y="173"/>
                  <a:pt x="35" y="162"/>
                </a:cubicBezTo>
                <a:cubicBezTo>
                  <a:pt x="262" y="11"/>
                  <a:pt x="262" y="11"/>
                  <a:pt x="262" y="11"/>
                </a:cubicBezTo>
                <a:cubicBezTo>
                  <a:pt x="254" y="0"/>
                  <a:pt x="254" y="0"/>
                  <a:pt x="254" y="0"/>
                </a:cubicBezTo>
                <a:cubicBezTo>
                  <a:pt x="26" y="153"/>
                  <a:pt x="26" y="153"/>
                  <a:pt x="26" y="153"/>
                </a:cubicBezTo>
                <a:cubicBezTo>
                  <a:pt x="4" y="167"/>
                  <a:pt x="0" y="198"/>
                  <a:pt x="15" y="222"/>
                </a:cubicBezTo>
                <a:cubicBezTo>
                  <a:pt x="31" y="246"/>
                  <a:pt x="62" y="253"/>
                  <a:pt x="83" y="239"/>
                </a:cubicBezTo>
                <a:lnTo>
                  <a:pt x="312" y="86"/>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3" name="Freeform 53"/>
          <p:cNvSpPr>
            <a:spLocks/>
          </p:cNvSpPr>
          <p:nvPr/>
        </p:nvSpPr>
        <p:spPr bwMode="auto">
          <a:xfrm>
            <a:off x="6076800" y="853669"/>
            <a:ext cx="140457" cy="192831"/>
          </a:xfrm>
          <a:custGeom>
            <a:avLst/>
            <a:gdLst>
              <a:gd name="T0" fmla="*/ 80 w 86"/>
              <a:gd name="T1" fmla="*/ 115 h 118"/>
              <a:gd name="T2" fmla="*/ 68 w 86"/>
              <a:gd name="T3" fmla="*/ 113 h 118"/>
              <a:gd name="T4" fmla="*/ 3 w 86"/>
              <a:gd name="T5" fmla="*/ 16 h 118"/>
              <a:gd name="T6" fmla="*/ 6 w 86"/>
              <a:gd name="T7" fmla="*/ 3 h 118"/>
              <a:gd name="T8" fmla="*/ 19 w 86"/>
              <a:gd name="T9" fmla="*/ 6 h 118"/>
              <a:gd name="T10" fmla="*/ 83 w 86"/>
              <a:gd name="T11" fmla="*/ 102 h 118"/>
              <a:gd name="T12" fmla="*/ 80 w 86"/>
              <a:gd name="T13" fmla="*/ 115 h 118"/>
            </a:gdLst>
            <a:ahLst/>
            <a:cxnLst>
              <a:cxn ang="0">
                <a:pos x="T0" y="T1"/>
              </a:cxn>
              <a:cxn ang="0">
                <a:pos x="T2" y="T3"/>
              </a:cxn>
              <a:cxn ang="0">
                <a:pos x="T4" y="T5"/>
              </a:cxn>
              <a:cxn ang="0">
                <a:pos x="T6" y="T7"/>
              </a:cxn>
              <a:cxn ang="0">
                <a:pos x="T8" y="T9"/>
              </a:cxn>
              <a:cxn ang="0">
                <a:pos x="T10" y="T11"/>
              </a:cxn>
              <a:cxn ang="0">
                <a:pos x="T12" y="T13"/>
              </a:cxn>
            </a:cxnLst>
            <a:rect l="0" t="0" r="r" b="b"/>
            <a:pathLst>
              <a:path w="86" h="118">
                <a:moveTo>
                  <a:pt x="80" y="115"/>
                </a:moveTo>
                <a:cubicBezTo>
                  <a:pt x="76" y="118"/>
                  <a:pt x="70" y="117"/>
                  <a:pt x="68" y="113"/>
                </a:cubicBezTo>
                <a:cubicBezTo>
                  <a:pt x="3" y="16"/>
                  <a:pt x="3" y="16"/>
                  <a:pt x="3" y="16"/>
                </a:cubicBezTo>
                <a:cubicBezTo>
                  <a:pt x="0" y="12"/>
                  <a:pt x="1" y="6"/>
                  <a:pt x="6" y="3"/>
                </a:cubicBezTo>
                <a:cubicBezTo>
                  <a:pt x="10" y="0"/>
                  <a:pt x="16" y="2"/>
                  <a:pt x="19" y="6"/>
                </a:cubicBezTo>
                <a:cubicBezTo>
                  <a:pt x="83" y="102"/>
                  <a:pt x="83" y="102"/>
                  <a:pt x="83" y="102"/>
                </a:cubicBezTo>
                <a:cubicBezTo>
                  <a:pt x="86" y="107"/>
                  <a:pt x="85" y="112"/>
                  <a:pt x="80" y="115"/>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4" name="Freeform 54"/>
          <p:cNvSpPr>
            <a:spLocks/>
          </p:cNvSpPr>
          <p:nvPr/>
        </p:nvSpPr>
        <p:spPr bwMode="auto">
          <a:xfrm>
            <a:off x="5756605" y="985793"/>
            <a:ext cx="385662" cy="252347"/>
          </a:xfrm>
          <a:custGeom>
            <a:avLst/>
            <a:gdLst>
              <a:gd name="T0" fmla="*/ 236 w 236"/>
              <a:gd name="T1" fmla="*/ 13 h 154"/>
              <a:gd name="T2" fmla="*/ 227 w 236"/>
              <a:gd name="T3" fmla="*/ 0 h 154"/>
              <a:gd name="T4" fmla="*/ 25 w 236"/>
              <a:gd name="T5" fmla="*/ 135 h 154"/>
              <a:gd name="T6" fmla="*/ 0 w 236"/>
              <a:gd name="T7" fmla="*/ 136 h 154"/>
              <a:gd name="T8" fmla="*/ 1 w 236"/>
              <a:gd name="T9" fmla="*/ 138 h 154"/>
              <a:gd name="T10" fmla="*/ 36 w 236"/>
              <a:gd name="T11" fmla="*/ 146 h 154"/>
              <a:gd name="T12" fmla="*/ 236 w 236"/>
              <a:gd name="T13" fmla="*/ 13 h 154"/>
            </a:gdLst>
            <a:ahLst/>
            <a:cxnLst>
              <a:cxn ang="0">
                <a:pos x="T0" y="T1"/>
              </a:cxn>
              <a:cxn ang="0">
                <a:pos x="T2" y="T3"/>
              </a:cxn>
              <a:cxn ang="0">
                <a:pos x="T4" y="T5"/>
              </a:cxn>
              <a:cxn ang="0">
                <a:pos x="T6" y="T7"/>
              </a:cxn>
              <a:cxn ang="0">
                <a:pos x="T8" y="T9"/>
              </a:cxn>
              <a:cxn ang="0">
                <a:pos x="T10" y="T11"/>
              </a:cxn>
              <a:cxn ang="0">
                <a:pos x="T12" y="T13"/>
              </a:cxn>
            </a:cxnLst>
            <a:rect l="0" t="0" r="r" b="b"/>
            <a:pathLst>
              <a:path w="236" h="154">
                <a:moveTo>
                  <a:pt x="236" y="13"/>
                </a:moveTo>
                <a:cubicBezTo>
                  <a:pt x="227" y="0"/>
                  <a:pt x="227" y="0"/>
                  <a:pt x="227" y="0"/>
                </a:cubicBezTo>
                <a:cubicBezTo>
                  <a:pt x="25" y="135"/>
                  <a:pt x="25" y="135"/>
                  <a:pt x="25" y="135"/>
                </a:cubicBezTo>
                <a:cubicBezTo>
                  <a:pt x="17" y="140"/>
                  <a:pt x="8" y="140"/>
                  <a:pt x="0" y="136"/>
                </a:cubicBezTo>
                <a:cubicBezTo>
                  <a:pt x="0" y="137"/>
                  <a:pt x="0" y="137"/>
                  <a:pt x="1" y="138"/>
                </a:cubicBezTo>
                <a:cubicBezTo>
                  <a:pt x="9" y="150"/>
                  <a:pt x="25" y="154"/>
                  <a:pt x="36" y="146"/>
                </a:cubicBezTo>
                <a:lnTo>
                  <a:pt x="236" y="13"/>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5" name="Freeform 55"/>
          <p:cNvSpPr>
            <a:spLocks noEditPoints="1"/>
          </p:cNvSpPr>
          <p:nvPr/>
        </p:nvSpPr>
        <p:spPr bwMode="auto">
          <a:xfrm>
            <a:off x="5442362" y="1207192"/>
            <a:ext cx="222589" cy="390423"/>
          </a:xfrm>
          <a:custGeom>
            <a:avLst/>
            <a:gdLst>
              <a:gd name="T0" fmla="*/ 59 w 136"/>
              <a:gd name="T1" fmla="*/ 203 h 239"/>
              <a:gd name="T2" fmla="*/ 54 w 136"/>
              <a:gd name="T3" fmla="*/ 203 h 239"/>
              <a:gd name="T4" fmla="*/ 54 w 136"/>
              <a:gd name="T5" fmla="*/ 239 h 239"/>
              <a:gd name="T6" fmla="*/ 72 w 136"/>
              <a:gd name="T7" fmla="*/ 226 h 239"/>
              <a:gd name="T8" fmla="*/ 59 w 136"/>
              <a:gd name="T9" fmla="*/ 203 h 239"/>
              <a:gd name="T10" fmla="*/ 54 w 136"/>
              <a:gd name="T11" fmla="*/ 187 h 239"/>
              <a:gd name="T12" fmla="*/ 54 w 136"/>
              <a:gd name="T13" fmla="*/ 82 h 239"/>
              <a:gd name="T14" fmla="*/ 81 w 136"/>
              <a:gd name="T15" fmla="*/ 74 h 239"/>
              <a:gd name="T16" fmla="*/ 97 w 136"/>
              <a:gd name="T17" fmla="*/ 13 h 239"/>
              <a:gd name="T18" fmla="*/ 114 w 136"/>
              <a:gd name="T19" fmla="*/ 2 h 239"/>
              <a:gd name="T20" fmla="*/ 124 w 136"/>
              <a:gd name="T21" fmla="*/ 20 h 239"/>
              <a:gd name="T22" fmla="*/ 109 w 136"/>
              <a:gd name="T23" fmla="*/ 81 h 239"/>
              <a:gd name="T24" fmla="*/ 130 w 136"/>
              <a:gd name="T25" fmla="*/ 134 h 239"/>
              <a:gd name="T26" fmla="*/ 122 w 136"/>
              <a:gd name="T27" fmla="*/ 164 h 239"/>
              <a:gd name="T28" fmla="*/ 122 w 136"/>
              <a:gd name="T29" fmla="*/ 164 h 239"/>
              <a:gd name="T30" fmla="*/ 136 w 136"/>
              <a:gd name="T31" fmla="*/ 187 h 239"/>
              <a:gd name="T32" fmla="*/ 131 w 136"/>
              <a:gd name="T33" fmla="*/ 207 h 239"/>
              <a:gd name="T34" fmla="*/ 54 w 136"/>
              <a:gd name="T35" fmla="*/ 187 h 239"/>
              <a:gd name="T36" fmla="*/ 54 w 136"/>
              <a:gd name="T37" fmla="*/ 203 h 239"/>
              <a:gd name="T38" fmla="*/ 36 w 136"/>
              <a:gd name="T39" fmla="*/ 216 h 239"/>
              <a:gd name="T40" fmla="*/ 50 w 136"/>
              <a:gd name="T41" fmla="*/ 239 h 239"/>
              <a:gd name="T42" fmla="*/ 54 w 136"/>
              <a:gd name="T43" fmla="*/ 239 h 239"/>
              <a:gd name="T44" fmla="*/ 54 w 136"/>
              <a:gd name="T45" fmla="*/ 203 h 239"/>
              <a:gd name="T46" fmla="*/ 54 w 136"/>
              <a:gd name="T47" fmla="*/ 82 h 239"/>
              <a:gd name="T48" fmla="*/ 54 w 136"/>
              <a:gd name="T49" fmla="*/ 187 h 239"/>
              <a:gd name="T50" fmla="*/ 0 w 136"/>
              <a:gd name="T51" fmla="*/ 173 h 239"/>
              <a:gd name="T52" fmla="*/ 5 w 136"/>
              <a:gd name="T53" fmla="*/ 152 h 239"/>
              <a:gd name="T54" fmla="*/ 29 w 136"/>
              <a:gd name="T55" fmla="*/ 140 h 239"/>
              <a:gd name="T56" fmla="*/ 37 w 136"/>
              <a:gd name="T57" fmla="*/ 109 h 239"/>
              <a:gd name="T58" fmla="*/ 54 w 136"/>
              <a:gd name="T59" fmla="*/ 82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6" h="239">
                <a:moveTo>
                  <a:pt x="59" y="203"/>
                </a:moveTo>
                <a:cubicBezTo>
                  <a:pt x="57" y="203"/>
                  <a:pt x="56" y="203"/>
                  <a:pt x="54" y="203"/>
                </a:cubicBezTo>
                <a:cubicBezTo>
                  <a:pt x="54" y="239"/>
                  <a:pt x="54" y="239"/>
                  <a:pt x="54" y="239"/>
                </a:cubicBezTo>
                <a:cubicBezTo>
                  <a:pt x="62" y="239"/>
                  <a:pt x="70" y="234"/>
                  <a:pt x="72" y="226"/>
                </a:cubicBezTo>
                <a:cubicBezTo>
                  <a:pt x="74" y="216"/>
                  <a:pt x="69" y="206"/>
                  <a:pt x="59" y="203"/>
                </a:cubicBezTo>
                <a:close/>
                <a:moveTo>
                  <a:pt x="54" y="187"/>
                </a:moveTo>
                <a:cubicBezTo>
                  <a:pt x="54" y="82"/>
                  <a:pt x="54" y="82"/>
                  <a:pt x="54" y="82"/>
                </a:cubicBezTo>
                <a:cubicBezTo>
                  <a:pt x="62" y="76"/>
                  <a:pt x="71" y="74"/>
                  <a:pt x="81" y="74"/>
                </a:cubicBezTo>
                <a:cubicBezTo>
                  <a:pt x="97" y="13"/>
                  <a:pt x="97" y="13"/>
                  <a:pt x="97" y="13"/>
                </a:cubicBezTo>
                <a:cubicBezTo>
                  <a:pt x="99" y="5"/>
                  <a:pt x="107" y="0"/>
                  <a:pt x="114" y="2"/>
                </a:cubicBezTo>
                <a:cubicBezTo>
                  <a:pt x="122" y="4"/>
                  <a:pt x="126" y="12"/>
                  <a:pt x="124" y="20"/>
                </a:cubicBezTo>
                <a:cubicBezTo>
                  <a:pt x="109" y="81"/>
                  <a:pt x="109" y="81"/>
                  <a:pt x="109" y="81"/>
                </a:cubicBezTo>
                <a:cubicBezTo>
                  <a:pt x="125" y="90"/>
                  <a:pt x="136" y="109"/>
                  <a:pt x="130" y="134"/>
                </a:cubicBezTo>
                <a:cubicBezTo>
                  <a:pt x="130" y="134"/>
                  <a:pt x="125" y="154"/>
                  <a:pt x="122" y="164"/>
                </a:cubicBezTo>
                <a:cubicBezTo>
                  <a:pt x="122" y="164"/>
                  <a:pt x="122" y="164"/>
                  <a:pt x="122" y="164"/>
                </a:cubicBezTo>
                <a:cubicBezTo>
                  <a:pt x="118" y="178"/>
                  <a:pt x="136" y="187"/>
                  <a:pt x="136" y="187"/>
                </a:cubicBezTo>
                <a:cubicBezTo>
                  <a:pt x="131" y="207"/>
                  <a:pt x="131" y="207"/>
                  <a:pt x="131" y="207"/>
                </a:cubicBezTo>
                <a:lnTo>
                  <a:pt x="54" y="187"/>
                </a:lnTo>
                <a:close/>
                <a:moveTo>
                  <a:pt x="54" y="203"/>
                </a:moveTo>
                <a:cubicBezTo>
                  <a:pt x="46" y="203"/>
                  <a:pt x="38" y="208"/>
                  <a:pt x="36" y="216"/>
                </a:cubicBezTo>
                <a:cubicBezTo>
                  <a:pt x="34" y="226"/>
                  <a:pt x="40" y="236"/>
                  <a:pt x="50" y="239"/>
                </a:cubicBezTo>
                <a:cubicBezTo>
                  <a:pt x="51" y="239"/>
                  <a:pt x="53" y="239"/>
                  <a:pt x="54" y="239"/>
                </a:cubicBezTo>
                <a:cubicBezTo>
                  <a:pt x="54" y="203"/>
                  <a:pt x="54" y="203"/>
                  <a:pt x="54" y="203"/>
                </a:cubicBezTo>
                <a:close/>
                <a:moveTo>
                  <a:pt x="54" y="82"/>
                </a:moveTo>
                <a:cubicBezTo>
                  <a:pt x="54" y="187"/>
                  <a:pt x="54" y="187"/>
                  <a:pt x="54" y="187"/>
                </a:cubicBezTo>
                <a:cubicBezTo>
                  <a:pt x="0" y="173"/>
                  <a:pt x="0" y="173"/>
                  <a:pt x="0" y="173"/>
                </a:cubicBezTo>
                <a:cubicBezTo>
                  <a:pt x="5" y="152"/>
                  <a:pt x="5" y="152"/>
                  <a:pt x="5" y="152"/>
                </a:cubicBezTo>
                <a:cubicBezTo>
                  <a:pt x="5" y="152"/>
                  <a:pt x="25" y="154"/>
                  <a:pt x="29" y="140"/>
                </a:cubicBezTo>
                <a:cubicBezTo>
                  <a:pt x="32" y="128"/>
                  <a:pt x="37" y="109"/>
                  <a:pt x="37" y="109"/>
                </a:cubicBezTo>
                <a:cubicBezTo>
                  <a:pt x="40" y="97"/>
                  <a:pt x="46" y="88"/>
                  <a:pt x="54" y="82"/>
                </a:cubicBez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66" name="Freeform 56"/>
          <p:cNvSpPr>
            <a:spLocks noEditPoints="1"/>
          </p:cNvSpPr>
          <p:nvPr/>
        </p:nvSpPr>
        <p:spPr bwMode="auto">
          <a:xfrm>
            <a:off x="5240008" y="2024939"/>
            <a:ext cx="416610" cy="453510"/>
          </a:xfrm>
          <a:custGeom>
            <a:avLst/>
            <a:gdLst>
              <a:gd name="T0" fmla="*/ 198 w 255"/>
              <a:gd name="T1" fmla="*/ 128 h 277"/>
              <a:gd name="T2" fmla="*/ 191 w 255"/>
              <a:gd name="T3" fmla="*/ 158 h 277"/>
              <a:gd name="T4" fmla="*/ 191 w 255"/>
              <a:gd name="T5" fmla="*/ 185 h 277"/>
              <a:gd name="T6" fmla="*/ 196 w 255"/>
              <a:gd name="T7" fmla="*/ 187 h 277"/>
              <a:gd name="T8" fmla="*/ 218 w 255"/>
              <a:gd name="T9" fmla="*/ 218 h 277"/>
              <a:gd name="T10" fmla="*/ 191 w 255"/>
              <a:gd name="T11" fmla="*/ 201 h 277"/>
              <a:gd name="T12" fmla="*/ 191 w 255"/>
              <a:gd name="T13" fmla="*/ 55 h 277"/>
              <a:gd name="T14" fmla="*/ 218 w 255"/>
              <a:gd name="T15" fmla="*/ 38 h 277"/>
              <a:gd name="T16" fmla="*/ 196 w 255"/>
              <a:gd name="T17" fmla="*/ 69 h 277"/>
              <a:gd name="T18" fmla="*/ 191 w 255"/>
              <a:gd name="T19" fmla="*/ 71 h 277"/>
              <a:gd name="T20" fmla="*/ 249 w 255"/>
              <a:gd name="T21" fmla="*/ 121 h 277"/>
              <a:gd name="T22" fmla="*/ 211 w 255"/>
              <a:gd name="T23" fmla="*/ 128 h 277"/>
              <a:gd name="T24" fmla="*/ 249 w 255"/>
              <a:gd name="T25" fmla="*/ 134 h 277"/>
              <a:gd name="T26" fmla="*/ 249 w 255"/>
              <a:gd name="T27" fmla="*/ 121 h 277"/>
              <a:gd name="T28" fmla="*/ 132 w 255"/>
              <a:gd name="T29" fmla="*/ 277 h 277"/>
              <a:gd name="T30" fmla="*/ 167 w 255"/>
              <a:gd name="T31" fmla="*/ 186 h 277"/>
              <a:gd name="T32" fmla="*/ 191 w 255"/>
              <a:gd name="T33" fmla="*/ 98 h 277"/>
              <a:gd name="T34" fmla="*/ 127 w 255"/>
              <a:gd name="T35" fmla="*/ 72 h 277"/>
              <a:gd name="T36" fmla="*/ 183 w 255"/>
              <a:gd name="T37" fmla="*/ 128 h 277"/>
              <a:gd name="T38" fmla="*/ 156 w 255"/>
              <a:gd name="T39" fmla="*/ 176 h 277"/>
              <a:gd name="T40" fmla="*/ 153 w 255"/>
              <a:gd name="T41" fmla="*/ 214 h 277"/>
              <a:gd name="T42" fmla="*/ 127 w 255"/>
              <a:gd name="T43" fmla="*/ 277 h 277"/>
              <a:gd name="T44" fmla="*/ 191 w 255"/>
              <a:gd name="T45" fmla="*/ 71 h 277"/>
              <a:gd name="T46" fmla="*/ 186 w 255"/>
              <a:gd name="T47" fmla="*/ 60 h 277"/>
              <a:gd name="T48" fmla="*/ 191 w 255"/>
              <a:gd name="T49" fmla="*/ 185 h 277"/>
              <a:gd name="T50" fmla="*/ 186 w 255"/>
              <a:gd name="T51" fmla="*/ 196 h 277"/>
              <a:gd name="T52" fmla="*/ 191 w 255"/>
              <a:gd name="T53" fmla="*/ 185 h 277"/>
              <a:gd name="T54" fmla="*/ 127 w 255"/>
              <a:gd name="T55" fmla="*/ 0 h 277"/>
              <a:gd name="T56" fmla="*/ 134 w 255"/>
              <a:gd name="T57" fmla="*/ 7 h 277"/>
              <a:gd name="T58" fmla="*/ 128 w 255"/>
              <a:gd name="T59" fmla="*/ 45 h 277"/>
              <a:gd name="T60" fmla="*/ 127 w 255"/>
              <a:gd name="T61" fmla="*/ 45 h 277"/>
              <a:gd name="T62" fmla="*/ 64 w 255"/>
              <a:gd name="T63" fmla="*/ 97 h 277"/>
              <a:gd name="T64" fmla="*/ 89 w 255"/>
              <a:gd name="T65" fmla="*/ 187 h 277"/>
              <a:gd name="T66" fmla="*/ 124 w 255"/>
              <a:gd name="T67" fmla="*/ 277 h 277"/>
              <a:gd name="T68" fmla="*/ 127 w 255"/>
              <a:gd name="T69" fmla="*/ 214 h 277"/>
              <a:gd name="T70" fmla="*/ 103 w 255"/>
              <a:gd name="T71" fmla="*/ 183 h 277"/>
              <a:gd name="T72" fmla="*/ 71 w 255"/>
              <a:gd name="T73" fmla="*/ 128 h 277"/>
              <a:gd name="T74" fmla="*/ 127 w 255"/>
              <a:gd name="T75" fmla="*/ 72 h 277"/>
              <a:gd name="T76" fmla="*/ 127 w 255"/>
              <a:gd name="T77" fmla="*/ 57 h 277"/>
              <a:gd name="T78" fmla="*/ 127 w 255"/>
              <a:gd name="T79" fmla="*/ 0 h 277"/>
              <a:gd name="T80" fmla="*/ 121 w 255"/>
              <a:gd name="T81" fmla="*/ 38 h 277"/>
              <a:gd name="T82" fmla="*/ 127 w 255"/>
              <a:gd name="T83" fmla="*/ 0 h 277"/>
              <a:gd name="T84" fmla="*/ 64 w 255"/>
              <a:gd name="T85" fmla="*/ 185 h 277"/>
              <a:gd name="T86" fmla="*/ 69 w 255"/>
              <a:gd name="T87" fmla="*/ 196 h 277"/>
              <a:gd name="T88" fmla="*/ 64 w 255"/>
              <a:gd name="T89" fmla="*/ 71 h 277"/>
              <a:gd name="T90" fmla="*/ 69 w 255"/>
              <a:gd name="T91" fmla="*/ 60 h 277"/>
              <a:gd name="T92" fmla="*/ 64 w 255"/>
              <a:gd name="T93" fmla="*/ 71 h 277"/>
              <a:gd name="T94" fmla="*/ 57 w 255"/>
              <a:gd name="T95" fmla="*/ 128 h 277"/>
              <a:gd name="T96" fmla="*/ 64 w 255"/>
              <a:gd name="T97" fmla="*/ 97 h 277"/>
              <a:gd name="T98" fmla="*/ 64 w 255"/>
              <a:gd name="T99" fmla="*/ 71 h 277"/>
              <a:gd name="T100" fmla="*/ 60 w 255"/>
              <a:gd name="T101" fmla="*/ 69 h 277"/>
              <a:gd name="T102" fmla="*/ 38 w 255"/>
              <a:gd name="T103" fmla="*/ 38 h 277"/>
              <a:gd name="T104" fmla="*/ 64 w 255"/>
              <a:gd name="T105" fmla="*/ 55 h 277"/>
              <a:gd name="T106" fmla="*/ 64 w 255"/>
              <a:gd name="T107" fmla="*/ 201 h 277"/>
              <a:gd name="T108" fmla="*/ 38 w 255"/>
              <a:gd name="T109" fmla="*/ 218 h 277"/>
              <a:gd name="T110" fmla="*/ 60 w 255"/>
              <a:gd name="T111" fmla="*/ 187 h 277"/>
              <a:gd name="T112" fmla="*/ 64 w 255"/>
              <a:gd name="T113" fmla="*/ 185 h 277"/>
              <a:gd name="T114" fmla="*/ 45 w 255"/>
              <a:gd name="T115" fmla="*/ 128 h 277"/>
              <a:gd name="T116" fmla="*/ 7 w 255"/>
              <a:gd name="T117" fmla="*/ 121 h 277"/>
              <a:gd name="T118" fmla="*/ 7 w 255"/>
              <a:gd name="T119" fmla="*/ 134 h 277"/>
              <a:gd name="T120" fmla="*/ 45 w 255"/>
              <a:gd name="T121" fmla="*/ 128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5" h="277">
                <a:moveTo>
                  <a:pt x="191" y="158"/>
                </a:moveTo>
                <a:cubicBezTo>
                  <a:pt x="195" y="149"/>
                  <a:pt x="198" y="139"/>
                  <a:pt x="198" y="128"/>
                </a:cubicBezTo>
                <a:cubicBezTo>
                  <a:pt x="198" y="117"/>
                  <a:pt x="195" y="107"/>
                  <a:pt x="191" y="98"/>
                </a:cubicBezTo>
                <a:cubicBezTo>
                  <a:pt x="191" y="158"/>
                  <a:pt x="191" y="158"/>
                  <a:pt x="191" y="158"/>
                </a:cubicBezTo>
                <a:close/>
                <a:moveTo>
                  <a:pt x="191" y="201"/>
                </a:moveTo>
                <a:cubicBezTo>
                  <a:pt x="191" y="185"/>
                  <a:pt x="191" y="185"/>
                  <a:pt x="191" y="185"/>
                </a:cubicBezTo>
                <a:cubicBezTo>
                  <a:pt x="193" y="185"/>
                  <a:pt x="194" y="185"/>
                  <a:pt x="196" y="187"/>
                </a:cubicBezTo>
                <a:cubicBezTo>
                  <a:pt x="196" y="187"/>
                  <a:pt x="196" y="187"/>
                  <a:pt x="196" y="187"/>
                </a:cubicBezTo>
                <a:cubicBezTo>
                  <a:pt x="218" y="209"/>
                  <a:pt x="218" y="209"/>
                  <a:pt x="218" y="209"/>
                </a:cubicBezTo>
                <a:cubicBezTo>
                  <a:pt x="220" y="211"/>
                  <a:pt x="220" y="216"/>
                  <a:pt x="218" y="218"/>
                </a:cubicBezTo>
                <a:cubicBezTo>
                  <a:pt x="215" y="221"/>
                  <a:pt x="211" y="221"/>
                  <a:pt x="209" y="218"/>
                </a:cubicBezTo>
                <a:cubicBezTo>
                  <a:pt x="191" y="201"/>
                  <a:pt x="191" y="201"/>
                  <a:pt x="191" y="201"/>
                </a:cubicBezTo>
                <a:close/>
                <a:moveTo>
                  <a:pt x="191" y="71"/>
                </a:moveTo>
                <a:cubicBezTo>
                  <a:pt x="191" y="55"/>
                  <a:pt x="191" y="55"/>
                  <a:pt x="191" y="55"/>
                </a:cubicBezTo>
                <a:cubicBezTo>
                  <a:pt x="209" y="38"/>
                  <a:pt x="209" y="38"/>
                  <a:pt x="209" y="38"/>
                </a:cubicBezTo>
                <a:cubicBezTo>
                  <a:pt x="211" y="35"/>
                  <a:pt x="215" y="35"/>
                  <a:pt x="218" y="38"/>
                </a:cubicBezTo>
                <a:cubicBezTo>
                  <a:pt x="220" y="40"/>
                  <a:pt x="220" y="44"/>
                  <a:pt x="218" y="47"/>
                </a:cubicBezTo>
                <a:cubicBezTo>
                  <a:pt x="196" y="69"/>
                  <a:pt x="196" y="69"/>
                  <a:pt x="196" y="69"/>
                </a:cubicBezTo>
                <a:cubicBezTo>
                  <a:pt x="196" y="69"/>
                  <a:pt x="196" y="69"/>
                  <a:pt x="196" y="69"/>
                </a:cubicBezTo>
                <a:cubicBezTo>
                  <a:pt x="194" y="71"/>
                  <a:pt x="193" y="71"/>
                  <a:pt x="191" y="71"/>
                </a:cubicBezTo>
                <a:close/>
                <a:moveTo>
                  <a:pt x="249" y="121"/>
                </a:moveTo>
                <a:cubicBezTo>
                  <a:pt x="249" y="121"/>
                  <a:pt x="249" y="121"/>
                  <a:pt x="249" y="121"/>
                </a:cubicBezTo>
                <a:cubicBezTo>
                  <a:pt x="217" y="121"/>
                  <a:pt x="217" y="121"/>
                  <a:pt x="217" y="121"/>
                </a:cubicBezTo>
                <a:cubicBezTo>
                  <a:pt x="214" y="121"/>
                  <a:pt x="211" y="124"/>
                  <a:pt x="211" y="128"/>
                </a:cubicBezTo>
                <a:cubicBezTo>
                  <a:pt x="211" y="132"/>
                  <a:pt x="214" y="134"/>
                  <a:pt x="217" y="134"/>
                </a:cubicBezTo>
                <a:cubicBezTo>
                  <a:pt x="249" y="134"/>
                  <a:pt x="249" y="134"/>
                  <a:pt x="249" y="134"/>
                </a:cubicBezTo>
                <a:cubicBezTo>
                  <a:pt x="252" y="134"/>
                  <a:pt x="255" y="132"/>
                  <a:pt x="255" y="128"/>
                </a:cubicBezTo>
                <a:cubicBezTo>
                  <a:pt x="255" y="124"/>
                  <a:pt x="252" y="121"/>
                  <a:pt x="249" y="121"/>
                </a:cubicBezTo>
                <a:close/>
                <a:moveTo>
                  <a:pt x="127" y="277"/>
                </a:moveTo>
                <a:cubicBezTo>
                  <a:pt x="132" y="277"/>
                  <a:pt x="132" y="277"/>
                  <a:pt x="132" y="277"/>
                </a:cubicBezTo>
                <a:cubicBezTo>
                  <a:pt x="151" y="277"/>
                  <a:pt x="167" y="262"/>
                  <a:pt x="167" y="242"/>
                </a:cubicBezTo>
                <a:cubicBezTo>
                  <a:pt x="167" y="186"/>
                  <a:pt x="167" y="186"/>
                  <a:pt x="167" y="186"/>
                </a:cubicBezTo>
                <a:cubicBezTo>
                  <a:pt x="177" y="179"/>
                  <a:pt x="186" y="169"/>
                  <a:pt x="191" y="158"/>
                </a:cubicBezTo>
                <a:cubicBezTo>
                  <a:pt x="191" y="98"/>
                  <a:pt x="191" y="98"/>
                  <a:pt x="191" y="98"/>
                </a:cubicBezTo>
                <a:cubicBezTo>
                  <a:pt x="180" y="74"/>
                  <a:pt x="156" y="57"/>
                  <a:pt x="127" y="57"/>
                </a:cubicBezTo>
                <a:cubicBezTo>
                  <a:pt x="127" y="72"/>
                  <a:pt x="127" y="72"/>
                  <a:pt x="127" y="72"/>
                </a:cubicBezTo>
                <a:cubicBezTo>
                  <a:pt x="143" y="72"/>
                  <a:pt x="157" y="78"/>
                  <a:pt x="167" y="88"/>
                </a:cubicBezTo>
                <a:cubicBezTo>
                  <a:pt x="177" y="98"/>
                  <a:pt x="183" y="112"/>
                  <a:pt x="183" y="128"/>
                </a:cubicBezTo>
                <a:cubicBezTo>
                  <a:pt x="183" y="148"/>
                  <a:pt x="172" y="166"/>
                  <a:pt x="156" y="176"/>
                </a:cubicBezTo>
                <a:cubicBezTo>
                  <a:pt x="156" y="176"/>
                  <a:pt x="156" y="176"/>
                  <a:pt x="156" y="176"/>
                </a:cubicBezTo>
                <a:cubicBezTo>
                  <a:pt x="154" y="177"/>
                  <a:pt x="153" y="180"/>
                  <a:pt x="153" y="182"/>
                </a:cubicBezTo>
                <a:cubicBezTo>
                  <a:pt x="153" y="214"/>
                  <a:pt x="153" y="214"/>
                  <a:pt x="153" y="214"/>
                </a:cubicBezTo>
                <a:cubicBezTo>
                  <a:pt x="127" y="214"/>
                  <a:pt x="127" y="214"/>
                  <a:pt x="127" y="214"/>
                </a:cubicBezTo>
                <a:cubicBezTo>
                  <a:pt x="127" y="277"/>
                  <a:pt x="127" y="277"/>
                  <a:pt x="127" y="277"/>
                </a:cubicBezTo>
                <a:close/>
                <a:moveTo>
                  <a:pt x="191" y="55"/>
                </a:moveTo>
                <a:cubicBezTo>
                  <a:pt x="191" y="71"/>
                  <a:pt x="191" y="71"/>
                  <a:pt x="191" y="71"/>
                </a:cubicBezTo>
                <a:cubicBezTo>
                  <a:pt x="189" y="71"/>
                  <a:pt x="188" y="71"/>
                  <a:pt x="186" y="69"/>
                </a:cubicBezTo>
                <a:cubicBezTo>
                  <a:pt x="184" y="67"/>
                  <a:pt x="184" y="63"/>
                  <a:pt x="186" y="60"/>
                </a:cubicBezTo>
                <a:cubicBezTo>
                  <a:pt x="191" y="55"/>
                  <a:pt x="191" y="55"/>
                  <a:pt x="191" y="55"/>
                </a:cubicBezTo>
                <a:close/>
                <a:moveTo>
                  <a:pt x="191" y="185"/>
                </a:moveTo>
                <a:cubicBezTo>
                  <a:pt x="191" y="201"/>
                  <a:pt x="191" y="201"/>
                  <a:pt x="191" y="201"/>
                </a:cubicBezTo>
                <a:cubicBezTo>
                  <a:pt x="186" y="196"/>
                  <a:pt x="186" y="196"/>
                  <a:pt x="186" y="196"/>
                </a:cubicBezTo>
                <a:cubicBezTo>
                  <a:pt x="184" y="193"/>
                  <a:pt x="184" y="189"/>
                  <a:pt x="186" y="187"/>
                </a:cubicBezTo>
                <a:cubicBezTo>
                  <a:pt x="188" y="185"/>
                  <a:pt x="189" y="185"/>
                  <a:pt x="191" y="185"/>
                </a:cubicBezTo>
                <a:close/>
                <a:moveTo>
                  <a:pt x="127" y="45"/>
                </a:moveTo>
                <a:cubicBezTo>
                  <a:pt x="127" y="0"/>
                  <a:pt x="127" y="0"/>
                  <a:pt x="127" y="0"/>
                </a:cubicBezTo>
                <a:cubicBezTo>
                  <a:pt x="127" y="0"/>
                  <a:pt x="128" y="0"/>
                  <a:pt x="128" y="0"/>
                </a:cubicBezTo>
                <a:cubicBezTo>
                  <a:pt x="131" y="0"/>
                  <a:pt x="134" y="3"/>
                  <a:pt x="134" y="7"/>
                </a:cubicBezTo>
                <a:cubicBezTo>
                  <a:pt x="134" y="38"/>
                  <a:pt x="134" y="38"/>
                  <a:pt x="134" y="38"/>
                </a:cubicBezTo>
                <a:cubicBezTo>
                  <a:pt x="134" y="42"/>
                  <a:pt x="131" y="45"/>
                  <a:pt x="128" y="45"/>
                </a:cubicBezTo>
                <a:cubicBezTo>
                  <a:pt x="128" y="45"/>
                  <a:pt x="128" y="45"/>
                  <a:pt x="128" y="45"/>
                </a:cubicBezTo>
                <a:cubicBezTo>
                  <a:pt x="128" y="45"/>
                  <a:pt x="127" y="45"/>
                  <a:pt x="127" y="45"/>
                </a:cubicBezTo>
                <a:close/>
                <a:moveTo>
                  <a:pt x="127" y="57"/>
                </a:moveTo>
                <a:cubicBezTo>
                  <a:pt x="99" y="57"/>
                  <a:pt x="75" y="74"/>
                  <a:pt x="64" y="97"/>
                </a:cubicBezTo>
                <a:cubicBezTo>
                  <a:pt x="64" y="159"/>
                  <a:pt x="64" y="159"/>
                  <a:pt x="64" y="159"/>
                </a:cubicBezTo>
                <a:cubicBezTo>
                  <a:pt x="70" y="170"/>
                  <a:pt x="78" y="180"/>
                  <a:pt x="89" y="187"/>
                </a:cubicBezTo>
                <a:cubicBezTo>
                  <a:pt x="89" y="242"/>
                  <a:pt x="89" y="242"/>
                  <a:pt x="89" y="242"/>
                </a:cubicBezTo>
                <a:cubicBezTo>
                  <a:pt x="89" y="262"/>
                  <a:pt x="104" y="277"/>
                  <a:pt x="124" y="277"/>
                </a:cubicBezTo>
                <a:cubicBezTo>
                  <a:pt x="127" y="277"/>
                  <a:pt x="127" y="277"/>
                  <a:pt x="127" y="277"/>
                </a:cubicBezTo>
                <a:cubicBezTo>
                  <a:pt x="127" y="214"/>
                  <a:pt x="127" y="214"/>
                  <a:pt x="127" y="214"/>
                </a:cubicBezTo>
                <a:cubicBezTo>
                  <a:pt x="103" y="214"/>
                  <a:pt x="103" y="214"/>
                  <a:pt x="103" y="214"/>
                </a:cubicBezTo>
                <a:cubicBezTo>
                  <a:pt x="103" y="183"/>
                  <a:pt x="103" y="183"/>
                  <a:pt x="103" y="183"/>
                </a:cubicBezTo>
                <a:cubicBezTo>
                  <a:pt x="103" y="180"/>
                  <a:pt x="102" y="178"/>
                  <a:pt x="100" y="176"/>
                </a:cubicBezTo>
                <a:cubicBezTo>
                  <a:pt x="83" y="167"/>
                  <a:pt x="71" y="149"/>
                  <a:pt x="71" y="128"/>
                </a:cubicBezTo>
                <a:cubicBezTo>
                  <a:pt x="71" y="112"/>
                  <a:pt x="78" y="98"/>
                  <a:pt x="88" y="88"/>
                </a:cubicBezTo>
                <a:cubicBezTo>
                  <a:pt x="98" y="78"/>
                  <a:pt x="112" y="72"/>
                  <a:pt x="127" y="72"/>
                </a:cubicBezTo>
                <a:cubicBezTo>
                  <a:pt x="127" y="72"/>
                  <a:pt x="127" y="72"/>
                  <a:pt x="127" y="72"/>
                </a:cubicBezTo>
                <a:cubicBezTo>
                  <a:pt x="127" y="57"/>
                  <a:pt x="127" y="57"/>
                  <a:pt x="127" y="57"/>
                </a:cubicBezTo>
                <a:cubicBezTo>
                  <a:pt x="127" y="57"/>
                  <a:pt x="127" y="57"/>
                  <a:pt x="127" y="57"/>
                </a:cubicBezTo>
                <a:close/>
                <a:moveTo>
                  <a:pt x="127" y="0"/>
                </a:moveTo>
                <a:cubicBezTo>
                  <a:pt x="127" y="45"/>
                  <a:pt x="127" y="45"/>
                  <a:pt x="127" y="45"/>
                </a:cubicBezTo>
                <a:cubicBezTo>
                  <a:pt x="124" y="45"/>
                  <a:pt x="121" y="42"/>
                  <a:pt x="121" y="38"/>
                </a:cubicBezTo>
                <a:cubicBezTo>
                  <a:pt x="121" y="7"/>
                  <a:pt x="121" y="7"/>
                  <a:pt x="121" y="7"/>
                </a:cubicBezTo>
                <a:cubicBezTo>
                  <a:pt x="121" y="4"/>
                  <a:pt x="124" y="1"/>
                  <a:pt x="127" y="0"/>
                </a:cubicBezTo>
                <a:close/>
                <a:moveTo>
                  <a:pt x="64" y="201"/>
                </a:moveTo>
                <a:cubicBezTo>
                  <a:pt x="64" y="185"/>
                  <a:pt x="64" y="185"/>
                  <a:pt x="64" y="185"/>
                </a:cubicBezTo>
                <a:cubicBezTo>
                  <a:pt x="66" y="185"/>
                  <a:pt x="68" y="185"/>
                  <a:pt x="69" y="187"/>
                </a:cubicBezTo>
                <a:cubicBezTo>
                  <a:pt x="72" y="189"/>
                  <a:pt x="72" y="193"/>
                  <a:pt x="69" y="196"/>
                </a:cubicBezTo>
                <a:cubicBezTo>
                  <a:pt x="64" y="201"/>
                  <a:pt x="64" y="201"/>
                  <a:pt x="64" y="201"/>
                </a:cubicBezTo>
                <a:close/>
                <a:moveTo>
                  <a:pt x="64" y="71"/>
                </a:moveTo>
                <a:cubicBezTo>
                  <a:pt x="64" y="55"/>
                  <a:pt x="64" y="55"/>
                  <a:pt x="64" y="55"/>
                </a:cubicBezTo>
                <a:cubicBezTo>
                  <a:pt x="69" y="60"/>
                  <a:pt x="69" y="60"/>
                  <a:pt x="69" y="60"/>
                </a:cubicBezTo>
                <a:cubicBezTo>
                  <a:pt x="72" y="63"/>
                  <a:pt x="72" y="67"/>
                  <a:pt x="69" y="69"/>
                </a:cubicBezTo>
                <a:cubicBezTo>
                  <a:pt x="68" y="71"/>
                  <a:pt x="66" y="71"/>
                  <a:pt x="64" y="71"/>
                </a:cubicBezTo>
                <a:close/>
                <a:moveTo>
                  <a:pt x="64" y="97"/>
                </a:moveTo>
                <a:cubicBezTo>
                  <a:pt x="59" y="106"/>
                  <a:pt x="57" y="117"/>
                  <a:pt x="57" y="128"/>
                </a:cubicBezTo>
                <a:cubicBezTo>
                  <a:pt x="57" y="139"/>
                  <a:pt x="59" y="149"/>
                  <a:pt x="64" y="159"/>
                </a:cubicBezTo>
                <a:cubicBezTo>
                  <a:pt x="64" y="97"/>
                  <a:pt x="64" y="97"/>
                  <a:pt x="64" y="97"/>
                </a:cubicBezTo>
                <a:close/>
                <a:moveTo>
                  <a:pt x="64" y="55"/>
                </a:moveTo>
                <a:cubicBezTo>
                  <a:pt x="64" y="71"/>
                  <a:pt x="64" y="71"/>
                  <a:pt x="64" y="71"/>
                </a:cubicBezTo>
                <a:cubicBezTo>
                  <a:pt x="62" y="71"/>
                  <a:pt x="61" y="70"/>
                  <a:pt x="60" y="69"/>
                </a:cubicBezTo>
                <a:cubicBezTo>
                  <a:pt x="60" y="69"/>
                  <a:pt x="60" y="69"/>
                  <a:pt x="60" y="69"/>
                </a:cubicBezTo>
                <a:cubicBezTo>
                  <a:pt x="38" y="47"/>
                  <a:pt x="38" y="47"/>
                  <a:pt x="38" y="47"/>
                </a:cubicBezTo>
                <a:cubicBezTo>
                  <a:pt x="35" y="44"/>
                  <a:pt x="35" y="40"/>
                  <a:pt x="38" y="38"/>
                </a:cubicBezTo>
                <a:cubicBezTo>
                  <a:pt x="40" y="35"/>
                  <a:pt x="44" y="35"/>
                  <a:pt x="47" y="38"/>
                </a:cubicBezTo>
                <a:cubicBezTo>
                  <a:pt x="64" y="55"/>
                  <a:pt x="64" y="55"/>
                  <a:pt x="64" y="55"/>
                </a:cubicBezTo>
                <a:close/>
                <a:moveTo>
                  <a:pt x="64" y="185"/>
                </a:moveTo>
                <a:cubicBezTo>
                  <a:pt x="64" y="201"/>
                  <a:pt x="64" y="201"/>
                  <a:pt x="64" y="201"/>
                </a:cubicBezTo>
                <a:cubicBezTo>
                  <a:pt x="47" y="218"/>
                  <a:pt x="47" y="218"/>
                  <a:pt x="47" y="218"/>
                </a:cubicBezTo>
                <a:cubicBezTo>
                  <a:pt x="44" y="221"/>
                  <a:pt x="40" y="221"/>
                  <a:pt x="38" y="218"/>
                </a:cubicBezTo>
                <a:cubicBezTo>
                  <a:pt x="35" y="216"/>
                  <a:pt x="35" y="211"/>
                  <a:pt x="38" y="209"/>
                </a:cubicBezTo>
                <a:cubicBezTo>
                  <a:pt x="60" y="187"/>
                  <a:pt x="60" y="187"/>
                  <a:pt x="60" y="187"/>
                </a:cubicBezTo>
                <a:cubicBezTo>
                  <a:pt x="60" y="187"/>
                  <a:pt x="60" y="187"/>
                  <a:pt x="60" y="187"/>
                </a:cubicBezTo>
                <a:cubicBezTo>
                  <a:pt x="61" y="185"/>
                  <a:pt x="62" y="185"/>
                  <a:pt x="64" y="185"/>
                </a:cubicBezTo>
                <a:close/>
                <a:moveTo>
                  <a:pt x="45" y="128"/>
                </a:moveTo>
                <a:cubicBezTo>
                  <a:pt x="45" y="128"/>
                  <a:pt x="45" y="128"/>
                  <a:pt x="45" y="128"/>
                </a:cubicBezTo>
                <a:cubicBezTo>
                  <a:pt x="45" y="124"/>
                  <a:pt x="42" y="121"/>
                  <a:pt x="38" y="121"/>
                </a:cubicBezTo>
                <a:cubicBezTo>
                  <a:pt x="7" y="121"/>
                  <a:pt x="7" y="121"/>
                  <a:pt x="7" y="121"/>
                </a:cubicBezTo>
                <a:cubicBezTo>
                  <a:pt x="3" y="121"/>
                  <a:pt x="0" y="124"/>
                  <a:pt x="0" y="128"/>
                </a:cubicBezTo>
                <a:cubicBezTo>
                  <a:pt x="0" y="132"/>
                  <a:pt x="3" y="134"/>
                  <a:pt x="7" y="134"/>
                </a:cubicBezTo>
                <a:cubicBezTo>
                  <a:pt x="38" y="134"/>
                  <a:pt x="38" y="134"/>
                  <a:pt x="38" y="134"/>
                </a:cubicBezTo>
                <a:cubicBezTo>
                  <a:pt x="42" y="134"/>
                  <a:pt x="45" y="132"/>
                  <a:pt x="45" y="128"/>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7" name="Freeform 57"/>
          <p:cNvSpPr>
            <a:spLocks noEditPoints="1"/>
          </p:cNvSpPr>
          <p:nvPr/>
        </p:nvSpPr>
        <p:spPr bwMode="auto">
          <a:xfrm>
            <a:off x="6776705" y="852478"/>
            <a:ext cx="396375" cy="389233"/>
          </a:xfrm>
          <a:custGeom>
            <a:avLst/>
            <a:gdLst>
              <a:gd name="T0" fmla="*/ 231 w 243"/>
              <a:gd name="T1" fmla="*/ 92 h 238"/>
              <a:gd name="T2" fmla="*/ 214 w 243"/>
              <a:gd name="T3" fmla="*/ 83 h 238"/>
              <a:gd name="T4" fmla="*/ 206 w 243"/>
              <a:gd name="T5" fmla="*/ 71 h 238"/>
              <a:gd name="T6" fmla="*/ 192 w 243"/>
              <a:gd name="T7" fmla="*/ 82 h 238"/>
              <a:gd name="T8" fmla="*/ 194 w 243"/>
              <a:gd name="T9" fmla="*/ 64 h 238"/>
              <a:gd name="T10" fmla="*/ 179 w 243"/>
              <a:gd name="T11" fmla="*/ 64 h 238"/>
              <a:gd name="T12" fmla="*/ 162 w 243"/>
              <a:gd name="T13" fmla="*/ 54 h 238"/>
              <a:gd name="T14" fmla="*/ 154 w 243"/>
              <a:gd name="T15" fmla="*/ 42 h 238"/>
              <a:gd name="T16" fmla="*/ 140 w 243"/>
              <a:gd name="T17" fmla="*/ 53 h 238"/>
              <a:gd name="T18" fmla="*/ 142 w 243"/>
              <a:gd name="T19" fmla="*/ 35 h 238"/>
              <a:gd name="T20" fmla="*/ 128 w 243"/>
              <a:gd name="T21" fmla="*/ 35 h 238"/>
              <a:gd name="T22" fmla="*/ 110 w 243"/>
              <a:gd name="T23" fmla="*/ 25 h 238"/>
              <a:gd name="T24" fmla="*/ 102 w 243"/>
              <a:gd name="T25" fmla="*/ 13 h 238"/>
              <a:gd name="T26" fmla="*/ 101 w 243"/>
              <a:gd name="T27" fmla="*/ 22 h 238"/>
              <a:gd name="T28" fmla="*/ 208 w 243"/>
              <a:gd name="T29" fmla="*/ 128 h 238"/>
              <a:gd name="T30" fmla="*/ 206 w 243"/>
              <a:gd name="T31" fmla="*/ 132 h 238"/>
              <a:gd name="T32" fmla="*/ 101 w 243"/>
              <a:gd name="T33" fmla="*/ 74 h 238"/>
              <a:gd name="T34" fmla="*/ 196 w 243"/>
              <a:gd name="T35" fmla="*/ 149 h 238"/>
              <a:gd name="T36" fmla="*/ 194 w 243"/>
              <a:gd name="T37" fmla="*/ 153 h 238"/>
              <a:gd name="T38" fmla="*/ 101 w 243"/>
              <a:gd name="T39" fmla="*/ 101 h 238"/>
              <a:gd name="T40" fmla="*/ 185 w 243"/>
              <a:gd name="T41" fmla="*/ 170 h 238"/>
              <a:gd name="T42" fmla="*/ 182 w 243"/>
              <a:gd name="T43" fmla="*/ 174 h 238"/>
              <a:gd name="T44" fmla="*/ 101 w 243"/>
              <a:gd name="T45" fmla="*/ 129 h 238"/>
              <a:gd name="T46" fmla="*/ 173 w 243"/>
              <a:gd name="T47" fmla="*/ 191 h 238"/>
              <a:gd name="T48" fmla="*/ 171 w 243"/>
              <a:gd name="T49" fmla="*/ 195 h 238"/>
              <a:gd name="T50" fmla="*/ 101 w 243"/>
              <a:gd name="T51" fmla="*/ 156 h 238"/>
              <a:gd name="T52" fmla="*/ 138 w 243"/>
              <a:gd name="T53" fmla="*/ 231 h 238"/>
              <a:gd name="T54" fmla="*/ 243 w 243"/>
              <a:gd name="T55" fmla="*/ 91 h 238"/>
              <a:gd name="T56" fmla="*/ 101 w 243"/>
              <a:gd name="T57" fmla="*/ 22 h 238"/>
              <a:gd name="T58" fmla="*/ 85 w 243"/>
              <a:gd name="T59" fmla="*/ 11 h 238"/>
              <a:gd name="T60" fmla="*/ 78 w 243"/>
              <a:gd name="T61" fmla="*/ 0 h 238"/>
              <a:gd name="T62" fmla="*/ 15 w 243"/>
              <a:gd name="T63" fmla="*/ 163 h 238"/>
              <a:gd name="T64" fmla="*/ 101 w 243"/>
              <a:gd name="T65" fmla="*/ 156 h 238"/>
              <a:gd name="T66" fmla="*/ 27 w 243"/>
              <a:gd name="T67" fmla="*/ 113 h 238"/>
              <a:gd name="T68" fmla="*/ 101 w 243"/>
              <a:gd name="T69" fmla="*/ 151 h 238"/>
              <a:gd name="T70" fmla="*/ 40 w 243"/>
              <a:gd name="T71" fmla="*/ 95 h 238"/>
              <a:gd name="T72" fmla="*/ 42 w 243"/>
              <a:gd name="T73" fmla="*/ 91 h 238"/>
              <a:gd name="T74" fmla="*/ 101 w 243"/>
              <a:gd name="T75" fmla="*/ 101 h 238"/>
              <a:gd name="T76" fmla="*/ 51 w 243"/>
              <a:gd name="T77" fmla="*/ 71 h 238"/>
              <a:gd name="T78" fmla="*/ 101 w 243"/>
              <a:gd name="T79" fmla="*/ 96 h 238"/>
              <a:gd name="T80" fmla="*/ 63 w 243"/>
              <a:gd name="T81" fmla="*/ 53 h 238"/>
              <a:gd name="T82" fmla="*/ 65 w 243"/>
              <a:gd name="T83" fmla="*/ 49 h 238"/>
              <a:gd name="T84" fmla="*/ 101 w 243"/>
              <a:gd name="T85" fmla="*/ 22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43" h="238">
                <a:moveTo>
                  <a:pt x="232" y="85"/>
                </a:moveTo>
                <a:cubicBezTo>
                  <a:pt x="233" y="87"/>
                  <a:pt x="233" y="90"/>
                  <a:pt x="231" y="92"/>
                </a:cubicBezTo>
                <a:cubicBezTo>
                  <a:pt x="229" y="97"/>
                  <a:pt x="223" y="99"/>
                  <a:pt x="218" y="96"/>
                </a:cubicBezTo>
                <a:cubicBezTo>
                  <a:pt x="213" y="94"/>
                  <a:pt x="212" y="88"/>
                  <a:pt x="214" y="83"/>
                </a:cubicBezTo>
                <a:cubicBezTo>
                  <a:pt x="216" y="81"/>
                  <a:pt x="218" y="79"/>
                  <a:pt x="220" y="78"/>
                </a:cubicBezTo>
                <a:cubicBezTo>
                  <a:pt x="206" y="71"/>
                  <a:pt x="206" y="71"/>
                  <a:pt x="206" y="71"/>
                </a:cubicBezTo>
                <a:cubicBezTo>
                  <a:pt x="207" y="73"/>
                  <a:pt x="207" y="76"/>
                  <a:pt x="205" y="78"/>
                </a:cubicBezTo>
                <a:cubicBezTo>
                  <a:pt x="203" y="83"/>
                  <a:pt x="197" y="84"/>
                  <a:pt x="192" y="82"/>
                </a:cubicBezTo>
                <a:cubicBezTo>
                  <a:pt x="188" y="79"/>
                  <a:pt x="186" y="73"/>
                  <a:pt x="188" y="69"/>
                </a:cubicBezTo>
                <a:cubicBezTo>
                  <a:pt x="190" y="66"/>
                  <a:pt x="192" y="65"/>
                  <a:pt x="194" y="64"/>
                </a:cubicBezTo>
                <a:cubicBezTo>
                  <a:pt x="180" y="56"/>
                  <a:pt x="180" y="56"/>
                  <a:pt x="180" y="56"/>
                </a:cubicBezTo>
                <a:cubicBezTo>
                  <a:pt x="181" y="59"/>
                  <a:pt x="181" y="61"/>
                  <a:pt x="179" y="64"/>
                </a:cubicBezTo>
                <a:cubicBezTo>
                  <a:pt x="177" y="68"/>
                  <a:pt x="171" y="70"/>
                  <a:pt x="166" y="67"/>
                </a:cubicBezTo>
                <a:cubicBezTo>
                  <a:pt x="161" y="65"/>
                  <a:pt x="160" y="59"/>
                  <a:pt x="162" y="54"/>
                </a:cubicBezTo>
                <a:cubicBezTo>
                  <a:pt x="164" y="52"/>
                  <a:pt x="166" y="50"/>
                  <a:pt x="168" y="50"/>
                </a:cubicBezTo>
                <a:cubicBezTo>
                  <a:pt x="154" y="42"/>
                  <a:pt x="154" y="42"/>
                  <a:pt x="154" y="42"/>
                </a:cubicBezTo>
                <a:cubicBezTo>
                  <a:pt x="155" y="44"/>
                  <a:pt x="155" y="47"/>
                  <a:pt x="153" y="49"/>
                </a:cubicBezTo>
                <a:cubicBezTo>
                  <a:pt x="151" y="54"/>
                  <a:pt x="145" y="56"/>
                  <a:pt x="140" y="53"/>
                </a:cubicBezTo>
                <a:cubicBezTo>
                  <a:pt x="136" y="50"/>
                  <a:pt x="134" y="45"/>
                  <a:pt x="136" y="40"/>
                </a:cubicBezTo>
                <a:cubicBezTo>
                  <a:pt x="138" y="37"/>
                  <a:pt x="140" y="36"/>
                  <a:pt x="142" y="35"/>
                </a:cubicBezTo>
                <a:cubicBezTo>
                  <a:pt x="128" y="28"/>
                  <a:pt x="128" y="28"/>
                  <a:pt x="128" y="28"/>
                </a:cubicBezTo>
                <a:cubicBezTo>
                  <a:pt x="129" y="30"/>
                  <a:pt x="129" y="33"/>
                  <a:pt x="128" y="35"/>
                </a:cubicBezTo>
                <a:cubicBezTo>
                  <a:pt x="125" y="40"/>
                  <a:pt x="119" y="41"/>
                  <a:pt x="114" y="39"/>
                </a:cubicBezTo>
                <a:cubicBezTo>
                  <a:pt x="110" y="36"/>
                  <a:pt x="108" y="30"/>
                  <a:pt x="110" y="25"/>
                </a:cubicBezTo>
                <a:cubicBezTo>
                  <a:pt x="112" y="23"/>
                  <a:pt x="114" y="22"/>
                  <a:pt x="116" y="21"/>
                </a:cubicBezTo>
                <a:cubicBezTo>
                  <a:pt x="102" y="13"/>
                  <a:pt x="102" y="13"/>
                  <a:pt x="102" y="13"/>
                </a:cubicBezTo>
                <a:cubicBezTo>
                  <a:pt x="103" y="16"/>
                  <a:pt x="103" y="18"/>
                  <a:pt x="102" y="21"/>
                </a:cubicBezTo>
                <a:cubicBezTo>
                  <a:pt x="101" y="21"/>
                  <a:pt x="101" y="22"/>
                  <a:pt x="101" y="22"/>
                </a:cubicBezTo>
                <a:cubicBezTo>
                  <a:pt x="101" y="69"/>
                  <a:pt x="101" y="69"/>
                  <a:pt x="101" y="69"/>
                </a:cubicBezTo>
                <a:cubicBezTo>
                  <a:pt x="208" y="128"/>
                  <a:pt x="208" y="128"/>
                  <a:pt x="208" y="128"/>
                </a:cubicBezTo>
                <a:cubicBezTo>
                  <a:pt x="209" y="129"/>
                  <a:pt x="209" y="130"/>
                  <a:pt x="209" y="131"/>
                </a:cubicBezTo>
                <a:cubicBezTo>
                  <a:pt x="208" y="132"/>
                  <a:pt x="207" y="133"/>
                  <a:pt x="206" y="132"/>
                </a:cubicBezTo>
                <a:cubicBezTo>
                  <a:pt x="206" y="132"/>
                  <a:pt x="206" y="132"/>
                  <a:pt x="206" y="132"/>
                </a:cubicBezTo>
                <a:cubicBezTo>
                  <a:pt x="101" y="74"/>
                  <a:pt x="101" y="74"/>
                  <a:pt x="101" y="74"/>
                </a:cubicBezTo>
                <a:cubicBezTo>
                  <a:pt x="101" y="96"/>
                  <a:pt x="101" y="96"/>
                  <a:pt x="101" y="96"/>
                </a:cubicBezTo>
                <a:cubicBezTo>
                  <a:pt x="196" y="149"/>
                  <a:pt x="196" y="149"/>
                  <a:pt x="196" y="149"/>
                </a:cubicBezTo>
                <a:cubicBezTo>
                  <a:pt x="197" y="150"/>
                  <a:pt x="198" y="151"/>
                  <a:pt x="197" y="152"/>
                </a:cubicBezTo>
                <a:cubicBezTo>
                  <a:pt x="197" y="153"/>
                  <a:pt x="195" y="154"/>
                  <a:pt x="194" y="153"/>
                </a:cubicBezTo>
                <a:cubicBezTo>
                  <a:pt x="194" y="153"/>
                  <a:pt x="194" y="153"/>
                  <a:pt x="194" y="153"/>
                </a:cubicBezTo>
                <a:cubicBezTo>
                  <a:pt x="101" y="101"/>
                  <a:pt x="101" y="101"/>
                  <a:pt x="101" y="101"/>
                </a:cubicBezTo>
                <a:cubicBezTo>
                  <a:pt x="101" y="124"/>
                  <a:pt x="101" y="124"/>
                  <a:pt x="101" y="124"/>
                </a:cubicBezTo>
                <a:cubicBezTo>
                  <a:pt x="185" y="170"/>
                  <a:pt x="185" y="170"/>
                  <a:pt x="185" y="170"/>
                </a:cubicBezTo>
                <a:cubicBezTo>
                  <a:pt x="186" y="171"/>
                  <a:pt x="186" y="172"/>
                  <a:pt x="186" y="173"/>
                </a:cubicBezTo>
                <a:cubicBezTo>
                  <a:pt x="185" y="174"/>
                  <a:pt x="184" y="175"/>
                  <a:pt x="182" y="174"/>
                </a:cubicBezTo>
                <a:cubicBezTo>
                  <a:pt x="182" y="174"/>
                  <a:pt x="182" y="174"/>
                  <a:pt x="182" y="174"/>
                </a:cubicBezTo>
                <a:cubicBezTo>
                  <a:pt x="101" y="129"/>
                  <a:pt x="101" y="129"/>
                  <a:pt x="101" y="129"/>
                </a:cubicBezTo>
                <a:cubicBezTo>
                  <a:pt x="101" y="151"/>
                  <a:pt x="101" y="151"/>
                  <a:pt x="101" y="151"/>
                </a:cubicBezTo>
                <a:cubicBezTo>
                  <a:pt x="173" y="191"/>
                  <a:pt x="173" y="191"/>
                  <a:pt x="173" y="191"/>
                </a:cubicBezTo>
                <a:cubicBezTo>
                  <a:pt x="174" y="192"/>
                  <a:pt x="174" y="193"/>
                  <a:pt x="174" y="194"/>
                </a:cubicBezTo>
                <a:cubicBezTo>
                  <a:pt x="173" y="196"/>
                  <a:pt x="172" y="196"/>
                  <a:pt x="171" y="195"/>
                </a:cubicBezTo>
                <a:cubicBezTo>
                  <a:pt x="171" y="195"/>
                  <a:pt x="171" y="195"/>
                  <a:pt x="171" y="195"/>
                </a:cubicBezTo>
                <a:cubicBezTo>
                  <a:pt x="101" y="156"/>
                  <a:pt x="101" y="156"/>
                  <a:pt x="101" y="156"/>
                </a:cubicBezTo>
                <a:cubicBezTo>
                  <a:pt x="101" y="210"/>
                  <a:pt x="101" y="210"/>
                  <a:pt x="101" y="210"/>
                </a:cubicBezTo>
                <a:cubicBezTo>
                  <a:pt x="138" y="231"/>
                  <a:pt x="138" y="231"/>
                  <a:pt x="138" y="231"/>
                </a:cubicBezTo>
                <a:cubicBezTo>
                  <a:pt x="150" y="238"/>
                  <a:pt x="164" y="233"/>
                  <a:pt x="171" y="222"/>
                </a:cubicBezTo>
                <a:cubicBezTo>
                  <a:pt x="243" y="91"/>
                  <a:pt x="243" y="91"/>
                  <a:pt x="243" y="91"/>
                </a:cubicBezTo>
                <a:lnTo>
                  <a:pt x="232" y="85"/>
                </a:lnTo>
                <a:close/>
                <a:moveTo>
                  <a:pt x="101" y="22"/>
                </a:moveTo>
                <a:cubicBezTo>
                  <a:pt x="98" y="26"/>
                  <a:pt x="93" y="27"/>
                  <a:pt x="88" y="24"/>
                </a:cubicBezTo>
                <a:cubicBezTo>
                  <a:pt x="84" y="22"/>
                  <a:pt x="82" y="16"/>
                  <a:pt x="85" y="11"/>
                </a:cubicBezTo>
                <a:cubicBezTo>
                  <a:pt x="86" y="9"/>
                  <a:pt x="88" y="7"/>
                  <a:pt x="90" y="6"/>
                </a:cubicBezTo>
                <a:cubicBezTo>
                  <a:pt x="78" y="0"/>
                  <a:pt x="78" y="0"/>
                  <a:pt x="78" y="0"/>
                </a:cubicBezTo>
                <a:cubicBezTo>
                  <a:pt x="6" y="130"/>
                  <a:pt x="6" y="130"/>
                  <a:pt x="6" y="130"/>
                </a:cubicBezTo>
                <a:cubicBezTo>
                  <a:pt x="0" y="142"/>
                  <a:pt x="4" y="157"/>
                  <a:pt x="15" y="163"/>
                </a:cubicBezTo>
                <a:cubicBezTo>
                  <a:pt x="101" y="210"/>
                  <a:pt x="101" y="210"/>
                  <a:pt x="101" y="210"/>
                </a:cubicBezTo>
                <a:cubicBezTo>
                  <a:pt x="101" y="156"/>
                  <a:pt x="101" y="156"/>
                  <a:pt x="101" y="156"/>
                </a:cubicBezTo>
                <a:cubicBezTo>
                  <a:pt x="28" y="116"/>
                  <a:pt x="28" y="116"/>
                  <a:pt x="28" y="116"/>
                </a:cubicBezTo>
                <a:cubicBezTo>
                  <a:pt x="27" y="116"/>
                  <a:pt x="27" y="114"/>
                  <a:pt x="27" y="113"/>
                </a:cubicBezTo>
                <a:cubicBezTo>
                  <a:pt x="28" y="112"/>
                  <a:pt x="29" y="112"/>
                  <a:pt x="30" y="112"/>
                </a:cubicBezTo>
                <a:cubicBezTo>
                  <a:pt x="101" y="151"/>
                  <a:pt x="101" y="151"/>
                  <a:pt x="101" y="151"/>
                </a:cubicBezTo>
                <a:cubicBezTo>
                  <a:pt x="101" y="129"/>
                  <a:pt x="101" y="129"/>
                  <a:pt x="101" y="129"/>
                </a:cubicBezTo>
                <a:cubicBezTo>
                  <a:pt x="40" y="95"/>
                  <a:pt x="40" y="95"/>
                  <a:pt x="40" y="95"/>
                </a:cubicBezTo>
                <a:cubicBezTo>
                  <a:pt x="39" y="95"/>
                  <a:pt x="38" y="93"/>
                  <a:pt x="39" y="92"/>
                </a:cubicBezTo>
                <a:cubicBezTo>
                  <a:pt x="40" y="91"/>
                  <a:pt x="41" y="91"/>
                  <a:pt x="42" y="91"/>
                </a:cubicBezTo>
                <a:cubicBezTo>
                  <a:pt x="101" y="124"/>
                  <a:pt x="101" y="124"/>
                  <a:pt x="101" y="124"/>
                </a:cubicBezTo>
                <a:cubicBezTo>
                  <a:pt x="101" y="101"/>
                  <a:pt x="101" y="101"/>
                  <a:pt x="101" y="101"/>
                </a:cubicBezTo>
                <a:cubicBezTo>
                  <a:pt x="51" y="74"/>
                  <a:pt x="51" y="74"/>
                  <a:pt x="51" y="74"/>
                </a:cubicBezTo>
                <a:cubicBezTo>
                  <a:pt x="50" y="74"/>
                  <a:pt x="50" y="72"/>
                  <a:pt x="51" y="71"/>
                </a:cubicBezTo>
                <a:cubicBezTo>
                  <a:pt x="51" y="70"/>
                  <a:pt x="53" y="70"/>
                  <a:pt x="54" y="70"/>
                </a:cubicBezTo>
                <a:cubicBezTo>
                  <a:pt x="101" y="96"/>
                  <a:pt x="101" y="96"/>
                  <a:pt x="101" y="96"/>
                </a:cubicBezTo>
                <a:cubicBezTo>
                  <a:pt x="101" y="74"/>
                  <a:pt x="101" y="74"/>
                  <a:pt x="101" y="74"/>
                </a:cubicBezTo>
                <a:cubicBezTo>
                  <a:pt x="63" y="53"/>
                  <a:pt x="63" y="53"/>
                  <a:pt x="63" y="53"/>
                </a:cubicBezTo>
                <a:cubicBezTo>
                  <a:pt x="62" y="53"/>
                  <a:pt x="62" y="51"/>
                  <a:pt x="62" y="50"/>
                </a:cubicBezTo>
                <a:cubicBezTo>
                  <a:pt x="63" y="49"/>
                  <a:pt x="64" y="49"/>
                  <a:pt x="65" y="49"/>
                </a:cubicBezTo>
                <a:cubicBezTo>
                  <a:pt x="101" y="69"/>
                  <a:pt x="101" y="69"/>
                  <a:pt x="101" y="69"/>
                </a:cubicBezTo>
                <a:lnTo>
                  <a:pt x="101" y="22"/>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8" name="Freeform 58"/>
          <p:cNvSpPr>
            <a:spLocks noEditPoints="1"/>
          </p:cNvSpPr>
          <p:nvPr/>
        </p:nvSpPr>
        <p:spPr bwMode="auto">
          <a:xfrm>
            <a:off x="5376514" y="2476273"/>
            <a:ext cx="385662" cy="390423"/>
          </a:xfrm>
          <a:custGeom>
            <a:avLst/>
            <a:gdLst>
              <a:gd name="T0" fmla="*/ 189 w 236"/>
              <a:gd name="T1" fmla="*/ 60 h 239"/>
              <a:gd name="T2" fmla="*/ 196 w 236"/>
              <a:gd name="T3" fmla="*/ 122 h 239"/>
              <a:gd name="T4" fmla="*/ 198 w 236"/>
              <a:gd name="T5" fmla="*/ 136 h 239"/>
              <a:gd name="T6" fmla="*/ 208 w 236"/>
              <a:gd name="T7" fmla="*/ 157 h 239"/>
              <a:gd name="T8" fmla="*/ 189 w 236"/>
              <a:gd name="T9" fmla="*/ 195 h 239"/>
              <a:gd name="T10" fmla="*/ 168 w 236"/>
              <a:gd name="T11" fmla="*/ 156 h 239"/>
              <a:gd name="T12" fmla="*/ 168 w 236"/>
              <a:gd name="T13" fmla="*/ 78 h 239"/>
              <a:gd name="T14" fmla="*/ 182 w 236"/>
              <a:gd name="T15" fmla="*/ 92 h 239"/>
              <a:gd name="T16" fmla="*/ 185 w 236"/>
              <a:gd name="T17" fmla="*/ 107 h 239"/>
              <a:gd name="T18" fmla="*/ 189 w 236"/>
              <a:gd name="T19" fmla="*/ 141 h 239"/>
              <a:gd name="T20" fmla="*/ 189 w 236"/>
              <a:gd name="T21" fmla="*/ 130 h 239"/>
              <a:gd name="T22" fmla="*/ 168 w 236"/>
              <a:gd name="T23" fmla="*/ 155 h 239"/>
              <a:gd name="T24" fmla="*/ 160 w 236"/>
              <a:gd name="T25" fmla="*/ 138 h 239"/>
              <a:gd name="T26" fmla="*/ 165 w 236"/>
              <a:gd name="T27" fmla="*/ 172 h 239"/>
              <a:gd name="T28" fmla="*/ 168 w 236"/>
              <a:gd name="T29" fmla="*/ 16 h 239"/>
              <a:gd name="T30" fmla="*/ 163 w 236"/>
              <a:gd name="T31" fmla="*/ 49 h 239"/>
              <a:gd name="T32" fmla="*/ 168 w 236"/>
              <a:gd name="T33" fmla="*/ 78 h 239"/>
              <a:gd name="T34" fmla="*/ 159 w 236"/>
              <a:gd name="T35" fmla="*/ 118 h 239"/>
              <a:gd name="T36" fmla="*/ 159 w 236"/>
              <a:gd name="T37" fmla="*/ 209 h 239"/>
              <a:gd name="T38" fmla="*/ 159 w 236"/>
              <a:gd name="T39" fmla="*/ 5 h 239"/>
              <a:gd name="T40" fmla="*/ 159 w 236"/>
              <a:gd name="T41" fmla="*/ 40 h 239"/>
              <a:gd name="T42" fmla="*/ 144 w 236"/>
              <a:gd name="T43" fmla="*/ 89 h 239"/>
              <a:gd name="T44" fmla="*/ 159 w 236"/>
              <a:gd name="T45" fmla="*/ 108 h 239"/>
              <a:gd name="T46" fmla="*/ 159 w 236"/>
              <a:gd name="T47" fmla="*/ 136 h 239"/>
              <a:gd name="T48" fmla="*/ 144 w 236"/>
              <a:gd name="T49" fmla="*/ 162 h 239"/>
              <a:gd name="T50" fmla="*/ 151 w 236"/>
              <a:gd name="T51" fmla="*/ 143 h 239"/>
              <a:gd name="T52" fmla="*/ 146 w 236"/>
              <a:gd name="T53" fmla="*/ 109 h 239"/>
              <a:gd name="T54" fmla="*/ 123 w 236"/>
              <a:gd name="T55" fmla="*/ 7 h 239"/>
              <a:gd name="T56" fmla="*/ 144 w 236"/>
              <a:gd name="T57" fmla="*/ 0 h 239"/>
              <a:gd name="T58" fmla="*/ 144 w 236"/>
              <a:gd name="T59" fmla="*/ 187 h 239"/>
              <a:gd name="T60" fmla="*/ 123 w 236"/>
              <a:gd name="T61" fmla="*/ 225 h 239"/>
              <a:gd name="T62" fmla="*/ 140 w 236"/>
              <a:gd name="T63" fmla="*/ 96 h 239"/>
              <a:gd name="T64" fmla="*/ 123 w 236"/>
              <a:gd name="T65" fmla="*/ 135 h 239"/>
              <a:gd name="T66" fmla="*/ 137 w 236"/>
              <a:gd name="T67" fmla="*/ 113 h 239"/>
              <a:gd name="T68" fmla="*/ 123 w 236"/>
              <a:gd name="T69" fmla="*/ 82 h 239"/>
              <a:gd name="T70" fmla="*/ 125 w 236"/>
              <a:gd name="T71" fmla="*/ 171 h 239"/>
              <a:gd name="T72" fmla="*/ 123 w 236"/>
              <a:gd name="T73" fmla="*/ 7 h 239"/>
              <a:gd name="T74" fmla="*/ 123 w 236"/>
              <a:gd name="T75" fmla="*/ 7 h 239"/>
              <a:gd name="T76" fmla="*/ 123 w 236"/>
              <a:gd name="T77" fmla="*/ 177 h 239"/>
              <a:gd name="T78" fmla="*/ 121 w 236"/>
              <a:gd name="T79" fmla="*/ 162 h 239"/>
              <a:gd name="T80" fmla="*/ 123 w 236"/>
              <a:gd name="T81" fmla="*/ 135 h 239"/>
              <a:gd name="T82" fmla="*/ 99 w 236"/>
              <a:gd name="T83" fmla="*/ 124 h 239"/>
              <a:gd name="T84" fmla="*/ 106 w 236"/>
              <a:gd name="T85" fmla="*/ 164 h 239"/>
              <a:gd name="T86" fmla="*/ 108 w 236"/>
              <a:gd name="T87" fmla="*/ 179 h 239"/>
              <a:gd name="T88" fmla="*/ 118 w 236"/>
              <a:gd name="T89" fmla="*/ 199 h 239"/>
              <a:gd name="T90" fmla="*/ 123 w 236"/>
              <a:gd name="T91" fmla="*/ 99 h 239"/>
              <a:gd name="T92" fmla="*/ 99 w 236"/>
              <a:gd name="T93" fmla="*/ 18 h 239"/>
              <a:gd name="T94" fmla="*/ 99 w 236"/>
              <a:gd name="T95" fmla="*/ 18 h 239"/>
              <a:gd name="T96" fmla="*/ 89 w 236"/>
              <a:gd name="T97" fmla="*/ 212 h 239"/>
              <a:gd name="T98" fmla="*/ 99 w 236"/>
              <a:gd name="T99" fmla="*/ 183 h 239"/>
              <a:gd name="T100" fmla="*/ 71 w 236"/>
              <a:gd name="T101" fmla="*/ 227 h 239"/>
              <a:gd name="T102" fmla="*/ 95 w 236"/>
              <a:gd name="T103" fmla="*/ 117 h 239"/>
              <a:gd name="T104" fmla="*/ 71 w 236"/>
              <a:gd name="T105" fmla="*/ 160 h 239"/>
              <a:gd name="T106" fmla="*/ 92 w 236"/>
              <a:gd name="T107" fmla="*/ 134 h 239"/>
              <a:gd name="T108" fmla="*/ 71 w 236"/>
              <a:gd name="T109" fmla="*/ 107 h 239"/>
              <a:gd name="T110" fmla="*/ 7 w 236"/>
              <a:gd name="T111" fmla="*/ 91 h 239"/>
              <a:gd name="T112" fmla="*/ 70 w 236"/>
              <a:gd name="T113" fmla="*/ 181 h 239"/>
              <a:gd name="T114" fmla="*/ 71 w 236"/>
              <a:gd name="T115" fmla="*/ 149 h 239"/>
              <a:gd name="T116" fmla="*/ 52 w 236"/>
              <a:gd name="T117" fmla="*/ 133 h 239"/>
              <a:gd name="T118" fmla="*/ 35 w 236"/>
              <a:gd name="T119" fmla="*/ 109 h 239"/>
              <a:gd name="T120" fmla="*/ 71 w 236"/>
              <a:gd name="T121" fmla="*/ 31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6" h="239">
                <a:moveTo>
                  <a:pt x="189" y="195"/>
                </a:moveTo>
                <a:cubicBezTo>
                  <a:pt x="216" y="182"/>
                  <a:pt x="216" y="182"/>
                  <a:pt x="216" y="182"/>
                </a:cubicBezTo>
                <a:cubicBezTo>
                  <a:pt x="230" y="176"/>
                  <a:pt x="236" y="159"/>
                  <a:pt x="229" y="146"/>
                </a:cubicBezTo>
                <a:cubicBezTo>
                  <a:pt x="189" y="60"/>
                  <a:pt x="189" y="60"/>
                  <a:pt x="189" y="60"/>
                </a:cubicBezTo>
                <a:cubicBezTo>
                  <a:pt x="189" y="107"/>
                  <a:pt x="189" y="107"/>
                  <a:pt x="189" y="107"/>
                </a:cubicBezTo>
                <a:cubicBezTo>
                  <a:pt x="190" y="108"/>
                  <a:pt x="190" y="108"/>
                  <a:pt x="190" y="109"/>
                </a:cubicBezTo>
                <a:cubicBezTo>
                  <a:pt x="196" y="122"/>
                  <a:pt x="196" y="122"/>
                  <a:pt x="196" y="122"/>
                </a:cubicBezTo>
                <a:cubicBezTo>
                  <a:pt x="196" y="122"/>
                  <a:pt x="196" y="122"/>
                  <a:pt x="196" y="122"/>
                </a:cubicBezTo>
                <a:cubicBezTo>
                  <a:pt x="197" y="124"/>
                  <a:pt x="196" y="126"/>
                  <a:pt x="194" y="127"/>
                </a:cubicBezTo>
                <a:cubicBezTo>
                  <a:pt x="189" y="130"/>
                  <a:pt x="189" y="130"/>
                  <a:pt x="189" y="130"/>
                </a:cubicBezTo>
                <a:cubicBezTo>
                  <a:pt x="189" y="141"/>
                  <a:pt x="189" y="141"/>
                  <a:pt x="189" y="141"/>
                </a:cubicBezTo>
                <a:cubicBezTo>
                  <a:pt x="198" y="136"/>
                  <a:pt x="198" y="136"/>
                  <a:pt x="198" y="136"/>
                </a:cubicBezTo>
                <a:cubicBezTo>
                  <a:pt x="201" y="135"/>
                  <a:pt x="203" y="136"/>
                  <a:pt x="204" y="138"/>
                </a:cubicBezTo>
                <a:cubicBezTo>
                  <a:pt x="210" y="151"/>
                  <a:pt x="210" y="151"/>
                  <a:pt x="210" y="151"/>
                </a:cubicBezTo>
                <a:cubicBezTo>
                  <a:pt x="210" y="151"/>
                  <a:pt x="210" y="151"/>
                  <a:pt x="210" y="151"/>
                </a:cubicBezTo>
                <a:cubicBezTo>
                  <a:pt x="211" y="153"/>
                  <a:pt x="210" y="156"/>
                  <a:pt x="208" y="157"/>
                </a:cubicBezTo>
                <a:cubicBezTo>
                  <a:pt x="189" y="166"/>
                  <a:pt x="189" y="166"/>
                  <a:pt x="189" y="166"/>
                </a:cubicBezTo>
                <a:lnTo>
                  <a:pt x="189" y="195"/>
                </a:lnTo>
                <a:close/>
                <a:moveTo>
                  <a:pt x="168" y="204"/>
                </a:moveTo>
                <a:cubicBezTo>
                  <a:pt x="189" y="195"/>
                  <a:pt x="189" y="195"/>
                  <a:pt x="189" y="195"/>
                </a:cubicBezTo>
                <a:cubicBezTo>
                  <a:pt x="189" y="166"/>
                  <a:pt x="189" y="166"/>
                  <a:pt x="189" y="166"/>
                </a:cubicBezTo>
                <a:cubicBezTo>
                  <a:pt x="180" y="170"/>
                  <a:pt x="180" y="170"/>
                  <a:pt x="180" y="170"/>
                </a:cubicBezTo>
                <a:cubicBezTo>
                  <a:pt x="178" y="171"/>
                  <a:pt x="175" y="170"/>
                  <a:pt x="174" y="168"/>
                </a:cubicBezTo>
                <a:cubicBezTo>
                  <a:pt x="168" y="156"/>
                  <a:pt x="168" y="156"/>
                  <a:pt x="168" y="156"/>
                </a:cubicBezTo>
                <a:cubicBezTo>
                  <a:pt x="168" y="204"/>
                  <a:pt x="168" y="204"/>
                  <a:pt x="168" y="204"/>
                </a:cubicBezTo>
                <a:close/>
                <a:moveTo>
                  <a:pt x="189" y="60"/>
                </a:moveTo>
                <a:cubicBezTo>
                  <a:pt x="168" y="16"/>
                  <a:pt x="168" y="16"/>
                  <a:pt x="168" y="16"/>
                </a:cubicBezTo>
                <a:cubicBezTo>
                  <a:pt x="168" y="78"/>
                  <a:pt x="168" y="78"/>
                  <a:pt x="168" y="78"/>
                </a:cubicBezTo>
                <a:cubicBezTo>
                  <a:pt x="171" y="77"/>
                  <a:pt x="171" y="77"/>
                  <a:pt x="171" y="77"/>
                </a:cubicBezTo>
                <a:cubicBezTo>
                  <a:pt x="173" y="76"/>
                  <a:pt x="175" y="77"/>
                  <a:pt x="176" y="79"/>
                </a:cubicBezTo>
                <a:cubicBezTo>
                  <a:pt x="182" y="92"/>
                  <a:pt x="182" y="92"/>
                  <a:pt x="182" y="92"/>
                </a:cubicBezTo>
                <a:cubicBezTo>
                  <a:pt x="182" y="92"/>
                  <a:pt x="182" y="92"/>
                  <a:pt x="182" y="92"/>
                </a:cubicBezTo>
                <a:cubicBezTo>
                  <a:pt x="183" y="94"/>
                  <a:pt x="182" y="97"/>
                  <a:pt x="180" y="98"/>
                </a:cubicBezTo>
                <a:cubicBezTo>
                  <a:pt x="168" y="103"/>
                  <a:pt x="168" y="103"/>
                  <a:pt x="168" y="103"/>
                </a:cubicBezTo>
                <a:cubicBezTo>
                  <a:pt x="168" y="114"/>
                  <a:pt x="168" y="114"/>
                  <a:pt x="168" y="114"/>
                </a:cubicBezTo>
                <a:cubicBezTo>
                  <a:pt x="185" y="107"/>
                  <a:pt x="185" y="107"/>
                  <a:pt x="185" y="107"/>
                </a:cubicBezTo>
                <a:cubicBezTo>
                  <a:pt x="186" y="106"/>
                  <a:pt x="188" y="106"/>
                  <a:pt x="189" y="107"/>
                </a:cubicBezTo>
                <a:cubicBezTo>
                  <a:pt x="189" y="60"/>
                  <a:pt x="189" y="60"/>
                  <a:pt x="189" y="60"/>
                </a:cubicBezTo>
                <a:close/>
                <a:moveTo>
                  <a:pt x="189" y="130"/>
                </a:moveTo>
                <a:cubicBezTo>
                  <a:pt x="189" y="141"/>
                  <a:pt x="189" y="141"/>
                  <a:pt x="189" y="141"/>
                </a:cubicBezTo>
                <a:cubicBezTo>
                  <a:pt x="170" y="150"/>
                  <a:pt x="170" y="150"/>
                  <a:pt x="170" y="150"/>
                </a:cubicBezTo>
                <a:cubicBezTo>
                  <a:pt x="169" y="150"/>
                  <a:pt x="169" y="151"/>
                  <a:pt x="168" y="151"/>
                </a:cubicBezTo>
                <a:cubicBezTo>
                  <a:pt x="168" y="139"/>
                  <a:pt x="168" y="139"/>
                  <a:pt x="168" y="139"/>
                </a:cubicBezTo>
                <a:lnTo>
                  <a:pt x="189" y="130"/>
                </a:lnTo>
                <a:close/>
                <a:moveTo>
                  <a:pt x="159" y="209"/>
                </a:moveTo>
                <a:cubicBezTo>
                  <a:pt x="168" y="204"/>
                  <a:pt x="168" y="204"/>
                  <a:pt x="168" y="204"/>
                </a:cubicBezTo>
                <a:cubicBezTo>
                  <a:pt x="168" y="156"/>
                  <a:pt x="168" y="156"/>
                  <a:pt x="168" y="156"/>
                </a:cubicBezTo>
                <a:cubicBezTo>
                  <a:pt x="168" y="155"/>
                  <a:pt x="168" y="155"/>
                  <a:pt x="168" y="155"/>
                </a:cubicBezTo>
                <a:cubicBezTo>
                  <a:pt x="168" y="154"/>
                  <a:pt x="168" y="152"/>
                  <a:pt x="168" y="151"/>
                </a:cubicBezTo>
                <a:cubicBezTo>
                  <a:pt x="168" y="139"/>
                  <a:pt x="168" y="139"/>
                  <a:pt x="168" y="139"/>
                </a:cubicBezTo>
                <a:cubicBezTo>
                  <a:pt x="166" y="141"/>
                  <a:pt x="166" y="141"/>
                  <a:pt x="166" y="141"/>
                </a:cubicBezTo>
                <a:cubicBezTo>
                  <a:pt x="164" y="142"/>
                  <a:pt x="161" y="141"/>
                  <a:pt x="160" y="138"/>
                </a:cubicBezTo>
                <a:cubicBezTo>
                  <a:pt x="159" y="136"/>
                  <a:pt x="159" y="136"/>
                  <a:pt x="159" y="136"/>
                </a:cubicBezTo>
                <a:cubicBezTo>
                  <a:pt x="159" y="160"/>
                  <a:pt x="159" y="160"/>
                  <a:pt x="159" y="160"/>
                </a:cubicBezTo>
                <a:cubicBezTo>
                  <a:pt x="165" y="172"/>
                  <a:pt x="165" y="172"/>
                  <a:pt x="165" y="172"/>
                </a:cubicBezTo>
                <a:cubicBezTo>
                  <a:pt x="165" y="172"/>
                  <a:pt x="165" y="172"/>
                  <a:pt x="165" y="172"/>
                </a:cubicBezTo>
                <a:cubicBezTo>
                  <a:pt x="166" y="175"/>
                  <a:pt x="165" y="177"/>
                  <a:pt x="163" y="178"/>
                </a:cubicBezTo>
                <a:cubicBezTo>
                  <a:pt x="159" y="180"/>
                  <a:pt x="159" y="180"/>
                  <a:pt x="159" y="180"/>
                </a:cubicBezTo>
                <a:cubicBezTo>
                  <a:pt x="159" y="209"/>
                  <a:pt x="159" y="209"/>
                  <a:pt x="159" y="209"/>
                </a:cubicBezTo>
                <a:close/>
                <a:moveTo>
                  <a:pt x="168" y="16"/>
                </a:moveTo>
                <a:cubicBezTo>
                  <a:pt x="168" y="15"/>
                  <a:pt x="168" y="15"/>
                  <a:pt x="168" y="15"/>
                </a:cubicBezTo>
                <a:cubicBezTo>
                  <a:pt x="166" y="11"/>
                  <a:pt x="163" y="7"/>
                  <a:pt x="159" y="5"/>
                </a:cubicBezTo>
                <a:cubicBezTo>
                  <a:pt x="159" y="40"/>
                  <a:pt x="159" y="40"/>
                  <a:pt x="159" y="40"/>
                </a:cubicBezTo>
                <a:cubicBezTo>
                  <a:pt x="163" y="49"/>
                  <a:pt x="163" y="49"/>
                  <a:pt x="163" y="49"/>
                </a:cubicBezTo>
                <a:cubicBezTo>
                  <a:pt x="163" y="49"/>
                  <a:pt x="163" y="49"/>
                  <a:pt x="163" y="49"/>
                </a:cubicBezTo>
                <a:cubicBezTo>
                  <a:pt x="166" y="55"/>
                  <a:pt x="164" y="61"/>
                  <a:pt x="159" y="65"/>
                </a:cubicBezTo>
                <a:cubicBezTo>
                  <a:pt x="159" y="82"/>
                  <a:pt x="159" y="82"/>
                  <a:pt x="159" y="82"/>
                </a:cubicBezTo>
                <a:cubicBezTo>
                  <a:pt x="168" y="78"/>
                  <a:pt x="168" y="78"/>
                  <a:pt x="168" y="78"/>
                </a:cubicBezTo>
                <a:cubicBezTo>
                  <a:pt x="168" y="16"/>
                  <a:pt x="168" y="16"/>
                  <a:pt x="168" y="16"/>
                </a:cubicBezTo>
                <a:close/>
                <a:moveTo>
                  <a:pt x="168" y="103"/>
                </a:moveTo>
                <a:cubicBezTo>
                  <a:pt x="168" y="114"/>
                  <a:pt x="168" y="114"/>
                  <a:pt x="168" y="114"/>
                </a:cubicBezTo>
                <a:cubicBezTo>
                  <a:pt x="159" y="118"/>
                  <a:pt x="159" y="118"/>
                  <a:pt x="159" y="118"/>
                </a:cubicBezTo>
                <a:cubicBezTo>
                  <a:pt x="159" y="108"/>
                  <a:pt x="159" y="108"/>
                  <a:pt x="159" y="108"/>
                </a:cubicBezTo>
                <a:lnTo>
                  <a:pt x="168" y="103"/>
                </a:lnTo>
                <a:close/>
                <a:moveTo>
                  <a:pt x="144" y="216"/>
                </a:moveTo>
                <a:cubicBezTo>
                  <a:pt x="159" y="209"/>
                  <a:pt x="159" y="209"/>
                  <a:pt x="159" y="209"/>
                </a:cubicBezTo>
                <a:cubicBezTo>
                  <a:pt x="159" y="180"/>
                  <a:pt x="159" y="180"/>
                  <a:pt x="159" y="180"/>
                </a:cubicBezTo>
                <a:cubicBezTo>
                  <a:pt x="144" y="187"/>
                  <a:pt x="144" y="187"/>
                  <a:pt x="144" y="187"/>
                </a:cubicBezTo>
                <a:cubicBezTo>
                  <a:pt x="144" y="216"/>
                  <a:pt x="144" y="216"/>
                  <a:pt x="144" y="216"/>
                </a:cubicBezTo>
                <a:close/>
                <a:moveTo>
                  <a:pt x="159" y="5"/>
                </a:moveTo>
                <a:cubicBezTo>
                  <a:pt x="155" y="2"/>
                  <a:pt x="149" y="0"/>
                  <a:pt x="144" y="0"/>
                </a:cubicBezTo>
                <a:cubicBezTo>
                  <a:pt x="144" y="22"/>
                  <a:pt x="144" y="22"/>
                  <a:pt x="144" y="22"/>
                </a:cubicBezTo>
                <a:cubicBezTo>
                  <a:pt x="148" y="23"/>
                  <a:pt x="152" y="25"/>
                  <a:pt x="154" y="30"/>
                </a:cubicBezTo>
                <a:cubicBezTo>
                  <a:pt x="159" y="40"/>
                  <a:pt x="159" y="40"/>
                  <a:pt x="159" y="40"/>
                </a:cubicBezTo>
                <a:cubicBezTo>
                  <a:pt x="159" y="5"/>
                  <a:pt x="159" y="5"/>
                  <a:pt x="159" y="5"/>
                </a:cubicBezTo>
                <a:close/>
                <a:moveTo>
                  <a:pt x="159" y="65"/>
                </a:moveTo>
                <a:cubicBezTo>
                  <a:pt x="159" y="82"/>
                  <a:pt x="159" y="82"/>
                  <a:pt x="159" y="82"/>
                </a:cubicBezTo>
                <a:cubicBezTo>
                  <a:pt x="144" y="89"/>
                  <a:pt x="144" y="89"/>
                  <a:pt x="144" y="89"/>
                </a:cubicBezTo>
                <a:cubicBezTo>
                  <a:pt x="144" y="72"/>
                  <a:pt x="144" y="72"/>
                  <a:pt x="144" y="72"/>
                </a:cubicBezTo>
                <a:cubicBezTo>
                  <a:pt x="157" y="66"/>
                  <a:pt x="157" y="66"/>
                  <a:pt x="157" y="66"/>
                </a:cubicBezTo>
                <a:cubicBezTo>
                  <a:pt x="158" y="66"/>
                  <a:pt x="159" y="66"/>
                  <a:pt x="159" y="65"/>
                </a:cubicBezTo>
                <a:close/>
                <a:moveTo>
                  <a:pt x="159" y="108"/>
                </a:moveTo>
                <a:cubicBezTo>
                  <a:pt x="159" y="118"/>
                  <a:pt x="159" y="118"/>
                  <a:pt x="159" y="118"/>
                </a:cubicBezTo>
                <a:cubicBezTo>
                  <a:pt x="156" y="120"/>
                  <a:pt x="156" y="120"/>
                  <a:pt x="156" y="120"/>
                </a:cubicBezTo>
                <a:cubicBezTo>
                  <a:pt x="154" y="121"/>
                  <a:pt x="153" y="123"/>
                  <a:pt x="154" y="126"/>
                </a:cubicBezTo>
                <a:cubicBezTo>
                  <a:pt x="159" y="136"/>
                  <a:pt x="159" y="136"/>
                  <a:pt x="159" y="136"/>
                </a:cubicBezTo>
                <a:cubicBezTo>
                  <a:pt x="159" y="160"/>
                  <a:pt x="159" y="160"/>
                  <a:pt x="159" y="160"/>
                </a:cubicBezTo>
                <a:cubicBezTo>
                  <a:pt x="159" y="159"/>
                  <a:pt x="159" y="159"/>
                  <a:pt x="159" y="159"/>
                </a:cubicBezTo>
                <a:cubicBezTo>
                  <a:pt x="158" y="157"/>
                  <a:pt x="155" y="156"/>
                  <a:pt x="153" y="157"/>
                </a:cubicBezTo>
                <a:cubicBezTo>
                  <a:pt x="144" y="162"/>
                  <a:pt x="144" y="162"/>
                  <a:pt x="144" y="162"/>
                </a:cubicBezTo>
                <a:cubicBezTo>
                  <a:pt x="144" y="151"/>
                  <a:pt x="144" y="151"/>
                  <a:pt x="144" y="151"/>
                </a:cubicBezTo>
                <a:cubicBezTo>
                  <a:pt x="149" y="148"/>
                  <a:pt x="149" y="148"/>
                  <a:pt x="149" y="148"/>
                </a:cubicBezTo>
                <a:cubicBezTo>
                  <a:pt x="151" y="147"/>
                  <a:pt x="152" y="145"/>
                  <a:pt x="151" y="143"/>
                </a:cubicBezTo>
                <a:cubicBezTo>
                  <a:pt x="151" y="143"/>
                  <a:pt x="151" y="143"/>
                  <a:pt x="151" y="143"/>
                </a:cubicBezTo>
                <a:cubicBezTo>
                  <a:pt x="145" y="130"/>
                  <a:pt x="145" y="130"/>
                  <a:pt x="145" y="130"/>
                </a:cubicBezTo>
                <a:cubicBezTo>
                  <a:pt x="145" y="129"/>
                  <a:pt x="144" y="129"/>
                  <a:pt x="144" y="128"/>
                </a:cubicBezTo>
                <a:cubicBezTo>
                  <a:pt x="144" y="104"/>
                  <a:pt x="144" y="104"/>
                  <a:pt x="144" y="104"/>
                </a:cubicBezTo>
                <a:cubicBezTo>
                  <a:pt x="146" y="109"/>
                  <a:pt x="146" y="109"/>
                  <a:pt x="146" y="109"/>
                </a:cubicBezTo>
                <a:cubicBezTo>
                  <a:pt x="147" y="111"/>
                  <a:pt x="150" y="112"/>
                  <a:pt x="152" y="111"/>
                </a:cubicBezTo>
                <a:lnTo>
                  <a:pt x="159" y="108"/>
                </a:lnTo>
                <a:close/>
                <a:moveTo>
                  <a:pt x="132" y="2"/>
                </a:moveTo>
                <a:cubicBezTo>
                  <a:pt x="123" y="7"/>
                  <a:pt x="123" y="7"/>
                  <a:pt x="123" y="7"/>
                </a:cubicBezTo>
                <a:cubicBezTo>
                  <a:pt x="123" y="30"/>
                  <a:pt x="123" y="30"/>
                  <a:pt x="123" y="30"/>
                </a:cubicBezTo>
                <a:cubicBezTo>
                  <a:pt x="137" y="23"/>
                  <a:pt x="137" y="23"/>
                  <a:pt x="137" y="23"/>
                </a:cubicBezTo>
                <a:cubicBezTo>
                  <a:pt x="139" y="22"/>
                  <a:pt x="142" y="22"/>
                  <a:pt x="144" y="22"/>
                </a:cubicBezTo>
                <a:cubicBezTo>
                  <a:pt x="144" y="0"/>
                  <a:pt x="144" y="0"/>
                  <a:pt x="144" y="0"/>
                </a:cubicBezTo>
                <a:cubicBezTo>
                  <a:pt x="140" y="0"/>
                  <a:pt x="136" y="1"/>
                  <a:pt x="132" y="2"/>
                </a:cubicBezTo>
                <a:close/>
                <a:moveTo>
                  <a:pt x="123" y="225"/>
                </a:moveTo>
                <a:cubicBezTo>
                  <a:pt x="144" y="216"/>
                  <a:pt x="144" y="216"/>
                  <a:pt x="144" y="216"/>
                </a:cubicBezTo>
                <a:cubicBezTo>
                  <a:pt x="144" y="187"/>
                  <a:pt x="144" y="187"/>
                  <a:pt x="144" y="187"/>
                </a:cubicBezTo>
                <a:cubicBezTo>
                  <a:pt x="135" y="191"/>
                  <a:pt x="135" y="191"/>
                  <a:pt x="135" y="191"/>
                </a:cubicBezTo>
                <a:cubicBezTo>
                  <a:pt x="133" y="192"/>
                  <a:pt x="130" y="191"/>
                  <a:pt x="129" y="189"/>
                </a:cubicBezTo>
                <a:cubicBezTo>
                  <a:pt x="123" y="177"/>
                  <a:pt x="123" y="177"/>
                  <a:pt x="123" y="177"/>
                </a:cubicBezTo>
                <a:cubicBezTo>
                  <a:pt x="123" y="225"/>
                  <a:pt x="123" y="225"/>
                  <a:pt x="123" y="225"/>
                </a:cubicBezTo>
                <a:close/>
                <a:moveTo>
                  <a:pt x="144" y="72"/>
                </a:moveTo>
                <a:cubicBezTo>
                  <a:pt x="144" y="89"/>
                  <a:pt x="144" y="89"/>
                  <a:pt x="144" y="89"/>
                </a:cubicBezTo>
                <a:cubicBezTo>
                  <a:pt x="142" y="90"/>
                  <a:pt x="142" y="90"/>
                  <a:pt x="142" y="90"/>
                </a:cubicBezTo>
                <a:cubicBezTo>
                  <a:pt x="140" y="91"/>
                  <a:pt x="139" y="94"/>
                  <a:pt x="140" y="96"/>
                </a:cubicBezTo>
                <a:cubicBezTo>
                  <a:pt x="144" y="104"/>
                  <a:pt x="144" y="104"/>
                  <a:pt x="144" y="104"/>
                </a:cubicBezTo>
                <a:cubicBezTo>
                  <a:pt x="144" y="128"/>
                  <a:pt x="144" y="128"/>
                  <a:pt x="144" y="128"/>
                </a:cubicBezTo>
                <a:cubicBezTo>
                  <a:pt x="143" y="127"/>
                  <a:pt x="141" y="127"/>
                  <a:pt x="139" y="128"/>
                </a:cubicBezTo>
                <a:cubicBezTo>
                  <a:pt x="123" y="135"/>
                  <a:pt x="123" y="135"/>
                  <a:pt x="123" y="135"/>
                </a:cubicBezTo>
                <a:cubicBezTo>
                  <a:pt x="123" y="125"/>
                  <a:pt x="123" y="125"/>
                  <a:pt x="123" y="125"/>
                </a:cubicBezTo>
                <a:cubicBezTo>
                  <a:pt x="135" y="119"/>
                  <a:pt x="135" y="119"/>
                  <a:pt x="135" y="119"/>
                </a:cubicBezTo>
                <a:cubicBezTo>
                  <a:pt x="137" y="118"/>
                  <a:pt x="138" y="115"/>
                  <a:pt x="137" y="113"/>
                </a:cubicBezTo>
                <a:cubicBezTo>
                  <a:pt x="137" y="113"/>
                  <a:pt x="137" y="113"/>
                  <a:pt x="137" y="113"/>
                </a:cubicBezTo>
                <a:cubicBezTo>
                  <a:pt x="131" y="100"/>
                  <a:pt x="131" y="100"/>
                  <a:pt x="131" y="100"/>
                </a:cubicBezTo>
                <a:cubicBezTo>
                  <a:pt x="130" y="98"/>
                  <a:pt x="128" y="97"/>
                  <a:pt x="126" y="98"/>
                </a:cubicBezTo>
                <a:cubicBezTo>
                  <a:pt x="123" y="99"/>
                  <a:pt x="123" y="99"/>
                  <a:pt x="123" y="99"/>
                </a:cubicBezTo>
                <a:cubicBezTo>
                  <a:pt x="123" y="82"/>
                  <a:pt x="123" y="82"/>
                  <a:pt x="123" y="82"/>
                </a:cubicBezTo>
                <a:cubicBezTo>
                  <a:pt x="144" y="72"/>
                  <a:pt x="144" y="72"/>
                  <a:pt x="144" y="72"/>
                </a:cubicBezTo>
                <a:close/>
                <a:moveTo>
                  <a:pt x="144" y="151"/>
                </a:moveTo>
                <a:cubicBezTo>
                  <a:pt x="144" y="162"/>
                  <a:pt x="144" y="162"/>
                  <a:pt x="144" y="162"/>
                </a:cubicBezTo>
                <a:cubicBezTo>
                  <a:pt x="125" y="171"/>
                  <a:pt x="125" y="171"/>
                  <a:pt x="125" y="171"/>
                </a:cubicBezTo>
                <a:cubicBezTo>
                  <a:pt x="124" y="171"/>
                  <a:pt x="124" y="172"/>
                  <a:pt x="123" y="172"/>
                </a:cubicBezTo>
                <a:cubicBezTo>
                  <a:pt x="123" y="161"/>
                  <a:pt x="123" y="161"/>
                  <a:pt x="123" y="161"/>
                </a:cubicBezTo>
                <a:lnTo>
                  <a:pt x="144" y="151"/>
                </a:lnTo>
                <a:close/>
                <a:moveTo>
                  <a:pt x="123" y="7"/>
                </a:moveTo>
                <a:cubicBezTo>
                  <a:pt x="99" y="18"/>
                  <a:pt x="99" y="18"/>
                  <a:pt x="99" y="18"/>
                </a:cubicBezTo>
                <a:cubicBezTo>
                  <a:pt x="99" y="41"/>
                  <a:pt x="99" y="41"/>
                  <a:pt x="99" y="41"/>
                </a:cubicBezTo>
                <a:cubicBezTo>
                  <a:pt x="123" y="30"/>
                  <a:pt x="123" y="30"/>
                  <a:pt x="123" y="30"/>
                </a:cubicBezTo>
                <a:cubicBezTo>
                  <a:pt x="123" y="7"/>
                  <a:pt x="123" y="7"/>
                  <a:pt x="123" y="7"/>
                </a:cubicBezTo>
                <a:close/>
                <a:moveTo>
                  <a:pt x="99" y="236"/>
                </a:moveTo>
                <a:cubicBezTo>
                  <a:pt x="100" y="236"/>
                  <a:pt x="102" y="235"/>
                  <a:pt x="103" y="235"/>
                </a:cubicBezTo>
                <a:cubicBezTo>
                  <a:pt x="123" y="225"/>
                  <a:pt x="123" y="225"/>
                  <a:pt x="123" y="225"/>
                </a:cubicBezTo>
                <a:cubicBezTo>
                  <a:pt x="123" y="177"/>
                  <a:pt x="123" y="177"/>
                  <a:pt x="123" y="177"/>
                </a:cubicBezTo>
                <a:cubicBezTo>
                  <a:pt x="123" y="176"/>
                  <a:pt x="123" y="176"/>
                  <a:pt x="123" y="176"/>
                </a:cubicBezTo>
                <a:cubicBezTo>
                  <a:pt x="122" y="175"/>
                  <a:pt x="123" y="174"/>
                  <a:pt x="123" y="172"/>
                </a:cubicBezTo>
                <a:cubicBezTo>
                  <a:pt x="123" y="161"/>
                  <a:pt x="123" y="161"/>
                  <a:pt x="123" y="161"/>
                </a:cubicBezTo>
                <a:cubicBezTo>
                  <a:pt x="121" y="162"/>
                  <a:pt x="121" y="162"/>
                  <a:pt x="121" y="162"/>
                </a:cubicBezTo>
                <a:cubicBezTo>
                  <a:pt x="119" y="163"/>
                  <a:pt x="116" y="162"/>
                  <a:pt x="115" y="159"/>
                </a:cubicBezTo>
                <a:cubicBezTo>
                  <a:pt x="109" y="147"/>
                  <a:pt x="109" y="147"/>
                  <a:pt x="109" y="147"/>
                </a:cubicBezTo>
                <a:cubicBezTo>
                  <a:pt x="108" y="145"/>
                  <a:pt x="109" y="142"/>
                  <a:pt x="111" y="141"/>
                </a:cubicBezTo>
                <a:cubicBezTo>
                  <a:pt x="123" y="135"/>
                  <a:pt x="123" y="135"/>
                  <a:pt x="123" y="135"/>
                </a:cubicBezTo>
                <a:cubicBezTo>
                  <a:pt x="123" y="125"/>
                  <a:pt x="123" y="125"/>
                  <a:pt x="123" y="125"/>
                </a:cubicBezTo>
                <a:cubicBezTo>
                  <a:pt x="107" y="132"/>
                  <a:pt x="107" y="132"/>
                  <a:pt x="107" y="132"/>
                </a:cubicBezTo>
                <a:cubicBezTo>
                  <a:pt x="105" y="133"/>
                  <a:pt x="102" y="132"/>
                  <a:pt x="101" y="130"/>
                </a:cubicBezTo>
                <a:cubicBezTo>
                  <a:pt x="99" y="124"/>
                  <a:pt x="99" y="124"/>
                  <a:pt x="99" y="124"/>
                </a:cubicBezTo>
                <a:cubicBezTo>
                  <a:pt x="99" y="150"/>
                  <a:pt x="99" y="150"/>
                  <a:pt x="99" y="150"/>
                </a:cubicBezTo>
                <a:cubicBezTo>
                  <a:pt x="99" y="150"/>
                  <a:pt x="99" y="151"/>
                  <a:pt x="100" y="151"/>
                </a:cubicBezTo>
                <a:cubicBezTo>
                  <a:pt x="106" y="164"/>
                  <a:pt x="106" y="164"/>
                  <a:pt x="106" y="164"/>
                </a:cubicBezTo>
                <a:cubicBezTo>
                  <a:pt x="106" y="164"/>
                  <a:pt x="106" y="164"/>
                  <a:pt x="106" y="164"/>
                </a:cubicBezTo>
                <a:cubicBezTo>
                  <a:pt x="107" y="166"/>
                  <a:pt x="106" y="169"/>
                  <a:pt x="104" y="170"/>
                </a:cubicBezTo>
                <a:cubicBezTo>
                  <a:pt x="99" y="172"/>
                  <a:pt x="99" y="172"/>
                  <a:pt x="99" y="172"/>
                </a:cubicBezTo>
                <a:cubicBezTo>
                  <a:pt x="99" y="183"/>
                  <a:pt x="99" y="183"/>
                  <a:pt x="99" y="183"/>
                </a:cubicBezTo>
                <a:cubicBezTo>
                  <a:pt x="108" y="179"/>
                  <a:pt x="108" y="179"/>
                  <a:pt x="108" y="179"/>
                </a:cubicBezTo>
                <a:cubicBezTo>
                  <a:pt x="110" y="178"/>
                  <a:pt x="113" y="179"/>
                  <a:pt x="114" y="181"/>
                </a:cubicBezTo>
                <a:cubicBezTo>
                  <a:pt x="120" y="194"/>
                  <a:pt x="120" y="194"/>
                  <a:pt x="120" y="194"/>
                </a:cubicBezTo>
                <a:cubicBezTo>
                  <a:pt x="120" y="194"/>
                  <a:pt x="120" y="194"/>
                  <a:pt x="120" y="194"/>
                </a:cubicBezTo>
                <a:cubicBezTo>
                  <a:pt x="121" y="196"/>
                  <a:pt x="120" y="198"/>
                  <a:pt x="118" y="199"/>
                </a:cubicBezTo>
                <a:cubicBezTo>
                  <a:pt x="99" y="208"/>
                  <a:pt x="99" y="208"/>
                  <a:pt x="99" y="208"/>
                </a:cubicBezTo>
                <a:cubicBezTo>
                  <a:pt x="99" y="236"/>
                  <a:pt x="99" y="236"/>
                  <a:pt x="99" y="236"/>
                </a:cubicBezTo>
                <a:close/>
                <a:moveTo>
                  <a:pt x="123" y="82"/>
                </a:moveTo>
                <a:cubicBezTo>
                  <a:pt x="123" y="99"/>
                  <a:pt x="123" y="99"/>
                  <a:pt x="123" y="99"/>
                </a:cubicBezTo>
                <a:cubicBezTo>
                  <a:pt x="99" y="111"/>
                  <a:pt x="99" y="111"/>
                  <a:pt x="99" y="111"/>
                </a:cubicBezTo>
                <a:cubicBezTo>
                  <a:pt x="99" y="94"/>
                  <a:pt x="99" y="94"/>
                  <a:pt x="99" y="94"/>
                </a:cubicBezTo>
                <a:lnTo>
                  <a:pt x="123" y="82"/>
                </a:lnTo>
                <a:close/>
                <a:moveTo>
                  <a:pt x="99" y="18"/>
                </a:moveTo>
                <a:cubicBezTo>
                  <a:pt x="71" y="31"/>
                  <a:pt x="71" y="31"/>
                  <a:pt x="71" y="31"/>
                </a:cubicBezTo>
                <a:cubicBezTo>
                  <a:pt x="71" y="54"/>
                  <a:pt x="71" y="54"/>
                  <a:pt x="71" y="54"/>
                </a:cubicBezTo>
                <a:cubicBezTo>
                  <a:pt x="99" y="41"/>
                  <a:pt x="99" y="41"/>
                  <a:pt x="99" y="41"/>
                </a:cubicBezTo>
                <a:cubicBezTo>
                  <a:pt x="99" y="18"/>
                  <a:pt x="99" y="18"/>
                  <a:pt x="99" y="18"/>
                </a:cubicBezTo>
                <a:close/>
                <a:moveTo>
                  <a:pt x="71" y="227"/>
                </a:moveTo>
                <a:cubicBezTo>
                  <a:pt x="77" y="235"/>
                  <a:pt x="88" y="239"/>
                  <a:pt x="99" y="236"/>
                </a:cubicBezTo>
                <a:cubicBezTo>
                  <a:pt x="99" y="208"/>
                  <a:pt x="99" y="208"/>
                  <a:pt x="99" y="208"/>
                </a:cubicBezTo>
                <a:cubicBezTo>
                  <a:pt x="89" y="212"/>
                  <a:pt x="89" y="212"/>
                  <a:pt x="89" y="212"/>
                </a:cubicBezTo>
                <a:cubicBezTo>
                  <a:pt x="87" y="213"/>
                  <a:pt x="85" y="213"/>
                  <a:pt x="84" y="210"/>
                </a:cubicBezTo>
                <a:cubicBezTo>
                  <a:pt x="78" y="197"/>
                  <a:pt x="78" y="197"/>
                  <a:pt x="78" y="197"/>
                </a:cubicBezTo>
                <a:cubicBezTo>
                  <a:pt x="77" y="195"/>
                  <a:pt x="78" y="193"/>
                  <a:pt x="80" y="192"/>
                </a:cubicBezTo>
                <a:cubicBezTo>
                  <a:pt x="99" y="183"/>
                  <a:pt x="99" y="183"/>
                  <a:pt x="99" y="183"/>
                </a:cubicBezTo>
                <a:cubicBezTo>
                  <a:pt x="99" y="172"/>
                  <a:pt x="99" y="172"/>
                  <a:pt x="99" y="172"/>
                </a:cubicBezTo>
                <a:cubicBezTo>
                  <a:pt x="75" y="183"/>
                  <a:pt x="75" y="183"/>
                  <a:pt x="75" y="183"/>
                </a:cubicBezTo>
                <a:cubicBezTo>
                  <a:pt x="74" y="184"/>
                  <a:pt x="72" y="183"/>
                  <a:pt x="71" y="182"/>
                </a:cubicBezTo>
                <a:cubicBezTo>
                  <a:pt x="71" y="227"/>
                  <a:pt x="71" y="227"/>
                  <a:pt x="71" y="227"/>
                </a:cubicBezTo>
                <a:close/>
                <a:moveTo>
                  <a:pt x="99" y="94"/>
                </a:moveTo>
                <a:cubicBezTo>
                  <a:pt x="99" y="111"/>
                  <a:pt x="99" y="111"/>
                  <a:pt x="99" y="111"/>
                </a:cubicBezTo>
                <a:cubicBezTo>
                  <a:pt x="97" y="111"/>
                  <a:pt x="97" y="111"/>
                  <a:pt x="97" y="111"/>
                </a:cubicBezTo>
                <a:cubicBezTo>
                  <a:pt x="95" y="112"/>
                  <a:pt x="94" y="115"/>
                  <a:pt x="95" y="117"/>
                </a:cubicBezTo>
                <a:cubicBezTo>
                  <a:pt x="99" y="124"/>
                  <a:pt x="99" y="124"/>
                  <a:pt x="99" y="124"/>
                </a:cubicBezTo>
                <a:cubicBezTo>
                  <a:pt x="99" y="150"/>
                  <a:pt x="99" y="150"/>
                  <a:pt x="99" y="150"/>
                </a:cubicBezTo>
                <a:cubicBezTo>
                  <a:pt x="97" y="149"/>
                  <a:pt x="96" y="148"/>
                  <a:pt x="94" y="149"/>
                </a:cubicBezTo>
                <a:cubicBezTo>
                  <a:pt x="71" y="160"/>
                  <a:pt x="71" y="160"/>
                  <a:pt x="71" y="160"/>
                </a:cubicBezTo>
                <a:cubicBezTo>
                  <a:pt x="71" y="149"/>
                  <a:pt x="71" y="149"/>
                  <a:pt x="71" y="149"/>
                </a:cubicBezTo>
                <a:cubicBezTo>
                  <a:pt x="90" y="140"/>
                  <a:pt x="90" y="140"/>
                  <a:pt x="90" y="140"/>
                </a:cubicBezTo>
                <a:cubicBezTo>
                  <a:pt x="92" y="139"/>
                  <a:pt x="93" y="136"/>
                  <a:pt x="92" y="134"/>
                </a:cubicBezTo>
                <a:cubicBezTo>
                  <a:pt x="92" y="134"/>
                  <a:pt x="92" y="134"/>
                  <a:pt x="92" y="134"/>
                </a:cubicBezTo>
                <a:cubicBezTo>
                  <a:pt x="86" y="122"/>
                  <a:pt x="86" y="122"/>
                  <a:pt x="86" y="122"/>
                </a:cubicBezTo>
                <a:cubicBezTo>
                  <a:pt x="85" y="119"/>
                  <a:pt x="82" y="118"/>
                  <a:pt x="80" y="119"/>
                </a:cubicBezTo>
                <a:cubicBezTo>
                  <a:pt x="71" y="124"/>
                  <a:pt x="71" y="124"/>
                  <a:pt x="71" y="124"/>
                </a:cubicBezTo>
                <a:cubicBezTo>
                  <a:pt x="71" y="107"/>
                  <a:pt x="71" y="107"/>
                  <a:pt x="71" y="107"/>
                </a:cubicBezTo>
                <a:lnTo>
                  <a:pt x="99" y="94"/>
                </a:lnTo>
                <a:close/>
                <a:moveTo>
                  <a:pt x="71" y="31"/>
                </a:moveTo>
                <a:cubicBezTo>
                  <a:pt x="20" y="55"/>
                  <a:pt x="20" y="55"/>
                  <a:pt x="20" y="55"/>
                </a:cubicBezTo>
                <a:cubicBezTo>
                  <a:pt x="6" y="62"/>
                  <a:pt x="0" y="78"/>
                  <a:pt x="7" y="91"/>
                </a:cubicBezTo>
                <a:cubicBezTo>
                  <a:pt x="68" y="222"/>
                  <a:pt x="68" y="222"/>
                  <a:pt x="68" y="222"/>
                </a:cubicBezTo>
                <a:cubicBezTo>
                  <a:pt x="69" y="223"/>
                  <a:pt x="70" y="225"/>
                  <a:pt x="71" y="227"/>
                </a:cubicBezTo>
                <a:cubicBezTo>
                  <a:pt x="71" y="182"/>
                  <a:pt x="71" y="182"/>
                  <a:pt x="71" y="182"/>
                </a:cubicBezTo>
                <a:cubicBezTo>
                  <a:pt x="71" y="182"/>
                  <a:pt x="70" y="181"/>
                  <a:pt x="70" y="181"/>
                </a:cubicBezTo>
                <a:cubicBezTo>
                  <a:pt x="64" y="168"/>
                  <a:pt x="64" y="168"/>
                  <a:pt x="64" y="168"/>
                </a:cubicBezTo>
                <a:cubicBezTo>
                  <a:pt x="63" y="166"/>
                  <a:pt x="64" y="163"/>
                  <a:pt x="66" y="162"/>
                </a:cubicBezTo>
                <a:cubicBezTo>
                  <a:pt x="71" y="160"/>
                  <a:pt x="71" y="160"/>
                  <a:pt x="71" y="160"/>
                </a:cubicBezTo>
                <a:cubicBezTo>
                  <a:pt x="71" y="149"/>
                  <a:pt x="71" y="149"/>
                  <a:pt x="71" y="149"/>
                </a:cubicBezTo>
                <a:cubicBezTo>
                  <a:pt x="62" y="153"/>
                  <a:pt x="62" y="153"/>
                  <a:pt x="62" y="153"/>
                </a:cubicBezTo>
                <a:cubicBezTo>
                  <a:pt x="60" y="154"/>
                  <a:pt x="57" y="153"/>
                  <a:pt x="56" y="151"/>
                </a:cubicBezTo>
                <a:cubicBezTo>
                  <a:pt x="50" y="138"/>
                  <a:pt x="50" y="138"/>
                  <a:pt x="50" y="138"/>
                </a:cubicBezTo>
                <a:cubicBezTo>
                  <a:pt x="49" y="136"/>
                  <a:pt x="50" y="134"/>
                  <a:pt x="52" y="133"/>
                </a:cubicBezTo>
                <a:cubicBezTo>
                  <a:pt x="71" y="124"/>
                  <a:pt x="71" y="124"/>
                  <a:pt x="71" y="124"/>
                </a:cubicBezTo>
                <a:cubicBezTo>
                  <a:pt x="71" y="107"/>
                  <a:pt x="71" y="107"/>
                  <a:pt x="71" y="107"/>
                </a:cubicBezTo>
                <a:cubicBezTo>
                  <a:pt x="53" y="115"/>
                  <a:pt x="53" y="115"/>
                  <a:pt x="53" y="115"/>
                </a:cubicBezTo>
                <a:cubicBezTo>
                  <a:pt x="46" y="118"/>
                  <a:pt x="38" y="116"/>
                  <a:pt x="35" y="109"/>
                </a:cubicBezTo>
                <a:cubicBezTo>
                  <a:pt x="26" y="89"/>
                  <a:pt x="26" y="89"/>
                  <a:pt x="26" y="89"/>
                </a:cubicBezTo>
                <a:cubicBezTo>
                  <a:pt x="23" y="83"/>
                  <a:pt x="26" y="75"/>
                  <a:pt x="33" y="72"/>
                </a:cubicBezTo>
                <a:cubicBezTo>
                  <a:pt x="71" y="54"/>
                  <a:pt x="71" y="54"/>
                  <a:pt x="71" y="54"/>
                </a:cubicBezTo>
                <a:lnTo>
                  <a:pt x="71" y="31"/>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9" name="Rectangle 59"/>
          <p:cNvSpPr>
            <a:spLocks noChangeArrowheads="1"/>
          </p:cNvSpPr>
          <p:nvPr/>
        </p:nvSpPr>
        <p:spPr bwMode="auto">
          <a:xfrm>
            <a:off x="6873120" y="2105880"/>
            <a:ext cx="47017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0" name="Rectangle 60"/>
          <p:cNvSpPr>
            <a:spLocks noChangeArrowheads="1"/>
          </p:cNvSpPr>
          <p:nvPr/>
        </p:nvSpPr>
        <p:spPr bwMode="auto">
          <a:xfrm>
            <a:off x="6892165" y="2058267"/>
            <a:ext cx="43208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1" name="Rectangle 61"/>
          <p:cNvSpPr>
            <a:spLocks noChangeArrowheads="1"/>
          </p:cNvSpPr>
          <p:nvPr/>
        </p:nvSpPr>
        <p:spPr bwMode="auto">
          <a:xfrm>
            <a:off x="7062380" y="2009464"/>
            <a:ext cx="9165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2" name="Rectangle 62"/>
          <p:cNvSpPr>
            <a:spLocks noChangeArrowheads="1"/>
          </p:cNvSpPr>
          <p:nvPr/>
        </p:nvSpPr>
        <p:spPr bwMode="auto">
          <a:xfrm>
            <a:off x="7079045" y="1834488"/>
            <a:ext cx="58326" cy="190450"/>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3" name="Rectangle 63"/>
          <p:cNvSpPr>
            <a:spLocks noChangeArrowheads="1"/>
          </p:cNvSpPr>
          <p:nvPr/>
        </p:nvSpPr>
        <p:spPr bwMode="auto">
          <a:xfrm>
            <a:off x="7062380" y="1824966"/>
            <a:ext cx="9165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4" name="Rectangle 64"/>
          <p:cNvSpPr>
            <a:spLocks noChangeArrowheads="1"/>
          </p:cNvSpPr>
          <p:nvPr/>
        </p:nvSpPr>
        <p:spPr bwMode="auto">
          <a:xfrm>
            <a:off x="7201647" y="2009464"/>
            <a:ext cx="89274"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5" name="Rectangle 65"/>
          <p:cNvSpPr>
            <a:spLocks noChangeArrowheads="1"/>
          </p:cNvSpPr>
          <p:nvPr/>
        </p:nvSpPr>
        <p:spPr bwMode="auto">
          <a:xfrm>
            <a:off x="7217121" y="1834488"/>
            <a:ext cx="57135" cy="190450"/>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6" name="Rectangle 66"/>
          <p:cNvSpPr>
            <a:spLocks noChangeArrowheads="1"/>
          </p:cNvSpPr>
          <p:nvPr/>
        </p:nvSpPr>
        <p:spPr bwMode="auto">
          <a:xfrm>
            <a:off x="7201647" y="1824966"/>
            <a:ext cx="89274"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7" name="Rectangle 67"/>
          <p:cNvSpPr>
            <a:spLocks noChangeArrowheads="1"/>
          </p:cNvSpPr>
          <p:nvPr/>
        </p:nvSpPr>
        <p:spPr bwMode="auto">
          <a:xfrm>
            <a:off x="6925494" y="2009464"/>
            <a:ext cx="9165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8" name="Rectangle 68"/>
          <p:cNvSpPr>
            <a:spLocks noChangeArrowheads="1"/>
          </p:cNvSpPr>
          <p:nvPr/>
        </p:nvSpPr>
        <p:spPr bwMode="auto">
          <a:xfrm>
            <a:off x="6940969" y="1834488"/>
            <a:ext cx="59516" cy="190450"/>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9" name="Rectangle 69"/>
          <p:cNvSpPr>
            <a:spLocks noChangeArrowheads="1"/>
          </p:cNvSpPr>
          <p:nvPr/>
        </p:nvSpPr>
        <p:spPr bwMode="auto">
          <a:xfrm>
            <a:off x="6925494" y="1824966"/>
            <a:ext cx="9165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0" name="Rectangle 70"/>
          <p:cNvSpPr>
            <a:spLocks noChangeArrowheads="1"/>
          </p:cNvSpPr>
          <p:nvPr/>
        </p:nvSpPr>
        <p:spPr bwMode="auto">
          <a:xfrm>
            <a:off x="6892165" y="1772592"/>
            <a:ext cx="43208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1" name="Freeform 71"/>
          <p:cNvSpPr>
            <a:spLocks/>
          </p:cNvSpPr>
          <p:nvPr/>
        </p:nvSpPr>
        <p:spPr bwMode="auto">
          <a:xfrm>
            <a:off x="6892165" y="1634515"/>
            <a:ext cx="432085" cy="138077"/>
          </a:xfrm>
          <a:custGeom>
            <a:avLst/>
            <a:gdLst>
              <a:gd name="T0" fmla="*/ 181 w 363"/>
              <a:gd name="T1" fmla="*/ 0 h 116"/>
              <a:gd name="T2" fmla="*/ 363 w 363"/>
              <a:gd name="T3" fmla="*/ 116 h 116"/>
              <a:gd name="T4" fmla="*/ 0 w 363"/>
              <a:gd name="T5" fmla="*/ 116 h 116"/>
              <a:gd name="T6" fmla="*/ 181 w 363"/>
              <a:gd name="T7" fmla="*/ 0 h 116"/>
            </a:gdLst>
            <a:ahLst/>
            <a:cxnLst>
              <a:cxn ang="0">
                <a:pos x="T0" y="T1"/>
              </a:cxn>
              <a:cxn ang="0">
                <a:pos x="T2" y="T3"/>
              </a:cxn>
              <a:cxn ang="0">
                <a:pos x="T4" y="T5"/>
              </a:cxn>
              <a:cxn ang="0">
                <a:pos x="T6" y="T7"/>
              </a:cxn>
            </a:cxnLst>
            <a:rect l="0" t="0" r="r" b="b"/>
            <a:pathLst>
              <a:path w="363" h="116">
                <a:moveTo>
                  <a:pt x="181" y="0"/>
                </a:moveTo>
                <a:lnTo>
                  <a:pt x="363" y="116"/>
                </a:lnTo>
                <a:lnTo>
                  <a:pt x="0" y="116"/>
                </a:lnTo>
                <a:lnTo>
                  <a:pt x="181"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2" name="Freeform 72"/>
          <p:cNvSpPr>
            <a:spLocks noEditPoints="1"/>
          </p:cNvSpPr>
          <p:nvPr/>
        </p:nvSpPr>
        <p:spPr bwMode="auto">
          <a:xfrm>
            <a:off x="5704231" y="1759498"/>
            <a:ext cx="599919" cy="391614"/>
          </a:xfrm>
          <a:custGeom>
            <a:avLst/>
            <a:gdLst>
              <a:gd name="T0" fmla="*/ 82 w 367"/>
              <a:gd name="T1" fmla="*/ 27 h 240"/>
              <a:gd name="T2" fmla="*/ 367 w 367"/>
              <a:gd name="T3" fmla="*/ 120 h 240"/>
              <a:gd name="T4" fmla="*/ 82 w 367"/>
              <a:gd name="T5" fmla="*/ 213 h 240"/>
              <a:gd name="T6" fmla="*/ 82 w 367"/>
              <a:gd name="T7" fmla="*/ 177 h 240"/>
              <a:gd name="T8" fmla="*/ 127 w 367"/>
              <a:gd name="T9" fmla="*/ 143 h 240"/>
              <a:gd name="T10" fmla="*/ 127 w 367"/>
              <a:gd name="T11" fmla="*/ 87 h 240"/>
              <a:gd name="T12" fmla="*/ 138 w 367"/>
              <a:gd name="T13" fmla="*/ 87 h 240"/>
              <a:gd name="T14" fmla="*/ 138 w 367"/>
              <a:gd name="T15" fmla="*/ 64 h 240"/>
              <a:gd name="T16" fmla="*/ 127 w 367"/>
              <a:gd name="T17" fmla="*/ 64 h 240"/>
              <a:gd name="T18" fmla="*/ 102 w 367"/>
              <a:gd name="T19" fmla="*/ 64 h 240"/>
              <a:gd name="T20" fmla="*/ 91 w 367"/>
              <a:gd name="T21" fmla="*/ 64 h 240"/>
              <a:gd name="T22" fmla="*/ 91 w 367"/>
              <a:gd name="T23" fmla="*/ 87 h 240"/>
              <a:gd name="T24" fmla="*/ 102 w 367"/>
              <a:gd name="T25" fmla="*/ 87 h 240"/>
              <a:gd name="T26" fmla="*/ 102 w 367"/>
              <a:gd name="T27" fmla="*/ 143 h 240"/>
              <a:gd name="T28" fmla="*/ 82 w 367"/>
              <a:gd name="T29" fmla="*/ 156 h 240"/>
              <a:gd name="T30" fmla="*/ 82 w 367"/>
              <a:gd name="T31" fmla="*/ 27 h 240"/>
              <a:gd name="T32" fmla="*/ 0 w 367"/>
              <a:gd name="T33" fmla="*/ 0 h 240"/>
              <a:gd name="T34" fmla="*/ 82 w 367"/>
              <a:gd name="T35" fmla="*/ 27 h 240"/>
              <a:gd name="T36" fmla="*/ 82 w 367"/>
              <a:gd name="T37" fmla="*/ 156 h 240"/>
              <a:gd name="T38" fmla="*/ 82 w 367"/>
              <a:gd name="T39" fmla="*/ 156 h 240"/>
              <a:gd name="T40" fmla="*/ 62 w 367"/>
              <a:gd name="T41" fmla="*/ 143 h 240"/>
              <a:gd name="T42" fmla="*/ 62 w 367"/>
              <a:gd name="T43" fmla="*/ 87 h 240"/>
              <a:gd name="T44" fmla="*/ 73 w 367"/>
              <a:gd name="T45" fmla="*/ 87 h 240"/>
              <a:gd name="T46" fmla="*/ 73 w 367"/>
              <a:gd name="T47" fmla="*/ 64 h 240"/>
              <a:gd name="T48" fmla="*/ 62 w 367"/>
              <a:gd name="T49" fmla="*/ 64 h 240"/>
              <a:gd name="T50" fmla="*/ 37 w 367"/>
              <a:gd name="T51" fmla="*/ 64 h 240"/>
              <a:gd name="T52" fmla="*/ 26 w 367"/>
              <a:gd name="T53" fmla="*/ 64 h 240"/>
              <a:gd name="T54" fmla="*/ 26 w 367"/>
              <a:gd name="T55" fmla="*/ 87 h 240"/>
              <a:gd name="T56" fmla="*/ 37 w 367"/>
              <a:gd name="T57" fmla="*/ 87 h 240"/>
              <a:gd name="T58" fmla="*/ 37 w 367"/>
              <a:gd name="T59" fmla="*/ 143 h 240"/>
              <a:gd name="T60" fmla="*/ 82 w 367"/>
              <a:gd name="T61" fmla="*/ 177 h 240"/>
              <a:gd name="T62" fmla="*/ 82 w 367"/>
              <a:gd name="T63" fmla="*/ 177 h 240"/>
              <a:gd name="T64" fmla="*/ 82 w 367"/>
              <a:gd name="T65" fmla="*/ 213 h 240"/>
              <a:gd name="T66" fmla="*/ 0 w 367"/>
              <a:gd name="T67" fmla="*/ 240 h 240"/>
              <a:gd name="T68" fmla="*/ 0 w 367"/>
              <a:gd name="T69"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67" h="240">
                <a:moveTo>
                  <a:pt x="82" y="27"/>
                </a:moveTo>
                <a:cubicBezTo>
                  <a:pt x="367" y="120"/>
                  <a:pt x="367" y="120"/>
                  <a:pt x="367" y="120"/>
                </a:cubicBezTo>
                <a:cubicBezTo>
                  <a:pt x="82" y="213"/>
                  <a:pt x="82" y="213"/>
                  <a:pt x="82" y="213"/>
                </a:cubicBezTo>
                <a:cubicBezTo>
                  <a:pt x="82" y="177"/>
                  <a:pt x="82" y="177"/>
                  <a:pt x="82" y="177"/>
                </a:cubicBezTo>
                <a:cubicBezTo>
                  <a:pt x="107" y="177"/>
                  <a:pt x="127" y="162"/>
                  <a:pt x="127" y="143"/>
                </a:cubicBezTo>
                <a:cubicBezTo>
                  <a:pt x="127" y="87"/>
                  <a:pt x="127" y="87"/>
                  <a:pt x="127" y="87"/>
                </a:cubicBezTo>
                <a:cubicBezTo>
                  <a:pt x="138" y="87"/>
                  <a:pt x="138" y="87"/>
                  <a:pt x="138" y="87"/>
                </a:cubicBezTo>
                <a:cubicBezTo>
                  <a:pt x="138" y="64"/>
                  <a:pt x="138" y="64"/>
                  <a:pt x="138" y="64"/>
                </a:cubicBezTo>
                <a:cubicBezTo>
                  <a:pt x="127" y="64"/>
                  <a:pt x="127" y="64"/>
                  <a:pt x="127" y="64"/>
                </a:cubicBezTo>
                <a:cubicBezTo>
                  <a:pt x="102" y="64"/>
                  <a:pt x="102" y="64"/>
                  <a:pt x="102" y="64"/>
                </a:cubicBezTo>
                <a:cubicBezTo>
                  <a:pt x="91" y="64"/>
                  <a:pt x="91" y="64"/>
                  <a:pt x="91" y="64"/>
                </a:cubicBezTo>
                <a:cubicBezTo>
                  <a:pt x="91" y="87"/>
                  <a:pt x="91" y="87"/>
                  <a:pt x="91" y="87"/>
                </a:cubicBezTo>
                <a:cubicBezTo>
                  <a:pt x="102" y="87"/>
                  <a:pt x="102" y="87"/>
                  <a:pt x="102" y="87"/>
                </a:cubicBezTo>
                <a:cubicBezTo>
                  <a:pt x="102" y="143"/>
                  <a:pt x="102" y="143"/>
                  <a:pt x="102" y="143"/>
                </a:cubicBezTo>
                <a:cubicBezTo>
                  <a:pt x="102" y="150"/>
                  <a:pt x="93" y="156"/>
                  <a:pt x="82" y="156"/>
                </a:cubicBezTo>
                <a:lnTo>
                  <a:pt x="82" y="27"/>
                </a:lnTo>
                <a:close/>
                <a:moveTo>
                  <a:pt x="0" y="0"/>
                </a:moveTo>
                <a:cubicBezTo>
                  <a:pt x="82" y="27"/>
                  <a:pt x="82" y="27"/>
                  <a:pt x="82" y="27"/>
                </a:cubicBezTo>
                <a:cubicBezTo>
                  <a:pt x="82" y="156"/>
                  <a:pt x="82" y="156"/>
                  <a:pt x="82" y="156"/>
                </a:cubicBezTo>
                <a:cubicBezTo>
                  <a:pt x="82" y="156"/>
                  <a:pt x="82" y="156"/>
                  <a:pt x="82" y="156"/>
                </a:cubicBezTo>
                <a:cubicBezTo>
                  <a:pt x="71" y="156"/>
                  <a:pt x="62" y="150"/>
                  <a:pt x="62" y="143"/>
                </a:cubicBezTo>
                <a:cubicBezTo>
                  <a:pt x="62" y="87"/>
                  <a:pt x="62" y="87"/>
                  <a:pt x="62" y="87"/>
                </a:cubicBezTo>
                <a:cubicBezTo>
                  <a:pt x="73" y="87"/>
                  <a:pt x="73" y="87"/>
                  <a:pt x="73" y="87"/>
                </a:cubicBezTo>
                <a:cubicBezTo>
                  <a:pt x="73" y="64"/>
                  <a:pt x="73" y="64"/>
                  <a:pt x="73" y="64"/>
                </a:cubicBezTo>
                <a:cubicBezTo>
                  <a:pt x="62" y="64"/>
                  <a:pt x="62" y="64"/>
                  <a:pt x="62" y="64"/>
                </a:cubicBezTo>
                <a:cubicBezTo>
                  <a:pt x="37" y="64"/>
                  <a:pt x="37" y="64"/>
                  <a:pt x="37" y="64"/>
                </a:cubicBezTo>
                <a:cubicBezTo>
                  <a:pt x="26" y="64"/>
                  <a:pt x="26" y="64"/>
                  <a:pt x="26" y="64"/>
                </a:cubicBezTo>
                <a:cubicBezTo>
                  <a:pt x="26" y="87"/>
                  <a:pt x="26" y="87"/>
                  <a:pt x="26" y="87"/>
                </a:cubicBezTo>
                <a:cubicBezTo>
                  <a:pt x="37" y="87"/>
                  <a:pt x="37" y="87"/>
                  <a:pt x="37" y="87"/>
                </a:cubicBezTo>
                <a:cubicBezTo>
                  <a:pt x="37" y="143"/>
                  <a:pt x="37" y="143"/>
                  <a:pt x="37" y="143"/>
                </a:cubicBezTo>
                <a:cubicBezTo>
                  <a:pt x="37" y="162"/>
                  <a:pt x="57" y="177"/>
                  <a:pt x="82" y="177"/>
                </a:cubicBezTo>
                <a:cubicBezTo>
                  <a:pt x="82" y="177"/>
                  <a:pt x="82" y="177"/>
                  <a:pt x="82" y="177"/>
                </a:cubicBezTo>
                <a:cubicBezTo>
                  <a:pt x="82" y="213"/>
                  <a:pt x="82" y="213"/>
                  <a:pt x="82" y="213"/>
                </a:cubicBezTo>
                <a:cubicBezTo>
                  <a:pt x="0" y="240"/>
                  <a:pt x="0" y="240"/>
                  <a:pt x="0" y="240"/>
                </a:cubicBezTo>
                <a:lnTo>
                  <a:pt x="0"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3" name="Freeform 73"/>
          <p:cNvSpPr>
            <a:spLocks noEditPoints="1"/>
          </p:cNvSpPr>
          <p:nvPr/>
        </p:nvSpPr>
        <p:spPr bwMode="auto">
          <a:xfrm>
            <a:off x="7027861" y="2189202"/>
            <a:ext cx="140457" cy="245205"/>
          </a:xfrm>
          <a:custGeom>
            <a:avLst/>
            <a:gdLst>
              <a:gd name="T0" fmla="*/ 37 w 86"/>
              <a:gd name="T1" fmla="*/ 128 h 150"/>
              <a:gd name="T2" fmla="*/ 34 w 86"/>
              <a:gd name="T3" fmla="*/ 127 h 150"/>
              <a:gd name="T4" fmla="*/ 34 w 86"/>
              <a:gd name="T5" fmla="*/ 150 h 150"/>
              <a:gd name="T6" fmla="*/ 45 w 86"/>
              <a:gd name="T7" fmla="*/ 142 h 150"/>
              <a:gd name="T8" fmla="*/ 37 w 86"/>
              <a:gd name="T9" fmla="*/ 128 h 150"/>
              <a:gd name="T10" fmla="*/ 34 w 86"/>
              <a:gd name="T11" fmla="*/ 118 h 150"/>
              <a:gd name="T12" fmla="*/ 34 w 86"/>
              <a:gd name="T13" fmla="*/ 51 h 150"/>
              <a:gd name="T14" fmla="*/ 51 w 86"/>
              <a:gd name="T15" fmla="*/ 46 h 150"/>
              <a:gd name="T16" fmla="*/ 61 w 86"/>
              <a:gd name="T17" fmla="*/ 8 h 150"/>
              <a:gd name="T18" fmla="*/ 72 w 86"/>
              <a:gd name="T19" fmla="*/ 1 h 150"/>
              <a:gd name="T20" fmla="*/ 78 w 86"/>
              <a:gd name="T21" fmla="*/ 12 h 150"/>
              <a:gd name="T22" fmla="*/ 69 w 86"/>
              <a:gd name="T23" fmla="*/ 51 h 150"/>
              <a:gd name="T24" fmla="*/ 82 w 86"/>
              <a:gd name="T25" fmla="*/ 84 h 150"/>
              <a:gd name="T26" fmla="*/ 77 w 86"/>
              <a:gd name="T27" fmla="*/ 103 h 150"/>
              <a:gd name="T28" fmla="*/ 77 w 86"/>
              <a:gd name="T29" fmla="*/ 103 h 150"/>
              <a:gd name="T30" fmla="*/ 86 w 86"/>
              <a:gd name="T31" fmla="*/ 117 h 150"/>
              <a:gd name="T32" fmla="*/ 83 w 86"/>
              <a:gd name="T33" fmla="*/ 130 h 150"/>
              <a:gd name="T34" fmla="*/ 34 w 86"/>
              <a:gd name="T35" fmla="*/ 118 h 150"/>
              <a:gd name="T36" fmla="*/ 34 w 86"/>
              <a:gd name="T37" fmla="*/ 127 h 150"/>
              <a:gd name="T38" fmla="*/ 23 w 86"/>
              <a:gd name="T39" fmla="*/ 136 h 150"/>
              <a:gd name="T40" fmla="*/ 31 w 86"/>
              <a:gd name="T41" fmla="*/ 150 h 150"/>
              <a:gd name="T42" fmla="*/ 34 w 86"/>
              <a:gd name="T43" fmla="*/ 150 h 150"/>
              <a:gd name="T44" fmla="*/ 34 w 86"/>
              <a:gd name="T45" fmla="*/ 127 h 150"/>
              <a:gd name="T46" fmla="*/ 34 w 86"/>
              <a:gd name="T47" fmla="*/ 51 h 150"/>
              <a:gd name="T48" fmla="*/ 34 w 86"/>
              <a:gd name="T49" fmla="*/ 118 h 150"/>
              <a:gd name="T50" fmla="*/ 0 w 86"/>
              <a:gd name="T51" fmla="*/ 109 h 150"/>
              <a:gd name="T52" fmla="*/ 3 w 86"/>
              <a:gd name="T53" fmla="*/ 96 h 150"/>
              <a:gd name="T54" fmla="*/ 18 w 86"/>
              <a:gd name="T55" fmla="*/ 88 h 150"/>
              <a:gd name="T56" fmla="*/ 23 w 86"/>
              <a:gd name="T57" fmla="*/ 69 h 150"/>
              <a:gd name="T58" fmla="*/ 34 w 86"/>
              <a:gd name="T59" fmla="*/ 51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6" h="150">
                <a:moveTo>
                  <a:pt x="37" y="128"/>
                </a:moveTo>
                <a:cubicBezTo>
                  <a:pt x="36" y="127"/>
                  <a:pt x="35" y="127"/>
                  <a:pt x="34" y="127"/>
                </a:cubicBezTo>
                <a:cubicBezTo>
                  <a:pt x="34" y="150"/>
                  <a:pt x="34" y="150"/>
                  <a:pt x="34" y="150"/>
                </a:cubicBezTo>
                <a:cubicBezTo>
                  <a:pt x="39" y="150"/>
                  <a:pt x="44" y="147"/>
                  <a:pt x="45" y="142"/>
                </a:cubicBezTo>
                <a:cubicBezTo>
                  <a:pt x="47" y="136"/>
                  <a:pt x="43" y="129"/>
                  <a:pt x="37" y="128"/>
                </a:cubicBezTo>
                <a:close/>
                <a:moveTo>
                  <a:pt x="34" y="118"/>
                </a:moveTo>
                <a:cubicBezTo>
                  <a:pt x="34" y="51"/>
                  <a:pt x="34" y="51"/>
                  <a:pt x="34" y="51"/>
                </a:cubicBezTo>
                <a:cubicBezTo>
                  <a:pt x="39" y="48"/>
                  <a:pt x="45" y="46"/>
                  <a:pt x="51" y="46"/>
                </a:cubicBezTo>
                <a:cubicBezTo>
                  <a:pt x="61" y="8"/>
                  <a:pt x="61" y="8"/>
                  <a:pt x="61" y="8"/>
                </a:cubicBezTo>
                <a:cubicBezTo>
                  <a:pt x="62" y="3"/>
                  <a:pt x="67" y="0"/>
                  <a:pt x="72" y="1"/>
                </a:cubicBezTo>
                <a:cubicBezTo>
                  <a:pt x="77" y="2"/>
                  <a:pt x="80" y="7"/>
                  <a:pt x="78" y="12"/>
                </a:cubicBezTo>
                <a:cubicBezTo>
                  <a:pt x="69" y="51"/>
                  <a:pt x="69" y="51"/>
                  <a:pt x="69" y="51"/>
                </a:cubicBezTo>
                <a:cubicBezTo>
                  <a:pt x="79" y="57"/>
                  <a:pt x="86" y="68"/>
                  <a:pt x="82" y="84"/>
                </a:cubicBezTo>
                <a:cubicBezTo>
                  <a:pt x="82" y="84"/>
                  <a:pt x="79" y="97"/>
                  <a:pt x="77" y="103"/>
                </a:cubicBezTo>
                <a:cubicBezTo>
                  <a:pt x="77" y="103"/>
                  <a:pt x="77" y="103"/>
                  <a:pt x="77" y="103"/>
                </a:cubicBezTo>
                <a:cubicBezTo>
                  <a:pt x="75" y="112"/>
                  <a:pt x="86" y="117"/>
                  <a:pt x="86" y="117"/>
                </a:cubicBezTo>
                <a:cubicBezTo>
                  <a:pt x="83" y="130"/>
                  <a:pt x="83" y="130"/>
                  <a:pt x="83" y="130"/>
                </a:cubicBezTo>
                <a:lnTo>
                  <a:pt x="34" y="118"/>
                </a:lnTo>
                <a:close/>
                <a:moveTo>
                  <a:pt x="34" y="127"/>
                </a:moveTo>
                <a:cubicBezTo>
                  <a:pt x="29" y="127"/>
                  <a:pt x="24" y="131"/>
                  <a:pt x="23" y="136"/>
                </a:cubicBezTo>
                <a:cubicBezTo>
                  <a:pt x="21" y="142"/>
                  <a:pt x="25" y="148"/>
                  <a:pt x="31" y="150"/>
                </a:cubicBezTo>
                <a:cubicBezTo>
                  <a:pt x="32" y="150"/>
                  <a:pt x="33" y="150"/>
                  <a:pt x="34" y="150"/>
                </a:cubicBezTo>
                <a:cubicBezTo>
                  <a:pt x="34" y="127"/>
                  <a:pt x="34" y="127"/>
                  <a:pt x="34" y="127"/>
                </a:cubicBezTo>
                <a:close/>
                <a:moveTo>
                  <a:pt x="34" y="51"/>
                </a:moveTo>
                <a:cubicBezTo>
                  <a:pt x="34" y="118"/>
                  <a:pt x="34" y="118"/>
                  <a:pt x="34" y="118"/>
                </a:cubicBezTo>
                <a:cubicBezTo>
                  <a:pt x="0" y="109"/>
                  <a:pt x="0" y="109"/>
                  <a:pt x="0" y="109"/>
                </a:cubicBezTo>
                <a:cubicBezTo>
                  <a:pt x="3" y="96"/>
                  <a:pt x="3" y="96"/>
                  <a:pt x="3" y="96"/>
                </a:cubicBezTo>
                <a:cubicBezTo>
                  <a:pt x="3" y="96"/>
                  <a:pt x="16" y="97"/>
                  <a:pt x="18" y="88"/>
                </a:cubicBezTo>
                <a:cubicBezTo>
                  <a:pt x="20" y="80"/>
                  <a:pt x="23" y="69"/>
                  <a:pt x="23" y="69"/>
                </a:cubicBezTo>
                <a:cubicBezTo>
                  <a:pt x="25" y="61"/>
                  <a:pt x="29" y="55"/>
                  <a:pt x="34" y="51"/>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4" name="Freeform 74"/>
          <p:cNvSpPr>
            <a:spLocks noEditPoints="1"/>
          </p:cNvSpPr>
          <p:nvPr/>
        </p:nvSpPr>
        <p:spPr bwMode="auto">
          <a:xfrm>
            <a:off x="5801836" y="1348840"/>
            <a:ext cx="282105" cy="345191"/>
          </a:xfrm>
          <a:custGeom>
            <a:avLst/>
            <a:gdLst>
              <a:gd name="T0" fmla="*/ 172 w 172"/>
              <a:gd name="T1" fmla="*/ 9 h 211"/>
              <a:gd name="T2" fmla="*/ 121 w 172"/>
              <a:gd name="T3" fmla="*/ 37 h 211"/>
              <a:gd name="T4" fmla="*/ 143 w 172"/>
              <a:gd name="T5" fmla="*/ 211 h 211"/>
              <a:gd name="T6" fmla="*/ 124 w 172"/>
              <a:gd name="T7" fmla="*/ 165 h 211"/>
              <a:gd name="T8" fmla="*/ 131 w 172"/>
              <a:gd name="T9" fmla="*/ 108 h 211"/>
              <a:gd name="T10" fmla="*/ 121 w 172"/>
              <a:gd name="T11" fmla="*/ 86 h 211"/>
              <a:gd name="T12" fmla="*/ 129 w 172"/>
              <a:gd name="T13" fmla="*/ 146 h 211"/>
              <a:gd name="T14" fmla="*/ 127 w 172"/>
              <a:gd name="T15" fmla="*/ 116 h 211"/>
              <a:gd name="T16" fmla="*/ 121 w 172"/>
              <a:gd name="T17" fmla="*/ 156 h 211"/>
              <a:gd name="T18" fmla="*/ 121 w 172"/>
              <a:gd name="T19" fmla="*/ 9 h 211"/>
              <a:gd name="T20" fmla="*/ 98 w 172"/>
              <a:gd name="T21" fmla="*/ 37 h 211"/>
              <a:gd name="T22" fmla="*/ 110 w 172"/>
              <a:gd name="T23" fmla="*/ 88 h 211"/>
              <a:gd name="T24" fmla="*/ 100 w 172"/>
              <a:gd name="T25" fmla="*/ 81 h 211"/>
              <a:gd name="T26" fmla="*/ 121 w 172"/>
              <a:gd name="T27" fmla="*/ 211 h 211"/>
              <a:gd name="T28" fmla="*/ 101 w 172"/>
              <a:gd name="T29" fmla="*/ 163 h 211"/>
              <a:gd name="T30" fmla="*/ 121 w 172"/>
              <a:gd name="T31" fmla="*/ 211 h 211"/>
              <a:gd name="T32" fmla="*/ 113 w 172"/>
              <a:gd name="T33" fmla="*/ 148 h 211"/>
              <a:gd name="T34" fmla="*/ 121 w 172"/>
              <a:gd name="T35" fmla="*/ 156 h 211"/>
              <a:gd name="T36" fmla="*/ 98 w 172"/>
              <a:gd name="T37" fmla="*/ 0 h 211"/>
              <a:gd name="T38" fmla="*/ 71 w 172"/>
              <a:gd name="T39" fmla="*/ 0 h 211"/>
              <a:gd name="T40" fmla="*/ 98 w 172"/>
              <a:gd name="T41" fmla="*/ 80 h 211"/>
              <a:gd name="T42" fmla="*/ 71 w 172"/>
              <a:gd name="T43" fmla="*/ 37 h 211"/>
              <a:gd name="T44" fmla="*/ 71 w 172"/>
              <a:gd name="T45" fmla="*/ 166 h 211"/>
              <a:gd name="T46" fmla="*/ 98 w 172"/>
              <a:gd name="T47" fmla="*/ 141 h 211"/>
              <a:gd name="T48" fmla="*/ 98 w 172"/>
              <a:gd name="T49" fmla="*/ 160 h 211"/>
              <a:gd name="T50" fmla="*/ 74 w 172"/>
              <a:gd name="T51" fmla="*/ 124 h 211"/>
              <a:gd name="T52" fmla="*/ 71 w 172"/>
              <a:gd name="T53" fmla="*/ 118 h 211"/>
              <a:gd name="T54" fmla="*/ 71 w 172"/>
              <a:gd name="T55" fmla="*/ 98 h 211"/>
              <a:gd name="T56" fmla="*/ 71 w 172"/>
              <a:gd name="T57" fmla="*/ 0 h 211"/>
              <a:gd name="T58" fmla="*/ 60 w 172"/>
              <a:gd name="T59" fmla="*/ 0 h 211"/>
              <a:gd name="T60" fmla="*/ 71 w 172"/>
              <a:gd name="T61" fmla="*/ 88 h 211"/>
              <a:gd name="T62" fmla="*/ 60 w 172"/>
              <a:gd name="T63" fmla="*/ 37 h 211"/>
              <a:gd name="T64" fmla="*/ 60 w 172"/>
              <a:gd name="T65" fmla="*/ 120 h 211"/>
              <a:gd name="T66" fmla="*/ 65 w 172"/>
              <a:gd name="T67" fmla="*/ 166 h 211"/>
              <a:gd name="T68" fmla="*/ 71 w 172"/>
              <a:gd name="T69" fmla="*/ 98 h 211"/>
              <a:gd name="T70" fmla="*/ 71 w 172"/>
              <a:gd name="T71" fmla="*/ 98 h 211"/>
              <a:gd name="T72" fmla="*/ 60 w 172"/>
              <a:gd name="T73" fmla="*/ 9 h 211"/>
              <a:gd name="T74" fmla="*/ 12 w 172"/>
              <a:gd name="T75" fmla="*/ 23 h 211"/>
              <a:gd name="T76" fmla="*/ 60 w 172"/>
              <a:gd name="T77" fmla="*/ 100 h 211"/>
              <a:gd name="T78" fmla="*/ 28 w 172"/>
              <a:gd name="T79" fmla="*/ 118 h 211"/>
              <a:gd name="T80" fmla="*/ 29 w 172"/>
              <a:gd name="T81" fmla="*/ 134 h 211"/>
              <a:gd name="T82" fmla="*/ 34 w 172"/>
              <a:gd name="T83" fmla="*/ 127 h 211"/>
              <a:gd name="T84" fmla="*/ 47 w 172"/>
              <a:gd name="T85" fmla="*/ 120 h 211"/>
              <a:gd name="T86" fmla="*/ 36 w 172"/>
              <a:gd name="T87" fmla="*/ 178 h 211"/>
              <a:gd name="T88" fmla="*/ 45 w 172"/>
              <a:gd name="T89" fmla="*/ 163 h 211"/>
              <a:gd name="T90" fmla="*/ 60 w 172"/>
              <a:gd name="T91" fmla="*/ 211 h 211"/>
              <a:gd name="T92" fmla="*/ 0 w 172"/>
              <a:gd name="T93" fmla="*/ 2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72" h="211">
                <a:moveTo>
                  <a:pt x="121" y="0"/>
                </a:moveTo>
                <a:cubicBezTo>
                  <a:pt x="172" y="0"/>
                  <a:pt x="172" y="0"/>
                  <a:pt x="172" y="0"/>
                </a:cubicBezTo>
                <a:cubicBezTo>
                  <a:pt x="172" y="9"/>
                  <a:pt x="172" y="9"/>
                  <a:pt x="172" y="9"/>
                </a:cubicBezTo>
                <a:cubicBezTo>
                  <a:pt x="121" y="9"/>
                  <a:pt x="121" y="9"/>
                  <a:pt x="121" y="9"/>
                </a:cubicBezTo>
                <a:cubicBezTo>
                  <a:pt x="121" y="0"/>
                  <a:pt x="121" y="0"/>
                  <a:pt x="121" y="0"/>
                </a:cubicBezTo>
                <a:close/>
                <a:moveTo>
                  <a:pt x="121" y="37"/>
                </a:moveTo>
                <a:cubicBezTo>
                  <a:pt x="172" y="37"/>
                  <a:pt x="172" y="37"/>
                  <a:pt x="172" y="37"/>
                </a:cubicBezTo>
                <a:cubicBezTo>
                  <a:pt x="172" y="183"/>
                  <a:pt x="172" y="183"/>
                  <a:pt x="172" y="183"/>
                </a:cubicBezTo>
                <a:cubicBezTo>
                  <a:pt x="172" y="198"/>
                  <a:pt x="159" y="211"/>
                  <a:pt x="143" y="211"/>
                </a:cubicBezTo>
                <a:cubicBezTo>
                  <a:pt x="121" y="211"/>
                  <a:pt x="121" y="211"/>
                  <a:pt x="121" y="211"/>
                </a:cubicBezTo>
                <a:cubicBezTo>
                  <a:pt x="121" y="166"/>
                  <a:pt x="121" y="166"/>
                  <a:pt x="121" y="166"/>
                </a:cubicBezTo>
                <a:cubicBezTo>
                  <a:pt x="122" y="166"/>
                  <a:pt x="123" y="166"/>
                  <a:pt x="124" y="165"/>
                </a:cubicBezTo>
                <a:cubicBezTo>
                  <a:pt x="130" y="163"/>
                  <a:pt x="134" y="159"/>
                  <a:pt x="138" y="153"/>
                </a:cubicBezTo>
                <a:cubicBezTo>
                  <a:pt x="142" y="145"/>
                  <a:pt x="145" y="137"/>
                  <a:pt x="145" y="128"/>
                </a:cubicBezTo>
                <a:cubicBezTo>
                  <a:pt x="145" y="115"/>
                  <a:pt x="140" y="108"/>
                  <a:pt x="131" y="108"/>
                </a:cubicBezTo>
                <a:cubicBezTo>
                  <a:pt x="128" y="108"/>
                  <a:pt x="125" y="109"/>
                  <a:pt x="121" y="111"/>
                </a:cubicBezTo>
                <a:cubicBezTo>
                  <a:pt x="127" y="85"/>
                  <a:pt x="127" y="85"/>
                  <a:pt x="127" y="85"/>
                </a:cubicBezTo>
                <a:cubicBezTo>
                  <a:pt x="121" y="86"/>
                  <a:pt x="121" y="86"/>
                  <a:pt x="121" y="86"/>
                </a:cubicBezTo>
                <a:cubicBezTo>
                  <a:pt x="121" y="37"/>
                  <a:pt x="121" y="37"/>
                  <a:pt x="121" y="37"/>
                </a:cubicBezTo>
                <a:close/>
                <a:moveTo>
                  <a:pt x="121" y="156"/>
                </a:moveTo>
                <a:cubicBezTo>
                  <a:pt x="123" y="155"/>
                  <a:pt x="126" y="152"/>
                  <a:pt x="129" y="146"/>
                </a:cubicBezTo>
                <a:cubicBezTo>
                  <a:pt x="131" y="140"/>
                  <a:pt x="133" y="134"/>
                  <a:pt x="133" y="129"/>
                </a:cubicBezTo>
                <a:cubicBezTo>
                  <a:pt x="133" y="123"/>
                  <a:pt x="132" y="119"/>
                  <a:pt x="129" y="117"/>
                </a:cubicBezTo>
                <a:cubicBezTo>
                  <a:pt x="129" y="117"/>
                  <a:pt x="128" y="116"/>
                  <a:pt x="127" y="116"/>
                </a:cubicBezTo>
                <a:cubicBezTo>
                  <a:pt x="126" y="116"/>
                  <a:pt x="124" y="117"/>
                  <a:pt x="123" y="117"/>
                </a:cubicBezTo>
                <a:cubicBezTo>
                  <a:pt x="122" y="117"/>
                  <a:pt x="121" y="117"/>
                  <a:pt x="121" y="118"/>
                </a:cubicBezTo>
                <a:lnTo>
                  <a:pt x="121" y="156"/>
                </a:lnTo>
                <a:close/>
                <a:moveTo>
                  <a:pt x="98" y="0"/>
                </a:moveTo>
                <a:cubicBezTo>
                  <a:pt x="121" y="0"/>
                  <a:pt x="121" y="0"/>
                  <a:pt x="121" y="0"/>
                </a:cubicBezTo>
                <a:cubicBezTo>
                  <a:pt x="121" y="9"/>
                  <a:pt x="121" y="9"/>
                  <a:pt x="121" y="9"/>
                </a:cubicBezTo>
                <a:cubicBezTo>
                  <a:pt x="98" y="9"/>
                  <a:pt x="98" y="9"/>
                  <a:pt x="98" y="9"/>
                </a:cubicBezTo>
                <a:cubicBezTo>
                  <a:pt x="98" y="0"/>
                  <a:pt x="98" y="0"/>
                  <a:pt x="98" y="0"/>
                </a:cubicBezTo>
                <a:close/>
                <a:moveTo>
                  <a:pt x="98" y="37"/>
                </a:moveTo>
                <a:cubicBezTo>
                  <a:pt x="121" y="37"/>
                  <a:pt x="121" y="37"/>
                  <a:pt x="121" y="37"/>
                </a:cubicBezTo>
                <a:cubicBezTo>
                  <a:pt x="121" y="86"/>
                  <a:pt x="121" y="86"/>
                  <a:pt x="121" y="86"/>
                </a:cubicBezTo>
                <a:cubicBezTo>
                  <a:pt x="110" y="88"/>
                  <a:pt x="110" y="88"/>
                  <a:pt x="110" y="88"/>
                </a:cubicBezTo>
                <a:cubicBezTo>
                  <a:pt x="98" y="141"/>
                  <a:pt x="98" y="141"/>
                  <a:pt x="98" y="141"/>
                </a:cubicBezTo>
                <a:cubicBezTo>
                  <a:pt x="98" y="90"/>
                  <a:pt x="98" y="90"/>
                  <a:pt x="98" y="90"/>
                </a:cubicBezTo>
                <a:cubicBezTo>
                  <a:pt x="100" y="81"/>
                  <a:pt x="100" y="81"/>
                  <a:pt x="100" y="81"/>
                </a:cubicBezTo>
                <a:cubicBezTo>
                  <a:pt x="100" y="81"/>
                  <a:pt x="99" y="81"/>
                  <a:pt x="98" y="80"/>
                </a:cubicBezTo>
                <a:cubicBezTo>
                  <a:pt x="98" y="37"/>
                  <a:pt x="98" y="37"/>
                  <a:pt x="98" y="37"/>
                </a:cubicBezTo>
                <a:close/>
                <a:moveTo>
                  <a:pt x="121" y="211"/>
                </a:moveTo>
                <a:cubicBezTo>
                  <a:pt x="98" y="211"/>
                  <a:pt x="98" y="211"/>
                  <a:pt x="98" y="211"/>
                </a:cubicBezTo>
                <a:cubicBezTo>
                  <a:pt x="98" y="160"/>
                  <a:pt x="98" y="160"/>
                  <a:pt x="98" y="160"/>
                </a:cubicBezTo>
                <a:cubicBezTo>
                  <a:pt x="99" y="161"/>
                  <a:pt x="100" y="162"/>
                  <a:pt x="101" y="163"/>
                </a:cubicBezTo>
                <a:cubicBezTo>
                  <a:pt x="103" y="166"/>
                  <a:pt x="107" y="167"/>
                  <a:pt x="112" y="167"/>
                </a:cubicBezTo>
                <a:cubicBezTo>
                  <a:pt x="115" y="167"/>
                  <a:pt x="118" y="167"/>
                  <a:pt x="121" y="166"/>
                </a:cubicBezTo>
                <a:cubicBezTo>
                  <a:pt x="121" y="211"/>
                  <a:pt x="121" y="211"/>
                  <a:pt x="121" y="211"/>
                </a:cubicBezTo>
                <a:close/>
                <a:moveTo>
                  <a:pt x="121" y="118"/>
                </a:moveTo>
                <a:cubicBezTo>
                  <a:pt x="120" y="118"/>
                  <a:pt x="120" y="118"/>
                  <a:pt x="120" y="119"/>
                </a:cubicBezTo>
                <a:cubicBezTo>
                  <a:pt x="113" y="148"/>
                  <a:pt x="113" y="148"/>
                  <a:pt x="113" y="148"/>
                </a:cubicBezTo>
                <a:cubicBezTo>
                  <a:pt x="113" y="149"/>
                  <a:pt x="113" y="150"/>
                  <a:pt x="113" y="151"/>
                </a:cubicBezTo>
                <a:cubicBezTo>
                  <a:pt x="113" y="154"/>
                  <a:pt x="115" y="156"/>
                  <a:pt x="119" y="156"/>
                </a:cubicBezTo>
                <a:cubicBezTo>
                  <a:pt x="120" y="156"/>
                  <a:pt x="120" y="156"/>
                  <a:pt x="121" y="156"/>
                </a:cubicBezTo>
                <a:lnTo>
                  <a:pt x="121" y="118"/>
                </a:lnTo>
                <a:close/>
                <a:moveTo>
                  <a:pt x="71" y="0"/>
                </a:moveTo>
                <a:cubicBezTo>
                  <a:pt x="98" y="0"/>
                  <a:pt x="98" y="0"/>
                  <a:pt x="98" y="0"/>
                </a:cubicBezTo>
                <a:cubicBezTo>
                  <a:pt x="98" y="9"/>
                  <a:pt x="98" y="9"/>
                  <a:pt x="98" y="9"/>
                </a:cubicBezTo>
                <a:cubicBezTo>
                  <a:pt x="71" y="9"/>
                  <a:pt x="71" y="9"/>
                  <a:pt x="71" y="9"/>
                </a:cubicBezTo>
                <a:cubicBezTo>
                  <a:pt x="71" y="0"/>
                  <a:pt x="71" y="0"/>
                  <a:pt x="71" y="0"/>
                </a:cubicBezTo>
                <a:close/>
                <a:moveTo>
                  <a:pt x="71" y="37"/>
                </a:moveTo>
                <a:cubicBezTo>
                  <a:pt x="98" y="37"/>
                  <a:pt x="98" y="37"/>
                  <a:pt x="98" y="37"/>
                </a:cubicBezTo>
                <a:cubicBezTo>
                  <a:pt x="98" y="80"/>
                  <a:pt x="98" y="80"/>
                  <a:pt x="98" y="80"/>
                </a:cubicBezTo>
                <a:cubicBezTo>
                  <a:pt x="96" y="80"/>
                  <a:pt x="94" y="80"/>
                  <a:pt x="91" y="80"/>
                </a:cubicBezTo>
                <a:cubicBezTo>
                  <a:pt x="85" y="80"/>
                  <a:pt x="78" y="83"/>
                  <a:pt x="71" y="88"/>
                </a:cubicBezTo>
                <a:cubicBezTo>
                  <a:pt x="71" y="37"/>
                  <a:pt x="71" y="37"/>
                  <a:pt x="71" y="37"/>
                </a:cubicBezTo>
                <a:close/>
                <a:moveTo>
                  <a:pt x="98" y="211"/>
                </a:moveTo>
                <a:cubicBezTo>
                  <a:pt x="71" y="211"/>
                  <a:pt x="71" y="211"/>
                  <a:pt x="71" y="211"/>
                </a:cubicBezTo>
                <a:cubicBezTo>
                  <a:pt x="71" y="166"/>
                  <a:pt x="71" y="166"/>
                  <a:pt x="71" y="166"/>
                </a:cubicBezTo>
                <a:cubicBezTo>
                  <a:pt x="82" y="166"/>
                  <a:pt x="82" y="166"/>
                  <a:pt x="82" y="166"/>
                </a:cubicBezTo>
                <a:cubicBezTo>
                  <a:pt x="98" y="90"/>
                  <a:pt x="98" y="90"/>
                  <a:pt x="98" y="90"/>
                </a:cubicBezTo>
                <a:cubicBezTo>
                  <a:pt x="98" y="141"/>
                  <a:pt x="98" y="141"/>
                  <a:pt x="98" y="141"/>
                </a:cubicBezTo>
                <a:cubicBezTo>
                  <a:pt x="97" y="146"/>
                  <a:pt x="97" y="146"/>
                  <a:pt x="97" y="146"/>
                </a:cubicBezTo>
                <a:cubicBezTo>
                  <a:pt x="97" y="148"/>
                  <a:pt x="97" y="150"/>
                  <a:pt x="97" y="152"/>
                </a:cubicBezTo>
                <a:cubicBezTo>
                  <a:pt x="97" y="155"/>
                  <a:pt x="97" y="158"/>
                  <a:pt x="98" y="160"/>
                </a:cubicBezTo>
                <a:cubicBezTo>
                  <a:pt x="98" y="211"/>
                  <a:pt x="98" y="211"/>
                  <a:pt x="98" y="211"/>
                </a:cubicBezTo>
                <a:close/>
                <a:moveTo>
                  <a:pt x="71" y="137"/>
                </a:moveTo>
                <a:cubicBezTo>
                  <a:pt x="74" y="124"/>
                  <a:pt x="74" y="124"/>
                  <a:pt x="74" y="124"/>
                </a:cubicBezTo>
                <a:cubicBezTo>
                  <a:pt x="73" y="124"/>
                  <a:pt x="72" y="124"/>
                  <a:pt x="71" y="123"/>
                </a:cubicBezTo>
                <a:cubicBezTo>
                  <a:pt x="71" y="137"/>
                  <a:pt x="71" y="137"/>
                  <a:pt x="71" y="137"/>
                </a:cubicBezTo>
                <a:close/>
                <a:moveTo>
                  <a:pt x="71" y="118"/>
                </a:moveTo>
                <a:cubicBezTo>
                  <a:pt x="73" y="118"/>
                  <a:pt x="74" y="119"/>
                  <a:pt x="75" y="119"/>
                </a:cubicBezTo>
                <a:cubicBezTo>
                  <a:pt x="82" y="88"/>
                  <a:pt x="82" y="88"/>
                  <a:pt x="82" y="88"/>
                </a:cubicBezTo>
                <a:cubicBezTo>
                  <a:pt x="79" y="90"/>
                  <a:pt x="75" y="93"/>
                  <a:pt x="71" y="98"/>
                </a:cubicBezTo>
                <a:lnTo>
                  <a:pt x="71" y="118"/>
                </a:lnTo>
                <a:close/>
                <a:moveTo>
                  <a:pt x="60" y="0"/>
                </a:moveTo>
                <a:cubicBezTo>
                  <a:pt x="71" y="0"/>
                  <a:pt x="71" y="0"/>
                  <a:pt x="71" y="0"/>
                </a:cubicBezTo>
                <a:cubicBezTo>
                  <a:pt x="71" y="9"/>
                  <a:pt x="71" y="9"/>
                  <a:pt x="71" y="9"/>
                </a:cubicBezTo>
                <a:cubicBezTo>
                  <a:pt x="60" y="9"/>
                  <a:pt x="60" y="9"/>
                  <a:pt x="60" y="9"/>
                </a:cubicBezTo>
                <a:cubicBezTo>
                  <a:pt x="60" y="0"/>
                  <a:pt x="60" y="0"/>
                  <a:pt x="60" y="0"/>
                </a:cubicBezTo>
                <a:close/>
                <a:moveTo>
                  <a:pt x="60" y="37"/>
                </a:moveTo>
                <a:cubicBezTo>
                  <a:pt x="71" y="37"/>
                  <a:pt x="71" y="37"/>
                  <a:pt x="71" y="37"/>
                </a:cubicBezTo>
                <a:cubicBezTo>
                  <a:pt x="71" y="88"/>
                  <a:pt x="71" y="88"/>
                  <a:pt x="71" y="88"/>
                </a:cubicBezTo>
                <a:cubicBezTo>
                  <a:pt x="71" y="89"/>
                  <a:pt x="71" y="89"/>
                  <a:pt x="71" y="89"/>
                </a:cubicBezTo>
                <a:cubicBezTo>
                  <a:pt x="67" y="92"/>
                  <a:pt x="64" y="96"/>
                  <a:pt x="60" y="100"/>
                </a:cubicBezTo>
                <a:cubicBezTo>
                  <a:pt x="60" y="37"/>
                  <a:pt x="60" y="37"/>
                  <a:pt x="60" y="37"/>
                </a:cubicBezTo>
                <a:close/>
                <a:moveTo>
                  <a:pt x="71" y="211"/>
                </a:moveTo>
                <a:cubicBezTo>
                  <a:pt x="60" y="211"/>
                  <a:pt x="60" y="211"/>
                  <a:pt x="60" y="211"/>
                </a:cubicBezTo>
                <a:cubicBezTo>
                  <a:pt x="60" y="120"/>
                  <a:pt x="60" y="120"/>
                  <a:pt x="60" y="120"/>
                </a:cubicBezTo>
                <a:cubicBezTo>
                  <a:pt x="64" y="121"/>
                  <a:pt x="68" y="122"/>
                  <a:pt x="71" y="123"/>
                </a:cubicBezTo>
                <a:cubicBezTo>
                  <a:pt x="71" y="137"/>
                  <a:pt x="71" y="137"/>
                  <a:pt x="71" y="137"/>
                </a:cubicBezTo>
                <a:cubicBezTo>
                  <a:pt x="65" y="166"/>
                  <a:pt x="65" y="166"/>
                  <a:pt x="65" y="166"/>
                </a:cubicBezTo>
                <a:cubicBezTo>
                  <a:pt x="71" y="166"/>
                  <a:pt x="71" y="166"/>
                  <a:pt x="71" y="166"/>
                </a:cubicBezTo>
                <a:cubicBezTo>
                  <a:pt x="71" y="211"/>
                  <a:pt x="71" y="211"/>
                  <a:pt x="71" y="211"/>
                </a:cubicBezTo>
                <a:close/>
                <a:moveTo>
                  <a:pt x="71" y="98"/>
                </a:moveTo>
                <a:cubicBezTo>
                  <a:pt x="68" y="102"/>
                  <a:pt x="65" y="108"/>
                  <a:pt x="61" y="115"/>
                </a:cubicBezTo>
                <a:cubicBezTo>
                  <a:pt x="65" y="116"/>
                  <a:pt x="68" y="117"/>
                  <a:pt x="71" y="118"/>
                </a:cubicBezTo>
                <a:lnTo>
                  <a:pt x="71" y="98"/>
                </a:lnTo>
                <a:close/>
                <a:moveTo>
                  <a:pt x="29" y="0"/>
                </a:moveTo>
                <a:cubicBezTo>
                  <a:pt x="60" y="0"/>
                  <a:pt x="60" y="0"/>
                  <a:pt x="60" y="0"/>
                </a:cubicBezTo>
                <a:cubicBezTo>
                  <a:pt x="60" y="9"/>
                  <a:pt x="60" y="9"/>
                  <a:pt x="60" y="9"/>
                </a:cubicBezTo>
                <a:cubicBezTo>
                  <a:pt x="26" y="9"/>
                  <a:pt x="26" y="9"/>
                  <a:pt x="26" y="9"/>
                </a:cubicBezTo>
                <a:cubicBezTo>
                  <a:pt x="18" y="9"/>
                  <a:pt x="12" y="15"/>
                  <a:pt x="12" y="23"/>
                </a:cubicBezTo>
                <a:cubicBezTo>
                  <a:pt x="12" y="23"/>
                  <a:pt x="12" y="23"/>
                  <a:pt x="12" y="23"/>
                </a:cubicBezTo>
                <a:cubicBezTo>
                  <a:pt x="12" y="30"/>
                  <a:pt x="18" y="37"/>
                  <a:pt x="26" y="37"/>
                </a:cubicBezTo>
                <a:cubicBezTo>
                  <a:pt x="60" y="37"/>
                  <a:pt x="60" y="37"/>
                  <a:pt x="60" y="37"/>
                </a:cubicBezTo>
                <a:cubicBezTo>
                  <a:pt x="60" y="100"/>
                  <a:pt x="60" y="100"/>
                  <a:pt x="60" y="100"/>
                </a:cubicBezTo>
                <a:cubicBezTo>
                  <a:pt x="57" y="104"/>
                  <a:pt x="54" y="109"/>
                  <a:pt x="51" y="114"/>
                </a:cubicBezTo>
                <a:cubicBezTo>
                  <a:pt x="48" y="114"/>
                  <a:pt x="46" y="113"/>
                  <a:pt x="45" y="113"/>
                </a:cubicBezTo>
                <a:cubicBezTo>
                  <a:pt x="38" y="113"/>
                  <a:pt x="32" y="115"/>
                  <a:pt x="28" y="118"/>
                </a:cubicBezTo>
                <a:cubicBezTo>
                  <a:pt x="23" y="120"/>
                  <a:pt x="21" y="124"/>
                  <a:pt x="21" y="128"/>
                </a:cubicBezTo>
                <a:cubicBezTo>
                  <a:pt x="21" y="130"/>
                  <a:pt x="22" y="131"/>
                  <a:pt x="23" y="133"/>
                </a:cubicBezTo>
                <a:cubicBezTo>
                  <a:pt x="24" y="134"/>
                  <a:pt x="26" y="134"/>
                  <a:pt x="29" y="134"/>
                </a:cubicBezTo>
                <a:cubicBezTo>
                  <a:pt x="30" y="134"/>
                  <a:pt x="31" y="134"/>
                  <a:pt x="33" y="133"/>
                </a:cubicBezTo>
                <a:cubicBezTo>
                  <a:pt x="34" y="132"/>
                  <a:pt x="35" y="131"/>
                  <a:pt x="35" y="130"/>
                </a:cubicBezTo>
                <a:cubicBezTo>
                  <a:pt x="35" y="129"/>
                  <a:pt x="34" y="128"/>
                  <a:pt x="34" y="127"/>
                </a:cubicBezTo>
                <a:cubicBezTo>
                  <a:pt x="34" y="127"/>
                  <a:pt x="33" y="126"/>
                  <a:pt x="33" y="126"/>
                </a:cubicBezTo>
                <a:cubicBezTo>
                  <a:pt x="34" y="124"/>
                  <a:pt x="35" y="123"/>
                  <a:pt x="38" y="122"/>
                </a:cubicBezTo>
                <a:cubicBezTo>
                  <a:pt x="40" y="121"/>
                  <a:pt x="43" y="120"/>
                  <a:pt x="47" y="120"/>
                </a:cubicBezTo>
                <a:cubicBezTo>
                  <a:pt x="44" y="125"/>
                  <a:pt x="42" y="129"/>
                  <a:pt x="40" y="134"/>
                </a:cubicBezTo>
                <a:cubicBezTo>
                  <a:pt x="33" y="148"/>
                  <a:pt x="30" y="159"/>
                  <a:pt x="30" y="167"/>
                </a:cubicBezTo>
                <a:cubicBezTo>
                  <a:pt x="30" y="173"/>
                  <a:pt x="32" y="176"/>
                  <a:pt x="36" y="178"/>
                </a:cubicBezTo>
                <a:cubicBezTo>
                  <a:pt x="37" y="179"/>
                  <a:pt x="41" y="180"/>
                  <a:pt x="45" y="180"/>
                </a:cubicBezTo>
                <a:cubicBezTo>
                  <a:pt x="44" y="178"/>
                  <a:pt x="44" y="176"/>
                  <a:pt x="44" y="173"/>
                </a:cubicBezTo>
                <a:cubicBezTo>
                  <a:pt x="44" y="170"/>
                  <a:pt x="44" y="167"/>
                  <a:pt x="45" y="163"/>
                </a:cubicBezTo>
                <a:cubicBezTo>
                  <a:pt x="47" y="150"/>
                  <a:pt x="52" y="136"/>
                  <a:pt x="59" y="120"/>
                </a:cubicBezTo>
                <a:cubicBezTo>
                  <a:pt x="59" y="120"/>
                  <a:pt x="60" y="120"/>
                  <a:pt x="60" y="120"/>
                </a:cubicBezTo>
                <a:cubicBezTo>
                  <a:pt x="60" y="211"/>
                  <a:pt x="60" y="211"/>
                  <a:pt x="60" y="211"/>
                </a:cubicBezTo>
                <a:cubicBezTo>
                  <a:pt x="29" y="211"/>
                  <a:pt x="29" y="211"/>
                  <a:pt x="29" y="211"/>
                </a:cubicBezTo>
                <a:cubicBezTo>
                  <a:pt x="13" y="211"/>
                  <a:pt x="0" y="198"/>
                  <a:pt x="0" y="183"/>
                </a:cubicBezTo>
                <a:cubicBezTo>
                  <a:pt x="0" y="29"/>
                  <a:pt x="0" y="29"/>
                  <a:pt x="0" y="29"/>
                </a:cubicBezTo>
                <a:cubicBezTo>
                  <a:pt x="0" y="13"/>
                  <a:pt x="13" y="0"/>
                  <a:pt x="29" y="0"/>
                </a:cubicBez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85" name="Freeform 75"/>
          <p:cNvSpPr>
            <a:spLocks noEditPoints="1"/>
          </p:cNvSpPr>
          <p:nvPr/>
        </p:nvSpPr>
        <p:spPr bwMode="auto">
          <a:xfrm>
            <a:off x="6344621" y="1711885"/>
            <a:ext cx="427323" cy="428513"/>
          </a:xfrm>
          <a:custGeom>
            <a:avLst/>
            <a:gdLst>
              <a:gd name="T0" fmla="*/ 249 w 261"/>
              <a:gd name="T1" fmla="*/ 220 h 262"/>
              <a:gd name="T2" fmla="*/ 261 w 261"/>
              <a:gd name="T3" fmla="*/ 70 h 262"/>
              <a:gd name="T4" fmla="*/ 249 w 261"/>
              <a:gd name="T5" fmla="*/ 70 h 262"/>
              <a:gd name="T6" fmla="*/ 249 w 261"/>
              <a:gd name="T7" fmla="*/ 154 h 262"/>
              <a:gd name="T8" fmla="*/ 227 w 261"/>
              <a:gd name="T9" fmla="*/ 180 h 262"/>
              <a:gd name="T10" fmla="*/ 209 w 261"/>
              <a:gd name="T11" fmla="*/ 262 h 262"/>
              <a:gd name="T12" fmla="*/ 209 w 261"/>
              <a:gd name="T13" fmla="*/ 262 h 262"/>
              <a:gd name="T14" fmla="*/ 209 w 261"/>
              <a:gd name="T15" fmla="*/ 15 h 262"/>
              <a:gd name="T16" fmla="*/ 203 w 261"/>
              <a:gd name="T17" fmla="*/ 28 h 262"/>
              <a:gd name="T18" fmla="*/ 209 w 261"/>
              <a:gd name="T19" fmla="*/ 50 h 262"/>
              <a:gd name="T20" fmla="*/ 201 w 261"/>
              <a:gd name="T21" fmla="*/ 120 h 262"/>
              <a:gd name="T22" fmla="*/ 209 w 261"/>
              <a:gd name="T23" fmla="*/ 197 h 262"/>
              <a:gd name="T24" fmla="*/ 209 w 261"/>
              <a:gd name="T25" fmla="*/ 197 h 262"/>
              <a:gd name="T26" fmla="*/ 195 w 261"/>
              <a:gd name="T27" fmla="*/ 232 h 262"/>
              <a:gd name="T28" fmla="*/ 168 w 261"/>
              <a:gd name="T29" fmla="*/ 36 h 262"/>
              <a:gd name="T30" fmla="*/ 195 w 261"/>
              <a:gd name="T31" fmla="*/ 20 h 262"/>
              <a:gd name="T32" fmla="*/ 195 w 261"/>
              <a:gd name="T33" fmla="*/ 50 h 262"/>
              <a:gd name="T34" fmla="*/ 195 w 261"/>
              <a:gd name="T35" fmla="*/ 120 h 262"/>
              <a:gd name="T36" fmla="*/ 168 w 261"/>
              <a:gd name="T37" fmla="*/ 220 h 262"/>
              <a:gd name="T38" fmla="*/ 192 w 261"/>
              <a:gd name="T39" fmla="*/ 249 h 262"/>
              <a:gd name="T40" fmla="*/ 168 w 261"/>
              <a:gd name="T41" fmla="*/ 21 h 262"/>
              <a:gd name="T42" fmla="*/ 168 w 261"/>
              <a:gd name="T43" fmla="*/ 44 h 262"/>
              <a:gd name="T44" fmla="*/ 135 w 261"/>
              <a:gd name="T45" fmla="*/ 120 h 262"/>
              <a:gd name="T46" fmla="*/ 167 w 261"/>
              <a:gd name="T47" fmla="*/ 198 h 262"/>
              <a:gd name="T48" fmla="*/ 167 w 261"/>
              <a:gd name="T49" fmla="*/ 167 h 262"/>
              <a:gd name="T50" fmla="*/ 130 w 261"/>
              <a:gd name="T51" fmla="*/ 147 h 262"/>
              <a:gd name="T52" fmla="*/ 93 w 261"/>
              <a:gd name="T53" fmla="*/ 44 h 262"/>
              <a:gd name="T54" fmla="*/ 130 w 261"/>
              <a:gd name="T55" fmla="*/ 0 h 262"/>
              <a:gd name="T56" fmla="*/ 126 w 261"/>
              <a:gd name="T57" fmla="*/ 120 h 262"/>
              <a:gd name="T58" fmla="*/ 130 w 261"/>
              <a:gd name="T59" fmla="*/ 159 h 262"/>
              <a:gd name="T60" fmla="*/ 130 w 261"/>
              <a:gd name="T61" fmla="*/ 179 h 262"/>
              <a:gd name="T62" fmla="*/ 130 w 261"/>
              <a:gd name="T63" fmla="*/ 198 h 262"/>
              <a:gd name="T64" fmla="*/ 93 w 261"/>
              <a:gd name="T65" fmla="*/ 3 h 262"/>
              <a:gd name="T66" fmla="*/ 93 w 261"/>
              <a:gd name="T67" fmla="*/ 36 h 262"/>
              <a:gd name="T68" fmla="*/ 67 w 261"/>
              <a:gd name="T69" fmla="*/ 20 h 262"/>
              <a:gd name="T70" fmla="*/ 67 w 261"/>
              <a:gd name="T71" fmla="*/ 70 h 262"/>
              <a:gd name="T72" fmla="*/ 92 w 261"/>
              <a:gd name="T73" fmla="*/ 147 h 262"/>
              <a:gd name="T74" fmla="*/ 92 w 261"/>
              <a:gd name="T75" fmla="*/ 179 h 262"/>
              <a:gd name="T76" fmla="*/ 93 w 261"/>
              <a:gd name="T77" fmla="*/ 198 h 262"/>
              <a:gd name="T78" fmla="*/ 67 w 261"/>
              <a:gd name="T79" fmla="*/ 171 h 262"/>
              <a:gd name="T80" fmla="*/ 69 w 261"/>
              <a:gd name="T81" fmla="*/ 232 h 262"/>
              <a:gd name="T82" fmla="*/ 58 w 261"/>
              <a:gd name="T83" fmla="*/ 28 h 262"/>
              <a:gd name="T84" fmla="*/ 67 w 261"/>
              <a:gd name="T85" fmla="*/ 9 h 262"/>
              <a:gd name="T86" fmla="*/ 67 w 261"/>
              <a:gd name="T87" fmla="*/ 120 h 262"/>
              <a:gd name="T88" fmla="*/ 67 w 261"/>
              <a:gd name="T89" fmla="*/ 188 h 262"/>
              <a:gd name="T90" fmla="*/ 67 w 261"/>
              <a:gd name="T91" fmla="*/ 232 h 262"/>
              <a:gd name="T92" fmla="*/ 67 w 261"/>
              <a:gd name="T93" fmla="*/ 232 h 262"/>
              <a:gd name="T94" fmla="*/ 52 w 261"/>
              <a:gd name="T95" fmla="*/ 50 h 262"/>
              <a:gd name="T96" fmla="*/ 12 w 261"/>
              <a:gd name="T97" fmla="*/ 220 h 262"/>
              <a:gd name="T98" fmla="*/ 52 w 261"/>
              <a:gd name="T99" fmla="*/ 232 h 262"/>
              <a:gd name="T100" fmla="*/ 52 w 261"/>
              <a:gd name="T101" fmla="*/ 232 h 262"/>
              <a:gd name="T102" fmla="*/ 12 w 261"/>
              <a:gd name="T103" fmla="*/ 114 h 262"/>
              <a:gd name="T104" fmla="*/ 0 w 261"/>
              <a:gd name="T105" fmla="*/ 104 h 262"/>
              <a:gd name="T106" fmla="*/ 12 w 261"/>
              <a:gd name="T107" fmla="*/ 154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61" h="262">
                <a:moveTo>
                  <a:pt x="249" y="220"/>
                </a:moveTo>
                <a:cubicBezTo>
                  <a:pt x="249" y="154"/>
                  <a:pt x="249" y="154"/>
                  <a:pt x="249" y="154"/>
                </a:cubicBezTo>
                <a:cubicBezTo>
                  <a:pt x="251" y="157"/>
                  <a:pt x="252" y="160"/>
                  <a:pt x="252" y="164"/>
                </a:cubicBezTo>
                <a:cubicBezTo>
                  <a:pt x="252" y="220"/>
                  <a:pt x="252" y="220"/>
                  <a:pt x="252" y="220"/>
                </a:cubicBezTo>
                <a:cubicBezTo>
                  <a:pt x="249" y="220"/>
                  <a:pt x="249" y="220"/>
                  <a:pt x="249" y="220"/>
                </a:cubicBezTo>
                <a:close/>
                <a:moveTo>
                  <a:pt x="249" y="114"/>
                </a:moveTo>
                <a:cubicBezTo>
                  <a:pt x="249" y="70"/>
                  <a:pt x="249" y="70"/>
                  <a:pt x="249" y="70"/>
                </a:cubicBezTo>
                <a:cubicBezTo>
                  <a:pt x="250" y="70"/>
                  <a:pt x="250" y="70"/>
                  <a:pt x="250" y="69"/>
                </a:cubicBezTo>
                <a:cubicBezTo>
                  <a:pt x="257" y="67"/>
                  <a:pt x="257" y="67"/>
                  <a:pt x="257" y="67"/>
                </a:cubicBezTo>
                <a:cubicBezTo>
                  <a:pt x="259" y="66"/>
                  <a:pt x="261" y="67"/>
                  <a:pt x="261" y="70"/>
                </a:cubicBezTo>
                <a:cubicBezTo>
                  <a:pt x="261" y="104"/>
                  <a:pt x="261" y="104"/>
                  <a:pt x="261" y="104"/>
                </a:cubicBezTo>
                <a:cubicBezTo>
                  <a:pt x="261" y="107"/>
                  <a:pt x="259" y="110"/>
                  <a:pt x="257" y="111"/>
                </a:cubicBezTo>
                <a:cubicBezTo>
                  <a:pt x="250" y="113"/>
                  <a:pt x="250" y="113"/>
                  <a:pt x="250" y="113"/>
                </a:cubicBezTo>
                <a:cubicBezTo>
                  <a:pt x="250" y="114"/>
                  <a:pt x="250" y="114"/>
                  <a:pt x="249" y="114"/>
                </a:cubicBezTo>
                <a:close/>
                <a:moveTo>
                  <a:pt x="249" y="70"/>
                </a:moveTo>
                <a:cubicBezTo>
                  <a:pt x="249" y="114"/>
                  <a:pt x="249" y="114"/>
                  <a:pt x="249" y="114"/>
                </a:cubicBezTo>
                <a:cubicBezTo>
                  <a:pt x="248" y="114"/>
                  <a:pt x="246" y="112"/>
                  <a:pt x="246" y="110"/>
                </a:cubicBezTo>
                <a:cubicBezTo>
                  <a:pt x="246" y="76"/>
                  <a:pt x="246" y="76"/>
                  <a:pt x="246" y="76"/>
                </a:cubicBezTo>
                <a:cubicBezTo>
                  <a:pt x="246" y="74"/>
                  <a:pt x="248" y="71"/>
                  <a:pt x="249" y="70"/>
                </a:cubicBezTo>
                <a:close/>
                <a:moveTo>
                  <a:pt x="249" y="154"/>
                </a:moveTo>
                <a:cubicBezTo>
                  <a:pt x="246" y="150"/>
                  <a:pt x="241" y="146"/>
                  <a:pt x="235" y="146"/>
                </a:cubicBezTo>
                <a:cubicBezTo>
                  <a:pt x="235" y="50"/>
                  <a:pt x="235" y="50"/>
                  <a:pt x="235" y="50"/>
                </a:cubicBezTo>
                <a:cubicBezTo>
                  <a:pt x="209" y="50"/>
                  <a:pt x="209" y="50"/>
                  <a:pt x="209" y="50"/>
                </a:cubicBezTo>
                <a:cubicBezTo>
                  <a:pt x="209" y="162"/>
                  <a:pt x="209" y="162"/>
                  <a:pt x="209" y="162"/>
                </a:cubicBezTo>
                <a:cubicBezTo>
                  <a:pt x="219" y="162"/>
                  <a:pt x="227" y="170"/>
                  <a:pt x="227" y="180"/>
                </a:cubicBezTo>
                <a:cubicBezTo>
                  <a:pt x="227" y="189"/>
                  <a:pt x="219" y="197"/>
                  <a:pt x="209" y="197"/>
                </a:cubicBezTo>
                <a:cubicBezTo>
                  <a:pt x="209" y="220"/>
                  <a:pt x="209" y="220"/>
                  <a:pt x="209" y="220"/>
                </a:cubicBezTo>
                <a:cubicBezTo>
                  <a:pt x="249" y="220"/>
                  <a:pt x="249" y="220"/>
                  <a:pt x="249" y="220"/>
                </a:cubicBezTo>
                <a:cubicBezTo>
                  <a:pt x="249" y="154"/>
                  <a:pt x="249" y="154"/>
                  <a:pt x="249" y="154"/>
                </a:cubicBezTo>
                <a:close/>
                <a:moveTo>
                  <a:pt x="209" y="262"/>
                </a:moveTo>
                <a:cubicBezTo>
                  <a:pt x="209" y="232"/>
                  <a:pt x="209" y="232"/>
                  <a:pt x="209" y="232"/>
                </a:cubicBezTo>
                <a:cubicBezTo>
                  <a:pt x="226" y="232"/>
                  <a:pt x="226" y="232"/>
                  <a:pt x="226" y="232"/>
                </a:cubicBezTo>
                <a:cubicBezTo>
                  <a:pt x="226" y="249"/>
                  <a:pt x="226" y="249"/>
                  <a:pt x="226" y="249"/>
                </a:cubicBezTo>
                <a:cubicBezTo>
                  <a:pt x="226" y="257"/>
                  <a:pt x="220" y="262"/>
                  <a:pt x="213" y="262"/>
                </a:cubicBezTo>
                <a:cubicBezTo>
                  <a:pt x="209" y="262"/>
                  <a:pt x="209" y="262"/>
                  <a:pt x="209" y="262"/>
                </a:cubicBezTo>
                <a:close/>
                <a:moveTo>
                  <a:pt x="209" y="44"/>
                </a:moveTo>
                <a:cubicBezTo>
                  <a:pt x="209" y="15"/>
                  <a:pt x="209" y="15"/>
                  <a:pt x="209" y="15"/>
                </a:cubicBezTo>
                <a:cubicBezTo>
                  <a:pt x="225" y="23"/>
                  <a:pt x="235" y="33"/>
                  <a:pt x="235" y="44"/>
                </a:cubicBezTo>
                <a:lnTo>
                  <a:pt x="209" y="44"/>
                </a:lnTo>
                <a:close/>
                <a:moveTo>
                  <a:pt x="209" y="15"/>
                </a:moveTo>
                <a:cubicBezTo>
                  <a:pt x="209" y="44"/>
                  <a:pt x="209" y="44"/>
                  <a:pt x="209" y="44"/>
                </a:cubicBezTo>
                <a:cubicBezTo>
                  <a:pt x="195" y="44"/>
                  <a:pt x="195" y="44"/>
                  <a:pt x="195" y="44"/>
                </a:cubicBezTo>
                <a:cubicBezTo>
                  <a:pt x="195" y="37"/>
                  <a:pt x="195" y="37"/>
                  <a:pt x="195" y="37"/>
                </a:cubicBezTo>
                <a:cubicBezTo>
                  <a:pt x="195" y="37"/>
                  <a:pt x="195" y="37"/>
                  <a:pt x="195" y="37"/>
                </a:cubicBezTo>
                <a:cubicBezTo>
                  <a:pt x="199" y="37"/>
                  <a:pt x="203" y="33"/>
                  <a:pt x="203" y="28"/>
                </a:cubicBezTo>
                <a:cubicBezTo>
                  <a:pt x="203" y="24"/>
                  <a:pt x="199" y="20"/>
                  <a:pt x="195" y="20"/>
                </a:cubicBezTo>
                <a:cubicBezTo>
                  <a:pt x="195" y="20"/>
                  <a:pt x="195" y="20"/>
                  <a:pt x="195" y="20"/>
                </a:cubicBezTo>
                <a:cubicBezTo>
                  <a:pt x="195" y="9"/>
                  <a:pt x="195" y="9"/>
                  <a:pt x="195" y="9"/>
                </a:cubicBezTo>
                <a:cubicBezTo>
                  <a:pt x="200" y="11"/>
                  <a:pt x="205" y="13"/>
                  <a:pt x="209" y="15"/>
                </a:cubicBezTo>
                <a:close/>
                <a:moveTo>
                  <a:pt x="209" y="50"/>
                </a:moveTo>
                <a:cubicBezTo>
                  <a:pt x="209" y="162"/>
                  <a:pt x="209" y="162"/>
                  <a:pt x="209" y="162"/>
                </a:cubicBezTo>
                <a:cubicBezTo>
                  <a:pt x="209" y="162"/>
                  <a:pt x="209" y="162"/>
                  <a:pt x="209" y="162"/>
                </a:cubicBezTo>
                <a:cubicBezTo>
                  <a:pt x="203" y="162"/>
                  <a:pt x="198" y="166"/>
                  <a:pt x="195" y="171"/>
                </a:cubicBezTo>
                <a:cubicBezTo>
                  <a:pt x="195" y="120"/>
                  <a:pt x="195" y="120"/>
                  <a:pt x="195" y="120"/>
                </a:cubicBezTo>
                <a:cubicBezTo>
                  <a:pt x="201" y="120"/>
                  <a:pt x="201" y="120"/>
                  <a:pt x="201" y="120"/>
                </a:cubicBezTo>
                <a:cubicBezTo>
                  <a:pt x="201" y="70"/>
                  <a:pt x="201" y="70"/>
                  <a:pt x="201" y="70"/>
                </a:cubicBezTo>
                <a:cubicBezTo>
                  <a:pt x="195" y="70"/>
                  <a:pt x="195" y="70"/>
                  <a:pt x="195" y="70"/>
                </a:cubicBezTo>
                <a:cubicBezTo>
                  <a:pt x="195" y="50"/>
                  <a:pt x="195" y="50"/>
                  <a:pt x="195" y="50"/>
                </a:cubicBezTo>
                <a:cubicBezTo>
                  <a:pt x="209" y="50"/>
                  <a:pt x="209" y="50"/>
                  <a:pt x="209" y="50"/>
                </a:cubicBezTo>
                <a:close/>
                <a:moveTo>
                  <a:pt x="209" y="197"/>
                </a:moveTo>
                <a:cubicBezTo>
                  <a:pt x="209" y="220"/>
                  <a:pt x="209" y="220"/>
                  <a:pt x="209" y="220"/>
                </a:cubicBezTo>
                <a:cubicBezTo>
                  <a:pt x="195" y="220"/>
                  <a:pt x="195" y="220"/>
                  <a:pt x="195" y="220"/>
                </a:cubicBezTo>
                <a:cubicBezTo>
                  <a:pt x="195" y="188"/>
                  <a:pt x="195" y="188"/>
                  <a:pt x="195" y="188"/>
                </a:cubicBezTo>
                <a:cubicBezTo>
                  <a:pt x="198" y="193"/>
                  <a:pt x="203" y="197"/>
                  <a:pt x="209" y="197"/>
                </a:cubicBezTo>
                <a:cubicBezTo>
                  <a:pt x="209" y="197"/>
                  <a:pt x="209" y="197"/>
                  <a:pt x="209" y="197"/>
                </a:cubicBezTo>
                <a:close/>
                <a:moveTo>
                  <a:pt x="209" y="232"/>
                </a:moveTo>
                <a:cubicBezTo>
                  <a:pt x="209" y="262"/>
                  <a:pt x="209" y="262"/>
                  <a:pt x="209" y="262"/>
                </a:cubicBezTo>
                <a:cubicBezTo>
                  <a:pt x="206" y="262"/>
                  <a:pt x="206" y="262"/>
                  <a:pt x="206" y="262"/>
                </a:cubicBezTo>
                <a:cubicBezTo>
                  <a:pt x="201" y="262"/>
                  <a:pt x="197" y="260"/>
                  <a:pt x="195" y="257"/>
                </a:cubicBezTo>
                <a:cubicBezTo>
                  <a:pt x="195" y="232"/>
                  <a:pt x="195" y="232"/>
                  <a:pt x="195" y="232"/>
                </a:cubicBezTo>
                <a:lnTo>
                  <a:pt x="209" y="232"/>
                </a:lnTo>
                <a:close/>
                <a:moveTo>
                  <a:pt x="171" y="20"/>
                </a:moveTo>
                <a:cubicBezTo>
                  <a:pt x="175" y="20"/>
                  <a:pt x="179" y="24"/>
                  <a:pt x="179" y="28"/>
                </a:cubicBezTo>
                <a:cubicBezTo>
                  <a:pt x="179" y="33"/>
                  <a:pt x="175" y="37"/>
                  <a:pt x="171" y="37"/>
                </a:cubicBezTo>
                <a:cubicBezTo>
                  <a:pt x="170" y="37"/>
                  <a:pt x="169" y="37"/>
                  <a:pt x="168" y="36"/>
                </a:cubicBezTo>
                <a:cubicBezTo>
                  <a:pt x="168" y="44"/>
                  <a:pt x="168" y="44"/>
                  <a:pt x="168" y="44"/>
                </a:cubicBezTo>
                <a:cubicBezTo>
                  <a:pt x="195" y="44"/>
                  <a:pt x="195" y="44"/>
                  <a:pt x="195" y="44"/>
                </a:cubicBezTo>
                <a:cubicBezTo>
                  <a:pt x="195" y="37"/>
                  <a:pt x="195" y="37"/>
                  <a:pt x="195" y="37"/>
                </a:cubicBezTo>
                <a:cubicBezTo>
                  <a:pt x="190" y="37"/>
                  <a:pt x="186" y="33"/>
                  <a:pt x="186" y="28"/>
                </a:cubicBezTo>
                <a:cubicBezTo>
                  <a:pt x="186" y="24"/>
                  <a:pt x="190" y="20"/>
                  <a:pt x="195" y="20"/>
                </a:cubicBezTo>
                <a:cubicBezTo>
                  <a:pt x="195" y="9"/>
                  <a:pt x="195" y="9"/>
                  <a:pt x="195" y="9"/>
                </a:cubicBezTo>
                <a:cubicBezTo>
                  <a:pt x="187" y="6"/>
                  <a:pt x="178" y="4"/>
                  <a:pt x="168" y="3"/>
                </a:cubicBezTo>
                <a:cubicBezTo>
                  <a:pt x="168" y="21"/>
                  <a:pt x="168" y="21"/>
                  <a:pt x="168" y="21"/>
                </a:cubicBezTo>
                <a:cubicBezTo>
                  <a:pt x="169" y="20"/>
                  <a:pt x="170" y="20"/>
                  <a:pt x="171" y="20"/>
                </a:cubicBezTo>
                <a:close/>
                <a:moveTo>
                  <a:pt x="195" y="50"/>
                </a:moveTo>
                <a:cubicBezTo>
                  <a:pt x="195" y="70"/>
                  <a:pt x="195" y="70"/>
                  <a:pt x="195" y="70"/>
                </a:cubicBezTo>
                <a:cubicBezTo>
                  <a:pt x="168" y="70"/>
                  <a:pt x="168" y="70"/>
                  <a:pt x="168" y="70"/>
                </a:cubicBezTo>
                <a:cubicBezTo>
                  <a:pt x="168" y="50"/>
                  <a:pt x="168" y="50"/>
                  <a:pt x="168" y="50"/>
                </a:cubicBezTo>
                <a:cubicBezTo>
                  <a:pt x="195" y="50"/>
                  <a:pt x="195" y="50"/>
                  <a:pt x="195" y="50"/>
                </a:cubicBezTo>
                <a:close/>
                <a:moveTo>
                  <a:pt x="195" y="120"/>
                </a:moveTo>
                <a:cubicBezTo>
                  <a:pt x="195" y="171"/>
                  <a:pt x="195" y="171"/>
                  <a:pt x="195" y="171"/>
                </a:cubicBezTo>
                <a:cubicBezTo>
                  <a:pt x="193" y="173"/>
                  <a:pt x="192" y="176"/>
                  <a:pt x="192" y="180"/>
                </a:cubicBezTo>
                <a:cubicBezTo>
                  <a:pt x="192" y="183"/>
                  <a:pt x="193" y="186"/>
                  <a:pt x="195" y="188"/>
                </a:cubicBezTo>
                <a:cubicBezTo>
                  <a:pt x="195" y="220"/>
                  <a:pt x="195" y="220"/>
                  <a:pt x="195" y="220"/>
                </a:cubicBezTo>
                <a:cubicBezTo>
                  <a:pt x="168" y="220"/>
                  <a:pt x="168" y="220"/>
                  <a:pt x="168" y="220"/>
                </a:cubicBezTo>
                <a:cubicBezTo>
                  <a:pt x="168" y="120"/>
                  <a:pt x="168" y="120"/>
                  <a:pt x="168" y="120"/>
                </a:cubicBezTo>
                <a:cubicBezTo>
                  <a:pt x="195" y="120"/>
                  <a:pt x="195" y="120"/>
                  <a:pt x="195" y="120"/>
                </a:cubicBezTo>
                <a:close/>
                <a:moveTo>
                  <a:pt x="195" y="232"/>
                </a:moveTo>
                <a:cubicBezTo>
                  <a:pt x="195" y="257"/>
                  <a:pt x="195" y="257"/>
                  <a:pt x="195" y="257"/>
                </a:cubicBezTo>
                <a:cubicBezTo>
                  <a:pt x="193" y="254"/>
                  <a:pt x="192" y="252"/>
                  <a:pt x="192" y="249"/>
                </a:cubicBezTo>
                <a:cubicBezTo>
                  <a:pt x="192" y="232"/>
                  <a:pt x="192" y="232"/>
                  <a:pt x="192" y="232"/>
                </a:cubicBezTo>
                <a:lnTo>
                  <a:pt x="195" y="232"/>
                </a:lnTo>
                <a:close/>
                <a:moveTo>
                  <a:pt x="168" y="36"/>
                </a:moveTo>
                <a:cubicBezTo>
                  <a:pt x="165" y="35"/>
                  <a:pt x="162" y="32"/>
                  <a:pt x="162" y="28"/>
                </a:cubicBezTo>
                <a:cubicBezTo>
                  <a:pt x="162" y="25"/>
                  <a:pt x="165" y="22"/>
                  <a:pt x="168" y="21"/>
                </a:cubicBezTo>
                <a:cubicBezTo>
                  <a:pt x="168" y="3"/>
                  <a:pt x="168" y="3"/>
                  <a:pt x="168" y="3"/>
                </a:cubicBezTo>
                <a:cubicBezTo>
                  <a:pt x="157" y="1"/>
                  <a:pt x="144" y="0"/>
                  <a:pt x="131" y="0"/>
                </a:cubicBezTo>
                <a:cubicBezTo>
                  <a:pt x="130" y="0"/>
                  <a:pt x="130" y="0"/>
                  <a:pt x="130" y="0"/>
                </a:cubicBezTo>
                <a:cubicBezTo>
                  <a:pt x="130" y="44"/>
                  <a:pt x="130" y="44"/>
                  <a:pt x="130" y="44"/>
                </a:cubicBezTo>
                <a:cubicBezTo>
                  <a:pt x="168" y="44"/>
                  <a:pt x="168" y="44"/>
                  <a:pt x="168" y="44"/>
                </a:cubicBezTo>
                <a:cubicBezTo>
                  <a:pt x="168" y="36"/>
                  <a:pt x="168" y="36"/>
                  <a:pt x="168" y="36"/>
                </a:cubicBezTo>
                <a:close/>
                <a:moveTo>
                  <a:pt x="168" y="50"/>
                </a:moveTo>
                <a:cubicBezTo>
                  <a:pt x="168" y="70"/>
                  <a:pt x="168" y="70"/>
                  <a:pt x="168" y="70"/>
                </a:cubicBezTo>
                <a:cubicBezTo>
                  <a:pt x="135" y="70"/>
                  <a:pt x="135" y="70"/>
                  <a:pt x="135" y="70"/>
                </a:cubicBezTo>
                <a:cubicBezTo>
                  <a:pt x="135" y="120"/>
                  <a:pt x="135" y="120"/>
                  <a:pt x="135" y="120"/>
                </a:cubicBezTo>
                <a:cubicBezTo>
                  <a:pt x="168" y="120"/>
                  <a:pt x="168" y="120"/>
                  <a:pt x="168" y="120"/>
                </a:cubicBezTo>
                <a:cubicBezTo>
                  <a:pt x="168" y="220"/>
                  <a:pt x="168" y="220"/>
                  <a:pt x="168" y="220"/>
                </a:cubicBezTo>
                <a:cubicBezTo>
                  <a:pt x="130" y="220"/>
                  <a:pt x="130" y="220"/>
                  <a:pt x="130" y="220"/>
                </a:cubicBezTo>
                <a:cubicBezTo>
                  <a:pt x="130" y="198"/>
                  <a:pt x="130" y="198"/>
                  <a:pt x="130" y="198"/>
                </a:cubicBezTo>
                <a:cubicBezTo>
                  <a:pt x="167" y="198"/>
                  <a:pt x="167" y="198"/>
                  <a:pt x="167" y="198"/>
                </a:cubicBezTo>
                <a:cubicBezTo>
                  <a:pt x="167" y="187"/>
                  <a:pt x="167" y="187"/>
                  <a:pt x="167" y="187"/>
                </a:cubicBezTo>
                <a:cubicBezTo>
                  <a:pt x="130" y="187"/>
                  <a:pt x="130" y="187"/>
                  <a:pt x="130" y="187"/>
                </a:cubicBezTo>
                <a:cubicBezTo>
                  <a:pt x="130" y="179"/>
                  <a:pt x="130" y="179"/>
                  <a:pt x="130" y="179"/>
                </a:cubicBezTo>
                <a:cubicBezTo>
                  <a:pt x="167" y="179"/>
                  <a:pt x="167" y="179"/>
                  <a:pt x="167" y="179"/>
                </a:cubicBezTo>
                <a:cubicBezTo>
                  <a:pt x="167" y="167"/>
                  <a:pt x="167" y="167"/>
                  <a:pt x="167" y="167"/>
                </a:cubicBezTo>
                <a:cubicBezTo>
                  <a:pt x="130" y="167"/>
                  <a:pt x="130" y="167"/>
                  <a:pt x="130" y="167"/>
                </a:cubicBezTo>
                <a:cubicBezTo>
                  <a:pt x="130" y="159"/>
                  <a:pt x="130" y="159"/>
                  <a:pt x="130" y="159"/>
                </a:cubicBezTo>
                <a:cubicBezTo>
                  <a:pt x="167" y="159"/>
                  <a:pt x="167" y="159"/>
                  <a:pt x="167" y="159"/>
                </a:cubicBezTo>
                <a:cubicBezTo>
                  <a:pt x="167" y="147"/>
                  <a:pt x="167" y="147"/>
                  <a:pt x="167" y="147"/>
                </a:cubicBezTo>
                <a:cubicBezTo>
                  <a:pt x="130" y="147"/>
                  <a:pt x="130" y="147"/>
                  <a:pt x="130" y="147"/>
                </a:cubicBezTo>
                <a:cubicBezTo>
                  <a:pt x="130" y="50"/>
                  <a:pt x="130" y="50"/>
                  <a:pt x="130" y="50"/>
                </a:cubicBezTo>
                <a:lnTo>
                  <a:pt x="168" y="50"/>
                </a:lnTo>
                <a:close/>
                <a:moveTo>
                  <a:pt x="130" y="0"/>
                </a:moveTo>
                <a:cubicBezTo>
                  <a:pt x="130" y="44"/>
                  <a:pt x="130" y="44"/>
                  <a:pt x="130" y="44"/>
                </a:cubicBezTo>
                <a:cubicBezTo>
                  <a:pt x="93" y="44"/>
                  <a:pt x="93" y="44"/>
                  <a:pt x="93" y="44"/>
                </a:cubicBezTo>
                <a:cubicBezTo>
                  <a:pt x="93" y="36"/>
                  <a:pt x="93" y="36"/>
                  <a:pt x="93" y="36"/>
                </a:cubicBezTo>
                <a:cubicBezTo>
                  <a:pt x="96" y="35"/>
                  <a:pt x="99" y="32"/>
                  <a:pt x="99" y="28"/>
                </a:cubicBezTo>
                <a:cubicBezTo>
                  <a:pt x="99" y="25"/>
                  <a:pt x="96" y="22"/>
                  <a:pt x="93" y="21"/>
                </a:cubicBezTo>
                <a:cubicBezTo>
                  <a:pt x="93" y="3"/>
                  <a:pt x="93" y="3"/>
                  <a:pt x="93" y="3"/>
                </a:cubicBezTo>
                <a:cubicBezTo>
                  <a:pt x="104" y="1"/>
                  <a:pt x="117" y="0"/>
                  <a:pt x="130" y="0"/>
                </a:cubicBezTo>
                <a:close/>
                <a:moveTo>
                  <a:pt x="130" y="50"/>
                </a:moveTo>
                <a:cubicBezTo>
                  <a:pt x="130" y="147"/>
                  <a:pt x="130" y="147"/>
                  <a:pt x="130" y="147"/>
                </a:cubicBezTo>
                <a:cubicBezTo>
                  <a:pt x="93" y="147"/>
                  <a:pt x="93" y="147"/>
                  <a:pt x="93" y="147"/>
                </a:cubicBezTo>
                <a:cubicBezTo>
                  <a:pt x="93" y="120"/>
                  <a:pt x="93" y="120"/>
                  <a:pt x="93" y="120"/>
                </a:cubicBezTo>
                <a:cubicBezTo>
                  <a:pt x="126" y="120"/>
                  <a:pt x="126" y="120"/>
                  <a:pt x="126" y="120"/>
                </a:cubicBezTo>
                <a:cubicBezTo>
                  <a:pt x="126" y="70"/>
                  <a:pt x="126" y="70"/>
                  <a:pt x="126" y="70"/>
                </a:cubicBezTo>
                <a:cubicBezTo>
                  <a:pt x="93" y="70"/>
                  <a:pt x="93" y="70"/>
                  <a:pt x="93" y="70"/>
                </a:cubicBezTo>
                <a:cubicBezTo>
                  <a:pt x="93" y="50"/>
                  <a:pt x="93" y="50"/>
                  <a:pt x="93" y="50"/>
                </a:cubicBezTo>
                <a:cubicBezTo>
                  <a:pt x="130" y="50"/>
                  <a:pt x="130" y="50"/>
                  <a:pt x="130" y="50"/>
                </a:cubicBezTo>
                <a:close/>
                <a:moveTo>
                  <a:pt x="130" y="159"/>
                </a:moveTo>
                <a:cubicBezTo>
                  <a:pt x="130" y="167"/>
                  <a:pt x="130" y="167"/>
                  <a:pt x="130" y="167"/>
                </a:cubicBezTo>
                <a:cubicBezTo>
                  <a:pt x="93" y="167"/>
                  <a:pt x="93" y="167"/>
                  <a:pt x="93" y="167"/>
                </a:cubicBezTo>
                <a:cubicBezTo>
                  <a:pt x="93" y="159"/>
                  <a:pt x="93" y="159"/>
                  <a:pt x="93" y="159"/>
                </a:cubicBezTo>
                <a:cubicBezTo>
                  <a:pt x="130" y="159"/>
                  <a:pt x="130" y="159"/>
                  <a:pt x="130" y="159"/>
                </a:cubicBezTo>
                <a:close/>
                <a:moveTo>
                  <a:pt x="130" y="179"/>
                </a:moveTo>
                <a:cubicBezTo>
                  <a:pt x="130" y="187"/>
                  <a:pt x="130" y="187"/>
                  <a:pt x="130" y="187"/>
                </a:cubicBezTo>
                <a:cubicBezTo>
                  <a:pt x="93" y="187"/>
                  <a:pt x="93" y="187"/>
                  <a:pt x="93" y="187"/>
                </a:cubicBezTo>
                <a:cubicBezTo>
                  <a:pt x="93" y="179"/>
                  <a:pt x="93" y="179"/>
                  <a:pt x="93" y="179"/>
                </a:cubicBezTo>
                <a:cubicBezTo>
                  <a:pt x="130" y="179"/>
                  <a:pt x="130" y="179"/>
                  <a:pt x="130" y="179"/>
                </a:cubicBezTo>
                <a:close/>
                <a:moveTo>
                  <a:pt x="130" y="198"/>
                </a:moveTo>
                <a:cubicBezTo>
                  <a:pt x="130" y="220"/>
                  <a:pt x="130" y="220"/>
                  <a:pt x="130" y="220"/>
                </a:cubicBezTo>
                <a:cubicBezTo>
                  <a:pt x="93" y="220"/>
                  <a:pt x="93" y="220"/>
                  <a:pt x="93" y="220"/>
                </a:cubicBezTo>
                <a:cubicBezTo>
                  <a:pt x="93" y="198"/>
                  <a:pt x="93" y="198"/>
                  <a:pt x="93" y="198"/>
                </a:cubicBezTo>
                <a:lnTo>
                  <a:pt x="130" y="198"/>
                </a:lnTo>
                <a:close/>
                <a:moveTo>
                  <a:pt x="93" y="3"/>
                </a:moveTo>
                <a:cubicBezTo>
                  <a:pt x="93" y="21"/>
                  <a:pt x="93" y="21"/>
                  <a:pt x="93" y="21"/>
                </a:cubicBezTo>
                <a:cubicBezTo>
                  <a:pt x="92" y="20"/>
                  <a:pt x="92" y="20"/>
                  <a:pt x="91" y="20"/>
                </a:cubicBezTo>
                <a:cubicBezTo>
                  <a:pt x="86" y="20"/>
                  <a:pt x="83" y="24"/>
                  <a:pt x="83" y="28"/>
                </a:cubicBezTo>
                <a:cubicBezTo>
                  <a:pt x="83" y="33"/>
                  <a:pt x="86" y="37"/>
                  <a:pt x="91" y="37"/>
                </a:cubicBezTo>
                <a:cubicBezTo>
                  <a:pt x="92" y="37"/>
                  <a:pt x="92" y="37"/>
                  <a:pt x="93" y="36"/>
                </a:cubicBezTo>
                <a:cubicBezTo>
                  <a:pt x="93" y="44"/>
                  <a:pt x="93" y="44"/>
                  <a:pt x="93" y="44"/>
                </a:cubicBezTo>
                <a:cubicBezTo>
                  <a:pt x="67" y="44"/>
                  <a:pt x="67" y="44"/>
                  <a:pt x="67" y="44"/>
                </a:cubicBezTo>
                <a:cubicBezTo>
                  <a:pt x="67" y="37"/>
                  <a:pt x="67" y="37"/>
                  <a:pt x="67" y="37"/>
                </a:cubicBezTo>
                <a:cubicBezTo>
                  <a:pt x="71" y="37"/>
                  <a:pt x="75" y="33"/>
                  <a:pt x="75" y="28"/>
                </a:cubicBezTo>
                <a:cubicBezTo>
                  <a:pt x="75" y="24"/>
                  <a:pt x="71" y="20"/>
                  <a:pt x="67" y="20"/>
                </a:cubicBezTo>
                <a:cubicBezTo>
                  <a:pt x="67" y="9"/>
                  <a:pt x="67" y="9"/>
                  <a:pt x="67" y="9"/>
                </a:cubicBezTo>
                <a:cubicBezTo>
                  <a:pt x="75" y="6"/>
                  <a:pt x="84" y="4"/>
                  <a:pt x="93" y="3"/>
                </a:cubicBezTo>
                <a:close/>
                <a:moveTo>
                  <a:pt x="93" y="50"/>
                </a:moveTo>
                <a:cubicBezTo>
                  <a:pt x="93" y="70"/>
                  <a:pt x="93" y="70"/>
                  <a:pt x="93" y="70"/>
                </a:cubicBezTo>
                <a:cubicBezTo>
                  <a:pt x="67" y="70"/>
                  <a:pt x="67" y="70"/>
                  <a:pt x="67" y="70"/>
                </a:cubicBezTo>
                <a:cubicBezTo>
                  <a:pt x="67" y="50"/>
                  <a:pt x="67" y="50"/>
                  <a:pt x="67" y="50"/>
                </a:cubicBezTo>
                <a:cubicBezTo>
                  <a:pt x="93" y="50"/>
                  <a:pt x="93" y="50"/>
                  <a:pt x="93" y="50"/>
                </a:cubicBezTo>
                <a:close/>
                <a:moveTo>
                  <a:pt x="93" y="120"/>
                </a:moveTo>
                <a:cubicBezTo>
                  <a:pt x="93" y="147"/>
                  <a:pt x="93" y="147"/>
                  <a:pt x="93" y="147"/>
                </a:cubicBezTo>
                <a:cubicBezTo>
                  <a:pt x="92" y="147"/>
                  <a:pt x="92" y="147"/>
                  <a:pt x="92" y="147"/>
                </a:cubicBezTo>
                <a:cubicBezTo>
                  <a:pt x="92" y="159"/>
                  <a:pt x="92" y="159"/>
                  <a:pt x="92" y="159"/>
                </a:cubicBezTo>
                <a:cubicBezTo>
                  <a:pt x="93" y="159"/>
                  <a:pt x="93" y="159"/>
                  <a:pt x="93" y="159"/>
                </a:cubicBezTo>
                <a:cubicBezTo>
                  <a:pt x="93" y="167"/>
                  <a:pt x="93" y="167"/>
                  <a:pt x="93" y="167"/>
                </a:cubicBezTo>
                <a:cubicBezTo>
                  <a:pt x="92" y="167"/>
                  <a:pt x="92" y="167"/>
                  <a:pt x="92" y="167"/>
                </a:cubicBezTo>
                <a:cubicBezTo>
                  <a:pt x="92" y="179"/>
                  <a:pt x="92" y="179"/>
                  <a:pt x="92" y="179"/>
                </a:cubicBezTo>
                <a:cubicBezTo>
                  <a:pt x="93" y="179"/>
                  <a:pt x="93" y="179"/>
                  <a:pt x="93" y="179"/>
                </a:cubicBezTo>
                <a:cubicBezTo>
                  <a:pt x="93" y="187"/>
                  <a:pt x="93" y="187"/>
                  <a:pt x="93" y="187"/>
                </a:cubicBezTo>
                <a:cubicBezTo>
                  <a:pt x="92" y="187"/>
                  <a:pt x="92" y="187"/>
                  <a:pt x="92" y="187"/>
                </a:cubicBezTo>
                <a:cubicBezTo>
                  <a:pt x="92" y="198"/>
                  <a:pt x="92" y="198"/>
                  <a:pt x="92" y="198"/>
                </a:cubicBezTo>
                <a:cubicBezTo>
                  <a:pt x="93" y="198"/>
                  <a:pt x="93" y="198"/>
                  <a:pt x="93" y="198"/>
                </a:cubicBezTo>
                <a:cubicBezTo>
                  <a:pt x="93" y="220"/>
                  <a:pt x="93" y="220"/>
                  <a:pt x="93" y="220"/>
                </a:cubicBezTo>
                <a:cubicBezTo>
                  <a:pt x="67" y="220"/>
                  <a:pt x="67" y="220"/>
                  <a:pt x="67" y="220"/>
                </a:cubicBezTo>
                <a:cubicBezTo>
                  <a:pt x="67" y="188"/>
                  <a:pt x="67" y="188"/>
                  <a:pt x="67" y="188"/>
                </a:cubicBezTo>
                <a:cubicBezTo>
                  <a:pt x="68" y="186"/>
                  <a:pt x="69" y="183"/>
                  <a:pt x="69" y="180"/>
                </a:cubicBezTo>
                <a:cubicBezTo>
                  <a:pt x="69" y="176"/>
                  <a:pt x="68" y="173"/>
                  <a:pt x="67" y="171"/>
                </a:cubicBezTo>
                <a:cubicBezTo>
                  <a:pt x="67" y="120"/>
                  <a:pt x="67" y="120"/>
                  <a:pt x="67" y="120"/>
                </a:cubicBezTo>
                <a:cubicBezTo>
                  <a:pt x="93" y="120"/>
                  <a:pt x="93" y="120"/>
                  <a:pt x="93" y="120"/>
                </a:cubicBezTo>
                <a:close/>
                <a:moveTo>
                  <a:pt x="67" y="257"/>
                </a:moveTo>
                <a:cubicBezTo>
                  <a:pt x="67" y="232"/>
                  <a:pt x="67" y="232"/>
                  <a:pt x="67" y="232"/>
                </a:cubicBezTo>
                <a:cubicBezTo>
                  <a:pt x="69" y="232"/>
                  <a:pt x="69" y="232"/>
                  <a:pt x="69" y="232"/>
                </a:cubicBezTo>
                <a:cubicBezTo>
                  <a:pt x="69" y="249"/>
                  <a:pt x="69" y="249"/>
                  <a:pt x="69" y="249"/>
                </a:cubicBezTo>
                <a:cubicBezTo>
                  <a:pt x="69" y="252"/>
                  <a:pt x="68" y="254"/>
                  <a:pt x="67" y="257"/>
                </a:cubicBezTo>
                <a:close/>
                <a:moveTo>
                  <a:pt x="67" y="9"/>
                </a:moveTo>
                <a:cubicBezTo>
                  <a:pt x="67" y="20"/>
                  <a:pt x="67" y="20"/>
                  <a:pt x="67" y="20"/>
                </a:cubicBezTo>
                <a:cubicBezTo>
                  <a:pt x="62" y="20"/>
                  <a:pt x="58" y="24"/>
                  <a:pt x="58" y="28"/>
                </a:cubicBezTo>
                <a:cubicBezTo>
                  <a:pt x="58" y="33"/>
                  <a:pt x="62" y="37"/>
                  <a:pt x="67" y="37"/>
                </a:cubicBezTo>
                <a:cubicBezTo>
                  <a:pt x="67" y="44"/>
                  <a:pt x="67" y="44"/>
                  <a:pt x="67" y="44"/>
                </a:cubicBezTo>
                <a:cubicBezTo>
                  <a:pt x="52" y="44"/>
                  <a:pt x="52" y="44"/>
                  <a:pt x="52" y="44"/>
                </a:cubicBezTo>
                <a:cubicBezTo>
                  <a:pt x="52" y="15"/>
                  <a:pt x="52" y="15"/>
                  <a:pt x="52" y="15"/>
                </a:cubicBezTo>
                <a:cubicBezTo>
                  <a:pt x="56" y="13"/>
                  <a:pt x="61" y="11"/>
                  <a:pt x="67" y="9"/>
                </a:cubicBezTo>
                <a:close/>
                <a:moveTo>
                  <a:pt x="67" y="50"/>
                </a:moveTo>
                <a:cubicBezTo>
                  <a:pt x="67" y="70"/>
                  <a:pt x="67" y="70"/>
                  <a:pt x="67" y="70"/>
                </a:cubicBezTo>
                <a:cubicBezTo>
                  <a:pt x="60" y="70"/>
                  <a:pt x="60" y="70"/>
                  <a:pt x="60" y="70"/>
                </a:cubicBezTo>
                <a:cubicBezTo>
                  <a:pt x="60" y="120"/>
                  <a:pt x="60" y="120"/>
                  <a:pt x="60" y="120"/>
                </a:cubicBezTo>
                <a:cubicBezTo>
                  <a:pt x="67" y="120"/>
                  <a:pt x="67" y="120"/>
                  <a:pt x="67" y="120"/>
                </a:cubicBezTo>
                <a:cubicBezTo>
                  <a:pt x="67" y="171"/>
                  <a:pt x="67" y="171"/>
                  <a:pt x="67" y="171"/>
                </a:cubicBezTo>
                <a:cubicBezTo>
                  <a:pt x="64" y="166"/>
                  <a:pt x="58" y="162"/>
                  <a:pt x="52" y="162"/>
                </a:cubicBezTo>
                <a:cubicBezTo>
                  <a:pt x="52" y="50"/>
                  <a:pt x="52" y="50"/>
                  <a:pt x="52" y="50"/>
                </a:cubicBezTo>
                <a:cubicBezTo>
                  <a:pt x="67" y="50"/>
                  <a:pt x="67" y="50"/>
                  <a:pt x="67" y="50"/>
                </a:cubicBezTo>
                <a:close/>
                <a:moveTo>
                  <a:pt x="67" y="188"/>
                </a:moveTo>
                <a:cubicBezTo>
                  <a:pt x="67" y="220"/>
                  <a:pt x="67" y="220"/>
                  <a:pt x="67" y="220"/>
                </a:cubicBezTo>
                <a:cubicBezTo>
                  <a:pt x="52" y="220"/>
                  <a:pt x="52" y="220"/>
                  <a:pt x="52" y="220"/>
                </a:cubicBezTo>
                <a:cubicBezTo>
                  <a:pt x="52" y="197"/>
                  <a:pt x="52" y="197"/>
                  <a:pt x="52" y="197"/>
                </a:cubicBezTo>
                <a:cubicBezTo>
                  <a:pt x="58" y="197"/>
                  <a:pt x="64" y="193"/>
                  <a:pt x="67" y="188"/>
                </a:cubicBezTo>
                <a:close/>
                <a:moveTo>
                  <a:pt x="67" y="232"/>
                </a:moveTo>
                <a:cubicBezTo>
                  <a:pt x="67" y="257"/>
                  <a:pt x="67" y="257"/>
                  <a:pt x="67" y="257"/>
                </a:cubicBezTo>
                <a:cubicBezTo>
                  <a:pt x="64" y="260"/>
                  <a:pt x="60" y="262"/>
                  <a:pt x="56" y="262"/>
                </a:cubicBezTo>
                <a:cubicBezTo>
                  <a:pt x="52" y="262"/>
                  <a:pt x="52" y="262"/>
                  <a:pt x="52" y="262"/>
                </a:cubicBezTo>
                <a:cubicBezTo>
                  <a:pt x="52" y="232"/>
                  <a:pt x="52" y="232"/>
                  <a:pt x="52" y="232"/>
                </a:cubicBezTo>
                <a:lnTo>
                  <a:pt x="67" y="232"/>
                </a:lnTo>
                <a:close/>
                <a:moveTo>
                  <a:pt x="52" y="15"/>
                </a:moveTo>
                <a:cubicBezTo>
                  <a:pt x="52" y="44"/>
                  <a:pt x="52" y="44"/>
                  <a:pt x="52" y="44"/>
                </a:cubicBezTo>
                <a:cubicBezTo>
                  <a:pt x="27" y="44"/>
                  <a:pt x="27" y="44"/>
                  <a:pt x="27" y="44"/>
                </a:cubicBezTo>
                <a:cubicBezTo>
                  <a:pt x="27" y="33"/>
                  <a:pt x="36" y="23"/>
                  <a:pt x="52" y="15"/>
                </a:cubicBezTo>
                <a:close/>
                <a:moveTo>
                  <a:pt x="52" y="50"/>
                </a:moveTo>
                <a:cubicBezTo>
                  <a:pt x="52" y="162"/>
                  <a:pt x="52" y="162"/>
                  <a:pt x="52" y="162"/>
                </a:cubicBezTo>
                <a:cubicBezTo>
                  <a:pt x="42" y="162"/>
                  <a:pt x="35" y="170"/>
                  <a:pt x="35" y="180"/>
                </a:cubicBezTo>
                <a:cubicBezTo>
                  <a:pt x="35" y="189"/>
                  <a:pt x="42" y="197"/>
                  <a:pt x="52" y="197"/>
                </a:cubicBezTo>
                <a:cubicBezTo>
                  <a:pt x="52" y="220"/>
                  <a:pt x="52" y="220"/>
                  <a:pt x="52" y="220"/>
                </a:cubicBezTo>
                <a:cubicBezTo>
                  <a:pt x="12" y="220"/>
                  <a:pt x="12" y="220"/>
                  <a:pt x="12" y="220"/>
                </a:cubicBezTo>
                <a:cubicBezTo>
                  <a:pt x="12" y="154"/>
                  <a:pt x="12" y="154"/>
                  <a:pt x="12" y="154"/>
                </a:cubicBezTo>
                <a:cubicBezTo>
                  <a:pt x="15" y="150"/>
                  <a:pt x="21" y="146"/>
                  <a:pt x="27" y="146"/>
                </a:cubicBezTo>
                <a:cubicBezTo>
                  <a:pt x="27" y="50"/>
                  <a:pt x="27" y="50"/>
                  <a:pt x="27" y="50"/>
                </a:cubicBezTo>
                <a:cubicBezTo>
                  <a:pt x="52" y="50"/>
                  <a:pt x="52" y="50"/>
                  <a:pt x="52" y="50"/>
                </a:cubicBezTo>
                <a:close/>
                <a:moveTo>
                  <a:pt x="52" y="232"/>
                </a:moveTo>
                <a:cubicBezTo>
                  <a:pt x="52" y="262"/>
                  <a:pt x="52" y="262"/>
                  <a:pt x="52" y="262"/>
                </a:cubicBezTo>
                <a:cubicBezTo>
                  <a:pt x="48" y="262"/>
                  <a:pt x="48" y="262"/>
                  <a:pt x="48" y="262"/>
                </a:cubicBezTo>
                <a:cubicBezTo>
                  <a:pt x="41" y="262"/>
                  <a:pt x="35" y="257"/>
                  <a:pt x="35" y="249"/>
                </a:cubicBezTo>
                <a:cubicBezTo>
                  <a:pt x="35" y="232"/>
                  <a:pt x="35" y="232"/>
                  <a:pt x="35" y="232"/>
                </a:cubicBezTo>
                <a:cubicBezTo>
                  <a:pt x="52" y="232"/>
                  <a:pt x="52" y="232"/>
                  <a:pt x="52" y="232"/>
                </a:cubicBezTo>
                <a:close/>
                <a:moveTo>
                  <a:pt x="12" y="114"/>
                </a:moveTo>
                <a:cubicBezTo>
                  <a:pt x="14" y="114"/>
                  <a:pt x="15" y="112"/>
                  <a:pt x="15" y="110"/>
                </a:cubicBezTo>
                <a:cubicBezTo>
                  <a:pt x="15" y="76"/>
                  <a:pt x="15" y="76"/>
                  <a:pt x="15" y="76"/>
                </a:cubicBezTo>
                <a:cubicBezTo>
                  <a:pt x="15" y="74"/>
                  <a:pt x="14" y="71"/>
                  <a:pt x="12" y="70"/>
                </a:cubicBezTo>
                <a:lnTo>
                  <a:pt x="12" y="114"/>
                </a:lnTo>
                <a:close/>
                <a:moveTo>
                  <a:pt x="12" y="70"/>
                </a:moveTo>
                <a:cubicBezTo>
                  <a:pt x="12" y="114"/>
                  <a:pt x="12" y="114"/>
                  <a:pt x="12" y="114"/>
                </a:cubicBezTo>
                <a:cubicBezTo>
                  <a:pt x="12" y="114"/>
                  <a:pt x="11" y="114"/>
                  <a:pt x="11" y="113"/>
                </a:cubicBezTo>
                <a:cubicBezTo>
                  <a:pt x="4" y="111"/>
                  <a:pt x="4" y="111"/>
                  <a:pt x="4" y="111"/>
                </a:cubicBezTo>
                <a:cubicBezTo>
                  <a:pt x="2" y="110"/>
                  <a:pt x="0" y="107"/>
                  <a:pt x="0" y="104"/>
                </a:cubicBezTo>
                <a:cubicBezTo>
                  <a:pt x="0" y="70"/>
                  <a:pt x="0" y="70"/>
                  <a:pt x="0" y="70"/>
                </a:cubicBezTo>
                <a:cubicBezTo>
                  <a:pt x="0" y="67"/>
                  <a:pt x="2" y="66"/>
                  <a:pt x="4" y="67"/>
                </a:cubicBezTo>
                <a:cubicBezTo>
                  <a:pt x="11" y="69"/>
                  <a:pt x="11" y="69"/>
                  <a:pt x="11" y="69"/>
                </a:cubicBezTo>
                <a:cubicBezTo>
                  <a:pt x="11" y="70"/>
                  <a:pt x="12" y="70"/>
                  <a:pt x="12" y="70"/>
                </a:cubicBezTo>
                <a:close/>
                <a:moveTo>
                  <a:pt x="12" y="154"/>
                </a:moveTo>
                <a:cubicBezTo>
                  <a:pt x="12" y="220"/>
                  <a:pt x="12" y="220"/>
                  <a:pt x="12" y="220"/>
                </a:cubicBezTo>
                <a:cubicBezTo>
                  <a:pt x="9" y="220"/>
                  <a:pt x="9" y="220"/>
                  <a:pt x="9" y="220"/>
                </a:cubicBezTo>
                <a:cubicBezTo>
                  <a:pt x="9" y="164"/>
                  <a:pt x="9" y="164"/>
                  <a:pt x="9" y="164"/>
                </a:cubicBezTo>
                <a:cubicBezTo>
                  <a:pt x="9" y="160"/>
                  <a:pt x="10" y="157"/>
                  <a:pt x="12" y="154"/>
                </a:cubicBez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86" name="Freeform 76"/>
          <p:cNvSpPr>
            <a:spLocks noEditPoints="1"/>
          </p:cNvSpPr>
          <p:nvPr/>
        </p:nvSpPr>
        <p:spPr bwMode="auto">
          <a:xfrm>
            <a:off x="5918487" y="2264192"/>
            <a:ext cx="482078" cy="365427"/>
          </a:xfrm>
          <a:custGeom>
            <a:avLst/>
            <a:gdLst>
              <a:gd name="T0" fmla="*/ 271 w 295"/>
              <a:gd name="T1" fmla="*/ 0 h 224"/>
              <a:gd name="T2" fmla="*/ 277 w 295"/>
              <a:gd name="T3" fmla="*/ 35 h 224"/>
              <a:gd name="T4" fmla="*/ 224 w 295"/>
              <a:gd name="T5" fmla="*/ 224 h 224"/>
              <a:gd name="T6" fmla="*/ 248 w 295"/>
              <a:gd name="T7" fmla="*/ 188 h 224"/>
              <a:gd name="T8" fmla="*/ 249 w 295"/>
              <a:gd name="T9" fmla="*/ 29 h 224"/>
              <a:gd name="T10" fmla="*/ 224 w 295"/>
              <a:gd name="T11" fmla="*/ 194 h 224"/>
              <a:gd name="T12" fmla="*/ 224 w 295"/>
              <a:gd name="T13" fmla="*/ 16 h 224"/>
              <a:gd name="T14" fmla="*/ 224 w 295"/>
              <a:gd name="T15" fmla="*/ 208 h 224"/>
              <a:gd name="T16" fmla="*/ 224 w 295"/>
              <a:gd name="T17" fmla="*/ 179 h 224"/>
              <a:gd name="T18" fmla="*/ 224 w 295"/>
              <a:gd name="T19" fmla="*/ 194 h 224"/>
              <a:gd name="T20" fmla="*/ 201 w 295"/>
              <a:gd name="T21" fmla="*/ 128 h 224"/>
              <a:gd name="T22" fmla="*/ 203 w 295"/>
              <a:gd name="T23" fmla="*/ 98 h 224"/>
              <a:gd name="T24" fmla="*/ 195 w 295"/>
              <a:gd name="T25" fmla="*/ 67 h 224"/>
              <a:gd name="T26" fmla="*/ 187 w 295"/>
              <a:gd name="T27" fmla="*/ 128 h 224"/>
              <a:gd name="T28" fmla="*/ 187 w 295"/>
              <a:gd name="T29" fmla="*/ 100 h 224"/>
              <a:gd name="T30" fmla="*/ 190 w 295"/>
              <a:gd name="T31" fmla="*/ 75 h 224"/>
              <a:gd name="T32" fmla="*/ 187 w 295"/>
              <a:gd name="T33" fmla="*/ 0 h 224"/>
              <a:gd name="T34" fmla="*/ 187 w 295"/>
              <a:gd name="T35" fmla="*/ 0 h 224"/>
              <a:gd name="T36" fmla="*/ 147 w 295"/>
              <a:gd name="T37" fmla="*/ 208 h 224"/>
              <a:gd name="T38" fmla="*/ 182 w 295"/>
              <a:gd name="T39" fmla="*/ 67 h 224"/>
              <a:gd name="T40" fmla="*/ 168 w 295"/>
              <a:gd name="T41" fmla="*/ 109 h 224"/>
              <a:gd name="T42" fmla="*/ 187 w 295"/>
              <a:gd name="T43" fmla="*/ 194 h 224"/>
              <a:gd name="T44" fmla="*/ 148 w 295"/>
              <a:gd name="T45" fmla="*/ 125 h 224"/>
              <a:gd name="T46" fmla="*/ 147 w 295"/>
              <a:gd name="T47" fmla="*/ 106 h 224"/>
              <a:gd name="T48" fmla="*/ 184 w 295"/>
              <a:gd name="T49" fmla="*/ 70 h 224"/>
              <a:gd name="T50" fmla="*/ 187 w 295"/>
              <a:gd name="T51" fmla="*/ 91 h 224"/>
              <a:gd name="T52" fmla="*/ 179 w 295"/>
              <a:gd name="T53" fmla="*/ 116 h 224"/>
              <a:gd name="T54" fmla="*/ 187 w 295"/>
              <a:gd name="T55" fmla="*/ 100 h 224"/>
              <a:gd name="T56" fmla="*/ 147 w 295"/>
              <a:gd name="T57" fmla="*/ 16 h 224"/>
              <a:gd name="T58" fmla="*/ 147 w 295"/>
              <a:gd name="T59" fmla="*/ 208 h 224"/>
              <a:gd name="T60" fmla="*/ 147 w 295"/>
              <a:gd name="T61" fmla="*/ 106 h 224"/>
              <a:gd name="T62" fmla="*/ 127 w 295"/>
              <a:gd name="T63" fmla="*/ 121 h 224"/>
              <a:gd name="T64" fmla="*/ 147 w 295"/>
              <a:gd name="T65" fmla="*/ 137 h 224"/>
              <a:gd name="T66" fmla="*/ 102 w 295"/>
              <a:gd name="T67" fmla="*/ 156 h 224"/>
              <a:gd name="T68" fmla="*/ 109 w 295"/>
              <a:gd name="T69" fmla="*/ 113 h 224"/>
              <a:gd name="T70" fmla="*/ 100 w 295"/>
              <a:gd name="T71" fmla="*/ 93 h 224"/>
              <a:gd name="T72" fmla="*/ 111 w 295"/>
              <a:gd name="T73" fmla="*/ 97 h 224"/>
              <a:gd name="T74" fmla="*/ 99 w 295"/>
              <a:gd name="T75" fmla="*/ 88 h 224"/>
              <a:gd name="T76" fmla="*/ 101 w 295"/>
              <a:gd name="T77" fmla="*/ 150 h 224"/>
              <a:gd name="T78" fmla="*/ 99 w 295"/>
              <a:gd name="T79" fmla="*/ 123 h 224"/>
              <a:gd name="T80" fmla="*/ 0 w 295"/>
              <a:gd name="T81" fmla="*/ 23 h 224"/>
              <a:gd name="T82" fmla="*/ 99 w 295"/>
              <a:gd name="T83" fmla="*/ 208 h 224"/>
              <a:gd name="T84" fmla="*/ 17 w 295"/>
              <a:gd name="T85" fmla="*/ 35 h 224"/>
              <a:gd name="T86" fmla="*/ 99 w 295"/>
              <a:gd name="T87" fmla="*/ 29 h 224"/>
              <a:gd name="T88" fmla="*/ 79 w 295"/>
              <a:gd name="T89" fmla="*/ 129 h 224"/>
              <a:gd name="T90" fmla="*/ 99 w 295"/>
              <a:gd name="T91" fmla="*/ 157 h 224"/>
              <a:gd name="T92" fmla="*/ 30 w 295"/>
              <a:gd name="T93" fmla="*/ 45 h 224"/>
              <a:gd name="T94" fmla="*/ 99 w 295"/>
              <a:gd name="T95" fmla="*/ 115 h 224"/>
              <a:gd name="T96" fmla="*/ 99 w 295"/>
              <a:gd name="T97" fmla="*/ 123 h 224"/>
              <a:gd name="T98" fmla="*/ 91 w 295"/>
              <a:gd name="T99" fmla="*/ 133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95" h="224">
                <a:moveTo>
                  <a:pt x="271" y="224"/>
                </a:moveTo>
                <a:cubicBezTo>
                  <a:pt x="284" y="224"/>
                  <a:pt x="295" y="213"/>
                  <a:pt x="295" y="200"/>
                </a:cubicBezTo>
                <a:cubicBezTo>
                  <a:pt x="295" y="23"/>
                  <a:pt x="295" y="23"/>
                  <a:pt x="295" y="23"/>
                </a:cubicBezTo>
                <a:cubicBezTo>
                  <a:pt x="295" y="10"/>
                  <a:pt x="284" y="0"/>
                  <a:pt x="271" y="0"/>
                </a:cubicBezTo>
                <a:cubicBezTo>
                  <a:pt x="224" y="0"/>
                  <a:pt x="224" y="0"/>
                  <a:pt x="224" y="0"/>
                </a:cubicBezTo>
                <a:cubicBezTo>
                  <a:pt x="224" y="16"/>
                  <a:pt x="224" y="16"/>
                  <a:pt x="224" y="16"/>
                </a:cubicBezTo>
                <a:cubicBezTo>
                  <a:pt x="258" y="16"/>
                  <a:pt x="258" y="16"/>
                  <a:pt x="258" y="16"/>
                </a:cubicBezTo>
                <a:cubicBezTo>
                  <a:pt x="268" y="16"/>
                  <a:pt x="277" y="24"/>
                  <a:pt x="277" y="35"/>
                </a:cubicBezTo>
                <a:cubicBezTo>
                  <a:pt x="277" y="189"/>
                  <a:pt x="277" y="189"/>
                  <a:pt x="277" y="189"/>
                </a:cubicBezTo>
                <a:cubicBezTo>
                  <a:pt x="277" y="199"/>
                  <a:pt x="268" y="208"/>
                  <a:pt x="258" y="208"/>
                </a:cubicBezTo>
                <a:cubicBezTo>
                  <a:pt x="224" y="208"/>
                  <a:pt x="224" y="208"/>
                  <a:pt x="224" y="208"/>
                </a:cubicBezTo>
                <a:cubicBezTo>
                  <a:pt x="224" y="224"/>
                  <a:pt x="224" y="224"/>
                  <a:pt x="224" y="224"/>
                </a:cubicBezTo>
                <a:cubicBezTo>
                  <a:pt x="271" y="224"/>
                  <a:pt x="271" y="224"/>
                  <a:pt x="271" y="224"/>
                </a:cubicBezTo>
                <a:close/>
                <a:moveTo>
                  <a:pt x="224" y="194"/>
                </a:moveTo>
                <a:cubicBezTo>
                  <a:pt x="224" y="188"/>
                  <a:pt x="224" y="188"/>
                  <a:pt x="224" y="188"/>
                </a:cubicBezTo>
                <a:cubicBezTo>
                  <a:pt x="248" y="188"/>
                  <a:pt x="248" y="188"/>
                  <a:pt x="248" y="188"/>
                </a:cubicBezTo>
                <a:cubicBezTo>
                  <a:pt x="248" y="179"/>
                  <a:pt x="248" y="179"/>
                  <a:pt x="248" y="179"/>
                </a:cubicBezTo>
                <a:cubicBezTo>
                  <a:pt x="224" y="179"/>
                  <a:pt x="224" y="179"/>
                  <a:pt x="224" y="179"/>
                </a:cubicBezTo>
                <a:cubicBezTo>
                  <a:pt x="224" y="29"/>
                  <a:pt x="224" y="29"/>
                  <a:pt x="224" y="29"/>
                </a:cubicBezTo>
                <a:cubicBezTo>
                  <a:pt x="249" y="29"/>
                  <a:pt x="249" y="29"/>
                  <a:pt x="249" y="29"/>
                </a:cubicBezTo>
                <a:cubicBezTo>
                  <a:pt x="257" y="29"/>
                  <a:pt x="264" y="36"/>
                  <a:pt x="264" y="45"/>
                </a:cubicBezTo>
                <a:cubicBezTo>
                  <a:pt x="264" y="179"/>
                  <a:pt x="264" y="179"/>
                  <a:pt x="264" y="179"/>
                </a:cubicBezTo>
                <a:cubicBezTo>
                  <a:pt x="264" y="187"/>
                  <a:pt x="257" y="194"/>
                  <a:pt x="249" y="194"/>
                </a:cubicBezTo>
                <a:lnTo>
                  <a:pt x="224" y="194"/>
                </a:lnTo>
                <a:close/>
                <a:moveTo>
                  <a:pt x="224" y="0"/>
                </a:moveTo>
                <a:cubicBezTo>
                  <a:pt x="187" y="0"/>
                  <a:pt x="187" y="0"/>
                  <a:pt x="187" y="0"/>
                </a:cubicBezTo>
                <a:cubicBezTo>
                  <a:pt x="187" y="16"/>
                  <a:pt x="187" y="16"/>
                  <a:pt x="187" y="16"/>
                </a:cubicBezTo>
                <a:cubicBezTo>
                  <a:pt x="224" y="16"/>
                  <a:pt x="224" y="16"/>
                  <a:pt x="224" y="16"/>
                </a:cubicBezTo>
                <a:cubicBezTo>
                  <a:pt x="224" y="0"/>
                  <a:pt x="224" y="0"/>
                  <a:pt x="224" y="0"/>
                </a:cubicBezTo>
                <a:close/>
                <a:moveTo>
                  <a:pt x="187" y="224"/>
                </a:moveTo>
                <a:cubicBezTo>
                  <a:pt x="224" y="224"/>
                  <a:pt x="224" y="224"/>
                  <a:pt x="224" y="224"/>
                </a:cubicBezTo>
                <a:cubicBezTo>
                  <a:pt x="224" y="208"/>
                  <a:pt x="224" y="208"/>
                  <a:pt x="224" y="208"/>
                </a:cubicBezTo>
                <a:cubicBezTo>
                  <a:pt x="187" y="208"/>
                  <a:pt x="187" y="208"/>
                  <a:pt x="187" y="208"/>
                </a:cubicBezTo>
                <a:cubicBezTo>
                  <a:pt x="187" y="224"/>
                  <a:pt x="187" y="224"/>
                  <a:pt x="187" y="224"/>
                </a:cubicBezTo>
                <a:close/>
                <a:moveTo>
                  <a:pt x="224" y="29"/>
                </a:moveTo>
                <a:cubicBezTo>
                  <a:pt x="224" y="179"/>
                  <a:pt x="224" y="179"/>
                  <a:pt x="224" y="179"/>
                </a:cubicBezTo>
                <a:cubicBezTo>
                  <a:pt x="200" y="179"/>
                  <a:pt x="200" y="179"/>
                  <a:pt x="200" y="179"/>
                </a:cubicBezTo>
                <a:cubicBezTo>
                  <a:pt x="200" y="188"/>
                  <a:pt x="200" y="188"/>
                  <a:pt x="200" y="188"/>
                </a:cubicBezTo>
                <a:cubicBezTo>
                  <a:pt x="224" y="188"/>
                  <a:pt x="224" y="188"/>
                  <a:pt x="224" y="188"/>
                </a:cubicBezTo>
                <a:cubicBezTo>
                  <a:pt x="224" y="194"/>
                  <a:pt x="224" y="194"/>
                  <a:pt x="224" y="194"/>
                </a:cubicBezTo>
                <a:cubicBezTo>
                  <a:pt x="187" y="194"/>
                  <a:pt x="187" y="194"/>
                  <a:pt x="187" y="194"/>
                </a:cubicBezTo>
                <a:cubicBezTo>
                  <a:pt x="187" y="135"/>
                  <a:pt x="187" y="135"/>
                  <a:pt x="187" y="135"/>
                </a:cubicBezTo>
                <a:cubicBezTo>
                  <a:pt x="188" y="135"/>
                  <a:pt x="189" y="134"/>
                  <a:pt x="189" y="134"/>
                </a:cubicBezTo>
                <a:cubicBezTo>
                  <a:pt x="194" y="133"/>
                  <a:pt x="197" y="131"/>
                  <a:pt x="201" y="128"/>
                </a:cubicBezTo>
                <a:cubicBezTo>
                  <a:pt x="204" y="124"/>
                  <a:pt x="206" y="121"/>
                  <a:pt x="207" y="117"/>
                </a:cubicBezTo>
                <a:cubicBezTo>
                  <a:pt x="208" y="115"/>
                  <a:pt x="208" y="113"/>
                  <a:pt x="208" y="111"/>
                </a:cubicBezTo>
                <a:cubicBezTo>
                  <a:pt x="208" y="109"/>
                  <a:pt x="208" y="107"/>
                  <a:pt x="207" y="104"/>
                </a:cubicBezTo>
                <a:cubicBezTo>
                  <a:pt x="207" y="102"/>
                  <a:pt x="205" y="100"/>
                  <a:pt x="203" y="98"/>
                </a:cubicBezTo>
                <a:cubicBezTo>
                  <a:pt x="200" y="96"/>
                  <a:pt x="197" y="94"/>
                  <a:pt x="193" y="94"/>
                </a:cubicBezTo>
                <a:cubicBezTo>
                  <a:pt x="197" y="91"/>
                  <a:pt x="199" y="88"/>
                  <a:pt x="201" y="85"/>
                </a:cubicBezTo>
                <a:cubicBezTo>
                  <a:pt x="202" y="81"/>
                  <a:pt x="202" y="78"/>
                  <a:pt x="201" y="74"/>
                </a:cubicBezTo>
                <a:cubicBezTo>
                  <a:pt x="200" y="71"/>
                  <a:pt x="198" y="69"/>
                  <a:pt x="195" y="67"/>
                </a:cubicBezTo>
                <a:cubicBezTo>
                  <a:pt x="193" y="66"/>
                  <a:pt x="190" y="66"/>
                  <a:pt x="187" y="66"/>
                </a:cubicBezTo>
                <a:cubicBezTo>
                  <a:pt x="187" y="29"/>
                  <a:pt x="187" y="29"/>
                  <a:pt x="187" y="29"/>
                </a:cubicBezTo>
                <a:cubicBezTo>
                  <a:pt x="224" y="29"/>
                  <a:pt x="224" y="29"/>
                  <a:pt x="224" y="29"/>
                </a:cubicBezTo>
                <a:close/>
                <a:moveTo>
                  <a:pt x="187" y="128"/>
                </a:moveTo>
                <a:cubicBezTo>
                  <a:pt x="187" y="128"/>
                  <a:pt x="188" y="128"/>
                  <a:pt x="188" y="128"/>
                </a:cubicBezTo>
                <a:cubicBezTo>
                  <a:pt x="191" y="127"/>
                  <a:pt x="193" y="125"/>
                  <a:pt x="194" y="122"/>
                </a:cubicBezTo>
                <a:cubicBezTo>
                  <a:pt x="195" y="118"/>
                  <a:pt x="195" y="115"/>
                  <a:pt x="194" y="111"/>
                </a:cubicBezTo>
                <a:cubicBezTo>
                  <a:pt x="193" y="106"/>
                  <a:pt x="191" y="103"/>
                  <a:pt x="187" y="100"/>
                </a:cubicBezTo>
                <a:cubicBezTo>
                  <a:pt x="187" y="128"/>
                  <a:pt x="187" y="128"/>
                  <a:pt x="187" y="128"/>
                </a:cubicBezTo>
                <a:close/>
                <a:moveTo>
                  <a:pt x="187" y="91"/>
                </a:moveTo>
                <a:cubicBezTo>
                  <a:pt x="189" y="87"/>
                  <a:pt x="190" y="84"/>
                  <a:pt x="190" y="80"/>
                </a:cubicBezTo>
                <a:cubicBezTo>
                  <a:pt x="190" y="78"/>
                  <a:pt x="190" y="77"/>
                  <a:pt x="190" y="75"/>
                </a:cubicBezTo>
                <a:cubicBezTo>
                  <a:pt x="189" y="74"/>
                  <a:pt x="189" y="72"/>
                  <a:pt x="188" y="71"/>
                </a:cubicBezTo>
                <a:cubicBezTo>
                  <a:pt x="187" y="71"/>
                  <a:pt x="187" y="71"/>
                  <a:pt x="187" y="71"/>
                </a:cubicBezTo>
                <a:lnTo>
                  <a:pt x="187" y="91"/>
                </a:lnTo>
                <a:close/>
                <a:moveTo>
                  <a:pt x="187" y="0"/>
                </a:moveTo>
                <a:cubicBezTo>
                  <a:pt x="147" y="0"/>
                  <a:pt x="147" y="0"/>
                  <a:pt x="147" y="0"/>
                </a:cubicBezTo>
                <a:cubicBezTo>
                  <a:pt x="147" y="16"/>
                  <a:pt x="147" y="16"/>
                  <a:pt x="147" y="16"/>
                </a:cubicBezTo>
                <a:cubicBezTo>
                  <a:pt x="187" y="16"/>
                  <a:pt x="187" y="16"/>
                  <a:pt x="187" y="16"/>
                </a:cubicBezTo>
                <a:cubicBezTo>
                  <a:pt x="187" y="0"/>
                  <a:pt x="187" y="0"/>
                  <a:pt x="187" y="0"/>
                </a:cubicBezTo>
                <a:close/>
                <a:moveTo>
                  <a:pt x="147" y="224"/>
                </a:moveTo>
                <a:cubicBezTo>
                  <a:pt x="187" y="224"/>
                  <a:pt x="187" y="224"/>
                  <a:pt x="187" y="224"/>
                </a:cubicBezTo>
                <a:cubicBezTo>
                  <a:pt x="187" y="208"/>
                  <a:pt x="187" y="208"/>
                  <a:pt x="187" y="208"/>
                </a:cubicBezTo>
                <a:cubicBezTo>
                  <a:pt x="147" y="208"/>
                  <a:pt x="147" y="208"/>
                  <a:pt x="147" y="208"/>
                </a:cubicBezTo>
                <a:cubicBezTo>
                  <a:pt x="147" y="224"/>
                  <a:pt x="147" y="224"/>
                  <a:pt x="147" y="224"/>
                </a:cubicBezTo>
                <a:close/>
                <a:moveTo>
                  <a:pt x="187" y="29"/>
                </a:moveTo>
                <a:cubicBezTo>
                  <a:pt x="187" y="66"/>
                  <a:pt x="187" y="66"/>
                  <a:pt x="187" y="66"/>
                </a:cubicBezTo>
                <a:cubicBezTo>
                  <a:pt x="185" y="66"/>
                  <a:pt x="184" y="66"/>
                  <a:pt x="182" y="67"/>
                </a:cubicBezTo>
                <a:cubicBezTo>
                  <a:pt x="176" y="68"/>
                  <a:pt x="172" y="71"/>
                  <a:pt x="169" y="75"/>
                </a:cubicBezTo>
                <a:cubicBezTo>
                  <a:pt x="167" y="80"/>
                  <a:pt x="166" y="84"/>
                  <a:pt x="167" y="88"/>
                </a:cubicBezTo>
                <a:cubicBezTo>
                  <a:pt x="168" y="93"/>
                  <a:pt x="172" y="97"/>
                  <a:pt x="177" y="98"/>
                </a:cubicBezTo>
                <a:cubicBezTo>
                  <a:pt x="173" y="101"/>
                  <a:pt x="169" y="105"/>
                  <a:pt x="168" y="109"/>
                </a:cubicBezTo>
                <a:cubicBezTo>
                  <a:pt x="166" y="113"/>
                  <a:pt x="165" y="117"/>
                  <a:pt x="167" y="122"/>
                </a:cubicBezTo>
                <a:cubicBezTo>
                  <a:pt x="168" y="126"/>
                  <a:pt x="170" y="130"/>
                  <a:pt x="175" y="133"/>
                </a:cubicBezTo>
                <a:cubicBezTo>
                  <a:pt x="178" y="135"/>
                  <a:pt x="182" y="135"/>
                  <a:pt x="187" y="135"/>
                </a:cubicBezTo>
                <a:cubicBezTo>
                  <a:pt x="187" y="194"/>
                  <a:pt x="187" y="194"/>
                  <a:pt x="187" y="194"/>
                </a:cubicBezTo>
                <a:cubicBezTo>
                  <a:pt x="147" y="194"/>
                  <a:pt x="147" y="194"/>
                  <a:pt x="147" y="194"/>
                </a:cubicBezTo>
                <a:cubicBezTo>
                  <a:pt x="147" y="137"/>
                  <a:pt x="147" y="137"/>
                  <a:pt x="147" y="137"/>
                </a:cubicBezTo>
                <a:cubicBezTo>
                  <a:pt x="148" y="137"/>
                  <a:pt x="148" y="137"/>
                  <a:pt x="148" y="137"/>
                </a:cubicBezTo>
                <a:cubicBezTo>
                  <a:pt x="148" y="125"/>
                  <a:pt x="148" y="125"/>
                  <a:pt x="148" y="125"/>
                </a:cubicBezTo>
                <a:cubicBezTo>
                  <a:pt x="159" y="123"/>
                  <a:pt x="159" y="123"/>
                  <a:pt x="159" y="123"/>
                </a:cubicBezTo>
                <a:cubicBezTo>
                  <a:pt x="158" y="112"/>
                  <a:pt x="158" y="112"/>
                  <a:pt x="158" y="112"/>
                </a:cubicBezTo>
                <a:cubicBezTo>
                  <a:pt x="147" y="115"/>
                  <a:pt x="147" y="115"/>
                  <a:pt x="147" y="115"/>
                </a:cubicBezTo>
                <a:cubicBezTo>
                  <a:pt x="147" y="106"/>
                  <a:pt x="147" y="106"/>
                  <a:pt x="147" y="106"/>
                </a:cubicBezTo>
                <a:cubicBezTo>
                  <a:pt x="147" y="29"/>
                  <a:pt x="147" y="29"/>
                  <a:pt x="147" y="29"/>
                </a:cubicBezTo>
                <a:cubicBezTo>
                  <a:pt x="187" y="29"/>
                  <a:pt x="187" y="29"/>
                  <a:pt x="187" y="29"/>
                </a:cubicBezTo>
                <a:close/>
                <a:moveTo>
                  <a:pt x="187" y="71"/>
                </a:moveTo>
                <a:cubicBezTo>
                  <a:pt x="186" y="70"/>
                  <a:pt x="185" y="70"/>
                  <a:pt x="184" y="70"/>
                </a:cubicBezTo>
                <a:cubicBezTo>
                  <a:pt x="181" y="71"/>
                  <a:pt x="179" y="73"/>
                  <a:pt x="178" y="76"/>
                </a:cubicBezTo>
                <a:cubicBezTo>
                  <a:pt x="177" y="78"/>
                  <a:pt x="177" y="81"/>
                  <a:pt x="178" y="83"/>
                </a:cubicBezTo>
                <a:cubicBezTo>
                  <a:pt x="179" y="88"/>
                  <a:pt x="181" y="91"/>
                  <a:pt x="185" y="93"/>
                </a:cubicBezTo>
                <a:cubicBezTo>
                  <a:pt x="186" y="92"/>
                  <a:pt x="187" y="91"/>
                  <a:pt x="187" y="91"/>
                </a:cubicBezTo>
                <a:cubicBezTo>
                  <a:pt x="187" y="71"/>
                  <a:pt x="187" y="71"/>
                  <a:pt x="187" y="71"/>
                </a:cubicBezTo>
                <a:close/>
                <a:moveTo>
                  <a:pt x="187" y="100"/>
                </a:moveTo>
                <a:cubicBezTo>
                  <a:pt x="187" y="100"/>
                  <a:pt x="186" y="100"/>
                  <a:pt x="186" y="99"/>
                </a:cubicBezTo>
                <a:cubicBezTo>
                  <a:pt x="181" y="104"/>
                  <a:pt x="179" y="110"/>
                  <a:pt x="179" y="116"/>
                </a:cubicBezTo>
                <a:cubicBezTo>
                  <a:pt x="179" y="118"/>
                  <a:pt x="179" y="120"/>
                  <a:pt x="180" y="121"/>
                </a:cubicBezTo>
                <a:cubicBezTo>
                  <a:pt x="180" y="124"/>
                  <a:pt x="182" y="126"/>
                  <a:pt x="183" y="127"/>
                </a:cubicBezTo>
                <a:cubicBezTo>
                  <a:pt x="184" y="128"/>
                  <a:pt x="186" y="128"/>
                  <a:pt x="187" y="128"/>
                </a:cubicBezTo>
                <a:lnTo>
                  <a:pt x="187" y="100"/>
                </a:lnTo>
                <a:close/>
                <a:moveTo>
                  <a:pt x="147" y="0"/>
                </a:moveTo>
                <a:cubicBezTo>
                  <a:pt x="99" y="0"/>
                  <a:pt x="99" y="0"/>
                  <a:pt x="99" y="0"/>
                </a:cubicBezTo>
                <a:cubicBezTo>
                  <a:pt x="99" y="16"/>
                  <a:pt x="99" y="16"/>
                  <a:pt x="99" y="16"/>
                </a:cubicBezTo>
                <a:cubicBezTo>
                  <a:pt x="147" y="16"/>
                  <a:pt x="147" y="16"/>
                  <a:pt x="147" y="16"/>
                </a:cubicBezTo>
                <a:cubicBezTo>
                  <a:pt x="147" y="0"/>
                  <a:pt x="147" y="0"/>
                  <a:pt x="147" y="0"/>
                </a:cubicBezTo>
                <a:close/>
                <a:moveTo>
                  <a:pt x="99" y="224"/>
                </a:moveTo>
                <a:cubicBezTo>
                  <a:pt x="147" y="224"/>
                  <a:pt x="147" y="224"/>
                  <a:pt x="147" y="224"/>
                </a:cubicBezTo>
                <a:cubicBezTo>
                  <a:pt x="147" y="208"/>
                  <a:pt x="147" y="208"/>
                  <a:pt x="147" y="208"/>
                </a:cubicBezTo>
                <a:cubicBezTo>
                  <a:pt x="99" y="208"/>
                  <a:pt x="99" y="208"/>
                  <a:pt x="99" y="208"/>
                </a:cubicBezTo>
                <a:cubicBezTo>
                  <a:pt x="99" y="224"/>
                  <a:pt x="99" y="224"/>
                  <a:pt x="99" y="224"/>
                </a:cubicBezTo>
                <a:close/>
                <a:moveTo>
                  <a:pt x="147" y="29"/>
                </a:moveTo>
                <a:cubicBezTo>
                  <a:pt x="147" y="106"/>
                  <a:pt x="147" y="106"/>
                  <a:pt x="147" y="106"/>
                </a:cubicBezTo>
                <a:cubicBezTo>
                  <a:pt x="147" y="104"/>
                  <a:pt x="147" y="104"/>
                  <a:pt x="147" y="104"/>
                </a:cubicBezTo>
                <a:cubicBezTo>
                  <a:pt x="137" y="107"/>
                  <a:pt x="137" y="107"/>
                  <a:pt x="137" y="107"/>
                </a:cubicBezTo>
                <a:cubicBezTo>
                  <a:pt x="138" y="118"/>
                  <a:pt x="138" y="118"/>
                  <a:pt x="138" y="118"/>
                </a:cubicBezTo>
                <a:cubicBezTo>
                  <a:pt x="127" y="121"/>
                  <a:pt x="127" y="121"/>
                  <a:pt x="127" y="121"/>
                </a:cubicBezTo>
                <a:cubicBezTo>
                  <a:pt x="127" y="131"/>
                  <a:pt x="127" y="131"/>
                  <a:pt x="127" y="131"/>
                </a:cubicBezTo>
                <a:cubicBezTo>
                  <a:pt x="138" y="128"/>
                  <a:pt x="138" y="128"/>
                  <a:pt x="138" y="128"/>
                </a:cubicBezTo>
                <a:cubicBezTo>
                  <a:pt x="138" y="139"/>
                  <a:pt x="138" y="139"/>
                  <a:pt x="138" y="139"/>
                </a:cubicBezTo>
                <a:cubicBezTo>
                  <a:pt x="147" y="137"/>
                  <a:pt x="147" y="137"/>
                  <a:pt x="147" y="137"/>
                </a:cubicBezTo>
                <a:cubicBezTo>
                  <a:pt x="147" y="194"/>
                  <a:pt x="147" y="194"/>
                  <a:pt x="147" y="194"/>
                </a:cubicBezTo>
                <a:cubicBezTo>
                  <a:pt x="99" y="194"/>
                  <a:pt x="99" y="194"/>
                  <a:pt x="99" y="194"/>
                </a:cubicBezTo>
                <a:cubicBezTo>
                  <a:pt x="99" y="157"/>
                  <a:pt x="99" y="157"/>
                  <a:pt x="99" y="157"/>
                </a:cubicBezTo>
                <a:cubicBezTo>
                  <a:pt x="100" y="157"/>
                  <a:pt x="101" y="157"/>
                  <a:pt x="102" y="156"/>
                </a:cubicBezTo>
                <a:cubicBezTo>
                  <a:pt x="109" y="155"/>
                  <a:pt x="113" y="151"/>
                  <a:pt x="117" y="145"/>
                </a:cubicBezTo>
                <a:cubicBezTo>
                  <a:pt x="120" y="139"/>
                  <a:pt x="121" y="132"/>
                  <a:pt x="119" y="124"/>
                </a:cubicBezTo>
                <a:cubicBezTo>
                  <a:pt x="118" y="120"/>
                  <a:pt x="116" y="117"/>
                  <a:pt x="114" y="115"/>
                </a:cubicBezTo>
                <a:cubicBezTo>
                  <a:pt x="112" y="114"/>
                  <a:pt x="111" y="113"/>
                  <a:pt x="109" y="113"/>
                </a:cubicBezTo>
                <a:cubicBezTo>
                  <a:pt x="108" y="112"/>
                  <a:pt x="105" y="113"/>
                  <a:pt x="103" y="113"/>
                </a:cubicBezTo>
                <a:cubicBezTo>
                  <a:pt x="101" y="114"/>
                  <a:pt x="100" y="114"/>
                  <a:pt x="99" y="115"/>
                </a:cubicBezTo>
                <a:cubicBezTo>
                  <a:pt x="99" y="93"/>
                  <a:pt x="99" y="93"/>
                  <a:pt x="99" y="93"/>
                </a:cubicBezTo>
                <a:cubicBezTo>
                  <a:pt x="100" y="93"/>
                  <a:pt x="100" y="93"/>
                  <a:pt x="100" y="93"/>
                </a:cubicBezTo>
                <a:cubicBezTo>
                  <a:pt x="102" y="93"/>
                  <a:pt x="103" y="93"/>
                  <a:pt x="104" y="94"/>
                </a:cubicBezTo>
                <a:cubicBezTo>
                  <a:pt x="105" y="94"/>
                  <a:pt x="106" y="95"/>
                  <a:pt x="106" y="97"/>
                </a:cubicBezTo>
                <a:cubicBezTo>
                  <a:pt x="106" y="98"/>
                  <a:pt x="106" y="99"/>
                  <a:pt x="105" y="100"/>
                </a:cubicBezTo>
                <a:cubicBezTo>
                  <a:pt x="108" y="99"/>
                  <a:pt x="110" y="98"/>
                  <a:pt x="111" y="97"/>
                </a:cubicBezTo>
                <a:cubicBezTo>
                  <a:pt x="112" y="95"/>
                  <a:pt x="112" y="93"/>
                  <a:pt x="111" y="92"/>
                </a:cubicBezTo>
                <a:cubicBezTo>
                  <a:pt x="111" y="90"/>
                  <a:pt x="110" y="89"/>
                  <a:pt x="107" y="88"/>
                </a:cubicBezTo>
                <a:cubicBezTo>
                  <a:pt x="105" y="87"/>
                  <a:pt x="103" y="87"/>
                  <a:pt x="100" y="88"/>
                </a:cubicBezTo>
                <a:cubicBezTo>
                  <a:pt x="99" y="88"/>
                  <a:pt x="99" y="88"/>
                  <a:pt x="99" y="88"/>
                </a:cubicBezTo>
                <a:cubicBezTo>
                  <a:pt x="99" y="29"/>
                  <a:pt x="99" y="29"/>
                  <a:pt x="99" y="29"/>
                </a:cubicBezTo>
                <a:cubicBezTo>
                  <a:pt x="147" y="29"/>
                  <a:pt x="147" y="29"/>
                  <a:pt x="147" y="29"/>
                </a:cubicBezTo>
                <a:close/>
                <a:moveTo>
                  <a:pt x="99" y="150"/>
                </a:moveTo>
                <a:cubicBezTo>
                  <a:pt x="100" y="150"/>
                  <a:pt x="101" y="150"/>
                  <a:pt x="101" y="150"/>
                </a:cubicBezTo>
                <a:cubicBezTo>
                  <a:pt x="105" y="149"/>
                  <a:pt x="107" y="146"/>
                  <a:pt x="109" y="142"/>
                </a:cubicBezTo>
                <a:cubicBezTo>
                  <a:pt x="110" y="137"/>
                  <a:pt x="111" y="133"/>
                  <a:pt x="110" y="129"/>
                </a:cubicBezTo>
                <a:cubicBezTo>
                  <a:pt x="108" y="123"/>
                  <a:pt x="106" y="120"/>
                  <a:pt x="103" y="121"/>
                </a:cubicBezTo>
                <a:cubicBezTo>
                  <a:pt x="101" y="121"/>
                  <a:pt x="100" y="122"/>
                  <a:pt x="99" y="123"/>
                </a:cubicBezTo>
                <a:lnTo>
                  <a:pt x="99" y="150"/>
                </a:lnTo>
                <a:close/>
                <a:moveTo>
                  <a:pt x="99" y="0"/>
                </a:moveTo>
                <a:cubicBezTo>
                  <a:pt x="23" y="0"/>
                  <a:pt x="23" y="0"/>
                  <a:pt x="23" y="0"/>
                </a:cubicBezTo>
                <a:cubicBezTo>
                  <a:pt x="10" y="0"/>
                  <a:pt x="0" y="10"/>
                  <a:pt x="0" y="23"/>
                </a:cubicBezTo>
                <a:cubicBezTo>
                  <a:pt x="0" y="200"/>
                  <a:pt x="0" y="200"/>
                  <a:pt x="0" y="200"/>
                </a:cubicBezTo>
                <a:cubicBezTo>
                  <a:pt x="0" y="213"/>
                  <a:pt x="10" y="224"/>
                  <a:pt x="23" y="224"/>
                </a:cubicBezTo>
                <a:cubicBezTo>
                  <a:pt x="99" y="224"/>
                  <a:pt x="99" y="224"/>
                  <a:pt x="99" y="224"/>
                </a:cubicBezTo>
                <a:cubicBezTo>
                  <a:pt x="99" y="208"/>
                  <a:pt x="99" y="208"/>
                  <a:pt x="99" y="208"/>
                </a:cubicBezTo>
                <a:cubicBezTo>
                  <a:pt x="37" y="208"/>
                  <a:pt x="37" y="208"/>
                  <a:pt x="37" y="208"/>
                </a:cubicBezTo>
                <a:cubicBezTo>
                  <a:pt x="37" y="208"/>
                  <a:pt x="37" y="208"/>
                  <a:pt x="37" y="208"/>
                </a:cubicBezTo>
                <a:cubicBezTo>
                  <a:pt x="26" y="208"/>
                  <a:pt x="17" y="199"/>
                  <a:pt x="17" y="189"/>
                </a:cubicBezTo>
                <a:cubicBezTo>
                  <a:pt x="17" y="35"/>
                  <a:pt x="17" y="35"/>
                  <a:pt x="17" y="35"/>
                </a:cubicBezTo>
                <a:cubicBezTo>
                  <a:pt x="17" y="24"/>
                  <a:pt x="26" y="16"/>
                  <a:pt x="37" y="16"/>
                </a:cubicBezTo>
                <a:cubicBezTo>
                  <a:pt x="99" y="16"/>
                  <a:pt x="99" y="16"/>
                  <a:pt x="99" y="16"/>
                </a:cubicBezTo>
                <a:cubicBezTo>
                  <a:pt x="99" y="0"/>
                  <a:pt x="99" y="0"/>
                  <a:pt x="99" y="0"/>
                </a:cubicBezTo>
                <a:close/>
                <a:moveTo>
                  <a:pt x="99" y="29"/>
                </a:moveTo>
                <a:cubicBezTo>
                  <a:pt x="99" y="88"/>
                  <a:pt x="99" y="88"/>
                  <a:pt x="99" y="88"/>
                </a:cubicBezTo>
                <a:cubicBezTo>
                  <a:pt x="93" y="89"/>
                  <a:pt x="89" y="93"/>
                  <a:pt x="85" y="97"/>
                </a:cubicBezTo>
                <a:cubicBezTo>
                  <a:pt x="82" y="102"/>
                  <a:pt x="80" y="109"/>
                  <a:pt x="79" y="116"/>
                </a:cubicBezTo>
                <a:cubicBezTo>
                  <a:pt x="78" y="120"/>
                  <a:pt x="78" y="124"/>
                  <a:pt x="79" y="129"/>
                </a:cubicBezTo>
                <a:cubicBezTo>
                  <a:pt x="79" y="134"/>
                  <a:pt x="80" y="138"/>
                  <a:pt x="81" y="142"/>
                </a:cubicBezTo>
                <a:cubicBezTo>
                  <a:pt x="81" y="144"/>
                  <a:pt x="81" y="144"/>
                  <a:pt x="81" y="144"/>
                </a:cubicBezTo>
                <a:cubicBezTo>
                  <a:pt x="82" y="146"/>
                  <a:pt x="82" y="148"/>
                  <a:pt x="83" y="150"/>
                </a:cubicBezTo>
                <a:cubicBezTo>
                  <a:pt x="86" y="156"/>
                  <a:pt x="92" y="158"/>
                  <a:pt x="99" y="157"/>
                </a:cubicBezTo>
                <a:cubicBezTo>
                  <a:pt x="99" y="194"/>
                  <a:pt x="99" y="194"/>
                  <a:pt x="99" y="194"/>
                </a:cubicBezTo>
                <a:cubicBezTo>
                  <a:pt x="46" y="194"/>
                  <a:pt x="46" y="194"/>
                  <a:pt x="46" y="194"/>
                </a:cubicBezTo>
                <a:cubicBezTo>
                  <a:pt x="37" y="194"/>
                  <a:pt x="30" y="187"/>
                  <a:pt x="30" y="179"/>
                </a:cubicBezTo>
                <a:cubicBezTo>
                  <a:pt x="30" y="45"/>
                  <a:pt x="30" y="45"/>
                  <a:pt x="30" y="45"/>
                </a:cubicBezTo>
                <a:cubicBezTo>
                  <a:pt x="30" y="36"/>
                  <a:pt x="37" y="29"/>
                  <a:pt x="46" y="29"/>
                </a:cubicBezTo>
                <a:cubicBezTo>
                  <a:pt x="99" y="29"/>
                  <a:pt x="99" y="29"/>
                  <a:pt x="99" y="29"/>
                </a:cubicBezTo>
                <a:close/>
                <a:moveTo>
                  <a:pt x="99" y="93"/>
                </a:moveTo>
                <a:cubicBezTo>
                  <a:pt x="99" y="115"/>
                  <a:pt x="99" y="115"/>
                  <a:pt x="99" y="115"/>
                </a:cubicBezTo>
                <a:cubicBezTo>
                  <a:pt x="98" y="115"/>
                  <a:pt x="97" y="116"/>
                  <a:pt x="96" y="118"/>
                </a:cubicBezTo>
                <a:cubicBezTo>
                  <a:pt x="94" y="120"/>
                  <a:pt x="93" y="122"/>
                  <a:pt x="94" y="125"/>
                </a:cubicBezTo>
                <a:cubicBezTo>
                  <a:pt x="94" y="127"/>
                  <a:pt x="95" y="128"/>
                  <a:pt x="97" y="129"/>
                </a:cubicBezTo>
                <a:cubicBezTo>
                  <a:pt x="97" y="127"/>
                  <a:pt x="98" y="125"/>
                  <a:pt x="99" y="123"/>
                </a:cubicBezTo>
                <a:cubicBezTo>
                  <a:pt x="99" y="150"/>
                  <a:pt x="99" y="150"/>
                  <a:pt x="99" y="150"/>
                </a:cubicBezTo>
                <a:cubicBezTo>
                  <a:pt x="98" y="150"/>
                  <a:pt x="97" y="149"/>
                  <a:pt x="96" y="149"/>
                </a:cubicBezTo>
                <a:cubicBezTo>
                  <a:pt x="95" y="148"/>
                  <a:pt x="94" y="146"/>
                  <a:pt x="93" y="142"/>
                </a:cubicBezTo>
                <a:cubicBezTo>
                  <a:pt x="92" y="140"/>
                  <a:pt x="92" y="137"/>
                  <a:pt x="91" y="133"/>
                </a:cubicBezTo>
                <a:cubicBezTo>
                  <a:pt x="91" y="128"/>
                  <a:pt x="90" y="124"/>
                  <a:pt x="90" y="119"/>
                </a:cubicBezTo>
                <a:cubicBezTo>
                  <a:pt x="90" y="111"/>
                  <a:pt x="91" y="104"/>
                  <a:pt x="93" y="100"/>
                </a:cubicBezTo>
                <a:cubicBezTo>
                  <a:pt x="95" y="97"/>
                  <a:pt x="97" y="94"/>
                  <a:pt x="99" y="93"/>
                </a:cubicBez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87" name="Freeform 77"/>
          <p:cNvSpPr>
            <a:spLocks/>
          </p:cNvSpPr>
          <p:nvPr/>
        </p:nvSpPr>
        <p:spPr bwMode="auto">
          <a:xfrm>
            <a:off x="6129174" y="1728550"/>
            <a:ext cx="160693" cy="120222"/>
          </a:xfrm>
          <a:custGeom>
            <a:avLst/>
            <a:gdLst>
              <a:gd name="T0" fmla="*/ 69 w 98"/>
              <a:gd name="T1" fmla="*/ 0 h 74"/>
              <a:gd name="T2" fmla="*/ 49 w 98"/>
              <a:gd name="T3" fmla="*/ 8 h 74"/>
              <a:gd name="T4" fmla="*/ 30 w 98"/>
              <a:gd name="T5" fmla="*/ 0 h 74"/>
              <a:gd name="T6" fmla="*/ 0 w 98"/>
              <a:gd name="T7" fmla="*/ 29 h 74"/>
              <a:gd name="T8" fmla="*/ 51 w 98"/>
              <a:gd name="T9" fmla="*/ 74 h 74"/>
              <a:gd name="T10" fmla="*/ 98 w 98"/>
              <a:gd name="T11" fmla="*/ 29 h 74"/>
              <a:gd name="T12" fmla="*/ 69 w 98"/>
              <a:gd name="T13" fmla="*/ 0 h 74"/>
            </a:gdLst>
            <a:ahLst/>
            <a:cxnLst>
              <a:cxn ang="0">
                <a:pos x="T0" y="T1"/>
              </a:cxn>
              <a:cxn ang="0">
                <a:pos x="T2" y="T3"/>
              </a:cxn>
              <a:cxn ang="0">
                <a:pos x="T4" y="T5"/>
              </a:cxn>
              <a:cxn ang="0">
                <a:pos x="T6" y="T7"/>
              </a:cxn>
              <a:cxn ang="0">
                <a:pos x="T8" y="T9"/>
              </a:cxn>
              <a:cxn ang="0">
                <a:pos x="T10" y="T11"/>
              </a:cxn>
              <a:cxn ang="0">
                <a:pos x="T12" y="T13"/>
              </a:cxn>
            </a:cxnLst>
            <a:rect l="0" t="0" r="r" b="b"/>
            <a:pathLst>
              <a:path w="98" h="74">
                <a:moveTo>
                  <a:pt x="69" y="0"/>
                </a:moveTo>
                <a:cubicBezTo>
                  <a:pt x="61" y="0"/>
                  <a:pt x="54" y="3"/>
                  <a:pt x="49" y="8"/>
                </a:cubicBezTo>
                <a:cubicBezTo>
                  <a:pt x="44" y="3"/>
                  <a:pt x="37" y="0"/>
                  <a:pt x="30" y="0"/>
                </a:cubicBezTo>
                <a:cubicBezTo>
                  <a:pt x="13" y="0"/>
                  <a:pt x="0" y="13"/>
                  <a:pt x="0" y="29"/>
                </a:cubicBezTo>
                <a:cubicBezTo>
                  <a:pt x="0" y="47"/>
                  <a:pt x="15" y="74"/>
                  <a:pt x="51" y="74"/>
                </a:cubicBezTo>
                <a:cubicBezTo>
                  <a:pt x="88" y="74"/>
                  <a:pt x="98" y="45"/>
                  <a:pt x="98" y="29"/>
                </a:cubicBezTo>
                <a:cubicBezTo>
                  <a:pt x="98" y="13"/>
                  <a:pt x="85" y="0"/>
                  <a:pt x="69" y="0"/>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8" name="Freeform 78"/>
          <p:cNvSpPr>
            <a:spLocks/>
          </p:cNvSpPr>
          <p:nvPr/>
        </p:nvSpPr>
        <p:spPr bwMode="auto">
          <a:xfrm>
            <a:off x="6200592" y="1697602"/>
            <a:ext cx="44042" cy="54754"/>
          </a:xfrm>
          <a:custGeom>
            <a:avLst/>
            <a:gdLst>
              <a:gd name="T0" fmla="*/ 6 w 27"/>
              <a:gd name="T1" fmla="*/ 34 h 34"/>
              <a:gd name="T2" fmla="*/ 13 w 27"/>
              <a:gd name="T3" fmla="*/ 0 h 34"/>
              <a:gd name="T4" fmla="*/ 27 w 27"/>
              <a:gd name="T5" fmla="*/ 3 h 34"/>
              <a:gd name="T6" fmla="*/ 6 w 27"/>
              <a:gd name="T7" fmla="*/ 34 h 34"/>
            </a:gdLst>
            <a:ahLst/>
            <a:cxnLst>
              <a:cxn ang="0">
                <a:pos x="T0" y="T1"/>
              </a:cxn>
              <a:cxn ang="0">
                <a:pos x="T2" y="T3"/>
              </a:cxn>
              <a:cxn ang="0">
                <a:pos x="T4" y="T5"/>
              </a:cxn>
              <a:cxn ang="0">
                <a:pos x="T6" y="T7"/>
              </a:cxn>
            </a:cxnLst>
            <a:rect l="0" t="0" r="r" b="b"/>
            <a:pathLst>
              <a:path w="27" h="34">
                <a:moveTo>
                  <a:pt x="6" y="34"/>
                </a:moveTo>
                <a:cubicBezTo>
                  <a:pt x="0" y="22"/>
                  <a:pt x="4" y="9"/>
                  <a:pt x="13" y="0"/>
                </a:cubicBezTo>
                <a:cubicBezTo>
                  <a:pt x="27" y="3"/>
                  <a:pt x="27" y="3"/>
                  <a:pt x="27" y="3"/>
                </a:cubicBezTo>
                <a:cubicBezTo>
                  <a:pt x="14" y="10"/>
                  <a:pt x="6" y="18"/>
                  <a:pt x="6" y="34"/>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9" name="Freeform 79"/>
          <p:cNvSpPr>
            <a:spLocks noEditPoints="1"/>
          </p:cNvSpPr>
          <p:nvPr/>
        </p:nvSpPr>
        <p:spPr bwMode="auto">
          <a:xfrm>
            <a:off x="5950626" y="2699847"/>
            <a:ext cx="169025" cy="234492"/>
          </a:xfrm>
          <a:custGeom>
            <a:avLst/>
            <a:gdLst>
              <a:gd name="T0" fmla="*/ 87 w 103"/>
              <a:gd name="T1" fmla="*/ 88 h 143"/>
              <a:gd name="T2" fmla="*/ 103 w 103"/>
              <a:gd name="T3" fmla="*/ 112 h 143"/>
              <a:gd name="T4" fmla="*/ 102 w 103"/>
              <a:gd name="T5" fmla="*/ 143 h 143"/>
              <a:gd name="T6" fmla="*/ 87 w 103"/>
              <a:gd name="T7" fmla="*/ 137 h 143"/>
              <a:gd name="T8" fmla="*/ 87 w 103"/>
              <a:gd name="T9" fmla="*/ 134 h 143"/>
              <a:gd name="T10" fmla="*/ 91 w 103"/>
              <a:gd name="T11" fmla="*/ 136 h 143"/>
              <a:gd name="T12" fmla="*/ 100 w 103"/>
              <a:gd name="T13" fmla="*/ 130 h 143"/>
              <a:gd name="T14" fmla="*/ 100 w 103"/>
              <a:gd name="T15" fmla="*/ 113 h 143"/>
              <a:gd name="T16" fmla="*/ 100 w 103"/>
              <a:gd name="T17" fmla="*/ 113 h 143"/>
              <a:gd name="T18" fmla="*/ 99 w 103"/>
              <a:gd name="T19" fmla="*/ 111 h 143"/>
              <a:gd name="T20" fmla="*/ 92 w 103"/>
              <a:gd name="T21" fmla="*/ 110 h 143"/>
              <a:gd name="T22" fmla="*/ 90 w 103"/>
              <a:gd name="T23" fmla="*/ 116 h 143"/>
              <a:gd name="T24" fmla="*/ 87 w 103"/>
              <a:gd name="T25" fmla="*/ 115 h 143"/>
              <a:gd name="T26" fmla="*/ 87 w 103"/>
              <a:gd name="T27" fmla="*/ 88 h 143"/>
              <a:gd name="T28" fmla="*/ 73 w 103"/>
              <a:gd name="T29" fmla="*/ 132 h 143"/>
              <a:gd name="T30" fmla="*/ 32 w 103"/>
              <a:gd name="T31" fmla="*/ 70 h 143"/>
              <a:gd name="T32" fmla="*/ 28 w 103"/>
              <a:gd name="T33" fmla="*/ 68 h 143"/>
              <a:gd name="T34" fmla="*/ 28 w 103"/>
              <a:gd name="T35" fmla="*/ 67 h 143"/>
              <a:gd name="T36" fmla="*/ 28 w 103"/>
              <a:gd name="T37" fmla="*/ 63 h 143"/>
              <a:gd name="T38" fmla="*/ 29 w 103"/>
              <a:gd name="T39" fmla="*/ 65 h 143"/>
              <a:gd name="T40" fmla="*/ 34 w 103"/>
              <a:gd name="T41" fmla="*/ 66 h 143"/>
              <a:gd name="T42" fmla="*/ 41 w 103"/>
              <a:gd name="T43" fmla="*/ 61 h 143"/>
              <a:gd name="T44" fmla="*/ 41 w 103"/>
              <a:gd name="T45" fmla="*/ 61 h 143"/>
              <a:gd name="T46" fmla="*/ 37 w 103"/>
              <a:gd name="T47" fmla="*/ 59 h 143"/>
              <a:gd name="T48" fmla="*/ 28 w 103"/>
              <a:gd name="T49" fmla="*/ 45 h 143"/>
              <a:gd name="T50" fmla="*/ 28 w 103"/>
              <a:gd name="T51" fmla="*/ 26 h 143"/>
              <a:gd name="T52" fmla="*/ 39 w 103"/>
              <a:gd name="T53" fmla="*/ 19 h 143"/>
              <a:gd name="T54" fmla="*/ 44 w 103"/>
              <a:gd name="T55" fmla="*/ 21 h 143"/>
              <a:gd name="T56" fmla="*/ 61 w 103"/>
              <a:gd name="T57" fmla="*/ 46 h 143"/>
              <a:gd name="T58" fmla="*/ 61 w 103"/>
              <a:gd name="T59" fmla="*/ 50 h 143"/>
              <a:gd name="T60" fmla="*/ 87 w 103"/>
              <a:gd name="T61" fmla="*/ 88 h 143"/>
              <a:gd name="T62" fmla="*/ 87 w 103"/>
              <a:gd name="T63" fmla="*/ 115 h 143"/>
              <a:gd name="T64" fmla="*/ 84 w 103"/>
              <a:gd name="T65" fmla="*/ 116 h 143"/>
              <a:gd name="T66" fmla="*/ 82 w 103"/>
              <a:gd name="T67" fmla="*/ 122 h 143"/>
              <a:gd name="T68" fmla="*/ 75 w 103"/>
              <a:gd name="T69" fmla="*/ 121 h 143"/>
              <a:gd name="T70" fmla="*/ 74 w 103"/>
              <a:gd name="T71" fmla="*/ 128 h 143"/>
              <a:gd name="T72" fmla="*/ 75 w 103"/>
              <a:gd name="T73" fmla="*/ 130 h 143"/>
              <a:gd name="T74" fmla="*/ 87 w 103"/>
              <a:gd name="T75" fmla="*/ 134 h 143"/>
              <a:gd name="T76" fmla="*/ 87 w 103"/>
              <a:gd name="T77" fmla="*/ 137 h 143"/>
              <a:gd name="T78" fmla="*/ 73 w 103"/>
              <a:gd name="T79" fmla="*/ 132 h 143"/>
              <a:gd name="T80" fmla="*/ 28 w 103"/>
              <a:gd name="T81" fmla="*/ 4 h 143"/>
              <a:gd name="T82" fmla="*/ 28 w 103"/>
              <a:gd name="T83" fmla="*/ 24 h 143"/>
              <a:gd name="T84" fmla="*/ 36 w 103"/>
              <a:gd name="T85" fmla="*/ 15 h 143"/>
              <a:gd name="T86" fmla="*/ 32 w 103"/>
              <a:gd name="T87" fmla="*/ 8 h 143"/>
              <a:gd name="T88" fmla="*/ 28 w 103"/>
              <a:gd name="T89" fmla="*/ 4 h 143"/>
              <a:gd name="T90" fmla="*/ 28 w 103"/>
              <a:gd name="T91" fmla="*/ 67 h 143"/>
              <a:gd name="T92" fmla="*/ 11 w 103"/>
              <a:gd name="T93" fmla="*/ 43 h 143"/>
              <a:gd name="T94" fmla="*/ 11 w 103"/>
              <a:gd name="T95" fmla="*/ 37 h 143"/>
              <a:gd name="T96" fmla="*/ 5 w 103"/>
              <a:gd name="T97" fmla="*/ 27 h 143"/>
              <a:gd name="T98" fmla="*/ 9 w 103"/>
              <a:gd name="T99" fmla="*/ 4 h 143"/>
              <a:gd name="T100" fmla="*/ 28 w 103"/>
              <a:gd name="T101" fmla="*/ 4 h 143"/>
              <a:gd name="T102" fmla="*/ 28 w 103"/>
              <a:gd name="T103" fmla="*/ 24 h 143"/>
              <a:gd name="T104" fmla="*/ 21 w 103"/>
              <a:gd name="T105" fmla="*/ 31 h 143"/>
              <a:gd name="T106" fmla="*/ 28 w 103"/>
              <a:gd name="T107" fmla="*/ 26 h 143"/>
              <a:gd name="T108" fmla="*/ 28 w 103"/>
              <a:gd name="T109" fmla="*/ 45 h 143"/>
              <a:gd name="T110" fmla="*/ 22 w 103"/>
              <a:gd name="T111" fmla="*/ 37 h 143"/>
              <a:gd name="T112" fmla="*/ 22 w 103"/>
              <a:gd name="T113" fmla="*/ 33 h 143"/>
              <a:gd name="T114" fmla="*/ 15 w 103"/>
              <a:gd name="T115" fmla="*/ 37 h 143"/>
              <a:gd name="T116" fmla="*/ 14 w 103"/>
              <a:gd name="T117" fmla="*/ 43 h 143"/>
              <a:gd name="T118" fmla="*/ 28 w 103"/>
              <a:gd name="T119" fmla="*/ 63 h 143"/>
              <a:gd name="T120" fmla="*/ 28 w 103"/>
              <a:gd name="T121" fmla="*/ 6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3" h="143">
                <a:moveTo>
                  <a:pt x="87" y="88"/>
                </a:moveTo>
                <a:cubicBezTo>
                  <a:pt x="103" y="112"/>
                  <a:pt x="103" y="112"/>
                  <a:pt x="103" y="112"/>
                </a:cubicBezTo>
                <a:cubicBezTo>
                  <a:pt x="102" y="143"/>
                  <a:pt x="102" y="143"/>
                  <a:pt x="102" y="143"/>
                </a:cubicBezTo>
                <a:cubicBezTo>
                  <a:pt x="87" y="137"/>
                  <a:pt x="87" y="137"/>
                  <a:pt x="87" y="137"/>
                </a:cubicBezTo>
                <a:cubicBezTo>
                  <a:pt x="87" y="134"/>
                  <a:pt x="87" y="134"/>
                  <a:pt x="87" y="134"/>
                </a:cubicBezTo>
                <a:cubicBezTo>
                  <a:pt x="91" y="136"/>
                  <a:pt x="91" y="136"/>
                  <a:pt x="91" y="136"/>
                </a:cubicBezTo>
                <a:cubicBezTo>
                  <a:pt x="100" y="130"/>
                  <a:pt x="100" y="130"/>
                  <a:pt x="100" y="130"/>
                </a:cubicBezTo>
                <a:cubicBezTo>
                  <a:pt x="100" y="113"/>
                  <a:pt x="100" y="113"/>
                  <a:pt x="100" y="113"/>
                </a:cubicBezTo>
                <a:cubicBezTo>
                  <a:pt x="100" y="113"/>
                  <a:pt x="100" y="113"/>
                  <a:pt x="100" y="113"/>
                </a:cubicBezTo>
                <a:cubicBezTo>
                  <a:pt x="99" y="111"/>
                  <a:pt x="99" y="111"/>
                  <a:pt x="99" y="111"/>
                </a:cubicBezTo>
                <a:cubicBezTo>
                  <a:pt x="98" y="109"/>
                  <a:pt x="95" y="108"/>
                  <a:pt x="92" y="110"/>
                </a:cubicBezTo>
                <a:cubicBezTo>
                  <a:pt x="90" y="111"/>
                  <a:pt x="89" y="114"/>
                  <a:pt x="90" y="116"/>
                </a:cubicBezTo>
                <a:cubicBezTo>
                  <a:pt x="89" y="115"/>
                  <a:pt x="88" y="115"/>
                  <a:pt x="87" y="115"/>
                </a:cubicBezTo>
                <a:lnTo>
                  <a:pt x="87" y="88"/>
                </a:lnTo>
                <a:close/>
                <a:moveTo>
                  <a:pt x="73" y="132"/>
                </a:moveTo>
                <a:cubicBezTo>
                  <a:pt x="32" y="70"/>
                  <a:pt x="32" y="70"/>
                  <a:pt x="32" y="70"/>
                </a:cubicBezTo>
                <a:cubicBezTo>
                  <a:pt x="30" y="70"/>
                  <a:pt x="29" y="69"/>
                  <a:pt x="28" y="68"/>
                </a:cubicBezTo>
                <a:cubicBezTo>
                  <a:pt x="28" y="67"/>
                  <a:pt x="28" y="67"/>
                  <a:pt x="28" y="67"/>
                </a:cubicBezTo>
                <a:cubicBezTo>
                  <a:pt x="28" y="63"/>
                  <a:pt x="28" y="63"/>
                  <a:pt x="28" y="63"/>
                </a:cubicBezTo>
                <a:cubicBezTo>
                  <a:pt x="29" y="65"/>
                  <a:pt x="29" y="65"/>
                  <a:pt x="29" y="65"/>
                </a:cubicBezTo>
                <a:cubicBezTo>
                  <a:pt x="30" y="67"/>
                  <a:pt x="33" y="67"/>
                  <a:pt x="34" y="66"/>
                </a:cubicBezTo>
                <a:cubicBezTo>
                  <a:pt x="41" y="61"/>
                  <a:pt x="41" y="61"/>
                  <a:pt x="41" y="61"/>
                </a:cubicBezTo>
                <a:cubicBezTo>
                  <a:pt x="41" y="61"/>
                  <a:pt x="41" y="61"/>
                  <a:pt x="41" y="61"/>
                </a:cubicBezTo>
                <a:cubicBezTo>
                  <a:pt x="40" y="61"/>
                  <a:pt x="38" y="61"/>
                  <a:pt x="37" y="59"/>
                </a:cubicBezTo>
                <a:cubicBezTo>
                  <a:pt x="28" y="45"/>
                  <a:pt x="28" y="45"/>
                  <a:pt x="28" y="45"/>
                </a:cubicBezTo>
                <a:cubicBezTo>
                  <a:pt x="28" y="26"/>
                  <a:pt x="28" y="26"/>
                  <a:pt x="28" y="26"/>
                </a:cubicBezTo>
                <a:cubicBezTo>
                  <a:pt x="39" y="19"/>
                  <a:pt x="39" y="19"/>
                  <a:pt x="39" y="19"/>
                </a:cubicBezTo>
                <a:cubicBezTo>
                  <a:pt x="41" y="18"/>
                  <a:pt x="43" y="19"/>
                  <a:pt x="44" y="21"/>
                </a:cubicBezTo>
                <a:cubicBezTo>
                  <a:pt x="61" y="46"/>
                  <a:pt x="61" y="46"/>
                  <a:pt x="61" y="46"/>
                </a:cubicBezTo>
                <a:cubicBezTo>
                  <a:pt x="62" y="47"/>
                  <a:pt x="62" y="49"/>
                  <a:pt x="61" y="50"/>
                </a:cubicBezTo>
                <a:cubicBezTo>
                  <a:pt x="87" y="88"/>
                  <a:pt x="87" y="88"/>
                  <a:pt x="87" y="88"/>
                </a:cubicBezTo>
                <a:cubicBezTo>
                  <a:pt x="87" y="115"/>
                  <a:pt x="87" y="115"/>
                  <a:pt x="87" y="115"/>
                </a:cubicBezTo>
                <a:cubicBezTo>
                  <a:pt x="86" y="115"/>
                  <a:pt x="85" y="115"/>
                  <a:pt x="84" y="116"/>
                </a:cubicBezTo>
                <a:cubicBezTo>
                  <a:pt x="82" y="117"/>
                  <a:pt x="81" y="120"/>
                  <a:pt x="82" y="122"/>
                </a:cubicBezTo>
                <a:cubicBezTo>
                  <a:pt x="80" y="120"/>
                  <a:pt x="77" y="120"/>
                  <a:pt x="75" y="121"/>
                </a:cubicBezTo>
                <a:cubicBezTo>
                  <a:pt x="73" y="123"/>
                  <a:pt x="72" y="126"/>
                  <a:pt x="74" y="128"/>
                </a:cubicBezTo>
                <a:cubicBezTo>
                  <a:pt x="75" y="130"/>
                  <a:pt x="75" y="130"/>
                  <a:pt x="75" y="130"/>
                </a:cubicBezTo>
                <a:cubicBezTo>
                  <a:pt x="87" y="134"/>
                  <a:pt x="87" y="134"/>
                  <a:pt x="87" y="134"/>
                </a:cubicBezTo>
                <a:cubicBezTo>
                  <a:pt x="87" y="137"/>
                  <a:pt x="87" y="137"/>
                  <a:pt x="87" y="137"/>
                </a:cubicBezTo>
                <a:cubicBezTo>
                  <a:pt x="73" y="132"/>
                  <a:pt x="73" y="132"/>
                  <a:pt x="73" y="132"/>
                </a:cubicBezTo>
                <a:close/>
                <a:moveTo>
                  <a:pt x="28" y="4"/>
                </a:moveTo>
                <a:cubicBezTo>
                  <a:pt x="28" y="24"/>
                  <a:pt x="28" y="24"/>
                  <a:pt x="28" y="24"/>
                </a:cubicBezTo>
                <a:cubicBezTo>
                  <a:pt x="36" y="15"/>
                  <a:pt x="36" y="15"/>
                  <a:pt x="36" y="15"/>
                </a:cubicBezTo>
                <a:cubicBezTo>
                  <a:pt x="32" y="8"/>
                  <a:pt x="32" y="8"/>
                  <a:pt x="32" y="8"/>
                </a:cubicBezTo>
                <a:cubicBezTo>
                  <a:pt x="31" y="7"/>
                  <a:pt x="29" y="5"/>
                  <a:pt x="28" y="4"/>
                </a:cubicBezTo>
                <a:close/>
                <a:moveTo>
                  <a:pt x="28" y="67"/>
                </a:moveTo>
                <a:cubicBezTo>
                  <a:pt x="11" y="43"/>
                  <a:pt x="11" y="43"/>
                  <a:pt x="11" y="43"/>
                </a:cubicBezTo>
                <a:cubicBezTo>
                  <a:pt x="10" y="41"/>
                  <a:pt x="10" y="38"/>
                  <a:pt x="11" y="37"/>
                </a:cubicBezTo>
                <a:cubicBezTo>
                  <a:pt x="5" y="27"/>
                  <a:pt x="5" y="27"/>
                  <a:pt x="5" y="27"/>
                </a:cubicBezTo>
                <a:cubicBezTo>
                  <a:pt x="0" y="19"/>
                  <a:pt x="2" y="9"/>
                  <a:pt x="9" y="4"/>
                </a:cubicBezTo>
                <a:cubicBezTo>
                  <a:pt x="15" y="0"/>
                  <a:pt x="22" y="0"/>
                  <a:pt x="28" y="4"/>
                </a:cubicBezTo>
                <a:cubicBezTo>
                  <a:pt x="28" y="24"/>
                  <a:pt x="28" y="24"/>
                  <a:pt x="28" y="24"/>
                </a:cubicBezTo>
                <a:cubicBezTo>
                  <a:pt x="21" y="31"/>
                  <a:pt x="21" y="31"/>
                  <a:pt x="21" y="31"/>
                </a:cubicBezTo>
                <a:cubicBezTo>
                  <a:pt x="28" y="26"/>
                  <a:pt x="28" y="26"/>
                  <a:pt x="28" y="26"/>
                </a:cubicBezTo>
                <a:cubicBezTo>
                  <a:pt x="28" y="45"/>
                  <a:pt x="28" y="45"/>
                  <a:pt x="28" y="45"/>
                </a:cubicBezTo>
                <a:cubicBezTo>
                  <a:pt x="22" y="37"/>
                  <a:pt x="22" y="37"/>
                  <a:pt x="22" y="37"/>
                </a:cubicBezTo>
                <a:cubicBezTo>
                  <a:pt x="21" y="36"/>
                  <a:pt x="21" y="34"/>
                  <a:pt x="22" y="33"/>
                </a:cubicBezTo>
                <a:cubicBezTo>
                  <a:pt x="15" y="37"/>
                  <a:pt x="15" y="37"/>
                  <a:pt x="15" y="37"/>
                </a:cubicBezTo>
                <a:cubicBezTo>
                  <a:pt x="14" y="39"/>
                  <a:pt x="13" y="41"/>
                  <a:pt x="14" y="43"/>
                </a:cubicBezTo>
                <a:cubicBezTo>
                  <a:pt x="28" y="63"/>
                  <a:pt x="28" y="63"/>
                  <a:pt x="28" y="63"/>
                </a:cubicBezTo>
                <a:lnTo>
                  <a:pt x="28" y="67"/>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0" name="Freeform 80"/>
          <p:cNvSpPr>
            <a:spLocks noEditPoints="1"/>
          </p:cNvSpPr>
          <p:nvPr/>
        </p:nvSpPr>
        <p:spPr bwMode="auto">
          <a:xfrm>
            <a:off x="7249260" y="1497629"/>
            <a:ext cx="211876" cy="232112"/>
          </a:xfrm>
          <a:custGeom>
            <a:avLst/>
            <a:gdLst>
              <a:gd name="T0" fmla="*/ 101 w 130"/>
              <a:gd name="T1" fmla="*/ 65 h 142"/>
              <a:gd name="T2" fmla="*/ 97 w 130"/>
              <a:gd name="T3" fmla="*/ 81 h 142"/>
              <a:gd name="T4" fmla="*/ 97 w 130"/>
              <a:gd name="T5" fmla="*/ 94 h 142"/>
              <a:gd name="T6" fmla="*/ 100 w 130"/>
              <a:gd name="T7" fmla="*/ 95 h 142"/>
              <a:gd name="T8" fmla="*/ 111 w 130"/>
              <a:gd name="T9" fmla="*/ 112 h 142"/>
              <a:gd name="T10" fmla="*/ 97 w 130"/>
              <a:gd name="T11" fmla="*/ 103 h 142"/>
              <a:gd name="T12" fmla="*/ 97 w 130"/>
              <a:gd name="T13" fmla="*/ 28 h 142"/>
              <a:gd name="T14" fmla="*/ 111 w 130"/>
              <a:gd name="T15" fmla="*/ 19 h 142"/>
              <a:gd name="T16" fmla="*/ 100 w 130"/>
              <a:gd name="T17" fmla="*/ 35 h 142"/>
              <a:gd name="T18" fmla="*/ 97 w 130"/>
              <a:gd name="T19" fmla="*/ 36 h 142"/>
              <a:gd name="T20" fmla="*/ 127 w 130"/>
              <a:gd name="T21" fmla="*/ 62 h 142"/>
              <a:gd name="T22" fmla="*/ 108 w 130"/>
              <a:gd name="T23" fmla="*/ 65 h 142"/>
              <a:gd name="T24" fmla="*/ 127 w 130"/>
              <a:gd name="T25" fmla="*/ 69 h 142"/>
              <a:gd name="T26" fmla="*/ 127 w 130"/>
              <a:gd name="T27" fmla="*/ 62 h 142"/>
              <a:gd name="T28" fmla="*/ 67 w 130"/>
              <a:gd name="T29" fmla="*/ 142 h 142"/>
              <a:gd name="T30" fmla="*/ 85 w 130"/>
              <a:gd name="T31" fmla="*/ 95 h 142"/>
              <a:gd name="T32" fmla="*/ 97 w 130"/>
              <a:gd name="T33" fmla="*/ 50 h 142"/>
              <a:gd name="T34" fmla="*/ 65 w 130"/>
              <a:gd name="T35" fmla="*/ 37 h 142"/>
              <a:gd name="T36" fmla="*/ 93 w 130"/>
              <a:gd name="T37" fmla="*/ 65 h 142"/>
              <a:gd name="T38" fmla="*/ 79 w 130"/>
              <a:gd name="T39" fmla="*/ 90 h 142"/>
              <a:gd name="T40" fmla="*/ 78 w 130"/>
              <a:gd name="T41" fmla="*/ 110 h 142"/>
              <a:gd name="T42" fmla="*/ 65 w 130"/>
              <a:gd name="T43" fmla="*/ 142 h 142"/>
              <a:gd name="T44" fmla="*/ 97 w 130"/>
              <a:gd name="T45" fmla="*/ 36 h 142"/>
              <a:gd name="T46" fmla="*/ 95 w 130"/>
              <a:gd name="T47" fmla="*/ 31 h 142"/>
              <a:gd name="T48" fmla="*/ 97 w 130"/>
              <a:gd name="T49" fmla="*/ 94 h 142"/>
              <a:gd name="T50" fmla="*/ 95 w 130"/>
              <a:gd name="T51" fmla="*/ 100 h 142"/>
              <a:gd name="T52" fmla="*/ 97 w 130"/>
              <a:gd name="T53" fmla="*/ 94 h 142"/>
              <a:gd name="T54" fmla="*/ 65 w 130"/>
              <a:gd name="T55" fmla="*/ 0 h 142"/>
              <a:gd name="T56" fmla="*/ 68 w 130"/>
              <a:gd name="T57" fmla="*/ 3 h 142"/>
              <a:gd name="T58" fmla="*/ 65 w 130"/>
              <a:gd name="T59" fmla="*/ 23 h 142"/>
              <a:gd name="T60" fmla="*/ 65 w 130"/>
              <a:gd name="T61" fmla="*/ 23 h 142"/>
              <a:gd name="T62" fmla="*/ 32 w 130"/>
              <a:gd name="T63" fmla="*/ 50 h 142"/>
              <a:gd name="T64" fmla="*/ 45 w 130"/>
              <a:gd name="T65" fmla="*/ 96 h 142"/>
              <a:gd name="T66" fmla="*/ 63 w 130"/>
              <a:gd name="T67" fmla="*/ 142 h 142"/>
              <a:gd name="T68" fmla="*/ 65 w 130"/>
              <a:gd name="T69" fmla="*/ 110 h 142"/>
              <a:gd name="T70" fmla="*/ 52 w 130"/>
              <a:gd name="T71" fmla="*/ 93 h 142"/>
              <a:gd name="T72" fmla="*/ 36 w 130"/>
              <a:gd name="T73" fmla="*/ 65 h 142"/>
              <a:gd name="T74" fmla="*/ 65 w 130"/>
              <a:gd name="T75" fmla="*/ 37 h 142"/>
              <a:gd name="T76" fmla="*/ 65 w 130"/>
              <a:gd name="T77" fmla="*/ 29 h 142"/>
              <a:gd name="T78" fmla="*/ 65 w 130"/>
              <a:gd name="T79" fmla="*/ 0 h 142"/>
              <a:gd name="T80" fmla="*/ 62 w 130"/>
              <a:gd name="T81" fmla="*/ 20 h 142"/>
              <a:gd name="T82" fmla="*/ 65 w 130"/>
              <a:gd name="T83" fmla="*/ 0 h 142"/>
              <a:gd name="T84" fmla="*/ 32 w 130"/>
              <a:gd name="T85" fmla="*/ 94 h 142"/>
              <a:gd name="T86" fmla="*/ 35 w 130"/>
              <a:gd name="T87" fmla="*/ 100 h 142"/>
              <a:gd name="T88" fmla="*/ 32 w 130"/>
              <a:gd name="T89" fmla="*/ 36 h 142"/>
              <a:gd name="T90" fmla="*/ 35 w 130"/>
              <a:gd name="T91" fmla="*/ 31 h 142"/>
              <a:gd name="T92" fmla="*/ 32 w 130"/>
              <a:gd name="T93" fmla="*/ 36 h 142"/>
              <a:gd name="T94" fmla="*/ 29 w 130"/>
              <a:gd name="T95" fmla="*/ 65 h 142"/>
              <a:gd name="T96" fmla="*/ 32 w 130"/>
              <a:gd name="T97" fmla="*/ 50 h 142"/>
              <a:gd name="T98" fmla="*/ 32 w 130"/>
              <a:gd name="T99" fmla="*/ 36 h 142"/>
              <a:gd name="T100" fmla="*/ 30 w 130"/>
              <a:gd name="T101" fmla="*/ 35 h 142"/>
              <a:gd name="T102" fmla="*/ 19 w 130"/>
              <a:gd name="T103" fmla="*/ 19 h 142"/>
              <a:gd name="T104" fmla="*/ 32 w 130"/>
              <a:gd name="T105" fmla="*/ 28 h 142"/>
              <a:gd name="T106" fmla="*/ 32 w 130"/>
              <a:gd name="T107" fmla="*/ 103 h 142"/>
              <a:gd name="T108" fmla="*/ 19 w 130"/>
              <a:gd name="T109" fmla="*/ 112 h 142"/>
              <a:gd name="T110" fmla="*/ 30 w 130"/>
              <a:gd name="T111" fmla="*/ 95 h 142"/>
              <a:gd name="T112" fmla="*/ 32 w 130"/>
              <a:gd name="T113" fmla="*/ 94 h 142"/>
              <a:gd name="T114" fmla="*/ 22 w 130"/>
              <a:gd name="T115" fmla="*/ 65 h 142"/>
              <a:gd name="T116" fmla="*/ 3 w 130"/>
              <a:gd name="T117" fmla="*/ 62 h 142"/>
              <a:gd name="T118" fmla="*/ 3 w 130"/>
              <a:gd name="T119" fmla="*/ 69 h 142"/>
              <a:gd name="T120" fmla="*/ 22 w 130"/>
              <a:gd name="T121" fmla="*/ 65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0" h="142">
                <a:moveTo>
                  <a:pt x="97" y="81"/>
                </a:moveTo>
                <a:cubicBezTo>
                  <a:pt x="100" y="76"/>
                  <a:pt x="101" y="71"/>
                  <a:pt x="101" y="65"/>
                </a:cubicBezTo>
                <a:cubicBezTo>
                  <a:pt x="101" y="60"/>
                  <a:pt x="100" y="55"/>
                  <a:pt x="97" y="50"/>
                </a:cubicBezTo>
                <a:cubicBezTo>
                  <a:pt x="97" y="81"/>
                  <a:pt x="97" y="81"/>
                  <a:pt x="97" y="81"/>
                </a:cubicBezTo>
                <a:close/>
                <a:moveTo>
                  <a:pt x="97" y="103"/>
                </a:moveTo>
                <a:cubicBezTo>
                  <a:pt x="97" y="94"/>
                  <a:pt x="97" y="94"/>
                  <a:pt x="97" y="94"/>
                </a:cubicBezTo>
                <a:cubicBezTo>
                  <a:pt x="98" y="94"/>
                  <a:pt x="99" y="95"/>
                  <a:pt x="100" y="95"/>
                </a:cubicBezTo>
                <a:cubicBezTo>
                  <a:pt x="100" y="95"/>
                  <a:pt x="100" y="95"/>
                  <a:pt x="100" y="95"/>
                </a:cubicBezTo>
                <a:cubicBezTo>
                  <a:pt x="111" y="107"/>
                  <a:pt x="111" y="107"/>
                  <a:pt x="111" y="107"/>
                </a:cubicBezTo>
                <a:cubicBezTo>
                  <a:pt x="113" y="108"/>
                  <a:pt x="113" y="110"/>
                  <a:pt x="111" y="112"/>
                </a:cubicBezTo>
                <a:cubicBezTo>
                  <a:pt x="110" y="113"/>
                  <a:pt x="108" y="113"/>
                  <a:pt x="106" y="112"/>
                </a:cubicBezTo>
                <a:cubicBezTo>
                  <a:pt x="97" y="103"/>
                  <a:pt x="97" y="103"/>
                  <a:pt x="97" y="103"/>
                </a:cubicBezTo>
                <a:close/>
                <a:moveTo>
                  <a:pt x="97" y="36"/>
                </a:moveTo>
                <a:cubicBezTo>
                  <a:pt x="97" y="28"/>
                  <a:pt x="97" y="28"/>
                  <a:pt x="97" y="28"/>
                </a:cubicBezTo>
                <a:cubicBezTo>
                  <a:pt x="106" y="19"/>
                  <a:pt x="106" y="19"/>
                  <a:pt x="106" y="19"/>
                </a:cubicBezTo>
                <a:cubicBezTo>
                  <a:pt x="108" y="18"/>
                  <a:pt x="110" y="18"/>
                  <a:pt x="111" y="19"/>
                </a:cubicBezTo>
                <a:cubicBezTo>
                  <a:pt x="113" y="20"/>
                  <a:pt x="113" y="23"/>
                  <a:pt x="111" y="24"/>
                </a:cubicBezTo>
                <a:cubicBezTo>
                  <a:pt x="100" y="35"/>
                  <a:pt x="100" y="35"/>
                  <a:pt x="100" y="35"/>
                </a:cubicBezTo>
                <a:cubicBezTo>
                  <a:pt x="100" y="35"/>
                  <a:pt x="100" y="35"/>
                  <a:pt x="100" y="35"/>
                </a:cubicBezTo>
                <a:cubicBezTo>
                  <a:pt x="99" y="36"/>
                  <a:pt x="98" y="36"/>
                  <a:pt x="97" y="36"/>
                </a:cubicBezTo>
                <a:close/>
                <a:moveTo>
                  <a:pt x="127" y="62"/>
                </a:moveTo>
                <a:cubicBezTo>
                  <a:pt x="127" y="62"/>
                  <a:pt x="127" y="62"/>
                  <a:pt x="127" y="62"/>
                </a:cubicBezTo>
                <a:cubicBezTo>
                  <a:pt x="111" y="62"/>
                  <a:pt x="111" y="62"/>
                  <a:pt x="111" y="62"/>
                </a:cubicBezTo>
                <a:cubicBezTo>
                  <a:pt x="109" y="62"/>
                  <a:pt x="108" y="64"/>
                  <a:pt x="108" y="65"/>
                </a:cubicBezTo>
                <a:cubicBezTo>
                  <a:pt x="108" y="67"/>
                  <a:pt x="109" y="69"/>
                  <a:pt x="111" y="69"/>
                </a:cubicBezTo>
                <a:cubicBezTo>
                  <a:pt x="127" y="69"/>
                  <a:pt x="127" y="69"/>
                  <a:pt x="127" y="69"/>
                </a:cubicBezTo>
                <a:cubicBezTo>
                  <a:pt x="129" y="69"/>
                  <a:pt x="130" y="67"/>
                  <a:pt x="130" y="65"/>
                </a:cubicBezTo>
                <a:cubicBezTo>
                  <a:pt x="130" y="64"/>
                  <a:pt x="129" y="62"/>
                  <a:pt x="127" y="62"/>
                </a:cubicBezTo>
                <a:close/>
                <a:moveTo>
                  <a:pt x="65" y="142"/>
                </a:moveTo>
                <a:cubicBezTo>
                  <a:pt x="67" y="142"/>
                  <a:pt x="67" y="142"/>
                  <a:pt x="67" y="142"/>
                </a:cubicBezTo>
                <a:cubicBezTo>
                  <a:pt x="77" y="142"/>
                  <a:pt x="85" y="134"/>
                  <a:pt x="85" y="124"/>
                </a:cubicBezTo>
                <a:cubicBezTo>
                  <a:pt x="85" y="95"/>
                  <a:pt x="85" y="95"/>
                  <a:pt x="85" y="95"/>
                </a:cubicBezTo>
                <a:cubicBezTo>
                  <a:pt x="90" y="92"/>
                  <a:pt x="95" y="87"/>
                  <a:pt x="97" y="81"/>
                </a:cubicBezTo>
                <a:cubicBezTo>
                  <a:pt x="97" y="50"/>
                  <a:pt x="97" y="50"/>
                  <a:pt x="97" y="50"/>
                </a:cubicBezTo>
                <a:cubicBezTo>
                  <a:pt x="92" y="38"/>
                  <a:pt x="79" y="29"/>
                  <a:pt x="65" y="29"/>
                </a:cubicBezTo>
                <a:cubicBezTo>
                  <a:pt x="65" y="37"/>
                  <a:pt x="65" y="37"/>
                  <a:pt x="65" y="37"/>
                </a:cubicBezTo>
                <a:cubicBezTo>
                  <a:pt x="73" y="37"/>
                  <a:pt x="80" y="40"/>
                  <a:pt x="85" y="45"/>
                </a:cubicBezTo>
                <a:cubicBezTo>
                  <a:pt x="90" y="50"/>
                  <a:pt x="93" y="57"/>
                  <a:pt x="93" y="65"/>
                </a:cubicBezTo>
                <a:cubicBezTo>
                  <a:pt x="93" y="76"/>
                  <a:pt x="88" y="85"/>
                  <a:pt x="79" y="90"/>
                </a:cubicBezTo>
                <a:cubicBezTo>
                  <a:pt x="79" y="90"/>
                  <a:pt x="79" y="90"/>
                  <a:pt x="79" y="90"/>
                </a:cubicBezTo>
                <a:cubicBezTo>
                  <a:pt x="78" y="91"/>
                  <a:pt x="78" y="92"/>
                  <a:pt x="78" y="93"/>
                </a:cubicBezTo>
                <a:cubicBezTo>
                  <a:pt x="78" y="110"/>
                  <a:pt x="78" y="110"/>
                  <a:pt x="78" y="110"/>
                </a:cubicBezTo>
                <a:cubicBezTo>
                  <a:pt x="65" y="110"/>
                  <a:pt x="65" y="110"/>
                  <a:pt x="65" y="110"/>
                </a:cubicBezTo>
                <a:cubicBezTo>
                  <a:pt x="65" y="142"/>
                  <a:pt x="65" y="142"/>
                  <a:pt x="65" y="142"/>
                </a:cubicBezTo>
                <a:close/>
                <a:moveTo>
                  <a:pt x="97" y="28"/>
                </a:moveTo>
                <a:cubicBezTo>
                  <a:pt x="97" y="36"/>
                  <a:pt x="97" y="36"/>
                  <a:pt x="97" y="36"/>
                </a:cubicBezTo>
                <a:cubicBezTo>
                  <a:pt x="97" y="36"/>
                  <a:pt x="96" y="36"/>
                  <a:pt x="95" y="35"/>
                </a:cubicBezTo>
                <a:cubicBezTo>
                  <a:pt x="94" y="34"/>
                  <a:pt x="94" y="32"/>
                  <a:pt x="95" y="31"/>
                </a:cubicBezTo>
                <a:cubicBezTo>
                  <a:pt x="97" y="28"/>
                  <a:pt x="97" y="28"/>
                  <a:pt x="97" y="28"/>
                </a:cubicBezTo>
                <a:close/>
                <a:moveTo>
                  <a:pt x="97" y="94"/>
                </a:moveTo>
                <a:cubicBezTo>
                  <a:pt x="97" y="103"/>
                  <a:pt x="97" y="103"/>
                  <a:pt x="97" y="103"/>
                </a:cubicBezTo>
                <a:cubicBezTo>
                  <a:pt x="95" y="100"/>
                  <a:pt x="95" y="100"/>
                  <a:pt x="95" y="100"/>
                </a:cubicBezTo>
                <a:cubicBezTo>
                  <a:pt x="94" y="99"/>
                  <a:pt x="94" y="97"/>
                  <a:pt x="95" y="95"/>
                </a:cubicBezTo>
                <a:cubicBezTo>
                  <a:pt x="96" y="95"/>
                  <a:pt x="97" y="94"/>
                  <a:pt x="97" y="94"/>
                </a:cubicBezTo>
                <a:close/>
                <a:moveTo>
                  <a:pt x="65" y="23"/>
                </a:moveTo>
                <a:cubicBezTo>
                  <a:pt x="65" y="0"/>
                  <a:pt x="65" y="0"/>
                  <a:pt x="65" y="0"/>
                </a:cubicBezTo>
                <a:cubicBezTo>
                  <a:pt x="65" y="0"/>
                  <a:pt x="65" y="0"/>
                  <a:pt x="65" y="0"/>
                </a:cubicBezTo>
                <a:cubicBezTo>
                  <a:pt x="67" y="0"/>
                  <a:pt x="68" y="2"/>
                  <a:pt x="68" y="3"/>
                </a:cubicBezTo>
                <a:cubicBezTo>
                  <a:pt x="68" y="20"/>
                  <a:pt x="68" y="20"/>
                  <a:pt x="68" y="20"/>
                </a:cubicBezTo>
                <a:cubicBezTo>
                  <a:pt x="68" y="21"/>
                  <a:pt x="67" y="23"/>
                  <a:pt x="65" y="23"/>
                </a:cubicBezTo>
                <a:cubicBezTo>
                  <a:pt x="65" y="23"/>
                  <a:pt x="65" y="23"/>
                  <a:pt x="65" y="23"/>
                </a:cubicBezTo>
                <a:cubicBezTo>
                  <a:pt x="65" y="23"/>
                  <a:pt x="65" y="23"/>
                  <a:pt x="65" y="23"/>
                </a:cubicBezTo>
                <a:close/>
                <a:moveTo>
                  <a:pt x="65" y="29"/>
                </a:moveTo>
                <a:cubicBezTo>
                  <a:pt x="50" y="29"/>
                  <a:pt x="38" y="37"/>
                  <a:pt x="32" y="50"/>
                </a:cubicBezTo>
                <a:cubicBezTo>
                  <a:pt x="32" y="81"/>
                  <a:pt x="32" y="81"/>
                  <a:pt x="32" y="81"/>
                </a:cubicBezTo>
                <a:cubicBezTo>
                  <a:pt x="35" y="87"/>
                  <a:pt x="40" y="92"/>
                  <a:pt x="45" y="96"/>
                </a:cubicBezTo>
                <a:cubicBezTo>
                  <a:pt x="45" y="124"/>
                  <a:pt x="45" y="124"/>
                  <a:pt x="45" y="124"/>
                </a:cubicBezTo>
                <a:cubicBezTo>
                  <a:pt x="45" y="134"/>
                  <a:pt x="53" y="142"/>
                  <a:pt x="63" y="142"/>
                </a:cubicBezTo>
                <a:cubicBezTo>
                  <a:pt x="65" y="142"/>
                  <a:pt x="65" y="142"/>
                  <a:pt x="65" y="142"/>
                </a:cubicBezTo>
                <a:cubicBezTo>
                  <a:pt x="65" y="110"/>
                  <a:pt x="65" y="110"/>
                  <a:pt x="65" y="110"/>
                </a:cubicBezTo>
                <a:cubicBezTo>
                  <a:pt x="52" y="110"/>
                  <a:pt x="52" y="110"/>
                  <a:pt x="52" y="110"/>
                </a:cubicBezTo>
                <a:cubicBezTo>
                  <a:pt x="52" y="93"/>
                  <a:pt x="52" y="93"/>
                  <a:pt x="52" y="93"/>
                </a:cubicBezTo>
                <a:cubicBezTo>
                  <a:pt x="52" y="92"/>
                  <a:pt x="52" y="91"/>
                  <a:pt x="51" y="90"/>
                </a:cubicBezTo>
                <a:cubicBezTo>
                  <a:pt x="42" y="85"/>
                  <a:pt x="36" y="76"/>
                  <a:pt x="36" y="65"/>
                </a:cubicBezTo>
                <a:cubicBezTo>
                  <a:pt x="36" y="57"/>
                  <a:pt x="39" y="50"/>
                  <a:pt x="44" y="45"/>
                </a:cubicBezTo>
                <a:cubicBezTo>
                  <a:pt x="50" y="40"/>
                  <a:pt x="57" y="37"/>
                  <a:pt x="65" y="37"/>
                </a:cubicBezTo>
                <a:cubicBezTo>
                  <a:pt x="65" y="37"/>
                  <a:pt x="65" y="37"/>
                  <a:pt x="65" y="37"/>
                </a:cubicBezTo>
                <a:cubicBezTo>
                  <a:pt x="65" y="29"/>
                  <a:pt x="65" y="29"/>
                  <a:pt x="65" y="29"/>
                </a:cubicBezTo>
                <a:cubicBezTo>
                  <a:pt x="65" y="29"/>
                  <a:pt x="65" y="29"/>
                  <a:pt x="65" y="29"/>
                </a:cubicBezTo>
                <a:close/>
                <a:moveTo>
                  <a:pt x="65" y="0"/>
                </a:moveTo>
                <a:cubicBezTo>
                  <a:pt x="65" y="23"/>
                  <a:pt x="65" y="23"/>
                  <a:pt x="65" y="23"/>
                </a:cubicBezTo>
                <a:cubicBezTo>
                  <a:pt x="63" y="23"/>
                  <a:pt x="62" y="21"/>
                  <a:pt x="62" y="20"/>
                </a:cubicBezTo>
                <a:cubicBezTo>
                  <a:pt x="62" y="3"/>
                  <a:pt x="62" y="3"/>
                  <a:pt x="62" y="3"/>
                </a:cubicBezTo>
                <a:cubicBezTo>
                  <a:pt x="62" y="2"/>
                  <a:pt x="63" y="0"/>
                  <a:pt x="65" y="0"/>
                </a:cubicBezTo>
                <a:close/>
                <a:moveTo>
                  <a:pt x="32" y="103"/>
                </a:moveTo>
                <a:cubicBezTo>
                  <a:pt x="32" y="94"/>
                  <a:pt x="32" y="94"/>
                  <a:pt x="32" y="94"/>
                </a:cubicBezTo>
                <a:cubicBezTo>
                  <a:pt x="33" y="94"/>
                  <a:pt x="34" y="95"/>
                  <a:pt x="35" y="95"/>
                </a:cubicBezTo>
                <a:cubicBezTo>
                  <a:pt x="36" y="97"/>
                  <a:pt x="36" y="99"/>
                  <a:pt x="35" y="100"/>
                </a:cubicBezTo>
                <a:cubicBezTo>
                  <a:pt x="32" y="103"/>
                  <a:pt x="32" y="103"/>
                  <a:pt x="32" y="103"/>
                </a:cubicBezTo>
                <a:close/>
                <a:moveTo>
                  <a:pt x="32" y="36"/>
                </a:moveTo>
                <a:cubicBezTo>
                  <a:pt x="32" y="28"/>
                  <a:pt x="32" y="28"/>
                  <a:pt x="32" y="28"/>
                </a:cubicBezTo>
                <a:cubicBezTo>
                  <a:pt x="35" y="31"/>
                  <a:pt x="35" y="31"/>
                  <a:pt x="35" y="31"/>
                </a:cubicBezTo>
                <a:cubicBezTo>
                  <a:pt x="36" y="32"/>
                  <a:pt x="36" y="34"/>
                  <a:pt x="35" y="35"/>
                </a:cubicBezTo>
                <a:cubicBezTo>
                  <a:pt x="34" y="36"/>
                  <a:pt x="33" y="36"/>
                  <a:pt x="32" y="36"/>
                </a:cubicBezTo>
                <a:close/>
                <a:moveTo>
                  <a:pt x="32" y="50"/>
                </a:moveTo>
                <a:cubicBezTo>
                  <a:pt x="30" y="54"/>
                  <a:pt x="29" y="60"/>
                  <a:pt x="29" y="65"/>
                </a:cubicBezTo>
                <a:cubicBezTo>
                  <a:pt x="29" y="71"/>
                  <a:pt x="30" y="76"/>
                  <a:pt x="32" y="81"/>
                </a:cubicBezTo>
                <a:cubicBezTo>
                  <a:pt x="32" y="50"/>
                  <a:pt x="32" y="50"/>
                  <a:pt x="32" y="50"/>
                </a:cubicBezTo>
                <a:close/>
                <a:moveTo>
                  <a:pt x="32" y="28"/>
                </a:moveTo>
                <a:cubicBezTo>
                  <a:pt x="32" y="36"/>
                  <a:pt x="32" y="36"/>
                  <a:pt x="32" y="36"/>
                </a:cubicBezTo>
                <a:cubicBezTo>
                  <a:pt x="32" y="36"/>
                  <a:pt x="31" y="36"/>
                  <a:pt x="30" y="35"/>
                </a:cubicBezTo>
                <a:cubicBezTo>
                  <a:pt x="30" y="35"/>
                  <a:pt x="30" y="35"/>
                  <a:pt x="30" y="35"/>
                </a:cubicBezTo>
                <a:cubicBezTo>
                  <a:pt x="19" y="24"/>
                  <a:pt x="19" y="24"/>
                  <a:pt x="19" y="24"/>
                </a:cubicBezTo>
                <a:cubicBezTo>
                  <a:pt x="17" y="23"/>
                  <a:pt x="17" y="20"/>
                  <a:pt x="19" y="19"/>
                </a:cubicBezTo>
                <a:cubicBezTo>
                  <a:pt x="20" y="18"/>
                  <a:pt x="22" y="18"/>
                  <a:pt x="24" y="19"/>
                </a:cubicBezTo>
                <a:cubicBezTo>
                  <a:pt x="32" y="28"/>
                  <a:pt x="32" y="28"/>
                  <a:pt x="32" y="28"/>
                </a:cubicBezTo>
                <a:close/>
                <a:moveTo>
                  <a:pt x="32" y="94"/>
                </a:moveTo>
                <a:cubicBezTo>
                  <a:pt x="32" y="103"/>
                  <a:pt x="32" y="103"/>
                  <a:pt x="32" y="103"/>
                </a:cubicBezTo>
                <a:cubicBezTo>
                  <a:pt x="24" y="112"/>
                  <a:pt x="24" y="112"/>
                  <a:pt x="24" y="112"/>
                </a:cubicBezTo>
                <a:cubicBezTo>
                  <a:pt x="22" y="113"/>
                  <a:pt x="20" y="113"/>
                  <a:pt x="19" y="112"/>
                </a:cubicBezTo>
                <a:cubicBezTo>
                  <a:pt x="17" y="110"/>
                  <a:pt x="17" y="108"/>
                  <a:pt x="19" y="107"/>
                </a:cubicBezTo>
                <a:cubicBezTo>
                  <a:pt x="30" y="95"/>
                  <a:pt x="30" y="95"/>
                  <a:pt x="30" y="95"/>
                </a:cubicBezTo>
                <a:cubicBezTo>
                  <a:pt x="30" y="95"/>
                  <a:pt x="30" y="95"/>
                  <a:pt x="30" y="95"/>
                </a:cubicBezTo>
                <a:cubicBezTo>
                  <a:pt x="31" y="95"/>
                  <a:pt x="32" y="95"/>
                  <a:pt x="32" y="94"/>
                </a:cubicBezTo>
                <a:close/>
                <a:moveTo>
                  <a:pt x="22" y="65"/>
                </a:moveTo>
                <a:cubicBezTo>
                  <a:pt x="22" y="65"/>
                  <a:pt x="22" y="65"/>
                  <a:pt x="22" y="65"/>
                </a:cubicBezTo>
                <a:cubicBezTo>
                  <a:pt x="22" y="64"/>
                  <a:pt x="21" y="62"/>
                  <a:pt x="19" y="62"/>
                </a:cubicBezTo>
                <a:cubicBezTo>
                  <a:pt x="3" y="62"/>
                  <a:pt x="3" y="62"/>
                  <a:pt x="3" y="62"/>
                </a:cubicBezTo>
                <a:cubicBezTo>
                  <a:pt x="1" y="62"/>
                  <a:pt x="0" y="64"/>
                  <a:pt x="0" y="65"/>
                </a:cubicBezTo>
                <a:cubicBezTo>
                  <a:pt x="0" y="67"/>
                  <a:pt x="1" y="69"/>
                  <a:pt x="3" y="69"/>
                </a:cubicBezTo>
                <a:cubicBezTo>
                  <a:pt x="19" y="69"/>
                  <a:pt x="19" y="69"/>
                  <a:pt x="19" y="69"/>
                </a:cubicBezTo>
                <a:cubicBezTo>
                  <a:pt x="21" y="69"/>
                  <a:pt x="22" y="67"/>
                  <a:pt x="22" y="65"/>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1" name="Freeform 81"/>
          <p:cNvSpPr>
            <a:spLocks noEditPoints="1"/>
          </p:cNvSpPr>
          <p:nvPr/>
        </p:nvSpPr>
        <p:spPr bwMode="auto">
          <a:xfrm>
            <a:off x="6189879" y="1185766"/>
            <a:ext cx="320195" cy="460652"/>
          </a:xfrm>
          <a:custGeom>
            <a:avLst/>
            <a:gdLst>
              <a:gd name="T0" fmla="*/ 98 w 196"/>
              <a:gd name="T1" fmla="*/ 5 h 282"/>
              <a:gd name="T2" fmla="*/ 113 w 196"/>
              <a:gd name="T3" fmla="*/ 0 h 282"/>
              <a:gd name="T4" fmla="*/ 155 w 196"/>
              <a:gd name="T5" fmla="*/ 128 h 282"/>
              <a:gd name="T6" fmla="*/ 108 w 196"/>
              <a:gd name="T7" fmla="*/ 143 h 282"/>
              <a:gd name="T8" fmla="*/ 98 w 196"/>
              <a:gd name="T9" fmla="*/ 111 h 282"/>
              <a:gd name="T10" fmla="*/ 98 w 196"/>
              <a:gd name="T11" fmla="*/ 5 h 282"/>
              <a:gd name="T12" fmla="*/ 98 w 196"/>
              <a:gd name="T13" fmla="*/ 222 h 282"/>
              <a:gd name="T14" fmla="*/ 136 w 196"/>
              <a:gd name="T15" fmla="*/ 209 h 282"/>
              <a:gd name="T16" fmla="*/ 107 w 196"/>
              <a:gd name="T17" fmla="*/ 209 h 282"/>
              <a:gd name="T18" fmla="*/ 107 w 196"/>
              <a:gd name="T19" fmla="*/ 192 h 282"/>
              <a:gd name="T20" fmla="*/ 152 w 196"/>
              <a:gd name="T21" fmla="*/ 192 h 282"/>
              <a:gd name="T22" fmla="*/ 189 w 196"/>
              <a:gd name="T23" fmla="*/ 192 h 282"/>
              <a:gd name="T24" fmla="*/ 196 w 196"/>
              <a:gd name="T25" fmla="*/ 192 h 282"/>
              <a:gd name="T26" fmla="*/ 196 w 196"/>
              <a:gd name="T27" fmla="*/ 209 h 282"/>
              <a:gd name="T28" fmla="*/ 180 w 196"/>
              <a:gd name="T29" fmla="*/ 209 h 282"/>
              <a:gd name="T30" fmla="*/ 134 w 196"/>
              <a:gd name="T31" fmla="*/ 247 h 282"/>
              <a:gd name="T32" fmla="*/ 169 w 196"/>
              <a:gd name="T33" fmla="*/ 267 h 282"/>
              <a:gd name="T34" fmla="*/ 169 w 196"/>
              <a:gd name="T35" fmla="*/ 282 h 282"/>
              <a:gd name="T36" fmla="*/ 98 w 196"/>
              <a:gd name="T37" fmla="*/ 282 h 282"/>
              <a:gd name="T38" fmla="*/ 98 w 196"/>
              <a:gd name="T39" fmla="*/ 268 h 282"/>
              <a:gd name="T40" fmla="*/ 111 w 196"/>
              <a:gd name="T41" fmla="*/ 255 h 282"/>
              <a:gd name="T42" fmla="*/ 98 w 196"/>
              <a:gd name="T43" fmla="*/ 242 h 282"/>
              <a:gd name="T44" fmla="*/ 98 w 196"/>
              <a:gd name="T45" fmla="*/ 222 h 282"/>
              <a:gd name="T46" fmla="*/ 67 w 196"/>
              <a:gd name="T47" fmla="*/ 15 h 282"/>
              <a:gd name="T48" fmla="*/ 98 w 196"/>
              <a:gd name="T49" fmla="*/ 5 h 282"/>
              <a:gd name="T50" fmla="*/ 98 w 196"/>
              <a:gd name="T51" fmla="*/ 111 h 282"/>
              <a:gd name="T52" fmla="*/ 92 w 196"/>
              <a:gd name="T53" fmla="*/ 92 h 282"/>
              <a:gd name="T54" fmla="*/ 33 w 196"/>
              <a:gd name="T55" fmla="*/ 157 h 282"/>
              <a:gd name="T56" fmla="*/ 98 w 196"/>
              <a:gd name="T57" fmla="*/ 222 h 282"/>
              <a:gd name="T58" fmla="*/ 98 w 196"/>
              <a:gd name="T59" fmla="*/ 222 h 282"/>
              <a:gd name="T60" fmla="*/ 98 w 196"/>
              <a:gd name="T61" fmla="*/ 242 h 282"/>
              <a:gd name="T62" fmla="*/ 85 w 196"/>
              <a:gd name="T63" fmla="*/ 255 h 282"/>
              <a:gd name="T64" fmla="*/ 98 w 196"/>
              <a:gd name="T65" fmla="*/ 268 h 282"/>
              <a:gd name="T66" fmla="*/ 98 w 196"/>
              <a:gd name="T67" fmla="*/ 282 h 282"/>
              <a:gd name="T68" fmla="*/ 27 w 196"/>
              <a:gd name="T69" fmla="*/ 282 h 282"/>
              <a:gd name="T70" fmla="*/ 27 w 196"/>
              <a:gd name="T71" fmla="*/ 267 h 282"/>
              <a:gd name="T72" fmla="*/ 61 w 196"/>
              <a:gd name="T73" fmla="*/ 247 h 282"/>
              <a:gd name="T74" fmla="*/ 0 w 196"/>
              <a:gd name="T75" fmla="*/ 157 h 282"/>
              <a:gd name="T76" fmla="*/ 82 w 196"/>
              <a:gd name="T77" fmla="*/ 61 h 282"/>
              <a:gd name="T78" fmla="*/ 67 w 196"/>
              <a:gd name="T79" fmla="*/ 15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6" h="282">
                <a:moveTo>
                  <a:pt x="98" y="5"/>
                </a:moveTo>
                <a:cubicBezTo>
                  <a:pt x="113" y="0"/>
                  <a:pt x="113" y="0"/>
                  <a:pt x="113" y="0"/>
                </a:cubicBezTo>
                <a:cubicBezTo>
                  <a:pt x="155" y="128"/>
                  <a:pt x="155" y="128"/>
                  <a:pt x="155" y="128"/>
                </a:cubicBezTo>
                <a:cubicBezTo>
                  <a:pt x="108" y="143"/>
                  <a:pt x="108" y="143"/>
                  <a:pt x="108" y="143"/>
                </a:cubicBezTo>
                <a:cubicBezTo>
                  <a:pt x="98" y="111"/>
                  <a:pt x="98" y="111"/>
                  <a:pt x="98" y="111"/>
                </a:cubicBezTo>
                <a:cubicBezTo>
                  <a:pt x="98" y="5"/>
                  <a:pt x="98" y="5"/>
                  <a:pt x="98" y="5"/>
                </a:cubicBezTo>
                <a:close/>
                <a:moveTo>
                  <a:pt x="98" y="222"/>
                </a:moveTo>
                <a:cubicBezTo>
                  <a:pt x="112" y="222"/>
                  <a:pt x="125" y="217"/>
                  <a:pt x="136" y="209"/>
                </a:cubicBezTo>
                <a:cubicBezTo>
                  <a:pt x="107" y="209"/>
                  <a:pt x="107" y="209"/>
                  <a:pt x="107" y="209"/>
                </a:cubicBezTo>
                <a:cubicBezTo>
                  <a:pt x="107" y="192"/>
                  <a:pt x="107" y="192"/>
                  <a:pt x="107" y="192"/>
                </a:cubicBezTo>
                <a:cubicBezTo>
                  <a:pt x="152" y="192"/>
                  <a:pt x="152" y="192"/>
                  <a:pt x="152" y="192"/>
                </a:cubicBezTo>
                <a:cubicBezTo>
                  <a:pt x="189" y="192"/>
                  <a:pt x="189" y="192"/>
                  <a:pt x="189" y="192"/>
                </a:cubicBezTo>
                <a:cubicBezTo>
                  <a:pt x="196" y="192"/>
                  <a:pt x="196" y="192"/>
                  <a:pt x="196" y="192"/>
                </a:cubicBezTo>
                <a:cubicBezTo>
                  <a:pt x="196" y="209"/>
                  <a:pt x="196" y="209"/>
                  <a:pt x="196" y="209"/>
                </a:cubicBezTo>
                <a:cubicBezTo>
                  <a:pt x="180" y="209"/>
                  <a:pt x="180" y="209"/>
                  <a:pt x="180" y="209"/>
                </a:cubicBezTo>
                <a:cubicBezTo>
                  <a:pt x="169" y="226"/>
                  <a:pt x="153" y="239"/>
                  <a:pt x="134" y="247"/>
                </a:cubicBezTo>
                <a:cubicBezTo>
                  <a:pt x="154" y="251"/>
                  <a:pt x="169" y="257"/>
                  <a:pt x="169" y="267"/>
                </a:cubicBezTo>
                <a:cubicBezTo>
                  <a:pt x="169" y="282"/>
                  <a:pt x="169" y="282"/>
                  <a:pt x="169" y="282"/>
                </a:cubicBezTo>
                <a:cubicBezTo>
                  <a:pt x="98" y="282"/>
                  <a:pt x="98" y="282"/>
                  <a:pt x="98" y="282"/>
                </a:cubicBezTo>
                <a:cubicBezTo>
                  <a:pt x="98" y="268"/>
                  <a:pt x="98" y="268"/>
                  <a:pt x="98" y="268"/>
                </a:cubicBezTo>
                <a:cubicBezTo>
                  <a:pt x="105" y="268"/>
                  <a:pt x="111" y="262"/>
                  <a:pt x="111" y="255"/>
                </a:cubicBezTo>
                <a:cubicBezTo>
                  <a:pt x="111" y="248"/>
                  <a:pt x="105" y="242"/>
                  <a:pt x="98" y="242"/>
                </a:cubicBezTo>
                <a:lnTo>
                  <a:pt x="98" y="222"/>
                </a:lnTo>
                <a:close/>
                <a:moveTo>
                  <a:pt x="67" y="15"/>
                </a:moveTo>
                <a:cubicBezTo>
                  <a:pt x="98" y="5"/>
                  <a:pt x="98" y="5"/>
                  <a:pt x="98" y="5"/>
                </a:cubicBezTo>
                <a:cubicBezTo>
                  <a:pt x="98" y="111"/>
                  <a:pt x="98" y="111"/>
                  <a:pt x="98" y="111"/>
                </a:cubicBezTo>
                <a:cubicBezTo>
                  <a:pt x="92" y="92"/>
                  <a:pt x="92" y="92"/>
                  <a:pt x="92" y="92"/>
                </a:cubicBezTo>
                <a:cubicBezTo>
                  <a:pt x="59" y="95"/>
                  <a:pt x="33" y="123"/>
                  <a:pt x="33" y="157"/>
                </a:cubicBezTo>
                <a:cubicBezTo>
                  <a:pt x="33" y="193"/>
                  <a:pt x="62" y="222"/>
                  <a:pt x="98" y="222"/>
                </a:cubicBezTo>
                <a:cubicBezTo>
                  <a:pt x="98" y="222"/>
                  <a:pt x="98" y="222"/>
                  <a:pt x="98" y="222"/>
                </a:cubicBezTo>
                <a:cubicBezTo>
                  <a:pt x="98" y="242"/>
                  <a:pt x="98" y="242"/>
                  <a:pt x="98" y="242"/>
                </a:cubicBezTo>
                <a:cubicBezTo>
                  <a:pt x="91" y="242"/>
                  <a:pt x="85" y="248"/>
                  <a:pt x="85" y="255"/>
                </a:cubicBezTo>
                <a:cubicBezTo>
                  <a:pt x="85" y="262"/>
                  <a:pt x="91" y="268"/>
                  <a:pt x="98" y="268"/>
                </a:cubicBezTo>
                <a:cubicBezTo>
                  <a:pt x="98" y="282"/>
                  <a:pt x="98" y="282"/>
                  <a:pt x="98" y="282"/>
                </a:cubicBezTo>
                <a:cubicBezTo>
                  <a:pt x="27" y="282"/>
                  <a:pt x="27" y="282"/>
                  <a:pt x="27" y="282"/>
                </a:cubicBezTo>
                <a:cubicBezTo>
                  <a:pt x="27" y="267"/>
                  <a:pt x="27" y="267"/>
                  <a:pt x="27" y="267"/>
                </a:cubicBezTo>
                <a:cubicBezTo>
                  <a:pt x="27" y="257"/>
                  <a:pt x="41" y="251"/>
                  <a:pt x="61" y="247"/>
                </a:cubicBezTo>
                <a:cubicBezTo>
                  <a:pt x="26" y="233"/>
                  <a:pt x="0" y="198"/>
                  <a:pt x="0" y="157"/>
                </a:cubicBezTo>
                <a:cubicBezTo>
                  <a:pt x="0" y="108"/>
                  <a:pt x="36" y="68"/>
                  <a:pt x="82" y="61"/>
                </a:cubicBezTo>
                <a:lnTo>
                  <a:pt x="67" y="15"/>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2" name="Freeform 82"/>
          <p:cNvSpPr>
            <a:spLocks noEditPoints="1"/>
          </p:cNvSpPr>
          <p:nvPr/>
        </p:nvSpPr>
        <p:spPr bwMode="auto">
          <a:xfrm>
            <a:off x="6075609" y="1120299"/>
            <a:ext cx="184499" cy="163074"/>
          </a:xfrm>
          <a:custGeom>
            <a:avLst/>
            <a:gdLst>
              <a:gd name="T0" fmla="*/ 103 w 113"/>
              <a:gd name="T1" fmla="*/ 31 h 100"/>
              <a:gd name="T2" fmla="*/ 57 w 113"/>
              <a:gd name="T3" fmla="*/ 0 h 100"/>
              <a:gd name="T4" fmla="*/ 57 w 113"/>
              <a:gd name="T5" fmla="*/ 9 h 100"/>
              <a:gd name="T6" fmla="*/ 95 w 113"/>
              <a:gd name="T7" fmla="*/ 35 h 100"/>
              <a:gd name="T8" fmla="*/ 72 w 113"/>
              <a:gd name="T9" fmla="*/ 88 h 100"/>
              <a:gd name="T10" fmla="*/ 57 w 113"/>
              <a:gd name="T11" fmla="*/ 91 h 100"/>
              <a:gd name="T12" fmla="*/ 57 w 113"/>
              <a:gd name="T13" fmla="*/ 100 h 100"/>
              <a:gd name="T14" fmla="*/ 75 w 113"/>
              <a:gd name="T15" fmla="*/ 96 h 100"/>
              <a:gd name="T16" fmla="*/ 103 w 113"/>
              <a:gd name="T17" fmla="*/ 31 h 100"/>
              <a:gd name="T18" fmla="*/ 57 w 113"/>
              <a:gd name="T19" fmla="*/ 0 h 100"/>
              <a:gd name="T20" fmla="*/ 38 w 113"/>
              <a:gd name="T21" fmla="*/ 4 h 100"/>
              <a:gd name="T22" fmla="*/ 11 w 113"/>
              <a:gd name="T23" fmla="*/ 68 h 100"/>
              <a:gd name="T24" fmla="*/ 57 w 113"/>
              <a:gd name="T25" fmla="*/ 100 h 100"/>
              <a:gd name="T26" fmla="*/ 57 w 113"/>
              <a:gd name="T27" fmla="*/ 91 h 100"/>
              <a:gd name="T28" fmla="*/ 19 w 113"/>
              <a:gd name="T29" fmla="*/ 65 h 100"/>
              <a:gd name="T30" fmla="*/ 19 w 113"/>
              <a:gd name="T31" fmla="*/ 65 h 100"/>
              <a:gd name="T32" fmla="*/ 42 w 113"/>
              <a:gd name="T33" fmla="*/ 12 h 100"/>
              <a:gd name="T34" fmla="*/ 57 w 113"/>
              <a:gd name="T35" fmla="*/ 9 h 100"/>
              <a:gd name="T36" fmla="*/ 57 w 113"/>
              <a:gd name="T37"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100">
                <a:moveTo>
                  <a:pt x="103" y="31"/>
                </a:moveTo>
                <a:cubicBezTo>
                  <a:pt x="95" y="12"/>
                  <a:pt x="77" y="0"/>
                  <a:pt x="57" y="0"/>
                </a:cubicBezTo>
                <a:cubicBezTo>
                  <a:pt x="57" y="9"/>
                  <a:pt x="57" y="9"/>
                  <a:pt x="57" y="9"/>
                </a:cubicBezTo>
                <a:cubicBezTo>
                  <a:pt x="73" y="9"/>
                  <a:pt x="88" y="19"/>
                  <a:pt x="95" y="35"/>
                </a:cubicBezTo>
                <a:cubicBezTo>
                  <a:pt x="103" y="56"/>
                  <a:pt x="93" y="79"/>
                  <a:pt x="72" y="88"/>
                </a:cubicBezTo>
                <a:cubicBezTo>
                  <a:pt x="67" y="90"/>
                  <a:pt x="62" y="91"/>
                  <a:pt x="57" y="91"/>
                </a:cubicBezTo>
                <a:cubicBezTo>
                  <a:pt x="57" y="100"/>
                  <a:pt x="57" y="100"/>
                  <a:pt x="57" y="100"/>
                </a:cubicBezTo>
                <a:cubicBezTo>
                  <a:pt x="63" y="100"/>
                  <a:pt x="69" y="99"/>
                  <a:pt x="75" y="96"/>
                </a:cubicBezTo>
                <a:cubicBezTo>
                  <a:pt x="101" y="86"/>
                  <a:pt x="113" y="57"/>
                  <a:pt x="103" y="31"/>
                </a:cubicBezTo>
                <a:close/>
                <a:moveTo>
                  <a:pt x="57" y="0"/>
                </a:moveTo>
                <a:cubicBezTo>
                  <a:pt x="51" y="0"/>
                  <a:pt x="44" y="1"/>
                  <a:pt x="38" y="4"/>
                </a:cubicBezTo>
                <a:cubicBezTo>
                  <a:pt x="13" y="14"/>
                  <a:pt x="0" y="43"/>
                  <a:pt x="11" y="68"/>
                </a:cubicBezTo>
                <a:cubicBezTo>
                  <a:pt x="18" y="88"/>
                  <a:pt x="37" y="100"/>
                  <a:pt x="57" y="100"/>
                </a:cubicBezTo>
                <a:cubicBezTo>
                  <a:pt x="57" y="91"/>
                  <a:pt x="57" y="91"/>
                  <a:pt x="57" y="91"/>
                </a:cubicBezTo>
                <a:cubicBezTo>
                  <a:pt x="41" y="90"/>
                  <a:pt x="26" y="81"/>
                  <a:pt x="19" y="65"/>
                </a:cubicBezTo>
                <a:cubicBezTo>
                  <a:pt x="19" y="65"/>
                  <a:pt x="19" y="65"/>
                  <a:pt x="19" y="65"/>
                </a:cubicBezTo>
                <a:cubicBezTo>
                  <a:pt x="11" y="44"/>
                  <a:pt x="21" y="21"/>
                  <a:pt x="42" y="12"/>
                </a:cubicBezTo>
                <a:cubicBezTo>
                  <a:pt x="47" y="10"/>
                  <a:pt x="52" y="9"/>
                  <a:pt x="57" y="9"/>
                </a:cubicBezTo>
                <a:lnTo>
                  <a:pt x="57"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3" name="Freeform 83"/>
          <p:cNvSpPr>
            <a:spLocks/>
          </p:cNvSpPr>
          <p:nvPr/>
        </p:nvSpPr>
        <p:spPr bwMode="auto">
          <a:xfrm>
            <a:off x="6023235" y="1217905"/>
            <a:ext cx="80941" cy="51184"/>
          </a:xfrm>
          <a:custGeom>
            <a:avLst/>
            <a:gdLst>
              <a:gd name="T0" fmla="*/ 7 w 68"/>
              <a:gd name="T1" fmla="*/ 43 h 43"/>
              <a:gd name="T2" fmla="*/ 0 w 68"/>
              <a:gd name="T3" fmla="*/ 25 h 43"/>
              <a:gd name="T4" fmla="*/ 62 w 68"/>
              <a:gd name="T5" fmla="*/ 0 h 43"/>
              <a:gd name="T6" fmla="*/ 68 w 68"/>
              <a:gd name="T7" fmla="*/ 18 h 43"/>
              <a:gd name="T8" fmla="*/ 7 w 68"/>
              <a:gd name="T9" fmla="*/ 43 h 43"/>
            </a:gdLst>
            <a:ahLst/>
            <a:cxnLst>
              <a:cxn ang="0">
                <a:pos x="T0" y="T1"/>
              </a:cxn>
              <a:cxn ang="0">
                <a:pos x="T2" y="T3"/>
              </a:cxn>
              <a:cxn ang="0">
                <a:pos x="T4" y="T5"/>
              </a:cxn>
              <a:cxn ang="0">
                <a:pos x="T6" y="T7"/>
              </a:cxn>
              <a:cxn ang="0">
                <a:pos x="T8" y="T9"/>
              </a:cxn>
            </a:cxnLst>
            <a:rect l="0" t="0" r="r" b="b"/>
            <a:pathLst>
              <a:path w="68" h="43">
                <a:moveTo>
                  <a:pt x="7" y="43"/>
                </a:moveTo>
                <a:lnTo>
                  <a:pt x="0" y="25"/>
                </a:lnTo>
                <a:lnTo>
                  <a:pt x="62" y="0"/>
                </a:lnTo>
                <a:lnTo>
                  <a:pt x="68" y="18"/>
                </a:lnTo>
                <a:lnTo>
                  <a:pt x="7" y="43"/>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4" name="Freeform 84"/>
          <p:cNvSpPr>
            <a:spLocks/>
          </p:cNvSpPr>
          <p:nvPr/>
        </p:nvSpPr>
        <p:spPr bwMode="auto">
          <a:xfrm>
            <a:off x="5972052" y="1225047"/>
            <a:ext cx="109509" cy="66658"/>
          </a:xfrm>
          <a:custGeom>
            <a:avLst/>
            <a:gdLst>
              <a:gd name="T0" fmla="*/ 16 w 67"/>
              <a:gd name="T1" fmla="*/ 39 h 41"/>
              <a:gd name="T2" fmla="*/ 2 w 67"/>
              <a:gd name="T3" fmla="*/ 33 h 41"/>
              <a:gd name="T4" fmla="*/ 8 w 67"/>
              <a:gd name="T5" fmla="*/ 19 h 41"/>
              <a:gd name="T6" fmla="*/ 50 w 67"/>
              <a:gd name="T7" fmla="*/ 2 h 41"/>
              <a:gd name="T8" fmla="*/ 64 w 67"/>
              <a:gd name="T9" fmla="*/ 8 h 41"/>
              <a:gd name="T10" fmla="*/ 58 w 67"/>
              <a:gd name="T11" fmla="*/ 22 h 41"/>
              <a:gd name="T12" fmla="*/ 16 w 67"/>
              <a:gd name="T13" fmla="*/ 39 h 41"/>
            </a:gdLst>
            <a:ahLst/>
            <a:cxnLst>
              <a:cxn ang="0">
                <a:pos x="T0" y="T1"/>
              </a:cxn>
              <a:cxn ang="0">
                <a:pos x="T2" y="T3"/>
              </a:cxn>
              <a:cxn ang="0">
                <a:pos x="T4" y="T5"/>
              </a:cxn>
              <a:cxn ang="0">
                <a:pos x="T6" y="T7"/>
              </a:cxn>
              <a:cxn ang="0">
                <a:pos x="T8" y="T9"/>
              </a:cxn>
              <a:cxn ang="0">
                <a:pos x="T10" y="T11"/>
              </a:cxn>
              <a:cxn ang="0">
                <a:pos x="T12" y="T13"/>
              </a:cxn>
            </a:cxnLst>
            <a:rect l="0" t="0" r="r" b="b"/>
            <a:pathLst>
              <a:path w="67" h="41">
                <a:moveTo>
                  <a:pt x="16" y="39"/>
                </a:moveTo>
                <a:cubicBezTo>
                  <a:pt x="10" y="41"/>
                  <a:pt x="4" y="39"/>
                  <a:pt x="2" y="33"/>
                </a:cubicBezTo>
                <a:cubicBezTo>
                  <a:pt x="0" y="28"/>
                  <a:pt x="2" y="21"/>
                  <a:pt x="8" y="19"/>
                </a:cubicBezTo>
                <a:cubicBezTo>
                  <a:pt x="50" y="2"/>
                  <a:pt x="50" y="2"/>
                  <a:pt x="50" y="2"/>
                </a:cubicBezTo>
                <a:cubicBezTo>
                  <a:pt x="56" y="0"/>
                  <a:pt x="62" y="3"/>
                  <a:pt x="64" y="8"/>
                </a:cubicBezTo>
                <a:cubicBezTo>
                  <a:pt x="67" y="14"/>
                  <a:pt x="64" y="20"/>
                  <a:pt x="58" y="22"/>
                </a:cubicBezTo>
                <a:lnTo>
                  <a:pt x="16" y="39"/>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5" name="Freeform 85"/>
          <p:cNvSpPr>
            <a:spLocks noEditPoints="1"/>
          </p:cNvSpPr>
          <p:nvPr/>
        </p:nvSpPr>
        <p:spPr bwMode="auto">
          <a:xfrm>
            <a:off x="5908965" y="2093976"/>
            <a:ext cx="334479" cy="119032"/>
          </a:xfrm>
          <a:custGeom>
            <a:avLst/>
            <a:gdLst>
              <a:gd name="T0" fmla="*/ 142 w 205"/>
              <a:gd name="T1" fmla="*/ 5 h 73"/>
              <a:gd name="T2" fmla="*/ 157 w 205"/>
              <a:gd name="T3" fmla="*/ 2 h 73"/>
              <a:gd name="T4" fmla="*/ 164 w 205"/>
              <a:gd name="T5" fmla="*/ 5 h 73"/>
              <a:gd name="T6" fmla="*/ 179 w 205"/>
              <a:gd name="T7" fmla="*/ 2 h 73"/>
              <a:gd name="T8" fmla="*/ 202 w 205"/>
              <a:gd name="T9" fmla="*/ 18 h 73"/>
              <a:gd name="T10" fmla="*/ 187 w 205"/>
              <a:gd name="T11" fmla="*/ 42 h 73"/>
              <a:gd name="T12" fmla="*/ 177 w 205"/>
              <a:gd name="T13" fmla="*/ 43 h 73"/>
              <a:gd name="T14" fmla="*/ 166 w 205"/>
              <a:gd name="T15" fmla="*/ 18 h 73"/>
              <a:gd name="T16" fmla="*/ 172 w 205"/>
              <a:gd name="T17" fmla="*/ 45 h 73"/>
              <a:gd name="T18" fmla="*/ 167 w 205"/>
              <a:gd name="T19" fmla="*/ 50 h 73"/>
              <a:gd name="T20" fmla="*/ 142 w 205"/>
              <a:gd name="T21" fmla="*/ 55 h 73"/>
              <a:gd name="T22" fmla="*/ 142 w 205"/>
              <a:gd name="T23" fmla="*/ 20 h 73"/>
              <a:gd name="T24" fmla="*/ 158 w 205"/>
              <a:gd name="T25" fmla="*/ 17 h 73"/>
              <a:gd name="T26" fmla="*/ 163 w 205"/>
              <a:gd name="T27" fmla="*/ 19 h 73"/>
              <a:gd name="T28" fmla="*/ 161 w 205"/>
              <a:gd name="T29" fmla="*/ 9 h 73"/>
              <a:gd name="T30" fmla="*/ 155 w 205"/>
              <a:gd name="T31" fmla="*/ 5 h 73"/>
              <a:gd name="T32" fmla="*/ 142 w 205"/>
              <a:gd name="T33" fmla="*/ 8 h 73"/>
              <a:gd name="T34" fmla="*/ 142 w 205"/>
              <a:gd name="T35" fmla="*/ 5 h 73"/>
              <a:gd name="T36" fmla="*/ 28 w 205"/>
              <a:gd name="T37" fmla="*/ 30 h 73"/>
              <a:gd name="T38" fmla="*/ 116 w 205"/>
              <a:gd name="T39" fmla="*/ 13 h 73"/>
              <a:gd name="T40" fmla="*/ 121 w 205"/>
              <a:gd name="T41" fmla="*/ 9 h 73"/>
              <a:gd name="T42" fmla="*/ 142 w 205"/>
              <a:gd name="T43" fmla="*/ 5 h 73"/>
              <a:gd name="T44" fmla="*/ 142 w 205"/>
              <a:gd name="T45" fmla="*/ 8 h 73"/>
              <a:gd name="T46" fmla="*/ 124 w 205"/>
              <a:gd name="T47" fmla="*/ 11 h 73"/>
              <a:gd name="T48" fmla="*/ 120 w 205"/>
              <a:gd name="T49" fmla="*/ 17 h 73"/>
              <a:gd name="T50" fmla="*/ 122 w 205"/>
              <a:gd name="T51" fmla="*/ 28 h 73"/>
              <a:gd name="T52" fmla="*/ 122 w 205"/>
              <a:gd name="T53" fmla="*/ 28 h 73"/>
              <a:gd name="T54" fmla="*/ 126 w 205"/>
              <a:gd name="T55" fmla="*/ 24 h 73"/>
              <a:gd name="T56" fmla="*/ 142 w 205"/>
              <a:gd name="T57" fmla="*/ 20 h 73"/>
              <a:gd name="T58" fmla="*/ 142 w 205"/>
              <a:gd name="T59" fmla="*/ 55 h 73"/>
              <a:gd name="T60" fmla="*/ 130 w 205"/>
              <a:gd name="T61" fmla="*/ 57 h 73"/>
              <a:gd name="T62" fmla="*/ 125 w 205"/>
              <a:gd name="T63" fmla="*/ 56 h 73"/>
              <a:gd name="T64" fmla="*/ 35 w 205"/>
              <a:gd name="T65" fmla="*/ 73 h 73"/>
              <a:gd name="T66" fmla="*/ 28 w 205"/>
              <a:gd name="T67" fmla="*/ 70 h 73"/>
              <a:gd name="T68" fmla="*/ 28 w 205"/>
              <a:gd name="T69" fmla="*/ 67 h 73"/>
              <a:gd name="T70" fmla="*/ 35 w 205"/>
              <a:gd name="T71" fmla="*/ 70 h 73"/>
              <a:gd name="T72" fmla="*/ 35 w 205"/>
              <a:gd name="T73" fmla="*/ 70 h 73"/>
              <a:gd name="T74" fmla="*/ 37 w 205"/>
              <a:gd name="T75" fmla="*/ 70 h 73"/>
              <a:gd name="T76" fmla="*/ 42 w 205"/>
              <a:gd name="T77" fmla="*/ 62 h 73"/>
              <a:gd name="T78" fmla="*/ 36 w 205"/>
              <a:gd name="T79" fmla="*/ 57 h 73"/>
              <a:gd name="T80" fmla="*/ 40 w 205"/>
              <a:gd name="T81" fmla="*/ 50 h 73"/>
              <a:gd name="T82" fmla="*/ 34 w 205"/>
              <a:gd name="T83" fmla="*/ 45 h 73"/>
              <a:gd name="T84" fmla="*/ 37 w 205"/>
              <a:gd name="T85" fmla="*/ 38 h 73"/>
              <a:gd name="T86" fmla="*/ 30 w 205"/>
              <a:gd name="T87" fmla="*/ 33 h 73"/>
              <a:gd name="T88" fmla="*/ 28 w 205"/>
              <a:gd name="T89" fmla="*/ 33 h 73"/>
              <a:gd name="T90" fmla="*/ 28 w 205"/>
              <a:gd name="T91" fmla="*/ 34 h 73"/>
              <a:gd name="T92" fmla="*/ 28 w 205"/>
              <a:gd name="T93" fmla="*/ 30 h 73"/>
              <a:gd name="T94" fmla="*/ 26 w 205"/>
              <a:gd name="T95" fmla="*/ 31 h 73"/>
              <a:gd name="T96" fmla="*/ 28 w 205"/>
              <a:gd name="T97" fmla="*/ 30 h 73"/>
              <a:gd name="T98" fmla="*/ 28 w 205"/>
              <a:gd name="T99" fmla="*/ 34 h 73"/>
              <a:gd name="T100" fmla="*/ 13 w 205"/>
              <a:gd name="T101" fmla="*/ 49 h 73"/>
              <a:gd name="T102" fmla="*/ 15 w 205"/>
              <a:gd name="T103" fmla="*/ 62 h 73"/>
              <a:gd name="T104" fmla="*/ 28 w 205"/>
              <a:gd name="T105" fmla="*/ 67 h 73"/>
              <a:gd name="T106" fmla="*/ 28 w 205"/>
              <a:gd name="T107" fmla="*/ 70 h 73"/>
              <a:gd name="T108" fmla="*/ 0 w 205"/>
              <a:gd name="T109" fmla="*/ 58 h 73"/>
              <a:gd name="T110" fmla="*/ 26 w 205"/>
              <a:gd name="T111" fmla="*/ 31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05" h="73">
                <a:moveTo>
                  <a:pt x="142" y="5"/>
                </a:moveTo>
                <a:cubicBezTo>
                  <a:pt x="157" y="2"/>
                  <a:pt x="157" y="2"/>
                  <a:pt x="157" y="2"/>
                </a:cubicBezTo>
                <a:cubicBezTo>
                  <a:pt x="160" y="1"/>
                  <a:pt x="163" y="3"/>
                  <a:pt x="164" y="5"/>
                </a:cubicBezTo>
                <a:cubicBezTo>
                  <a:pt x="179" y="2"/>
                  <a:pt x="179" y="2"/>
                  <a:pt x="179" y="2"/>
                </a:cubicBezTo>
                <a:cubicBezTo>
                  <a:pt x="190" y="0"/>
                  <a:pt x="200" y="7"/>
                  <a:pt x="202" y="18"/>
                </a:cubicBezTo>
                <a:cubicBezTo>
                  <a:pt x="205" y="29"/>
                  <a:pt x="197" y="39"/>
                  <a:pt x="187" y="42"/>
                </a:cubicBezTo>
                <a:cubicBezTo>
                  <a:pt x="177" y="43"/>
                  <a:pt x="177" y="43"/>
                  <a:pt x="177" y="43"/>
                </a:cubicBezTo>
                <a:cubicBezTo>
                  <a:pt x="166" y="18"/>
                  <a:pt x="166" y="18"/>
                  <a:pt x="166" y="18"/>
                </a:cubicBezTo>
                <a:cubicBezTo>
                  <a:pt x="172" y="45"/>
                  <a:pt x="172" y="45"/>
                  <a:pt x="172" y="45"/>
                </a:cubicBezTo>
                <a:cubicBezTo>
                  <a:pt x="172" y="47"/>
                  <a:pt x="170" y="50"/>
                  <a:pt x="167" y="50"/>
                </a:cubicBezTo>
                <a:cubicBezTo>
                  <a:pt x="142" y="55"/>
                  <a:pt x="142" y="55"/>
                  <a:pt x="142" y="55"/>
                </a:cubicBezTo>
                <a:cubicBezTo>
                  <a:pt x="142" y="20"/>
                  <a:pt x="142" y="20"/>
                  <a:pt x="142" y="20"/>
                </a:cubicBezTo>
                <a:cubicBezTo>
                  <a:pt x="158" y="17"/>
                  <a:pt x="158" y="17"/>
                  <a:pt x="158" y="17"/>
                </a:cubicBezTo>
                <a:cubicBezTo>
                  <a:pt x="160" y="17"/>
                  <a:pt x="162" y="18"/>
                  <a:pt x="163" y="19"/>
                </a:cubicBezTo>
                <a:cubicBezTo>
                  <a:pt x="161" y="9"/>
                  <a:pt x="161" y="9"/>
                  <a:pt x="161" y="9"/>
                </a:cubicBezTo>
                <a:cubicBezTo>
                  <a:pt x="161" y="6"/>
                  <a:pt x="158" y="5"/>
                  <a:pt x="155" y="5"/>
                </a:cubicBezTo>
                <a:cubicBezTo>
                  <a:pt x="142" y="8"/>
                  <a:pt x="142" y="8"/>
                  <a:pt x="142" y="8"/>
                </a:cubicBezTo>
                <a:lnTo>
                  <a:pt x="142" y="5"/>
                </a:lnTo>
                <a:close/>
                <a:moveTo>
                  <a:pt x="28" y="30"/>
                </a:moveTo>
                <a:cubicBezTo>
                  <a:pt x="116" y="13"/>
                  <a:pt x="116" y="13"/>
                  <a:pt x="116" y="13"/>
                </a:cubicBezTo>
                <a:cubicBezTo>
                  <a:pt x="117" y="11"/>
                  <a:pt x="119" y="9"/>
                  <a:pt x="121" y="9"/>
                </a:cubicBezTo>
                <a:cubicBezTo>
                  <a:pt x="142" y="5"/>
                  <a:pt x="142" y="5"/>
                  <a:pt x="142" y="5"/>
                </a:cubicBezTo>
                <a:cubicBezTo>
                  <a:pt x="142" y="8"/>
                  <a:pt x="142" y="8"/>
                  <a:pt x="142" y="8"/>
                </a:cubicBezTo>
                <a:cubicBezTo>
                  <a:pt x="124" y="11"/>
                  <a:pt x="124" y="11"/>
                  <a:pt x="124" y="11"/>
                </a:cubicBezTo>
                <a:cubicBezTo>
                  <a:pt x="121" y="12"/>
                  <a:pt x="119" y="15"/>
                  <a:pt x="120" y="17"/>
                </a:cubicBezTo>
                <a:cubicBezTo>
                  <a:pt x="122" y="28"/>
                  <a:pt x="122" y="28"/>
                  <a:pt x="122" y="28"/>
                </a:cubicBezTo>
                <a:cubicBezTo>
                  <a:pt x="122" y="28"/>
                  <a:pt x="122" y="28"/>
                  <a:pt x="122" y="28"/>
                </a:cubicBezTo>
                <a:cubicBezTo>
                  <a:pt x="122" y="26"/>
                  <a:pt x="124" y="24"/>
                  <a:pt x="126" y="24"/>
                </a:cubicBezTo>
                <a:cubicBezTo>
                  <a:pt x="142" y="20"/>
                  <a:pt x="142" y="20"/>
                  <a:pt x="142" y="20"/>
                </a:cubicBezTo>
                <a:cubicBezTo>
                  <a:pt x="142" y="55"/>
                  <a:pt x="142" y="55"/>
                  <a:pt x="142" y="55"/>
                </a:cubicBezTo>
                <a:cubicBezTo>
                  <a:pt x="130" y="57"/>
                  <a:pt x="130" y="57"/>
                  <a:pt x="130" y="57"/>
                </a:cubicBezTo>
                <a:cubicBezTo>
                  <a:pt x="128" y="58"/>
                  <a:pt x="126" y="57"/>
                  <a:pt x="125" y="56"/>
                </a:cubicBezTo>
                <a:cubicBezTo>
                  <a:pt x="35" y="73"/>
                  <a:pt x="35" y="73"/>
                  <a:pt x="35" y="73"/>
                </a:cubicBezTo>
                <a:cubicBezTo>
                  <a:pt x="28" y="70"/>
                  <a:pt x="28" y="70"/>
                  <a:pt x="28" y="70"/>
                </a:cubicBezTo>
                <a:cubicBezTo>
                  <a:pt x="28" y="67"/>
                  <a:pt x="28" y="67"/>
                  <a:pt x="28" y="67"/>
                </a:cubicBezTo>
                <a:cubicBezTo>
                  <a:pt x="35" y="70"/>
                  <a:pt x="35" y="70"/>
                  <a:pt x="35" y="70"/>
                </a:cubicBezTo>
                <a:cubicBezTo>
                  <a:pt x="35" y="70"/>
                  <a:pt x="35" y="70"/>
                  <a:pt x="35" y="70"/>
                </a:cubicBezTo>
                <a:cubicBezTo>
                  <a:pt x="37" y="70"/>
                  <a:pt x="37" y="70"/>
                  <a:pt x="37" y="70"/>
                </a:cubicBezTo>
                <a:cubicBezTo>
                  <a:pt x="41" y="69"/>
                  <a:pt x="43" y="66"/>
                  <a:pt x="42" y="62"/>
                </a:cubicBezTo>
                <a:cubicBezTo>
                  <a:pt x="42" y="59"/>
                  <a:pt x="39" y="57"/>
                  <a:pt x="36" y="57"/>
                </a:cubicBezTo>
                <a:cubicBezTo>
                  <a:pt x="39" y="56"/>
                  <a:pt x="40" y="53"/>
                  <a:pt x="40" y="50"/>
                </a:cubicBezTo>
                <a:cubicBezTo>
                  <a:pt x="39" y="47"/>
                  <a:pt x="37" y="45"/>
                  <a:pt x="34" y="45"/>
                </a:cubicBezTo>
                <a:cubicBezTo>
                  <a:pt x="36" y="44"/>
                  <a:pt x="38" y="41"/>
                  <a:pt x="37" y="38"/>
                </a:cubicBezTo>
                <a:cubicBezTo>
                  <a:pt x="37" y="34"/>
                  <a:pt x="33" y="32"/>
                  <a:pt x="30" y="33"/>
                </a:cubicBezTo>
                <a:cubicBezTo>
                  <a:pt x="28" y="33"/>
                  <a:pt x="28" y="33"/>
                  <a:pt x="28" y="33"/>
                </a:cubicBezTo>
                <a:cubicBezTo>
                  <a:pt x="28" y="34"/>
                  <a:pt x="28" y="34"/>
                  <a:pt x="28" y="34"/>
                </a:cubicBezTo>
                <a:lnTo>
                  <a:pt x="28" y="30"/>
                </a:lnTo>
                <a:close/>
                <a:moveTo>
                  <a:pt x="26" y="31"/>
                </a:moveTo>
                <a:cubicBezTo>
                  <a:pt x="28" y="30"/>
                  <a:pt x="28" y="30"/>
                  <a:pt x="28" y="30"/>
                </a:cubicBezTo>
                <a:cubicBezTo>
                  <a:pt x="28" y="34"/>
                  <a:pt x="28" y="34"/>
                  <a:pt x="28" y="34"/>
                </a:cubicBezTo>
                <a:cubicBezTo>
                  <a:pt x="13" y="49"/>
                  <a:pt x="13" y="49"/>
                  <a:pt x="13" y="49"/>
                </a:cubicBezTo>
                <a:cubicBezTo>
                  <a:pt x="15" y="62"/>
                  <a:pt x="15" y="62"/>
                  <a:pt x="15" y="62"/>
                </a:cubicBezTo>
                <a:cubicBezTo>
                  <a:pt x="28" y="67"/>
                  <a:pt x="28" y="67"/>
                  <a:pt x="28" y="67"/>
                </a:cubicBezTo>
                <a:cubicBezTo>
                  <a:pt x="28" y="70"/>
                  <a:pt x="28" y="70"/>
                  <a:pt x="28" y="70"/>
                </a:cubicBezTo>
                <a:cubicBezTo>
                  <a:pt x="0" y="58"/>
                  <a:pt x="0" y="58"/>
                  <a:pt x="0" y="58"/>
                </a:cubicBezTo>
                <a:lnTo>
                  <a:pt x="26" y="31"/>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6" name="Freeform 86"/>
          <p:cNvSpPr>
            <a:spLocks/>
          </p:cNvSpPr>
          <p:nvPr/>
        </p:nvSpPr>
        <p:spPr bwMode="auto">
          <a:xfrm>
            <a:off x="7294492" y="2401078"/>
            <a:ext cx="184499" cy="236873"/>
          </a:xfrm>
          <a:custGeom>
            <a:avLst/>
            <a:gdLst>
              <a:gd name="T0" fmla="*/ 113 w 113"/>
              <a:gd name="T1" fmla="*/ 25 h 145"/>
              <a:gd name="T2" fmla="*/ 108 w 113"/>
              <a:gd name="T3" fmla="*/ 22 h 145"/>
              <a:gd name="T4" fmla="*/ 42 w 113"/>
              <a:gd name="T5" fmla="*/ 128 h 145"/>
              <a:gd name="T6" fmla="*/ 19 w 113"/>
              <a:gd name="T7" fmla="*/ 132 h 145"/>
              <a:gd name="T8" fmla="*/ 12 w 113"/>
              <a:gd name="T9" fmla="*/ 109 h 145"/>
              <a:gd name="T10" fmla="*/ 78 w 113"/>
              <a:gd name="T11" fmla="*/ 3 h 145"/>
              <a:gd name="T12" fmla="*/ 73 w 113"/>
              <a:gd name="T13" fmla="*/ 0 h 145"/>
              <a:gd name="T14" fmla="*/ 6 w 113"/>
              <a:gd name="T15" fmla="*/ 107 h 145"/>
              <a:gd name="T16" fmla="*/ 15 w 113"/>
              <a:gd name="T17" fmla="*/ 138 h 145"/>
              <a:gd name="T18" fmla="*/ 47 w 113"/>
              <a:gd name="T19" fmla="*/ 132 h 145"/>
              <a:gd name="T20" fmla="*/ 113 w 113"/>
              <a:gd name="T21" fmla="*/ 2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3" h="145">
                <a:moveTo>
                  <a:pt x="113" y="25"/>
                </a:moveTo>
                <a:cubicBezTo>
                  <a:pt x="108" y="22"/>
                  <a:pt x="108" y="22"/>
                  <a:pt x="108" y="22"/>
                </a:cubicBezTo>
                <a:cubicBezTo>
                  <a:pt x="42" y="128"/>
                  <a:pt x="42" y="128"/>
                  <a:pt x="42" y="128"/>
                </a:cubicBezTo>
                <a:cubicBezTo>
                  <a:pt x="38" y="135"/>
                  <a:pt x="27" y="137"/>
                  <a:pt x="19" y="132"/>
                </a:cubicBezTo>
                <a:cubicBezTo>
                  <a:pt x="11" y="127"/>
                  <a:pt x="8" y="117"/>
                  <a:pt x="12" y="109"/>
                </a:cubicBezTo>
                <a:cubicBezTo>
                  <a:pt x="78" y="3"/>
                  <a:pt x="78" y="3"/>
                  <a:pt x="78" y="3"/>
                </a:cubicBezTo>
                <a:cubicBezTo>
                  <a:pt x="73" y="0"/>
                  <a:pt x="73" y="0"/>
                  <a:pt x="73" y="0"/>
                </a:cubicBezTo>
                <a:cubicBezTo>
                  <a:pt x="6" y="107"/>
                  <a:pt x="6" y="107"/>
                  <a:pt x="6" y="107"/>
                </a:cubicBezTo>
                <a:cubicBezTo>
                  <a:pt x="0" y="117"/>
                  <a:pt x="4" y="131"/>
                  <a:pt x="15" y="138"/>
                </a:cubicBezTo>
                <a:cubicBezTo>
                  <a:pt x="26" y="145"/>
                  <a:pt x="40" y="142"/>
                  <a:pt x="47" y="132"/>
                </a:cubicBezTo>
                <a:lnTo>
                  <a:pt x="113" y="25"/>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7" name="Freeform 87"/>
          <p:cNvSpPr>
            <a:spLocks/>
          </p:cNvSpPr>
          <p:nvPr/>
        </p:nvSpPr>
        <p:spPr bwMode="auto">
          <a:xfrm>
            <a:off x="7399240" y="2392746"/>
            <a:ext cx="89274" cy="61896"/>
          </a:xfrm>
          <a:custGeom>
            <a:avLst/>
            <a:gdLst>
              <a:gd name="T0" fmla="*/ 54 w 55"/>
              <a:gd name="T1" fmla="*/ 35 h 38"/>
              <a:gd name="T2" fmla="*/ 48 w 55"/>
              <a:gd name="T3" fmla="*/ 37 h 38"/>
              <a:gd name="T4" fmla="*/ 3 w 55"/>
              <a:gd name="T5" fmla="*/ 9 h 38"/>
              <a:gd name="T6" fmla="*/ 2 w 55"/>
              <a:gd name="T7" fmla="*/ 3 h 38"/>
              <a:gd name="T8" fmla="*/ 8 w 55"/>
              <a:gd name="T9" fmla="*/ 1 h 38"/>
              <a:gd name="T10" fmla="*/ 53 w 55"/>
              <a:gd name="T11" fmla="*/ 29 h 38"/>
              <a:gd name="T12" fmla="*/ 54 w 55"/>
              <a:gd name="T13" fmla="*/ 35 h 38"/>
            </a:gdLst>
            <a:ahLst/>
            <a:cxnLst>
              <a:cxn ang="0">
                <a:pos x="T0" y="T1"/>
              </a:cxn>
              <a:cxn ang="0">
                <a:pos x="T2" y="T3"/>
              </a:cxn>
              <a:cxn ang="0">
                <a:pos x="T4" y="T5"/>
              </a:cxn>
              <a:cxn ang="0">
                <a:pos x="T6" y="T7"/>
              </a:cxn>
              <a:cxn ang="0">
                <a:pos x="T8" y="T9"/>
              </a:cxn>
              <a:cxn ang="0">
                <a:pos x="T10" y="T11"/>
              </a:cxn>
              <a:cxn ang="0">
                <a:pos x="T12" y="T13"/>
              </a:cxn>
            </a:cxnLst>
            <a:rect l="0" t="0" r="r" b="b"/>
            <a:pathLst>
              <a:path w="55" h="38">
                <a:moveTo>
                  <a:pt x="54" y="35"/>
                </a:moveTo>
                <a:cubicBezTo>
                  <a:pt x="53" y="37"/>
                  <a:pt x="50" y="38"/>
                  <a:pt x="48" y="37"/>
                </a:cubicBezTo>
                <a:cubicBezTo>
                  <a:pt x="3" y="9"/>
                  <a:pt x="3" y="9"/>
                  <a:pt x="3" y="9"/>
                </a:cubicBezTo>
                <a:cubicBezTo>
                  <a:pt x="1" y="7"/>
                  <a:pt x="0" y="5"/>
                  <a:pt x="2" y="3"/>
                </a:cubicBezTo>
                <a:cubicBezTo>
                  <a:pt x="3" y="1"/>
                  <a:pt x="6" y="0"/>
                  <a:pt x="8" y="1"/>
                </a:cubicBezTo>
                <a:cubicBezTo>
                  <a:pt x="53" y="29"/>
                  <a:pt x="53" y="29"/>
                  <a:pt x="53" y="29"/>
                </a:cubicBezTo>
                <a:cubicBezTo>
                  <a:pt x="55" y="31"/>
                  <a:pt x="55" y="33"/>
                  <a:pt x="54" y="35"/>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8" name="Freeform 88"/>
          <p:cNvSpPr>
            <a:spLocks/>
          </p:cNvSpPr>
          <p:nvPr/>
        </p:nvSpPr>
        <p:spPr bwMode="auto">
          <a:xfrm>
            <a:off x="7330201" y="2441549"/>
            <a:ext cx="122603" cy="170215"/>
          </a:xfrm>
          <a:custGeom>
            <a:avLst/>
            <a:gdLst>
              <a:gd name="T0" fmla="*/ 75 w 75"/>
              <a:gd name="T1" fmla="*/ 4 h 104"/>
              <a:gd name="T2" fmla="*/ 69 w 75"/>
              <a:gd name="T3" fmla="*/ 0 h 104"/>
              <a:gd name="T4" fmla="*/ 10 w 75"/>
              <a:gd name="T5" fmla="*/ 95 h 104"/>
              <a:gd name="T6" fmla="*/ 0 w 75"/>
              <a:gd name="T7" fmla="*/ 100 h 104"/>
              <a:gd name="T8" fmla="*/ 1 w 75"/>
              <a:gd name="T9" fmla="*/ 101 h 104"/>
              <a:gd name="T10" fmla="*/ 17 w 75"/>
              <a:gd name="T11" fmla="*/ 98 h 104"/>
              <a:gd name="T12" fmla="*/ 75 w 75"/>
              <a:gd name="T13" fmla="*/ 4 h 104"/>
            </a:gdLst>
            <a:ahLst/>
            <a:cxnLst>
              <a:cxn ang="0">
                <a:pos x="T0" y="T1"/>
              </a:cxn>
              <a:cxn ang="0">
                <a:pos x="T2" y="T3"/>
              </a:cxn>
              <a:cxn ang="0">
                <a:pos x="T4" y="T5"/>
              </a:cxn>
              <a:cxn ang="0">
                <a:pos x="T6" y="T7"/>
              </a:cxn>
              <a:cxn ang="0">
                <a:pos x="T8" y="T9"/>
              </a:cxn>
              <a:cxn ang="0">
                <a:pos x="T10" y="T11"/>
              </a:cxn>
              <a:cxn ang="0">
                <a:pos x="T12" y="T13"/>
              </a:cxn>
            </a:cxnLst>
            <a:rect l="0" t="0" r="r" b="b"/>
            <a:pathLst>
              <a:path w="75" h="104">
                <a:moveTo>
                  <a:pt x="75" y="4"/>
                </a:moveTo>
                <a:cubicBezTo>
                  <a:pt x="69" y="0"/>
                  <a:pt x="69" y="0"/>
                  <a:pt x="69" y="0"/>
                </a:cubicBezTo>
                <a:cubicBezTo>
                  <a:pt x="10" y="95"/>
                  <a:pt x="10" y="95"/>
                  <a:pt x="10" y="95"/>
                </a:cubicBezTo>
                <a:cubicBezTo>
                  <a:pt x="8" y="98"/>
                  <a:pt x="4" y="100"/>
                  <a:pt x="0" y="100"/>
                </a:cubicBezTo>
                <a:cubicBezTo>
                  <a:pt x="0" y="100"/>
                  <a:pt x="1" y="100"/>
                  <a:pt x="1" y="101"/>
                </a:cubicBezTo>
                <a:cubicBezTo>
                  <a:pt x="7" y="104"/>
                  <a:pt x="14" y="103"/>
                  <a:pt x="17" y="98"/>
                </a:cubicBezTo>
                <a:lnTo>
                  <a:pt x="75" y="4"/>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9" name="Freeform 89"/>
          <p:cNvSpPr>
            <a:spLocks noEditPoints="1"/>
          </p:cNvSpPr>
          <p:nvPr/>
        </p:nvSpPr>
        <p:spPr bwMode="auto">
          <a:xfrm>
            <a:off x="7044525" y="1472633"/>
            <a:ext cx="166644" cy="121412"/>
          </a:xfrm>
          <a:custGeom>
            <a:avLst/>
            <a:gdLst>
              <a:gd name="T0" fmla="*/ 84 w 102"/>
              <a:gd name="T1" fmla="*/ 71 h 74"/>
              <a:gd name="T2" fmla="*/ 79 w 102"/>
              <a:gd name="T3" fmla="*/ 69 h 74"/>
              <a:gd name="T4" fmla="*/ 79 w 102"/>
              <a:gd name="T5" fmla="*/ 69 h 74"/>
              <a:gd name="T6" fmla="*/ 79 w 102"/>
              <a:gd name="T7" fmla="*/ 52 h 74"/>
              <a:gd name="T8" fmla="*/ 86 w 102"/>
              <a:gd name="T9" fmla="*/ 49 h 74"/>
              <a:gd name="T10" fmla="*/ 90 w 102"/>
              <a:gd name="T11" fmla="*/ 38 h 74"/>
              <a:gd name="T12" fmla="*/ 79 w 102"/>
              <a:gd name="T13" fmla="*/ 31 h 74"/>
              <a:gd name="T14" fmla="*/ 85 w 102"/>
              <a:gd name="T15" fmla="*/ 20 h 74"/>
              <a:gd name="T16" fmla="*/ 79 w 102"/>
              <a:gd name="T17" fmla="*/ 16 h 74"/>
              <a:gd name="T18" fmla="*/ 72 w 102"/>
              <a:gd name="T19" fmla="*/ 3 h 74"/>
              <a:gd name="T20" fmla="*/ 79 w 102"/>
              <a:gd name="T21" fmla="*/ 16 h 74"/>
              <a:gd name="T22" fmla="*/ 72 w 102"/>
              <a:gd name="T23" fmla="*/ 21 h 74"/>
              <a:gd name="T24" fmla="*/ 72 w 102"/>
              <a:gd name="T25" fmla="*/ 9 h 74"/>
              <a:gd name="T26" fmla="*/ 79 w 102"/>
              <a:gd name="T27" fmla="*/ 73 h 74"/>
              <a:gd name="T28" fmla="*/ 72 w 102"/>
              <a:gd name="T29" fmla="*/ 69 h 74"/>
              <a:gd name="T30" fmla="*/ 79 w 102"/>
              <a:gd name="T31" fmla="*/ 73 h 74"/>
              <a:gd name="T32" fmla="*/ 79 w 102"/>
              <a:gd name="T33" fmla="*/ 34 h 74"/>
              <a:gd name="T34" fmla="*/ 75 w 102"/>
              <a:gd name="T35" fmla="*/ 45 h 74"/>
              <a:gd name="T36" fmla="*/ 79 w 102"/>
              <a:gd name="T37" fmla="*/ 52 h 74"/>
              <a:gd name="T38" fmla="*/ 72 w 102"/>
              <a:gd name="T39" fmla="*/ 25 h 74"/>
              <a:gd name="T40" fmla="*/ 79 w 102"/>
              <a:gd name="T41" fmla="*/ 31 h 74"/>
              <a:gd name="T42" fmla="*/ 72 w 102"/>
              <a:gd name="T43" fmla="*/ 3 h 74"/>
              <a:gd name="T44" fmla="*/ 71 w 102"/>
              <a:gd name="T45" fmla="*/ 8 h 74"/>
              <a:gd name="T46" fmla="*/ 66 w 102"/>
              <a:gd name="T47" fmla="*/ 2 h 74"/>
              <a:gd name="T48" fmla="*/ 66 w 102"/>
              <a:gd name="T49" fmla="*/ 73 h 74"/>
              <a:gd name="T50" fmla="*/ 67 w 102"/>
              <a:gd name="T51" fmla="*/ 65 h 74"/>
              <a:gd name="T52" fmla="*/ 72 w 102"/>
              <a:gd name="T53" fmla="*/ 74 h 74"/>
              <a:gd name="T54" fmla="*/ 72 w 102"/>
              <a:gd name="T55" fmla="*/ 21 h 74"/>
              <a:gd name="T56" fmla="*/ 72 w 102"/>
              <a:gd name="T57" fmla="*/ 52 h 74"/>
              <a:gd name="T58" fmla="*/ 66 w 102"/>
              <a:gd name="T59" fmla="*/ 57 h 74"/>
              <a:gd name="T60" fmla="*/ 69 w 102"/>
              <a:gd name="T61" fmla="*/ 16 h 74"/>
              <a:gd name="T62" fmla="*/ 22 w 102"/>
              <a:gd name="T63" fmla="*/ 10 h 74"/>
              <a:gd name="T64" fmla="*/ 66 w 102"/>
              <a:gd name="T65" fmla="*/ 5 h 74"/>
              <a:gd name="T66" fmla="*/ 64 w 102"/>
              <a:gd name="T67" fmla="*/ 6 h 74"/>
              <a:gd name="T68" fmla="*/ 66 w 102"/>
              <a:gd name="T69" fmla="*/ 16 h 74"/>
              <a:gd name="T70" fmla="*/ 66 w 102"/>
              <a:gd name="T71" fmla="*/ 64 h 74"/>
              <a:gd name="T72" fmla="*/ 37 w 102"/>
              <a:gd name="T73" fmla="*/ 57 h 74"/>
              <a:gd name="T74" fmla="*/ 22 w 102"/>
              <a:gd name="T75" fmla="*/ 49 h 74"/>
              <a:gd name="T76" fmla="*/ 27 w 102"/>
              <a:gd name="T77" fmla="*/ 48 h 74"/>
              <a:gd name="T78" fmla="*/ 22 w 102"/>
              <a:gd name="T79" fmla="*/ 27 h 74"/>
              <a:gd name="T80" fmla="*/ 2 w 102"/>
              <a:gd name="T81" fmla="*/ 41 h 74"/>
              <a:gd name="T82" fmla="*/ 22 w 102"/>
              <a:gd name="T83" fmla="*/ 10 h 74"/>
              <a:gd name="T84" fmla="*/ 17 w 102"/>
              <a:gd name="T85" fmla="*/ 28 h 74"/>
              <a:gd name="T86" fmla="*/ 22 w 102"/>
              <a:gd name="T87" fmla="*/ 49 h 74"/>
              <a:gd name="T88" fmla="*/ 2 w 102"/>
              <a:gd name="T89" fmla="*/ 4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2" h="74">
                <a:moveTo>
                  <a:pt x="79" y="7"/>
                </a:moveTo>
                <a:cubicBezTo>
                  <a:pt x="102" y="22"/>
                  <a:pt x="98" y="62"/>
                  <a:pt x="84" y="71"/>
                </a:cubicBezTo>
                <a:cubicBezTo>
                  <a:pt x="82" y="72"/>
                  <a:pt x="80" y="73"/>
                  <a:pt x="79" y="73"/>
                </a:cubicBezTo>
                <a:cubicBezTo>
                  <a:pt x="79" y="69"/>
                  <a:pt x="79" y="69"/>
                  <a:pt x="79" y="69"/>
                </a:cubicBezTo>
                <a:cubicBezTo>
                  <a:pt x="79" y="69"/>
                  <a:pt x="79" y="69"/>
                  <a:pt x="79" y="69"/>
                </a:cubicBezTo>
                <a:cubicBezTo>
                  <a:pt x="79" y="69"/>
                  <a:pt x="79" y="69"/>
                  <a:pt x="79" y="69"/>
                </a:cubicBezTo>
                <a:cubicBezTo>
                  <a:pt x="83" y="67"/>
                  <a:pt x="85" y="61"/>
                  <a:pt x="83" y="57"/>
                </a:cubicBezTo>
                <a:cubicBezTo>
                  <a:pt x="82" y="55"/>
                  <a:pt x="80" y="53"/>
                  <a:pt x="79" y="52"/>
                </a:cubicBezTo>
                <a:cubicBezTo>
                  <a:pt x="79" y="49"/>
                  <a:pt x="79" y="49"/>
                  <a:pt x="79" y="49"/>
                </a:cubicBezTo>
                <a:cubicBezTo>
                  <a:pt x="81" y="50"/>
                  <a:pt x="84" y="50"/>
                  <a:pt x="86" y="49"/>
                </a:cubicBezTo>
                <a:cubicBezTo>
                  <a:pt x="86" y="49"/>
                  <a:pt x="86" y="49"/>
                  <a:pt x="86" y="49"/>
                </a:cubicBezTo>
                <a:cubicBezTo>
                  <a:pt x="90" y="47"/>
                  <a:pt x="92" y="42"/>
                  <a:pt x="90" y="38"/>
                </a:cubicBezTo>
                <a:cubicBezTo>
                  <a:pt x="88" y="34"/>
                  <a:pt x="83" y="32"/>
                  <a:pt x="79" y="34"/>
                </a:cubicBezTo>
                <a:cubicBezTo>
                  <a:pt x="79" y="31"/>
                  <a:pt x="79" y="31"/>
                  <a:pt x="79" y="31"/>
                </a:cubicBezTo>
                <a:cubicBezTo>
                  <a:pt x="80" y="31"/>
                  <a:pt x="81" y="30"/>
                  <a:pt x="82" y="30"/>
                </a:cubicBezTo>
                <a:cubicBezTo>
                  <a:pt x="86" y="28"/>
                  <a:pt x="87" y="24"/>
                  <a:pt x="85" y="20"/>
                </a:cubicBezTo>
                <a:cubicBezTo>
                  <a:pt x="85" y="20"/>
                  <a:pt x="85" y="20"/>
                  <a:pt x="85" y="20"/>
                </a:cubicBezTo>
                <a:cubicBezTo>
                  <a:pt x="84" y="17"/>
                  <a:pt x="81" y="16"/>
                  <a:pt x="79" y="16"/>
                </a:cubicBezTo>
                <a:lnTo>
                  <a:pt x="79" y="7"/>
                </a:lnTo>
                <a:close/>
                <a:moveTo>
                  <a:pt x="72" y="3"/>
                </a:moveTo>
                <a:cubicBezTo>
                  <a:pt x="74" y="4"/>
                  <a:pt x="76" y="5"/>
                  <a:pt x="79" y="7"/>
                </a:cubicBezTo>
                <a:cubicBezTo>
                  <a:pt x="79" y="16"/>
                  <a:pt x="79" y="16"/>
                  <a:pt x="79" y="16"/>
                </a:cubicBezTo>
                <a:cubicBezTo>
                  <a:pt x="77" y="16"/>
                  <a:pt x="76" y="16"/>
                  <a:pt x="75" y="17"/>
                </a:cubicBezTo>
                <a:cubicBezTo>
                  <a:pt x="73" y="17"/>
                  <a:pt x="72" y="19"/>
                  <a:pt x="72" y="21"/>
                </a:cubicBezTo>
                <a:cubicBezTo>
                  <a:pt x="72" y="13"/>
                  <a:pt x="72" y="13"/>
                  <a:pt x="72" y="13"/>
                </a:cubicBezTo>
                <a:cubicBezTo>
                  <a:pt x="72" y="12"/>
                  <a:pt x="72" y="10"/>
                  <a:pt x="72" y="9"/>
                </a:cubicBezTo>
                <a:cubicBezTo>
                  <a:pt x="72" y="3"/>
                  <a:pt x="72" y="3"/>
                  <a:pt x="72" y="3"/>
                </a:cubicBezTo>
                <a:close/>
                <a:moveTo>
                  <a:pt x="79" y="73"/>
                </a:moveTo>
                <a:cubicBezTo>
                  <a:pt x="76" y="74"/>
                  <a:pt x="74" y="74"/>
                  <a:pt x="72" y="74"/>
                </a:cubicBezTo>
                <a:cubicBezTo>
                  <a:pt x="72" y="69"/>
                  <a:pt x="72" y="69"/>
                  <a:pt x="72" y="69"/>
                </a:cubicBezTo>
                <a:cubicBezTo>
                  <a:pt x="74" y="70"/>
                  <a:pt x="76" y="70"/>
                  <a:pt x="79" y="69"/>
                </a:cubicBezTo>
                <a:cubicBezTo>
                  <a:pt x="79" y="73"/>
                  <a:pt x="79" y="73"/>
                  <a:pt x="79" y="73"/>
                </a:cubicBezTo>
                <a:close/>
                <a:moveTo>
                  <a:pt x="79" y="31"/>
                </a:moveTo>
                <a:cubicBezTo>
                  <a:pt x="79" y="34"/>
                  <a:pt x="79" y="34"/>
                  <a:pt x="79" y="34"/>
                </a:cubicBezTo>
                <a:cubicBezTo>
                  <a:pt x="78" y="34"/>
                  <a:pt x="78" y="34"/>
                  <a:pt x="78" y="34"/>
                </a:cubicBezTo>
                <a:cubicBezTo>
                  <a:pt x="74" y="36"/>
                  <a:pt x="73" y="41"/>
                  <a:pt x="75" y="45"/>
                </a:cubicBezTo>
                <a:cubicBezTo>
                  <a:pt x="76" y="47"/>
                  <a:pt x="77" y="48"/>
                  <a:pt x="79" y="49"/>
                </a:cubicBezTo>
                <a:cubicBezTo>
                  <a:pt x="79" y="52"/>
                  <a:pt x="79" y="52"/>
                  <a:pt x="79" y="52"/>
                </a:cubicBezTo>
                <a:cubicBezTo>
                  <a:pt x="76" y="51"/>
                  <a:pt x="74" y="51"/>
                  <a:pt x="72" y="52"/>
                </a:cubicBezTo>
                <a:cubicBezTo>
                  <a:pt x="72" y="25"/>
                  <a:pt x="72" y="25"/>
                  <a:pt x="72" y="25"/>
                </a:cubicBezTo>
                <a:cubicBezTo>
                  <a:pt x="72" y="26"/>
                  <a:pt x="72" y="26"/>
                  <a:pt x="72" y="26"/>
                </a:cubicBezTo>
                <a:cubicBezTo>
                  <a:pt x="73" y="29"/>
                  <a:pt x="76" y="31"/>
                  <a:pt x="79" y="31"/>
                </a:cubicBezTo>
                <a:close/>
                <a:moveTo>
                  <a:pt x="66" y="2"/>
                </a:moveTo>
                <a:cubicBezTo>
                  <a:pt x="68" y="2"/>
                  <a:pt x="70" y="3"/>
                  <a:pt x="72" y="3"/>
                </a:cubicBezTo>
                <a:cubicBezTo>
                  <a:pt x="72" y="9"/>
                  <a:pt x="72" y="9"/>
                  <a:pt x="72" y="9"/>
                </a:cubicBezTo>
                <a:cubicBezTo>
                  <a:pt x="71" y="9"/>
                  <a:pt x="71" y="9"/>
                  <a:pt x="71" y="8"/>
                </a:cubicBezTo>
                <a:cubicBezTo>
                  <a:pt x="70" y="7"/>
                  <a:pt x="68" y="5"/>
                  <a:pt x="66" y="5"/>
                </a:cubicBezTo>
                <a:cubicBezTo>
                  <a:pt x="66" y="2"/>
                  <a:pt x="66" y="2"/>
                  <a:pt x="66" y="2"/>
                </a:cubicBezTo>
                <a:close/>
                <a:moveTo>
                  <a:pt x="72" y="74"/>
                </a:moveTo>
                <a:cubicBezTo>
                  <a:pt x="70" y="74"/>
                  <a:pt x="68" y="73"/>
                  <a:pt x="66" y="73"/>
                </a:cubicBezTo>
                <a:cubicBezTo>
                  <a:pt x="66" y="64"/>
                  <a:pt x="66" y="64"/>
                  <a:pt x="66" y="64"/>
                </a:cubicBezTo>
                <a:cubicBezTo>
                  <a:pt x="66" y="64"/>
                  <a:pt x="67" y="64"/>
                  <a:pt x="67" y="65"/>
                </a:cubicBezTo>
                <a:cubicBezTo>
                  <a:pt x="68" y="67"/>
                  <a:pt x="70" y="68"/>
                  <a:pt x="72" y="69"/>
                </a:cubicBezTo>
                <a:cubicBezTo>
                  <a:pt x="72" y="74"/>
                  <a:pt x="72" y="74"/>
                  <a:pt x="72" y="74"/>
                </a:cubicBezTo>
                <a:close/>
                <a:moveTo>
                  <a:pt x="72" y="13"/>
                </a:moveTo>
                <a:cubicBezTo>
                  <a:pt x="72" y="21"/>
                  <a:pt x="72" y="21"/>
                  <a:pt x="72" y="21"/>
                </a:cubicBezTo>
                <a:cubicBezTo>
                  <a:pt x="71" y="22"/>
                  <a:pt x="71" y="24"/>
                  <a:pt x="72" y="25"/>
                </a:cubicBezTo>
                <a:cubicBezTo>
                  <a:pt x="72" y="52"/>
                  <a:pt x="72" y="52"/>
                  <a:pt x="72" y="52"/>
                </a:cubicBezTo>
                <a:cubicBezTo>
                  <a:pt x="71" y="52"/>
                  <a:pt x="71" y="52"/>
                  <a:pt x="71" y="52"/>
                </a:cubicBezTo>
                <a:cubicBezTo>
                  <a:pt x="69" y="54"/>
                  <a:pt x="67" y="55"/>
                  <a:pt x="66" y="57"/>
                </a:cubicBezTo>
                <a:cubicBezTo>
                  <a:pt x="66" y="16"/>
                  <a:pt x="66" y="16"/>
                  <a:pt x="66" y="16"/>
                </a:cubicBezTo>
                <a:cubicBezTo>
                  <a:pt x="67" y="16"/>
                  <a:pt x="68" y="16"/>
                  <a:pt x="69" y="16"/>
                </a:cubicBezTo>
                <a:cubicBezTo>
                  <a:pt x="70" y="15"/>
                  <a:pt x="71" y="14"/>
                  <a:pt x="72" y="13"/>
                </a:cubicBezTo>
                <a:close/>
                <a:moveTo>
                  <a:pt x="22" y="10"/>
                </a:moveTo>
                <a:cubicBezTo>
                  <a:pt x="41" y="2"/>
                  <a:pt x="55" y="0"/>
                  <a:pt x="66" y="2"/>
                </a:cubicBezTo>
                <a:cubicBezTo>
                  <a:pt x="66" y="5"/>
                  <a:pt x="66" y="5"/>
                  <a:pt x="66" y="5"/>
                </a:cubicBezTo>
                <a:cubicBezTo>
                  <a:pt x="65" y="5"/>
                  <a:pt x="65" y="6"/>
                  <a:pt x="64" y="6"/>
                </a:cubicBezTo>
                <a:cubicBezTo>
                  <a:pt x="64" y="6"/>
                  <a:pt x="64" y="6"/>
                  <a:pt x="64" y="6"/>
                </a:cubicBezTo>
                <a:cubicBezTo>
                  <a:pt x="61" y="7"/>
                  <a:pt x="60" y="11"/>
                  <a:pt x="61" y="13"/>
                </a:cubicBezTo>
                <a:cubicBezTo>
                  <a:pt x="62" y="15"/>
                  <a:pt x="64" y="16"/>
                  <a:pt x="66" y="16"/>
                </a:cubicBezTo>
                <a:cubicBezTo>
                  <a:pt x="66" y="57"/>
                  <a:pt x="66" y="57"/>
                  <a:pt x="66" y="57"/>
                </a:cubicBezTo>
                <a:cubicBezTo>
                  <a:pt x="66" y="59"/>
                  <a:pt x="66" y="62"/>
                  <a:pt x="66" y="64"/>
                </a:cubicBezTo>
                <a:cubicBezTo>
                  <a:pt x="66" y="73"/>
                  <a:pt x="66" y="73"/>
                  <a:pt x="66" y="73"/>
                </a:cubicBezTo>
                <a:cubicBezTo>
                  <a:pt x="56" y="68"/>
                  <a:pt x="48" y="56"/>
                  <a:pt x="37" y="57"/>
                </a:cubicBezTo>
                <a:cubicBezTo>
                  <a:pt x="32" y="57"/>
                  <a:pt x="27" y="58"/>
                  <a:pt x="22" y="57"/>
                </a:cubicBezTo>
                <a:cubicBezTo>
                  <a:pt x="22" y="49"/>
                  <a:pt x="22" y="49"/>
                  <a:pt x="22" y="49"/>
                </a:cubicBezTo>
                <a:cubicBezTo>
                  <a:pt x="24" y="49"/>
                  <a:pt x="25" y="48"/>
                  <a:pt x="27" y="48"/>
                </a:cubicBezTo>
                <a:cubicBezTo>
                  <a:pt x="27" y="48"/>
                  <a:pt x="27" y="48"/>
                  <a:pt x="27" y="48"/>
                </a:cubicBezTo>
                <a:cubicBezTo>
                  <a:pt x="32" y="45"/>
                  <a:pt x="34" y="38"/>
                  <a:pt x="32" y="33"/>
                </a:cubicBezTo>
                <a:cubicBezTo>
                  <a:pt x="30" y="29"/>
                  <a:pt x="26" y="27"/>
                  <a:pt x="22" y="27"/>
                </a:cubicBezTo>
                <a:lnTo>
                  <a:pt x="22" y="10"/>
                </a:lnTo>
                <a:close/>
                <a:moveTo>
                  <a:pt x="2" y="41"/>
                </a:moveTo>
                <a:cubicBezTo>
                  <a:pt x="0" y="23"/>
                  <a:pt x="18" y="12"/>
                  <a:pt x="18" y="12"/>
                </a:cubicBezTo>
                <a:cubicBezTo>
                  <a:pt x="20" y="12"/>
                  <a:pt x="21" y="11"/>
                  <a:pt x="22" y="10"/>
                </a:cubicBezTo>
                <a:cubicBezTo>
                  <a:pt x="22" y="27"/>
                  <a:pt x="22" y="27"/>
                  <a:pt x="22" y="27"/>
                </a:cubicBezTo>
                <a:cubicBezTo>
                  <a:pt x="20" y="27"/>
                  <a:pt x="19" y="27"/>
                  <a:pt x="17" y="28"/>
                </a:cubicBezTo>
                <a:cubicBezTo>
                  <a:pt x="12" y="31"/>
                  <a:pt x="9" y="37"/>
                  <a:pt x="12" y="43"/>
                </a:cubicBezTo>
                <a:cubicBezTo>
                  <a:pt x="14" y="47"/>
                  <a:pt x="18" y="49"/>
                  <a:pt x="22" y="49"/>
                </a:cubicBezTo>
                <a:cubicBezTo>
                  <a:pt x="22" y="57"/>
                  <a:pt x="22" y="57"/>
                  <a:pt x="22" y="57"/>
                </a:cubicBezTo>
                <a:cubicBezTo>
                  <a:pt x="12" y="57"/>
                  <a:pt x="4" y="53"/>
                  <a:pt x="2" y="41"/>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0" name="Freeform 90"/>
          <p:cNvSpPr>
            <a:spLocks/>
          </p:cNvSpPr>
          <p:nvPr/>
        </p:nvSpPr>
        <p:spPr bwMode="auto">
          <a:xfrm>
            <a:off x="5655428" y="2267763"/>
            <a:ext cx="154741" cy="199973"/>
          </a:xfrm>
          <a:custGeom>
            <a:avLst/>
            <a:gdLst>
              <a:gd name="T0" fmla="*/ 0 w 95"/>
              <a:gd name="T1" fmla="*/ 21 h 123"/>
              <a:gd name="T2" fmla="*/ 4 w 95"/>
              <a:gd name="T3" fmla="*/ 19 h 123"/>
              <a:gd name="T4" fmla="*/ 59 w 95"/>
              <a:gd name="T5" fmla="*/ 109 h 123"/>
              <a:gd name="T6" fmla="*/ 79 w 95"/>
              <a:gd name="T7" fmla="*/ 112 h 123"/>
              <a:gd name="T8" fmla="*/ 85 w 95"/>
              <a:gd name="T9" fmla="*/ 93 h 123"/>
              <a:gd name="T10" fmla="*/ 29 w 95"/>
              <a:gd name="T11" fmla="*/ 3 h 123"/>
              <a:gd name="T12" fmla="*/ 34 w 95"/>
              <a:gd name="T13" fmla="*/ 0 h 123"/>
              <a:gd name="T14" fmla="*/ 90 w 95"/>
              <a:gd name="T15" fmla="*/ 91 h 123"/>
              <a:gd name="T16" fmla="*/ 82 w 95"/>
              <a:gd name="T17" fmla="*/ 117 h 123"/>
              <a:gd name="T18" fmla="*/ 56 w 95"/>
              <a:gd name="T19" fmla="*/ 112 h 123"/>
              <a:gd name="T20" fmla="*/ 0 w 95"/>
              <a:gd name="T21" fmla="*/ 21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 h="123">
                <a:moveTo>
                  <a:pt x="0" y="21"/>
                </a:moveTo>
                <a:cubicBezTo>
                  <a:pt x="4" y="19"/>
                  <a:pt x="4" y="19"/>
                  <a:pt x="4" y="19"/>
                </a:cubicBezTo>
                <a:cubicBezTo>
                  <a:pt x="59" y="109"/>
                  <a:pt x="59" y="109"/>
                  <a:pt x="59" y="109"/>
                </a:cubicBezTo>
                <a:cubicBezTo>
                  <a:pt x="63" y="115"/>
                  <a:pt x="72" y="117"/>
                  <a:pt x="79" y="112"/>
                </a:cubicBezTo>
                <a:cubicBezTo>
                  <a:pt x="87" y="108"/>
                  <a:pt x="89" y="99"/>
                  <a:pt x="85" y="93"/>
                </a:cubicBezTo>
                <a:cubicBezTo>
                  <a:pt x="29" y="3"/>
                  <a:pt x="29" y="3"/>
                  <a:pt x="29" y="3"/>
                </a:cubicBezTo>
                <a:cubicBezTo>
                  <a:pt x="34" y="0"/>
                  <a:pt x="34" y="0"/>
                  <a:pt x="34" y="0"/>
                </a:cubicBezTo>
                <a:cubicBezTo>
                  <a:pt x="90" y="91"/>
                  <a:pt x="90" y="91"/>
                  <a:pt x="90" y="91"/>
                </a:cubicBezTo>
                <a:cubicBezTo>
                  <a:pt x="95" y="100"/>
                  <a:pt x="92" y="111"/>
                  <a:pt x="82" y="117"/>
                </a:cubicBezTo>
                <a:cubicBezTo>
                  <a:pt x="73" y="123"/>
                  <a:pt x="61" y="121"/>
                  <a:pt x="56" y="112"/>
                </a:cubicBezTo>
                <a:lnTo>
                  <a:pt x="0" y="21"/>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1" name="Freeform 91"/>
          <p:cNvSpPr>
            <a:spLocks/>
          </p:cNvSpPr>
          <p:nvPr/>
        </p:nvSpPr>
        <p:spPr bwMode="auto">
          <a:xfrm>
            <a:off x="5645906" y="2260621"/>
            <a:ext cx="76180" cy="52374"/>
          </a:xfrm>
          <a:custGeom>
            <a:avLst/>
            <a:gdLst>
              <a:gd name="T0" fmla="*/ 1 w 47"/>
              <a:gd name="T1" fmla="*/ 30 h 32"/>
              <a:gd name="T2" fmla="*/ 6 w 47"/>
              <a:gd name="T3" fmla="*/ 31 h 32"/>
              <a:gd name="T4" fmla="*/ 44 w 47"/>
              <a:gd name="T5" fmla="*/ 7 h 32"/>
              <a:gd name="T6" fmla="*/ 46 w 47"/>
              <a:gd name="T7" fmla="*/ 2 h 32"/>
              <a:gd name="T8" fmla="*/ 41 w 47"/>
              <a:gd name="T9" fmla="*/ 1 h 32"/>
              <a:gd name="T10" fmla="*/ 2 w 47"/>
              <a:gd name="T11" fmla="*/ 25 h 32"/>
              <a:gd name="T12" fmla="*/ 1 w 47"/>
              <a:gd name="T13" fmla="*/ 30 h 32"/>
            </a:gdLst>
            <a:ahLst/>
            <a:cxnLst>
              <a:cxn ang="0">
                <a:pos x="T0" y="T1"/>
              </a:cxn>
              <a:cxn ang="0">
                <a:pos x="T2" y="T3"/>
              </a:cxn>
              <a:cxn ang="0">
                <a:pos x="T4" y="T5"/>
              </a:cxn>
              <a:cxn ang="0">
                <a:pos x="T6" y="T7"/>
              </a:cxn>
              <a:cxn ang="0">
                <a:pos x="T8" y="T9"/>
              </a:cxn>
              <a:cxn ang="0">
                <a:pos x="T10" y="T11"/>
              </a:cxn>
              <a:cxn ang="0">
                <a:pos x="T12" y="T13"/>
              </a:cxn>
            </a:cxnLst>
            <a:rect l="0" t="0" r="r" b="b"/>
            <a:pathLst>
              <a:path w="47" h="32">
                <a:moveTo>
                  <a:pt x="1" y="30"/>
                </a:moveTo>
                <a:cubicBezTo>
                  <a:pt x="2" y="32"/>
                  <a:pt x="4" y="32"/>
                  <a:pt x="6" y="31"/>
                </a:cubicBezTo>
                <a:cubicBezTo>
                  <a:pt x="44" y="7"/>
                  <a:pt x="44" y="7"/>
                  <a:pt x="44" y="7"/>
                </a:cubicBezTo>
                <a:cubicBezTo>
                  <a:pt x="46" y="6"/>
                  <a:pt x="47" y="4"/>
                  <a:pt x="46" y="2"/>
                </a:cubicBezTo>
                <a:cubicBezTo>
                  <a:pt x="45" y="1"/>
                  <a:pt x="42" y="0"/>
                  <a:pt x="41" y="1"/>
                </a:cubicBezTo>
                <a:cubicBezTo>
                  <a:pt x="2" y="25"/>
                  <a:pt x="2" y="25"/>
                  <a:pt x="2" y="25"/>
                </a:cubicBezTo>
                <a:cubicBezTo>
                  <a:pt x="1" y="26"/>
                  <a:pt x="0" y="28"/>
                  <a:pt x="1" y="30"/>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2" name="Freeform 92"/>
          <p:cNvSpPr>
            <a:spLocks/>
          </p:cNvSpPr>
          <p:nvPr/>
        </p:nvSpPr>
        <p:spPr bwMode="auto">
          <a:xfrm>
            <a:off x="5676854" y="2303472"/>
            <a:ext cx="104748" cy="144028"/>
          </a:xfrm>
          <a:custGeom>
            <a:avLst/>
            <a:gdLst>
              <a:gd name="T0" fmla="*/ 0 w 64"/>
              <a:gd name="T1" fmla="*/ 3 h 88"/>
              <a:gd name="T2" fmla="*/ 5 w 64"/>
              <a:gd name="T3" fmla="*/ 0 h 88"/>
              <a:gd name="T4" fmla="*/ 55 w 64"/>
              <a:gd name="T5" fmla="*/ 80 h 88"/>
              <a:gd name="T6" fmla="*/ 64 w 64"/>
              <a:gd name="T7" fmla="*/ 85 h 88"/>
              <a:gd name="T8" fmla="*/ 63 w 64"/>
              <a:gd name="T9" fmla="*/ 85 h 88"/>
              <a:gd name="T10" fmla="*/ 49 w 64"/>
              <a:gd name="T11" fmla="*/ 82 h 88"/>
              <a:gd name="T12" fmla="*/ 0 w 64"/>
              <a:gd name="T13" fmla="*/ 3 h 88"/>
            </a:gdLst>
            <a:ahLst/>
            <a:cxnLst>
              <a:cxn ang="0">
                <a:pos x="T0" y="T1"/>
              </a:cxn>
              <a:cxn ang="0">
                <a:pos x="T2" y="T3"/>
              </a:cxn>
              <a:cxn ang="0">
                <a:pos x="T4" y="T5"/>
              </a:cxn>
              <a:cxn ang="0">
                <a:pos x="T6" y="T7"/>
              </a:cxn>
              <a:cxn ang="0">
                <a:pos x="T8" y="T9"/>
              </a:cxn>
              <a:cxn ang="0">
                <a:pos x="T10" y="T11"/>
              </a:cxn>
              <a:cxn ang="0">
                <a:pos x="T12" y="T13"/>
              </a:cxn>
            </a:cxnLst>
            <a:rect l="0" t="0" r="r" b="b"/>
            <a:pathLst>
              <a:path w="64" h="88">
                <a:moveTo>
                  <a:pt x="0" y="3"/>
                </a:moveTo>
                <a:cubicBezTo>
                  <a:pt x="5" y="0"/>
                  <a:pt x="5" y="0"/>
                  <a:pt x="5" y="0"/>
                </a:cubicBezTo>
                <a:cubicBezTo>
                  <a:pt x="55" y="80"/>
                  <a:pt x="55" y="80"/>
                  <a:pt x="55" y="80"/>
                </a:cubicBezTo>
                <a:cubicBezTo>
                  <a:pt x="57" y="83"/>
                  <a:pt x="60" y="85"/>
                  <a:pt x="64" y="85"/>
                </a:cubicBezTo>
                <a:cubicBezTo>
                  <a:pt x="63" y="85"/>
                  <a:pt x="63" y="85"/>
                  <a:pt x="63" y="85"/>
                </a:cubicBezTo>
                <a:cubicBezTo>
                  <a:pt x="58" y="88"/>
                  <a:pt x="52" y="87"/>
                  <a:pt x="49" y="82"/>
                </a:cubicBezTo>
                <a:lnTo>
                  <a:pt x="0" y="3"/>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3" name="Freeform 93"/>
          <p:cNvSpPr>
            <a:spLocks noEditPoints="1"/>
          </p:cNvSpPr>
          <p:nvPr/>
        </p:nvSpPr>
        <p:spPr bwMode="auto">
          <a:xfrm>
            <a:off x="6675528" y="3505691"/>
            <a:ext cx="164263" cy="179738"/>
          </a:xfrm>
          <a:custGeom>
            <a:avLst/>
            <a:gdLst>
              <a:gd name="T0" fmla="*/ 78 w 101"/>
              <a:gd name="T1" fmla="*/ 51 h 110"/>
              <a:gd name="T2" fmla="*/ 75 w 101"/>
              <a:gd name="T3" fmla="*/ 63 h 110"/>
              <a:gd name="T4" fmla="*/ 75 w 101"/>
              <a:gd name="T5" fmla="*/ 73 h 110"/>
              <a:gd name="T6" fmla="*/ 77 w 101"/>
              <a:gd name="T7" fmla="*/ 74 h 110"/>
              <a:gd name="T8" fmla="*/ 86 w 101"/>
              <a:gd name="T9" fmla="*/ 86 h 110"/>
              <a:gd name="T10" fmla="*/ 75 w 101"/>
              <a:gd name="T11" fmla="*/ 80 h 110"/>
              <a:gd name="T12" fmla="*/ 75 w 101"/>
              <a:gd name="T13" fmla="*/ 22 h 110"/>
              <a:gd name="T14" fmla="*/ 86 w 101"/>
              <a:gd name="T15" fmla="*/ 15 h 110"/>
              <a:gd name="T16" fmla="*/ 77 w 101"/>
              <a:gd name="T17" fmla="*/ 28 h 110"/>
              <a:gd name="T18" fmla="*/ 75 w 101"/>
              <a:gd name="T19" fmla="*/ 28 h 110"/>
              <a:gd name="T20" fmla="*/ 98 w 101"/>
              <a:gd name="T21" fmla="*/ 48 h 110"/>
              <a:gd name="T22" fmla="*/ 83 w 101"/>
              <a:gd name="T23" fmla="*/ 51 h 110"/>
              <a:gd name="T24" fmla="*/ 98 w 101"/>
              <a:gd name="T25" fmla="*/ 53 h 110"/>
              <a:gd name="T26" fmla="*/ 98 w 101"/>
              <a:gd name="T27" fmla="*/ 48 h 110"/>
              <a:gd name="T28" fmla="*/ 52 w 101"/>
              <a:gd name="T29" fmla="*/ 110 h 110"/>
              <a:gd name="T30" fmla="*/ 66 w 101"/>
              <a:gd name="T31" fmla="*/ 74 h 110"/>
              <a:gd name="T32" fmla="*/ 75 w 101"/>
              <a:gd name="T33" fmla="*/ 39 h 110"/>
              <a:gd name="T34" fmla="*/ 50 w 101"/>
              <a:gd name="T35" fmla="*/ 29 h 110"/>
              <a:gd name="T36" fmla="*/ 72 w 101"/>
              <a:gd name="T37" fmla="*/ 51 h 110"/>
              <a:gd name="T38" fmla="*/ 62 w 101"/>
              <a:gd name="T39" fmla="*/ 70 h 110"/>
              <a:gd name="T40" fmla="*/ 60 w 101"/>
              <a:gd name="T41" fmla="*/ 85 h 110"/>
              <a:gd name="T42" fmla="*/ 50 w 101"/>
              <a:gd name="T43" fmla="*/ 110 h 110"/>
              <a:gd name="T44" fmla="*/ 75 w 101"/>
              <a:gd name="T45" fmla="*/ 28 h 110"/>
              <a:gd name="T46" fmla="*/ 74 w 101"/>
              <a:gd name="T47" fmla="*/ 24 h 110"/>
              <a:gd name="T48" fmla="*/ 75 w 101"/>
              <a:gd name="T49" fmla="*/ 73 h 110"/>
              <a:gd name="T50" fmla="*/ 74 w 101"/>
              <a:gd name="T51" fmla="*/ 78 h 110"/>
              <a:gd name="T52" fmla="*/ 75 w 101"/>
              <a:gd name="T53" fmla="*/ 73 h 110"/>
              <a:gd name="T54" fmla="*/ 50 w 101"/>
              <a:gd name="T55" fmla="*/ 0 h 110"/>
              <a:gd name="T56" fmla="*/ 53 w 101"/>
              <a:gd name="T57" fmla="*/ 3 h 110"/>
              <a:gd name="T58" fmla="*/ 50 w 101"/>
              <a:gd name="T59" fmla="*/ 18 h 110"/>
              <a:gd name="T60" fmla="*/ 50 w 101"/>
              <a:gd name="T61" fmla="*/ 23 h 110"/>
              <a:gd name="T62" fmla="*/ 25 w 101"/>
              <a:gd name="T63" fmla="*/ 63 h 110"/>
              <a:gd name="T64" fmla="*/ 35 w 101"/>
              <a:gd name="T65" fmla="*/ 96 h 110"/>
              <a:gd name="T66" fmla="*/ 50 w 101"/>
              <a:gd name="T67" fmla="*/ 110 h 110"/>
              <a:gd name="T68" fmla="*/ 41 w 101"/>
              <a:gd name="T69" fmla="*/ 85 h 110"/>
              <a:gd name="T70" fmla="*/ 39 w 101"/>
              <a:gd name="T71" fmla="*/ 70 h 110"/>
              <a:gd name="T72" fmla="*/ 34 w 101"/>
              <a:gd name="T73" fmla="*/ 35 h 110"/>
              <a:gd name="T74" fmla="*/ 50 w 101"/>
              <a:gd name="T75" fmla="*/ 23 h 110"/>
              <a:gd name="T76" fmla="*/ 50 w 101"/>
              <a:gd name="T77" fmla="*/ 18 h 110"/>
              <a:gd name="T78" fmla="*/ 48 w 101"/>
              <a:gd name="T79" fmla="*/ 3 h 110"/>
              <a:gd name="T80" fmla="*/ 25 w 101"/>
              <a:gd name="T81" fmla="*/ 80 h 110"/>
              <a:gd name="T82" fmla="*/ 27 w 101"/>
              <a:gd name="T83" fmla="*/ 74 h 110"/>
              <a:gd name="T84" fmla="*/ 25 w 101"/>
              <a:gd name="T85" fmla="*/ 80 h 110"/>
              <a:gd name="T86" fmla="*/ 25 w 101"/>
              <a:gd name="T87" fmla="*/ 22 h 110"/>
              <a:gd name="T88" fmla="*/ 27 w 101"/>
              <a:gd name="T89" fmla="*/ 28 h 110"/>
              <a:gd name="T90" fmla="*/ 25 w 101"/>
              <a:gd name="T91" fmla="*/ 39 h 110"/>
              <a:gd name="T92" fmla="*/ 25 w 101"/>
              <a:gd name="T93" fmla="*/ 63 h 110"/>
              <a:gd name="T94" fmla="*/ 25 w 101"/>
              <a:gd name="T95" fmla="*/ 22 h 110"/>
              <a:gd name="T96" fmla="*/ 23 w 101"/>
              <a:gd name="T97" fmla="*/ 28 h 110"/>
              <a:gd name="T98" fmla="*/ 15 w 101"/>
              <a:gd name="T99" fmla="*/ 19 h 110"/>
              <a:gd name="T100" fmla="*/ 18 w 101"/>
              <a:gd name="T101" fmla="*/ 15 h 110"/>
              <a:gd name="T102" fmla="*/ 25 w 101"/>
              <a:gd name="T103" fmla="*/ 73 h 110"/>
              <a:gd name="T104" fmla="*/ 18 w 101"/>
              <a:gd name="T105" fmla="*/ 86 h 110"/>
              <a:gd name="T106" fmla="*/ 15 w 101"/>
              <a:gd name="T107" fmla="*/ 83 h 110"/>
              <a:gd name="T108" fmla="*/ 23 w 101"/>
              <a:gd name="T109" fmla="*/ 74 h 110"/>
              <a:gd name="T110" fmla="*/ 18 w 101"/>
              <a:gd name="T111" fmla="*/ 51 h 110"/>
              <a:gd name="T112" fmla="*/ 15 w 101"/>
              <a:gd name="T113" fmla="*/ 48 h 110"/>
              <a:gd name="T114" fmla="*/ 0 w 101"/>
              <a:gd name="T115" fmla="*/ 51 h 110"/>
              <a:gd name="T116" fmla="*/ 15 w 101"/>
              <a:gd name="T117" fmla="*/ 53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10">
                <a:moveTo>
                  <a:pt x="75" y="63"/>
                </a:moveTo>
                <a:cubicBezTo>
                  <a:pt x="77" y="59"/>
                  <a:pt x="78" y="55"/>
                  <a:pt x="78" y="51"/>
                </a:cubicBezTo>
                <a:cubicBezTo>
                  <a:pt x="78" y="47"/>
                  <a:pt x="77" y="43"/>
                  <a:pt x="75" y="39"/>
                </a:cubicBezTo>
                <a:cubicBezTo>
                  <a:pt x="75" y="63"/>
                  <a:pt x="75" y="63"/>
                  <a:pt x="75" y="63"/>
                </a:cubicBezTo>
                <a:close/>
                <a:moveTo>
                  <a:pt x="75" y="80"/>
                </a:moveTo>
                <a:cubicBezTo>
                  <a:pt x="75" y="73"/>
                  <a:pt x="75" y="73"/>
                  <a:pt x="75" y="73"/>
                </a:cubicBezTo>
                <a:cubicBezTo>
                  <a:pt x="76" y="73"/>
                  <a:pt x="77" y="73"/>
                  <a:pt x="77" y="74"/>
                </a:cubicBezTo>
                <a:cubicBezTo>
                  <a:pt x="77" y="74"/>
                  <a:pt x="77" y="74"/>
                  <a:pt x="77" y="74"/>
                </a:cubicBezTo>
                <a:cubicBezTo>
                  <a:pt x="86" y="83"/>
                  <a:pt x="86" y="83"/>
                  <a:pt x="86" y="83"/>
                </a:cubicBezTo>
                <a:cubicBezTo>
                  <a:pt x="87" y="84"/>
                  <a:pt x="87" y="85"/>
                  <a:pt x="86" y="86"/>
                </a:cubicBezTo>
                <a:cubicBezTo>
                  <a:pt x="85" y="87"/>
                  <a:pt x="83" y="87"/>
                  <a:pt x="82" y="86"/>
                </a:cubicBezTo>
                <a:cubicBezTo>
                  <a:pt x="75" y="80"/>
                  <a:pt x="75" y="80"/>
                  <a:pt x="75" y="80"/>
                </a:cubicBezTo>
                <a:close/>
                <a:moveTo>
                  <a:pt x="75" y="28"/>
                </a:moveTo>
                <a:cubicBezTo>
                  <a:pt x="75" y="22"/>
                  <a:pt x="75" y="22"/>
                  <a:pt x="75" y="22"/>
                </a:cubicBezTo>
                <a:cubicBezTo>
                  <a:pt x="82" y="15"/>
                  <a:pt x="82" y="15"/>
                  <a:pt x="82" y="15"/>
                </a:cubicBezTo>
                <a:cubicBezTo>
                  <a:pt x="83" y="14"/>
                  <a:pt x="85" y="14"/>
                  <a:pt x="86" y="15"/>
                </a:cubicBezTo>
                <a:cubicBezTo>
                  <a:pt x="87" y="16"/>
                  <a:pt x="87" y="18"/>
                  <a:pt x="86" y="19"/>
                </a:cubicBezTo>
                <a:cubicBezTo>
                  <a:pt x="77" y="28"/>
                  <a:pt x="77" y="28"/>
                  <a:pt x="77" y="28"/>
                </a:cubicBezTo>
                <a:cubicBezTo>
                  <a:pt x="77" y="28"/>
                  <a:pt x="77" y="28"/>
                  <a:pt x="77" y="28"/>
                </a:cubicBezTo>
                <a:cubicBezTo>
                  <a:pt x="77" y="28"/>
                  <a:pt x="76" y="28"/>
                  <a:pt x="75" y="28"/>
                </a:cubicBezTo>
                <a:close/>
                <a:moveTo>
                  <a:pt x="98" y="48"/>
                </a:moveTo>
                <a:cubicBezTo>
                  <a:pt x="98" y="48"/>
                  <a:pt x="98" y="48"/>
                  <a:pt x="98" y="48"/>
                </a:cubicBezTo>
                <a:cubicBezTo>
                  <a:pt x="86" y="48"/>
                  <a:pt x="86" y="48"/>
                  <a:pt x="86" y="48"/>
                </a:cubicBezTo>
                <a:cubicBezTo>
                  <a:pt x="84" y="48"/>
                  <a:pt x="83" y="49"/>
                  <a:pt x="83" y="51"/>
                </a:cubicBezTo>
                <a:cubicBezTo>
                  <a:pt x="83" y="52"/>
                  <a:pt x="84" y="53"/>
                  <a:pt x="86" y="53"/>
                </a:cubicBezTo>
                <a:cubicBezTo>
                  <a:pt x="98" y="53"/>
                  <a:pt x="98" y="53"/>
                  <a:pt x="98" y="53"/>
                </a:cubicBezTo>
                <a:cubicBezTo>
                  <a:pt x="100" y="53"/>
                  <a:pt x="101" y="52"/>
                  <a:pt x="101" y="51"/>
                </a:cubicBezTo>
                <a:cubicBezTo>
                  <a:pt x="101" y="49"/>
                  <a:pt x="100" y="48"/>
                  <a:pt x="98" y="48"/>
                </a:cubicBezTo>
                <a:close/>
                <a:moveTo>
                  <a:pt x="50" y="110"/>
                </a:moveTo>
                <a:cubicBezTo>
                  <a:pt x="52" y="110"/>
                  <a:pt x="52" y="110"/>
                  <a:pt x="52" y="110"/>
                </a:cubicBezTo>
                <a:cubicBezTo>
                  <a:pt x="60" y="110"/>
                  <a:pt x="66" y="104"/>
                  <a:pt x="66" y="96"/>
                </a:cubicBezTo>
                <a:cubicBezTo>
                  <a:pt x="66" y="74"/>
                  <a:pt x="66" y="74"/>
                  <a:pt x="66" y="74"/>
                </a:cubicBezTo>
                <a:cubicBezTo>
                  <a:pt x="70" y="71"/>
                  <a:pt x="73" y="67"/>
                  <a:pt x="75" y="63"/>
                </a:cubicBezTo>
                <a:cubicBezTo>
                  <a:pt x="75" y="39"/>
                  <a:pt x="75" y="39"/>
                  <a:pt x="75" y="39"/>
                </a:cubicBezTo>
                <a:cubicBezTo>
                  <a:pt x="71" y="29"/>
                  <a:pt x="61" y="23"/>
                  <a:pt x="50" y="23"/>
                </a:cubicBezTo>
                <a:cubicBezTo>
                  <a:pt x="50" y="29"/>
                  <a:pt x="50" y="29"/>
                  <a:pt x="50" y="29"/>
                </a:cubicBezTo>
                <a:cubicBezTo>
                  <a:pt x="56" y="29"/>
                  <a:pt x="62" y="31"/>
                  <a:pt x="66" y="35"/>
                </a:cubicBezTo>
                <a:cubicBezTo>
                  <a:pt x="70" y="39"/>
                  <a:pt x="72" y="45"/>
                  <a:pt x="72" y="51"/>
                </a:cubicBezTo>
                <a:cubicBezTo>
                  <a:pt x="72" y="59"/>
                  <a:pt x="68" y="66"/>
                  <a:pt x="62" y="70"/>
                </a:cubicBezTo>
                <a:cubicBezTo>
                  <a:pt x="62" y="70"/>
                  <a:pt x="62" y="70"/>
                  <a:pt x="62" y="70"/>
                </a:cubicBezTo>
                <a:cubicBezTo>
                  <a:pt x="61" y="70"/>
                  <a:pt x="60" y="71"/>
                  <a:pt x="60" y="72"/>
                </a:cubicBezTo>
                <a:cubicBezTo>
                  <a:pt x="60" y="85"/>
                  <a:pt x="60" y="85"/>
                  <a:pt x="60" y="85"/>
                </a:cubicBezTo>
                <a:cubicBezTo>
                  <a:pt x="50" y="85"/>
                  <a:pt x="50" y="85"/>
                  <a:pt x="50" y="85"/>
                </a:cubicBezTo>
                <a:cubicBezTo>
                  <a:pt x="50" y="110"/>
                  <a:pt x="50" y="110"/>
                  <a:pt x="50" y="110"/>
                </a:cubicBezTo>
                <a:close/>
                <a:moveTo>
                  <a:pt x="75" y="22"/>
                </a:moveTo>
                <a:cubicBezTo>
                  <a:pt x="75" y="28"/>
                  <a:pt x="75" y="28"/>
                  <a:pt x="75" y="28"/>
                </a:cubicBezTo>
                <a:cubicBezTo>
                  <a:pt x="75" y="28"/>
                  <a:pt x="74" y="28"/>
                  <a:pt x="74" y="28"/>
                </a:cubicBezTo>
                <a:cubicBezTo>
                  <a:pt x="72" y="27"/>
                  <a:pt x="72" y="25"/>
                  <a:pt x="74" y="24"/>
                </a:cubicBezTo>
                <a:cubicBezTo>
                  <a:pt x="75" y="22"/>
                  <a:pt x="75" y="22"/>
                  <a:pt x="75" y="22"/>
                </a:cubicBezTo>
                <a:close/>
                <a:moveTo>
                  <a:pt x="75" y="73"/>
                </a:moveTo>
                <a:cubicBezTo>
                  <a:pt x="75" y="80"/>
                  <a:pt x="75" y="80"/>
                  <a:pt x="75" y="80"/>
                </a:cubicBezTo>
                <a:cubicBezTo>
                  <a:pt x="74" y="78"/>
                  <a:pt x="74" y="78"/>
                  <a:pt x="74" y="78"/>
                </a:cubicBezTo>
                <a:cubicBezTo>
                  <a:pt x="72" y="77"/>
                  <a:pt x="72" y="75"/>
                  <a:pt x="74" y="74"/>
                </a:cubicBezTo>
                <a:cubicBezTo>
                  <a:pt x="74" y="73"/>
                  <a:pt x="75" y="73"/>
                  <a:pt x="75" y="73"/>
                </a:cubicBezTo>
                <a:close/>
                <a:moveTo>
                  <a:pt x="50" y="18"/>
                </a:moveTo>
                <a:cubicBezTo>
                  <a:pt x="50" y="0"/>
                  <a:pt x="50" y="0"/>
                  <a:pt x="50" y="0"/>
                </a:cubicBezTo>
                <a:cubicBezTo>
                  <a:pt x="50" y="0"/>
                  <a:pt x="50" y="0"/>
                  <a:pt x="50" y="0"/>
                </a:cubicBezTo>
                <a:cubicBezTo>
                  <a:pt x="52" y="0"/>
                  <a:pt x="53" y="2"/>
                  <a:pt x="53" y="3"/>
                </a:cubicBezTo>
                <a:cubicBezTo>
                  <a:pt x="53" y="15"/>
                  <a:pt x="53" y="15"/>
                  <a:pt x="53" y="15"/>
                </a:cubicBezTo>
                <a:cubicBezTo>
                  <a:pt x="53" y="17"/>
                  <a:pt x="52" y="18"/>
                  <a:pt x="50" y="18"/>
                </a:cubicBezTo>
                <a:cubicBezTo>
                  <a:pt x="50" y="18"/>
                  <a:pt x="50" y="18"/>
                  <a:pt x="50" y="18"/>
                </a:cubicBezTo>
                <a:close/>
                <a:moveTo>
                  <a:pt x="50" y="23"/>
                </a:moveTo>
                <a:cubicBezTo>
                  <a:pt x="39" y="23"/>
                  <a:pt x="30" y="29"/>
                  <a:pt x="25" y="39"/>
                </a:cubicBezTo>
                <a:cubicBezTo>
                  <a:pt x="25" y="63"/>
                  <a:pt x="25" y="63"/>
                  <a:pt x="25" y="63"/>
                </a:cubicBezTo>
                <a:cubicBezTo>
                  <a:pt x="27" y="68"/>
                  <a:pt x="31" y="71"/>
                  <a:pt x="35" y="74"/>
                </a:cubicBezTo>
                <a:cubicBezTo>
                  <a:pt x="35" y="96"/>
                  <a:pt x="35" y="96"/>
                  <a:pt x="35" y="96"/>
                </a:cubicBezTo>
                <a:cubicBezTo>
                  <a:pt x="35" y="104"/>
                  <a:pt x="41" y="110"/>
                  <a:pt x="49" y="110"/>
                </a:cubicBezTo>
                <a:cubicBezTo>
                  <a:pt x="50" y="110"/>
                  <a:pt x="50" y="110"/>
                  <a:pt x="50" y="110"/>
                </a:cubicBezTo>
                <a:cubicBezTo>
                  <a:pt x="50" y="85"/>
                  <a:pt x="50" y="85"/>
                  <a:pt x="50" y="85"/>
                </a:cubicBezTo>
                <a:cubicBezTo>
                  <a:pt x="41" y="85"/>
                  <a:pt x="41" y="85"/>
                  <a:pt x="41" y="85"/>
                </a:cubicBezTo>
                <a:cubicBezTo>
                  <a:pt x="41" y="72"/>
                  <a:pt x="41" y="72"/>
                  <a:pt x="41" y="72"/>
                </a:cubicBezTo>
                <a:cubicBezTo>
                  <a:pt x="41" y="71"/>
                  <a:pt x="40" y="71"/>
                  <a:pt x="39" y="70"/>
                </a:cubicBezTo>
                <a:cubicBezTo>
                  <a:pt x="33" y="66"/>
                  <a:pt x="28" y="59"/>
                  <a:pt x="28" y="51"/>
                </a:cubicBezTo>
                <a:cubicBezTo>
                  <a:pt x="28" y="45"/>
                  <a:pt x="30" y="39"/>
                  <a:pt x="34" y="35"/>
                </a:cubicBezTo>
                <a:cubicBezTo>
                  <a:pt x="39" y="31"/>
                  <a:pt x="44" y="29"/>
                  <a:pt x="50" y="29"/>
                </a:cubicBezTo>
                <a:cubicBezTo>
                  <a:pt x="50" y="23"/>
                  <a:pt x="50" y="23"/>
                  <a:pt x="50" y="23"/>
                </a:cubicBezTo>
                <a:close/>
                <a:moveTo>
                  <a:pt x="50" y="0"/>
                </a:moveTo>
                <a:cubicBezTo>
                  <a:pt x="50" y="18"/>
                  <a:pt x="50" y="18"/>
                  <a:pt x="50" y="18"/>
                </a:cubicBezTo>
                <a:cubicBezTo>
                  <a:pt x="49" y="18"/>
                  <a:pt x="48" y="17"/>
                  <a:pt x="48" y="15"/>
                </a:cubicBezTo>
                <a:cubicBezTo>
                  <a:pt x="48" y="3"/>
                  <a:pt x="48" y="3"/>
                  <a:pt x="48" y="3"/>
                </a:cubicBezTo>
                <a:cubicBezTo>
                  <a:pt x="48" y="2"/>
                  <a:pt x="49" y="1"/>
                  <a:pt x="50" y="0"/>
                </a:cubicBezTo>
                <a:close/>
                <a:moveTo>
                  <a:pt x="25" y="80"/>
                </a:moveTo>
                <a:cubicBezTo>
                  <a:pt x="25" y="73"/>
                  <a:pt x="25" y="73"/>
                  <a:pt x="25" y="73"/>
                </a:cubicBezTo>
                <a:cubicBezTo>
                  <a:pt x="26" y="73"/>
                  <a:pt x="27" y="73"/>
                  <a:pt x="27" y="74"/>
                </a:cubicBezTo>
                <a:cubicBezTo>
                  <a:pt x="28" y="75"/>
                  <a:pt x="28" y="77"/>
                  <a:pt x="27" y="78"/>
                </a:cubicBezTo>
                <a:cubicBezTo>
                  <a:pt x="25" y="80"/>
                  <a:pt x="25" y="80"/>
                  <a:pt x="25" y="80"/>
                </a:cubicBezTo>
                <a:close/>
                <a:moveTo>
                  <a:pt x="25" y="28"/>
                </a:moveTo>
                <a:cubicBezTo>
                  <a:pt x="25" y="22"/>
                  <a:pt x="25" y="22"/>
                  <a:pt x="25" y="22"/>
                </a:cubicBezTo>
                <a:cubicBezTo>
                  <a:pt x="27" y="24"/>
                  <a:pt x="27" y="24"/>
                  <a:pt x="27" y="24"/>
                </a:cubicBezTo>
                <a:cubicBezTo>
                  <a:pt x="28" y="25"/>
                  <a:pt x="28" y="27"/>
                  <a:pt x="27" y="28"/>
                </a:cubicBezTo>
                <a:cubicBezTo>
                  <a:pt x="27" y="28"/>
                  <a:pt x="26" y="28"/>
                  <a:pt x="25" y="28"/>
                </a:cubicBezTo>
                <a:close/>
                <a:moveTo>
                  <a:pt x="25" y="39"/>
                </a:moveTo>
                <a:cubicBezTo>
                  <a:pt x="23" y="42"/>
                  <a:pt x="22" y="46"/>
                  <a:pt x="22" y="51"/>
                </a:cubicBezTo>
                <a:cubicBezTo>
                  <a:pt x="22" y="55"/>
                  <a:pt x="23" y="59"/>
                  <a:pt x="25" y="63"/>
                </a:cubicBezTo>
                <a:cubicBezTo>
                  <a:pt x="25" y="39"/>
                  <a:pt x="25" y="39"/>
                  <a:pt x="25" y="39"/>
                </a:cubicBezTo>
                <a:close/>
                <a:moveTo>
                  <a:pt x="25" y="22"/>
                </a:moveTo>
                <a:cubicBezTo>
                  <a:pt x="25" y="28"/>
                  <a:pt x="25" y="28"/>
                  <a:pt x="25" y="28"/>
                </a:cubicBezTo>
                <a:cubicBezTo>
                  <a:pt x="25" y="28"/>
                  <a:pt x="24" y="28"/>
                  <a:pt x="23" y="28"/>
                </a:cubicBezTo>
                <a:cubicBezTo>
                  <a:pt x="23" y="28"/>
                  <a:pt x="23" y="28"/>
                  <a:pt x="23" y="28"/>
                </a:cubicBezTo>
                <a:cubicBezTo>
                  <a:pt x="15" y="19"/>
                  <a:pt x="15" y="19"/>
                  <a:pt x="15" y="19"/>
                </a:cubicBezTo>
                <a:cubicBezTo>
                  <a:pt x="14" y="18"/>
                  <a:pt x="14" y="16"/>
                  <a:pt x="15" y="15"/>
                </a:cubicBezTo>
                <a:cubicBezTo>
                  <a:pt x="16" y="14"/>
                  <a:pt x="17" y="14"/>
                  <a:pt x="18" y="15"/>
                </a:cubicBezTo>
                <a:cubicBezTo>
                  <a:pt x="25" y="22"/>
                  <a:pt x="25" y="22"/>
                  <a:pt x="25" y="22"/>
                </a:cubicBezTo>
                <a:close/>
                <a:moveTo>
                  <a:pt x="25" y="73"/>
                </a:moveTo>
                <a:cubicBezTo>
                  <a:pt x="25" y="80"/>
                  <a:pt x="25" y="80"/>
                  <a:pt x="25" y="80"/>
                </a:cubicBezTo>
                <a:cubicBezTo>
                  <a:pt x="18" y="86"/>
                  <a:pt x="18" y="86"/>
                  <a:pt x="18" y="86"/>
                </a:cubicBezTo>
                <a:cubicBezTo>
                  <a:pt x="17" y="87"/>
                  <a:pt x="16" y="87"/>
                  <a:pt x="15" y="86"/>
                </a:cubicBezTo>
                <a:cubicBezTo>
                  <a:pt x="14" y="85"/>
                  <a:pt x="14" y="84"/>
                  <a:pt x="15" y="83"/>
                </a:cubicBezTo>
                <a:cubicBezTo>
                  <a:pt x="23" y="74"/>
                  <a:pt x="23" y="74"/>
                  <a:pt x="23" y="74"/>
                </a:cubicBezTo>
                <a:cubicBezTo>
                  <a:pt x="23" y="74"/>
                  <a:pt x="23" y="74"/>
                  <a:pt x="23" y="74"/>
                </a:cubicBezTo>
                <a:cubicBezTo>
                  <a:pt x="24" y="74"/>
                  <a:pt x="25" y="73"/>
                  <a:pt x="25" y="73"/>
                </a:cubicBezTo>
                <a:close/>
                <a:moveTo>
                  <a:pt x="18" y="51"/>
                </a:moveTo>
                <a:cubicBezTo>
                  <a:pt x="18" y="51"/>
                  <a:pt x="18" y="51"/>
                  <a:pt x="18" y="51"/>
                </a:cubicBezTo>
                <a:cubicBezTo>
                  <a:pt x="18" y="49"/>
                  <a:pt x="16" y="48"/>
                  <a:pt x="15" y="48"/>
                </a:cubicBezTo>
                <a:cubicBezTo>
                  <a:pt x="3" y="48"/>
                  <a:pt x="3" y="48"/>
                  <a:pt x="3" y="48"/>
                </a:cubicBezTo>
                <a:cubicBezTo>
                  <a:pt x="1" y="48"/>
                  <a:pt x="0" y="49"/>
                  <a:pt x="0" y="51"/>
                </a:cubicBezTo>
                <a:cubicBezTo>
                  <a:pt x="0" y="52"/>
                  <a:pt x="1" y="53"/>
                  <a:pt x="3" y="53"/>
                </a:cubicBezTo>
                <a:cubicBezTo>
                  <a:pt x="15" y="53"/>
                  <a:pt x="15" y="53"/>
                  <a:pt x="15" y="53"/>
                </a:cubicBezTo>
                <a:cubicBezTo>
                  <a:pt x="16" y="53"/>
                  <a:pt x="18" y="52"/>
                  <a:pt x="18" y="51"/>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4" name="Freeform 94"/>
          <p:cNvSpPr>
            <a:spLocks/>
          </p:cNvSpPr>
          <p:nvPr/>
        </p:nvSpPr>
        <p:spPr bwMode="auto">
          <a:xfrm>
            <a:off x="6476745" y="2321327"/>
            <a:ext cx="47613" cy="45232"/>
          </a:xfrm>
          <a:custGeom>
            <a:avLst/>
            <a:gdLst>
              <a:gd name="T0" fmla="*/ 28 w 29"/>
              <a:gd name="T1" fmla="*/ 16 h 28"/>
              <a:gd name="T2" fmla="*/ 12 w 29"/>
              <a:gd name="T3" fmla="*/ 27 h 28"/>
              <a:gd name="T4" fmla="*/ 1 w 29"/>
              <a:gd name="T5" fmla="*/ 12 h 28"/>
              <a:gd name="T6" fmla="*/ 17 w 29"/>
              <a:gd name="T7" fmla="*/ 1 h 28"/>
              <a:gd name="T8" fmla="*/ 28 w 29"/>
              <a:gd name="T9" fmla="*/ 16 h 28"/>
            </a:gdLst>
            <a:ahLst/>
            <a:cxnLst>
              <a:cxn ang="0">
                <a:pos x="T0" y="T1"/>
              </a:cxn>
              <a:cxn ang="0">
                <a:pos x="T2" y="T3"/>
              </a:cxn>
              <a:cxn ang="0">
                <a:pos x="T4" y="T5"/>
              </a:cxn>
              <a:cxn ang="0">
                <a:pos x="T6" y="T7"/>
              </a:cxn>
              <a:cxn ang="0">
                <a:pos x="T8" y="T9"/>
              </a:cxn>
            </a:cxnLst>
            <a:rect l="0" t="0" r="r" b="b"/>
            <a:pathLst>
              <a:path w="29" h="28">
                <a:moveTo>
                  <a:pt x="28" y="16"/>
                </a:moveTo>
                <a:cubicBezTo>
                  <a:pt x="26" y="23"/>
                  <a:pt x="19" y="28"/>
                  <a:pt x="12" y="27"/>
                </a:cubicBezTo>
                <a:cubicBezTo>
                  <a:pt x="5" y="26"/>
                  <a:pt x="0" y="19"/>
                  <a:pt x="1" y="12"/>
                </a:cubicBezTo>
                <a:cubicBezTo>
                  <a:pt x="3" y="4"/>
                  <a:pt x="10" y="0"/>
                  <a:pt x="17" y="1"/>
                </a:cubicBezTo>
                <a:cubicBezTo>
                  <a:pt x="24" y="2"/>
                  <a:pt x="29" y="9"/>
                  <a:pt x="28" y="16"/>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5" name="Freeform 95"/>
          <p:cNvSpPr>
            <a:spLocks/>
          </p:cNvSpPr>
          <p:nvPr/>
        </p:nvSpPr>
        <p:spPr bwMode="auto">
          <a:xfrm>
            <a:off x="6466032" y="2184441"/>
            <a:ext cx="44042" cy="147599"/>
          </a:xfrm>
          <a:custGeom>
            <a:avLst/>
            <a:gdLst>
              <a:gd name="T0" fmla="*/ 27 w 27"/>
              <a:gd name="T1" fmla="*/ 90 h 91"/>
              <a:gd name="T2" fmla="*/ 12 w 27"/>
              <a:gd name="T3" fmla="*/ 14 h 91"/>
              <a:gd name="T4" fmla="*/ 1 w 27"/>
              <a:gd name="T5" fmla="*/ 0 h 91"/>
              <a:gd name="T6" fmla="*/ 17 w 27"/>
              <a:gd name="T7" fmla="*/ 91 h 91"/>
              <a:gd name="T8" fmla="*/ 27 w 27"/>
              <a:gd name="T9" fmla="*/ 90 h 91"/>
            </a:gdLst>
            <a:ahLst/>
            <a:cxnLst>
              <a:cxn ang="0">
                <a:pos x="T0" y="T1"/>
              </a:cxn>
              <a:cxn ang="0">
                <a:pos x="T2" y="T3"/>
              </a:cxn>
              <a:cxn ang="0">
                <a:pos x="T4" y="T5"/>
              </a:cxn>
              <a:cxn ang="0">
                <a:pos x="T6" y="T7"/>
              </a:cxn>
              <a:cxn ang="0">
                <a:pos x="T8" y="T9"/>
              </a:cxn>
            </a:cxnLst>
            <a:rect l="0" t="0" r="r" b="b"/>
            <a:pathLst>
              <a:path w="27" h="91">
                <a:moveTo>
                  <a:pt x="27" y="90"/>
                </a:moveTo>
                <a:cubicBezTo>
                  <a:pt x="27" y="90"/>
                  <a:pt x="12" y="14"/>
                  <a:pt x="12" y="14"/>
                </a:cubicBezTo>
                <a:cubicBezTo>
                  <a:pt x="12" y="14"/>
                  <a:pt x="3" y="0"/>
                  <a:pt x="1" y="0"/>
                </a:cubicBezTo>
                <a:cubicBezTo>
                  <a:pt x="0" y="0"/>
                  <a:pt x="17" y="91"/>
                  <a:pt x="17" y="91"/>
                </a:cubicBezTo>
                <a:lnTo>
                  <a:pt x="27" y="9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6" name="Freeform 96"/>
          <p:cNvSpPr>
            <a:spLocks/>
          </p:cNvSpPr>
          <p:nvPr/>
        </p:nvSpPr>
        <p:spPr bwMode="auto">
          <a:xfrm>
            <a:off x="6496981" y="2208247"/>
            <a:ext cx="95225" cy="127364"/>
          </a:xfrm>
          <a:custGeom>
            <a:avLst/>
            <a:gdLst>
              <a:gd name="T0" fmla="*/ 1 w 80"/>
              <a:gd name="T1" fmla="*/ 99 h 107"/>
              <a:gd name="T2" fmla="*/ 60 w 80"/>
              <a:gd name="T3" fmla="*/ 13 h 107"/>
              <a:gd name="T4" fmla="*/ 80 w 80"/>
              <a:gd name="T5" fmla="*/ 0 h 107"/>
              <a:gd name="T6" fmla="*/ 71 w 80"/>
              <a:gd name="T7" fmla="*/ 21 h 107"/>
              <a:gd name="T8" fmla="*/ 12 w 80"/>
              <a:gd name="T9" fmla="*/ 107 h 107"/>
              <a:gd name="T10" fmla="*/ 0 w 80"/>
              <a:gd name="T11" fmla="*/ 100 h 107"/>
              <a:gd name="T12" fmla="*/ 1 w 80"/>
              <a:gd name="T13" fmla="*/ 99 h 107"/>
            </a:gdLst>
            <a:ahLst/>
            <a:cxnLst>
              <a:cxn ang="0">
                <a:pos x="T0" y="T1"/>
              </a:cxn>
              <a:cxn ang="0">
                <a:pos x="T2" y="T3"/>
              </a:cxn>
              <a:cxn ang="0">
                <a:pos x="T4" y="T5"/>
              </a:cxn>
              <a:cxn ang="0">
                <a:pos x="T6" y="T7"/>
              </a:cxn>
              <a:cxn ang="0">
                <a:pos x="T8" y="T9"/>
              </a:cxn>
              <a:cxn ang="0">
                <a:pos x="T10" y="T11"/>
              </a:cxn>
              <a:cxn ang="0">
                <a:pos x="T12" y="T13"/>
              </a:cxn>
            </a:cxnLst>
            <a:rect l="0" t="0" r="r" b="b"/>
            <a:pathLst>
              <a:path w="80" h="107">
                <a:moveTo>
                  <a:pt x="1" y="99"/>
                </a:moveTo>
                <a:lnTo>
                  <a:pt x="60" y="13"/>
                </a:lnTo>
                <a:lnTo>
                  <a:pt x="80" y="0"/>
                </a:lnTo>
                <a:lnTo>
                  <a:pt x="71" y="21"/>
                </a:lnTo>
                <a:lnTo>
                  <a:pt x="12" y="107"/>
                </a:lnTo>
                <a:lnTo>
                  <a:pt x="0" y="100"/>
                </a:lnTo>
                <a:lnTo>
                  <a:pt x="1" y="99"/>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7" name="Freeform 97"/>
          <p:cNvSpPr>
            <a:spLocks/>
          </p:cNvSpPr>
          <p:nvPr/>
        </p:nvSpPr>
        <p:spPr bwMode="auto">
          <a:xfrm>
            <a:off x="6488649" y="2355846"/>
            <a:ext cx="11903" cy="23806"/>
          </a:xfrm>
          <a:custGeom>
            <a:avLst/>
            <a:gdLst>
              <a:gd name="T0" fmla="*/ 2 w 7"/>
              <a:gd name="T1" fmla="*/ 3 h 15"/>
              <a:gd name="T2" fmla="*/ 5 w 7"/>
              <a:gd name="T3" fmla="*/ 1 h 15"/>
              <a:gd name="T4" fmla="*/ 7 w 7"/>
              <a:gd name="T5" fmla="*/ 3 h 15"/>
              <a:gd name="T6" fmla="*/ 5 w 7"/>
              <a:gd name="T7" fmla="*/ 13 h 15"/>
              <a:gd name="T8" fmla="*/ 3 w 7"/>
              <a:gd name="T9" fmla="*/ 15 h 15"/>
              <a:gd name="T10" fmla="*/ 1 w 7"/>
              <a:gd name="T11" fmla="*/ 12 h 15"/>
              <a:gd name="T12" fmla="*/ 2 w 7"/>
              <a:gd name="T13" fmla="*/ 3 h 15"/>
            </a:gdLst>
            <a:ahLst/>
            <a:cxnLst>
              <a:cxn ang="0">
                <a:pos x="T0" y="T1"/>
              </a:cxn>
              <a:cxn ang="0">
                <a:pos x="T2" y="T3"/>
              </a:cxn>
              <a:cxn ang="0">
                <a:pos x="T4" y="T5"/>
              </a:cxn>
              <a:cxn ang="0">
                <a:pos x="T6" y="T7"/>
              </a:cxn>
              <a:cxn ang="0">
                <a:pos x="T8" y="T9"/>
              </a:cxn>
              <a:cxn ang="0">
                <a:pos x="T10" y="T11"/>
              </a:cxn>
              <a:cxn ang="0">
                <a:pos x="T12" y="T13"/>
              </a:cxn>
            </a:cxnLst>
            <a:rect l="0" t="0" r="r" b="b"/>
            <a:pathLst>
              <a:path w="7" h="15">
                <a:moveTo>
                  <a:pt x="2" y="3"/>
                </a:moveTo>
                <a:cubicBezTo>
                  <a:pt x="3" y="1"/>
                  <a:pt x="4" y="0"/>
                  <a:pt x="5" y="1"/>
                </a:cubicBezTo>
                <a:cubicBezTo>
                  <a:pt x="6" y="1"/>
                  <a:pt x="7" y="2"/>
                  <a:pt x="7" y="3"/>
                </a:cubicBezTo>
                <a:cubicBezTo>
                  <a:pt x="5" y="13"/>
                  <a:pt x="5" y="13"/>
                  <a:pt x="5" y="13"/>
                </a:cubicBezTo>
                <a:cubicBezTo>
                  <a:pt x="5" y="14"/>
                  <a:pt x="4" y="15"/>
                  <a:pt x="3" y="15"/>
                </a:cubicBezTo>
                <a:cubicBezTo>
                  <a:pt x="1" y="15"/>
                  <a:pt x="0" y="13"/>
                  <a:pt x="1" y="12"/>
                </a:cubicBezTo>
                <a:lnTo>
                  <a:pt x="2" y="3"/>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8" name="Freeform 98"/>
          <p:cNvSpPr>
            <a:spLocks noEditPoints="1"/>
          </p:cNvSpPr>
          <p:nvPr/>
        </p:nvSpPr>
        <p:spPr bwMode="auto">
          <a:xfrm>
            <a:off x="6450559" y="1150057"/>
            <a:ext cx="165454" cy="177357"/>
          </a:xfrm>
          <a:custGeom>
            <a:avLst/>
            <a:gdLst>
              <a:gd name="T0" fmla="*/ 78 w 101"/>
              <a:gd name="T1" fmla="*/ 50 h 109"/>
              <a:gd name="T2" fmla="*/ 76 w 101"/>
              <a:gd name="T3" fmla="*/ 62 h 109"/>
              <a:gd name="T4" fmla="*/ 76 w 101"/>
              <a:gd name="T5" fmla="*/ 73 h 109"/>
              <a:gd name="T6" fmla="*/ 78 w 101"/>
              <a:gd name="T7" fmla="*/ 73 h 109"/>
              <a:gd name="T8" fmla="*/ 86 w 101"/>
              <a:gd name="T9" fmla="*/ 86 h 109"/>
              <a:gd name="T10" fmla="*/ 76 w 101"/>
              <a:gd name="T11" fmla="*/ 79 h 109"/>
              <a:gd name="T12" fmla="*/ 76 w 101"/>
              <a:gd name="T13" fmla="*/ 22 h 109"/>
              <a:gd name="T14" fmla="*/ 86 w 101"/>
              <a:gd name="T15" fmla="*/ 15 h 109"/>
              <a:gd name="T16" fmla="*/ 78 w 101"/>
              <a:gd name="T17" fmla="*/ 27 h 109"/>
              <a:gd name="T18" fmla="*/ 76 w 101"/>
              <a:gd name="T19" fmla="*/ 28 h 109"/>
              <a:gd name="T20" fmla="*/ 99 w 101"/>
              <a:gd name="T21" fmla="*/ 48 h 109"/>
              <a:gd name="T22" fmla="*/ 84 w 101"/>
              <a:gd name="T23" fmla="*/ 50 h 109"/>
              <a:gd name="T24" fmla="*/ 99 w 101"/>
              <a:gd name="T25" fmla="*/ 53 h 109"/>
              <a:gd name="T26" fmla="*/ 99 w 101"/>
              <a:gd name="T27" fmla="*/ 48 h 109"/>
              <a:gd name="T28" fmla="*/ 53 w 101"/>
              <a:gd name="T29" fmla="*/ 109 h 109"/>
              <a:gd name="T30" fmla="*/ 66 w 101"/>
              <a:gd name="T31" fmla="*/ 73 h 109"/>
              <a:gd name="T32" fmla="*/ 76 w 101"/>
              <a:gd name="T33" fmla="*/ 38 h 109"/>
              <a:gd name="T34" fmla="*/ 51 w 101"/>
              <a:gd name="T35" fmla="*/ 28 h 109"/>
              <a:gd name="T36" fmla="*/ 73 w 101"/>
              <a:gd name="T37" fmla="*/ 50 h 109"/>
              <a:gd name="T38" fmla="*/ 62 w 101"/>
              <a:gd name="T39" fmla="*/ 69 h 109"/>
              <a:gd name="T40" fmla="*/ 61 w 101"/>
              <a:gd name="T41" fmla="*/ 84 h 109"/>
              <a:gd name="T42" fmla="*/ 51 w 101"/>
              <a:gd name="T43" fmla="*/ 109 h 109"/>
              <a:gd name="T44" fmla="*/ 76 w 101"/>
              <a:gd name="T45" fmla="*/ 28 h 109"/>
              <a:gd name="T46" fmla="*/ 74 w 101"/>
              <a:gd name="T47" fmla="*/ 23 h 109"/>
              <a:gd name="T48" fmla="*/ 76 w 101"/>
              <a:gd name="T49" fmla="*/ 73 h 109"/>
              <a:gd name="T50" fmla="*/ 74 w 101"/>
              <a:gd name="T51" fmla="*/ 77 h 109"/>
              <a:gd name="T52" fmla="*/ 76 w 101"/>
              <a:gd name="T53" fmla="*/ 73 h 109"/>
              <a:gd name="T54" fmla="*/ 51 w 101"/>
              <a:gd name="T55" fmla="*/ 0 h 109"/>
              <a:gd name="T56" fmla="*/ 53 w 101"/>
              <a:gd name="T57" fmla="*/ 2 h 109"/>
              <a:gd name="T58" fmla="*/ 51 w 101"/>
              <a:gd name="T59" fmla="*/ 17 h 109"/>
              <a:gd name="T60" fmla="*/ 51 w 101"/>
              <a:gd name="T61" fmla="*/ 22 h 109"/>
              <a:gd name="T62" fmla="*/ 26 w 101"/>
              <a:gd name="T63" fmla="*/ 62 h 109"/>
              <a:gd name="T64" fmla="*/ 35 w 101"/>
              <a:gd name="T65" fmla="*/ 95 h 109"/>
              <a:gd name="T66" fmla="*/ 51 w 101"/>
              <a:gd name="T67" fmla="*/ 109 h 109"/>
              <a:gd name="T68" fmla="*/ 41 w 101"/>
              <a:gd name="T69" fmla="*/ 84 h 109"/>
              <a:gd name="T70" fmla="*/ 40 w 101"/>
              <a:gd name="T71" fmla="*/ 69 h 109"/>
              <a:gd name="T72" fmla="*/ 35 w 101"/>
              <a:gd name="T73" fmla="*/ 35 h 109"/>
              <a:gd name="T74" fmla="*/ 51 w 101"/>
              <a:gd name="T75" fmla="*/ 22 h 109"/>
              <a:gd name="T76" fmla="*/ 51 w 101"/>
              <a:gd name="T77" fmla="*/ 17 h 109"/>
              <a:gd name="T78" fmla="*/ 48 w 101"/>
              <a:gd name="T79" fmla="*/ 2 h 109"/>
              <a:gd name="T80" fmla="*/ 26 w 101"/>
              <a:gd name="T81" fmla="*/ 79 h 109"/>
              <a:gd name="T82" fmla="*/ 28 w 101"/>
              <a:gd name="T83" fmla="*/ 73 h 109"/>
              <a:gd name="T84" fmla="*/ 26 w 101"/>
              <a:gd name="T85" fmla="*/ 79 h 109"/>
              <a:gd name="T86" fmla="*/ 26 w 101"/>
              <a:gd name="T87" fmla="*/ 21 h 109"/>
              <a:gd name="T88" fmla="*/ 28 w 101"/>
              <a:gd name="T89" fmla="*/ 27 h 109"/>
              <a:gd name="T90" fmla="*/ 26 w 101"/>
              <a:gd name="T91" fmla="*/ 38 h 109"/>
              <a:gd name="T92" fmla="*/ 26 w 101"/>
              <a:gd name="T93" fmla="*/ 62 h 109"/>
              <a:gd name="T94" fmla="*/ 26 w 101"/>
              <a:gd name="T95" fmla="*/ 21 h 109"/>
              <a:gd name="T96" fmla="*/ 24 w 101"/>
              <a:gd name="T97" fmla="*/ 27 h 109"/>
              <a:gd name="T98" fmla="*/ 15 w 101"/>
              <a:gd name="T99" fmla="*/ 18 h 109"/>
              <a:gd name="T100" fmla="*/ 19 w 101"/>
              <a:gd name="T101" fmla="*/ 15 h 109"/>
              <a:gd name="T102" fmla="*/ 26 w 101"/>
              <a:gd name="T103" fmla="*/ 73 h 109"/>
              <a:gd name="T104" fmla="*/ 19 w 101"/>
              <a:gd name="T105" fmla="*/ 86 h 109"/>
              <a:gd name="T106" fmla="*/ 15 w 101"/>
              <a:gd name="T107" fmla="*/ 82 h 109"/>
              <a:gd name="T108" fmla="*/ 24 w 101"/>
              <a:gd name="T109" fmla="*/ 73 h 109"/>
              <a:gd name="T110" fmla="*/ 18 w 101"/>
              <a:gd name="T111" fmla="*/ 50 h 109"/>
              <a:gd name="T112" fmla="*/ 15 w 101"/>
              <a:gd name="T113" fmla="*/ 48 h 109"/>
              <a:gd name="T114" fmla="*/ 0 w 101"/>
              <a:gd name="T115" fmla="*/ 50 h 109"/>
              <a:gd name="T116" fmla="*/ 15 w 101"/>
              <a:gd name="T117" fmla="*/ 5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09">
                <a:moveTo>
                  <a:pt x="76" y="62"/>
                </a:moveTo>
                <a:cubicBezTo>
                  <a:pt x="78" y="58"/>
                  <a:pt x="78" y="54"/>
                  <a:pt x="78" y="50"/>
                </a:cubicBezTo>
                <a:cubicBezTo>
                  <a:pt x="78" y="46"/>
                  <a:pt x="78" y="42"/>
                  <a:pt x="76" y="38"/>
                </a:cubicBezTo>
                <a:cubicBezTo>
                  <a:pt x="76" y="62"/>
                  <a:pt x="76" y="62"/>
                  <a:pt x="76" y="62"/>
                </a:cubicBezTo>
                <a:close/>
                <a:moveTo>
                  <a:pt x="76" y="79"/>
                </a:moveTo>
                <a:cubicBezTo>
                  <a:pt x="76" y="73"/>
                  <a:pt x="76" y="73"/>
                  <a:pt x="76" y="73"/>
                </a:cubicBezTo>
                <a:cubicBezTo>
                  <a:pt x="77" y="73"/>
                  <a:pt x="77" y="73"/>
                  <a:pt x="78" y="73"/>
                </a:cubicBezTo>
                <a:cubicBezTo>
                  <a:pt x="78" y="73"/>
                  <a:pt x="78" y="73"/>
                  <a:pt x="78" y="73"/>
                </a:cubicBezTo>
                <a:cubicBezTo>
                  <a:pt x="86" y="82"/>
                  <a:pt x="86" y="82"/>
                  <a:pt x="86" y="82"/>
                </a:cubicBezTo>
                <a:cubicBezTo>
                  <a:pt x="87" y="83"/>
                  <a:pt x="87" y="85"/>
                  <a:pt x="86" y="86"/>
                </a:cubicBezTo>
                <a:cubicBezTo>
                  <a:pt x="85" y="87"/>
                  <a:pt x="84" y="87"/>
                  <a:pt x="83" y="86"/>
                </a:cubicBezTo>
                <a:cubicBezTo>
                  <a:pt x="76" y="79"/>
                  <a:pt x="76" y="79"/>
                  <a:pt x="76" y="79"/>
                </a:cubicBezTo>
                <a:close/>
                <a:moveTo>
                  <a:pt x="76" y="28"/>
                </a:moveTo>
                <a:cubicBezTo>
                  <a:pt x="76" y="22"/>
                  <a:pt x="76" y="22"/>
                  <a:pt x="76" y="22"/>
                </a:cubicBezTo>
                <a:cubicBezTo>
                  <a:pt x="83" y="15"/>
                  <a:pt x="83" y="15"/>
                  <a:pt x="83" y="15"/>
                </a:cubicBezTo>
                <a:cubicBezTo>
                  <a:pt x="84" y="14"/>
                  <a:pt x="85" y="14"/>
                  <a:pt x="86" y="15"/>
                </a:cubicBezTo>
                <a:cubicBezTo>
                  <a:pt x="87" y="16"/>
                  <a:pt x="87" y="17"/>
                  <a:pt x="86" y="18"/>
                </a:cubicBezTo>
                <a:cubicBezTo>
                  <a:pt x="78" y="27"/>
                  <a:pt x="78" y="27"/>
                  <a:pt x="78" y="27"/>
                </a:cubicBezTo>
                <a:cubicBezTo>
                  <a:pt x="78" y="27"/>
                  <a:pt x="78" y="27"/>
                  <a:pt x="78" y="27"/>
                </a:cubicBezTo>
                <a:cubicBezTo>
                  <a:pt x="77" y="28"/>
                  <a:pt x="77" y="28"/>
                  <a:pt x="76" y="28"/>
                </a:cubicBezTo>
                <a:close/>
                <a:moveTo>
                  <a:pt x="99" y="48"/>
                </a:moveTo>
                <a:cubicBezTo>
                  <a:pt x="99" y="48"/>
                  <a:pt x="99" y="48"/>
                  <a:pt x="99" y="48"/>
                </a:cubicBezTo>
                <a:cubicBezTo>
                  <a:pt x="86" y="48"/>
                  <a:pt x="86" y="48"/>
                  <a:pt x="86" y="48"/>
                </a:cubicBezTo>
                <a:cubicBezTo>
                  <a:pt x="85" y="48"/>
                  <a:pt x="84" y="49"/>
                  <a:pt x="84" y="50"/>
                </a:cubicBezTo>
                <a:cubicBezTo>
                  <a:pt x="84" y="52"/>
                  <a:pt x="85" y="53"/>
                  <a:pt x="86" y="53"/>
                </a:cubicBezTo>
                <a:cubicBezTo>
                  <a:pt x="99" y="53"/>
                  <a:pt x="99" y="53"/>
                  <a:pt x="99" y="53"/>
                </a:cubicBezTo>
                <a:cubicBezTo>
                  <a:pt x="100" y="53"/>
                  <a:pt x="101" y="52"/>
                  <a:pt x="101" y="50"/>
                </a:cubicBezTo>
                <a:cubicBezTo>
                  <a:pt x="101" y="49"/>
                  <a:pt x="100" y="48"/>
                  <a:pt x="99" y="48"/>
                </a:cubicBezTo>
                <a:close/>
                <a:moveTo>
                  <a:pt x="51" y="109"/>
                </a:moveTo>
                <a:cubicBezTo>
                  <a:pt x="53" y="109"/>
                  <a:pt x="53" y="109"/>
                  <a:pt x="53" y="109"/>
                </a:cubicBezTo>
                <a:cubicBezTo>
                  <a:pt x="60" y="109"/>
                  <a:pt x="66" y="103"/>
                  <a:pt x="66" y="95"/>
                </a:cubicBezTo>
                <a:cubicBezTo>
                  <a:pt x="66" y="73"/>
                  <a:pt x="66" y="73"/>
                  <a:pt x="66" y="73"/>
                </a:cubicBezTo>
                <a:cubicBezTo>
                  <a:pt x="70" y="70"/>
                  <a:pt x="74" y="67"/>
                  <a:pt x="76" y="62"/>
                </a:cubicBezTo>
                <a:cubicBezTo>
                  <a:pt x="76" y="38"/>
                  <a:pt x="76" y="38"/>
                  <a:pt x="76" y="38"/>
                </a:cubicBezTo>
                <a:cubicBezTo>
                  <a:pt x="71" y="29"/>
                  <a:pt x="62" y="22"/>
                  <a:pt x="51" y="22"/>
                </a:cubicBezTo>
                <a:cubicBezTo>
                  <a:pt x="51" y="28"/>
                  <a:pt x="51" y="28"/>
                  <a:pt x="51" y="28"/>
                </a:cubicBezTo>
                <a:cubicBezTo>
                  <a:pt x="57" y="28"/>
                  <a:pt x="62" y="31"/>
                  <a:pt x="66" y="35"/>
                </a:cubicBezTo>
                <a:cubicBezTo>
                  <a:pt x="70" y="39"/>
                  <a:pt x="73" y="44"/>
                  <a:pt x="73" y="50"/>
                </a:cubicBezTo>
                <a:cubicBezTo>
                  <a:pt x="73" y="58"/>
                  <a:pt x="68" y="65"/>
                  <a:pt x="62" y="69"/>
                </a:cubicBezTo>
                <a:cubicBezTo>
                  <a:pt x="62" y="69"/>
                  <a:pt x="62" y="69"/>
                  <a:pt x="62" y="69"/>
                </a:cubicBezTo>
                <a:cubicBezTo>
                  <a:pt x="61" y="70"/>
                  <a:pt x="61" y="71"/>
                  <a:pt x="61" y="72"/>
                </a:cubicBezTo>
                <a:cubicBezTo>
                  <a:pt x="61" y="84"/>
                  <a:pt x="61" y="84"/>
                  <a:pt x="61" y="84"/>
                </a:cubicBezTo>
                <a:cubicBezTo>
                  <a:pt x="51" y="84"/>
                  <a:pt x="51" y="84"/>
                  <a:pt x="51" y="84"/>
                </a:cubicBezTo>
                <a:cubicBezTo>
                  <a:pt x="51" y="109"/>
                  <a:pt x="51" y="109"/>
                  <a:pt x="51" y="109"/>
                </a:cubicBezTo>
                <a:close/>
                <a:moveTo>
                  <a:pt x="76" y="22"/>
                </a:moveTo>
                <a:cubicBezTo>
                  <a:pt x="76" y="28"/>
                  <a:pt x="76" y="28"/>
                  <a:pt x="76" y="28"/>
                </a:cubicBezTo>
                <a:cubicBezTo>
                  <a:pt x="75" y="28"/>
                  <a:pt x="75" y="28"/>
                  <a:pt x="74" y="27"/>
                </a:cubicBezTo>
                <a:cubicBezTo>
                  <a:pt x="73" y="26"/>
                  <a:pt x="73" y="24"/>
                  <a:pt x="74" y="23"/>
                </a:cubicBezTo>
                <a:cubicBezTo>
                  <a:pt x="76" y="22"/>
                  <a:pt x="76" y="22"/>
                  <a:pt x="76" y="22"/>
                </a:cubicBezTo>
                <a:close/>
                <a:moveTo>
                  <a:pt x="76" y="73"/>
                </a:moveTo>
                <a:cubicBezTo>
                  <a:pt x="76" y="79"/>
                  <a:pt x="76" y="79"/>
                  <a:pt x="76" y="79"/>
                </a:cubicBezTo>
                <a:cubicBezTo>
                  <a:pt x="74" y="77"/>
                  <a:pt x="74" y="77"/>
                  <a:pt x="74" y="77"/>
                </a:cubicBezTo>
                <a:cubicBezTo>
                  <a:pt x="73" y="76"/>
                  <a:pt x="73" y="74"/>
                  <a:pt x="74" y="73"/>
                </a:cubicBezTo>
                <a:cubicBezTo>
                  <a:pt x="75" y="73"/>
                  <a:pt x="75" y="73"/>
                  <a:pt x="76" y="73"/>
                </a:cubicBezTo>
                <a:close/>
                <a:moveTo>
                  <a:pt x="51" y="17"/>
                </a:moveTo>
                <a:cubicBezTo>
                  <a:pt x="51" y="0"/>
                  <a:pt x="51" y="0"/>
                  <a:pt x="51" y="0"/>
                </a:cubicBezTo>
                <a:cubicBezTo>
                  <a:pt x="51" y="0"/>
                  <a:pt x="51" y="0"/>
                  <a:pt x="51" y="0"/>
                </a:cubicBezTo>
                <a:cubicBezTo>
                  <a:pt x="52" y="0"/>
                  <a:pt x="53" y="1"/>
                  <a:pt x="53" y="2"/>
                </a:cubicBezTo>
                <a:cubicBezTo>
                  <a:pt x="53" y="15"/>
                  <a:pt x="53" y="15"/>
                  <a:pt x="53" y="15"/>
                </a:cubicBezTo>
                <a:cubicBezTo>
                  <a:pt x="53" y="16"/>
                  <a:pt x="52" y="17"/>
                  <a:pt x="51" y="17"/>
                </a:cubicBezTo>
                <a:cubicBezTo>
                  <a:pt x="51" y="17"/>
                  <a:pt x="51" y="17"/>
                  <a:pt x="51" y="17"/>
                </a:cubicBezTo>
                <a:close/>
                <a:moveTo>
                  <a:pt x="51" y="22"/>
                </a:moveTo>
                <a:cubicBezTo>
                  <a:pt x="40" y="22"/>
                  <a:pt x="30" y="29"/>
                  <a:pt x="26" y="38"/>
                </a:cubicBezTo>
                <a:cubicBezTo>
                  <a:pt x="26" y="62"/>
                  <a:pt x="26" y="62"/>
                  <a:pt x="26" y="62"/>
                </a:cubicBezTo>
                <a:cubicBezTo>
                  <a:pt x="28" y="67"/>
                  <a:pt x="31" y="71"/>
                  <a:pt x="35" y="74"/>
                </a:cubicBezTo>
                <a:cubicBezTo>
                  <a:pt x="35" y="95"/>
                  <a:pt x="35" y="95"/>
                  <a:pt x="35" y="95"/>
                </a:cubicBezTo>
                <a:cubicBezTo>
                  <a:pt x="35" y="103"/>
                  <a:pt x="42" y="109"/>
                  <a:pt x="49" y="109"/>
                </a:cubicBezTo>
                <a:cubicBezTo>
                  <a:pt x="51" y="109"/>
                  <a:pt x="51" y="109"/>
                  <a:pt x="51" y="109"/>
                </a:cubicBezTo>
                <a:cubicBezTo>
                  <a:pt x="51" y="84"/>
                  <a:pt x="51" y="84"/>
                  <a:pt x="51" y="84"/>
                </a:cubicBezTo>
                <a:cubicBezTo>
                  <a:pt x="41" y="84"/>
                  <a:pt x="41" y="84"/>
                  <a:pt x="41" y="84"/>
                </a:cubicBezTo>
                <a:cubicBezTo>
                  <a:pt x="41" y="72"/>
                  <a:pt x="41" y="72"/>
                  <a:pt x="41" y="72"/>
                </a:cubicBezTo>
                <a:cubicBezTo>
                  <a:pt x="41" y="71"/>
                  <a:pt x="41" y="70"/>
                  <a:pt x="40" y="69"/>
                </a:cubicBezTo>
                <a:cubicBezTo>
                  <a:pt x="33" y="66"/>
                  <a:pt x="28" y="58"/>
                  <a:pt x="28" y="50"/>
                </a:cubicBezTo>
                <a:cubicBezTo>
                  <a:pt x="28" y="44"/>
                  <a:pt x="31" y="39"/>
                  <a:pt x="35" y="35"/>
                </a:cubicBezTo>
                <a:cubicBezTo>
                  <a:pt x="39" y="31"/>
                  <a:pt x="44" y="28"/>
                  <a:pt x="51" y="28"/>
                </a:cubicBezTo>
                <a:cubicBezTo>
                  <a:pt x="51" y="22"/>
                  <a:pt x="51" y="22"/>
                  <a:pt x="51" y="22"/>
                </a:cubicBezTo>
                <a:close/>
                <a:moveTo>
                  <a:pt x="51" y="0"/>
                </a:moveTo>
                <a:cubicBezTo>
                  <a:pt x="51" y="17"/>
                  <a:pt x="51" y="17"/>
                  <a:pt x="51" y="17"/>
                </a:cubicBezTo>
                <a:cubicBezTo>
                  <a:pt x="49" y="17"/>
                  <a:pt x="48" y="16"/>
                  <a:pt x="48" y="15"/>
                </a:cubicBezTo>
                <a:cubicBezTo>
                  <a:pt x="48" y="2"/>
                  <a:pt x="48" y="2"/>
                  <a:pt x="48" y="2"/>
                </a:cubicBezTo>
                <a:cubicBezTo>
                  <a:pt x="48" y="1"/>
                  <a:pt x="49" y="0"/>
                  <a:pt x="51" y="0"/>
                </a:cubicBezTo>
                <a:close/>
                <a:moveTo>
                  <a:pt x="26" y="79"/>
                </a:moveTo>
                <a:cubicBezTo>
                  <a:pt x="26" y="73"/>
                  <a:pt x="26" y="73"/>
                  <a:pt x="26" y="73"/>
                </a:cubicBezTo>
                <a:cubicBezTo>
                  <a:pt x="26" y="73"/>
                  <a:pt x="27" y="73"/>
                  <a:pt x="28" y="73"/>
                </a:cubicBezTo>
                <a:cubicBezTo>
                  <a:pt x="29" y="74"/>
                  <a:pt x="29" y="76"/>
                  <a:pt x="28" y="77"/>
                </a:cubicBezTo>
                <a:cubicBezTo>
                  <a:pt x="26" y="79"/>
                  <a:pt x="26" y="79"/>
                  <a:pt x="26" y="79"/>
                </a:cubicBezTo>
                <a:close/>
                <a:moveTo>
                  <a:pt x="26" y="28"/>
                </a:moveTo>
                <a:cubicBezTo>
                  <a:pt x="26" y="21"/>
                  <a:pt x="26" y="21"/>
                  <a:pt x="26" y="21"/>
                </a:cubicBezTo>
                <a:cubicBezTo>
                  <a:pt x="28" y="23"/>
                  <a:pt x="28" y="23"/>
                  <a:pt x="28" y="23"/>
                </a:cubicBezTo>
                <a:cubicBezTo>
                  <a:pt x="29" y="24"/>
                  <a:pt x="29" y="26"/>
                  <a:pt x="28" y="27"/>
                </a:cubicBezTo>
                <a:cubicBezTo>
                  <a:pt x="27" y="28"/>
                  <a:pt x="26" y="28"/>
                  <a:pt x="26" y="28"/>
                </a:cubicBezTo>
                <a:close/>
                <a:moveTo>
                  <a:pt x="26" y="38"/>
                </a:moveTo>
                <a:cubicBezTo>
                  <a:pt x="24" y="42"/>
                  <a:pt x="23" y="46"/>
                  <a:pt x="23" y="50"/>
                </a:cubicBezTo>
                <a:cubicBezTo>
                  <a:pt x="23" y="55"/>
                  <a:pt x="24" y="59"/>
                  <a:pt x="26" y="62"/>
                </a:cubicBezTo>
                <a:cubicBezTo>
                  <a:pt x="26" y="38"/>
                  <a:pt x="26" y="38"/>
                  <a:pt x="26" y="38"/>
                </a:cubicBezTo>
                <a:close/>
                <a:moveTo>
                  <a:pt x="26" y="21"/>
                </a:moveTo>
                <a:cubicBezTo>
                  <a:pt x="26" y="28"/>
                  <a:pt x="26" y="28"/>
                  <a:pt x="26" y="28"/>
                </a:cubicBezTo>
                <a:cubicBezTo>
                  <a:pt x="25" y="28"/>
                  <a:pt x="24" y="27"/>
                  <a:pt x="24" y="27"/>
                </a:cubicBezTo>
                <a:cubicBezTo>
                  <a:pt x="24" y="27"/>
                  <a:pt x="24" y="27"/>
                  <a:pt x="24" y="27"/>
                </a:cubicBezTo>
                <a:cubicBezTo>
                  <a:pt x="15" y="18"/>
                  <a:pt x="15" y="18"/>
                  <a:pt x="15" y="18"/>
                </a:cubicBezTo>
                <a:cubicBezTo>
                  <a:pt x="14" y="17"/>
                  <a:pt x="14" y="16"/>
                  <a:pt x="15" y="15"/>
                </a:cubicBezTo>
                <a:cubicBezTo>
                  <a:pt x="16" y="14"/>
                  <a:pt x="18" y="14"/>
                  <a:pt x="19" y="15"/>
                </a:cubicBezTo>
                <a:cubicBezTo>
                  <a:pt x="26" y="21"/>
                  <a:pt x="26" y="21"/>
                  <a:pt x="26" y="21"/>
                </a:cubicBezTo>
                <a:close/>
                <a:moveTo>
                  <a:pt x="26" y="73"/>
                </a:moveTo>
                <a:cubicBezTo>
                  <a:pt x="26" y="79"/>
                  <a:pt x="26" y="79"/>
                  <a:pt x="26" y="79"/>
                </a:cubicBezTo>
                <a:cubicBezTo>
                  <a:pt x="19" y="86"/>
                  <a:pt x="19" y="86"/>
                  <a:pt x="19" y="86"/>
                </a:cubicBezTo>
                <a:cubicBezTo>
                  <a:pt x="18" y="87"/>
                  <a:pt x="16" y="87"/>
                  <a:pt x="15" y="86"/>
                </a:cubicBezTo>
                <a:cubicBezTo>
                  <a:pt x="14" y="85"/>
                  <a:pt x="14" y="83"/>
                  <a:pt x="15" y="82"/>
                </a:cubicBezTo>
                <a:cubicBezTo>
                  <a:pt x="24" y="73"/>
                  <a:pt x="24" y="73"/>
                  <a:pt x="24" y="73"/>
                </a:cubicBezTo>
                <a:cubicBezTo>
                  <a:pt x="24" y="73"/>
                  <a:pt x="24" y="73"/>
                  <a:pt x="24" y="73"/>
                </a:cubicBezTo>
                <a:cubicBezTo>
                  <a:pt x="24" y="73"/>
                  <a:pt x="25" y="73"/>
                  <a:pt x="26" y="73"/>
                </a:cubicBezTo>
                <a:close/>
                <a:moveTo>
                  <a:pt x="18" y="50"/>
                </a:moveTo>
                <a:cubicBezTo>
                  <a:pt x="18" y="50"/>
                  <a:pt x="18" y="50"/>
                  <a:pt x="18" y="50"/>
                </a:cubicBezTo>
                <a:cubicBezTo>
                  <a:pt x="18" y="49"/>
                  <a:pt x="17" y="48"/>
                  <a:pt x="15" y="48"/>
                </a:cubicBezTo>
                <a:cubicBezTo>
                  <a:pt x="3" y="48"/>
                  <a:pt x="3" y="48"/>
                  <a:pt x="3" y="48"/>
                </a:cubicBezTo>
                <a:cubicBezTo>
                  <a:pt x="2" y="48"/>
                  <a:pt x="0" y="49"/>
                  <a:pt x="0" y="50"/>
                </a:cubicBezTo>
                <a:cubicBezTo>
                  <a:pt x="0" y="52"/>
                  <a:pt x="2" y="53"/>
                  <a:pt x="3" y="53"/>
                </a:cubicBezTo>
                <a:cubicBezTo>
                  <a:pt x="15" y="53"/>
                  <a:pt x="15" y="53"/>
                  <a:pt x="15" y="53"/>
                </a:cubicBezTo>
                <a:cubicBezTo>
                  <a:pt x="17" y="53"/>
                  <a:pt x="18" y="52"/>
                  <a:pt x="18" y="50"/>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9" name="矩形 108"/>
          <p:cNvSpPr/>
          <p:nvPr/>
        </p:nvSpPr>
        <p:spPr>
          <a:xfrm>
            <a:off x="795946" y="765798"/>
            <a:ext cx="3363421" cy="461665"/>
          </a:xfrm>
          <a:prstGeom prst="rect">
            <a:avLst/>
          </a:prstGeom>
        </p:spPr>
        <p:txBody>
          <a:bodyPr wrap="none">
            <a:spAutoFit/>
          </a:bodyPr>
          <a:lstStyle/>
          <a:p>
            <a:r>
              <a:rPr lang="zh-CN" altLang="en-US" sz="2400" b="1" dirty="0" smtClean="0">
                <a:latin typeface="+mn-ea"/>
                <a:ea typeface="+mn-ea"/>
              </a:rPr>
              <a:t>十一、</a:t>
            </a:r>
            <a:r>
              <a:rPr lang="en-US" altLang="en-US" sz="2400" b="1" dirty="0" smtClean="0">
                <a:latin typeface="+mn-ea"/>
                <a:ea typeface="+mn-ea"/>
              </a:rPr>
              <a:t> </a:t>
            </a:r>
            <a:r>
              <a:rPr lang="zh-CN" altLang="en-US" sz="2400" b="1" dirty="0" smtClean="0">
                <a:latin typeface="+mn-ea"/>
                <a:ea typeface="+mn-ea"/>
              </a:rPr>
              <a:t>增值税纳税申报</a:t>
            </a:r>
          </a:p>
        </p:txBody>
      </p:sp>
      <p:sp>
        <p:nvSpPr>
          <p:cNvPr id="110" name="矩形 109"/>
          <p:cNvSpPr/>
          <p:nvPr/>
        </p:nvSpPr>
        <p:spPr>
          <a:xfrm>
            <a:off x="663548" y="1133677"/>
            <a:ext cx="7286676" cy="4247317"/>
          </a:xfrm>
          <a:prstGeom prst="rect">
            <a:avLst/>
          </a:prstGeom>
        </p:spPr>
        <p:txBody>
          <a:bodyPr wrap="square">
            <a:spAutoFit/>
          </a:bodyPr>
          <a:lstStyle/>
          <a:p>
            <a:pPr>
              <a:lnSpc>
                <a:spcPct val="150000"/>
              </a:lnSpc>
            </a:pPr>
            <a:r>
              <a:rPr lang="zh-CN" altLang="en-US" sz="1800" b="1" dirty="0" smtClean="0">
                <a:solidFill>
                  <a:srgbClr val="FF0000"/>
                </a:solidFill>
                <a:latin typeface="+mn-ea"/>
                <a:ea typeface="+mn-ea"/>
              </a:rPr>
              <a:t>（一）</a:t>
            </a:r>
            <a:r>
              <a:rPr lang="zh-CN" altLang="en-US" sz="1800" dirty="0" smtClean="0">
                <a:latin typeface="+mn-ea"/>
              </a:rPr>
              <a:t>差额纳税纳税人</a:t>
            </a:r>
            <a:endParaRPr lang="en-US" altLang="zh-CN" sz="1800" dirty="0" smtClean="0">
              <a:latin typeface="+mn-ea"/>
            </a:endParaRPr>
          </a:p>
          <a:p>
            <a:pPr>
              <a:lnSpc>
                <a:spcPct val="150000"/>
              </a:lnSpc>
            </a:pPr>
            <a:r>
              <a:rPr lang="zh-CN" altLang="en-US" sz="1800" dirty="0" smtClean="0"/>
              <a:t>公告明确适用增值税差额征税政策的，以差额后的余额为销售额，确定其是否可享受小规模纳税人免税政策。同时，明确了小规模纳税人</a:t>
            </a:r>
            <a:r>
              <a:rPr lang="en-US" altLang="zh-CN" sz="1800" dirty="0" smtClean="0"/>
              <a:t>《</a:t>
            </a:r>
            <a:r>
              <a:rPr lang="zh-CN" altLang="en-US" sz="1800" dirty="0" smtClean="0"/>
              <a:t>增值税纳税申报表</a:t>
            </a:r>
            <a:r>
              <a:rPr lang="en-US" altLang="zh-CN" sz="1800" dirty="0" smtClean="0"/>
              <a:t>》</a:t>
            </a:r>
            <a:r>
              <a:rPr lang="zh-CN" altLang="en-US" sz="1800" dirty="0" smtClean="0"/>
              <a:t>中“免税销售额”的填报口径。</a:t>
            </a:r>
            <a:endParaRPr lang="en-US" altLang="zh-CN" sz="1800" dirty="0" smtClean="0"/>
          </a:p>
          <a:p>
            <a:pPr>
              <a:lnSpc>
                <a:spcPct val="150000"/>
              </a:lnSpc>
            </a:pPr>
            <a:r>
              <a:rPr lang="zh-CN" altLang="en-US" sz="1800" dirty="0" smtClean="0"/>
              <a:t>举例说明，</a:t>
            </a:r>
            <a:r>
              <a:rPr lang="en-US" sz="1800" dirty="0" smtClean="0"/>
              <a:t>2019</a:t>
            </a:r>
            <a:r>
              <a:rPr lang="zh-CN" altLang="en-US" sz="1800" dirty="0" smtClean="0"/>
              <a:t>年</a:t>
            </a:r>
            <a:r>
              <a:rPr lang="en-US" sz="1800" dirty="0" smtClean="0"/>
              <a:t>1</a:t>
            </a:r>
            <a:r>
              <a:rPr lang="zh-CN" altLang="en-US" sz="1800" dirty="0" smtClean="0"/>
              <a:t>月，某建筑业小规模纳税人（按月纳税）取得建筑服务收入</a:t>
            </a:r>
            <a:r>
              <a:rPr lang="en-US" sz="1800" dirty="0" smtClean="0"/>
              <a:t>20</a:t>
            </a:r>
            <a:r>
              <a:rPr lang="zh-CN" altLang="en-US" sz="1800" dirty="0" smtClean="0"/>
              <a:t>万元，同时向其他建筑企业支付分包款</a:t>
            </a:r>
            <a:r>
              <a:rPr lang="en-US" sz="1800" dirty="0" smtClean="0"/>
              <a:t>12</a:t>
            </a:r>
            <a:r>
              <a:rPr lang="zh-CN" altLang="en-US" sz="1800" dirty="0" smtClean="0"/>
              <a:t>万元，则该小规模纳税人当月扣除分包款后的销售额为</a:t>
            </a:r>
            <a:r>
              <a:rPr lang="en-US" sz="1800" dirty="0" smtClean="0"/>
              <a:t>8</a:t>
            </a:r>
            <a:r>
              <a:rPr lang="zh-CN" altLang="en-US" sz="1800" dirty="0" smtClean="0"/>
              <a:t>万元，未超过</a:t>
            </a:r>
            <a:r>
              <a:rPr lang="en-US" sz="1800" dirty="0" smtClean="0"/>
              <a:t>10</a:t>
            </a:r>
            <a:r>
              <a:rPr lang="zh-CN" altLang="en-US" sz="1800" dirty="0" smtClean="0"/>
              <a:t>万元免税标准，因此，当月可享受小规模纳税人免税政策。</a:t>
            </a:r>
            <a:endParaRPr lang="en-US" altLang="zh-CN" sz="1800" b="1" dirty="0" smtClean="0">
              <a:solidFill>
                <a:srgbClr val="FF0000"/>
              </a:solidFill>
              <a:latin typeface="+mn-ea"/>
              <a:ea typeface="+mn-ea"/>
            </a:endParaRPr>
          </a:p>
          <a:p>
            <a:pPr>
              <a:lnSpc>
                <a:spcPct val="150000"/>
              </a:lnSpc>
            </a:pPr>
            <a:r>
              <a:rPr lang="zh-CN" altLang="en-US" sz="1800" b="1" dirty="0" smtClean="0">
                <a:solidFill>
                  <a:srgbClr val="FF0000"/>
                </a:solidFill>
                <a:latin typeface="+mn-ea"/>
                <a:ea typeface="+mn-ea"/>
              </a:rPr>
              <a:t>（二）</a:t>
            </a:r>
            <a:r>
              <a:rPr lang="zh-CN" altLang="en-US" sz="1800" dirty="0" smtClean="0">
                <a:latin typeface="+mn-ea"/>
              </a:rPr>
              <a:t>其他</a:t>
            </a:r>
            <a:endParaRPr lang="en-US" altLang="zh-CN" sz="1800" b="1" dirty="0" smtClean="0">
              <a:solidFill>
                <a:srgbClr val="FF0000"/>
              </a:solidFill>
              <a:latin typeface="+mn-ea"/>
              <a:ea typeface="+mn-ea"/>
            </a:endParaRPr>
          </a:p>
          <a:p>
            <a:pPr>
              <a:lnSpc>
                <a:spcPct val="150000"/>
              </a:lnSpc>
            </a:pPr>
            <a:endParaRPr lang="en-US" altLang="zh-CN" sz="1800" b="1" dirty="0" smtClean="0">
              <a:solidFill>
                <a:srgbClr val="FF0000"/>
              </a:solidFill>
              <a:latin typeface="+mn-ea"/>
              <a:ea typeface="+mn-ea"/>
            </a:endParaRPr>
          </a:p>
        </p:txBody>
      </p:sp>
    </p:spTree>
    <p:extLst>
      <p:ext uri="{BB962C8B-B14F-4D97-AF65-F5344CB8AC3E}">
        <p14:creationId xmlns:p14="http://schemas.microsoft.com/office/powerpoint/2010/main" xmlns="" val="1187729632"/>
      </p:ext>
    </p:extLst>
  </p:cSld>
  <p:clrMapOvr>
    <a:masterClrMapping/>
  </p:clrMapOvr>
  <mc:AlternateContent xmlns:mc="http://schemas.openxmlformats.org/markup-compatibility/2006">
    <mc:Choice xmlns:p14="http://schemas.microsoft.com/office/powerpoint/2010/main" xmlns="" Requires="p14">
      <p:transition spd="slow" p14:dur="1400" advTm="0">
        <p14:doors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Effect transition="in" filter="barn(inVertical)">
                                      <p:cBhvr>
                                        <p:cTn id="19" dur="500"/>
                                        <p:tgtEl>
                                          <p:spTgt spid="8"/>
                                        </p:tgtEl>
                                      </p:cBhvr>
                                    </p:animEffect>
                                  </p:childTnLst>
                                </p:cTn>
                              </p:par>
                              <p:par>
                                <p:cTn id="20" presetID="16" presetClass="entr" presetSubtype="21" fill="hold" grpId="0" nodeType="withEffect">
                                  <p:stCondLst>
                                    <p:cond delay="0"/>
                                  </p:stCondLst>
                                  <p:iterate type="lt">
                                    <p:tmPct val="10000"/>
                                  </p:iterate>
                                  <p:childTnLst>
                                    <p:set>
                                      <p:cBhvr>
                                        <p:cTn id="21" dur="1" fill="hold">
                                          <p:stCondLst>
                                            <p:cond delay="0"/>
                                          </p:stCondLst>
                                        </p:cTn>
                                        <p:tgtEl>
                                          <p:spTgt spid="9"/>
                                        </p:tgtEl>
                                        <p:attrNameLst>
                                          <p:attrName>style.visibility</p:attrName>
                                        </p:attrNameLst>
                                      </p:cBhvr>
                                      <p:to>
                                        <p:strVal val="visible"/>
                                      </p:to>
                                    </p:set>
                                    <p:animEffect transition="in" filter="barn(inVertical)">
                                      <p:cBhvr>
                                        <p:cTn id="22" dur="500"/>
                                        <p:tgtEl>
                                          <p:spTgt spid="9"/>
                                        </p:tgtEl>
                                      </p:cBhvr>
                                    </p:animEffect>
                                  </p:childTnLst>
                                </p:cTn>
                              </p:par>
                            </p:childTnLst>
                          </p:cTn>
                        </p:par>
                        <p:par>
                          <p:cTn id="23" fill="hold">
                            <p:stCondLst>
                              <p:cond delay="800"/>
                            </p:stCondLst>
                            <p:childTnLst>
                              <p:par>
                                <p:cTn id="24" presetID="2" presetClass="entr" presetSubtype="4"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500" fill="hold"/>
                                        <p:tgtEl>
                                          <p:spTgt spid="12"/>
                                        </p:tgtEl>
                                        <p:attrNameLst>
                                          <p:attrName>ppt_x</p:attrName>
                                        </p:attrNameLst>
                                      </p:cBhvr>
                                      <p:tavLst>
                                        <p:tav tm="0">
                                          <p:val>
                                            <p:strVal val="#ppt_x"/>
                                          </p:val>
                                        </p:tav>
                                        <p:tav tm="100000">
                                          <p:val>
                                            <p:strVal val="#ppt_x"/>
                                          </p:val>
                                        </p:tav>
                                      </p:tavLst>
                                    </p:anim>
                                    <p:anim calcmode="lin" valueType="num">
                                      <p:cBhvr additive="base">
                                        <p:cTn id="27" dur="500" fill="hold"/>
                                        <p:tgtEl>
                                          <p:spTgt spid="12"/>
                                        </p:tgtEl>
                                        <p:attrNameLst>
                                          <p:attrName>ppt_y</p:attrName>
                                        </p:attrNameLst>
                                      </p:cBhvr>
                                      <p:tavLst>
                                        <p:tav tm="0">
                                          <p:val>
                                            <p:strVal val="1+#ppt_h/2"/>
                                          </p:val>
                                        </p:tav>
                                        <p:tav tm="100000">
                                          <p:val>
                                            <p:strVal val="#ppt_y"/>
                                          </p:val>
                                        </p:tav>
                                      </p:tavLst>
                                    </p:anim>
                                  </p:childTnLst>
                                </p:cTn>
                              </p:par>
                            </p:childTnLst>
                          </p:cTn>
                        </p:par>
                        <p:par>
                          <p:cTn id="28" fill="hold">
                            <p:stCondLst>
                              <p:cond delay="1300"/>
                            </p:stCondLst>
                            <p:childTnLst>
                              <p:par>
                                <p:cTn id="29" presetID="2" presetClass="entr" presetSubtype="4"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par>
                          <p:cTn id="33" fill="hold">
                            <p:stCondLst>
                              <p:cond delay="1800"/>
                            </p:stCondLst>
                            <p:childTnLst>
                              <p:par>
                                <p:cTn id="34" presetID="2" presetClass="entr" presetSubtype="4"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additive="base">
                                        <p:cTn id="36" dur="500" fill="hold"/>
                                        <p:tgtEl>
                                          <p:spTgt spid="11"/>
                                        </p:tgtEl>
                                        <p:attrNameLst>
                                          <p:attrName>ppt_x</p:attrName>
                                        </p:attrNameLst>
                                      </p:cBhvr>
                                      <p:tavLst>
                                        <p:tav tm="0">
                                          <p:val>
                                            <p:strVal val="#ppt_x"/>
                                          </p:val>
                                        </p:tav>
                                        <p:tav tm="100000">
                                          <p:val>
                                            <p:strVal val="#ppt_x"/>
                                          </p:val>
                                        </p:tav>
                                      </p:tavLst>
                                    </p:anim>
                                    <p:anim calcmode="lin" valueType="num">
                                      <p:cBhvr additive="base">
                                        <p:cTn id="37" dur="500" fill="hold"/>
                                        <p:tgtEl>
                                          <p:spTgt spid="11"/>
                                        </p:tgtEl>
                                        <p:attrNameLst>
                                          <p:attrName>ppt_y</p:attrName>
                                        </p:attrNameLst>
                                      </p:cBhvr>
                                      <p:tavLst>
                                        <p:tav tm="0">
                                          <p:val>
                                            <p:strVal val="1+#ppt_h/2"/>
                                          </p:val>
                                        </p:tav>
                                        <p:tav tm="100000">
                                          <p:val>
                                            <p:strVal val="#ppt_y"/>
                                          </p:val>
                                        </p:tav>
                                      </p:tavLst>
                                    </p:anim>
                                  </p:childTnLst>
                                </p:cTn>
                              </p:par>
                            </p:childTnLst>
                          </p:cTn>
                        </p:par>
                        <p:par>
                          <p:cTn id="38" fill="hold">
                            <p:stCondLst>
                              <p:cond delay="2300"/>
                            </p:stCondLst>
                            <p:childTnLst>
                              <p:par>
                                <p:cTn id="39" presetID="2" presetClass="entr" presetSubtype="2"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500" fill="hold"/>
                                        <p:tgtEl>
                                          <p:spTgt spid="13"/>
                                        </p:tgtEl>
                                        <p:attrNameLst>
                                          <p:attrName>ppt_x</p:attrName>
                                        </p:attrNameLst>
                                      </p:cBhvr>
                                      <p:tavLst>
                                        <p:tav tm="0">
                                          <p:val>
                                            <p:strVal val="1+#ppt_w/2"/>
                                          </p:val>
                                        </p:tav>
                                        <p:tav tm="100000">
                                          <p:val>
                                            <p:strVal val="#ppt_x"/>
                                          </p:val>
                                        </p:tav>
                                      </p:tavLst>
                                    </p:anim>
                                    <p:anim calcmode="lin" valueType="num">
                                      <p:cBhvr additive="base">
                                        <p:cTn id="42" dur="500" fill="hold"/>
                                        <p:tgtEl>
                                          <p:spTgt spid="13"/>
                                        </p:tgtEl>
                                        <p:attrNameLst>
                                          <p:attrName>ppt_y</p:attrName>
                                        </p:attrNameLst>
                                      </p:cBhvr>
                                      <p:tavLst>
                                        <p:tav tm="0">
                                          <p:val>
                                            <p:strVal val="#ppt_y"/>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additive="base">
                                        <p:cTn id="45" dur="500" fill="hold"/>
                                        <p:tgtEl>
                                          <p:spTgt spid="14"/>
                                        </p:tgtEl>
                                        <p:attrNameLst>
                                          <p:attrName>ppt_x</p:attrName>
                                        </p:attrNameLst>
                                      </p:cBhvr>
                                      <p:tavLst>
                                        <p:tav tm="0">
                                          <p:val>
                                            <p:strVal val="#ppt_x"/>
                                          </p:val>
                                        </p:tav>
                                        <p:tav tm="100000">
                                          <p:val>
                                            <p:strVal val="#ppt_x"/>
                                          </p:val>
                                        </p:tav>
                                      </p:tavLst>
                                    </p:anim>
                                    <p:anim calcmode="lin" valueType="num">
                                      <p:cBhvr additive="base">
                                        <p:cTn id="46" dur="500" fill="hold"/>
                                        <p:tgtEl>
                                          <p:spTgt spid="14"/>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additive="base">
                                        <p:cTn id="49" dur="500" fill="hold"/>
                                        <p:tgtEl>
                                          <p:spTgt spid="15"/>
                                        </p:tgtEl>
                                        <p:attrNameLst>
                                          <p:attrName>ppt_x</p:attrName>
                                        </p:attrNameLst>
                                      </p:cBhvr>
                                      <p:tavLst>
                                        <p:tav tm="0">
                                          <p:val>
                                            <p:strVal val="#ppt_x"/>
                                          </p:val>
                                        </p:tav>
                                        <p:tav tm="100000">
                                          <p:val>
                                            <p:strVal val="#ppt_x"/>
                                          </p:val>
                                        </p:tav>
                                      </p:tavLst>
                                    </p:anim>
                                    <p:anim calcmode="lin" valueType="num">
                                      <p:cBhvr additive="base">
                                        <p:cTn id="50" dur="500" fill="hold"/>
                                        <p:tgtEl>
                                          <p:spTgt spid="15"/>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16"/>
                                        </p:tgtEl>
                                        <p:attrNameLst>
                                          <p:attrName>style.visibility</p:attrName>
                                        </p:attrNameLst>
                                      </p:cBhvr>
                                      <p:to>
                                        <p:strVal val="visible"/>
                                      </p:to>
                                    </p:set>
                                    <p:anim calcmode="lin" valueType="num">
                                      <p:cBhvr additive="base">
                                        <p:cTn id="53" dur="500" fill="hold"/>
                                        <p:tgtEl>
                                          <p:spTgt spid="16"/>
                                        </p:tgtEl>
                                        <p:attrNameLst>
                                          <p:attrName>ppt_x</p:attrName>
                                        </p:attrNameLst>
                                      </p:cBhvr>
                                      <p:tavLst>
                                        <p:tav tm="0">
                                          <p:val>
                                            <p:strVal val="#ppt_x"/>
                                          </p:val>
                                        </p:tav>
                                        <p:tav tm="100000">
                                          <p:val>
                                            <p:strVal val="#ppt_x"/>
                                          </p:val>
                                        </p:tav>
                                      </p:tavLst>
                                    </p:anim>
                                    <p:anim calcmode="lin" valueType="num">
                                      <p:cBhvr additive="base">
                                        <p:cTn id="54" dur="500" fill="hold"/>
                                        <p:tgtEl>
                                          <p:spTgt spid="16"/>
                                        </p:tgtEl>
                                        <p:attrNameLst>
                                          <p:attrName>ppt_y</p:attrName>
                                        </p:attrNameLst>
                                      </p:cBhvr>
                                      <p:tavLst>
                                        <p:tav tm="0">
                                          <p:val>
                                            <p:strVal val="1+#ppt_h/2"/>
                                          </p:val>
                                        </p:tav>
                                        <p:tav tm="100000">
                                          <p:val>
                                            <p:strVal val="#ppt_y"/>
                                          </p:val>
                                        </p:tav>
                                      </p:tavLst>
                                    </p:anim>
                                  </p:childTnLst>
                                </p:cTn>
                              </p:par>
                              <p:par>
                                <p:cTn id="55" presetID="2" presetClass="entr" presetSubtype="3" fill="hold" grpId="0" nodeType="with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additive="base">
                                        <p:cTn id="57" dur="500" fill="hold"/>
                                        <p:tgtEl>
                                          <p:spTgt spid="17"/>
                                        </p:tgtEl>
                                        <p:attrNameLst>
                                          <p:attrName>ppt_x</p:attrName>
                                        </p:attrNameLst>
                                      </p:cBhvr>
                                      <p:tavLst>
                                        <p:tav tm="0">
                                          <p:val>
                                            <p:strVal val="1+#ppt_w/2"/>
                                          </p:val>
                                        </p:tav>
                                        <p:tav tm="100000">
                                          <p:val>
                                            <p:strVal val="#ppt_x"/>
                                          </p:val>
                                        </p:tav>
                                      </p:tavLst>
                                    </p:anim>
                                    <p:anim calcmode="lin" valueType="num">
                                      <p:cBhvr additive="base">
                                        <p:cTn id="58" dur="500" fill="hold"/>
                                        <p:tgtEl>
                                          <p:spTgt spid="17"/>
                                        </p:tgtEl>
                                        <p:attrNameLst>
                                          <p:attrName>ppt_y</p:attrName>
                                        </p:attrNameLst>
                                      </p:cBhvr>
                                      <p:tavLst>
                                        <p:tav tm="0">
                                          <p:val>
                                            <p:strVal val="0-#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18"/>
                                        </p:tgtEl>
                                        <p:attrNameLst>
                                          <p:attrName>style.visibility</p:attrName>
                                        </p:attrNameLst>
                                      </p:cBhvr>
                                      <p:to>
                                        <p:strVal val="visible"/>
                                      </p:to>
                                    </p:set>
                                    <p:anim calcmode="lin" valueType="num">
                                      <p:cBhvr additive="base">
                                        <p:cTn id="61" dur="500" fill="hold"/>
                                        <p:tgtEl>
                                          <p:spTgt spid="18"/>
                                        </p:tgtEl>
                                        <p:attrNameLst>
                                          <p:attrName>ppt_x</p:attrName>
                                        </p:attrNameLst>
                                      </p:cBhvr>
                                      <p:tavLst>
                                        <p:tav tm="0">
                                          <p:val>
                                            <p:strVal val="#ppt_x"/>
                                          </p:val>
                                        </p:tav>
                                        <p:tav tm="100000">
                                          <p:val>
                                            <p:strVal val="#ppt_x"/>
                                          </p:val>
                                        </p:tav>
                                      </p:tavLst>
                                    </p:anim>
                                    <p:anim calcmode="lin" valueType="num">
                                      <p:cBhvr additive="base">
                                        <p:cTn id="62" dur="500" fill="hold"/>
                                        <p:tgtEl>
                                          <p:spTgt spid="18"/>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9"/>
                                        </p:tgtEl>
                                        <p:attrNameLst>
                                          <p:attrName>style.visibility</p:attrName>
                                        </p:attrNameLst>
                                      </p:cBhvr>
                                      <p:to>
                                        <p:strVal val="visible"/>
                                      </p:to>
                                    </p:set>
                                    <p:anim calcmode="lin" valueType="num">
                                      <p:cBhvr additive="base">
                                        <p:cTn id="65" dur="500" fill="hold"/>
                                        <p:tgtEl>
                                          <p:spTgt spid="19"/>
                                        </p:tgtEl>
                                        <p:attrNameLst>
                                          <p:attrName>ppt_x</p:attrName>
                                        </p:attrNameLst>
                                      </p:cBhvr>
                                      <p:tavLst>
                                        <p:tav tm="0">
                                          <p:val>
                                            <p:strVal val="#ppt_x"/>
                                          </p:val>
                                        </p:tav>
                                        <p:tav tm="100000">
                                          <p:val>
                                            <p:strVal val="#ppt_x"/>
                                          </p:val>
                                        </p:tav>
                                      </p:tavLst>
                                    </p:anim>
                                    <p:anim calcmode="lin" valueType="num">
                                      <p:cBhvr additive="base">
                                        <p:cTn id="66" dur="500" fill="hold"/>
                                        <p:tgtEl>
                                          <p:spTgt spid="19"/>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20"/>
                                        </p:tgtEl>
                                        <p:attrNameLst>
                                          <p:attrName>style.visibility</p:attrName>
                                        </p:attrNameLst>
                                      </p:cBhvr>
                                      <p:to>
                                        <p:strVal val="visible"/>
                                      </p:to>
                                    </p:set>
                                    <p:anim calcmode="lin" valueType="num">
                                      <p:cBhvr additive="base">
                                        <p:cTn id="69" dur="500" fill="hold"/>
                                        <p:tgtEl>
                                          <p:spTgt spid="20"/>
                                        </p:tgtEl>
                                        <p:attrNameLst>
                                          <p:attrName>ppt_x</p:attrName>
                                        </p:attrNameLst>
                                      </p:cBhvr>
                                      <p:tavLst>
                                        <p:tav tm="0">
                                          <p:val>
                                            <p:strVal val="#ppt_x"/>
                                          </p:val>
                                        </p:tav>
                                        <p:tav tm="100000">
                                          <p:val>
                                            <p:strVal val="#ppt_x"/>
                                          </p:val>
                                        </p:tav>
                                      </p:tavLst>
                                    </p:anim>
                                    <p:anim calcmode="lin" valueType="num">
                                      <p:cBhvr additive="base">
                                        <p:cTn id="70" dur="500" fill="hold"/>
                                        <p:tgtEl>
                                          <p:spTgt spid="20"/>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21"/>
                                        </p:tgtEl>
                                        <p:attrNameLst>
                                          <p:attrName>style.visibility</p:attrName>
                                        </p:attrNameLst>
                                      </p:cBhvr>
                                      <p:to>
                                        <p:strVal val="visible"/>
                                      </p:to>
                                    </p:set>
                                    <p:anim calcmode="lin" valueType="num">
                                      <p:cBhvr additive="base">
                                        <p:cTn id="73" dur="500" fill="hold"/>
                                        <p:tgtEl>
                                          <p:spTgt spid="21"/>
                                        </p:tgtEl>
                                        <p:attrNameLst>
                                          <p:attrName>ppt_x</p:attrName>
                                        </p:attrNameLst>
                                      </p:cBhvr>
                                      <p:tavLst>
                                        <p:tav tm="0">
                                          <p:val>
                                            <p:strVal val="#ppt_x"/>
                                          </p:val>
                                        </p:tav>
                                        <p:tav tm="100000">
                                          <p:val>
                                            <p:strVal val="#ppt_x"/>
                                          </p:val>
                                        </p:tav>
                                      </p:tavLst>
                                    </p:anim>
                                    <p:anim calcmode="lin" valueType="num">
                                      <p:cBhvr additive="base">
                                        <p:cTn id="74" dur="500" fill="hold"/>
                                        <p:tgtEl>
                                          <p:spTgt spid="21"/>
                                        </p:tgtEl>
                                        <p:attrNameLst>
                                          <p:attrName>ppt_y</p:attrName>
                                        </p:attrNameLst>
                                      </p:cBhvr>
                                      <p:tavLst>
                                        <p:tav tm="0">
                                          <p:val>
                                            <p:strVal val="1+#ppt_h/2"/>
                                          </p:val>
                                        </p:tav>
                                        <p:tav tm="100000">
                                          <p:val>
                                            <p:strVal val="#ppt_y"/>
                                          </p:val>
                                        </p:tav>
                                      </p:tavLst>
                                    </p:anim>
                                  </p:childTnLst>
                                </p:cTn>
                              </p:par>
                              <p:par>
                                <p:cTn id="75" presetID="2" presetClass="entr" presetSubtype="6" fill="hold" nodeType="withEffect">
                                  <p:stCondLst>
                                    <p:cond delay="0"/>
                                  </p:stCondLst>
                                  <p:childTnLst>
                                    <p:set>
                                      <p:cBhvr>
                                        <p:cTn id="76" dur="1" fill="hold">
                                          <p:stCondLst>
                                            <p:cond delay="0"/>
                                          </p:stCondLst>
                                        </p:cTn>
                                        <p:tgtEl>
                                          <p:spTgt spid="3"/>
                                        </p:tgtEl>
                                        <p:attrNameLst>
                                          <p:attrName>style.visibility</p:attrName>
                                        </p:attrNameLst>
                                      </p:cBhvr>
                                      <p:to>
                                        <p:strVal val="visible"/>
                                      </p:to>
                                    </p:set>
                                    <p:anim calcmode="lin" valueType="num">
                                      <p:cBhvr additive="base">
                                        <p:cTn id="77" dur="500" fill="hold"/>
                                        <p:tgtEl>
                                          <p:spTgt spid="3"/>
                                        </p:tgtEl>
                                        <p:attrNameLst>
                                          <p:attrName>ppt_x</p:attrName>
                                        </p:attrNameLst>
                                      </p:cBhvr>
                                      <p:tavLst>
                                        <p:tav tm="0">
                                          <p:val>
                                            <p:strVal val="1+#ppt_w/2"/>
                                          </p:val>
                                        </p:tav>
                                        <p:tav tm="100000">
                                          <p:val>
                                            <p:strVal val="#ppt_x"/>
                                          </p:val>
                                        </p:tav>
                                      </p:tavLst>
                                    </p:anim>
                                    <p:anim calcmode="lin" valueType="num">
                                      <p:cBhvr additive="base">
                                        <p:cTn id="78" dur="500" fill="hold"/>
                                        <p:tgtEl>
                                          <p:spTgt spid="3"/>
                                        </p:tgtEl>
                                        <p:attrNameLst>
                                          <p:attrName>ppt_y</p:attrName>
                                        </p:attrNameLst>
                                      </p:cBhvr>
                                      <p:tavLst>
                                        <p:tav tm="0">
                                          <p:val>
                                            <p:strVal val="1+#ppt_h/2"/>
                                          </p:val>
                                        </p:tav>
                                        <p:tav tm="100000">
                                          <p:val>
                                            <p:strVal val="#ppt_y"/>
                                          </p:val>
                                        </p:tav>
                                      </p:tavLst>
                                    </p:anim>
                                  </p:childTnLst>
                                </p:cTn>
                              </p:par>
                              <p:par>
                                <p:cTn id="79" presetID="2" presetClass="entr" presetSubtype="6" fill="hold" grpId="0" nodeType="withEffect">
                                  <p:stCondLst>
                                    <p:cond delay="0"/>
                                  </p:stCondLst>
                                  <p:childTnLst>
                                    <p:set>
                                      <p:cBhvr>
                                        <p:cTn id="80" dur="1" fill="hold">
                                          <p:stCondLst>
                                            <p:cond delay="0"/>
                                          </p:stCondLst>
                                        </p:cTn>
                                        <p:tgtEl>
                                          <p:spTgt spid="29"/>
                                        </p:tgtEl>
                                        <p:attrNameLst>
                                          <p:attrName>style.visibility</p:attrName>
                                        </p:attrNameLst>
                                      </p:cBhvr>
                                      <p:to>
                                        <p:strVal val="visible"/>
                                      </p:to>
                                    </p:set>
                                    <p:anim calcmode="lin" valueType="num">
                                      <p:cBhvr additive="base">
                                        <p:cTn id="81" dur="500" fill="hold"/>
                                        <p:tgtEl>
                                          <p:spTgt spid="29"/>
                                        </p:tgtEl>
                                        <p:attrNameLst>
                                          <p:attrName>ppt_x</p:attrName>
                                        </p:attrNameLst>
                                      </p:cBhvr>
                                      <p:tavLst>
                                        <p:tav tm="0">
                                          <p:val>
                                            <p:strVal val="1+#ppt_w/2"/>
                                          </p:val>
                                        </p:tav>
                                        <p:tav tm="100000">
                                          <p:val>
                                            <p:strVal val="#ppt_x"/>
                                          </p:val>
                                        </p:tav>
                                      </p:tavLst>
                                    </p:anim>
                                    <p:anim calcmode="lin" valueType="num">
                                      <p:cBhvr additive="base">
                                        <p:cTn id="82" dur="500" fill="hold"/>
                                        <p:tgtEl>
                                          <p:spTgt spid="29"/>
                                        </p:tgtEl>
                                        <p:attrNameLst>
                                          <p:attrName>ppt_y</p:attrName>
                                        </p:attrNameLst>
                                      </p:cBhvr>
                                      <p:tavLst>
                                        <p:tav tm="0">
                                          <p:val>
                                            <p:strVal val="1+#ppt_h/2"/>
                                          </p:val>
                                        </p:tav>
                                        <p:tav tm="100000">
                                          <p:val>
                                            <p:strVal val="#ppt_y"/>
                                          </p:val>
                                        </p:tav>
                                      </p:tavLst>
                                    </p:anim>
                                  </p:childTnLst>
                                </p:cTn>
                              </p:par>
                              <p:par>
                                <p:cTn id="83" presetID="2" presetClass="entr" presetSubtype="4" fill="hold" grpId="0" nodeType="withEffect">
                                  <p:stCondLst>
                                    <p:cond delay="0"/>
                                  </p:stCondLst>
                                  <p:childTnLst>
                                    <p:set>
                                      <p:cBhvr>
                                        <p:cTn id="84" dur="1" fill="hold">
                                          <p:stCondLst>
                                            <p:cond delay="0"/>
                                          </p:stCondLst>
                                        </p:cTn>
                                        <p:tgtEl>
                                          <p:spTgt spid="30"/>
                                        </p:tgtEl>
                                        <p:attrNameLst>
                                          <p:attrName>style.visibility</p:attrName>
                                        </p:attrNameLst>
                                      </p:cBhvr>
                                      <p:to>
                                        <p:strVal val="visible"/>
                                      </p:to>
                                    </p:set>
                                    <p:anim calcmode="lin" valueType="num">
                                      <p:cBhvr additive="base">
                                        <p:cTn id="85" dur="500" fill="hold"/>
                                        <p:tgtEl>
                                          <p:spTgt spid="30"/>
                                        </p:tgtEl>
                                        <p:attrNameLst>
                                          <p:attrName>ppt_x</p:attrName>
                                        </p:attrNameLst>
                                      </p:cBhvr>
                                      <p:tavLst>
                                        <p:tav tm="0">
                                          <p:val>
                                            <p:strVal val="#ppt_x"/>
                                          </p:val>
                                        </p:tav>
                                        <p:tav tm="100000">
                                          <p:val>
                                            <p:strVal val="#ppt_x"/>
                                          </p:val>
                                        </p:tav>
                                      </p:tavLst>
                                    </p:anim>
                                    <p:anim calcmode="lin" valueType="num">
                                      <p:cBhvr additive="base">
                                        <p:cTn id="86" dur="500" fill="hold"/>
                                        <p:tgtEl>
                                          <p:spTgt spid="30"/>
                                        </p:tgtEl>
                                        <p:attrNameLst>
                                          <p:attrName>ppt_y</p:attrName>
                                        </p:attrNameLst>
                                      </p:cBhvr>
                                      <p:tavLst>
                                        <p:tav tm="0">
                                          <p:val>
                                            <p:strVal val="1+#ppt_h/2"/>
                                          </p:val>
                                        </p:tav>
                                        <p:tav tm="100000">
                                          <p:val>
                                            <p:strVal val="#ppt_y"/>
                                          </p:val>
                                        </p:tav>
                                      </p:tavLst>
                                    </p:anim>
                                  </p:childTnLst>
                                </p:cTn>
                              </p:par>
                              <p:par>
                                <p:cTn id="87" presetID="2" presetClass="entr" presetSubtype="4" fill="hold" grpId="0" nodeType="withEffect">
                                  <p:stCondLst>
                                    <p:cond delay="0"/>
                                  </p:stCondLst>
                                  <p:childTnLst>
                                    <p:set>
                                      <p:cBhvr>
                                        <p:cTn id="88" dur="1" fill="hold">
                                          <p:stCondLst>
                                            <p:cond delay="0"/>
                                          </p:stCondLst>
                                        </p:cTn>
                                        <p:tgtEl>
                                          <p:spTgt spid="31"/>
                                        </p:tgtEl>
                                        <p:attrNameLst>
                                          <p:attrName>style.visibility</p:attrName>
                                        </p:attrNameLst>
                                      </p:cBhvr>
                                      <p:to>
                                        <p:strVal val="visible"/>
                                      </p:to>
                                    </p:set>
                                    <p:anim calcmode="lin" valueType="num">
                                      <p:cBhvr additive="base">
                                        <p:cTn id="89" dur="500" fill="hold"/>
                                        <p:tgtEl>
                                          <p:spTgt spid="31"/>
                                        </p:tgtEl>
                                        <p:attrNameLst>
                                          <p:attrName>ppt_x</p:attrName>
                                        </p:attrNameLst>
                                      </p:cBhvr>
                                      <p:tavLst>
                                        <p:tav tm="0">
                                          <p:val>
                                            <p:strVal val="#ppt_x"/>
                                          </p:val>
                                        </p:tav>
                                        <p:tav tm="100000">
                                          <p:val>
                                            <p:strVal val="#ppt_x"/>
                                          </p:val>
                                        </p:tav>
                                      </p:tavLst>
                                    </p:anim>
                                    <p:anim calcmode="lin" valueType="num">
                                      <p:cBhvr additive="base">
                                        <p:cTn id="90" dur="500" fill="hold"/>
                                        <p:tgtEl>
                                          <p:spTgt spid="31"/>
                                        </p:tgtEl>
                                        <p:attrNameLst>
                                          <p:attrName>ppt_y</p:attrName>
                                        </p:attrNameLst>
                                      </p:cBhvr>
                                      <p:tavLst>
                                        <p:tav tm="0">
                                          <p:val>
                                            <p:strVal val="1+#ppt_h/2"/>
                                          </p:val>
                                        </p:tav>
                                        <p:tav tm="100000">
                                          <p:val>
                                            <p:strVal val="#ppt_y"/>
                                          </p:val>
                                        </p:tav>
                                      </p:tavLst>
                                    </p:anim>
                                  </p:childTnLst>
                                </p:cTn>
                              </p:par>
                              <p:par>
                                <p:cTn id="91" presetID="2" presetClass="entr" presetSubtype="4" fill="hold" grpId="0" nodeType="withEffect">
                                  <p:stCondLst>
                                    <p:cond delay="0"/>
                                  </p:stCondLst>
                                  <p:childTnLst>
                                    <p:set>
                                      <p:cBhvr>
                                        <p:cTn id="92" dur="1" fill="hold">
                                          <p:stCondLst>
                                            <p:cond delay="0"/>
                                          </p:stCondLst>
                                        </p:cTn>
                                        <p:tgtEl>
                                          <p:spTgt spid="32"/>
                                        </p:tgtEl>
                                        <p:attrNameLst>
                                          <p:attrName>style.visibility</p:attrName>
                                        </p:attrNameLst>
                                      </p:cBhvr>
                                      <p:to>
                                        <p:strVal val="visible"/>
                                      </p:to>
                                    </p:set>
                                    <p:anim calcmode="lin" valueType="num">
                                      <p:cBhvr additive="base">
                                        <p:cTn id="93" dur="500" fill="hold"/>
                                        <p:tgtEl>
                                          <p:spTgt spid="32"/>
                                        </p:tgtEl>
                                        <p:attrNameLst>
                                          <p:attrName>ppt_x</p:attrName>
                                        </p:attrNameLst>
                                      </p:cBhvr>
                                      <p:tavLst>
                                        <p:tav tm="0">
                                          <p:val>
                                            <p:strVal val="#ppt_x"/>
                                          </p:val>
                                        </p:tav>
                                        <p:tav tm="100000">
                                          <p:val>
                                            <p:strVal val="#ppt_x"/>
                                          </p:val>
                                        </p:tav>
                                      </p:tavLst>
                                    </p:anim>
                                    <p:anim calcmode="lin" valueType="num">
                                      <p:cBhvr additive="base">
                                        <p:cTn id="94" dur="500" fill="hold"/>
                                        <p:tgtEl>
                                          <p:spTgt spid="32"/>
                                        </p:tgtEl>
                                        <p:attrNameLst>
                                          <p:attrName>ppt_y</p:attrName>
                                        </p:attrNameLst>
                                      </p:cBhvr>
                                      <p:tavLst>
                                        <p:tav tm="0">
                                          <p:val>
                                            <p:strVal val="1+#ppt_h/2"/>
                                          </p:val>
                                        </p:tav>
                                        <p:tav tm="100000">
                                          <p:val>
                                            <p:strVal val="#ppt_y"/>
                                          </p:val>
                                        </p:tav>
                                      </p:tavLst>
                                    </p:anim>
                                  </p:childTnLst>
                                </p:cTn>
                              </p:par>
                              <p:par>
                                <p:cTn id="95" presetID="2" presetClass="entr" presetSubtype="4" fill="hold" grpId="0" nodeType="withEffect">
                                  <p:stCondLst>
                                    <p:cond delay="0"/>
                                  </p:stCondLst>
                                  <p:childTnLst>
                                    <p:set>
                                      <p:cBhvr>
                                        <p:cTn id="96" dur="1" fill="hold">
                                          <p:stCondLst>
                                            <p:cond delay="0"/>
                                          </p:stCondLst>
                                        </p:cTn>
                                        <p:tgtEl>
                                          <p:spTgt spid="33"/>
                                        </p:tgtEl>
                                        <p:attrNameLst>
                                          <p:attrName>style.visibility</p:attrName>
                                        </p:attrNameLst>
                                      </p:cBhvr>
                                      <p:to>
                                        <p:strVal val="visible"/>
                                      </p:to>
                                    </p:set>
                                    <p:anim calcmode="lin" valueType="num">
                                      <p:cBhvr additive="base">
                                        <p:cTn id="97" dur="500" fill="hold"/>
                                        <p:tgtEl>
                                          <p:spTgt spid="33"/>
                                        </p:tgtEl>
                                        <p:attrNameLst>
                                          <p:attrName>ppt_x</p:attrName>
                                        </p:attrNameLst>
                                      </p:cBhvr>
                                      <p:tavLst>
                                        <p:tav tm="0">
                                          <p:val>
                                            <p:strVal val="#ppt_x"/>
                                          </p:val>
                                        </p:tav>
                                        <p:tav tm="100000">
                                          <p:val>
                                            <p:strVal val="#ppt_x"/>
                                          </p:val>
                                        </p:tav>
                                      </p:tavLst>
                                    </p:anim>
                                    <p:anim calcmode="lin" valueType="num">
                                      <p:cBhvr additive="base">
                                        <p:cTn id="98" dur="500" fill="hold"/>
                                        <p:tgtEl>
                                          <p:spTgt spid="33"/>
                                        </p:tgtEl>
                                        <p:attrNameLst>
                                          <p:attrName>ppt_y</p:attrName>
                                        </p:attrNameLst>
                                      </p:cBhvr>
                                      <p:tavLst>
                                        <p:tav tm="0">
                                          <p:val>
                                            <p:strVal val="1+#ppt_h/2"/>
                                          </p:val>
                                        </p:tav>
                                        <p:tav tm="100000">
                                          <p:val>
                                            <p:strVal val="#ppt_y"/>
                                          </p:val>
                                        </p:tav>
                                      </p:tavLst>
                                    </p:anim>
                                  </p:childTnLst>
                                </p:cTn>
                              </p:par>
                              <p:par>
                                <p:cTn id="99" presetID="2" presetClass="entr" presetSubtype="4" fill="hold" grpId="0" nodeType="withEffect">
                                  <p:stCondLst>
                                    <p:cond delay="0"/>
                                  </p:stCondLst>
                                  <p:childTnLst>
                                    <p:set>
                                      <p:cBhvr>
                                        <p:cTn id="100" dur="1" fill="hold">
                                          <p:stCondLst>
                                            <p:cond delay="0"/>
                                          </p:stCondLst>
                                        </p:cTn>
                                        <p:tgtEl>
                                          <p:spTgt spid="34"/>
                                        </p:tgtEl>
                                        <p:attrNameLst>
                                          <p:attrName>style.visibility</p:attrName>
                                        </p:attrNameLst>
                                      </p:cBhvr>
                                      <p:to>
                                        <p:strVal val="visible"/>
                                      </p:to>
                                    </p:set>
                                    <p:anim calcmode="lin" valueType="num">
                                      <p:cBhvr additive="base">
                                        <p:cTn id="101" dur="500" fill="hold"/>
                                        <p:tgtEl>
                                          <p:spTgt spid="34"/>
                                        </p:tgtEl>
                                        <p:attrNameLst>
                                          <p:attrName>ppt_x</p:attrName>
                                        </p:attrNameLst>
                                      </p:cBhvr>
                                      <p:tavLst>
                                        <p:tav tm="0">
                                          <p:val>
                                            <p:strVal val="#ppt_x"/>
                                          </p:val>
                                        </p:tav>
                                        <p:tav tm="100000">
                                          <p:val>
                                            <p:strVal val="#ppt_x"/>
                                          </p:val>
                                        </p:tav>
                                      </p:tavLst>
                                    </p:anim>
                                    <p:anim calcmode="lin" valueType="num">
                                      <p:cBhvr additive="base">
                                        <p:cTn id="102" dur="500" fill="hold"/>
                                        <p:tgtEl>
                                          <p:spTgt spid="34"/>
                                        </p:tgtEl>
                                        <p:attrNameLst>
                                          <p:attrName>ppt_y</p:attrName>
                                        </p:attrNameLst>
                                      </p:cBhvr>
                                      <p:tavLst>
                                        <p:tav tm="0">
                                          <p:val>
                                            <p:strVal val="1+#ppt_h/2"/>
                                          </p:val>
                                        </p:tav>
                                        <p:tav tm="100000">
                                          <p:val>
                                            <p:strVal val="#ppt_y"/>
                                          </p:val>
                                        </p:tav>
                                      </p:tavLst>
                                    </p:anim>
                                  </p:childTnLst>
                                </p:cTn>
                              </p:par>
                              <p:par>
                                <p:cTn id="103" presetID="2" presetClass="entr" presetSubtype="4" fill="hold" grpId="0" nodeType="withEffect">
                                  <p:stCondLst>
                                    <p:cond delay="0"/>
                                  </p:stCondLst>
                                  <p:childTnLst>
                                    <p:set>
                                      <p:cBhvr>
                                        <p:cTn id="104" dur="1" fill="hold">
                                          <p:stCondLst>
                                            <p:cond delay="0"/>
                                          </p:stCondLst>
                                        </p:cTn>
                                        <p:tgtEl>
                                          <p:spTgt spid="35"/>
                                        </p:tgtEl>
                                        <p:attrNameLst>
                                          <p:attrName>style.visibility</p:attrName>
                                        </p:attrNameLst>
                                      </p:cBhvr>
                                      <p:to>
                                        <p:strVal val="visible"/>
                                      </p:to>
                                    </p:set>
                                    <p:anim calcmode="lin" valueType="num">
                                      <p:cBhvr additive="base">
                                        <p:cTn id="105" dur="500" fill="hold"/>
                                        <p:tgtEl>
                                          <p:spTgt spid="35"/>
                                        </p:tgtEl>
                                        <p:attrNameLst>
                                          <p:attrName>ppt_x</p:attrName>
                                        </p:attrNameLst>
                                      </p:cBhvr>
                                      <p:tavLst>
                                        <p:tav tm="0">
                                          <p:val>
                                            <p:strVal val="#ppt_x"/>
                                          </p:val>
                                        </p:tav>
                                        <p:tav tm="100000">
                                          <p:val>
                                            <p:strVal val="#ppt_x"/>
                                          </p:val>
                                        </p:tav>
                                      </p:tavLst>
                                    </p:anim>
                                    <p:anim calcmode="lin" valueType="num">
                                      <p:cBhvr additive="base">
                                        <p:cTn id="106" dur="500" fill="hold"/>
                                        <p:tgtEl>
                                          <p:spTgt spid="35"/>
                                        </p:tgtEl>
                                        <p:attrNameLst>
                                          <p:attrName>ppt_y</p:attrName>
                                        </p:attrNameLst>
                                      </p:cBhvr>
                                      <p:tavLst>
                                        <p:tav tm="0">
                                          <p:val>
                                            <p:strVal val="1+#ppt_h/2"/>
                                          </p:val>
                                        </p:tav>
                                        <p:tav tm="100000">
                                          <p:val>
                                            <p:strVal val="#ppt_y"/>
                                          </p:val>
                                        </p:tav>
                                      </p:tavLst>
                                    </p:anim>
                                  </p:childTnLst>
                                </p:cTn>
                              </p:par>
                              <p:par>
                                <p:cTn id="107" presetID="2" presetClass="entr" presetSubtype="4" fill="hold" grpId="0" nodeType="withEffect">
                                  <p:stCondLst>
                                    <p:cond delay="0"/>
                                  </p:stCondLst>
                                  <p:childTnLst>
                                    <p:set>
                                      <p:cBhvr>
                                        <p:cTn id="108" dur="1" fill="hold">
                                          <p:stCondLst>
                                            <p:cond delay="0"/>
                                          </p:stCondLst>
                                        </p:cTn>
                                        <p:tgtEl>
                                          <p:spTgt spid="36"/>
                                        </p:tgtEl>
                                        <p:attrNameLst>
                                          <p:attrName>style.visibility</p:attrName>
                                        </p:attrNameLst>
                                      </p:cBhvr>
                                      <p:to>
                                        <p:strVal val="visible"/>
                                      </p:to>
                                    </p:set>
                                    <p:anim calcmode="lin" valueType="num">
                                      <p:cBhvr additive="base">
                                        <p:cTn id="109" dur="500" fill="hold"/>
                                        <p:tgtEl>
                                          <p:spTgt spid="36"/>
                                        </p:tgtEl>
                                        <p:attrNameLst>
                                          <p:attrName>ppt_x</p:attrName>
                                        </p:attrNameLst>
                                      </p:cBhvr>
                                      <p:tavLst>
                                        <p:tav tm="0">
                                          <p:val>
                                            <p:strVal val="#ppt_x"/>
                                          </p:val>
                                        </p:tav>
                                        <p:tav tm="100000">
                                          <p:val>
                                            <p:strVal val="#ppt_x"/>
                                          </p:val>
                                        </p:tav>
                                      </p:tavLst>
                                    </p:anim>
                                    <p:anim calcmode="lin" valueType="num">
                                      <p:cBhvr additive="base">
                                        <p:cTn id="110" dur="500" fill="hold"/>
                                        <p:tgtEl>
                                          <p:spTgt spid="36"/>
                                        </p:tgtEl>
                                        <p:attrNameLst>
                                          <p:attrName>ppt_y</p:attrName>
                                        </p:attrNameLst>
                                      </p:cBhvr>
                                      <p:tavLst>
                                        <p:tav tm="0">
                                          <p:val>
                                            <p:strVal val="1+#ppt_h/2"/>
                                          </p:val>
                                        </p:tav>
                                        <p:tav tm="100000">
                                          <p:val>
                                            <p:strVal val="#ppt_y"/>
                                          </p:val>
                                        </p:tav>
                                      </p:tavLst>
                                    </p:anim>
                                  </p:childTnLst>
                                </p:cTn>
                              </p:par>
                              <p:par>
                                <p:cTn id="111" presetID="2" presetClass="entr" presetSubtype="1" fill="hold" grpId="0" nodeType="withEffect">
                                  <p:stCondLst>
                                    <p:cond delay="0"/>
                                  </p:stCondLst>
                                  <p:childTnLst>
                                    <p:set>
                                      <p:cBhvr>
                                        <p:cTn id="112" dur="1" fill="hold">
                                          <p:stCondLst>
                                            <p:cond delay="0"/>
                                          </p:stCondLst>
                                        </p:cTn>
                                        <p:tgtEl>
                                          <p:spTgt spid="37"/>
                                        </p:tgtEl>
                                        <p:attrNameLst>
                                          <p:attrName>style.visibility</p:attrName>
                                        </p:attrNameLst>
                                      </p:cBhvr>
                                      <p:to>
                                        <p:strVal val="visible"/>
                                      </p:to>
                                    </p:set>
                                    <p:anim calcmode="lin" valueType="num">
                                      <p:cBhvr additive="base">
                                        <p:cTn id="113" dur="500" fill="hold"/>
                                        <p:tgtEl>
                                          <p:spTgt spid="37"/>
                                        </p:tgtEl>
                                        <p:attrNameLst>
                                          <p:attrName>ppt_x</p:attrName>
                                        </p:attrNameLst>
                                      </p:cBhvr>
                                      <p:tavLst>
                                        <p:tav tm="0">
                                          <p:val>
                                            <p:strVal val="#ppt_x"/>
                                          </p:val>
                                        </p:tav>
                                        <p:tav tm="100000">
                                          <p:val>
                                            <p:strVal val="#ppt_x"/>
                                          </p:val>
                                        </p:tav>
                                      </p:tavLst>
                                    </p:anim>
                                    <p:anim calcmode="lin" valueType="num">
                                      <p:cBhvr additive="base">
                                        <p:cTn id="114" dur="500" fill="hold"/>
                                        <p:tgtEl>
                                          <p:spTgt spid="37"/>
                                        </p:tgtEl>
                                        <p:attrNameLst>
                                          <p:attrName>ppt_y</p:attrName>
                                        </p:attrNameLst>
                                      </p:cBhvr>
                                      <p:tavLst>
                                        <p:tav tm="0">
                                          <p:val>
                                            <p:strVal val="0-#ppt_h/2"/>
                                          </p:val>
                                        </p:tav>
                                        <p:tav tm="100000">
                                          <p:val>
                                            <p:strVal val="#ppt_y"/>
                                          </p:val>
                                        </p:tav>
                                      </p:tavLst>
                                    </p:anim>
                                  </p:childTnLst>
                                </p:cTn>
                              </p:par>
                              <p:par>
                                <p:cTn id="115" presetID="2" presetClass="entr" presetSubtype="4" fill="hold" grpId="0" nodeType="withEffect">
                                  <p:stCondLst>
                                    <p:cond delay="0"/>
                                  </p:stCondLst>
                                  <p:childTnLst>
                                    <p:set>
                                      <p:cBhvr>
                                        <p:cTn id="116" dur="1" fill="hold">
                                          <p:stCondLst>
                                            <p:cond delay="0"/>
                                          </p:stCondLst>
                                        </p:cTn>
                                        <p:tgtEl>
                                          <p:spTgt spid="38"/>
                                        </p:tgtEl>
                                        <p:attrNameLst>
                                          <p:attrName>style.visibility</p:attrName>
                                        </p:attrNameLst>
                                      </p:cBhvr>
                                      <p:to>
                                        <p:strVal val="visible"/>
                                      </p:to>
                                    </p:set>
                                    <p:anim calcmode="lin" valueType="num">
                                      <p:cBhvr additive="base">
                                        <p:cTn id="117" dur="500" fill="hold"/>
                                        <p:tgtEl>
                                          <p:spTgt spid="38"/>
                                        </p:tgtEl>
                                        <p:attrNameLst>
                                          <p:attrName>ppt_x</p:attrName>
                                        </p:attrNameLst>
                                      </p:cBhvr>
                                      <p:tavLst>
                                        <p:tav tm="0">
                                          <p:val>
                                            <p:strVal val="#ppt_x"/>
                                          </p:val>
                                        </p:tav>
                                        <p:tav tm="100000">
                                          <p:val>
                                            <p:strVal val="#ppt_x"/>
                                          </p:val>
                                        </p:tav>
                                      </p:tavLst>
                                    </p:anim>
                                    <p:anim calcmode="lin" valueType="num">
                                      <p:cBhvr additive="base">
                                        <p:cTn id="118" dur="500" fill="hold"/>
                                        <p:tgtEl>
                                          <p:spTgt spid="38"/>
                                        </p:tgtEl>
                                        <p:attrNameLst>
                                          <p:attrName>ppt_y</p:attrName>
                                        </p:attrNameLst>
                                      </p:cBhvr>
                                      <p:tavLst>
                                        <p:tav tm="0">
                                          <p:val>
                                            <p:strVal val="1+#ppt_h/2"/>
                                          </p:val>
                                        </p:tav>
                                        <p:tav tm="100000">
                                          <p:val>
                                            <p:strVal val="#ppt_y"/>
                                          </p:val>
                                        </p:tav>
                                      </p:tavLst>
                                    </p:anim>
                                  </p:childTnLst>
                                </p:cTn>
                              </p:par>
                              <p:par>
                                <p:cTn id="119" presetID="2" presetClass="entr" presetSubtype="9" fill="hold" grpId="0" nodeType="withEffect">
                                  <p:stCondLst>
                                    <p:cond delay="0"/>
                                  </p:stCondLst>
                                  <p:childTnLst>
                                    <p:set>
                                      <p:cBhvr>
                                        <p:cTn id="120" dur="1" fill="hold">
                                          <p:stCondLst>
                                            <p:cond delay="0"/>
                                          </p:stCondLst>
                                        </p:cTn>
                                        <p:tgtEl>
                                          <p:spTgt spid="39"/>
                                        </p:tgtEl>
                                        <p:attrNameLst>
                                          <p:attrName>style.visibility</p:attrName>
                                        </p:attrNameLst>
                                      </p:cBhvr>
                                      <p:to>
                                        <p:strVal val="visible"/>
                                      </p:to>
                                    </p:set>
                                    <p:anim calcmode="lin" valueType="num">
                                      <p:cBhvr additive="base">
                                        <p:cTn id="121" dur="500" fill="hold"/>
                                        <p:tgtEl>
                                          <p:spTgt spid="39"/>
                                        </p:tgtEl>
                                        <p:attrNameLst>
                                          <p:attrName>ppt_x</p:attrName>
                                        </p:attrNameLst>
                                      </p:cBhvr>
                                      <p:tavLst>
                                        <p:tav tm="0">
                                          <p:val>
                                            <p:strVal val="0-#ppt_w/2"/>
                                          </p:val>
                                        </p:tav>
                                        <p:tav tm="100000">
                                          <p:val>
                                            <p:strVal val="#ppt_x"/>
                                          </p:val>
                                        </p:tav>
                                      </p:tavLst>
                                    </p:anim>
                                    <p:anim calcmode="lin" valueType="num">
                                      <p:cBhvr additive="base">
                                        <p:cTn id="122" dur="500" fill="hold"/>
                                        <p:tgtEl>
                                          <p:spTgt spid="39"/>
                                        </p:tgtEl>
                                        <p:attrNameLst>
                                          <p:attrName>ppt_y</p:attrName>
                                        </p:attrNameLst>
                                      </p:cBhvr>
                                      <p:tavLst>
                                        <p:tav tm="0">
                                          <p:val>
                                            <p:strVal val="0-#ppt_h/2"/>
                                          </p:val>
                                        </p:tav>
                                        <p:tav tm="100000">
                                          <p:val>
                                            <p:strVal val="#ppt_y"/>
                                          </p:val>
                                        </p:tav>
                                      </p:tavLst>
                                    </p:anim>
                                  </p:childTnLst>
                                </p:cTn>
                              </p:par>
                              <p:par>
                                <p:cTn id="123" presetID="2" presetClass="entr" presetSubtype="4" fill="hold" grpId="0" nodeType="withEffect">
                                  <p:stCondLst>
                                    <p:cond delay="0"/>
                                  </p:stCondLst>
                                  <p:childTnLst>
                                    <p:set>
                                      <p:cBhvr>
                                        <p:cTn id="124" dur="1" fill="hold">
                                          <p:stCondLst>
                                            <p:cond delay="0"/>
                                          </p:stCondLst>
                                        </p:cTn>
                                        <p:tgtEl>
                                          <p:spTgt spid="40"/>
                                        </p:tgtEl>
                                        <p:attrNameLst>
                                          <p:attrName>style.visibility</p:attrName>
                                        </p:attrNameLst>
                                      </p:cBhvr>
                                      <p:to>
                                        <p:strVal val="visible"/>
                                      </p:to>
                                    </p:set>
                                    <p:anim calcmode="lin" valueType="num">
                                      <p:cBhvr additive="base">
                                        <p:cTn id="125" dur="500" fill="hold"/>
                                        <p:tgtEl>
                                          <p:spTgt spid="40"/>
                                        </p:tgtEl>
                                        <p:attrNameLst>
                                          <p:attrName>ppt_x</p:attrName>
                                        </p:attrNameLst>
                                      </p:cBhvr>
                                      <p:tavLst>
                                        <p:tav tm="0">
                                          <p:val>
                                            <p:strVal val="#ppt_x"/>
                                          </p:val>
                                        </p:tav>
                                        <p:tav tm="100000">
                                          <p:val>
                                            <p:strVal val="#ppt_x"/>
                                          </p:val>
                                        </p:tav>
                                      </p:tavLst>
                                    </p:anim>
                                    <p:anim calcmode="lin" valueType="num">
                                      <p:cBhvr additive="base">
                                        <p:cTn id="126" dur="500" fill="hold"/>
                                        <p:tgtEl>
                                          <p:spTgt spid="40"/>
                                        </p:tgtEl>
                                        <p:attrNameLst>
                                          <p:attrName>ppt_y</p:attrName>
                                        </p:attrNameLst>
                                      </p:cBhvr>
                                      <p:tavLst>
                                        <p:tav tm="0">
                                          <p:val>
                                            <p:strVal val="1+#ppt_h/2"/>
                                          </p:val>
                                        </p:tav>
                                        <p:tav tm="100000">
                                          <p:val>
                                            <p:strVal val="#ppt_y"/>
                                          </p:val>
                                        </p:tav>
                                      </p:tavLst>
                                    </p:anim>
                                  </p:childTnLst>
                                </p:cTn>
                              </p:par>
                              <p:par>
                                <p:cTn id="127" presetID="2" presetClass="entr" presetSubtype="9" fill="hold" grpId="0" nodeType="withEffect">
                                  <p:stCondLst>
                                    <p:cond delay="0"/>
                                  </p:stCondLst>
                                  <p:childTnLst>
                                    <p:set>
                                      <p:cBhvr>
                                        <p:cTn id="128" dur="1" fill="hold">
                                          <p:stCondLst>
                                            <p:cond delay="0"/>
                                          </p:stCondLst>
                                        </p:cTn>
                                        <p:tgtEl>
                                          <p:spTgt spid="41"/>
                                        </p:tgtEl>
                                        <p:attrNameLst>
                                          <p:attrName>style.visibility</p:attrName>
                                        </p:attrNameLst>
                                      </p:cBhvr>
                                      <p:to>
                                        <p:strVal val="visible"/>
                                      </p:to>
                                    </p:set>
                                    <p:anim calcmode="lin" valueType="num">
                                      <p:cBhvr additive="base">
                                        <p:cTn id="129" dur="500" fill="hold"/>
                                        <p:tgtEl>
                                          <p:spTgt spid="41"/>
                                        </p:tgtEl>
                                        <p:attrNameLst>
                                          <p:attrName>ppt_x</p:attrName>
                                        </p:attrNameLst>
                                      </p:cBhvr>
                                      <p:tavLst>
                                        <p:tav tm="0">
                                          <p:val>
                                            <p:strVal val="0-#ppt_w/2"/>
                                          </p:val>
                                        </p:tav>
                                        <p:tav tm="100000">
                                          <p:val>
                                            <p:strVal val="#ppt_x"/>
                                          </p:val>
                                        </p:tav>
                                      </p:tavLst>
                                    </p:anim>
                                    <p:anim calcmode="lin" valueType="num">
                                      <p:cBhvr additive="base">
                                        <p:cTn id="130" dur="500" fill="hold"/>
                                        <p:tgtEl>
                                          <p:spTgt spid="41"/>
                                        </p:tgtEl>
                                        <p:attrNameLst>
                                          <p:attrName>ppt_y</p:attrName>
                                        </p:attrNameLst>
                                      </p:cBhvr>
                                      <p:tavLst>
                                        <p:tav tm="0">
                                          <p:val>
                                            <p:strVal val="0-#ppt_h/2"/>
                                          </p:val>
                                        </p:tav>
                                        <p:tav tm="100000">
                                          <p:val>
                                            <p:strVal val="#ppt_y"/>
                                          </p:val>
                                        </p:tav>
                                      </p:tavLst>
                                    </p:anim>
                                  </p:childTnLst>
                                </p:cTn>
                              </p:par>
                              <p:par>
                                <p:cTn id="131" presetID="2" presetClass="entr" presetSubtype="12" fill="hold" nodeType="withEffect">
                                  <p:stCondLst>
                                    <p:cond delay="0"/>
                                  </p:stCondLst>
                                  <p:childTnLst>
                                    <p:set>
                                      <p:cBhvr>
                                        <p:cTn id="132" dur="1" fill="hold">
                                          <p:stCondLst>
                                            <p:cond delay="0"/>
                                          </p:stCondLst>
                                        </p:cTn>
                                        <p:tgtEl>
                                          <p:spTgt spid="5"/>
                                        </p:tgtEl>
                                        <p:attrNameLst>
                                          <p:attrName>style.visibility</p:attrName>
                                        </p:attrNameLst>
                                      </p:cBhvr>
                                      <p:to>
                                        <p:strVal val="visible"/>
                                      </p:to>
                                    </p:set>
                                    <p:anim calcmode="lin" valueType="num">
                                      <p:cBhvr additive="base">
                                        <p:cTn id="133" dur="500" fill="hold"/>
                                        <p:tgtEl>
                                          <p:spTgt spid="5"/>
                                        </p:tgtEl>
                                        <p:attrNameLst>
                                          <p:attrName>ppt_x</p:attrName>
                                        </p:attrNameLst>
                                      </p:cBhvr>
                                      <p:tavLst>
                                        <p:tav tm="0">
                                          <p:val>
                                            <p:strVal val="0-#ppt_w/2"/>
                                          </p:val>
                                        </p:tav>
                                        <p:tav tm="100000">
                                          <p:val>
                                            <p:strVal val="#ppt_x"/>
                                          </p:val>
                                        </p:tav>
                                      </p:tavLst>
                                    </p:anim>
                                    <p:anim calcmode="lin" valueType="num">
                                      <p:cBhvr additive="base">
                                        <p:cTn id="134" dur="500" fill="hold"/>
                                        <p:tgtEl>
                                          <p:spTgt spid="5"/>
                                        </p:tgtEl>
                                        <p:attrNameLst>
                                          <p:attrName>ppt_y</p:attrName>
                                        </p:attrNameLst>
                                      </p:cBhvr>
                                      <p:tavLst>
                                        <p:tav tm="0">
                                          <p:val>
                                            <p:strVal val="1+#ppt_h/2"/>
                                          </p:val>
                                        </p:tav>
                                        <p:tav tm="100000">
                                          <p:val>
                                            <p:strVal val="#ppt_y"/>
                                          </p:val>
                                        </p:tav>
                                      </p:tavLst>
                                    </p:anim>
                                  </p:childTnLst>
                                </p:cTn>
                              </p:par>
                              <p:par>
                                <p:cTn id="135" presetID="2" presetClass="entr" presetSubtype="4" fill="hold" grpId="0" nodeType="withEffect">
                                  <p:stCondLst>
                                    <p:cond delay="0"/>
                                  </p:stCondLst>
                                  <p:childTnLst>
                                    <p:set>
                                      <p:cBhvr>
                                        <p:cTn id="136" dur="1" fill="hold">
                                          <p:stCondLst>
                                            <p:cond delay="0"/>
                                          </p:stCondLst>
                                        </p:cTn>
                                        <p:tgtEl>
                                          <p:spTgt spid="51"/>
                                        </p:tgtEl>
                                        <p:attrNameLst>
                                          <p:attrName>style.visibility</p:attrName>
                                        </p:attrNameLst>
                                      </p:cBhvr>
                                      <p:to>
                                        <p:strVal val="visible"/>
                                      </p:to>
                                    </p:set>
                                    <p:anim calcmode="lin" valueType="num">
                                      <p:cBhvr additive="base">
                                        <p:cTn id="137" dur="500" fill="hold"/>
                                        <p:tgtEl>
                                          <p:spTgt spid="51"/>
                                        </p:tgtEl>
                                        <p:attrNameLst>
                                          <p:attrName>ppt_x</p:attrName>
                                        </p:attrNameLst>
                                      </p:cBhvr>
                                      <p:tavLst>
                                        <p:tav tm="0">
                                          <p:val>
                                            <p:strVal val="#ppt_x"/>
                                          </p:val>
                                        </p:tav>
                                        <p:tav tm="100000">
                                          <p:val>
                                            <p:strVal val="#ppt_x"/>
                                          </p:val>
                                        </p:tav>
                                      </p:tavLst>
                                    </p:anim>
                                    <p:anim calcmode="lin" valueType="num">
                                      <p:cBhvr additive="base">
                                        <p:cTn id="138" dur="500" fill="hold"/>
                                        <p:tgtEl>
                                          <p:spTgt spid="51"/>
                                        </p:tgtEl>
                                        <p:attrNameLst>
                                          <p:attrName>ppt_y</p:attrName>
                                        </p:attrNameLst>
                                      </p:cBhvr>
                                      <p:tavLst>
                                        <p:tav tm="0">
                                          <p:val>
                                            <p:strVal val="1+#ppt_h/2"/>
                                          </p:val>
                                        </p:tav>
                                        <p:tav tm="100000">
                                          <p:val>
                                            <p:strVal val="#ppt_y"/>
                                          </p:val>
                                        </p:tav>
                                      </p:tavLst>
                                    </p:anim>
                                  </p:childTnLst>
                                </p:cTn>
                              </p:par>
                              <p:par>
                                <p:cTn id="139" presetID="2" presetClass="entr" presetSubtype="4" fill="hold" grpId="0" nodeType="withEffect">
                                  <p:stCondLst>
                                    <p:cond delay="0"/>
                                  </p:stCondLst>
                                  <p:childTnLst>
                                    <p:set>
                                      <p:cBhvr>
                                        <p:cTn id="140" dur="1" fill="hold">
                                          <p:stCondLst>
                                            <p:cond delay="0"/>
                                          </p:stCondLst>
                                        </p:cTn>
                                        <p:tgtEl>
                                          <p:spTgt spid="52"/>
                                        </p:tgtEl>
                                        <p:attrNameLst>
                                          <p:attrName>style.visibility</p:attrName>
                                        </p:attrNameLst>
                                      </p:cBhvr>
                                      <p:to>
                                        <p:strVal val="visible"/>
                                      </p:to>
                                    </p:set>
                                    <p:anim calcmode="lin" valueType="num">
                                      <p:cBhvr additive="base">
                                        <p:cTn id="141" dur="500" fill="hold"/>
                                        <p:tgtEl>
                                          <p:spTgt spid="52"/>
                                        </p:tgtEl>
                                        <p:attrNameLst>
                                          <p:attrName>ppt_x</p:attrName>
                                        </p:attrNameLst>
                                      </p:cBhvr>
                                      <p:tavLst>
                                        <p:tav tm="0">
                                          <p:val>
                                            <p:strVal val="#ppt_x"/>
                                          </p:val>
                                        </p:tav>
                                        <p:tav tm="100000">
                                          <p:val>
                                            <p:strVal val="#ppt_x"/>
                                          </p:val>
                                        </p:tav>
                                      </p:tavLst>
                                    </p:anim>
                                    <p:anim calcmode="lin" valueType="num">
                                      <p:cBhvr additive="base">
                                        <p:cTn id="142" dur="500" fill="hold"/>
                                        <p:tgtEl>
                                          <p:spTgt spid="52"/>
                                        </p:tgtEl>
                                        <p:attrNameLst>
                                          <p:attrName>ppt_y</p:attrName>
                                        </p:attrNameLst>
                                      </p:cBhvr>
                                      <p:tavLst>
                                        <p:tav tm="0">
                                          <p:val>
                                            <p:strVal val="1+#ppt_h/2"/>
                                          </p:val>
                                        </p:tav>
                                        <p:tav tm="100000">
                                          <p:val>
                                            <p:strVal val="#ppt_y"/>
                                          </p:val>
                                        </p:tav>
                                      </p:tavLst>
                                    </p:anim>
                                  </p:childTnLst>
                                </p:cTn>
                              </p:par>
                              <p:par>
                                <p:cTn id="143" presetID="2" presetClass="entr" presetSubtype="4" fill="hold" grpId="0" nodeType="withEffect">
                                  <p:stCondLst>
                                    <p:cond delay="0"/>
                                  </p:stCondLst>
                                  <p:childTnLst>
                                    <p:set>
                                      <p:cBhvr>
                                        <p:cTn id="144" dur="1" fill="hold">
                                          <p:stCondLst>
                                            <p:cond delay="0"/>
                                          </p:stCondLst>
                                        </p:cTn>
                                        <p:tgtEl>
                                          <p:spTgt spid="53"/>
                                        </p:tgtEl>
                                        <p:attrNameLst>
                                          <p:attrName>style.visibility</p:attrName>
                                        </p:attrNameLst>
                                      </p:cBhvr>
                                      <p:to>
                                        <p:strVal val="visible"/>
                                      </p:to>
                                    </p:set>
                                    <p:anim calcmode="lin" valueType="num">
                                      <p:cBhvr additive="base">
                                        <p:cTn id="145" dur="500" fill="hold"/>
                                        <p:tgtEl>
                                          <p:spTgt spid="53"/>
                                        </p:tgtEl>
                                        <p:attrNameLst>
                                          <p:attrName>ppt_x</p:attrName>
                                        </p:attrNameLst>
                                      </p:cBhvr>
                                      <p:tavLst>
                                        <p:tav tm="0">
                                          <p:val>
                                            <p:strVal val="#ppt_x"/>
                                          </p:val>
                                        </p:tav>
                                        <p:tav tm="100000">
                                          <p:val>
                                            <p:strVal val="#ppt_x"/>
                                          </p:val>
                                        </p:tav>
                                      </p:tavLst>
                                    </p:anim>
                                    <p:anim calcmode="lin" valueType="num">
                                      <p:cBhvr additive="base">
                                        <p:cTn id="146" dur="500" fill="hold"/>
                                        <p:tgtEl>
                                          <p:spTgt spid="53"/>
                                        </p:tgtEl>
                                        <p:attrNameLst>
                                          <p:attrName>ppt_y</p:attrName>
                                        </p:attrNameLst>
                                      </p:cBhvr>
                                      <p:tavLst>
                                        <p:tav tm="0">
                                          <p:val>
                                            <p:strVal val="1+#ppt_h/2"/>
                                          </p:val>
                                        </p:tav>
                                        <p:tav tm="100000">
                                          <p:val>
                                            <p:strVal val="#ppt_y"/>
                                          </p:val>
                                        </p:tav>
                                      </p:tavLst>
                                    </p:anim>
                                  </p:childTnLst>
                                </p:cTn>
                              </p:par>
                              <p:par>
                                <p:cTn id="147" presetID="2" presetClass="entr" presetSubtype="4" fill="hold" grpId="0" nodeType="withEffect">
                                  <p:stCondLst>
                                    <p:cond delay="0"/>
                                  </p:stCondLst>
                                  <p:childTnLst>
                                    <p:set>
                                      <p:cBhvr>
                                        <p:cTn id="148" dur="1" fill="hold">
                                          <p:stCondLst>
                                            <p:cond delay="0"/>
                                          </p:stCondLst>
                                        </p:cTn>
                                        <p:tgtEl>
                                          <p:spTgt spid="54"/>
                                        </p:tgtEl>
                                        <p:attrNameLst>
                                          <p:attrName>style.visibility</p:attrName>
                                        </p:attrNameLst>
                                      </p:cBhvr>
                                      <p:to>
                                        <p:strVal val="visible"/>
                                      </p:to>
                                    </p:set>
                                    <p:anim calcmode="lin" valueType="num">
                                      <p:cBhvr additive="base">
                                        <p:cTn id="149" dur="500" fill="hold"/>
                                        <p:tgtEl>
                                          <p:spTgt spid="54"/>
                                        </p:tgtEl>
                                        <p:attrNameLst>
                                          <p:attrName>ppt_x</p:attrName>
                                        </p:attrNameLst>
                                      </p:cBhvr>
                                      <p:tavLst>
                                        <p:tav tm="0">
                                          <p:val>
                                            <p:strVal val="#ppt_x"/>
                                          </p:val>
                                        </p:tav>
                                        <p:tav tm="100000">
                                          <p:val>
                                            <p:strVal val="#ppt_x"/>
                                          </p:val>
                                        </p:tav>
                                      </p:tavLst>
                                    </p:anim>
                                    <p:anim calcmode="lin" valueType="num">
                                      <p:cBhvr additive="base">
                                        <p:cTn id="150" dur="500" fill="hold"/>
                                        <p:tgtEl>
                                          <p:spTgt spid="54"/>
                                        </p:tgtEl>
                                        <p:attrNameLst>
                                          <p:attrName>ppt_y</p:attrName>
                                        </p:attrNameLst>
                                      </p:cBhvr>
                                      <p:tavLst>
                                        <p:tav tm="0">
                                          <p:val>
                                            <p:strVal val="1+#ppt_h/2"/>
                                          </p:val>
                                        </p:tav>
                                        <p:tav tm="100000">
                                          <p:val>
                                            <p:strVal val="#ppt_y"/>
                                          </p:val>
                                        </p:tav>
                                      </p:tavLst>
                                    </p:anim>
                                  </p:childTnLst>
                                </p:cTn>
                              </p:par>
                              <p:par>
                                <p:cTn id="151" presetID="2" presetClass="entr" presetSubtype="12" fill="hold" grpId="0" nodeType="withEffect">
                                  <p:stCondLst>
                                    <p:cond delay="0"/>
                                  </p:stCondLst>
                                  <p:childTnLst>
                                    <p:set>
                                      <p:cBhvr>
                                        <p:cTn id="152" dur="1" fill="hold">
                                          <p:stCondLst>
                                            <p:cond delay="0"/>
                                          </p:stCondLst>
                                        </p:cTn>
                                        <p:tgtEl>
                                          <p:spTgt spid="55"/>
                                        </p:tgtEl>
                                        <p:attrNameLst>
                                          <p:attrName>style.visibility</p:attrName>
                                        </p:attrNameLst>
                                      </p:cBhvr>
                                      <p:to>
                                        <p:strVal val="visible"/>
                                      </p:to>
                                    </p:set>
                                    <p:anim calcmode="lin" valueType="num">
                                      <p:cBhvr additive="base">
                                        <p:cTn id="153" dur="500" fill="hold"/>
                                        <p:tgtEl>
                                          <p:spTgt spid="55"/>
                                        </p:tgtEl>
                                        <p:attrNameLst>
                                          <p:attrName>ppt_x</p:attrName>
                                        </p:attrNameLst>
                                      </p:cBhvr>
                                      <p:tavLst>
                                        <p:tav tm="0">
                                          <p:val>
                                            <p:strVal val="0-#ppt_w/2"/>
                                          </p:val>
                                        </p:tav>
                                        <p:tav tm="100000">
                                          <p:val>
                                            <p:strVal val="#ppt_x"/>
                                          </p:val>
                                        </p:tav>
                                      </p:tavLst>
                                    </p:anim>
                                    <p:anim calcmode="lin" valueType="num">
                                      <p:cBhvr additive="base">
                                        <p:cTn id="154" dur="500" fill="hold"/>
                                        <p:tgtEl>
                                          <p:spTgt spid="55"/>
                                        </p:tgtEl>
                                        <p:attrNameLst>
                                          <p:attrName>ppt_y</p:attrName>
                                        </p:attrNameLst>
                                      </p:cBhvr>
                                      <p:tavLst>
                                        <p:tav tm="0">
                                          <p:val>
                                            <p:strVal val="1+#ppt_h/2"/>
                                          </p:val>
                                        </p:tav>
                                        <p:tav tm="100000">
                                          <p:val>
                                            <p:strVal val="#ppt_y"/>
                                          </p:val>
                                        </p:tav>
                                      </p:tavLst>
                                    </p:anim>
                                  </p:childTnLst>
                                </p:cTn>
                              </p:par>
                              <p:par>
                                <p:cTn id="155" presetID="2" presetClass="entr" presetSubtype="4" fill="hold" grpId="0" nodeType="withEffect">
                                  <p:stCondLst>
                                    <p:cond delay="0"/>
                                  </p:stCondLst>
                                  <p:childTnLst>
                                    <p:set>
                                      <p:cBhvr>
                                        <p:cTn id="156" dur="1" fill="hold">
                                          <p:stCondLst>
                                            <p:cond delay="0"/>
                                          </p:stCondLst>
                                        </p:cTn>
                                        <p:tgtEl>
                                          <p:spTgt spid="56"/>
                                        </p:tgtEl>
                                        <p:attrNameLst>
                                          <p:attrName>style.visibility</p:attrName>
                                        </p:attrNameLst>
                                      </p:cBhvr>
                                      <p:to>
                                        <p:strVal val="visible"/>
                                      </p:to>
                                    </p:set>
                                    <p:anim calcmode="lin" valueType="num">
                                      <p:cBhvr additive="base">
                                        <p:cTn id="157" dur="500" fill="hold"/>
                                        <p:tgtEl>
                                          <p:spTgt spid="56"/>
                                        </p:tgtEl>
                                        <p:attrNameLst>
                                          <p:attrName>ppt_x</p:attrName>
                                        </p:attrNameLst>
                                      </p:cBhvr>
                                      <p:tavLst>
                                        <p:tav tm="0">
                                          <p:val>
                                            <p:strVal val="#ppt_x"/>
                                          </p:val>
                                        </p:tav>
                                        <p:tav tm="100000">
                                          <p:val>
                                            <p:strVal val="#ppt_x"/>
                                          </p:val>
                                        </p:tav>
                                      </p:tavLst>
                                    </p:anim>
                                    <p:anim calcmode="lin" valueType="num">
                                      <p:cBhvr additive="base">
                                        <p:cTn id="158" dur="500" fill="hold"/>
                                        <p:tgtEl>
                                          <p:spTgt spid="56"/>
                                        </p:tgtEl>
                                        <p:attrNameLst>
                                          <p:attrName>ppt_y</p:attrName>
                                        </p:attrNameLst>
                                      </p:cBhvr>
                                      <p:tavLst>
                                        <p:tav tm="0">
                                          <p:val>
                                            <p:strVal val="1+#ppt_h/2"/>
                                          </p:val>
                                        </p:tav>
                                        <p:tav tm="100000">
                                          <p:val>
                                            <p:strVal val="#ppt_y"/>
                                          </p:val>
                                        </p:tav>
                                      </p:tavLst>
                                    </p:anim>
                                  </p:childTnLst>
                                </p:cTn>
                              </p:par>
                              <p:par>
                                <p:cTn id="159" presetID="2" presetClass="entr" presetSubtype="4" fill="hold" grpId="0" nodeType="withEffect">
                                  <p:stCondLst>
                                    <p:cond delay="0"/>
                                  </p:stCondLst>
                                  <p:childTnLst>
                                    <p:set>
                                      <p:cBhvr>
                                        <p:cTn id="160" dur="1" fill="hold">
                                          <p:stCondLst>
                                            <p:cond delay="0"/>
                                          </p:stCondLst>
                                        </p:cTn>
                                        <p:tgtEl>
                                          <p:spTgt spid="57"/>
                                        </p:tgtEl>
                                        <p:attrNameLst>
                                          <p:attrName>style.visibility</p:attrName>
                                        </p:attrNameLst>
                                      </p:cBhvr>
                                      <p:to>
                                        <p:strVal val="visible"/>
                                      </p:to>
                                    </p:set>
                                    <p:anim calcmode="lin" valueType="num">
                                      <p:cBhvr additive="base">
                                        <p:cTn id="161" dur="500" fill="hold"/>
                                        <p:tgtEl>
                                          <p:spTgt spid="57"/>
                                        </p:tgtEl>
                                        <p:attrNameLst>
                                          <p:attrName>ppt_x</p:attrName>
                                        </p:attrNameLst>
                                      </p:cBhvr>
                                      <p:tavLst>
                                        <p:tav tm="0">
                                          <p:val>
                                            <p:strVal val="#ppt_x"/>
                                          </p:val>
                                        </p:tav>
                                        <p:tav tm="100000">
                                          <p:val>
                                            <p:strVal val="#ppt_x"/>
                                          </p:val>
                                        </p:tav>
                                      </p:tavLst>
                                    </p:anim>
                                    <p:anim calcmode="lin" valueType="num">
                                      <p:cBhvr additive="base">
                                        <p:cTn id="162" dur="500" fill="hold"/>
                                        <p:tgtEl>
                                          <p:spTgt spid="57"/>
                                        </p:tgtEl>
                                        <p:attrNameLst>
                                          <p:attrName>ppt_y</p:attrName>
                                        </p:attrNameLst>
                                      </p:cBhvr>
                                      <p:tavLst>
                                        <p:tav tm="0">
                                          <p:val>
                                            <p:strVal val="1+#ppt_h/2"/>
                                          </p:val>
                                        </p:tav>
                                        <p:tav tm="100000">
                                          <p:val>
                                            <p:strVal val="#ppt_y"/>
                                          </p:val>
                                        </p:tav>
                                      </p:tavLst>
                                    </p:anim>
                                  </p:childTnLst>
                                </p:cTn>
                              </p:par>
                              <p:par>
                                <p:cTn id="163" presetID="2" presetClass="entr" presetSubtype="4" fill="hold" grpId="0" nodeType="withEffect">
                                  <p:stCondLst>
                                    <p:cond delay="0"/>
                                  </p:stCondLst>
                                  <p:childTnLst>
                                    <p:set>
                                      <p:cBhvr>
                                        <p:cTn id="164" dur="1" fill="hold">
                                          <p:stCondLst>
                                            <p:cond delay="0"/>
                                          </p:stCondLst>
                                        </p:cTn>
                                        <p:tgtEl>
                                          <p:spTgt spid="58"/>
                                        </p:tgtEl>
                                        <p:attrNameLst>
                                          <p:attrName>style.visibility</p:attrName>
                                        </p:attrNameLst>
                                      </p:cBhvr>
                                      <p:to>
                                        <p:strVal val="visible"/>
                                      </p:to>
                                    </p:set>
                                    <p:anim calcmode="lin" valueType="num">
                                      <p:cBhvr additive="base">
                                        <p:cTn id="165" dur="500" fill="hold"/>
                                        <p:tgtEl>
                                          <p:spTgt spid="58"/>
                                        </p:tgtEl>
                                        <p:attrNameLst>
                                          <p:attrName>ppt_x</p:attrName>
                                        </p:attrNameLst>
                                      </p:cBhvr>
                                      <p:tavLst>
                                        <p:tav tm="0">
                                          <p:val>
                                            <p:strVal val="#ppt_x"/>
                                          </p:val>
                                        </p:tav>
                                        <p:tav tm="100000">
                                          <p:val>
                                            <p:strVal val="#ppt_x"/>
                                          </p:val>
                                        </p:tav>
                                      </p:tavLst>
                                    </p:anim>
                                    <p:anim calcmode="lin" valueType="num">
                                      <p:cBhvr additive="base">
                                        <p:cTn id="166" dur="500" fill="hold"/>
                                        <p:tgtEl>
                                          <p:spTgt spid="58"/>
                                        </p:tgtEl>
                                        <p:attrNameLst>
                                          <p:attrName>ppt_y</p:attrName>
                                        </p:attrNameLst>
                                      </p:cBhvr>
                                      <p:tavLst>
                                        <p:tav tm="0">
                                          <p:val>
                                            <p:strVal val="1+#ppt_h/2"/>
                                          </p:val>
                                        </p:tav>
                                        <p:tav tm="100000">
                                          <p:val>
                                            <p:strVal val="#ppt_y"/>
                                          </p:val>
                                        </p:tav>
                                      </p:tavLst>
                                    </p:anim>
                                  </p:childTnLst>
                                </p:cTn>
                              </p:par>
                              <p:par>
                                <p:cTn id="167" presetID="2" presetClass="entr" presetSubtype="8" fill="hold" nodeType="withEffect">
                                  <p:stCondLst>
                                    <p:cond delay="0"/>
                                  </p:stCondLst>
                                  <p:childTnLst>
                                    <p:set>
                                      <p:cBhvr>
                                        <p:cTn id="168" dur="1" fill="hold">
                                          <p:stCondLst>
                                            <p:cond delay="0"/>
                                          </p:stCondLst>
                                        </p:cTn>
                                        <p:tgtEl>
                                          <p:spTgt spid="22"/>
                                        </p:tgtEl>
                                        <p:attrNameLst>
                                          <p:attrName>style.visibility</p:attrName>
                                        </p:attrNameLst>
                                      </p:cBhvr>
                                      <p:to>
                                        <p:strVal val="visible"/>
                                      </p:to>
                                    </p:set>
                                    <p:anim calcmode="lin" valueType="num">
                                      <p:cBhvr additive="base">
                                        <p:cTn id="169" dur="500" fill="hold"/>
                                        <p:tgtEl>
                                          <p:spTgt spid="22"/>
                                        </p:tgtEl>
                                        <p:attrNameLst>
                                          <p:attrName>ppt_x</p:attrName>
                                        </p:attrNameLst>
                                      </p:cBhvr>
                                      <p:tavLst>
                                        <p:tav tm="0">
                                          <p:val>
                                            <p:strVal val="0-#ppt_w/2"/>
                                          </p:val>
                                        </p:tav>
                                        <p:tav tm="100000">
                                          <p:val>
                                            <p:strVal val="#ppt_x"/>
                                          </p:val>
                                        </p:tav>
                                      </p:tavLst>
                                    </p:anim>
                                    <p:anim calcmode="lin" valueType="num">
                                      <p:cBhvr additive="base">
                                        <p:cTn id="170" dur="500" fill="hold"/>
                                        <p:tgtEl>
                                          <p:spTgt spid="22"/>
                                        </p:tgtEl>
                                        <p:attrNameLst>
                                          <p:attrName>ppt_y</p:attrName>
                                        </p:attrNameLst>
                                      </p:cBhvr>
                                      <p:tavLst>
                                        <p:tav tm="0">
                                          <p:val>
                                            <p:strVal val="#ppt_y"/>
                                          </p:val>
                                        </p:tav>
                                        <p:tav tm="100000">
                                          <p:val>
                                            <p:strVal val="#ppt_y"/>
                                          </p:val>
                                        </p:tav>
                                      </p:tavLst>
                                    </p:anim>
                                  </p:childTnLst>
                                </p:cTn>
                              </p:par>
                              <p:par>
                                <p:cTn id="171" presetID="2" presetClass="entr" presetSubtype="4" fill="hold" grpId="0" nodeType="withEffect">
                                  <p:stCondLst>
                                    <p:cond delay="0"/>
                                  </p:stCondLst>
                                  <p:childTnLst>
                                    <p:set>
                                      <p:cBhvr>
                                        <p:cTn id="172" dur="1" fill="hold">
                                          <p:stCondLst>
                                            <p:cond delay="0"/>
                                          </p:stCondLst>
                                        </p:cTn>
                                        <p:tgtEl>
                                          <p:spTgt spid="62"/>
                                        </p:tgtEl>
                                        <p:attrNameLst>
                                          <p:attrName>style.visibility</p:attrName>
                                        </p:attrNameLst>
                                      </p:cBhvr>
                                      <p:to>
                                        <p:strVal val="visible"/>
                                      </p:to>
                                    </p:set>
                                    <p:anim calcmode="lin" valueType="num">
                                      <p:cBhvr additive="base">
                                        <p:cTn id="173" dur="500" fill="hold"/>
                                        <p:tgtEl>
                                          <p:spTgt spid="62"/>
                                        </p:tgtEl>
                                        <p:attrNameLst>
                                          <p:attrName>ppt_x</p:attrName>
                                        </p:attrNameLst>
                                      </p:cBhvr>
                                      <p:tavLst>
                                        <p:tav tm="0">
                                          <p:val>
                                            <p:strVal val="#ppt_x"/>
                                          </p:val>
                                        </p:tav>
                                        <p:tav tm="100000">
                                          <p:val>
                                            <p:strVal val="#ppt_x"/>
                                          </p:val>
                                        </p:tav>
                                      </p:tavLst>
                                    </p:anim>
                                    <p:anim calcmode="lin" valueType="num">
                                      <p:cBhvr additive="base">
                                        <p:cTn id="174" dur="500" fill="hold"/>
                                        <p:tgtEl>
                                          <p:spTgt spid="62"/>
                                        </p:tgtEl>
                                        <p:attrNameLst>
                                          <p:attrName>ppt_y</p:attrName>
                                        </p:attrNameLst>
                                      </p:cBhvr>
                                      <p:tavLst>
                                        <p:tav tm="0">
                                          <p:val>
                                            <p:strVal val="1+#ppt_h/2"/>
                                          </p:val>
                                        </p:tav>
                                        <p:tav tm="100000">
                                          <p:val>
                                            <p:strVal val="#ppt_y"/>
                                          </p:val>
                                        </p:tav>
                                      </p:tavLst>
                                    </p:anim>
                                  </p:childTnLst>
                                </p:cTn>
                              </p:par>
                              <p:par>
                                <p:cTn id="175" presetID="2" presetClass="entr" presetSubtype="4" fill="hold" grpId="0" nodeType="withEffect">
                                  <p:stCondLst>
                                    <p:cond delay="0"/>
                                  </p:stCondLst>
                                  <p:childTnLst>
                                    <p:set>
                                      <p:cBhvr>
                                        <p:cTn id="176" dur="1" fill="hold">
                                          <p:stCondLst>
                                            <p:cond delay="0"/>
                                          </p:stCondLst>
                                        </p:cTn>
                                        <p:tgtEl>
                                          <p:spTgt spid="63"/>
                                        </p:tgtEl>
                                        <p:attrNameLst>
                                          <p:attrName>style.visibility</p:attrName>
                                        </p:attrNameLst>
                                      </p:cBhvr>
                                      <p:to>
                                        <p:strVal val="visible"/>
                                      </p:to>
                                    </p:set>
                                    <p:anim calcmode="lin" valueType="num">
                                      <p:cBhvr additive="base">
                                        <p:cTn id="177" dur="500" fill="hold"/>
                                        <p:tgtEl>
                                          <p:spTgt spid="63"/>
                                        </p:tgtEl>
                                        <p:attrNameLst>
                                          <p:attrName>ppt_x</p:attrName>
                                        </p:attrNameLst>
                                      </p:cBhvr>
                                      <p:tavLst>
                                        <p:tav tm="0">
                                          <p:val>
                                            <p:strVal val="#ppt_x"/>
                                          </p:val>
                                        </p:tav>
                                        <p:tav tm="100000">
                                          <p:val>
                                            <p:strVal val="#ppt_x"/>
                                          </p:val>
                                        </p:tav>
                                      </p:tavLst>
                                    </p:anim>
                                    <p:anim calcmode="lin" valueType="num">
                                      <p:cBhvr additive="base">
                                        <p:cTn id="178" dur="500" fill="hold"/>
                                        <p:tgtEl>
                                          <p:spTgt spid="63"/>
                                        </p:tgtEl>
                                        <p:attrNameLst>
                                          <p:attrName>ppt_y</p:attrName>
                                        </p:attrNameLst>
                                      </p:cBhvr>
                                      <p:tavLst>
                                        <p:tav tm="0">
                                          <p:val>
                                            <p:strVal val="1+#ppt_h/2"/>
                                          </p:val>
                                        </p:tav>
                                        <p:tav tm="100000">
                                          <p:val>
                                            <p:strVal val="#ppt_y"/>
                                          </p:val>
                                        </p:tav>
                                      </p:tavLst>
                                    </p:anim>
                                  </p:childTnLst>
                                </p:cTn>
                              </p:par>
                              <p:par>
                                <p:cTn id="179" presetID="2" presetClass="entr" presetSubtype="4" fill="hold" grpId="0" nodeType="withEffect">
                                  <p:stCondLst>
                                    <p:cond delay="0"/>
                                  </p:stCondLst>
                                  <p:childTnLst>
                                    <p:set>
                                      <p:cBhvr>
                                        <p:cTn id="180" dur="1" fill="hold">
                                          <p:stCondLst>
                                            <p:cond delay="0"/>
                                          </p:stCondLst>
                                        </p:cTn>
                                        <p:tgtEl>
                                          <p:spTgt spid="64"/>
                                        </p:tgtEl>
                                        <p:attrNameLst>
                                          <p:attrName>style.visibility</p:attrName>
                                        </p:attrNameLst>
                                      </p:cBhvr>
                                      <p:to>
                                        <p:strVal val="visible"/>
                                      </p:to>
                                    </p:set>
                                    <p:anim calcmode="lin" valueType="num">
                                      <p:cBhvr additive="base">
                                        <p:cTn id="181" dur="500" fill="hold"/>
                                        <p:tgtEl>
                                          <p:spTgt spid="64"/>
                                        </p:tgtEl>
                                        <p:attrNameLst>
                                          <p:attrName>ppt_x</p:attrName>
                                        </p:attrNameLst>
                                      </p:cBhvr>
                                      <p:tavLst>
                                        <p:tav tm="0">
                                          <p:val>
                                            <p:strVal val="#ppt_x"/>
                                          </p:val>
                                        </p:tav>
                                        <p:tav tm="100000">
                                          <p:val>
                                            <p:strVal val="#ppt_x"/>
                                          </p:val>
                                        </p:tav>
                                      </p:tavLst>
                                    </p:anim>
                                    <p:anim calcmode="lin" valueType="num">
                                      <p:cBhvr additive="base">
                                        <p:cTn id="182" dur="500" fill="hold"/>
                                        <p:tgtEl>
                                          <p:spTgt spid="64"/>
                                        </p:tgtEl>
                                        <p:attrNameLst>
                                          <p:attrName>ppt_y</p:attrName>
                                        </p:attrNameLst>
                                      </p:cBhvr>
                                      <p:tavLst>
                                        <p:tav tm="0">
                                          <p:val>
                                            <p:strVal val="1+#ppt_h/2"/>
                                          </p:val>
                                        </p:tav>
                                        <p:tav tm="100000">
                                          <p:val>
                                            <p:strVal val="#ppt_y"/>
                                          </p:val>
                                        </p:tav>
                                      </p:tavLst>
                                    </p:anim>
                                  </p:childTnLst>
                                </p:cTn>
                              </p:par>
                              <p:par>
                                <p:cTn id="183" presetID="2" presetClass="entr" presetSubtype="4" fill="hold" grpId="0" nodeType="withEffect">
                                  <p:stCondLst>
                                    <p:cond delay="0"/>
                                  </p:stCondLst>
                                  <p:childTnLst>
                                    <p:set>
                                      <p:cBhvr>
                                        <p:cTn id="184" dur="1" fill="hold">
                                          <p:stCondLst>
                                            <p:cond delay="0"/>
                                          </p:stCondLst>
                                        </p:cTn>
                                        <p:tgtEl>
                                          <p:spTgt spid="65"/>
                                        </p:tgtEl>
                                        <p:attrNameLst>
                                          <p:attrName>style.visibility</p:attrName>
                                        </p:attrNameLst>
                                      </p:cBhvr>
                                      <p:to>
                                        <p:strVal val="visible"/>
                                      </p:to>
                                    </p:set>
                                    <p:anim calcmode="lin" valueType="num">
                                      <p:cBhvr additive="base">
                                        <p:cTn id="185" dur="500" fill="hold"/>
                                        <p:tgtEl>
                                          <p:spTgt spid="65"/>
                                        </p:tgtEl>
                                        <p:attrNameLst>
                                          <p:attrName>ppt_x</p:attrName>
                                        </p:attrNameLst>
                                      </p:cBhvr>
                                      <p:tavLst>
                                        <p:tav tm="0">
                                          <p:val>
                                            <p:strVal val="#ppt_x"/>
                                          </p:val>
                                        </p:tav>
                                        <p:tav tm="100000">
                                          <p:val>
                                            <p:strVal val="#ppt_x"/>
                                          </p:val>
                                        </p:tav>
                                      </p:tavLst>
                                    </p:anim>
                                    <p:anim calcmode="lin" valueType="num">
                                      <p:cBhvr additive="base">
                                        <p:cTn id="186" dur="500" fill="hold"/>
                                        <p:tgtEl>
                                          <p:spTgt spid="65"/>
                                        </p:tgtEl>
                                        <p:attrNameLst>
                                          <p:attrName>ppt_y</p:attrName>
                                        </p:attrNameLst>
                                      </p:cBhvr>
                                      <p:tavLst>
                                        <p:tav tm="0">
                                          <p:val>
                                            <p:strVal val="1+#ppt_h/2"/>
                                          </p:val>
                                        </p:tav>
                                        <p:tav tm="100000">
                                          <p:val>
                                            <p:strVal val="#ppt_y"/>
                                          </p:val>
                                        </p:tav>
                                      </p:tavLst>
                                    </p:anim>
                                  </p:childTnLst>
                                </p:cTn>
                              </p:par>
                              <p:par>
                                <p:cTn id="187" presetID="2" presetClass="entr" presetSubtype="4" fill="hold" grpId="0" nodeType="withEffect">
                                  <p:stCondLst>
                                    <p:cond delay="0"/>
                                  </p:stCondLst>
                                  <p:childTnLst>
                                    <p:set>
                                      <p:cBhvr>
                                        <p:cTn id="188" dur="1" fill="hold">
                                          <p:stCondLst>
                                            <p:cond delay="0"/>
                                          </p:stCondLst>
                                        </p:cTn>
                                        <p:tgtEl>
                                          <p:spTgt spid="66"/>
                                        </p:tgtEl>
                                        <p:attrNameLst>
                                          <p:attrName>style.visibility</p:attrName>
                                        </p:attrNameLst>
                                      </p:cBhvr>
                                      <p:to>
                                        <p:strVal val="visible"/>
                                      </p:to>
                                    </p:set>
                                    <p:anim calcmode="lin" valueType="num">
                                      <p:cBhvr additive="base">
                                        <p:cTn id="189" dur="500" fill="hold"/>
                                        <p:tgtEl>
                                          <p:spTgt spid="66"/>
                                        </p:tgtEl>
                                        <p:attrNameLst>
                                          <p:attrName>ppt_x</p:attrName>
                                        </p:attrNameLst>
                                      </p:cBhvr>
                                      <p:tavLst>
                                        <p:tav tm="0">
                                          <p:val>
                                            <p:strVal val="#ppt_x"/>
                                          </p:val>
                                        </p:tav>
                                        <p:tav tm="100000">
                                          <p:val>
                                            <p:strVal val="#ppt_x"/>
                                          </p:val>
                                        </p:tav>
                                      </p:tavLst>
                                    </p:anim>
                                    <p:anim calcmode="lin" valueType="num">
                                      <p:cBhvr additive="base">
                                        <p:cTn id="190" dur="500" fill="hold"/>
                                        <p:tgtEl>
                                          <p:spTgt spid="66"/>
                                        </p:tgtEl>
                                        <p:attrNameLst>
                                          <p:attrName>ppt_y</p:attrName>
                                        </p:attrNameLst>
                                      </p:cBhvr>
                                      <p:tavLst>
                                        <p:tav tm="0">
                                          <p:val>
                                            <p:strVal val="1+#ppt_h/2"/>
                                          </p:val>
                                        </p:tav>
                                        <p:tav tm="100000">
                                          <p:val>
                                            <p:strVal val="#ppt_y"/>
                                          </p:val>
                                        </p:tav>
                                      </p:tavLst>
                                    </p:anim>
                                  </p:childTnLst>
                                </p:cTn>
                              </p:par>
                              <p:par>
                                <p:cTn id="191" presetID="2" presetClass="entr" presetSubtype="8" fill="hold" grpId="0" nodeType="withEffect">
                                  <p:stCondLst>
                                    <p:cond delay="0"/>
                                  </p:stCondLst>
                                  <p:childTnLst>
                                    <p:set>
                                      <p:cBhvr>
                                        <p:cTn id="192" dur="1" fill="hold">
                                          <p:stCondLst>
                                            <p:cond delay="0"/>
                                          </p:stCondLst>
                                        </p:cTn>
                                        <p:tgtEl>
                                          <p:spTgt spid="67"/>
                                        </p:tgtEl>
                                        <p:attrNameLst>
                                          <p:attrName>style.visibility</p:attrName>
                                        </p:attrNameLst>
                                      </p:cBhvr>
                                      <p:to>
                                        <p:strVal val="visible"/>
                                      </p:to>
                                    </p:set>
                                    <p:anim calcmode="lin" valueType="num">
                                      <p:cBhvr additive="base">
                                        <p:cTn id="193" dur="500" fill="hold"/>
                                        <p:tgtEl>
                                          <p:spTgt spid="67"/>
                                        </p:tgtEl>
                                        <p:attrNameLst>
                                          <p:attrName>ppt_x</p:attrName>
                                        </p:attrNameLst>
                                      </p:cBhvr>
                                      <p:tavLst>
                                        <p:tav tm="0">
                                          <p:val>
                                            <p:strVal val="0-#ppt_w/2"/>
                                          </p:val>
                                        </p:tav>
                                        <p:tav tm="100000">
                                          <p:val>
                                            <p:strVal val="#ppt_x"/>
                                          </p:val>
                                        </p:tav>
                                      </p:tavLst>
                                    </p:anim>
                                    <p:anim calcmode="lin" valueType="num">
                                      <p:cBhvr additive="base">
                                        <p:cTn id="194" dur="500" fill="hold"/>
                                        <p:tgtEl>
                                          <p:spTgt spid="67"/>
                                        </p:tgtEl>
                                        <p:attrNameLst>
                                          <p:attrName>ppt_y</p:attrName>
                                        </p:attrNameLst>
                                      </p:cBhvr>
                                      <p:tavLst>
                                        <p:tav tm="0">
                                          <p:val>
                                            <p:strVal val="#ppt_y"/>
                                          </p:val>
                                        </p:tav>
                                        <p:tav tm="100000">
                                          <p:val>
                                            <p:strVal val="#ppt_y"/>
                                          </p:val>
                                        </p:tav>
                                      </p:tavLst>
                                    </p:anim>
                                  </p:childTnLst>
                                </p:cTn>
                              </p:par>
                              <p:par>
                                <p:cTn id="195" presetID="2" presetClass="entr" presetSubtype="4" fill="hold" grpId="0" nodeType="withEffect">
                                  <p:stCondLst>
                                    <p:cond delay="0"/>
                                  </p:stCondLst>
                                  <p:childTnLst>
                                    <p:set>
                                      <p:cBhvr>
                                        <p:cTn id="196" dur="1" fill="hold">
                                          <p:stCondLst>
                                            <p:cond delay="0"/>
                                          </p:stCondLst>
                                        </p:cTn>
                                        <p:tgtEl>
                                          <p:spTgt spid="68"/>
                                        </p:tgtEl>
                                        <p:attrNameLst>
                                          <p:attrName>style.visibility</p:attrName>
                                        </p:attrNameLst>
                                      </p:cBhvr>
                                      <p:to>
                                        <p:strVal val="visible"/>
                                      </p:to>
                                    </p:set>
                                    <p:anim calcmode="lin" valueType="num">
                                      <p:cBhvr additive="base">
                                        <p:cTn id="197" dur="500" fill="hold"/>
                                        <p:tgtEl>
                                          <p:spTgt spid="68"/>
                                        </p:tgtEl>
                                        <p:attrNameLst>
                                          <p:attrName>ppt_x</p:attrName>
                                        </p:attrNameLst>
                                      </p:cBhvr>
                                      <p:tavLst>
                                        <p:tav tm="0">
                                          <p:val>
                                            <p:strVal val="#ppt_x"/>
                                          </p:val>
                                        </p:tav>
                                        <p:tav tm="100000">
                                          <p:val>
                                            <p:strVal val="#ppt_x"/>
                                          </p:val>
                                        </p:tav>
                                      </p:tavLst>
                                    </p:anim>
                                    <p:anim calcmode="lin" valueType="num">
                                      <p:cBhvr additive="base">
                                        <p:cTn id="198" dur="500" fill="hold"/>
                                        <p:tgtEl>
                                          <p:spTgt spid="68"/>
                                        </p:tgtEl>
                                        <p:attrNameLst>
                                          <p:attrName>ppt_y</p:attrName>
                                        </p:attrNameLst>
                                      </p:cBhvr>
                                      <p:tavLst>
                                        <p:tav tm="0">
                                          <p:val>
                                            <p:strVal val="1+#ppt_h/2"/>
                                          </p:val>
                                        </p:tav>
                                        <p:tav tm="100000">
                                          <p:val>
                                            <p:strVal val="#ppt_y"/>
                                          </p:val>
                                        </p:tav>
                                      </p:tavLst>
                                    </p:anim>
                                  </p:childTnLst>
                                </p:cTn>
                              </p:par>
                              <p:par>
                                <p:cTn id="199" presetID="2" presetClass="entr" presetSubtype="4" fill="hold" grpId="0" nodeType="withEffect">
                                  <p:stCondLst>
                                    <p:cond delay="0"/>
                                  </p:stCondLst>
                                  <p:childTnLst>
                                    <p:set>
                                      <p:cBhvr>
                                        <p:cTn id="200" dur="1" fill="hold">
                                          <p:stCondLst>
                                            <p:cond delay="0"/>
                                          </p:stCondLst>
                                        </p:cTn>
                                        <p:tgtEl>
                                          <p:spTgt spid="69"/>
                                        </p:tgtEl>
                                        <p:attrNameLst>
                                          <p:attrName>style.visibility</p:attrName>
                                        </p:attrNameLst>
                                      </p:cBhvr>
                                      <p:to>
                                        <p:strVal val="visible"/>
                                      </p:to>
                                    </p:set>
                                    <p:anim calcmode="lin" valueType="num">
                                      <p:cBhvr additive="base">
                                        <p:cTn id="201" dur="500" fill="hold"/>
                                        <p:tgtEl>
                                          <p:spTgt spid="69"/>
                                        </p:tgtEl>
                                        <p:attrNameLst>
                                          <p:attrName>ppt_x</p:attrName>
                                        </p:attrNameLst>
                                      </p:cBhvr>
                                      <p:tavLst>
                                        <p:tav tm="0">
                                          <p:val>
                                            <p:strVal val="#ppt_x"/>
                                          </p:val>
                                        </p:tav>
                                        <p:tav tm="100000">
                                          <p:val>
                                            <p:strVal val="#ppt_x"/>
                                          </p:val>
                                        </p:tav>
                                      </p:tavLst>
                                    </p:anim>
                                    <p:anim calcmode="lin" valueType="num">
                                      <p:cBhvr additive="base">
                                        <p:cTn id="202" dur="500" fill="hold"/>
                                        <p:tgtEl>
                                          <p:spTgt spid="69"/>
                                        </p:tgtEl>
                                        <p:attrNameLst>
                                          <p:attrName>ppt_y</p:attrName>
                                        </p:attrNameLst>
                                      </p:cBhvr>
                                      <p:tavLst>
                                        <p:tav tm="0">
                                          <p:val>
                                            <p:strVal val="1+#ppt_h/2"/>
                                          </p:val>
                                        </p:tav>
                                        <p:tav tm="100000">
                                          <p:val>
                                            <p:strVal val="#ppt_y"/>
                                          </p:val>
                                        </p:tav>
                                      </p:tavLst>
                                    </p:anim>
                                  </p:childTnLst>
                                </p:cTn>
                              </p:par>
                              <p:par>
                                <p:cTn id="203" presetID="2" presetClass="entr" presetSubtype="4" fill="hold" grpId="0" nodeType="withEffect">
                                  <p:stCondLst>
                                    <p:cond delay="0"/>
                                  </p:stCondLst>
                                  <p:childTnLst>
                                    <p:set>
                                      <p:cBhvr>
                                        <p:cTn id="204" dur="1" fill="hold">
                                          <p:stCondLst>
                                            <p:cond delay="0"/>
                                          </p:stCondLst>
                                        </p:cTn>
                                        <p:tgtEl>
                                          <p:spTgt spid="70"/>
                                        </p:tgtEl>
                                        <p:attrNameLst>
                                          <p:attrName>style.visibility</p:attrName>
                                        </p:attrNameLst>
                                      </p:cBhvr>
                                      <p:to>
                                        <p:strVal val="visible"/>
                                      </p:to>
                                    </p:set>
                                    <p:anim calcmode="lin" valueType="num">
                                      <p:cBhvr additive="base">
                                        <p:cTn id="205" dur="500" fill="hold"/>
                                        <p:tgtEl>
                                          <p:spTgt spid="70"/>
                                        </p:tgtEl>
                                        <p:attrNameLst>
                                          <p:attrName>ppt_x</p:attrName>
                                        </p:attrNameLst>
                                      </p:cBhvr>
                                      <p:tavLst>
                                        <p:tav tm="0">
                                          <p:val>
                                            <p:strVal val="#ppt_x"/>
                                          </p:val>
                                        </p:tav>
                                        <p:tav tm="100000">
                                          <p:val>
                                            <p:strVal val="#ppt_x"/>
                                          </p:val>
                                        </p:tav>
                                      </p:tavLst>
                                    </p:anim>
                                    <p:anim calcmode="lin" valueType="num">
                                      <p:cBhvr additive="base">
                                        <p:cTn id="206" dur="500" fill="hold"/>
                                        <p:tgtEl>
                                          <p:spTgt spid="70"/>
                                        </p:tgtEl>
                                        <p:attrNameLst>
                                          <p:attrName>ppt_y</p:attrName>
                                        </p:attrNameLst>
                                      </p:cBhvr>
                                      <p:tavLst>
                                        <p:tav tm="0">
                                          <p:val>
                                            <p:strVal val="1+#ppt_h/2"/>
                                          </p:val>
                                        </p:tav>
                                        <p:tav tm="100000">
                                          <p:val>
                                            <p:strVal val="#ppt_y"/>
                                          </p:val>
                                        </p:tav>
                                      </p:tavLst>
                                    </p:anim>
                                  </p:childTnLst>
                                </p:cTn>
                              </p:par>
                              <p:par>
                                <p:cTn id="207" presetID="2" presetClass="entr" presetSubtype="4" fill="hold" grpId="0" nodeType="withEffect">
                                  <p:stCondLst>
                                    <p:cond delay="0"/>
                                  </p:stCondLst>
                                  <p:childTnLst>
                                    <p:set>
                                      <p:cBhvr>
                                        <p:cTn id="208" dur="1" fill="hold">
                                          <p:stCondLst>
                                            <p:cond delay="0"/>
                                          </p:stCondLst>
                                        </p:cTn>
                                        <p:tgtEl>
                                          <p:spTgt spid="71"/>
                                        </p:tgtEl>
                                        <p:attrNameLst>
                                          <p:attrName>style.visibility</p:attrName>
                                        </p:attrNameLst>
                                      </p:cBhvr>
                                      <p:to>
                                        <p:strVal val="visible"/>
                                      </p:to>
                                    </p:set>
                                    <p:anim calcmode="lin" valueType="num">
                                      <p:cBhvr additive="base">
                                        <p:cTn id="209" dur="500" fill="hold"/>
                                        <p:tgtEl>
                                          <p:spTgt spid="71"/>
                                        </p:tgtEl>
                                        <p:attrNameLst>
                                          <p:attrName>ppt_x</p:attrName>
                                        </p:attrNameLst>
                                      </p:cBhvr>
                                      <p:tavLst>
                                        <p:tav tm="0">
                                          <p:val>
                                            <p:strVal val="#ppt_x"/>
                                          </p:val>
                                        </p:tav>
                                        <p:tav tm="100000">
                                          <p:val>
                                            <p:strVal val="#ppt_x"/>
                                          </p:val>
                                        </p:tav>
                                      </p:tavLst>
                                    </p:anim>
                                    <p:anim calcmode="lin" valueType="num">
                                      <p:cBhvr additive="base">
                                        <p:cTn id="210" dur="500" fill="hold"/>
                                        <p:tgtEl>
                                          <p:spTgt spid="71"/>
                                        </p:tgtEl>
                                        <p:attrNameLst>
                                          <p:attrName>ppt_y</p:attrName>
                                        </p:attrNameLst>
                                      </p:cBhvr>
                                      <p:tavLst>
                                        <p:tav tm="0">
                                          <p:val>
                                            <p:strVal val="1+#ppt_h/2"/>
                                          </p:val>
                                        </p:tav>
                                        <p:tav tm="100000">
                                          <p:val>
                                            <p:strVal val="#ppt_y"/>
                                          </p:val>
                                        </p:tav>
                                      </p:tavLst>
                                    </p:anim>
                                  </p:childTnLst>
                                </p:cTn>
                              </p:par>
                              <p:par>
                                <p:cTn id="211" presetID="2" presetClass="entr" presetSubtype="4" fill="hold" grpId="0" nodeType="withEffect">
                                  <p:stCondLst>
                                    <p:cond delay="0"/>
                                  </p:stCondLst>
                                  <p:childTnLst>
                                    <p:set>
                                      <p:cBhvr>
                                        <p:cTn id="212" dur="1" fill="hold">
                                          <p:stCondLst>
                                            <p:cond delay="0"/>
                                          </p:stCondLst>
                                        </p:cTn>
                                        <p:tgtEl>
                                          <p:spTgt spid="72"/>
                                        </p:tgtEl>
                                        <p:attrNameLst>
                                          <p:attrName>style.visibility</p:attrName>
                                        </p:attrNameLst>
                                      </p:cBhvr>
                                      <p:to>
                                        <p:strVal val="visible"/>
                                      </p:to>
                                    </p:set>
                                    <p:anim calcmode="lin" valueType="num">
                                      <p:cBhvr additive="base">
                                        <p:cTn id="213" dur="500" fill="hold"/>
                                        <p:tgtEl>
                                          <p:spTgt spid="72"/>
                                        </p:tgtEl>
                                        <p:attrNameLst>
                                          <p:attrName>ppt_x</p:attrName>
                                        </p:attrNameLst>
                                      </p:cBhvr>
                                      <p:tavLst>
                                        <p:tav tm="0">
                                          <p:val>
                                            <p:strVal val="#ppt_x"/>
                                          </p:val>
                                        </p:tav>
                                        <p:tav tm="100000">
                                          <p:val>
                                            <p:strVal val="#ppt_x"/>
                                          </p:val>
                                        </p:tav>
                                      </p:tavLst>
                                    </p:anim>
                                    <p:anim calcmode="lin" valueType="num">
                                      <p:cBhvr additive="base">
                                        <p:cTn id="214" dur="500" fill="hold"/>
                                        <p:tgtEl>
                                          <p:spTgt spid="72"/>
                                        </p:tgtEl>
                                        <p:attrNameLst>
                                          <p:attrName>ppt_y</p:attrName>
                                        </p:attrNameLst>
                                      </p:cBhvr>
                                      <p:tavLst>
                                        <p:tav tm="0">
                                          <p:val>
                                            <p:strVal val="1+#ppt_h/2"/>
                                          </p:val>
                                        </p:tav>
                                        <p:tav tm="100000">
                                          <p:val>
                                            <p:strVal val="#ppt_y"/>
                                          </p:val>
                                        </p:tav>
                                      </p:tavLst>
                                    </p:anim>
                                  </p:childTnLst>
                                </p:cTn>
                              </p:par>
                              <p:par>
                                <p:cTn id="215" presetID="2" presetClass="entr" presetSubtype="4" fill="hold" grpId="0" nodeType="withEffect">
                                  <p:stCondLst>
                                    <p:cond delay="0"/>
                                  </p:stCondLst>
                                  <p:childTnLst>
                                    <p:set>
                                      <p:cBhvr>
                                        <p:cTn id="216" dur="1" fill="hold">
                                          <p:stCondLst>
                                            <p:cond delay="0"/>
                                          </p:stCondLst>
                                        </p:cTn>
                                        <p:tgtEl>
                                          <p:spTgt spid="73"/>
                                        </p:tgtEl>
                                        <p:attrNameLst>
                                          <p:attrName>style.visibility</p:attrName>
                                        </p:attrNameLst>
                                      </p:cBhvr>
                                      <p:to>
                                        <p:strVal val="visible"/>
                                      </p:to>
                                    </p:set>
                                    <p:anim calcmode="lin" valueType="num">
                                      <p:cBhvr additive="base">
                                        <p:cTn id="217" dur="500" fill="hold"/>
                                        <p:tgtEl>
                                          <p:spTgt spid="73"/>
                                        </p:tgtEl>
                                        <p:attrNameLst>
                                          <p:attrName>ppt_x</p:attrName>
                                        </p:attrNameLst>
                                      </p:cBhvr>
                                      <p:tavLst>
                                        <p:tav tm="0">
                                          <p:val>
                                            <p:strVal val="#ppt_x"/>
                                          </p:val>
                                        </p:tav>
                                        <p:tav tm="100000">
                                          <p:val>
                                            <p:strVal val="#ppt_x"/>
                                          </p:val>
                                        </p:tav>
                                      </p:tavLst>
                                    </p:anim>
                                    <p:anim calcmode="lin" valueType="num">
                                      <p:cBhvr additive="base">
                                        <p:cTn id="218" dur="500" fill="hold"/>
                                        <p:tgtEl>
                                          <p:spTgt spid="73"/>
                                        </p:tgtEl>
                                        <p:attrNameLst>
                                          <p:attrName>ppt_y</p:attrName>
                                        </p:attrNameLst>
                                      </p:cBhvr>
                                      <p:tavLst>
                                        <p:tav tm="0">
                                          <p:val>
                                            <p:strVal val="1+#ppt_h/2"/>
                                          </p:val>
                                        </p:tav>
                                        <p:tav tm="100000">
                                          <p:val>
                                            <p:strVal val="#ppt_y"/>
                                          </p:val>
                                        </p:tav>
                                      </p:tavLst>
                                    </p:anim>
                                  </p:childTnLst>
                                </p:cTn>
                              </p:par>
                              <p:par>
                                <p:cTn id="219" presetID="2" presetClass="entr" presetSubtype="4" fill="hold" grpId="0" nodeType="withEffect">
                                  <p:stCondLst>
                                    <p:cond delay="0"/>
                                  </p:stCondLst>
                                  <p:childTnLst>
                                    <p:set>
                                      <p:cBhvr>
                                        <p:cTn id="220" dur="1" fill="hold">
                                          <p:stCondLst>
                                            <p:cond delay="0"/>
                                          </p:stCondLst>
                                        </p:cTn>
                                        <p:tgtEl>
                                          <p:spTgt spid="74"/>
                                        </p:tgtEl>
                                        <p:attrNameLst>
                                          <p:attrName>style.visibility</p:attrName>
                                        </p:attrNameLst>
                                      </p:cBhvr>
                                      <p:to>
                                        <p:strVal val="visible"/>
                                      </p:to>
                                    </p:set>
                                    <p:anim calcmode="lin" valueType="num">
                                      <p:cBhvr additive="base">
                                        <p:cTn id="221" dur="500" fill="hold"/>
                                        <p:tgtEl>
                                          <p:spTgt spid="74"/>
                                        </p:tgtEl>
                                        <p:attrNameLst>
                                          <p:attrName>ppt_x</p:attrName>
                                        </p:attrNameLst>
                                      </p:cBhvr>
                                      <p:tavLst>
                                        <p:tav tm="0">
                                          <p:val>
                                            <p:strVal val="#ppt_x"/>
                                          </p:val>
                                        </p:tav>
                                        <p:tav tm="100000">
                                          <p:val>
                                            <p:strVal val="#ppt_x"/>
                                          </p:val>
                                        </p:tav>
                                      </p:tavLst>
                                    </p:anim>
                                    <p:anim calcmode="lin" valueType="num">
                                      <p:cBhvr additive="base">
                                        <p:cTn id="222" dur="500" fill="hold"/>
                                        <p:tgtEl>
                                          <p:spTgt spid="74"/>
                                        </p:tgtEl>
                                        <p:attrNameLst>
                                          <p:attrName>ppt_y</p:attrName>
                                        </p:attrNameLst>
                                      </p:cBhvr>
                                      <p:tavLst>
                                        <p:tav tm="0">
                                          <p:val>
                                            <p:strVal val="1+#ppt_h/2"/>
                                          </p:val>
                                        </p:tav>
                                        <p:tav tm="100000">
                                          <p:val>
                                            <p:strVal val="#ppt_y"/>
                                          </p:val>
                                        </p:tav>
                                      </p:tavLst>
                                    </p:anim>
                                  </p:childTnLst>
                                </p:cTn>
                              </p:par>
                              <p:par>
                                <p:cTn id="223" presetID="2" presetClass="entr" presetSubtype="4" fill="hold" grpId="0" nodeType="withEffect">
                                  <p:stCondLst>
                                    <p:cond delay="0"/>
                                  </p:stCondLst>
                                  <p:childTnLst>
                                    <p:set>
                                      <p:cBhvr>
                                        <p:cTn id="224" dur="1" fill="hold">
                                          <p:stCondLst>
                                            <p:cond delay="0"/>
                                          </p:stCondLst>
                                        </p:cTn>
                                        <p:tgtEl>
                                          <p:spTgt spid="75"/>
                                        </p:tgtEl>
                                        <p:attrNameLst>
                                          <p:attrName>style.visibility</p:attrName>
                                        </p:attrNameLst>
                                      </p:cBhvr>
                                      <p:to>
                                        <p:strVal val="visible"/>
                                      </p:to>
                                    </p:set>
                                    <p:anim calcmode="lin" valueType="num">
                                      <p:cBhvr additive="base">
                                        <p:cTn id="225" dur="500" fill="hold"/>
                                        <p:tgtEl>
                                          <p:spTgt spid="75"/>
                                        </p:tgtEl>
                                        <p:attrNameLst>
                                          <p:attrName>ppt_x</p:attrName>
                                        </p:attrNameLst>
                                      </p:cBhvr>
                                      <p:tavLst>
                                        <p:tav tm="0">
                                          <p:val>
                                            <p:strVal val="#ppt_x"/>
                                          </p:val>
                                        </p:tav>
                                        <p:tav tm="100000">
                                          <p:val>
                                            <p:strVal val="#ppt_x"/>
                                          </p:val>
                                        </p:tav>
                                      </p:tavLst>
                                    </p:anim>
                                    <p:anim calcmode="lin" valueType="num">
                                      <p:cBhvr additive="base">
                                        <p:cTn id="226" dur="500" fill="hold"/>
                                        <p:tgtEl>
                                          <p:spTgt spid="75"/>
                                        </p:tgtEl>
                                        <p:attrNameLst>
                                          <p:attrName>ppt_y</p:attrName>
                                        </p:attrNameLst>
                                      </p:cBhvr>
                                      <p:tavLst>
                                        <p:tav tm="0">
                                          <p:val>
                                            <p:strVal val="1+#ppt_h/2"/>
                                          </p:val>
                                        </p:tav>
                                        <p:tav tm="100000">
                                          <p:val>
                                            <p:strVal val="#ppt_y"/>
                                          </p:val>
                                        </p:tav>
                                      </p:tavLst>
                                    </p:anim>
                                  </p:childTnLst>
                                </p:cTn>
                              </p:par>
                              <p:par>
                                <p:cTn id="227" presetID="2" presetClass="entr" presetSubtype="4" fill="hold" grpId="0" nodeType="withEffect">
                                  <p:stCondLst>
                                    <p:cond delay="0"/>
                                  </p:stCondLst>
                                  <p:childTnLst>
                                    <p:set>
                                      <p:cBhvr>
                                        <p:cTn id="228" dur="1" fill="hold">
                                          <p:stCondLst>
                                            <p:cond delay="0"/>
                                          </p:stCondLst>
                                        </p:cTn>
                                        <p:tgtEl>
                                          <p:spTgt spid="76"/>
                                        </p:tgtEl>
                                        <p:attrNameLst>
                                          <p:attrName>style.visibility</p:attrName>
                                        </p:attrNameLst>
                                      </p:cBhvr>
                                      <p:to>
                                        <p:strVal val="visible"/>
                                      </p:to>
                                    </p:set>
                                    <p:anim calcmode="lin" valueType="num">
                                      <p:cBhvr additive="base">
                                        <p:cTn id="229" dur="500" fill="hold"/>
                                        <p:tgtEl>
                                          <p:spTgt spid="76"/>
                                        </p:tgtEl>
                                        <p:attrNameLst>
                                          <p:attrName>ppt_x</p:attrName>
                                        </p:attrNameLst>
                                      </p:cBhvr>
                                      <p:tavLst>
                                        <p:tav tm="0">
                                          <p:val>
                                            <p:strVal val="#ppt_x"/>
                                          </p:val>
                                        </p:tav>
                                        <p:tav tm="100000">
                                          <p:val>
                                            <p:strVal val="#ppt_x"/>
                                          </p:val>
                                        </p:tav>
                                      </p:tavLst>
                                    </p:anim>
                                    <p:anim calcmode="lin" valueType="num">
                                      <p:cBhvr additive="base">
                                        <p:cTn id="230" dur="500" fill="hold"/>
                                        <p:tgtEl>
                                          <p:spTgt spid="76"/>
                                        </p:tgtEl>
                                        <p:attrNameLst>
                                          <p:attrName>ppt_y</p:attrName>
                                        </p:attrNameLst>
                                      </p:cBhvr>
                                      <p:tavLst>
                                        <p:tav tm="0">
                                          <p:val>
                                            <p:strVal val="1+#ppt_h/2"/>
                                          </p:val>
                                        </p:tav>
                                        <p:tav tm="100000">
                                          <p:val>
                                            <p:strVal val="#ppt_y"/>
                                          </p:val>
                                        </p:tav>
                                      </p:tavLst>
                                    </p:anim>
                                  </p:childTnLst>
                                </p:cTn>
                              </p:par>
                              <p:par>
                                <p:cTn id="231" presetID="2" presetClass="entr" presetSubtype="4" fill="hold" grpId="0" nodeType="withEffect">
                                  <p:stCondLst>
                                    <p:cond delay="0"/>
                                  </p:stCondLst>
                                  <p:childTnLst>
                                    <p:set>
                                      <p:cBhvr>
                                        <p:cTn id="232" dur="1" fill="hold">
                                          <p:stCondLst>
                                            <p:cond delay="0"/>
                                          </p:stCondLst>
                                        </p:cTn>
                                        <p:tgtEl>
                                          <p:spTgt spid="77"/>
                                        </p:tgtEl>
                                        <p:attrNameLst>
                                          <p:attrName>style.visibility</p:attrName>
                                        </p:attrNameLst>
                                      </p:cBhvr>
                                      <p:to>
                                        <p:strVal val="visible"/>
                                      </p:to>
                                    </p:set>
                                    <p:anim calcmode="lin" valueType="num">
                                      <p:cBhvr additive="base">
                                        <p:cTn id="233" dur="500" fill="hold"/>
                                        <p:tgtEl>
                                          <p:spTgt spid="77"/>
                                        </p:tgtEl>
                                        <p:attrNameLst>
                                          <p:attrName>ppt_x</p:attrName>
                                        </p:attrNameLst>
                                      </p:cBhvr>
                                      <p:tavLst>
                                        <p:tav tm="0">
                                          <p:val>
                                            <p:strVal val="#ppt_x"/>
                                          </p:val>
                                        </p:tav>
                                        <p:tav tm="100000">
                                          <p:val>
                                            <p:strVal val="#ppt_x"/>
                                          </p:val>
                                        </p:tav>
                                      </p:tavLst>
                                    </p:anim>
                                    <p:anim calcmode="lin" valueType="num">
                                      <p:cBhvr additive="base">
                                        <p:cTn id="234" dur="500" fill="hold"/>
                                        <p:tgtEl>
                                          <p:spTgt spid="77"/>
                                        </p:tgtEl>
                                        <p:attrNameLst>
                                          <p:attrName>ppt_y</p:attrName>
                                        </p:attrNameLst>
                                      </p:cBhvr>
                                      <p:tavLst>
                                        <p:tav tm="0">
                                          <p:val>
                                            <p:strVal val="1+#ppt_h/2"/>
                                          </p:val>
                                        </p:tav>
                                        <p:tav tm="100000">
                                          <p:val>
                                            <p:strVal val="#ppt_y"/>
                                          </p:val>
                                        </p:tav>
                                      </p:tavLst>
                                    </p:anim>
                                  </p:childTnLst>
                                </p:cTn>
                              </p:par>
                              <p:par>
                                <p:cTn id="235" presetID="2" presetClass="entr" presetSubtype="4" fill="hold" grpId="0" nodeType="withEffect">
                                  <p:stCondLst>
                                    <p:cond delay="0"/>
                                  </p:stCondLst>
                                  <p:childTnLst>
                                    <p:set>
                                      <p:cBhvr>
                                        <p:cTn id="236" dur="1" fill="hold">
                                          <p:stCondLst>
                                            <p:cond delay="0"/>
                                          </p:stCondLst>
                                        </p:cTn>
                                        <p:tgtEl>
                                          <p:spTgt spid="78"/>
                                        </p:tgtEl>
                                        <p:attrNameLst>
                                          <p:attrName>style.visibility</p:attrName>
                                        </p:attrNameLst>
                                      </p:cBhvr>
                                      <p:to>
                                        <p:strVal val="visible"/>
                                      </p:to>
                                    </p:set>
                                    <p:anim calcmode="lin" valueType="num">
                                      <p:cBhvr additive="base">
                                        <p:cTn id="237" dur="500" fill="hold"/>
                                        <p:tgtEl>
                                          <p:spTgt spid="78"/>
                                        </p:tgtEl>
                                        <p:attrNameLst>
                                          <p:attrName>ppt_x</p:attrName>
                                        </p:attrNameLst>
                                      </p:cBhvr>
                                      <p:tavLst>
                                        <p:tav tm="0">
                                          <p:val>
                                            <p:strVal val="#ppt_x"/>
                                          </p:val>
                                        </p:tav>
                                        <p:tav tm="100000">
                                          <p:val>
                                            <p:strVal val="#ppt_x"/>
                                          </p:val>
                                        </p:tav>
                                      </p:tavLst>
                                    </p:anim>
                                    <p:anim calcmode="lin" valueType="num">
                                      <p:cBhvr additive="base">
                                        <p:cTn id="238" dur="500" fill="hold"/>
                                        <p:tgtEl>
                                          <p:spTgt spid="78"/>
                                        </p:tgtEl>
                                        <p:attrNameLst>
                                          <p:attrName>ppt_y</p:attrName>
                                        </p:attrNameLst>
                                      </p:cBhvr>
                                      <p:tavLst>
                                        <p:tav tm="0">
                                          <p:val>
                                            <p:strVal val="1+#ppt_h/2"/>
                                          </p:val>
                                        </p:tav>
                                        <p:tav tm="100000">
                                          <p:val>
                                            <p:strVal val="#ppt_y"/>
                                          </p:val>
                                        </p:tav>
                                      </p:tavLst>
                                    </p:anim>
                                  </p:childTnLst>
                                </p:cTn>
                              </p:par>
                              <p:par>
                                <p:cTn id="239" presetID="2" presetClass="entr" presetSubtype="4" fill="hold" grpId="0" nodeType="withEffect">
                                  <p:stCondLst>
                                    <p:cond delay="0"/>
                                  </p:stCondLst>
                                  <p:childTnLst>
                                    <p:set>
                                      <p:cBhvr>
                                        <p:cTn id="240" dur="1" fill="hold">
                                          <p:stCondLst>
                                            <p:cond delay="0"/>
                                          </p:stCondLst>
                                        </p:cTn>
                                        <p:tgtEl>
                                          <p:spTgt spid="79"/>
                                        </p:tgtEl>
                                        <p:attrNameLst>
                                          <p:attrName>style.visibility</p:attrName>
                                        </p:attrNameLst>
                                      </p:cBhvr>
                                      <p:to>
                                        <p:strVal val="visible"/>
                                      </p:to>
                                    </p:set>
                                    <p:anim calcmode="lin" valueType="num">
                                      <p:cBhvr additive="base">
                                        <p:cTn id="241" dur="500" fill="hold"/>
                                        <p:tgtEl>
                                          <p:spTgt spid="79"/>
                                        </p:tgtEl>
                                        <p:attrNameLst>
                                          <p:attrName>ppt_x</p:attrName>
                                        </p:attrNameLst>
                                      </p:cBhvr>
                                      <p:tavLst>
                                        <p:tav tm="0">
                                          <p:val>
                                            <p:strVal val="#ppt_x"/>
                                          </p:val>
                                        </p:tav>
                                        <p:tav tm="100000">
                                          <p:val>
                                            <p:strVal val="#ppt_x"/>
                                          </p:val>
                                        </p:tav>
                                      </p:tavLst>
                                    </p:anim>
                                    <p:anim calcmode="lin" valueType="num">
                                      <p:cBhvr additive="base">
                                        <p:cTn id="242" dur="500" fill="hold"/>
                                        <p:tgtEl>
                                          <p:spTgt spid="79"/>
                                        </p:tgtEl>
                                        <p:attrNameLst>
                                          <p:attrName>ppt_y</p:attrName>
                                        </p:attrNameLst>
                                      </p:cBhvr>
                                      <p:tavLst>
                                        <p:tav tm="0">
                                          <p:val>
                                            <p:strVal val="1+#ppt_h/2"/>
                                          </p:val>
                                        </p:tav>
                                        <p:tav tm="100000">
                                          <p:val>
                                            <p:strVal val="#ppt_y"/>
                                          </p:val>
                                        </p:tav>
                                      </p:tavLst>
                                    </p:anim>
                                  </p:childTnLst>
                                </p:cTn>
                              </p:par>
                              <p:par>
                                <p:cTn id="243" presetID="2" presetClass="entr" presetSubtype="4" fill="hold" grpId="0" nodeType="withEffect">
                                  <p:stCondLst>
                                    <p:cond delay="0"/>
                                  </p:stCondLst>
                                  <p:childTnLst>
                                    <p:set>
                                      <p:cBhvr>
                                        <p:cTn id="244" dur="1" fill="hold">
                                          <p:stCondLst>
                                            <p:cond delay="0"/>
                                          </p:stCondLst>
                                        </p:cTn>
                                        <p:tgtEl>
                                          <p:spTgt spid="80"/>
                                        </p:tgtEl>
                                        <p:attrNameLst>
                                          <p:attrName>style.visibility</p:attrName>
                                        </p:attrNameLst>
                                      </p:cBhvr>
                                      <p:to>
                                        <p:strVal val="visible"/>
                                      </p:to>
                                    </p:set>
                                    <p:anim calcmode="lin" valueType="num">
                                      <p:cBhvr additive="base">
                                        <p:cTn id="245" dur="500" fill="hold"/>
                                        <p:tgtEl>
                                          <p:spTgt spid="80"/>
                                        </p:tgtEl>
                                        <p:attrNameLst>
                                          <p:attrName>ppt_x</p:attrName>
                                        </p:attrNameLst>
                                      </p:cBhvr>
                                      <p:tavLst>
                                        <p:tav tm="0">
                                          <p:val>
                                            <p:strVal val="#ppt_x"/>
                                          </p:val>
                                        </p:tav>
                                        <p:tav tm="100000">
                                          <p:val>
                                            <p:strVal val="#ppt_x"/>
                                          </p:val>
                                        </p:tav>
                                      </p:tavLst>
                                    </p:anim>
                                    <p:anim calcmode="lin" valueType="num">
                                      <p:cBhvr additive="base">
                                        <p:cTn id="246" dur="500" fill="hold"/>
                                        <p:tgtEl>
                                          <p:spTgt spid="80"/>
                                        </p:tgtEl>
                                        <p:attrNameLst>
                                          <p:attrName>ppt_y</p:attrName>
                                        </p:attrNameLst>
                                      </p:cBhvr>
                                      <p:tavLst>
                                        <p:tav tm="0">
                                          <p:val>
                                            <p:strVal val="1+#ppt_h/2"/>
                                          </p:val>
                                        </p:tav>
                                        <p:tav tm="100000">
                                          <p:val>
                                            <p:strVal val="#ppt_y"/>
                                          </p:val>
                                        </p:tav>
                                      </p:tavLst>
                                    </p:anim>
                                  </p:childTnLst>
                                </p:cTn>
                              </p:par>
                              <p:par>
                                <p:cTn id="247" presetID="2" presetClass="entr" presetSubtype="4" fill="hold" grpId="0" nodeType="withEffect">
                                  <p:stCondLst>
                                    <p:cond delay="0"/>
                                  </p:stCondLst>
                                  <p:childTnLst>
                                    <p:set>
                                      <p:cBhvr>
                                        <p:cTn id="248" dur="1" fill="hold">
                                          <p:stCondLst>
                                            <p:cond delay="0"/>
                                          </p:stCondLst>
                                        </p:cTn>
                                        <p:tgtEl>
                                          <p:spTgt spid="81"/>
                                        </p:tgtEl>
                                        <p:attrNameLst>
                                          <p:attrName>style.visibility</p:attrName>
                                        </p:attrNameLst>
                                      </p:cBhvr>
                                      <p:to>
                                        <p:strVal val="visible"/>
                                      </p:to>
                                    </p:set>
                                    <p:anim calcmode="lin" valueType="num">
                                      <p:cBhvr additive="base">
                                        <p:cTn id="249" dur="500" fill="hold"/>
                                        <p:tgtEl>
                                          <p:spTgt spid="81"/>
                                        </p:tgtEl>
                                        <p:attrNameLst>
                                          <p:attrName>ppt_x</p:attrName>
                                        </p:attrNameLst>
                                      </p:cBhvr>
                                      <p:tavLst>
                                        <p:tav tm="0">
                                          <p:val>
                                            <p:strVal val="#ppt_x"/>
                                          </p:val>
                                        </p:tav>
                                        <p:tav tm="100000">
                                          <p:val>
                                            <p:strVal val="#ppt_x"/>
                                          </p:val>
                                        </p:tav>
                                      </p:tavLst>
                                    </p:anim>
                                    <p:anim calcmode="lin" valueType="num">
                                      <p:cBhvr additive="base">
                                        <p:cTn id="250" dur="500" fill="hold"/>
                                        <p:tgtEl>
                                          <p:spTgt spid="81"/>
                                        </p:tgtEl>
                                        <p:attrNameLst>
                                          <p:attrName>ppt_y</p:attrName>
                                        </p:attrNameLst>
                                      </p:cBhvr>
                                      <p:tavLst>
                                        <p:tav tm="0">
                                          <p:val>
                                            <p:strVal val="1+#ppt_h/2"/>
                                          </p:val>
                                        </p:tav>
                                        <p:tav tm="100000">
                                          <p:val>
                                            <p:strVal val="#ppt_y"/>
                                          </p:val>
                                        </p:tav>
                                      </p:tavLst>
                                    </p:anim>
                                  </p:childTnLst>
                                </p:cTn>
                              </p:par>
                              <p:par>
                                <p:cTn id="251" presetID="2" presetClass="entr" presetSubtype="1" fill="hold" grpId="0" nodeType="withEffect">
                                  <p:stCondLst>
                                    <p:cond delay="0"/>
                                  </p:stCondLst>
                                  <p:childTnLst>
                                    <p:set>
                                      <p:cBhvr>
                                        <p:cTn id="252" dur="1" fill="hold">
                                          <p:stCondLst>
                                            <p:cond delay="0"/>
                                          </p:stCondLst>
                                        </p:cTn>
                                        <p:tgtEl>
                                          <p:spTgt spid="82"/>
                                        </p:tgtEl>
                                        <p:attrNameLst>
                                          <p:attrName>style.visibility</p:attrName>
                                        </p:attrNameLst>
                                      </p:cBhvr>
                                      <p:to>
                                        <p:strVal val="visible"/>
                                      </p:to>
                                    </p:set>
                                    <p:anim calcmode="lin" valueType="num">
                                      <p:cBhvr additive="base">
                                        <p:cTn id="253" dur="500" fill="hold"/>
                                        <p:tgtEl>
                                          <p:spTgt spid="82"/>
                                        </p:tgtEl>
                                        <p:attrNameLst>
                                          <p:attrName>ppt_x</p:attrName>
                                        </p:attrNameLst>
                                      </p:cBhvr>
                                      <p:tavLst>
                                        <p:tav tm="0">
                                          <p:val>
                                            <p:strVal val="#ppt_x"/>
                                          </p:val>
                                        </p:tav>
                                        <p:tav tm="100000">
                                          <p:val>
                                            <p:strVal val="#ppt_x"/>
                                          </p:val>
                                        </p:tav>
                                      </p:tavLst>
                                    </p:anim>
                                    <p:anim calcmode="lin" valueType="num">
                                      <p:cBhvr additive="base">
                                        <p:cTn id="254" dur="500" fill="hold"/>
                                        <p:tgtEl>
                                          <p:spTgt spid="82"/>
                                        </p:tgtEl>
                                        <p:attrNameLst>
                                          <p:attrName>ppt_y</p:attrName>
                                        </p:attrNameLst>
                                      </p:cBhvr>
                                      <p:tavLst>
                                        <p:tav tm="0">
                                          <p:val>
                                            <p:strVal val="0-#ppt_h/2"/>
                                          </p:val>
                                        </p:tav>
                                        <p:tav tm="100000">
                                          <p:val>
                                            <p:strVal val="#ppt_y"/>
                                          </p:val>
                                        </p:tav>
                                      </p:tavLst>
                                    </p:anim>
                                  </p:childTnLst>
                                </p:cTn>
                              </p:par>
                              <p:par>
                                <p:cTn id="255" presetID="2" presetClass="entr" presetSubtype="4" fill="hold" grpId="0" nodeType="withEffect">
                                  <p:stCondLst>
                                    <p:cond delay="0"/>
                                  </p:stCondLst>
                                  <p:childTnLst>
                                    <p:set>
                                      <p:cBhvr>
                                        <p:cTn id="256" dur="1" fill="hold">
                                          <p:stCondLst>
                                            <p:cond delay="0"/>
                                          </p:stCondLst>
                                        </p:cTn>
                                        <p:tgtEl>
                                          <p:spTgt spid="83"/>
                                        </p:tgtEl>
                                        <p:attrNameLst>
                                          <p:attrName>style.visibility</p:attrName>
                                        </p:attrNameLst>
                                      </p:cBhvr>
                                      <p:to>
                                        <p:strVal val="visible"/>
                                      </p:to>
                                    </p:set>
                                    <p:anim calcmode="lin" valueType="num">
                                      <p:cBhvr additive="base">
                                        <p:cTn id="257" dur="500" fill="hold"/>
                                        <p:tgtEl>
                                          <p:spTgt spid="83"/>
                                        </p:tgtEl>
                                        <p:attrNameLst>
                                          <p:attrName>ppt_x</p:attrName>
                                        </p:attrNameLst>
                                      </p:cBhvr>
                                      <p:tavLst>
                                        <p:tav tm="0">
                                          <p:val>
                                            <p:strVal val="#ppt_x"/>
                                          </p:val>
                                        </p:tav>
                                        <p:tav tm="100000">
                                          <p:val>
                                            <p:strVal val="#ppt_x"/>
                                          </p:val>
                                        </p:tav>
                                      </p:tavLst>
                                    </p:anim>
                                    <p:anim calcmode="lin" valueType="num">
                                      <p:cBhvr additive="base">
                                        <p:cTn id="258" dur="500" fill="hold"/>
                                        <p:tgtEl>
                                          <p:spTgt spid="83"/>
                                        </p:tgtEl>
                                        <p:attrNameLst>
                                          <p:attrName>ppt_y</p:attrName>
                                        </p:attrNameLst>
                                      </p:cBhvr>
                                      <p:tavLst>
                                        <p:tav tm="0">
                                          <p:val>
                                            <p:strVal val="1+#ppt_h/2"/>
                                          </p:val>
                                        </p:tav>
                                        <p:tav tm="100000">
                                          <p:val>
                                            <p:strVal val="#ppt_y"/>
                                          </p:val>
                                        </p:tav>
                                      </p:tavLst>
                                    </p:anim>
                                  </p:childTnLst>
                                </p:cTn>
                              </p:par>
                              <p:par>
                                <p:cTn id="259" presetID="2" presetClass="entr" presetSubtype="4" fill="hold" grpId="0" nodeType="withEffect">
                                  <p:stCondLst>
                                    <p:cond delay="0"/>
                                  </p:stCondLst>
                                  <p:childTnLst>
                                    <p:set>
                                      <p:cBhvr>
                                        <p:cTn id="260" dur="1" fill="hold">
                                          <p:stCondLst>
                                            <p:cond delay="0"/>
                                          </p:stCondLst>
                                        </p:cTn>
                                        <p:tgtEl>
                                          <p:spTgt spid="84"/>
                                        </p:tgtEl>
                                        <p:attrNameLst>
                                          <p:attrName>style.visibility</p:attrName>
                                        </p:attrNameLst>
                                      </p:cBhvr>
                                      <p:to>
                                        <p:strVal val="visible"/>
                                      </p:to>
                                    </p:set>
                                    <p:anim calcmode="lin" valueType="num">
                                      <p:cBhvr additive="base">
                                        <p:cTn id="261" dur="500" fill="hold"/>
                                        <p:tgtEl>
                                          <p:spTgt spid="84"/>
                                        </p:tgtEl>
                                        <p:attrNameLst>
                                          <p:attrName>ppt_x</p:attrName>
                                        </p:attrNameLst>
                                      </p:cBhvr>
                                      <p:tavLst>
                                        <p:tav tm="0">
                                          <p:val>
                                            <p:strVal val="#ppt_x"/>
                                          </p:val>
                                        </p:tav>
                                        <p:tav tm="100000">
                                          <p:val>
                                            <p:strVal val="#ppt_x"/>
                                          </p:val>
                                        </p:tav>
                                      </p:tavLst>
                                    </p:anim>
                                    <p:anim calcmode="lin" valueType="num">
                                      <p:cBhvr additive="base">
                                        <p:cTn id="262" dur="500" fill="hold"/>
                                        <p:tgtEl>
                                          <p:spTgt spid="84"/>
                                        </p:tgtEl>
                                        <p:attrNameLst>
                                          <p:attrName>ppt_y</p:attrName>
                                        </p:attrNameLst>
                                      </p:cBhvr>
                                      <p:tavLst>
                                        <p:tav tm="0">
                                          <p:val>
                                            <p:strVal val="1+#ppt_h/2"/>
                                          </p:val>
                                        </p:tav>
                                        <p:tav tm="100000">
                                          <p:val>
                                            <p:strVal val="#ppt_y"/>
                                          </p:val>
                                        </p:tav>
                                      </p:tavLst>
                                    </p:anim>
                                  </p:childTnLst>
                                </p:cTn>
                              </p:par>
                              <p:par>
                                <p:cTn id="263" presetID="2" presetClass="entr" presetSubtype="3" fill="hold" grpId="0" nodeType="withEffect">
                                  <p:stCondLst>
                                    <p:cond delay="0"/>
                                  </p:stCondLst>
                                  <p:childTnLst>
                                    <p:set>
                                      <p:cBhvr>
                                        <p:cTn id="264" dur="1" fill="hold">
                                          <p:stCondLst>
                                            <p:cond delay="0"/>
                                          </p:stCondLst>
                                        </p:cTn>
                                        <p:tgtEl>
                                          <p:spTgt spid="85"/>
                                        </p:tgtEl>
                                        <p:attrNameLst>
                                          <p:attrName>style.visibility</p:attrName>
                                        </p:attrNameLst>
                                      </p:cBhvr>
                                      <p:to>
                                        <p:strVal val="visible"/>
                                      </p:to>
                                    </p:set>
                                    <p:anim calcmode="lin" valueType="num">
                                      <p:cBhvr additive="base">
                                        <p:cTn id="265" dur="500" fill="hold"/>
                                        <p:tgtEl>
                                          <p:spTgt spid="85"/>
                                        </p:tgtEl>
                                        <p:attrNameLst>
                                          <p:attrName>ppt_x</p:attrName>
                                        </p:attrNameLst>
                                      </p:cBhvr>
                                      <p:tavLst>
                                        <p:tav tm="0">
                                          <p:val>
                                            <p:strVal val="1+#ppt_w/2"/>
                                          </p:val>
                                        </p:tav>
                                        <p:tav tm="100000">
                                          <p:val>
                                            <p:strVal val="#ppt_x"/>
                                          </p:val>
                                        </p:tav>
                                      </p:tavLst>
                                    </p:anim>
                                    <p:anim calcmode="lin" valueType="num">
                                      <p:cBhvr additive="base">
                                        <p:cTn id="266" dur="500" fill="hold"/>
                                        <p:tgtEl>
                                          <p:spTgt spid="85"/>
                                        </p:tgtEl>
                                        <p:attrNameLst>
                                          <p:attrName>ppt_y</p:attrName>
                                        </p:attrNameLst>
                                      </p:cBhvr>
                                      <p:tavLst>
                                        <p:tav tm="0">
                                          <p:val>
                                            <p:strVal val="0-#ppt_h/2"/>
                                          </p:val>
                                        </p:tav>
                                        <p:tav tm="100000">
                                          <p:val>
                                            <p:strVal val="#ppt_y"/>
                                          </p:val>
                                        </p:tav>
                                      </p:tavLst>
                                    </p:anim>
                                  </p:childTnLst>
                                </p:cTn>
                              </p:par>
                              <p:par>
                                <p:cTn id="267" presetID="2" presetClass="entr" presetSubtype="2" fill="hold" grpId="0" nodeType="withEffect">
                                  <p:stCondLst>
                                    <p:cond delay="0"/>
                                  </p:stCondLst>
                                  <p:childTnLst>
                                    <p:set>
                                      <p:cBhvr>
                                        <p:cTn id="268" dur="1" fill="hold">
                                          <p:stCondLst>
                                            <p:cond delay="0"/>
                                          </p:stCondLst>
                                        </p:cTn>
                                        <p:tgtEl>
                                          <p:spTgt spid="86"/>
                                        </p:tgtEl>
                                        <p:attrNameLst>
                                          <p:attrName>style.visibility</p:attrName>
                                        </p:attrNameLst>
                                      </p:cBhvr>
                                      <p:to>
                                        <p:strVal val="visible"/>
                                      </p:to>
                                    </p:set>
                                    <p:anim calcmode="lin" valueType="num">
                                      <p:cBhvr additive="base">
                                        <p:cTn id="269" dur="500" fill="hold"/>
                                        <p:tgtEl>
                                          <p:spTgt spid="86"/>
                                        </p:tgtEl>
                                        <p:attrNameLst>
                                          <p:attrName>ppt_x</p:attrName>
                                        </p:attrNameLst>
                                      </p:cBhvr>
                                      <p:tavLst>
                                        <p:tav tm="0">
                                          <p:val>
                                            <p:strVal val="1+#ppt_w/2"/>
                                          </p:val>
                                        </p:tav>
                                        <p:tav tm="100000">
                                          <p:val>
                                            <p:strVal val="#ppt_x"/>
                                          </p:val>
                                        </p:tav>
                                      </p:tavLst>
                                    </p:anim>
                                    <p:anim calcmode="lin" valueType="num">
                                      <p:cBhvr additive="base">
                                        <p:cTn id="270" dur="500" fill="hold"/>
                                        <p:tgtEl>
                                          <p:spTgt spid="86"/>
                                        </p:tgtEl>
                                        <p:attrNameLst>
                                          <p:attrName>ppt_y</p:attrName>
                                        </p:attrNameLst>
                                      </p:cBhvr>
                                      <p:tavLst>
                                        <p:tav tm="0">
                                          <p:val>
                                            <p:strVal val="#ppt_y"/>
                                          </p:val>
                                        </p:tav>
                                        <p:tav tm="100000">
                                          <p:val>
                                            <p:strVal val="#ppt_y"/>
                                          </p:val>
                                        </p:tav>
                                      </p:tavLst>
                                    </p:anim>
                                  </p:childTnLst>
                                </p:cTn>
                              </p:par>
                              <p:par>
                                <p:cTn id="271" presetID="2" presetClass="entr" presetSubtype="12" fill="hold" grpId="0" nodeType="withEffect">
                                  <p:stCondLst>
                                    <p:cond delay="0"/>
                                  </p:stCondLst>
                                  <p:childTnLst>
                                    <p:set>
                                      <p:cBhvr>
                                        <p:cTn id="272" dur="1" fill="hold">
                                          <p:stCondLst>
                                            <p:cond delay="0"/>
                                          </p:stCondLst>
                                        </p:cTn>
                                        <p:tgtEl>
                                          <p:spTgt spid="87"/>
                                        </p:tgtEl>
                                        <p:attrNameLst>
                                          <p:attrName>style.visibility</p:attrName>
                                        </p:attrNameLst>
                                      </p:cBhvr>
                                      <p:to>
                                        <p:strVal val="visible"/>
                                      </p:to>
                                    </p:set>
                                    <p:anim calcmode="lin" valueType="num">
                                      <p:cBhvr additive="base">
                                        <p:cTn id="273" dur="500" fill="hold"/>
                                        <p:tgtEl>
                                          <p:spTgt spid="87"/>
                                        </p:tgtEl>
                                        <p:attrNameLst>
                                          <p:attrName>ppt_x</p:attrName>
                                        </p:attrNameLst>
                                      </p:cBhvr>
                                      <p:tavLst>
                                        <p:tav tm="0">
                                          <p:val>
                                            <p:strVal val="0-#ppt_w/2"/>
                                          </p:val>
                                        </p:tav>
                                        <p:tav tm="100000">
                                          <p:val>
                                            <p:strVal val="#ppt_x"/>
                                          </p:val>
                                        </p:tav>
                                      </p:tavLst>
                                    </p:anim>
                                    <p:anim calcmode="lin" valueType="num">
                                      <p:cBhvr additive="base">
                                        <p:cTn id="274" dur="500" fill="hold"/>
                                        <p:tgtEl>
                                          <p:spTgt spid="87"/>
                                        </p:tgtEl>
                                        <p:attrNameLst>
                                          <p:attrName>ppt_y</p:attrName>
                                        </p:attrNameLst>
                                      </p:cBhvr>
                                      <p:tavLst>
                                        <p:tav tm="0">
                                          <p:val>
                                            <p:strVal val="1+#ppt_h/2"/>
                                          </p:val>
                                        </p:tav>
                                        <p:tav tm="100000">
                                          <p:val>
                                            <p:strVal val="#ppt_y"/>
                                          </p:val>
                                        </p:tav>
                                      </p:tavLst>
                                    </p:anim>
                                  </p:childTnLst>
                                </p:cTn>
                              </p:par>
                              <p:par>
                                <p:cTn id="275" presetID="2" presetClass="entr" presetSubtype="4" fill="hold" grpId="0" nodeType="withEffect">
                                  <p:stCondLst>
                                    <p:cond delay="0"/>
                                  </p:stCondLst>
                                  <p:childTnLst>
                                    <p:set>
                                      <p:cBhvr>
                                        <p:cTn id="276" dur="1" fill="hold">
                                          <p:stCondLst>
                                            <p:cond delay="0"/>
                                          </p:stCondLst>
                                        </p:cTn>
                                        <p:tgtEl>
                                          <p:spTgt spid="88"/>
                                        </p:tgtEl>
                                        <p:attrNameLst>
                                          <p:attrName>style.visibility</p:attrName>
                                        </p:attrNameLst>
                                      </p:cBhvr>
                                      <p:to>
                                        <p:strVal val="visible"/>
                                      </p:to>
                                    </p:set>
                                    <p:anim calcmode="lin" valueType="num">
                                      <p:cBhvr additive="base">
                                        <p:cTn id="277" dur="500" fill="hold"/>
                                        <p:tgtEl>
                                          <p:spTgt spid="88"/>
                                        </p:tgtEl>
                                        <p:attrNameLst>
                                          <p:attrName>ppt_x</p:attrName>
                                        </p:attrNameLst>
                                      </p:cBhvr>
                                      <p:tavLst>
                                        <p:tav tm="0">
                                          <p:val>
                                            <p:strVal val="#ppt_x"/>
                                          </p:val>
                                        </p:tav>
                                        <p:tav tm="100000">
                                          <p:val>
                                            <p:strVal val="#ppt_x"/>
                                          </p:val>
                                        </p:tav>
                                      </p:tavLst>
                                    </p:anim>
                                    <p:anim calcmode="lin" valueType="num">
                                      <p:cBhvr additive="base">
                                        <p:cTn id="278" dur="500" fill="hold"/>
                                        <p:tgtEl>
                                          <p:spTgt spid="88"/>
                                        </p:tgtEl>
                                        <p:attrNameLst>
                                          <p:attrName>ppt_y</p:attrName>
                                        </p:attrNameLst>
                                      </p:cBhvr>
                                      <p:tavLst>
                                        <p:tav tm="0">
                                          <p:val>
                                            <p:strVal val="1+#ppt_h/2"/>
                                          </p:val>
                                        </p:tav>
                                        <p:tav tm="100000">
                                          <p:val>
                                            <p:strVal val="#ppt_y"/>
                                          </p:val>
                                        </p:tav>
                                      </p:tavLst>
                                    </p:anim>
                                  </p:childTnLst>
                                </p:cTn>
                              </p:par>
                              <p:par>
                                <p:cTn id="279" presetID="2" presetClass="entr" presetSubtype="4" fill="hold" grpId="0" nodeType="withEffect">
                                  <p:stCondLst>
                                    <p:cond delay="0"/>
                                  </p:stCondLst>
                                  <p:childTnLst>
                                    <p:set>
                                      <p:cBhvr>
                                        <p:cTn id="280" dur="1" fill="hold">
                                          <p:stCondLst>
                                            <p:cond delay="0"/>
                                          </p:stCondLst>
                                        </p:cTn>
                                        <p:tgtEl>
                                          <p:spTgt spid="89"/>
                                        </p:tgtEl>
                                        <p:attrNameLst>
                                          <p:attrName>style.visibility</p:attrName>
                                        </p:attrNameLst>
                                      </p:cBhvr>
                                      <p:to>
                                        <p:strVal val="visible"/>
                                      </p:to>
                                    </p:set>
                                    <p:anim calcmode="lin" valueType="num">
                                      <p:cBhvr additive="base">
                                        <p:cTn id="281" dur="500" fill="hold"/>
                                        <p:tgtEl>
                                          <p:spTgt spid="89"/>
                                        </p:tgtEl>
                                        <p:attrNameLst>
                                          <p:attrName>ppt_x</p:attrName>
                                        </p:attrNameLst>
                                      </p:cBhvr>
                                      <p:tavLst>
                                        <p:tav tm="0">
                                          <p:val>
                                            <p:strVal val="#ppt_x"/>
                                          </p:val>
                                        </p:tav>
                                        <p:tav tm="100000">
                                          <p:val>
                                            <p:strVal val="#ppt_x"/>
                                          </p:val>
                                        </p:tav>
                                      </p:tavLst>
                                    </p:anim>
                                    <p:anim calcmode="lin" valueType="num">
                                      <p:cBhvr additive="base">
                                        <p:cTn id="282" dur="500" fill="hold"/>
                                        <p:tgtEl>
                                          <p:spTgt spid="89"/>
                                        </p:tgtEl>
                                        <p:attrNameLst>
                                          <p:attrName>ppt_y</p:attrName>
                                        </p:attrNameLst>
                                      </p:cBhvr>
                                      <p:tavLst>
                                        <p:tav tm="0">
                                          <p:val>
                                            <p:strVal val="1+#ppt_h/2"/>
                                          </p:val>
                                        </p:tav>
                                        <p:tav tm="100000">
                                          <p:val>
                                            <p:strVal val="#ppt_y"/>
                                          </p:val>
                                        </p:tav>
                                      </p:tavLst>
                                    </p:anim>
                                  </p:childTnLst>
                                </p:cTn>
                              </p:par>
                              <p:par>
                                <p:cTn id="283" presetID="2" presetClass="entr" presetSubtype="4" fill="hold" grpId="0" nodeType="withEffect">
                                  <p:stCondLst>
                                    <p:cond delay="0"/>
                                  </p:stCondLst>
                                  <p:childTnLst>
                                    <p:set>
                                      <p:cBhvr>
                                        <p:cTn id="284" dur="1" fill="hold">
                                          <p:stCondLst>
                                            <p:cond delay="0"/>
                                          </p:stCondLst>
                                        </p:cTn>
                                        <p:tgtEl>
                                          <p:spTgt spid="90"/>
                                        </p:tgtEl>
                                        <p:attrNameLst>
                                          <p:attrName>style.visibility</p:attrName>
                                        </p:attrNameLst>
                                      </p:cBhvr>
                                      <p:to>
                                        <p:strVal val="visible"/>
                                      </p:to>
                                    </p:set>
                                    <p:anim calcmode="lin" valueType="num">
                                      <p:cBhvr additive="base">
                                        <p:cTn id="285" dur="500" fill="hold"/>
                                        <p:tgtEl>
                                          <p:spTgt spid="90"/>
                                        </p:tgtEl>
                                        <p:attrNameLst>
                                          <p:attrName>ppt_x</p:attrName>
                                        </p:attrNameLst>
                                      </p:cBhvr>
                                      <p:tavLst>
                                        <p:tav tm="0">
                                          <p:val>
                                            <p:strVal val="#ppt_x"/>
                                          </p:val>
                                        </p:tav>
                                        <p:tav tm="100000">
                                          <p:val>
                                            <p:strVal val="#ppt_x"/>
                                          </p:val>
                                        </p:tav>
                                      </p:tavLst>
                                    </p:anim>
                                    <p:anim calcmode="lin" valueType="num">
                                      <p:cBhvr additive="base">
                                        <p:cTn id="286" dur="500" fill="hold"/>
                                        <p:tgtEl>
                                          <p:spTgt spid="90"/>
                                        </p:tgtEl>
                                        <p:attrNameLst>
                                          <p:attrName>ppt_y</p:attrName>
                                        </p:attrNameLst>
                                      </p:cBhvr>
                                      <p:tavLst>
                                        <p:tav tm="0">
                                          <p:val>
                                            <p:strVal val="1+#ppt_h/2"/>
                                          </p:val>
                                        </p:tav>
                                        <p:tav tm="100000">
                                          <p:val>
                                            <p:strVal val="#ppt_y"/>
                                          </p:val>
                                        </p:tav>
                                      </p:tavLst>
                                    </p:anim>
                                  </p:childTnLst>
                                </p:cTn>
                              </p:par>
                              <p:par>
                                <p:cTn id="287" presetID="2" presetClass="entr" presetSubtype="8" fill="hold" grpId="0" nodeType="withEffect">
                                  <p:stCondLst>
                                    <p:cond delay="0"/>
                                  </p:stCondLst>
                                  <p:childTnLst>
                                    <p:set>
                                      <p:cBhvr>
                                        <p:cTn id="288" dur="1" fill="hold">
                                          <p:stCondLst>
                                            <p:cond delay="0"/>
                                          </p:stCondLst>
                                        </p:cTn>
                                        <p:tgtEl>
                                          <p:spTgt spid="91"/>
                                        </p:tgtEl>
                                        <p:attrNameLst>
                                          <p:attrName>style.visibility</p:attrName>
                                        </p:attrNameLst>
                                      </p:cBhvr>
                                      <p:to>
                                        <p:strVal val="visible"/>
                                      </p:to>
                                    </p:set>
                                    <p:anim calcmode="lin" valueType="num">
                                      <p:cBhvr additive="base">
                                        <p:cTn id="289" dur="500" fill="hold"/>
                                        <p:tgtEl>
                                          <p:spTgt spid="91"/>
                                        </p:tgtEl>
                                        <p:attrNameLst>
                                          <p:attrName>ppt_x</p:attrName>
                                        </p:attrNameLst>
                                      </p:cBhvr>
                                      <p:tavLst>
                                        <p:tav tm="0">
                                          <p:val>
                                            <p:strVal val="0-#ppt_w/2"/>
                                          </p:val>
                                        </p:tav>
                                        <p:tav tm="100000">
                                          <p:val>
                                            <p:strVal val="#ppt_x"/>
                                          </p:val>
                                        </p:tav>
                                      </p:tavLst>
                                    </p:anim>
                                    <p:anim calcmode="lin" valueType="num">
                                      <p:cBhvr additive="base">
                                        <p:cTn id="290" dur="500" fill="hold"/>
                                        <p:tgtEl>
                                          <p:spTgt spid="91"/>
                                        </p:tgtEl>
                                        <p:attrNameLst>
                                          <p:attrName>ppt_y</p:attrName>
                                        </p:attrNameLst>
                                      </p:cBhvr>
                                      <p:tavLst>
                                        <p:tav tm="0">
                                          <p:val>
                                            <p:strVal val="#ppt_y"/>
                                          </p:val>
                                        </p:tav>
                                        <p:tav tm="100000">
                                          <p:val>
                                            <p:strVal val="#ppt_y"/>
                                          </p:val>
                                        </p:tav>
                                      </p:tavLst>
                                    </p:anim>
                                  </p:childTnLst>
                                </p:cTn>
                              </p:par>
                              <p:par>
                                <p:cTn id="291" presetID="2" presetClass="entr" presetSubtype="4" fill="hold" grpId="0" nodeType="withEffect">
                                  <p:stCondLst>
                                    <p:cond delay="0"/>
                                  </p:stCondLst>
                                  <p:childTnLst>
                                    <p:set>
                                      <p:cBhvr>
                                        <p:cTn id="292" dur="1" fill="hold">
                                          <p:stCondLst>
                                            <p:cond delay="0"/>
                                          </p:stCondLst>
                                        </p:cTn>
                                        <p:tgtEl>
                                          <p:spTgt spid="92"/>
                                        </p:tgtEl>
                                        <p:attrNameLst>
                                          <p:attrName>style.visibility</p:attrName>
                                        </p:attrNameLst>
                                      </p:cBhvr>
                                      <p:to>
                                        <p:strVal val="visible"/>
                                      </p:to>
                                    </p:set>
                                    <p:anim calcmode="lin" valueType="num">
                                      <p:cBhvr additive="base">
                                        <p:cTn id="293" dur="500" fill="hold"/>
                                        <p:tgtEl>
                                          <p:spTgt spid="92"/>
                                        </p:tgtEl>
                                        <p:attrNameLst>
                                          <p:attrName>ppt_x</p:attrName>
                                        </p:attrNameLst>
                                      </p:cBhvr>
                                      <p:tavLst>
                                        <p:tav tm="0">
                                          <p:val>
                                            <p:strVal val="#ppt_x"/>
                                          </p:val>
                                        </p:tav>
                                        <p:tav tm="100000">
                                          <p:val>
                                            <p:strVal val="#ppt_x"/>
                                          </p:val>
                                        </p:tav>
                                      </p:tavLst>
                                    </p:anim>
                                    <p:anim calcmode="lin" valueType="num">
                                      <p:cBhvr additive="base">
                                        <p:cTn id="294" dur="500" fill="hold"/>
                                        <p:tgtEl>
                                          <p:spTgt spid="92"/>
                                        </p:tgtEl>
                                        <p:attrNameLst>
                                          <p:attrName>ppt_y</p:attrName>
                                        </p:attrNameLst>
                                      </p:cBhvr>
                                      <p:tavLst>
                                        <p:tav tm="0">
                                          <p:val>
                                            <p:strVal val="1+#ppt_h/2"/>
                                          </p:val>
                                        </p:tav>
                                        <p:tav tm="100000">
                                          <p:val>
                                            <p:strVal val="#ppt_y"/>
                                          </p:val>
                                        </p:tav>
                                      </p:tavLst>
                                    </p:anim>
                                  </p:childTnLst>
                                </p:cTn>
                              </p:par>
                              <p:par>
                                <p:cTn id="295" presetID="2" presetClass="entr" presetSubtype="4" fill="hold" grpId="0" nodeType="withEffect">
                                  <p:stCondLst>
                                    <p:cond delay="0"/>
                                  </p:stCondLst>
                                  <p:childTnLst>
                                    <p:set>
                                      <p:cBhvr>
                                        <p:cTn id="296" dur="1" fill="hold">
                                          <p:stCondLst>
                                            <p:cond delay="0"/>
                                          </p:stCondLst>
                                        </p:cTn>
                                        <p:tgtEl>
                                          <p:spTgt spid="93"/>
                                        </p:tgtEl>
                                        <p:attrNameLst>
                                          <p:attrName>style.visibility</p:attrName>
                                        </p:attrNameLst>
                                      </p:cBhvr>
                                      <p:to>
                                        <p:strVal val="visible"/>
                                      </p:to>
                                    </p:set>
                                    <p:anim calcmode="lin" valueType="num">
                                      <p:cBhvr additive="base">
                                        <p:cTn id="297" dur="500" fill="hold"/>
                                        <p:tgtEl>
                                          <p:spTgt spid="93"/>
                                        </p:tgtEl>
                                        <p:attrNameLst>
                                          <p:attrName>ppt_x</p:attrName>
                                        </p:attrNameLst>
                                      </p:cBhvr>
                                      <p:tavLst>
                                        <p:tav tm="0">
                                          <p:val>
                                            <p:strVal val="#ppt_x"/>
                                          </p:val>
                                        </p:tav>
                                        <p:tav tm="100000">
                                          <p:val>
                                            <p:strVal val="#ppt_x"/>
                                          </p:val>
                                        </p:tav>
                                      </p:tavLst>
                                    </p:anim>
                                    <p:anim calcmode="lin" valueType="num">
                                      <p:cBhvr additive="base">
                                        <p:cTn id="298" dur="500" fill="hold"/>
                                        <p:tgtEl>
                                          <p:spTgt spid="93"/>
                                        </p:tgtEl>
                                        <p:attrNameLst>
                                          <p:attrName>ppt_y</p:attrName>
                                        </p:attrNameLst>
                                      </p:cBhvr>
                                      <p:tavLst>
                                        <p:tav tm="0">
                                          <p:val>
                                            <p:strVal val="1+#ppt_h/2"/>
                                          </p:val>
                                        </p:tav>
                                        <p:tav tm="100000">
                                          <p:val>
                                            <p:strVal val="#ppt_y"/>
                                          </p:val>
                                        </p:tav>
                                      </p:tavLst>
                                    </p:anim>
                                  </p:childTnLst>
                                </p:cTn>
                              </p:par>
                              <p:par>
                                <p:cTn id="299" presetID="2" presetClass="entr" presetSubtype="4" fill="hold" grpId="0" nodeType="withEffect">
                                  <p:stCondLst>
                                    <p:cond delay="0"/>
                                  </p:stCondLst>
                                  <p:childTnLst>
                                    <p:set>
                                      <p:cBhvr>
                                        <p:cTn id="300" dur="1" fill="hold">
                                          <p:stCondLst>
                                            <p:cond delay="0"/>
                                          </p:stCondLst>
                                        </p:cTn>
                                        <p:tgtEl>
                                          <p:spTgt spid="94"/>
                                        </p:tgtEl>
                                        <p:attrNameLst>
                                          <p:attrName>style.visibility</p:attrName>
                                        </p:attrNameLst>
                                      </p:cBhvr>
                                      <p:to>
                                        <p:strVal val="visible"/>
                                      </p:to>
                                    </p:set>
                                    <p:anim calcmode="lin" valueType="num">
                                      <p:cBhvr additive="base">
                                        <p:cTn id="301" dur="500" fill="hold"/>
                                        <p:tgtEl>
                                          <p:spTgt spid="94"/>
                                        </p:tgtEl>
                                        <p:attrNameLst>
                                          <p:attrName>ppt_x</p:attrName>
                                        </p:attrNameLst>
                                      </p:cBhvr>
                                      <p:tavLst>
                                        <p:tav tm="0">
                                          <p:val>
                                            <p:strVal val="#ppt_x"/>
                                          </p:val>
                                        </p:tav>
                                        <p:tav tm="100000">
                                          <p:val>
                                            <p:strVal val="#ppt_x"/>
                                          </p:val>
                                        </p:tav>
                                      </p:tavLst>
                                    </p:anim>
                                    <p:anim calcmode="lin" valueType="num">
                                      <p:cBhvr additive="base">
                                        <p:cTn id="302" dur="500" fill="hold"/>
                                        <p:tgtEl>
                                          <p:spTgt spid="94"/>
                                        </p:tgtEl>
                                        <p:attrNameLst>
                                          <p:attrName>ppt_y</p:attrName>
                                        </p:attrNameLst>
                                      </p:cBhvr>
                                      <p:tavLst>
                                        <p:tav tm="0">
                                          <p:val>
                                            <p:strVal val="1+#ppt_h/2"/>
                                          </p:val>
                                        </p:tav>
                                        <p:tav tm="100000">
                                          <p:val>
                                            <p:strVal val="#ppt_y"/>
                                          </p:val>
                                        </p:tav>
                                      </p:tavLst>
                                    </p:anim>
                                  </p:childTnLst>
                                </p:cTn>
                              </p:par>
                              <p:par>
                                <p:cTn id="303" presetID="2" presetClass="entr" presetSubtype="4" fill="hold" grpId="0" nodeType="withEffect">
                                  <p:stCondLst>
                                    <p:cond delay="0"/>
                                  </p:stCondLst>
                                  <p:childTnLst>
                                    <p:set>
                                      <p:cBhvr>
                                        <p:cTn id="304" dur="1" fill="hold">
                                          <p:stCondLst>
                                            <p:cond delay="0"/>
                                          </p:stCondLst>
                                        </p:cTn>
                                        <p:tgtEl>
                                          <p:spTgt spid="95"/>
                                        </p:tgtEl>
                                        <p:attrNameLst>
                                          <p:attrName>style.visibility</p:attrName>
                                        </p:attrNameLst>
                                      </p:cBhvr>
                                      <p:to>
                                        <p:strVal val="visible"/>
                                      </p:to>
                                    </p:set>
                                    <p:anim calcmode="lin" valueType="num">
                                      <p:cBhvr additive="base">
                                        <p:cTn id="305" dur="500" fill="hold"/>
                                        <p:tgtEl>
                                          <p:spTgt spid="95"/>
                                        </p:tgtEl>
                                        <p:attrNameLst>
                                          <p:attrName>ppt_x</p:attrName>
                                        </p:attrNameLst>
                                      </p:cBhvr>
                                      <p:tavLst>
                                        <p:tav tm="0">
                                          <p:val>
                                            <p:strVal val="#ppt_x"/>
                                          </p:val>
                                        </p:tav>
                                        <p:tav tm="100000">
                                          <p:val>
                                            <p:strVal val="#ppt_x"/>
                                          </p:val>
                                        </p:tav>
                                      </p:tavLst>
                                    </p:anim>
                                    <p:anim calcmode="lin" valueType="num">
                                      <p:cBhvr additive="base">
                                        <p:cTn id="306" dur="500" fill="hold"/>
                                        <p:tgtEl>
                                          <p:spTgt spid="95"/>
                                        </p:tgtEl>
                                        <p:attrNameLst>
                                          <p:attrName>ppt_y</p:attrName>
                                        </p:attrNameLst>
                                      </p:cBhvr>
                                      <p:tavLst>
                                        <p:tav tm="0">
                                          <p:val>
                                            <p:strVal val="1+#ppt_h/2"/>
                                          </p:val>
                                        </p:tav>
                                        <p:tav tm="100000">
                                          <p:val>
                                            <p:strVal val="#ppt_y"/>
                                          </p:val>
                                        </p:tav>
                                      </p:tavLst>
                                    </p:anim>
                                  </p:childTnLst>
                                </p:cTn>
                              </p:par>
                              <p:par>
                                <p:cTn id="307" presetID="2" presetClass="entr" presetSubtype="4" fill="hold" grpId="0" nodeType="withEffect">
                                  <p:stCondLst>
                                    <p:cond delay="0"/>
                                  </p:stCondLst>
                                  <p:childTnLst>
                                    <p:set>
                                      <p:cBhvr>
                                        <p:cTn id="308" dur="1" fill="hold">
                                          <p:stCondLst>
                                            <p:cond delay="0"/>
                                          </p:stCondLst>
                                        </p:cTn>
                                        <p:tgtEl>
                                          <p:spTgt spid="96"/>
                                        </p:tgtEl>
                                        <p:attrNameLst>
                                          <p:attrName>style.visibility</p:attrName>
                                        </p:attrNameLst>
                                      </p:cBhvr>
                                      <p:to>
                                        <p:strVal val="visible"/>
                                      </p:to>
                                    </p:set>
                                    <p:anim calcmode="lin" valueType="num">
                                      <p:cBhvr additive="base">
                                        <p:cTn id="309" dur="500" fill="hold"/>
                                        <p:tgtEl>
                                          <p:spTgt spid="96"/>
                                        </p:tgtEl>
                                        <p:attrNameLst>
                                          <p:attrName>ppt_x</p:attrName>
                                        </p:attrNameLst>
                                      </p:cBhvr>
                                      <p:tavLst>
                                        <p:tav tm="0">
                                          <p:val>
                                            <p:strVal val="#ppt_x"/>
                                          </p:val>
                                        </p:tav>
                                        <p:tav tm="100000">
                                          <p:val>
                                            <p:strVal val="#ppt_x"/>
                                          </p:val>
                                        </p:tav>
                                      </p:tavLst>
                                    </p:anim>
                                    <p:anim calcmode="lin" valueType="num">
                                      <p:cBhvr additive="base">
                                        <p:cTn id="310" dur="500" fill="hold"/>
                                        <p:tgtEl>
                                          <p:spTgt spid="96"/>
                                        </p:tgtEl>
                                        <p:attrNameLst>
                                          <p:attrName>ppt_y</p:attrName>
                                        </p:attrNameLst>
                                      </p:cBhvr>
                                      <p:tavLst>
                                        <p:tav tm="0">
                                          <p:val>
                                            <p:strVal val="1+#ppt_h/2"/>
                                          </p:val>
                                        </p:tav>
                                        <p:tav tm="100000">
                                          <p:val>
                                            <p:strVal val="#ppt_y"/>
                                          </p:val>
                                        </p:tav>
                                      </p:tavLst>
                                    </p:anim>
                                  </p:childTnLst>
                                </p:cTn>
                              </p:par>
                              <p:par>
                                <p:cTn id="311" presetID="2" presetClass="entr" presetSubtype="4" fill="hold" grpId="0" nodeType="withEffect">
                                  <p:stCondLst>
                                    <p:cond delay="0"/>
                                  </p:stCondLst>
                                  <p:childTnLst>
                                    <p:set>
                                      <p:cBhvr>
                                        <p:cTn id="312" dur="1" fill="hold">
                                          <p:stCondLst>
                                            <p:cond delay="0"/>
                                          </p:stCondLst>
                                        </p:cTn>
                                        <p:tgtEl>
                                          <p:spTgt spid="97"/>
                                        </p:tgtEl>
                                        <p:attrNameLst>
                                          <p:attrName>style.visibility</p:attrName>
                                        </p:attrNameLst>
                                      </p:cBhvr>
                                      <p:to>
                                        <p:strVal val="visible"/>
                                      </p:to>
                                    </p:set>
                                    <p:anim calcmode="lin" valueType="num">
                                      <p:cBhvr additive="base">
                                        <p:cTn id="313" dur="500" fill="hold"/>
                                        <p:tgtEl>
                                          <p:spTgt spid="97"/>
                                        </p:tgtEl>
                                        <p:attrNameLst>
                                          <p:attrName>ppt_x</p:attrName>
                                        </p:attrNameLst>
                                      </p:cBhvr>
                                      <p:tavLst>
                                        <p:tav tm="0">
                                          <p:val>
                                            <p:strVal val="#ppt_x"/>
                                          </p:val>
                                        </p:tav>
                                        <p:tav tm="100000">
                                          <p:val>
                                            <p:strVal val="#ppt_x"/>
                                          </p:val>
                                        </p:tav>
                                      </p:tavLst>
                                    </p:anim>
                                    <p:anim calcmode="lin" valueType="num">
                                      <p:cBhvr additive="base">
                                        <p:cTn id="314" dur="500" fill="hold"/>
                                        <p:tgtEl>
                                          <p:spTgt spid="97"/>
                                        </p:tgtEl>
                                        <p:attrNameLst>
                                          <p:attrName>ppt_y</p:attrName>
                                        </p:attrNameLst>
                                      </p:cBhvr>
                                      <p:tavLst>
                                        <p:tav tm="0">
                                          <p:val>
                                            <p:strVal val="1+#ppt_h/2"/>
                                          </p:val>
                                        </p:tav>
                                        <p:tav tm="100000">
                                          <p:val>
                                            <p:strVal val="#ppt_y"/>
                                          </p:val>
                                        </p:tav>
                                      </p:tavLst>
                                    </p:anim>
                                  </p:childTnLst>
                                </p:cTn>
                              </p:par>
                              <p:par>
                                <p:cTn id="315" presetID="2" presetClass="entr" presetSubtype="4" fill="hold" grpId="0" nodeType="withEffect">
                                  <p:stCondLst>
                                    <p:cond delay="0"/>
                                  </p:stCondLst>
                                  <p:childTnLst>
                                    <p:set>
                                      <p:cBhvr>
                                        <p:cTn id="316" dur="1" fill="hold">
                                          <p:stCondLst>
                                            <p:cond delay="0"/>
                                          </p:stCondLst>
                                        </p:cTn>
                                        <p:tgtEl>
                                          <p:spTgt spid="98"/>
                                        </p:tgtEl>
                                        <p:attrNameLst>
                                          <p:attrName>style.visibility</p:attrName>
                                        </p:attrNameLst>
                                      </p:cBhvr>
                                      <p:to>
                                        <p:strVal val="visible"/>
                                      </p:to>
                                    </p:set>
                                    <p:anim calcmode="lin" valueType="num">
                                      <p:cBhvr additive="base">
                                        <p:cTn id="317" dur="500" fill="hold"/>
                                        <p:tgtEl>
                                          <p:spTgt spid="98"/>
                                        </p:tgtEl>
                                        <p:attrNameLst>
                                          <p:attrName>ppt_x</p:attrName>
                                        </p:attrNameLst>
                                      </p:cBhvr>
                                      <p:tavLst>
                                        <p:tav tm="0">
                                          <p:val>
                                            <p:strVal val="#ppt_x"/>
                                          </p:val>
                                        </p:tav>
                                        <p:tav tm="100000">
                                          <p:val>
                                            <p:strVal val="#ppt_x"/>
                                          </p:val>
                                        </p:tav>
                                      </p:tavLst>
                                    </p:anim>
                                    <p:anim calcmode="lin" valueType="num">
                                      <p:cBhvr additive="base">
                                        <p:cTn id="318" dur="500" fill="hold"/>
                                        <p:tgtEl>
                                          <p:spTgt spid="98"/>
                                        </p:tgtEl>
                                        <p:attrNameLst>
                                          <p:attrName>ppt_y</p:attrName>
                                        </p:attrNameLst>
                                      </p:cBhvr>
                                      <p:tavLst>
                                        <p:tav tm="0">
                                          <p:val>
                                            <p:strVal val="1+#ppt_h/2"/>
                                          </p:val>
                                        </p:tav>
                                        <p:tav tm="100000">
                                          <p:val>
                                            <p:strVal val="#ppt_y"/>
                                          </p:val>
                                        </p:tav>
                                      </p:tavLst>
                                    </p:anim>
                                  </p:childTnLst>
                                </p:cTn>
                              </p:par>
                              <p:par>
                                <p:cTn id="319" presetID="2" presetClass="entr" presetSubtype="4" fill="hold" grpId="0" nodeType="withEffect">
                                  <p:stCondLst>
                                    <p:cond delay="0"/>
                                  </p:stCondLst>
                                  <p:childTnLst>
                                    <p:set>
                                      <p:cBhvr>
                                        <p:cTn id="320" dur="1" fill="hold">
                                          <p:stCondLst>
                                            <p:cond delay="0"/>
                                          </p:stCondLst>
                                        </p:cTn>
                                        <p:tgtEl>
                                          <p:spTgt spid="99"/>
                                        </p:tgtEl>
                                        <p:attrNameLst>
                                          <p:attrName>style.visibility</p:attrName>
                                        </p:attrNameLst>
                                      </p:cBhvr>
                                      <p:to>
                                        <p:strVal val="visible"/>
                                      </p:to>
                                    </p:set>
                                    <p:anim calcmode="lin" valueType="num">
                                      <p:cBhvr additive="base">
                                        <p:cTn id="321" dur="500" fill="hold"/>
                                        <p:tgtEl>
                                          <p:spTgt spid="99"/>
                                        </p:tgtEl>
                                        <p:attrNameLst>
                                          <p:attrName>ppt_x</p:attrName>
                                        </p:attrNameLst>
                                      </p:cBhvr>
                                      <p:tavLst>
                                        <p:tav tm="0">
                                          <p:val>
                                            <p:strVal val="#ppt_x"/>
                                          </p:val>
                                        </p:tav>
                                        <p:tav tm="100000">
                                          <p:val>
                                            <p:strVal val="#ppt_x"/>
                                          </p:val>
                                        </p:tav>
                                      </p:tavLst>
                                    </p:anim>
                                    <p:anim calcmode="lin" valueType="num">
                                      <p:cBhvr additive="base">
                                        <p:cTn id="322" dur="500" fill="hold"/>
                                        <p:tgtEl>
                                          <p:spTgt spid="99"/>
                                        </p:tgtEl>
                                        <p:attrNameLst>
                                          <p:attrName>ppt_y</p:attrName>
                                        </p:attrNameLst>
                                      </p:cBhvr>
                                      <p:tavLst>
                                        <p:tav tm="0">
                                          <p:val>
                                            <p:strVal val="1+#ppt_h/2"/>
                                          </p:val>
                                        </p:tav>
                                        <p:tav tm="100000">
                                          <p:val>
                                            <p:strVal val="#ppt_y"/>
                                          </p:val>
                                        </p:tav>
                                      </p:tavLst>
                                    </p:anim>
                                  </p:childTnLst>
                                </p:cTn>
                              </p:par>
                              <p:par>
                                <p:cTn id="323" presetID="2" presetClass="entr" presetSubtype="4" fill="hold" grpId="0" nodeType="withEffect">
                                  <p:stCondLst>
                                    <p:cond delay="0"/>
                                  </p:stCondLst>
                                  <p:childTnLst>
                                    <p:set>
                                      <p:cBhvr>
                                        <p:cTn id="324" dur="1" fill="hold">
                                          <p:stCondLst>
                                            <p:cond delay="0"/>
                                          </p:stCondLst>
                                        </p:cTn>
                                        <p:tgtEl>
                                          <p:spTgt spid="100"/>
                                        </p:tgtEl>
                                        <p:attrNameLst>
                                          <p:attrName>style.visibility</p:attrName>
                                        </p:attrNameLst>
                                      </p:cBhvr>
                                      <p:to>
                                        <p:strVal val="visible"/>
                                      </p:to>
                                    </p:set>
                                    <p:anim calcmode="lin" valueType="num">
                                      <p:cBhvr additive="base">
                                        <p:cTn id="325" dur="500" fill="hold"/>
                                        <p:tgtEl>
                                          <p:spTgt spid="100"/>
                                        </p:tgtEl>
                                        <p:attrNameLst>
                                          <p:attrName>ppt_x</p:attrName>
                                        </p:attrNameLst>
                                      </p:cBhvr>
                                      <p:tavLst>
                                        <p:tav tm="0">
                                          <p:val>
                                            <p:strVal val="#ppt_x"/>
                                          </p:val>
                                        </p:tav>
                                        <p:tav tm="100000">
                                          <p:val>
                                            <p:strVal val="#ppt_x"/>
                                          </p:val>
                                        </p:tav>
                                      </p:tavLst>
                                    </p:anim>
                                    <p:anim calcmode="lin" valueType="num">
                                      <p:cBhvr additive="base">
                                        <p:cTn id="326" dur="500" fill="hold"/>
                                        <p:tgtEl>
                                          <p:spTgt spid="100"/>
                                        </p:tgtEl>
                                        <p:attrNameLst>
                                          <p:attrName>ppt_y</p:attrName>
                                        </p:attrNameLst>
                                      </p:cBhvr>
                                      <p:tavLst>
                                        <p:tav tm="0">
                                          <p:val>
                                            <p:strVal val="1+#ppt_h/2"/>
                                          </p:val>
                                        </p:tav>
                                        <p:tav tm="100000">
                                          <p:val>
                                            <p:strVal val="#ppt_y"/>
                                          </p:val>
                                        </p:tav>
                                      </p:tavLst>
                                    </p:anim>
                                  </p:childTnLst>
                                </p:cTn>
                              </p:par>
                              <p:par>
                                <p:cTn id="327" presetID="2" presetClass="entr" presetSubtype="4" fill="hold" grpId="0" nodeType="withEffect">
                                  <p:stCondLst>
                                    <p:cond delay="0"/>
                                  </p:stCondLst>
                                  <p:childTnLst>
                                    <p:set>
                                      <p:cBhvr>
                                        <p:cTn id="328" dur="1" fill="hold">
                                          <p:stCondLst>
                                            <p:cond delay="0"/>
                                          </p:stCondLst>
                                        </p:cTn>
                                        <p:tgtEl>
                                          <p:spTgt spid="101"/>
                                        </p:tgtEl>
                                        <p:attrNameLst>
                                          <p:attrName>style.visibility</p:attrName>
                                        </p:attrNameLst>
                                      </p:cBhvr>
                                      <p:to>
                                        <p:strVal val="visible"/>
                                      </p:to>
                                    </p:set>
                                    <p:anim calcmode="lin" valueType="num">
                                      <p:cBhvr additive="base">
                                        <p:cTn id="329" dur="500" fill="hold"/>
                                        <p:tgtEl>
                                          <p:spTgt spid="101"/>
                                        </p:tgtEl>
                                        <p:attrNameLst>
                                          <p:attrName>ppt_x</p:attrName>
                                        </p:attrNameLst>
                                      </p:cBhvr>
                                      <p:tavLst>
                                        <p:tav tm="0">
                                          <p:val>
                                            <p:strVal val="#ppt_x"/>
                                          </p:val>
                                        </p:tav>
                                        <p:tav tm="100000">
                                          <p:val>
                                            <p:strVal val="#ppt_x"/>
                                          </p:val>
                                        </p:tav>
                                      </p:tavLst>
                                    </p:anim>
                                    <p:anim calcmode="lin" valueType="num">
                                      <p:cBhvr additive="base">
                                        <p:cTn id="330" dur="500" fill="hold"/>
                                        <p:tgtEl>
                                          <p:spTgt spid="101"/>
                                        </p:tgtEl>
                                        <p:attrNameLst>
                                          <p:attrName>ppt_y</p:attrName>
                                        </p:attrNameLst>
                                      </p:cBhvr>
                                      <p:tavLst>
                                        <p:tav tm="0">
                                          <p:val>
                                            <p:strVal val="1+#ppt_h/2"/>
                                          </p:val>
                                        </p:tav>
                                        <p:tav tm="100000">
                                          <p:val>
                                            <p:strVal val="#ppt_y"/>
                                          </p:val>
                                        </p:tav>
                                      </p:tavLst>
                                    </p:anim>
                                  </p:childTnLst>
                                </p:cTn>
                              </p:par>
                              <p:par>
                                <p:cTn id="331" presetID="2" presetClass="entr" presetSubtype="4" fill="hold" grpId="0" nodeType="withEffect">
                                  <p:stCondLst>
                                    <p:cond delay="0"/>
                                  </p:stCondLst>
                                  <p:childTnLst>
                                    <p:set>
                                      <p:cBhvr>
                                        <p:cTn id="332" dur="1" fill="hold">
                                          <p:stCondLst>
                                            <p:cond delay="0"/>
                                          </p:stCondLst>
                                        </p:cTn>
                                        <p:tgtEl>
                                          <p:spTgt spid="102"/>
                                        </p:tgtEl>
                                        <p:attrNameLst>
                                          <p:attrName>style.visibility</p:attrName>
                                        </p:attrNameLst>
                                      </p:cBhvr>
                                      <p:to>
                                        <p:strVal val="visible"/>
                                      </p:to>
                                    </p:set>
                                    <p:anim calcmode="lin" valueType="num">
                                      <p:cBhvr additive="base">
                                        <p:cTn id="333" dur="500" fill="hold"/>
                                        <p:tgtEl>
                                          <p:spTgt spid="102"/>
                                        </p:tgtEl>
                                        <p:attrNameLst>
                                          <p:attrName>ppt_x</p:attrName>
                                        </p:attrNameLst>
                                      </p:cBhvr>
                                      <p:tavLst>
                                        <p:tav tm="0">
                                          <p:val>
                                            <p:strVal val="#ppt_x"/>
                                          </p:val>
                                        </p:tav>
                                        <p:tav tm="100000">
                                          <p:val>
                                            <p:strVal val="#ppt_x"/>
                                          </p:val>
                                        </p:tav>
                                      </p:tavLst>
                                    </p:anim>
                                    <p:anim calcmode="lin" valueType="num">
                                      <p:cBhvr additive="base">
                                        <p:cTn id="334" dur="500" fill="hold"/>
                                        <p:tgtEl>
                                          <p:spTgt spid="102"/>
                                        </p:tgtEl>
                                        <p:attrNameLst>
                                          <p:attrName>ppt_y</p:attrName>
                                        </p:attrNameLst>
                                      </p:cBhvr>
                                      <p:tavLst>
                                        <p:tav tm="0">
                                          <p:val>
                                            <p:strVal val="1+#ppt_h/2"/>
                                          </p:val>
                                        </p:tav>
                                        <p:tav tm="100000">
                                          <p:val>
                                            <p:strVal val="#ppt_y"/>
                                          </p:val>
                                        </p:tav>
                                      </p:tavLst>
                                    </p:anim>
                                  </p:childTnLst>
                                </p:cTn>
                              </p:par>
                              <p:par>
                                <p:cTn id="335" presetID="2" presetClass="entr" presetSubtype="4" fill="hold" grpId="0" nodeType="withEffect">
                                  <p:stCondLst>
                                    <p:cond delay="0"/>
                                  </p:stCondLst>
                                  <p:childTnLst>
                                    <p:set>
                                      <p:cBhvr>
                                        <p:cTn id="336" dur="1" fill="hold">
                                          <p:stCondLst>
                                            <p:cond delay="0"/>
                                          </p:stCondLst>
                                        </p:cTn>
                                        <p:tgtEl>
                                          <p:spTgt spid="103"/>
                                        </p:tgtEl>
                                        <p:attrNameLst>
                                          <p:attrName>style.visibility</p:attrName>
                                        </p:attrNameLst>
                                      </p:cBhvr>
                                      <p:to>
                                        <p:strVal val="visible"/>
                                      </p:to>
                                    </p:set>
                                    <p:anim calcmode="lin" valueType="num">
                                      <p:cBhvr additive="base">
                                        <p:cTn id="337" dur="500" fill="hold"/>
                                        <p:tgtEl>
                                          <p:spTgt spid="103"/>
                                        </p:tgtEl>
                                        <p:attrNameLst>
                                          <p:attrName>ppt_x</p:attrName>
                                        </p:attrNameLst>
                                      </p:cBhvr>
                                      <p:tavLst>
                                        <p:tav tm="0">
                                          <p:val>
                                            <p:strVal val="#ppt_x"/>
                                          </p:val>
                                        </p:tav>
                                        <p:tav tm="100000">
                                          <p:val>
                                            <p:strVal val="#ppt_x"/>
                                          </p:val>
                                        </p:tav>
                                      </p:tavLst>
                                    </p:anim>
                                    <p:anim calcmode="lin" valueType="num">
                                      <p:cBhvr additive="base">
                                        <p:cTn id="338" dur="500" fill="hold"/>
                                        <p:tgtEl>
                                          <p:spTgt spid="103"/>
                                        </p:tgtEl>
                                        <p:attrNameLst>
                                          <p:attrName>ppt_y</p:attrName>
                                        </p:attrNameLst>
                                      </p:cBhvr>
                                      <p:tavLst>
                                        <p:tav tm="0">
                                          <p:val>
                                            <p:strVal val="1+#ppt_h/2"/>
                                          </p:val>
                                        </p:tav>
                                        <p:tav tm="100000">
                                          <p:val>
                                            <p:strVal val="#ppt_y"/>
                                          </p:val>
                                        </p:tav>
                                      </p:tavLst>
                                    </p:anim>
                                  </p:childTnLst>
                                </p:cTn>
                              </p:par>
                              <p:par>
                                <p:cTn id="339" presetID="2" presetClass="entr" presetSubtype="4" fill="hold" grpId="0" nodeType="withEffect">
                                  <p:stCondLst>
                                    <p:cond delay="0"/>
                                  </p:stCondLst>
                                  <p:childTnLst>
                                    <p:set>
                                      <p:cBhvr>
                                        <p:cTn id="340" dur="1" fill="hold">
                                          <p:stCondLst>
                                            <p:cond delay="0"/>
                                          </p:stCondLst>
                                        </p:cTn>
                                        <p:tgtEl>
                                          <p:spTgt spid="104"/>
                                        </p:tgtEl>
                                        <p:attrNameLst>
                                          <p:attrName>style.visibility</p:attrName>
                                        </p:attrNameLst>
                                      </p:cBhvr>
                                      <p:to>
                                        <p:strVal val="visible"/>
                                      </p:to>
                                    </p:set>
                                    <p:anim calcmode="lin" valueType="num">
                                      <p:cBhvr additive="base">
                                        <p:cTn id="341" dur="500" fill="hold"/>
                                        <p:tgtEl>
                                          <p:spTgt spid="104"/>
                                        </p:tgtEl>
                                        <p:attrNameLst>
                                          <p:attrName>ppt_x</p:attrName>
                                        </p:attrNameLst>
                                      </p:cBhvr>
                                      <p:tavLst>
                                        <p:tav tm="0">
                                          <p:val>
                                            <p:strVal val="#ppt_x"/>
                                          </p:val>
                                        </p:tav>
                                        <p:tav tm="100000">
                                          <p:val>
                                            <p:strVal val="#ppt_x"/>
                                          </p:val>
                                        </p:tav>
                                      </p:tavLst>
                                    </p:anim>
                                    <p:anim calcmode="lin" valueType="num">
                                      <p:cBhvr additive="base">
                                        <p:cTn id="342" dur="500" fill="hold"/>
                                        <p:tgtEl>
                                          <p:spTgt spid="104"/>
                                        </p:tgtEl>
                                        <p:attrNameLst>
                                          <p:attrName>ppt_y</p:attrName>
                                        </p:attrNameLst>
                                      </p:cBhvr>
                                      <p:tavLst>
                                        <p:tav tm="0">
                                          <p:val>
                                            <p:strVal val="1+#ppt_h/2"/>
                                          </p:val>
                                        </p:tav>
                                        <p:tav tm="100000">
                                          <p:val>
                                            <p:strVal val="#ppt_y"/>
                                          </p:val>
                                        </p:tav>
                                      </p:tavLst>
                                    </p:anim>
                                  </p:childTnLst>
                                </p:cTn>
                              </p:par>
                              <p:par>
                                <p:cTn id="343" presetID="2" presetClass="entr" presetSubtype="4" fill="hold" grpId="0" nodeType="withEffect">
                                  <p:stCondLst>
                                    <p:cond delay="0"/>
                                  </p:stCondLst>
                                  <p:childTnLst>
                                    <p:set>
                                      <p:cBhvr>
                                        <p:cTn id="344" dur="1" fill="hold">
                                          <p:stCondLst>
                                            <p:cond delay="0"/>
                                          </p:stCondLst>
                                        </p:cTn>
                                        <p:tgtEl>
                                          <p:spTgt spid="105"/>
                                        </p:tgtEl>
                                        <p:attrNameLst>
                                          <p:attrName>style.visibility</p:attrName>
                                        </p:attrNameLst>
                                      </p:cBhvr>
                                      <p:to>
                                        <p:strVal val="visible"/>
                                      </p:to>
                                    </p:set>
                                    <p:anim calcmode="lin" valueType="num">
                                      <p:cBhvr additive="base">
                                        <p:cTn id="345" dur="500" fill="hold"/>
                                        <p:tgtEl>
                                          <p:spTgt spid="105"/>
                                        </p:tgtEl>
                                        <p:attrNameLst>
                                          <p:attrName>ppt_x</p:attrName>
                                        </p:attrNameLst>
                                      </p:cBhvr>
                                      <p:tavLst>
                                        <p:tav tm="0">
                                          <p:val>
                                            <p:strVal val="#ppt_x"/>
                                          </p:val>
                                        </p:tav>
                                        <p:tav tm="100000">
                                          <p:val>
                                            <p:strVal val="#ppt_x"/>
                                          </p:val>
                                        </p:tav>
                                      </p:tavLst>
                                    </p:anim>
                                    <p:anim calcmode="lin" valueType="num">
                                      <p:cBhvr additive="base">
                                        <p:cTn id="346" dur="500" fill="hold"/>
                                        <p:tgtEl>
                                          <p:spTgt spid="105"/>
                                        </p:tgtEl>
                                        <p:attrNameLst>
                                          <p:attrName>ppt_y</p:attrName>
                                        </p:attrNameLst>
                                      </p:cBhvr>
                                      <p:tavLst>
                                        <p:tav tm="0">
                                          <p:val>
                                            <p:strVal val="1+#ppt_h/2"/>
                                          </p:val>
                                        </p:tav>
                                        <p:tav tm="100000">
                                          <p:val>
                                            <p:strVal val="#ppt_y"/>
                                          </p:val>
                                        </p:tav>
                                      </p:tavLst>
                                    </p:anim>
                                  </p:childTnLst>
                                </p:cTn>
                              </p:par>
                              <p:par>
                                <p:cTn id="347" presetID="2" presetClass="entr" presetSubtype="4" fill="hold" grpId="0" nodeType="withEffect">
                                  <p:stCondLst>
                                    <p:cond delay="0"/>
                                  </p:stCondLst>
                                  <p:childTnLst>
                                    <p:set>
                                      <p:cBhvr>
                                        <p:cTn id="348" dur="1" fill="hold">
                                          <p:stCondLst>
                                            <p:cond delay="0"/>
                                          </p:stCondLst>
                                        </p:cTn>
                                        <p:tgtEl>
                                          <p:spTgt spid="106"/>
                                        </p:tgtEl>
                                        <p:attrNameLst>
                                          <p:attrName>style.visibility</p:attrName>
                                        </p:attrNameLst>
                                      </p:cBhvr>
                                      <p:to>
                                        <p:strVal val="visible"/>
                                      </p:to>
                                    </p:set>
                                    <p:anim calcmode="lin" valueType="num">
                                      <p:cBhvr additive="base">
                                        <p:cTn id="349" dur="500" fill="hold"/>
                                        <p:tgtEl>
                                          <p:spTgt spid="106"/>
                                        </p:tgtEl>
                                        <p:attrNameLst>
                                          <p:attrName>ppt_x</p:attrName>
                                        </p:attrNameLst>
                                      </p:cBhvr>
                                      <p:tavLst>
                                        <p:tav tm="0">
                                          <p:val>
                                            <p:strVal val="#ppt_x"/>
                                          </p:val>
                                        </p:tav>
                                        <p:tav tm="100000">
                                          <p:val>
                                            <p:strVal val="#ppt_x"/>
                                          </p:val>
                                        </p:tav>
                                      </p:tavLst>
                                    </p:anim>
                                    <p:anim calcmode="lin" valueType="num">
                                      <p:cBhvr additive="base">
                                        <p:cTn id="350" dur="500" fill="hold"/>
                                        <p:tgtEl>
                                          <p:spTgt spid="106"/>
                                        </p:tgtEl>
                                        <p:attrNameLst>
                                          <p:attrName>ppt_y</p:attrName>
                                        </p:attrNameLst>
                                      </p:cBhvr>
                                      <p:tavLst>
                                        <p:tav tm="0">
                                          <p:val>
                                            <p:strVal val="1+#ppt_h/2"/>
                                          </p:val>
                                        </p:tav>
                                        <p:tav tm="100000">
                                          <p:val>
                                            <p:strVal val="#ppt_y"/>
                                          </p:val>
                                        </p:tav>
                                      </p:tavLst>
                                    </p:anim>
                                  </p:childTnLst>
                                </p:cTn>
                              </p:par>
                              <p:par>
                                <p:cTn id="351" presetID="2" presetClass="entr" presetSubtype="4" fill="hold" grpId="0" nodeType="withEffect">
                                  <p:stCondLst>
                                    <p:cond delay="0"/>
                                  </p:stCondLst>
                                  <p:childTnLst>
                                    <p:set>
                                      <p:cBhvr>
                                        <p:cTn id="352" dur="1" fill="hold">
                                          <p:stCondLst>
                                            <p:cond delay="0"/>
                                          </p:stCondLst>
                                        </p:cTn>
                                        <p:tgtEl>
                                          <p:spTgt spid="107"/>
                                        </p:tgtEl>
                                        <p:attrNameLst>
                                          <p:attrName>style.visibility</p:attrName>
                                        </p:attrNameLst>
                                      </p:cBhvr>
                                      <p:to>
                                        <p:strVal val="visible"/>
                                      </p:to>
                                    </p:set>
                                    <p:anim calcmode="lin" valueType="num">
                                      <p:cBhvr additive="base">
                                        <p:cTn id="353" dur="500" fill="hold"/>
                                        <p:tgtEl>
                                          <p:spTgt spid="107"/>
                                        </p:tgtEl>
                                        <p:attrNameLst>
                                          <p:attrName>ppt_x</p:attrName>
                                        </p:attrNameLst>
                                      </p:cBhvr>
                                      <p:tavLst>
                                        <p:tav tm="0">
                                          <p:val>
                                            <p:strVal val="#ppt_x"/>
                                          </p:val>
                                        </p:tav>
                                        <p:tav tm="100000">
                                          <p:val>
                                            <p:strVal val="#ppt_x"/>
                                          </p:val>
                                        </p:tav>
                                      </p:tavLst>
                                    </p:anim>
                                    <p:anim calcmode="lin" valueType="num">
                                      <p:cBhvr additive="base">
                                        <p:cTn id="354" dur="500" fill="hold"/>
                                        <p:tgtEl>
                                          <p:spTgt spid="107"/>
                                        </p:tgtEl>
                                        <p:attrNameLst>
                                          <p:attrName>ppt_y</p:attrName>
                                        </p:attrNameLst>
                                      </p:cBhvr>
                                      <p:tavLst>
                                        <p:tav tm="0">
                                          <p:val>
                                            <p:strVal val="1+#ppt_h/2"/>
                                          </p:val>
                                        </p:tav>
                                        <p:tav tm="100000">
                                          <p:val>
                                            <p:strVal val="#ppt_y"/>
                                          </p:val>
                                        </p:tav>
                                      </p:tavLst>
                                    </p:anim>
                                  </p:childTnLst>
                                </p:cTn>
                              </p:par>
                              <p:par>
                                <p:cTn id="355" presetID="2" presetClass="entr" presetSubtype="4" fill="hold" grpId="0" nodeType="withEffect">
                                  <p:stCondLst>
                                    <p:cond delay="0"/>
                                  </p:stCondLst>
                                  <p:childTnLst>
                                    <p:set>
                                      <p:cBhvr>
                                        <p:cTn id="356" dur="1" fill="hold">
                                          <p:stCondLst>
                                            <p:cond delay="0"/>
                                          </p:stCondLst>
                                        </p:cTn>
                                        <p:tgtEl>
                                          <p:spTgt spid="108"/>
                                        </p:tgtEl>
                                        <p:attrNameLst>
                                          <p:attrName>style.visibility</p:attrName>
                                        </p:attrNameLst>
                                      </p:cBhvr>
                                      <p:to>
                                        <p:strVal val="visible"/>
                                      </p:to>
                                    </p:set>
                                    <p:anim calcmode="lin" valueType="num">
                                      <p:cBhvr additive="base">
                                        <p:cTn id="357" dur="500" fill="hold"/>
                                        <p:tgtEl>
                                          <p:spTgt spid="108"/>
                                        </p:tgtEl>
                                        <p:attrNameLst>
                                          <p:attrName>ppt_x</p:attrName>
                                        </p:attrNameLst>
                                      </p:cBhvr>
                                      <p:tavLst>
                                        <p:tav tm="0">
                                          <p:val>
                                            <p:strVal val="#ppt_x"/>
                                          </p:val>
                                        </p:tav>
                                        <p:tav tm="100000">
                                          <p:val>
                                            <p:strVal val="#ppt_x"/>
                                          </p:val>
                                        </p:tav>
                                      </p:tavLst>
                                    </p:anim>
                                    <p:anim calcmode="lin" valueType="num">
                                      <p:cBhvr additive="base">
                                        <p:cTn id="358" dur="500" fill="hold"/>
                                        <p:tgtEl>
                                          <p:spTgt spid="10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51" grpId="0" animBg="1"/>
      <p:bldP spid="52" grpId="0" animBg="1"/>
      <p:bldP spid="53" grpId="0" animBg="1"/>
      <p:bldP spid="54" grpId="0" animBg="1"/>
      <p:bldP spid="55" grpId="0" animBg="1"/>
      <p:bldP spid="56" grpId="0" animBg="1"/>
      <p:bldP spid="57" grpId="0" animBg="1"/>
      <p:bldP spid="58"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screen">
            <a:extLst>
              <a:ext uri="{28A0092B-C50C-407E-A947-70E740481C1C}">
                <a14:useLocalDpi xmlns:a14="http://schemas.microsoft.com/office/drawing/2010/main" xmlns=""/>
              </a:ext>
            </a:extLst>
          </a:blip>
          <a:srcRect/>
          <a:stretch/>
        </p:blipFill>
        <p:spPr>
          <a:xfrm>
            <a:off x="0" y="1779662"/>
            <a:ext cx="9144000" cy="2513562"/>
          </a:xfrm>
          <a:prstGeom prst="rect">
            <a:avLst/>
          </a:prstGeom>
        </p:spPr>
      </p:pic>
      <p:grpSp>
        <p:nvGrpSpPr>
          <p:cNvPr id="5" name="组合 4"/>
          <p:cNvGrpSpPr/>
          <p:nvPr/>
        </p:nvGrpSpPr>
        <p:grpSpPr>
          <a:xfrm>
            <a:off x="1135772" y="721796"/>
            <a:ext cx="1942890" cy="1942890"/>
            <a:chOff x="1763688" y="645596"/>
            <a:chExt cx="1942890" cy="1942890"/>
          </a:xfrm>
        </p:grpSpPr>
        <p:pic>
          <p:nvPicPr>
            <p:cNvPr id="6" name="Picture 3" descr="C:\Users\Administrator\Desktop\微立体创业计划\002.png"/>
            <p:cNvPicPr>
              <a:picLocks noChangeAspect="1" noChangeArrowheads="1"/>
            </p:cNvPicPr>
            <p:nvPr/>
          </p:nvPicPr>
          <p:blipFill>
            <a:blip r:embed="rId3" cstate="screen">
              <a:extLst>
                <a:ext uri="{28A0092B-C50C-407E-A947-70E740481C1C}">
                  <a14:useLocalDpi xmlns:a14="http://schemas.microsoft.com/office/drawing/2010/main" xmlns=""/>
                </a:ext>
              </a:extLst>
            </a:blip>
            <a:srcRect/>
            <a:stretch>
              <a:fillRect/>
            </a:stretch>
          </p:blipFill>
          <p:spPr bwMode="auto">
            <a:xfrm>
              <a:off x="1763688" y="645596"/>
              <a:ext cx="1942890" cy="1942890"/>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xmlns="">
                  <a:solidFill>
                    <a:srgbClr val="FFFFFF"/>
                  </a:solidFill>
                </a14:hiddenFill>
              </a:ext>
            </a:extLst>
          </p:spPr>
        </p:pic>
        <p:sp>
          <p:nvSpPr>
            <p:cNvPr id="7" name="TextBox 5"/>
            <p:cNvSpPr txBox="1"/>
            <p:nvPr/>
          </p:nvSpPr>
          <p:spPr>
            <a:xfrm>
              <a:off x="2037615" y="893766"/>
              <a:ext cx="1165569" cy="1446550"/>
            </a:xfrm>
            <a:prstGeom prst="rect">
              <a:avLst/>
            </a:prstGeom>
            <a:noFill/>
          </p:spPr>
          <p:txBody>
            <a:bodyPr wrap="square" rtlCol="0">
              <a:spAutoFit/>
            </a:bodyPr>
            <a:lstStyle/>
            <a:p>
              <a:r>
                <a:rPr lang="zh-CN" altLang="en-US" sz="8800" b="1" dirty="0" smtClean="0">
                  <a:solidFill>
                    <a:srgbClr val="AC0000"/>
                  </a:solidFill>
                  <a:effectLst>
                    <a:outerShdw blurRad="38100" dist="38100" dir="2700000" algn="tl">
                      <a:srgbClr val="000000">
                        <a:alpha val="43137"/>
                      </a:srgbClr>
                    </a:outerShdw>
                  </a:effectLst>
                  <a:latin typeface="Britannic Bold" panose="020B0903060703020204" pitchFamily="34" charset="0"/>
                </a:rPr>
                <a:t>谢</a:t>
              </a:r>
              <a:endParaRPr lang="zh-CN" altLang="en-US" sz="8800" b="1" dirty="0">
                <a:solidFill>
                  <a:srgbClr val="AC0000"/>
                </a:solidFill>
                <a:effectLst>
                  <a:outerShdw blurRad="38100" dist="38100" dir="2700000" algn="tl">
                    <a:srgbClr val="000000">
                      <a:alpha val="43137"/>
                    </a:srgbClr>
                  </a:outerShdw>
                </a:effectLst>
                <a:latin typeface="Britannic Bold" panose="020B0903060703020204" pitchFamily="34" charset="0"/>
              </a:endParaRPr>
            </a:p>
          </p:txBody>
        </p:sp>
      </p:grpSp>
      <p:grpSp>
        <p:nvGrpSpPr>
          <p:cNvPr id="8" name="组合 7"/>
          <p:cNvGrpSpPr/>
          <p:nvPr/>
        </p:nvGrpSpPr>
        <p:grpSpPr>
          <a:xfrm>
            <a:off x="2758526" y="721796"/>
            <a:ext cx="1942890" cy="1942890"/>
            <a:chOff x="1763688" y="645596"/>
            <a:chExt cx="1942890" cy="1942890"/>
          </a:xfrm>
        </p:grpSpPr>
        <p:pic>
          <p:nvPicPr>
            <p:cNvPr id="9" name="Picture 3" descr="C:\Users\Administrator\Desktop\微立体创业计划\002.png"/>
            <p:cNvPicPr>
              <a:picLocks noChangeAspect="1" noChangeArrowheads="1"/>
            </p:cNvPicPr>
            <p:nvPr/>
          </p:nvPicPr>
          <p:blipFill>
            <a:blip r:embed="rId3" cstate="screen">
              <a:extLst>
                <a:ext uri="{28A0092B-C50C-407E-A947-70E740481C1C}">
                  <a14:useLocalDpi xmlns:a14="http://schemas.microsoft.com/office/drawing/2010/main" xmlns=""/>
                </a:ext>
              </a:extLst>
            </a:blip>
            <a:srcRect/>
            <a:stretch>
              <a:fillRect/>
            </a:stretch>
          </p:blipFill>
          <p:spPr bwMode="auto">
            <a:xfrm>
              <a:off x="1763688" y="645596"/>
              <a:ext cx="1942890" cy="1942890"/>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xmlns="">
                  <a:solidFill>
                    <a:srgbClr val="FFFFFF"/>
                  </a:solidFill>
                </a14:hiddenFill>
              </a:ext>
            </a:extLst>
          </p:spPr>
        </p:pic>
        <p:sp>
          <p:nvSpPr>
            <p:cNvPr id="10" name="TextBox 9"/>
            <p:cNvSpPr txBox="1"/>
            <p:nvPr/>
          </p:nvSpPr>
          <p:spPr>
            <a:xfrm>
              <a:off x="2083824" y="893766"/>
              <a:ext cx="1119361" cy="1446550"/>
            </a:xfrm>
            <a:prstGeom prst="rect">
              <a:avLst/>
            </a:prstGeom>
            <a:noFill/>
          </p:spPr>
          <p:txBody>
            <a:bodyPr wrap="square" rtlCol="0">
              <a:spAutoFit/>
            </a:bodyPr>
            <a:lstStyle/>
            <a:p>
              <a:r>
                <a:rPr lang="zh-CN" altLang="en-US" sz="8800" b="1" dirty="0">
                  <a:solidFill>
                    <a:srgbClr val="AC0000"/>
                  </a:solidFill>
                  <a:effectLst>
                    <a:outerShdw blurRad="38100" dist="38100" dir="2700000" algn="tl">
                      <a:srgbClr val="000000">
                        <a:alpha val="43137"/>
                      </a:srgbClr>
                    </a:outerShdw>
                  </a:effectLst>
                  <a:latin typeface="Britannic Bold" panose="020B0903060703020204" pitchFamily="34" charset="0"/>
                </a:rPr>
                <a:t>谢</a:t>
              </a:r>
            </a:p>
          </p:txBody>
        </p:sp>
      </p:grpSp>
      <p:grpSp>
        <p:nvGrpSpPr>
          <p:cNvPr id="11" name="组合 10"/>
          <p:cNvGrpSpPr/>
          <p:nvPr/>
        </p:nvGrpSpPr>
        <p:grpSpPr>
          <a:xfrm>
            <a:off x="4381280" y="721796"/>
            <a:ext cx="1942890" cy="1942890"/>
            <a:chOff x="1763688" y="645596"/>
            <a:chExt cx="1942890" cy="1942890"/>
          </a:xfrm>
        </p:grpSpPr>
        <p:pic>
          <p:nvPicPr>
            <p:cNvPr id="12" name="Picture 3" descr="C:\Users\Administrator\Desktop\微立体创业计划\002.png"/>
            <p:cNvPicPr>
              <a:picLocks noChangeAspect="1" noChangeArrowheads="1"/>
            </p:cNvPicPr>
            <p:nvPr/>
          </p:nvPicPr>
          <p:blipFill>
            <a:blip r:embed="rId3" cstate="screen">
              <a:extLst>
                <a:ext uri="{28A0092B-C50C-407E-A947-70E740481C1C}">
                  <a14:useLocalDpi xmlns:a14="http://schemas.microsoft.com/office/drawing/2010/main" xmlns=""/>
                </a:ext>
              </a:extLst>
            </a:blip>
            <a:srcRect/>
            <a:stretch>
              <a:fillRect/>
            </a:stretch>
          </p:blipFill>
          <p:spPr bwMode="auto">
            <a:xfrm>
              <a:off x="1763688" y="645596"/>
              <a:ext cx="1942890" cy="1942890"/>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xmlns="">
                  <a:solidFill>
                    <a:srgbClr val="FFFFFF"/>
                  </a:solidFill>
                </a14:hiddenFill>
              </a:ext>
            </a:extLst>
          </p:spPr>
        </p:pic>
        <p:sp>
          <p:nvSpPr>
            <p:cNvPr id="13" name="TextBox 12"/>
            <p:cNvSpPr txBox="1"/>
            <p:nvPr/>
          </p:nvSpPr>
          <p:spPr>
            <a:xfrm>
              <a:off x="2083824" y="893766"/>
              <a:ext cx="1119361" cy="1446550"/>
            </a:xfrm>
            <a:prstGeom prst="rect">
              <a:avLst/>
            </a:prstGeom>
            <a:noFill/>
          </p:spPr>
          <p:txBody>
            <a:bodyPr wrap="square" rtlCol="0">
              <a:spAutoFit/>
            </a:bodyPr>
            <a:lstStyle/>
            <a:p>
              <a:r>
                <a:rPr lang="zh-CN" altLang="en-US" sz="8800" b="1" dirty="0" smtClean="0">
                  <a:solidFill>
                    <a:srgbClr val="AC0000"/>
                  </a:solidFill>
                  <a:effectLst>
                    <a:outerShdw blurRad="38100" dist="38100" dir="2700000" algn="tl">
                      <a:srgbClr val="000000">
                        <a:alpha val="43137"/>
                      </a:srgbClr>
                    </a:outerShdw>
                  </a:effectLst>
                  <a:latin typeface="Britannic Bold" panose="020B0903060703020204" pitchFamily="34" charset="0"/>
                </a:rPr>
                <a:t>大</a:t>
              </a:r>
              <a:endParaRPr lang="zh-CN" altLang="en-US" sz="8800" b="1" dirty="0">
                <a:solidFill>
                  <a:srgbClr val="AC0000"/>
                </a:solidFill>
                <a:effectLst>
                  <a:outerShdw blurRad="38100" dist="38100" dir="2700000" algn="tl">
                    <a:srgbClr val="000000">
                      <a:alpha val="43137"/>
                    </a:srgbClr>
                  </a:outerShdw>
                </a:effectLst>
                <a:latin typeface="Britannic Bold" panose="020B0903060703020204" pitchFamily="34" charset="0"/>
              </a:endParaRPr>
            </a:p>
          </p:txBody>
        </p:sp>
      </p:grpSp>
      <p:grpSp>
        <p:nvGrpSpPr>
          <p:cNvPr id="14" name="组合 13"/>
          <p:cNvGrpSpPr/>
          <p:nvPr/>
        </p:nvGrpSpPr>
        <p:grpSpPr>
          <a:xfrm>
            <a:off x="6004033" y="721796"/>
            <a:ext cx="1942890" cy="1942890"/>
            <a:chOff x="1763688" y="645596"/>
            <a:chExt cx="1942890" cy="1942890"/>
          </a:xfrm>
        </p:grpSpPr>
        <p:pic>
          <p:nvPicPr>
            <p:cNvPr id="15" name="Picture 3" descr="C:\Users\Administrator\Desktop\微立体创业计划\002.png"/>
            <p:cNvPicPr>
              <a:picLocks noChangeAspect="1" noChangeArrowheads="1"/>
            </p:cNvPicPr>
            <p:nvPr/>
          </p:nvPicPr>
          <p:blipFill>
            <a:blip r:embed="rId3" cstate="screen">
              <a:extLst>
                <a:ext uri="{28A0092B-C50C-407E-A947-70E740481C1C}">
                  <a14:useLocalDpi xmlns:a14="http://schemas.microsoft.com/office/drawing/2010/main" xmlns=""/>
                </a:ext>
              </a:extLst>
            </a:blip>
            <a:srcRect/>
            <a:stretch>
              <a:fillRect/>
            </a:stretch>
          </p:blipFill>
          <p:spPr bwMode="auto">
            <a:xfrm>
              <a:off x="1763688" y="645596"/>
              <a:ext cx="1942890" cy="1942890"/>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xmlns="">
                  <a:solidFill>
                    <a:srgbClr val="FFFFFF"/>
                  </a:solidFill>
                </a14:hiddenFill>
              </a:ext>
            </a:extLst>
          </p:spPr>
        </p:pic>
        <p:sp>
          <p:nvSpPr>
            <p:cNvPr id="16" name="TextBox 15"/>
            <p:cNvSpPr txBox="1"/>
            <p:nvPr/>
          </p:nvSpPr>
          <p:spPr>
            <a:xfrm>
              <a:off x="2083825" y="893766"/>
              <a:ext cx="1119360" cy="1446550"/>
            </a:xfrm>
            <a:prstGeom prst="rect">
              <a:avLst/>
            </a:prstGeom>
            <a:noFill/>
          </p:spPr>
          <p:txBody>
            <a:bodyPr wrap="square" rtlCol="0">
              <a:spAutoFit/>
            </a:bodyPr>
            <a:lstStyle/>
            <a:p>
              <a:r>
                <a:rPr lang="zh-CN" altLang="en-US" sz="8800" b="1" dirty="0">
                  <a:solidFill>
                    <a:srgbClr val="AC0000"/>
                  </a:solidFill>
                  <a:effectLst>
                    <a:outerShdw blurRad="38100" dist="38100" dir="2700000" algn="tl">
                      <a:srgbClr val="000000">
                        <a:alpha val="43137"/>
                      </a:srgbClr>
                    </a:outerShdw>
                  </a:effectLst>
                  <a:latin typeface="Britannic Bold" panose="020B0903060703020204" pitchFamily="34" charset="0"/>
                </a:rPr>
                <a:t>家</a:t>
              </a:r>
            </a:p>
          </p:txBody>
        </p:sp>
      </p:grpSp>
      <p:sp>
        <p:nvSpPr>
          <p:cNvPr id="18" name="圆角矩形 17"/>
          <p:cNvSpPr/>
          <p:nvPr/>
        </p:nvSpPr>
        <p:spPr>
          <a:xfrm>
            <a:off x="2457790" y="3598506"/>
            <a:ext cx="4391725" cy="431915"/>
          </a:xfrm>
          <a:prstGeom prst="roundRect">
            <a:avLst/>
          </a:prstGeom>
          <a:solidFill>
            <a:schemeClr val="bg1"/>
          </a:solidFill>
          <a:ln>
            <a:no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13" tIns="45706" rIns="91413" bIns="45706" rtlCol="0" anchor="ctr"/>
          <a:lstStyle/>
          <a:p>
            <a:pPr algn="ctr"/>
            <a:endParaRPr lang="zh-CN" altLang="en-US"/>
          </a:p>
        </p:txBody>
      </p:sp>
      <p:sp>
        <p:nvSpPr>
          <p:cNvPr id="19" name="TextBox 18"/>
          <p:cNvSpPr txBox="1"/>
          <p:nvPr/>
        </p:nvSpPr>
        <p:spPr>
          <a:xfrm>
            <a:off x="2859058" y="3578350"/>
            <a:ext cx="4113900" cy="369304"/>
          </a:xfrm>
          <a:prstGeom prst="rect">
            <a:avLst/>
          </a:prstGeom>
          <a:noFill/>
        </p:spPr>
        <p:txBody>
          <a:bodyPr wrap="square" lIns="91413" tIns="45706" rIns="91413" bIns="45706" rtlCol="0">
            <a:spAutoFit/>
          </a:bodyPr>
          <a:lstStyle/>
          <a:p>
            <a:r>
              <a:rPr lang="zh-CN" altLang="en-US" sz="1800" dirty="0" smtClean="0">
                <a:solidFill>
                  <a:srgbClr val="AC0000"/>
                </a:solidFill>
                <a:latin typeface="方正黑体简体" panose="02010601030101010101" pitchFamily="2" charset="-122"/>
                <a:ea typeface="方正黑体简体" panose="02010601030101010101" pitchFamily="2" charset="-122"/>
              </a:rPr>
              <a:t>国家税务总局雅安市税务局</a:t>
            </a:r>
            <a:endParaRPr lang="zh-CN" altLang="en-US" sz="1800" dirty="0">
              <a:solidFill>
                <a:srgbClr val="AC0000"/>
              </a:solidFill>
              <a:latin typeface="方正黑体简体" panose="02010601030101010101" pitchFamily="2" charset="-122"/>
              <a:ea typeface="方正黑体简体" panose="02010601030101010101" pitchFamily="2" charset="-122"/>
            </a:endParaRPr>
          </a:p>
        </p:txBody>
      </p:sp>
      <p:grpSp>
        <p:nvGrpSpPr>
          <p:cNvPr id="20" name="Group 91"/>
          <p:cNvGrpSpPr>
            <a:grpSpLocks/>
          </p:cNvGrpSpPr>
          <p:nvPr/>
        </p:nvGrpSpPr>
        <p:grpSpPr bwMode="auto">
          <a:xfrm>
            <a:off x="2468506" y="3614026"/>
            <a:ext cx="390552" cy="616758"/>
            <a:chOff x="936" y="1480"/>
            <a:chExt cx="1589" cy="2510"/>
          </a:xfrm>
        </p:grpSpPr>
        <p:grpSp>
          <p:nvGrpSpPr>
            <p:cNvPr id="21" name="组合 33"/>
            <p:cNvGrpSpPr>
              <a:grpSpLocks/>
            </p:cNvGrpSpPr>
            <p:nvPr/>
          </p:nvGrpSpPr>
          <p:grpSpPr bwMode="auto">
            <a:xfrm>
              <a:off x="985" y="1583"/>
              <a:ext cx="1441" cy="2407"/>
              <a:chOff x="1754168" y="3653262"/>
              <a:chExt cx="1857599" cy="3107815"/>
            </a:xfrm>
          </p:grpSpPr>
          <p:sp>
            <p:nvSpPr>
              <p:cNvPr id="26" name="椭圆 25"/>
              <p:cNvSpPr/>
              <p:nvPr/>
            </p:nvSpPr>
            <p:spPr>
              <a:xfrm>
                <a:off x="1754168" y="3653262"/>
                <a:ext cx="1857599" cy="1857597"/>
              </a:xfrm>
              <a:prstGeom prst="ellipse">
                <a:avLst/>
              </a:prstGeom>
              <a:solidFill>
                <a:schemeClr val="tx1">
                  <a:lumMod val="50000"/>
                  <a:lumOff val="50000"/>
                </a:schemeClr>
              </a:solid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3000" dirty="0">
                  <a:latin typeface="+mj-lt"/>
                  <a:ea typeface="方正超粗黑简体" panose="03000509000000000000" pitchFamily="65" charset="-122"/>
                </a:endParaRPr>
              </a:p>
            </p:txBody>
          </p:sp>
          <p:sp>
            <p:nvSpPr>
              <p:cNvPr id="27" name="椭圆 26"/>
              <p:cNvSpPr/>
              <p:nvPr/>
            </p:nvSpPr>
            <p:spPr>
              <a:xfrm>
                <a:off x="1911556" y="3810650"/>
                <a:ext cx="1542822" cy="1542820"/>
              </a:xfrm>
              <a:prstGeom prst="ellipse">
                <a:avLst/>
              </a:prstGeom>
              <a:solidFill>
                <a:srgbClr val="C20100"/>
              </a:soli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8" name="椭圆 27"/>
              <p:cNvSpPr/>
              <p:nvPr/>
            </p:nvSpPr>
            <p:spPr>
              <a:xfrm>
                <a:off x="1890879" y="3789973"/>
                <a:ext cx="1584176" cy="1584174"/>
              </a:xfrm>
              <a:prstGeom prst="ellipse">
                <a:avLst/>
              </a:prstGeom>
              <a:solidFill>
                <a:srgbClr val="8A0000"/>
              </a:solid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3000" dirty="0">
                  <a:solidFill>
                    <a:srgbClr val="0087CF"/>
                  </a:solidFill>
                  <a:latin typeface="+mj-lt"/>
                  <a:ea typeface="方正超粗黑简体" panose="03000509000000000000" pitchFamily="65" charset="-122"/>
                </a:endParaRPr>
              </a:p>
            </p:txBody>
          </p:sp>
          <p:sp>
            <p:nvSpPr>
              <p:cNvPr id="29" name="矩形 28"/>
              <p:cNvSpPr/>
              <p:nvPr/>
            </p:nvSpPr>
            <p:spPr>
              <a:xfrm>
                <a:off x="2196990" y="4093185"/>
                <a:ext cx="968886" cy="2667892"/>
              </a:xfrm>
              <a:prstGeom prst="rect">
                <a:avLst/>
              </a:prstGeom>
            </p:spPr>
            <p:txBody>
              <a:bodyPr wrap="none">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lgn="ctr"/>
                <a:endParaRPr lang="zh-CN" altLang="zh-CN" sz="2700" b="1">
                  <a:solidFill>
                    <a:srgbClr val="CA0098"/>
                  </a:solidFill>
                  <a:latin typeface="微软雅黑" pitchFamily="34" charset="-122"/>
                  <a:ea typeface="微软雅黑" pitchFamily="34" charset="-122"/>
                </a:endParaRPr>
              </a:p>
            </p:txBody>
          </p:sp>
        </p:grpSp>
        <p:grpSp>
          <p:nvGrpSpPr>
            <p:cNvPr id="22" name="组合 4"/>
            <p:cNvGrpSpPr>
              <a:grpSpLocks/>
            </p:cNvGrpSpPr>
            <p:nvPr/>
          </p:nvGrpSpPr>
          <p:grpSpPr bwMode="auto">
            <a:xfrm>
              <a:off x="936" y="1480"/>
              <a:ext cx="1589" cy="1588"/>
              <a:chOff x="3733576" y="3930057"/>
              <a:chExt cx="1801556" cy="1800152"/>
            </a:xfrm>
          </p:grpSpPr>
          <p:sp>
            <p:nvSpPr>
              <p:cNvPr id="23" name="椭圆 22"/>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24" name="任意多边形 6"/>
              <p:cNvSpPr/>
              <p:nvPr/>
            </p:nvSpPr>
            <p:spPr>
              <a:xfrm>
                <a:off x="3734710" y="3930057"/>
                <a:ext cx="1800422" cy="1800152"/>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rgbClr val="F0F0F0"/>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25" name="椭圆 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grpSp>
      <p:pic>
        <p:nvPicPr>
          <p:cNvPr id="30" name="Picture 6" descr="D:\360data\重要数据\桌面\未标题-1.png"/>
          <p:cNvPicPr>
            <a:picLocks noChangeAspect="1" noChangeArrowheads="1"/>
          </p:cNvPicPr>
          <p:nvPr/>
        </p:nvPicPr>
        <p:blipFill>
          <a:blip r:embed="rId4">
            <a:extLst>
              <a:ext uri="{28A0092B-C50C-407E-A947-70E740481C1C}">
                <a14:useLocalDpi xmlns:a14="http://schemas.microsoft.com/office/drawing/2010/main" xmlns=""/>
              </a:ext>
            </a:extLst>
          </a:blip>
          <a:srcRect/>
          <a:stretch>
            <a:fillRect/>
          </a:stretch>
        </p:blipFill>
        <p:spPr bwMode="auto">
          <a:xfrm>
            <a:off x="2012063" y="3672552"/>
            <a:ext cx="1475294" cy="3535779"/>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925747109"/>
      </p:ext>
    </p:extLst>
  </p:cSld>
  <p:clrMapOvr>
    <a:masterClrMapping/>
  </p:clrMapOvr>
  <mc:AlternateContent xmlns:mc="http://schemas.openxmlformats.org/markup-compatibility/2006">
    <mc:Choice xmlns:p14="http://schemas.microsoft.com/office/powerpoint/2010/main" xmlns="" Requires="p14">
      <p:transition spd="slow" p14:dur="4000" advTm="0">
        <p14:vortex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Horizontal)">
                                      <p:cBhvr>
                                        <p:cTn id="7" dur="500"/>
                                        <p:tgtEl>
                                          <p:spTgt spid="4"/>
                                        </p:tgtEl>
                                      </p:cBhvr>
                                    </p:animEffect>
                                  </p:childTnLst>
                                </p:cTn>
                              </p:par>
                            </p:childTnLst>
                          </p:cTn>
                        </p:par>
                        <p:par>
                          <p:cTn id="8" fill="hold">
                            <p:stCondLst>
                              <p:cond delay="500"/>
                            </p:stCondLst>
                            <p:childTnLst>
                              <p:par>
                                <p:cTn id="9" presetID="23" presetClass="entr" presetSubtype="52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 calcmode="lin" valueType="num">
                                      <p:cBhvr>
                                        <p:cTn id="13" dur="500" fill="hold"/>
                                        <p:tgtEl>
                                          <p:spTgt spid="5"/>
                                        </p:tgtEl>
                                        <p:attrNameLst>
                                          <p:attrName>ppt_x</p:attrName>
                                        </p:attrNameLst>
                                      </p:cBhvr>
                                      <p:tavLst>
                                        <p:tav tm="0">
                                          <p:val>
                                            <p:fltVal val="0.5"/>
                                          </p:val>
                                        </p:tav>
                                        <p:tav tm="100000">
                                          <p:val>
                                            <p:strVal val="#ppt_x"/>
                                          </p:val>
                                        </p:tav>
                                      </p:tavLst>
                                    </p:anim>
                                    <p:anim calcmode="lin" valueType="num">
                                      <p:cBhvr>
                                        <p:cTn id="14" dur="500" fill="hold"/>
                                        <p:tgtEl>
                                          <p:spTgt spid="5"/>
                                        </p:tgtEl>
                                        <p:attrNameLst>
                                          <p:attrName>ppt_y</p:attrName>
                                        </p:attrNameLst>
                                      </p:cBhvr>
                                      <p:tavLst>
                                        <p:tav tm="0">
                                          <p:val>
                                            <p:fltVal val="0.5"/>
                                          </p:val>
                                        </p:tav>
                                        <p:tav tm="100000">
                                          <p:val>
                                            <p:strVal val="#ppt_y"/>
                                          </p:val>
                                        </p:tav>
                                      </p:tavLst>
                                    </p:anim>
                                  </p:childTnLst>
                                </p:cTn>
                              </p:par>
                            </p:childTnLst>
                          </p:cTn>
                        </p:par>
                        <p:par>
                          <p:cTn id="15" fill="hold">
                            <p:stCondLst>
                              <p:cond delay="1000"/>
                            </p:stCondLst>
                            <p:childTnLst>
                              <p:par>
                                <p:cTn id="16" presetID="23" presetClass="entr" presetSubtype="528"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anim calcmode="lin" valueType="num">
                                      <p:cBhvr>
                                        <p:cTn id="20" dur="500" fill="hold"/>
                                        <p:tgtEl>
                                          <p:spTgt spid="8"/>
                                        </p:tgtEl>
                                        <p:attrNameLst>
                                          <p:attrName>ppt_x</p:attrName>
                                        </p:attrNameLst>
                                      </p:cBhvr>
                                      <p:tavLst>
                                        <p:tav tm="0">
                                          <p:val>
                                            <p:fltVal val="0.5"/>
                                          </p:val>
                                        </p:tav>
                                        <p:tav tm="100000">
                                          <p:val>
                                            <p:strVal val="#ppt_x"/>
                                          </p:val>
                                        </p:tav>
                                      </p:tavLst>
                                    </p:anim>
                                    <p:anim calcmode="lin" valueType="num">
                                      <p:cBhvr>
                                        <p:cTn id="21" dur="500" fill="hold"/>
                                        <p:tgtEl>
                                          <p:spTgt spid="8"/>
                                        </p:tgtEl>
                                        <p:attrNameLst>
                                          <p:attrName>ppt_y</p:attrName>
                                        </p:attrNameLst>
                                      </p:cBhvr>
                                      <p:tavLst>
                                        <p:tav tm="0">
                                          <p:val>
                                            <p:fltVal val="0.5"/>
                                          </p:val>
                                        </p:tav>
                                        <p:tav tm="100000">
                                          <p:val>
                                            <p:strVal val="#ppt_y"/>
                                          </p:val>
                                        </p:tav>
                                      </p:tavLst>
                                    </p:anim>
                                  </p:childTnLst>
                                </p:cTn>
                              </p:par>
                            </p:childTnLst>
                          </p:cTn>
                        </p:par>
                        <p:par>
                          <p:cTn id="22" fill="hold">
                            <p:stCondLst>
                              <p:cond delay="1500"/>
                            </p:stCondLst>
                            <p:childTnLst>
                              <p:par>
                                <p:cTn id="23" presetID="23" presetClass="entr" presetSubtype="528" fill="hold" nodeType="after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p:cTn id="25" dur="500" fill="hold"/>
                                        <p:tgtEl>
                                          <p:spTgt spid="11"/>
                                        </p:tgtEl>
                                        <p:attrNameLst>
                                          <p:attrName>ppt_w</p:attrName>
                                        </p:attrNameLst>
                                      </p:cBhvr>
                                      <p:tavLst>
                                        <p:tav tm="0">
                                          <p:val>
                                            <p:fltVal val="0"/>
                                          </p:val>
                                        </p:tav>
                                        <p:tav tm="100000">
                                          <p:val>
                                            <p:strVal val="#ppt_w"/>
                                          </p:val>
                                        </p:tav>
                                      </p:tavLst>
                                    </p:anim>
                                    <p:anim calcmode="lin" valueType="num">
                                      <p:cBhvr>
                                        <p:cTn id="26" dur="500" fill="hold"/>
                                        <p:tgtEl>
                                          <p:spTgt spid="11"/>
                                        </p:tgtEl>
                                        <p:attrNameLst>
                                          <p:attrName>ppt_h</p:attrName>
                                        </p:attrNameLst>
                                      </p:cBhvr>
                                      <p:tavLst>
                                        <p:tav tm="0">
                                          <p:val>
                                            <p:fltVal val="0"/>
                                          </p:val>
                                        </p:tav>
                                        <p:tav tm="100000">
                                          <p:val>
                                            <p:strVal val="#ppt_h"/>
                                          </p:val>
                                        </p:tav>
                                      </p:tavLst>
                                    </p:anim>
                                    <p:anim calcmode="lin" valueType="num">
                                      <p:cBhvr>
                                        <p:cTn id="27" dur="500" fill="hold"/>
                                        <p:tgtEl>
                                          <p:spTgt spid="11"/>
                                        </p:tgtEl>
                                        <p:attrNameLst>
                                          <p:attrName>ppt_x</p:attrName>
                                        </p:attrNameLst>
                                      </p:cBhvr>
                                      <p:tavLst>
                                        <p:tav tm="0">
                                          <p:val>
                                            <p:fltVal val="0.5"/>
                                          </p:val>
                                        </p:tav>
                                        <p:tav tm="100000">
                                          <p:val>
                                            <p:strVal val="#ppt_x"/>
                                          </p:val>
                                        </p:tav>
                                      </p:tavLst>
                                    </p:anim>
                                    <p:anim calcmode="lin" valueType="num">
                                      <p:cBhvr>
                                        <p:cTn id="28" dur="500" fill="hold"/>
                                        <p:tgtEl>
                                          <p:spTgt spid="11"/>
                                        </p:tgtEl>
                                        <p:attrNameLst>
                                          <p:attrName>ppt_y</p:attrName>
                                        </p:attrNameLst>
                                      </p:cBhvr>
                                      <p:tavLst>
                                        <p:tav tm="0">
                                          <p:val>
                                            <p:fltVal val="0.5"/>
                                          </p:val>
                                        </p:tav>
                                        <p:tav tm="100000">
                                          <p:val>
                                            <p:strVal val="#ppt_y"/>
                                          </p:val>
                                        </p:tav>
                                      </p:tavLst>
                                    </p:anim>
                                  </p:childTnLst>
                                </p:cTn>
                              </p:par>
                            </p:childTnLst>
                          </p:cTn>
                        </p:par>
                        <p:par>
                          <p:cTn id="29" fill="hold">
                            <p:stCondLst>
                              <p:cond delay="2000"/>
                            </p:stCondLst>
                            <p:childTnLst>
                              <p:par>
                                <p:cTn id="30" presetID="23" presetClass="entr" presetSubtype="528" fill="hold" nodeType="after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p:cTn id="32" dur="500" fill="hold"/>
                                        <p:tgtEl>
                                          <p:spTgt spid="14"/>
                                        </p:tgtEl>
                                        <p:attrNameLst>
                                          <p:attrName>ppt_w</p:attrName>
                                        </p:attrNameLst>
                                      </p:cBhvr>
                                      <p:tavLst>
                                        <p:tav tm="0">
                                          <p:val>
                                            <p:fltVal val="0"/>
                                          </p:val>
                                        </p:tav>
                                        <p:tav tm="100000">
                                          <p:val>
                                            <p:strVal val="#ppt_w"/>
                                          </p:val>
                                        </p:tav>
                                      </p:tavLst>
                                    </p:anim>
                                    <p:anim calcmode="lin" valueType="num">
                                      <p:cBhvr>
                                        <p:cTn id="33" dur="500" fill="hold"/>
                                        <p:tgtEl>
                                          <p:spTgt spid="14"/>
                                        </p:tgtEl>
                                        <p:attrNameLst>
                                          <p:attrName>ppt_h</p:attrName>
                                        </p:attrNameLst>
                                      </p:cBhvr>
                                      <p:tavLst>
                                        <p:tav tm="0">
                                          <p:val>
                                            <p:fltVal val="0"/>
                                          </p:val>
                                        </p:tav>
                                        <p:tav tm="100000">
                                          <p:val>
                                            <p:strVal val="#ppt_h"/>
                                          </p:val>
                                        </p:tav>
                                      </p:tavLst>
                                    </p:anim>
                                    <p:anim calcmode="lin" valueType="num">
                                      <p:cBhvr>
                                        <p:cTn id="34" dur="500" fill="hold"/>
                                        <p:tgtEl>
                                          <p:spTgt spid="14"/>
                                        </p:tgtEl>
                                        <p:attrNameLst>
                                          <p:attrName>ppt_x</p:attrName>
                                        </p:attrNameLst>
                                      </p:cBhvr>
                                      <p:tavLst>
                                        <p:tav tm="0">
                                          <p:val>
                                            <p:fltVal val="0.5"/>
                                          </p:val>
                                        </p:tav>
                                        <p:tav tm="100000">
                                          <p:val>
                                            <p:strVal val="#ppt_x"/>
                                          </p:val>
                                        </p:tav>
                                      </p:tavLst>
                                    </p:anim>
                                    <p:anim calcmode="lin" valueType="num">
                                      <p:cBhvr>
                                        <p:cTn id="35" dur="500" fill="hold"/>
                                        <p:tgtEl>
                                          <p:spTgt spid="14"/>
                                        </p:tgtEl>
                                        <p:attrNameLst>
                                          <p:attrName>ppt_y</p:attrName>
                                        </p:attrNameLst>
                                      </p:cBhvr>
                                      <p:tavLst>
                                        <p:tav tm="0">
                                          <p:val>
                                            <p:fltVal val="0.5"/>
                                          </p:val>
                                        </p:tav>
                                        <p:tav tm="100000">
                                          <p:val>
                                            <p:strVal val="#ppt_y"/>
                                          </p:val>
                                        </p:tav>
                                      </p:tavLst>
                                    </p:anim>
                                  </p:childTnLst>
                                </p:cTn>
                              </p:par>
                            </p:childTnLst>
                          </p:cTn>
                        </p:par>
                        <p:par>
                          <p:cTn id="36" fill="hold">
                            <p:stCondLst>
                              <p:cond delay="2500"/>
                            </p:stCondLst>
                            <p:childTnLst>
                              <p:par>
                                <p:cTn id="37" presetID="10" presetClass="entr" presetSubtype="0" fill="hold" grpId="0" nodeType="after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fade">
                                      <p:cBhvr>
                                        <p:cTn id="39" dur="500"/>
                                        <p:tgtEl>
                                          <p:spTgt spid="18"/>
                                        </p:tgtEl>
                                      </p:cBhvr>
                                    </p:animEffect>
                                  </p:childTnLst>
                                </p:cTn>
                              </p:par>
                            </p:childTnLst>
                          </p:cTn>
                        </p:par>
                        <p:par>
                          <p:cTn id="40" fill="hold">
                            <p:stCondLst>
                              <p:cond delay="3000"/>
                            </p:stCondLst>
                            <p:childTnLst>
                              <p:par>
                                <p:cTn id="41" presetID="10" presetClass="entr" presetSubtype="0" fill="hold"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500"/>
                                        <p:tgtEl>
                                          <p:spTgt spid="20"/>
                                        </p:tgtEl>
                                      </p:cBhvr>
                                    </p:animEffect>
                                  </p:childTnLst>
                                </p:cTn>
                              </p:par>
                            </p:childTnLst>
                          </p:cTn>
                        </p:par>
                        <p:par>
                          <p:cTn id="44" fill="hold">
                            <p:stCondLst>
                              <p:cond delay="3500"/>
                            </p:stCondLst>
                            <p:childTnLst>
                              <p:par>
                                <p:cTn id="45" presetID="2" presetClass="entr" presetSubtype="4" fill="hold" nodeType="afterEffect">
                                  <p:stCondLst>
                                    <p:cond delay="0"/>
                                  </p:stCondLst>
                                  <p:childTnLst>
                                    <p:set>
                                      <p:cBhvr>
                                        <p:cTn id="46" dur="1" fill="hold">
                                          <p:stCondLst>
                                            <p:cond delay="0"/>
                                          </p:stCondLst>
                                        </p:cTn>
                                        <p:tgtEl>
                                          <p:spTgt spid="30"/>
                                        </p:tgtEl>
                                        <p:attrNameLst>
                                          <p:attrName>style.visibility</p:attrName>
                                        </p:attrNameLst>
                                      </p:cBhvr>
                                      <p:to>
                                        <p:strVal val="visible"/>
                                      </p:to>
                                    </p:set>
                                    <p:anim calcmode="lin" valueType="num">
                                      <p:cBhvr additive="base">
                                        <p:cTn id="47" dur="500" fill="hold"/>
                                        <p:tgtEl>
                                          <p:spTgt spid="30"/>
                                        </p:tgtEl>
                                        <p:attrNameLst>
                                          <p:attrName>ppt_x</p:attrName>
                                        </p:attrNameLst>
                                      </p:cBhvr>
                                      <p:tavLst>
                                        <p:tav tm="0">
                                          <p:val>
                                            <p:strVal val="#ppt_x"/>
                                          </p:val>
                                        </p:tav>
                                        <p:tav tm="100000">
                                          <p:val>
                                            <p:strVal val="#ppt_x"/>
                                          </p:val>
                                        </p:tav>
                                      </p:tavLst>
                                    </p:anim>
                                    <p:anim calcmode="lin" valueType="num">
                                      <p:cBhvr additive="base">
                                        <p:cTn id="48" dur="500" fill="hold"/>
                                        <p:tgtEl>
                                          <p:spTgt spid="30"/>
                                        </p:tgtEl>
                                        <p:attrNameLst>
                                          <p:attrName>ppt_y</p:attrName>
                                        </p:attrNameLst>
                                      </p:cBhvr>
                                      <p:tavLst>
                                        <p:tav tm="0">
                                          <p:val>
                                            <p:strVal val="1+#ppt_h/2"/>
                                          </p:val>
                                        </p:tav>
                                        <p:tav tm="100000">
                                          <p:val>
                                            <p:strVal val="#ppt_y"/>
                                          </p:val>
                                        </p:tav>
                                      </p:tavLst>
                                    </p:anim>
                                  </p:childTnLst>
                                </p:cTn>
                              </p:par>
                            </p:childTnLst>
                          </p:cTn>
                        </p:par>
                        <p:par>
                          <p:cTn id="49" fill="hold">
                            <p:stCondLst>
                              <p:cond delay="4000"/>
                            </p:stCondLst>
                            <p:childTnLst>
                              <p:par>
                                <p:cTn id="50" presetID="42" presetClass="path" presetSubtype="0" accel="50000" decel="50000" fill="hold" nodeType="afterEffect">
                                  <p:stCondLst>
                                    <p:cond delay="0"/>
                                  </p:stCondLst>
                                  <p:childTnLst>
                                    <p:animMotion origin="layout" path="M -1.38889E-6 -6.17284E-7 L 0.42031 0.00093 " pathEditMode="relative" rAng="0" ptsTypes="AA">
                                      <p:cBhvr>
                                        <p:cTn id="51" dur="2000" fill="hold"/>
                                        <p:tgtEl>
                                          <p:spTgt spid="20"/>
                                        </p:tgtEl>
                                        <p:attrNameLst>
                                          <p:attrName>ppt_x</p:attrName>
                                          <p:attrName>ppt_y</p:attrName>
                                        </p:attrNameLst>
                                      </p:cBhvr>
                                      <p:rCtr x="21007" y="31"/>
                                    </p:animMotion>
                                  </p:childTnLst>
                                </p:cTn>
                              </p:par>
                              <p:par>
                                <p:cTn id="52" presetID="42" presetClass="path" presetSubtype="0" accel="50000" decel="50000" fill="hold" nodeType="withEffect">
                                  <p:stCondLst>
                                    <p:cond delay="0"/>
                                  </p:stCondLst>
                                  <p:childTnLst>
                                    <p:animMotion origin="layout" path="M -3.05556E-6 1.23457E-6 L 0.41459 -0.00216 " pathEditMode="relative" rAng="0" ptsTypes="AA">
                                      <p:cBhvr>
                                        <p:cTn id="53" dur="2000" fill="hold"/>
                                        <p:tgtEl>
                                          <p:spTgt spid="30"/>
                                        </p:tgtEl>
                                        <p:attrNameLst>
                                          <p:attrName>ppt_x</p:attrName>
                                          <p:attrName>ppt_y</p:attrName>
                                        </p:attrNameLst>
                                      </p:cBhvr>
                                      <p:rCtr x="20729" y="-123"/>
                                    </p:animMotion>
                                  </p:childTnLst>
                                </p:cTn>
                              </p:par>
                              <p:par>
                                <p:cTn id="54" presetID="22" presetClass="entr" presetSubtype="8" fill="hold" grpId="0" nodeType="withEffect">
                                  <p:stCondLst>
                                    <p:cond delay="400"/>
                                  </p:stCondLst>
                                  <p:childTnLst>
                                    <p:set>
                                      <p:cBhvr>
                                        <p:cTn id="55" dur="1" fill="hold">
                                          <p:stCondLst>
                                            <p:cond delay="0"/>
                                          </p:stCondLst>
                                        </p:cTn>
                                        <p:tgtEl>
                                          <p:spTgt spid="19"/>
                                        </p:tgtEl>
                                        <p:attrNameLst>
                                          <p:attrName>style.visibility</p:attrName>
                                        </p:attrNameLst>
                                      </p:cBhvr>
                                      <p:to>
                                        <p:strVal val="visible"/>
                                      </p:to>
                                    </p:set>
                                    <p:animEffect transition="in" filter="wipe(left)">
                                      <p:cBhvr>
                                        <p:cTn id="56" dur="1600"/>
                                        <p:tgtEl>
                                          <p:spTgt spid="19"/>
                                        </p:tgtEl>
                                      </p:cBhvr>
                                    </p:animEffect>
                                  </p:childTnLst>
                                </p:cTn>
                              </p:par>
                            </p:childTnLst>
                          </p:cTn>
                        </p:par>
                        <p:par>
                          <p:cTn id="57" fill="hold">
                            <p:stCondLst>
                              <p:cond delay="6000"/>
                            </p:stCondLst>
                            <p:childTnLst>
                              <p:par>
                                <p:cTn id="58" presetID="10" presetClass="exit" presetSubtype="0" fill="hold" nodeType="afterEffect">
                                  <p:stCondLst>
                                    <p:cond delay="0"/>
                                  </p:stCondLst>
                                  <p:childTnLst>
                                    <p:animEffect transition="out" filter="fade">
                                      <p:cBhvr>
                                        <p:cTn id="59" dur="500"/>
                                        <p:tgtEl>
                                          <p:spTgt spid="20"/>
                                        </p:tgtEl>
                                      </p:cBhvr>
                                    </p:animEffect>
                                    <p:set>
                                      <p:cBhvr>
                                        <p:cTn id="60" dur="1" fill="hold">
                                          <p:stCondLst>
                                            <p:cond delay="499"/>
                                          </p:stCondLst>
                                        </p:cTn>
                                        <p:tgtEl>
                                          <p:spTgt spid="20"/>
                                        </p:tgtEl>
                                        <p:attrNameLst>
                                          <p:attrName>style.visibility</p:attrName>
                                        </p:attrNameLst>
                                      </p:cBhvr>
                                      <p:to>
                                        <p:strVal val="hidden"/>
                                      </p:to>
                                    </p:set>
                                  </p:childTnLst>
                                </p:cTn>
                              </p:par>
                              <p:par>
                                <p:cTn id="61" presetID="10" presetClass="exit" presetSubtype="0" fill="hold" nodeType="withEffect">
                                  <p:stCondLst>
                                    <p:cond delay="0"/>
                                  </p:stCondLst>
                                  <p:childTnLst>
                                    <p:animEffect transition="out" filter="fade">
                                      <p:cBhvr>
                                        <p:cTn id="62" dur="500"/>
                                        <p:tgtEl>
                                          <p:spTgt spid="30"/>
                                        </p:tgtEl>
                                      </p:cBhvr>
                                    </p:animEffect>
                                    <p:set>
                                      <p:cBhvr>
                                        <p:cTn id="63" dur="1" fill="hold">
                                          <p:stCondLst>
                                            <p:cond delay="499"/>
                                          </p:stCondLst>
                                        </p:cTn>
                                        <p:tgtEl>
                                          <p:spTgt spid="3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screen">
            <a:extLst>
              <a:ext uri="{28A0092B-C50C-407E-A947-70E740481C1C}">
                <a14:useLocalDpi xmlns:a14="http://schemas.microsoft.com/office/drawing/2010/main" xmlns=""/>
              </a:ext>
            </a:extLst>
          </a:blip>
          <a:srcRect/>
          <a:stretch/>
        </p:blipFill>
        <p:spPr>
          <a:xfrm>
            <a:off x="0" y="1779662"/>
            <a:ext cx="9144000" cy="2513562"/>
          </a:xfrm>
          <a:prstGeom prst="rect">
            <a:avLst/>
          </a:prstGeom>
        </p:spPr>
      </p:pic>
      <p:grpSp>
        <p:nvGrpSpPr>
          <p:cNvPr id="2" name="组合 4"/>
          <p:cNvGrpSpPr/>
          <p:nvPr/>
        </p:nvGrpSpPr>
        <p:grpSpPr>
          <a:xfrm>
            <a:off x="1135772" y="721796"/>
            <a:ext cx="1942890" cy="1942890"/>
            <a:chOff x="1763688" y="645596"/>
            <a:chExt cx="1942890" cy="1942890"/>
          </a:xfrm>
        </p:grpSpPr>
        <p:pic>
          <p:nvPicPr>
            <p:cNvPr id="6" name="Picture 3" descr="C:\Users\Administrator\Desktop\微立体创业计划\002.png"/>
            <p:cNvPicPr>
              <a:picLocks noChangeAspect="1" noChangeArrowheads="1"/>
            </p:cNvPicPr>
            <p:nvPr/>
          </p:nvPicPr>
          <p:blipFill>
            <a:blip r:embed="rId3" cstate="screen">
              <a:extLst>
                <a:ext uri="{28A0092B-C50C-407E-A947-70E740481C1C}">
                  <a14:useLocalDpi xmlns:a14="http://schemas.microsoft.com/office/drawing/2010/main" xmlns=""/>
                </a:ext>
              </a:extLst>
            </a:blip>
            <a:srcRect/>
            <a:stretch>
              <a:fillRect/>
            </a:stretch>
          </p:blipFill>
          <p:spPr bwMode="auto">
            <a:xfrm>
              <a:off x="1763688" y="645596"/>
              <a:ext cx="1942890" cy="1942890"/>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xmlns="">
                  <a:solidFill>
                    <a:srgbClr val="FFFFFF"/>
                  </a:solidFill>
                </a14:hiddenFill>
              </a:ext>
            </a:extLst>
          </p:spPr>
        </p:pic>
        <p:sp>
          <p:nvSpPr>
            <p:cNvPr id="7" name="TextBox 5"/>
            <p:cNvSpPr txBox="1"/>
            <p:nvPr/>
          </p:nvSpPr>
          <p:spPr>
            <a:xfrm>
              <a:off x="1918236" y="1096966"/>
              <a:ext cx="1767840" cy="1015663"/>
            </a:xfrm>
            <a:prstGeom prst="rect">
              <a:avLst/>
            </a:prstGeom>
            <a:noFill/>
          </p:spPr>
          <p:txBody>
            <a:bodyPr wrap="square" rtlCol="0">
              <a:spAutoFit/>
            </a:bodyPr>
            <a:lstStyle/>
            <a:p>
              <a:pPr lvl="0"/>
              <a:r>
                <a:rPr lang="zh-CN" altLang="en-US" sz="6000" b="1" dirty="0" smtClean="0">
                  <a:solidFill>
                    <a:srgbClr val="AC0000"/>
                  </a:solidFill>
                  <a:effectLst>
                    <a:outerShdw blurRad="38100" dist="38100" dir="2700000" algn="tl">
                      <a:srgbClr val="000000">
                        <a:alpha val="43137"/>
                      </a:srgbClr>
                    </a:outerShdw>
                  </a:effectLst>
                  <a:latin typeface="Britannic Bold" panose="020B0903060703020204" pitchFamily="34" charset="0"/>
                </a:rPr>
                <a:t>出口</a:t>
              </a:r>
              <a:endParaRPr lang="zh-CN" altLang="en-US" sz="6000" b="1" dirty="0">
                <a:solidFill>
                  <a:srgbClr val="AC0000"/>
                </a:solidFill>
                <a:effectLst>
                  <a:outerShdw blurRad="38100" dist="38100" dir="2700000" algn="tl">
                    <a:srgbClr val="000000">
                      <a:alpha val="43137"/>
                    </a:srgbClr>
                  </a:outerShdw>
                </a:effectLst>
                <a:latin typeface="Britannic Bold" panose="020B0903060703020204" pitchFamily="34" charset="0"/>
              </a:endParaRPr>
            </a:p>
          </p:txBody>
        </p:sp>
      </p:grpSp>
      <p:grpSp>
        <p:nvGrpSpPr>
          <p:cNvPr id="3" name="组合 7"/>
          <p:cNvGrpSpPr/>
          <p:nvPr/>
        </p:nvGrpSpPr>
        <p:grpSpPr>
          <a:xfrm>
            <a:off x="3600555" y="770387"/>
            <a:ext cx="1987445" cy="1942890"/>
            <a:chOff x="1763688" y="645596"/>
            <a:chExt cx="1987445" cy="1942890"/>
          </a:xfrm>
        </p:grpSpPr>
        <p:pic>
          <p:nvPicPr>
            <p:cNvPr id="9" name="Picture 3" descr="C:\Users\Administrator\Desktop\微立体创业计划\002.png"/>
            <p:cNvPicPr>
              <a:picLocks noChangeAspect="1" noChangeArrowheads="1"/>
            </p:cNvPicPr>
            <p:nvPr/>
          </p:nvPicPr>
          <p:blipFill>
            <a:blip r:embed="rId3" cstate="screen">
              <a:extLst>
                <a:ext uri="{28A0092B-C50C-407E-A947-70E740481C1C}">
                  <a14:useLocalDpi xmlns:a14="http://schemas.microsoft.com/office/drawing/2010/main" xmlns=""/>
                </a:ext>
              </a:extLst>
            </a:blip>
            <a:srcRect/>
            <a:stretch>
              <a:fillRect/>
            </a:stretch>
          </p:blipFill>
          <p:spPr bwMode="auto">
            <a:xfrm>
              <a:off x="1763688" y="645596"/>
              <a:ext cx="1942890" cy="1942890"/>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xmlns="">
                  <a:solidFill>
                    <a:srgbClr val="FFFFFF"/>
                  </a:solidFill>
                </a14:hiddenFill>
              </a:ext>
            </a:extLst>
          </p:spPr>
        </p:pic>
        <p:sp>
          <p:nvSpPr>
            <p:cNvPr id="10" name="TextBox 9"/>
            <p:cNvSpPr txBox="1"/>
            <p:nvPr/>
          </p:nvSpPr>
          <p:spPr>
            <a:xfrm>
              <a:off x="1902013" y="1076646"/>
              <a:ext cx="1849120" cy="1015663"/>
            </a:xfrm>
            <a:prstGeom prst="rect">
              <a:avLst/>
            </a:prstGeom>
            <a:noFill/>
          </p:spPr>
          <p:txBody>
            <a:bodyPr wrap="square" rtlCol="0">
              <a:spAutoFit/>
            </a:bodyPr>
            <a:lstStyle/>
            <a:p>
              <a:pPr lvl="0"/>
              <a:r>
                <a:rPr lang="zh-CN" altLang="en-US" sz="6000" b="1" dirty="0" smtClean="0">
                  <a:solidFill>
                    <a:srgbClr val="AC0000"/>
                  </a:solidFill>
                  <a:effectLst>
                    <a:outerShdw blurRad="38100" dist="38100" dir="2700000" algn="tl">
                      <a:srgbClr val="000000">
                        <a:alpha val="43137"/>
                      </a:srgbClr>
                    </a:outerShdw>
                  </a:effectLst>
                  <a:latin typeface="Britannic Bold" panose="020B0903060703020204" pitchFamily="34" charset="0"/>
                </a:rPr>
                <a:t>投资</a:t>
              </a:r>
              <a:endParaRPr lang="zh-CN" altLang="en-US" sz="6000" b="1" dirty="0">
                <a:solidFill>
                  <a:srgbClr val="AC0000"/>
                </a:solidFill>
                <a:effectLst>
                  <a:outerShdw blurRad="38100" dist="38100" dir="2700000" algn="tl">
                    <a:srgbClr val="000000">
                      <a:alpha val="43137"/>
                    </a:srgbClr>
                  </a:outerShdw>
                </a:effectLst>
                <a:latin typeface="Britannic Bold" panose="020B0903060703020204" pitchFamily="34" charset="0"/>
              </a:endParaRPr>
            </a:p>
          </p:txBody>
        </p:sp>
      </p:grpSp>
      <p:grpSp>
        <p:nvGrpSpPr>
          <p:cNvPr id="5" name="组合 13"/>
          <p:cNvGrpSpPr/>
          <p:nvPr/>
        </p:nvGrpSpPr>
        <p:grpSpPr>
          <a:xfrm>
            <a:off x="6004033" y="721796"/>
            <a:ext cx="1961407" cy="1942890"/>
            <a:chOff x="1763688" y="645596"/>
            <a:chExt cx="1961407" cy="1942890"/>
          </a:xfrm>
        </p:grpSpPr>
        <p:pic>
          <p:nvPicPr>
            <p:cNvPr id="15" name="Picture 3" descr="C:\Users\Administrator\Desktop\微立体创业计划\002.png"/>
            <p:cNvPicPr>
              <a:picLocks noChangeAspect="1" noChangeArrowheads="1"/>
            </p:cNvPicPr>
            <p:nvPr/>
          </p:nvPicPr>
          <p:blipFill>
            <a:blip r:embed="rId3" cstate="screen">
              <a:extLst>
                <a:ext uri="{28A0092B-C50C-407E-A947-70E740481C1C}">
                  <a14:useLocalDpi xmlns:a14="http://schemas.microsoft.com/office/drawing/2010/main" xmlns=""/>
                </a:ext>
              </a:extLst>
            </a:blip>
            <a:srcRect/>
            <a:stretch>
              <a:fillRect/>
            </a:stretch>
          </p:blipFill>
          <p:spPr bwMode="auto">
            <a:xfrm>
              <a:off x="1763688" y="645596"/>
              <a:ext cx="1942890" cy="1942890"/>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xmlns="">
                  <a:solidFill>
                    <a:srgbClr val="FFFFFF"/>
                  </a:solidFill>
                </a14:hiddenFill>
              </a:ext>
            </a:extLst>
          </p:spPr>
        </p:pic>
        <p:sp>
          <p:nvSpPr>
            <p:cNvPr id="16" name="TextBox 15"/>
            <p:cNvSpPr txBox="1"/>
            <p:nvPr/>
          </p:nvSpPr>
          <p:spPr>
            <a:xfrm>
              <a:off x="1875975" y="1025846"/>
              <a:ext cx="1849120" cy="1015663"/>
            </a:xfrm>
            <a:prstGeom prst="rect">
              <a:avLst/>
            </a:prstGeom>
            <a:noFill/>
          </p:spPr>
          <p:txBody>
            <a:bodyPr wrap="square" rtlCol="0">
              <a:spAutoFit/>
            </a:bodyPr>
            <a:lstStyle/>
            <a:p>
              <a:pPr lvl="0"/>
              <a:r>
                <a:rPr lang="zh-CN" altLang="en-US" sz="6000" b="1" dirty="0" smtClean="0">
                  <a:solidFill>
                    <a:srgbClr val="AC0000"/>
                  </a:solidFill>
                  <a:effectLst>
                    <a:outerShdw blurRad="38100" dist="38100" dir="2700000" algn="tl">
                      <a:srgbClr val="000000">
                        <a:alpha val="43137"/>
                      </a:srgbClr>
                    </a:outerShdw>
                  </a:effectLst>
                  <a:latin typeface="Britannic Bold" panose="020B0903060703020204" pitchFamily="34" charset="0"/>
                </a:rPr>
                <a:t>内需</a:t>
              </a:r>
              <a:endParaRPr lang="zh-CN" altLang="en-US" sz="6000" b="1" dirty="0">
                <a:solidFill>
                  <a:srgbClr val="AC0000"/>
                </a:solidFill>
                <a:effectLst>
                  <a:outerShdw blurRad="38100" dist="38100" dir="2700000" algn="tl">
                    <a:srgbClr val="000000">
                      <a:alpha val="43137"/>
                    </a:srgbClr>
                  </a:outerShdw>
                </a:effectLst>
                <a:latin typeface="Britannic Bold" panose="020B0903060703020204" pitchFamily="34" charset="0"/>
              </a:endParaRPr>
            </a:p>
          </p:txBody>
        </p:sp>
      </p:grpSp>
      <p:sp>
        <p:nvSpPr>
          <p:cNvPr id="32" name="TextBox 31"/>
          <p:cNvSpPr txBox="1"/>
          <p:nvPr/>
        </p:nvSpPr>
        <p:spPr>
          <a:xfrm>
            <a:off x="71573" y="0"/>
            <a:ext cx="3423467" cy="707886"/>
          </a:xfrm>
          <a:prstGeom prst="rect">
            <a:avLst/>
          </a:prstGeom>
          <a:noFill/>
        </p:spPr>
        <p:txBody>
          <a:bodyPr wrap="square" rtlCol="0">
            <a:spAutoFit/>
          </a:bodyPr>
          <a:lstStyle/>
          <a:p>
            <a:r>
              <a:rPr lang="zh-CN" altLang="en-US" sz="4000" b="1" dirty="0" smtClean="0">
                <a:solidFill>
                  <a:srgbClr val="AC0000"/>
                </a:solidFill>
                <a:latin typeface="Something Fishy" panose="020B0806030902050204" pitchFamily="34" charset="0"/>
              </a:rPr>
              <a:t>一、理解背景</a:t>
            </a:r>
            <a:endParaRPr lang="zh-CN" altLang="en-US" sz="4000" b="1" dirty="0">
              <a:solidFill>
                <a:srgbClr val="AC0000"/>
              </a:solidFill>
              <a:latin typeface="Something Fishy" panose="020B0806030902050204" pitchFamily="34" charset="0"/>
            </a:endParaRPr>
          </a:p>
        </p:txBody>
      </p:sp>
      <p:sp>
        <p:nvSpPr>
          <p:cNvPr id="31" name="TextBox 30"/>
          <p:cNvSpPr txBox="1"/>
          <p:nvPr/>
        </p:nvSpPr>
        <p:spPr>
          <a:xfrm>
            <a:off x="1386049" y="2735070"/>
            <a:ext cx="1509551" cy="615525"/>
          </a:xfrm>
          <a:prstGeom prst="rect">
            <a:avLst/>
          </a:prstGeom>
          <a:noFill/>
        </p:spPr>
        <p:txBody>
          <a:bodyPr wrap="square" lIns="91413" tIns="45706" rIns="91413" bIns="45706" rtlCol="0">
            <a:spAutoFit/>
          </a:bodyPr>
          <a:lstStyle/>
          <a:p>
            <a:r>
              <a:rPr lang="zh-CN" altLang="en-US" sz="1700" b="1" dirty="0" smtClean="0">
                <a:solidFill>
                  <a:schemeClr val="accent4">
                    <a:lumMod val="75000"/>
                  </a:schemeClr>
                </a:solidFill>
                <a:latin typeface="微软雅黑" panose="020B0503020204020204" pitchFamily="34" charset="-122"/>
                <a:ea typeface="微软雅黑" panose="020B0503020204020204" pitchFamily="34" charset="-122"/>
              </a:rPr>
              <a:t>全球经济下滑，贸易保护升级。</a:t>
            </a:r>
            <a:endParaRPr lang="zh-CN" altLang="en-US" sz="1700" b="1" dirty="0">
              <a:solidFill>
                <a:schemeClr val="accent4">
                  <a:lumMod val="75000"/>
                </a:schemeClr>
              </a:solidFill>
              <a:latin typeface="微软雅黑" panose="020B0503020204020204" pitchFamily="34" charset="-122"/>
              <a:ea typeface="微软雅黑" panose="020B0503020204020204" pitchFamily="34" charset="-122"/>
            </a:endParaRPr>
          </a:p>
        </p:txBody>
      </p:sp>
      <p:sp>
        <p:nvSpPr>
          <p:cNvPr id="35" name="TextBox 34"/>
          <p:cNvSpPr txBox="1"/>
          <p:nvPr/>
        </p:nvSpPr>
        <p:spPr>
          <a:xfrm>
            <a:off x="3895569" y="2765550"/>
            <a:ext cx="1509551" cy="615525"/>
          </a:xfrm>
          <a:prstGeom prst="rect">
            <a:avLst/>
          </a:prstGeom>
          <a:noFill/>
        </p:spPr>
        <p:txBody>
          <a:bodyPr wrap="square" lIns="91413" tIns="45706" rIns="91413" bIns="45706" rtlCol="0">
            <a:spAutoFit/>
          </a:bodyPr>
          <a:lstStyle/>
          <a:p>
            <a:r>
              <a:rPr lang="zh-CN" altLang="en-US" sz="1700" b="1" dirty="0" smtClean="0">
                <a:solidFill>
                  <a:schemeClr val="accent4">
                    <a:lumMod val="75000"/>
                  </a:schemeClr>
                </a:solidFill>
                <a:latin typeface="微软雅黑" panose="020B0503020204020204" pitchFamily="34" charset="-122"/>
                <a:ea typeface="微软雅黑" panose="020B0503020204020204" pitchFamily="34" charset="-122"/>
              </a:rPr>
              <a:t>地方融资受限，基建投资下跌。</a:t>
            </a:r>
            <a:endParaRPr lang="zh-CN" altLang="en-US" sz="1700" b="1" dirty="0">
              <a:solidFill>
                <a:schemeClr val="accent4">
                  <a:lumMod val="75000"/>
                </a:schemeClr>
              </a:solidFill>
              <a:latin typeface="微软雅黑" panose="020B0503020204020204" pitchFamily="34" charset="-122"/>
              <a:ea typeface="微软雅黑" panose="020B0503020204020204" pitchFamily="34" charset="-122"/>
            </a:endParaRPr>
          </a:p>
        </p:txBody>
      </p:sp>
      <p:sp>
        <p:nvSpPr>
          <p:cNvPr id="36" name="TextBox 35"/>
          <p:cNvSpPr txBox="1"/>
          <p:nvPr/>
        </p:nvSpPr>
        <p:spPr>
          <a:xfrm>
            <a:off x="6354289" y="2795755"/>
            <a:ext cx="1509551" cy="877135"/>
          </a:xfrm>
          <a:prstGeom prst="rect">
            <a:avLst/>
          </a:prstGeom>
          <a:noFill/>
        </p:spPr>
        <p:txBody>
          <a:bodyPr wrap="square" lIns="91413" tIns="45706" rIns="91413" bIns="45706" rtlCol="0">
            <a:spAutoFit/>
          </a:bodyPr>
          <a:lstStyle/>
          <a:p>
            <a:r>
              <a:rPr lang="zh-CN" altLang="en-US" sz="1700" b="1" dirty="0" smtClean="0">
                <a:solidFill>
                  <a:schemeClr val="accent4">
                    <a:lumMod val="75000"/>
                  </a:schemeClr>
                </a:solidFill>
                <a:latin typeface="微软雅黑" panose="020B0503020204020204" pitchFamily="34" charset="-122"/>
                <a:ea typeface="微软雅黑" panose="020B0503020204020204" pitchFamily="34" charset="-122"/>
              </a:rPr>
              <a:t>人口世界第一，提升内需很有潜力。</a:t>
            </a:r>
            <a:endParaRPr lang="zh-CN" altLang="en-US" sz="1700" b="1" dirty="0">
              <a:solidFill>
                <a:schemeClr val="accent4">
                  <a:lumMod val="7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1458929746"/>
      </p:ext>
    </p:extLst>
  </p:cSld>
  <p:clrMapOvr>
    <a:masterClrMapping/>
  </p:clrMapOvr>
  <mc:AlternateContent xmlns:mc="http://schemas.openxmlformats.org/markup-compatibility/2006">
    <mc:Choice xmlns:p14="http://schemas.microsoft.com/office/powerpoint/2010/main" xmlns="" Requires="p14">
      <p:transition spd="slow" p14:dur="4000" advTm="0">
        <p14:vortex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Horizontal)">
                                      <p:cBhvr>
                                        <p:cTn id="7" dur="500"/>
                                        <p:tgtEl>
                                          <p:spTgt spid="4"/>
                                        </p:tgtEl>
                                      </p:cBhvr>
                                    </p:animEffect>
                                  </p:childTnLst>
                                </p:cTn>
                              </p:par>
                            </p:childTnLst>
                          </p:cTn>
                        </p:par>
                        <p:par>
                          <p:cTn id="8" fill="hold">
                            <p:stCondLst>
                              <p:cond delay="500"/>
                            </p:stCondLst>
                            <p:childTnLst>
                              <p:par>
                                <p:cTn id="9" presetID="23" presetClass="entr" presetSubtype="52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 calcmode="lin" valueType="num">
                                      <p:cBhvr>
                                        <p:cTn id="13" dur="500" fill="hold"/>
                                        <p:tgtEl>
                                          <p:spTgt spid="2"/>
                                        </p:tgtEl>
                                        <p:attrNameLst>
                                          <p:attrName>ppt_x</p:attrName>
                                        </p:attrNameLst>
                                      </p:cBhvr>
                                      <p:tavLst>
                                        <p:tav tm="0">
                                          <p:val>
                                            <p:fltVal val="0.5"/>
                                          </p:val>
                                        </p:tav>
                                        <p:tav tm="100000">
                                          <p:val>
                                            <p:strVal val="#ppt_x"/>
                                          </p:val>
                                        </p:tav>
                                      </p:tavLst>
                                    </p:anim>
                                    <p:anim calcmode="lin" valueType="num">
                                      <p:cBhvr>
                                        <p:cTn id="14" dur="500" fill="hold"/>
                                        <p:tgtEl>
                                          <p:spTgt spid="2"/>
                                        </p:tgtEl>
                                        <p:attrNameLst>
                                          <p:attrName>ppt_y</p:attrName>
                                        </p:attrNameLst>
                                      </p:cBhvr>
                                      <p:tavLst>
                                        <p:tav tm="0">
                                          <p:val>
                                            <p:fltVal val="0.5"/>
                                          </p:val>
                                        </p:tav>
                                        <p:tav tm="100000">
                                          <p:val>
                                            <p:strVal val="#ppt_y"/>
                                          </p:val>
                                        </p:tav>
                                      </p:tavLst>
                                    </p:anim>
                                  </p:childTnLst>
                                </p:cTn>
                              </p:par>
                            </p:childTnLst>
                          </p:cTn>
                        </p:par>
                        <p:par>
                          <p:cTn id="15" fill="hold">
                            <p:stCondLst>
                              <p:cond delay="1000"/>
                            </p:stCondLst>
                            <p:childTnLst>
                              <p:par>
                                <p:cTn id="16" presetID="23" presetClass="entr" presetSubtype="528"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500" fill="hold"/>
                                        <p:tgtEl>
                                          <p:spTgt spid="3"/>
                                        </p:tgtEl>
                                        <p:attrNameLst>
                                          <p:attrName>ppt_w</p:attrName>
                                        </p:attrNameLst>
                                      </p:cBhvr>
                                      <p:tavLst>
                                        <p:tav tm="0">
                                          <p:val>
                                            <p:fltVal val="0"/>
                                          </p:val>
                                        </p:tav>
                                        <p:tav tm="100000">
                                          <p:val>
                                            <p:strVal val="#ppt_w"/>
                                          </p:val>
                                        </p:tav>
                                      </p:tavLst>
                                    </p:anim>
                                    <p:anim calcmode="lin" valueType="num">
                                      <p:cBhvr>
                                        <p:cTn id="19" dur="500" fill="hold"/>
                                        <p:tgtEl>
                                          <p:spTgt spid="3"/>
                                        </p:tgtEl>
                                        <p:attrNameLst>
                                          <p:attrName>ppt_h</p:attrName>
                                        </p:attrNameLst>
                                      </p:cBhvr>
                                      <p:tavLst>
                                        <p:tav tm="0">
                                          <p:val>
                                            <p:fltVal val="0"/>
                                          </p:val>
                                        </p:tav>
                                        <p:tav tm="100000">
                                          <p:val>
                                            <p:strVal val="#ppt_h"/>
                                          </p:val>
                                        </p:tav>
                                      </p:tavLst>
                                    </p:anim>
                                    <p:anim calcmode="lin" valueType="num">
                                      <p:cBhvr>
                                        <p:cTn id="20" dur="500" fill="hold"/>
                                        <p:tgtEl>
                                          <p:spTgt spid="3"/>
                                        </p:tgtEl>
                                        <p:attrNameLst>
                                          <p:attrName>ppt_x</p:attrName>
                                        </p:attrNameLst>
                                      </p:cBhvr>
                                      <p:tavLst>
                                        <p:tav tm="0">
                                          <p:val>
                                            <p:fltVal val="0.5"/>
                                          </p:val>
                                        </p:tav>
                                        <p:tav tm="100000">
                                          <p:val>
                                            <p:strVal val="#ppt_x"/>
                                          </p:val>
                                        </p:tav>
                                      </p:tavLst>
                                    </p:anim>
                                    <p:anim calcmode="lin" valueType="num">
                                      <p:cBhvr>
                                        <p:cTn id="21" dur="500" fill="hold"/>
                                        <p:tgtEl>
                                          <p:spTgt spid="3"/>
                                        </p:tgtEl>
                                        <p:attrNameLst>
                                          <p:attrName>ppt_y</p:attrName>
                                        </p:attrNameLst>
                                      </p:cBhvr>
                                      <p:tavLst>
                                        <p:tav tm="0">
                                          <p:val>
                                            <p:fltVal val="0.5"/>
                                          </p:val>
                                        </p:tav>
                                        <p:tav tm="100000">
                                          <p:val>
                                            <p:strVal val="#ppt_y"/>
                                          </p:val>
                                        </p:tav>
                                      </p:tavLst>
                                    </p:anim>
                                  </p:childTnLst>
                                </p:cTn>
                              </p:par>
                            </p:childTnLst>
                          </p:cTn>
                        </p:par>
                        <p:par>
                          <p:cTn id="22" fill="hold">
                            <p:stCondLst>
                              <p:cond delay="1500"/>
                            </p:stCondLst>
                            <p:childTnLst>
                              <p:par>
                                <p:cTn id="23" presetID="23" presetClass="entr" presetSubtype="528"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 calcmode="lin" valueType="num">
                                      <p:cBhvr>
                                        <p:cTn id="27" dur="500" fill="hold"/>
                                        <p:tgtEl>
                                          <p:spTgt spid="5"/>
                                        </p:tgtEl>
                                        <p:attrNameLst>
                                          <p:attrName>ppt_x</p:attrName>
                                        </p:attrNameLst>
                                      </p:cBhvr>
                                      <p:tavLst>
                                        <p:tav tm="0">
                                          <p:val>
                                            <p:fltVal val="0.5"/>
                                          </p:val>
                                        </p:tav>
                                        <p:tav tm="100000">
                                          <p:val>
                                            <p:strVal val="#ppt_x"/>
                                          </p:val>
                                        </p:tav>
                                      </p:tavLst>
                                    </p:anim>
                                    <p:anim calcmode="lin" valueType="num">
                                      <p:cBhvr>
                                        <p:cTn id="28" dur="500" fill="hold"/>
                                        <p:tgtEl>
                                          <p:spTgt spid="5"/>
                                        </p:tgtEl>
                                        <p:attrNameLst>
                                          <p:attrName>ppt_y</p:attrName>
                                        </p:attrNameLst>
                                      </p:cBhvr>
                                      <p:tavLst>
                                        <p:tav tm="0">
                                          <p:val>
                                            <p:fltVal val="0.5"/>
                                          </p:val>
                                        </p:tav>
                                        <p:tav tm="100000">
                                          <p:val>
                                            <p:strVal val="#ppt_y"/>
                                          </p:val>
                                        </p:tav>
                                      </p:tavLst>
                                    </p:anim>
                                  </p:childTnLst>
                                </p:cTn>
                              </p:par>
                              <p:par>
                                <p:cTn id="29" presetID="22" presetClass="entr" presetSubtype="8" fill="hold" grpId="0" nodeType="withEffect">
                                  <p:stCondLst>
                                    <p:cond delay="400"/>
                                  </p:stCondLst>
                                  <p:childTnLst>
                                    <p:set>
                                      <p:cBhvr>
                                        <p:cTn id="30" dur="1" fill="hold">
                                          <p:stCondLst>
                                            <p:cond delay="0"/>
                                          </p:stCondLst>
                                        </p:cTn>
                                        <p:tgtEl>
                                          <p:spTgt spid="31"/>
                                        </p:tgtEl>
                                        <p:attrNameLst>
                                          <p:attrName>style.visibility</p:attrName>
                                        </p:attrNameLst>
                                      </p:cBhvr>
                                      <p:to>
                                        <p:strVal val="visible"/>
                                      </p:to>
                                    </p:set>
                                    <p:animEffect transition="in" filter="wipe(left)">
                                      <p:cBhvr>
                                        <p:cTn id="31" dur="1600"/>
                                        <p:tgtEl>
                                          <p:spTgt spid="31"/>
                                        </p:tgtEl>
                                      </p:cBhvr>
                                    </p:animEffect>
                                  </p:childTnLst>
                                </p:cTn>
                              </p:par>
                              <p:par>
                                <p:cTn id="32" presetID="22" presetClass="entr" presetSubtype="8" fill="hold" grpId="0" nodeType="withEffect">
                                  <p:stCondLst>
                                    <p:cond delay="400"/>
                                  </p:stCondLst>
                                  <p:childTnLst>
                                    <p:set>
                                      <p:cBhvr>
                                        <p:cTn id="33" dur="1" fill="hold">
                                          <p:stCondLst>
                                            <p:cond delay="0"/>
                                          </p:stCondLst>
                                        </p:cTn>
                                        <p:tgtEl>
                                          <p:spTgt spid="35"/>
                                        </p:tgtEl>
                                        <p:attrNameLst>
                                          <p:attrName>style.visibility</p:attrName>
                                        </p:attrNameLst>
                                      </p:cBhvr>
                                      <p:to>
                                        <p:strVal val="visible"/>
                                      </p:to>
                                    </p:set>
                                    <p:animEffect transition="in" filter="wipe(left)">
                                      <p:cBhvr>
                                        <p:cTn id="34" dur="1600"/>
                                        <p:tgtEl>
                                          <p:spTgt spid="35"/>
                                        </p:tgtEl>
                                      </p:cBhvr>
                                    </p:animEffect>
                                  </p:childTnLst>
                                </p:cTn>
                              </p:par>
                              <p:par>
                                <p:cTn id="35" presetID="22" presetClass="entr" presetSubtype="8" fill="hold" grpId="0" nodeType="withEffect">
                                  <p:stCondLst>
                                    <p:cond delay="400"/>
                                  </p:stCondLst>
                                  <p:childTnLst>
                                    <p:set>
                                      <p:cBhvr>
                                        <p:cTn id="36" dur="1" fill="hold">
                                          <p:stCondLst>
                                            <p:cond delay="0"/>
                                          </p:stCondLst>
                                        </p:cTn>
                                        <p:tgtEl>
                                          <p:spTgt spid="36"/>
                                        </p:tgtEl>
                                        <p:attrNameLst>
                                          <p:attrName>style.visibility</p:attrName>
                                        </p:attrNameLst>
                                      </p:cBhvr>
                                      <p:to>
                                        <p:strVal val="visible"/>
                                      </p:to>
                                    </p:set>
                                    <p:animEffect transition="in" filter="wipe(left)">
                                      <p:cBhvr>
                                        <p:cTn id="37" dur="16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5" grpId="0"/>
      <p:bldP spid="3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71573" y="0"/>
            <a:ext cx="3423467" cy="707886"/>
          </a:xfrm>
          <a:prstGeom prst="rect">
            <a:avLst/>
          </a:prstGeom>
          <a:noFill/>
        </p:spPr>
        <p:txBody>
          <a:bodyPr wrap="square" rtlCol="0">
            <a:spAutoFit/>
          </a:bodyPr>
          <a:lstStyle/>
          <a:p>
            <a:r>
              <a:rPr lang="zh-CN" altLang="en-US" sz="4000" b="1" dirty="0" smtClean="0">
                <a:solidFill>
                  <a:srgbClr val="AC0000"/>
                </a:solidFill>
                <a:latin typeface="Something Fishy" panose="020B0806030902050204" pitchFamily="34" charset="0"/>
              </a:rPr>
              <a:t>一、理解背景</a:t>
            </a:r>
            <a:endParaRPr lang="zh-CN" altLang="en-US" sz="4000" b="1" dirty="0">
              <a:solidFill>
                <a:srgbClr val="AC0000"/>
              </a:solidFill>
              <a:latin typeface="Something Fishy" panose="020B0806030902050204" pitchFamily="34" charset="0"/>
            </a:endParaRPr>
          </a:p>
        </p:txBody>
      </p:sp>
      <p:sp>
        <p:nvSpPr>
          <p:cNvPr id="12" name="TextBox 11"/>
          <p:cNvSpPr txBox="1"/>
          <p:nvPr/>
        </p:nvSpPr>
        <p:spPr>
          <a:xfrm>
            <a:off x="223520" y="772160"/>
            <a:ext cx="8920480" cy="3539402"/>
          </a:xfrm>
          <a:prstGeom prst="rect">
            <a:avLst/>
          </a:prstGeom>
          <a:noFill/>
        </p:spPr>
        <p:txBody>
          <a:bodyPr wrap="square" lIns="91413" tIns="45706" rIns="91413" bIns="45706" rtlCol="0">
            <a:spAutoFit/>
          </a:bodyPr>
          <a:lstStyle/>
          <a:p>
            <a:r>
              <a:rPr lang="zh-CN" altLang="en-US" sz="2800" dirty="0" smtClean="0"/>
              <a:t>        习近平总书记在中央经济工作会议上强调，要实施更大规模的减税降费，在新年贺词中明确提出了“减税降费政策措施要落地生根”的要求。</a:t>
            </a:r>
            <a:r>
              <a:rPr lang="en-US" sz="2800" dirty="0" smtClean="0"/>
              <a:t>1</a:t>
            </a:r>
            <a:r>
              <a:rPr lang="zh-CN" altLang="en-US" sz="2800" dirty="0" smtClean="0"/>
              <a:t>月</a:t>
            </a:r>
            <a:r>
              <a:rPr lang="en-US" sz="2800" dirty="0" smtClean="0"/>
              <a:t>9</a:t>
            </a:r>
            <a:r>
              <a:rPr lang="zh-CN" altLang="en-US" sz="2800" dirty="0" smtClean="0"/>
              <a:t>日国务院常务会议决定再推出一批小微企业普惠性税收减免措施。</a:t>
            </a:r>
            <a:endParaRPr lang="en-US" altLang="zh-CN" sz="2800" dirty="0" smtClean="0"/>
          </a:p>
          <a:p>
            <a:endParaRPr lang="en-US" altLang="zh-CN" sz="2800" dirty="0" smtClean="0"/>
          </a:p>
          <a:p>
            <a:r>
              <a:rPr lang="zh-CN" altLang="en-US" sz="2800" dirty="0" smtClean="0"/>
              <a:t>        小微企业普惠性税收减免政策重点聚焦在三个方面：一是突出普惠性实质性降税。二是实打实、硬碰硬，增强企业获得感。三是切实可行、简明易行。</a:t>
            </a:r>
            <a:endParaRPr lang="zh-CN" altLang="en-US" sz="2800" b="1" dirty="0">
              <a:solidFill>
                <a:srgbClr val="AC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1458929746"/>
      </p:ext>
    </p:extLst>
  </p:cSld>
  <p:clrMapOvr>
    <a:masterClrMapping/>
  </p:clrMapOvr>
  <mc:AlternateContent xmlns:mc="http://schemas.openxmlformats.org/markup-compatibility/2006">
    <mc:Choice xmlns:p14="http://schemas.microsoft.com/office/powerpoint/2010/main" xmlns="" Requires="p14">
      <p:transition spd="slow" p14:dur="4000" advTm="0">
        <p14:vortex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40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16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1396208" y="1402080"/>
            <a:ext cx="3541552" cy="584747"/>
          </a:xfrm>
          <a:prstGeom prst="rect">
            <a:avLst/>
          </a:prstGeom>
          <a:noFill/>
        </p:spPr>
        <p:txBody>
          <a:bodyPr wrap="square" lIns="91413" tIns="45706" rIns="91413" bIns="45706" rtlCol="0">
            <a:spAutoFit/>
          </a:bodyPr>
          <a:lstStyle/>
          <a:p>
            <a:r>
              <a:rPr lang="zh-CN" altLang="en-US" sz="1600" b="1" dirty="0" smtClean="0">
                <a:solidFill>
                  <a:srgbClr val="AC0000"/>
                </a:solidFill>
                <a:latin typeface="微软雅黑" panose="020B0503020204020204" pitchFamily="34" charset="-122"/>
                <a:ea typeface="微软雅黑" panose="020B0503020204020204" pitchFamily="34" charset="-122"/>
              </a:rPr>
              <a:t>          </a:t>
            </a:r>
            <a:r>
              <a:rPr lang="zh-CN" altLang="en-US" sz="3200" b="1" dirty="0" smtClean="0">
                <a:solidFill>
                  <a:srgbClr val="AC0000"/>
                </a:solidFill>
                <a:latin typeface="微软雅黑" panose="020B0503020204020204" pitchFamily="34" charset="-122"/>
                <a:ea typeface="微软雅黑" panose="020B0503020204020204" pitchFamily="34" charset="-122"/>
              </a:rPr>
              <a:t>（一）紧迫性</a:t>
            </a:r>
            <a:endParaRPr lang="en-US" altLang="zh-CN" sz="1600" b="1" dirty="0" smtClean="0">
              <a:solidFill>
                <a:srgbClr val="AC0000"/>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71573" y="0"/>
            <a:ext cx="3423467" cy="707886"/>
          </a:xfrm>
          <a:prstGeom prst="rect">
            <a:avLst/>
          </a:prstGeom>
          <a:noFill/>
        </p:spPr>
        <p:txBody>
          <a:bodyPr wrap="square" rtlCol="0">
            <a:spAutoFit/>
          </a:bodyPr>
          <a:lstStyle/>
          <a:p>
            <a:r>
              <a:rPr lang="zh-CN" altLang="en-US" sz="4000" b="1" dirty="0" smtClean="0">
                <a:solidFill>
                  <a:srgbClr val="AC0000"/>
                </a:solidFill>
                <a:latin typeface="Something Fishy" panose="020B0806030902050204" pitchFamily="34" charset="0"/>
              </a:rPr>
              <a:t>二、提高认识</a:t>
            </a:r>
            <a:endParaRPr lang="zh-CN" altLang="en-US" sz="4000" b="1" dirty="0">
              <a:solidFill>
                <a:srgbClr val="AC0000"/>
              </a:solidFill>
              <a:latin typeface="Something Fishy" panose="020B0806030902050204" pitchFamily="34" charset="0"/>
            </a:endParaRPr>
          </a:p>
        </p:txBody>
      </p:sp>
      <p:sp>
        <p:nvSpPr>
          <p:cNvPr id="11" name="TextBox 10"/>
          <p:cNvSpPr txBox="1"/>
          <p:nvPr/>
        </p:nvSpPr>
        <p:spPr>
          <a:xfrm>
            <a:off x="1934688" y="3048000"/>
            <a:ext cx="4364512" cy="584747"/>
          </a:xfrm>
          <a:prstGeom prst="rect">
            <a:avLst/>
          </a:prstGeom>
          <a:noFill/>
        </p:spPr>
        <p:txBody>
          <a:bodyPr wrap="square" lIns="91413" tIns="45706" rIns="91413" bIns="45706" rtlCol="0">
            <a:spAutoFit/>
          </a:bodyPr>
          <a:lstStyle/>
          <a:p>
            <a:r>
              <a:rPr lang="zh-CN" altLang="en-US" sz="3200" b="1" dirty="0" smtClean="0">
                <a:solidFill>
                  <a:srgbClr val="AC0000"/>
                </a:solidFill>
                <a:latin typeface="微软雅黑" panose="020B0503020204020204" pitchFamily="34" charset="-122"/>
                <a:ea typeface="微软雅黑" panose="020B0503020204020204" pitchFamily="34" charset="-122"/>
              </a:rPr>
              <a:t>（三）做好每一笔业务</a:t>
            </a:r>
            <a:endParaRPr lang="zh-CN" altLang="en-US" sz="3200" b="1" dirty="0">
              <a:solidFill>
                <a:srgbClr val="AC0000"/>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1924528" y="2225040"/>
            <a:ext cx="3307872" cy="584747"/>
          </a:xfrm>
          <a:prstGeom prst="rect">
            <a:avLst/>
          </a:prstGeom>
          <a:noFill/>
        </p:spPr>
        <p:txBody>
          <a:bodyPr wrap="square" lIns="91413" tIns="45706" rIns="91413" bIns="45706" rtlCol="0">
            <a:spAutoFit/>
          </a:bodyPr>
          <a:lstStyle/>
          <a:p>
            <a:r>
              <a:rPr lang="zh-CN" altLang="en-US" sz="3200" b="1" dirty="0" smtClean="0">
                <a:solidFill>
                  <a:srgbClr val="AC0000"/>
                </a:solidFill>
                <a:latin typeface="微软雅黑" panose="020B0503020204020204" pitchFamily="34" charset="-122"/>
                <a:ea typeface="微软雅黑" panose="020B0503020204020204" pitchFamily="34" charset="-122"/>
              </a:rPr>
              <a:t>（二）大局意识</a:t>
            </a:r>
            <a:endParaRPr lang="zh-CN" altLang="en-US" sz="3200" b="1" dirty="0">
              <a:solidFill>
                <a:srgbClr val="AC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1458929746"/>
      </p:ext>
    </p:extLst>
  </p:cSld>
  <p:clrMapOvr>
    <a:masterClrMapping/>
  </p:clrMapOvr>
  <mc:AlternateContent xmlns:mc="http://schemas.openxmlformats.org/markup-compatibility/2006">
    <mc:Choice xmlns:p14="http://schemas.microsoft.com/office/powerpoint/2010/main" xmlns="" Requires="p14">
      <p:transition spd="slow" p14:dur="4000" advTm="0">
        <p14:vortex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40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1600"/>
                                        <p:tgtEl>
                                          <p:spTgt spid="19"/>
                                        </p:tgtEl>
                                      </p:cBhvr>
                                    </p:animEffect>
                                  </p:childTnLst>
                                </p:cTn>
                              </p:par>
                              <p:par>
                                <p:cTn id="8" presetID="22" presetClass="entr" presetSubtype="8" fill="hold" grpId="0" nodeType="withEffect">
                                  <p:stCondLst>
                                    <p:cond delay="400"/>
                                  </p:stCondLst>
                                  <p:childTnLst>
                                    <p:set>
                                      <p:cBhvr>
                                        <p:cTn id="9" dur="1" fill="hold">
                                          <p:stCondLst>
                                            <p:cond delay="0"/>
                                          </p:stCondLst>
                                        </p:cTn>
                                        <p:tgtEl>
                                          <p:spTgt spid="11"/>
                                        </p:tgtEl>
                                        <p:attrNameLst>
                                          <p:attrName>style.visibility</p:attrName>
                                        </p:attrNameLst>
                                      </p:cBhvr>
                                      <p:to>
                                        <p:strVal val="visible"/>
                                      </p:to>
                                    </p:set>
                                    <p:animEffect transition="in" filter="wipe(left)">
                                      <p:cBhvr>
                                        <p:cTn id="10" dur="1600"/>
                                        <p:tgtEl>
                                          <p:spTgt spid="11"/>
                                        </p:tgtEl>
                                      </p:cBhvr>
                                    </p:animEffect>
                                  </p:childTnLst>
                                </p:cTn>
                              </p:par>
                              <p:par>
                                <p:cTn id="11" presetID="22" presetClass="entr" presetSubtype="8" fill="hold" grpId="0" nodeType="withEffect">
                                  <p:stCondLst>
                                    <p:cond delay="400"/>
                                  </p:stCondLst>
                                  <p:childTnLst>
                                    <p:set>
                                      <p:cBhvr>
                                        <p:cTn id="12" dur="1" fill="hold">
                                          <p:stCondLst>
                                            <p:cond delay="0"/>
                                          </p:stCondLst>
                                        </p:cTn>
                                        <p:tgtEl>
                                          <p:spTgt spid="12"/>
                                        </p:tgtEl>
                                        <p:attrNameLst>
                                          <p:attrName>style.visibility</p:attrName>
                                        </p:attrNameLst>
                                      </p:cBhvr>
                                      <p:to>
                                        <p:strVal val="visible"/>
                                      </p:to>
                                    </p:set>
                                    <p:animEffect transition="in" filter="wipe(left)">
                                      <p:cBhvr>
                                        <p:cTn id="13" dur="16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1" grpId="0"/>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screen">
            <a:extLst>
              <a:ext uri="{28A0092B-C50C-407E-A947-70E740481C1C}">
                <a14:useLocalDpi xmlns:a14="http://schemas.microsoft.com/office/drawing/2010/main" xmlns=""/>
              </a:ext>
            </a:extLst>
          </a:blip>
          <a:srcRect/>
          <a:stretch/>
        </p:blipFill>
        <p:spPr>
          <a:xfrm>
            <a:off x="0" y="1779662"/>
            <a:ext cx="9144000" cy="2513562"/>
          </a:xfrm>
          <a:prstGeom prst="rect">
            <a:avLst/>
          </a:prstGeom>
        </p:spPr>
      </p:pic>
      <p:grpSp>
        <p:nvGrpSpPr>
          <p:cNvPr id="2" name="组合 4"/>
          <p:cNvGrpSpPr/>
          <p:nvPr/>
        </p:nvGrpSpPr>
        <p:grpSpPr>
          <a:xfrm>
            <a:off x="1135772" y="721796"/>
            <a:ext cx="1942890" cy="1942890"/>
            <a:chOff x="1763688" y="645596"/>
            <a:chExt cx="1942890" cy="1942890"/>
          </a:xfrm>
        </p:grpSpPr>
        <p:pic>
          <p:nvPicPr>
            <p:cNvPr id="6" name="Picture 3" descr="C:\Users\Administrator\Desktop\微立体创业计划\002.png"/>
            <p:cNvPicPr>
              <a:picLocks noChangeAspect="1" noChangeArrowheads="1"/>
            </p:cNvPicPr>
            <p:nvPr/>
          </p:nvPicPr>
          <p:blipFill>
            <a:blip r:embed="rId3" cstate="screen">
              <a:extLst>
                <a:ext uri="{28A0092B-C50C-407E-A947-70E740481C1C}">
                  <a14:useLocalDpi xmlns:a14="http://schemas.microsoft.com/office/drawing/2010/main" xmlns=""/>
                </a:ext>
              </a:extLst>
            </a:blip>
            <a:srcRect/>
            <a:stretch>
              <a:fillRect/>
            </a:stretch>
          </p:blipFill>
          <p:spPr bwMode="auto">
            <a:xfrm>
              <a:off x="1763688" y="645596"/>
              <a:ext cx="1942890" cy="1942890"/>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xmlns="">
                  <a:solidFill>
                    <a:srgbClr val="FFFFFF"/>
                  </a:solidFill>
                </a14:hiddenFill>
              </a:ext>
            </a:extLst>
          </p:spPr>
        </p:pic>
        <p:sp>
          <p:nvSpPr>
            <p:cNvPr id="7" name="TextBox 5"/>
            <p:cNvSpPr txBox="1"/>
            <p:nvPr/>
          </p:nvSpPr>
          <p:spPr>
            <a:xfrm>
              <a:off x="2093231" y="893766"/>
              <a:ext cx="1109954" cy="1446550"/>
            </a:xfrm>
            <a:prstGeom prst="rect">
              <a:avLst/>
            </a:prstGeom>
            <a:noFill/>
          </p:spPr>
          <p:txBody>
            <a:bodyPr wrap="square" rtlCol="0">
              <a:spAutoFit/>
            </a:bodyPr>
            <a:lstStyle/>
            <a:p>
              <a:r>
                <a:rPr lang="zh-CN" altLang="en-US" sz="8800" b="1" dirty="0" smtClean="0">
                  <a:solidFill>
                    <a:srgbClr val="AC0000"/>
                  </a:solidFill>
                  <a:effectLst>
                    <a:outerShdw blurRad="38100" dist="38100" dir="2700000" algn="tl">
                      <a:srgbClr val="000000">
                        <a:alpha val="43137"/>
                      </a:srgbClr>
                    </a:outerShdw>
                  </a:effectLst>
                  <a:latin typeface="Britannic Bold" panose="020B0903060703020204" pitchFamily="34" charset="0"/>
                </a:rPr>
                <a:t>增</a:t>
              </a:r>
              <a:endParaRPr lang="zh-CN" altLang="en-US" sz="8800" b="1" dirty="0">
                <a:solidFill>
                  <a:srgbClr val="AC0000"/>
                </a:solidFill>
                <a:effectLst>
                  <a:outerShdw blurRad="38100" dist="38100" dir="2700000" algn="tl">
                    <a:srgbClr val="000000">
                      <a:alpha val="43137"/>
                    </a:srgbClr>
                  </a:outerShdw>
                </a:effectLst>
                <a:latin typeface="Britannic Bold" panose="020B0903060703020204" pitchFamily="34" charset="0"/>
              </a:endParaRPr>
            </a:p>
          </p:txBody>
        </p:sp>
      </p:grpSp>
      <p:grpSp>
        <p:nvGrpSpPr>
          <p:cNvPr id="3" name="组合 7"/>
          <p:cNvGrpSpPr/>
          <p:nvPr/>
        </p:nvGrpSpPr>
        <p:grpSpPr>
          <a:xfrm>
            <a:off x="3600555" y="770387"/>
            <a:ext cx="1942890" cy="1942890"/>
            <a:chOff x="1763688" y="645596"/>
            <a:chExt cx="1942890" cy="1942890"/>
          </a:xfrm>
        </p:grpSpPr>
        <p:pic>
          <p:nvPicPr>
            <p:cNvPr id="9" name="Picture 3" descr="C:\Users\Administrator\Desktop\微立体创业计划\002.png"/>
            <p:cNvPicPr>
              <a:picLocks noChangeAspect="1" noChangeArrowheads="1"/>
            </p:cNvPicPr>
            <p:nvPr/>
          </p:nvPicPr>
          <p:blipFill>
            <a:blip r:embed="rId3" cstate="screen">
              <a:extLst>
                <a:ext uri="{28A0092B-C50C-407E-A947-70E740481C1C}">
                  <a14:useLocalDpi xmlns:a14="http://schemas.microsoft.com/office/drawing/2010/main" xmlns=""/>
                </a:ext>
              </a:extLst>
            </a:blip>
            <a:srcRect/>
            <a:stretch>
              <a:fillRect/>
            </a:stretch>
          </p:blipFill>
          <p:spPr bwMode="auto">
            <a:xfrm>
              <a:off x="1763688" y="645596"/>
              <a:ext cx="1942890" cy="1942890"/>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xmlns="">
                  <a:solidFill>
                    <a:srgbClr val="FFFFFF"/>
                  </a:solidFill>
                </a14:hiddenFill>
              </a:ext>
            </a:extLst>
          </p:spPr>
        </p:pic>
        <p:sp>
          <p:nvSpPr>
            <p:cNvPr id="10" name="TextBox 9"/>
            <p:cNvSpPr txBox="1"/>
            <p:nvPr/>
          </p:nvSpPr>
          <p:spPr>
            <a:xfrm>
              <a:off x="2049333" y="893766"/>
              <a:ext cx="1153852" cy="1446550"/>
            </a:xfrm>
            <a:prstGeom prst="rect">
              <a:avLst/>
            </a:prstGeom>
            <a:noFill/>
          </p:spPr>
          <p:txBody>
            <a:bodyPr wrap="square" rtlCol="0">
              <a:spAutoFit/>
            </a:bodyPr>
            <a:lstStyle/>
            <a:p>
              <a:r>
                <a:rPr lang="zh-CN" altLang="en-US" sz="8800" b="1" dirty="0" smtClean="0">
                  <a:solidFill>
                    <a:srgbClr val="AC0000"/>
                  </a:solidFill>
                  <a:effectLst>
                    <a:outerShdw blurRad="38100" dist="38100" dir="2700000" algn="tl">
                      <a:srgbClr val="000000">
                        <a:alpha val="43137"/>
                      </a:srgbClr>
                    </a:outerShdw>
                  </a:effectLst>
                  <a:latin typeface="Britannic Bold" panose="020B0903060703020204" pitchFamily="34" charset="0"/>
                </a:rPr>
                <a:t>值</a:t>
              </a:r>
              <a:endParaRPr lang="zh-CN" altLang="en-US" sz="8800" b="1" dirty="0">
                <a:solidFill>
                  <a:srgbClr val="AC0000"/>
                </a:solidFill>
                <a:effectLst>
                  <a:outerShdw blurRad="38100" dist="38100" dir="2700000" algn="tl">
                    <a:srgbClr val="000000">
                      <a:alpha val="43137"/>
                    </a:srgbClr>
                  </a:outerShdw>
                </a:effectLst>
                <a:latin typeface="Britannic Bold" panose="020B0903060703020204" pitchFamily="34" charset="0"/>
              </a:endParaRPr>
            </a:p>
          </p:txBody>
        </p:sp>
      </p:grpSp>
      <p:grpSp>
        <p:nvGrpSpPr>
          <p:cNvPr id="5" name="组合 13"/>
          <p:cNvGrpSpPr/>
          <p:nvPr/>
        </p:nvGrpSpPr>
        <p:grpSpPr>
          <a:xfrm>
            <a:off x="6004033" y="721796"/>
            <a:ext cx="1942890" cy="1942890"/>
            <a:chOff x="1763688" y="645596"/>
            <a:chExt cx="1942890" cy="1942890"/>
          </a:xfrm>
        </p:grpSpPr>
        <p:pic>
          <p:nvPicPr>
            <p:cNvPr id="15" name="Picture 3" descr="C:\Users\Administrator\Desktop\微立体创业计划\002.png"/>
            <p:cNvPicPr>
              <a:picLocks noChangeAspect="1" noChangeArrowheads="1"/>
            </p:cNvPicPr>
            <p:nvPr/>
          </p:nvPicPr>
          <p:blipFill>
            <a:blip r:embed="rId3" cstate="screen">
              <a:extLst>
                <a:ext uri="{28A0092B-C50C-407E-A947-70E740481C1C}">
                  <a14:useLocalDpi xmlns:a14="http://schemas.microsoft.com/office/drawing/2010/main" xmlns=""/>
                </a:ext>
              </a:extLst>
            </a:blip>
            <a:srcRect/>
            <a:stretch>
              <a:fillRect/>
            </a:stretch>
          </p:blipFill>
          <p:spPr bwMode="auto">
            <a:xfrm>
              <a:off x="1763688" y="645596"/>
              <a:ext cx="1942890" cy="1942890"/>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xmlns="">
                  <a:solidFill>
                    <a:srgbClr val="FFFFFF"/>
                  </a:solidFill>
                </a14:hiddenFill>
              </a:ext>
            </a:extLst>
          </p:spPr>
        </p:pic>
        <p:sp>
          <p:nvSpPr>
            <p:cNvPr id="16" name="TextBox 15"/>
            <p:cNvSpPr txBox="1"/>
            <p:nvPr/>
          </p:nvSpPr>
          <p:spPr>
            <a:xfrm>
              <a:off x="2084255" y="893766"/>
              <a:ext cx="1118930" cy="1446550"/>
            </a:xfrm>
            <a:prstGeom prst="rect">
              <a:avLst/>
            </a:prstGeom>
            <a:noFill/>
          </p:spPr>
          <p:txBody>
            <a:bodyPr wrap="square" rtlCol="0">
              <a:spAutoFit/>
            </a:bodyPr>
            <a:lstStyle/>
            <a:p>
              <a:r>
                <a:rPr lang="zh-CN" altLang="en-US" sz="8800" b="1" dirty="0" smtClean="0">
                  <a:solidFill>
                    <a:srgbClr val="AC0000"/>
                  </a:solidFill>
                  <a:effectLst>
                    <a:outerShdw blurRad="38100" dist="38100" dir="2700000" algn="tl">
                      <a:srgbClr val="000000">
                        <a:alpha val="43137"/>
                      </a:srgbClr>
                    </a:outerShdw>
                  </a:effectLst>
                  <a:latin typeface="Britannic Bold" panose="020B0903060703020204" pitchFamily="34" charset="0"/>
                </a:rPr>
                <a:t>税</a:t>
              </a:r>
              <a:endParaRPr lang="zh-CN" altLang="en-US" sz="8800" b="1" dirty="0">
                <a:solidFill>
                  <a:srgbClr val="AC0000"/>
                </a:solidFill>
                <a:effectLst>
                  <a:outerShdw blurRad="38100" dist="38100" dir="2700000" algn="tl">
                    <a:srgbClr val="000000">
                      <a:alpha val="43137"/>
                    </a:srgbClr>
                  </a:outerShdw>
                </a:effectLst>
                <a:latin typeface="Britannic Bold" panose="020B0903060703020204" pitchFamily="34" charset="0"/>
              </a:endParaRPr>
            </a:p>
          </p:txBody>
        </p:sp>
      </p:grpSp>
      <p:sp>
        <p:nvSpPr>
          <p:cNvPr id="17" name="TextBox 7"/>
          <p:cNvSpPr>
            <a:spLocks noChangeArrowheads="1"/>
          </p:cNvSpPr>
          <p:nvPr/>
        </p:nvSpPr>
        <p:spPr bwMode="auto">
          <a:xfrm>
            <a:off x="71573" y="2713277"/>
            <a:ext cx="8894627"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ctr"/>
            <a:r>
              <a:rPr lang="zh-CN" altLang="en-US" sz="3600" dirty="0">
                <a:solidFill>
                  <a:schemeClr val="bg1"/>
                </a:solidFill>
                <a:latin typeface="Verdana" pitchFamily="34" charset="0"/>
                <a:ea typeface="微软雅黑" pitchFamily="34" charset="-122"/>
                <a:sym typeface="微软雅黑" pitchFamily="34" charset="-122"/>
              </a:rPr>
              <a:t>小规模纳税人免征增值税优惠政策解读</a:t>
            </a:r>
          </a:p>
        </p:txBody>
      </p:sp>
    </p:spTree>
    <p:extLst>
      <p:ext uri="{BB962C8B-B14F-4D97-AF65-F5344CB8AC3E}">
        <p14:creationId xmlns:p14="http://schemas.microsoft.com/office/powerpoint/2010/main" xmlns="" val="1458929746"/>
      </p:ext>
    </p:extLst>
  </p:cSld>
  <p:clrMapOvr>
    <a:masterClrMapping/>
  </p:clrMapOvr>
  <mc:AlternateContent xmlns:mc="http://schemas.openxmlformats.org/markup-compatibility/2006">
    <mc:Choice xmlns:p14="http://schemas.microsoft.com/office/powerpoint/2010/main" xmlns="" Requires="p14">
      <p:transition spd="slow" p14:dur="4000" advTm="0">
        <p14:vortex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Horizontal)">
                                      <p:cBhvr>
                                        <p:cTn id="7" dur="500"/>
                                        <p:tgtEl>
                                          <p:spTgt spid="4"/>
                                        </p:tgtEl>
                                      </p:cBhvr>
                                    </p:animEffect>
                                  </p:childTnLst>
                                </p:cTn>
                              </p:par>
                            </p:childTnLst>
                          </p:cTn>
                        </p:par>
                        <p:par>
                          <p:cTn id="8" fill="hold">
                            <p:stCondLst>
                              <p:cond delay="500"/>
                            </p:stCondLst>
                            <p:childTnLst>
                              <p:par>
                                <p:cTn id="9" presetID="23" presetClass="entr" presetSubtype="52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 calcmode="lin" valueType="num">
                                      <p:cBhvr>
                                        <p:cTn id="13" dur="500" fill="hold"/>
                                        <p:tgtEl>
                                          <p:spTgt spid="2"/>
                                        </p:tgtEl>
                                        <p:attrNameLst>
                                          <p:attrName>ppt_x</p:attrName>
                                        </p:attrNameLst>
                                      </p:cBhvr>
                                      <p:tavLst>
                                        <p:tav tm="0">
                                          <p:val>
                                            <p:fltVal val="0.5"/>
                                          </p:val>
                                        </p:tav>
                                        <p:tav tm="100000">
                                          <p:val>
                                            <p:strVal val="#ppt_x"/>
                                          </p:val>
                                        </p:tav>
                                      </p:tavLst>
                                    </p:anim>
                                    <p:anim calcmode="lin" valueType="num">
                                      <p:cBhvr>
                                        <p:cTn id="14" dur="500" fill="hold"/>
                                        <p:tgtEl>
                                          <p:spTgt spid="2"/>
                                        </p:tgtEl>
                                        <p:attrNameLst>
                                          <p:attrName>ppt_y</p:attrName>
                                        </p:attrNameLst>
                                      </p:cBhvr>
                                      <p:tavLst>
                                        <p:tav tm="0">
                                          <p:val>
                                            <p:fltVal val="0.5"/>
                                          </p:val>
                                        </p:tav>
                                        <p:tav tm="100000">
                                          <p:val>
                                            <p:strVal val="#ppt_y"/>
                                          </p:val>
                                        </p:tav>
                                      </p:tavLst>
                                    </p:anim>
                                  </p:childTnLst>
                                </p:cTn>
                              </p:par>
                            </p:childTnLst>
                          </p:cTn>
                        </p:par>
                        <p:par>
                          <p:cTn id="15" fill="hold">
                            <p:stCondLst>
                              <p:cond delay="1000"/>
                            </p:stCondLst>
                            <p:childTnLst>
                              <p:par>
                                <p:cTn id="16" presetID="23" presetClass="entr" presetSubtype="528"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500" fill="hold"/>
                                        <p:tgtEl>
                                          <p:spTgt spid="3"/>
                                        </p:tgtEl>
                                        <p:attrNameLst>
                                          <p:attrName>ppt_w</p:attrName>
                                        </p:attrNameLst>
                                      </p:cBhvr>
                                      <p:tavLst>
                                        <p:tav tm="0">
                                          <p:val>
                                            <p:fltVal val="0"/>
                                          </p:val>
                                        </p:tav>
                                        <p:tav tm="100000">
                                          <p:val>
                                            <p:strVal val="#ppt_w"/>
                                          </p:val>
                                        </p:tav>
                                      </p:tavLst>
                                    </p:anim>
                                    <p:anim calcmode="lin" valueType="num">
                                      <p:cBhvr>
                                        <p:cTn id="19" dur="500" fill="hold"/>
                                        <p:tgtEl>
                                          <p:spTgt spid="3"/>
                                        </p:tgtEl>
                                        <p:attrNameLst>
                                          <p:attrName>ppt_h</p:attrName>
                                        </p:attrNameLst>
                                      </p:cBhvr>
                                      <p:tavLst>
                                        <p:tav tm="0">
                                          <p:val>
                                            <p:fltVal val="0"/>
                                          </p:val>
                                        </p:tav>
                                        <p:tav tm="100000">
                                          <p:val>
                                            <p:strVal val="#ppt_h"/>
                                          </p:val>
                                        </p:tav>
                                      </p:tavLst>
                                    </p:anim>
                                    <p:anim calcmode="lin" valueType="num">
                                      <p:cBhvr>
                                        <p:cTn id="20" dur="500" fill="hold"/>
                                        <p:tgtEl>
                                          <p:spTgt spid="3"/>
                                        </p:tgtEl>
                                        <p:attrNameLst>
                                          <p:attrName>ppt_x</p:attrName>
                                        </p:attrNameLst>
                                      </p:cBhvr>
                                      <p:tavLst>
                                        <p:tav tm="0">
                                          <p:val>
                                            <p:fltVal val="0.5"/>
                                          </p:val>
                                        </p:tav>
                                        <p:tav tm="100000">
                                          <p:val>
                                            <p:strVal val="#ppt_x"/>
                                          </p:val>
                                        </p:tav>
                                      </p:tavLst>
                                    </p:anim>
                                    <p:anim calcmode="lin" valueType="num">
                                      <p:cBhvr>
                                        <p:cTn id="21" dur="500" fill="hold"/>
                                        <p:tgtEl>
                                          <p:spTgt spid="3"/>
                                        </p:tgtEl>
                                        <p:attrNameLst>
                                          <p:attrName>ppt_y</p:attrName>
                                        </p:attrNameLst>
                                      </p:cBhvr>
                                      <p:tavLst>
                                        <p:tav tm="0">
                                          <p:val>
                                            <p:fltVal val="0.5"/>
                                          </p:val>
                                        </p:tav>
                                        <p:tav tm="100000">
                                          <p:val>
                                            <p:strVal val="#ppt_y"/>
                                          </p:val>
                                        </p:tav>
                                      </p:tavLst>
                                    </p:anim>
                                  </p:childTnLst>
                                </p:cTn>
                              </p:par>
                            </p:childTnLst>
                          </p:cTn>
                        </p:par>
                        <p:par>
                          <p:cTn id="22" fill="hold">
                            <p:stCondLst>
                              <p:cond delay="1500"/>
                            </p:stCondLst>
                            <p:childTnLst>
                              <p:par>
                                <p:cTn id="23" presetID="23" presetClass="entr" presetSubtype="528"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 calcmode="lin" valueType="num">
                                      <p:cBhvr>
                                        <p:cTn id="27" dur="500" fill="hold"/>
                                        <p:tgtEl>
                                          <p:spTgt spid="5"/>
                                        </p:tgtEl>
                                        <p:attrNameLst>
                                          <p:attrName>ppt_x</p:attrName>
                                        </p:attrNameLst>
                                      </p:cBhvr>
                                      <p:tavLst>
                                        <p:tav tm="0">
                                          <p:val>
                                            <p:fltVal val="0.5"/>
                                          </p:val>
                                        </p:tav>
                                        <p:tav tm="100000">
                                          <p:val>
                                            <p:strVal val="#ppt_x"/>
                                          </p:val>
                                        </p:tav>
                                      </p:tavLst>
                                    </p:anim>
                                    <p:anim calcmode="lin" valueType="num">
                                      <p:cBhvr>
                                        <p:cTn id="28" dur="500" fill="hold"/>
                                        <p:tgtEl>
                                          <p:spTgt spid="5"/>
                                        </p:tgtEl>
                                        <p:attrNameLst>
                                          <p:attrName>ppt_y</p:attrName>
                                        </p:attrNameLst>
                                      </p:cBhvr>
                                      <p:tavLst>
                                        <p:tav tm="0">
                                          <p:val>
                                            <p:fltVal val="0.5"/>
                                          </p:val>
                                        </p:tav>
                                        <p:tav tm="100000">
                                          <p:val>
                                            <p:strVal val="#ppt_y"/>
                                          </p:val>
                                        </p:tav>
                                      </p:tavLst>
                                    </p:anim>
                                  </p:childTnLst>
                                </p:cTn>
                              </p:par>
                            </p:childTnLst>
                          </p:cTn>
                        </p:par>
                        <p:par>
                          <p:cTn id="29" fill="hold">
                            <p:stCondLst>
                              <p:cond delay="2000"/>
                            </p:stCondLst>
                            <p:childTnLst>
                              <p:par>
                                <p:cTn id="30" presetID="52" presetClass="entr" presetSubtype="0" fill="hold" grpId="0" nodeType="afterEffect">
                                  <p:stCondLst>
                                    <p:cond delay="0"/>
                                  </p:stCondLst>
                                  <p:iterate type="lt">
                                    <p:tmPct val="10000"/>
                                  </p:iterate>
                                  <p:childTnLst>
                                    <p:set>
                                      <p:cBhvr>
                                        <p:cTn id="31" dur="1" fill="hold">
                                          <p:stCondLst>
                                            <p:cond delay="0"/>
                                          </p:stCondLst>
                                        </p:cTn>
                                        <p:tgtEl>
                                          <p:spTgt spid="17"/>
                                        </p:tgtEl>
                                        <p:attrNameLst>
                                          <p:attrName>style.visibility</p:attrName>
                                        </p:attrNameLst>
                                      </p:cBhvr>
                                      <p:to>
                                        <p:strVal val="visible"/>
                                      </p:to>
                                    </p:set>
                                    <p:animScale>
                                      <p:cBhvr>
                                        <p:cTn id="32"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17"/>
                                        </p:tgtEl>
                                        <p:attrNameLst>
                                          <p:attrName>ppt_x</p:attrName>
                                          <p:attrName>ppt_y</p:attrName>
                                        </p:attrNameLst>
                                      </p:cBhvr>
                                    </p:animMotion>
                                    <p:animEffect transition="in" filter="fade">
                                      <p:cBhvr>
                                        <p:cTn id="34"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1"/>
          <p:cNvSpPr/>
          <p:nvPr/>
        </p:nvSpPr>
        <p:spPr>
          <a:xfrm>
            <a:off x="0" y="1653887"/>
            <a:ext cx="1287631" cy="1573301"/>
          </a:xfrm>
          <a:custGeom>
            <a:avLst/>
            <a:gdLst>
              <a:gd name="connsiteX0" fmla="*/ 0 w 1705100"/>
              <a:gd name="connsiteY0" fmla="*/ 0 h 2088232"/>
              <a:gd name="connsiteX1" fmla="*/ 1705100 w 1705100"/>
              <a:gd name="connsiteY1" fmla="*/ 0 h 2088232"/>
              <a:gd name="connsiteX2" fmla="*/ 1705100 w 1705100"/>
              <a:gd name="connsiteY2" fmla="*/ 2088232 h 2088232"/>
              <a:gd name="connsiteX3" fmla="*/ 0 w 1705100"/>
              <a:gd name="connsiteY3" fmla="*/ 2088232 h 2088232"/>
              <a:gd name="connsiteX4" fmla="*/ 0 w 1705100"/>
              <a:gd name="connsiteY4" fmla="*/ 0 h 2088232"/>
              <a:gd name="connsiteX0" fmla="*/ 0 w 1705100"/>
              <a:gd name="connsiteY0" fmla="*/ 0 h 2088232"/>
              <a:gd name="connsiteX1" fmla="*/ 1705100 w 1705100"/>
              <a:gd name="connsiteY1" fmla="*/ 0 h 2088232"/>
              <a:gd name="connsiteX2" fmla="*/ 922602 w 1705100"/>
              <a:gd name="connsiteY2" fmla="*/ 1013988 h 2088232"/>
              <a:gd name="connsiteX3" fmla="*/ 1705100 w 1705100"/>
              <a:gd name="connsiteY3" fmla="*/ 2088232 h 2088232"/>
              <a:gd name="connsiteX4" fmla="*/ 0 w 1705100"/>
              <a:gd name="connsiteY4" fmla="*/ 2088232 h 2088232"/>
              <a:gd name="connsiteX5" fmla="*/ 0 w 1705100"/>
              <a:gd name="connsiteY5" fmla="*/ 0 h 2088232"/>
              <a:gd name="connsiteX0" fmla="*/ 0 w 1705100"/>
              <a:gd name="connsiteY0" fmla="*/ 0 h 2088232"/>
              <a:gd name="connsiteX1" fmla="*/ 1705100 w 1705100"/>
              <a:gd name="connsiteY1" fmla="*/ 0 h 2088232"/>
              <a:gd name="connsiteX2" fmla="*/ 1090721 w 1705100"/>
              <a:gd name="connsiteY2" fmla="*/ 1075495 h 2088232"/>
              <a:gd name="connsiteX3" fmla="*/ 1705100 w 1705100"/>
              <a:gd name="connsiteY3" fmla="*/ 2088232 h 2088232"/>
              <a:gd name="connsiteX4" fmla="*/ 0 w 1705100"/>
              <a:gd name="connsiteY4" fmla="*/ 2088232 h 2088232"/>
              <a:gd name="connsiteX5" fmla="*/ 0 w 1705100"/>
              <a:gd name="connsiteY5" fmla="*/ 0 h 2088232"/>
              <a:gd name="connsiteX0" fmla="*/ 0 w 1705100"/>
              <a:gd name="connsiteY0" fmla="*/ 0 h 2088232"/>
              <a:gd name="connsiteX1" fmla="*/ 1705100 w 1705100"/>
              <a:gd name="connsiteY1" fmla="*/ 0 h 2088232"/>
              <a:gd name="connsiteX2" fmla="*/ 1090721 w 1705100"/>
              <a:gd name="connsiteY2" fmla="*/ 1075495 h 2088232"/>
              <a:gd name="connsiteX3" fmla="*/ 1705100 w 1705100"/>
              <a:gd name="connsiteY3" fmla="*/ 2088232 h 2088232"/>
              <a:gd name="connsiteX4" fmla="*/ 0 w 1705100"/>
              <a:gd name="connsiteY4" fmla="*/ 2088232 h 2088232"/>
              <a:gd name="connsiteX5" fmla="*/ 0 w 1705100"/>
              <a:gd name="connsiteY5" fmla="*/ 0 h 2088232"/>
              <a:gd name="connsiteX0" fmla="*/ 0 w 1705100"/>
              <a:gd name="connsiteY0" fmla="*/ 0 h 2088232"/>
              <a:gd name="connsiteX1" fmla="*/ 1705100 w 1705100"/>
              <a:gd name="connsiteY1" fmla="*/ 0 h 2088232"/>
              <a:gd name="connsiteX2" fmla="*/ 1090721 w 1705100"/>
              <a:gd name="connsiteY2" fmla="*/ 1075495 h 2088232"/>
              <a:gd name="connsiteX3" fmla="*/ 1705100 w 1705100"/>
              <a:gd name="connsiteY3" fmla="*/ 2088232 h 2088232"/>
              <a:gd name="connsiteX4" fmla="*/ 0 w 1705100"/>
              <a:gd name="connsiteY4" fmla="*/ 2088232 h 2088232"/>
              <a:gd name="connsiteX5" fmla="*/ 0 w 1705100"/>
              <a:gd name="connsiteY5" fmla="*/ 0 h 2088232"/>
              <a:gd name="connsiteX0" fmla="*/ 0 w 1705100"/>
              <a:gd name="connsiteY0" fmla="*/ 0 h 2088232"/>
              <a:gd name="connsiteX1" fmla="*/ 1705100 w 1705100"/>
              <a:gd name="connsiteY1" fmla="*/ 0 h 2088232"/>
              <a:gd name="connsiteX2" fmla="*/ 1090721 w 1705100"/>
              <a:gd name="connsiteY2" fmla="*/ 1075495 h 2088232"/>
              <a:gd name="connsiteX3" fmla="*/ 1705100 w 1705100"/>
              <a:gd name="connsiteY3" fmla="*/ 2088232 h 2088232"/>
              <a:gd name="connsiteX4" fmla="*/ 0 w 1705100"/>
              <a:gd name="connsiteY4" fmla="*/ 2088232 h 2088232"/>
              <a:gd name="connsiteX5" fmla="*/ 0 w 1705100"/>
              <a:gd name="connsiteY5" fmla="*/ 0 h 2088232"/>
              <a:gd name="connsiteX0" fmla="*/ 0 w 1705100"/>
              <a:gd name="connsiteY0" fmla="*/ 0 h 2088232"/>
              <a:gd name="connsiteX1" fmla="*/ 1705100 w 1705100"/>
              <a:gd name="connsiteY1" fmla="*/ 0 h 2088232"/>
              <a:gd name="connsiteX2" fmla="*/ 1090721 w 1705100"/>
              <a:gd name="connsiteY2" fmla="*/ 1075495 h 2088232"/>
              <a:gd name="connsiteX3" fmla="*/ 1705100 w 1705100"/>
              <a:gd name="connsiteY3" fmla="*/ 2088232 h 2088232"/>
              <a:gd name="connsiteX4" fmla="*/ 0 w 1705100"/>
              <a:gd name="connsiteY4" fmla="*/ 2088232 h 2088232"/>
              <a:gd name="connsiteX5" fmla="*/ 0 w 1705100"/>
              <a:gd name="connsiteY5" fmla="*/ 0 h 2088232"/>
              <a:gd name="connsiteX0" fmla="*/ 0 w 1705100"/>
              <a:gd name="connsiteY0" fmla="*/ 0 h 2088232"/>
              <a:gd name="connsiteX1" fmla="*/ 1705100 w 1705100"/>
              <a:gd name="connsiteY1" fmla="*/ 0 h 2088232"/>
              <a:gd name="connsiteX2" fmla="*/ 1090721 w 1705100"/>
              <a:gd name="connsiteY2" fmla="*/ 1075495 h 2088232"/>
              <a:gd name="connsiteX3" fmla="*/ 1705100 w 1705100"/>
              <a:gd name="connsiteY3" fmla="*/ 2088232 h 2088232"/>
              <a:gd name="connsiteX4" fmla="*/ 0 w 1705100"/>
              <a:gd name="connsiteY4" fmla="*/ 2088232 h 2088232"/>
              <a:gd name="connsiteX5" fmla="*/ 0 w 1705100"/>
              <a:gd name="connsiteY5" fmla="*/ 0 h 2088232"/>
              <a:gd name="connsiteX0" fmla="*/ 0 w 1705100"/>
              <a:gd name="connsiteY0" fmla="*/ 0 h 2088232"/>
              <a:gd name="connsiteX1" fmla="*/ 1705100 w 1705100"/>
              <a:gd name="connsiteY1" fmla="*/ 0 h 2088232"/>
              <a:gd name="connsiteX2" fmla="*/ 1090721 w 1705100"/>
              <a:gd name="connsiteY2" fmla="*/ 1075495 h 2088232"/>
              <a:gd name="connsiteX3" fmla="*/ 1705100 w 1705100"/>
              <a:gd name="connsiteY3" fmla="*/ 2088232 h 2088232"/>
              <a:gd name="connsiteX4" fmla="*/ 0 w 1705100"/>
              <a:gd name="connsiteY4" fmla="*/ 2088232 h 2088232"/>
              <a:gd name="connsiteX5" fmla="*/ 0 w 1705100"/>
              <a:gd name="connsiteY5" fmla="*/ 0 h 2088232"/>
              <a:gd name="connsiteX0" fmla="*/ 0 w 1705100"/>
              <a:gd name="connsiteY0" fmla="*/ 0 h 2088232"/>
              <a:gd name="connsiteX1" fmla="*/ 1705100 w 1705100"/>
              <a:gd name="connsiteY1" fmla="*/ 0 h 2088232"/>
              <a:gd name="connsiteX2" fmla="*/ 1090721 w 1705100"/>
              <a:gd name="connsiteY2" fmla="*/ 1075495 h 2088232"/>
              <a:gd name="connsiteX3" fmla="*/ 1705100 w 1705100"/>
              <a:gd name="connsiteY3" fmla="*/ 2088232 h 2088232"/>
              <a:gd name="connsiteX4" fmla="*/ 0 w 1705100"/>
              <a:gd name="connsiteY4" fmla="*/ 2088232 h 2088232"/>
              <a:gd name="connsiteX5" fmla="*/ 0 w 1705100"/>
              <a:gd name="connsiteY5" fmla="*/ 0 h 2088232"/>
              <a:gd name="connsiteX0" fmla="*/ 0 w 1705100"/>
              <a:gd name="connsiteY0" fmla="*/ 0 h 2088232"/>
              <a:gd name="connsiteX1" fmla="*/ 1705100 w 1705100"/>
              <a:gd name="connsiteY1" fmla="*/ 0 h 2088232"/>
              <a:gd name="connsiteX2" fmla="*/ 1705100 w 1705100"/>
              <a:gd name="connsiteY2" fmla="*/ 2088232 h 2088232"/>
              <a:gd name="connsiteX3" fmla="*/ 0 w 1705100"/>
              <a:gd name="connsiteY3" fmla="*/ 2088232 h 2088232"/>
              <a:gd name="connsiteX4" fmla="*/ 0 w 1705100"/>
              <a:gd name="connsiteY4" fmla="*/ 0 h 2088232"/>
              <a:gd name="connsiteX0" fmla="*/ 0 w 1739059"/>
              <a:gd name="connsiteY0" fmla="*/ 0 h 2088232"/>
              <a:gd name="connsiteX1" fmla="*/ 1705100 w 1739059"/>
              <a:gd name="connsiteY1" fmla="*/ 0 h 2088232"/>
              <a:gd name="connsiteX2" fmla="*/ 1705100 w 1739059"/>
              <a:gd name="connsiteY2" fmla="*/ 2088232 h 2088232"/>
              <a:gd name="connsiteX3" fmla="*/ 0 w 1739059"/>
              <a:gd name="connsiteY3" fmla="*/ 2088232 h 2088232"/>
              <a:gd name="connsiteX4" fmla="*/ 0 w 1739059"/>
              <a:gd name="connsiteY4" fmla="*/ 0 h 2088232"/>
              <a:gd name="connsiteX0" fmla="*/ 0 w 1705100"/>
              <a:gd name="connsiteY0" fmla="*/ 0 h 2088232"/>
              <a:gd name="connsiteX1" fmla="*/ 1705100 w 1705100"/>
              <a:gd name="connsiteY1" fmla="*/ 0 h 2088232"/>
              <a:gd name="connsiteX2" fmla="*/ 1705100 w 1705100"/>
              <a:gd name="connsiteY2" fmla="*/ 2088232 h 2088232"/>
              <a:gd name="connsiteX3" fmla="*/ 0 w 1705100"/>
              <a:gd name="connsiteY3" fmla="*/ 2088232 h 2088232"/>
              <a:gd name="connsiteX4" fmla="*/ 0 w 1705100"/>
              <a:gd name="connsiteY4" fmla="*/ 0 h 2088232"/>
              <a:gd name="connsiteX0" fmla="*/ 0 w 1705100"/>
              <a:gd name="connsiteY0" fmla="*/ 0 h 2088232"/>
              <a:gd name="connsiteX1" fmla="*/ 1705100 w 1705100"/>
              <a:gd name="connsiteY1" fmla="*/ 0 h 2088232"/>
              <a:gd name="connsiteX2" fmla="*/ 1705100 w 1705100"/>
              <a:gd name="connsiteY2" fmla="*/ 2088232 h 2088232"/>
              <a:gd name="connsiteX3" fmla="*/ 0 w 1705100"/>
              <a:gd name="connsiteY3" fmla="*/ 2088232 h 2088232"/>
              <a:gd name="connsiteX4" fmla="*/ 0 w 1705100"/>
              <a:gd name="connsiteY4" fmla="*/ 0 h 2088232"/>
              <a:gd name="connsiteX0" fmla="*/ 0 w 1705100"/>
              <a:gd name="connsiteY0" fmla="*/ 0 h 2088232"/>
              <a:gd name="connsiteX1" fmla="*/ 1705100 w 1705100"/>
              <a:gd name="connsiteY1" fmla="*/ 0 h 2088232"/>
              <a:gd name="connsiteX2" fmla="*/ 1705100 w 1705100"/>
              <a:gd name="connsiteY2" fmla="*/ 2088232 h 2088232"/>
              <a:gd name="connsiteX3" fmla="*/ 0 w 1705100"/>
              <a:gd name="connsiteY3" fmla="*/ 2088232 h 2088232"/>
              <a:gd name="connsiteX4" fmla="*/ 0 w 1705100"/>
              <a:gd name="connsiteY4" fmla="*/ 0 h 2088232"/>
              <a:gd name="connsiteX0" fmla="*/ 0 w 1746105"/>
              <a:gd name="connsiteY0" fmla="*/ 0 h 2088232"/>
              <a:gd name="connsiteX1" fmla="*/ 1746105 w 1746105"/>
              <a:gd name="connsiteY1" fmla="*/ 0 h 2088232"/>
              <a:gd name="connsiteX2" fmla="*/ 1705100 w 1746105"/>
              <a:gd name="connsiteY2" fmla="*/ 2088232 h 2088232"/>
              <a:gd name="connsiteX3" fmla="*/ 0 w 1746105"/>
              <a:gd name="connsiteY3" fmla="*/ 2088232 h 2088232"/>
              <a:gd name="connsiteX4" fmla="*/ 0 w 1746105"/>
              <a:gd name="connsiteY4" fmla="*/ 0 h 2088232"/>
              <a:gd name="connsiteX0" fmla="*/ 0 w 1746105"/>
              <a:gd name="connsiteY0" fmla="*/ 0 h 2088232"/>
              <a:gd name="connsiteX1" fmla="*/ 1746105 w 1746105"/>
              <a:gd name="connsiteY1" fmla="*/ 0 h 2088232"/>
              <a:gd name="connsiteX2" fmla="*/ 1705100 w 1746105"/>
              <a:gd name="connsiteY2" fmla="*/ 2088232 h 2088232"/>
              <a:gd name="connsiteX3" fmla="*/ 0 w 1746105"/>
              <a:gd name="connsiteY3" fmla="*/ 2088232 h 2088232"/>
              <a:gd name="connsiteX4" fmla="*/ 0 w 1746105"/>
              <a:gd name="connsiteY4" fmla="*/ 0 h 2088232"/>
              <a:gd name="connsiteX0" fmla="*/ 0 w 1746105"/>
              <a:gd name="connsiteY0" fmla="*/ 0 h 2088232"/>
              <a:gd name="connsiteX1" fmla="*/ 1746105 w 1746105"/>
              <a:gd name="connsiteY1" fmla="*/ 0 h 2088232"/>
              <a:gd name="connsiteX2" fmla="*/ 1705100 w 1746105"/>
              <a:gd name="connsiteY2" fmla="*/ 2088232 h 2088232"/>
              <a:gd name="connsiteX3" fmla="*/ 0 w 1746105"/>
              <a:gd name="connsiteY3" fmla="*/ 2088232 h 2088232"/>
              <a:gd name="connsiteX4" fmla="*/ 0 w 1746105"/>
              <a:gd name="connsiteY4" fmla="*/ 0 h 2088232"/>
              <a:gd name="connsiteX0" fmla="*/ 0 w 1762506"/>
              <a:gd name="connsiteY0" fmla="*/ 0 h 2088232"/>
              <a:gd name="connsiteX1" fmla="*/ 1746105 w 1762506"/>
              <a:gd name="connsiteY1" fmla="*/ 0 h 2088232"/>
              <a:gd name="connsiteX2" fmla="*/ 1762506 w 1762506"/>
              <a:gd name="connsiteY2" fmla="*/ 2088232 h 2088232"/>
              <a:gd name="connsiteX3" fmla="*/ 0 w 1762506"/>
              <a:gd name="connsiteY3" fmla="*/ 2088232 h 2088232"/>
              <a:gd name="connsiteX4" fmla="*/ 0 w 1762506"/>
              <a:gd name="connsiteY4" fmla="*/ 0 h 2088232"/>
              <a:gd name="connsiteX0" fmla="*/ 0 w 1762506"/>
              <a:gd name="connsiteY0" fmla="*/ 0 h 2088232"/>
              <a:gd name="connsiteX1" fmla="*/ 1746105 w 1762506"/>
              <a:gd name="connsiteY1" fmla="*/ 0 h 2088232"/>
              <a:gd name="connsiteX2" fmla="*/ 1762506 w 1762506"/>
              <a:gd name="connsiteY2" fmla="*/ 2088232 h 2088232"/>
              <a:gd name="connsiteX3" fmla="*/ 0 w 1762506"/>
              <a:gd name="connsiteY3" fmla="*/ 2088232 h 2088232"/>
              <a:gd name="connsiteX4" fmla="*/ 0 w 1762506"/>
              <a:gd name="connsiteY4" fmla="*/ 0 h 2088232"/>
              <a:gd name="connsiteX0" fmla="*/ 0 w 1762506"/>
              <a:gd name="connsiteY0" fmla="*/ 0 h 2088232"/>
              <a:gd name="connsiteX1" fmla="*/ 1746105 w 1762506"/>
              <a:gd name="connsiteY1" fmla="*/ 0 h 2088232"/>
              <a:gd name="connsiteX2" fmla="*/ 1762506 w 1762506"/>
              <a:gd name="connsiteY2" fmla="*/ 2088232 h 2088232"/>
              <a:gd name="connsiteX3" fmla="*/ 0 w 1762506"/>
              <a:gd name="connsiteY3" fmla="*/ 2088232 h 2088232"/>
              <a:gd name="connsiteX4" fmla="*/ 0 w 1762506"/>
              <a:gd name="connsiteY4" fmla="*/ 0 h 2088232"/>
              <a:gd name="connsiteX0" fmla="*/ 0 w 1762506"/>
              <a:gd name="connsiteY0" fmla="*/ 0 h 2088232"/>
              <a:gd name="connsiteX1" fmla="*/ 1746105 w 1762506"/>
              <a:gd name="connsiteY1" fmla="*/ 0 h 2088232"/>
              <a:gd name="connsiteX2" fmla="*/ 1762506 w 1762506"/>
              <a:gd name="connsiteY2" fmla="*/ 2088232 h 2088232"/>
              <a:gd name="connsiteX3" fmla="*/ 0 w 1762506"/>
              <a:gd name="connsiteY3" fmla="*/ 2088232 h 2088232"/>
              <a:gd name="connsiteX4" fmla="*/ 0 w 1762506"/>
              <a:gd name="connsiteY4" fmla="*/ 0 h 2088232"/>
              <a:gd name="connsiteX0" fmla="*/ 0 w 1762506"/>
              <a:gd name="connsiteY0" fmla="*/ 0 h 2088232"/>
              <a:gd name="connsiteX1" fmla="*/ 1746105 w 1762506"/>
              <a:gd name="connsiteY1" fmla="*/ 0 h 2088232"/>
              <a:gd name="connsiteX2" fmla="*/ 1762506 w 1762506"/>
              <a:gd name="connsiteY2" fmla="*/ 2088232 h 2088232"/>
              <a:gd name="connsiteX3" fmla="*/ 0 w 1762506"/>
              <a:gd name="connsiteY3" fmla="*/ 2088232 h 2088232"/>
              <a:gd name="connsiteX4" fmla="*/ 0 w 1762506"/>
              <a:gd name="connsiteY4" fmla="*/ 0 h 2088232"/>
              <a:gd name="connsiteX0" fmla="*/ 0 w 1762506"/>
              <a:gd name="connsiteY0" fmla="*/ 0 h 2088232"/>
              <a:gd name="connsiteX1" fmla="*/ 1746105 w 1762506"/>
              <a:gd name="connsiteY1" fmla="*/ 0 h 2088232"/>
              <a:gd name="connsiteX2" fmla="*/ 1762506 w 1762506"/>
              <a:gd name="connsiteY2" fmla="*/ 2088232 h 2088232"/>
              <a:gd name="connsiteX3" fmla="*/ 0 w 1762506"/>
              <a:gd name="connsiteY3" fmla="*/ 2088232 h 2088232"/>
              <a:gd name="connsiteX4" fmla="*/ 0 w 1762506"/>
              <a:gd name="connsiteY4" fmla="*/ 0 h 2088232"/>
              <a:gd name="connsiteX0" fmla="*/ 0 w 1762506"/>
              <a:gd name="connsiteY0" fmla="*/ 0 h 2088232"/>
              <a:gd name="connsiteX1" fmla="*/ 1746105 w 1762506"/>
              <a:gd name="connsiteY1" fmla="*/ 0 h 2088232"/>
              <a:gd name="connsiteX2" fmla="*/ 1762506 w 1762506"/>
              <a:gd name="connsiteY2" fmla="*/ 2088232 h 2088232"/>
              <a:gd name="connsiteX3" fmla="*/ 0 w 1762506"/>
              <a:gd name="connsiteY3" fmla="*/ 2088232 h 2088232"/>
              <a:gd name="connsiteX4" fmla="*/ 0 w 1762506"/>
              <a:gd name="connsiteY4" fmla="*/ 0 h 2088232"/>
              <a:gd name="connsiteX0" fmla="*/ 0 w 1762506"/>
              <a:gd name="connsiteY0" fmla="*/ 0 h 2088232"/>
              <a:gd name="connsiteX1" fmla="*/ 1746105 w 1762506"/>
              <a:gd name="connsiteY1" fmla="*/ 0 h 2088232"/>
              <a:gd name="connsiteX2" fmla="*/ 1762506 w 1762506"/>
              <a:gd name="connsiteY2" fmla="*/ 2088232 h 2088232"/>
              <a:gd name="connsiteX3" fmla="*/ 0 w 1762506"/>
              <a:gd name="connsiteY3" fmla="*/ 2088232 h 2088232"/>
              <a:gd name="connsiteX4" fmla="*/ 0 w 1762506"/>
              <a:gd name="connsiteY4" fmla="*/ 0 h 2088232"/>
              <a:gd name="connsiteX0" fmla="*/ 0 w 1762506"/>
              <a:gd name="connsiteY0" fmla="*/ 0 h 2088237"/>
              <a:gd name="connsiteX1" fmla="*/ 1746105 w 1762506"/>
              <a:gd name="connsiteY1" fmla="*/ 0 h 2088237"/>
              <a:gd name="connsiteX2" fmla="*/ 1762506 w 1762506"/>
              <a:gd name="connsiteY2" fmla="*/ 2088232 h 2088237"/>
              <a:gd name="connsiteX3" fmla="*/ 0 w 1762506"/>
              <a:gd name="connsiteY3" fmla="*/ 2088232 h 2088237"/>
              <a:gd name="connsiteX4" fmla="*/ 0 w 1762506"/>
              <a:gd name="connsiteY4" fmla="*/ 0 h 2088237"/>
              <a:gd name="connsiteX0" fmla="*/ 0 w 1762506"/>
              <a:gd name="connsiteY0" fmla="*/ 0 h 2088236"/>
              <a:gd name="connsiteX1" fmla="*/ 1746105 w 1762506"/>
              <a:gd name="connsiteY1" fmla="*/ 0 h 2088236"/>
              <a:gd name="connsiteX2" fmla="*/ 1762506 w 1762506"/>
              <a:gd name="connsiteY2" fmla="*/ 2088232 h 2088236"/>
              <a:gd name="connsiteX3" fmla="*/ 0 w 1762506"/>
              <a:gd name="connsiteY3" fmla="*/ 2088232 h 2088236"/>
              <a:gd name="connsiteX4" fmla="*/ 0 w 1762506"/>
              <a:gd name="connsiteY4" fmla="*/ 0 h 2088236"/>
              <a:gd name="connsiteX0" fmla="*/ 0 w 1762506"/>
              <a:gd name="connsiteY0" fmla="*/ 0 h 2088237"/>
              <a:gd name="connsiteX1" fmla="*/ 1746105 w 1762506"/>
              <a:gd name="connsiteY1" fmla="*/ 0 h 2088237"/>
              <a:gd name="connsiteX2" fmla="*/ 1762506 w 1762506"/>
              <a:gd name="connsiteY2" fmla="*/ 2088232 h 2088237"/>
              <a:gd name="connsiteX3" fmla="*/ 0 w 1762506"/>
              <a:gd name="connsiteY3" fmla="*/ 2088232 h 2088237"/>
              <a:gd name="connsiteX4" fmla="*/ 0 w 1762506"/>
              <a:gd name="connsiteY4" fmla="*/ 0 h 2088237"/>
              <a:gd name="connsiteX0" fmla="*/ 0 w 1762506"/>
              <a:gd name="connsiteY0" fmla="*/ 0 h 2088685"/>
              <a:gd name="connsiteX1" fmla="*/ 1746105 w 1762506"/>
              <a:gd name="connsiteY1" fmla="*/ 0 h 2088685"/>
              <a:gd name="connsiteX2" fmla="*/ 1762506 w 1762506"/>
              <a:gd name="connsiteY2" fmla="*/ 2088232 h 2088685"/>
              <a:gd name="connsiteX3" fmla="*/ 0 w 1762506"/>
              <a:gd name="connsiteY3" fmla="*/ 2088232 h 2088685"/>
              <a:gd name="connsiteX4" fmla="*/ 0 w 1762506"/>
              <a:gd name="connsiteY4" fmla="*/ 0 h 2088685"/>
              <a:gd name="connsiteX0" fmla="*/ 0 w 1762506"/>
              <a:gd name="connsiteY0" fmla="*/ 0 h 2088685"/>
              <a:gd name="connsiteX1" fmla="*/ 1690839 w 1762506"/>
              <a:gd name="connsiteY1" fmla="*/ 0 h 2088685"/>
              <a:gd name="connsiteX2" fmla="*/ 1762506 w 1762506"/>
              <a:gd name="connsiteY2" fmla="*/ 2088232 h 2088685"/>
              <a:gd name="connsiteX3" fmla="*/ 0 w 1762506"/>
              <a:gd name="connsiteY3" fmla="*/ 2088232 h 2088685"/>
              <a:gd name="connsiteX4" fmla="*/ 0 w 1762506"/>
              <a:gd name="connsiteY4" fmla="*/ 0 h 2088685"/>
              <a:gd name="connsiteX0" fmla="*/ 0 w 1762506"/>
              <a:gd name="connsiteY0" fmla="*/ 0 h 2088676"/>
              <a:gd name="connsiteX1" fmla="*/ 1690839 w 1762506"/>
              <a:gd name="connsiteY1" fmla="*/ 0 h 2088676"/>
              <a:gd name="connsiteX2" fmla="*/ 1762506 w 1762506"/>
              <a:gd name="connsiteY2" fmla="*/ 2088232 h 2088676"/>
              <a:gd name="connsiteX3" fmla="*/ 0 w 1762506"/>
              <a:gd name="connsiteY3" fmla="*/ 2088232 h 2088676"/>
              <a:gd name="connsiteX4" fmla="*/ 0 w 1762506"/>
              <a:gd name="connsiteY4" fmla="*/ 0 h 2088676"/>
              <a:gd name="connsiteX0" fmla="*/ 0 w 1762506"/>
              <a:gd name="connsiteY0" fmla="*/ 0 h 2088845"/>
              <a:gd name="connsiteX1" fmla="*/ 1690839 w 1762506"/>
              <a:gd name="connsiteY1" fmla="*/ 0 h 2088845"/>
              <a:gd name="connsiteX2" fmla="*/ 1762506 w 1762506"/>
              <a:gd name="connsiteY2" fmla="*/ 2088232 h 2088845"/>
              <a:gd name="connsiteX3" fmla="*/ 0 w 1762506"/>
              <a:gd name="connsiteY3" fmla="*/ 2088232 h 2088845"/>
              <a:gd name="connsiteX4" fmla="*/ 0 w 1762506"/>
              <a:gd name="connsiteY4" fmla="*/ 0 h 2088845"/>
              <a:gd name="connsiteX0" fmla="*/ 0 w 1717289"/>
              <a:gd name="connsiteY0" fmla="*/ 0 h 2098890"/>
              <a:gd name="connsiteX1" fmla="*/ 1690839 w 1717289"/>
              <a:gd name="connsiteY1" fmla="*/ 0 h 2098890"/>
              <a:gd name="connsiteX2" fmla="*/ 1717289 w 1717289"/>
              <a:gd name="connsiteY2" fmla="*/ 2098281 h 2098890"/>
              <a:gd name="connsiteX3" fmla="*/ 0 w 1717289"/>
              <a:gd name="connsiteY3" fmla="*/ 2088232 h 2098890"/>
              <a:gd name="connsiteX4" fmla="*/ 0 w 1717289"/>
              <a:gd name="connsiteY4" fmla="*/ 0 h 2098890"/>
              <a:gd name="connsiteX0" fmla="*/ 0 w 1717289"/>
              <a:gd name="connsiteY0" fmla="*/ 0 h 2098281"/>
              <a:gd name="connsiteX1" fmla="*/ 1690839 w 1717289"/>
              <a:gd name="connsiteY1" fmla="*/ 0 h 2098281"/>
              <a:gd name="connsiteX2" fmla="*/ 1717289 w 1717289"/>
              <a:gd name="connsiteY2" fmla="*/ 2098281 h 2098281"/>
              <a:gd name="connsiteX3" fmla="*/ 0 w 1717289"/>
              <a:gd name="connsiteY3" fmla="*/ 2088232 h 2098281"/>
              <a:gd name="connsiteX4" fmla="*/ 0 w 1717289"/>
              <a:gd name="connsiteY4" fmla="*/ 0 h 2098281"/>
              <a:gd name="connsiteX0" fmla="*/ 0 w 1717289"/>
              <a:gd name="connsiteY0" fmla="*/ 0 h 2098281"/>
              <a:gd name="connsiteX1" fmla="*/ 1690839 w 1717289"/>
              <a:gd name="connsiteY1" fmla="*/ 0 h 2098281"/>
              <a:gd name="connsiteX2" fmla="*/ 1717289 w 1717289"/>
              <a:gd name="connsiteY2" fmla="*/ 2098281 h 2098281"/>
              <a:gd name="connsiteX3" fmla="*/ 0 w 1717289"/>
              <a:gd name="connsiteY3" fmla="*/ 2088232 h 2098281"/>
              <a:gd name="connsiteX4" fmla="*/ 0 w 1717289"/>
              <a:gd name="connsiteY4" fmla="*/ 0 h 2098281"/>
              <a:gd name="connsiteX0" fmla="*/ 0 w 1717289"/>
              <a:gd name="connsiteY0" fmla="*/ 0 h 2098281"/>
              <a:gd name="connsiteX1" fmla="*/ 1690839 w 1717289"/>
              <a:gd name="connsiteY1" fmla="*/ 0 h 2098281"/>
              <a:gd name="connsiteX2" fmla="*/ 1717289 w 1717289"/>
              <a:gd name="connsiteY2" fmla="*/ 2098281 h 2098281"/>
              <a:gd name="connsiteX3" fmla="*/ 0 w 1717289"/>
              <a:gd name="connsiteY3" fmla="*/ 2088232 h 2098281"/>
              <a:gd name="connsiteX4" fmla="*/ 0 w 1717289"/>
              <a:gd name="connsiteY4" fmla="*/ 0 h 2098281"/>
              <a:gd name="connsiteX0" fmla="*/ 0 w 1717289"/>
              <a:gd name="connsiteY0" fmla="*/ 0 h 2098281"/>
              <a:gd name="connsiteX1" fmla="*/ 1690839 w 1717289"/>
              <a:gd name="connsiteY1" fmla="*/ 0 h 2098281"/>
              <a:gd name="connsiteX2" fmla="*/ 1717289 w 1717289"/>
              <a:gd name="connsiteY2" fmla="*/ 2098281 h 2098281"/>
              <a:gd name="connsiteX3" fmla="*/ 0 w 1717289"/>
              <a:gd name="connsiteY3" fmla="*/ 2088232 h 2098281"/>
              <a:gd name="connsiteX4" fmla="*/ 0 w 1717289"/>
              <a:gd name="connsiteY4" fmla="*/ 0 h 2098281"/>
              <a:gd name="connsiteX0" fmla="*/ 0 w 1717289"/>
              <a:gd name="connsiteY0" fmla="*/ 0 h 2098281"/>
              <a:gd name="connsiteX1" fmla="*/ 1690839 w 1717289"/>
              <a:gd name="connsiteY1" fmla="*/ 0 h 2098281"/>
              <a:gd name="connsiteX2" fmla="*/ 1717289 w 1717289"/>
              <a:gd name="connsiteY2" fmla="*/ 2098281 h 2098281"/>
              <a:gd name="connsiteX3" fmla="*/ 0 w 1717289"/>
              <a:gd name="connsiteY3" fmla="*/ 2088232 h 2098281"/>
              <a:gd name="connsiteX4" fmla="*/ 0 w 1717289"/>
              <a:gd name="connsiteY4" fmla="*/ 0 h 2098281"/>
              <a:gd name="connsiteX0" fmla="*/ 0 w 1717289"/>
              <a:gd name="connsiteY0" fmla="*/ 0 h 2098281"/>
              <a:gd name="connsiteX1" fmla="*/ 1690839 w 1717289"/>
              <a:gd name="connsiteY1" fmla="*/ 0 h 2098281"/>
              <a:gd name="connsiteX2" fmla="*/ 1717289 w 1717289"/>
              <a:gd name="connsiteY2" fmla="*/ 2098281 h 2098281"/>
              <a:gd name="connsiteX3" fmla="*/ 0 w 1717289"/>
              <a:gd name="connsiteY3" fmla="*/ 2088232 h 2098281"/>
              <a:gd name="connsiteX4" fmla="*/ 0 w 1717289"/>
              <a:gd name="connsiteY4" fmla="*/ 0 h 2098281"/>
              <a:gd name="connsiteX0" fmla="*/ 0 w 1717289"/>
              <a:gd name="connsiteY0" fmla="*/ 0 h 2098281"/>
              <a:gd name="connsiteX1" fmla="*/ 1674437 w 1717289"/>
              <a:gd name="connsiteY1" fmla="*/ 4101 h 2098281"/>
              <a:gd name="connsiteX2" fmla="*/ 1717289 w 1717289"/>
              <a:gd name="connsiteY2" fmla="*/ 2098281 h 2098281"/>
              <a:gd name="connsiteX3" fmla="*/ 0 w 1717289"/>
              <a:gd name="connsiteY3" fmla="*/ 2088232 h 2098281"/>
              <a:gd name="connsiteX4" fmla="*/ 0 w 1717289"/>
              <a:gd name="connsiteY4" fmla="*/ 0 h 2098281"/>
              <a:gd name="connsiteX0" fmla="*/ 0 w 1717289"/>
              <a:gd name="connsiteY0" fmla="*/ 0 h 2098281"/>
              <a:gd name="connsiteX1" fmla="*/ 1674437 w 1717289"/>
              <a:gd name="connsiteY1" fmla="*/ 4101 h 2098281"/>
              <a:gd name="connsiteX2" fmla="*/ 1717289 w 1717289"/>
              <a:gd name="connsiteY2" fmla="*/ 2098281 h 2098281"/>
              <a:gd name="connsiteX3" fmla="*/ 0 w 1717289"/>
              <a:gd name="connsiteY3" fmla="*/ 2088232 h 2098281"/>
              <a:gd name="connsiteX4" fmla="*/ 0 w 1717289"/>
              <a:gd name="connsiteY4" fmla="*/ 0 h 20982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7289" h="2098281">
                <a:moveTo>
                  <a:pt x="0" y="0"/>
                </a:moveTo>
                <a:lnTo>
                  <a:pt x="1674437" y="4101"/>
                </a:lnTo>
                <a:cubicBezTo>
                  <a:pt x="536394" y="826531"/>
                  <a:pt x="1385887" y="2096234"/>
                  <a:pt x="1717289" y="2098281"/>
                </a:cubicBezTo>
                <a:lnTo>
                  <a:pt x="0" y="2088232"/>
                </a:lnTo>
                <a:lnTo>
                  <a:pt x="0" y="0"/>
                </a:lnTo>
                <a:close/>
              </a:path>
            </a:pathLst>
          </a:custGeom>
          <a:solidFill>
            <a:srgbClr val="C1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5" name="椭圆 4"/>
          <p:cNvSpPr/>
          <p:nvPr/>
        </p:nvSpPr>
        <p:spPr>
          <a:xfrm>
            <a:off x="900548" y="1545903"/>
            <a:ext cx="1781734" cy="1781734"/>
          </a:xfrm>
          <a:prstGeom prst="ellipse">
            <a:avLst/>
          </a:prstGeom>
          <a:solidFill>
            <a:srgbClr val="C1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grpSp>
        <p:nvGrpSpPr>
          <p:cNvPr id="6" name="组合 5"/>
          <p:cNvGrpSpPr/>
          <p:nvPr/>
        </p:nvGrpSpPr>
        <p:grpSpPr>
          <a:xfrm>
            <a:off x="1373840" y="1761871"/>
            <a:ext cx="796344" cy="769084"/>
            <a:chOff x="5512720" y="2152017"/>
            <a:chExt cx="583915" cy="496874"/>
          </a:xfrm>
        </p:grpSpPr>
        <p:sp>
          <p:nvSpPr>
            <p:cNvPr id="7" name="Freeform 159"/>
            <p:cNvSpPr>
              <a:spLocks/>
            </p:cNvSpPr>
            <p:nvPr/>
          </p:nvSpPr>
          <p:spPr bwMode="auto">
            <a:xfrm>
              <a:off x="5574376" y="2246314"/>
              <a:ext cx="460603" cy="402577"/>
            </a:xfrm>
            <a:custGeom>
              <a:avLst/>
              <a:gdLst>
                <a:gd name="T0" fmla="*/ 29 w 54"/>
                <a:gd name="T1" fmla="*/ 1 h 47"/>
                <a:gd name="T2" fmla="*/ 24 w 54"/>
                <a:gd name="T3" fmla="*/ 1 h 47"/>
                <a:gd name="T4" fmla="*/ 2 w 54"/>
                <a:gd name="T5" fmla="*/ 15 h 47"/>
                <a:gd name="T6" fmla="*/ 0 w 54"/>
                <a:gd name="T7" fmla="*/ 20 h 47"/>
                <a:gd name="T8" fmla="*/ 0 w 54"/>
                <a:gd name="T9" fmla="*/ 44 h 47"/>
                <a:gd name="T10" fmla="*/ 3 w 54"/>
                <a:gd name="T11" fmla="*/ 47 h 47"/>
                <a:gd name="T12" fmla="*/ 13 w 54"/>
                <a:gd name="T13" fmla="*/ 47 h 47"/>
                <a:gd name="T14" fmla="*/ 16 w 54"/>
                <a:gd name="T15" fmla="*/ 44 h 47"/>
                <a:gd name="T16" fmla="*/ 16 w 54"/>
                <a:gd name="T17" fmla="*/ 27 h 47"/>
                <a:gd name="T18" fmla="*/ 19 w 54"/>
                <a:gd name="T19" fmla="*/ 24 h 47"/>
                <a:gd name="T20" fmla="*/ 35 w 54"/>
                <a:gd name="T21" fmla="*/ 24 h 47"/>
                <a:gd name="T22" fmla="*/ 38 w 54"/>
                <a:gd name="T23" fmla="*/ 27 h 47"/>
                <a:gd name="T24" fmla="*/ 38 w 54"/>
                <a:gd name="T25" fmla="*/ 44 h 47"/>
                <a:gd name="T26" fmla="*/ 41 w 54"/>
                <a:gd name="T27" fmla="*/ 47 h 47"/>
                <a:gd name="T28" fmla="*/ 51 w 54"/>
                <a:gd name="T29" fmla="*/ 47 h 47"/>
                <a:gd name="T30" fmla="*/ 54 w 54"/>
                <a:gd name="T31" fmla="*/ 44 h 47"/>
                <a:gd name="T32" fmla="*/ 54 w 54"/>
                <a:gd name="T33" fmla="*/ 20 h 47"/>
                <a:gd name="T34" fmla="*/ 52 w 54"/>
                <a:gd name="T35" fmla="*/ 16 h 47"/>
                <a:gd name="T36" fmla="*/ 29 w 54"/>
                <a:gd name="T37" fmla="*/ 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4" h="47">
                  <a:moveTo>
                    <a:pt x="29" y="1"/>
                  </a:moveTo>
                  <a:cubicBezTo>
                    <a:pt x="28" y="0"/>
                    <a:pt x="25" y="0"/>
                    <a:pt x="24" y="1"/>
                  </a:cubicBezTo>
                  <a:cubicBezTo>
                    <a:pt x="2" y="15"/>
                    <a:pt x="2" y="15"/>
                    <a:pt x="2" y="15"/>
                  </a:cubicBezTo>
                  <a:cubicBezTo>
                    <a:pt x="1" y="16"/>
                    <a:pt x="0" y="18"/>
                    <a:pt x="0" y="20"/>
                  </a:cubicBezTo>
                  <a:cubicBezTo>
                    <a:pt x="0" y="44"/>
                    <a:pt x="0" y="44"/>
                    <a:pt x="0" y="44"/>
                  </a:cubicBezTo>
                  <a:cubicBezTo>
                    <a:pt x="0" y="46"/>
                    <a:pt x="1" y="47"/>
                    <a:pt x="3" y="47"/>
                  </a:cubicBezTo>
                  <a:cubicBezTo>
                    <a:pt x="13" y="47"/>
                    <a:pt x="13" y="47"/>
                    <a:pt x="13" y="47"/>
                  </a:cubicBezTo>
                  <a:cubicBezTo>
                    <a:pt x="14" y="47"/>
                    <a:pt x="16" y="46"/>
                    <a:pt x="16" y="44"/>
                  </a:cubicBezTo>
                  <a:cubicBezTo>
                    <a:pt x="16" y="27"/>
                    <a:pt x="16" y="27"/>
                    <a:pt x="16" y="27"/>
                  </a:cubicBezTo>
                  <a:cubicBezTo>
                    <a:pt x="16" y="26"/>
                    <a:pt x="17" y="24"/>
                    <a:pt x="19" y="24"/>
                  </a:cubicBezTo>
                  <a:cubicBezTo>
                    <a:pt x="35" y="24"/>
                    <a:pt x="35" y="24"/>
                    <a:pt x="35" y="24"/>
                  </a:cubicBezTo>
                  <a:cubicBezTo>
                    <a:pt x="37" y="24"/>
                    <a:pt x="38" y="26"/>
                    <a:pt x="38" y="27"/>
                  </a:cubicBezTo>
                  <a:cubicBezTo>
                    <a:pt x="38" y="44"/>
                    <a:pt x="38" y="44"/>
                    <a:pt x="38" y="44"/>
                  </a:cubicBezTo>
                  <a:cubicBezTo>
                    <a:pt x="38" y="46"/>
                    <a:pt x="39" y="47"/>
                    <a:pt x="41" y="47"/>
                  </a:cubicBezTo>
                  <a:cubicBezTo>
                    <a:pt x="51" y="47"/>
                    <a:pt x="51" y="47"/>
                    <a:pt x="51" y="47"/>
                  </a:cubicBezTo>
                  <a:cubicBezTo>
                    <a:pt x="53" y="47"/>
                    <a:pt x="54" y="46"/>
                    <a:pt x="54" y="44"/>
                  </a:cubicBezTo>
                  <a:cubicBezTo>
                    <a:pt x="54" y="20"/>
                    <a:pt x="54" y="20"/>
                    <a:pt x="54" y="20"/>
                  </a:cubicBezTo>
                  <a:cubicBezTo>
                    <a:pt x="54" y="19"/>
                    <a:pt x="53" y="17"/>
                    <a:pt x="52" y="16"/>
                  </a:cubicBezTo>
                  <a:lnTo>
                    <a:pt x="29" y="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866"/>
            </a:p>
          </p:txBody>
        </p:sp>
        <p:sp>
          <p:nvSpPr>
            <p:cNvPr id="8" name="Freeform 160"/>
            <p:cNvSpPr>
              <a:spLocks/>
            </p:cNvSpPr>
            <p:nvPr/>
          </p:nvSpPr>
          <p:spPr bwMode="auto">
            <a:xfrm>
              <a:off x="5512720" y="2152017"/>
              <a:ext cx="583915" cy="224863"/>
            </a:xfrm>
            <a:custGeom>
              <a:avLst/>
              <a:gdLst>
                <a:gd name="T0" fmla="*/ 64 w 68"/>
                <a:gd name="T1" fmla="*/ 20 h 26"/>
                <a:gd name="T2" fmla="*/ 61 w 68"/>
                <a:gd name="T3" fmla="*/ 15 h 26"/>
                <a:gd name="T4" fmla="*/ 61 w 68"/>
                <a:gd name="T5" fmla="*/ 10 h 26"/>
                <a:gd name="T6" fmla="*/ 58 w 68"/>
                <a:gd name="T7" fmla="*/ 7 h 26"/>
                <a:gd name="T8" fmla="*/ 57 w 68"/>
                <a:gd name="T9" fmla="*/ 7 h 26"/>
                <a:gd name="T10" fmla="*/ 54 w 68"/>
                <a:gd name="T11" fmla="*/ 10 h 26"/>
                <a:gd name="T12" fmla="*/ 54 w 68"/>
                <a:gd name="T13" fmla="*/ 10 h 26"/>
                <a:gd name="T14" fmla="*/ 52 w 68"/>
                <a:gd name="T15" fmla="*/ 12 h 26"/>
                <a:gd name="T16" fmla="*/ 36 w 68"/>
                <a:gd name="T17" fmla="*/ 1 h 26"/>
                <a:gd name="T18" fmla="*/ 33 w 68"/>
                <a:gd name="T19" fmla="*/ 0 h 26"/>
                <a:gd name="T20" fmla="*/ 30 w 68"/>
                <a:gd name="T21" fmla="*/ 1 h 26"/>
                <a:gd name="T22" fmla="*/ 2 w 68"/>
                <a:gd name="T23" fmla="*/ 20 h 26"/>
                <a:gd name="T24" fmla="*/ 1 w 68"/>
                <a:gd name="T25" fmla="*/ 24 h 26"/>
                <a:gd name="T26" fmla="*/ 5 w 68"/>
                <a:gd name="T27" fmla="*/ 24 h 26"/>
                <a:gd name="T28" fmla="*/ 31 w 68"/>
                <a:gd name="T29" fmla="*/ 7 h 26"/>
                <a:gd name="T30" fmla="*/ 36 w 68"/>
                <a:gd name="T31" fmla="*/ 7 h 26"/>
                <a:gd name="T32" fmla="*/ 63 w 68"/>
                <a:gd name="T33" fmla="*/ 25 h 26"/>
                <a:gd name="T34" fmla="*/ 67 w 68"/>
                <a:gd name="T35" fmla="*/ 25 h 26"/>
                <a:gd name="T36" fmla="*/ 66 w 68"/>
                <a:gd name="T37" fmla="*/ 21 h 26"/>
                <a:gd name="T38" fmla="*/ 64 w 68"/>
                <a:gd name="T39" fmla="*/ 2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 h="26">
                  <a:moveTo>
                    <a:pt x="64" y="20"/>
                  </a:moveTo>
                  <a:cubicBezTo>
                    <a:pt x="62" y="19"/>
                    <a:pt x="61" y="17"/>
                    <a:pt x="61" y="15"/>
                  </a:cubicBezTo>
                  <a:cubicBezTo>
                    <a:pt x="61" y="10"/>
                    <a:pt x="61" y="10"/>
                    <a:pt x="61" y="10"/>
                  </a:cubicBezTo>
                  <a:cubicBezTo>
                    <a:pt x="61" y="8"/>
                    <a:pt x="60" y="7"/>
                    <a:pt x="58" y="7"/>
                  </a:cubicBezTo>
                  <a:cubicBezTo>
                    <a:pt x="57" y="7"/>
                    <a:pt x="57" y="7"/>
                    <a:pt x="57" y="7"/>
                  </a:cubicBezTo>
                  <a:cubicBezTo>
                    <a:pt x="56" y="7"/>
                    <a:pt x="54" y="8"/>
                    <a:pt x="54" y="10"/>
                  </a:cubicBezTo>
                  <a:cubicBezTo>
                    <a:pt x="54" y="10"/>
                    <a:pt x="54" y="10"/>
                    <a:pt x="54" y="10"/>
                  </a:cubicBezTo>
                  <a:cubicBezTo>
                    <a:pt x="54" y="12"/>
                    <a:pt x="53" y="13"/>
                    <a:pt x="52" y="12"/>
                  </a:cubicBezTo>
                  <a:cubicBezTo>
                    <a:pt x="36" y="1"/>
                    <a:pt x="36" y="1"/>
                    <a:pt x="36" y="1"/>
                  </a:cubicBezTo>
                  <a:cubicBezTo>
                    <a:pt x="35" y="1"/>
                    <a:pt x="33" y="0"/>
                    <a:pt x="33" y="0"/>
                  </a:cubicBezTo>
                  <a:cubicBezTo>
                    <a:pt x="33" y="0"/>
                    <a:pt x="32" y="1"/>
                    <a:pt x="30" y="1"/>
                  </a:cubicBezTo>
                  <a:cubicBezTo>
                    <a:pt x="2" y="20"/>
                    <a:pt x="2" y="20"/>
                    <a:pt x="2" y="20"/>
                  </a:cubicBezTo>
                  <a:cubicBezTo>
                    <a:pt x="1" y="21"/>
                    <a:pt x="0" y="23"/>
                    <a:pt x="1" y="24"/>
                  </a:cubicBezTo>
                  <a:cubicBezTo>
                    <a:pt x="2" y="25"/>
                    <a:pt x="3" y="25"/>
                    <a:pt x="5" y="24"/>
                  </a:cubicBezTo>
                  <a:cubicBezTo>
                    <a:pt x="31" y="7"/>
                    <a:pt x="31" y="7"/>
                    <a:pt x="31" y="7"/>
                  </a:cubicBezTo>
                  <a:cubicBezTo>
                    <a:pt x="32" y="6"/>
                    <a:pt x="34" y="6"/>
                    <a:pt x="36" y="7"/>
                  </a:cubicBezTo>
                  <a:cubicBezTo>
                    <a:pt x="63" y="25"/>
                    <a:pt x="63" y="25"/>
                    <a:pt x="63" y="25"/>
                  </a:cubicBezTo>
                  <a:cubicBezTo>
                    <a:pt x="64" y="26"/>
                    <a:pt x="66" y="26"/>
                    <a:pt x="67" y="25"/>
                  </a:cubicBezTo>
                  <a:cubicBezTo>
                    <a:pt x="68" y="24"/>
                    <a:pt x="67" y="22"/>
                    <a:pt x="66" y="21"/>
                  </a:cubicBezTo>
                  <a:lnTo>
                    <a:pt x="64" y="2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866"/>
            </a:p>
          </p:txBody>
        </p:sp>
      </p:grpSp>
      <p:sp>
        <p:nvSpPr>
          <p:cNvPr id="9" name="标题 4"/>
          <p:cNvSpPr txBox="1">
            <a:spLocks/>
          </p:cNvSpPr>
          <p:nvPr/>
        </p:nvSpPr>
        <p:spPr>
          <a:xfrm>
            <a:off x="1332484" y="2612998"/>
            <a:ext cx="971855" cy="602200"/>
          </a:xfrm>
          <a:prstGeom prst="rect">
            <a:avLst/>
          </a:prstGeom>
        </p:spPr>
        <p:txBody>
          <a:bodyPr vert="horz" lIns="68562" tIns="34281" rIns="68562" bIns="34281"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99" b="1" dirty="0">
                <a:solidFill>
                  <a:schemeClr val="bg1"/>
                </a:solidFill>
                <a:latin typeface="微软雅黑" panose="020B0503020204020204" pitchFamily="34" charset="-122"/>
                <a:ea typeface="微软雅黑" panose="020B0503020204020204" pitchFamily="34" charset="-122"/>
              </a:rPr>
              <a:t>目   录</a:t>
            </a:r>
            <a:endParaRPr lang="en-US" altLang="zh-CN" sz="2099" b="1" dirty="0">
              <a:solidFill>
                <a:schemeClr val="bg1"/>
              </a:solidFill>
              <a:latin typeface="微软雅黑" panose="020B0503020204020204" pitchFamily="34" charset="-122"/>
              <a:ea typeface="微软雅黑" panose="020B0503020204020204" pitchFamily="34" charset="-122"/>
            </a:endParaRPr>
          </a:p>
          <a:p>
            <a:pPr algn="l"/>
            <a:r>
              <a:rPr lang="en-US" altLang="zh-CN" sz="1050" b="1" dirty="0">
                <a:solidFill>
                  <a:schemeClr val="bg1"/>
                </a:solidFill>
                <a:latin typeface="微软雅黑" panose="020B0503020204020204" pitchFamily="34" charset="-122"/>
                <a:ea typeface="微软雅黑" panose="020B0503020204020204" pitchFamily="34" charset="-122"/>
              </a:rPr>
              <a:t>CONTENTS</a:t>
            </a:r>
            <a:endParaRPr lang="zh-CN" altLang="en-US" sz="825" b="1" dirty="0">
              <a:solidFill>
                <a:schemeClr val="bg1"/>
              </a:solidFill>
              <a:latin typeface="微软雅黑" pitchFamily="34" charset="-122"/>
              <a:ea typeface="微软雅黑" pitchFamily="34" charset="-122"/>
            </a:endParaRPr>
          </a:p>
          <a:p>
            <a:pPr algn="l"/>
            <a:endParaRPr lang="en-US" altLang="zh-CN" sz="1050" b="1" dirty="0">
              <a:solidFill>
                <a:schemeClr val="bg1"/>
              </a:solidFill>
              <a:latin typeface="微软雅黑" panose="020B0503020204020204" pitchFamily="34" charset="-122"/>
              <a:ea typeface="微软雅黑" panose="020B0503020204020204" pitchFamily="34" charset="-122"/>
            </a:endParaRPr>
          </a:p>
        </p:txBody>
      </p:sp>
      <p:sp>
        <p:nvSpPr>
          <p:cNvPr id="10" name="椭圆 9"/>
          <p:cNvSpPr/>
          <p:nvPr/>
        </p:nvSpPr>
        <p:spPr>
          <a:xfrm>
            <a:off x="1008532" y="1644748"/>
            <a:ext cx="1574906" cy="1574906"/>
          </a:xfrm>
          <a:prstGeom prst="ellipse">
            <a:avLst/>
          </a:prstGeom>
          <a:noFill/>
          <a:ln>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16" name="圆角矩形 15"/>
          <p:cNvSpPr/>
          <p:nvPr/>
        </p:nvSpPr>
        <p:spPr>
          <a:xfrm>
            <a:off x="3276193" y="1681497"/>
            <a:ext cx="2915565" cy="360423"/>
          </a:xfrm>
          <a:prstGeom prst="roundRect">
            <a:avLst>
              <a:gd name="adj" fmla="val 50000"/>
            </a:avLst>
          </a:prstGeom>
          <a:solidFill>
            <a:srgbClr val="C1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17" name="椭圆 16"/>
          <p:cNvSpPr/>
          <p:nvPr/>
        </p:nvSpPr>
        <p:spPr>
          <a:xfrm>
            <a:off x="3060225" y="1645739"/>
            <a:ext cx="431936" cy="431936"/>
          </a:xfrm>
          <a:prstGeom prst="ellipse">
            <a:avLst/>
          </a:prstGeom>
          <a:solidFill>
            <a:srgbClr val="C1000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18" name="标题 4"/>
          <p:cNvSpPr txBox="1">
            <a:spLocks/>
          </p:cNvSpPr>
          <p:nvPr/>
        </p:nvSpPr>
        <p:spPr>
          <a:xfrm>
            <a:off x="3060225" y="1781332"/>
            <a:ext cx="431936" cy="373257"/>
          </a:xfrm>
          <a:prstGeom prst="rect">
            <a:avLst/>
          </a:prstGeom>
        </p:spPr>
        <p:txBody>
          <a:bodyPr vert="horz" lIns="68562" tIns="34281" rIns="68562" bIns="34281"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099" b="1" dirty="0" smtClean="0">
                <a:solidFill>
                  <a:schemeClr val="bg1"/>
                </a:solidFill>
                <a:latin typeface="微软雅黑" pitchFamily="34" charset="-122"/>
                <a:ea typeface="微软雅黑" pitchFamily="34" charset="-122"/>
              </a:rPr>
              <a:t>1</a:t>
            </a:r>
            <a:endParaRPr lang="zh-CN" altLang="en-US" sz="825" b="1" dirty="0">
              <a:solidFill>
                <a:schemeClr val="bg1"/>
              </a:solidFill>
              <a:latin typeface="微软雅黑" pitchFamily="34" charset="-122"/>
              <a:ea typeface="微软雅黑" pitchFamily="34" charset="-122"/>
            </a:endParaRPr>
          </a:p>
          <a:p>
            <a:endParaRPr lang="en-US" altLang="zh-CN" sz="1050" b="1" dirty="0">
              <a:solidFill>
                <a:schemeClr val="bg1"/>
              </a:solidFill>
              <a:latin typeface="微软雅黑" panose="020B0503020204020204" pitchFamily="34" charset="-122"/>
              <a:ea typeface="微软雅黑" panose="020B0503020204020204" pitchFamily="34" charset="-122"/>
            </a:endParaRPr>
          </a:p>
        </p:txBody>
      </p:sp>
      <p:sp>
        <p:nvSpPr>
          <p:cNvPr id="19" name="标题 4"/>
          <p:cNvSpPr txBox="1">
            <a:spLocks/>
          </p:cNvSpPr>
          <p:nvPr/>
        </p:nvSpPr>
        <p:spPr>
          <a:xfrm>
            <a:off x="3546153" y="1688031"/>
            <a:ext cx="2699597" cy="355021"/>
          </a:xfrm>
          <a:prstGeom prst="rect">
            <a:avLst/>
          </a:prstGeom>
        </p:spPr>
        <p:txBody>
          <a:bodyPr vert="horz" lIns="68562" tIns="34281" rIns="68562" bIns="34281"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1800" b="1" dirty="0">
                <a:solidFill>
                  <a:schemeClr val="bg1"/>
                </a:solidFill>
                <a:ea typeface="微软雅黑" panose="020B0503020204020204" pitchFamily="34" charset="-122"/>
                <a:sym typeface="Arial" panose="020B0604020202020204" pitchFamily="34" charset="0"/>
              </a:rPr>
              <a:t>政策简介</a:t>
            </a:r>
          </a:p>
        </p:txBody>
      </p:sp>
      <p:sp>
        <p:nvSpPr>
          <p:cNvPr id="20" name="右箭头 19"/>
          <p:cNvSpPr/>
          <p:nvPr/>
        </p:nvSpPr>
        <p:spPr>
          <a:xfrm>
            <a:off x="5813814" y="1781332"/>
            <a:ext cx="215968" cy="141755"/>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21" name="圆角矩形 20"/>
          <p:cNvSpPr/>
          <p:nvPr/>
        </p:nvSpPr>
        <p:spPr>
          <a:xfrm>
            <a:off x="3384177" y="2213269"/>
            <a:ext cx="2915565" cy="360423"/>
          </a:xfrm>
          <a:prstGeom prst="roundRect">
            <a:avLst>
              <a:gd name="adj" fmla="val 50000"/>
            </a:avLst>
          </a:prstGeom>
          <a:solidFill>
            <a:srgbClr val="C1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22" name="椭圆 21"/>
          <p:cNvSpPr/>
          <p:nvPr/>
        </p:nvSpPr>
        <p:spPr>
          <a:xfrm>
            <a:off x="3168209" y="2177511"/>
            <a:ext cx="431936" cy="431936"/>
          </a:xfrm>
          <a:prstGeom prst="ellipse">
            <a:avLst/>
          </a:prstGeom>
          <a:solidFill>
            <a:srgbClr val="C1000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23" name="标题 4"/>
          <p:cNvSpPr txBox="1">
            <a:spLocks/>
          </p:cNvSpPr>
          <p:nvPr/>
        </p:nvSpPr>
        <p:spPr>
          <a:xfrm>
            <a:off x="3168209" y="2313104"/>
            <a:ext cx="431936" cy="373257"/>
          </a:xfrm>
          <a:prstGeom prst="rect">
            <a:avLst/>
          </a:prstGeom>
        </p:spPr>
        <p:txBody>
          <a:bodyPr vert="horz" lIns="68562" tIns="34281" rIns="68562" bIns="34281"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099" b="1" dirty="0" smtClean="0">
                <a:solidFill>
                  <a:schemeClr val="bg1"/>
                </a:solidFill>
                <a:latin typeface="微软雅黑" pitchFamily="34" charset="-122"/>
                <a:ea typeface="微软雅黑" pitchFamily="34" charset="-122"/>
              </a:rPr>
              <a:t>2</a:t>
            </a:r>
            <a:endParaRPr lang="zh-CN" altLang="en-US" sz="825" b="1" dirty="0">
              <a:solidFill>
                <a:schemeClr val="bg1"/>
              </a:solidFill>
              <a:latin typeface="微软雅黑" pitchFamily="34" charset="-122"/>
              <a:ea typeface="微软雅黑" pitchFamily="34" charset="-122"/>
            </a:endParaRPr>
          </a:p>
          <a:p>
            <a:endParaRPr lang="en-US" altLang="zh-CN" sz="1050" b="1" dirty="0">
              <a:solidFill>
                <a:schemeClr val="bg1"/>
              </a:solidFill>
              <a:latin typeface="微软雅黑" panose="020B0503020204020204" pitchFamily="34" charset="-122"/>
              <a:ea typeface="微软雅黑" panose="020B0503020204020204" pitchFamily="34" charset="-122"/>
            </a:endParaRPr>
          </a:p>
        </p:txBody>
      </p:sp>
      <p:sp>
        <p:nvSpPr>
          <p:cNvPr id="24" name="标题 4"/>
          <p:cNvSpPr txBox="1">
            <a:spLocks/>
          </p:cNvSpPr>
          <p:nvPr/>
        </p:nvSpPr>
        <p:spPr>
          <a:xfrm>
            <a:off x="3654137" y="2232591"/>
            <a:ext cx="2699597" cy="355021"/>
          </a:xfrm>
          <a:prstGeom prst="rect">
            <a:avLst/>
          </a:prstGeom>
        </p:spPr>
        <p:txBody>
          <a:bodyPr vert="horz" lIns="68562" tIns="34281" rIns="68562" bIns="34281"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1800" b="1" dirty="0">
                <a:solidFill>
                  <a:srgbClr val="FFFFFF"/>
                </a:solidFill>
                <a:ea typeface="微软雅黑" panose="020B0503020204020204" pitchFamily="34" charset="-122"/>
                <a:sym typeface="Arial" panose="020B0604020202020204" pitchFamily="34" charset="0"/>
              </a:rPr>
              <a:t>免税范围</a:t>
            </a:r>
            <a:endParaRPr lang="en-US" altLang="zh-CN" sz="1800" b="1" dirty="0">
              <a:solidFill>
                <a:srgbClr val="FFFFFF"/>
              </a:solidFill>
              <a:ea typeface="微软雅黑" panose="020B0503020204020204" pitchFamily="34" charset="-122"/>
              <a:sym typeface="Arial" panose="020B0604020202020204" pitchFamily="34" charset="0"/>
            </a:endParaRPr>
          </a:p>
        </p:txBody>
      </p:sp>
      <p:sp>
        <p:nvSpPr>
          <p:cNvPr id="25" name="右箭头 24"/>
          <p:cNvSpPr/>
          <p:nvPr/>
        </p:nvSpPr>
        <p:spPr>
          <a:xfrm>
            <a:off x="5921798" y="2313104"/>
            <a:ext cx="215968" cy="141755"/>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26" name="圆角矩形 25"/>
          <p:cNvSpPr/>
          <p:nvPr/>
        </p:nvSpPr>
        <p:spPr>
          <a:xfrm>
            <a:off x="3276193" y="2745041"/>
            <a:ext cx="2915565" cy="360423"/>
          </a:xfrm>
          <a:prstGeom prst="roundRect">
            <a:avLst>
              <a:gd name="adj" fmla="val 50000"/>
            </a:avLst>
          </a:prstGeom>
          <a:solidFill>
            <a:srgbClr val="C1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27" name="椭圆 26"/>
          <p:cNvSpPr/>
          <p:nvPr/>
        </p:nvSpPr>
        <p:spPr>
          <a:xfrm>
            <a:off x="3060225" y="2709283"/>
            <a:ext cx="431936" cy="431936"/>
          </a:xfrm>
          <a:prstGeom prst="ellipse">
            <a:avLst/>
          </a:prstGeom>
          <a:solidFill>
            <a:srgbClr val="C1000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28" name="标题 4"/>
          <p:cNvSpPr txBox="1">
            <a:spLocks/>
          </p:cNvSpPr>
          <p:nvPr/>
        </p:nvSpPr>
        <p:spPr>
          <a:xfrm>
            <a:off x="3060225" y="2844876"/>
            <a:ext cx="431936" cy="373257"/>
          </a:xfrm>
          <a:prstGeom prst="rect">
            <a:avLst/>
          </a:prstGeom>
        </p:spPr>
        <p:txBody>
          <a:bodyPr vert="horz" lIns="68562" tIns="34281" rIns="68562" bIns="34281"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099" b="1" dirty="0" smtClean="0">
                <a:solidFill>
                  <a:schemeClr val="bg1"/>
                </a:solidFill>
                <a:latin typeface="微软雅黑" pitchFamily="34" charset="-122"/>
                <a:ea typeface="微软雅黑" pitchFamily="34" charset="-122"/>
              </a:rPr>
              <a:t>3</a:t>
            </a:r>
            <a:endParaRPr lang="zh-CN" altLang="en-US" sz="825" b="1" dirty="0">
              <a:solidFill>
                <a:schemeClr val="bg1"/>
              </a:solidFill>
              <a:latin typeface="微软雅黑" pitchFamily="34" charset="-122"/>
              <a:ea typeface="微软雅黑" pitchFamily="34" charset="-122"/>
            </a:endParaRPr>
          </a:p>
          <a:p>
            <a:endParaRPr lang="en-US" altLang="zh-CN" sz="1050" b="1" dirty="0">
              <a:solidFill>
                <a:schemeClr val="bg1"/>
              </a:solidFill>
              <a:latin typeface="微软雅黑" panose="020B0503020204020204" pitchFamily="34" charset="-122"/>
              <a:ea typeface="微软雅黑" panose="020B0503020204020204" pitchFamily="34" charset="-122"/>
            </a:endParaRPr>
          </a:p>
        </p:txBody>
      </p:sp>
      <p:sp>
        <p:nvSpPr>
          <p:cNvPr id="29" name="标题 4"/>
          <p:cNvSpPr txBox="1">
            <a:spLocks/>
          </p:cNvSpPr>
          <p:nvPr/>
        </p:nvSpPr>
        <p:spPr>
          <a:xfrm>
            <a:off x="3546153" y="2757969"/>
            <a:ext cx="2699597" cy="355021"/>
          </a:xfrm>
          <a:prstGeom prst="rect">
            <a:avLst/>
          </a:prstGeom>
        </p:spPr>
        <p:txBody>
          <a:bodyPr vert="horz" lIns="68562" tIns="34281" rIns="68562" bIns="34281"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1800" b="1" dirty="0">
                <a:solidFill>
                  <a:srgbClr val="FFFFFF"/>
                </a:solidFill>
                <a:ea typeface="微软雅黑" panose="020B0503020204020204" pitchFamily="34" charset="-122"/>
                <a:sym typeface="Arial" panose="020B0604020202020204" pitchFamily="34" charset="0"/>
              </a:rPr>
              <a:t>口径</a:t>
            </a:r>
            <a:r>
              <a:rPr lang="zh-CN" altLang="en-US" sz="1800" b="1" dirty="0" smtClean="0">
                <a:solidFill>
                  <a:srgbClr val="FFFFFF"/>
                </a:solidFill>
                <a:ea typeface="微软雅黑" panose="020B0503020204020204" pitchFamily="34" charset="-122"/>
                <a:sym typeface="Arial" panose="020B0604020202020204" pitchFamily="34" charset="0"/>
              </a:rPr>
              <a:t>解读与申报</a:t>
            </a:r>
            <a:endParaRPr lang="zh-CN" altLang="en-US" sz="1800" b="1" dirty="0">
              <a:solidFill>
                <a:srgbClr val="FFFFFF"/>
              </a:solidFill>
              <a:ea typeface="微软雅黑" panose="020B0503020204020204" pitchFamily="34" charset="-122"/>
              <a:sym typeface="Arial" panose="020B0604020202020204" pitchFamily="34" charset="0"/>
            </a:endParaRPr>
          </a:p>
        </p:txBody>
      </p:sp>
      <p:sp>
        <p:nvSpPr>
          <p:cNvPr id="30" name="右箭头 29"/>
          <p:cNvSpPr/>
          <p:nvPr/>
        </p:nvSpPr>
        <p:spPr>
          <a:xfrm>
            <a:off x="5813814" y="2844876"/>
            <a:ext cx="215968" cy="141755"/>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36" name="矩形 35"/>
          <p:cNvSpPr/>
          <p:nvPr/>
        </p:nvSpPr>
        <p:spPr>
          <a:xfrm>
            <a:off x="6839661" y="1653887"/>
            <a:ext cx="2304339" cy="1561311"/>
          </a:xfrm>
          <a:prstGeom prst="rect">
            <a:avLst/>
          </a:prstGeom>
          <a:solidFill>
            <a:srgbClr val="C1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Tree>
    <p:extLst>
      <p:ext uri="{BB962C8B-B14F-4D97-AF65-F5344CB8AC3E}">
        <p14:creationId xmlns:p14="http://schemas.microsoft.com/office/powerpoint/2010/main" xmlns="" val="2321640251"/>
      </p:ext>
    </p:extLst>
  </p:cSld>
  <p:clrMapOvr>
    <a:masterClrMapping/>
  </p:clrMapOvr>
  <mc:AlternateContent xmlns:mc="http://schemas.openxmlformats.org/markup-compatibility/2006">
    <mc:Choice xmlns:p14="http://schemas.microsoft.com/office/powerpoint/2010/main" xmlns="" Requires="p14">
      <p:transition spd="slow" p14:dur="900" advTm="0">
        <p14:warp dir="in"/>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0-#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1"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heel(1)">
                                      <p:cBhvr>
                                        <p:cTn id="17" dur="2000"/>
                                        <p:tgtEl>
                                          <p:spTgt spid="10"/>
                                        </p:tgtEl>
                                      </p:cBhvr>
                                    </p:animEffect>
                                  </p:childTnLst>
                                </p:cTn>
                              </p:par>
                            </p:childTnLst>
                          </p:cTn>
                        </p:par>
                        <p:par>
                          <p:cTn id="18" fill="hold">
                            <p:stCondLst>
                              <p:cond delay="3000"/>
                            </p:stCondLst>
                            <p:childTnLst>
                              <p:par>
                                <p:cTn id="19" presetID="53" presetClass="entr" presetSubtype="16"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fltVal val="0"/>
                                          </p:val>
                                        </p:tav>
                                        <p:tav tm="100000">
                                          <p:val>
                                            <p:strVal val="#ppt_w"/>
                                          </p:val>
                                        </p:tav>
                                      </p:tavLst>
                                    </p:anim>
                                    <p:anim calcmode="lin" valueType="num">
                                      <p:cBhvr>
                                        <p:cTn id="22" dur="500" fill="hold"/>
                                        <p:tgtEl>
                                          <p:spTgt spid="6"/>
                                        </p:tgtEl>
                                        <p:attrNameLst>
                                          <p:attrName>ppt_h</p:attrName>
                                        </p:attrNameLst>
                                      </p:cBhvr>
                                      <p:tavLst>
                                        <p:tav tm="0">
                                          <p:val>
                                            <p:fltVal val="0"/>
                                          </p:val>
                                        </p:tav>
                                        <p:tav tm="100000">
                                          <p:val>
                                            <p:strVal val="#ppt_h"/>
                                          </p:val>
                                        </p:tav>
                                      </p:tavLst>
                                    </p:anim>
                                    <p:animEffect transition="in" filter="fade">
                                      <p:cBhvr>
                                        <p:cTn id="23" dur="500"/>
                                        <p:tgtEl>
                                          <p:spTgt spid="6"/>
                                        </p:tgtEl>
                                      </p:cBhvr>
                                    </p:animEffect>
                                  </p:childTnLst>
                                </p:cTn>
                              </p:par>
                            </p:childTnLst>
                          </p:cTn>
                        </p:par>
                        <p:par>
                          <p:cTn id="24" fill="hold">
                            <p:stCondLst>
                              <p:cond delay="350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9"/>
                                        </p:tgtEl>
                                        <p:attrNameLst>
                                          <p:attrName>ppt_y</p:attrName>
                                        </p:attrNameLst>
                                      </p:cBhvr>
                                      <p:tavLst>
                                        <p:tav tm="0">
                                          <p:val>
                                            <p:strVal val="#ppt_y"/>
                                          </p:val>
                                        </p:tav>
                                        <p:tav tm="100000">
                                          <p:val>
                                            <p:strVal val="#ppt_y"/>
                                          </p:val>
                                        </p:tav>
                                      </p:tavLst>
                                    </p:anim>
                                    <p:anim calcmode="lin" valueType="num">
                                      <p:cBhvr>
                                        <p:cTn id="2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9"/>
                                        </p:tgtEl>
                                      </p:cBhvr>
                                    </p:animEffect>
                                  </p:childTnLst>
                                </p:cTn>
                              </p:par>
                            </p:childTnLst>
                          </p:cTn>
                        </p:par>
                        <p:par>
                          <p:cTn id="32" fill="hold">
                            <p:stCondLst>
                              <p:cond delay="4450"/>
                            </p:stCondLst>
                            <p:childTnLst>
                              <p:par>
                                <p:cTn id="33" presetID="2" presetClass="entr" presetSubtype="2" fill="hold" grpId="0" nodeType="afterEffect">
                                  <p:stCondLst>
                                    <p:cond delay="0"/>
                                  </p:stCondLst>
                                  <p:childTnLst>
                                    <p:set>
                                      <p:cBhvr>
                                        <p:cTn id="34" dur="1" fill="hold">
                                          <p:stCondLst>
                                            <p:cond delay="0"/>
                                          </p:stCondLst>
                                        </p:cTn>
                                        <p:tgtEl>
                                          <p:spTgt spid="36"/>
                                        </p:tgtEl>
                                        <p:attrNameLst>
                                          <p:attrName>style.visibility</p:attrName>
                                        </p:attrNameLst>
                                      </p:cBhvr>
                                      <p:to>
                                        <p:strVal val="visible"/>
                                      </p:to>
                                    </p:set>
                                    <p:anim calcmode="lin" valueType="num">
                                      <p:cBhvr additive="base">
                                        <p:cTn id="35" dur="500" fill="hold"/>
                                        <p:tgtEl>
                                          <p:spTgt spid="36"/>
                                        </p:tgtEl>
                                        <p:attrNameLst>
                                          <p:attrName>ppt_x</p:attrName>
                                        </p:attrNameLst>
                                      </p:cBhvr>
                                      <p:tavLst>
                                        <p:tav tm="0">
                                          <p:val>
                                            <p:strVal val="1+#ppt_w/2"/>
                                          </p:val>
                                        </p:tav>
                                        <p:tav tm="100000">
                                          <p:val>
                                            <p:strVal val="#ppt_x"/>
                                          </p:val>
                                        </p:tav>
                                      </p:tavLst>
                                    </p:anim>
                                    <p:anim calcmode="lin" valueType="num">
                                      <p:cBhvr additive="base">
                                        <p:cTn id="36" dur="500" fill="hold"/>
                                        <p:tgtEl>
                                          <p:spTgt spid="36"/>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1000"/>
                                  </p:stCondLst>
                                  <p:childTnLst>
                                    <p:set>
                                      <p:cBhvr>
                                        <p:cTn id="38" dur="1" fill="hold">
                                          <p:stCondLst>
                                            <p:cond delay="0"/>
                                          </p:stCondLst>
                                        </p:cTn>
                                        <p:tgtEl>
                                          <p:spTgt spid="16"/>
                                        </p:tgtEl>
                                        <p:attrNameLst>
                                          <p:attrName>style.visibility</p:attrName>
                                        </p:attrNameLst>
                                      </p:cBhvr>
                                      <p:to>
                                        <p:strVal val="visible"/>
                                      </p:to>
                                    </p:set>
                                    <p:anim calcmode="lin" valueType="num">
                                      <p:cBhvr additive="base">
                                        <p:cTn id="39" dur="500" fill="hold"/>
                                        <p:tgtEl>
                                          <p:spTgt spid="16"/>
                                        </p:tgtEl>
                                        <p:attrNameLst>
                                          <p:attrName>ppt_x</p:attrName>
                                        </p:attrNameLst>
                                      </p:cBhvr>
                                      <p:tavLst>
                                        <p:tav tm="0">
                                          <p:val>
                                            <p:strVal val="1+#ppt_w/2"/>
                                          </p:val>
                                        </p:tav>
                                        <p:tav tm="100000">
                                          <p:val>
                                            <p:strVal val="#ppt_x"/>
                                          </p:val>
                                        </p:tav>
                                      </p:tavLst>
                                    </p:anim>
                                    <p:anim calcmode="lin" valueType="num">
                                      <p:cBhvr additive="base">
                                        <p:cTn id="40" dur="500" fill="hold"/>
                                        <p:tgtEl>
                                          <p:spTgt spid="16"/>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1000"/>
                                  </p:stCondLst>
                                  <p:childTnLst>
                                    <p:set>
                                      <p:cBhvr>
                                        <p:cTn id="42" dur="1" fill="hold">
                                          <p:stCondLst>
                                            <p:cond delay="0"/>
                                          </p:stCondLst>
                                        </p:cTn>
                                        <p:tgtEl>
                                          <p:spTgt spid="17"/>
                                        </p:tgtEl>
                                        <p:attrNameLst>
                                          <p:attrName>style.visibility</p:attrName>
                                        </p:attrNameLst>
                                      </p:cBhvr>
                                      <p:to>
                                        <p:strVal val="visible"/>
                                      </p:to>
                                    </p:set>
                                    <p:anim calcmode="lin" valueType="num">
                                      <p:cBhvr additive="base">
                                        <p:cTn id="43" dur="500" fill="hold"/>
                                        <p:tgtEl>
                                          <p:spTgt spid="17"/>
                                        </p:tgtEl>
                                        <p:attrNameLst>
                                          <p:attrName>ppt_x</p:attrName>
                                        </p:attrNameLst>
                                      </p:cBhvr>
                                      <p:tavLst>
                                        <p:tav tm="0">
                                          <p:val>
                                            <p:strVal val="1+#ppt_w/2"/>
                                          </p:val>
                                        </p:tav>
                                        <p:tav tm="100000">
                                          <p:val>
                                            <p:strVal val="#ppt_x"/>
                                          </p:val>
                                        </p:tav>
                                      </p:tavLst>
                                    </p:anim>
                                    <p:anim calcmode="lin" valueType="num">
                                      <p:cBhvr additive="base">
                                        <p:cTn id="44" dur="500" fill="hold"/>
                                        <p:tgtEl>
                                          <p:spTgt spid="17"/>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1000"/>
                                  </p:stCondLst>
                                  <p:childTnLst>
                                    <p:set>
                                      <p:cBhvr>
                                        <p:cTn id="46" dur="1" fill="hold">
                                          <p:stCondLst>
                                            <p:cond delay="0"/>
                                          </p:stCondLst>
                                        </p:cTn>
                                        <p:tgtEl>
                                          <p:spTgt spid="18"/>
                                        </p:tgtEl>
                                        <p:attrNameLst>
                                          <p:attrName>style.visibility</p:attrName>
                                        </p:attrNameLst>
                                      </p:cBhvr>
                                      <p:to>
                                        <p:strVal val="visible"/>
                                      </p:to>
                                    </p:set>
                                    <p:anim calcmode="lin" valueType="num">
                                      <p:cBhvr additive="base">
                                        <p:cTn id="47" dur="500" fill="hold"/>
                                        <p:tgtEl>
                                          <p:spTgt spid="18"/>
                                        </p:tgtEl>
                                        <p:attrNameLst>
                                          <p:attrName>ppt_x</p:attrName>
                                        </p:attrNameLst>
                                      </p:cBhvr>
                                      <p:tavLst>
                                        <p:tav tm="0">
                                          <p:val>
                                            <p:strVal val="1+#ppt_w/2"/>
                                          </p:val>
                                        </p:tav>
                                        <p:tav tm="100000">
                                          <p:val>
                                            <p:strVal val="#ppt_x"/>
                                          </p:val>
                                        </p:tav>
                                      </p:tavLst>
                                    </p:anim>
                                    <p:anim calcmode="lin" valueType="num">
                                      <p:cBhvr additive="base">
                                        <p:cTn id="48" dur="500" fill="hold"/>
                                        <p:tgtEl>
                                          <p:spTgt spid="18"/>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1000"/>
                                  </p:stCondLst>
                                  <p:childTnLst>
                                    <p:set>
                                      <p:cBhvr>
                                        <p:cTn id="50" dur="1" fill="hold">
                                          <p:stCondLst>
                                            <p:cond delay="0"/>
                                          </p:stCondLst>
                                        </p:cTn>
                                        <p:tgtEl>
                                          <p:spTgt spid="19"/>
                                        </p:tgtEl>
                                        <p:attrNameLst>
                                          <p:attrName>style.visibility</p:attrName>
                                        </p:attrNameLst>
                                      </p:cBhvr>
                                      <p:to>
                                        <p:strVal val="visible"/>
                                      </p:to>
                                    </p:set>
                                    <p:anim calcmode="lin" valueType="num">
                                      <p:cBhvr additive="base">
                                        <p:cTn id="51" dur="500" fill="hold"/>
                                        <p:tgtEl>
                                          <p:spTgt spid="19"/>
                                        </p:tgtEl>
                                        <p:attrNameLst>
                                          <p:attrName>ppt_x</p:attrName>
                                        </p:attrNameLst>
                                      </p:cBhvr>
                                      <p:tavLst>
                                        <p:tav tm="0">
                                          <p:val>
                                            <p:strVal val="1+#ppt_w/2"/>
                                          </p:val>
                                        </p:tav>
                                        <p:tav tm="100000">
                                          <p:val>
                                            <p:strVal val="#ppt_x"/>
                                          </p:val>
                                        </p:tav>
                                      </p:tavLst>
                                    </p:anim>
                                    <p:anim calcmode="lin" valueType="num">
                                      <p:cBhvr additive="base">
                                        <p:cTn id="52" dur="500" fill="hold"/>
                                        <p:tgtEl>
                                          <p:spTgt spid="19"/>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1000"/>
                                  </p:stCondLst>
                                  <p:childTnLst>
                                    <p:set>
                                      <p:cBhvr>
                                        <p:cTn id="54" dur="1" fill="hold">
                                          <p:stCondLst>
                                            <p:cond delay="0"/>
                                          </p:stCondLst>
                                        </p:cTn>
                                        <p:tgtEl>
                                          <p:spTgt spid="20"/>
                                        </p:tgtEl>
                                        <p:attrNameLst>
                                          <p:attrName>style.visibility</p:attrName>
                                        </p:attrNameLst>
                                      </p:cBhvr>
                                      <p:to>
                                        <p:strVal val="visible"/>
                                      </p:to>
                                    </p:set>
                                    <p:anim calcmode="lin" valueType="num">
                                      <p:cBhvr additive="base">
                                        <p:cTn id="55" dur="500" fill="hold"/>
                                        <p:tgtEl>
                                          <p:spTgt spid="20"/>
                                        </p:tgtEl>
                                        <p:attrNameLst>
                                          <p:attrName>ppt_x</p:attrName>
                                        </p:attrNameLst>
                                      </p:cBhvr>
                                      <p:tavLst>
                                        <p:tav tm="0">
                                          <p:val>
                                            <p:strVal val="1+#ppt_w/2"/>
                                          </p:val>
                                        </p:tav>
                                        <p:tav tm="100000">
                                          <p:val>
                                            <p:strVal val="#ppt_x"/>
                                          </p:val>
                                        </p:tav>
                                      </p:tavLst>
                                    </p:anim>
                                    <p:anim calcmode="lin" valueType="num">
                                      <p:cBhvr additive="base">
                                        <p:cTn id="56" dur="500" fill="hold"/>
                                        <p:tgtEl>
                                          <p:spTgt spid="20"/>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1500"/>
                                  </p:stCondLst>
                                  <p:childTnLst>
                                    <p:set>
                                      <p:cBhvr>
                                        <p:cTn id="58" dur="1" fill="hold">
                                          <p:stCondLst>
                                            <p:cond delay="0"/>
                                          </p:stCondLst>
                                        </p:cTn>
                                        <p:tgtEl>
                                          <p:spTgt spid="21"/>
                                        </p:tgtEl>
                                        <p:attrNameLst>
                                          <p:attrName>style.visibility</p:attrName>
                                        </p:attrNameLst>
                                      </p:cBhvr>
                                      <p:to>
                                        <p:strVal val="visible"/>
                                      </p:to>
                                    </p:set>
                                    <p:anim calcmode="lin" valueType="num">
                                      <p:cBhvr additive="base">
                                        <p:cTn id="59" dur="500" fill="hold"/>
                                        <p:tgtEl>
                                          <p:spTgt spid="21"/>
                                        </p:tgtEl>
                                        <p:attrNameLst>
                                          <p:attrName>ppt_x</p:attrName>
                                        </p:attrNameLst>
                                      </p:cBhvr>
                                      <p:tavLst>
                                        <p:tav tm="0">
                                          <p:val>
                                            <p:strVal val="0-#ppt_w/2"/>
                                          </p:val>
                                        </p:tav>
                                        <p:tav tm="100000">
                                          <p:val>
                                            <p:strVal val="#ppt_x"/>
                                          </p:val>
                                        </p:tav>
                                      </p:tavLst>
                                    </p:anim>
                                    <p:anim calcmode="lin" valueType="num">
                                      <p:cBhvr additive="base">
                                        <p:cTn id="60" dur="500" fill="hold"/>
                                        <p:tgtEl>
                                          <p:spTgt spid="21"/>
                                        </p:tgtEl>
                                        <p:attrNameLst>
                                          <p:attrName>ppt_y</p:attrName>
                                        </p:attrNameLst>
                                      </p:cBhvr>
                                      <p:tavLst>
                                        <p:tav tm="0">
                                          <p:val>
                                            <p:strVal val="#ppt_y"/>
                                          </p:val>
                                        </p:tav>
                                        <p:tav tm="100000">
                                          <p:val>
                                            <p:strVal val="#ppt_y"/>
                                          </p:val>
                                        </p:tav>
                                      </p:tavLst>
                                    </p:anim>
                                  </p:childTnLst>
                                </p:cTn>
                              </p:par>
                              <p:par>
                                <p:cTn id="61" presetID="2" presetClass="entr" presetSubtype="8" fill="hold" grpId="0" nodeType="withEffect">
                                  <p:stCondLst>
                                    <p:cond delay="1500"/>
                                  </p:stCondLst>
                                  <p:childTnLst>
                                    <p:set>
                                      <p:cBhvr>
                                        <p:cTn id="62" dur="1" fill="hold">
                                          <p:stCondLst>
                                            <p:cond delay="0"/>
                                          </p:stCondLst>
                                        </p:cTn>
                                        <p:tgtEl>
                                          <p:spTgt spid="22"/>
                                        </p:tgtEl>
                                        <p:attrNameLst>
                                          <p:attrName>style.visibility</p:attrName>
                                        </p:attrNameLst>
                                      </p:cBhvr>
                                      <p:to>
                                        <p:strVal val="visible"/>
                                      </p:to>
                                    </p:set>
                                    <p:anim calcmode="lin" valueType="num">
                                      <p:cBhvr additive="base">
                                        <p:cTn id="63" dur="500" fill="hold"/>
                                        <p:tgtEl>
                                          <p:spTgt spid="22"/>
                                        </p:tgtEl>
                                        <p:attrNameLst>
                                          <p:attrName>ppt_x</p:attrName>
                                        </p:attrNameLst>
                                      </p:cBhvr>
                                      <p:tavLst>
                                        <p:tav tm="0">
                                          <p:val>
                                            <p:strVal val="0-#ppt_w/2"/>
                                          </p:val>
                                        </p:tav>
                                        <p:tav tm="100000">
                                          <p:val>
                                            <p:strVal val="#ppt_x"/>
                                          </p:val>
                                        </p:tav>
                                      </p:tavLst>
                                    </p:anim>
                                    <p:anim calcmode="lin" valueType="num">
                                      <p:cBhvr additive="base">
                                        <p:cTn id="64" dur="500" fill="hold"/>
                                        <p:tgtEl>
                                          <p:spTgt spid="22"/>
                                        </p:tgtEl>
                                        <p:attrNameLst>
                                          <p:attrName>ppt_y</p:attrName>
                                        </p:attrNameLst>
                                      </p:cBhvr>
                                      <p:tavLst>
                                        <p:tav tm="0">
                                          <p:val>
                                            <p:strVal val="#ppt_y"/>
                                          </p:val>
                                        </p:tav>
                                        <p:tav tm="100000">
                                          <p:val>
                                            <p:strVal val="#ppt_y"/>
                                          </p:val>
                                        </p:tav>
                                      </p:tavLst>
                                    </p:anim>
                                  </p:childTnLst>
                                </p:cTn>
                              </p:par>
                              <p:par>
                                <p:cTn id="65" presetID="2" presetClass="entr" presetSubtype="8" fill="hold" grpId="0" nodeType="withEffect">
                                  <p:stCondLst>
                                    <p:cond delay="1500"/>
                                  </p:stCondLst>
                                  <p:childTnLst>
                                    <p:set>
                                      <p:cBhvr>
                                        <p:cTn id="66" dur="1" fill="hold">
                                          <p:stCondLst>
                                            <p:cond delay="0"/>
                                          </p:stCondLst>
                                        </p:cTn>
                                        <p:tgtEl>
                                          <p:spTgt spid="23"/>
                                        </p:tgtEl>
                                        <p:attrNameLst>
                                          <p:attrName>style.visibility</p:attrName>
                                        </p:attrNameLst>
                                      </p:cBhvr>
                                      <p:to>
                                        <p:strVal val="visible"/>
                                      </p:to>
                                    </p:set>
                                    <p:anim calcmode="lin" valueType="num">
                                      <p:cBhvr additive="base">
                                        <p:cTn id="67" dur="500" fill="hold"/>
                                        <p:tgtEl>
                                          <p:spTgt spid="23"/>
                                        </p:tgtEl>
                                        <p:attrNameLst>
                                          <p:attrName>ppt_x</p:attrName>
                                        </p:attrNameLst>
                                      </p:cBhvr>
                                      <p:tavLst>
                                        <p:tav tm="0">
                                          <p:val>
                                            <p:strVal val="0-#ppt_w/2"/>
                                          </p:val>
                                        </p:tav>
                                        <p:tav tm="100000">
                                          <p:val>
                                            <p:strVal val="#ppt_x"/>
                                          </p:val>
                                        </p:tav>
                                      </p:tavLst>
                                    </p:anim>
                                    <p:anim calcmode="lin" valueType="num">
                                      <p:cBhvr additive="base">
                                        <p:cTn id="68" dur="500" fill="hold"/>
                                        <p:tgtEl>
                                          <p:spTgt spid="23"/>
                                        </p:tgtEl>
                                        <p:attrNameLst>
                                          <p:attrName>ppt_y</p:attrName>
                                        </p:attrNameLst>
                                      </p:cBhvr>
                                      <p:tavLst>
                                        <p:tav tm="0">
                                          <p:val>
                                            <p:strVal val="#ppt_y"/>
                                          </p:val>
                                        </p:tav>
                                        <p:tav tm="100000">
                                          <p:val>
                                            <p:strVal val="#ppt_y"/>
                                          </p:val>
                                        </p:tav>
                                      </p:tavLst>
                                    </p:anim>
                                  </p:childTnLst>
                                </p:cTn>
                              </p:par>
                              <p:par>
                                <p:cTn id="69" presetID="2" presetClass="entr" presetSubtype="8" fill="hold" grpId="0" nodeType="withEffect">
                                  <p:stCondLst>
                                    <p:cond delay="1500"/>
                                  </p:stCondLst>
                                  <p:childTnLst>
                                    <p:set>
                                      <p:cBhvr>
                                        <p:cTn id="70" dur="1" fill="hold">
                                          <p:stCondLst>
                                            <p:cond delay="0"/>
                                          </p:stCondLst>
                                        </p:cTn>
                                        <p:tgtEl>
                                          <p:spTgt spid="24"/>
                                        </p:tgtEl>
                                        <p:attrNameLst>
                                          <p:attrName>style.visibility</p:attrName>
                                        </p:attrNameLst>
                                      </p:cBhvr>
                                      <p:to>
                                        <p:strVal val="visible"/>
                                      </p:to>
                                    </p:set>
                                    <p:anim calcmode="lin" valueType="num">
                                      <p:cBhvr additive="base">
                                        <p:cTn id="71" dur="500" fill="hold"/>
                                        <p:tgtEl>
                                          <p:spTgt spid="24"/>
                                        </p:tgtEl>
                                        <p:attrNameLst>
                                          <p:attrName>ppt_x</p:attrName>
                                        </p:attrNameLst>
                                      </p:cBhvr>
                                      <p:tavLst>
                                        <p:tav tm="0">
                                          <p:val>
                                            <p:strVal val="0-#ppt_w/2"/>
                                          </p:val>
                                        </p:tav>
                                        <p:tav tm="100000">
                                          <p:val>
                                            <p:strVal val="#ppt_x"/>
                                          </p:val>
                                        </p:tav>
                                      </p:tavLst>
                                    </p:anim>
                                    <p:anim calcmode="lin" valueType="num">
                                      <p:cBhvr additive="base">
                                        <p:cTn id="72" dur="500" fill="hold"/>
                                        <p:tgtEl>
                                          <p:spTgt spid="24"/>
                                        </p:tgtEl>
                                        <p:attrNameLst>
                                          <p:attrName>ppt_y</p:attrName>
                                        </p:attrNameLst>
                                      </p:cBhvr>
                                      <p:tavLst>
                                        <p:tav tm="0">
                                          <p:val>
                                            <p:strVal val="#ppt_y"/>
                                          </p:val>
                                        </p:tav>
                                        <p:tav tm="100000">
                                          <p:val>
                                            <p:strVal val="#ppt_y"/>
                                          </p:val>
                                        </p:tav>
                                      </p:tavLst>
                                    </p:anim>
                                  </p:childTnLst>
                                </p:cTn>
                              </p:par>
                              <p:par>
                                <p:cTn id="73" presetID="2" presetClass="entr" presetSubtype="8" fill="hold" grpId="0" nodeType="withEffect">
                                  <p:stCondLst>
                                    <p:cond delay="1500"/>
                                  </p:stCondLst>
                                  <p:childTnLst>
                                    <p:set>
                                      <p:cBhvr>
                                        <p:cTn id="74" dur="1" fill="hold">
                                          <p:stCondLst>
                                            <p:cond delay="0"/>
                                          </p:stCondLst>
                                        </p:cTn>
                                        <p:tgtEl>
                                          <p:spTgt spid="25"/>
                                        </p:tgtEl>
                                        <p:attrNameLst>
                                          <p:attrName>style.visibility</p:attrName>
                                        </p:attrNameLst>
                                      </p:cBhvr>
                                      <p:to>
                                        <p:strVal val="visible"/>
                                      </p:to>
                                    </p:set>
                                    <p:anim calcmode="lin" valueType="num">
                                      <p:cBhvr additive="base">
                                        <p:cTn id="75" dur="500" fill="hold"/>
                                        <p:tgtEl>
                                          <p:spTgt spid="25"/>
                                        </p:tgtEl>
                                        <p:attrNameLst>
                                          <p:attrName>ppt_x</p:attrName>
                                        </p:attrNameLst>
                                      </p:cBhvr>
                                      <p:tavLst>
                                        <p:tav tm="0">
                                          <p:val>
                                            <p:strVal val="0-#ppt_w/2"/>
                                          </p:val>
                                        </p:tav>
                                        <p:tav tm="100000">
                                          <p:val>
                                            <p:strVal val="#ppt_x"/>
                                          </p:val>
                                        </p:tav>
                                      </p:tavLst>
                                    </p:anim>
                                    <p:anim calcmode="lin" valueType="num">
                                      <p:cBhvr additive="base">
                                        <p:cTn id="76" dur="500" fill="hold"/>
                                        <p:tgtEl>
                                          <p:spTgt spid="25"/>
                                        </p:tgtEl>
                                        <p:attrNameLst>
                                          <p:attrName>ppt_y</p:attrName>
                                        </p:attrNameLst>
                                      </p:cBhvr>
                                      <p:tavLst>
                                        <p:tav tm="0">
                                          <p:val>
                                            <p:strVal val="#ppt_y"/>
                                          </p:val>
                                        </p:tav>
                                        <p:tav tm="100000">
                                          <p:val>
                                            <p:strVal val="#ppt_y"/>
                                          </p:val>
                                        </p:tav>
                                      </p:tavLst>
                                    </p:anim>
                                  </p:childTnLst>
                                </p:cTn>
                              </p:par>
                              <p:par>
                                <p:cTn id="77" presetID="2" presetClass="entr" presetSubtype="2" fill="hold" grpId="0" nodeType="withEffect">
                                  <p:stCondLst>
                                    <p:cond delay="2000"/>
                                  </p:stCondLst>
                                  <p:childTnLst>
                                    <p:set>
                                      <p:cBhvr>
                                        <p:cTn id="78" dur="1" fill="hold">
                                          <p:stCondLst>
                                            <p:cond delay="0"/>
                                          </p:stCondLst>
                                        </p:cTn>
                                        <p:tgtEl>
                                          <p:spTgt spid="26"/>
                                        </p:tgtEl>
                                        <p:attrNameLst>
                                          <p:attrName>style.visibility</p:attrName>
                                        </p:attrNameLst>
                                      </p:cBhvr>
                                      <p:to>
                                        <p:strVal val="visible"/>
                                      </p:to>
                                    </p:set>
                                    <p:anim calcmode="lin" valueType="num">
                                      <p:cBhvr additive="base">
                                        <p:cTn id="79" dur="500" fill="hold"/>
                                        <p:tgtEl>
                                          <p:spTgt spid="26"/>
                                        </p:tgtEl>
                                        <p:attrNameLst>
                                          <p:attrName>ppt_x</p:attrName>
                                        </p:attrNameLst>
                                      </p:cBhvr>
                                      <p:tavLst>
                                        <p:tav tm="0">
                                          <p:val>
                                            <p:strVal val="1+#ppt_w/2"/>
                                          </p:val>
                                        </p:tav>
                                        <p:tav tm="100000">
                                          <p:val>
                                            <p:strVal val="#ppt_x"/>
                                          </p:val>
                                        </p:tav>
                                      </p:tavLst>
                                    </p:anim>
                                    <p:anim calcmode="lin" valueType="num">
                                      <p:cBhvr additive="base">
                                        <p:cTn id="80" dur="500" fill="hold"/>
                                        <p:tgtEl>
                                          <p:spTgt spid="26"/>
                                        </p:tgtEl>
                                        <p:attrNameLst>
                                          <p:attrName>ppt_y</p:attrName>
                                        </p:attrNameLst>
                                      </p:cBhvr>
                                      <p:tavLst>
                                        <p:tav tm="0">
                                          <p:val>
                                            <p:strVal val="#ppt_y"/>
                                          </p:val>
                                        </p:tav>
                                        <p:tav tm="100000">
                                          <p:val>
                                            <p:strVal val="#ppt_y"/>
                                          </p:val>
                                        </p:tav>
                                      </p:tavLst>
                                    </p:anim>
                                  </p:childTnLst>
                                </p:cTn>
                              </p:par>
                              <p:par>
                                <p:cTn id="81" presetID="2" presetClass="entr" presetSubtype="2" fill="hold" grpId="0" nodeType="withEffect">
                                  <p:stCondLst>
                                    <p:cond delay="2000"/>
                                  </p:stCondLst>
                                  <p:childTnLst>
                                    <p:set>
                                      <p:cBhvr>
                                        <p:cTn id="82" dur="1" fill="hold">
                                          <p:stCondLst>
                                            <p:cond delay="0"/>
                                          </p:stCondLst>
                                        </p:cTn>
                                        <p:tgtEl>
                                          <p:spTgt spid="27"/>
                                        </p:tgtEl>
                                        <p:attrNameLst>
                                          <p:attrName>style.visibility</p:attrName>
                                        </p:attrNameLst>
                                      </p:cBhvr>
                                      <p:to>
                                        <p:strVal val="visible"/>
                                      </p:to>
                                    </p:set>
                                    <p:anim calcmode="lin" valueType="num">
                                      <p:cBhvr additive="base">
                                        <p:cTn id="83" dur="500" fill="hold"/>
                                        <p:tgtEl>
                                          <p:spTgt spid="27"/>
                                        </p:tgtEl>
                                        <p:attrNameLst>
                                          <p:attrName>ppt_x</p:attrName>
                                        </p:attrNameLst>
                                      </p:cBhvr>
                                      <p:tavLst>
                                        <p:tav tm="0">
                                          <p:val>
                                            <p:strVal val="1+#ppt_w/2"/>
                                          </p:val>
                                        </p:tav>
                                        <p:tav tm="100000">
                                          <p:val>
                                            <p:strVal val="#ppt_x"/>
                                          </p:val>
                                        </p:tav>
                                      </p:tavLst>
                                    </p:anim>
                                    <p:anim calcmode="lin" valueType="num">
                                      <p:cBhvr additive="base">
                                        <p:cTn id="84" dur="500" fill="hold"/>
                                        <p:tgtEl>
                                          <p:spTgt spid="27"/>
                                        </p:tgtEl>
                                        <p:attrNameLst>
                                          <p:attrName>ppt_y</p:attrName>
                                        </p:attrNameLst>
                                      </p:cBhvr>
                                      <p:tavLst>
                                        <p:tav tm="0">
                                          <p:val>
                                            <p:strVal val="#ppt_y"/>
                                          </p:val>
                                        </p:tav>
                                        <p:tav tm="100000">
                                          <p:val>
                                            <p:strVal val="#ppt_y"/>
                                          </p:val>
                                        </p:tav>
                                      </p:tavLst>
                                    </p:anim>
                                  </p:childTnLst>
                                </p:cTn>
                              </p:par>
                              <p:par>
                                <p:cTn id="85" presetID="2" presetClass="entr" presetSubtype="2" fill="hold" grpId="0" nodeType="withEffect">
                                  <p:stCondLst>
                                    <p:cond delay="2000"/>
                                  </p:stCondLst>
                                  <p:childTnLst>
                                    <p:set>
                                      <p:cBhvr>
                                        <p:cTn id="86" dur="1" fill="hold">
                                          <p:stCondLst>
                                            <p:cond delay="0"/>
                                          </p:stCondLst>
                                        </p:cTn>
                                        <p:tgtEl>
                                          <p:spTgt spid="28"/>
                                        </p:tgtEl>
                                        <p:attrNameLst>
                                          <p:attrName>style.visibility</p:attrName>
                                        </p:attrNameLst>
                                      </p:cBhvr>
                                      <p:to>
                                        <p:strVal val="visible"/>
                                      </p:to>
                                    </p:set>
                                    <p:anim calcmode="lin" valueType="num">
                                      <p:cBhvr additive="base">
                                        <p:cTn id="87" dur="500" fill="hold"/>
                                        <p:tgtEl>
                                          <p:spTgt spid="28"/>
                                        </p:tgtEl>
                                        <p:attrNameLst>
                                          <p:attrName>ppt_x</p:attrName>
                                        </p:attrNameLst>
                                      </p:cBhvr>
                                      <p:tavLst>
                                        <p:tav tm="0">
                                          <p:val>
                                            <p:strVal val="1+#ppt_w/2"/>
                                          </p:val>
                                        </p:tav>
                                        <p:tav tm="100000">
                                          <p:val>
                                            <p:strVal val="#ppt_x"/>
                                          </p:val>
                                        </p:tav>
                                      </p:tavLst>
                                    </p:anim>
                                    <p:anim calcmode="lin" valueType="num">
                                      <p:cBhvr additive="base">
                                        <p:cTn id="88" dur="500" fill="hold"/>
                                        <p:tgtEl>
                                          <p:spTgt spid="28"/>
                                        </p:tgtEl>
                                        <p:attrNameLst>
                                          <p:attrName>ppt_y</p:attrName>
                                        </p:attrNameLst>
                                      </p:cBhvr>
                                      <p:tavLst>
                                        <p:tav tm="0">
                                          <p:val>
                                            <p:strVal val="#ppt_y"/>
                                          </p:val>
                                        </p:tav>
                                        <p:tav tm="100000">
                                          <p:val>
                                            <p:strVal val="#ppt_y"/>
                                          </p:val>
                                        </p:tav>
                                      </p:tavLst>
                                    </p:anim>
                                  </p:childTnLst>
                                </p:cTn>
                              </p:par>
                              <p:par>
                                <p:cTn id="89" presetID="2" presetClass="entr" presetSubtype="2" fill="hold" grpId="0" nodeType="withEffect">
                                  <p:stCondLst>
                                    <p:cond delay="2000"/>
                                  </p:stCondLst>
                                  <p:childTnLst>
                                    <p:set>
                                      <p:cBhvr>
                                        <p:cTn id="90" dur="1" fill="hold">
                                          <p:stCondLst>
                                            <p:cond delay="0"/>
                                          </p:stCondLst>
                                        </p:cTn>
                                        <p:tgtEl>
                                          <p:spTgt spid="29"/>
                                        </p:tgtEl>
                                        <p:attrNameLst>
                                          <p:attrName>style.visibility</p:attrName>
                                        </p:attrNameLst>
                                      </p:cBhvr>
                                      <p:to>
                                        <p:strVal val="visible"/>
                                      </p:to>
                                    </p:set>
                                    <p:anim calcmode="lin" valueType="num">
                                      <p:cBhvr additive="base">
                                        <p:cTn id="91" dur="500" fill="hold"/>
                                        <p:tgtEl>
                                          <p:spTgt spid="29"/>
                                        </p:tgtEl>
                                        <p:attrNameLst>
                                          <p:attrName>ppt_x</p:attrName>
                                        </p:attrNameLst>
                                      </p:cBhvr>
                                      <p:tavLst>
                                        <p:tav tm="0">
                                          <p:val>
                                            <p:strVal val="1+#ppt_w/2"/>
                                          </p:val>
                                        </p:tav>
                                        <p:tav tm="100000">
                                          <p:val>
                                            <p:strVal val="#ppt_x"/>
                                          </p:val>
                                        </p:tav>
                                      </p:tavLst>
                                    </p:anim>
                                    <p:anim calcmode="lin" valueType="num">
                                      <p:cBhvr additive="base">
                                        <p:cTn id="92" dur="500" fill="hold"/>
                                        <p:tgtEl>
                                          <p:spTgt spid="29"/>
                                        </p:tgtEl>
                                        <p:attrNameLst>
                                          <p:attrName>ppt_y</p:attrName>
                                        </p:attrNameLst>
                                      </p:cBhvr>
                                      <p:tavLst>
                                        <p:tav tm="0">
                                          <p:val>
                                            <p:strVal val="#ppt_y"/>
                                          </p:val>
                                        </p:tav>
                                        <p:tav tm="100000">
                                          <p:val>
                                            <p:strVal val="#ppt_y"/>
                                          </p:val>
                                        </p:tav>
                                      </p:tavLst>
                                    </p:anim>
                                  </p:childTnLst>
                                </p:cTn>
                              </p:par>
                              <p:par>
                                <p:cTn id="93" presetID="2" presetClass="entr" presetSubtype="2" fill="hold" grpId="0" nodeType="withEffect">
                                  <p:stCondLst>
                                    <p:cond delay="2000"/>
                                  </p:stCondLst>
                                  <p:childTnLst>
                                    <p:set>
                                      <p:cBhvr>
                                        <p:cTn id="94" dur="1" fill="hold">
                                          <p:stCondLst>
                                            <p:cond delay="0"/>
                                          </p:stCondLst>
                                        </p:cTn>
                                        <p:tgtEl>
                                          <p:spTgt spid="30"/>
                                        </p:tgtEl>
                                        <p:attrNameLst>
                                          <p:attrName>style.visibility</p:attrName>
                                        </p:attrNameLst>
                                      </p:cBhvr>
                                      <p:to>
                                        <p:strVal val="visible"/>
                                      </p:to>
                                    </p:set>
                                    <p:anim calcmode="lin" valueType="num">
                                      <p:cBhvr additive="base">
                                        <p:cTn id="95" dur="500" fill="hold"/>
                                        <p:tgtEl>
                                          <p:spTgt spid="30"/>
                                        </p:tgtEl>
                                        <p:attrNameLst>
                                          <p:attrName>ppt_x</p:attrName>
                                        </p:attrNameLst>
                                      </p:cBhvr>
                                      <p:tavLst>
                                        <p:tav tm="0">
                                          <p:val>
                                            <p:strVal val="1+#ppt_w/2"/>
                                          </p:val>
                                        </p:tav>
                                        <p:tav tm="100000">
                                          <p:val>
                                            <p:strVal val="#ppt_x"/>
                                          </p:val>
                                        </p:tav>
                                      </p:tavLst>
                                    </p:anim>
                                    <p:anim calcmode="lin" valueType="num">
                                      <p:cBhvr additive="base">
                                        <p:cTn id="96" dur="50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9" grpId="0"/>
      <p:bldP spid="10" grpId="0" animBg="1"/>
      <p:bldP spid="16" grpId="0" animBg="1"/>
      <p:bldP spid="17" grpId="0" animBg="1"/>
      <p:bldP spid="18" grpId="0"/>
      <p:bldP spid="19" grpId="0"/>
      <p:bldP spid="20" grpId="0" animBg="1"/>
      <p:bldP spid="21" grpId="0" animBg="1"/>
      <p:bldP spid="22" grpId="0" animBg="1"/>
      <p:bldP spid="23" grpId="0"/>
      <p:bldP spid="24" grpId="0"/>
      <p:bldP spid="25" grpId="0" animBg="1"/>
      <p:bldP spid="26" grpId="0" animBg="1"/>
      <p:bldP spid="27" grpId="0" animBg="1"/>
      <p:bldP spid="28" grpId="0"/>
      <p:bldP spid="29" grpId="0"/>
      <p:bldP spid="30" grpId="0" animBg="1"/>
      <p:bldP spid="3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 name="Freeform 47"/>
          <p:cNvSpPr>
            <a:spLocks noEditPoints="1"/>
          </p:cNvSpPr>
          <p:nvPr/>
        </p:nvSpPr>
        <p:spPr bwMode="auto">
          <a:xfrm>
            <a:off x="7492084" y="2177299"/>
            <a:ext cx="265441" cy="521358"/>
          </a:xfrm>
          <a:custGeom>
            <a:avLst/>
            <a:gdLst>
              <a:gd name="T0" fmla="*/ 121 w 162"/>
              <a:gd name="T1" fmla="*/ 144 h 319"/>
              <a:gd name="T2" fmla="*/ 128 w 162"/>
              <a:gd name="T3" fmla="*/ 138 h 319"/>
              <a:gd name="T4" fmla="*/ 150 w 162"/>
              <a:gd name="T5" fmla="*/ 80 h 319"/>
              <a:gd name="T6" fmla="*/ 147 w 162"/>
              <a:gd name="T7" fmla="*/ 69 h 319"/>
              <a:gd name="T8" fmla="*/ 156 w 162"/>
              <a:gd name="T9" fmla="*/ 46 h 319"/>
              <a:gd name="T10" fmla="*/ 137 w 162"/>
              <a:gd name="T11" fmla="*/ 3 h 319"/>
              <a:gd name="T12" fmla="*/ 121 w 162"/>
              <a:gd name="T13" fmla="*/ 1 h 319"/>
              <a:gd name="T14" fmla="*/ 121 w 162"/>
              <a:gd name="T15" fmla="*/ 58 h 319"/>
              <a:gd name="T16" fmla="*/ 126 w 162"/>
              <a:gd name="T17" fmla="*/ 61 h 319"/>
              <a:gd name="T18" fmla="*/ 121 w 162"/>
              <a:gd name="T19" fmla="*/ 59 h 319"/>
              <a:gd name="T20" fmla="*/ 121 w 162"/>
              <a:gd name="T21" fmla="*/ 85 h 319"/>
              <a:gd name="T22" fmla="*/ 125 w 162"/>
              <a:gd name="T23" fmla="*/ 75 h 319"/>
              <a:gd name="T24" fmla="*/ 123 w 162"/>
              <a:gd name="T25" fmla="*/ 66 h 319"/>
              <a:gd name="T26" fmla="*/ 139 w 162"/>
              <a:gd name="T27" fmla="*/ 72 h 319"/>
              <a:gd name="T28" fmla="*/ 144 w 162"/>
              <a:gd name="T29" fmla="*/ 83 h 319"/>
              <a:gd name="T30" fmla="*/ 125 w 162"/>
              <a:gd name="T31" fmla="*/ 132 h 319"/>
              <a:gd name="T32" fmla="*/ 121 w 162"/>
              <a:gd name="T33" fmla="*/ 136 h 319"/>
              <a:gd name="T34" fmla="*/ 121 w 162"/>
              <a:gd name="T35" fmla="*/ 144 h 319"/>
              <a:gd name="T36" fmla="*/ 66 w 162"/>
              <a:gd name="T37" fmla="*/ 284 h 319"/>
              <a:gd name="T38" fmla="*/ 121 w 162"/>
              <a:gd name="T39" fmla="*/ 144 h 319"/>
              <a:gd name="T40" fmla="*/ 121 w 162"/>
              <a:gd name="T41" fmla="*/ 144 h 319"/>
              <a:gd name="T42" fmla="*/ 121 w 162"/>
              <a:gd name="T43" fmla="*/ 136 h 319"/>
              <a:gd name="T44" fmla="*/ 114 w 162"/>
              <a:gd name="T45" fmla="*/ 137 h 319"/>
              <a:gd name="T46" fmla="*/ 98 w 162"/>
              <a:gd name="T47" fmla="*/ 130 h 319"/>
              <a:gd name="T48" fmla="*/ 98 w 162"/>
              <a:gd name="T49" fmla="*/ 130 h 319"/>
              <a:gd name="T50" fmla="*/ 106 w 162"/>
              <a:gd name="T51" fmla="*/ 125 h 319"/>
              <a:gd name="T52" fmla="*/ 121 w 162"/>
              <a:gd name="T53" fmla="*/ 85 h 319"/>
              <a:gd name="T54" fmla="*/ 121 w 162"/>
              <a:gd name="T55" fmla="*/ 59 h 319"/>
              <a:gd name="T56" fmla="*/ 85 w 162"/>
              <a:gd name="T57" fmla="*/ 45 h 319"/>
              <a:gd name="T58" fmla="*/ 74 w 162"/>
              <a:gd name="T59" fmla="*/ 51 h 319"/>
              <a:gd name="T60" fmla="*/ 52 w 162"/>
              <a:gd name="T61" fmla="*/ 108 h 319"/>
              <a:gd name="T62" fmla="*/ 54 w 162"/>
              <a:gd name="T63" fmla="*/ 118 h 319"/>
              <a:gd name="T64" fmla="*/ 35 w 162"/>
              <a:gd name="T65" fmla="*/ 168 h 319"/>
              <a:gd name="T66" fmla="*/ 35 w 162"/>
              <a:gd name="T67" fmla="*/ 256 h 319"/>
              <a:gd name="T68" fmla="*/ 39 w 162"/>
              <a:gd name="T69" fmla="*/ 257 h 319"/>
              <a:gd name="T70" fmla="*/ 45 w 162"/>
              <a:gd name="T71" fmla="*/ 268 h 319"/>
              <a:gd name="T72" fmla="*/ 58 w 162"/>
              <a:gd name="T73" fmla="*/ 264 h 319"/>
              <a:gd name="T74" fmla="*/ 64 w 162"/>
              <a:gd name="T75" fmla="*/ 278 h 319"/>
              <a:gd name="T76" fmla="*/ 63 w 162"/>
              <a:gd name="T77" fmla="*/ 281 h 319"/>
              <a:gd name="T78" fmla="*/ 35 w 162"/>
              <a:gd name="T79" fmla="*/ 300 h 319"/>
              <a:gd name="T80" fmla="*/ 35 w 162"/>
              <a:gd name="T81" fmla="*/ 306 h 319"/>
              <a:gd name="T82" fmla="*/ 66 w 162"/>
              <a:gd name="T83" fmla="*/ 284 h 319"/>
              <a:gd name="T84" fmla="*/ 121 w 162"/>
              <a:gd name="T85" fmla="*/ 1 h 319"/>
              <a:gd name="T86" fmla="*/ 121 w 162"/>
              <a:gd name="T87" fmla="*/ 58 h 319"/>
              <a:gd name="T88" fmla="*/ 88 w 162"/>
              <a:gd name="T89" fmla="*/ 36 h 319"/>
              <a:gd name="T90" fmla="*/ 94 w 162"/>
              <a:gd name="T91" fmla="*/ 22 h 319"/>
              <a:gd name="T92" fmla="*/ 121 w 162"/>
              <a:gd name="T93" fmla="*/ 1 h 319"/>
              <a:gd name="T94" fmla="*/ 35 w 162"/>
              <a:gd name="T95" fmla="*/ 168 h 319"/>
              <a:gd name="T96" fmla="*/ 0 w 162"/>
              <a:gd name="T97" fmla="*/ 258 h 319"/>
              <a:gd name="T98" fmla="*/ 15 w 162"/>
              <a:gd name="T99" fmla="*/ 319 h 319"/>
              <a:gd name="T100" fmla="*/ 35 w 162"/>
              <a:gd name="T101" fmla="*/ 306 h 319"/>
              <a:gd name="T102" fmla="*/ 35 w 162"/>
              <a:gd name="T103" fmla="*/ 300 h 319"/>
              <a:gd name="T104" fmla="*/ 33 w 162"/>
              <a:gd name="T105" fmla="*/ 301 h 319"/>
              <a:gd name="T106" fmla="*/ 13 w 162"/>
              <a:gd name="T107" fmla="*/ 294 h 319"/>
              <a:gd name="T108" fmla="*/ 5 w 162"/>
              <a:gd name="T109" fmla="*/ 259 h 319"/>
              <a:gd name="T110" fmla="*/ 5 w 162"/>
              <a:gd name="T111" fmla="*/ 259 h 319"/>
              <a:gd name="T112" fmla="*/ 6 w 162"/>
              <a:gd name="T113" fmla="*/ 256 h 319"/>
              <a:gd name="T114" fmla="*/ 19 w 162"/>
              <a:gd name="T115" fmla="*/ 250 h 319"/>
              <a:gd name="T116" fmla="*/ 26 w 162"/>
              <a:gd name="T117" fmla="*/ 261 h 319"/>
              <a:gd name="T118" fmla="*/ 35 w 162"/>
              <a:gd name="T119" fmla="*/ 256 h 319"/>
              <a:gd name="T120" fmla="*/ 35 w 162"/>
              <a:gd name="T121" fmla="*/ 168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2" h="319">
                <a:moveTo>
                  <a:pt x="121" y="144"/>
                </a:moveTo>
                <a:cubicBezTo>
                  <a:pt x="124" y="143"/>
                  <a:pt x="127" y="141"/>
                  <a:pt x="128" y="138"/>
                </a:cubicBezTo>
                <a:cubicBezTo>
                  <a:pt x="150" y="80"/>
                  <a:pt x="150" y="80"/>
                  <a:pt x="150" y="80"/>
                </a:cubicBezTo>
                <a:cubicBezTo>
                  <a:pt x="152" y="76"/>
                  <a:pt x="150" y="71"/>
                  <a:pt x="147" y="69"/>
                </a:cubicBezTo>
                <a:cubicBezTo>
                  <a:pt x="156" y="46"/>
                  <a:pt x="156" y="46"/>
                  <a:pt x="156" y="46"/>
                </a:cubicBezTo>
                <a:cubicBezTo>
                  <a:pt x="162" y="29"/>
                  <a:pt x="154" y="9"/>
                  <a:pt x="137" y="3"/>
                </a:cubicBezTo>
                <a:cubicBezTo>
                  <a:pt x="132" y="1"/>
                  <a:pt x="126" y="0"/>
                  <a:pt x="121" y="1"/>
                </a:cubicBezTo>
                <a:cubicBezTo>
                  <a:pt x="121" y="58"/>
                  <a:pt x="121" y="58"/>
                  <a:pt x="121" y="58"/>
                </a:cubicBezTo>
                <a:cubicBezTo>
                  <a:pt x="126" y="61"/>
                  <a:pt x="126" y="61"/>
                  <a:pt x="126" y="61"/>
                </a:cubicBezTo>
                <a:cubicBezTo>
                  <a:pt x="121" y="59"/>
                  <a:pt x="121" y="59"/>
                  <a:pt x="121" y="59"/>
                </a:cubicBezTo>
                <a:cubicBezTo>
                  <a:pt x="121" y="85"/>
                  <a:pt x="121" y="85"/>
                  <a:pt x="121" y="85"/>
                </a:cubicBezTo>
                <a:cubicBezTo>
                  <a:pt x="125" y="75"/>
                  <a:pt x="125" y="75"/>
                  <a:pt x="125" y="75"/>
                </a:cubicBezTo>
                <a:cubicBezTo>
                  <a:pt x="126" y="72"/>
                  <a:pt x="126" y="68"/>
                  <a:pt x="123" y="66"/>
                </a:cubicBezTo>
                <a:cubicBezTo>
                  <a:pt x="139" y="72"/>
                  <a:pt x="139" y="72"/>
                  <a:pt x="139" y="72"/>
                </a:cubicBezTo>
                <a:cubicBezTo>
                  <a:pt x="143" y="73"/>
                  <a:pt x="146" y="78"/>
                  <a:pt x="144" y="83"/>
                </a:cubicBezTo>
                <a:cubicBezTo>
                  <a:pt x="125" y="132"/>
                  <a:pt x="125" y="132"/>
                  <a:pt x="125" y="132"/>
                </a:cubicBezTo>
                <a:cubicBezTo>
                  <a:pt x="124" y="134"/>
                  <a:pt x="123" y="135"/>
                  <a:pt x="121" y="136"/>
                </a:cubicBezTo>
                <a:lnTo>
                  <a:pt x="121" y="144"/>
                </a:lnTo>
                <a:close/>
                <a:moveTo>
                  <a:pt x="66" y="284"/>
                </a:moveTo>
                <a:cubicBezTo>
                  <a:pt x="121" y="144"/>
                  <a:pt x="121" y="144"/>
                  <a:pt x="121" y="144"/>
                </a:cubicBezTo>
                <a:cubicBezTo>
                  <a:pt x="121" y="144"/>
                  <a:pt x="121" y="144"/>
                  <a:pt x="121" y="144"/>
                </a:cubicBezTo>
                <a:cubicBezTo>
                  <a:pt x="121" y="136"/>
                  <a:pt x="121" y="136"/>
                  <a:pt x="121" y="136"/>
                </a:cubicBezTo>
                <a:cubicBezTo>
                  <a:pt x="119" y="137"/>
                  <a:pt x="117" y="137"/>
                  <a:pt x="114" y="137"/>
                </a:cubicBezTo>
                <a:cubicBezTo>
                  <a:pt x="98" y="130"/>
                  <a:pt x="98" y="130"/>
                  <a:pt x="98" y="130"/>
                </a:cubicBezTo>
                <a:cubicBezTo>
                  <a:pt x="98" y="130"/>
                  <a:pt x="98" y="130"/>
                  <a:pt x="98" y="130"/>
                </a:cubicBezTo>
                <a:cubicBezTo>
                  <a:pt x="102" y="130"/>
                  <a:pt x="105" y="128"/>
                  <a:pt x="106" y="125"/>
                </a:cubicBezTo>
                <a:cubicBezTo>
                  <a:pt x="121" y="85"/>
                  <a:pt x="121" y="85"/>
                  <a:pt x="121" y="85"/>
                </a:cubicBezTo>
                <a:cubicBezTo>
                  <a:pt x="121" y="59"/>
                  <a:pt x="121" y="59"/>
                  <a:pt x="121" y="59"/>
                </a:cubicBezTo>
                <a:cubicBezTo>
                  <a:pt x="85" y="45"/>
                  <a:pt x="85" y="45"/>
                  <a:pt x="85" y="45"/>
                </a:cubicBezTo>
                <a:cubicBezTo>
                  <a:pt x="80" y="44"/>
                  <a:pt x="76" y="47"/>
                  <a:pt x="74" y="51"/>
                </a:cubicBezTo>
                <a:cubicBezTo>
                  <a:pt x="52" y="108"/>
                  <a:pt x="52" y="108"/>
                  <a:pt x="52" y="108"/>
                </a:cubicBezTo>
                <a:cubicBezTo>
                  <a:pt x="51" y="112"/>
                  <a:pt x="52" y="115"/>
                  <a:pt x="54" y="118"/>
                </a:cubicBezTo>
                <a:cubicBezTo>
                  <a:pt x="35" y="168"/>
                  <a:pt x="35" y="168"/>
                  <a:pt x="35" y="168"/>
                </a:cubicBezTo>
                <a:cubicBezTo>
                  <a:pt x="35" y="256"/>
                  <a:pt x="35" y="256"/>
                  <a:pt x="35" y="256"/>
                </a:cubicBezTo>
                <a:cubicBezTo>
                  <a:pt x="36" y="256"/>
                  <a:pt x="37" y="257"/>
                  <a:pt x="39" y="257"/>
                </a:cubicBezTo>
                <a:cubicBezTo>
                  <a:pt x="43" y="259"/>
                  <a:pt x="46" y="264"/>
                  <a:pt x="45" y="268"/>
                </a:cubicBezTo>
                <a:cubicBezTo>
                  <a:pt x="48" y="264"/>
                  <a:pt x="53" y="263"/>
                  <a:pt x="58" y="264"/>
                </a:cubicBezTo>
                <a:cubicBezTo>
                  <a:pt x="63" y="267"/>
                  <a:pt x="66" y="273"/>
                  <a:pt x="64" y="278"/>
                </a:cubicBezTo>
                <a:cubicBezTo>
                  <a:pt x="63" y="281"/>
                  <a:pt x="63" y="281"/>
                  <a:pt x="63" y="281"/>
                </a:cubicBezTo>
                <a:cubicBezTo>
                  <a:pt x="35" y="300"/>
                  <a:pt x="35" y="300"/>
                  <a:pt x="35" y="300"/>
                </a:cubicBezTo>
                <a:cubicBezTo>
                  <a:pt x="35" y="306"/>
                  <a:pt x="35" y="306"/>
                  <a:pt x="35" y="306"/>
                </a:cubicBezTo>
                <a:cubicBezTo>
                  <a:pt x="66" y="284"/>
                  <a:pt x="66" y="284"/>
                  <a:pt x="66" y="284"/>
                </a:cubicBezTo>
                <a:close/>
                <a:moveTo>
                  <a:pt x="121" y="1"/>
                </a:moveTo>
                <a:cubicBezTo>
                  <a:pt x="121" y="58"/>
                  <a:pt x="121" y="58"/>
                  <a:pt x="121" y="58"/>
                </a:cubicBezTo>
                <a:cubicBezTo>
                  <a:pt x="88" y="36"/>
                  <a:pt x="88" y="36"/>
                  <a:pt x="88" y="36"/>
                </a:cubicBezTo>
                <a:cubicBezTo>
                  <a:pt x="94" y="22"/>
                  <a:pt x="94" y="22"/>
                  <a:pt x="94" y="22"/>
                </a:cubicBezTo>
                <a:cubicBezTo>
                  <a:pt x="98" y="10"/>
                  <a:pt x="109" y="2"/>
                  <a:pt x="121" y="1"/>
                </a:cubicBezTo>
                <a:close/>
                <a:moveTo>
                  <a:pt x="35" y="168"/>
                </a:moveTo>
                <a:cubicBezTo>
                  <a:pt x="0" y="258"/>
                  <a:pt x="0" y="258"/>
                  <a:pt x="0" y="258"/>
                </a:cubicBezTo>
                <a:cubicBezTo>
                  <a:pt x="15" y="319"/>
                  <a:pt x="15" y="319"/>
                  <a:pt x="15" y="319"/>
                </a:cubicBezTo>
                <a:cubicBezTo>
                  <a:pt x="35" y="306"/>
                  <a:pt x="35" y="306"/>
                  <a:pt x="35" y="306"/>
                </a:cubicBezTo>
                <a:cubicBezTo>
                  <a:pt x="35" y="300"/>
                  <a:pt x="35" y="300"/>
                  <a:pt x="35" y="300"/>
                </a:cubicBezTo>
                <a:cubicBezTo>
                  <a:pt x="33" y="301"/>
                  <a:pt x="33" y="301"/>
                  <a:pt x="33" y="301"/>
                </a:cubicBezTo>
                <a:cubicBezTo>
                  <a:pt x="13" y="294"/>
                  <a:pt x="13" y="294"/>
                  <a:pt x="13" y="294"/>
                </a:cubicBezTo>
                <a:cubicBezTo>
                  <a:pt x="5" y="259"/>
                  <a:pt x="5" y="259"/>
                  <a:pt x="5" y="259"/>
                </a:cubicBezTo>
                <a:cubicBezTo>
                  <a:pt x="5" y="259"/>
                  <a:pt x="5" y="259"/>
                  <a:pt x="5" y="259"/>
                </a:cubicBezTo>
                <a:cubicBezTo>
                  <a:pt x="6" y="256"/>
                  <a:pt x="6" y="256"/>
                  <a:pt x="6" y="256"/>
                </a:cubicBezTo>
                <a:cubicBezTo>
                  <a:pt x="8" y="250"/>
                  <a:pt x="14" y="248"/>
                  <a:pt x="19" y="250"/>
                </a:cubicBezTo>
                <a:cubicBezTo>
                  <a:pt x="24" y="251"/>
                  <a:pt x="27" y="256"/>
                  <a:pt x="26" y="261"/>
                </a:cubicBezTo>
                <a:cubicBezTo>
                  <a:pt x="28" y="258"/>
                  <a:pt x="31" y="256"/>
                  <a:pt x="35" y="256"/>
                </a:cubicBezTo>
                <a:lnTo>
                  <a:pt x="35" y="168"/>
                </a:ln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96" name="Freeform 57"/>
          <p:cNvSpPr>
            <a:spLocks noEditPoints="1"/>
          </p:cNvSpPr>
          <p:nvPr/>
        </p:nvSpPr>
        <p:spPr bwMode="auto">
          <a:xfrm>
            <a:off x="6776705" y="852478"/>
            <a:ext cx="396375" cy="389233"/>
          </a:xfrm>
          <a:custGeom>
            <a:avLst/>
            <a:gdLst>
              <a:gd name="T0" fmla="*/ 231 w 243"/>
              <a:gd name="T1" fmla="*/ 92 h 238"/>
              <a:gd name="T2" fmla="*/ 214 w 243"/>
              <a:gd name="T3" fmla="*/ 83 h 238"/>
              <a:gd name="T4" fmla="*/ 206 w 243"/>
              <a:gd name="T5" fmla="*/ 71 h 238"/>
              <a:gd name="T6" fmla="*/ 192 w 243"/>
              <a:gd name="T7" fmla="*/ 82 h 238"/>
              <a:gd name="T8" fmla="*/ 194 w 243"/>
              <a:gd name="T9" fmla="*/ 64 h 238"/>
              <a:gd name="T10" fmla="*/ 179 w 243"/>
              <a:gd name="T11" fmla="*/ 64 h 238"/>
              <a:gd name="T12" fmla="*/ 162 w 243"/>
              <a:gd name="T13" fmla="*/ 54 h 238"/>
              <a:gd name="T14" fmla="*/ 154 w 243"/>
              <a:gd name="T15" fmla="*/ 42 h 238"/>
              <a:gd name="T16" fmla="*/ 140 w 243"/>
              <a:gd name="T17" fmla="*/ 53 h 238"/>
              <a:gd name="T18" fmla="*/ 142 w 243"/>
              <a:gd name="T19" fmla="*/ 35 h 238"/>
              <a:gd name="T20" fmla="*/ 128 w 243"/>
              <a:gd name="T21" fmla="*/ 35 h 238"/>
              <a:gd name="T22" fmla="*/ 110 w 243"/>
              <a:gd name="T23" fmla="*/ 25 h 238"/>
              <a:gd name="T24" fmla="*/ 102 w 243"/>
              <a:gd name="T25" fmla="*/ 13 h 238"/>
              <a:gd name="T26" fmla="*/ 101 w 243"/>
              <a:gd name="T27" fmla="*/ 22 h 238"/>
              <a:gd name="T28" fmla="*/ 208 w 243"/>
              <a:gd name="T29" fmla="*/ 128 h 238"/>
              <a:gd name="T30" fmla="*/ 206 w 243"/>
              <a:gd name="T31" fmla="*/ 132 h 238"/>
              <a:gd name="T32" fmla="*/ 101 w 243"/>
              <a:gd name="T33" fmla="*/ 74 h 238"/>
              <a:gd name="T34" fmla="*/ 196 w 243"/>
              <a:gd name="T35" fmla="*/ 149 h 238"/>
              <a:gd name="T36" fmla="*/ 194 w 243"/>
              <a:gd name="T37" fmla="*/ 153 h 238"/>
              <a:gd name="T38" fmla="*/ 101 w 243"/>
              <a:gd name="T39" fmla="*/ 101 h 238"/>
              <a:gd name="T40" fmla="*/ 185 w 243"/>
              <a:gd name="T41" fmla="*/ 170 h 238"/>
              <a:gd name="T42" fmla="*/ 182 w 243"/>
              <a:gd name="T43" fmla="*/ 174 h 238"/>
              <a:gd name="T44" fmla="*/ 101 w 243"/>
              <a:gd name="T45" fmla="*/ 129 h 238"/>
              <a:gd name="T46" fmla="*/ 173 w 243"/>
              <a:gd name="T47" fmla="*/ 191 h 238"/>
              <a:gd name="T48" fmla="*/ 171 w 243"/>
              <a:gd name="T49" fmla="*/ 195 h 238"/>
              <a:gd name="T50" fmla="*/ 101 w 243"/>
              <a:gd name="T51" fmla="*/ 156 h 238"/>
              <a:gd name="T52" fmla="*/ 138 w 243"/>
              <a:gd name="T53" fmla="*/ 231 h 238"/>
              <a:gd name="T54" fmla="*/ 243 w 243"/>
              <a:gd name="T55" fmla="*/ 91 h 238"/>
              <a:gd name="T56" fmla="*/ 101 w 243"/>
              <a:gd name="T57" fmla="*/ 22 h 238"/>
              <a:gd name="T58" fmla="*/ 85 w 243"/>
              <a:gd name="T59" fmla="*/ 11 h 238"/>
              <a:gd name="T60" fmla="*/ 78 w 243"/>
              <a:gd name="T61" fmla="*/ 0 h 238"/>
              <a:gd name="T62" fmla="*/ 15 w 243"/>
              <a:gd name="T63" fmla="*/ 163 h 238"/>
              <a:gd name="T64" fmla="*/ 101 w 243"/>
              <a:gd name="T65" fmla="*/ 156 h 238"/>
              <a:gd name="T66" fmla="*/ 27 w 243"/>
              <a:gd name="T67" fmla="*/ 113 h 238"/>
              <a:gd name="T68" fmla="*/ 101 w 243"/>
              <a:gd name="T69" fmla="*/ 151 h 238"/>
              <a:gd name="T70" fmla="*/ 40 w 243"/>
              <a:gd name="T71" fmla="*/ 95 h 238"/>
              <a:gd name="T72" fmla="*/ 42 w 243"/>
              <a:gd name="T73" fmla="*/ 91 h 238"/>
              <a:gd name="T74" fmla="*/ 101 w 243"/>
              <a:gd name="T75" fmla="*/ 101 h 238"/>
              <a:gd name="T76" fmla="*/ 51 w 243"/>
              <a:gd name="T77" fmla="*/ 71 h 238"/>
              <a:gd name="T78" fmla="*/ 101 w 243"/>
              <a:gd name="T79" fmla="*/ 96 h 238"/>
              <a:gd name="T80" fmla="*/ 63 w 243"/>
              <a:gd name="T81" fmla="*/ 53 h 238"/>
              <a:gd name="T82" fmla="*/ 65 w 243"/>
              <a:gd name="T83" fmla="*/ 49 h 238"/>
              <a:gd name="T84" fmla="*/ 101 w 243"/>
              <a:gd name="T85" fmla="*/ 22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43" h="238">
                <a:moveTo>
                  <a:pt x="232" y="85"/>
                </a:moveTo>
                <a:cubicBezTo>
                  <a:pt x="233" y="87"/>
                  <a:pt x="233" y="90"/>
                  <a:pt x="231" y="92"/>
                </a:cubicBezTo>
                <a:cubicBezTo>
                  <a:pt x="229" y="97"/>
                  <a:pt x="223" y="99"/>
                  <a:pt x="218" y="96"/>
                </a:cubicBezTo>
                <a:cubicBezTo>
                  <a:pt x="213" y="94"/>
                  <a:pt x="212" y="88"/>
                  <a:pt x="214" y="83"/>
                </a:cubicBezTo>
                <a:cubicBezTo>
                  <a:pt x="216" y="81"/>
                  <a:pt x="218" y="79"/>
                  <a:pt x="220" y="78"/>
                </a:cubicBezTo>
                <a:cubicBezTo>
                  <a:pt x="206" y="71"/>
                  <a:pt x="206" y="71"/>
                  <a:pt x="206" y="71"/>
                </a:cubicBezTo>
                <a:cubicBezTo>
                  <a:pt x="207" y="73"/>
                  <a:pt x="207" y="76"/>
                  <a:pt x="205" y="78"/>
                </a:cubicBezTo>
                <a:cubicBezTo>
                  <a:pt x="203" y="83"/>
                  <a:pt x="197" y="84"/>
                  <a:pt x="192" y="82"/>
                </a:cubicBezTo>
                <a:cubicBezTo>
                  <a:pt x="188" y="79"/>
                  <a:pt x="186" y="73"/>
                  <a:pt x="188" y="69"/>
                </a:cubicBezTo>
                <a:cubicBezTo>
                  <a:pt x="190" y="66"/>
                  <a:pt x="192" y="65"/>
                  <a:pt x="194" y="64"/>
                </a:cubicBezTo>
                <a:cubicBezTo>
                  <a:pt x="180" y="56"/>
                  <a:pt x="180" y="56"/>
                  <a:pt x="180" y="56"/>
                </a:cubicBezTo>
                <a:cubicBezTo>
                  <a:pt x="181" y="59"/>
                  <a:pt x="181" y="61"/>
                  <a:pt x="179" y="64"/>
                </a:cubicBezTo>
                <a:cubicBezTo>
                  <a:pt x="177" y="68"/>
                  <a:pt x="171" y="70"/>
                  <a:pt x="166" y="67"/>
                </a:cubicBezTo>
                <a:cubicBezTo>
                  <a:pt x="161" y="65"/>
                  <a:pt x="160" y="59"/>
                  <a:pt x="162" y="54"/>
                </a:cubicBezTo>
                <a:cubicBezTo>
                  <a:pt x="164" y="52"/>
                  <a:pt x="166" y="50"/>
                  <a:pt x="168" y="50"/>
                </a:cubicBezTo>
                <a:cubicBezTo>
                  <a:pt x="154" y="42"/>
                  <a:pt x="154" y="42"/>
                  <a:pt x="154" y="42"/>
                </a:cubicBezTo>
                <a:cubicBezTo>
                  <a:pt x="155" y="44"/>
                  <a:pt x="155" y="47"/>
                  <a:pt x="153" y="49"/>
                </a:cubicBezTo>
                <a:cubicBezTo>
                  <a:pt x="151" y="54"/>
                  <a:pt x="145" y="56"/>
                  <a:pt x="140" y="53"/>
                </a:cubicBezTo>
                <a:cubicBezTo>
                  <a:pt x="136" y="50"/>
                  <a:pt x="134" y="45"/>
                  <a:pt x="136" y="40"/>
                </a:cubicBezTo>
                <a:cubicBezTo>
                  <a:pt x="138" y="37"/>
                  <a:pt x="140" y="36"/>
                  <a:pt x="142" y="35"/>
                </a:cubicBezTo>
                <a:cubicBezTo>
                  <a:pt x="128" y="28"/>
                  <a:pt x="128" y="28"/>
                  <a:pt x="128" y="28"/>
                </a:cubicBezTo>
                <a:cubicBezTo>
                  <a:pt x="129" y="30"/>
                  <a:pt x="129" y="33"/>
                  <a:pt x="128" y="35"/>
                </a:cubicBezTo>
                <a:cubicBezTo>
                  <a:pt x="125" y="40"/>
                  <a:pt x="119" y="41"/>
                  <a:pt x="114" y="39"/>
                </a:cubicBezTo>
                <a:cubicBezTo>
                  <a:pt x="110" y="36"/>
                  <a:pt x="108" y="30"/>
                  <a:pt x="110" y="25"/>
                </a:cubicBezTo>
                <a:cubicBezTo>
                  <a:pt x="112" y="23"/>
                  <a:pt x="114" y="22"/>
                  <a:pt x="116" y="21"/>
                </a:cubicBezTo>
                <a:cubicBezTo>
                  <a:pt x="102" y="13"/>
                  <a:pt x="102" y="13"/>
                  <a:pt x="102" y="13"/>
                </a:cubicBezTo>
                <a:cubicBezTo>
                  <a:pt x="103" y="16"/>
                  <a:pt x="103" y="18"/>
                  <a:pt x="102" y="21"/>
                </a:cubicBezTo>
                <a:cubicBezTo>
                  <a:pt x="101" y="21"/>
                  <a:pt x="101" y="22"/>
                  <a:pt x="101" y="22"/>
                </a:cubicBezTo>
                <a:cubicBezTo>
                  <a:pt x="101" y="69"/>
                  <a:pt x="101" y="69"/>
                  <a:pt x="101" y="69"/>
                </a:cubicBezTo>
                <a:cubicBezTo>
                  <a:pt x="208" y="128"/>
                  <a:pt x="208" y="128"/>
                  <a:pt x="208" y="128"/>
                </a:cubicBezTo>
                <a:cubicBezTo>
                  <a:pt x="209" y="129"/>
                  <a:pt x="209" y="130"/>
                  <a:pt x="209" y="131"/>
                </a:cubicBezTo>
                <a:cubicBezTo>
                  <a:pt x="208" y="132"/>
                  <a:pt x="207" y="133"/>
                  <a:pt x="206" y="132"/>
                </a:cubicBezTo>
                <a:cubicBezTo>
                  <a:pt x="206" y="132"/>
                  <a:pt x="206" y="132"/>
                  <a:pt x="206" y="132"/>
                </a:cubicBezTo>
                <a:cubicBezTo>
                  <a:pt x="101" y="74"/>
                  <a:pt x="101" y="74"/>
                  <a:pt x="101" y="74"/>
                </a:cubicBezTo>
                <a:cubicBezTo>
                  <a:pt x="101" y="96"/>
                  <a:pt x="101" y="96"/>
                  <a:pt x="101" y="96"/>
                </a:cubicBezTo>
                <a:cubicBezTo>
                  <a:pt x="196" y="149"/>
                  <a:pt x="196" y="149"/>
                  <a:pt x="196" y="149"/>
                </a:cubicBezTo>
                <a:cubicBezTo>
                  <a:pt x="197" y="150"/>
                  <a:pt x="198" y="151"/>
                  <a:pt x="197" y="152"/>
                </a:cubicBezTo>
                <a:cubicBezTo>
                  <a:pt x="197" y="153"/>
                  <a:pt x="195" y="154"/>
                  <a:pt x="194" y="153"/>
                </a:cubicBezTo>
                <a:cubicBezTo>
                  <a:pt x="194" y="153"/>
                  <a:pt x="194" y="153"/>
                  <a:pt x="194" y="153"/>
                </a:cubicBezTo>
                <a:cubicBezTo>
                  <a:pt x="101" y="101"/>
                  <a:pt x="101" y="101"/>
                  <a:pt x="101" y="101"/>
                </a:cubicBezTo>
                <a:cubicBezTo>
                  <a:pt x="101" y="124"/>
                  <a:pt x="101" y="124"/>
                  <a:pt x="101" y="124"/>
                </a:cubicBezTo>
                <a:cubicBezTo>
                  <a:pt x="185" y="170"/>
                  <a:pt x="185" y="170"/>
                  <a:pt x="185" y="170"/>
                </a:cubicBezTo>
                <a:cubicBezTo>
                  <a:pt x="186" y="171"/>
                  <a:pt x="186" y="172"/>
                  <a:pt x="186" y="173"/>
                </a:cubicBezTo>
                <a:cubicBezTo>
                  <a:pt x="185" y="174"/>
                  <a:pt x="184" y="175"/>
                  <a:pt x="182" y="174"/>
                </a:cubicBezTo>
                <a:cubicBezTo>
                  <a:pt x="182" y="174"/>
                  <a:pt x="182" y="174"/>
                  <a:pt x="182" y="174"/>
                </a:cubicBezTo>
                <a:cubicBezTo>
                  <a:pt x="101" y="129"/>
                  <a:pt x="101" y="129"/>
                  <a:pt x="101" y="129"/>
                </a:cubicBezTo>
                <a:cubicBezTo>
                  <a:pt x="101" y="151"/>
                  <a:pt x="101" y="151"/>
                  <a:pt x="101" y="151"/>
                </a:cubicBezTo>
                <a:cubicBezTo>
                  <a:pt x="173" y="191"/>
                  <a:pt x="173" y="191"/>
                  <a:pt x="173" y="191"/>
                </a:cubicBezTo>
                <a:cubicBezTo>
                  <a:pt x="174" y="192"/>
                  <a:pt x="174" y="193"/>
                  <a:pt x="174" y="194"/>
                </a:cubicBezTo>
                <a:cubicBezTo>
                  <a:pt x="173" y="196"/>
                  <a:pt x="172" y="196"/>
                  <a:pt x="171" y="195"/>
                </a:cubicBezTo>
                <a:cubicBezTo>
                  <a:pt x="171" y="195"/>
                  <a:pt x="171" y="195"/>
                  <a:pt x="171" y="195"/>
                </a:cubicBezTo>
                <a:cubicBezTo>
                  <a:pt x="101" y="156"/>
                  <a:pt x="101" y="156"/>
                  <a:pt x="101" y="156"/>
                </a:cubicBezTo>
                <a:cubicBezTo>
                  <a:pt x="101" y="210"/>
                  <a:pt x="101" y="210"/>
                  <a:pt x="101" y="210"/>
                </a:cubicBezTo>
                <a:cubicBezTo>
                  <a:pt x="138" y="231"/>
                  <a:pt x="138" y="231"/>
                  <a:pt x="138" y="231"/>
                </a:cubicBezTo>
                <a:cubicBezTo>
                  <a:pt x="150" y="238"/>
                  <a:pt x="164" y="233"/>
                  <a:pt x="171" y="222"/>
                </a:cubicBezTo>
                <a:cubicBezTo>
                  <a:pt x="243" y="91"/>
                  <a:pt x="243" y="91"/>
                  <a:pt x="243" y="91"/>
                </a:cubicBezTo>
                <a:lnTo>
                  <a:pt x="232" y="85"/>
                </a:lnTo>
                <a:close/>
                <a:moveTo>
                  <a:pt x="101" y="22"/>
                </a:moveTo>
                <a:cubicBezTo>
                  <a:pt x="98" y="26"/>
                  <a:pt x="93" y="27"/>
                  <a:pt x="88" y="24"/>
                </a:cubicBezTo>
                <a:cubicBezTo>
                  <a:pt x="84" y="22"/>
                  <a:pt x="82" y="16"/>
                  <a:pt x="85" y="11"/>
                </a:cubicBezTo>
                <a:cubicBezTo>
                  <a:pt x="86" y="9"/>
                  <a:pt x="88" y="7"/>
                  <a:pt x="90" y="6"/>
                </a:cubicBezTo>
                <a:cubicBezTo>
                  <a:pt x="78" y="0"/>
                  <a:pt x="78" y="0"/>
                  <a:pt x="78" y="0"/>
                </a:cubicBezTo>
                <a:cubicBezTo>
                  <a:pt x="6" y="130"/>
                  <a:pt x="6" y="130"/>
                  <a:pt x="6" y="130"/>
                </a:cubicBezTo>
                <a:cubicBezTo>
                  <a:pt x="0" y="142"/>
                  <a:pt x="4" y="157"/>
                  <a:pt x="15" y="163"/>
                </a:cubicBezTo>
                <a:cubicBezTo>
                  <a:pt x="101" y="210"/>
                  <a:pt x="101" y="210"/>
                  <a:pt x="101" y="210"/>
                </a:cubicBezTo>
                <a:cubicBezTo>
                  <a:pt x="101" y="156"/>
                  <a:pt x="101" y="156"/>
                  <a:pt x="101" y="156"/>
                </a:cubicBezTo>
                <a:cubicBezTo>
                  <a:pt x="28" y="116"/>
                  <a:pt x="28" y="116"/>
                  <a:pt x="28" y="116"/>
                </a:cubicBezTo>
                <a:cubicBezTo>
                  <a:pt x="27" y="116"/>
                  <a:pt x="27" y="114"/>
                  <a:pt x="27" y="113"/>
                </a:cubicBezTo>
                <a:cubicBezTo>
                  <a:pt x="28" y="112"/>
                  <a:pt x="29" y="112"/>
                  <a:pt x="30" y="112"/>
                </a:cubicBezTo>
                <a:cubicBezTo>
                  <a:pt x="101" y="151"/>
                  <a:pt x="101" y="151"/>
                  <a:pt x="101" y="151"/>
                </a:cubicBezTo>
                <a:cubicBezTo>
                  <a:pt x="101" y="129"/>
                  <a:pt x="101" y="129"/>
                  <a:pt x="101" y="129"/>
                </a:cubicBezTo>
                <a:cubicBezTo>
                  <a:pt x="40" y="95"/>
                  <a:pt x="40" y="95"/>
                  <a:pt x="40" y="95"/>
                </a:cubicBezTo>
                <a:cubicBezTo>
                  <a:pt x="39" y="95"/>
                  <a:pt x="38" y="93"/>
                  <a:pt x="39" y="92"/>
                </a:cubicBezTo>
                <a:cubicBezTo>
                  <a:pt x="40" y="91"/>
                  <a:pt x="41" y="91"/>
                  <a:pt x="42" y="91"/>
                </a:cubicBezTo>
                <a:cubicBezTo>
                  <a:pt x="101" y="124"/>
                  <a:pt x="101" y="124"/>
                  <a:pt x="101" y="124"/>
                </a:cubicBezTo>
                <a:cubicBezTo>
                  <a:pt x="101" y="101"/>
                  <a:pt x="101" y="101"/>
                  <a:pt x="101" y="101"/>
                </a:cubicBezTo>
                <a:cubicBezTo>
                  <a:pt x="51" y="74"/>
                  <a:pt x="51" y="74"/>
                  <a:pt x="51" y="74"/>
                </a:cubicBezTo>
                <a:cubicBezTo>
                  <a:pt x="50" y="74"/>
                  <a:pt x="50" y="72"/>
                  <a:pt x="51" y="71"/>
                </a:cubicBezTo>
                <a:cubicBezTo>
                  <a:pt x="51" y="70"/>
                  <a:pt x="53" y="70"/>
                  <a:pt x="54" y="70"/>
                </a:cubicBezTo>
                <a:cubicBezTo>
                  <a:pt x="101" y="96"/>
                  <a:pt x="101" y="96"/>
                  <a:pt x="101" y="96"/>
                </a:cubicBezTo>
                <a:cubicBezTo>
                  <a:pt x="101" y="74"/>
                  <a:pt x="101" y="74"/>
                  <a:pt x="101" y="74"/>
                </a:cubicBezTo>
                <a:cubicBezTo>
                  <a:pt x="63" y="53"/>
                  <a:pt x="63" y="53"/>
                  <a:pt x="63" y="53"/>
                </a:cubicBezTo>
                <a:cubicBezTo>
                  <a:pt x="62" y="53"/>
                  <a:pt x="62" y="51"/>
                  <a:pt x="62" y="50"/>
                </a:cubicBezTo>
                <a:cubicBezTo>
                  <a:pt x="63" y="49"/>
                  <a:pt x="64" y="49"/>
                  <a:pt x="65" y="49"/>
                </a:cubicBezTo>
                <a:cubicBezTo>
                  <a:pt x="101" y="69"/>
                  <a:pt x="101" y="69"/>
                  <a:pt x="101" y="69"/>
                </a:cubicBezTo>
                <a:lnTo>
                  <a:pt x="101" y="22"/>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59" name="Oval 21"/>
          <p:cNvSpPr>
            <a:spLocks noChangeArrowheads="1"/>
          </p:cNvSpPr>
          <p:nvPr/>
        </p:nvSpPr>
        <p:spPr bwMode="auto">
          <a:xfrm>
            <a:off x="7526604" y="1519054"/>
            <a:ext cx="105938" cy="105938"/>
          </a:xfrm>
          <a:prstGeom prst="ellipse">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0" name="Freeform 22"/>
          <p:cNvSpPr>
            <a:spLocks/>
          </p:cNvSpPr>
          <p:nvPr/>
        </p:nvSpPr>
        <p:spPr bwMode="auto">
          <a:xfrm>
            <a:off x="7564693" y="1597615"/>
            <a:ext cx="166644" cy="347572"/>
          </a:xfrm>
          <a:custGeom>
            <a:avLst/>
            <a:gdLst>
              <a:gd name="T0" fmla="*/ 0 w 102"/>
              <a:gd name="T1" fmla="*/ 6 h 213"/>
              <a:gd name="T2" fmla="*/ 68 w 102"/>
              <a:gd name="T3" fmla="*/ 184 h 213"/>
              <a:gd name="T4" fmla="*/ 99 w 102"/>
              <a:gd name="T5" fmla="*/ 213 h 213"/>
              <a:gd name="T6" fmla="*/ 23 w 102"/>
              <a:gd name="T7" fmla="*/ 0 h 213"/>
              <a:gd name="T8" fmla="*/ 0 w 102"/>
              <a:gd name="T9" fmla="*/ 6 h 213"/>
            </a:gdLst>
            <a:ahLst/>
            <a:cxnLst>
              <a:cxn ang="0">
                <a:pos x="T0" y="T1"/>
              </a:cxn>
              <a:cxn ang="0">
                <a:pos x="T2" y="T3"/>
              </a:cxn>
              <a:cxn ang="0">
                <a:pos x="T4" y="T5"/>
              </a:cxn>
              <a:cxn ang="0">
                <a:pos x="T6" y="T7"/>
              </a:cxn>
              <a:cxn ang="0">
                <a:pos x="T8" y="T9"/>
              </a:cxn>
            </a:cxnLst>
            <a:rect l="0" t="0" r="r" b="b"/>
            <a:pathLst>
              <a:path w="102" h="213">
                <a:moveTo>
                  <a:pt x="0" y="6"/>
                </a:moveTo>
                <a:cubicBezTo>
                  <a:pt x="0" y="7"/>
                  <a:pt x="68" y="184"/>
                  <a:pt x="68" y="184"/>
                </a:cubicBezTo>
                <a:cubicBezTo>
                  <a:pt x="68" y="184"/>
                  <a:pt x="96" y="213"/>
                  <a:pt x="99" y="213"/>
                </a:cubicBezTo>
                <a:cubicBezTo>
                  <a:pt x="102" y="213"/>
                  <a:pt x="23" y="0"/>
                  <a:pt x="23" y="0"/>
                </a:cubicBezTo>
                <a:lnTo>
                  <a:pt x="0" y="6"/>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1" name="Freeform 23"/>
          <p:cNvSpPr>
            <a:spLocks/>
          </p:cNvSpPr>
          <p:nvPr/>
        </p:nvSpPr>
        <p:spPr bwMode="auto">
          <a:xfrm>
            <a:off x="7418285" y="1597615"/>
            <a:ext cx="178547" cy="342811"/>
          </a:xfrm>
          <a:custGeom>
            <a:avLst/>
            <a:gdLst>
              <a:gd name="T0" fmla="*/ 149 w 150"/>
              <a:gd name="T1" fmla="*/ 14 h 288"/>
              <a:gd name="T2" fmla="*/ 40 w 150"/>
              <a:gd name="T3" fmla="*/ 248 h 288"/>
              <a:gd name="T4" fmla="*/ 0 w 150"/>
              <a:gd name="T5" fmla="*/ 288 h 288"/>
              <a:gd name="T6" fmla="*/ 11 w 150"/>
              <a:gd name="T7" fmla="*/ 233 h 288"/>
              <a:gd name="T8" fmla="*/ 117 w 150"/>
              <a:gd name="T9" fmla="*/ 0 h 288"/>
              <a:gd name="T10" fmla="*/ 150 w 150"/>
              <a:gd name="T11" fmla="*/ 11 h 288"/>
              <a:gd name="T12" fmla="*/ 149 w 150"/>
              <a:gd name="T13" fmla="*/ 14 h 288"/>
            </a:gdLst>
            <a:ahLst/>
            <a:cxnLst>
              <a:cxn ang="0">
                <a:pos x="T0" y="T1"/>
              </a:cxn>
              <a:cxn ang="0">
                <a:pos x="T2" y="T3"/>
              </a:cxn>
              <a:cxn ang="0">
                <a:pos x="T4" y="T5"/>
              </a:cxn>
              <a:cxn ang="0">
                <a:pos x="T6" y="T7"/>
              </a:cxn>
              <a:cxn ang="0">
                <a:pos x="T8" y="T9"/>
              </a:cxn>
              <a:cxn ang="0">
                <a:pos x="T10" y="T11"/>
              </a:cxn>
              <a:cxn ang="0">
                <a:pos x="T12" y="T13"/>
              </a:cxn>
            </a:cxnLst>
            <a:rect l="0" t="0" r="r" b="b"/>
            <a:pathLst>
              <a:path w="150" h="288">
                <a:moveTo>
                  <a:pt x="149" y="14"/>
                </a:moveTo>
                <a:lnTo>
                  <a:pt x="40" y="248"/>
                </a:lnTo>
                <a:lnTo>
                  <a:pt x="0" y="288"/>
                </a:lnTo>
                <a:lnTo>
                  <a:pt x="11" y="233"/>
                </a:lnTo>
                <a:lnTo>
                  <a:pt x="117" y="0"/>
                </a:lnTo>
                <a:lnTo>
                  <a:pt x="150" y="11"/>
                </a:lnTo>
                <a:lnTo>
                  <a:pt x="149" y="14"/>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2" name="Freeform 24"/>
          <p:cNvSpPr>
            <a:spLocks/>
          </p:cNvSpPr>
          <p:nvPr/>
        </p:nvSpPr>
        <p:spPr bwMode="auto">
          <a:xfrm>
            <a:off x="7574216" y="1480964"/>
            <a:ext cx="19045" cy="59516"/>
          </a:xfrm>
          <a:custGeom>
            <a:avLst/>
            <a:gdLst>
              <a:gd name="T0" fmla="*/ 12 w 12"/>
              <a:gd name="T1" fmla="*/ 30 h 36"/>
              <a:gd name="T2" fmla="*/ 6 w 12"/>
              <a:gd name="T3" fmla="*/ 36 h 36"/>
              <a:gd name="T4" fmla="*/ 0 w 12"/>
              <a:gd name="T5" fmla="*/ 30 h 36"/>
              <a:gd name="T6" fmla="*/ 0 w 12"/>
              <a:gd name="T7" fmla="*/ 6 h 36"/>
              <a:gd name="T8" fmla="*/ 6 w 12"/>
              <a:gd name="T9" fmla="*/ 0 h 36"/>
              <a:gd name="T10" fmla="*/ 12 w 12"/>
              <a:gd name="T11" fmla="*/ 6 h 36"/>
              <a:gd name="T12" fmla="*/ 12 w 12"/>
              <a:gd name="T13" fmla="*/ 30 h 36"/>
            </a:gdLst>
            <a:ahLst/>
            <a:cxnLst>
              <a:cxn ang="0">
                <a:pos x="T0" y="T1"/>
              </a:cxn>
              <a:cxn ang="0">
                <a:pos x="T2" y="T3"/>
              </a:cxn>
              <a:cxn ang="0">
                <a:pos x="T4" y="T5"/>
              </a:cxn>
              <a:cxn ang="0">
                <a:pos x="T6" y="T7"/>
              </a:cxn>
              <a:cxn ang="0">
                <a:pos x="T8" y="T9"/>
              </a:cxn>
              <a:cxn ang="0">
                <a:pos x="T10" y="T11"/>
              </a:cxn>
              <a:cxn ang="0">
                <a:pos x="T12" y="T13"/>
              </a:cxn>
            </a:cxnLst>
            <a:rect l="0" t="0" r="r" b="b"/>
            <a:pathLst>
              <a:path w="12" h="36">
                <a:moveTo>
                  <a:pt x="12" y="30"/>
                </a:moveTo>
                <a:cubicBezTo>
                  <a:pt x="12" y="33"/>
                  <a:pt x="10" y="36"/>
                  <a:pt x="6" y="36"/>
                </a:cubicBezTo>
                <a:cubicBezTo>
                  <a:pt x="3" y="36"/>
                  <a:pt x="0" y="33"/>
                  <a:pt x="0" y="30"/>
                </a:cubicBezTo>
                <a:cubicBezTo>
                  <a:pt x="0" y="6"/>
                  <a:pt x="0" y="6"/>
                  <a:pt x="0" y="6"/>
                </a:cubicBezTo>
                <a:cubicBezTo>
                  <a:pt x="0" y="3"/>
                  <a:pt x="3" y="0"/>
                  <a:pt x="6" y="0"/>
                </a:cubicBezTo>
                <a:cubicBezTo>
                  <a:pt x="10" y="0"/>
                  <a:pt x="12" y="3"/>
                  <a:pt x="12" y="6"/>
                </a:cubicBezTo>
                <a:lnTo>
                  <a:pt x="12" y="3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0" name="Rectangle 61"/>
          <p:cNvSpPr>
            <a:spLocks noChangeArrowheads="1"/>
          </p:cNvSpPr>
          <p:nvPr/>
        </p:nvSpPr>
        <p:spPr bwMode="auto">
          <a:xfrm>
            <a:off x="7062380" y="2009464"/>
            <a:ext cx="9165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1" name="Rectangle 62"/>
          <p:cNvSpPr>
            <a:spLocks noChangeArrowheads="1"/>
          </p:cNvSpPr>
          <p:nvPr/>
        </p:nvSpPr>
        <p:spPr bwMode="auto">
          <a:xfrm>
            <a:off x="7079045" y="1834488"/>
            <a:ext cx="58326" cy="190450"/>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2" name="Rectangle 63"/>
          <p:cNvSpPr>
            <a:spLocks noChangeArrowheads="1"/>
          </p:cNvSpPr>
          <p:nvPr/>
        </p:nvSpPr>
        <p:spPr bwMode="auto">
          <a:xfrm>
            <a:off x="7062380" y="1824966"/>
            <a:ext cx="9165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3" name="Rectangle 64"/>
          <p:cNvSpPr>
            <a:spLocks noChangeArrowheads="1"/>
          </p:cNvSpPr>
          <p:nvPr/>
        </p:nvSpPr>
        <p:spPr bwMode="auto">
          <a:xfrm>
            <a:off x="7201647" y="2009464"/>
            <a:ext cx="89274"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4" name="Rectangle 65"/>
          <p:cNvSpPr>
            <a:spLocks noChangeArrowheads="1"/>
          </p:cNvSpPr>
          <p:nvPr/>
        </p:nvSpPr>
        <p:spPr bwMode="auto">
          <a:xfrm>
            <a:off x="7217121" y="1834488"/>
            <a:ext cx="57135" cy="190450"/>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5" name="Rectangle 66"/>
          <p:cNvSpPr>
            <a:spLocks noChangeArrowheads="1"/>
          </p:cNvSpPr>
          <p:nvPr/>
        </p:nvSpPr>
        <p:spPr bwMode="auto">
          <a:xfrm>
            <a:off x="7201647" y="1824966"/>
            <a:ext cx="89274"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6" name="Rectangle 67"/>
          <p:cNvSpPr>
            <a:spLocks noChangeArrowheads="1"/>
          </p:cNvSpPr>
          <p:nvPr/>
        </p:nvSpPr>
        <p:spPr bwMode="auto">
          <a:xfrm>
            <a:off x="6925494" y="2009464"/>
            <a:ext cx="9165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7" name="Rectangle 68"/>
          <p:cNvSpPr>
            <a:spLocks noChangeArrowheads="1"/>
          </p:cNvSpPr>
          <p:nvPr/>
        </p:nvSpPr>
        <p:spPr bwMode="auto">
          <a:xfrm>
            <a:off x="6940969" y="1834488"/>
            <a:ext cx="59516" cy="190450"/>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8" name="Rectangle 69"/>
          <p:cNvSpPr>
            <a:spLocks noChangeArrowheads="1"/>
          </p:cNvSpPr>
          <p:nvPr/>
        </p:nvSpPr>
        <p:spPr bwMode="auto">
          <a:xfrm>
            <a:off x="6925494" y="1824966"/>
            <a:ext cx="9165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19" name="Freeform 80"/>
          <p:cNvSpPr>
            <a:spLocks noEditPoints="1"/>
          </p:cNvSpPr>
          <p:nvPr/>
        </p:nvSpPr>
        <p:spPr bwMode="auto">
          <a:xfrm>
            <a:off x="7249260" y="1497629"/>
            <a:ext cx="211876" cy="232112"/>
          </a:xfrm>
          <a:custGeom>
            <a:avLst/>
            <a:gdLst>
              <a:gd name="T0" fmla="*/ 101 w 130"/>
              <a:gd name="T1" fmla="*/ 65 h 142"/>
              <a:gd name="T2" fmla="*/ 97 w 130"/>
              <a:gd name="T3" fmla="*/ 81 h 142"/>
              <a:gd name="T4" fmla="*/ 97 w 130"/>
              <a:gd name="T5" fmla="*/ 94 h 142"/>
              <a:gd name="T6" fmla="*/ 100 w 130"/>
              <a:gd name="T7" fmla="*/ 95 h 142"/>
              <a:gd name="T8" fmla="*/ 111 w 130"/>
              <a:gd name="T9" fmla="*/ 112 h 142"/>
              <a:gd name="T10" fmla="*/ 97 w 130"/>
              <a:gd name="T11" fmla="*/ 103 h 142"/>
              <a:gd name="T12" fmla="*/ 97 w 130"/>
              <a:gd name="T13" fmla="*/ 28 h 142"/>
              <a:gd name="T14" fmla="*/ 111 w 130"/>
              <a:gd name="T15" fmla="*/ 19 h 142"/>
              <a:gd name="T16" fmla="*/ 100 w 130"/>
              <a:gd name="T17" fmla="*/ 35 h 142"/>
              <a:gd name="T18" fmla="*/ 97 w 130"/>
              <a:gd name="T19" fmla="*/ 36 h 142"/>
              <a:gd name="T20" fmla="*/ 127 w 130"/>
              <a:gd name="T21" fmla="*/ 62 h 142"/>
              <a:gd name="T22" fmla="*/ 108 w 130"/>
              <a:gd name="T23" fmla="*/ 65 h 142"/>
              <a:gd name="T24" fmla="*/ 127 w 130"/>
              <a:gd name="T25" fmla="*/ 69 h 142"/>
              <a:gd name="T26" fmla="*/ 127 w 130"/>
              <a:gd name="T27" fmla="*/ 62 h 142"/>
              <a:gd name="T28" fmla="*/ 67 w 130"/>
              <a:gd name="T29" fmla="*/ 142 h 142"/>
              <a:gd name="T30" fmla="*/ 85 w 130"/>
              <a:gd name="T31" fmla="*/ 95 h 142"/>
              <a:gd name="T32" fmla="*/ 97 w 130"/>
              <a:gd name="T33" fmla="*/ 50 h 142"/>
              <a:gd name="T34" fmla="*/ 65 w 130"/>
              <a:gd name="T35" fmla="*/ 37 h 142"/>
              <a:gd name="T36" fmla="*/ 93 w 130"/>
              <a:gd name="T37" fmla="*/ 65 h 142"/>
              <a:gd name="T38" fmla="*/ 79 w 130"/>
              <a:gd name="T39" fmla="*/ 90 h 142"/>
              <a:gd name="T40" fmla="*/ 78 w 130"/>
              <a:gd name="T41" fmla="*/ 110 h 142"/>
              <a:gd name="T42" fmla="*/ 65 w 130"/>
              <a:gd name="T43" fmla="*/ 142 h 142"/>
              <a:gd name="T44" fmla="*/ 97 w 130"/>
              <a:gd name="T45" fmla="*/ 36 h 142"/>
              <a:gd name="T46" fmla="*/ 95 w 130"/>
              <a:gd name="T47" fmla="*/ 31 h 142"/>
              <a:gd name="T48" fmla="*/ 97 w 130"/>
              <a:gd name="T49" fmla="*/ 94 h 142"/>
              <a:gd name="T50" fmla="*/ 95 w 130"/>
              <a:gd name="T51" fmla="*/ 100 h 142"/>
              <a:gd name="T52" fmla="*/ 97 w 130"/>
              <a:gd name="T53" fmla="*/ 94 h 142"/>
              <a:gd name="T54" fmla="*/ 65 w 130"/>
              <a:gd name="T55" fmla="*/ 0 h 142"/>
              <a:gd name="T56" fmla="*/ 68 w 130"/>
              <a:gd name="T57" fmla="*/ 3 h 142"/>
              <a:gd name="T58" fmla="*/ 65 w 130"/>
              <a:gd name="T59" fmla="*/ 23 h 142"/>
              <a:gd name="T60" fmla="*/ 65 w 130"/>
              <a:gd name="T61" fmla="*/ 23 h 142"/>
              <a:gd name="T62" fmla="*/ 32 w 130"/>
              <a:gd name="T63" fmla="*/ 50 h 142"/>
              <a:gd name="T64" fmla="*/ 45 w 130"/>
              <a:gd name="T65" fmla="*/ 96 h 142"/>
              <a:gd name="T66" fmla="*/ 63 w 130"/>
              <a:gd name="T67" fmla="*/ 142 h 142"/>
              <a:gd name="T68" fmla="*/ 65 w 130"/>
              <a:gd name="T69" fmla="*/ 110 h 142"/>
              <a:gd name="T70" fmla="*/ 52 w 130"/>
              <a:gd name="T71" fmla="*/ 93 h 142"/>
              <a:gd name="T72" fmla="*/ 36 w 130"/>
              <a:gd name="T73" fmla="*/ 65 h 142"/>
              <a:gd name="T74" fmla="*/ 65 w 130"/>
              <a:gd name="T75" fmla="*/ 37 h 142"/>
              <a:gd name="T76" fmla="*/ 65 w 130"/>
              <a:gd name="T77" fmla="*/ 29 h 142"/>
              <a:gd name="T78" fmla="*/ 65 w 130"/>
              <a:gd name="T79" fmla="*/ 0 h 142"/>
              <a:gd name="T80" fmla="*/ 62 w 130"/>
              <a:gd name="T81" fmla="*/ 20 h 142"/>
              <a:gd name="T82" fmla="*/ 65 w 130"/>
              <a:gd name="T83" fmla="*/ 0 h 142"/>
              <a:gd name="T84" fmla="*/ 32 w 130"/>
              <a:gd name="T85" fmla="*/ 94 h 142"/>
              <a:gd name="T86" fmla="*/ 35 w 130"/>
              <a:gd name="T87" fmla="*/ 100 h 142"/>
              <a:gd name="T88" fmla="*/ 32 w 130"/>
              <a:gd name="T89" fmla="*/ 36 h 142"/>
              <a:gd name="T90" fmla="*/ 35 w 130"/>
              <a:gd name="T91" fmla="*/ 31 h 142"/>
              <a:gd name="T92" fmla="*/ 32 w 130"/>
              <a:gd name="T93" fmla="*/ 36 h 142"/>
              <a:gd name="T94" fmla="*/ 29 w 130"/>
              <a:gd name="T95" fmla="*/ 65 h 142"/>
              <a:gd name="T96" fmla="*/ 32 w 130"/>
              <a:gd name="T97" fmla="*/ 50 h 142"/>
              <a:gd name="T98" fmla="*/ 32 w 130"/>
              <a:gd name="T99" fmla="*/ 36 h 142"/>
              <a:gd name="T100" fmla="*/ 30 w 130"/>
              <a:gd name="T101" fmla="*/ 35 h 142"/>
              <a:gd name="T102" fmla="*/ 19 w 130"/>
              <a:gd name="T103" fmla="*/ 19 h 142"/>
              <a:gd name="T104" fmla="*/ 32 w 130"/>
              <a:gd name="T105" fmla="*/ 28 h 142"/>
              <a:gd name="T106" fmla="*/ 32 w 130"/>
              <a:gd name="T107" fmla="*/ 103 h 142"/>
              <a:gd name="T108" fmla="*/ 19 w 130"/>
              <a:gd name="T109" fmla="*/ 112 h 142"/>
              <a:gd name="T110" fmla="*/ 30 w 130"/>
              <a:gd name="T111" fmla="*/ 95 h 142"/>
              <a:gd name="T112" fmla="*/ 32 w 130"/>
              <a:gd name="T113" fmla="*/ 94 h 142"/>
              <a:gd name="T114" fmla="*/ 22 w 130"/>
              <a:gd name="T115" fmla="*/ 65 h 142"/>
              <a:gd name="T116" fmla="*/ 3 w 130"/>
              <a:gd name="T117" fmla="*/ 62 h 142"/>
              <a:gd name="T118" fmla="*/ 3 w 130"/>
              <a:gd name="T119" fmla="*/ 69 h 142"/>
              <a:gd name="T120" fmla="*/ 22 w 130"/>
              <a:gd name="T121" fmla="*/ 65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0" h="142">
                <a:moveTo>
                  <a:pt x="97" y="81"/>
                </a:moveTo>
                <a:cubicBezTo>
                  <a:pt x="100" y="76"/>
                  <a:pt x="101" y="71"/>
                  <a:pt x="101" y="65"/>
                </a:cubicBezTo>
                <a:cubicBezTo>
                  <a:pt x="101" y="60"/>
                  <a:pt x="100" y="55"/>
                  <a:pt x="97" y="50"/>
                </a:cubicBezTo>
                <a:cubicBezTo>
                  <a:pt x="97" y="81"/>
                  <a:pt x="97" y="81"/>
                  <a:pt x="97" y="81"/>
                </a:cubicBezTo>
                <a:close/>
                <a:moveTo>
                  <a:pt x="97" y="103"/>
                </a:moveTo>
                <a:cubicBezTo>
                  <a:pt x="97" y="94"/>
                  <a:pt x="97" y="94"/>
                  <a:pt x="97" y="94"/>
                </a:cubicBezTo>
                <a:cubicBezTo>
                  <a:pt x="98" y="94"/>
                  <a:pt x="99" y="95"/>
                  <a:pt x="100" y="95"/>
                </a:cubicBezTo>
                <a:cubicBezTo>
                  <a:pt x="100" y="95"/>
                  <a:pt x="100" y="95"/>
                  <a:pt x="100" y="95"/>
                </a:cubicBezTo>
                <a:cubicBezTo>
                  <a:pt x="111" y="107"/>
                  <a:pt x="111" y="107"/>
                  <a:pt x="111" y="107"/>
                </a:cubicBezTo>
                <a:cubicBezTo>
                  <a:pt x="113" y="108"/>
                  <a:pt x="113" y="110"/>
                  <a:pt x="111" y="112"/>
                </a:cubicBezTo>
                <a:cubicBezTo>
                  <a:pt x="110" y="113"/>
                  <a:pt x="108" y="113"/>
                  <a:pt x="106" y="112"/>
                </a:cubicBezTo>
                <a:cubicBezTo>
                  <a:pt x="97" y="103"/>
                  <a:pt x="97" y="103"/>
                  <a:pt x="97" y="103"/>
                </a:cubicBezTo>
                <a:close/>
                <a:moveTo>
                  <a:pt x="97" y="36"/>
                </a:moveTo>
                <a:cubicBezTo>
                  <a:pt x="97" y="28"/>
                  <a:pt x="97" y="28"/>
                  <a:pt x="97" y="28"/>
                </a:cubicBezTo>
                <a:cubicBezTo>
                  <a:pt x="106" y="19"/>
                  <a:pt x="106" y="19"/>
                  <a:pt x="106" y="19"/>
                </a:cubicBezTo>
                <a:cubicBezTo>
                  <a:pt x="108" y="18"/>
                  <a:pt x="110" y="18"/>
                  <a:pt x="111" y="19"/>
                </a:cubicBezTo>
                <a:cubicBezTo>
                  <a:pt x="113" y="20"/>
                  <a:pt x="113" y="23"/>
                  <a:pt x="111" y="24"/>
                </a:cubicBezTo>
                <a:cubicBezTo>
                  <a:pt x="100" y="35"/>
                  <a:pt x="100" y="35"/>
                  <a:pt x="100" y="35"/>
                </a:cubicBezTo>
                <a:cubicBezTo>
                  <a:pt x="100" y="35"/>
                  <a:pt x="100" y="35"/>
                  <a:pt x="100" y="35"/>
                </a:cubicBezTo>
                <a:cubicBezTo>
                  <a:pt x="99" y="36"/>
                  <a:pt x="98" y="36"/>
                  <a:pt x="97" y="36"/>
                </a:cubicBezTo>
                <a:close/>
                <a:moveTo>
                  <a:pt x="127" y="62"/>
                </a:moveTo>
                <a:cubicBezTo>
                  <a:pt x="127" y="62"/>
                  <a:pt x="127" y="62"/>
                  <a:pt x="127" y="62"/>
                </a:cubicBezTo>
                <a:cubicBezTo>
                  <a:pt x="111" y="62"/>
                  <a:pt x="111" y="62"/>
                  <a:pt x="111" y="62"/>
                </a:cubicBezTo>
                <a:cubicBezTo>
                  <a:pt x="109" y="62"/>
                  <a:pt x="108" y="64"/>
                  <a:pt x="108" y="65"/>
                </a:cubicBezTo>
                <a:cubicBezTo>
                  <a:pt x="108" y="67"/>
                  <a:pt x="109" y="69"/>
                  <a:pt x="111" y="69"/>
                </a:cubicBezTo>
                <a:cubicBezTo>
                  <a:pt x="127" y="69"/>
                  <a:pt x="127" y="69"/>
                  <a:pt x="127" y="69"/>
                </a:cubicBezTo>
                <a:cubicBezTo>
                  <a:pt x="129" y="69"/>
                  <a:pt x="130" y="67"/>
                  <a:pt x="130" y="65"/>
                </a:cubicBezTo>
                <a:cubicBezTo>
                  <a:pt x="130" y="64"/>
                  <a:pt x="129" y="62"/>
                  <a:pt x="127" y="62"/>
                </a:cubicBezTo>
                <a:close/>
                <a:moveTo>
                  <a:pt x="65" y="142"/>
                </a:moveTo>
                <a:cubicBezTo>
                  <a:pt x="67" y="142"/>
                  <a:pt x="67" y="142"/>
                  <a:pt x="67" y="142"/>
                </a:cubicBezTo>
                <a:cubicBezTo>
                  <a:pt x="77" y="142"/>
                  <a:pt x="85" y="134"/>
                  <a:pt x="85" y="124"/>
                </a:cubicBezTo>
                <a:cubicBezTo>
                  <a:pt x="85" y="95"/>
                  <a:pt x="85" y="95"/>
                  <a:pt x="85" y="95"/>
                </a:cubicBezTo>
                <a:cubicBezTo>
                  <a:pt x="90" y="92"/>
                  <a:pt x="95" y="87"/>
                  <a:pt x="97" y="81"/>
                </a:cubicBezTo>
                <a:cubicBezTo>
                  <a:pt x="97" y="50"/>
                  <a:pt x="97" y="50"/>
                  <a:pt x="97" y="50"/>
                </a:cubicBezTo>
                <a:cubicBezTo>
                  <a:pt x="92" y="38"/>
                  <a:pt x="79" y="29"/>
                  <a:pt x="65" y="29"/>
                </a:cubicBezTo>
                <a:cubicBezTo>
                  <a:pt x="65" y="37"/>
                  <a:pt x="65" y="37"/>
                  <a:pt x="65" y="37"/>
                </a:cubicBezTo>
                <a:cubicBezTo>
                  <a:pt x="73" y="37"/>
                  <a:pt x="80" y="40"/>
                  <a:pt x="85" y="45"/>
                </a:cubicBezTo>
                <a:cubicBezTo>
                  <a:pt x="90" y="50"/>
                  <a:pt x="93" y="57"/>
                  <a:pt x="93" y="65"/>
                </a:cubicBezTo>
                <a:cubicBezTo>
                  <a:pt x="93" y="76"/>
                  <a:pt x="88" y="85"/>
                  <a:pt x="79" y="90"/>
                </a:cubicBezTo>
                <a:cubicBezTo>
                  <a:pt x="79" y="90"/>
                  <a:pt x="79" y="90"/>
                  <a:pt x="79" y="90"/>
                </a:cubicBezTo>
                <a:cubicBezTo>
                  <a:pt x="78" y="91"/>
                  <a:pt x="78" y="92"/>
                  <a:pt x="78" y="93"/>
                </a:cubicBezTo>
                <a:cubicBezTo>
                  <a:pt x="78" y="110"/>
                  <a:pt x="78" y="110"/>
                  <a:pt x="78" y="110"/>
                </a:cubicBezTo>
                <a:cubicBezTo>
                  <a:pt x="65" y="110"/>
                  <a:pt x="65" y="110"/>
                  <a:pt x="65" y="110"/>
                </a:cubicBezTo>
                <a:cubicBezTo>
                  <a:pt x="65" y="142"/>
                  <a:pt x="65" y="142"/>
                  <a:pt x="65" y="142"/>
                </a:cubicBezTo>
                <a:close/>
                <a:moveTo>
                  <a:pt x="97" y="28"/>
                </a:moveTo>
                <a:cubicBezTo>
                  <a:pt x="97" y="36"/>
                  <a:pt x="97" y="36"/>
                  <a:pt x="97" y="36"/>
                </a:cubicBezTo>
                <a:cubicBezTo>
                  <a:pt x="97" y="36"/>
                  <a:pt x="96" y="36"/>
                  <a:pt x="95" y="35"/>
                </a:cubicBezTo>
                <a:cubicBezTo>
                  <a:pt x="94" y="34"/>
                  <a:pt x="94" y="32"/>
                  <a:pt x="95" y="31"/>
                </a:cubicBezTo>
                <a:cubicBezTo>
                  <a:pt x="97" y="28"/>
                  <a:pt x="97" y="28"/>
                  <a:pt x="97" y="28"/>
                </a:cubicBezTo>
                <a:close/>
                <a:moveTo>
                  <a:pt x="97" y="94"/>
                </a:moveTo>
                <a:cubicBezTo>
                  <a:pt x="97" y="103"/>
                  <a:pt x="97" y="103"/>
                  <a:pt x="97" y="103"/>
                </a:cubicBezTo>
                <a:cubicBezTo>
                  <a:pt x="95" y="100"/>
                  <a:pt x="95" y="100"/>
                  <a:pt x="95" y="100"/>
                </a:cubicBezTo>
                <a:cubicBezTo>
                  <a:pt x="94" y="99"/>
                  <a:pt x="94" y="97"/>
                  <a:pt x="95" y="95"/>
                </a:cubicBezTo>
                <a:cubicBezTo>
                  <a:pt x="96" y="95"/>
                  <a:pt x="97" y="94"/>
                  <a:pt x="97" y="94"/>
                </a:cubicBezTo>
                <a:close/>
                <a:moveTo>
                  <a:pt x="65" y="23"/>
                </a:moveTo>
                <a:cubicBezTo>
                  <a:pt x="65" y="0"/>
                  <a:pt x="65" y="0"/>
                  <a:pt x="65" y="0"/>
                </a:cubicBezTo>
                <a:cubicBezTo>
                  <a:pt x="65" y="0"/>
                  <a:pt x="65" y="0"/>
                  <a:pt x="65" y="0"/>
                </a:cubicBezTo>
                <a:cubicBezTo>
                  <a:pt x="67" y="0"/>
                  <a:pt x="68" y="2"/>
                  <a:pt x="68" y="3"/>
                </a:cubicBezTo>
                <a:cubicBezTo>
                  <a:pt x="68" y="20"/>
                  <a:pt x="68" y="20"/>
                  <a:pt x="68" y="20"/>
                </a:cubicBezTo>
                <a:cubicBezTo>
                  <a:pt x="68" y="21"/>
                  <a:pt x="67" y="23"/>
                  <a:pt x="65" y="23"/>
                </a:cubicBezTo>
                <a:cubicBezTo>
                  <a:pt x="65" y="23"/>
                  <a:pt x="65" y="23"/>
                  <a:pt x="65" y="23"/>
                </a:cubicBezTo>
                <a:cubicBezTo>
                  <a:pt x="65" y="23"/>
                  <a:pt x="65" y="23"/>
                  <a:pt x="65" y="23"/>
                </a:cubicBezTo>
                <a:close/>
                <a:moveTo>
                  <a:pt x="65" y="29"/>
                </a:moveTo>
                <a:cubicBezTo>
                  <a:pt x="50" y="29"/>
                  <a:pt x="38" y="37"/>
                  <a:pt x="32" y="50"/>
                </a:cubicBezTo>
                <a:cubicBezTo>
                  <a:pt x="32" y="81"/>
                  <a:pt x="32" y="81"/>
                  <a:pt x="32" y="81"/>
                </a:cubicBezTo>
                <a:cubicBezTo>
                  <a:pt x="35" y="87"/>
                  <a:pt x="40" y="92"/>
                  <a:pt x="45" y="96"/>
                </a:cubicBezTo>
                <a:cubicBezTo>
                  <a:pt x="45" y="124"/>
                  <a:pt x="45" y="124"/>
                  <a:pt x="45" y="124"/>
                </a:cubicBezTo>
                <a:cubicBezTo>
                  <a:pt x="45" y="134"/>
                  <a:pt x="53" y="142"/>
                  <a:pt x="63" y="142"/>
                </a:cubicBezTo>
                <a:cubicBezTo>
                  <a:pt x="65" y="142"/>
                  <a:pt x="65" y="142"/>
                  <a:pt x="65" y="142"/>
                </a:cubicBezTo>
                <a:cubicBezTo>
                  <a:pt x="65" y="110"/>
                  <a:pt x="65" y="110"/>
                  <a:pt x="65" y="110"/>
                </a:cubicBezTo>
                <a:cubicBezTo>
                  <a:pt x="52" y="110"/>
                  <a:pt x="52" y="110"/>
                  <a:pt x="52" y="110"/>
                </a:cubicBezTo>
                <a:cubicBezTo>
                  <a:pt x="52" y="93"/>
                  <a:pt x="52" y="93"/>
                  <a:pt x="52" y="93"/>
                </a:cubicBezTo>
                <a:cubicBezTo>
                  <a:pt x="52" y="92"/>
                  <a:pt x="52" y="91"/>
                  <a:pt x="51" y="90"/>
                </a:cubicBezTo>
                <a:cubicBezTo>
                  <a:pt x="42" y="85"/>
                  <a:pt x="36" y="76"/>
                  <a:pt x="36" y="65"/>
                </a:cubicBezTo>
                <a:cubicBezTo>
                  <a:pt x="36" y="57"/>
                  <a:pt x="39" y="50"/>
                  <a:pt x="44" y="45"/>
                </a:cubicBezTo>
                <a:cubicBezTo>
                  <a:pt x="50" y="40"/>
                  <a:pt x="57" y="37"/>
                  <a:pt x="65" y="37"/>
                </a:cubicBezTo>
                <a:cubicBezTo>
                  <a:pt x="65" y="37"/>
                  <a:pt x="65" y="37"/>
                  <a:pt x="65" y="37"/>
                </a:cubicBezTo>
                <a:cubicBezTo>
                  <a:pt x="65" y="29"/>
                  <a:pt x="65" y="29"/>
                  <a:pt x="65" y="29"/>
                </a:cubicBezTo>
                <a:cubicBezTo>
                  <a:pt x="65" y="29"/>
                  <a:pt x="65" y="29"/>
                  <a:pt x="65" y="29"/>
                </a:cubicBezTo>
                <a:close/>
                <a:moveTo>
                  <a:pt x="65" y="0"/>
                </a:moveTo>
                <a:cubicBezTo>
                  <a:pt x="65" y="23"/>
                  <a:pt x="65" y="23"/>
                  <a:pt x="65" y="23"/>
                </a:cubicBezTo>
                <a:cubicBezTo>
                  <a:pt x="63" y="23"/>
                  <a:pt x="62" y="21"/>
                  <a:pt x="62" y="20"/>
                </a:cubicBezTo>
                <a:cubicBezTo>
                  <a:pt x="62" y="3"/>
                  <a:pt x="62" y="3"/>
                  <a:pt x="62" y="3"/>
                </a:cubicBezTo>
                <a:cubicBezTo>
                  <a:pt x="62" y="2"/>
                  <a:pt x="63" y="0"/>
                  <a:pt x="65" y="0"/>
                </a:cubicBezTo>
                <a:close/>
                <a:moveTo>
                  <a:pt x="32" y="103"/>
                </a:moveTo>
                <a:cubicBezTo>
                  <a:pt x="32" y="94"/>
                  <a:pt x="32" y="94"/>
                  <a:pt x="32" y="94"/>
                </a:cubicBezTo>
                <a:cubicBezTo>
                  <a:pt x="33" y="94"/>
                  <a:pt x="34" y="95"/>
                  <a:pt x="35" y="95"/>
                </a:cubicBezTo>
                <a:cubicBezTo>
                  <a:pt x="36" y="97"/>
                  <a:pt x="36" y="99"/>
                  <a:pt x="35" y="100"/>
                </a:cubicBezTo>
                <a:cubicBezTo>
                  <a:pt x="32" y="103"/>
                  <a:pt x="32" y="103"/>
                  <a:pt x="32" y="103"/>
                </a:cubicBezTo>
                <a:close/>
                <a:moveTo>
                  <a:pt x="32" y="36"/>
                </a:moveTo>
                <a:cubicBezTo>
                  <a:pt x="32" y="28"/>
                  <a:pt x="32" y="28"/>
                  <a:pt x="32" y="28"/>
                </a:cubicBezTo>
                <a:cubicBezTo>
                  <a:pt x="35" y="31"/>
                  <a:pt x="35" y="31"/>
                  <a:pt x="35" y="31"/>
                </a:cubicBezTo>
                <a:cubicBezTo>
                  <a:pt x="36" y="32"/>
                  <a:pt x="36" y="34"/>
                  <a:pt x="35" y="35"/>
                </a:cubicBezTo>
                <a:cubicBezTo>
                  <a:pt x="34" y="36"/>
                  <a:pt x="33" y="36"/>
                  <a:pt x="32" y="36"/>
                </a:cubicBezTo>
                <a:close/>
                <a:moveTo>
                  <a:pt x="32" y="50"/>
                </a:moveTo>
                <a:cubicBezTo>
                  <a:pt x="30" y="54"/>
                  <a:pt x="29" y="60"/>
                  <a:pt x="29" y="65"/>
                </a:cubicBezTo>
                <a:cubicBezTo>
                  <a:pt x="29" y="71"/>
                  <a:pt x="30" y="76"/>
                  <a:pt x="32" y="81"/>
                </a:cubicBezTo>
                <a:cubicBezTo>
                  <a:pt x="32" y="50"/>
                  <a:pt x="32" y="50"/>
                  <a:pt x="32" y="50"/>
                </a:cubicBezTo>
                <a:close/>
                <a:moveTo>
                  <a:pt x="32" y="28"/>
                </a:moveTo>
                <a:cubicBezTo>
                  <a:pt x="32" y="36"/>
                  <a:pt x="32" y="36"/>
                  <a:pt x="32" y="36"/>
                </a:cubicBezTo>
                <a:cubicBezTo>
                  <a:pt x="32" y="36"/>
                  <a:pt x="31" y="36"/>
                  <a:pt x="30" y="35"/>
                </a:cubicBezTo>
                <a:cubicBezTo>
                  <a:pt x="30" y="35"/>
                  <a:pt x="30" y="35"/>
                  <a:pt x="30" y="35"/>
                </a:cubicBezTo>
                <a:cubicBezTo>
                  <a:pt x="19" y="24"/>
                  <a:pt x="19" y="24"/>
                  <a:pt x="19" y="24"/>
                </a:cubicBezTo>
                <a:cubicBezTo>
                  <a:pt x="17" y="23"/>
                  <a:pt x="17" y="20"/>
                  <a:pt x="19" y="19"/>
                </a:cubicBezTo>
                <a:cubicBezTo>
                  <a:pt x="20" y="18"/>
                  <a:pt x="22" y="18"/>
                  <a:pt x="24" y="19"/>
                </a:cubicBezTo>
                <a:cubicBezTo>
                  <a:pt x="32" y="28"/>
                  <a:pt x="32" y="28"/>
                  <a:pt x="32" y="28"/>
                </a:cubicBezTo>
                <a:close/>
                <a:moveTo>
                  <a:pt x="32" y="94"/>
                </a:moveTo>
                <a:cubicBezTo>
                  <a:pt x="32" y="103"/>
                  <a:pt x="32" y="103"/>
                  <a:pt x="32" y="103"/>
                </a:cubicBezTo>
                <a:cubicBezTo>
                  <a:pt x="24" y="112"/>
                  <a:pt x="24" y="112"/>
                  <a:pt x="24" y="112"/>
                </a:cubicBezTo>
                <a:cubicBezTo>
                  <a:pt x="22" y="113"/>
                  <a:pt x="20" y="113"/>
                  <a:pt x="19" y="112"/>
                </a:cubicBezTo>
                <a:cubicBezTo>
                  <a:pt x="17" y="110"/>
                  <a:pt x="17" y="108"/>
                  <a:pt x="19" y="107"/>
                </a:cubicBezTo>
                <a:cubicBezTo>
                  <a:pt x="30" y="95"/>
                  <a:pt x="30" y="95"/>
                  <a:pt x="30" y="95"/>
                </a:cubicBezTo>
                <a:cubicBezTo>
                  <a:pt x="30" y="95"/>
                  <a:pt x="30" y="95"/>
                  <a:pt x="30" y="95"/>
                </a:cubicBezTo>
                <a:cubicBezTo>
                  <a:pt x="31" y="95"/>
                  <a:pt x="32" y="95"/>
                  <a:pt x="32" y="94"/>
                </a:cubicBezTo>
                <a:close/>
                <a:moveTo>
                  <a:pt x="22" y="65"/>
                </a:moveTo>
                <a:cubicBezTo>
                  <a:pt x="22" y="65"/>
                  <a:pt x="22" y="65"/>
                  <a:pt x="22" y="65"/>
                </a:cubicBezTo>
                <a:cubicBezTo>
                  <a:pt x="22" y="64"/>
                  <a:pt x="21" y="62"/>
                  <a:pt x="19" y="62"/>
                </a:cubicBezTo>
                <a:cubicBezTo>
                  <a:pt x="3" y="62"/>
                  <a:pt x="3" y="62"/>
                  <a:pt x="3" y="62"/>
                </a:cubicBezTo>
                <a:cubicBezTo>
                  <a:pt x="1" y="62"/>
                  <a:pt x="0" y="64"/>
                  <a:pt x="0" y="65"/>
                </a:cubicBezTo>
                <a:cubicBezTo>
                  <a:pt x="0" y="67"/>
                  <a:pt x="1" y="69"/>
                  <a:pt x="3" y="69"/>
                </a:cubicBezTo>
                <a:cubicBezTo>
                  <a:pt x="19" y="69"/>
                  <a:pt x="19" y="69"/>
                  <a:pt x="19" y="69"/>
                </a:cubicBezTo>
                <a:cubicBezTo>
                  <a:pt x="21" y="69"/>
                  <a:pt x="22" y="67"/>
                  <a:pt x="22" y="65"/>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28" name="Freeform 89"/>
          <p:cNvSpPr>
            <a:spLocks noEditPoints="1"/>
          </p:cNvSpPr>
          <p:nvPr/>
        </p:nvSpPr>
        <p:spPr bwMode="auto">
          <a:xfrm>
            <a:off x="7044525" y="1472633"/>
            <a:ext cx="166644" cy="121412"/>
          </a:xfrm>
          <a:custGeom>
            <a:avLst/>
            <a:gdLst>
              <a:gd name="T0" fmla="*/ 84 w 102"/>
              <a:gd name="T1" fmla="*/ 71 h 74"/>
              <a:gd name="T2" fmla="*/ 79 w 102"/>
              <a:gd name="T3" fmla="*/ 69 h 74"/>
              <a:gd name="T4" fmla="*/ 79 w 102"/>
              <a:gd name="T5" fmla="*/ 69 h 74"/>
              <a:gd name="T6" fmla="*/ 79 w 102"/>
              <a:gd name="T7" fmla="*/ 52 h 74"/>
              <a:gd name="T8" fmla="*/ 86 w 102"/>
              <a:gd name="T9" fmla="*/ 49 h 74"/>
              <a:gd name="T10" fmla="*/ 90 w 102"/>
              <a:gd name="T11" fmla="*/ 38 h 74"/>
              <a:gd name="T12" fmla="*/ 79 w 102"/>
              <a:gd name="T13" fmla="*/ 31 h 74"/>
              <a:gd name="T14" fmla="*/ 85 w 102"/>
              <a:gd name="T15" fmla="*/ 20 h 74"/>
              <a:gd name="T16" fmla="*/ 79 w 102"/>
              <a:gd name="T17" fmla="*/ 16 h 74"/>
              <a:gd name="T18" fmla="*/ 72 w 102"/>
              <a:gd name="T19" fmla="*/ 3 h 74"/>
              <a:gd name="T20" fmla="*/ 79 w 102"/>
              <a:gd name="T21" fmla="*/ 16 h 74"/>
              <a:gd name="T22" fmla="*/ 72 w 102"/>
              <a:gd name="T23" fmla="*/ 21 h 74"/>
              <a:gd name="T24" fmla="*/ 72 w 102"/>
              <a:gd name="T25" fmla="*/ 9 h 74"/>
              <a:gd name="T26" fmla="*/ 79 w 102"/>
              <a:gd name="T27" fmla="*/ 73 h 74"/>
              <a:gd name="T28" fmla="*/ 72 w 102"/>
              <a:gd name="T29" fmla="*/ 69 h 74"/>
              <a:gd name="T30" fmla="*/ 79 w 102"/>
              <a:gd name="T31" fmla="*/ 73 h 74"/>
              <a:gd name="T32" fmla="*/ 79 w 102"/>
              <a:gd name="T33" fmla="*/ 34 h 74"/>
              <a:gd name="T34" fmla="*/ 75 w 102"/>
              <a:gd name="T35" fmla="*/ 45 h 74"/>
              <a:gd name="T36" fmla="*/ 79 w 102"/>
              <a:gd name="T37" fmla="*/ 52 h 74"/>
              <a:gd name="T38" fmla="*/ 72 w 102"/>
              <a:gd name="T39" fmla="*/ 25 h 74"/>
              <a:gd name="T40" fmla="*/ 79 w 102"/>
              <a:gd name="T41" fmla="*/ 31 h 74"/>
              <a:gd name="T42" fmla="*/ 72 w 102"/>
              <a:gd name="T43" fmla="*/ 3 h 74"/>
              <a:gd name="T44" fmla="*/ 71 w 102"/>
              <a:gd name="T45" fmla="*/ 8 h 74"/>
              <a:gd name="T46" fmla="*/ 66 w 102"/>
              <a:gd name="T47" fmla="*/ 2 h 74"/>
              <a:gd name="T48" fmla="*/ 66 w 102"/>
              <a:gd name="T49" fmla="*/ 73 h 74"/>
              <a:gd name="T50" fmla="*/ 67 w 102"/>
              <a:gd name="T51" fmla="*/ 65 h 74"/>
              <a:gd name="T52" fmla="*/ 72 w 102"/>
              <a:gd name="T53" fmla="*/ 74 h 74"/>
              <a:gd name="T54" fmla="*/ 72 w 102"/>
              <a:gd name="T55" fmla="*/ 21 h 74"/>
              <a:gd name="T56" fmla="*/ 72 w 102"/>
              <a:gd name="T57" fmla="*/ 52 h 74"/>
              <a:gd name="T58" fmla="*/ 66 w 102"/>
              <a:gd name="T59" fmla="*/ 57 h 74"/>
              <a:gd name="T60" fmla="*/ 69 w 102"/>
              <a:gd name="T61" fmla="*/ 16 h 74"/>
              <a:gd name="T62" fmla="*/ 22 w 102"/>
              <a:gd name="T63" fmla="*/ 10 h 74"/>
              <a:gd name="T64" fmla="*/ 66 w 102"/>
              <a:gd name="T65" fmla="*/ 5 h 74"/>
              <a:gd name="T66" fmla="*/ 64 w 102"/>
              <a:gd name="T67" fmla="*/ 6 h 74"/>
              <a:gd name="T68" fmla="*/ 66 w 102"/>
              <a:gd name="T69" fmla="*/ 16 h 74"/>
              <a:gd name="T70" fmla="*/ 66 w 102"/>
              <a:gd name="T71" fmla="*/ 64 h 74"/>
              <a:gd name="T72" fmla="*/ 37 w 102"/>
              <a:gd name="T73" fmla="*/ 57 h 74"/>
              <a:gd name="T74" fmla="*/ 22 w 102"/>
              <a:gd name="T75" fmla="*/ 49 h 74"/>
              <a:gd name="T76" fmla="*/ 27 w 102"/>
              <a:gd name="T77" fmla="*/ 48 h 74"/>
              <a:gd name="T78" fmla="*/ 22 w 102"/>
              <a:gd name="T79" fmla="*/ 27 h 74"/>
              <a:gd name="T80" fmla="*/ 2 w 102"/>
              <a:gd name="T81" fmla="*/ 41 h 74"/>
              <a:gd name="T82" fmla="*/ 22 w 102"/>
              <a:gd name="T83" fmla="*/ 10 h 74"/>
              <a:gd name="T84" fmla="*/ 17 w 102"/>
              <a:gd name="T85" fmla="*/ 28 h 74"/>
              <a:gd name="T86" fmla="*/ 22 w 102"/>
              <a:gd name="T87" fmla="*/ 49 h 74"/>
              <a:gd name="T88" fmla="*/ 2 w 102"/>
              <a:gd name="T89" fmla="*/ 4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2" h="74">
                <a:moveTo>
                  <a:pt x="79" y="7"/>
                </a:moveTo>
                <a:cubicBezTo>
                  <a:pt x="102" y="22"/>
                  <a:pt x="98" y="62"/>
                  <a:pt x="84" y="71"/>
                </a:cubicBezTo>
                <a:cubicBezTo>
                  <a:pt x="82" y="72"/>
                  <a:pt x="80" y="73"/>
                  <a:pt x="79" y="73"/>
                </a:cubicBezTo>
                <a:cubicBezTo>
                  <a:pt x="79" y="69"/>
                  <a:pt x="79" y="69"/>
                  <a:pt x="79" y="69"/>
                </a:cubicBezTo>
                <a:cubicBezTo>
                  <a:pt x="79" y="69"/>
                  <a:pt x="79" y="69"/>
                  <a:pt x="79" y="69"/>
                </a:cubicBezTo>
                <a:cubicBezTo>
                  <a:pt x="79" y="69"/>
                  <a:pt x="79" y="69"/>
                  <a:pt x="79" y="69"/>
                </a:cubicBezTo>
                <a:cubicBezTo>
                  <a:pt x="83" y="67"/>
                  <a:pt x="85" y="61"/>
                  <a:pt x="83" y="57"/>
                </a:cubicBezTo>
                <a:cubicBezTo>
                  <a:pt x="82" y="55"/>
                  <a:pt x="80" y="53"/>
                  <a:pt x="79" y="52"/>
                </a:cubicBezTo>
                <a:cubicBezTo>
                  <a:pt x="79" y="49"/>
                  <a:pt x="79" y="49"/>
                  <a:pt x="79" y="49"/>
                </a:cubicBezTo>
                <a:cubicBezTo>
                  <a:pt x="81" y="50"/>
                  <a:pt x="84" y="50"/>
                  <a:pt x="86" y="49"/>
                </a:cubicBezTo>
                <a:cubicBezTo>
                  <a:pt x="86" y="49"/>
                  <a:pt x="86" y="49"/>
                  <a:pt x="86" y="49"/>
                </a:cubicBezTo>
                <a:cubicBezTo>
                  <a:pt x="90" y="47"/>
                  <a:pt x="92" y="42"/>
                  <a:pt x="90" y="38"/>
                </a:cubicBezTo>
                <a:cubicBezTo>
                  <a:pt x="88" y="34"/>
                  <a:pt x="83" y="32"/>
                  <a:pt x="79" y="34"/>
                </a:cubicBezTo>
                <a:cubicBezTo>
                  <a:pt x="79" y="31"/>
                  <a:pt x="79" y="31"/>
                  <a:pt x="79" y="31"/>
                </a:cubicBezTo>
                <a:cubicBezTo>
                  <a:pt x="80" y="31"/>
                  <a:pt x="81" y="30"/>
                  <a:pt x="82" y="30"/>
                </a:cubicBezTo>
                <a:cubicBezTo>
                  <a:pt x="86" y="28"/>
                  <a:pt x="87" y="24"/>
                  <a:pt x="85" y="20"/>
                </a:cubicBezTo>
                <a:cubicBezTo>
                  <a:pt x="85" y="20"/>
                  <a:pt x="85" y="20"/>
                  <a:pt x="85" y="20"/>
                </a:cubicBezTo>
                <a:cubicBezTo>
                  <a:pt x="84" y="17"/>
                  <a:pt x="81" y="16"/>
                  <a:pt x="79" y="16"/>
                </a:cubicBezTo>
                <a:lnTo>
                  <a:pt x="79" y="7"/>
                </a:lnTo>
                <a:close/>
                <a:moveTo>
                  <a:pt x="72" y="3"/>
                </a:moveTo>
                <a:cubicBezTo>
                  <a:pt x="74" y="4"/>
                  <a:pt x="76" y="5"/>
                  <a:pt x="79" y="7"/>
                </a:cubicBezTo>
                <a:cubicBezTo>
                  <a:pt x="79" y="16"/>
                  <a:pt x="79" y="16"/>
                  <a:pt x="79" y="16"/>
                </a:cubicBezTo>
                <a:cubicBezTo>
                  <a:pt x="77" y="16"/>
                  <a:pt x="76" y="16"/>
                  <a:pt x="75" y="17"/>
                </a:cubicBezTo>
                <a:cubicBezTo>
                  <a:pt x="73" y="17"/>
                  <a:pt x="72" y="19"/>
                  <a:pt x="72" y="21"/>
                </a:cubicBezTo>
                <a:cubicBezTo>
                  <a:pt x="72" y="13"/>
                  <a:pt x="72" y="13"/>
                  <a:pt x="72" y="13"/>
                </a:cubicBezTo>
                <a:cubicBezTo>
                  <a:pt x="72" y="12"/>
                  <a:pt x="72" y="10"/>
                  <a:pt x="72" y="9"/>
                </a:cubicBezTo>
                <a:cubicBezTo>
                  <a:pt x="72" y="3"/>
                  <a:pt x="72" y="3"/>
                  <a:pt x="72" y="3"/>
                </a:cubicBezTo>
                <a:close/>
                <a:moveTo>
                  <a:pt x="79" y="73"/>
                </a:moveTo>
                <a:cubicBezTo>
                  <a:pt x="76" y="74"/>
                  <a:pt x="74" y="74"/>
                  <a:pt x="72" y="74"/>
                </a:cubicBezTo>
                <a:cubicBezTo>
                  <a:pt x="72" y="69"/>
                  <a:pt x="72" y="69"/>
                  <a:pt x="72" y="69"/>
                </a:cubicBezTo>
                <a:cubicBezTo>
                  <a:pt x="74" y="70"/>
                  <a:pt x="76" y="70"/>
                  <a:pt x="79" y="69"/>
                </a:cubicBezTo>
                <a:cubicBezTo>
                  <a:pt x="79" y="73"/>
                  <a:pt x="79" y="73"/>
                  <a:pt x="79" y="73"/>
                </a:cubicBezTo>
                <a:close/>
                <a:moveTo>
                  <a:pt x="79" y="31"/>
                </a:moveTo>
                <a:cubicBezTo>
                  <a:pt x="79" y="34"/>
                  <a:pt x="79" y="34"/>
                  <a:pt x="79" y="34"/>
                </a:cubicBezTo>
                <a:cubicBezTo>
                  <a:pt x="78" y="34"/>
                  <a:pt x="78" y="34"/>
                  <a:pt x="78" y="34"/>
                </a:cubicBezTo>
                <a:cubicBezTo>
                  <a:pt x="74" y="36"/>
                  <a:pt x="73" y="41"/>
                  <a:pt x="75" y="45"/>
                </a:cubicBezTo>
                <a:cubicBezTo>
                  <a:pt x="76" y="47"/>
                  <a:pt x="77" y="48"/>
                  <a:pt x="79" y="49"/>
                </a:cubicBezTo>
                <a:cubicBezTo>
                  <a:pt x="79" y="52"/>
                  <a:pt x="79" y="52"/>
                  <a:pt x="79" y="52"/>
                </a:cubicBezTo>
                <a:cubicBezTo>
                  <a:pt x="76" y="51"/>
                  <a:pt x="74" y="51"/>
                  <a:pt x="72" y="52"/>
                </a:cubicBezTo>
                <a:cubicBezTo>
                  <a:pt x="72" y="25"/>
                  <a:pt x="72" y="25"/>
                  <a:pt x="72" y="25"/>
                </a:cubicBezTo>
                <a:cubicBezTo>
                  <a:pt x="72" y="26"/>
                  <a:pt x="72" y="26"/>
                  <a:pt x="72" y="26"/>
                </a:cubicBezTo>
                <a:cubicBezTo>
                  <a:pt x="73" y="29"/>
                  <a:pt x="76" y="31"/>
                  <a:pt x="79" y="31"/>
                </a:cubicBezTo>
                <a:close/>
                <a:moveTo>
                  <a:pt x="66" y="2"/>
                </a:moveTo>
                <a:cubicBezTo>
                  <a:pt x="68" y="2"/>
                  <a:pt x="70" y="3"/>
                  <a:pt x="72" y="3"/>
                </a:cubicBezTo>
                <a:cubicBezTo>
                  <a:pt x="72" y="9"/>
                  <a:pt x="72" y="9"/>
                  <a:pt x="72" y="9"/>
                </a:cubicBezTo>
                <a:cubicBezTo>
                  <a:pt x="71" y="9"/>
                  <a:pt x="71" y="9"/>
                  <a:pt x="71" y="8"/>
                </a:cubicBezTo>
                <a:cubicBezTo>
                  <a:pt x="70" y="7"/>
                  <a:pt x="68" y="5"/>
                  <a:pt x="66" y="5"/>
                </a:cubicBezTo>
                <a:cubicBezTo>
                  <a:pt x="66" y="2"/>
                  <a:pt x="66" y="2"/>
                  <a:pt x="66" y="2"/>
                </a:cubicBezTo>
                <a:close/>
                <a:moveTo>
                  <a:pt x="72" y="74"/>
                </a:moveTo>
                <a:cubicBezTo>
                  <a:pt x="70" y="74"/>
                  <a:pt x="68" y="73"/>
                  <a:pt x="66" y="73"/>
                </a:cubicBezTo>
                <a:cubicBezTo>
                  <a:pt x="66" y="64"/>
                  <a:pt x="66" y="64"/>
                  <a:pt x="66" y="64"/>
                </a:cubicBezTo>
                <a:cubicBezTo>
                  <a:pt x="66" y="64"/>
                  <a:pt x="67" y="64"/>
                  <a:pt x="67" y="65"/>
                </a:cubicBezTo>
                <a:cubicBezTo>
                  <a:pt x="68" y="67"/>
                  <a:pt x="70" y="68"/>
                  <a:pt x="72" y="69"/>
                </a:cubicBezTo>
                <a:cubicBezTo>
                  <a:pt x="72" y="74"/>
                  <a:pt x="72" y="74"/>
                  <a:pt x="72" y="74"/>
                </a:cubicBezTo>
                <a:close/>
                <a:moveTo>
                  <a:pt x="72" y="13"/>
                </a:moveTo>
                <a:cubicBezTo>
                  <a:pt x="72" y="21"/>
                  <a:pt x="72" y="21"/>
                  <a:pt x="72" y="21"/>
                </a:cubicBezTo>
                <a:cubicBezTo>
                  <a:pt x="71" y="22"/>
                  <a:pt x="71" y="24"/>
                  <a:pt x="72" y="25"/>
                </a:cubicBezTo>
                <a:cubicBezTo>
                  <a:pt x="72" y="52"/>
                  <a:pt x="72" y="52"/>
                  <a:pt x="72" y="52"/>
                </a:cubicBezTo>
                <a:cubicBezTo>
                  <a:pt x="71" y="52"/>
                  <a:pt x="71" y="52"/>
                  <a:pt x="71" y="52"/>
                </a:cubicBezTo>
                <a:cubicBezTo>
                  <a:pt x="69" y="54"/>
                  <a:pt x="67" y="55"/>
                  <a:pt x="66" y="57"/>
                </a:cubicBezTo>
                <a:cubicBezTo>
                  <a:pt x="66" y="16"/>
                  <a:pt x="66" y="16"/>
                  <a:pt x="66" y="16"/>
                </a:cubicBezTo>
                <a:cubicBezTo>
                  <a:pt x="67" y="16"/>
                  <a:pt x="68" y="16"/>
                  <a:pt x="69" y="16"/>
                </a:cubicBezTo>
                <a:cubicBezTo>
                  <a:pt x="70" y="15"/>
                  <a:pt x="71" y="14"/>
                  <a:pt x="72" y="13"/>
                </a:cubicBezTo>
                <a:close/>
                <a:moveTo>
                  <a:pt x="22" y="10"/>
                </a:moveTo>
                <a:cubicBezTo>
                  <a:pt x="41" y="2"/>
                  <a:pt x="55" y="0"/>
                  <a:pt x="66" y="2"/>
                </a:cubicBezTo>
                <a:cubicBezTo>
                  <a:pt x="66" y="5"/>
                  <a:pt x="66" y="5"/>
                  <a:pt x="66" y="5"/>
                </a:cubicBezTo>
                <a:cubicBezTo>
                  <a:pt x="65" y="5"/>
                  <a:pt x="65" y="6"/>
                  <a:pt x="64" y="6"/>
                </a:cubicBezTo>
                <a:cubicBezTo>
                  <a:pt x="64" y="6"/>
                  <a:pt x="64" y="6"/>
                  <a:pt x="64" y="6"/>
                </a:cubicBezTo>
                <a:cubicBezTo>
                  <a:pt x="61" y="7"/>
                  <a:pt x="60" y="11"/>
                  <a:pt x="61" y="13"/>
                </a:cubicBezTo>
                <a:cubicBezTo>
                  <a:pt x="62" y="15"/>
                  <a:pt x="64" y="16"/>
                  <a:pt x="66" y="16"/>
                </a:cubicBezTo>
                <a:cubicBezTo>
                  <a:pt x="66" y="57"/>
                  <a:pt x="66" y="57"/>
                  <a:pt x="66" y="57"/>
                </a:cubicBezTo>
                <a:cubicBezTo>
                  <a:pt x="66" y="59"/>
                  <a:pt x="66" y="62"/>
                  <a:pt x="66" y="64"/>
                </a:cubicBezTo>
                <a:cubicBezTo>
                  <a:pt x="66" y="73"/>
                  <a:pt x="66" y="73"/>
                  <a:pt x="66" y="73"/>
                </a:cubicBezTo>
                <a:cubicBezTo>
                  <a:pt x="56" y="68"/>
                  <a:pt x="48" y="56"/>
                  <a:pt x="37" y="57"/>
                </a:cubicBezTo>
                <a:cubicBezTo>
                  <a:pt x="32" y="57"/>
                  <a:pt x="27" y="58"/>
                  <a:pt x="22" y="57"/>
                </a:cubicBezTo>
                <a:cubicBezTo>
                  <a:pt x="22" y="49"/>
                  <a:pt x="22" y="49"/>
                  <a:pt x="22" y="49"/>
                </a:cubicBezTo>
                <a:cubicBezTo>
                  <a:pt x="24" y="49"/>
                  <a:pt x="25" y="48"/>
                  <a:pt x="27" y="48"/>
                </a:cubicBezTo>
                <a:cubicBezTo>
                  <a:pt x="27" y="48"/>
                  <a:pt x="27" y="48"/>
                  <a:pt x="27" y="48"/>
                </a:cubicBezTo>
                <a:cubicBezTo>
                  <a:pt x="32" y="45"/>
                  <a:pt x="34" y="38"/>
                  <a:pt x="32" y="33"/>
                </a:cubicBezTo>
                <a:cubicBezTo>
                  <a:pt x="30" y="29"/>
                  <a:pt x="26" y="27"/>
                  <a:pt x="22" y="27"/>
                </a:cubicBezTo>
                <a:lnTo>
                  <a:pt x="22" y="10"/>
                </a:lnTo>
                <a:close/>
                <a:moveTo>
                  <a:pt x="2" y="41"/>
                </a:moveTo>
                <a:cubicBezTo>
                  <a:pt x="0" y="23"/>
                  <a:pt x="18" y="12"/>
                  <a:pt x="18" y="12"/>
                </a:cubicBezTo>
                <a:cubicBezTo>
                  <a:pt x="20" y="12"/>
                  <a:pt x="21" y="11"/>
                  <a:pt x="22" y="10"/>
                </a:cubicBezTo>
                <a:cubicBezTo>
                  <a:pt x="22" y="27"/>
                  <a:pt x="22" y="27"/>
                  <a:pt x="22" y="27"/>
                </a:cubicBezTo>
                <a:cubicBezTo>
                  <a:pt x="20" y="27"/>
                  <a:pt x="19" y="27"/>
                  <a:pt x="17" y="28"/>
                </a:cubicBezTo>
                <a:cubicBezTo>
                  <a:pt x="12" y="31"/>
                  <a:pt x="9" y="37"/>
                  <a:pt x="12" y="43"/>
                </a:cubicBezTo>
                <a:cubicBezTo>
                  <a:pt x="14" y="47"/>
                  <a:pt x="18" y="49"/>
                  <a:pt x="22" y="49"/>
                </a:cubicBezTo>
                <a:cubicBezTo>
                  <a:pt x="22" y="57"/>
                  <a:pt x="22" y="57"/>
                  <a:pt x="22" y="57"/>
                </a:cubicBezTo>
                <a:cubicBezTo>
                  <a:pt x="12" y="57"/>
                  <a:pt x="4" y="53"/>
                  <a:pt x="2" y="41"/>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7" name="Oval 29"/>
          <p:cNvSpPr>
            <a:spLocks noChangeArrowheads="1"/>
          </p:cNvSpPr>
          <p:nvPr/>
        </p:nvSpPr>
        <p:spPr bwMode="auto">
          <a:xfrm>
            <a:off x="6771944" y="1417878"/>
            <a:ext cx="70229" cy="70229"/>
          </a:xfrm>
          <a:prstGeom prst="ellipse">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8" name="Rectangle 59"/>
          <p:cNvSpPr>
            <a:spLocks noChangeArrowheads="1"/>
          </p:cNvSpPr>
          <p:nvPr/>
        </p:nvSpPr>
        <p:spPr bwMode="auto">
          <a:xfrm>
            <a:off x="6873120" y="2105880"/>
            <a:ext cx="47017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9" name="Rectangle 60"/>
          <p:cNvSpPr>
            <a:spLocks noChangeArrowheads="1"/>
          </p:cNvSpPr>
          <p:nvPr/>
        </p:nvSpPr>
        <p:spPr bwMode="auto">
          <a:xfrm>
            <a:off x="6892165" y="2058267"/>
            <a:ext cx="43208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9" name="Rectangle 70"/>
          <p:cNvSpPr>
            <a:spLocks noChangeArrowheads="1"/>
          </p:cNvSpPr>
          <p:nvPr/>
        </p:nvSpPr>
        <p:spPr bwMode="auto">
          <a:xfrm>
            <a:off x="6892165" y="1772592"/>
            <a:ext cx="43208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10" name="Freeform 71"/>
          <p:cNvSpPr>
            <a:spLocks/>
          </p:cNvSpPr>
          <p:nvPr/>
        </p:nvSpPr>
        <p:spPr bwMode="auto">
          <a:xfrm>
            <a:off x="6892165" y="1634515"/>
            <a:ext cx="432085" cy="138077"/>
          </a:xfrm>
          <a:custGeom>
            <a:avLst/>
            <a:gdLst>
              <a:gd name="T0" fmla="*/ 181 w 363"/>
              <a:gd name="T1" fmla="*/ 0 h 116"/>
              <a:gd name="T2" fmla="*/ 363 w 363"/>
              <a:gd name="T3" fmla="*/ 116 h 116"/>
              <a:gd name="T4" fmla="*/ 0 w 363"/>
              <a:gd name="T5" fmla="*/ 116 h 116"/>
              <a:gd name="T6" fmla="*/ 181 w 363"/>
              <a:gd name="T7" fmla="*/ 0 h 116"/>
            </a:gdLst>
            <a:ahLst/>
            <a:cxnLst>
              <a:cxn ang="0">
                <a:pos x="T0" y="T1"/>
              </a:cxn>
              <a:cxn ang="0">
                <a:pos x="T2" y="T3"/>
              </a:cxn>
              <a:cxn ang="0">
                <a:pos x="T4" y="T5"/>
              </a:cxn>
              <a:cxn ang="0">
                <a:pos x="T6" y="T7"/>
              </a:cxn>
            </a:cxnLst>
            <a:rect l="0" t="0" r="r" b="b"/>
            <a:pathLst>
              <a:path w="363" h="116">
                <a:moveTo>
                  <a:pt x="181" y="0"/>
                </a:moveTo>
                <a:lnTo>
                  <a:pt x="363" y="116"/>
                </a:lnTo>
                <a:lnTo>
                  <a:pt x="0" y="116"/>
                </a:lnTo>
                <a:lnTo>
                  <a:pt x="181"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8" name="Freeform 30"/>
          <p:cNvSpPr>
            <a:spLocks noEditPoints="1"/>
          </p:cNvSpPr>
          <p:nvPr/>
        </p:nvSpPr>
        <p:spPr bwMode="auto">
          <a:xfrm>
            <a:off x="7311156" y="1095302"/>
            <a:ext cx="192831" cy="365427"/>
          </a:xfrm>
          <a:custGeom>
            <a:avLst/>
            <a:gdLst>
              <a:gd name="T0" fmla="*/ 67 w 162"/>
              <a:gd name="T1" fmla="*/ 307 h 307"/>
              <a:gd name="T2" fmla="*/ 162 w 162"/>
              <a:gd name="T3" fmla="*/ 307 h 307"/>
              <a:gd name="T4" fmla="*/ 67 w 162"/>
              <a:gd name="T5" fmla="*/ 127 h 307"/>
              <a:gd name="T6" fmla="*/ 67 w 162"/>
              <a:gd name="T7" fmla="*/ 193 h 307"/>
              <a:gd name="T8" fmla="*/ 110 w 162"/>
              <a:gd name="T9" fmla="*/ 267 h 307"/>
              <a:gd name="T10" fmla="*/ 67 w 162"/>
              <a:gd name="T11" fmla="*/ 267 h 307"/>
              <a:gd name="T12" fmla="*/ 67 w 162"/>
              <a:gd name="T13" fmla="*/ 307 h 307"/>
              <a:gd name="T14" fmla="*/ 0 w 162"/>
              <a:gd name="T15" fmla="*/ 0 h 307"/>
              <a:gd name="T16" fmla="*/ 0 w 162"/>
              <a:gd name="T17" fmla="*/ 307 h 307"/>
              <a:gd name="T18" fmla="*/ 67 w 162"/>
              <a:gd name="T19" fmla="*/ 307 h 307"/>
              <a:gd name="T20" fmla="*/ 67 w 162"/>
              <a:gd name="T21" fmla="*/ 267 h 307"/>
              <a:gd name="T22" fmla="*/ 24 w 162"/>
              <a:gd name="T23" fmla="*/ 267 h 307"/>
              <a:gd name="T24" fmla="*/ 24 w 162"/>
              <a:gd name="T25" fmla="*/ 120 h 307"/>
              <a:gd name="T26" fmla="*/ 24 w 162"/>
              <a:gd name="T27" fmla="*/ 120 h 307"/>
              <a:gd name="T28" fmla="*/ 67 w 162"/>
              <a:gd name="T29" fmla="*/ 193 h 307"/>
              <a:gd name="T30" fmla="*/ 67 w 162"/>
              <a:gd name="T31" fmla="*/ 127 h 307"/>
              <a:gd name="T32" fmla="*/ 0 w 162"/>
              <a:gd name="T33" fmla="*/ 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2" h="307">
                <a:moveTo>
                  <a:pt x="67" y="307"/>
                </a:moveTo>
                <a:lnTo>
                  <a:pt x="162" y="307"/>
                </a:lnTo>
                <a:lnTo>
                  <a:pt x="67" y="127"/>
                </a:lnTo>
                <a:lnTo>
                  <a:pt x="67" y="193"/>
                </a:lnTo>
                <a:lnTo>
                  <a:pt x="110" y="267"/>
                </a:lnTo>
                <a:lnTo>
                  <a:pt x="67" y="267"/>
                </a:lnTo>
                <a:lnTo>
                  <a:pt x="67" y="307"/>
                </a:lnTo>
                <a:close/>
                <a:moveTo>
                  <a:pt x="0" y="0"/>
                </a:moveTo>
                <a:lnTo>
                  <a:pt x="0" y="307"/>
                </a:lnTo>
                <a:lnTo>
                  <a:pt x="67" y="307"/>
                </a:lnTo>
                <a:lnTo>
                  <a:pt x="67" y="267"/>
                </a:lnTo>
                <a:lnTo>
                  <a:pt x="24" y="267"/>
                </a:lnTo>
                <a:lnTo>
                  <a:pt x="24" y="120"/>
                </a:lnTo>
                <a:lnTo>
                  <a:pt x="24" y="120"/>
                </a:lnTo>
                <a:lnTo>
                  <a:pt x="67" y="193"/>
                </a:lnTo>
                <a:lnTo>
                  <a:pt x="67" y="127"/>
                </a:lnTo>
                <a:lnTo>
                  <a:pt x="0"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9" name="Rectangle 31"/>
          <p:cNvSpPr>
            <a:spLocks noChangeArrowheads="1"/>
          </p:cNvSpPr>
          <p:nvPr/>
        </p:nvSpPr>
        <p:spPr bwMode="auto">
          <a:xfrm>
            <a:off x="7214741" y="1094112"/>
            <a:ext cx="48803" cy="355905"/>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0" name="Freeform 41"/>
          <p:cNvSpPr>
            <a:spLocks noEditPoints="1"/>
          </p:cNvSpPr>
          <p:nvPr/>
        </p:nvSpPr>
        <p:spPr bwMode="auto">
          <a:xfrm>
            <a:off x="7133800" y="2699847"/>
            <a:ext cx="321385" cy="292817"/>
          </a:xfrm>
          <a:custGeom>
            <a:avLst/>
            <a:gdLst>
              <a:gd name="T0" fmla="*/ 116 w 196"/>
              <a:gd name="T1" fmla="*/ 2 h 179"/>
              <a:gd name="T2" fmla="*/ 98 w 196"/>
              <a:gd name="T3" fmla="*/ 0 h 179"/>
              <a:gd name="T4" fmla="*/ 98 w 196"/>
              <a:gd name="T5" fmla="*/ 17 h 179"/>
              <a:gd name="T6" fmla="*/ 113 w 196"/>
              <a:gd name="T7" fmla="*/ 18 h 179"/>
              <a:gd name="T8" fmla="*/ 169 w 196"/>
              <a:gd name="T9" fmla="*/ 105 h 179"/>
              <a:gd name="T10" fmla="*/ 98 w 196"/>
              <a:gd name="T11" fmla="*/ 163 h 179"/>
              <a:gd name="T12" fmla="*/ 98 w 196"/>
              <a:gd name="T13" fmla="*/ 179 h 179"/>
              <a:gd name="T14" fmla="*/ 185 w 196"/>
              <a:gd name="T15" fmla="*/ 108 h 179"/>
              <a:gd name="T16" fmla="*/ 116 w 196"/>
              <a:gd name="T17" fmla="*/ 2 h 179"/>
              <a:gd name="T18" fmla="*/ 98 w 196"/>
              <a:gd name="T19" fmla="*/ 0 h 179"/>
              <a:gd name="T20" fmla="*/ 10 w 196"/>
              <a:gd name="T21" fmla="*/ 71 h 179"/>
              <a:gd name="T22" fmla="*/ 79 w 196"/>
              <a:gd name="T23" fmla="*/ 177 h 179"/>
              <a:gd name="T24" fmla="*/ 98 w 196"/>
              <a:gd name="T25" fmla="*/ 179 h 179"/>
              <a:gd name="T26" fmla="*/ 98 w 196"/>
              <a:gd name="T27" fmla="*/ 163 h 179"/>
              <a:gd name="T28" fmla="*/ 83 w 196"/>
              <a:gd name="T29" fmla="*/ 161 h 179"/>
              <a:gd name="T30" fmla="*/ 83 w 196"/>
              <a:gd name="T31" fmla="*/ 161 h 179"/>
              <a:gd name="T32" fmla="*/ 26 w 196"/>
              <a:gd name="T33" fmla="*/ 75 h 179"/>
              <a:gd name="T34" fmla="*/ 98 w 196"/>
              <a:gd name="T35" fmla="*/ 17 h 179"/>
              <a:gd name="T36" fmla="*/ 98 w 196"/>
              <a:gd name="T37"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6" h="179">
                <a:moveTo>
                  <a:pt x="116" y="2"/>
                </a:moveTo>
                <a:cubicBezTo>
                  <a:pt x="110" y="1"/>
                  <a:pt x="104" y="0"/>
                  <a:pt x="98" y="0"/>
                </a:cubicBezTo>
                <a:cubicBezTo>
                  <a:pt x="98" y="17"/>
                  <a:pt x="98" y="17"/>
                  <a:pt x="98" y="17"/>
                </a:cubicBezTo>
                <a:cubicBezTo>
                  <a:pt x="103" y="17"/>
                  <a:pt x="108" y="17"/>
                  <a:pt x="113" y="18"/>
                </a:cubicBezTo>
                <a:cubicBezTo>
                  <a:pt x="152" y="27"/>
                  <a:pt x="177" y="65"/>
                  <a:pt x="169" y="105"/>
                </a:cubicBezTo>
                <a:cubicBezTo>
                  <a:pt x="162" y="139"/>
                  <a:pt x="131" y="163"/>
                  <a:pt x="98" y="163"/>
                </a:cubicBezTo>
                <a:cubicBezTo>
                  <a:pt x="98" y="179"/>
                  <a:pt x="98" y="179"/>
                  <a:pt x="98" y="179"/>
                </a:cubicBezTo>
                <a:cubicBezTo>
                  <a:pt x="139" y="179"/>
                  <a:pt x="177" y="150"/>
                  <a:pt x="185" y="108"/>
                </a:cubicBezTo>
                <a:cubicBezTo>
                  <a:pt x="196" y="60"/>
                  <a:pt x="165" y="12"/>
                  <a:pt x="116" y="2"/>
                </a:cubicBezTo>
                <a:close/>
                <a:moveTo>
                  <a:pt x="98" y="0"/>
                </a:moveTo>
                <a:cubicBezTo>
                  <a:pt x="56" y="0"/>
                  <a:pt x="19" y="29"/>
                  <a:pt x="10" y="71"/>
                </a:cubicBezTo>
                <a:cubicBezTo>
                  <a:pt x="0" y="120"/>
                  <a:pt x="31" y="167"/>
                  <a:pt x="79" y="177"/>
                </a:cubicBezTo>
                <a:cubicBezTo>
                  <a:pt x="85" y="179"/>
                  <a:pt x="92" y="179"/>
                  <a:pt x="98" y="179"/>
                </a:cubicBezTo>
                <a:cubicBezTo>
                  <a:pt x="98" y="163"/>
                  <a:pt x="98" y="163"/>
                  <a:pt x="98" y="163"/>
                </a:cubicBezTo>
                <a:cubicBezTo>
                  <a:pt x="93" y="163"/>
                  <a:pt x="88" y="162"/>
                  <a:pt x="83" y="161"/>
                </a:cubicBezTo>
                <a:cubicBezTo>
                  <a:pt x="83" y="161"/>
                  <a:pt x="83" y="161"/>
                  <a:pt x="83" y="161"/>
                </a:cubicBezTo>
                <a:cubicBezTo>
                  <a:pt x="43" y="153"/>
                  <a:pt x="18" y="114"/>
                  <a:pt x="26" y="75"/>
                </a:cubicBezTo>
                <a:cubicBezTo>
                  <a:pt x="33" y="40"/>
                  <a:pt x="64" y="17"/>
                  <a:pt x="98" y="17"/>
                </a:cubicBezTo>
                <a:lnTo>
                  <a:pt x="98"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1" name="Freeform 42"/>
          <p:cNvSpPr>
            <a:spLocks/>
          </p:cNvSpPr>
          <p:nvPr/>
        </p:nvSpPr>
        <p:spPr bwMode="auto">
          <a:xfrm>
            <a:off x="7217122" y="2970048"/>
            <a:ext cx="69038" cy="148790"/>
          </a:xfrm>
          <a:custGeom>
            <a:avLst/>
            <a:gdLst>
              <a:gd name="T0" fmla="*/ 33 w 58"/>
              <a:gd name="T1" fmla="*/ 125 h 125"/>
              <a:gd name="T2" fmla="*/ 0 w 58"/>
              <a:gd name="T3" fmla="*/ 118 h 125"/>
              <a:gd name="T4" fmla="*/ 25 w 58"/>
              <a:gd name="T5" fmla="*/ 0 h 125"/>
              <a:gd name="T6" fmla="*/ 58 w 58"/>
              <a:gd name="T7" fmla="*/ 7 h 125"/>
              <a:gd name="T8" fmla="*/ 33 w 58"/>
              <a:gd name="T9" fmla="*/ 125 h 125"/>
            </a:gdLst>
            <a:ahLst/>
            <a:cxnLst>
              <a:cxn ang="0">
                <a:pos x="T0" y="T1"/>
              </a:cxn>
              <a:cxn ang="0">
                <a:pos x="T2" y="T3"/>
              </a:cxn>
              <a:cxn ang="0">
                <a:pos x="T4" y="T5"/>
              </a:cxn>
              <a:cxn ang="0">
                <a:pos x="T6" y="T7"/>
              </a:cxn>
              <a:cxn ang="0">
                <a:pos x="T8" y="T9"/>
              </a:cxn>
            </a:cxnLst>
            <a:rect l="0" t="0" r="r" b="b"/>
            <a:pathLst>
              <a:path w="58" h="125">
                <a:moveTo>
                  <a:pt x="33" y="125"/>
                </a:moveTo>
                <a:lnTo>
                  <a:pt x="0" y="118"/>
                </a:lnTo>
                <a:lnTo>
                  <a:pt x="25" y="0"/>
                </a:lnTo>
                <a:lnTo>
                  <a:pt x="58" y="7"/>
                </a:lnTo>
                <a:lnTo>
                  <a:pt x="33" y="125"/>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2" name="Freeform 43"/>
          <p:cNvSpPr>
            <a:spLocks/>
          </p:cNvSpPr>
          <p:nvPr/>
        </p:nvSpPr>
        <p:spPr bwMode="auto">
          <a:xfrm>
            <a:off x="7188554" y="3015280"/>
            <a:ext cx="97606" cy="201164"/>
          </a:xfrm>
          <a:custGeom>
            <a:avLst/>
            <a:gdLst>
              <a:gd name="T0" fmla="*/ 40 w 60"/>
              <a:gd name="T1" fmla="*/ 106 h 123"/>
              <a:gd name="T2" fmla="*/ 18 w 60"/>
              <a:gd name="T3" fmla="*/ 121 h 123"/>
              <a:gd name="T4" fmla="*/ 3 w 60"/>
              <a:gd name="T5" fmla="*/ 98 h 123"/>
              <a:gd name="T6" fmla="*/ 20 w 60"/>
              <a:gd name="T7" fmla="*/ 17 h 123"/>
              <a:gd name="T8" fmla="*/ 42 w 60"/>
              <a:gd name="T9" fmla="*/ 2 h 123"/>
              <a:gd name="T10" fmla="*/ 57 w 60"/>
              <a:gd name="T11" fmla="*/ 25 h 123"/>
              <a:gd name="T12" fmla="*/ 40 w 60"/>
              <a:gd name="T13" fmla="*/ 106 h 123"/>
            </a:gdLst>
            <a:ahLst/>
            <a:cxnLst>
              <a:cxn ang="0">
                <a:pos x="T0" y="T1"/>
              </a:cxn>
              <a:cxn ang="0">
                <a:pos x="T2" y="T3"/>
              </a:cxn>
              <a:cxn ang="0">
                <a:pos x="T4" y="T5"/>
              </a:cxn>
              <a:cxn ang="0">
                <a:pos x="T6" y="T7"/>
              </a:cxn>
              <a:cxn ang="0">
                <a:pos x="T8" y="T9"/>
              </a:cxn>
              <a:cxn ang="0">
                <a:pos x="T10" y="T11"/>
              </a:cxn>
              <a:cxn ang="0">
                <a:pos x="T12" y="T13"/>
              </a:cxn>
            </a:cxnLst>
            <a:rect l="0" t="0" r="r" b="b"/>
            <a:pathLst>
              <a:path w="60" h="123">
                <a:moveTo>
                  <a:pt x="40" y="106"/>
                </a:moveTo>
                <a:cubicBezTo>
                  <a:pt x="38" y="116"/>
                  <a:pt x="28" y="123"/>
                  <a:pt x="18" y="121"/>
                </a:cubicBezTo>
                <a:cubicBezTo>
                  <a:pt x="7" y="118"/>
                  <a:pt x="0" y="108"/>
                  <a:pt x="3" y="98"/>
                </a:cubicBezTo>
                <a:cubicBezTo>
                  <a:pt x="20" y="17"/>
                  <a:pt x="20" y="17"/>
                  <a:pt x="20" y="17"/>
                </a:cubicBezTo>
                <a:cubicBezTo>
                  <a:pt x="22" y="6"/>
                  <a:pt x="32" y="0"/>
                  <a:pt x="42" y="2"/>
                </a:cubicBezTo>
                <a:cubicBezTo>
                  <a:pt x="53" y="4"/>
                  <a:pt x="60" y="14"/>
                  <a:pt x="57" y="25"/>
                </a:cubicBezTo>
                <a:lnTo>
                  <a:pt x="40" y="106"/>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4" name="Freeform 46"/>
          <p:cNvSpPr>
            <a:spLocks noEditPoints="1"/>
          </p:cNvSpPr>
          <p:nvPr/>
        </p:nvSpPr>
        <p:spPr bwMode="auto">
          <a:xfrm>
            <a:off x="7026671" y="1967803"/>
            <a:ext cx="614203" cy="716570"/>
          </a:xfrm>
          <a:custGeom>
            <a:avLst/>
            <a:gdLst>
              <a:gd name="T0" fmla="*/ 376 w 376"/>
              <a:gd name="T1" fmla="*/ 43 h 438"/>
              <a:gd name="T2" fmla="*/ 324 w 376"/>
              <a:gd name="T3" fmla="*/ 32 h 438"/>
              <a:gd name="T4" fmla="*/ 334 w 376"/>
              <a:gd name="T5" fmla="*/ 54 h 438"/>
              <a:gd name="T6" fmla="*/ 324 w 376"/>
              <a:gd name="T7" fmla="*/ 59 h 438"/>
              <a:gd name="T8" fmla="*/ 272 w 376"/>
              <a:gd name="T9" fmla="*/ 63 h 438"/>
              <a:gd name="T10" fmla="*/ 304 w 376"/>
              <a:gd name="T11" fmla="*/ 98 h 438"/>
              <a:gd name="T12" fmla="*/ 256 w 376"/>
              <a:gd name="T13" fmla="*/ 81 h 438"/>
              <a:gd name="T14" fmla="*/ 271 w 376"/>
              <a:gd name="T15" fmla="*/ 103 h 438"/>
              <a:gd name="T16" fmla="*/ 241 w 376"/>
              <a:gd name="T17" fmla="*/ 100 h 438"/>
              <a:gd name="T18" fmla="*/ 256 w 376"/>
              <a:gd name="T19" fmla="*/ 122 h 438"/>
              <a:gd name="T20" fmla="*/ 226 w 376"/>
              <a:gd name="T21" fmla="*/ 119 h 438"/>
              <a:gd name="T22" fmla="*/ 240 w 376"/>
              <a:gd name="T23" fmla="*/ 140 h 438"/>
              <a:gd name="T24" fmla="*/ 210 w 376"/>
              <a:gd name="T25" fmla="*/ 138 h 438"/>
              <a:gd name="T26" fmla="*/ 242 w 376"/>
              <a:gd name="T27" fmla="*/ 173 h 438"/>
              <a:gd name="T28" fmla="*/ 195 w 376"/>
              <a:gd name="T29" fmla="*/ 156 h 438"/>
              <a:gd name="T30" fmla="*/ 210 w 376"/>
              <a:gd name="T31" fmla="*/ 178 h 438"/>
              <a:gd name="T32" fmla="*/ 180 w 376"/>
              <a:gd name="T33" fmla="*/ 175 h 438"/>
              <a:gd name="T34" fmla="*/ 194 w 376"/>
              <a:gd name="T35" fmla="*/ 197 h 438"/>
              <a:gd name="T36" fmla="*/ 164 w 376"/>
              <a:gd name="T37" fmla="*/ 194 h 438"/>
              <a:gd name="T38" fmla="*/ 179 w 376"/>
              <a:gd name="T39" fmla="*/ 215 h 438"/>
              <a:gd name="T40" fmla="*/ 149 w 376"/>
              <a:gd name="T41" fmla="*/ 213 h 438"/>
              <a:gd name="T42" fmla="*/ 181 w 376"/>
              <a:gd name="T43" fmla="*/ 248 h 438"/>
              <a:gd name="T44" fmla="*/ 134 w 376"/>
              <a:gd name="T45" fmla="*/ 232 h 438"/>
              <a:gd name="T46" fmla="*/ 148 w 376"/>
              <a:gd name="T47" fmla="*/ 253 h 438"/>
              <a:gd name="T48" fmla="*/ 118 w 376"/>
              <a:gd name="T49" fmla="*/ 250 h 438"/>
              <a:gd name="T50" fmla="*/ 133 w 376"/>
              <a:gd name="T51" fmla="*/ 272 h 438"/>
              <a:gd name="T52" fmla="*/ 103 w 376"/>
              <a:gd name="T53" fmla="*/ 269 h 438"/>
              <a:gd name="T54" fmla="*/ 117 w 376"/>
              <a:gd name="T55" fmla="*/ 290 h 438"/>
              <a:gd name="T56" fmla="*/ 88 w 376"/>
              <a:gd name="T57" fmla="*/ 288 h 438"/>
              <a:gd name="T58" fmla="*/ 119 w 376"/>
              <a:gd name="T59" fmla="*/ 323 h 438"/>
              <a:gd name="T60" fmla="*/ 72 w 376"/>
              <a:gd name="T61" fmla="*/ 307 h 438"/>
              <a:gd name="T62" fmla="*/ 87 w 376"/>
              <a:gd name="T63" fmla="*/ 328 h 438"/>
              <a:gd name="T64" fmla="*/ 57 w 376"/>
              <a:gd name="T65" fmla="*/ 325 h 438"/>
              <a:gd name="T66" fmla="*/ 71 w 376"/>
              <a:gd name="T67" fmla="*/ 347 h 438"/>
              <a:gd name="T68" fmla="*/ 42 w 376"/>
              <a:gd name="T69" fmla="*/ 344 h 438"/>
              <a:gd name="T70" fmla="*/ 56 w 376"/>
              <a:gd name="T71" fmla="*/ 366 h 438"/>
              <a:gd name="T72" fmla="*/ 26 w 376"/>
              <a:gd name="T73" fmla="*/ 363 h 438"/>
              <a:gd name="T74" fmla="*/ 58 w 376"/>
              <a:gd name="T75" fmla="*/ 398 h 438"/>
              <a:gd name="T76" fmla="*/ 0 w 376"/>
              <a:gd name="T77" fmla="*/ 395 h 438"/>
              <a:gd name="T78" fmla="*/ 324 w 376"/>
              <a:gd name="T79" fmla="*/ 106 h 438"/>
              <a:gd name="T80" fmla="*/ 316 w 376"/>
              <a:gd name="T81" fmla="*/ 56 h 438"/>
              <a:gd name="T82" fmla="*/ 324 w 376"/>
              <a:gd name="T83" fmla="*/ 32 h 438"/>
              <a:gd name="T84" fmla="*/ 323 w 376"/>
              <a:gd name="T85" fmla="*/ 0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6" h="438">
                <a:moveTo>
                  <a:pt x="324" y="106"/>
                </a:moveTo>
                <a:cubicBezTo>
                  <a:pt x="376" y="43"/>
                  <a:pt x="376" y="43"/>
                  <a:pt x="376" y="43"/>
                </a:cubicBezTo>
                <a:cubicBezTo>
                  <a:pt x="324" y="1"/>
                  <a:pt x="324" y="1"/>
                  <a:pt x="324" y="1"/>
                </a:cubicBezTo>
                <a:cubicBezTo>
                  <a:pt x="324" y="32"/>
                  <a:pt x="324" y="32"/>
                  <a:pt x="324" y="32"/>
                </a:cubicBezTo>
                <a:cubicBezTo>
                  <a:pt x="327" y="32"/>
                  <a:pt x="330" y="33"/>
                  <a:pt x="332" y="35"/>
                </a:cubicBezTo>
                <a:cubicBezTo>
                  <a:pt x="338" y="40"/>
                  <a:pt x="339" y="49"/>
                  <a:pt x="334" y="54"/>
                </a:cubicBezTo>
                <a:cubicBezTo>
                  <a:pt x="334" y="54"/>
                  <a:pt x="334" y="54"/>
                  <a:pt x="334" y="54"/>
                </a:cubicBezTo>
                <a:cubicBezTo>
                  <a:pt x="332" y="57"/>
                  <a:pt x="328" y="59"/>
                  <a:pt x="324" y="59"/>
                </a:cubicBezTo>
                <a:lnTo>
                  <a:pt x="324" y="106"/>
                </a:lnTo>
                <a:close/>
                <a:moveTo>
                  <a:pt x="272" y="63"/>
                </a:moveTo>
                <a:cubicBezTo>
                  <a:pt x="308" y="92"/>
                  <a:pt x="308" y="92"/>
                  <a:pt x="308" y="92"/>
                </a:cubicBezTo>
                <a:cubicBezTo>
                  <a:pt x="304" y="98"/>
                  <a:pt x="304" y="98"/>
                  <a:pt x="304" y="98"/>
                </a:cubicBezTo>
                <a:cubicBezTo>
                  <a:pt x="267" y="68"/>
                  <a:pt x="267" y="68"/>
                  <a:pt x="267" y="68"/>
                </a:cubicBezTo>
                <a:cubicBezTo>
                  <a:pt x="256" y="81"/>
                  <a:pt x="256" y="81"/>
                  <a:pt x="256" y="81"/>
                </a:cubicBezTo>
                <a:cubicBezTo>
                  <a:pt x="276" y="97"/>
                  <a:pt x="276" y="97"/>
                  <a:pt x="276" y="97"/>
                </a:cubicBezTo>
                <a:cubicBezTo>
                  <a:pt x="271" y="103"/>
                  <a:pt x="271" y="103"/>
                  <a:pt x="271" y="103"/>
                </a:cubicBezTo>
                <a:cubicBezTo>
                  <a:pt x="252" y="87"/>
                  <a:pt x="252" y="87"/>
                  <a:pt x="252" y="87"/>
                </a:cubicBezTo>
                <a:cubicBezTo>
                  <a:pt x="241" y="100"/>
                  <a:pt x="241" y="100"/>
                  <a:pt x="241" y="100"/>
                </a:cubicBezTo>
                <a:cubicBezTo>
                  <a:pt x="260" y="116"/>
                  <a:pt x="260" y="116"/>
                  <a:pt x="260" y="116"/>
                </a:cubicBezTo>
                <a:cubicBezTo>
                  <a:pt x="256" y="122"/>
                  <a:pt x="256" y="122"/>
                  <a:pt x="256" y="122"/>
                </a:cubicBezTo>
                <a:cubicBezTo>
                  <a:pt x="236" y="106"/>
                  <a:pt x="236" y="106"/>
                  <a:pt x="236" y="106"/>
                </a:cubicBezTo>
                <a:cubicBezTo>
                  <a:pt x="226" y="119"/>
                  <a:pt x="226" y="119"/>
                  <a:pt x="226" y="119"/>
                </a:cubicBezTo>
                <a:cubicBezTo>
                  <a:pt x="245" y="135"/>
                  <a:pt x="245" y="135"/>
                  <a:pt x="245" y="135"/>
                </a:cubicBezTo>
                <a:cubicBezTo>
                  <a:pt x="240" y="140"/>
                  <a:pt x="240" y="140"/>
                  <a:pt x="240" y="140"/>
                </a:cubicBezTo>
                <a:cubicBezTo>
                  <a:pt x="221" y="125"/>
                  <a:pt x="221" y="125"/>
                  <a:pt x="221" y="125"/>
                </a:cubicBezTo>
                <a:cubicBezTo>
                  <a:pt x="210" y="138"/>
                  <a:pt x="210" y="138"/>
                  <a:pt x="210" y="138"/>
                </a:cubicBezTo>
                <a:cubicBezTo>
                  <a:pt x="247" y="167"/>
                  <a:pt x="247" y="167"/>
                  <a:pt x="247" y="167"/>
                </a:cubicBezTo>
                <a:cubicBezTo>
                  <a:pt x="242" y="173"/>
                  <a:pt x="242" y="173"/>
                  <a:pt x="242" y="173"/>
                </a:cubicBezTo>
                <a:cubicBezTo>
                  <a:pt x="206" y="143"/>
                  <a:pt x="206" y="143"/>
                  <a:pt x="206" y="143"/>
                </a:cubicBezTo>
                <a:cubicBezTo>
                  <a:pt x="195" y="156"/>
                  <a:pt x="195" y="156"/>
                  <a:pt x="195" y="156"/>
                </a:cubicBezTo>
                <a:cubicBezTo>
                  <a:pt x="214" y="172"/>
                  <a:pt x="214" y="172"/>
                  <a:pt x="214" y="172"/>
                </a:cubicBezTo>
                <a:cubicBezTo>
                  <a:pt x="210" y="178"/>
                  <a:pt x="210" y="178"/>
                  <a:pt x="210" y="178"/>
                </a:cubicBezTo>
                <a:cubicBezTo>
                  <a:pt x="190" y="162"/>
                  <a:pt x="190" y="162"/>
                  <a:pt x="190" y="162"/>
                </a:cubicBezTo>
                <a:cubicBezTo>
                  <a:pt x="180" y="175"/>
                  <a:pt x="180" y="175"/>
                  <a:pt x="180" y="175"/>
                </a:cubicBezTo>
                <a:cubicBezTo>
                  <a:pt x="199" y="191"/>
                  <a:pt x="199" y="191"/>
                  <a:pt x="199" y="191"/>
                </a:cubicBezTo>
                <a:cubicBezTo>
                  <a:pt x="194" y="197"/>
                  <a:pt x="194" y="197"/>
                  <a:pt x="194" y="197"/>
                </a:cubicBezTo>
                <a:cubicBezTo>
                  <a:pt x="175" y="181"/>
                  <a:pt x="175" y="181"/>
                  <a:pt x="175" y="181"/>
                </a:cubicBezTo>
                <a:cubicBezTo>
                  <a:pt x="164" y="194"/>
                  <a:pt x="164" y="194"/>
                  <a:pt x="164" y="194"/>
                </a:cubicBezTo>
                <a:cubicBezTo>
                  <a:pt x="184" y="210"/>
                  <a:pt x="184" y="210"/>
                  <a:pt x="184" y="210"/>
                </a:cubicBezTo>
                <a:cubicBezTo>
                  <a:pt x="179" y="215"/>
                  <a:pt x="179" y="215"/>
                  <a:pt x="179" y="215"/>
                </a:cubicBezTo>
                <a:cubicBezTo>
                  <a:pt x="160" y="200"/>
                  <a:pt x="160" y="200"/>
                  <a:pt x="160" y="200"/>
                </a:cubicBezTo>
                <a:cubicBezTo>
                  <a:pt x="149" y="213"/>
                  <a:pt x="149" y="213"/>
                  <a:pt x="149" y="213"/>
                </a:cubicBezTo>
                <a:cubicBezTo>
                  <a:pt x="185" y="243"/>
                  <a:pt x="185" y="243"/>
                  <a:pt x="185" y="243"/>
                </a:cubicBezTo>
                <a:cubicBezTo>
                  <a:pt x="181" y="248"/>
                  <a:pt x="181" y="248"/>
                  <a:pt x="181" y="248"/>
                </a:cubicBezTo>
                <a:cubicBezTo>
                  <a:pt x="144" y="218"/>
                  <a:pt x="144" y="218"/>
                  <a:pt x="144" y="218"/>
                </a:cubicBezTo>
                <a:cubicBezTo>
                  <a:pt x="134" y="232"/>
                  <a:pt x="134" y="232"/>
                  <a:pt x="134" y="232"/>
                </a:cubicBezTo>
                <a:cubicBezTo>
                  <a:pt x="153" y="247"/>
                  <a:pt x="153" y="247"/>
                  <a:pt x="153" y="247"/>
                </a:cubicBezTo>
                <a:cubicBezTo>
                  <a:pt x="148" y="253"/>
                  <a:pt x="148" y="253"/>
                  <a:pt x="148" y="253"/>
                </a:cubicBezTo>
                <a:cubicBezTo>
                  <a:pt x="129" y="237"/>
                  <a:pt x="129" y="237"/>
                  <a:pt x="129" y="237"/>
                </a:cubicBezTo>
                <a:cubicBezTo>
                  <a:pt x="118" y="250"/>
                  <a:pt x="118" y="250"/>
                  <a:pt x="118" y="250"/>
                </a:cubicBezTo>
                <a:cubicBezTo>
                  <a:pt x="137" y="266"/>
                  <a:pt x="137" y="266"/>
                  <a:pt x="137" y="266"/>
                </a:cubicBezTo>
                <a:cubicBezTo>
                  <a:pt x="133" y="272"/>
                  <a:pt x="133" y="272"/>
                  <a:pt x="133" y="272"/>
                </a:cubicBezTo>
                <a:cubicBezTo>
                  <a:pt x="114" y="256"/>
                  <a:pt x="114" y="256"/>
                  <a:pt x="114" y="256"/>
                </a:cubicBezTo>
                <a:cubicBezTo>
                  <a:pt x="103" y="269"/>
                  <a:pt x="103" y="269"/>
                  <a:pt x="103" y="269"/>
                </a:cubicBezTo>
                <a:cubicBezTo>
                  <a:pt x="122" y="285"/>
                  <a:pt x="122" y="285"/>
                  <a:pt x="122" y="285"/>
                </a:cubicBezTo>
                <a:cubicBezTo>
                  <a:pt x="117" y="290"/>
                  <a:pt x="117" y="290"/>
                  <a:pt x="117" y="290"/>
                </a:cubicBezTo>
                <a:cubicBezTo>
                  <a:pt x="98" y="275"/>
                  <a:pt x="98" y="275"/>
                  <a:pt x="98" y="275"/>
                </a:cubicBezTo>
                <a:cubicBezTo>
                  <a:pt x="88" y="288"/>
                  <a:pt x="88" y="288"/>
                  <a:pt x="88" y="288"/>
                </a:cubicBezTo>
                <a:cubicBezTo>
                  <a:pt x="124" y="318"/>
                  <a:pt x="124" y="318"/>
                  <a:pt x="124" y="318"/>
                </a:cubicBezTo>
                <a:cubicBezTo>
                  <a:pt x="119" y="323"/>
                  <a:pt x="119" y="323"/>
                  <a:pt x="119" y="323"/>
                </a:cubicBezTo>
                <a:cubicBezTo>
                  <a:pt x="83" y="294"/>
                  <a:pt x="83" y="294"/>
                  <a:pt x="83" y="294"/>
                </a:cubicBezTo>
                <a:cubicBezTo>
                  <a:pt x="72" y="307"/>
                  <a:pt x="72" y="307"/>
                  <a:pt x="72" y="307"/>
                </a:cubicBezTo>
                <a:cubicBezTo>
                  <a:pt x="91" y="322"/>
                  <a:pt x="91" y="322"/>
                  <a:pt x="91" y="322"/>
                </a:cubicBezTo>
                <a:cubicBezTo>
                  <a:pt x="87" y="328"/>
                  <a:pt x="87" y="328"/>
                  <a:pt x="87" y="328"/>
                </a:cubicBezTo>
                <a:cubicBezTo>
                  <a:pt x="68" y="312"/>
                  <a:pt x="68" y="312"/>
                  <a:pt x="68" y="312"/>
                </a:cubicBezTo>
                <a:cubicBezTo>
                  <a:pt x="57" y="325"/>
                  <a:pt x="57" y="325"/>
                  <a:pt x="57" y="325"/>
                </a:cubicBezTo>
                <a:cubicBezTo>
                  <a:pt x="76" y="341"/>
                  <a:pt x="76" y="341"/>
                  <a:pt x="76" y="341"/>
                </a:cubicBezTo>
                <a:cubicBezTo>
                  <a:pt x="71" y="347"/>
                  <a:pt x="71" y="347"/>
                  <a:pt x="71" y="347"/>
                </a:cubicBezTo>
                <a:cubicBezTo>
                  <a:pt x="52" y="331"/>
                  <a:pt x="52" y="331"/>
                  <a:pt x="52" y="331"/>
                </a:cubicBezTo>
                <a:cubicBezTo>
                  <a:pt x="42" y="344"/>
                  <a:pt x="42" y="344"/>
                  <a:pt x="42" y="344"/>
                </a:cubicBezTo>
                <a:cubicBezTo>
                  <a:pt x="61" y="360"/>
                  <a:pt x="61" y="360"/>
                  <a:pt x="61" y="360"/>
                </a:cubicBezTo>
                <a:cubicBezTo>
                  <a:pt x="56" y="366"/>
                  <a:pt x="56" y="366"/>
                  <a:pt x="56" y="366"/>
                </a:cubicBezTo>
                <a:cubicBezTo>
                  <a:pt x="37" y="350"/>
                  <a:pt x="37" y="350"/>
                  <a:pt x="37" y="350"/>
                </a:cubicBezTo>
                <a:cubicBezTo>
                  <a:pt x="26" y="363"/>
                  <a:pt x="26" y="363"/>
                  <a:pt x="26" y="363"/>
                </a:cubicBezTo>
                <a:cubicBezTo>
                  <a:pt x="63" y="393"/>
                  <a:pt x="63" y="393"/>
                  <a:pt x="63" y="393"/>
                </a:cubicBezTo>
                <a:cubicBezTo>
                  <a:pt x="58" y="398"/>
                  <a:pt x="58" y="398"/>
                  <a:pt x="58" y="398"/>
                </a:cubicBezTo>
                <a:cubicBezTo>
                  <a:pt x="22" y="369"/>
                  <a:pt x="22" y="369"/>
                  <a:pt x="22" y="369"/>
                </a:cubicBezTo>
                <a:cubicBezTo>
                  <a:pt x="0" y="395"/>
                  <a:pt x="0" y="395"/>
                  <a:pt x="0" y="395"/>
                </a:cubicBezTo>
                <a:cubicBezTo>
                  <a:pt x="53" y="438"/>
                  <a:pt x="53" y="438"/>
                  <a:pt x="53" y="438"/>
                </a:cubicBezTo>
                <a:cubicBezTo>
                  <a:pt x="324" y="106"/>
                  <a:pt x="324" y="106"/>
                  <a:pt x="324" y="106"/>
                </a:cubicBezTo>
                <a:cubicBezTo>
                  <a:pt x="324" y="59"/>
                  <a:pt x="324" y="59"/>
                  <a:pt x="324" y="59"/>
                </a:cubicBezTo>
                <a:cubicBezTo>
                  <a:pt x="321" y="59"/>
                  <a:pt x="318" y="58"/>
                  <a:pt x="316" y="56"/>
                </a:cubicBezTo>
                <a:cubicBezTo>
                  <a:pt x="310" y="51"/>
                  <a:pt x="309" y="43"/>
                  <a:pt x="314" y="37"/>
                </a:cubicBezTo>
                <a:cubicBezTo>
                  <a:pt x="316" y="34"/>
                  <a:pt x="320" y="32"/>
                  <a:pt x="324" y="32"/>
                </a:cubicBezTo>
                <a:cubicBezTo>
                  <a:pt x="324" y="1"/>
                  <a:pt x="324" y="1"/>
                  <a:pt x="324" y="1"/>
                </a:cubicBezTo>
                <a:cubicBezTo>
                  <a:pt x="323" y="0"/>
                  <a:pt x="323" y="0"/>
                  <a:pt x="323" y="0"/>
                </a:cubicBezTo>
                <a:lnTo>
                  <a:pt x="272" y="63"/>
                </a:ln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112" name="Freeform 73"/>
          <p:cNvSpPr>
            <a:spLocks noEditPoints="1"/>
          </p:cNvSpPr>
          <p:nvPr/>
        </p:nvSpPr>
        <p:spPr bwMode="auto">
          <a:xfrm>
            <a:off x="7027861" y="2189202"/>
            <a:ext cx="140457" cy="245205"/>
          </a:xfrm>
          <a:custGeom>
            <a:avLst/>
            <a:gdLst>
              <a:gd name="T0" fmla="*/ 37 w 86"/>
              <a:gd name="T1" fmla="*/ 128 h 150"/>
              <a:gd name="T2" fmla="*/ 34 w 86"/>
              <a:gd name="T3" fmla="*/ 127 h 150"/>
              <a:gd name="T4" fmla="*/ 34 w 86"/>
              <a:gd name="T5" fmla="*/ 150 h 150"/>
              <a:gd name="T6" fmla="*/ 45 w 86"/>
              <a:gd name="T7" fmla="*/ 142 h 150"/>
              <a:gd name="T8" fmla="*/ 37 w 86"/>
              <a:gd name="T9" fmla="*/ 128 h 150"/>
              <a:gd name="T10" fmla="*/ 34 w 86"/>
              <a:gd name="T11" fmla="*/ 118 h 150"/>
              <a:gd name="T12" fmla="*/ 34 w 86"/>
              <a:gd name="T13" fmla="*/ 51 h 150"/>
              <a:gd name="T14" fmla="*/ 51 w 86"/>
              <a:gd name="T15" fmla="*/ 46 h 150"/>
              <a:gd name="T16" fmla="*/ 61 w 86"/>
              <a:gd name="T17" fmla="*/ 8 h 150"/>
              <a:gd name="T18" fmla="*/ 72 w 86"/>
              <a:gd name="T19" fmla="*/ 1 h 150"/>
              <a:gd name="T20" fmla="*/ 78 w 86"/>
              <a:gd name="T21" fmla="*/ 12 h 150"/>
              <a:gd name="T22" fmla="*/ 69 w 86"/>
              <a:gd name="T23" fmla="*/ 51 h 150"/>
              <a:gd name="T24" fmla="*/ 82 w 86"/>
              <a:gd name="T25" fmla="*/ 84 h 150"/>
              <a:gd name="T26" fmla="*/ 77 w 86"/>
              <a:gd name="T27" fmla="*/ 103 h 150"/>
              <a:gd name="T28" fmla="*/ 77 w 86"/>
              <a:gd name="T29" fmla="*/ 103 h 150"/>
              <a:gd name="T30" fmla="*/ 86 w 86"/>
              <a:gd name="T31" fmla="*/ 117 h 150"/>
              <a:gd name="T32" fmla="*/ 83 w 86"/>
              <a:gd name="T33" fmla="*/ 130 h 150"/>
              <a:gd name="T34" fmla="*/ 34 w 86"/>
              <a:gd name="T35" fmla="*/ 118 h 150"/>
              <a:gd name="T36" fmla="*/ 34 w 86"/>
              <a:gd name="T37" fmla="*/ 127 h 150"/>
              <a:gd name="T38" fmla="*/ 23 w 86"/>
              <a:gd name="T39" fmla="*/ 136 h 150"/>
              <a:gd name="T40" fmla="*/ 31 w 86"/>
              <a:gd name="T41" fmla="*/ 150 h 150"/>
              <a:gd name="T42" fmla="*/ 34 w 86"/>
              <a:gd name="T43" fmla="*/ 150 h 150"/>
              <a:gd name="T44" fmla="*/ 34 w 86"/>
              <a:gd name="T45" fmla="*/ 127 h 150"/>
              <a:gd name="T46" fmla="*/ 34 w 86"/>
              <a:gd name="T47" fmla="*/ 51 h 150"/>
              <a:gd name="T48" fmla="*/ 34 w 86"/>
              <a:gd name="T49" fmla="*/ 118 h 150"/>
              <a:gd name="T50" fmla="*/ 0 w 86"/>
              <a:gd name="T51" fmla="*/ 109 h 150"/>
              <a:gd name="T52" fmla="*/ 3 w 86"/>
              <a:gd name="T53" fmla="*/ 96 h 150"/>
              <a:gd name="T54" fmla="*/ 18 w 86"/>
              <a:gd name="T55" fmla="*/ 88 h 150"/>
              <a:gd name="T56" fmla="*/ 23 w 86"/>
              <a:gd name="T57" fmla="*/ 69 h 150"/>
              <a:gd name="T58" fmla="*/ 34 w 86"/>
              <a:gd name="T59" fmla="*/ 51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6" h="150">
                <a:moveTo>
                  <a:pt x="37" y="128"/>
                </a:moveTo>
                <a:cubicBezTo>
                  <a:pt x="36" y="127"/>
                  <a:pt x="35" y="127"/>
                  <a:pt x="34" y="127"/>
                </a:cubicBezTo>
                <a:cubicBezTo>
                  <a:pt x="34" y="150"/>
                  <a:pt x="34" y="150"/>
                  <a:pt x="34" y="150"/>
                </a:cubicBezTo>
                <a:cubicBezTo>
                  <a:pt x="39" y="150"/>
                  <a:pt x="44" y="147"/>
                  <a:pt x="45" y="142"/>
                </a:cubicBezTo>
                <a:cubicBezTo>
                  <a:pt x="47" y="136"/>
                  <a:pt x="43" y="129"/>
                  <a:pt x="37" y="128"/>
                </a:cubicBezTo>
                <a:close/>
                <a:moveTo>
                  <a:pt x="34" y="118"/>
                </a:moveTo>
                <a:cubicBezTo>
                  <a:pt x="34" y="51"/>
                  <a:pt x="34" y="51"/>
                  <a:pt x="34" y="51"/>
                </a:cubicBezTo>
                <a:cubicBezTo>
                  <a:pt x="39" y="48"/>
                  <a:pt x="45" y="46"/>
                  <a:pt x="51" y="46"/>
                </a:cubicBezTo>
                <a:cubicBezTo>
                  <a:pt x="61" y="8"/>
                  <a:pt x="61" y="8"/>
                  <a:pt x="61" y="8"/>
                </a:cubicBezTo>
                <a:cubicBezTo>
                  <a:pt x="62" y="3"/>
                  <a:pt x="67" y="0"/>
                  <a:pt x="72" y="1"/>
                </a:cubicBezTo>
                <a:cubicBezTo>
                  <a:pt x="77" y="2"/>
                  <a:pt x="80" y="7"/>
                  <a:pt x="78" y="12"/>
                </a:cubicBezTo>
                <a:cubicBezTo>
                  <a:pt x="69" y="51"/>
                  <a:pt x="69" y="51"/>
                  <a:pt x="69" y="51"/>
                </a:cubicBezTo>
                <a:cubicBezTo>
                  <a:pt x="79" y="57"/>
                  <a:pt x="86" y="68"/>
                  <a:pt x="82" y="84"/>
                </a:cubicBezTo>
                <a:cubicBezTo>
                  <a:pt x="82" y="84"/>
                  <a:pt x="79" y="97"/>
                  <a:pt x="77" y="103"/>
                </a:cubicBezTo>
                <a:cubicBezTo>
                  <a:pt x="77" y="103"/>
                  <a:pt x="77" y="103"/>
                  <a:pt x="77" y="103"/>
                </a:cubicBezTo>
                <a:cubicBezTo>
                  <a:pt x="75" y="112"/>
                  <a:pt x="86" y="117"/>
                  <a:pt x="86" y="117"/>
                </a:cubicBezTo>
                <a:cubicBezTo>
                  <a:pt x="83" y="130"/>
                  <a:pt x="83" y="130"/>
                  <a:pt x="83" y="130"/>
                </a:cubicBezTo>
                <a:lnTo>
                  <a:pt x="34" y="118"/>
                </a:lnTo>
                <a:close/>
                <a:moveTo>
                  <a:pt x="34" y="127"/>
                </a:moveTo>
                <a:cubicBezTo>
                  <a:pt x="29" y="127"/>
                  <a:pt x="24" y="131"/>
                  <a:pt x="23" y="136"/>
                </a:cubicBezTo>
                <a:cubicBezTo>
                  <a:pt x="21" y="142"/>
                  <a:pt x="25" y="148"/>
                  <a:pt x="31" y="150"/>
                </a:cubicBezTo>
                <a:cubicBezTo>
                  <a:pt x="32" y="150"/>
                  <a:pt x="33" y="150"/>
                  <a:pt x="34" y="150"/>
                </a:cubicBezTo>
                <a:cubicBezTo>
                  <a:pt x="34" y="127"/>
                  <a:pt x="34" y="127"/>
                  <a:pt x="34" y="127"/>
                </a:cubicBezTo>
                <a:close/>
                <a:moveTo>
                  <a:pt x="34" y="51"/>
                </a:moveTo>
                <a:cubicBezTo>
                  <a:pt x="34" y="118"/>
                  <a:pt x="34" y="118"/>
                  <a:pt x="34" y="118"/>
                </a:cubicBezTo>
                <a:cubicBezTo>
                  <a:pt x="0" y="109"/>
                  <a:pt x="0" y="109"/>
                  <a:pt x="0" y="109"/>
                </a:cubicBezTo>
                <a:cubicBezTo>
                  <a:pt x="3" y="96"/>
                  <a:pt x="3" y="96"/>
                  <a:pt x="3" y="96"/>
                </a:cubicBezTo>
                <a:cubicBezTo>
                  <a:pt x="3" y="96"/>
                  <a:pt x="16" y="97"/>
                  <a:pt x="18" y="88"/>
                </a:cubicBezTo>
                <a:cubicBezTo>
                  <a:pt x="20" y="80"/>
                  <a:pt x="23" y="69"/>
                  <a:pt x="23" y="69"/>
                </a:cubicBezTo>
                <a:cubicBezTo>
                  <a:pt x="25" y="61"/>
                  <a:pt x="29" y="55"/>
                  <a:pt x="34" y="51"/>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25" name="Freeform 86"/>
          <p:cNvSpPr>
            <a:spLocks/>
          </p:cNvSpPr>
          <p:nvPr/>
        </p:nvSpPr>
        <p:spPr bwMode="auto">
          <a:xfrm>
            <a:off x="7294492" y="2401078"/>
            <a:ext cx="184499" cy="236873"/>
          </a:xfrm>
          <a:custGeom>
            <a:avLst/>
            <a:gdLst>
              <a:gd name="T0" fmla="*/ 113 w 113"/>
              <a:gd name="T1" fmla="*/ 25 h 145"/>
              <a:gd name="T2" fmla="*/ 108 w 113"/>
              <a:gd name="T3" fmla="*/ 22 h 145"/>
              <a:gd name="T4" fmla="*/ 42 w 113"/>
              <a:gd name="T5" fmla="*/ 128 h 145"/>
              <a:gd name="T6" fmla="*/ 19 w 113"/>
              <a:gd name="T7" fmla="*/ 132 h 145"/>
              <a:gd name="T8" fmla="*/ 12 w 113"/>
              <a:gd name="T9" fmla="*/ 109 h 145"/>
              <a:gd name="T10" fmla="*/ 78 w 113"/>
              <a:gd name="T11" fmla="*/ 3 h 145"/>
              <a:gd name="T12" fmla="*/ 73 w 113"/>
              <a:gd name="T13" fmla="*/ 0 h 145"/>
              <a:gd name="T14" fmla="*/ 6 w 113"/>
              <a:gd name="T15" fmla="*/ 107 h 145"/>
              <a:gd name="T16" fmla="*/ 15 w 113"/>
              <a:gd name="T17" fmla="*/ 138 h 145"/>
              <a:gd name="T18" fmla="*/ 47 w 113"/>
              <a:gd name="T19" fmla="*/ 132 h 145"/>
              <a:gd name="T20" fmla="*/ 113 w 113"/>
              <a:gd name="T21" fmla="*/ 2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3" h="145">
                <a:moveTo>
                  <a:pt x="113" y="25"/>
                </a:moveTo>
                <a:cubicBezTo>
                  <a:pt x="108" y="22"/>
                  <a:pt x="108" y="22"/>
                  <a:pt x="108" y="22"/>
                </a:cubicBezTo>
                <a:cubicBezTo>
                  <a:pt x="42" y="128"/>
                  <a:pt x="42" y="128"/>
                  <a:pt x="42" y="128"/>
                </a:cubicBezTo>
                <a:cubicBezTo>
                  <a:pt x="38" y="135"/>
                  <a:pt x="27" y="137"/>
                  <a:pt x="19" y="132"/>
                </a:cubicBezTo>
                <a:cubicBezTo>
                  <a:pt x="11" y="127"/>
                  <a:pt x="8" y="117"/>
                  <a:pt x="12" y="109"/>
                </a:cubicBezTo>
                <a:cubicBezTo>
                  <a:pt x="78" y="3"/>
                  <a:pt x="78" y="3"/>
                  <a:pt x="78" y="3"/>
                </a:cubicBezTo>
                <a:cubicBezTo>
                  <a:pt x="73" y="0"/>
                  <a:pt x="73" y="0"/>
                  <a:pt x="73" y="0"/>
                </a:cubicBezTo>
                <a:cubicBezTo>
                  <a:pt x="6" y="107"/>
                  <a:pt x="6" y="107"/>
                  <a:pt x="6" y="107"/>
                </a:cubicBezTo>
                <a:cubicBezTo>
                  <a:pt x="0" y="117"/>
                  <a:pt x="4" y="131"/>
                  <a:pt x="15" y="138"/>
                </a:cubicBezTo>
                <a:cubicBezTo>
                  <a:pt x="26" y="145"/>
                  <a:pt x="40" y="142"/>
                  <a:pt x="47" y="132"/>
                </a:cubicBezTo>
                <a:lnTo>
                  <a:pt x="113" y="25"/>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26" name="Freeform 87"/>
          <p:cNvSpPr>
            <a:spLocks/>
          </p:cNvSpPr>
          <p:nvPr/>
        </p:nvSpPr>
        <p:spPr bwMode="auto">
          <a:xfrm>
            <a:off x="7399240" y="2392746"/>
            <a:ext cx="89274" cy="61896"/>
          </a:xfrm>
          <a:custGeom>
            <a:avLst/>
            <a:gdLst>
              <a:gd name="T0" fmla="*/ 54 w 55"/>
              <a:gd name="T1" fmla="*/ 35 h 38"/>
              <a:gd name="T2" fmla="*/ 48 w 55"/>
              <a:gd name="T3" fmla="*/ 37 h 38"/>
              <a:gd name="T4" fmla="*/ 3 w 55"/>
              <a:gd name="T5" fmla="*/ 9 h 38"/>
              <a:gd name="T6" fmla="*/ 2 w 55"/>
              <a:gd name="T7" fmla="*/ 3 h 38"/>
              <a:gd name="T8" fmla="*/ 8 w 55"/>
              <a:gd name="T9" fmla="*/ 1 h 38"/>
              <a:gd name="T10" fmla="*/ 53 w 55"/>
              <a:gd name="T11" fmla="*/ 29 h 38"/>
              <a:gd name="T12" fmla="*/ 54 w 55"/>
              <a:gd name="T13" fmla="*/ 35 h 38"/>
            </a:gdLst>
            <a:ahLst/>
            <a:cxnLst>
              <a:cxn ang="0">
                <a:pos x="T0" y="T1"/>
              </a:cxn>
              <a:cxn ang="0">
                <a:pos x="T2" y="T3"/>
              </a:cxn>
              <a:cxn ang="0">
                <a:pos x="T4" y="T5"/>
              </a:cxn>
              <a:cxn ang="0">
                <a:pos x="T6" y="T7"/>
              </a:cxn>
              <a:cxn ang="0">
                <a:pos x="T8" y="T9"/>
              </a:cxn>
              <a:cxn ang="0">
                <a:pos x="T10" y="T11"/>
              </a:cxn>
              <a:cxn ang="0">
                <a:pos x="T12" y="T13"/>
              </a:cxn>
            </a:cxnLst>
            <a:rect l="0" t="0" r="r" b="b"/>
            <a:pathLst>
              <a:path w="55" h="38">
                <a:moveTo>
                  <a:pt x="54" y="35"/>
                </a:moveTo>
                <a:cubicBezTo>
                  <a:pt x="53" y="37"/>
                  <a:pt x="50" y="38"/>
                  <a:pt x="48" y="37"/>
                </a:cubicBezTo>
                <a:cubicBezTo>
                  <a:pt x="3" y="9"/>
                  <a:pt x="3" y="9"/>
                  <a:pt x="3" y="9"/>
                </a:cubicBezTo>
                <a:cubicBezTo>
                  <a:pt x="1" y="7"/>
                  <a:pt x="0" y="5"/>
                  <a:pt x="2" y="3"/>
                </a:cubicBezTo>
                <a:cubicBezTo>
                  <a:pt x="3" y="1"/>
                  <a:pt x="6" y="0"/>
                  <a:pt x="8" y="1"/>
                </a:cubicBezTo>
                <a:cubicBezTo>
                  <a:pt x="53" y="29"/>
                  <a:pt x="53" y="29"/>
                  <a:pt x="53" y="29"/>
                </a:cubicBezTo>
                <a:cubicBezTo>
                  <a:pt x="55" y="31"/>
                  <a:pt x="55" y="33"/>
                  <a:pt x="54" y="35"/>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27" name="Freeform 88"/>
          <p:cNvSpPr>
            <a:spLocks/>
          </p:cNvSpPr>
          <p:nvPr/>
        </p:nvSpPr>
        <p:spPr bwMode="auto">
          <a:xfrm>
            <a:off x="7330201" y="2441549"/>
            <a:ext cx="122603" cy="170215"/>
          </a:xfrm>
          <a:custGeom>
            <a:avLst/>
            <a:gdLst>
              <a:gd name="T0" fmla="*/ 75 w 75"/>
              <a:gd name="T1" fmla="*/ 4 h 104"/>
              <a:gd name="T2" fmla="*/ 69 w 75"/>
              <a:gd name="T3" fmla="*/ 0 h 104"/>
              <a:gd name="T4" fmla="*/ 10 w 75"/>
              <a:gd name="T5" fmla="*/ 95 h 104"/>
              <a:gd name="T6" fmla="*/ 0 w 75"/>
              <a:gd name="T7" fmla="*/ 100 h 104"/>
              <a:gd name="T8" fmla="*/ 1 w 75"/>
              <a:gd name="T9" fmla="*/ 101 h 104"/>
              <a:gd name="T10" fmla="*/ 17 w 75"/>
              <a:gd name="T11" fmla="*/ 98 h 104"/>
              <a:gd name="T12" fmla="*/ 75 w 75"/>
              <a:gd name="T13" fmla="*/ 4 h 104"/>
            </a:gdLst>
            <a:ahLst/>
            <a:cxnLst>
              <a:cxn ang="0">
                <a:pos x="T0" y="T1"/>
              </a:cxn>
              <a:cxn ang="0">
                <a:pos x="T2" y="T3"/>
              </a:cxn>
              <a:cxn ang="0">
                <a:pos x="T4" y="T5"/>
              </a:cxn>
              <a:cxn ang="0">
                <a:pos x="T6" y="T7"/>
              </a:cxn>
              <a:cxn ang="0">
                <a:pos x="T8" y="T9"/>
              </a:cxn>
              <a:cxn ang="0">
                <a:pos x="T10" y="T11"/>
              </a:cxn>
              <a:cxn ang="0">
                <a:pos x="T12" y="T13"/>
              </a:cxn>
            </a:cxnLst>
            <a:rect l="0" t="0" r="r" b="b"/>
            <a:pathLst>
              <a:path w="75" h="104">
                <a:moveTo>
                  <a:pt x="75" y="4"/>
                </a:moveTo>
                <a:cubicBezTo>
                  <a:pt x="69" y="0"/>
                  <a:pt x="69" y="0"/>
                  <a:pt x="69" y="0"/>
                </a:cubicBezTo>
                <a:cubicBezTo>
                  <a:pt x="10" y="95"/>
                  <a:pt x="10" y="95"/>
                  <a:pt x="10" y="95"/>
                </a:cubicBezTo>
                <a:cubicBezTo>
                  <a:pt x="8" y="98"/>
                  <a:pt x="4" y="100"/>
                  <a:pt x="0" y="100"/>
                </a:cubicBezTo>
                <a:cubicBezTo>
                  <a:pt x="0" y="100"/>
                  <a:pt x="1" y="100"/>
                  <a:pt x="1" y="101"/>
                </a:cubicBezTo>
                <a:cubicBezTo>
                  <a:pt x="7" y="104"/>
                  <a:pt x="14" y="103"/>
                  <a:pt x="17" y="98"/>
                </a:cubicBezTo>
                <a:lnTo>
                  <a:pt x="75" y="4"/>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9" name="Freeform 6"/>
          <p:cNvSpPr>
            <a:spLocks/>
          </p:cNvSpPr>
          <p:nvPr/>
        </p:nvSpPr>
        <p:spPr bwMode="auto">
          <a:xfrm flipH="1">
            <a:off x="6153383" y="4159889"/>
            <a:ext cx="670226" cy="144190"/>
          </a:xfrm>
          <a:custGeom>
            <a:avLst/>
            <a:gdLst>
              <a:gd name="T0" fmla="*/ 20 w 23"/>
              <a:gd name="T1" fmla="*/ 0 h 5"/>
              <a:gd name="T2" fmla="*/ 3 w 23"/>
              <a:gd name="T3" fmla="*/ 0 h 5"/>
              <a:gd name="T4" fmla="*/ 0 w 23"/>
              <a:gd name="T5" fmla="*/ 2 h 5"/>
              <a:gd name="T6" fmla="*/ 3 w 23"/>
              <a:gd name="T7" fmla="*/ 5 h 5"/>
              <a:gd name="T8" fmla="*/ 20 w 23"/>
              <a:gd name="T9" fmla="*/ 5 h 5"/>
              <a:gd name="T10" fmla="*/ 23 w 23"/>
              <a:gd name="T11" fmla="*/ 2 h 5"/>
              <a:gd name="T12" fmla="*/ 20 w 2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23" h="5">
                <a:moveTo>
                  <a:pt x="20" y="0"/>
                </a:moveTo>
                <a:cubicBezTo>
                  <a:pt x="3" y="0"/>
                  <a:pt x="3" y="0"/>
                  <a:pt x="3" y="0"/>
                </a:cubicBezTo>
                <a:cubicBezTo>
                  <a:pt x="1" y="0"/>
                  <a:pt x="0" y="1"/>
                  <a:pt x="0" y="2"/>
                </a:cubicBezTo>
                <a:cubicBezTo>
                  <a:pt x="0" y="4"/>
                  <a:pt x="1" y="5"/>
                  <a:pt x="3" y="5"/>
                </a:cubicBezTo>
                <a:cubicBezTo>
                  <a:pt x="20" y="5"/>
                  <a:pt x="20" y="5"/>
                  <a:pt x="20" y="5"/>
                </a:cubicBezTo>
                <a:cubicBezTo>
                  <a:pt x="22" y="5"/>
                  <a:pt x="23" y="4"/>
                  <a:pt x="23" y="2"/>
                </a:cubicBezTo>
                <a:cubicBezTo>
                  <a:pt x="23" y="1"/>
                  <a:pt x="22" y="0"/>
                  <a:pt x="20" y="0"/>
                </a:cubicBez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3"/>
          </a:p>
        </p:txBody>
      </p:sp>
      <p:sp>
        <p:nvSpPr>
          <p:cNvPr id="40" name="Freeform 24"/>
          <p:cNvSpPr/>
          <p:nvPr/>
        </p:nvSpPr>
        <p:spPr>
          <a:xfrm flipH="1">
            <a:off x="5977713" y="3862085"/>
            <a:ext cx="1021563" cy="297804"/>
          </a:xfrm>
          <a:custGeom>
            <a:avLst/>
            <a:gdLst>
              <a:gd name="connsiteX0" fmla="*/ 0 w 2645228"/>
              <a:gd name="connsiteY0" fmla="*/ 0 h 496975"/>
              <a:gd name="connsiteX1" fmla="*/ 2645228 w 2645228"/>
              <a:gd name="connsiteY1" fmla="*/ 0 h 496975"/>
              <a:gd name="connsiteX2" fmla="*/ 2645228 w 2645228"/>
              <a:gd name="connsiteY2" fmla="*/ 56095 h 496975"/>
              <a:gd name="connsiteX3" fmla="*/ 2204348 w 2645228"/>
              <a:gd name="connsiteY3" fmla="*/ 496975 h 496975"/>
              <a:gd name="connsiteX4" fmla="*/ 440880 w 2645228"/>
              <a:gd name="connsiteY4" fmla="*/ 496975 h 496975"/>
              <a:gd name="connsiteX5" fmla="*/ 0 w 2645228"/>
              <a:gd name="connsiteY5" fmla="*/ 56095 h 496975"/>
              <a:gd name="connsiteX6" fmla="*/ 0 w 2645228"/>
              <a:gd name="connsiteY6" fmla="*/ 0 h 496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45228" h="496975">
                <a:moveTo>
                  <a:pt x="0" y="0"/>
                </a:moveTo>
                <a:lnTo>
                  <a:pt x="2645228" y="0"/>
                </a:lnTo>
                <a:lnTo>
                  <a:pt x="2645228" y="56095"/>
                </a:lnTo>
                <a:cubicBezTo>
                  <a:pt x="2645228" y="299586"/>
                  <a:pt x="2447839" y="496975"/>
                  <a:pt x="2204348" y="496975"/>
                </a:cubicBezTo>
                <a:lnTo>
                  <a:pt x="440880" y="496975"/>
                </a:lnTo>
                <a:cubicBezTo>
                  <a:pt x="197389" y="496975"/>
                  <a:pt x="0" y="299586"/>
                  <a:pt x="0" y="56095"/>
                </a:cubicBezTo>
                <a:lnTo>
                  <a:pt x="0" y="0"/>
                </a:lnTo>
                <a:close/>
              </a:path>
            </a:pathLst>
          </a:cu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2"/>
          </a:p>
        </p:txBody>
      </p:sp>
      <p:sp>
        <p:nvSpPr>
          <p:cNvPr id="41" name="Freeform 25"/>
          <p:cNvSpPr/>
          <p:nvPr/>
        </p:nvSpPr>
        <p:spPr>
          <a:xfrm flipH="1">
            <a:off x="6260643" y="4364187"/>
            <a:ext cx="455706" cy="97281"/>
          </a:xfrm>
          <a:custGeom>
            <a:avLst/>
            <a:gdLst>
              <a:gd name="connsiteX0" fmla="*/ 0 w 694404"/>
              <a:gd name="connsiteY0" fmla="*/ 0 h 288475"/>
              <a:gd name="connsiteX1" fmla="*/ 694404 w 694404"/>
              <a:gd name="connsiteY1" fmla="*/ 0 h 288475"/>
              <a:gd name="connsiteX2" fmla="*/ 693800 w 694404"/>
              <a:gd name="connsiteY2" fmla="*/ 5989 h 288475"/>
              <a:gd name="connsiteX3" fmla="*/ 347202 w 694404"/>
              <a:gd name="connsiteY3" fmla="*/ 288475 h 288475"/>
              <a:gd name="connsiteX4" fmla="*/ 604 w 694404"/>
              <a:gd name="connsiteY4" fmla="*/ 5989 h 288475"/>
              <a:gd name="connsiteX5" fmla="*/ 0 w 694404"/>
              <a:gd name="connsiteY5" fmla="*/ 0 h 288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4404" h="288475">
                <a:moveTo>
                  <a:pt x="0" y="0"/>
                </a:moveTo>
                <a:lnTo>
                  <a:pt x="694404" y="0"/>
                </a:lnTo>
                <a:lnTo>
                  <a:pt x="693800" y="5989"/>
                </a:lnTo>
                <a:cubicBezTo>
                  <a:pt x="660811" y="167204"/>
                  <a:pt x="518169" y="288475"/>
                  <a:pt x="347202" y="288475"/>
                </a:cubicBezTo>
                <a:cubicBezTo>
                  <a:pt x="176235" y="288475"/>
                  <a:pt x="33593" y="167204"/>
                  <a:pt x="604" y="5989"/>
                </a:cubicBezTo>
                <a:lnTo>
                  <a:pt x="0" y="0"/>
                </a:lnTo>
                <a:close/>
              </a:path>
            </a:pathLst>
          </a:cu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2"/>
          </a:p>
        </p:txBody>
      </p:sp>
      <p:sp>
        <p:nvSpPr>
          <p:cNvPr id="42" name="Freeform 5"/>
          <p:cNvSpPr>
            <a:spLocks/>
          </p:cNvSpPr>
          <p:nvPr/>
        </p:nvSpPr>
        <p:spPr bwMode="auto">
          <a:xfrm>
            <a:off x="6406517" y="3286673"/>
            <a:ext cx="133315" cy="393995"/>
          </a:xfrm>
          <a:custGeom>
            <a:avLst/>
            <a:gdLst>
              <a:gd name="T0" fmla="*/ 77 w 112"/>
              <a:gd name="T1" fmla="*/ 270 h 331"/>
              <a:gd name="T2" fmla="*/ 44 w 112"/>
              <a:gd name="T3" fmla="*/ 331 h 331"/>
              <a:gd name="T4" fmla="*/ 15 w 112"/>
              <a:gd name="T5" fmla="*/ 328 h 331"/>
              <a:gd name="T6" fmla="*/ 0 w 112"/>
              <a:gd name="T7" fmla="*/ 261 h 331"/>
              <a:gd name="T8" fmla="*/ 35 w 112"/>
              <a:gd name="T9" fmla="*/ 0 h 331"/>
              <a:gd name="T10" fmla="*/ 112 w 112"/>
              <a:gd name="T11" fmla="*/ 11 h 331"/>
              <a:gd name="T12" fmla="*/ 77 w 112"/>
              <a:gd name="T13" fmla="*/ 270 h 331"/>
            </a:gdLst>
            <a:ahLst/>
            <a:cxnLst>
              <a:cxn ang="0">
                <a:pos x="T0" y="T1"/>
              </a:cxn>
              <a:cxn ang="0">
                <a:pos x="T2" y="T3"/>
              </a:cxn>
              <a:cxn ang="0">
                <a:pos x="T4" y="T5"/>
              </a:cxn>
              <a:cxn ang="0">
                <a:pos x="T6" y="T7"/>
              </a:cxn>
              <a:cxn ang="0">
                <a:pos x="T8" y="T9"/>
              </a:cxn>
              <a:cxn ang="0">
                <a:pos x="T10" y="T11"/>
              </a:cxn>
              <a:cxn ang="0">
                <a:pos x="T12" y="T13"/>
              </a:cxn>
            </a:cxnLst>
            <a:rect l="0" t="0" r="r" b="b"/>
            <a:pathLst>
              <a:path w="112" h="331">
                <a:moveTo>
                  <a:pt x="77" y="270"/>
                </a:moveTo>
                <a:lnTo>
                  <a:pt x="44" y="331"/>
                </a:lnTo>
                <a:lnTo>
                  <a:pt x="15" y="328"/>
                </a:lnTo>
                <a:lnTo>
                  <a:pt x="0" y="261"/>
                </a:lnTo>
                <a:lnTo>
                  <a:pt x="35" y="0"/>
                </a:lnTo>
                <a:lnTo>
                  <a:pt x="112" y="11"/>
                </a:lnTo>
                <a:lnTo>
                  <a:pt x="77" y="27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43" name="Freeform 6"/>
          <p:cNvSpPr>
            <a:spLocks/>
          </p:cNvSpPr>
          <p:nvPr/>
        </p:nvSpPr>
        <p:spPr bwMode="auto">
          <a:xfrm>
            <a:off x="6444606" y="3216444"/>
            <a:ext cx="104748" cy="121412"/>
          </a:xfrm>
          <a:custGeom>
            <a:avLst/>
            <a:gdLst>
              <a:gd name="T0" fmla="*/ 58 w 64"/>
              <a:gd name="T1" fmla="*/ 48 h 74"/>
              <a:gd name="T2" fmla="*/ 27 w 64"/>
              <a:gd name="T3" fmla="*/ 72 h 74"/>
              <a:gd name="T4" fmla="*/ 26 w 64"/>
              <a:gd name="T5" fmla="*/ 72 h 74"/>
              <a:gd name="T6" fmla="*/ 2 w 64"/>
              <a:gd name="T7" fmla="*/ 41 h 74"/>
              <a:gd name="T8" fmla="*/ 6 w 64"/>
              <a:gd name="T9" fmla="*/ 15 h 74"/>
              <a:gd name="T10" fmla="*/ 35 w 64"/>
              <a:gd name="T11" fmla="*/ 7 h 74"/>
              <a:gd name="T12" fmla="*/ 36 w 64"/>
              <a:gd name="T13" fmla="*/ 7 h 74"/>
              <a:gd name="T14" fmla="*/ 62 w 64"/>
              <a:gd name="T15" fmla="*/ 22 h 74"/>
              <a:gd name="T16" fmla="*/ 58 w 64"/>
              <a:gd name="T17"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4">
                <a:moveTo>
                  <a:pt x="58" y="48"/>
                </a:moveTo>
                <a:cubicBezTo>
                  <a:pt x="56" y="63"/>
                  <a:pt x="42" y="74"/>
                  <a:pt x="27" y="72"/>
                </a:cubicBezTo>
                <a:cubicBezTo>
                  <a:pt x="26" y="72"/>
                  <a:pt x="26" y="72"/>
                  <a:pt x="26" y="72"/>
                </a:cubicBezTo>
                <a:cubicBezTo>
                  <a:pt x="11" y="70"/>
                  <a:pt x="0" y="56"/>
                  <a:pt x="2" y="41"/>
                </a:cubicBezTo>
                <a:cubicBezTo>
                  <a:pt x="6" y="15"/>
                  <a:pt x="6" y="15"/>
                  <a:pt x="6" y="15"/>
                </a:cubicBezTo>
                <a:cubicBezTo>
                  <a:pt x="8" y="0"/>
                  <a:pt x="20" y="5"/>
                  <a:pt x="35" y="7"/>
                </a:cubicBezTo>
                <a:cubicBezTo>
                  <a:pt x="36" y="7"/>
                  <a:pt x="36" y="7"/>
                  <a:pt x="36" y="7"/>
                </a:cubicBezTo>
                <a:cubicBezTo>
                  <a:pt x="51" y="9"/>
                  <a:pt x="64" y="7"/>
                  <a:pt x="62" y="22"/>
                </a:cubicBezTo>
                <a:lnTo>
                  <a:pt x="58" y="48"/>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44" name="Freeform 7"/>
          <p:cNvSpPr>
            <a:spLocks/>
          </p:cNvSpPr>
          <p:nvPr/>
        </p:nvSpPr>
        <p:spPr bwMode="auto">
          <a:xfrm>
            <a:off x="6432704" y="3260485"/>
            <a:ext cx="114270" cy="110700"/>
          </a:xfrm>
          <a:custGeom>
            <a:avLst/>
            <a:gdLst>
              <a:gd name="T0" fmla="*/ 85 w 96"/>
              <a:gd name="T1" fmla="*/ 93 h 93"/>
              <a:gd name="T2" fmla="*/ 0 w 96"/>
              <a:gd name="T3" fmla="*/ 81 h 93"/>
              <a:gd name="T4" fmla="*/ 11 w 96"/>
              <a:gd name="T5" fmla="*/ 0 h 93"/>
              <a:gd name="T6" fmla="*/ 96 w 96"/>
              <a:gd name="T7" fmla="*/ 12 h 93"/>
              <a:gd name="T8" fmla="*/ 85 w 96"/>
              <a:gd name="T9" fmla="*/ 93 h 93"/>
            </a:gdLst>
            <a:ahLst/>
            <a:cxnLst>
              <a:cxn ang="0">
                <a:pos x="T0" y="T1"/>
              </a:cxn>
              <a:cxn ang="0">
                <a:pos x="T2" y="T3"/>
              </a:cxn>
              <a:cxn ang="0">
                <a:pos x="T4" y="T5"/>
              </a:cxn>
              <a:cxn ang="0">
                <a:pos x="T6" y="T7"/>
              </a:cxn>
              <a:cxn ang="0">
                <a:pos x="T8" y="T9"/>
              </a:cxn>
            </a:cxnLst>
            <a:rect l="0" t="0" r="r" b="b"/>
            <a:pathLst>
              <a:path w="96" h="93">
                <a:moveTo>
                  <a:pt x="85" y="93"/>
                </a:moveTo>
                <a:lnTo>
                  <a:pt x="0" y="81"/>
                </a:lnTo>
                <a:lnTo>
                  <a:pt x="11" y="0"/>
                </a:lnTo>
                <a:lnTo>
                  <a:pt x="96" y="12"/>
                </a:lnTo>
                <a:lnTo>
                  <a:pt x="85" y="93"/>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45" name="Freeform 8"/>
          <p:cNvSpPr>
            <a:spLocks/>
          </p:cNvSpPr>
          <p:nvPr/>
        </p:nvSpPr>
        <p:spPr bwMode="auto">
          <a:xfrm>
            <a:off x="6424371" y="3666383"/>
            <a:ext cx="34520" cy="57135"/>
          </a:xfrm>
          <a:custGeom>
            <a:avLst/>
            <a:gdLst>
              <a:gd name="T0" fmla="*/ 0 w 21"/>
              <a:gd name="T1" fmla="*/ 5 h 35"/>
              <a:gd name="T2" fmla="*/ 5 w 21"/>
              <a:gd name="T3" fmla="*/ 26 h 35"/>
              <a:gd name="T4" fmla="*/ 21 w 21"/>
              <a:gd name="T5" fmla="*/ 9 h 35"/>
              <a:gd name="T6" fmla="*/ 0 w 21"/>
              <a:gd name="T7" fmla="*/ 5 h 35"/>
            </a:gdLst>
            <a:ahLst/>
            <a:cxnLst>
              <a:cxn ang="0">
                <a:pos x="T0" y="T1"/>
              </a:cxn>
              <a:cxn ang="0">
                <a:pos x="T2" y="T3"/>
              </a:cxn>
              <a:cxn ang="0">
                <a:pos x="T4" y="T5"/>
              </a:cxn>
              <a:cxn ang="0">
                <a:pos x="T6" y="T7"/>
              </a:cxn>
            </a:cxnLst>
            <a:rect l="0" t="0" r="r" b="b"/>
            <a:pathLst>
              <a:path w="21" h="35">
                <a:moveTo>
                  <a:pt x="0" y="5"/>
                </a:moveTo>
                <a:cubicBezTo>
                  <a:pt x="0" y="5"/>
                  <a:pt x="3" y="22"/>
                  <a:pt x="5" y="26"/>
                </a:cubicBezTo>
                <a:cubicBezTo>
                  <a:pt x="6" y="31"/>
                  <a:pt x="9" y="35"/>
                  <a:pt x="21" y="9"/>
                </a:cubicBezTo>
                <a:cubicBezTo>
                  <a:pt x="21" y="9"/>
                  <a:pt x="13" y="0"/>
                  <a:pt x="0" y="5"/>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46" name="Freeform 9"/>
          <p:cNvSpPr>
            <a:spLocks/>
          </p:cNvSpPr>
          <p:nvPr/>
        </p:nvSpPr>
        <p:spPr bwMode="auto">
          <a:xfrm>
            <a:off x="6544594" y="3285482"/>
            <a:ext cx="132125" cy="393995"/>
          </a:xfrm>
          <a:custGeom>
            <a:avLst/>
            <a:gdLst>
              <a:gd name="T0" fmla="*/ 75 w 111"/>
              <a:gd name="T1" fmla="*/ 269 h 331"/>
              <a:gd name="T2" fmla="*/ 44 w 111"/>
              <a:gd name="T3" fmla="*/ 331 h 331"/>
              <a:gd name="T4" fmla="*/ 15 w 111"/>
              <a:gd name="T5" fmla="*/ 326 h 331"/>
              <a:gd name="T6" fmla="*/ 0 w 111"/>
              <a:gd name="T7" fmla="*/ 259 h 331"/>
              <a:gd name="T8" fmla="*/ 34 w 111"/>
              <a:gd name="T9" fmla="*/ 0 h 331"/>
              <a:gd name="T10" fmla="*/ 111 w 111"/>
              <a:gd name="T11" fmla="*/ 9 h 331"/>
              <a:gd name="T12" fmla="*/ 75 w 111"/>
              <a:gd name="T13" fmla="*/ 269 h 331"/>
            </a:gdLst>
            <a:ahLst/>
            <a:cxnLst>
              <a:cxn ang="0">
                <a:pos x="T0" y="T1"/>
              </a:cxn>
              <a:cxn ang="0">
                <a:pos x="T2" y="T3"/>
              </a:cxn>
              <a:cxn ang="0">
                <a:pos x="T4" y="T5"/>
              </a:cxn>
              <a:cxn ang="0">
                <a:pos x="T6" y="T7"/>
              </a:cxn>
              <a:cxn ang="0">
                <a:pos x="T8" y="T9"/>
              </a:cxn>
              <a:cxn ang="0">
                <a:pos x="T10" y="T11"/>
              </a:cxn>
              <a:cxn ang="0">
                <a:pos x="T12" y="T13"/>
              </a:cxn>
            </a:cxnLst>
            <a:rect l="0" t="0" r="r" b="b"/>
            <a:pathLst>
              <a:path w="111" h="331">
                <a:moveTo>
                  <a:pt x="75" y="269"/>
                </a:moveTo>
                <a:lnTo>
                  <a:pt x="44" y="331"/>
                </a:lnTo>
                <a:lnTo>
                  <a:pt x="15" y="326"/>
                </a:lnTo>
                <a:lnTo>
                  <a:pt x="0" y="259"/>
                </a:lnTo>
                <a:lnTo>
                  <a:pt x="34" y="0"/>
                </a:lnTo>
                <a:lnTo>
                  <a:pt x="111" y="9"/>
                </a:lnTo>
                <a:lnTo>
                  <a:pt x="75" y="269"/>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47" name="Freeform 10"/>
          <p:cNvSpPr>
            <a:spLocks/>
          </p:cNvSpPr>
          <p:nvPr/>
        </p:nvSpPr>
        <p:spPr bwMode="auto">
          <a:xfrm>
            <a:off x="6581493" y="3212873"/>
            <a:ext cx="104748" cy="121412"/>
          </a:xfrm>
          <a:custGeom>
            <a:avLst/>
            <a:gdLst>
              <a:gd name="T0" fmla="*/ 58 w 64"/>
              <a:gd name="T1" fmla="*/ 48 h 74"/>
              <a:gd name="T2" fmla="*/ 27 w 64"/>
              <a:gd name="T3" fmla="*/ 72 h 74"/>
              <a:gd name="T4" fmla="*/ 26 w 64"/>
              <a:gd name="T5" fmla="*/ 72 h 74"/>
              <a:gd name="T6" fmla="*/ 2 w 64"/>
              <a:gd name="T7" fmla="*/ 41 h 74"/>
              <a:gd name="T8" fmla="*/ 6 w 64"/>
              <a:gd name="T9" fmla="*/ 15 h 74"/>
              <a:gd name="T10" fmla="*/ 35 w 64"/>
              <a:gd name="T11" fmla="*/ 7 h 74"/>
              <a:gd name="T12" fmla="*/ 36 w 64"/>
              <a:gd name="T13" fmla="*/ 7 h 74"/>
              <a:gd name="T14" fmla="*/ 61 w 64"/>
              <a:gd name="T15" fmla="*/ 23 h 74"/>
              <a:gd name="T16" fmla="*/ 58 w 64"/>
              <a:gd name="T17"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4">
                <a:moveTo>
                  <a:pt x="58" y="48"/>
                </a:moveTo>
                <a:cubicBezTo>
                  <a:pt x="56" y="64"/>
                  <a:pt x="42" y="74"/>
                  <a:pt x="27" y="72"/>
                </a:cubicBezTo>
                <a:cubicBezTo>
                  <a:pt x="26" y="72"/>
                  <a:pt x="26" y="72"/>
                  <a:pt x="26" y="72"/>
                </a:cubicBezTo>
                <a:cubicBezTo>
                  <a:pt x="11" y="70"/>
                  <a:pt x="0" y="56"/>
                  <a:pt x="2" y="41"/>
                </a:cubicBezTo>
                <a:cubicBezTo>
                  <a:pt x="6" y="15"/>
                  <a:pt x="6" y="15"/>
                  <a:pt x="6" y="15"/>
                </a:cubicBezTo>
                <a:cubicBezTo>
                  <a:pt x="8" y="0"/>
                  <a:pt x="20" y="5"/>
                  <a:pt x="35" y="7"/>
                </a:cubicBezTo>
                <a:cubicBezTo>
                  <a:pt x="36" y="7"/>
                  <a:pt x="36" y="7"/>
                  <a:pt x="36" y="7"/>
                </a:cubicBezTo>
                <a:cubicBezTo>
                  <a:pt x="51" y="9"/>
                  <a:pt x="64" y="7"/>
                  <a:pt x="61" y="23"/>
                </a:cubicBezTo>
                <a:lnTo>
                  <a:pt x="58" y="48"/>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48" name="Freeform 11"/>
          <p:cNvSpPr>
            <a:spLocks/>
          </p:cNvSpPr>
          <p:nvPr/>
        </p:nvSpPr>
        <p:spPr bwMode="auto">
          <a:xfrm>
            <a:off x="6570780" y="3259295"/>
            <a:ext cx="114270" cy="109509"/>
          </a:xfrm>
          <a:custGeom>
            <a:avLst/>
            <a:gdLst>
              <a:gd name="T0" fmla="*/ 85 w 96"/>
              <a:gd name="T1" fmla="*/ 92 h 92"/>
              <a:gd name="T2" fmla="*/ 0 w 96"/>
              <a:gd name="T3" fmla="*/ 81 h 92"/>
              <a:gd name="T4" fmla="*/ 11 w 96"/>
              <a:gd name="T5" fmla="*/ 0 h 92"/>
              <a:gd name="T6" fmla="*/ 96 w 96"/>
              <a:gd name="T7" fmla="*/ 11 h 92"/>
              <a:gd name="T8" fmla="*/ 85 w 96"/>
              <a:gd name="T9" fmla="*/ 92 h 92"/>
            </a:gdLst>
            <a:ahLst/>
            <a:cxnLst>
              <a:cxn ang="0">
                <a:pos x="T0" y="T1"/>
              </a:cxn>
              <a:cxn ang="0">
                <a:pos x="T2" y="T3"/>
              </a:cxn>
              <a:cxn ang="0">
                <a:pos x="T4" y="T5"/>
              </a:cxn>
              <a:cxn ang="0">
                <a:pos x="T6" y="T7"/>
              </a:cxn>
              <a:cxn ang="0">
                <a:pos x="T8" y="T9"/>
              </a:cxn>
            </a:cxnLst>
            <a:rect l="0" t="0" r="r" b="b"/>
            <a:pathLst>
              <a:path w="96" h="92">
                <a:moveTo>
                  <a:pt x="85" y="92"/>
                </a:moveTo>
                <a:lnTo>
                  <a:pt x="0" y="81"/>
                </a:lnTo>
                <a:lnTo>
                  <a:pt x="11" y="0"/>
                </a:lnTo>
                <a:lnTo>
                  <a:pt x="96" y="11"/>
                </a:lnTo>
                <a:lnTo>
                  <a:pt x="85" y="92"/>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49" name="Freeform 12"/>
          <p:cNvSpPr>
            <a:spLocks/>
          </p:cNvSpPr>
          <p:nvPr/>
        </p:nvSpPr>
        <p:spPr bwMode="auto">
          <a:xfrm>
            <a:off x="6562448" y="3662812"/>
            <a:ext cx="34520" cy="57135"/>
          </a:xfrm>
          <a:custGeom>
            <a:avLst/>
            <a:gdLst>
              <a:gd name="T0" fmla="*/ 0 w 21"/>
              <a:gd name="T1" fmla="*/ 6 h 35"/>
              <a:gd name="T2" fmla="*/ 5 w 21"/>
              <a:gd name="T3" fmla="*/ 27 h 35"/>
              <a:gd name="T4" fmla="*/ 21 w 21"/>
              <a:gd name="T5" fmla="*/ 10 h 35"/>
              <a:gd name="T6" fmla="*/ 0 w 21"/>
              <a:gd name="T7" fmla="*/ 6 h 35"/>
            </a:gdLst>
            <a:ahLst/>
            <a:cxnLst>
              <a:cxn ang="0">
                <a:pos x="T0" y="T1"/>
              </a:cxn>
              <a:cxn ang="0">
                <a:pos x="T2" y="T3"/>
              </a:cxn>
              <a:cxn ang="0">
                <a:pos x="T4" y="T5"/>
              </a:cxn>
              <a:cxn ang="0">
                <a:pos x="T6" y="T7"/>
              </a:cxn>
            </a:cxnLst>
            <a:rect l="0" t="0" r="r" b="b"/>
            <a:pathLst>
              <a:path w="21" h="35">
                <a:moveTo>
                  <a:pt x="0" y="6"/>
                </a:moveTo>
                <a:cubicBezTo>
                  <a:pt x="0" y="6"/>
                  <a:pt x="3" y="22"/>
                  <a:pt x="5" y="27"/>
                </a:cubicBezTo>
                <a:cubicBezTo>
                  <a:pt x="6" y="31"/>
                  <a:pt x="9" y="35"/>
                  <a:pt x="21" y="10"/>
                </a:cubicBezTo>
                <a:cubicBezTo>
                  <a:pt x="21" y="10"/>
                  <a:pt x="13" y="0"/>
                  <a:pt x="0" y="6"/>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50" name="Freeform 13"/>
          <p:cNvSpPr>
            <a:spLocks/>
          </p:cNvSpPr>
          <p:nvPr/>
        </p:nvSpPr>
        <p:spPr bwMode="auto">
          <a:xfrm>
            <a:off x="6664816" y="3287862"/>
            <a:ext cx="30948" cy="199973"/>
          </a:xfrm>
          <a:custGeom>
            <a:avLst/>
            <a:gdLst>
              <a:gd name="T0" fmla="*/ 4 w 19"/>
              <a:gd name="T1" fmla="*/ 0 h 122"/>
              <a:gd name="T2" fmla="*/ 19 w 19"/>
              <a:gd name="T3" fmla="*/ 16 h 122"/>
              <a:gd name="T4" fmla="*/ 7 w 19"/>
              <a:gd name="T5" fmla="*/ 115 h 122"/>
              <a:gd name="T6" fmla="*/ 0 w 19"/>
              <a:gd name="T7" fmla="*/ 121 h 122"/>
              <a:gd name="T8" fmla="*/ 10 w 19"/>
              <a:gd name="T9" fmla="*/ 43 h 122"/>
              <a:gd name="T10" fmla="*/ 5 w 19"/>
              <a:gd name="T11" fmla="*/ 34 h 122"/>
              <a:gd name="T12" fmla="*/ 4 w 19"/>
              <a:gd name="T13" fmla="*/ 0 h 122"/>
            </a:gdLst>
            <a:ahLst/>
            <a:cxnLst>
              <a:cxn ang="0">
                <a:pos x="T0" y="T1"/>
              </a:cxn>
              <a:cxn ang="0">
                <a:pos x="T2" y="T3"/>
              </a:cxn>
              <a:cxn ang="0">
                <a:pos x="T4" y="T5"/>
              </a:cxn>
              <a:cxn ang="0">
                <a:pos x="T6" y="T7"/>
              </a:cxn>
              <a:cxn ang="0">
                <a:pos x="T8" y="T9"/>
              </a:cxn>
              <a:cxn ang="0">
                <a:pos x="T10" y="T11"/>
              </a:cxn>
              <a:cxn ang="0">
                <a:pos x="T12" y="T13"/>
              </a:cxn>
            </a:cxnLst>
            <a:rect l="0" t="0" r="r" b="b"/>
            <a:pathLst>
              <a:path w="19" h="122">
                <a:moveTo>
                  <a:pt x="4" y="0"/>
                </a:moveTo>
                <a:cubicBezTo>
                  <a:pt x="4" y="0"/>
                  <a:pt x="18" y="10"/>
                  <a:pt x="19" y="16"/>
                </a:cubicBezTo>
                <a:cubicBezTo>
                  <a:pt x="19" y="21"/>
                  <a:pt x="7" y="115"/>
                  <a:pt x="7" y="115"/>
                </a:cubicBezTo>
                <a:cubicBezTo>
                  <a:pt x="7" y="115"/>
                  <a:pt x="8" y="122"/>
                  <a:pt x="0" y="121"/>
                </a:cubicBezTo>
                <a:cubicBezTo>
                  <a:pt x="10" y="43"/>
                  <a:pt x="10" y="43"/>
                  <a:pt x="10" y="43"/>
                </a:cubicBezTo>
                <a:cubicBezTo>
                  <a:pt x="5" y="34"/>
                  <a:pt x="5" y="34"/>
                  <a:pt x="5" y="34"/>
                </a:cubicBezTo>
                <a:cubicBezTo>
                  <a:pt x="4" y="0"/>
                  <a:pt x="4" y="0"/>
                  <a:pt x="4" y="0"/>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grpSp>
        <p:nvGrpSpPr>
          <p:cNvPr id="51" name="Group 123"/>
          <p:cNvGrpSpPr/>
          <p:nvPr/>
        </p:nvGrpSpPr>
        <p:grpSpPr>
          <a:xfrm>
            <a:off x="5738750" y="3195912"/>
            <a:ext cx="613013" cy="465414"/>
            <a:chOff x="7170738" y="4168775"/>
            <a:chExt cx="817563" cy="620713"/>
          </a:xfrm>
          <a:solidFill>
            <a:schemeClr val="tx2">
              <a:lumMod val="20000"/>
              <a:lumOff val="80000"/>
            </a:schemeClr>
          </a:solidFill>
        </p:grpSpPr>
        <p:sp>
          <p:nvSpPr>
            <p:cNvPr id="52" name="Freeform 14"/>
            <p:cNvSpPr>
              <a:spLocks/>
            </p:cNvSpPr>
            <p:nvPr/>
          </p:nvSpPr>
          <p:spPr bwMode="auto">
            <a:xfrm>
              <a:off x="7170738" y="4168775"/>
              <a:ext cx="785813" cy="354013"/>
            </a:xfrm>
            <a:custGeom>
              <a:avLst/>
              <a:gdLst>
                <a:gd name="T0" fmla="*/ 246 w 495"/>
                <a:gd name="T1" fmla="*/ 223 h 223"/>
                <a:gd name="T2" fmla="*/ 0 w 495"/>
                <a:gd name="T3" fmla="*/ 111 h 223"/>
                <a:gd name="T4" fmla="*/ 252 w 495"/>
                <a:gd name="T5" fmla="*/ 0 h 223"/>
                <a:gd name="T6" fmla="*/ 495 w 495"/>
                <a:gd name="T7" fmla="*/ 109 h 223"/>
                <a:gd name="T8" fmla="*/ 246 w 495"/>
                <a:gd name="T9" fmla="*/ 223 h 223"/>
              </a:gdLst>
              <a:ahLst/>
              <a:cxnLst>
                <a:cxn ang="0">
                  <a:pos x="T0" y="T1"/>
                </a:cxn>
                <a:cxn ang="0">
                  <a:pos x="T2" y="T3"/>
                </a:cxn>
                <a:cxn ang="0">
                  <a:pos x="T4" y="T5"/>
                </a:cxn>
                <a:cxn ang="0">
                  <a:pos x="T6" y="T7"/>
                </a:cxn>
                <a:cxn ang="0">
                  <a:pos x="T8" y="T9"/>
                </a:cxn>
              </a:cxnLst>
              <a:rect l="0" t="0" r="r" b="b"/>
              <a:pathLst>
                <a:path w="495" h="223">
                  <a:moveTo>
                    <a:pt x="246" y="223"/>
                  </a:moveTo>
                  <a:lnTo>
                    <a:pt x="0" y="111"/>
                  </a:lnTo>
                  <a:lnTo>
                    <a:pt x="252" y="0"/>
                  </a:lnTo>
                  <a:lnTo>
                    <a:pt x="495" y="109"/>
                  </a:lnTo>
                  <a:lnTo>
                    <a:pt x="246" y="22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53" name="Rectangle 15"/>
            <p:cNvSpPr>
              <a:spLocks noChangeArrowheads="1"/>
            </p:cNvSpPr>
            <p:nvPr/>
          </p:nvSpPr>
          <p:spPr bwMode="auto">
            <a:xfrm>
              <a:off x="7924800" y="4335463"/>
              <a:ext cx="23813" cy="25717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54" name="Oval 16"/>
            <p:cNvSpPr>
              <a:spLocks noChangeArrowheads="1"/>
            </p:cNvSpPr>
            <p:nvPr/>
          </p:nvSpPr>
          <p:spPr bwMode="auto">
            <a:xfrm>
              <a:off x="7897813" y="4564063"/>
              <a:ext cx="76200" cy="77788"/>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55" name="Freeform 17"/>
            <p:cNvSpPr>
              <a:spLocks/>
            </p:cNvSpPr>
            <p:nvPr/>
          </p:nvSpPr>
          <p:spPr bwMode="auto">
            <a:xfrm>
              <a:off x="7888288" y="4605338"/>
              <a:ext cx="55563" cy="171450"/>
            </a:xfrm>
            <a:custGeom>
              <a:avLst/>
              <a:gdLst>
                <a:gd name="T0" fmla="*/ 14 w 26"/>
                <a:gd name="T1" fmla="*/ 4 h 79"/>
                <a:gd name="T2" fmla="*/ 6 w 26"/>
                <a:gd name="T3" fmla="*/ 79 h 79"/>
                <a:gd name="T4" fmla="*/ 26 w 26"/>
                <a:gd name="T5" fmla="*/ 79 h 79"/>
                <a:gd name="T6" fmla="*/ 26 w 26"/>
                <a:gd name="T7" fmla="*/ 0 h 79"/>
                <a:gd name="T8" fmla="*/ 14 w 26"/>
                <a:gd name="T9" fmla="*/ 4 h 79"/>
              </a:gdLst>
              <a:ahLst/>
              <a:cxnLst>
                <a:cxn ang="0">
                  <a:pos x="T0" y="T1"/>
                </a:cxn>
                <a:cxn ang="0">
                  <a:pos x="T2" y="T3"/>
                </a:cxn>
                <a:cxn ang="0">
                  <a:pos x="T4" y="T5"/>
                </a:cxn>
                <a:cxn ang="0">
                  <a:pos x="T6" y="T7"/>
                </a:cxn>
                <a:cxn ang="0">
                  <a:pos x="T8" y="T9"/>
                </a:cxn>
              </a:cxnLst>
              <a:rect l="0" t="0" r="r" b="b"/>
              <a:pathLst>
                <a:path w="26" h="79">
                  <a:moveTo>
                    <a:pt x="14" y="4"/>
                  </a:moveTo>
                  <a:cubicBezTo>
                    <a:pt x="14" y="4"/>
                    <a:pt x="0" y="34"/>
                    <a:pt x="6" y="79"/>
                  </a:cubicBezTo>
                  <a:cubicBezTo>
                    <a:pt x="26" y="79"/>
                    <a:pt x="26" y="79"/>
                    <a:pt x="26" y="79"/>
                  </a:cubicBezTo>
                  <a:cubicBezTo>
                    <a:pt x="26" y="0"/>
                    <a:pt x="26" y="0"/>
                    <a:pt x="26" y="0"/>
                  </a:cubicBezTo>
                  <a:cubicBezTo>
                    <a:pt x="26" y="0"/>
                    <a:pt x="14" y="7"/>
                    <a:pt x="14"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56" name="Freeform 18"/>
            <p:cNvSpPr>
              <a:spLocks/>
            </p:cNvSpPr>
            <p:nvPr/>
          </p:nvSpPr>
          <p:spPr bwMode="auto">
            <a:xfrm>
              <a:off x="7932738" y="4605338"/>
              <a:ext cx="55563" cy="171450"/>
            </a:xfrm>
            <a:custGeom>
              <a:avLst/>
              <a:gdLst>
                <a:gd name="T0" fmla="*/ 11 w 25"/>
                <a:gd name="T1" fmla="*/ 4 h 79"/>
                <a:gd name="T2" fmla="*/ 20 w 25"/>
                <a:gd name="T3" fmla="*/ 79 h 79"/>
                <a:gd name="T4" fmla="*/ 0 w 25"/>
                <a:gd name="T5" fmla="*/ 79 h 79"/>
                <a:gd name="T6" fmla="*/ 0 w 25"/>
                <a:gd name="T7" fmla="*/ 0 h 79"/>
                <a:gd name="T8" fmla="*/ 11 w 25"/>
                <a:gd name="T9" fmla="*/ 4 h 79"/>
              </a:gdLst>
              <a:ahLst/>
              <a:cxnLst>
                <a:cxn ang="0">
                  <a:pos x="T0" y="T1"/>
                </a:cxn>
                <a:cxn ang="0">
                  <a:pos x="T2" y="T3"/>
                </a:cxn>
                <a:cxn ang="0">
                  <a:pos x="T4" y="T5"/>
                </a:cxn>
                <a:cxn ang="0">
                  <a:pos x="T6" y="T7"/>
                </a:cxn>
                <a:cxn ang="0">
                  <a:pos x="T8" y="T9"/>
                </a:cxn>
              </a:cxnLst>
              <a:rect l="0" t="0" r="r" b="b"/>
              <a:pathLst>
                <a:path w="25" h="79">
                  <a:moveTo>
                    <a:pt x="11" y="4"/>
                  </a:moveTo>
                  <a:cubicBezTo>
                    <a:pt x="11" y="4"/>
                    <a:pt x="25" y="34"/>
                    <a:pt x="20" y="79"/>
                  </a:cubicBezTo>
                  <a:cubicBezTo>
                    <a:pt x="0" y="79"/>
                    <a:pt x="0" y="79"/>
                    <a:pt x="0" y="79"/>
                  </a:cubicBezTo>
                  <a:cubicBezTo>
                    <a:pt x="0" y="0"/>
                    <a:pt x="0" y="0"/>
                    <a:pt x="0" y="0"/>
                  </a:cubicBezTo>
                  <a:cubicBezTo>
                    <a:pt x="0" y="0"/>
                    <a:pt x="11" y="7"/>
                    <a:pt x="11"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57" name="Freeform 19"/>
            <p:cNvSpPr>
              <a:spLocks/>
            </p:cNvSpPr>
            <p:nvPr/>
          </p:nvSpPr>
          <p:spPr bwMode="auto">
            <a:xfrm>
              <a:off x="7327900" y="4449763"/>
              <a:ext cx="455613" cy="339725"/>
            </a:xfrm>
            <a:custGeom>
              <a:avLst/>
              <a:gdLst>
                <a:gd name="T0" fmla="*/ 209 w 209"/>
                <a:gd name="T1" fmla="*/ 0 h 156"/>
                <a:gd name="T2" fmla="*/ 104 w 209"/>
                <a:gd name="T3" fmla="*/ 49 h 156"/>
                <a:gd name="T4" fmla="*/ 0 w 209"/>
                <a:gd name="T5" fmla="*/ 0 h 156"/>
                <a:gd name="T6" fmla="*/ 0 w 209"/>
                <a:gd name="T7" fmla="*/ 120 h 156"/>
                <a:gd name="T8" fmla="*/ 102 w 209"/>
                <a:gd name="T9" fmla="*/ 156 h 156"/>
                <a:gd name="T10" fmla="*/ 102 w 209"/>
                <a:gd name="T11" fmla="*/ 156 h 156"/>
                <a:gd name="T12" fmla="*/ 104 w 209"/>
                <a:gd name="T13" fmla="*/ 156 h 156"/>
                <a:gd name="T14" fmla="*/ 107 w 209"/>
                <a:gd name="T15" fmla="*/ 156 h 156"/>
                <a:gd name="T16" fmla="*/ 107 w 209"/>
                <a:gd name="T17" fmla="*/ 156 h 156"/>
                <a:gd name="T18" fmla="*/ 209 w 209"/>
                <a:gd name="T19" fmla="*/ 120 h 156"/>
                <a:gd name="T20" fmla="*/ 209 w 209"/>
                <a:gd name="T21"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9" h="156">
                  <a:moveTo>
                    <a:pt x="209" y="0"/>
                  </a:moveTo>
                  <a:cubicBezTo>
                    <a:pt x="209" y="1"/>
                    <a:pt x="121" y="41"/>
                    <a:pt x="104" y="49"/>
                  </a:cubicBezTo>
                  <a:cubicBezTo>
                    <a:pt x="87" y="41"/>
                    <a:pt x="0" y="1"/>
                    <a:pt x="0" y="0"/>
                  </a:cubicBezTo>
                  <a:cubicBezTo>
                    <a:pt x="0" y="120"/>
                    <a:pt x="0" y="120"/>
                    <a:pt x="0" y="120"/>
                  </a:cubicBezTo>
                  <a:cubicBezTo>
                    <a:pt x="28" y="150"/>
                    <a:pt x="84" y="155"/>
                    <a:pt x="102" y="156"/>
                  </a:cubicBezTo>
                  <a:cubicBezTo>
                    <a:pt x="102" y="156"/>
                    <a:pt x="102" y="156"/>
                    <a:pt x="102" y="156"/>
                  </a:cubicBezTo>
                  <a:cubicBezTo>
                    <a:pt x="102" y="156"/>
                    <a:pt x="103" y="156"/>
                    <a:pt x="104" y="156"/>
                  </a:cubicBezTo>
                  <a:cubicBezTo>
                    <a:pt x="106" y="156"/>
                    <a:pt x="107" y="156"/>
                    <a:pt x="107" y="156"/>
                  </a:cubicBezTo>
                  <a:cubicBezTo>
                    <a:pt x="107" y="156"/>
                    <a:pt x="107" y="156"/>
                    <a:pt x="107" y="156"/>
                  </a:cubicBezTo>
                  <a:cubicBezTo>
                    <a:pt x="125" y="155"/>
                    <a:pt x="181" y="150"/>
                    <a:pt x="209" y="120"/>
                  </a:cubicBezTo>
                  <a:lnTo>
                    <a:pt x="209"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grpSp>
      <p:sp>
        <p:nvSpPr>
          <p:cNvPr id="58" name="Freeform 20"/>
          <p:cNvSpPr>
            <a:spLocks noEditPoints="1"/>
          </p:cNvSpPr>
          <p:nvPr/>
        </p:nvSpPr>
        <p:spPr bwMode="auto">
          <a:xfrm>
            <a:off x="5240008" y="1607138"/>
            <a:ext cx="358285" cy="377330"/>
          </a:xfrm>
          <a:custGeom>
            <a:avLst/>
            <a:gdLst>
              <a:gd name="T0" fmla="*/ 168 w 219"/>
              <a:gd name="T1" fmla="*/ 224 h 231"/>
              <a:gd name="T2" fmla="*/ 197 w 219"/>
              <a:gd name="T3" fmla="*/ 212 h 231"/>
              <a:gd name="T4" fmla="*/ 168 w 219"/>
              <a:gd name="T5" fmla="*/ 132 h 231"/>
              <a:gd name="T6" fmla="*/ 168 w 219"/>
              <a:gd name="T7" fmla="*/ 150 h 231"/>
              <a:gd name="T8" fmla="*/ 192 w 219"/>
              <a:gd name="T9" fmla="*/ 190 h 231"/>
              <a:gd name="T10" fmla="*/ 168 w 219"/>
              <a:gd name="T11" fmla="*/ 209 h 231"/>
              <a:gd name="T12" fmla="*/ 168 w 219"/>
              <a:gd name="T13" fmla="*/ 224 h 231"/>
              <a:gd name="T14" fmla="*/ 168 w 219"/>
              <a:gd name="T15" fmla="*/ 203 h 231"/>
              <a:gd name="T16" fmla="*/ 168 w 219"/>
              <a:gd name="T17" fmla="*/ 157 h 231"/>
              <a:gd name="T18" fmla="*/ 181 w 219"/>
              <a:gd name="T19" fmla="*/ 187 h 231"/>
              <a:gd name="T20" fmla="*/ 168 w 219"/>
              <a:gd name="T21" fmla="*/ 203 h 231"/>
              <a:gd name="T22" fmla="*/ 146 w 219"/>
              <a:gd name="T23" fmla="*/ 112 h 231"/>
              <a:gd name="T24" fmla="*/ 141 w 219"/>
              <a:gd name="T25" fmla="*/ 98 h 231"/>
              <a:gd name="T26" fmla="*/ 141 w 219"/>
              <a:gd name="T27" fmla="*/ 44 h 231"/>
              <a:gd name="T28" fmla="*/ 146 w 219"/>
              <a:gd name="T29" fmla="*/ 37 h 231"/>
              <a:gd name="T30" fmla="*/ 148 w 219"/>
              <a:gd name="T31" fmla="*/ 37 h 231"/>
              <a:gd name="T32" fmla="*/ 148 w 219"/>
              <a:gd name="T33" fmla="*/ 14 h 231"/>
              <a:gd name="T34" fmla="*/ 146 w 219"/>
              <a:gd name="T35" fmla="*/ 14 h 231"/>
              <a:gd name="T36" fmla="*/ 146 w 219"/>
              <a:gd name="T37" fmla="*/ 13 h 231"/>
              <a:gd name="T38" fmla="*/ 114 w 219"/>
              <a:gd name="T39" fmla="*/ 0 h 231"/>
              <a:gd name="T40" fmla="*/ 81 w 219"/>
              <a:gd name="T41" fmla="*/ 13 h 231"/>
              <a:gd name="T42" fmla="*/ 81 w 219"/>
              <a:gd name="T43" fmla="*/ 14 h 231"/>
              <a:gd name="T44" fmla="*/ 80 w 219"/>
              <a:gd name="T45" fmla="*/ 14 h 231"/>
              <a:gd name="T46" fmla="*/ 80 w 219"/>
              <a:gd name="T47" fmla="*/ 37 h 231"/>
              <a:gd name="T48" fmla="*/ 81 w 219"/>
              <a:gd name="T49" fmla="*/ 37 h 231"/>
              <a:gd name="T50" fmla="*/ 90 w 219"/>
              <a:gd name="T51" fmla="*/ 45 h 231"/>
              <a:gd name="T52" fmla="*/ 90 w 219"/>
              <a:gd name="T53" fmla="*/ 98 h 231"/>
              <a:gd name="T54" fmla="*/ 83 w 219"/>
              <a:gd name="T55" fmla="*/ 112 h 231"/>
              <a:gd name="T56" fmla="*/ 31 w 219"/>
              <a:gd name="T57" fmla="*/ 212 h 231"/>
              <a:gd name="T58" fmla="*/ 114 w 219"/>
              <a:gd name="T59" fmla="*/ 230 h 231"/>
              <a:gd name="T60" fmla="*/ 168 w 219"/>
              <a:gd name="T61" fmla="*/ 224 h 231"/>
              <a:gd name="T62" fmla="*/ 168 w 219"/>
              <a:gd name="T63" fmla="*/ 209 h 231"/>
              <a:gd name="T64" fmla="*/ 144 w 219"/>
              <a:gd name="T65" fmla="*/ 212 h 231"/>
              <a:gd name="T66" fmla="*/ 144 w 219"/>
              <a:gd name="T67" fmla="*/ 212 h 231"/>
              <a:gd name="T68" fmla="*/ 168 w 219"/>
              <a:gd name="T69" fmla="*/ 203 h 231"/>
              <a:gd name="T70" fmla="*/ 168 w 219"/>
              <a:gd name="T71" fmla="*/ 157 h 231"/>
              <a:gd name="T72" fmla="*/ 149 w 219"/>
              <a:gd name="T73" fmla="*/ 134 h 231"/>
              <a:gd name="T74" fmla="*/ 168 w 219"/>
              <a:gd name="T75" fmla="*/ 150 h 231"/>
              <a:gd name="T76" fmla="*/ 168 w 219"/>
              <a:gd name="T77" fmla="*/ 132 h 231"/>
              <a:gd name="T78" fmla="*/ 146 w 219"/>
              <a:gd name="T79" fmla="*/ 1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9" h="231">
                <a:moveTo>
                  <a:pt x="168" y="224"/>
                </a:moveTo>
                <a:cubicBezTo>
                  <a:pt x="179" y="221"/>
                  <a:pt x="189" y="217"/>
                  <a:pt x="197" y="212"/>
                </a:cubicBezTo>
                <a:cubicBezTo>
                  <a:pt x="219" y="196"/>
                  <a:pt x="191" y="157"/>
                  <a:pt x="168" y="132"/>
                </a:cubicBezTo>
                <a:cubicBezTo>
                  <a:pt x="168" y="150"/>
                  <a:pt x="168" y="150"/>
                  <a:pt x="168" y="150"/>
                </a:cubicBezTo>
                <a:cubicBezTo>
                  <a:pt x="180" y="162"/>
                  <a:pt x="193" y="177"/>
                  <a:pt x="192" y="190"/>
                </a:cubicBezTo>
                <a:cubicBezTo>
                  <a:pt x="192" y="201"/>
                  <a:pt x="180" y="207"/>
                  <a:pt x="168" y="209"/>
                </a:cubicBezTo>
                <a:cubicBezTo>
                  <a:pt x="168" y="224"/>
                  <a:pt x="168" y="224"/>
                  <a:pt x="168" y="224"/>
                </a:cubicBezTo>
                <a:close/>
                <a:moveTo>
                  <a:pt x="168" y="203"/>
                </a:moveTo>
                <a:cubicBezTo>
                  <a:pt x="168" y="157"/>
                  <a:pt x="168" y="157"/>
                  <a:pt x="168" y="157"/>
                </a:cubicBezTo>
                <a:cubicBezTo>
                  <a:pt x="175" y="167"/>
                  <a:pt x="182" y="179"/>
                  <a:pt x="181" y="187"/>
                </a:cubicBezTo>
                <a:cubicBezTo>
                  <a:pt x="180" y="194"/>
                  <a:pt x="175" y="199"/>
                  <a:pt x="168" y="203"/>
                </a:cubicBezTo>
                <a:close/>
                <a:moveTo>
                  <a:pt x="146" y="112"/>
                </a:moveTo>
                <a:cubicBezTo>
                  <a:pt x="146" y="112"/>
                  <a:pt x="141" y="109"/>
                  <a:pt x="141" y="98"/>
                </a:cubicBezTo>
                <a:cubicBezTo>
                  <a:pt x="141" y="90"/>
                  <a:pt x="141" y="56"/>
                  <a:pt x="141" y="44"/>
                </a:cubicBezTo>
                <a:cubicBezTo>
                  <a:pt x="144" y="43"/>
                  <a:pt x="146" y="40"/>
                  <a:pt x="146" y="37"/>
                </a:cubicBezTo>
                <a:cubicBezTo>
                  <a:pt x="148" y="37"/>
                  <a:pt x="148" y="37"/>
                  <a:pt x="148" y="37"/>
                </a:cubicBezTo>
                <a:cubicBezTo>
                  <a:pt x="148" y="14"/>
                  <a:pt x="148" y="14"/>
                  <a:pt x="148" y="14"/>
                </a:cubicBezTo>
                <a:cubicBezTo>
                  <a:pt x="146" y="14"/>
                  <a:pt x="146" y="14"/>
                  <a:pt x="146" y="14"/>
                </a:cubicBezTo>
                <a:cubicBezTo>
                  <a:pt x="146" y="14"/>
                  <a:pt x="146" y="13"/>
                  <a:pt x="146" y="13"/>
                </a:cubicBezTo>
                <a:cubicBezTo>
                  <a:pt x="146" y="6"/>
                  <a:pt x="132" y="0"/>
                  <a:pt x="114" y="0"/>
                </a:cubicBezTo>
                <a:cubicBezTo>
                  <a:pt x="95" y="0"/>
                  <a:pt x="81" y="6"/>
                  <a:pt x="81" y="13"/>
                </a:cubicBezTo>
                <a:cubicBezTo>
                  <a:pt x="81" y="13"/>
                  <a:pt x="81" y="14"/>
                  <a:pt x="81" y="14"/>
                </a:cubicBezTo>
                <a:cubicBezTo>
                  <a:pt x="80" y="14"/>
                  <a:pt x="80" y="14"/>
                  <a:pt x="80" y="14"/>
                </a:cubicBezTo>
                <a:cubicBezTo>
                  <a:pt x="80" y="37"/>
                  <a:pt x="80" y="37"/>
                  <a:pt x="80" y="37"/>
                </a:cubicBezTo>
                <a:cubicBezTo>
                  <a:pt x="81" y="37"/>
                  <a:pt x="81" y="37"/>
                  <a:pt x="81" y="37"/>
                </a:cubicBezTo>
                <a:cubicBezTo>
                  <a:pt x="81" y="40"/>
                  <a:pt x="84" y="43"/>
                  <a:pt x="90" y="45"/>
                </a:cubicBezTo>
                <a:cubicBezTo>
                  <a:pt x="90" y="56"/>
                  <a:pt x="90" y="90"/>
                  <a:pt x="90" y="98"/>
                </a:cubicBezTo>
                <a:cubicBezTo>
                  <a:pt x="90" y="109"/>
                  <a:pt x="83" y="112"/>
                  <a:pt x="83" y="112"/>
                </a:cubicBezTo>
                <a:cubicBezTo>
                  <a:pt x="71" y="119"/>
                  <a:pt x="0" y="190"/>
                  <a:pt x="31" y="212"/>
                </a:cubicBezTo>
                <a:cubicBezTo>
                  <a:pt x="58" y="231"/>
                  <a:pt x="105" y="230"/>
                  <a:pt x="114" y="230"/>
                </a:cubicBezTo>
                <a:cubicBezTo>
                  <a:pt x="121" y="230"/>
                  <a:pt x="145" y="230"/>
                  <a:pt x="168" y="224"/>
                </a:cubicBezTo>
                <a:cubicBezTo>
                  <a:pt x="168" y="209"/>
                  <a:pt x="168" y="209"/>
                  <a:pt x="168" y="209"/>
                </a:cubicBezTo>
                <a:cubicBezTo>
                  <a:pt x="156" y="212"/>
                  <a:pt x="144" y="212"/>
                  <a:pt x="144" y="212"/>
                </a:cubicBezTo>
                <a:cubicBezTo>
                  <a:pt x="144" y="212"/>
                  <a:pt x="144" y="212"/>
                  <a:pt x="144" y="212"/>
                </a:cubicBezTo>
                <a:cubicBezTo>
                  <a:pt x="144" y="212"/>
                  <a:pt x="158" y="210"/>
                  <a:pt x="168" y="203"/>
                </a:cubicBezTo>
                <a:cubicBezTo>
                  <a:pt x="168" y="157"/>
                  <a:pt x="168" y="157"/>
                  <a:pt x="168" y="157"/>
                </a:cubicBezTo>
                <a:cubicBezTo>
                  <a:pt x="159" y="144"/>
                  <a:pt x="149" y="134"/>
                  <a:pt x="149" y="134"/>
                </a:cubicBezTo>
                <a:cubicBezTo>
                  <a:pt x="149" y="134"/>
                  <a:pt x="158" y="141"/>
                  <a:pt x="168" y="150"/>
                </a:cubicBezTo>
                <a:cubicBezTo>
                  <a:pt x="168" y="132"/>
                  <a:pt x="168" y="132"/>
                  <a:pt x="168" y="132"/>
                </a:cubicBezTo>
                <a:cubicBezTo>
                  <a:pt x="159" y="122"/>
                  <a:pt x="150" y="114"/>
                  <a:pt x="146" y="112"/>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3" name="Freeform 25"/>
          <p:cNvSpPr>
            <a:spLocks noEditPoints="1"/>
          </p:cNvSpPr>
          <p:nvPr/>
        </p:nvSpPr>
        <p:spPr bwMode="auto">
          <a:xfrm>
            <a:off x="6721951" y="1225047"/>
            <a:ext cx="169025" cy="457081"/>
          </a:xfrm>
          <a:custGeom>
            <a:avLst/>
            <a:gdLst>
              <a:gd name="T0" fmla="*/ 51 w 103"/>
              <a:gd name="T1" fmla="*/ 280 h 280"/>
              <a:gd name="T2" fmla="*/ 103 w 103"/>
              <a:gd name="T3" fmla="*/ 140 h 280"/>
              <a:gd name="T4" fmla="*/ 51 w 103"/>
              <a:gd name="T5" fmla="*/ 0 h 280"/>
              <a:gd name="T6" fmla="*/ 51 w 103"/>
              <a:gd name="T7" fmla="*/ 22 h 280"/>
              <a:gd name="T8" fmla="*/ 94 w 103"/>
              <a:gd name="T9" fmla="*/ 140 h 280"/>
              <a:gd name="T10" fmla="*/ 51 w 103"/>
              <a:gd name="T11" fmla="*/ 257 h 280"/>
              <a:gd name="T12" fmla="*/ 51 w 103"/>
              <a:gd name="T13" fmla="*/ 280 h 280"/>
              <a:gd name="T14" fmla="*/ 51 w 103"/>
              <a:gd name="T15" fmla="*/ 0 h 280"/>
              <a:gd name="T16" fmla="*/ 0 w 103"/>
              <a:gd name="T17" fmla="*/ 140 h 280"/>
              <a:gd name="T18" fmla="*/ 51 w 103"/>
              <a:gd name="T19" fmla="*/ 280 h 280"/>
              <a:gd name="T20" fmla="*/ 51 w 103"/>
              <a:gd name="T21" fmla="*/ 280 h 280"/>
              <a:gd name="T22" fmla="*/ 51 w 103"/>
              <a:gd name="T23" fmla="*/ 257 h 280"/>
              <a:gd name="T24" fmla="*/ 51 w 103"/>
              <a:gd name="T25" fmla="*/ 257 h 280"/>
              <a:gd name="T26" fmla="*/ 51 w 103"/>
              <a:gd name="T27" fmla="*/ 257 h 280"/>
              <a:gd name="T28" fmla="*/ 8 w 103"/>
              <a:gd name="T29" fmla="*/ 140 h 280"/>
              <a:gd name="T30" fmla="*/ 51 w 103"/>
              <a:gd name="T31" fmla="*/ 22 h 280"/>
              <a:gd name="T32" fmla="*/ 51 w 103"/>
              <a:gd name="T33" fmla="*/ 22 h 280"/>
              <a:gd name="T34" fmla="*/ 51 w 103"/>
              <a:gd name="T35" fmla="*/ 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3" h="280">
                <a:moveTo>
                  <a:pt x="51" y="280"/>
                </a:moveTo>
                <a:cubicBezTo>
                  <a:pt x="80" y="280"/>
                  <a:pt x="103" y="217"/>
                  <a:pt x="103" y="140"/>
                </a:cubicBezTo>
                <a:cubicBezTo>
                  <a:pt x="103" y="62"/>
                  <a:pt x="80" y="0"/>
                  <a:pt x="51" y="0"/>
                </a:cubicBezTo>
                <a:cubicBezTo>
                  <a:pt x="51" y="22"/>
                  <a:pt x="51" y="22"/>
                  <a:pt x="51" y="22"/>
                </a:cubicBezTo>
                <a:cubicBezTo>
                  <a:pt x="75" y="22"/>
                  <a:pt x="94" y="75"/>
                  <a:pt x="94" y="140"/>
                </a:cubicBezTo>
                <a:cubicBezTo>
                  <a:pt x="94" y="204"/>
                  <a:pt x="75" y="257"/>
                  <a:pt x="51" y="257"/>
                </a:cubicBezTo>
                <a:lnTo>
                  <a:pt x="51" y="280"/>
                </a:lnTo>
                <a:close/>
                <a:moveTo>
                  <a:pt x="51" y="0"/>
                </a:moveTo>
                <a:cubicBezTo>
                  <a:pt x="23" y="0"/>
                  <a:pt x="0" y="62"/>
                  <a:pt x="0" y="140"/>
                </a:cubicBezTo>
                <a:cubicBezTo>
                  <a:pt x="0" y="217"/>
                  <a:pt x="23" y="280"/>
                  <a:pt x="51" y="280"/>
                </a:cubicBezTo>
                <a:cubicBezTo>
                  <a:pt x="51" y="280"/>
                  <a:pt x="51" y="280"/>
                  <a:pt x="51" y="280"/>
                </a:cubicBezTo>
                <a:cubicBezTo>
                  <a:pt x="51" y="257"/>
                  <a:pt x="51" y="257"/>
                  <a:pt x="51" y="257"/>
                </a:cubicBezTo>
                <a:cubicBezTo>
                  <a:pt x="51" y="257"/>
                  <a:pt x="51" y="257"/>
                  <a:pt x="51" y="257"/>
                </a:cubicBezTo>
                <a:cubicBezTo>
                  <a:pt x="51" y="257"/>
                  <a:pt x="51" y="257"/>
                  <a:pt x="51" y="257"/>
                </a:cubicBezTo>
                <a:cubicBezTo>
                  <a:pt x="27" y="257"/>
                  <a:pt x="8" y="204"/>
                  <a:pt x="8" y="140"/>
                </a:cubicBezTo>
                <a:cubicBezTo>
                  <a:pt x="8" y="75"/>
                  <a:pt x="27" y="22"/>
                  <a:pt x="51" y="22"/>
                </a:cubicBezTo>
                <a:cubicBezTo>
                  <a:pt x="51" y="22"/>
                  <a:pt x="51" y="22"/>
                  <a:pt x="51" y="22"/>
                </a:cubicBezTo>
                <a:cubicBezTo>
                  <a:pt x="51" y="0"/>
                  <a:pt x="51" y="0"/>
                  <a:pt x="51" y="0"/>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4" name="Freeform 26"/>
          <p:cNvSpPr>
            <a:spLocks noEditPoints="1"/>
          </p:cNvSpPr>
          <p:nvPr/>
        </p:nvSpPr>
        <p:spPr bwMode="auto">
          <a:xfrm>
            <a:off x="6576732" y="1369074"/>
            <a:ext cx="458272" cy="167835"/>
          </a:xfrm>
          <a:custGeom>
            <a:avLst/>
            <a:gdLst>
              <a:gd name="T0" fmla="*/ 280 w 280"/>
              <a:gd name="T1" fmla="*/ 52 h 103"/>
              <a:gd name="T2" fmla="*/ 140 w 280"/>
              <a:gd name="T3" fmla="*/ 0 h 103"/>
              <a:gd name="T4" fmla="*/ 140 w 280"/>
              <a:gd name="T5" fmla="*/ 8 h 103"/>
              <a:gd name="T6" fmla="*/ 257 w 280"/>
              <a:gd name="T7" fmla="*/ 52 h 103"/>
              <a:gd name="T8" fmla="*/ 140 w 280"/>
              <a:gd name="T9" fmla="*/ 95 h 103"/>
              <a:gd name="T10" fmla="*/ 140 w 280"/>
              <a:gd name="T11" fmla="*/ 103 h 103"/>
              <a:gd name="T12" fmla="*/ 280 w 280"/>
              <a:gd name="T13" fmla="*/ 52 h 103"/>
              <a:gd name="T14" fmla="*/ 140 w 280"/>
              <a:gd name="T15" fmla="*/ 0 h 103"/>
              <a:gd name="T16" fmla="*/ 140 w 280"/>
              <a:gd name="T17" fmla="*/ 0 h 103"/>
              <a:gd name="T18" fmla="*/ 0 w 280"/>
              <a:gd name="T19" fmla="*/ 52 h 103"/>
              <a:gd name="T20" fmla="*/ 140 w 280"/>
              <a:gd name="T21" fmla="*/ 103 h 103"/>
              <a:gd name="T22" fmla="*/ 140 w 280"/>
              <a:gd name="T23" fmla="*/ 103 h 103"/>
              <a:gd name="T24" fmla="*/ 140 w 280"/>
              <a:gd name="T25" fmla="*/ 95 h 103"/>
              <a:gd name="T26" fmla="*/ 140 w 280"/>
              <a:gd name="T27" fmla="*/ 95 h 103"/>
              <a:gd name="T28" fmla="*/ 23 w 280"/>
              <a:gd name="T29" fmla="*/ 52 h 103"/>
              <a:gd name="T30" fmla="*/ 23 w 280"/>
              <a:gd name="T31" fmla="*/ 52 h 103"/>
              <a:gd name="T32" fmla="*/ 140 w 280"/>
              <a:gd name="T33" fmla="*/ 8 h 103"/>
              <a:gd name="T34" fmla="*/ 140 w 280"/>
              <a:gd name="T35" fmla="*/ 8 h 103"/>
              <a:gd name="T36" fmla="*/ 140 w 280"/>
              <a:gd name="T37"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0" h="103">
                <a:moveTo>
                  <a:pt x="280" y="52"/>
                </a:moveTo>
                <a:cubicBezTo>
                  <a:pt x="280" y="23"/>
                  <a:pt x="217" y="0"/>
                  <a:pt x="140" y="0"/>
                </a:cubicBezTo>
                <a:cubicBezTo>
                  <a:pt x="140" y="8"/>
                  <a:pt x="140" y="8"/>
                  <a:pt x="140" y="8"/>
                </a:cubicBezTo>
                <a:cubicBezTo>
                  <a:pt x="205" y="8"/>
                  <a:pt x="257" y="28"/>
                  <a:pt x="257" y="52"/>
                </a:cubicBezTo>
                <a:cubicBezTo>
                  <a:pt x="257" y="75"/>
                  <a:pt x="205" y="95"/>
                  <a:pt x="140" y="95"/>
                </a:cubicBezTo>
                <a:cubicBezTo>
                  <a:pt x="140" y="103"/>
                  <a:pt x="140" y="103"/>
                  <a:pt x="140" y="103"/>
                </a:cubicBezTo>
                <a:cubicBezTo>
                  <a:pt x="217" y="103"/>
                  <a:pt x="280" y="80"/>
                  <a:pt x="280" y="52"/>
                </a:cubicBezTo>
                <a:close/>
                <a:moveTo>
                  <a:pt x="140" y="0"/>
                </a:moveTo>
                <a:cubicBezTo>
                  <a:pt x="140" y="0"/>
                  <a:pt x="140" y="0"/>
                  <a:pt x="140" y="0"/>
                </a:cubicBezTo>
                <a:cubicBezTo>
                  <a:pt x="63" y="0"/>
                  <a:pt x="0" y="23"/>
                  <a:pt x="0" y="52"/>
                </a:cubicBezTo>
                <a:cubicBezTo>
                  <a:pt x="0" y="80"/>
                  <a:pt x="63" y="103"/>
                  <a:pt x="140" y="103"/>
                </a:cubicBezTo>
                <a:cubicBezTo>
                  <a:pt x="140" y="103"/>
                  <a:pt x="140" y="103"/>
                  <a:pt x="140" y="103"/>
                </a:cubicBezTo>
                <a:cubicBezTo>
                  <a:pt x="140" y="95"/>
                  <a:pt x="140" y="95"/>
                  <a:pt x="140" y="95"/>
                </a:cubicBezTo>
                <a:cubicBezTo>
                  <a:pt x="140" y="95"/>
                  <a:pt x="140" y="95"/>
                  <a:pt x="140" y="95"/>
                </a:cubicBezTo>
                <a:cubicBezTo>
                  <a:pt x="75" y="95"/>
                  <a:pt x="23" y="75"/>
                  <a:pt x="23" y="52"/>
                </a:cubicBezTo>
                <a:cubicBezTo>
                  <a:pt x="23" y="52"/>
                  <a:pt x="23" y="52"/>
                  <a:pt x="23" y="52"/>
                </a:cubicBezTo>
                <a:cubicBezTo>
                  <a:pt x="23" y="28"/>
                  <a:pt x="75" y="8"/>
                  <a:pt x="140" y="8"/>
                </a:cubicBezTo>
                <a:cubicBezTo>
                  <a:pt x="140" y="8"/>
                  <a:pt x="140" y="8"/>
                  <a:pt x="140" y="8"/>
                </a:cubicBezTo>
                <a:lnTo>
                  <a:pt x="140"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5" name="Freeform 27"/>
          <p:cNvSpPr>
            <a:spLocks noEditPoints="1"/>
          </p:cNvSpPr>
          <p:nvPr/>
        </p:nvSpPr>
        <p:spPr bwMode="auto">
          <a:xfrm>
            <a:off x="6611251" y="1265518"/>
            <a:ext cx="389233" cy="373759"/>
          </a:xfrm>
          <a:custGeom>
            <a:avLst/>
            <a:gdLst>
              <a:gd name="T0" fmla="*/ 218 w 238"/>
              <a:gd name="T1" fmla="*/ 16 h 229"/>
              <a:gd name="T2" fmla="*/ 119 w 238"/>
              <a:gd name="T3" fmla="*/ 46 h 229"/>
              <a:gd name="T4" fmla="*/ 119 w 238"/>
              <a:gd name="T5" fmla="*/ 57 h 229"/>
              <a:gd name="T6" fmla="*/ 202 w 238"/>
              <a:gd name="T7" fmla="*/ 32 h 229"/>
              <a:gd name="T8" fmla="*/ 150 w 238"/>
              <a:gd name="T9" fmla="*/ 145 h 229"/>
              <a:gd name="T10" fmla="*/ 119 w 238"/>
              <a:gd name="T11" fmla="*/ 172 h 229"/>
              <a:gd name="T12" fmla="*/ 119 w 238"/>
              <a:gd name="T13" fmla="*/ 183 h 229"/>
              <a:gd name="T14" fmla="*/ 156 w 238"/>
              <a:gd name="T15" fmla="*/ 151 h 229"/>
              <a:gd name="T16" fmla="*/ 218 w 238"/>
              <a:gd name="T17" fmla="*/ 16 h 229"/>
              <a:gd name="T18" fmla="*/ 119 w 238"/>
              <a:gd name="T19" fmla="*/ 46 h 229"/>
              <a:gd name="T20" fmla="*/ 83 w 238"/>
              <a:gd name="T21" fmla="*/ 78 h 229"/>
              <a:gd name="T22" fmla="*/ 20 w 238"/>
              <a:gd name="T23" fmla="*/ 214 h 229"/>
              <a:gd name="T24" fmla="*/ 119 w 238"/>
              <a:gd name="T25" fmla="*/ 183 h 229"/>
              <a:gd name="T26" fmla="*/ 119 w 238"/>
              <a:gd name="T27" fmla="*/ 172 h 229"/>
              <a:gd name="T28" fmla="*/ 36 w 238"/>
              <a:gd name="T29" fmla="*/ 197 h 229"/>
              <a:gd name="T30" fmla="*/ 36 w 238"/>
              <a:gd name="T31" fmla="*/ 197 h 229"/>
              <a:gd name="T32" fmla="*/ 89 w 238"/>
              <a:gd name="T33" fmla="*/ 84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16"/>
                </a:moveTo>
                <a:cubicBezTo>
                  <a:pt x="202" y="0"/>
                  <a:pt x="162" y="13"/>
                  <a:pt x="119" y="46"/>
                </a:cubicBezTo>
                <a:cubicBezTo>
                  <a:pt x="119" y="57"/>
                  <a:pt x="119" y="57"/>
                  <a:pt x="119" y="57"/>
                </a:cubicBezTo>
                <a:cubicBezTo>
                  <a:pt x="155" y="30"/>
                  <a:pt x="189" y="19"/>
                  <a:pt x="202" y="32"/>
                </a:cubicBezTo>
                <a:cubicBezTo>
                  <a:pt x="219" y="49"/>
                  <a:pt x="195" y="99"/>
                  <a:pt x="150" y="145"/>
                </a:cubicBezTo>
                <a:cubicBezTo>
                  <a:pt x="140" y="155"/>
                  <a:pt x="129" y="164"/>
                  <a:pt x="119" y="172"/>
                </a:cubicBezTo>
                <a:cubicBezTo>
                  <a:pt x="119" y="183"/>
                  <a:pt x="119" y="183"/>
                  <a:pt x="119" y="183"/>
                </a:cubicBezTo>
                <a:cubicBezTo>
                  <a:pt x="131" y="174"/>
                  <a:pt x="144" y="163"/>
                  <a:pt x="156" y="151"/>
                </a:cubicBezTo>
                <a:cubicBezTo>
                  <a:pt x="210" y="96"/>
                  <a:pt x="238" y="36"/>
                  <a:pt x="218" y="16"/>
                </a:cubicBezTo>
                <a:close/>
                <a:moveTo>
                  <a:pt x="119" y="46"/>
                </a:moveTo>
                <a:cubicBezTo>
                  <a:pt x="107" y="55"/>
                  <a:pt x="95" y="66"/>
                  <a:pt x="83" y="78"/>
                </a:cubicBezTo>
                <a:cubicBezTo>
                  <a:pt x="28" y="133"/>
                  <a:pt x="0" y="193"/>
                  <a:pt x="20" y="214"/>
                </a:cubicBezTo>
                <a:cubicBezTo>
                  <a:pt x="36" y="229"/>
                  <a:pt x="76" y="216"/>
                  <a:pt x="119" y="183"/>
                </a:cubicBezTo>
                <a:cubicBezTo>
                  <a:pt x="119" y="172"/>
                  <a:pt x="119" y="172"/>
                  <a:pt x="119" y="172"/>
                </a:cubicBezTo>
                <a:cubicBezTo>
                  <a:pt x="83" y="199"/>
                  <a:pt x="49" y="211"/>
                  <a:pt x="36" y="197"/>
                </a:cubicBezTo>
                <a:cubicBezTo>
                  <a:pt x="36" y="197"/>
                  <a:pt x="36" y="197"/>
                  <a:pt x="36" y="197"/>
                </a:cubicBezTo>
                <a:cubicBezTo>
                  <a:pt x="19" y="181"/>
                  <a:pt x="43" y="130"/>
                  <a:pt x="89" y="84"/>
                </a:cubicBezTo>
                <a:cubicBezTo>
                  <a:pt x="99" y="74"/>
                  <a:pt x="109" y="65"/>
                  <a:pt x="119" y="57"/>
                </a:cubicBezTo>
                <a:lnTo>
                  <a:pt x="119" y="46"/>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6" name="Freeform 28"/>
          <p:cNvSpPr>
            <a:spLocks noEditPoints="1"/>
          </p:cNvSpPr>
          <p:nvPr/>
        </p:nvSpPr>
        <p:spPr bwMode="auto">
          <a:xfrm>
            <a:off x="6611251" y="1265518"/>
            <a:ext cx="389233" cy="373759"/>
          </a:xfrm>
          <a:custGeom>
            <a:avLst/>
            <a:gdLst>
              <a:gd name="T0" fmla="*/ 218 w 238"/>
              <a:gd name="T1" fmla="*/ 214 h 229"/>
              <a:gd name="T2" fmla="*/ 156 w 238"/>
              <a:gd name="T3" fmla="*/ 78 h 229"/>
              <a:gd name="T4" fmla="*/ 119 w 238"/>
              <a:gd name="T5" fmla="*/ 46 h 229"/>
              <a:gd name="T6" fmla="*/ 119 w 238"/>
              <a:gd name="T7" fmla="*/ 57 h 229"/>
              <a:gd name="T8" fmla="*/ 150 w 238"/>
              <a:gd name="T9" fmla="*/ 84 h 229"/>
              <a:gd name="T10" fmla="*/ 202 w 238"/>
              <a:gd name="T11" fmla="*/ 197 h 229"/>
              <a:gd name="T12" fmla="*/ 119 w 238"/>
              <a:gd name="T13" fmla="*/ 172 h 229"/>
              <a:gd name="T14" fmla="*/ 119 w 238"/>
              <a:gd name="T15" fmla="*/ 183 h 229"/>
              <a:gd name="T16" fmla="*/ 218 w 238"/>
              <a:gd name="T17" fmla="*/ 214 h 229"/>
              <a:gd name="T18" fmla="*/ 119 w 238"/>
              <a:gd name="T19" fmla="*/ 46 h 229"/>
              <a:gd name="T20" fmla="*/ 20 w 238"/>
              <a:gd name="T21" fmla="*/ 16 h 229"/>
              <a:gd name="T22" fmla="*/ 83 w 238"/>
              <a:gd name="T23" fmla="*/ 151 h 229"/>
              <a:gd name="T24" fmla="*/ 119 w 238"/>
              <a:gd name="T25" fmla="*/ 183 h 229"/>
              <a:gd name="T26" fmla="*/ 119 w 238"/>
              <a:gd name="T27" fmla="*/ 172 h 229"/>
              <a:gd name="T28" fmla="*/ 89 w 238"/>
              <a:gd name="T29" fmla="*/ 145 h 229"/>
              <a:gd name="T30" fmla="*/ 36 w 238"/>
              <a:gd name="T31" fmla="*/ 32 h 229"/>
              <a:gd name="T32" fmla="*/ 36 w 238"/>
              <a:gd name="T33" fmla="*/ 32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214"/>
                </a:moveTo>
                <a:cubicBezTo>
                  <a:pt x="238" y="193"/>
                  <a:pt x="210" y="133"/>
                  <a:pt x="156" y="78"/>
                </a:cubicBezTo>
                <a:cubicBezTo>
                  <a:pt x="144" y="66"/>
                  <a:pt x="131" y="55"/>
                  <a:pt x="119" y="46"/>
                </a:cubicBezTo>
                <a:cubicBezTo>
                  <a:pt x="119" y="57"/>
                  <a:pt x="119" y="57"/>
                  <a:pt x="119" y="57"/>
                </a:cubicBezTo>
                <a:cubicBezTo>
                  <a:pt x="129" y="65"/>
                  <a:pt x="140" y="74"/>
                  <a:pt x="150" y="84"/>
                </a:cubicBezTo>
                <a:cubicBezTo>
                  <a:pt x="195" y="130"/>
                  <a:pt x="219" y="181"/>
                  <a:pt x="202" y="197"/>
                </a:cubicBezTo>
                <a:cubicBezTo>
                  <a:pt x="189" y="211"/>
                  <a:pt x="155" y="199"/>
                  <a:pt x="119" y="172"/>
                </a:cubicBezTo>
                <a:cubicBezTo>
                  <a:pt x="119" y="183"/>
                  <a:pt x="119" y="183"/>
                  <a:pt x="119" y="183"/>
                </a:cubicBezTo>
                <a:cubicBezTo>
                  <a:pt x="162" y="216"/>
                  <a:pt x="202" y="229"/>
                  <a:pt x="218" y="214"/>
                </a:cubicBezTo>
                <a:close/>
                <a:moveTo>
                  <a:pt x="119" y="46"/>
                </a:moveTo>
                <a:cubicBezTo>
                  <a:pt x="76" y="13"/>
                  <a:pt x="36" y="0"/>
                  <a:pt x="20" y="16"/>
                </a:cubicBezTo>
                <a:cubicBezTo>
                  <a:pt x="0" y="36"/>
                  <a:pt x="28" y="96"/>
                  <a:pt x="83" y="151"/>
                </a:cubicBezTo>
                <a:cubicBezTo>
                  <a:pt x="95" y="163"/>
                  <a:pt x="107" y="174"/>
                  <a:pt x="119" y="183"/>
                </a:cubicBezTo>
                <a:cubicBezTo>
                  <a:pt x="119" y="172"/>
                  <a:pt x="119" y="172"/>
                  <a:pt x="119" y="172"/>
                </a:cubicBezTo>
                <a:cubicBezTo>
                  <a:pt x="109" y="164"/>
                  <a:pt x="99" y="155"/>
                  <a:pt x="89" y="145"/>
                </a:cubicBezTo>
                <a:cubicBezTo>
                  <a:pt x="43" y="99"/>
                  <a:pt x="19" y="49"/>
                  <a:pt x="36" y="32"/>
                </a:cubicBezTo>
                <a:cubicBezTo>
                  <a:pt x="36" y="32"/>
                  <a:pt x="36" y="32"/>
                  <a:pt x="36" y="32"/>
                </a:cubicBezTo>
                <a:cubicBezTo>
                  <a:pt x="49" y="19"/>
                  <a:pt x="83" y="30"/>
                  <a:pt x="119" y="57"/>
                </a:cubicBezTo>
                <a:lnTo>
                  <a:pt x="119" y="46"/>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0" name="Freeform 32"/>
          <p:cNvSpPr>
            <a:spLocks noEditPoints="1"/>
          </p:cNvSpPr>
          <p:nvPr/>
        </p:nvSpPr>
        <p:spPr bwMode="auto">
          <a:xfrm>
            <a:off x="5634003" y="2886727"/>
            <a:ext cx="421372" cy="308292"/>
          </a:xfrm>
          <a:custGeom>
            <a:avLst/>
            <a:gdLst>
              <a:gd name="T0" fmla="*/ 213 w 258"/>
              <a:gd name="T1" fmla="*/ 31 h 189"/>
              <a:gd name="T2" fmla="*/ 204 w 258"/>
              <a:gd name="T3" fmla="*/ 69 h 189"/>
              <a:gd name="T4" fmla="*/ 228 w 258"/>
              <a:gd name="T5" fmla="*/ 109 h 189"/>
              <a:gd name="T6" fmla="*/ 204 w 258"/>
              <a:gd name="T7" fmla="*/ 146 h 189"/>
              <a:gd name="T8" fmla="*/ 204 w 258"/>
              <a:gd name="T9" fmla="*/ 27 h 189"/>
              <a:gd name="T10" fmla="*/ 91 w 258"/>
              <a:gd name="T11" fmla="*/ 14 h 189"/>
              <a:gd name="T12" fmla="*/ 97 w 258"/>
              <a:gd name="T13" fmla="*/ 15 h 189"/>
              <a:gd name="T14" fmla="*/ 91 w 258"/>
              <a:gd name="T15" fmla="*/ 42 h 189"/>
              <a:gd name="T16" fmla="*/ 91 w 258"/>
              <a:gd name="T17" fmla="*/ 162 h 189"/>
              <a:gd name="T18" fmla="*/ 166 w 258"/>
              <a:gd name="T19" fmla="*/ 145 h 189"/>
              <a:gd name="T20" fmla="*/ 204 w 258"/>
              <a:gd name="T21" fmla="*/ 125 h 189"/>
              <a:gd name="T22" fmla="*/ 191 w 258"/>
              <a:gd name="T23" fmla="*/ 122 h 189"/>
              <a:gd name="T24" fmla="*/ 204 w 258"/>
              <a:gd name="T25" fmla="*/ 69 h 189"/>
              <a:gd name="T26" fmla="*/ 91 w 258"/>
              <a:gd name="T27" fmla="*/ 6 h 189"/>
              <a:gd name="T28" fmla="*/ 78 w 258"/>
              <a:gd name="T29" fmla="*/ 24 h 189"/>
              <a:gd name="T30" fmla="*/ 91 w 258"/>
              <a:gd name="T31" fmla="*/ 14 h 189"/>
              <a:gd name="T32" fmla="*/ 78 w 258"/>
              <a:gd name="T33" fmla="*/ 188 h 189"/>
              <a:gd name="T34" fmla="*/ 91 w 258"/>
              <a:gd name="T35" fmla="*/ 162 h 189"/>
              <a:gd name="T36" fmla="*/ 78 w 258"/>
              <a:gd name="T37" fmla="*/ 176 h 189"/>
              <a:gd name="T38" fmla="*/ 91 w 258"/>
              <a:gd name="T39" fmla="*/ 42 h 189"/>
              <a:gd name="T40" fmla="*/ 80 w 258"/>
              <a:gd name="T41" fmla="*/ 134 h 189"/>
              <a:gd name="T42" fmla="*/ 78 w 258"/>
              <a:gd name="T43" fmla="*/ 64 h 189"/>
              <a:gd name="T44" fmla="*/ 78 w 258"/>
              <a:gd name="T45" fmla="*/ 33 h 189"/>
              <a:gd name="T46" fmla="*/ 91 w 258"/>
              <a:gd name="T47" fmla="*/ 42 h 189"/>
              <a:gd name="T48" fmla="*/ 60 w 258"/>
              <a:gd name="T49" fmla="*/ 18 h 189"/>
              <a:gd name="T50" fmla="*/ 68 w 258"/>
              <a:gd name="T51" fmla="*/ 42 h 189"/>
              <a:gd name="T52" fmla="*/ 78 w 258"/>
              <a:gd name="T53" fmla="*/ 33 h 189"/>
              <a:gd name="T54" fmla="*/ 78 w 258"/>
              <a:gd name="T55" fmla="*/ 9 h 189"/>
              <a:gd name="T56" fmla="*/ 78 w 258"/>
              <a:gd name="T57" fmla="*/ 188 h 189"/>
              <a:gd name="T58" fmla="*/ 60 w 258"/>
              <a:gd name="T59" fmla="*/ 176 h 189"/>
              <a:gd name="T60" fmla="*/ 78 w 258"/>
              <a:gd name="T61" fmla="*/ 64 h 189"/>
              <a:gd name="T62" fmla="*/ 60 w 258"/>
              <a:gd name="T63" fmla="*/ 134 h 189"/>
              <a:gd name="T64" fmla="*/ 70 w 258"/>
              <a:gd name="T65" fmla="*/ 116 h 189"/>
              <a:gd name="T66" fmla="*/ 60 w 258"/>
              <a:gd name="T67" fmla="*/ 87 h 189"/>
              <a:gd name="T68" fmla="*/ 76 w 258"/>
              <a:gd name="T69" fmla="*/ 68 h 189"/>
              <a:gd name="T70" fmla="*/ 60 w 258"/>
              <a:gd name="T71" fmla="*/ 18 h 189"/>
              <a:gd name="T72" fmla="*/ 60 w 258"/>
              <a:gd name="T73" fmla="*/ 187 h 189"/>
              <a:gd name="T74" fmla="*/ 59 w 258"/>
              <a:gd name="T75" fmla="*/ 175 h 189"/>
              <a:gd name="T76" fmla="*/ 49 w 258"/>
              <a:gd name="T77" fmla="*/ 144 h 189"/>
              <a:gd name="T78" fmla="*/ 60 w 258"/>
              <a:gd name="T79" fmla="*/ 125 h 189"/>
              <a:gd name="T80" fmla="*/ 41 w 258"/>
              <a:gd name="T81" fmla="*/ 125 h 189"/>
              <a:gd name="T82" fmla="*/ 60 w 258"/>
              <a:gd name="T83" fmla="*/ 87 h 189"/>
              <a:gd name="T84" fmla="*/ 51 w 258"/>
              <a:gd name="T85" fmla="*/ 76 h 189"/>
              <a:gd name="T86" fmla="*/ 43 w 258"/>
              <a:gd name="T87" fmla="*/ 51 h 189"/>
              <a:gd name="T88" fmla="*/ 60 w 258"/>
              <a:gd name="T89" fmla="*/ 1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8" h="189">
                <a:moveTo>
                  <a:pt x="253" y="104"/>
                </a:moveTo>
                <a:cubicBezTo>
                  <a:pt x="258" y="60"/>
                  <a:pt x="213" y="31"/>
                  <a:pt x="213" y="31"/>
                </a:cubicBezTo>
                <a:cubicBezTo>
                  <a:pt x="210" y="30"/>
                  <a:pt x="207" y="28"/>
                  <a:pt x="204" y="27"/>
                </a:cubicBezTo>
                <a:cubicBezTo>
                  <a:pt x="204" y="69"/>
                  <a:pt x="204" y="69"/>
                  <a:pt x="204" y="69"/>
                </a:cubicBezTo>
                <a:cubicBezTo>
                  <a:pt x="208" y="69"/>
                  <a:pt x="212" y="70"/>
                  <a:pt x="216" y="72"/>
                </a:cubicBezTo>
                <a:cubicBezTo>
                  <a:pt x="230" y="79"/>
                  <a:pt x="235" y="95"/>
                  <a:pt x="228" y="109"/>
                </a:cubicBezTo>
                <a:cubicBezTo>
                  <a:pt x="224" y="119"/>
                  <a:pt x="214" y="125"/>
                  <a:pt x="204" y="125"/>
                </a:cubicBezTo>
                <a:cubicBezTo>
                  <a:pt x="204" y="146"/>
                  <a:pt x="204" y="146"/>
                  <a:pt x="204" y="146"/>
                </a:cubicBezTo>
                <a:cubicBezTo>
                  <a:pt x="230" y="144"/>
                  <a:pt x="249" y="134"/>
                  <a:pt x="253" y="104"/>
                </a:cubicBezTo>
                <a:close/>
                <a:moveTo>
                  <a:pt x="204" y="27"/>
                </a:moveTo>
                <a:cubicBezTo>
                  <a:pt x="156" y="5"/>
                  <a:pt x="119" y="0"/>
                  <a:pt x="91" y="6"/>
                </a:cubicBezTo>
                <a:cubicBezTo>
                  <a:pt x="91" y="14"/>
                  <a:pt x="91" y="14"/>
                  <a:pt x="91" y="14"/>
                </a:cubicBezTo>
                <a:cubicBezTo>
                  <a:pt x="93" y="14"/>
                  <a:pt x="95" y="14"/>
                  <a:pt x="97" y="15"/>
                </a:cubicBezTo>
                <a:cubicBezTo>
                  <a:pt x="97" y="15"/>
                  <a:pt x="97" y="15"/>
                  <a:pt x="97" y="15"/>
                </a:cubicBezTo>
                <a:cubicBezTo>
                  <a:pt x="104" y="19"/>
                  <a:pt x="107" y="27"/>
                  <a:pt x="103" y="34"/>
                </a:cubicBezTo>
                <a:cubicBezTo>
                  <a:pt x="101" y="39"/>
                  <a:pt x="96" y="42"/>
                  <a:pt x="91" y="42"/>
                </a:cubicBezTo>
                <a:cubicBezTo>
                  <a:pt x="91" y="146"/>
                  <a:pt x="91" y="146"/>
                  <a:pt x="91" y="146"/>
                </a:cubicBezTo>
                <a:cubicBezTo>
                  <a:pt x="93" y="151"/>
                  <a:pt x="93" y="157"/>
                  <a:pt x="91" y="162"/>
                </a:cubicBezTo>
                <a:cubicBezTo>
                  <a:pt x="91" y="185"/>
                  <a:pt x="91" y="185"/>
                  <a:pt x="91" y="185"/>
                </a:cubicBezTo>
                <a:cubicBezTo>
                  <a:pt x="117" y="174"/>
                  <a:pt x="138" y="143"/>
                  <a:pt x="166" y="145"/>
                </a:cubicBezTo>
                <a:cubicBezTo>
                  <a:pt x="179" y="147"/>
                  <a:pt x="192" y="147"/>
                  <a:pt x="204" y="146"/>
                </a:cubicBezTo>
                <a:cubicBezTo>
                  <a:pt x="204" y="125"/>
                  <a:pt x="204" y="125"/>
                  <a:pt x="204" y="125"/>
                </a:cubicBezTo>
                <a:cubicBezTo>
                  <a:pt x="199" y="125"/>
                  <a:pt x="195" y="124"/>
                  <a:pt x="191" y="122"/>
                </a:cubicBezTo>
                <a:cubicBezTo>
                  <a:pt x="191" y="122"/>
                  <a:pt x="191" y="122"/>
                  <a:pt x="191" y="122"/>
                </a:cubicBezTo>
                <a:cubicBezTo>
                  <a:pt x="177" y="115"/>
                  <a:pt x="172" y="98"/>
                  <a:pt x="179" y="84"/>
                </a:cubicBezTo>
                <a:cubicBezTo>
                  <a:pt x="184" y="74"/>
                  <a:pt x="193" y="69"/>
                  <a:pt x="204" y="69"/>
                </a:cubicBezTo>
                <a:lnTo>
                  <a:pt x="204" y="27"/>
                </a:lnTo>
                <a:close/>
                <a:moveTo>
                  <a:pt x="91" y="6"/>
                </a:moveTo>
                <a:cubicBezTo>
                  <a:pt x="86" y="6"/>
                  <a:pt x="82" y="8"/>
                  <a:pt x="78" y="9"/>
                </a:cubicBezTo>
                <a:cubicBezTo>
                  <a:pt x="78" y="24"/>
                  <a:pt x="78" y="24"/>
                  <a:pt x="78" y="24"/>
                </a:cubicBezTo>
                <a:cubicBezTo>
                  <a:pt x="78" y="23"/>
                  <a:pt x="78" y="22"/>
                  <a:pt x="78" y="22"/>
                </a:cubicBezTo>
                <a:cubicBezTo>
                  <a:pt x="81" y="17"/>
                  <a:pt x="86" y="14"/>
                  <a:pt x="91" y="14"/>
                </a:cubicBezTo>
                <a:cubicBezTo>
                  <a:pt x="91" y="6"/>
                  <a:pt x="91" y="6"/>
                  <a:pt x="91" y="6"/>
                </a:cubicBezTo>
                <a:close/>
                <a:moveTo>
                  <a:pt x="78" y="188"/>
                </a:moveTo>
                <a:cubicBezTo>
                  <a:pt x="82" y="188"/>
                  <a:pt x="87" y="187"/>
                  <a:pt x="91" y="185"/>
                </a:cubicBezTo>
                <a:cubicBezTo>
                  <a:pt x="91" y="162"/>
                  <a:pt x="91" y="162"/>
                  <a:pt x="91" y="162"/>
                </a:cubicBezTo>
                <a:cubicBezTo>
                  <a:pt x="90" y="163"/>
                  <a:pt x="90" y="164"/>
                  <a:pt x="90" y="165"/>
                </a:cubicBezTo>
                <a:cubicBezTo>
                  <a:pt x="87" y="170"/>
                  <a:pt x="83" y="174"/>
                  <a:pt x="78" y="176"/>
                </a:cubicBezTo>
                <a:cubicBezTo>
                  <a:pt x="78" y="188"/>
                  <a:pt x="78" y="188"/>
                  <a:pt x="78" y="188"/>
                </a:cubicBezTo>
                <a:close/>
                <a:moveTo>
                  <a:pt x="91" y="42"/>
                </a:moveTo>
                <a:cubicBezTo>
                  <a:pt x="91" y="146"/>
                  <a:pt x="91" y="146"/>
                  <a:pt x="91" y="146"/>
                </a:cubicBezTo>
                <a:cubicBezTo>
                  <a:pt x="89" y="141"/>
                  <a:pt x="85" y="136"/>
                  <a:pt x="80" y="134"/>
                </a:cubicBezTo>
                <a:cubicBezTo>
                  <a:pt x="79" y="133"/>
                  <a:pt x="78" y="133"/>
                  <a:pt x="78" y="133"/>
                </a:cubicBezTo>
                <a:cubicBezTo>
                  <a:pt x="78" y="64"/>
                  <a:pt x="78" y="64"/>
                  <a:pt x="78" y="64"/>
                </a:cubicBezTo>
                <a:cubicBezTo>
                  <a:pt x="79" y="61"/>
                  <a:pt x="79" y="57"/>
                  <a:pt x="78" y="54"/>
                </a:cubicBezTo>
                <a:cubicBezTo>
                  <a:pt x="78" y="33"/>
                  <a:pt x="78" y="33"/>
                  <a:pt x="78" y="33"/>
                </a:cubicBezTo>
                <a:cubicBezTo>
                  <a:pt x="79" y="36"/>
                  <a:pt x="81" y="39"/>
                  <a:pt x="84" y="41"/>
                </a:cubicBezTo>
                <a:cubicBezTo>
                  <a:pt x="86" y="42"/>
                  <a:pt x="89" y="42"/>
                  <a:pt x="91" y="42"/>
                </a:cubicBezTo>
                <a:close/>
                <a:moveTo>
                  <a:pt x="78" y="9"/>
                </a:moveTo>
                <a:cubicBezTo>
                  <a:pt x="71" y="11"/>
                  <a:pt x="65" y="14"/>
                  <a:pt x="60" y="18"/>
                </a:cubicBezTo>
                <a:cubicBezTo>
                  <a:pt x="60" y="40"/>
                  <a:pt x="60" y="40"/>
                  <a:pt x="60" y="40"/>
                </a:cubicBezTo>
                <a:cubicBezTo>
                  <a:pt x="62" y="40"/>
                  <a:pt x="65" y="41"/>
                  <a:pt x="68" y="42"/>
                </a:cubicBezTo>
                <a:cubicBezTo>
                  <a:pt x="73" y="45"/>
                  <a:pt x="76" y="49"/>
                  <a:pt x="78" y="54"/>
                </a:cubicBezTo>
                <a:cubicBezTo>
                  <a:pt x="78" y="33"/>
                  <a:pt x="78" y="33"/>
                  <a:pt x="78" y="33"/>
                </a:cubicBezTo>
                <a:cubicBezTo>
                  <a:pt x="77" y="30"/>
                  <a:pt x="77" y="27"/>
                  <a:pt x="78" y="24"/>
                </a:cubicBezTo>
                <a:cubicBezTo>
                  <a:pt x="78" y="9"/>
                  <a:pt x="78" y="9"/>
                  <a:pt x="78" y="9"/>
                </a:cubicBezTo>
                <a:close/>
                <a:moveTo>
                  <a:pt x="60" y="187"/>
                </a:moveTo>
                <a:cubicBezTo>
                  <a:pt x="66" y="188"/>
                  <a:pt x="72" y="189"/>
                  <a:pt x="78" y="188"/>
                </a:cubicBezTo>
                <a:cubicBezTo>
                  <a:pt x="78" y="176"/>
                  <a:pt x="78" y="176"/>
                  <a:pt x="78" y="176"/>
                </a:cubicBezTo>
                <a:cubicBezTo>
                  <a:pt x="72" y="178"/>
                  <a:pt x="65" y="178"/>
                  <a:pt x="60" y="176"/>
                </a:cubicBezTo>
                <a:cubicBezTo>
                  <a:pt x="60" y="187"/>
                  <a:pt x="60" y="187"/>
                  <a:pt x="60" y="187"/>
                </a:cubicBezTo>
                <a:close/>
                <a:moveTo>
                  <a:pt x="78" y="64"/>
                </a:moveTo>
                <a:cubicBezTo>
                  <a:pt x="78" y="133"/>
                  <a:pt x="78" y="133"/>
                  <a:pt x="78" y="133"/>
                </a:cubicBezTo>
                <a:cubicBezTo>
                  <a:pt x="72" y="131"/>
                  <a:pt x="65" y="131"/>
                  <a:pt x="60" y="134"/>
                </a:cubicBezTo>
                <a:cubicBezTo>
                  <a:pt x="60" y="125"/>
                  <a:pt x="60" y="125"/>
                  <a:pt x="60" y="125"/>
                </a:cubicBezTo>
                <a:cubicBezTo>
                  <a:pt x="64" y="123"/>
                  <a:pt x="67" y="120"/>
                  <a:pt x="70" y="116"/>
                </a:cubicBezTo>
                <a:cubicBezTo>
                  <a:pt x="75" y="105"/>
                  <a:pt x="71" y="92"/>
                  <a:pt x="60" y="87"/>
                </a:cubicBezTo>
                <a:cubicBezTo>
                  <a:pt x="60" y="87"/>
                  <a:pt x="60" y="87"/>
                  <a:pt x="60" y="87"/>
                </a:cubicBezTo>
                <a:cubicBezTo>
                  <a:pt x="60" y="78"/>
                  <a:pt x="60" y="78"/>
                  <a:pt x="60" y="78"/>
                </a:cubicBezTo>
                <a:cubicBezTo>
                  <a:pt x="66" y="78"/>
                  <a:pt x="73" y="74"/>
                  <a:pt x="76" y="68"/>
                </a:cubicBezTo>
                <a:cubicBezTo>
                  <a:pt x="77" y="66"/>
                  <a:pt x="77" y="65"/>
                  <a:pt x="78" y="64"/>
                </a:cubicBezTo>
                <a:close/>
                <a:moveTo>
                  <a:pt x="60" y="18"/>
                </a:moveTo>
                <a:cubicBezTo>
                  <a:pt x="0" y="56"/>
                  <a:pt x="10" y="159"/>
                  <a:pt x="46" y="180"/>
                </a:cubicBezTo>
                <a:cubicBezTo>
                  <a:pt x="51" y="183"/>
                  <a:pt x="55" y="185"/>
                  <a:pt x="60" y="187"/>
                </a:cubicBezTo>
                <a:cubicBezTo>
                  <a:pt x="60" y="176"/>
                  <a:pt x="60" y="176"/>
                  <a:pt x="60" y="176"/>
                </a:cubicBezTo>
                <a:cubicBezTo>
                  <a:pt x="59" y="175"/>
                  <a:pt x="59" y="175"/>
                  <a:pt x="59" y="175"/>
                </a:cubicBezTo>
                <a:cubicBezTo>
                  <a:pt x="59" y="175"/>
                  <a:pt x="59" y="175"/>
                  <a:pt x="59" y="175"/>
                </a:cubicBezTo>
                <a:cubicBezTo>
                  <a:pt x="48" y="170"/>
                  <a:pt x="43" y="156"/>
                  <a:pt x="49" y="144"/>
                </a:cubicBezTo>
                <a:cubicBezTo>
                  <a:pt x="51" y="139"/>
                  <a:pt x="55" y="136"/>
                  <a:pt x="60" y="134"/>
                </a:cubicBezTo>
                <a:cubicBezTo>
                  <a:pt x="60" y="125"/>
                  <a:pt x="60" y="125"/>
                  <a:pt x="60" y="125"/>
                </a:cubicBezTo>
                <a:cubicBezTo>
                  <a:pt x="54" y="128"/>
                  <a:pt x="47" y="128"/>
                  <a:pt x="41" y="125"/>
                </a:cubicBezTo>
                <a:cubicBezTo>
                  <a:pt x="41" y="125"/>
                  <a:pt x="41" y="125"/>
                  <a:pt x="41" y="125"/>
                </a:cubicBezTo>
                <a:cubicBezTo>
                  <a:pt x="31" y="120"/>
                  <a:pt x="26" y="107"/>
                  <a:pt x="32" y="97"/>
                </a:cubicBezTo>
                <a:cubicBezTo>
                  <a:pt x="37" y="86"/>
                  <a:pt x="49" y="82"/>
                  <a:pt x="60" y="87"/>
                </a:cubicBezTo>
                <a:cubicBezTo>
                  <a:pt x="60" y="78"/>
                  <a:pt x="60" y="78"/>
                  <a:pt x="60" y="78"/>
                </a:cubicBezTo>
                <a:cubicBezTo>
                  <a:pt x="57" y="78"/>
                  <a:pt x="54" y="77"/>
                  <a:pt x="51" y="76"/>
                </a:cubicBezTo>
                <a:cubicBezTo>
                  <a:pt x="42" y="71"/>
                  <a:pt x="38" y="60"/>
                  <a:pt x="43" y="51"/>
                </a:cubicBezTo>
                <a:cubicBezTo>
                  <a:pt x="43" y="51"/>
                  <a:pt x="43" y="51"/>
                  <a:pt x="43" y="51"/>
                </a:cubicBezTo>
                <a:cubicBezTo>
                  <a:pt x="46" y="44"/>
                  <a:pt x="53" y="40"/>
                  <a:pt x="60" y="40"/>
                </a:cubicBezTo>
                <a:lnTo>
                  <a:pt x="60" y="18"/>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grpSp>
        <p:nvGrpSpPr>
          <p:cNvPr id="71" name="Group 127"/>
          <p:cNvGrpSpPr/>
          <p:nvPr/>
        </p:nvGrpSpPr>
        <p:grpSpPr>
          <a:xfrm>
            <a:off x="6818366" y="3195018"/>
            <a:ext cx="380902" cy="490410"/>
            <a:chOff x="8610600" y="4127500"/>
            <a:chExt cx="508001" cy="654050"/>
          </a:xfrm>
          <a:solidFill>
            <a:schemeClr val="tx2">
              <a:lumMod val="20000"/>
              <a:lumOff val="80000"/>
            </a:schemeClr>
          </a:solidFill>
        </p:grpSpPr>
        <p:sp>
          <p:nvSpPr>
            <p:cNvPr id="72" name="Freeform 33"/>
            <p:cNvSpPr>
              <a:spLocks/>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73" name="Freeform 34"/>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74" name="Freeform 35"/>
            <p:cNvSpPr>
              <a:spLocks/>
            </p:cNvSpPr>
            <p:nvPr/>
          </p:nvSpPr>
          <p:spPr bwMode="auto">
            <a:xfrm>
              <a:off x="8610600" y="4144963"/>
              <a:ext cx="496888" cy="433388"/>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75" name="Freeform 36"/>
            <p:cNvSpPr>
              <a:spLocks/>
            </p:cNvSpPr>
            <p:nvPr/>
          </p:nvSpPr>
          <p:spPr bwMode="auto">
            <a:xfrm>
              <a:off x="8729663" y="4613275"/>
              <a:ext cx="141288" cy="168275"/>
            </a:xfrm>
            <a:custGeom>
              <a:avLst/>
              <a:gdLst>
                <a:gd name="T0" fmla="*/ 45 w 65"/>
                <a:gd name="T1" fmla="*/ 5 h 77"/>
                <a:gd name="T2" fmla="*/ 45 w 65"/>
                <a:gd name="T3" fmla="*/ 28 h 77"/>
                <a:gd name="T4" fmla="*/ 25 w 65"/>
                <a:gd name="T5" fmla="*/ 45 h 77"/>
                <a:gd name="T6" fmla="*/ 1 w 65"/>
                <a:gd name="T7" fmla="*/ 64 h 77"/>
                <a:gd name="T8" fmla="*/ 65 w 65"/>
                <a:gd name="T9" fmla="*/ 77 h 77"/>
                <a:gd name="T10" fmla="*/ 65 w 65"/>
                <a:gd name="T11" fmla="*/ 0 h 77"/>
                <a:gd name="T12" fmla="*/ 45 w 65"/>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5" h="77">
                  <a:moveTo>
                    <a:pt x="45" y="5"/>
                  </a:moveTo>
                  <a:cubicBezTo>
                    <a:pt x="45" y="28"/>
                    <a:pt x="45" y="28"/>
                    <a:pt x="45" y="28"/>
                  </a:cubicBezTo>
                  <a:cubicBezTo>
                    <a:pt x="45" y="28"/>
                    <a:pt x="39" y="40"/>
                    <a:pt x="25" y="45"/>
                  </a:cubicBezTo>
                  <a:cubicBezTo>
                    <a:pt x="12" y="49"/>
                    <a:pt x="0" y="56"/>
                    <a:pt x="1" y="64"/>
                  </a:cubicBezTo>
                  <a:cubicBezTo>
                    <a:pt x="2" y="71"/>
                    <a:pt x="18" y="77"/>
                    <a:pt x="65" y="77"/>
                  </a:cubicBezTo>
                  <a:cubicBezTo>
                    <a:pt x="65" y="0"/>
                    <a:pt x="65" y="0"/>
                    <a:pt x="65" y="0"/>
                  </a:cubicBezTo>
                  <a:lnTo>
                    <a:pt x="45"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76" name="Freeform 37"/>
            <p:cNvSpPr>
              <a:spLocks/>
            </p:cNvSpPr>
            <p:nvPr/>
          </p:nvSpPr>
          <p:spPr bwMode="auto">
            <a:xfrm>
              <a:off x="8855075" y="4613275"/>
              <a:ext cx="134938" cy="168275"/>
            </a:xfrm>
            <a:custGeom>
              <a:avLst/>
              <a:gdLst>
                <a:gd name="T0" fmla="*/ 14 w 62"/>
                <a:gd name="T1" fmla="*/ 5 h 77"/>
                <a:gd name="T2" fmla="*/ 14 w 62"/>
                <a:gd name="T3" fmla="*/ 28 h 77"/>
                <a:gd name="T4" fmla="*/ 32 w 62"/>
                <a:gd name="T5" fmla="*/ 45 h 77"/>
                <a:gd name="T6" fmla="*/ 61 w 62"/>
                <a:gd name="T7" fmla="*/ 64 h 77"/>
                <a:gd name="T8" fmla="*/ 0 w 62"/>
                <a:gd name="T9" fmla="*/ 77 h 77"/>
                <a:gd name="T10" fmla="*/ 0 w 62"/>
                <a:gd name="T11" fmla="*/ 0 h 77"/>
                <a:gd name="T12" fmla="*/ 14 w 62"/>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2" h="77">
                  <a:moveTo>
                    <a:pt x="14" y="5"/>
                  </a:moveTo>
                  <a:cubicBezTo>
                    <a:pt x="14" y="28"/>
                    <a:pt x="14" y="28"/>
                    <a:pt x="14" y="28"/>
                  </a:cubicBezTo>
                  <a:cubicBezTo>
                    <a:pt x="14" y="28"/>
                    <a:pt x="19" y="40"/>
                    <a:pt x="32" y="45"/>
                  </a:cubicBezTo>
                  <a:cubicBezTo>
                    <a:pt x="46" y="49"/>
                    <a:pt x="62" y="56"/>
                    <a:pt x="61" y="64"/>
                  </a:cubicBezTo>
                  <a:cubicBezTo>
                    <a:pt x="60" y="71"/>
                    <a:pt x="34" y="77"/>
                    <a:pt x="0" y="77"/>
                  </a:cubicBezTo>
                  <a:cubicBezTo>
                    <a:pt x="0" y="0"/>
                    <a:pt x="0" y="0"/>
                    <a:pt x="0" y="0"/>
                  </a:cubicBezTo>
                  <a:lnTo>
                    <a:pt x="14"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77" name="Freeform 38"/>
            <p:cNvSpPr>
              <a:spLocks/>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78" name="Freeform 39"/>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79" name="Freeform 40"/>
            <p:cNvSpPr>
              <a:spLocks/>
            </p:cNvSpPr>
            <p:nvPr/>
          </p:nvSpPr>
          <p:spPr bwMode="auto">
            <a:xfrm>
              <a:off x="8610600" y="4144963"/>
              <a:ext cx="496888" cy="433388"/>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grpSp>
      <p:sp>
        <p:nvSpPr>
          <p:cNvPr id="83" name="Freeform 45"/>
          <p:cNvSpPr>
            <a:spLocks noEditPoints="1"/>
          </p:cNvSpPr>
          <p:nvPr/>
        </p:nvSpPr>
        <p:spPr bwMode="auto">
          <a:xfrm>
            <a:off x="6180357" y="2756982"/>
            <a:ext cx="478507" cy="396375"/>
          </a:xfrm>
          <a:custGeom>
            <a:avLst/>
            <a:gdLst>
              <a:gd name="T0" fmla="*/ 199 w 293"/>
              <a:gd name="T1" fmla="*/ 192 h 242"/>
              <a:gd name="T2" fmla="*/ 219 w 293"/>
              <a:gd name="T3" fmla="*/ 205 h 242"/>
              <a:gd name="T4" fmla="*/ 219 w 293"/>
              <a:gd name="T5" fmla="*/ 214 h 242"/>
              <a:gd name="T6" fmla="*/ 199 w 293"/>
              <a:gd name="T7" fmla="*/ 214 h 242"/>
              <a:gd name="T8" fmla="*/ 219 w 293"/>
              <a:gd name="T9" fmla="*/ 242 h 242"/>
              <a:gd name="T10" fmla="*/ 242 w 293"/>
              <a:gd name="T11" fmla="*/ 216 h 242"/>
              <a:gd name="T12" fmla="*/ 199 w 293"/>
              <a:gd name="T13" fmla="*/ 170 h 242"/>
              <a:gd name="T14" fmla="*/ 293 w 293"/>
              <a:gd name="T15" fmla="*/ 147 h 242"/>
              <a:gd name="T16" fmla="*/ 269 w 293"/>
              <a:gd name="T17" fmla="*/ 0 h 242"/>
              <a:gd name="T18" fmla="*/ 199 w 293"/>
              <a:gd name="T19" fmla="*/ 16 h 242"/>
              <a:gd name="T20" fmla="*/ 275 w 293"/>
              <a:gd name="T21" fmla="*/ 35 h 242"/>
              <a:gd name="T22" fmla="*/ 256 w 293"/>
              <a:gd name="T23" fmla="*/ 154 h 242"/>
              <a:gd name="T24" fmla="*/ 199 w 293"/>
              <a:gd name="T25" fmla="*/ 170 h 242"/>
              <a:gd name="T26" fmla="*/ 175 w 293"/>
              <a:gd name="T27" fmla="*/ 192 h 242"/>
              <a:gd name="T28" fmla="*/ 199 w 293"/>
              <a:gd name="T29" fmla="*/ 170 h 242"/>
              <a:gd name="T30" fmla="*/ 146 w 293"/>
              <a:gd name="T31" fmla="*/ 154 h 242"/>
              <a:gd name="T32" fmla="*/ 199 w 293"/>
              <a:gd name="T33" fmla="*/ 242 h 242"/>
              <a:gd name="T34" fmla="*/ 179 w 293"/>
              <a:gd name="T35" fmla="*/ 214 h 242"/>
              <a:gd name="T36" fmla="*/ 179 w 293"/>
              <a:gd name="T37" fmla="*/ 205 h 242"/>
              <a:gd name="T38" fmla="*/ 199 w 293"/>
              <a:gd name="T39" fmla="*/ 192 h 242"/>
              <a:gd name="T40" fmla="*/ 146 w 293"/>
              <a:gd name="T41" fmla="*/ 0 h 242"/>
              <a:gd name="T42" fmla="*/ 199 w 293"/>
              <a:gd name="T43" fmla="*/ 16 h 242"/>
              <a:gd name="T44" fmla="*/ 146 w 293"/>
              <a:gd name="T45" fmla="*/ 0 h 242"/>
              <a:gd name="T46" fmla="*/ 0 w 293"/>
              <a:gd name="T47" fmla="*/ 24 h 242"/>
              <a:gd name="T48" fmla="*/ 23 w 293"/>
              <a:gd name="T49" fmla="*/ 170 h 242"/>
              <a:gd name="T50" fmla="*/ 117 w 293"/>
              <a:gd name="T51" fmla="*/ 192 h 242"/>
              <a:gd name="T52" fmla="*/ 52 w 293"/>
              <a:gd name="T53" fmla="*/ 216 h 242"/>
              <a:gd name="T54" fmla="*/ 75 w 293"/>
              <a:gd name="T55" fmla="*/ 242 h 242"/>
              <a:gd name="T56" fmla="*/ 146 w 293"/>
              <a:gd name="T57" fmla="*/ 154 h 242"/>
              <a:gd name="T58" fmla="*/ 37 w 293"/>
              <a:gd name="T59" fmla="*/ 154 h 242"/>
              <a:gd name="T60" fmla="*/ 17 w 293"/>
              <a:gd name="T61" fmla="*/ 35 h 242"/>
              <a:gd name="T62" fmla="*/ 146 w 293"/>
              <a:gd name="T63" fmla="*/ 16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3" h="242">
                <a:moveTo>
                  <a:pt x="219" y="192"/>
                </a:moveTo>
                <a:cubicBezTo>
                  <a:pt x="199" y="192"/>
                  <a:pt x="199" y="192"/>
                  <a:pt x="199" y="192"/>
                </a:cubicBezTo>
                <a:cubicBezTo>
                  <a:pt x="199" y="205"/>
                  <a:pt x="199" y="205"/>
                  <a:pt x="199" y="205"/>
                </a:cubicBezTo>
                <a:cubicBezTo>
                  <a:pt x="219" y="205"/>
                  <a:pt x="219" y="205"/>
                  <a:pt x="219" y="205"/>
                </a:cubicBezTo>
                <a:cubicBezTo>
                  <a:pt x="221" y="205"/>
                  <a:pt x="223" y="207"/>
                  <a:pt x="223" y="209"/>
                </a:cubicBezTo>
                <a:cubicBezTo>
                  <a:pt x="223" y="212"/>
                  <a:pt x="221" y="214"/>
                  <a:pt x="219" y="214"/>
                </a:cubicBezTo>
                <a:cubicBezTo>
                  <a:pt x="219" y="214"/>
                  <a:pt x="219" y="214"/>
                  <a:pt x="219" y="214"/>
                </a:cubicBezTo>
                <a:cubicBezTo>
                  <a:pt x="199" y="214"/>
                  <a:pt x="199" y="214"/>
                  <a:pt x="199" y="214"/>
                </a:cubicBezTo>
                <a:cubicBezTo>
                  <a:pt x="199" y="242"/>
                  <a:pt x="199" y="242"/>
                  <a:pt x="199" y="242"/>
                </a:cubicBezTo>
                <a:cubicBezTo>
                  <a:pt x="219" y="242"/>
                  <a:pt x="219" y="242"/>
                  <a:pt x="219" y="242"/>
                </a:cubicBezTo>
                <a:cubicBezTo>
                  <a:pt x="232" y="242"/>
                  <a:pt x="242" y="232"/>
                  <a:pt x="242" y="219"/>
                </a:cubicBezTo>
                <a:cubicBezTo>
                  <a:pt x="242" y="216"/>
                  <a:pt x="242" y="216"/>
                  <a:pt x="242" y="216"/>
                </a:cubicBezTo>
                <a:cubicBezTo>
                  <a:pt x="242" y="203"/>
                  <a:pt x="232" y="192"/>
                  <a:pt x="219" y="192"/>
                </a:cubicBezTo>
                <a:close/>
                <a:moveTo>
                  <a:pt x="199" y="170"/>
                </a:moveTo>
                <a:cubicBezTo>
                  <a:pt x="269" y="170"/>
                  <a:pt x="269" y="170"/>
                  <a:pt x="269" y="170"/>
                </a:cubicBezTo>
                <a:cubicBezTo>
                  <a:pt x="282" y="170"/>
                  <a:pt x="293" y="160"/>
                  <a:pt x="293" y="147"/>
                </a:cubicBezTo>
                <a:cubicBezTo>
                  <a:pt x="293" y="24"/>
                  <a:pt x="293" y="24"/>
                  <a:pt x="293" y="24"/>
                </a:cubicBezTo>
                <a:cubicBezTo>
                  <a:pt x="293" y="11"/>
                  <a:pt x="282" y="0"/>
                  <a:pt x="269" y="0"/>
                </a:cubicBezTo>
                <a:cubicBezTo>
                  <a:pt x="199" y="0"/>
                  <a:pt x="199" y="0"/>
                  <a:pt x="199" y="0"/>
                </a:cubicBezTo>
                <a:cubicBezTo>
                  <a:pt x="199" y="16"/>
                  <a:pt x="199" y="16"/>
                  <a:pt x="199" y="16"/>
                </a:cubicBezTo>
                <a:cubicBezTo>
                  <a:pt x="256" y="16"/>
                  <a:pt x="256" y="16"/>
                  <a:pt x="256" y="16"/>
                </a:cubicBezTo>
                <a:cubicBezTo>
                  <a:pt x="267" y="16"/>
                  <a:pt x="275" y="24"/>
                  <a:pt x="275" y="35"/>
                </a:cubicBezTo>
                <a:cubicBezTo>
                  <a:pt x="275" y="135"/>
                  <a:pt x="275" y="135"/>
                  <a:pt x="275" y="135"/>
                </a:cubicBezTo>
                <a:cubicBezTo>
                  <a:pt x="275" y="146"/>
                  <a:pt x="267" y="154"/>
                  <a:pt x="256" y="154"/>
                </a:cubicBezTo>
                <a:cubicBezTo>
                  <a:pt x="199" y="154"/>
                  <a:pt x="199" y="154"/>
                  <a:pt x="199" y="154"/>
                </a:cubicBezTo>
                <a:lnTo>
                  <a:pt x="199" y="170"/>
                </a:lnTo>
                <a:close/>
                <a:moveTo>
                  <a:pt x="199" y="192"/>
                </a:moveTo>
                <a:cubicBezTo>
                  <a:pt x="175" y="192"/>
                  <a:pt x="175" y="192"/>
                  <a:pt x="175" y="192"/>
                </a:cubicBezTo>
                <a:cubicBezTo>
                  <a:pt x="175" y="170"/>
                  <a:pt x="175" y="170"/>
                  <a:pt x="175" y="170"/>
                </a:cubicBezTo>
                <a:cubicBezTo>
                  <a:pt x="199" y="170"/>
                  <a:pt x="199" y="170"/>
                  <a:pt x="199" y="170"/>
                </a:cubicBezTo>
                <a:cubicBezTo>
                  <a:pt x="199" y="154"/>
                  <a:pt x="199" y="154"/>
                  <a:pt x="199" y="154"/>
                </a:cubicBezTo>
                <a:cubicBezTo>
                  <a:pt x="146" y="154"/>
                  <a:pt x="146" y="154"/>
                  <a:pt x="146" y="154"/>
                </a:cubicBezTo>
                <a:cubicBezTo>
                  <a:pt x="146" y="242"/>
                  <a:pt x="146" y="242"/>
                  <a:pt x="146" y="242"/>
                </a:cubicBezTo>
                <a:cubicBezTo>
                  <a:pt x="199" y="242"/>
                  <a:pt x="199" y="242"/>
                  <a:pt x="199" y="242"/>
                </a:cubicBezTo>
                <a:cubicBezTo>
                  <a:pt x="199" y="214"/>
                  <a:pt x="199" y="214"/>
                  <a:pt x="199" y="214"/>
                </a:cubicBezTo>
                <a:cubicBezTo>
                  <a:pt x="179" y="214"/>
                  <a:pt x="179" y="214"/>
                  <a:pt x="179" y="214"/>
                </a:cubicBezTo>
                <a:cubicBezTo>
                  <a:pt x="177" y="214"/>
                  <a:pt x="175" y="212"/>
                  <a:pt x="175" y="209"/>
                </a:cubicBezTo>
                <a:cubicBezTo>
                  <a:pt x="175" y="207"/>
                  <a:pt x="177" y="205"/>
                  <a:pt x="179" y="205"/>
                </a:cubicBezTo>
                <a:cubicBezTo>
                  <a:pt x="199" y="205"/>
                  <a:pt x="199" y="205"/>
                  <a:pt x="199" y="205"/>
                </a:cubicBezTo>
                <a:cubicBezTo>
                  <a:pt x="199" y="192"/>
                  <a:pt x="199" y="192"/>
                  <a:pt x="199" y="192"/>
                </a:cubicBezTo>
                <a:close/>
                <a:moveTo>
                  <a:pt x="199" y="0"/>
                </a:moveTo>
                <a:cubicBezTo>
                  <a:pt x="146" y="0"/>
                  <a:pt x="146" y="0"/>
                  <a:pt x="146" y="0"/>
                </a:cubicBezTo>
                <a:cubicBezTo>
                  <a:pt x="146" y="16"/>
                  <a:pt x="146" y="16"/>
                  <a:pt x="146" y="16"/>
                </a:cubicBezTo>
                <a:cubicBezTo>
                  <a:pt x="199" y="16"/>
                  <a:pt x="199" y="16"/>
                  <a:pt x="199" y="16"/>
                </a:cubicBezTo>
                <a:lnTo>
                  <a:pt x="199" y="0"/>
                </a:lnTo>
                <a:close/>
                <a:moveTo>
                  <a:pt x="146" y="0"/>
                </a:moveTo>
                <a:cubicBezTo>
                  <a:pt x="23" y="0"/>
                  <a:pt x="23" y="0"/>
                  <a:pt x="23" y="0"/>
                </a:cubicBezTo>
                <a:cubicBezTo>
                  <a:pt x="10" y="0"/>
                  <a:pt x="0" y="11"/>
                  <a:pt x="0" y="24"/>
                </a:cubicBezTo>
                <a:cubicBezTo>
                  <a:pt x="0" y="147"/>
                  <a:pt x="0" y="147"/>
                  <a:pt x="0" y="147"/>
                </a:cubicBezTo>
                <a:cubicBezTo>
                  <a:pt x="0" y="160"/>
                  <a:pt x="10" y="170"/>
                  <a:pt x="23" y="170"/>
                </a:cubicBezTo>
                <a:cubicBezTo>
                  <a:pt x="117" y="170"/>
                  <a:pt x="117" y="170"/>
                  <a:pt x="117" y="170"/>
                </a:cubicBezTo>
                <a:cubicBezTo>
                  <a:pt x="117" y="192"/>
                  <a:pt x="117" y="192"/>
                  <a:pt x="117" y="192"/>
                </a:cubicBezTo>
                <a:cubicBezTo>
                  <a:pt x="75" y="192"/>
                  <a:pt x="75" y="192"/>
                  <a:pt x="75" y="192"/>
                </a:cubicBezTo>
                <a:cubicBezTo>
                  <a:pt x="62" y="192"/>
                  <a:pt x="52" y="203"/>
                  <a:pt x="52" y="216"/>
                </a:cubicBezTo>
                <a:cubicBezTo>
                  <a:pt x="52" y="219"/>
                  <a:pt x="52" y="219"/>
                  <a:pt x="52" y="219"/>
                </a:cubicBezTo>
                <a:cubicBezTo>
                  <a:pt x="52" y="232"/>
                  <a:pt x="62" y="242"/>
                  <a:pt x="75" y="242"/>
                </a:cubicBezTo>
                <a:cubicBezTo>
                  <a:pt x="146" y="242"/>
                  <a:pt x="146" y="242"/>
                  <a:pt x="146" y="242"/>
                </a:cubicBezTo>
                <a:cubicBezTo>
                  <a:pt x="146" y="154"/>
                  <a:pt x="146" y="154"/>
                  <a:pt x="146" y="154"/>
                </a:cubicBezTo>
                <a:cubicBezTo>
                  <a:pt x="37" y="154"/>
                  <a:pt x="37" y="154"/>
                  <a:pt x="37" y="154"/>
                </a:cubicBezTo>
                <a:cubicBezTo>
                  <a:pt x="37" y="154"/>
                  <a:pt x="37" y="154"/>
                  <a:pt x="37" y="154"/>
                </a:cubicBezTo>
                <a:cubicBezTo>
                  <a:pt x="26" y="154"/>
                  <a:pt x="17" y="146"/>
                  <a:pt x="17" y="135"/>
                </a:cubicBezTo>
                <a:cubicBezTo>
                  <a:pt x="17" y="35"/>
                  <a:pt x="17" y="35"/>
                  <a:pt x="17" y="35"/>
                </a:cubicBezTo>
                <a:cubicBezTo>
                  <a:pt x="17" y="24"/>
                  <a:pt x="26" y="16"/>
                  <a:pt x="37" y="16"/>
                </a:cubicBezTo>
                <a:cubicBezTo>
                  <a:pt x="146" y="16"/>
                  <a:pt x="146" y="16"/>
                  <a:pt x="146" y="16"/>
                </a:cubicBezTo>
                <a:lnTo>
                  <a:pt x="146"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6" name="Freeform 48"/>
          <p:cNvSpPr>
            <a:spLocks noEditPoints="1"/>
          </p:cNvSpPr>
          <p:nvPr/>
        </p:nvSpPr>
        <p:spPr bwMode="auto">
          <a:xfrm>
            <a:off x="6566019" y="2243957"/>
            <a:ext cx="434465" cy="434465"/>
          </a:xfrm>
          <a:custGeom>
            <a:avLst/>
            <a:gdLst>
              <a:gd name="T0" fmla="*/ 133 w 266"/>
              <a:gd name="T1" fmla="*/ 0 h 266"/>
              <a:gd name="T2" fmla="*/ 133 w 266"/>
              <a:gd name="T3" fmla="*/ 0 h 266"/>
              <a:gd name="T4" fmla="*/ 133 w 266"/>
              <a:gd name="T5" fmla="*/ 35 h 266"/>
              <a:gd name="T6" fmla="*/ 150 w 266"/>
              <a:gd name="T7" fmla="*/ 24 h 266"/>
              <a:gd name="T8" fmla="*/ 242 w 266"/>
              <a:gd name="T9" fmla="*/ 117 h 266"/>
              <a:gd name="T10" fmla="*/ 231 w 266"/>
              <a:gd name="T11" fmla="*/ 133 h 266"/>
              <a:gd name="T12" fmla="*/ 242 w 266"/>
              <a:gd name="T13" fmla="*/ 149 h 266"/>
              <a:gd name="T14" fmla="*/ 150 w 266"/>
              <a:gd name="T15" fmla="*/ 242 h 266"/>
              <a:gd name="T16" fmla="*/ 150 w 266"/>
              <a:gd name="T17" fmla="*/ 242 h 266"/>
              <a:gd name="T18" fmla="*/ 133 w 266"/>
              <a:gd name="T19" fmla="*/ 231 h 266"/>
              <a:gd name="T20" fmla="*/ 133 w 266"/>
              <a:gd name="T21" fmla="*/ 266 h 266"/>
              <a:gd name="T22" fmla="*/ 133 w 266"/>
              <a:gd name="T23" fmla="*/ 266 h 266"/>
              <a:gd name="T24" fmla="*/ 266 w 266"/>
              <a:gd name="T25" fmla="*/ 133 h 266"/>
              <a:gd name="T26" fmla="*/ 133 w 266"/>
              <a:gd name="T27" fmla="*/ 0 h 266"/>
              <a:gd name="T28" fmla="*/ 133 w 266"/>
              <a:gd name="T29" fmla="*/ 0 h 266"/>
              <a:gd name="T30" fmla="*/ 133 w 266"/>
              <a:gd name="T31" fmla="*/ 0 h 266"/>
              <a:gd name="T32" fmla="*/ 0 w 266"/>
              <a:gd name="T33" fmla="*/ 133 h 266"/>
              <a:gd name="T34" fmla="*/ 133 w 266"/>
              <a:gd name="T35" fmla="*/ 266 h 266"/>
              <a:gd name="T36" fmla="*/ 133 w 266"/>
              <a:gd name="T37" fmla="*/ 266 h 266"/>
              <a:gd name="T38" fmla="*/ 133 w 266"/>
              <a:gd name="T39" fmla="*/ 231 h 266"/>
              <a:gd name="T40" fmla="*/ 133 w 266"/>
              <a:gd name="T41" fmla="*/ 231 h 266"/>
              <a:gd name="T42" fmla="*/ 117 w 266"/>
              <a:gd name="T43" fmla="*/ 242 h 266"/>
              <a:gd name="T44" fmla="*/ 24 w 266"/>
              <a:gd name="T45" fmla="*/ 149 h 266"/>
              <a:gd name="T46" fmla="*/ 35 w 266"/>
              <a:gd name="T47" fmla="*/ 133 h 266"/>
              <a:gd name="T48" fmla="*/ 24 w 266"/>
              <a:gd name="T49" fmla="*/ 117 h 266"/>
              <a:gd name="T50" fmla="*/ 117 w 266"/>
              <a:gd name="T51" fmla="*/ 24 h 266"/>
              <a:gd name="T52" fmla="*/ 133 w 266"/>
              <a:gd name="T53" fmla="*/ 35 h 266"/>
              <a:gd name="T54" fmla="*/ 133 w 266"/>
              <a:gd name="T55" fmla="*/ 35 h 266"/>
              <a:gd name="T56" fmla="*/ 133 w 266"/>
              <a:gd name="T57"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66" h="266">
                <a:moveTo>
                  <a:pt x="133" y="0"/>
                </a:moveTo>
                <a:cubicBezTo>
                  <a:pt x="133" y="0"/>
                  <a:pt x="133" y="0"/>
                  <a:pt x="133" y="0"/>
                </a:cubicBezTo>
                <a:cubicBezTo>
                  <a:pt x="133" y="35"/>
                  <a:pt x="133" y="35"/>
                  <a:pt x="133" y="35"/>
                </a:cubicBezTo>
                <a:cubicBezTo>
                  <a:pt x="141" y="35"/>
                  <a:pt x="147" y="30"/>
                  <a:pt x="150" y="24"/>
                </a:cubicBezTo>
                <a:cubicBezTo>
                  <a:pt x="197" y="31"/>
                  <a:pt x="235" y="69"/>
                  <a:pt x="242" y="117"/>
                </a:cubicBezTo>
                <a:cubicBezTo>
                  <a:pt x="236" y="119"/>
                  <a:pt x="231" y="125"/>
                  <a:pt x="231" y="133"/>
                </a:cubicBezTo>
                <a:cubicBezTo>
                  <a:pt x="231" y="140"/>
                  <a:pt x="236" y="147"/>
                  <a:pt x="242" y="149"/>
                </a:cubicBezTo>
                <a:cubicBezTo>
                  <a:pt x="235" y="197"/>
                  <a:pt x="197" y="235"/>
                  <a:pt x="150" y="242"/>
                </a:cubicBezTo>
                <a:cubicBezTo>
                  <a:pt x="150" y="242"/>
                  <a:pt x="150" y="242"/>
                  <a:pt x="150" y="242"/>
                </a:cubicBezTo>
                <a:cubicBezTo>
                  <a:pt x="147" y="236"/>
                  <a:pt x="141" y="231"/>
                  <a:pt x="133" y="231"/>
                </a:cubicBezTo>
                <a:cubicBezTo>
                  <a:pt x="133" y="266"/>
                  <a:pt x="133" y="266"/>
                  <a:pt x="133" y="266"/>
                </a:cubicBezTo>
                <a:cubicBezTo>
                  <a:pt x="133" y="266"/>
                  <a:pt x="133" y="266"/>
                  <a:pt x="133" y="266"/>
                </a:cubicBezTo>
                <a:cubicBezTo>
                  <a:pt x="207" y="266"/>
                  <a:pt x="266" y="206"/>
                  <a:pt x="266" y="133"/>
                </a:cubicBezTo>
                <a:cubicBezTo>
                  <a:pt x="266" y="59"/>
                  <a:pt x="207" y="0"/>
                  <a:pt x="133" y="0"/>
                </a:cubicBezTo>
                <a:close/>
                <a:moveTo>
                  <a:pt x="133" y="0"/>
                </a:moveTo>
                <a:cubicBezTo>
                  <a:pt x="133" y="0"/>
                  <a:pt x="133" y="0"/>
                  <a:pt x="133" y="0"/>
                </a:cubicBezTo>
                <a:cubicBezTo>
                  <a:pt x="60" y="0"/>
                  <a:pt x="0" y="59"/>
                  <a:pt x="0" y="133"/>
                </a:cubicBezTo>
                <a:cubicBezTo>
                  <a:pt x="0" y="206"/>
                  <a:pt x="60" y="266"/>
                  <a:pt x="133" y="266"/>
                </a:cubicBezTo>
                <a:cubicBezTo>
                  <a:pt x="133" y="266"/>
                  <a:pt x="133" y="266"/>
                  <a:pt x="133" y="266"/>
                </a:cubicBezTo>
                <a:cubicBezTo>
                  <a:pt x="133" y="231"/>
                  <a:pt x="133" y="231"/>
                  <a:pt x="133" y="231"/>
                </a:cubicBezTo>
                <a:cubicBezTo>
                  <a:pt x="133" y="231"/>
                  <a:pt x="133" y="231"/>
                  <a:pt x="133" y="231"/>
                </a:cubicBezTo>
                <a:cubicBezTo>
                  <a:pt x="126" y="231"/>
                  <a:pt x="120" y="236"/>
                  <a:pt x="117" y="242"/>
                </a:cubicBezTo>
                <a:cubicBezTo>
                  <a:pt x="69" y="235"/>
                  <a:pt x="31" y="197"/>
                  <a:pt x="24" y="149"/>
                </a:cubicBezTo>
                <a:cubicBezTo>
                  <a:pt x="31" y="147"/>
                  <a:pt x="35" y="140"/>
                  <a:pt x="35" y="133"/>
                </a:cubicBezTo>
                <a:cubicBezTo>
                  <a:pt x="35" y="125"/>
                  <a:pt x="31" y="119"/>
                  <a:pt x="24" y="117"/>
                </a:cubicBezTo>
                <a:cubicBezTo>
                  <a:pt x="31" y="69"/>
                  <a:pt x="69" y="31"/>
                  <a:pt x="117" y="24"/>
                </a:cubicBezTo>
                <a:cubicBezTo>
                  <a:pt x="120" y="30"/>
                  <a:pt x="126" y="35"/>
                  <a:pt x="133" y="35"/>
                </a:cubicBezTo>
                <a:cubicBezTo>
                  <a:pt x="133" y="35"/>
                  <a:pt x="133" y="35"/>
                  <a:pt x="133" y="35"/>
                </a:cubicBezTo>
                <a:lnTo>
                  <a:pt x="133"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7" name="Freeform 49"/>
          <p:cNvSpPr>
            <a:spLocks/>
          </p:cNvSpPr>
          <p:nvPr/>
        </p:nvSpPr>
        <p:spPr bwMode="auto">
          <a:xfrm>
            <a:off x="6645771" y="2382033"/>
            <a:ext cx="216637" cy="114270"/>
          </a:xfrm>
          <a:custGeom>
            <a:avLst/>
            <a:gdLst>
              <a:gd name="T0" fmla="*/ 124 w 133"/>
              <a:gd name="T1" fmla="*/ 0 h 70"/>
              <a:gd name="T2" fmla="*/ 93 w 133"/>
              <a:gd name="T3" fmla="*/ 30 h 70"/>
              <a:gd name="T4" fmla="*/ 84 w 133"/>
              <a:gd name="T5" fmla="*/ 28 h 70"/>
              <a:gd name="T6" fmla="*/ 65 w 133"/>
              <a:gd name="T7" fmla="*/ 42 h 70"/>
              <a:gd name="T8" fmla="*/ 0 w 133"/>
              <a:gd name="T9" fmla="*/ 42 h 70"/>
              <a:gd name="T10" fmla="*/ 0 w 133"/>
              <a:gd name="T11" fmla="*/ 56 h 70"/>
              <a:gd name="T12" fmla="*/ 65 w 133"/>
              <a:gd name="T13" fmla="*/ 56 h 70"/>
              <a:gd name="T14" fmla="*/ 84 w 133"/>
              <a:gd name="T15" fmla="*/ 70 h 70"/>
              <a:gd name="T16" fmla="*/ 105 w 133"/>
              <a:gd name="T17" fmla="*/ 49 h 70"/>
              <a:gd name="T18" fmla="*/ 103 w 133"/>
              <a:gd name="T19" fmla="*/ 40 h 70"/>
              <a:gd name="T20" fmla="*/ 133 w 133"/>
              <a:gd name="T21" fmla="*/ 9 h 70"/>
              <a:gd name="T22" fmla="*/ 124 w 133"/>
              <a:gd name="T23"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3" h="70">
                <a:moveTo>
                  <a:pt x="124" y="0"/>
                </a:moveTo>
                <a:cubicBezTo>
                  <a:pt x="93" y="30"/>
                  <a:pt x="93" y="30"/>
                  <a:pt x="93" y="30"/>
                </a:cubicBezTo>
                <a:cubicBezTo>
                  <a:pt x="91" y="29"/>
                  <a:pt x="88" y="28"/>
                  <a:pt x="84" y="28"/>
                </a:cubicBezTo>
                <a:cubicBezTo>
                  <a:pt x="75" y="28"/>
                  <a:pt x="67" y="34"/>
                  <a:pt x="65" y="42"/>
                </a:cubicBezTo>
                <a:cubicBezTo>
                  <a:pt x="0" y="42"/>
                  <a:pt x="0" y="42"/>
                  <a:pt x="0" y="42"/>
                </a:cubicBezTo>
                <a:cubicBezTo>
                  <a:pt x="0" y="56"/>
                  <a:pt x="0" y="56"/>
                  <a:pt x="0" y="56"/>
                </a:cubicBezTo>
                <a:cubicBezTo>
                  <a:pt x="65" y="56"/>
                  <a:pt x="65" y="56"/>
                  <a:pt x="65" y="56"/>
                </a:cubicBezTo>
                <a:cubicBezTo>
                  <a:pt x="67" y="64"/>
                  <a:pt x="75" y="70"/>
                  <a:pt x="84" y="70"/>
                </a:cubicBezTo>
                <a:cubicBezTo>
                  <a:pt x="96" y="70"/>
                  <a:pt x="105" y="60"/>
                  <a:pt x="105" y="49"/>
                </a:cubicBezTo>
                <a:cubicBezTo>
                  <a:pt x="105" y="46"/>
                  <a:pt x="104" y="43"/>
                  <a:pt x="103" y="40"/>
                </a:cubicBezTo>
                <a:cubicBezTo>
                  <a:pt x="133" y="9"/>
                  <a:pt x="133" y="9"/>
                  <a:pt x="133" y="9"/>
                </a:cubicBezTo>
                <a:lnTo>
                  <a:pt x="124"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grpSp>
        <p:nvGrpSpPr>
          <p:cNvPr id="88" name="Group 126"/>
          <p:cNvGrpSpPr/>
          <p:nvPr/>
        </p:nvGrpSpPr>
        <p:grpSpPr>
          <a:xfrm>
            <a:off x="6739805" y="2803404"/>
            <a:ext cx="340430" cy="323766"/>
            <a:chOff x="8505825" y="3605213"/>
            <a:chExt cx="454025" cy="431800"/>
          </a:xfrm>
          <a:solidFill>
            <a:schemeClr val="tx2">
              <a:lumMod val="20000"/>
              <a:lumOff val="80000"/>
            </a:schemeClr>
          </a:solidFill>
        </p:grpSpPr>
        <p:sp>
          <p:nvSpPr>
            <p:cNvPr id="89" name="Freeform 50"/>
            <p:cNvSpPr>
              <a:spLocks/>
            </p:cNvSpPr>
            <p:nvPr/>
          </p:nvSpPr>
          <p:spPr bwMode="auto">
            <a:xfrm>
              <a:off x="8505825" y="3694113"/>
              <a:ext cx="454025" cy="342900"/>
            </a:xfrm>
            <a:custGeom>
              <a:avLst/>
              <a:gdLst>
                <a:gd name="T0" fmla="*/ 146 w 208"/>
                <a:gd name="T1" fmla="*/ 0 h 157"/>
                <a:gd name="T2" fmla="*/ 104 w 208"/>
                <a:gd name="T3" fmla="*/ 15 h 157"/>
                <a:gd name="T4" fmla="*/ 62 w 208"/>
                <a:gd name="T5" fmla="*/ 0 h 157"/>
                <a:gd name="T6" fmla="*/ 0 w 208"/>
                <a:gd name="T7" fmla="*/ 60 h 157"/>
                <a:gd name="T8" fmla="*/ 107 w 208"/>
                <a:gd name="T9" fmla="*/ 157 h 157"/>
                <a:gd name="T10" fmla="*/ 208 w 208"/>
                <a:gd name="T11" fmla="*/ 60 h 157"/>
                <a:gd name="T12" fmla="*/ 146 w 208"/>
                <a:gd name="T13" fmla="*/ 0 h 157"/>
              </a:gdLst>
              <a:ahLst/>
              <a:cxnLst>
                <a:cxn ang="0">
                  <a:pos x="T0" y="T1"/>
                </a:cxn>
                <a:cxn ang="0">
                  <a:pos x="T2" y="T3"/>
                </a:cxn>
                <a:cxn ang="0">
                  <a:pos x="T4" y="T5"/>
                </a:cxn>
                <a:cxn ang="0">
                  <a:pos x="T6" y="T7"/>
                </a:cxn>
                <a:cxn ang="0">
                  <a:pos x="T8" y="T9"/>
                </a:cxn>
                <a:cxn ang="0">
                  <a:pos x="T10" y="T11"/>
                </a:cxn>
                <a:cxn ang="0">
                  <a:pos x="T12" y="T13"/>
                </a:cxn>
              </a:cxnLst>
              <a:rect l="0" t="0" r="r" b="b"/>
              <a:pathLst>
                <a:path w="208" h="157">
                  <a:moveTo>
                    <a:pt x="146" y="0"/>
                  </a:moveTo>
                  <a:cubicBezTo>
                    <a:pt x="130" y="0"/>
                    <a:pt x="115" y="6"/>
                    <a:pt x="104" y="15"/>
                  </a:cubicBezTo>
                  <a:cubicBezTo>
                    <a:pt x="93" y="6"/>
                    <a:pt x="78" y="0"/>
                    <a:pt x="62" y="0"/>
                  </a:cubicBezTo>
                  <a:cubicBezTo>
                    <a:pt x="28" y="0"/>
                    <a:pt x="0" y="27"/>
                    <a:pt x="0" y="60"/>
                  </a:cubicBezTo>
                  <a:cubicBezTo>
                    <a:pt x="0" y="98"/>
                    <a:pt x="31" y="157"/>
                    <a:pt x="107" y="157"/>
                  </a:cubicBezTo>
                  <a:cubicBezTo>
                    <a:pt x="185" y="157"/>
                    <a:pt x="208" y="95"/>
                    <a:pt x="208" y="60"/>
                  </a:cubicBezTo>
                  <a:cubicBezTo>
                    <a:pt x="208" y="27"/>
                    <a:pt x="180" y="0"/>
                    <a:pt x="146"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90" name="Freeform 51"/>
            <p:cNvSpPr>
              <a:spLocks/>
            </p:cNvSpPr>
            <p:nvPr/>
          </p:nvSpPr>
          <p:spPr bwMode="auto">
            <a:xfrm>
              <a:off x="8709025" y="3605213"/>
              <a:ext cx="123825" cy="157163"/>
            </a:xfrm>
            <a:custGeom>
              <a:avLst/>
              <a:gdLst>
                <a:gd name="T0" fmla="*/ 12 w 57"/>
                <a:gd name="T1" fmla="*/ 72 h 72"/>
                <a:gd name="T2" fmla="*/ 27 w 57"/>
                <a:gd name="T3" fmla="*/ 0 h 72"/>
                <a:gd name="T4" fmla="*/ 57 w 57"/>
                <a:gd name="T5" fmla="*/ 6 h 72"/>
                <a:gd name="T6" fmla="*/ 12 w 57"/>
                <a:gd name="T7" fmla="*/ 72 h 72"/>
              </a:gdLst>
              <a:ahLst/>
              <a:cxnLst>
                <a:cxn ang="0">
                  <a:pos x="T0" y="T1"/>
                </a:cxn>
                <a:cxn ang="0">
                  <a:pos x="T2" y="T3"/>
                </a:cxn>
                <a:cxn ang="0">
                  <a:pos x="T4" y="T5"/>
                </a:cxn>
                <a:cxn ang="0">
                  <a:pos x="T6" y="T7"/>
                </a:cxn>
              </a:cxnLst>
              <a:rect l="0" t="0" r="r" b="b"/>
              <a:pathLst>
                <a:path w="57" h="72">
                  <a:moveTo>
                    <a:pt x="12" y="72"/>
                  </a:moveTo>
                  <a:cubicBezTo>
                    <a:pt x="0" y="48"/>
                    <a:pt x="7" y="20"/>
                    <a:pt x="27" y="0"/>
                  </a:cubicBezTo>
                  <a:cubicBezTo>
                    <a:pt x="57" y="6"/>
                    <a:pt x="57" y="6"/>
                    <a:pt x="57" y="6"/>
                  </a:cubicBezTo>
                  <a:cubicBezTo>
                    <a:pt x="29" y="21"/>
                    <a:pt x="12" y="37"/>
                    <a:pt x="12" y="7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grpSp>
      <p:sp>
        <p:nvSpPr>
          <p:cNvPr id="91" name="Freeform 52"/>
          <p:cNvSpPr>
            <a:spLocks/>
          </p:cNvSpPr>
          <p:nvPr/>
        </p:nvSpPr>
        <p:spPr bwMode="auto">
          <a:xfrm>
            <a:off x="5689947" y="876284"/>
            <a:ext cx="509455" cy="414230"/>
          </a:xfrm>
          <a:custGeom>
            <a:avLst/>
            <a:gdLst>
              <a:gd name="T0" fmla="*/ 312 w 312"/>
              <a:gd name="T1" fmla="*/ 86 h 253"/>
              <a:gd name="T2" fmla="*/ 305 w 312"/>
              <a:gd name="T3" fmla="*/ 75 h 253"/>
              <a:gd name="T4" fmla="*/ 79 w 312"/>
              <a:gd name="T5" fmla="*/ 226 h 253"/>
              <a:gd name="T6" fmla="*/ 28 w 312"/>
              <a:gd name="T7" fmla="*/ 214 h 253"/>
              <a:gd name="T8" fmla="*/ 35 w 312"/>
              <a:gd name="T9" fmla="*/ 162 h 253"/>
              <a:gd name="T10" fmla="*/ 262 w 312"/>
              <a:gd name="T11" fmla="*/ 11 h 253"/>
              <a:gd name="T12" fmla="*/ 254 w 312"/>
              <a:gd name="T13" fmla="*/ 0 h 253"/>
              <a:gd name="T14" fmla="*/ 26 w 312"/>
              <a:gd name="T15" fmla="*/ 153 h 253"/>
              <a:gd name="T16" fmla="*/ 15 w 312"/>
              <a:gd name="T17" fmla="*/ 222 h 253"/>
              <a:gd name="T18" fmla="*/ 83 w 312"/>
              <a:gd name="T19" fmla="*/ 239 h 253"/>
              <a:gd name="T20" fmla="*/ 312 w 312"/>
              <a:gd name="T21" fmla="*/ 8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2" h="253">
                <a:moveTo>
                  <a:pt x="312" y="86"/>
                </a:moveTo>
                <a:cubicBezTo>
                  <a:pt x="305" y="75"/>
                  <a:pt x="305" y="75"/>
                  <a:pt x="305" y="75"/>
                </a:cubicBezTo>
                <a:cubicBezTo>
                  <a:pt x="79" y="226"/>
                  <a:pt x="79" y="226"/>
                  <a:pt x="79" y="226"/>
                </a:cubicBezTo>
                <a:cubicBezTo>
                  <a:pt x="63" y="237"/>
                  <a:pt x="40" y="231"/>
                  <a:pt x="28" y="214"/>
                </a:cubicBezTo>
                <a:cubicBezTo>
                  <a:pt x="16" y="196"/>
                  <a:pt x="19" y="173"/>
                  <a:pt x="35" y="162"/>
                </a:cubicBezTo>
                <a:cubicBezTo>
                  <a:pt x="262" y="11"/>
                  <a:pt x="262" y="11"/>
                  <a:pt x="262" y="11"/>
                </a:cubicBezTo>
                <a:cubicBezTo>
                  <a:pt x="254" y="0"/>
                  <a:pt x="254" y="0"/>
                  <a:pt x="254" y="0"/>
                </a:cubicBezTo>
                <a:cubicBezTo>
                  <a:pt x="26" y="153"/>
                  <a:pt x="26" y="153"/>
                  <a:pt x="26" y="153"/>
                </a:cubicBezTo>
                <a:cubicBezTo>
                  <a:pt x="4" y="167"/>
                  <a:pt x="0" y="198"/>
                  <a:pt x="15" y="222"/>
                </a:cubicBezTo>
                <a:cubicBezTo>
                  <a:pt x="31" y="246"/>
                  <a:pt x="62" y="253"/>
                  <a:pt x="83" y="239"/>
                </a:cubicBezTo>
                <a:lnTo>
                  <a:pt x="312" y="86"/>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2" name="Freeform 53"/>
          <p:cNvSpPr>
            <a:spLocks/>
          </p:cNvSpPr>
          <p:nvPr/>
        </p:nvSpPr>
        <p:spPr bwMode="auto">
          <a:xfrm>
            <a:off x="6076800" y="853669"/>
            <a:ext cx="140457" cy="192831"/>
          </a:xfrm>
          <a:custGeom>
            <a:avLst/>
            <a:gdLst>
              <a:gd name="T0" fmla="*/ 80 w 86"/>
              <a:gd name="T1" fmla="*/ 115 h 118"/>
              <a:gd name="T2" fmla="*/ 68 w 86"/>
              <a:gd name="T3" fmla="*/ 113 h 118"/>
              <a:gd name="T4" fmla="*/ 3 w 86"/>
              <a:gd name="T5" fmla="*/ 16 h 118"/>
              <a:gd name="T6" fmla="*/ 6 w 86"/>
              <a:gd name="T7" fmla="*/ 3 h 118"/>
              <a:gd name="T8" fmla="*/ 19 w 86"/>
              <a:gd name="T9" fmla="*/ 6 h 118"/>
              <a:gd name="T10" fmla="*/ 83 w 86"/>
              <a:gd name="T11" fmla="*/ 102 h 118"/>
              <a:gd name="T12" fmla="*/ 80 w 86"/>
              <a:gd name="T13" fmla="*/ 115 h 118"/>
            </a:gdLst>
            <a:ahLst/>
            <a:cxnLst>
              <a:cxn ang="0">
                <a:pos x="T0" y="T1"/>
              </a:cxn>
              <a:cxn ang="0">
                <a:pos x="T2" y="T3"/>
              </a:cxn>
              <a:cxn ang="0">
                <a:pos x="T4" y="T5"/>
              </a:cxn>
              <a:cxn ang="0">
                <a:pos x="T6" y="T7"/>
              </a:cxn>
              <a:cxn ang="0">
                <a:pos x="T8" y="T9"/>
              </a:cxn>
              <a:cxn ang="0">
                <a:pos x="T10" y="T11"/>
              </a:cxn>
              <a:cxn ang="0">
                <a:pos x="T12" y="T13"/>
              </a:cxn>
            </a:cxnLst>
            <a:rect l="0" t="0" r="r" b="b"/>
            <a:pathLst>
              <a:path w="86" h="118">
                <a:moveTo>
                  <a:pt x="80" y="115"/>
                </a:moveTo>
                <a:cubicBezTo>
                  <a:pt x="76" y="118"/>
                  <a:pt x="70" y="117"/>
                  <a:pt x="68" y="113"/>
                </a:cubicBezTo>
                <a:cubicBezTo>
                  <a:pt x="3" y="16"/>
                  <a:pt x="3" y="16"/>
                  <a:pt x="3" y="16"/>
                </a:cubicBezTo>
                <a:cubicBezTo>
                  <a:pt x="0" y="12"/>
                  <a:pt x="1" y="6"/>
                  <a:pt x="6" y="3"/>
                </a:cubicBezTo>
                <a:cubicBezTo>
                  <a:pt x="10" y="0"/>
                  <a:pt x="16" y="2"/>
                  <a:pt x="19" y="6"/>
                </a:cubicBezTo>
                <a:cubicBezTo>
                  <a:pt x="83" y="102"/>
                  <a:pt x="83" y="102"/>
                  <a:pt x="83" y="102"/>
                </a:cubicBezTo>
                <a:cubicBezTo>
                  <a:pt x="86" y="107"/>
                  <a:pt x="85" y="112"/>
                  <a:pt x="80" y="115"/>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3" name="Freeform 54"/>
          <p:cNvSpPr>
            <a:spLocks/>
          </p:cNvSpPr>
          <p:nvPr/>
        </p:nvSpPr>
        <p:spPr bwMode="auto">
          <a:xfrm>
            <a:off x="5756605" y="985793"/>
            <a:ext cx="385662" cy="252347"/>
          </a:xfrm>
          <a:custGeom>
            <a:avLst/>
            <a:gdLst>
              <a:gd name="T0" fmla="*/ 236 w 236"/>
              <a:gd name="T1" fmla="*/ 13 h 154"/>
              <a:gd name="T2" fmla="*/ 227 w 236"/>
              <a:gd name="T3" fmla="*/ 0 h 154"/>
              <a:gd name="T4" fmla="*/ 25 w 236"/>
              <a:gd name="T5" fmla="*/ 135 h 154"/>
              <a:gd name="T6" fmla="*/ 0 w 236"/>
              <a:gd name="T7" fmla="*/ 136 h 154"/>
              <a:gd name="T8" fmla="*/ 1 w 236"/>
              <a:gd name="T9" fmla="*/ 138 h 154"/>
              <a:gd name="T10" fmla="*/ 36 w 236"/>
              <a:gd name="T11" fmla="*/ 146 h 154"/>
              <a:gd name="T12" fmla="*/ 236 w 236"/>
              <a:gd name="T13" fmla="*/ 13 h 154"/>
            </a:gdLst>
            <a:ahLst/>
            <a:cxnLst>
              <a:cxn ang="0">
                <a:pos x="T0" y="T1"/>
              </a:cxn>
              <a:cxn ang="0">
                <a:pos x="T2" y="T3"/>
              </a:cxn>
              <a:cxn ang="0">
                <a:pos x="T4" y="T5"/>
              </a:cxn>
              <a:cxn ang="0">
                <a:pos x="T6" y="T7"/>
              </a:cxn>
              <a:cxn ang="0">
                <a:pos x="T8" y="T9"/>
              </a:cxn>
              <a:cxn ang="0">
                <a:pos x="T10" y="T11"/>
              </a:cxn>
              <a:cxn ang="0">
                <a:pos x="T12" y="T13"/>
              </a:cxn>
            </a:cxnLst>
            <a:rect l="0" t="0" r="r" b="b"/>
            <a:pathLst>
              <a:path w="236" h="154">
                <a:moveTo>
                  <a:pt x="236" y="13"/>
                </a:moveTo>
                <a:cubicBezTo>
                  <a:pt x="227" y="0"/>
                  <a:pt x="227" y="0"/>
                  <a:pt x="227" y="0"/>
                </a:cubicBezTo>
                <a:cubicBezTo>
                  <a:pt x="25" y="135"/>
                  <a:pt x="25" y="135"/>
                  <a:pt x="25" y="135"/>
                </a:cubicBezTo>
                <a:cubicBezTo>
                  <a:pt x="17" y="140"/>
                  <a:pt x="8" y="140"/>
                  <a:pt x="0" y="136"/>
                </a:cubicBezTo>
                <a:cubicBezTo>
                  <a:pt x="0" y="137"/>
                  <a:pt x="0" y="137"/>
                  <a:pt x="1" y="138"/>
                </a:cubicBezTo>
                <a:cubicBezTo>
                  <a:pt x="9" y="150"/>
                  <a:pt x="25" y="154"/>
                  <a:pt x="36" y="146"/>
                </a:cubicBezTo>
                <a:lnTo>
                  <a:pt x="236" y="13"/>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4" name="Freeform 55"/>
          <p:cNvSpPr>
            <a:spLocks noEditPoints="1"/>
          </p:cNvSpPr>
          <p:nvPr/>
        </p:nvSpPr>
        <p:spPr bwMode="auto">
          <a:xfrm>
            <a:off x="5442362" y="1207192"/>
            <a:ext cx="222589" cy="390423"/>
          </a:xfrm>
          <a:custGeom>
            <a:avLst/>
            <a:gdLst>
              <a:gd name="T0" fmla="*/ 59 w 136"/>
              <a:gd name="T1" fmla="*/ 203 h 239"/>
              <a:gd name="T2" fmla="*/ 54 w 136"/>
              <a:gd name="T3" fmla="*/ 203 h 239"/>
              <a:gd name="T4" fmla="*/ 54 w 136"/>
              <a:gd name="T5" fmla="*/ 239 h 239"/>
              <a:gd name="T6" fmla="*/ 72 w 136"/>
              <a:gd name="T7" fmla="*/ 226 h 239"/>
              <a:gd name="T8" fmla="*/ 59 w 136"/>
              <a:gd name="T9" fmla="*/ 203 h 239"/>
              <a:gd name="T10" fmla="*/ 54 w 136"/>
              <a:gd name="T11" fmla="*/ 187 h 239"/>
              <a:gd name="T12" fmla="*/ 54 w 136"/>
              <a:gd name="T13" fmla="*/ 82 h 239"/>
              <a:gd name="T14" fmla="*/ 81 w 136"/>
              <a:gd name="T15" fmla="*/ 74 h 239"/>
              <a:gd name="T16" fmla="*/ 97 w 136"/>
              <a:gd name="T17" fmla="*/ 13 h 239"/>
              <a:gd name="T18" fmla="*/ 114 w 136"/>
              <a:gd name="T19" fmla="*/ 2 h 239"/>
              <a:gd name="T20" fmla="*/ 124 w 136"/>
              <a:gd name="T21" fmla="*/ 20 h 239"/>
              <a:gd name="T22" fmla="*/ 109 w 136"/>
              <a:gd name="T23" fmla="*/ 81 h 239"/>
              <a:gd name="T24" fmla="*/ 130 w 136"/>
              <a:gd name="T25" fmla="*/ 134 h 239"/>
              <a:gd name="T26" fmla="*/ 122 w 136"/>
              <a:gd name="T27" fmla="*/ 164 h 239"/>
              <a:gd name="T28" fmla="*/ 122 w 136"/>
              <a:gd name="T29" fmla="*/ 164 h 239"/>
              <a:gd name="T30" fmla="*/ 136 w 136"/>
              <a:gd name="T31" fmla="*/ 187 h 239"/>
              <a:gd name="T32" fmla="*/ 131 w 136"/>
              <a:gd name="T33" fmla="*/ 207 h 239"/>
              <a:gd name="T34" fmla="*/ 54 w 136"/>
              <a:gd name="T35" fmla="*/ 187 h 239"/>
              <a:gd name="T36" fmla="*/ 54 w 136"/>
              <a:gd name="T37" fmla="*/ 203 h 239"/>
              <a:gd name="T38" fmla="*/ 36 w 136"/>
              <a:gd name="T39" fmla="*/ 216 h 239"/>
              <a:gd name="T40" fmla="*/ 50 w 136"/>
              <a:gd name="T41" fmla="*/ 239 h 239"/>
              <a:gd name="T42" fmla="*/ 54 w 136"/>
              <a:gd name="T43" fmla="*/ 239 h 239"/>
              <a:gd name="T44" fmla="*/ 54 w 136"/>
              <a:gd name="T45" fmla="*/ 203 h 239"/>
              <a:gd name="T46" fmla="*/ 54 w 136"/>
              <a:gd name="T47" fmla="*/ 82 h 239"/>
              <a:gd name="T48" fmla="*/ 54 w 136"/>
              <a:gd name="T49" fmla="*/ 187 h 239"/>
              <a:gd name="T50" fmla="*/ 0 w 136"/>
              <a:gd name="T51" fmla="*/ 173 h 239"/>
              <a:gd name="T52" fmla="*/ 5 w 136"/>
              <a:gd name="T53" fmla="*/ 152 h 239"/>
              <a:gd name="T54" fmla="*/ 29 w 136"/>
              <a:gd name="T55" fmla="*/ 140 h 239"/>
              <a:gd name="T56" fmla="*/ 37 w 136"/>
              <a:gd name="T57" fmla="*/ 109 h 239"/>
              <a:gd name="T58" fmla="*/ 54 w 136"/>
              <a:gd name="T59" fmla="*/ 82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6" h="239">
                <a:moveTo>
                  <a:pt x="59" y="203"/>
                </a:moveTo>
                <a:cubicBezTo>
                  <a:pt x="57" y="203"/>
                  <a:pt x="56" y="203"/>
                  <a:pt x="54" y="203"/>
                </a:cubicBezTo>
                <a:cubicBezTo>
                  <a:pt x="54" y="239"/>
                  <a:pt x="54" y="239"/>
                  <a:pt x="54" y="239"/>
                </a:cubicBezTo>
                <a:cubicBezTo>
                  <a:pt x="62" y="239"/>
                  <a:pt x="70" y="234"/>
                  <a:pt x="72" y="226"/>
                </a:cubicBezTo>
                <a:cubicBezTo>
                  <a:pt x="74" y="216"/>
                  <a:pt x="69" y="206"/>
                  <a:pt x="59" y="203"/>
                </a:cubicBezTo>
                <a:close/>
                <a:moveTo>
                  <a:pt x="54" y="187"/>
                </a:moveTo>
                <a:cubicBezTo>
                  <a:pt x="54" y="82"/>
                  <a:pt x="54" y="82"/>
                  <a:pt x="54" y="82"/>
                </a:cubicBezTo>
                <a:cubicBezTo>
                  <a:pt x="62" y="76"/>
                  <a:pt x="71" y="74"/>
                  <a:pt x="81" y="74"/>
                </a:cubicBezTo>
                <a:cubicBezTo>
                  <a:pt x="97" y="13"/>
                  <a:pt x="97" y="13"/>
                  <a:pt x="97" y="13"/>
                </a:cubicBezTo>
                <a:cubicBezTo>
                  <a:pt x="99" y="5"/>
                  <a:pt x="107" y="0"/>
                  <a:pt x="114" y="2"/>
                </a:cubicBezTo>
                <a:cubicBezTo>
                  <a:pt x="122" y="4"/>
                  <a:pt x="126" y="12"/>
                  <a:pt x="124" y="20"/>
                </a:cubicBezTo>
                <a:cubicBezTo>
                  <a:pt x="109" y="81"/>
                  <a:pt x="109" y="81"/>
                  <a:pt x="109" y="81"/>
                </a:cubicBezTo>
                <a:cubicBezTo>
                  <a:pt x="125" y="90"/>
                  <a:pt x="136" y="109"/>
                  <a:pt x="130" y="134"/>
                </a:cubicBezTo>
                <a:cubicBezTo>
                  <a:pt x="130" y="134"/>
                  <a:pt x="125" y="154"/>
                  <a:pt x="122" y="164"/>
                </a:cubicBezTo>
                <a:cubicBezTo>
                  <a:pt x="122" y="164"/>
                  <a:pt x="122" y="164"/>
                  <a:pt x="122" y="164"/>
                </a:cubicBezTo>
                <a:cubicBezTo>
                  <a:pt x="118" y="178"/>
                  <a:pt x="136" y="187"/>
                  <a:pt x="136" y="187"/>
                </a:cubicBezTo>
                <a:cubicBezTo>
                  <a:pt x="131" y="207"/>
                  <a:pt x="131" y="207"/>
                  <a:pt x="131" y="207"/>
                </a:cubicBezTo>
                <a:lnTo>
                  <a:pt x="54" y="187"/>
                </a:lnTo>
                <a:close/>
                <a:moveTo>
                  <a:pt x="54" y="203"/>
                </a:moveTo>
                <a:cubicBezTo>
                  <a:pt x="46" y="203"/>
                  <a:pt x="38" y="208"/>
                  <a:pt x="36" y="216"/>
                </a:cubicBezTo>
                <a:cubicBezTo>
                  <a:pt x="34" y="226"/>
                  <a:pt x="40" y="236"/>
                  <a:pt x="50" y="239"/>
                </a:cubicBezTo>
                <a:cubicBezTo>
                  <a:pt x="51" y="239"/>
                  <a:pt x="53" y="239"/>
                  <a:pt x="54" y="239"/>
                </a:cubicBezTo>
                <a:cubicBezTo>
                  <a:pt x="54" y="203"/>
                  <a:pt x="54" y="203"/>
                  <a:pt x="54" y="203"/>
                </a:cubicBezTo>
                <a:close/>
                <a:moveTo>
                  <a:pt x="54" y="82"/>
                </a:moveTo>
                <a:cubicBezTo>
                  <a:pt x="54" y="187"/>
                  <a:pt x="54" y="187"/>
                  <a:pt x="54" y="187"/>
                </a:cubicBezTo>
                <a:cubicBezTo>
                  <a:pt x="0" y="173"/>
                  <a:pt x="0" y="173"/>
                  <a:pt x="0" y="173"/>
                </a:cubicBezTo>
                <a:cubicBezTo>
                  <a:pt x="5" y="152"/>
                  <a:pt x="5" y="152"/>
                  <a:pt x="5" y="152"/>
                </a:cubicBezTo>
                <a:cubicBezTo>
                  <a:pt x="5" y="152"/>
                  <a:pt x="25" y="154"/>
                  <a:pt x="29" y="140"/>
                </a:cubicBezTo>
                <a:cubicBezTo>
                  <a:pt x="32" y="128"/>
                  <a:pt x="37" y="109"/>
                  <a:pt x="37" y="109"/>
                </a:cubicBezTo>
                <a:cubicBezTo>
                  <a:pt x="40" y="97"/>
                  <a:pt x="46" y="88"/>
                  <a:pt x="54" y="82"/>
                </a:cubicBez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95" name="Freeform 56"/>
          <p:cNvSpPr>
            <a:spLocks noEditPoints="1"/>
          </p:cNvSpPr>
          <p:nvPr/>
        </p:nvSpPr>
        <p:spPr bwMode="auto">
          <a:xfrm>
            <a:off x="5240008" y="2024939"/>
            <a:ext cx="416610" cy="453510"/>
          </a:xfrm>
          <a:custGeom>
            <a:avLst/>
            <a:gdLst>
              <a:gd name="T0" fmla="*/ 198 w 255"/>
              <a:gd name="T1" fmla="*/ 128 h 277"/>
              <a:gd name="T2" fmla="*/ 191 w 255"/>
              <a:gd name="T3" fmla="*/ 158 h 277"/>
              <a:gd name="T4" fmla="*/ 191 w 255"/>
              <a:gd name="T5" fmla="*/ 185 h 277"/>
              <a:gd name="T6" fmla="*/ 196 w 255"/>
              <a:gd name="T7" fmla="*/ 187 h 277"/>
              <a:gd name="T8" fmla="*/ 218 w 255"/>
              <a:gd name="T9" fmla="*/ 218 h 277"/>
              <a:gd name="T10" fmla="*/ 191 w 255"/>
              <a:gd name="T11" fmla="*/ 201 h 277"/>
              <a:gd name="T12" fmla="*/ 191 w 255"/>
              <a:gd name="T13" fmla="*/ 55 h 277"/>
              <a:gd name="T14" fmla="*/ 218 w 255"/>
              <a:gd name="T15" fmla="*/ 38 h 277"/>
              <a:gd name="T16" fmla="*/ 196 w 255"/>
              <a:gd name="T17" fmla="*/ 69 h 277"/>
              <a:gd name="T18" fmla="*/ 191 w 255"/>
              <a:gd name="T19" fmla="*/ 71 h 277"/>
              <a:gd name="T20" fmla="*/ 249 w 255"/>
              <a:gd name="T21" fmla="*/ 121 h 277"/>
              <a:gd name="T22" fmla="*/ 211 w 255"/>
              <a:gd name="T23" fmla="*/ 128 h 277"/>
              <a:gd name="T24" fmla="*/ 249 w 255"/>
              <a:gd name="T25" fmla="*/ 134 h 277"/>
              <a:gd name="T26" fmla="*/ 249 w 255"/>
              <a:gd name="T27" fmla="*/ 121 h 277"/>
              <a:gd name="T28" fmla="*/ 132 w 255"/>
              <a:gd name="T29" fmla="*/ 277 h 277"/>
              <a:gd name="T30" fmla="*/ 167 w 255"/>
              <a:gd name="T31" fmla="*/ 186 h 277"/>
              <a:gd name="T32" fmla="*/ 191 w 255"/>
              <a:gd name="T33" fmla="*/ 98 h 277"/>
              <a:gd name="T34" fmla="*/ 127 w 255"/>
              <a:gd name="T35" fmla="*/ 72 h 277"/>
              <a:gd name="T36" fmla="*/ 183 w 255"/>
              <a:gd name="T37" fmla="*/ 128 h 277"/>
              <a:gd name="T38" fmla="*/ 156 w 255"/>
              <a:gd name="T39" fmla="*/ 176 h 277"/>
              <a:gd name="T40" fmla="*/ 153 w 255"/>
              <a:gd name="T41" fmla="*/ 214 h 277"/>
              <a:gd name="T42" fmla="*/ 127 w 255"/>
              <a:gd name="T43" fmla="*/ 277 h 277"/>
              <a:gd name="T44" fmla="*/ 191 w 255"/>
              <a:gd name="T45" fmla="*/ 71 h 277"/>
              <a:gd name="T46" fmla="*/ 186 w 255"/>
              <a:gd name="T47" fmla="*/ 60 h 277"/>
              <a:gd name="T48" fmla="*/ 191 w 255"/>
              <a:gd name="T49" fmla="*/ 185 h 277"/>
              <a:gd name="T50" fmla="*/ 186 w 255"/>
              <a:gd name="T51" fmla="*/ 196 h 277"/>
              <a:gd name="T52" fmla="*/ 191 w 255"/>
              <a:gd name="T53" fmla="*/ 185 h 277"/>
              <a:gd name="T54" fmla="*/ 127 w 255"/>
              <a:gd name="T55" fmla="*/ 0 h 277"/>
              <a:gd name="T56" fmla="*/ 134 w 255"/>
              <a:gd name="T57" fmla="*/ 7 h 277"/>
              <a:gd name="T58" fmla="*/ 128 w 255"/>
              <a:gd name="T59" fmla="*/ 45 h 277"/>
              <a:gd name="T60" fmla="*/ 127 w 255"/>
              <a:gd name="T61" fmla="*/ 45 h 277"/>
              <a:gd name="T62" fmla="*/ 64 w 255"/>
              <a:gd name="T63" fmla="*/ 97 h 277"/>
              <a:gd name="T64" fmla="*/ 89 w 255"/>
              <a:gd name="T65" fmla="*/ 187 h 277"/>
              <a:gd name="T66" fmla="*/ 124 w 255"/>
              <a:gd name="T67" fmla="*/ 277 h 277"/>
              <a:gd name="T68" fmla="*/ 127 w 255"/>
              <a:gd name="T69" fmla="*/ 214 h 277"/>
              <a:gd name="T70" fmla="*/ 103 w 255"/>
              <a:gd name="T71" fmla="*/ 183 h 277"/>
              <a:gd name="T72" fmla="*/ 71 w 255"/>
              <a:gd name="T73" fmla="*/ 128 h 277"/>
              <a:gd name="T74" fmla="*/ 127 w 255"/>
              <a:gd name="T75" fmla="*/ 72 h 277"/>
              <a:gd name="T76" fmla="*/ 127 w 255"/>
              <a:gd name="T77" fmla="*/ 57 h 277"/>
              <a:gd name="T78" fmla="*/ 127 w 255"/>
              <a:gd name="T79" fmla="*/ 0 h 277"/>
              <a:gd name="T80" fmla="*/ 121 w 255"/>
              <a:gd name="T81" fmla="*/ 38 h 277"/>
              <a:gd name="T82" fmla="*/ 127 w 255"/>
              <a:gd name="T83" fmla="*/ 0 h 277"/>
              <a:gd name="T84" fmla="*/ 64 w 255"/>
              <a:gd name="T85" fmla="*/ 185 h 277"/>
              <a:gd name="T86" fmla="*/ 69 w 255"/>
              <a:gd name="T87" fmla="*/ 196 h 277"/>
              <a:gd name="T88" fmla="*/ 64 w 255"/>
              <a:gd name="T89" fmla="*/ 71 h 277"/>
              <a:gd name="T90" fmla="*/ 69 w 255"/>
              <a:gd name="T91" fmla="*/ 60 h 277"/>
              <a:gd name="T92" fmla="*/ 64 w 255"/>
              <a:gd name="T93" fmla="*/ 71 h 277"/>
              <a:gd name="T94" fmla="*/ 57 w 255"/>
              <a:gd name="T95" fmla="*/ 128 h 277"/>
              <a:gd name="T96" fmla="*/ 64 w 255"/>
              <a:gd name="T97" fmla="*/ 97 h 277"/>
              <a:gd name="T98" fmla="*/ 64 w 255"/>
              <a:gd name="T99" fmla="*/ 71 h 277"/>
              <a:gd name="T100" fmla="*/ 60 w 255"/>
              <a:gd name="T101" fmla="*/ 69 h 277"/>
              <a:gd name="T102" fmla="*/ 38 w 255"/>
              <a:gd name="T103" fmla="*/ 38 h 277"/>
              <a:gd name="T104" fmla="*/ 64 w 255"/>
              <a:gd name="T105" fmla="*/ 55 h 277"/>
              <a:gd name="T106" fmla="*/ 64 w 255"/>
              <a:gd name="T107" fmla="*/ 201 h 277"/>
              <a:gd name="T108" fmla="*/ 38 w 255"/>
              <a:gd name="T109" fmla="*/ 218 h 277"/>
              <a:gd name="T110" fmla="*/ 60 w 255"/>
              <a:gd name="T111" fmla="*/ 187 h 277"/>
              <a:gd name="T112" fmla="*/ 64 w 255"/>
              <a:gd name="T113" fmla="*/ 185 h 277"/>
              <a:gd name="T114" fmla="*/ 45 w 255"/>
              <a:gd name="T115" fmla="*/ 128 h 277"/>
              <a:gd name="T116" fmla="*/ 7 w 255"/>
              <a:gd name="T117" fmla="*/ 121 h 277"/>
              <a:gd name="T118" fmla="*/ 7 w 255"/>
              <a:gd name="T119" fmla="*/ 134 h 277"/>
              <a:gd name="T120" fmla="*/ 45 w 255"/>
              <a:gd name="T121" fmla="*/ 128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5" h="277">
                <a:moveTo>
                  <a:pt x="191" y="158"/>
                </a:moveTo>
                <a:cubicBezTo>
                  <a:pt x="195" y="149"/>
                  <a:pt x="198" y="139"/>
                  <a:pt x="198" y="128"/>
                </a:cubicBezTo>
                <a:cubicBezTo>
                  <a:pt x="198" y="117"/>
                  <a:pt x="195" y="107"/>
                  <a:pt x="191" y="98"/>
                </a:cubicBezTo>
                <a:cubicBezTo>
                  <a:pt x="191" y="158"/>
                  <a:pt x="191" y="158"/>
                  <a:pt x="191" y="158"/>
                </a:cubicBezTo>
                <a:close/>
                <a:moveTo>
                  <a:pt x="191" y="201"/>
                </a:moveTo>
                <a:cubicBezTo>
                  <a:pt x="191" y="185"/>
                  <a:pt x="191" y="185"/>
                  <a:pt x="191" y="185"/>
                </a:cubicBezTo>
                <a:cubicBezTo>
                  <a:pt x="193" y="185"/>
                  <a:pt x="194" y="185"/>
                  <a:pt x="196" y="187"/>
                </a:cubicBezTo>
                <a:cubicBezTo>
                  <a:pt x="196" y="187"/>
                  <a:pt x="196" y="187"/>
                  <a:pt x="196" y="187"/>
                </a:cubicBezTo>
                <a:cubicBezTo>
                  <a:pt x="218" y="209"/>
                  <a:pt x="218" y="209"/>
                  <a:pt x="218" y="209"/>
                </a:cubicBezTo>
                <a:cubicBezTo>
                  <a:pt x="220" y="211"/>
                  <a:pt x="220" y="216"/>
                  <a:pt x="218" y="218"/>
                </a:cubicBezTo>
                <a:cubicBezTo>
                  <a:pt x="215" y="221"/>
                  <a:pt x="211" y="221"/>
                  <a:pt x="209" y="218"/>
                </a:cubicBezTo>
                <a:cubicBezTo>
                  <a:pt x="191" y="201"/>
                  <a:pt x="191" y="201"/>
                  <a:pt x="191" y="201"/>
                </a:cubicBezTo>
                <a:close/>
                <a:moveTo>
                  <a:pt x="191" y="71"/>
                </a:moveTo>
                <a:cubicBezTo>
                  <a:pt x="191" y="55"/>
                  <a:pt x="191" y="55"/>
                  <a:pt x="191" y="55"/>
                </a:cubicBezTo>
                <a:cubicBezTo>
                  <a:pt x="209" y="38"/>
                  <a:pt x="209" y="38"/>
                  <a:pt x="209" y="38"/>
                </a:cubicBezTo>
                <a:cubicBezTo>
                  <a:pt x="211" y="35"/>
                  <a:pt x="215" y="35"/>
                  <a:pt x="218" y="38"/>
                </a:cubicBezTo>
                <a:cubicBezTo>
                  <a:pt x="220" y="40"/>
                  <a:pt x="220" y="44"/>
                  <a:pt x="218" y="47"/>
                </a:cubicBezTo>
                <a:cubicBezTo>
                  <a:pt x="196" y="69"/>
                  <a:pt x="196" y="69"/>
                  <a:pt x="196" y="69"/>
                </a:cubicBezTo>
                <a:cubicBezTo>
                  <a:pt x="196" y="69"/>
                  <a:pt x="196" y="69"/>
                  <a:pt x="196" y="69"/>
                </a:cubicBezTo>
                <a:cubicBezTo>
                  <a:pt x="194" y="71"/>
                  <a:pt x="193" y="71"/>
                  <a:pt x="191" y="71"/>
                </a:cubicBezTo>
                <a:close/>
                <a:moveTo>
                  <a:pt x="249" y="121"/>
                </a:moveTo>
                <a:cubicBezTo>
                  <a:pt x="249" y="121"/>
                  <a:pt x="249" y="121"/>
                  <a:pt x="249" y="121"/>
                </a:cubicBezTo>
                <a:cubicBezTo>
                  <a:pt x="217" y="121"/>
                  <a:pt x="217" y="121"/>
                  <a:pt x="217" y="121"/>
                </a:cubicBezTo>
                <a:cubicBezTo>
                  <a:pt x="214" y="121"/>
                  <a:pt x="211" y="124"/>
                  <a:pt x="211" y="128"/>
                </a:cubicBezTo>
                <a:cubicBezTo>
                  <a:pt x="211" y="132"/>
                  <a:pt x="214" y="134"/>
                  <a:pt x="217" y="134"/>
                </a:cubicBezTo>
                <a:cubicBezTo>
                  <a:pt x="249" y="134"/>
                  <a:pt x="249" y="134"/>
                  <a:pt x="249" y="134"/>
                </a:cubicBezTo>
                <a:cubicBezTo>
                  <a:pt x="252" y="134"/>
                  <a:pt x="255" y="132"/>
                  <a:pt x="255" y="128"/>
                </a:cubicBezTo>
                <a:cubicBezTo>
                  <a:pt x="255" y="124"/>
                  <a:pt x="252" y="121"/>
                  <a:pt x="249" y="121"/>
                </a:cubicBezTo>
                <a:close/>
                <a:moveTo>
                  <a:pt x="127" y="277"/>
                </a:moveTo>
                <a:cubicBezTo>
                  <a:pt x="132" y="277"/>
                  <a:pt x="132" y="277"/>
                  <a:pt x="132" y="277"/>
                </a:cubicBezTo>
                <a:cubicBezTo>
                  <a:pt x="151" y="277"/>
                  <a:pt x="167" y="262"/>
                  <a:pt x="167" y="242"/>
                </a:cubicBezTo>
                <a:cubicBezTo>
                  <a:pt x="167" y="186"/>
                  <a:pt x="167" y="186"/>
                  <a:pt x="167" y="186"/>
                </a:cubicBezTo>
                <a:cubicBezTo>
                  <a:pt x="177" y="179"/>
                  <a:pt x="186" y="169"/>
                  <a:pt x="191" y="158"/>
                </a:cubicBezTo>
                <a:cubicBezTo>
                  <a:pt x="191" y="98"/>
                  <a:pt x="191" y="98"/>
                  <a:pt x="191" y="98"/>
                </a:cubicBezTo>
                <a:cubicBezTo>
                  <a:pt x="180" y="74"/>
                  <a:pt x="156" y="57"/>
                  <a:pt x="127" y="57"/>
                </a:cubicBezTo>
                <a:cubicBezTo>
                  <a:pt x="127" y="72"/>
                  <a:pt x="127" y="72"/>
                  <a:pt x="127" y="72"/>
                </a:cubicBezTo>
                <a:cubicBezTo>
                  <a:pt x="143" y="72"/>
                  <a:pt x="157" y="78"/>
                  <a:pt x="167" y="88"/>
                </a:cubicBezTo>
                <a:cubicBezTo>
                  <a:pt x="177" y="98"/>
                  <a:pt x="183" y="112"/>
                  <a:pt x="183" y="128"/>
                </a:cubicBezTo>
                <a:cubicBezTo>
                  <a:pt x="183" y="148"/>
                  <a:pt x="172" y="166"/>
                  <a:pt x="156" y="176"/>
                </a:cubicBezTo>
                <a:cubicBezTo>
                  <a:pt x="156" y="176"/>
                  <a:pt x="156" y="176"/>
                  <a:pt x="156" y="176"/>
                </a:cubicBezTo>
                <a:cubicBezTo>
                  <a:pt x="154" y="177"/>
                  <a:pt x="153" y="180"/>
                  <a:pt x="153" y="182"/>
                </a:cubicBezTo>
                <a:cubicBezTo>
                  <a:pt x="153" y="214"/>
                  <a:pt x="153" y="214"/>
                  <a:pt x="153" y="214"/>
                </a:cubicBezTo>
                <a:cubicBezTo>
                  <a:pt x="127" y="214"/>
                  <a:pt x="127" y="214"/>
                  <a:pt x="127" y="214"/>
                </a:cubicBezTo>
                <a:cubicBezTo>
                  <a:pt x="127" y="277"/>
                  <a:pt x="127" y="277"/>
                  <a:pt x="127" y="277"/>
                </a:cubicBezTo>
                <a:close/>
                <a:moveTo>
                  <a:pt x="191" y="55"/>
                </a:moveTo>
                <a:cubicBezTo>
                  <a:pt x="191" y="71"/>
                  <a:pt x="191" y="71"/>
                  <a:pt x="191" y="71"/>
                </a:cubicBezTo>
                <a:cubicBezTo>
                  <a:pt x="189" y="71"/>
                  <a:pt x="188" y="71"/>
                  <a:pt x="186" y="69"/>
                </a:cubicBezTo>
                <a:cubicBezTo>
                  <a:pt x="184" y="67"/>
                  <a:pt x="184" y="63"/>
                  <a:pt x="186" y="60"/>
                </a:cubicBezTo>
                <a:cubicBezTo>
                  <a:pt x="191" y="55"/>
                  <a:pt x="191" y="55"/>
                  <a:pt x="191" y="55"/>
                </a:cubicBezTo>
                <a:close/>
                <a:moveTo>
                  <a:pt x="191" y="185"/>
                </a:moveTo>
                <a:cubicBezTo>
                  <a:pt x="191" y="201"/>
                  <a:pt x="191" y="201"/>
                  <a:pt x="191" y="201"/>
                </a:cubicBezTo>
                <a:cubicBezTo>
                  <a:pt x="186" y="196"/>
                  <a:pt x="186" y="196"/>
                  <a:pt x="186" y="196"/>
                </a:cubicBezTo>
                <a:cubicBezTo>
                  <a:pt x="184" y="193"/>
                  <a:pt x="184" y="189"/>
                  <a:pt x="186" y="187"/>
                </a:cubicBezTo>
                <a:cubicBezTo>
                  <a:pt x="188" y="185"/>
                  <a:pt x="189" y="185"/>
                  <a:pt x="191" y="185"/>
                </a:cubicBezTo>
                <a:close/>
                <a:moveTo>
                  <a:pt x="127" y="45"/>
                </a:moveTo>
                <a:cubicBezTo>
                  <a:pt x="127" y="0"/>
                  <a:pt x="127" y="0"/>
                  <a:pt x="127" y="0"/>
                </a:cubicBezTo>
                <a:cubicBezTo>
                  <a:pt x="127" y="0"/>
                  <a:pt x="128" y="0"/>
                  <a:pt x="128" y="0"/>
                </a:cubicBezTo>
                <a:cubicBezTo>
                  <a:pt x="131" y="0"/>
                  <a:pt x="134" y="3"/>
                  <a:pt x="134" y="7"/>
                </a:cubicBezTo>
                <a:cubicBezTo>
                  <a:pt x="134" y="38"/>
                  <a:pt x="134" y="38"/>
                  <a:pt x="134" y="38"/>
                </a:cubicBezTo>
                <a:cubicBezTo>
                  <a:pt x="134" y="42"/>
                  <a:pt x="131" y="45"/>
                  <a:pt x="128" y="45"/>
                </a:cubicBezTo>
                <a:cubicBezTo>
                  <a:pt x="128" y="45"/>
                  <a:pt x="128" y="45"/>
                  <a:pt x="128" y="45"/>
                </a:cubicBezTo>
                <a:cubicBezTo>
                  <a:pt x="128" y="45"/>
                  <a:pt x="127" y="45"/>
                  <a:pt x="127" y="45"/>
                </a:cubicBezTo>
                <a:close/>
                <a:moveTo>
                  <a:pt x="127" y="57"/>
                </a:moveTo>
                <a:cubicBezTo>
                  <a:pt x="99" y="57"/>
                  <a:pt x="75" y="74"/>
                  <a:pt x="64" y="97"/>
                </a:cubicBezTo>
                <a:cubicBezTo>
                  <a:pt x="64" y="159"/>
                  <a:pt x="64" y="159"/>
                  <a:pt x="64" y="159"/>
                </a:cubicBezTo>
                <a:cubicBezTo>
                  <a:pt x="70" y="170"/>
                  <a:pt x="78" y="180"/>
                  <a:pt x="89" y="187"/>
                </a:cubicBezTo>
                <a:cubicBezTo>
                  <a:pt x="89" y="242"/>
                  <a:pt x="89" y="242"/>
                  <a:pt x="89" y="242"/>
                </a:cubicBezTo>
                <a:cubicBezTo>
                  <a:pt x="89" y="262"/>
                  <a:pt x="104" y="277"/>
                  <a:pt x="124" y="277"/>
                </a:cubicBezTo>
                <a:cubicBezTo>
                  <a:pt x="127" y="277"/>
                  <a:pt x="127" y="277"/>
                  <a:pt x="127" y="277"/>
                </a:cubicBezTo>
                <a:cubicBezTo>
                  <a:pt x="127" y="214"/>
                  <a:pt x="127" y="214"/>
                  <a:pt x="127" y="214"/>
                </a:cubicBezTo>
                <a:cubicBezTo>
                  <a:pt x="103" y="214"/>
                  <a:pt x="103" y="214"/>
                  <a:pt x="103" y="214"/>
                </a:cubicBezTo>
                <a:cubicBezTo>
                  <a:pt x="103" y="183"/>
                  <a:pt x="103" y="183"/>
                  <a:pt x="103" y="183"/>
                </a:cubicBezTo>
                <a:cubicBezTo>
                  <a:pt x="103" y="180"/>
                  <a:pt x="102" y="178"/>
                  <a:pt x="100" y="176"/>
                </a:cubicBezTo>
                <a:cubicBezTo>
                  <a:pt x="83" y="167"/>
                  <a:pt x="71" y="149"/>
                  <a:pt x="71" y="128"/>
                </a:cubicBezTo>
                <a:cubicBezTo>
                  <a:pt x="71" y="112"/>
                  <a:pt x="78" y="98"/>
                  <a:pt x="88" y="88"/>
                </a:cubicBezTo>
                <a:cubicBezTo>
                  <a:pt x="98" y="78"/>
                  <a:pt x="112" y="72"/>
                  <a:pt x="127" y="72"/>
                </a:cubicBezTo>
                <a:cubicBezTo>
                  <a:pt x="127" y="72"/>
                  <a:pt x="127" y="72"/>
                  <a:pt x="127" y="72"/>
                </a:cubicBezTo>
                <a:cubicBezTo>
                  <a:pt x="127" y="57"/>
                  <a:pt x="127" y="57"/>
                  <a:pt x="127" y="57"/>
                </a:cubicBezTo>
                <a:cubicBezTo>
                  <a:pt x="127" y="57"/>
                  <a:pt x="127" y="57"/>
                  <a:pt x="127" y="57"/>
                </a:cubicBezTo>
                <a:close/>
                <a:moveTo>
                  <a:pt x="127" y="0"/>
                </a:moveTo>
                <a:cubicBezTo>
                  <a:pt x="127" y="45"/>
                  <a:pt x="127" y="45"/>
                  <a:pt x="127" y="45"/>
                </a:cubicBezTo>
                <a:cubicBezTo>
                  <a:pt x="124" y="45"/>
                  <a:pt x="121" y="42"/>
                  <a:pt x="121" y="38"/>
                </a:cubicBezTo>
                <a:cubicBezTo>
                  <a:pt x="121" y="7"/>
                  <a:pt x="121" y="7"/>
                  <a:pt x="121" y="7"/>
                </a:cubicBezTo>
                <a:cubicBezTo>
                  <a:pt x="121" y="4"/>
                  <a:pt x="124" y="1"/>
                  <a:pt x="127" y="0"/>
                </a:cubicBezTo>
                <a:close/>
                <a:moveTo>
                  <a:pt x="64" y="201"/>
                </a:moveTo>
                <a:cubicBezTo>
                  <a:pt x="64" y="185"/>
                  <a:pt x="64" y="185"/>
                  <a:pt x="64" y="185"/>
                </a:cubicBezTo>
                <a:cubicBezTo>
                  <a:pt x="66" y="185"/>
                  <a:pt x="68" y="185"/>
                  <a:pt x="69" y="187"/>
                </a:cubicBezTo>
                <a:cubicBezTo>
                  <a:pt x="72" y="189"/>
                  <a:pt x="72" y="193"/>
                  <a:pt x="69" y="196"/>
                </a:cubicBezTo>
                <a:cubicBezTo>
                  <a:pt x="64" y="201"/>
                  <a:pt x="64" y="201"/>
                  <a:pt x="64" y="201"/>
                </a:cubicBezTo>
                <a:close/>
                <a:moveTo>
                  <a:pt x="64" y="71"/>
                </a:moveTo>
                <a:cubicBezTo>
                  <a:pt x="64" y="55"/>
                  <a:pt x="64" y="55"/>
                  <a:pt x="64" y="55"/>
                </a:cubicBezTo>
                <a:cubicBezTo>
                  <a:pt x="69" y="60"/>
                  <a:pt x="69" y="60"/>
                  <a:pt x="69" y="60"/>
                </a:cubicBezTo>
                <a:cubicBezTo>
                  <a:pt x="72" y="63"/>
                  <a:pt x="72" y="67"/>
                  <a:pt x="69" y="69"/>
                </a:cubicBezTo>
                <a:cubicBezTo>
                  <a:pt x="68" y="71"/>
                  <a:pt x="66" y="71"/>
                  <a:pt x="64" y="71"/>
                </a:cubicBezTo>
                <a:close/>
                <a:moveTo>
                  <a:pt x="64" y="97"/>
                </a:moveTo>
                <a:cubicBezTo>
                  <a:pt x="59" y="106"/>
                  <a:pt x="57" y="117"/>
                  <a:pt x="57" y="128"/>
                </a:cubicBezTo>
                <a:cubicBezTo>
                  <a:pt x="57" y="139"/>
                  <a:pt x="59" y="149"/>
                  <a:pt x="64" y="159"/>
                </a:cubicBezTo>
                <a:cubicBezTo>
                  <a:pt x="64" y="97"/>
                  <a:pt x="64" y="97"/>
                  <a:pt x="64" y="97"/>
                </a:cubicBezTo>
                <a:close/>
                <a:moveTo>
                  <a:pt x="64" y="55"/>
                </a:moveTo>
                <a:cubicBezTo>
                  <a:pt x="64" y="71"/>
                  <a:pt x="64" y="71"/>
                  <a:pt x="64" y="71"/>
                </a:cubicBezTo>
                <a:cubicBezTo>
                  <a:pt x="62" y="71"/>
                  <a:pt x="61" y="70"/>
                  <a:pt x="60" y="69"/>
                </a:cubicBezTo>
                <a:cubicBezTo>
                  <a:pt x="60" y="69"/>
                  <a:pt x="60" y="69"/>
                  <a:pt x="60" y="69"/>
                </a:cubicBezTo>
                <a:cubicBezTo>
                  <a:pt x="38" y="47"/>
                  <a:pt x="38" y="47"/>
                  <a:pt x="38" y="47"/>
                </a:cubicBezTo>
                <a:cubicBezTo>
                  <a:pt x="35" y="44"/>
                  <a:pt x="35" y="40"/>
                  <a:pt x="38" y="38"/>
                </a:cubicBezTo>
                <a:cubicBezTo>
                  <a:pt x="40" y="35"/>
                  <a:pt x="44" y="35"/>
                  <a:pt x="47" y="38"/>
                </a:cubicBezTo>
                <a:cubicBezTo>
                  <a:pt x="64" y="55"/>
                  <a:pt x="64" y="55"/>
                  <a:pt x="64" y="55"/>
                </a:cubicBezTo>
                <a:close/>
                <a:moveTo>
                  <a:pt x="64" y="185"/>
                </a:moveTo>
                <a:cubicBezTo>
                  <a:pt x="64" y="201"/>
                  <a:pt x="64" y="201"/>
                  <a:pt x="64" y="201"/>
                </a:cubicBezTo>
                <a:cubicBezTo>
                  <a:pt x="47" y="218"/>
                  <a:pt x="47" y="218"/>
                  <a:pt x="47" y="218"/>
                </a:cubicBezTo>
                <a:cubicBezTo>
                  <a:pt x="44" y="221"/>
                  <a:pt x="40" y="221"/>
                  <a:pt x="38" y="218"/>
                </a:cubicBezTo>
                <a:cubicBezTo>
                  <a:pt x="35" y="216"/>
                  <a:pt x="35" y="211"/>
                  <a:pt x="38" y="209"/>
                </a:cubicBezTo>
                <a:cubicBezTo>
                  <a:pt x="60" y="187"/>
                  <a:pt x="60" y="187"/>
                  <a:pt x="60" y="187"/>
                </a:cubicBezTo>
                <a:cubicBezTo>
                  <a:pt x="60" y="187"/>
                  <a:pt x="60" y="187"/>
                  <a:pt x="60" y="187"/>
                </a:cubicBezTo>
                <a:cubicBezTo>
                  <a:pt x="61" y="185"/>
                  <a:pt x="62" y="185"/>
                  <a:pt x="64" y="185"/>
                </a:cubicBezTo>
                <a:close/>
                <a:moveTo>
                  <a:pt x="45" y="128"/>
                </a:moveTo>
                <a:cubicBezTo>
                  <a:pt x="45" y="128"/>
                  <a:pt x="45" y="128"/>
                  <a:pt x="45" y="128"/>
                </a:cubicBezTo>
                <a:cubicBezTo>
                  <a:pt x="45" y="124"/>
                  <a:pt x="42" y="121"/>
                  <a:pt x="38" y="121"/>
                </a:cubicBezTo>
                <a:cubicBezTo>
                  <a:pt x="7" y="121"/>
                  <a:pt x="7" y="121"/>
                  <a:pt x="7" y="121"/>
                </a:cubicBezTo>
                <a:cubicBezTo>
                  <a:pt x="3" y="121"/>
                  <a:pt x="0" y="124"/>
                  <a:pt x="0" y="128"/>
                </a:cubicBezTo>
                <a:cubicBezTo>
                  <a:pt x="0" y="132"/>
                  <a:pt x="3" y="134"/>
                  <a:pt x="7" y="134"/>
                </a:cubicBezTo>
                <a:cubicBezTo>
                  <a:pt x="38" y="134"/>
                  <a:pt x="38" y="134"/>
                  <a:pt x="38" y="134"/>
                </a:cubicBezTo>
                <a:cubicBezTo>
                  <a:pt x="42" y="134"/>
                  <a:pt x="45" y="132"/>
                  <a:pt x="45" y="128"/>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7" name="Freeform 58"/>
          <p:cNvSpPr>
            <a:spLocks noEditPoints="1"/>
          </p:cNvSpPr>
          <p:nvPr/>
        </p:nvSpPr>
        <p:spPr bwMode="auto">
          <a:xfrm>
            <a:off x="5376514" y="2476273"/>
            <a:ext cx="385662" cy="390423"/>
          </a:xfrm>
          <a:custGeom>
            <a:avLst/>
            <a:gdLst>
              <a:gd name="T0" fmla="*/ 189 w 236"/>
              <a:gd name="T1" fmla="*/ 60 h 239"/>
              <a:gd name="T2" fmla="*/ 196 w 236"/>
              <a:gd name="T3" fmla="*/ 122 h 239"/>
              <a:gd name="T4" fmla="*/ 198 w 236"/>
              <a:gd name="T5" fmla="*/ 136 h 239"/>
              <a:gd name="T6" fmla="*/ 208 w 236"/>
              <a:gd name="T7" fmla="*/ 157 h 239"/>
              <a:gd name="T8" fmla="*/ 189 w 236"/>
              <a:gd name="T9" fmla="*/ 195 h 239"/>
              <a:gd name="T10" fmla="*/ 168 w 236"/>
              <a:gd name="T11" fmla="*/ 156 h 239"/>
              <a:gd name="T12" fmla="*/ 168 w 236"/>
              <a:gd name="T13" fmla="*/ 78 h 239"/>
              <a:gd name="T14" fmla="*/ 182 w 236"/>
              <a:gd name="T15" fmla="*/ 92 h 239"/>
              <a:gd name="T16" fmla="*/ 185 w 236"/>
              <a:gd name="T17" fmla="*/ 107 h 239"/>
              <a:gd name="T18" fmla="*/ 189 w 236"/>
              <a:gd name="T19" fmla="*/ 141 h 239"/>
              <a:gd name="T20" fmla="*/ 189 w 236"/>
              <a:gd name="T21" fmla="*/ 130 h 239"/>
              <a:gd name="T22" fmla="*/ 168 w 236"/>
              <a:gd name="T23" fmla="*/ 155 h 239"/>
              <a:gd name="T24" fmla="*/ 160 w 236"/>
              <a:gd name="T25" fmla="*/ 138 h 239"/>
              <a:gd name="T26" fmla="*/ 165 w 236"/>
              <a:gd name="T27" fmla="*/ 172 h 239"/>
              <a:gd name="T28" fmla="*/ 168 w 236"/>
              <a:gd name="T29" fmla="*/ 16 h 239"/>
              <a:gd name="T30" fmla="*/ 163 w 236"/>
              <a:gd name="T31" fmla="*/ 49 h 239"/>
              <a:gd name="T32" fmla="*/ 168 w 236"/>
              <a:gd name="T33" fmla="*/ 78 h 239"/>
              <a:gd name="T34" fmla="*/ 159 w 236"/>
              <a:gd name="T35" fmla="*/ 118 h 239"/>
              <a:gd name="T36" fmla="*/ 159 w 236"/>
              <a:gd name="T37" fmla="*/ 209 h 239"/>
              <a:gd name="T38" fmla="*/ 159 w 236"/>
              <a:gd name="T39" fmla="*/ 5 h 239"/>
              <a:gd name="T40" fmla="*/ 159 w 236"/>
              <a:gd name="T41" fmla="*/ 40 h 239"/>
              <a:gd name="T42" fmla="*/ 144 w 236"/>
              <a:gd name="T43" fmla="*/ 89 h 239"/>
              <a:gd name="T44" fmla="*/ 159 w 236"/>
              <a:gd name="T45" fmla="*/ 108 h 239"/>
              <a:gd name="T46" fmla="*/ 159 w 236"/>
              <a:gd name="T47" fmla="*/ 136 h 239"/>
              <a:gd name="T48" fmla="*/ 144 w 236"/>
              <a:gd name="T49" fmla="*/ 162 h 239"/>
              <a:gd name="T50" fmla="*/ 151 w 236"/>
              <a:gd name="T51" fmla="*/ 143 h 239"/>
              <a:gd name="T52" fmla="*/ 146 w 236"/>
              <a:gd name="T53" fmla="*/ 109 h 239"/>
              <a:gd name="T54" fmla="*/ 123 w 236"/>
              <a:gd name="T55" fmla="*/ 7 h 239"/>
              <a:gd name="T56" fmla="*/ 144 w 236"/>
              <a:gd name="T57" fmla="*/ 0 h 239"/>
              <a:gd name="T58" fmla="*/ 144 w 236"/>
              <a:gd name="T59" fmla="*/ 187 h 239"/>
              <a:gd name="T60" fmla="*/ 123 w 236"/>
              <a:gd name="T61" fmla="*/ 225 h 239"/>
              <a:gd name="T62" fmla="*/ 140 w 236"/>
              <a:gd name="T63" fmla="*/ 96 h 239"/>
              <a:gd name="T64" fmla="*/ 123 w 236"/>
              <a:gd name="T65" fmla="*/ 135 h 239"/>
              <a:gd name="T66" fmla="*/ 137 w 236"/>
              <a:gd name="T67" fmla="*/ 113 h 239"/>
              <a:gd name="T68" fmla="*/ 123 w 236"/>
              <a:gd name="T69" fmla="*/ 82 h 239"/>
              <a:gd name="T70" fmla="*/ 125 w 236"/>
              <a:gd name="T71" fmla="*/ 171 h 239"/>
              <a:gd name="T72" fmla="*/ 123 w 236"/>
              <a:gd name="T73" fmla="*/ 7 h 239"/>
              <a:gd name="T74" fmla="*/ 123 w 236"/>
              <a:gd name="T75" fmla="*/ 7 h 239"/>
              <a:gd name="T76" fmla="*/ 123 w 236"/>
              <a:gd name="T77" fmla="*/ 177 h 239"/>
              <a:gd name="T78" fmla="*/ 121 w 236"/>
              <a:gd name="T79" fmla="*/ 162 h 239"/>
              <a:gd name="T80" fmla="*/ 123 w 236"/>
              <a:gd name="T81" fmla="*/ 135 h 239"/>
              <a:gd name="T82" fmla="*/ 99 w 236"/>
              <a:gd name="T83" fmla="*/ 124 h 239"/>
              <a:gd name="T84" fmla="*/ 106 w 236"/>
              <a:gd name="T85" fmla="*/ 164 h 239"/>
              <a:gd name="T86" fmla="*/ 108 w 236"/>
              <a:gd name="T87" fmla="*/ 179 h 239"/>
              <a:gd name="T88" fmla="*/ 118 w 236"/>
              <a:gd name="T89" fmla="*/ 199 h 239"/>
              <a:gd name="T90" fmla="*/ 123 w 236"/>
              <a:gd name="T91" fmla="*/ 99 h 239"/>
              <a:gd name="T92" fmla="*/ 99 w 236"/>
              <a:gd name="T93" fmla="*/ 18 h 239"/>
              <a:gd name="T94" fmla="*/ 99 w 236"/>
              <a:gd name="T95" fmla="*/ 18 h 239"/>
              <a:gd name="T96" fmla="*/ 89 w 236"/>
              <a:gd name="T97" fmla="*/ 212 h 239"/>
              <a:gd name="T98" fmla="*/ 99 w 236"/>
              <a:gd name="T99" fmla="*/ 183 h 239"/>
              <a:gd name="T100" fmla="*/ 71 w 236"/>
              <a:gd name="T101" fmla="*/ 227 h 239"/>
              <a:gd name="T102" fmla="*/ 95 w 236"/>
              <a:gd name="T103" fmla="*/ 117 h 239"/>
              <a:gd name="T104" fmla="*/ 71 w 236"/>
              <a:gd name="T105" fmla="*/ 160 h 239"/>
              <a:gd name="T106" fmla="*/ 92 w 236"/>
              <a:gd name="T107" fmla="*/ 134 h 239"/>
              <a:gd name="T108" fmla="*/ 71 w 236"/>
              <a:gd name="T109" fmla="*/ 107 h 239"/>
              <a:gd name="T110" fmla="*/ 7 w 236"/>
              <a:gd name="T111" fmla="*/ 91 h 239"/>
              <a:gd name="T112" fmla="*/ 70 w 236"/>
              <a:gd name="T113" fmla="*/ 181 h 239"/>
              <a:gd name="T114" fmla="*/ 71 w 236"/>
              <a:gd name="T115" fmla="*/ 149 h 239"/>
              <a:gd name="T116" fmla="*/ 52 w 236"/>
              <a:gd name="T117" fmla="*/ 133 h 239"/>
              <a:gd name="T118" fmla="*/ 35 w 236"/>
              <a:gd name="T119" fmla="*/ 109 h 239"/>
              <a:gd name="T120" fmla="*/ 71 w 236"/>
              <a:gd name="T121" fmla="*/ 31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6" h="239">
                <a:moveTo>
                  <a:pt x="189" y="195"/>
                </a:moveTo>
                <a:cubicBezTo>
                  <a:pt x="216" y="182"/>
                  <a:pt x="216" y="182"/>
                  <a:pt x="216" y="182"/>
                </a:cubicBezTo>
                <a:cubicBezTo>
                  <a:pt x="230" y="176"/>
                  <a:pt x="236" y="159"/>
                  <a:pt x="229" y="146"/>
                </a:cubicBezTo>
                <a:cubicBezTo>
                  <a:pt x="189" y="60"/>
                  <a:pt x="189" y="60"/>
                  <a:pt x="189" y="60"/>
                </a:cubicBezTo>
                <a:cubicBezTo>
                  <a:pt x="189" y="107"/>
                  <a:pt x="189" y="107"/>
                  <a:pt x="189" y="107"/>
                </a:cubicBezTo>
                <a:cubicBezTo>
                  <a:pt x="190" y="108"/>
                  <a:pt x="190" y="108"/>
                  <a:pt x="190" y="109"/>
                </a:cubicBezTo>
                <a:cubicBezTo>
                  <a:pt x="196" y="122"/>
                  <a:pt x="196" y="122"/>
                  <a:pt x="196" y="122"/>
                </a:cubicBezTo>
                <a:cubicBezTo>
                  <a:pt x="196" y="122"/>
                  <a:pt x="196" y="122"/>
                  <a:pt x="196" y="122"/>
                </a:cubicBezTo>
                <a:cubicBezTo>
                  <a:pt x="197" y="124"/>
                  <a:pt x="196" y="126"/>
                  <a:pt x="194" y="127"/>
                </a:cubicBezTo>
                <a:cubicBezTo>
                  <a:pt x="189" y="130"/>
                  <a:pt x="189" y="130"/>
                  <a:pt x="189" y="130"/>
                </a:cubicBezTo>
                <a:cubicBezTo>
                  <a:pt x="189" y="141"/>
                  <a:pt x="189" y="141"/>
                  <a:pt x="189" y="141"/>
                </a:cubicBezTo>
                <a:cubicBezTo>
                  <a:pt x="198" y="136"/>
                  <a:pt x="198" y="136"/>
                  <a:pt x="198" y="136"/>
                </a:cubicBezTo>
                <a:cubicBezTo>
                  <a:pt x="201" y="135"/>
                  <a:pt x="203" y="136"/>
                  <a:pt x="204" y="138"/>
                </a:cubicBezTo>
                <a:cubicBezTo>
                  <a:pt x="210" y="151"/>
                  <a:pt x="210" y="151"/>
                  <a:pt x="210" y="151"/>
                </a:cubicBezTo>
                <a:cubicBezTo>
                  <a:pt x="210" y="151"/>
                  <a:pt x="210" y="151"/>
                  <a:pt x="210" y="151"/>
                </a:cubicBezTo>
                <a:cubicBezTo>
                  <a:pt x="211" y="153"/>
                  <a:pt x="210" y="156"/>
                  <a:pt x="208" y="157"/>
                </a:cubicBezTo>
                <a:cubicBezTo>
                  <a:pt x="189" y="166"/>
                  <a:pt x="189" y="166"/>
                  <a:pt x="189" y="166"/>
                </a:cubicBezTo>
                <a:lnTo>
                  <a:pt x="189" y="195"/>
                </a:lnTo>
                <a:close/>
                <a:moveTo>
                  <a:pt x="168" y="204"/>
                </a:moveTo>
                <a:cubicBezTo>
                  <a:pt x="189" y="195"/>
                  <a:pt x="189" y="195"/>
                  <a:pt x="189" y="195"/>
                </a:cubicBezTo>
                <a:cubicBezTo>
                  <a:pt x="189" y="166"/>
                  <a:pt x="189" y="166"/>
                  <a:pt x="189" y="166"/>
                </a:cubicBezTo>
                <a:cubicBezTo>
                  <a:pt x="180" y="170"/>
                  <a:pt x="180" y="170"/>
                  <a:pt x="180" y="170"/>
                </a:cubicBezTo>
                <a:cubicBezTo>
                  <a:pt x="178" y="171"/>
                  <a:pt x="175" y="170"/>
                  <a:pt x="174" y="168"/>
                </a:cubicBezTo>
                <a:cubicBezTo>
                  <a:pt x="168" y="156"/>
                  <a:pt x="168" y="156"/>
                  <a:pt x="168" y="156"/>
                </a:cubicBezTo>
                <a:cubicBezTo>
                  <a:pt x="168" y="204"/>
                  <a:pt x="168" y="204"/>
                  <a:pt x="168" y="204"/>
                </a:cubicBezTo>
                <a:close/>
                <a:moveTo>
                  <a:pt x="189" y="60"/>
                </a:moveTo>
                <a:cubicBezTo>
                  <a:pt x="168" y="16"/>
                  <a:pt x="168" y="16"/>
                  <a:pt x="168" y="16"/>
                </a:cubicBezTo>
                <a:cubicBezTo>
                  <a:pt x="168" y="78"/>
                  <a:pt x="168" y="78"/>
                  <a:pt x="168" y="78"/>
                </a:cubicBezTo>
                <a:cubicBezTo>
                  <a:pt x="171" y="77"/>
                  <a:pt x="171" y="77"/>
                  <a:pt x="171" y="77"/>
                </a:cubicBezTo>
                <a:cubicBezTo>
                  <a:pt x="173" y="76"/>
                  <a:pt x="175" y="77"/>
                  <a:pt x="176" y="79"/>
                </a:cubicBezTo>
                <a:cubicBezTo>
                  <a:pt x="182" y="92"/>
                  <a:pt x="182" y="92"/>
                  <a:pt x="182" y="92"/>
                </a:cubicBezTo>
                <a:cubicBezTo>
                  <a:pt x="182" y="92"/>
                  <a:pt x="182" y="92"/>
                  <a:pt x="182" y="92"/>
                </a:cubicBezTo>
                <a:cubicBezTo>
                  <a:pt x="183" y="94"/>
                  <a:pt x="182" y="97"/>
                  <a:pt x="180" y="98"/>
                </a:cubicBezTo>
                <a:cubicBezTo>
                  <a:pt x="168" y="103"/>
                  <a:pt x="168" y="103"/>
                  <a:pt x="168" y="103"/>
                </a:cubicBezTo>
                <a:cubicBezTo>
                  <a:pt x="168" y="114"/>
                  <a:pt x="168" y="114"/>
                  <a:pt x="168" y="114"/>
                </a:cubicBezTo>
                <a:cubicBezTo>
                  <a:pt x="185" y="107"/>
                  <a:pt x="185" y="107"/>
                  <a:pt x="185" y="107"/>
                </a:cubicBezTo>
                <a:cubicBezTo>
                  <a:pt x="186" y="106"/>
                  <a:pt x="188" y="106"/>
                  <a:pt x="189" y="107"/>
                </a:cubicBezTo>
                <a:cubicBezTo>
                  <a:pt x="189" y="60"/>
                  <a:pt x="189" y="60"/>
                  <a:pt x="189" y="60"/>
                </a:cubicBezTo>
                <a:close/>
                <a:moveTo>
                  <a:pt x="189" y="130"/>
                </a:moveTo>
                <a:cubicBezTo>
                  <a:pt x="189" y="141"/>
                  <a:pt x="189" y="141"/>
                  <a:pt x="189" y="141"/>
                </a:cubicBezTo>
                <a:cubicBezTo>
                  <a:pt x="170" y="150"/>
                  <a:pt x="170" y="150"/>
                  <a:pt x="170" y="150"/>
                </a:cubicBezTo>
                <a:cubicBezTo>
                  <a:pt x="169" y="150"/>
                  <a:pt x="169" y="151"/>
                  <a:pt x="168" y="151"/>
                </a:cubicBezTo>
                <a:cubicBezTo>
                  <a:pt x="168" y="139"/>
                  <a:pt x="168" y="139"/>
                  <a:pt x="168" y="139"/>
                </a:cubicBezTo>
                <a:lnTo>
                  <a:pt x="189" y="130"/>
                </a:lnTo>
                <a:close/>
                <a:moveTo>
                  <a:pt x="159" y="209"/>
                </a:moveTo>
                <a:cubicBezTo>
                  <a:pt x="168" y="204"/>
                  <a:pt x="168" y="204"/>
                  <a:pt x="168" y="204"/>
                </a:cubicBezTo>
                <a:cubicBezTo>
                  <a:pt x="168" y="156"/>
                  <a:pt x="168" y="156"/>
                  <a:pt x="168" y="156"/>
                </a:cubicBezTo>
                <a:cubicBezTo>
                  <a:pt x="168" y="155"/>
                  <a:pt x="168" y="155"/>
                  <a:pt x="168" y="155"/>
                </a:cubicBezTo>
                <a:cubicBezTo>
                  <a:pt x="168" y="154"/>
                  <a:pt x="168" y="152"/>
                  <a:pt x="168" y="151"/>
                </a:cubicBezTo>
                <a:cubicBezTo>
                  <a:pt x="168" y="139"/>
                  <a:pt x="168" y="139"/>
                  <a:pt x="168" y="139"/>
                </a:cubicBezTo>
                <a:cubicBezTo>
                  <a:pt x="166" y="141"/>
                  <a:pt x="166" y="141"/>
                  <a:pt x="166" y="141"/>
                </a:cubicBezTo>
                <a:cubicBezTo>
                  <a:pt x="164" y="142"/>
                  <a:pt x="161" y="141"/>
                  <a:pt x="160" y="138"/>
                </a:cubicBezTo>
                <a:cubicBezTo>
                  <a:pt x="159" y="136"/>
                  <a:pt x="159" y="136"/>
                  <a:pt x="159" y="136"/>
                </a:cubicBezTo>
                <a:cubicBezTo>
                  <a:pt x="159" y="160"/>
                  <a:pt x="159" y="160"/>
                  <a:pt x="159" y="160"/>
                </a:cubicBezTo>
                <a:cubicBezTo>
                  <a:pt x="165" y="172"/>
                  <a:pt x="165" y="172"/>
                  <a:pt x="165" y="172"/>
                </a:cubicBezTo>
                <a:cubicBezTo>
                  <a:pt x="165" y="172"/>
                  <a:pt x="165" y="172"/>
                  <a:pt x="165" y="172"/>
                </a:cubicBezTo>
                <a:cubicBezTo>
                  <a:pt x="166" y="175"/>
                  <a:pt x="165" y="177"/>
                  <a:pt x="163" y="178"/>
                </a:cubicBezTo>
                <a:cubicBezTo>
                  <a:pt x="159" y="180"/>
                  <a:pt x="159" y="180"/>
                  <a:pt x="159" y="180"/>
                </a:cubicBezTo>
                <a:cubicBezTo>
                  <a:pt x="159" y="209"/>
                  <a:pt x="159" y="209"/>
                  <a:pt x="159" y="209"/>
                </a:cubicBezTo>
                <a:close/>
                <a:moveTo>
                  <a:pt x="168" y="16"/>
                </a:moveTo>
                <a:cubicBezTo>
                  <a:pt x="168" y="15"/>
                  <a:pt x="168" y="15"/>
                  <a:pt x="168" y="15"/>
                </a:cubicBezTo>
                <a:cubicBezTo>
                  <a:pt x="166" y="11"/>
                  <a:pt x="163" y="7"/>
                  <a:pt x="159" y="5"/>
                </a:cubicBezTo>
                <a:cubicBezTo>
                  <a:pt x="159" y="40"/>
                  <a:pt x="159" y="40"/>
                  <a:pt x="159" y="40"/>
                </a:cubicBezTo>
                <a:cubicBezTo>
                  <a:pt x="163" y="49"/>
                  <a:pt x="163" y="49"/>
                  <a:pt x="163" y="49"/>
                </a:cubicBezTo>
                <a:cubicBezTo>
                  <a:pt x="163" y="49"/>
                  <a:pt x="163" y="49"/>
                  <a:pt x="163" y="49"/>
                </a:cubicBezTo>
                <a:cubicBezTo>
                  <a:pt x="166" y="55"/>
                  <a:pt x="164" y="61"/>
                  <a:pt x="159" y="65"/>
                </a:cubicBezTo>
                <a:cubicBezTo>
                  <a:pt x="159" y="82"/>
                  <a:pt x="159" y="82"/>
                  <a:pt x="159" y="82"/>
                </a:cubicBezTo>
                <a:cubicBezTo>
                  <a:pt x="168" y="78"/>
                  <a:pt x="168" y="78"/>
                  <a:pt x="168" y="78"/>
                </a:cubicBezTo>
                <a:cubicBezTo>
                  <a:pt x="168" y="16"/>
                  <a:pt x="168" y="16"/>
                  <a:pt x="168" y="16"/>
                </a:cubicBezTo>
                <a:close/>
                <a:moveTo>
                  <a:pt x="168" y="103"/>
                </a:moveTo>
                <a:cubicBezTo>
                  <a:pt x="168" y="114"/>
                  <a:pt x="168" y="114"/>
                  <a:pt x="168" y="114"/>
                </a:cubicBezTo>
                <a:cubicBezTo>
                  <a:pt x="159" y="118"/>
                  <a:pt x="159" y="118"/>
                  <a:pt x="159" y="118"/>
                </a:cubicBezTo>
                <a:cubicBezTo>
                  <a:pt x="159" y="108"/>
                  <a:pt x="159" y="108"/>
                  <a:pt x="159" y="108"/>
                </a:cubicBezTo>
                <a:lnTo>
                  <a:pt x="168" y="103"/>
                </a:lnTo>
                <a:close/>
                <a:moveTo>
                  <a:pt x="144" y="216"/>
                </a:moveTo>
                <a:cubicBezTo>
                  <a:pt x="159" y="209"/>
                  <a:pt x="159" y="209"/>
                  <a:pt x="159" y="209"/>
                </a:cubicBezTo>
                <a:cubicBezTo>
                  <a:pt x="159" y="180"/>
                  <a:pt x="159" y="180"/>
                  <a:pt x="159" y="180"/>
                </a:cubicBezTo>
                <a:cubicBezTo>
                  <a:pt x="144" y="187"/>
                  <a:pt x="144" y="187"/>
                  <a:pt x="144" y="187"/>
                </a:cubicBezTo>
                <a:cubicBezTo>
                  <a:pt x="144" y="216"/>
                  <a:pt x="144" y="216"/>
                  <a:pt x="144" y="216"/>
                </a:cubicBezTo>
                <a:close/>
                <a:moveTo>
                  <a:pt x="159" y="5"/>
                </a:moveTo>
                <a:cubicBezTo>
                  <a:pt x="155" y="2"/>
                  <a:pt x="149" y="0"/>
                  <a:pt x="144" y="0"/>
                </a:cubicBezTo>
                <a:cubicBezTo>
                  <a:pt x="144" y="22"/>
                  <a:pt x="144" y="22"/>
                  <a:pt x="144" y="22"/>
                </a:cubicBezTo>
                <a:cubicBezTo>
                  <a:pt x="148" y="23"/>
                  <a:pt x="152" y="25"/>
                  <a:pt x="154" y="30"/>
                </a:cubicBezTo>
                <a:cubicBezTo>
                  <a:pt x="159" y="40"/>
                  <a:pt x="159" y="40"/>
                  <a:pt x="159" y="40"/>
                </a:cubicBezTo>
                <a:cubicBezTo>
                  <a:pt x="159" y="5"/>
                  <a:pt x="159" y="5"/>
                  <a:pt x="159" y="5"/>
                </a:cubicBezTo>
                <a:close/>
                <a:moveTo>
                  <a:pt x="159" y="65"/>
                </a:moveTo>
                <a:cubicBezTo>
                  <a:pt x="159" y="82"/>
                  <a:pt x="159" y="82"/>
                  <a:pt x="159" y="82"/>
                </a:cubicBezTo>
                <a:cubicBezTo>
                  <a:pt x="144" y="89"/>
                  <a:pt x="144" y="89"/>
                  <a:pt x="144" y="89"/>
                </a:cubicBezTo>
                <a:cubicBezTo>
                  <a:pt x="144" y="72"/>
                  <a:pt x="144" y="72"/>
                  <a:pt x="144" y="72"/>
                </a:cubicBezTo>
                <a:cubicBezTo>
                  <a:pt x="157" y="66"/>
                  <a:pt x="157" y="66"/>
                  <a:pt x="157" y="66"/>
                </a:cubicBezTo>
                <a:cubicBezTo>
                  <a:pt x="158" y="66"/>
                  <a:pt x="159" y="66"/>
                  <a:pt x="159" y="65"/>
                </a:cubicBezTo>
                <a:close/>
                <a:moveTo>
                  <a:pt x="159" y="108"/>
                </a:moveTo>
                <a:cubicBezTo>
                  <a:pt x="159" y="118"/>
                  <a:pt x="159" y="118"/>
                  <a:pt x="159" y="118"/>
                </a:cubicBezTo>
                <a:cubicBezTo>
                  <a:pt x="156" y="120"/>
                  <a:pt x="156" y="120"/>
                  <a:pt x="156" y="120"/>
                </a:cubicBezTo>
                <a:cubicBezTo>
                  <a:pt x="154" y="121"/>
                  <a:pt x="153" y="123"/>
                  <a:pt x="154" y="126"/>
                </a:cubicBezTo>
                <a:cubicBezTo>
                  <a:pt x="159" y="136"/>
                  <a:pt x="159" y="136"/>
                  <a:pt x="159" y="136"/>
                </a:cubicBezTo>
                <a:cubicBezTo>
                  <a:pt x="159" y="160"/>
                  <a:pt x="159" y="160"/>
                  <a:pt x="159" y="160"/>
                </a:cubicBezTo>
                <a:cubicBezTo>
                  <a:pt x="159" y="159"/>
                  <a:pt x="159" y="159"/>
                  <a:pt x="159" y="159"/>
                </a:cubicBezTo>
                <a:cubicBezTo>
                  <a:pt x="158" y="157"/>
                  <a:pt x="155" y="156"/>
                  <a:pt x="153" y="157"/>
                </a:cubicBezTo>
                <a:cubicBezTo>
                  <a:pt x="144" y="162"/>
                  <a:pt x="144" y="162"/>
                  <a:pt x="144" y="162"/>
                </a:cubicBezTo>
                <a:cubicBezTo>
                  <a:pt x="144" y="151"/>
                  <a:pt x="144" y="151"/>
                  <a:pt x="144" y="151"/>
                </a:cubicBezTo>
                <a:cubicBezTo>
                  <a:pt x="149" y="148"/>
                  <a:pt x="149" y="148"/>
                  <a:pt x="149" y="148"/>
                </a:cubicBezTo>
                <a:cubicBezTo>
                  <a:pt x="151" y="147"/>
                  <a:pt x="152" y="145"/>
                  <a:pt x="151" y="143"/>
                </a:cubicBezTo>
                <a:cubicBezTo>
                  <a:pt x="151" y="143"/>
                  <a:pt x="151" y="143"/>
                  <a:pt x="151" y="143"/>
                </a:cubicBezTo>
                <a:cubicBezTo>
                  <a:pt x="145" y="130"/>
                  <a:pt x="145" y="130"/>
                  <a:pt x="145" y="130"/>
                </a:cubicBezTo>
                <a:cubicBezTo>
                  <a:pt x="145" y="129"/>
                  <a:pt x="144" y="129"/>
                  <a:pt x="144" y="128"/>
                </a:cubicBezTo>
                <a:cubicBezTo>
                  <a:pt x="144" y="104"/>
                  <a:pt x="144" y="104"/>
                  <a:pt x="144" y="104"/>
                </a:cubicBezTo>
                <a:cubicBezTo>
                  <a:pt x="146" y="109"/>
                  <a:pt x="146" y="109"/>
                  <a:pt x="146" y="109"/>
                </a:cubicBezTo>
                <a:cubicBezTo>
                  <a:pt x="147" y="111"/>
                  <a:pt x="150" y="112"/>
                  <a:pt x="152" y="111"/>
                </a:cubicBezTo>
                <a:lnTo>
                  <a:pt x="159" y="108"/>
                </a:lnTo>
                <a:close/>
                <a:moveTo>
                  <a:pt x="132" y="2"/>
                </a:moveTo>
                <a:cubicBezTo>
                  <a:pt x="123" y="7"/>
                  <a:pt x="123" y="7"/>
                  <a:pt x="123" y="7"/>
                </a:cubicBezTo>
                <a:cubicBezTo>
                  <a:pt x="123" y="30"/>
                  <a:pt x="123" y="30"/>
                  <a:pt x="123" y="30"/>
                </a:cubicBezTo>
                <a:cubicBezTo>
                  <a:pt x="137" y="23"/>
                  <a:pt x="137" y="23"/>
                  <a:pt x="137" y="23"/>
                </a:cubicBezTo>
                <a:cubicBezTo>
                  <a:pt x="139" y="22"/>
                  <a:pt x="142" y="22"/>
                  <a:pt x="144" y="22"/>
                </a:cubicBezTo>
                <a:cubicBezTo>
                  <a:pt x="144" y="0"/>
                  <a:pt x="144" y="0"/>
                  <a:pt x="144" y="0"/>
                </a:cubicBezTo>
                <a:cubicBezTo>
                  <a:pt x="140" y="0"/>
                  <a:pt x="136" y="1"/>
                  <a:pt x="132" y="2"/>
                </a:cubicBezTo>
                <a:close/>
                <a:moveTo>
                  <a:pt x="123" y="225"/>
                </a:moveTo>
                <a:cubicBezTo>
                  <a:pt x="144" y="216"/>
                  <a:pt x="144" y="216"/>
                  <a:pt x="144" y="216"/>
                </a:cubicBezTo>
                <a:cubicBezTo>
                  <a:pt x="144" y="187"/>
                  <a:pt x="144" y="187"/>
                  <a:pt x="144" y="187"/>
                </a:cubicBezTo>
                <a:cubicBezTo>
                  <a:pt x="135" y="191"/>
                  <a:pt x="135" y="191"/>
                  <a:pt x="135" y="191"/>
                </a:cubicBezTo>
                <a:cubicBezTo>
                  <a:pt x="133" y="192"/>
                  <a:pt x="130" y="191"/>
                  <a:pt x="129" y="189"/>
                </a:cubicBezTo>
                <a:cubicBezTo>
                  <a:pt x="123" y="177"/>
                  <a:pt x="123" y="177"/>
                  <a:pt x="123" y="177"/>
                </a:cubicBezTo>
                <a:cubicBezTo>
                  <a:pt x="123" y="225"/>
                  <a:pt x="123" y="225"/>
                  <a:pt x="123" y="225"/>
                </a:cubicBezTo>
                <a:close/>
                <a:moveTo>
                  <a:pt x="144" y="72"/>
                </a:moveTo>
                <a:cubicBezTo>
                  <a:pt x="144" y="89"/>
                  <a:pt x="144" y="89"/>
                  <a:pt x="144" y="89"/>
                </a:cubicBezTo>
                <a:cubicBezTo>
                  <a:pt x="142" y="90"/>
                  <a:pt x="142" y="90"/>
                  <a:pt x="142" y="90"/>
                </a:cubicBezTo>
                <a:cubicBezTo>
                  <a:pt x="140" y="91"/>
                  <a:pt x="139" y="94"/>
                  <a:pt x="140" y="96"/>
                </a:cubicBezTo>
                <a:cubicBezTo>
                  <a:pt x="144" y="104"/>
                  <a:pt x="144" y="104"/>
                  <a:pt x="144" y="104"/>
                </a:cubicBezTo>
                <a:cubicBezTo>
                  <a:pt x="144" y="128"/>
                  <a:pt x="144" y="128"/>
                  <a:pt x="144" y="128"/>
                </a:cubicBezTo>
                <a:cubicBezTo>
                  <a:pt x="143" y="127"/>
                  <a:pt x="141" y="127"/>
                  <a:pt x="139" y="128"/>
                </a:cubicBezTo>
                <a:cubicBezTo>
                  <a:pt x="123" y="135"/>
                  <a:pt x="123" y="135"/>
                  <a:pt x="123" y="135"/>
                </a:cubicBezTo>
                <a:cubicBezTo>
                  <a:pt x="123" y="125"/>
                  <a:pt x="123" y="125"/>
                  <a:pt x="123" y="125"/>
                </a:cubicBezTo>
                <a:cubicBezTo>
                  <a:pt x="135" y="119"/>
                  <a:pt x="135" y="119"/>
                  <a:pt x="135" y="119"/>
                </a:cubicBezTo>
                <a:cubicBezTo>
                  <a:pt x="137" y="118"/>
                  <a:pt x="138" y="115"/>
                  <a:pt x="137" y="113"/>
                </a:cubicBezTo>
                <a:cubicBezTo>
                  <a:pt x="137" y="113"/>
                  <a:pt x="137" y="113"/>
                  <a:pt x="137" y="113"/>
                </a:cubicBezTo>
                <a:cubicBezTo>
                  <a:pt x="131" y="100"/>
                  <a:pt x="131" y="100"/>
                  <a:pt x="131" y="100"/>
                </a:cubicBezTo>
                <a:cubicBezTo>
                  <a:pt x="130" y="98"/>
                  <a:pt x="128" y="97"/>
                  <a:pt x="126" y="98"/>
                </a:cubicBezTo>
                <a:cubicBezTo>
                  <a:pt x="123" y="99"/>
                  <a:pt x="123" y="99"/>
                  <a:pt x="123" y="99"/>
                </a:cubicBezTo>
                <a:cubicBezTo>
                  <a:pt x="123" y="82"/>
                  <a:pt x="123" y="82"/>
                  <a:pt x="123" y="82"/>
                </a:cubicBezTo>
                <a:cubicBezTo>
                  <a:pt x="144" y="72"/>
                  <a:pt x="144" y="72"/>
                  <a:pt x="144" y="72"/>
                </a:cubicBezTo>
                <a:close/>
                <a:moveTo>
                  <a:pt x="144" y="151"/>
                </a:moveTo>
                <a:cubicBezTo>
                  <a:pt x="144" y="162"/>
                  <a:pt x="144" y="162"/>
                  <a:pt x="144" y="162"/>
                </a:cubicBezTo>
                <a:cubicBezTo>
                  <a:pt x="125" y="171"/>
                  <a:pt x="125" y="171"/>
                  <a:pt x="125" y="171"/>
                </a:cubicBezTo>
                <a:cubicBezTo>
                  <a:pt x="124" y="171"/>
                  <a:pt x="124" y="172"/>
                  <a:pt x="123" y="172"/>
                </a:cubicBezTo>
                <a:cubicBezTo>
                  <a:pt x="123" y="161"/>
                  <a:pt x="123" y="161"/>
                  <a:pt x="123" y="161"/>
                </a:cubicBezTo>
                <a:lnTo>
                  <a:pt x="144" y="151"/>
                </a:lnTo>
                <a:close/>
                <a:moveTo>
                  <a:pt x="123" y="7"/>
                </a:moveTo>
                <a:cubicBezTo>
                  <a:pt x="99" y="18"/>
                  <a:pt x="99" y="18"/>
                  <a:pt x="99" y="18"/>
                </a:cubicBezTo>
                <a:cubicBezTo>
                  <a:pt x="99" y="41"/>
                  <a:pt x="99" y="41"/>
                  <a:pt x="99" y="41"/>
                </a:cubicBezTo>
                <a:cubicBezTo>
                  <a:pt x="123" y="30"/>
                  <a:pt x="123" y="30"/>
                  <a:pt x="123" y="30"/>
                </a:cubicBezTo>
                <a:cubicBezTo>
                  <a:pt x="123" y="7"/>
                  <a:pt x="123" y="7"/>
                  <a:pt x="123" y="7"/>
                </a:cubicBezTo>
                <a:close/>
                <a:moveTo>
                  <a:pt x="99" y="236"/>
                </a:moveTo>
                <a:cubicBezTo>
                  <a:pt x="100" y="236"/>
                  <a:pt x="102" y="235"/>
                  <a:pt x="103" y="235"/>
                </a:cubicBezTo>
                <a:cubicBezTo>
                  <a:pt x="123" y="225"/>
                  <a:pt x="123" y="225"/>
                  <a:pt x="123" y="225"/>
                </a:cubicBezTo>
                <a:cubicBezTo>
                  <a:pt x="123" y="177"/>
                  <a:pt x="123" y="177"/>
                  <a:pt x="123" y="177"/>
                </a:cubicBezTo>
                <a:cubicBezTo>
                  <a:pt x="123" y="176"/>
                  <a:pt x="123" y="176"/>
                  <a:pt x="123" y="176"/>
                </a:cubicBezTo>
                <a:cubicBezTo>
                  <a:pt x="122" y="175"/>
                  <a:pt x="123" y="174"/>
                  <a:pt x="123" y="172"/>
                </a:cubicBezTo>
                <a:cubicBezTo>
                  <a:pt x="123" y="161"/>
                  <a:pt x="123" y="161"/>
                  <a:pt x="123" y="161"/>
                </a:cubicBezTo>
                <a:cubicBezTo>
                  <a:pt x="121" y="162"/>
                  <a:pt x="121" y="162"/>
                  <a:pt x="121" y="162"/>
                </a:cubicBezTo>
                <a:cubicBezTo>
                  <a:pt x="119" y="163"/>
                  <a:pt x="116" y="162"/>
                  <a:pt x="115" y="159"/>
                </a:cubicBezTo>
                <a:cubicBezTo>
                  <a:pt x="109" y="147"/>
                  <a:pt x="109" y="147"/>
                  <a:pt x="109" y="147"/>
                </a:cubicBezTo>
                <a:cubicBezTo>
                  <a:pt x="108" y="145"/>
                  <a:pt x="109" y="142"/>
                  <a:pt x="111" y="141"/>
                </a:cubicBezTo>
                <a:cubicBezTo>
                  <a:pt x="123" y="135"/>
                  <a:pt x="123" y="135"/>
                  <a:pt x="123" y="135"/>
                </a:cubicBezTo>
                <a:cubicBezTo>
                  <a:pt x="123" y="125"/>
                  <a:pt x="123" y="125"/>
                  <a:pt x="123" y="125"/>
                </a:cubicBezTo>
                <a:cubicBezTo>
                  <a:pt x="107" y="132"/>
                  <a:pt x="107" y="132"/>
                  <a:pt x="107" y="132"/>
                </a:cubicBezTo>
                <a:cubicBezTo>
                  <a:pt x="105" y="133"/>
                  <a:pt x="102" y="132"/>
                  <a:pt x="101" y="130"/>
                </a:cubicBezTo>
                <a:cubicBezTo>
                  <a:pt x="99" y="124"/>
                  <a:pt x="99" y="124"/>
                  <a:pt x="99" y="124"/>
                </a:cubicBezTo>
                <a:cubicBezTo>
                  <a:pt x="99" y="150"/>
                  <a:pt x="99" y="150"/>
                  <a:pt x="99" y="150"/>
                </a:cubicBezTo>
                <a:cubicBezTo>
                  <a:pt x="99" y="150"/>
                  <a:pt x="99" y="151"/>
                  <a:pt x="100" y="151"/>
                </a:cubicBezTo>
                <a:cubicBezTo>
                  <a:pt x="106" y="164"/>
                  <a:pt x="106" y="164"/>
                  <a:pt x="106" y="164"/>
                </a:cubicBezTo>
                <a:cubicBezTo>
                  <a:pt x="106" y="164"/>
                  <a:pt x="106" y="164"/>
                  <a:pt x="106" y="164"/>
                </a:cubicBezTo>
                <a:cubicBezTo>
                  <a:pt x="107" y="166"/>
                  <a:pt x="106" y="169"/>
                  <a:pt x="104" y="170"/>
                </a:cubicBezTo>
                <a:cubicBezTo>
                  <a:pt x="99" y="172"/>
                  <a:pt x="99" y="172"/>
                  <a:pt x="99" y="172"/>
                </a:cubicBezTo>
                <a:cubicBezTo>
                  <a:pt x="99" y="183"/>
                  <a:pt x="99" y="183"/>
                  <a:pt x="99" y="183"/>
                </a:cubicBezTo>
                <a:cubicBezTo>
                  <a:pt x="108" y="179"/>
                  <a:pt x="108" y="179"/>
                  <a:pt x="108" y="179"/>
                </a:cubicBezTo>
                <a:cubicBezTo>
                  <a:pt x="110" y="178"/>
                  <a:pt x="113" y="179"/>
                  <a:pt x="114" y="181"/>
                </a:cubicBezTo>
                <a:cubicBezTo>
                  <a:pt x="120" y="194"/>
                  <a:pt x="120" y="194"/>
                  <a:pt x="120" y="194"/>
                </a:cubicBezTo>
                <a:cubicBezTo>
                  <a:pt x="120" y="194"/>
                  <a:pt x="120" y="194"/>
                  <a:pt x="120" y="194"/>
                </a:cubicBezTo>
                <a:cubicBezTo>
                  <a:pt x="121" y="196"/>
                  <a:pt x="120" y="198"/>
                  <a:pt x="118" y="199"/>
                </a:cubicBezTo>
                <a:cubicBezTo>
                  <a:pt x="99" y="208"/>
                  <a:pt x="99" y="208"/>
                  <a:pt x="99" y="208"/>
                </a:cubicBezTo>
                <a:cubicBezTo>
                  <a:pt x="99" y="236"/>
                  <a:pt x="99" y="236"/>
                  <a:pt x="99" y="236"/>
                </a:cubicBezTo>
                <a:close/>
                <a:moveTo>
                  <a:pt x="123" y="82"/>
                </a:moveTo>
                <a:cubicBezTo>
                  <a:pt x="123" y="99"/>
                  <a:pt x="123" y="99"/>
                  <a:pt x="123" y="99"/>
                </a:cubicBezTo>
                <a:cubicBezTo>
                  <a:pt x="99" y="111"/>
                  <a:pt x="99" y="111"/>
                  <a:pt x="99" y="111"/>
                </a:cubicBezTo>
                <a:cubicBezTo>
                  <a:pt x="99" y="94"/>
                  <a:pt x="99" y="94"/>
                  <a:pt x="99" y="94"/>
                </a:cubicBezTo>
                <a:lnTo>
                  <a:pt x="123" y="82"/>
                </a:lnTo>
                <a:close/>
                <a:moveTo>
                  <a:pt x="99" y="18"/>
                </a:moveTo>
                <a:cubicBezTo>
                  <a:pt x="71" y="31"/>
                  <a:pt x="71" y="31"/>
                  <a:pt x="71" y="31"/>
                </a:cubicBezTo>
                <a:cubicBezTo>
                  <a:pt x="71" y="54"/>
                  <a:pt x="71" y="54"/>
                  <a:pt x="71" y="54"/>
                </a:cubicBezTo>
                <a:cubicBezTo>
                  <a:pt x="99" y="41"/>
                  <a:pt x="99" y="41"/>
                  <a:pt x="99" y="41"/>
                </a:cubicBezTo>
                <a:cubicBezTo>
                  <a:pt x="99" y="18"/>
                  <a:pt x="99" y="18"/>
                  <a:pt x="99" y="18"/>
                </a:cubicBezTo>
                <a:close/>
                <a:moveTo>
                  <a:pt x="71" y="227"/>
                </a:moveTo>
                <a:cubicBezTo>
                  <a:pt x="77" y="235"/>
                  <a:pt x="88" y="239"/>
                  <a:pt x="99" y="236"/>
                </a:cubicBezTo>
                <a:cubicBezTo>
                  <a:pt x="99" y="208"/>
                  <a:pt x="99" y="208"/>
                  <a:pt x="99" y="208"/>
                </a:cubicBezTo>
                <a:cubicBezTo>
                  <a:pt x="89" y="212"/>
                  <a:pt x="89" y="212"/>
                  <a:pt x="89" y="212"/>
                </a:cubicBezTo>
                <a:cubicBezTo>
                  <a:pt x="87" y="213"/>
                  <a:pt x="85" y="213"/>
                  <a:pt x="84" y="210"/>
                </a:cubicBezTo>
                <a:cubicBezTo>
                  <a:pt x="78" y="197"/>
                  <a:pt x="78" y="197"/>
                  <a:pt x="78" y="197"/>
                </a:cubicBezTo>
                <a:cubicBezTo>
                  <a:pt x="77" y="195"/>
                  <a:pt x="78" y="193"/>
                  <a:pt x="80" y="192"/>
                </a:cubicBezTo>
                <a:cubicBezTo>
                  <a:pt x="99" y="183"/>
                  <a:pt x="99" y="183"/>
                  <a:pt x="99" y="183"/>
                </a:cubicBezTo>
                <a:cubicBezTo>
                  <a:pt x="99" y="172"/>
                  <a:pt x="99" y="172"/>
                  <a:pt x="99" y="172"/>
                </a:cubicBezTo>
                <a:cubicBezTo>
                  <a:pt x="75" y="183"/>
                  <a:pt x="75" y="183"/>
                  <a:pt x="75" y="183"/>
                </a:cubicBezTo>
                <a:cubicBezTo>
                  <a:pt x="74" y="184"/>
                  <a:pt x="72" y="183"/>
                  <a:pt x="71" y="182"/>
                </a:cubicBezTo>
                <a:cubicBezTo>
                  <a:pt x="71" y="227"/>
                  <a:pt x="71" y="227"/>
                  <a:pt x="71" y="227"/>
                </a:cubicBezTo>
                <a:close/>
                <a:moveTo>
                  <a:pt x="99" y="94"/>
                </a:moveTo>
                <a:cubicBezTo>
                  <a:pt x="99" y="111"/>
                  <a:pt x="99" y="111"/>
                  <a:pt x="99" y="111"/>
                </a:cubicBezTo>
                <a:cubicBezTo>
                  <a:pt x="97" y="111"/>
                  <a:pt x="97" y="111"/>
                  <a:pt x="97" y="111"/>
                </a:cubicBezTo>
                <a:cubicBezTo>
                  <a:pt x="95" y="112"/>
                  <a:pt x="94" y="115"/>
                  <a:pt x="95" y="117"/>
                </a:cubicBezTo>
                <a:cubicBezTo>
                  <a:pt x="99" y="124"/>
                  <a:pt x="99" y="124"/>
                  <a:pt x="99" y="124"/>
                </a:cubicBezTo>
                <a:cubicBezTo>
                  <a:pt x="99" y="150"/>
                  <a:pt x="99" y="150"/>
                  <a:pt x="99" y="150"/>
                </a:cubicBezTo>
                <a:cubicBezTo>
                  <a:pt x="97" y="149"/>
                  <a:pt x="96" y="148"/>
                  <a:pt x="94" y="149"/>
                </a:cubicBezTo>
                <a:cubicBezTo>
                  <a:pt x="71" y="160"/>
                  <a:pt x="71" y="160"/>
                  <a:pt x="71" y="160"/>
                </a:cubicBezTo>
                <a:cubicBezTo>
                  <a:pt x="71" y="149"/>
                  <a:pt x="71" y="149"/>
                  <a:pt x="71" y="149"/>
                </a:cubicBezTo>
                <a:cubicBezTo>
                  <a:pt x="90" y="140"/>
                  <a:pt x="90" y="140"/>
                  <a:pt x="90" y="140"/>
                </a:cubicBezTo>
                <a:cubicBezTo>
                  <a:pt x="92" y="139"/>
                  <a:pt x="93" y="136"/>
                  <a:pt x="92" y="134"/>
                </a:cubicBezTo>
                <a:cubicBezTo>
                  <a:pt x="92" y="134"/>
                  <a:pt x="92" y="134"/>
                  <a:pt x="92" y="134"/>
                </a:cubicBezTo>
                <a:cubicBezTo>
                  <a:pt x="86" y="122"/>
                  <a:pt x="86" y="122"/>
                  <a:pt x="86" y="122"/>
                </a:cubicBezTo>
                <a:cubicBezTo>
                  <a:pt x="85" y="119"/>
                  <a:pt x="82" y="118"/>
                  <a:pt x="80" y="119"/>
                </a:cubicBezTo>
                <a:cubicBezTo>
                  <a:pt x="71" y="124"/>
                  <a:pt x="71" y="124"/>
                  <a:pt x="71" y="124"/>
                </a:cubicBezTo>
                <a:cubicBezTo>
                  <a:pt x="71" y="107"/>
                  <a:pt x="71" y="107"/>
                  <a:pt x="71" y="107"/>
                </a:cubicBezTo>
                <a:lnTo>
                  <a:pt x="99" y="94"/>
                </a:lnTo>
                <a:close/>
                <a:moveTo>
                  <a:pt x="71" y="31"/>
                </a:moveTo>
                <a:cubicBezTo>
                  <a:pt x="20" y="55"/>
                  <a:pt x="20" y="55"/>
                  <a:pt x="20" y="55"/>
                </a:cubicBezTo>
                <a:cubicBezTo>
                  <a:pt x="6" y="62"/>
                  <a:pt x="0" y="78"/>
                  <a:pt x="7" y="91"/>
                </a:cubicBezTo>
                <a:cubicBezTo>
                  <a:pt x="68" y="222"/>
                  <a:pt x="68" y="222"/>
                  <a:pt x="68" y="222"/>
                </a:cubicBezTo>
                <a:cubicBezTo>
                  <a:pt x="69" y="223"/>
                  <a:pt x="70" y="225"/>
                  <a:pt x="71" y="227"/>
                </a:cubicBezTo>
                <a:cubicBezTo>
                  <a:pt x="71" y="182"/>
                  <a:pt x="71" y="182"/>
                  <a:pt x="71" y="182"/>
                </a:cubicBezTo>
                <a:cubicBezTo>
                  <a:pt x="71" y="182"/>
                  <a:pt x="70" y="181"/>
                  <a:pt x="70" y="181"/>
                </a:cubicBezTo>
                <a:cubicBezTo>
                  <a:pt x="64" y="168"/>
                  <a:pt x="64" y="168"/>
                  <a:pt x="64" y="168"/>
                </a:cubicBezTo>
                <a:cubicBezTo>
                  <a:pt x="63" y="166"/>
                  <a:pt x="64" y="163"/>
                  <a:pt x="66" y="162"/>
                </a:cubicBezTo>
                <a:cubicBezTo>
                  <a:pt x="71" y="160"/>
                  <a:pt x="71" y="160"/>
                  <a:pt x="71" y="160"/>
                </a:cubicBezTo>
                <a:cubicBezTo>
                  <a:pt x="71" y="149"/>
                  <a:pt x="71" y="149"/>
                  <a:pt x="71" y="149"/>
                </a:cubicBezTo>
                <a:cubicBezTo>
                  <a:pt x="62" y="153"/>
                  <a:pt x="62" y="153"/>
                  <a:pt x="62" y="153"/>
                </a:cubicBezTo>
                <a:cubicBezTo>
                  <a:pt x="60" y="154"/>
                  <a:pt x="57" y="153"/>
                  <a:pt x="56" y="151"/>
                </a:cubicBezTo>
                <a:cubicBezTo>
                  <a:pt x="50" y="138"/>
                  <a:pt x="50" y="138"/>
                  <a:pt x="50" y="138"/>
                </a:cubicBezTo>
                <a:cubicBezTo>
                  <a:pt x="49" y="136"/>
                  <a:pt x="50" y="134"/>
                  <a:pt x="52" y="133"/>
                </a:cubicBezTo>
                <a:cubicBezTo>
                  <a:pt x="71" y="124"/>
                  <a:pt x="71" y="124"/>
                  <a:pt x="71" y="124"/>
                </a:cubicBezTo>
                <a:cubicBezTo>
                  <a:pt x="71" y="107"/>
                  <a:pt x="71" y="107"/>
                  <a:pt x="71" y="107"/>
                </a:cubicBezTo>
                <a:cubicBezTo>
                  <a:pt x="53" y="115"/>
                  <a:pt x="53" y="115"/>
                  <a:pt x="53" y="115"/>
                </a:cubicBezTo>
                <a:cubicBezTo>
                  <a:pt x="46" y="118"/>
                  <a:pt x="38" y="116"/>
                  <a:pt x="35" y="109"/>
                </a:cubicBezTo>
                <a:cubicBezTo>
                  <a:pt x="26" y="89"/>
                  <a:pt x="26" y="89"/>
                  <a:pt x="26" y="89"/>
                </a:cubicBezTo>
                <a:cubicBezTo>
                  <a:pt x="23" y="83"/>
                  <a:pt x="26" y="75"/>
                  <a:pt x="33" y="72"/>
                </a:cubicBezTo>
                <a:cubicBezTo>
                  <a:pt x="71" y="54"/>
                  <a:pt x="71" y="54"/>
                  <a:pt x="71" y="54"/>
                </a:cubicBezTo>
                <a:lnTo>
                  <a:pt x="71" y="31"/>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11" name="Freeform 72"/>
          <p:cNvSpPr>
            <a:spLocks noEditPoints="1"/>
          </p:cNvSpPr>
          <p:nvPr/>
        </p:nvSpPr>
        <p:spPr bwMode="auto">
          <a:xfrm>
            <a:off x="5704231" y="1759498"/>
            <a:ext cx="599919" cy="391614"/>
          </a:xfrm>
          <a:custGeom>
            <a:avLst/>
            <a:gdLst>
              <a:gd name="T0" fmla="*/ 82 w 367"/>
              <a:gd name="T1" fmla="*/ 27 h 240"/>
              <a:gd name="T2" fmla="*/ 367 w 367"/>
              <a:gd name="T3" fmla="*/ 120 h 240"/>
              <a:gd name="T4" fmla="*/ 82 w 367"/>
              <a:gd name="T5" fmla="*/ 213 h 240"/>
              <a:gd name="T6" fmla="*/ 82 w 367"/>
              <a:gd name="T7" fmla="*/ 177 h 240"/>
              <a:gd name="T8" fmla="*/ 127 w 367"/>
              <a:gd name="T9" fmla="*/ 143 h 240"/>
              <a:gd name="T10" fmla="*/ 127 w 367"/>
              <a:gd name="T11" fmla="*/ 87 h 240"/>
              <a:gd name="T12" fmla="*/ 138 w 367"/>
              <a:gd name="T13" fmla="*/ 87 h 240"/>
              <a:gd name="T14" fmla="*/ 138 w 367"/>
              <a:gd name="T15" fmla="*/ 64 h 240"/>
              <a:gd name="T16" fmla="*/ 127 w 367"/>
              <a:gd name="T17" fmla="*/ 64 h 240"/>
              <a:gd name="T18" fmla="*/ 102 w 367"/>
              <a:gd name="T19" fmla="*/ 64 h 240"/>
              <a:gd name="T20" fmla="*/ 91 w 367"/>
              <a:gd name="T21" fmla="*/ 64 h 240"/>
              <a:gd name="T22" fmla="*/ 91 w 367"/>
              <a:gd name="T23" fmla="*/ 87 h 240"/>
              <a:gd name="T24" fmla="*/ 102 w 367"/>
              <a:gd name="T25" fmla="*/ 87 h 240"/>
              <a:gd name="T26" fmla="*/ 102 w 367"/>
              <a:gd name="T27" fmla="*/ 143 h 240"/>
              <a:gd name="T28" fmla="*/ 82 w 367"/>
              <a:gd name="T29" fmla="*/ 156 h 240"/>
              <a:gd name="T30" fmla="*/ 82 w 367"/>
              <a:gd name="T31" fmla="*/ 27 h 240"/>
              <a:gd name="T32" fmla="*/ 0 w 367"/>
              <a:gd name="T33" fmla="*/ 0 h 240"/>
              <a:gd name="T34" fmla="*/ 82 w 367"/>
              <a:gd name="T35" fmla="*/ 27 h 240"/>
              <a:gd name="T36" fmla="*/ 82 w 367"/>
              <a:gd name="T37" fmla="*/ 156 h 240"/>
              <a:gd name="T38" fmla="*/ 82 w 367"/>
              <a:gd name="T39" fmla="*/ 156 h 240"/>
              <a:gd name="T40" fmla="*/ 62 w 367"/>
              <a:gd name="T41" fmla="*/ 143 h 240"/>
              <a:gd name="T42" fmla="*/ 62 w 367"/>
              <a:gd name="T43" fmla="*/ 87 h 240"/>
              <a:gd name="T44" fmla="*/ 73 w 367"/>
              <a:gd name="T45" fmla="*/ 87 h 240"/>
              <a:gd name="T46" fmla="*/ 73 w 367"/>
              <a:gd name="T47" fmla="*/ 64 h 240"/>
              <a:gd name="T48" fmla="*/ 62 w 367"/>
              <a:gd name="T49" fmla="*/ 64 h 240"/>
              <a:gd name="T50" fmla="*/ 37 w 367"/>
              <a:gd name="T51" fmla="*/ 64 h 240"/>
              <a:gd name="T52" fmla="*/ 26 w 367"/>
              <a:gd name="T53" fmla="*/ 64 h 240"/>
              <a:gd name="T54" fmla="*/ 26 w 367"/>
              <a:gd name="T55" fmla="*/ 87 h 240"/>
              <a:gd name="T56" fmla="*/ 37 w 367"/>
              <a:gd name="T57" fmla="*/ 87 h 240"/>
              <a:gd name="T58" fmla="*/ 37 w 367"/>
              <a:gd name="T59" fmla="*/ 143 h 240"/>
              <a:gd name="T60" fmla="*/ 82 w 367"/>
              <a:gd name="T61" fmla="*/ 177 h 240"/>
              <a:gd name="T62" fmla="*/ 82 w 367"/>
              <a:gd name="T63" fmla="*/ 177 h 240"/>
              <a:gd name="T64" fmla="*/ 82 w 367"/>
              <a:gd name="T65" fmla="*/ 213 h 240"/>
              <a:gd name="T66" fmla="*/ 0 w 367"/>
              <a:gd name="T67" fmla="*/ 240 h 240"/>
              <a:gd name="T68" fmla="*/ 0 w 367"/>
              <a:gd name="T69"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67" h="240">
                <a:moveTo>
                  <a:pt x="82" y="27"/>
                </a:moveTo>
                <a:cubicBezTo>
                  <a:pt x="367" y="120"/>
                  <a:pt x="367" y="120"/>
                  <a:pt x="367" y="120"/>
                </a:cubicBezTo>
                <a:cubicBezTo>
                  <a:pt x="82" y="213"/>
                  <a:pt x="82" y="213"/>
                  <a:pt x="82" y="213"/>
                </a:cubicBezTo>
                <a:cubicBezTo>
                  <a:pt x="82" y="177"/>
                  <a:pt x="82" y="177"/>
                  <a:pt x="82" y="177"/>
                </a:cubicBezTo>
                <a:cubicBezTo>
                  <a:pt x="107" y="177"/>
                  <a:pt x="127" y="162"/>
                  <a:pt x="127" y="143"/>
                </a:cubicBezTo>
                <a:cubicBezTo>
                  <a:pt x="127" y="87"/>
                  <a:pt x="127" y="87"/>
                  <a:pt x="127" y="87"/>
                </a:cubicBezTo>
                <a:cubicBezTo>
                  <a:pt x="138" y="87"/>
                  <a:pt x="138" y="87"/>
                  <a:pt x="138" y="87"/>
                </a:cubicBezTo>
                <a:cubicBezTo>
                  <a:pt x="138" y="64"/>
                  <a:pt x="138" y="64"/>
                  <a:pt x="138" y="64"/>
                </a:cubicBezTo>
                <a:cubicBezTo>
                  <a:pt x="127" y="64"/>
                  <a:pt x="127" y="64"/>
                  <a:pt x="127" y="64"/>
                </a:cubicBezTo>
                <a:cubicBezTo>
                  <a:pt x="102" y="64"/>
                  <a:pt x="102" y="64"/>
                  <a:pt x="102" y="64"/>
                </a:cubicBezTo>
                <a:cubicBezTo>
                  <a:pt x="91" y="64"/>
                  <a:pt x="91" y="64"/>
                  <a:pt x="91" y="64"/>
                </a:cubicBezTo>
                <a:cubicBezTo>
                  <a:pt x="91" y="87"/>
                  <a:pt x="91" y="87"/>
                  <a:pt x="91" y="87"/>
                </a:cubicBezTo>
                <a:cubicBezTo>
                  <a:pt x="102" y="87"/>
                  <a:pt x="102" y="87"/>
                  <a:pt x="102" y="87"/>
                </a:cubicBezTo>
                <a:cubicBezTo>
                  <a:pt x="102" y="143"/>
                  <a:pt x="102" y="143"/>
                  <a:pt x="102" y="143"/>
                </a:cubicBezTo>
                <a:cubicBezTo>
                  <a:pt x="102" y="150"/>
                  <a:pt x="93" y="156"/>
                  <a:pt x="82" y="156"/>
                </a:cubicBezTo>
                <a:lnTo>
                  <a:pt x="82" y="27"/>
                </a:lnTo>
                <a:close/>
                <a:moveTo>
                  <a:pt x="0" y="0"/>
                </a:moveTo>
                <a:cubicBezTo>
                  <a:pt x="82" y="27"/>
                  <a:pt x="82" y="27"/>
                  <a:pt x="82" y="27"/>
                </a:cubicBezTo>
                <a:cubicBezTo>
                  <a:pt x="82" y="156"/>
                  <a:pt x="82" y="156"/>
                  <a:pt x="82" y="156"/>
                </a:cubicBezTo>
                <a:cubicBezTo>
                  <a:pt x="82" y="156"/>
                  <a:pt x="82" y="156"/>
                  <a:pt x="82" y="156"/>
                </a:cubicBezTo>
                <a:cubicBezTo>
                  <a:pt x="71" y="156"/>
                  <a:pt x="62" y="150"/>
                  <a:pt x="62" y="143"/>
                </a:cubicBezTo>
                <a:cubicBezTo>
                  <a:pt x="62" y="87"/>
                  <a:pt x="62" y="87"/>
                  <a:pt x="62" y="87"/>
                </a:cubicBezTo>
                <a:cubicBezTo>
                  <a:pt x="73" y="87"/>
                  <a:pt x="73" y="87"/>
                  <a:pt x="73" y="87"/>
                </a:cubicBezTo>
                <a:cubicBezTo>
                  <a:pt x="73" y="64"/>
                  <a:pt x="73" y="64"/>
                  <a:pt x="73" y="64"/>
                </a:cubicBezTo>
                <a:cubicBezTo>
                  <a:pt x="62" y="64"/>
                  <a:pt x="62" y="64"/>
                  <a:pt x="62" y="64"/>
                </a:cubicBezTo>
                <a:cubicBezTo>
                  <a:pt x="37" y="64"/>
                  <a:pt x="37" y="64"/>
                  <a:pt x="37" y="64"/>
                </a:cubicBezTo>
                <a:cubicBezTo>
                  <a:pt x="26" y="64"/>
                  <a:pt x="26" y="64"/>
                  <a:pt x="26" y="64"/>
                </a:cubicBezTo>
                <a:cubicBezTo>
                  <a:pt x="26" y="87"/>
                  <a:pt x="26" y="87"/>
                  <a:pt x="26" y="87"/>
                </a:cubicBezTo>
                <a:cubicBezTo>
                  <a:pt x="37" y="87"/>
                  <a:pt x="37" y="87"/>
                  <a:pt x="37" y="87"/>
                </a:cubicBezTo>
                <a:cubicBezTo>
                  <a:pt x="37" y="143"/>
                  <a:pt x="37" y="143"/>
                  <a:pt x="37" y="143"/>
                </a:cubicBezTo>
                <a:cubicBezTo>
                  <a:pt x="37" y="162"/>
                  <a:pt x="57" y="177"/>
                  <a:pt x="82" y="177"/>
                </a:cubicBezTo>
                <a:cubicBezTo>
                  <a:pt x="82" y="177"/>
                  <a:pt x="82" y="177"/>
                  <a:pt x="82" y="177"/>
                </a:cubicBezTo>
                <a:cubicBezTo>
                  <a:pt x="82" y="213"/>
                  <a:pt x="82" y="213"/>
                  <a:pt x="82" y="213"/>
                </a:cubicBezTo>
                <a:cubicBezTo>
                  <a:pt x="0" y="240"/>
                  <a:pt x="0" y="240"/>
                  <a:pt x="0" y="240"/>
                </a:cubicBezTo>
                <a:lnTo>
                  <a:pt x="0"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13" name="Freeform 74"/>
          <p:cNvSpPr>
            <a:spLocks noEditPoints="1"/>
          </p:cNvSpPr>
          <p:nvPr/>
        </p:nvSpPr>
        <p:spPr bwMode="auto">
          <a:xfrm>
            <a:off x="5801836" y="1348840"/>
            <a:ext cx="282105" cy="345191"/>
          </a:xfrm>
          <a:custGeom>
            <a:avLst/>
            <a:gdLst>
              <a:gd name="T0" fmla="*/ 172 w 172"/>
              <a:gd name="T1" fmla="*/ 9 h 211"/>
              <a:gd name="T2" fmla="*/ 121 w 172"/>
              <a:gd name="T3" fmla="*/ 37 h 211"/>
              <a:gd name="T4" fmla="*/ 143 w 172"/>
              <a:gd name="T5" fmla="*/ 211 h 211"/>
              <a:gd name="T6" fmla="*/ 124 w 172"/>
              <a:gd name="T7" fmla="*/ 165 h 211"/>
              <a:gd name="T8" fmla="*/ 131 w 172"/>
              <a:gd name="T9" fmla="*/ 108 h 211"/>
              <a:gd name="T10" fmla="*/ 121 w 172"/>
              <a:gd name="T11" fmla="*/ 86 h 211"/>
              <a:gd name="T12" fmla="*/ 129 w 172"/>
              <a:gd name="T13" fmla="*/ 146 h 211"/>
              <a:gd name="T14" fmla="*/ 127 w 172"/>
              <a:gd name="T15" fmla="*/ 116 h 211"/>
              <a:gd name="T16" fmla="*/ 121 w 172"/>
              <a:gd name="T17" fmla="*/ 156 h 211"/>
              <a:gd name="T18" fmla="*/ 121 w 172"/>
              <a:gd name="T19" fmla="*/ 9 h 211"/>
              <a:gd name="T20" fmla="*/ 98 w 172"/>
              <a:gd name="T21" fmla="*/ 37 h 211"/>
              <a:gd name="T22" fmla="*/ 110 w 172"/>
              <a:gd name="T23" fmla="*/ 88 h 211"/>
              <a:gd name="T24" fmla="*/ 100 w 172"/>
              <a:gd name="T25" fmla="*/ 81 h 211"/>
              <a:gd name="T26" fmla="*/ 121 w 172"/>
              <a:gd name="T27" fmla="*/ 211 h 211"/>
              <a:gd name="T28" fmla="*/ 101 w 172"/>
              <a:gd name="T29" fmla="*/ 163 h 211"/>
              <a:gd name="T30" fmla="*/ 121 w 172"/>
              <a:gd name="T31" fmla="*/ 211 h 211"/>
              <a:gd name="T32" fmla="*/ 113 w 172"/>
              <a:gd name="T33" fmla="*/ 148 h 211"/>
              <a:gd name="T34" fmla="*/ 121 w 172"/>
              <a:gd name="T35" fmla="*/ 156 h 211"/>
              <a:gd name="T36" fmla="*/ 98 w 172"/>
              <a:gd name="T37" fmla="*/ 0 h 211"/>
              <a:gd name="T38" fmla="*/ 71 w 172"/>
              <a:gd name="T39" fmla="*/ 0 h 211"/>
              <a:gd name="T40" fmla="*/ 98 w 172"/>
              <a:gd name="T41" fmla="*/ 80 h 211"/>
              <a:gd name="T42" fmla="*/ 71 w 172"/>
              <a:gd name="T43" fmla="*/ 37 h 211"/>
              <a:gd name="T44" fmla="*/ 71 w 172"/>
              <a:gd name="T45" fmla="*/ 166 h 211"/>
              <a:gd name="T46" fmla="*/ 98 w 172"/>
              <a:gd name="T47" fmla="*/ 141 h 211"/>
              <a:gd name="T48" fmla="*/ 98 w 172"/>
              <a:gd name="T49" fmla="*/ 160 h 211"/>
              <a:gd name="T50" fmla="*/ 74 w 172"/>
              <a:gd name="T51" fmla="*/ 124 h 211"/>
              <a:gd name="T52" fmla="*/ 71 w 172"/>
              <a:gd name="T53" fmla="*/ 118 h 211"/>
              <a:gd name="T54" fmla="*/ 71 w 172"/>
              <a:gd name="T55" fmla="*/ 98 h 211"/>
              <a:gd name="T56" fmla="*/ 71 w 172"/>
              <a:gd name="T57" fmla="*/ 0 h 211"/>
              <a:gd name="T58" fmla="*/ 60 w 172"/>
              <a:gd name="T59" fmla="*/ 0 h 211"/>
              <a:gd name="T60" fmla="*/ 71 w 172"/>
              <a:gd name="T61" fmla="*/ 88 h 211"/>
              <a:gd name="T62" fmla="*/ 60 w 172"/>
              <a:gd name="T63" fmla="*/ 37 h 211"/>
              <a:gd name="T64" fmla="*/ 60 w 172"/>
              <a:gd name="T65" fmla="*/ 120 h 211"/>
              <a:gd name="T66" fmla="*/ 65 w 172"/>
              <a:gd name="T67" fmla="*/ 166 h 211"/>
              <a:gd name="T68" fmla="*/ 71 w 172"/>
              <a:gd name="T69" fmla="*/ 98 h 211"/>
              <a:gd name="T70" fmla="*/ 71 w 172"/>
              <a:gd name="T71" fmla="*/ 98 h 211"/>
              <a:gd name="T72" fmla="*/ 60 w 172"/>
              <a:gd name="T73" fmla="*/ 9 h 211"/>
              <a:gd name="T74" fmla="*/ 12 w 172"/>
              <a:gd name="T75" fmla="*/ 23 h 211"/>
              <a:gd name="T76" fmla="*/ 60 w 172"/>
              <a:gd name="T77" fmla="*/ 100 h 211"/>
              <a:gd name="T78" fmla="*/ 28 w 172"/>
              <a:gd name="T79" fmla="*/ 118 h 211"/>
              <a:gd name="T80" fmla="*/ 29 w 172"/>
              <a:gd name="T81" fmla="*/ 134 h 211"/>
              <a:gd name="T82" fmla="*/ 34 w 172"/>
              <a:gd name="T83" fmla="*/ 127 h 211"/>
              <a:gd name="T84" fmla="*/ 47 w 172"/>
              <a:gd name="T85" fmla="*/ 120 h 211"/>
              <a:gd name="T86" fmla="*/ 36 w 172"/>
              <a:gd name="T87" fmla="*/ 178 h 211"/>
              <a:gd name="T88" fmla="*/ 45 w 172"/>
              <a:gd name="T89" fmla="*/ 163 h 211"/>
              <a:gd name="T90" fmla="*/ 60 w 172"/>
              <a:gd name="T91" fmla="*/ 211 h 211"/>
              <a:gd name="T92" fmla="*/ 0 w 172"/>
              <a:gd name="T93" fmla="*/ 2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72" h="211">
                <a:moveTo>
                  <a:pt x="121" y="0"/>
                </a:moveTo>
                <a:cubicBezTo>
                  <a:pt x="172" y="0"/>
                  <a:pt x="172" y="0"/>
                  <a:pt x="172" y="0"/>
                </a:cubicBezTo>
                <a:cubicBezTo>
                  <a:pt x="172" y="9"/>
                  <a:pt x="172" y="9"/>
                  <a:pt x="172" y="9"/>
                </a:cubicBezTo>
                <a:cubicBezTo>
                  <a:pt x="121" y="9"/>
                  <a:pt x="121" y="9"/>
                  <a:pt x="121" y="9"/>
                </a:cubicBezTo>
                <a:cubicBezTo>
                  <a:pt x="121" y="0"/>
                  <a:pt x="121" y="0"/>
                  <a:pt x="121" y="0"/>
                </a:cubicBezTo>
                <a:close/>
                <a:moveTo>
                  <a:pt x="121" y="37"/>
                </a:moveTo>
                <a:cubicBezTo>
                  <a:pt x="172" y="37"/>
                  <a:pt x="172" y="37"/>
                  <a:pt x="172" y="37"/>
                </a:cubicBezTo>
                <a:cubicBezTo>
                  <a:pt x="172" y="183"/>
                  <a:pt x="172" y="183"/>
                  <a:pt x="172" y="183"/>
                </a:cubicBezTo>
                <a:cubicBezTo>
                  <a:pt x="172" y="198"/>
                  <a:pt x="159" y="211"/>
                  <a:pt x="143" y="211"/>
                </a:cubicBezTo>
                <a:cubicBezTo>
                  <a:pt x="121" y="211"/>
                  <a:pt x="121" y="211"/>
                  <a:pt x="121" y="211"/>
                </a:cubicBezTo>
                <a:cubicBezTo>
                  <a:pt x="121" y="166"/>
                  <a:pt x="121" y="166"/>
                  <a:pt x="121" y="166"/>
                </a:cubicBezTo>
                <a:cubicBezTo>
                  <a:pt x="122" y="166"/>
                  <a:pt x="123" y="166"/>
                  <a:pt x="124" y="165"/>
                </a:cubicBezTo>
                <a:cubicBezTo>
                  <a:pt x="130" y="163"/>
                  <a:pt x="134" y="159"/>
                  <a:pt x="138" y="153"/>
                </a:cubicBezTo>
                <a:cubicBezTo>
                  <a:pt x="142" y="145"/>
                  <a:pt x="145" y="137"/>
                  <a:pt x="145" y="128"/>
                </a:cubicBezTo>
                <a:cubicBezTo>
                  <a:pt x="145" y="115"/>
                  <a:pt x="140" y="108"/>
                  <a:pt x="131" y="108"/>
                </a:cubicBezTo>
                <a:cubicBezTo>
                  <a:pt x="128" y="108"/>
                  <a:pt x="125" y="109"/>
                  <a:pt x="121" y="111"/>
                </a:cubicBezTo>
                <a:cubicBezTo>
                  <a:pt x="127" y="85"/>
                  <a:pt x="127" y="85"/>
                  <a:pt x="127" y="85"/>
                </a:cubicBezTo>
                <a:cubicBezTo>
                  <a:pt x="121" y="86"/>
                  <a:pt x="121" y="86"/>
                  <a:pt x="121" y="86"/>
                </a:cubicBezTo>
                <a:cubicBezTo>
                  <a:pt x="121" y="37"/>
                  <a:pt x="121" y="37"/>
                  <a:pt x="121" y="37"/>
                </a:cubicBezTo>
                <a:close/>
                <a:moveTo>
                  <a:pt x="121" y="156"/>
                </a:moveTo>
                <a:cubicBezTo>
                  <a:pt x="123" y="155"/>
                  <a:pt x="126" y="152"/>
                  <a:pt x="129" y="146"/>
                </a:cubicBezTo>
                <a:cubicBezTo>
                  <a:pt x="131" y="140"/>
                  <a:pt x="133" y="134"/>
                  <a:pt x="133" y="129"/>
                </a:cubicBezTo>
                <a:cubicBezTo>
                  <a:pt x="133" y="123"/>
                  <a:pt x="132" y="119"/>
                  <a:pt x="129" y="117"/>
                </a:cubicBezTo>
                <a:cubicBezTo>
                  <a:pt x="129" y="117"/>
                  <a:pt x="128" y="116"/>
                  <a:pt x="127" y="116"/>
                </a:cubicBezTo>
                <a:cubicBezTo>
                  <a:pt x="126" y="116"/>
                  <a:pt x="124" y="117"/>
                  <a:pt x="123" y="117"/>
                </a:cubicBezTo>
                <a:cubicBezTo>
                  <a:pt x="122" y="117"/>
                  <a:pt x="121" y="117"/>
                  <a:pt x="121" y="118"/>
                </a:cubicBezTo>
                <a:lnTo>
                  <a:pt x="121" y="156"/>
                </a:lnTo>
                <a:close/>
                <a:moveTo>
                  <a:pt x="98" y="0"/>
                </a:moveTo>
                <a:cubicBezTo>
                  <a:pt x="121" y="0"/>
                  <a:pt x="121" y="0"/>
                  <a:pt x="121" y="0"/>
                </a:cubicBezTo>
                <a:cubicBezTo>
                  <a:pt x="121" y="9"/>
                  <a:pt x="121" y="9"/>
                  <a:pt x="121" y="9"/>
                </a:cubicBezTo>
                <a:cubicBezTo>
                  <a:pt x="98" y="9"/>
                  <a:pt x="98" y="9"/>
                  <a:pt x="98" y="9"/>
                </a:cubicBezTo>
                <a:cubicBezTo>
                  <a:pt x="98" y="0"/>
                  <a:pt x="98" y="0"/>
                  <a:pt x="98" y="0"/>
                </a:cubicBezTo>
                <a:close/>
                <a:moveTo>
                  <a:pt x="98" y="37"/>
                </a:moveTo>
                <a:cubicBezTo>
                  <a:pt x="121" y="37"/>
                  <a:pt x="121" y="37"/>
                  <a:pt x="121" y="37"/>
                </a:cubicBezTo>
                <a:cubicBezTo>
                  <a:pt x="121" y="86"/>
                  <a:pt x="121" y="86"/>
                  <a:pt x="121" y="86"/>
                </a:cubicBezTo>
                <a:cubicBezTo>
                  <a:pt x="110" y="88"/>
                  <a:pt x="110" y="88"/>
                  <a:pt x="110" y="88"/>
                </a:cubicBezTo>
                <a:cubicBezTo>
                  <a:pt x="98" y="141"/>
                  <a:pt x="98" y="141"/>
                  <a:pt x="98" y="141"/>
                </a:cubicBezTo>
                <a:cubicBezTo>
                  <a:pt x="98" y="90"/>
                  <a:pt x="98" y="90"/>
                  <a:pt x="98" y="90"/>
                </a:cubicBezTo>
                <a:cubicBezTo>
                  <a:pt x="100" y="81"/>
                  <a:pt x="100" y="81"/>
                  <a:pt x="100" y="81"/>
                </a:cubicBezTo>
                <a:cubicBezTo>
                  <a:pt x="100" y="81"/>
                  <a:pt x="99" y="81"/>
                  <a:pt x="98" y="80"/>
                </a:cubicBezTo>
                <a:cubicBezTo>
                  <a:pt x="98" y="37"/>
                  <a:pt x="98" y="37"/>
                  <a:pt x="98" y="37"/>
                </a:cubicBezTo>
                <a:close/>
                <a:moveTo>
                  <a:pt x="121" y="211"/>
                </a:moveTo>
                <a:cubicBezTo>
                  <a:pt x="98" y="211"/>
                  <a:pt x="98" y="211"/>
                  <a:pt x="98" y="211"/>
                </a:cubicBezTo>
                <a:cubicBezTo>
                  <a:pt x="98" y="160"/>
                  <a:pt x="98" y="160"/>
                  <a:pt x="98" y="160"/>
                </a:cubicBezTo>
                <a:cubicBezTo>
                  <a:pt x="99" y="161"/>
                  <a:pt x="100" y="162"/>
                  <a:pt x="101" y="163"/>
                </a:cubicBezTo>
                <a:cubicBezTo>
                  <a:pt x="103" y="166"/>
                  <a:pt x="107" y="167"/>
                  <a:pt x="112" y="167"/>
                </a:cubicBezTo>
                <a:cubicBezTo>
                  <a:pt x="115" y="167"/>
                  <a:pt x="118" y="167"/>
                  <a:pt x="121" y="166"/>
                </a:cubicBezTo>
                <a:cubicBezTo>
                  <a:pt x="121" y="211"/>
                  <a:pt x="121" y="211"/>
                  <a:pt x="121" y="211"/>
                </a:cubicBezTo>
                <a:close/>
                <a:moveTo>
                  <a:pt x="121" y="118"/>
                </a:moveTo>
                <a:cubicBezTo>
                  <a:pt x="120" y="118"/>
                  <a:pt x="120" y="118"/>
                  <a:pt x="120" y="119"/>
                </a:cubicBezTo>
                <a:cubicBezTo>
                  <a:pt x="113" y="148"/>
                  <a:pt x="113" y="148"/>
                  <a:pt x="113" y="148"/>
                </a:cubicBezTo>
                <a:cubicBezTo>
                  <a:pt x="113" y="149"/>
                  <a:pt x="113" y="150"/>
                  <a:pt x="113" y="151"/>
                </a:cubicBezTo>
                <a:cubicBezTo>
                  <a:pt x="113" y="154"/>
                  <a:pt x="115" y="156"/>
                  <a:pt x="119" y="156"/>
                </a:cubicBezTo>
                <a:cubicBezTo>
                  <a:pt x="120" y="156"/>
                  <a:pt x="120" y="156"/>
                  <a:pt x="121" y="156"/>
                </a:cubicBezTo>
                <a:lnTo>
                  <a:pt x="121" y="118"/>
                </a:lnTo>
                <a:close/>
                <a:moveTo>
                  <a:pt x="71" y="0"/>
                </a:moveTo>
                <a:cubicBezTo>
                  <a:pt x="98" y="0"/>
                  <a:pt x="98" y="0"/>
                  <a:pt x="98" y="0"/>
                </a:cubicBezTo>
                <a:cubicBezTo>
                  <a:pt x="98" y="9"/>
                  <a:pt x="98" y="9"/>
                  <a:pt x="98" y="9"/>
                </a:cubicBezTo>
                <a:cubicBezTo>
                  <a:pt x="71" y="9"/>
                  <a:pt x="71" y="9"/>
                  <a:pt x="71" y="9"/>
                </a:cubicBezTo>
                <a:cubicBezTo>
                  <a:pt x="71" y="0"/>
                  <a:pt x="71" y="0"/>
                  <a:pt x="71" y="0"/>
                </a:cubicBezTo>
                <a:close/>
                <a:moveTo>
                  <a:pt x="71" y="37"/>
                </a:moveTo>
                <a:cubicBezTo>
                  <a:pt x="98" y="37"/>
                  <a:pt x="98" y="37"/>
                  <a:pt x="98" y="37"/>
                </a:cubicBezTo>
                <a:cubicBezTo>
                  <a:pt x="98" y="80"/>
                  <a:pt x="98" y="80"/>
                  <a:pt x="98" y="80"/>
                </a:cubicBezTo>
                <a:cubicBezTo>
                  <a:pt x="96" y="80"/>
                  <a:pt x="94" y="80"/>
                  <a:pt x="91" y="80"/>
                </a:cubicBezTo>
                <a:cubicBezTo>
                  <a:pt x="85" y="80"/>
                  <a:pt x="78" y="83"/>
                  <a:pt x="71" y="88"/>
                </a:cubicBezTo>
                <a:cubicBezTo>
                  <a:pt x="71" y="37"/>
                  <a:pt x="71" y="37"/>
                  <a:pt x="71" y="37"/>
                </a:cubicBezTo>
                <a:close/>
                <a:moveTo>
                  <a:pt x="98" y="211"/>
                </a:moveTo>
                <a:cubicBezTo>
                  <a:pt x="71" y="211"/>
                  <a:pt x="71" y="211"/>
                  <a:pt x="71" y="211"/>
                </a:cubicBezTo>
                <a:cubicBezTo>
                  <a:pt x="71" y="166"/>
                  <a:pt x="71" y="166"/>
                  <a:pt x="71" y="166"/>
                </a:cubicBezTo>
                <a:cubicBezTo>
                  <a:pt x="82" y="166"/>
                  <a:pt x="82" y="166"/>
                  <a:pt x="82" y="166"/>
                </a:cubicBezTo>
                <a:cubicBezTo>
                  <a:pt x="98" y="90"/>
                  <a:pt x="98" y="90"/>
                  <a:pt x="98" y="90"/>
                </a:cubicBezTo>
                <a:cubicBezTo>
                  <a:pt x="98" y="141"/>
                  <a:pt x="98" y="141"/>
                  <a:pt x="98" y="141"/>
                </a:cubicBezTo>
                <a:cubicBezTo>
                  <a:pt x="97" y="146"/>
                  <a:pt x="97" y="146"/>
                  <a:pt x="97" y="146"/>
                </a:cubicBezTo>
                <a:cubicBezTo>
                  <a:pt x="97" y="148"/>
                  <a:pt x="97" y="150"/>
                  <a:pt x="97" y="152"/>
                </a:cubicBezTo>
                <a:cubicBezTo>
                  <a:pt x="97" y="155"/>
                  <a:pt x="97" y="158"/>
                  <a:pt x="98" y="160"/>
                </a:cubicBezTo>
                <a:cubicBezTo>
                  <a:pt x="98" y="211"/>
                  <a:pt x="98" y="211"/>
                  <a:pt x="98" y="211"/>
                </a:cubicBezTo>
                <a:close/>
                <a:moveTo>
                  <a:pt x="71" y="137"/>
                </a:moveTo>
                <a:cubicBezTo>
                  <a:pt x="74" y="124"/>
                  <a:pt x="74" y="124"/>
                  <a:pt x="74" y="124"/>
                </a:cubicBezTo>
                <a:cubicBezTo>
                  <a:pt x="73" y="124"/>
                  <a:pt x="72" y="124"/>
                  <a:pt x="71" y="123"/>
                </a:cubicBezTo>
                <a:cubicBezTo>
                  <a:pt x="71" y="137"/>
                  <a:pt x="71" y="137"/>
                  <a:pt x="71" y="137"/>
                </a:cubicBezTo>
                <a:close/>
                <a:moveTo>
                  <a:pt x="71" y="118"/>
                </a:moveTo>
                <a:cubicBezTo>
                  <a:pt x="73" y="118"/>
                  <a:pt x="74" y="119"/>
                  <a:pt x="75" y="119"/>
                </a:cubicBezTo>
                <a:cubicBezTo>
                  <a:pt x="82" y="88"/>
                  <a:pt x="82" y="88"/>
                  <a:pt x="82" y="88"/>
                </a:cubicBezTo>
                <a:cubicBezTo>
                  <a:pt x="79" y="90"/>
                  <a:pt x="75" y="93"/>
                  <a:pt x="71" y="98"/>
                </a:cubicBezTo>
                <a:lnTo>
                  <a:pt x="71" y="118"/>
                </a:lnTo>
                <a:close/>
                <a:moveTo>
                  <a:pt x="60" y="0"/>
                </a:moveTo>
                <a:cubicBezTo>
                  <a:pt x="71" y="0"/>
                  <a:pt x="71" y="0"/>
                  <a:pt x="71" y="0"/>
                </a:cubicBezTo>
                <a:cubicBezTo>
                  <a:pt x="71" y="9"/>
                  <a:pt x="71" y="9"/>
                  <a:pt x="71" y="9"/>
                </a:cubicBezTo>
                <a:cubicBezTo>
                  <a:pt x="60" y="9"/>
                  <a:pt x="60" y="9"/>
                  <a:pt x="60" y="9"/>
                </a:cubicBezTo>
                <a:cubicBezTo>
                  <a:pt x="60" y="0"/>
                  <a:pt x="60" y="0"/>
                  <a:pt x="60" y="0"/>
                </a:cubicBezTo>
                <a:close/>
                <a:moveTo>
                  <a:pt x="60" y="37"/>
                </a:moveTo>
                <a:cubicBezTo>
                  <a:pt x="71" y="37"/>
                  <a:pt x="71" y="37"/>
                  <a:pt x="71" y="37"/>
                </a:cubicBezTo>
                <a:cubicBezTo>
                  <a:pt x="71" y="88"/>
                  <a:pt x="71" y="88"/>
                  <a:pt x="71" y="88"/>
                </a:cubicBezTo>
                <a:cubicBezTo>
                  <a:pt x="71" y="89"/>
                  <a:pt x="71" y="89"/>
                  <a:pt x="71" y="89"/>
                </a:cubicBezTo>
                <a:cubicBezTo>
                  <a:pt x="67" y="92"/>
                  <a:pt x="64" y="96"/>
                  <a:pt x="60" y="100"/>
                </a:cubicBezTo>
                <a:cubicBezTo>
                  <a:pt x="60" y="37"/>
                  <a:pt x="60" y="37"/>
                  <a:pt x="60" y="37"/>
                </a:cubicBezTo>
                <a:close/>
                <a:moveTo>
                  <a:pt x="71" y="211"/>
                </a:moveTo>
                <a:cubicBezTo>
                  <a:pt x="60" y="211"/>
                  <a:pt x="60" y="211"/>
                  <a:pt x="60" y="211"/>
                </a:cubicBezTo>
                <a:cubicBezTo>
                  <a:pt x="60" y="120"/>
                  <a:pt x="60" y="120"/>
                  <a:pt x="60" y="120"/>
                </a:cubicBezTo>
                <a:cubicBezTo>
                  <a:pt x="64" y="121"/>
                  <a:pt x="68" y="122"/>
                  <a:pt x="71" y="123"/>
                </a:cubicBezTo>
                <a:cubicBezTo>
                  <a:pt x="71" y="137"/>
                  <a:pt x="71" y="137"/>
                  <a:pt x="71" y="137"/>
                </a:cubicBezTo>
                <a:cubicBezTo>
                  <a:pt x="65" y="166"/>
                  <a:pt x="65" y="166"/>
                  <a:pt x="65" y="166"/>
                </a:cubicBezTo>
                <a:cubicBezTo>
                  <a:pt x="71" y="166"/>
                  <a:pt x="71" y="166"/>
                  <a:pt x="71" y="166"/>
                </a:cubicBezTo>
                <a:cubicBezTo>
                  <a:pt x="71" y="211"/>
                  <a:pt x="71" y="211"/>
                  <a:pt x="71" y="211"/>
                </a:cubicBezTo>
                <a:close/>
                <a:moveTo>
                  <a:pt x="71" y="98"/>
                </a:moveTo>
                <a:cubicBezTo>
                  <a:pt x="68" y="102"/>
                  <a:pt x="65" y="108"/>
                  <a:pt x="61" y="115"/>
                </a:cubicBezTo>
                <a:cubicBezTo>
                  <a:pt x="65" y="116"/>
                  <a:pt x="68" y="117"/>
                  <a:pt x="71" y="118"/>
                </a:cubicBezTo>
                <a:lnTo>
                  <a:pt x="71" y="98"/>
                </a:lnTo>
                <a:close/>
                <a:moveTo>
                  <a:pt x="29" y="0"/>
                </a:moveTo>
                <a:cubicBezTo>
                  <a:pt x="60" y="0"/>
                  <a:pt x="60" y="0"/>
                  <a:pt x="60" y="0"/>
                </a:cubicBezTo>
                <a:cubicBezTo>
                  <a:pt x="60" y="9"/>
                  <a:pt x="60" y="9"/>
                  <a:pt x="60" y="9"/>
                </a:cubicBezTo>
                <a:cubicBezTo>
                  <a:pt x="26" y="9"/>
                  <a:pt x="26" y="9"/>
                  <a:pt x="26" y="9"/>
                </a:cubicBezTo>
                <a:cubicBezTo>
                  <a:pt x="18" y="9"/>
                  <a:pt x="12" y="15"/>
                  <a:pt x="12" y="23"/>
                </a:cubicBezTo>
                <a:cubicBezTo>
                  <a:pt x="12" y="23"/>
                  <a:pt x="12" y="23"/>
                  <a:pt x="12" y="23"/>
                </a:cubicBezTo>
                <a:cubicBezTo>
                  <a:pt x="12" y="30"/>
                  <a:pt x="18" y="37"/>
                  <a:pt x="26" y="37"/>
                </a:cubicBezTo>
                <a:cubicBezTo>
                  <a:pt x="60" y="37"/>
                  <a:pt x="60" y="37"/>
                  <a:pt x="60" y="37"/>
                </a:cubicBezTo>
                <a:cubicBezTo>
                  <a:pt x="60" y="100"/>
                  <a:pt x="60" y="100"/>
                  <a:pt x="60" y="100"/>
                </a:cubicBezTo>
                <a:cubicBezTo>
                  <a:pt x="57" y="104"/>
                  <a:pt x="54" y="109"/>
                  <a:pt x="51" y="114"/>
                </a:cubicBezTo>
                <a:cubicBezTo>
                  <a:pt x="48" y="114"/>
                  <a:pt x="46" y="113"/>
                  <a:pt x="45" y="113"/>
                </a:cubicBezTo>
                <a:cubicBezTo>
                  <a:pt x="38" y="113"/>
                  <a:pt x="32" y="115"/>
                  <a:pt x="28" y="118"/>
                </a:cubicBezTo>
                <a:cubicBezTo>
                  <a:pt x="23" y="120"/>
                  <a:pt x="21" y="124"/>
                  <a:pt x="21" y="128"/>
                </a:cubicBezTo>
                <a:cubicBezTo>
                  <a:pt x="21" y="130"/>
                  <a:pt x="22" y="131"/>
                  <a:pt x="23" y="133"/>
                </a:cubicBezTo>
                <a:cubicBezTo>
                  <a:pt x="24" y="134"/>
                  <a:pt x="26" y="134"/>
                  <a:pt x="29" y="134"/>
                </a:cubicBezTo>
                <a:cubicBezTo>
                  <a:pt x="30" y="134"/>
                  <a:pt x="31" y="134"/>
                  <a:pt x="33" y="133"/>
                </a:cubicBezTo>
                <a:cubicBezTo>
                  <a:pt x="34" y="132"/>
                  <a:pt x="35" y="131"/>
                  <a:pt x="35" y="130"/>
                </a:cubicBezTo>
                <a:cubicBezTo>
                  <a:pt x="35" y="129"/>
                  <a:pt x="34" y="128"/>
                  <a:pt x="34" y="127"/>
                </a:cubicBezTo>
                <a:cubicBezTo>
                  <a:pt x="34" y="127"/>
                  <a:pt x="33" y="126"/>
                  <a:pt x="33" y="126"/>
                </a:cubicBezTo>
                <a:cubicBezTo>
                  <a:pt x="34" y="124"/>
                  <a:pt x="35" y="123"/>
                  <a:pt x="38" y="122"/>
                </a:cubicBezTo>
                <a:cubicBezTo>
                  <a:pt x="40" y="121"/>
                  <a:pt x="43" y="120"/>
                  <a:pt x="47" y="120"/>
                </a:cubicBezTo>
                <a:cubicBezTo>
                  <a:pt x="44" y="125"/>
                  <a:pt x="42" y="129"/>
                  <a:pt x="40" y="134"/>
                </a:cubicBezTo>
                <a:cubicBezTo>
                  <a:pt x="33" y="148"/>
                  <a:pt x="30" y="159"/>
                  <a:pt x="30" y="167"/>
                </a:cubicBezTo>
                <a:cubicBezTo>
                  <a:pt x="30" y="173"/>
                  <a:pt x="32" y="176"/>
                  <a:pt x="36" y="178"/>
                </a:cubicBezTo>
                <a:cubicBezTo>
                  <a:pt x="37" y="179"/>
                  <a:pt x="41" y="180"/>
                  <a:pt x="45" y="180"/>
                </a:cubicBezTo>
                <a:cubicBezTo>
                  <a:pt x="44" y="178"/>
                  <a:pt x="44" y="176"/>
                  <a:pt x="44" y="173"/>
                </a:cubicBezTo>
                <a:cubicBezTo>
                  <a:pt x="44" y="170"/>
                  <a:pt x="44" y="167"/>
                  <a:pt x="45" y="163"/>
                </a:cubicBezTo>
                <a:cubicBezTo>
                  <a:pt x="47" y="150"/>
                  <a:pt x="52" y="136"/>
                  <a:pt x="59" y="120"/>
                </a:cubicBezTo>
                <a:cubicBezTo>
                  <a:pt x="59" y="120"/>
                  <a:pt x="60" y="120"/>
                  <a:pt x="60" y="120"/>
                </a:cubicBezTo>
                <a:cubicBezTo>
                  <a:pt x="60" y="211"/>
                  <a:pt x="60" y="211"/>
                  <a:pt x="60" y="211"/>
                </a:cubicBezTo>
                <a:cubicBezTo>
                  <a:pt x="29" y="211"/>
                  <a:pt x="29" y="211"/>
                  <a:pt x="29" y="211"/>
                </a:cubicBezTo>
                <a:cubicBezTo>
                  <a:pt x="13" y="211"/>
                  <a:pt x="0" y="198"/>
                  <a:pt x="0" y="183"/>
                </a:cubicBezTo>
                <a:cubicBezTo>
                  <a:pt x="0" y="29"/>
                  <a:pt x="0" y="29"/>
                  <a:pt x="0" y="29"/>
                </a:cubicBezTo>
                <a:cubicBezTo>
                  <a:pt x="0" y="13"/>
                  <a:pt x="13" y="0"/>
                  <a:pt x="29" y="0"/>
                </a:cubicBez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114" name="Freeform 75"/>
          <p:cNvSpPr>
            <a:spLocks noEditPoints="1"/>
          </p:cNvSpPr>
          <p:nvPr/>
        </p:nvSpPr>
        <p:spPr bwMode="auto">
          <a:xfrm>
            <a:off x="6344621" y="1711885"/>
            <a:ext cx="427323" cy="428513"/>
          </a:xfrm>
          <a:custGeom>
            <a:avLst/>
            <a:gdLst>
              <a:gd name="T0" fmla="*/ 249 w 261"/>
              <a:gd name="T1" fmla="*/ 220 h 262"/>
              <a:gd name="T2" fmla="*/ 261 w 261"/>
              <a:gd name="T3" fmla="*/ 70 h 262"/>
              <a:gd name="T4" fmla="*/ 249 w 261"/>
              <a:gd name="T5" fmla="*/ 70 h 262"/>
              <a:gd name="T6" fmla="*/ 249 w 261"/>
              <a:gd name="T7" fmla="*/ 154 h 262"/>
              <a:gd name="T8" fmla="*/ 227 w 261"/>
              <a:gd name="T9" fmla="*/ 180 h 262"/>
              <a:gd name="T10" fmla="*/ 209 w 261"/>
              <a:gd name="T11" fmla="*/ 262 h 262"/>
              <a:gd name="T12" fmla="*/ 209 w 261"/>
              <a:gd name="T13" fmla="*/ 262 h 262"/>
              <a:gd name="T14" fmla="*/ 209 w 261"/>
              <a:gd name="T15" fmla="*/ 15 h 262"/>
              <a:gd name="T16" fmla="*/ 203 w 261"/>
              <a:gd name="T17" fmla="*/ 28 h 262"/>
              <a:gd name="T18" fmla="*/ 209 w 261"/>
              <a:gd name="T19" fmla="*/ 50 h 262"/>
              <a:gd name="T20" fmla="*/ 201 w 261"/>
              <a:gd name="T21" fmla="*/ 120 h 262"/>
              <a:gd name="T22" fmla="*/ 209 w 261"/>
              <a:gd name="T23" fmla="*/ 197 h 262"/>
              <a:gd name="T24" fmla="*/ 209 w 261"/>
              <a:gd name="T25" fmla="*/ 197 h 262"/>
              <a:gd name="T26" fmla="*/ 195 w 261"/>
              <a:gd name="T27" fmla="*/ 232 h 262"/>
              <a:gd name="T28" fmla="*/ 168 w 261"/>
              <a:gd name="T29" fmla="*/ 36 h 262"/>
              <a:gd name="T30" fmla="*/ 195 w 261"/>
              <a:gd name="T31" fmla="*/ 20 h 262"/>
              <a:gd name="T32" fmla="*/ 195 w 261"/>
              <a:gd name="T33" fmla="*/ 50 h 262"/>
              <a:gd name="T34" fmla="*/ 195 w 261"/>
              <a:gd name="T35" fmla="*/ 120 h 262"/>
              <a:gd name="T36" fmla="*/ 168 w 261"/>
              <a:gd name="T37" fmla="*/ 220 h 262"/>
              <a:gd name="T38" fmla="*/ 192 w 261"/>
              <a:gd name="T39" fmla="*/ 249 h 262"/>
              <a:gd name="T40" fmla="*/ 168 w 261"/>
              <a:gd name="T41" fmla="*/ 21 h 262"/>
              <a:gd name="T42" fmla="*/ 168 w 261"/>
              <a:gd name="T43" fmla="*/ 44 h 262"/>
              <a:gd name="T44" fmla="*/ 135 w 261"/>
              <a:gd name="T45" fmla="*/ 120 h 262"/>
              <a:gd name="T46" fmla="*/ 167 w 261"/>
              <a:gd name="T47" fmla="*/ 198 h 262"/>
              <a:gd name="T48" fmla="*/ 167 w 261"/>
              <a:gd name="T49" fmla="*/ 167 h 262"/>
              <a:gd name="T50" fmla="*/ 130 w 261"/>
              <a:gd name="T51" fmla="*/ 147 h 262"/>
              <a:gd name="T52" fmla="*/ 93 w 261"/>
              <a:gd name="T53" fmla="*/ 44 h 262"/>
              <a:gd name="T54" fmla="*/ 130 w 261"/>
              <a:gd name="T55" fmla="*/ 0 h 262"/>
              <a:gd name="T56" fmla="*/ 126 w 261"/>
              <a:gd name="T57" fmla="*/ 120 h 262"/>
              <a:gd name="T58" fmla="*/ 130 w 261"/>
              <a:gd name="T59" fmla="*/ 159 h 262"/>
              <a:gd name="T60" fmla="*/ 130 w 261"/>
              <a:gd name="T61" fmla="*/ 179 h 262"/>
              <a:gd name="T62" fmla="*/ 130 w 261"/>
              <a:gd name="T63" fmla="*/ 198 h 262"/>
              <a:gd name="T64" fmla="*/ 93 w 261"/>
              <a:gd name="T65" fmla="*/ 3 h 262"/>
              <a:gd name="T66" fmla="*/ 93 w 261"/>
              <a:gd name="T67" fmla="*/ 36 h 262"/>
              <a:gd name="T68" fmla="*/ 67 w 261"/>
              <a:gd name="T69" fmla="*/ 20 h 262"/>
              <a:gd name="T70" fmla="*/ 67 w 261"/>
              <a:gd name="T71" fmla="*/ 70 h 262"/>
              <a:gd name="T72" fmla="*/ 92 w 261"/>
              <a:gd name="T73" fmla="*/ 147 h 262"/>
              <a:gd name="T74" fmla="*/ 92 w 261"/>
              <a:gd name="T75" fmla="*/ 179 h 262"/>
              <a:gd name="T76" fmla="*/ 93 w 261"/>
              <a:gd name="T77" fmla="*/ 198 h 262"/>
              <a:gd name="T78" fmla="*/ 67 w 261"/>
              <a:gd name="T79" fmla="*/ 171 h 262"/>
              <a:gd name="T80" fmla="*/ 69 w 261"/>
              <a:gd name="T81" fmla="*/ 232 h 262"/>
              <a:gd name="T82" fmla="*/ 58 w 261"/>
              <a:gd name="T83" fmla="*/ 28 h 262"/>
              <a:gd name="T84" fmla="*/ 67 w 261"/>
              <a:gd name="T85" fmla="*/ 9 h 262"/>
              <a:gd name="T86" fmla="*/ 67 w 261"/>
              <a:gd name="T87" fmla="*/ 120 h 262"/>
              <a:gd name="T88" fmla="*/ 67 w 261"/>
              <a:gd name="T89" fmla="*/ 188 h 262"/>
              <a:gd name="T90" fmla="*/ 67 w 261"/>
              <a:gd name="T91" fmla="*/ 232 h 262"/>
              <a:gd name="T92" fmla="*/ 67 w 261"/>
              <a:gd name="T93" fmla="*/ 232 h 262"/>
              <a:gd name="T94" fmla="*/ 52 w 261"/>
              <a:gd name="T95" fmla="*/ 50 h 262"/>
              <a:gd name="T96" fmla="*/ 12 w 261"/>
              <a:gd name="T97" fmla="*/ 220 h 262"/>
              <a:gd name="T98" fmla="*/ 52 w 261"/>
              <a:gd name="T99" fmla="*/ 232 h 262"/>
              <a:gd name="T100" fmla="*/ 52 w 261"/>
              <a:gd name="T101" fmla="*/ 232 h 262"/>
              <a:gd name="T102" fmla="*/ 12 w 261"/>
              <a:gd name="T103" fmla="*/ 114 h 262"/>
              <a:gd name="T104" fmla="*/ 0 w 261"/>
              <a:gd name="T105" fmla="*/ 104 h 262"/>
              <a:gd name="T106" fmla="*/ 12 w 261"/>
              <a:gd name="T107" fmla="*/ 154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61" h="262">
                <a:moveTo>
                  <a:pt x="249" y="220"/>
                </a:moveTo>
                <a:cubicBezTo>
                  <a:pt x="249" y="154"/>
                  <a:pt x="249" y="154"/>
                  <a:pt x="249" y="154"/>
                </a:cubicBezTo>
                <a:cubicBezTo>
                  <a:pt x="251" y="157"/>
                  <a:pt x="252" y="160"/>
                  <a:pt x="252" y="164"/>
                </a:cubicBezTo>
                <a:cubicBezTo>
                  <a:pt x="252" y="220"/>
                  <a:pt x="252" y="220"/>
                  <a:pt x="252" y="220"/>
                </a:cubicBezTo>
                <a:cubicBezTo>
                  <a:pt x="249" y="220"/>
                  <a:pt x="249" y="220"/>
                  <a:pt x="249" y="220"/>
                </a:cubicBezTo>
                <a:close/>
                <a:moveTo>
                  <a:pt x="249" y="114"/>
                </a:moveTo>
                <a:cubicBezTo>
                  <a:pt x="249" y="70"/>
                  <a:pt x="249" y="70"/>
                  <a:pt x="249" y="70"/>
                </a:cubicBezTo>
                <a:cubicBezTo>
                  <a:pt x="250" y="70"/>
                  <a:pt x="250" y="70"/>
                  <a:pt x="250" y="69"/>
                </a:cubicBezTo>
                <a:cubicBezTo>
                  <a:pt x="257" y="67"/>
                  <a:pt x="257" y="67"/>
                  <a:pt x="257" y="67"/>
                </a:cubicBezTo>
                <a:cubicBezTo>
                  <a:pt x="259" y="66"/>
                  <a:pt x="261" y="67"/>
                  <a:pt x="261" y="70"/>
                </a:cubicBezTo>
                <a:cubicBezTo>
                  <a:pt x="261" y="104"/>
                  <a:pt x="261" y="104"/>
                  <a:pt x="261" y="104"/>
                </a:cubicBezTo>
                <a:cubicBezTo>
                  <a:pt x="261" y="107"/>
                  <a:pt x="259" y="110"/>
                  <a:pt x="257" y="111"/>
                </a:cubicBezTo>
                <a:cubicBezTo>
                  <a:pt x="250" y="113"/>
                  <a:pt x="250" y="113"/>
                  <a:pt x="250" y="113"/>
                </a:cubicBezTo>
                <a:cubicBezTo>
                  <a:pt x="250" y="114"/>
                  <a:pt x="250" y="114"/>
                  <a:pt x="249" y="114"/>
                </a:cubicBezTo>
                <a:close/>
                <a:moveTo>
                  <a:pt x="249" y="70"/>
                </a:moveTo>
                <a:cubicBezTo>
                  <a:pt x="249" y="114"/>
                  <a:pt x="249" y="114"/>
                  <a:pt x="249" y="114"/>
                </a:cubicBezTo>
                <a:cubicBezTo>
                  <a:pt x="248" y="114"/>
                  <a:pt x="246" y="112"/>
                  <a:pt x="246" y="110"/>
                </a:cubicBezTo>
                <a:cubicBezTo>
                  <a:pt x="246" y="76"/>
                  <a:pt x="246" y="76"/>
                  <a:pt x="246" y="76"/>
                </a:cubicBezTo>
                <a:cubicBezTo>
                  <a:pt x="246" y="74"/>
                  <a:pt x="248" y="71"/>
                  <a:pt x="249" y="70"/>
                </a:cubicBezTo>
                <a:close/>
                <a:moveTo>
                  <a:pt x="249" y="154"/>
                </a:moveTo>
                <a:cubicBezTo>
                  <a:pt x="246" y="150"/>
                  <a:pt x="241" y="146"/>
                  <a:pt x="235" y="146"/>
                </a:cubicBezTo>
                <a:cubicBezTo>
                  <a:pt x="235" y="50"/>
                  <a:pt x="235" y="50"/>
                  <a:pt x="235" y="50"/>
                </a:cubicBezTo>
                <a:cubicBezTo>
                  <a:pt x="209" y="50"/>
                  <a:pt x="209" y="50"/>
                  <a:pt x="209" y="50"/>
                </a:cubicBezTo>
                <a:cubicBezTo>
                  <a:pt x="209" y="162"/>
                  <a:pt x="209" y="162"/>
                  <a:pt x="209" y="162"/>
                </a:cubicBezTo>
                <a:cubicBezTo>
                  <a:pt x="219" y="162"/>
                  <a:pt x="227" y="170"/>
                  <a:pt x="227" y="180"/>
                </a:cubicBezTo>
                <a:cubicBezTo>
                  <a:pt x="227" y="189"/>
                  <a:pt x="219" y="197"/>
                  <a:pt x="209" y="197"/>
                </a:cubicBezTo>
                <a:cubicBezTo>
                  <a:pt x="209" y="220"/>
                  <a:pt x="209" y="220"/>
                  <a:pt x="209" y="220"/>
                </a:cubicBezTo>
                <a:cubicBezTo>
                  <a:pt x="249" y="220"/>
                  <a:pt x="249" y="220"/>
                  <a:pt x="249" y="220"/>
                </a:cubicBezTo>
                <a:cubicBezTo>
                  <a:pt x="249" y="154"/>
                  <a:pt x="249" y="154"/>
                  <a:pt x="249" y="154"/>
                </a:cubicBezTo>
                <a:close/>
                <a:moveTo>
                  <a:pt x="209" y="262"/>
                </a:moveTo>
                <a:cubicBezTo>
                  <a:pt x="209" y="232"/>
                  <a:pt x="209" y="232"/>
                  <a:pt x="209" y="232"/>
                </a:cubicBezTo>
                <a:cubicBezTo>
                  <a:pt x="226" y="232"/>
                  <a:pt x="226" y="232"/>
                  <a:pt x="226" y="232"/>
                </a:cubicBezTo>
                <a:cubicBezTo>
                  <a:pt x="226" y="249"/>
                  <a:pt x="226" y="249"/>
                  <a:pt x="226" y="249"/>
                </a:cubicBezTo>
                <a:cubicBezTo>
                  <a:pt x="226" y="257"/>
                  <a:pt x="220" y="262"/>
                  <a:pt x="213" y="262"/>
                </a:cubicBezTo>
                <a:cubicBezTo>
                  <a:pt x="209" y="262"/>
                  <a:pt x="209" y="262"/>
                  <a:pt x="209" y="262"/>
                </a:cubicBezTo>
                <a:close/>
                <a:moveTo>
                  <a:pt x="209" y="44"/>
                </a:moveTo>
                <a:cubicBezTo>
                  <a:pt x="209" y="15"/>
                  <a:pt x="209" y="15"/>
                  <a:pt x="209" y="15"/>
                </a:cubicBezTo>
                <a:cubicBezTo>
                  <a:pt x="225" y="23"/>
                  <a:pt x="235" y="33"/>
                  <a:pt x="235" y="44"/>
                </a:cubicBezTo>
                <a:lnTo>
                  <a:pt x="209" y="44"/>
                </a:lnTo>
                <a:close/>
                <a:moveTo>
                  <a:pt x="209" y="15"/>
                </a:moveTo>
                <a:cubicBezTo>
                  <a:pt x="209" y="44"/>
                  <a:pt x="209" y="44"/>
                  <a:pt x="209" y="44"/>
                </a:cubicBezTo>
                <a:cubicBezTo>
                  <a:pt x="195" y="44"/>
                  <a:pt x="195" y="44"/>
                  <a:pt x="195" y="44"/>
                </a:cubicBezTo>
                <a:cubicBezTo>
                  <a:pt x="195" y="37"/>
                  <a:pt x="195" y="37"/>
                  <a:pt x="195" y="37"/>
                </a:cubicBezTo>
                <a:cubicBezTo>
                  <a:pt x="195" y="37"/>
                  <a:pt x="195" y="37"/>
                  <a:pt x="195" y="37"/>
                </a:cubicBezTo>
                <a:cubicBezTo>
                  <a:pt x="199" y="37"/>
                  <a:pt x="203" y="33"/>
                  <a:pt x="203" y="28"/>
                </a:cubicBezTo>
                <a:cubicBezTo>
                  <a:pt x="203" y="24"/>
                  <a:pt x="199" y="20"/>
                  <a:pt x="195" y="20"/>
                </a:cubicBezTo>
                <a:cubicBezTo>
                  <a:pt x="195" y="20"/>
                  <a:pt x="195" y="20"/>
                  <a:pt x="195" y="20"/>
                </a:cubicBezTo>
                <a:cubicBezTo>
                  <a:pt x="195" y="9"/>
                  <a:pt x="195" y="9"/>
                  <a:pt x="195" y="9"/>
                </a:cubicBezTo>
                <a:cubicBezTo>
                  <a:pt x="200" y="11"/>
                  <a:pt x="205" y="13"/>
                  <a:pt x="209" y="15"/>
                </a:cubicBezTo>
                <a:close/>
                <a:moveTo>
                  <a:pt x="209" y="50"/>
                </a:moveTo>
                <a:cubicBezTo>
                  <a:pt x="209" y="162"/>
                  <a:pt x="209" y="162"/>
                  <a:pt x="209" y="162"/>
                </a:cubicBezTo>
                <a:cubicBezTo>
                  <a:pt x="209" y="162"/>
                  <a:pt x="209" y="162"/>
                  <a:pt x="209" y="162"/>
                </a:cubicBezTo>
                <a:cubicBezTo>
                  <a:pt x="203" y="162"/>
                  <a:pt x="198" y="166"/>
                  <a:pt x="195" y="171"/>
                </a:cubicBezTo>
                <a:cubicBezTo>
                  <a:pt x="195" y="120"/>
                  <a:pt x="195" y="120"/>
                  <a:pt x="195" y="120"/>
                </a:cubicBezTo>
                <a:cubicBezTo>
                  <a:pt x="201" y="120"/>
                  <a:pt x="201" y="120"/>
                  <a:pt x="201" y="120"/>
                </a:cubicBezTo>
                <a:cubicBezTo>
                  <a:pt x="201" y="70"/>
                  <a:pt x="201" y="70"/>
                  <a:pt x="201" y="70"/>
                </a:cubicBezTo>
                <a:cubicBezTo>
                  <a:pt x="195" y="70"/>
                  <a:pt x="195" y="70"/>
                  <a:pt x="195" y="70"/>
                </a:cubicBezTo>
                <a:cubicBezTo>
                  <a:pt x="195" y="50"/>
                  <a:pt x="195" y="50"/>
                  <a:pt x="195" y="50"/>
                </a:cubicBezTo>
                <a:cubicBezTo>
                  <a:pt x="209" y="50"/>
                  <a:pt x="209" y="50"/>
                  <a:pt x="209" y="50"/>
                </a:cubicBezTo>
                <a:close/>
                <a:moveTo>
                  <a:pt x="209" y="197"/>
                </a:moveTo>
                <a:cubicBezTo>
                  <a:pt x="209" y="220"/>
                  <a:pt x="209" y="220"/>
                  <a:pt x="209" y="220"/>
                </a:cubicBezTo>
                <a:cubicBezTo>
                  <a:pt x="195" y="220"/>
                  <a:pt x="195" y="220"/>
                  <a:pt x="195" y="220"/>
                </a:cubicBezTo>
                <a:cubicBezTo>
                  <a:pt x="195" y="188"/>
                  <a:pt x="195" y="188"/>
                  <a:pt x="195" y="188"/>
                </a:cubicBezTo>
                <a:cubicBezTo>
                  <a:pt x="198" y="193"/>
                  <a:pt x="203" y="197"/>
                  <a:pt x="209" y="197"/>
                </a:cubicBezTo>
                <a:cubicBezTo>
                  <a:pt x="209" y="197"/>
                  <a:pt x="209" y="197"/>
                  <a:pt x="209" y="197"/>
                </a:cubicBezTo>
                <a:close/>
                <a:moveTo>
                  <a:pt x="209" y="232"/>
                </a:moveTo>
                <a:cubicBezTo>
                  <a:pt x="209" y="262"/>
                  <a:pt x="209" y="262"/>
                  <a:pt x="209" y="262"/>
                </a:cubicBezTo>
                <a:cubicBezTo>
                  <a:pt x="206" y="262"/>
                  <a:pt x="206" y="262"/>
                  <a:pt x="206" y="262"/>
                </a:cubicBezTo>
                <a:cubicBezTo>
                  <a:pt x="201" y="262"/>
                  <a:pt x="197" y="260"/>
                  <a:pt x="195" y="257"/>
                </a:cubicBezTo>
                <a:cubicBezTo>
                  <a:pt x="195" y="232"/>
                  <a:pt x="195" y="232"/>
                  <a:pt x="195" y="232"/>
                </a:cubicBezTo>
                <a:lnTo>
                  <a:pt x="209" y="232"/>
                </a:lnTo>
                <a:close/>
                <a:moveTo>
                  <a:pt x="171" y="20"/>
                </a:moveTo>
                <a:cubicBezTo>
                  <a:pt x="175" y="20"/>
                  <a:pt x="179" y="24"/>
                  <a:pt x="179" y="28"/>
                </a:cubicBezTo>
                <a:cubicBezTo>
                  <a:pt x="179" y="33"/>
                  <a:pt x="175" y="37"/>
                  <a:pt x="171" y="37"/>
                </a:cubicBezTo>
                <a:cubicBezTo>
                  <a:pt x="170" y="37"/>
                  <a:pt x="169" y="37"/>
                  <a:pt x="168" y="36"/>
                </a:cubicBezTo>
                <a:cubicBezTo>
                  <a:pt x="168" y="44"/>
                  <a:pt x="168" y="44"/>
                  <a:pt x="168" y="44"/>
                </a:cubicBezTo>
                <a:cubicBezTo>
                  <a:pt x="195" y="44"/>
                  <a:pt x="195" y="44"/>
                  <a:pt x="195" y="44"/>
                </a:cubicBezTo>
                <a:cubicBezTo>
                  <a:pt x="195" y="37"/>
                  <a:pt x="195" y="37"/>
                  <a:pt x="195" y="37"/>
                </a:cubicBezTo>
                <a:cubicBezTo>
                  <a:pt x="190" y="37"/>
                  <a:pt x="186" y="33"/>
                  <a:pt x="186" y="28"/>
                </a:cubicBezTo>
                <a:cubicBezTo>
                  <a:pt x="186" y="24"/>
                  <a:pt x="190" y="20"/>
                  <a:pt x="195" y="20"/>
                </a:cubicBezTo>
                <a:cubicBezTo>
                  <a:pt x="195" y="9"/>
                  <a:pt x="195" y="9"/>
                  <a:pt x="195" y="9"/>
                </a:cubicBezTo>
                <a:cubicBezTo>
                  <a:pt x="187" y="6"/>
                  <a:pt x="178" y="4"/>
                  <a:pt x="168" y="3"/>
                </a:cubicBezTo>
                <a:cubicBezTo>
                  <a:pt x="168" y="21"/>
                  <a:pt x="168" y="21"/>
                  <a:pt x="168" y="21"/>
                </a:cubicBezTo>
                <a:cubicBezTo>
                  <a:pt x="169" y="20"/>
                  <a:pt x="170" y="20"/>
                  <a:pt x="171" y="20"/>
                </a:cubicBezTo>
                <a:close/>
                <a:moveTo>
                  <a:pt x="195" y="50"/>
                </a:moveTo>
                <a:cubicBezTo>
                  <a:pt x="195" y="70"/>
                  <a:pt x="195" y="70"/>
                  <a:pt x="195" y="70"/>
                </a:cubicBezTo>
                <a:cubicBezTo>
                  <a:pt x="168" y="70"/>
                  <a:pt x="168" y="70"/>
                  <a:pt x="168" y="70"/>
                </a:cubicBezTo>
                <a:cubicBezTo>
                  <a:pt x="168" y="50"/>
                  <a:pt x="168" y="50"/>
                  <a:pt x="168" y="50"/>
                </a:cubicBezTo>
                <a:cubicBezTo>
                  <a:pt x="195" y="50"/>
                  <a:pt x="195" y="50"/>
                  <a:pt x="195" y="50"/>
                </a:cubicBezTo>
                <a:close/>
                <a:moveTo>
                  <a:pt x="195" y="120"/>
                </a:moveTo>
                <a:cubicBezTo>
                  <a:pt x="195" y="171"/>
                  <a:pt x="195" y="171"/>
                  <a:pt x="195" y="171"/>
                </a:cubicBezTo>
                <a:cubicBezTo>
                  <a:pt x="193" y="173"/>
                  <a:pt x="192" y="176"/>
                  <a:pt x="192" y="180"/>
                </a:cubicBezTo>
                <a:cubicBezTo>
                  <a:pt x="192" y="183"/>
                  <a:pt x="193" y="186"/>
                  <a:pt x="195" y="188"/>
                </a:cubicBezTo>
                <a:cubicBezTo>
                  <a:pt x="195" y="220"/>
                  <a:pt x="195" y="220"/>
                  <a:pt x="195" y="220"/>
                </a:cubicBezTo>
                <a:cubicBezTo>
                  <a:pt x="168" y="220"/>
                  <a:pt x="168" y="220"/>
                  <a:pt x="168" y="220"/>
                </a:cubicBezTo>
                <a:cubicBezTo>
                  <a:pt x="168" y="120"/>
                  <a:pt x="168" y="120"/>
                  <a:pt x="168" y="120"/>
                </a:cubicBezTo>
                <a:cubicBezTo>
                  <a:pt x="195" y="120"/>
                  <a:pt x="195" y="120"/>
                  <a:pt x="195" y="120"/>
                </a:cubicBezTo>
                <a:close/>
                <a:moveTo>
                  <a:pt x="195" y="232"/>
                </a:moveTo>
                <a:cubicBezTo>
                  <a:pt x="195" y="257"/>
                  <a:pt x="195" y="257"/>
                  <a:pt x="195" y="257"/>
                </a:cubicBezTo>
                <a:cubicBezTo>
                  <a:pt x="193" y="254"/>
                  <a:pt x="192" y="252"/>
                  <a:pt x="192" y="249"/>
                </a:cubicBezTo>
                <a:cubicBezTo>
                  <a:pt x="192" y="232"/>
                  <a:pt x="192" y="232"/>
                  <a:pt x="192" y="232"/>
                </a:cubicBezTo>
                <a:lnTo>
                  <a:pt x="195" y="232"/>
                </a:lnTo>
                <a:close/>
                <a:moveTo>
                  <a:pt x="168" y="36"/>
                </a:moveTo>
                <a:cubicBezTo>
                  <a:pt x="165" y="35"/>
                  <a:pt x="162" y="32"/>
                  <a:pt x="162" y="28"/>
                </a:cubicBezTo>
                <a:cubicBezTo>
                  <a:pt x="162" y="25"/>
                  <a:pt x="165" y="22"/>
                  <a:pt x="168" y="21"/>
                </a:cubicBezTo>
                <a:cubicBezTo>
                  <a:pt x="168" y="3"/>
                  <a:pt x="168" y="3"/>
                  <a:pt x="168" y="3"/>
                </a:cubicBezTo>
                <a:cubicBezTo>
                  <a:pt x="157" y="1"/>
                  <a:pt x="144" y="0"/>
                  <a:pt x="131" y="0"/>
                </a:cubicBezTo>
                <a:cubicBezTo>
                  <a:pt x="130" y="0"/>
                  <a:pt x="130" y="0"/>
                  <a:pt x="130" y="0"/>
                </a:cubicBezTo>
                <a:cubicBezTo>
                  <a:pt x="130" y="44"/>
                  <a:pt x="130" y="44"/>
                  <a:pt x="130" y="44"/>
                </a:cubicBezTo>
                <a:cubicBezTo>
                  <a:pt x="168" y="44"/>
                  <a:pt x="168" y="44"/>
                  <a:pt x="168" y="44"/>
                </a:cubicBezTo>
                <a:cubicBezTo>
                  <a:pt x="168" y="36"/>
                  <a:pt x="168" y="36"/>
                  <a:pt x="168" y="36"/>
                </a:cubicBezTo>
                <a:close/>
                <a:moveTo>
                  <a:pt x="168" y="50"/>
                </a:moveTo>
                <a:cubicBezTo>
                  <a:pt x="168" y="70"/>
                  <a:pt x="168" y="70"/>
                  <a:pt x="168" y="70"/>
                </a:cubicBezTo>
                <a:cubicBezTo>
                  <a:pt x="135" y="70"/>
                  <a:pt x="135" y="70"/>
                  <a:pt x="135" y="70"/>
                </a:cubicBezTo>
                <a:cubicBezTo>
                  <a:pt x="135" y="120"/>
                  <a:pt x="135" y="120"/>
                  <a:pt x="135" y="120"/>
                </a:cubicBezTo>
                <a:cubicBezTo>
                  <a:pt x="168" y="120"/>
                  <a:pt x="168" y="120"/>
                  <a:pt x="168" y="120"/>
                </a:cubicBezTo>
                <a:cubicBezTo>
                  <a:pt x="168" y="220"/>
                  <a:pt x="168" y="220"/>
                  <a:pt x="168" y="220"/>
                </a:cubicBezTo>
                <a:cubicBezTo>
                  <a:pt x="130" y="220"/>
                  <a:pt x="130" y="220"/>
                  <a:pt x="130" y="220"/>
                </a:cubicBezTo>
                <a:cubicBezTo>
                  <a:pt x="130" y="198"/>
                  <a:pt x="130" y="198"/>
                  <a:pt x="130" y="198"/>
                </a:cubicBezTo>
                <a:cubicBezTo>
                  <a:pt x="167" y="198"/>
                  <a:pt x="167" y="198"/>
                  <a:pt x="167" y="198"/>
                </a:cubicBezTo>
                <a:cubicBezTo>
                  <a:pt x="167" y="187"/>
                  <a:pt x="167" y="187"/>
                  <a:pt x="167" y="187"/>
                </a:cubicBezTo>
                <a:cubicBezTo>
                  <a:pt x="130" y="187"/>
                  <a:pt x="130" y="187"/>
                  <a:pt x="130" y="187"/>
                </a:cubicBezTo>
                <a:cubicBezTo>
                  <a:pt x="130" y="179"/>
                  <a:pt x="130" y="179"/>
                  <a:pt x="130" y="179"/>
                </a:cubicBezTo>
                <a:cubicBezTo>
                  <a:pt x="167" y="179"/>
                  <a:pt x="167" y="179"/>
                  <a:pt x="167" y="179"/>
                </a:cubicBezTo>
                <a:cubicBezTo>
                  <a:pt x="167" y="167"/>
                  <a:pt x="167" y="167"/>
                  <a:pt x="167" y="167"/>
                </a:cubicBezTo>
                <a:cubicBezTo>
                  <a:pt x="130" y="167"/>
                  <a:pt x="130" y="167"/>
                  <a:pt x="130" y="167"/>
                </a:cubicBezTo>
                <a:cubicBezTo>
                  <a:pt x="130" y="159"/>
                  <a:pt x="130" y="159"/>
                  <a:pt x="130" y="159"/>
                </a:cubicBezTo>
                <a:cubicBezTo>
                  <a:pt x="167" y="159"/>
                  <a:pt x="167" y="159"/>
                  <a:pt x="167" y="159"/>
                </a:cubicBezTo>
                <a:cubicBezTo>
                  <a:pt x="167" y="147"/>
                  <a:pt x="167" y="147"/>
                  <a:pt x="167" y="147"/>
                </a:cubicBezTo>
                <a:cubicBezTo>
                  <a:pt x="130" y="147"/>
                  <a:pt x="130" y="147"/>
                  <a:pt x="130" y="147"/>
                </a:cubicBezTo>
                <a:cubicBezTo>
                  <a:pt x="130" y="50"/>
                  <a:pt x="130" y="50"/>
                  <a:pt x="130" y="50"/>
                </a:cubicBezTo>
                <a:lnTo>
                  <a:pt x="168" y="50"/>
                </a:lnTo>
                <a:close/>
                <a:moveTo>
                  <a:pt x="130" y="0"/>
                </a:moveTo>
                <a:cubicBezTo>
                  <a:pt x="130" y="44"/>
                  <a:pt x="130" y="44"/>
                  <a:pt x="130" y="44"/>
                </a:cubicBezTo>
                <a:cubicBezTo>
                  <a:pt x="93" y="44"/>
                  <a:pt x="93" y="44"/>
                  <a:pt x="93" y="44"/>
                </a:cubicBezTo>
                <a:cubicBezTo>
                  <a:pt x="93" y="36"/>
                  <a:pt x="93" y="36"/>
                  <a:pt x="93" y="36"/>
                </a:cubicBezTo>
                <a:cubicBezTo>
                  <a:pt x="96" y="35"/>
                  <a:pt x="99" y="32"/>
                  <a:pt x="99" y="28"/>
                </a:cubicBezTo>
                <a:cubicBezTo>
                  <a:pt x="99" y="25"/>
                  <a:pt x="96" y="22"/>
                  <a:pt x="93" y="21"/>
                </a:cubicBezTo>
                <a:cubicBezTo>
                  <a:pt x="93" y="3"/>
                  <a:pt x="93" y="3"/>
                  <a:pt x="93" y="3"/>
                </a:cubicBezTo>
                <a:cubicBezTo>
                  <a:pt x="104" y="1"/>
                  <a:pt x="117" y="0"/>
                  <a:pt x="130" y="0"/>
                </a:cubicBezTo>
                <a:close/>
                <a:moveTo>
                  <a:pt x="130" y="50"/>
                </a:moveTo>
                <a:cubicBezTo>
                  <a:pt x="130" y="147"/>
                  <a:pt x="130" y="147"/>
                  <a:pt x="130" y="147"/>
                </a:cubicBezTo>
                <a:cubicBezTo>
                  <a:pt x="93" y="147"/>
                  <a:pt x="93" y="147"/>
                  <a:pt x="93" y="147"/>
                </a:cubicBezTo>
                <a:cubicBezTo>
                  <a:pt x="93" y="120"/>
                  <a:pt x="93" y="120"/>
                  <a:pt x="93" y="120"/>
                </a:cubicBezTo>
                <a:cubicBezTo>
                  <a:pt x="126" y="120"/>
                  <a:pt x="126" y="120"/>
                  <a:pt x="126" y="120"/>
                </a:cubicBezTo>
                <a:cubicBezTo>
                  <a:pt x="126" y="70"/>
                  <a:pt x="126" y="70"/>
                  <a:pt x="126" y="70"/>
                </a:cubicBezTo>
                <a:cubicBezTo>
                  <a:pt x="93" y="70"/>
                  <a:pt x="93" y="70"/>
                  <a:pt x="93" y="70"/>
                </a:cubicBezTo>
                <a:cubicBezTo>
                  <a:pt x="93" y="50"/>
                  <a:pt x="93" y="50"/>
                  <a:pt x="93" y="50"/>
                </a:cubicBezTo>
                <a:cubicBezTo>
                  <a:pt x="130" y="50"/>
                  <a:pt x="130" y="50"/>
                  <a:pt x="130" y="50"/>
                </a:cubicBezTo>
                <a:close/>
                <a:moveTo>
                  <a:pt x="130" y="159"/>
                </a:moveTo>
                <a:cubicBezTo>
                  <a:pt x="130" y="167"/>
                  <a:pt x="130" y="167"/>
                  <a:pt x="130" y="167"/>
                </a:cubicBezTo>
                <a:cubicBezTo>
                  <a:pt x="93" y="167"/>
                  <a:pt x="93" y="167"/>
                  <a:pt x="93" y="167"/>
                </a:cubicBezTo>
                <a:cubicBezTo>
                  <a:pt x="93" y="159"/>
                  <a:pt x="93" y="159"/>
                  <a:pt x="93" y="159"/>
                </a:cubicBezTo>
                <a:cubicBezTo>
                  <a:pt x="130" y="159"/>
                  <a:pt x="130" y="159"/>
                  <a:pt x="130" y="159"/>
                </a:cubicBezTo>
                <a:close/>
                <a:moveTo>
                  <a:pt x="130" y="179"/>
                </a:moveTo>
                <a:cubicBezTo>
                  <a:pt x="130" y="187"/>
                  <a:pt x="130" y="187"/>
                  <a:pt x="130" y="187"/>
                </a:cubicBezTo>
                <a:cubicBezTo>
                  <a:pt x="93" y="187"/>
                  <a:pt x="93" y="187"/>
                  <a:pt x="93" y="187"/>
                </a:cubicBezTo>
                <a:cubicBezTo>
                  <a:pt x="93" y="179"/>
                  <a:pt x="93" y="179"/>
                  <a:pt x="93" y="179"/>
                </a:cubicBezTo>
                <a:cubicBezTo>
                  <a:pt x="130" y="179"/>
                  <a:pt x="130" y="179"/>
                  <a:pt x="130" y="179"/>
                </a:cubicBezTo>
                <a:close/>
                <a:moveTo>
                  <a:pt x="130" y="198"/>
                </a:moveTo>
                <a:cubicBezTo>
                  <a:pt x="130" y="220"/>
                  <a:pt x="130" y="220"/>
                  <a:pt x="130" y="220"/>
                </a:cubicBezTo>
                <a:cubicBezTo>
                  <a:pt x="93" y="220"/>
                  <a:pt x="93" y="220"/>
                  <a:pt x="93" y="220"/>
                </a:cubicBezTo>
                <a:cubicBezTo>
                  <a:pt x="93" y="198"/>
                  <a:pt x="93" y="198"/>
                  <a:pt x="93" y="198"/>
                </a:cubicBezTo>
                <a:lnTo>
                  <a:pt x="130" y="198"/>
                </a:lnTo>
                <a:close/>
                <a:moveTo>
                  <a:pt x="93" y="3"/>
                </a:moveTo>
                <a:cubicBezTo>
                  <a:pt x="93" y="21"/>
                  <a:pt x="93" y="21"/>
                  <a:pt x="93" y="21"/>
                </a:cubicBezTo>
                <a:cubicBezTo>
                  <a:pt x="92" y="20"/>
                  <a:pt x="92" y="20"/>
                  <a:pt x="91" y="20"/>
                </a:cubicBezTo>
                <a:cubicBezTo>
                  <a:pt x="86" y="20"/>
                  <a:pt x="83" y="24"/>
                  <a:pt x="83" y="28"/>
                </a:cubicBezTo>
                <a:cubicBezTo>
                  <a:pt x="83" y="33"/>
                  <a:pt x="86" y="37"/>
                  <a:pt x="91" y="37"/>
                </a:cubicBezTo>
                <a:cubicBezTo>
                  <a:pt x="92" y="37"/>
                  <a:pt x="92" y="37"/>
                  <a:pt x="93" y="36"/>
                </a:cubicBezTo>
                <a:cubicBezTo>
                  <a:pt x="93" y="44"/>
                  <a:pt x="93" y="44"/>
                  <a:pt x="93" y="44"/>
                </a:cubicBezTo>
                <a:cubicBezTo>
                  <a:pt x="67" y="44"/>
                  <a:pt x="67" y="44"/>
                  <a:pt x="67" y="44"/>
                </a:cubicBezTo>
                <a:cubicBezTo>
                  <a:pt x="67" y="37"/>
                  <a:pt x="67" y="37"/>
                  <a:pt x="67" y="37"/>
                </a:cubicBezTo>
                <a:cubicBezTo>
                  <a:pt x="71" y="37"/>
                  <a:pt x="75" y="33"/>
                  <a:pt x="75" y="28"/>
                </a:cubicBezTo>
                <a:cubicBezTo>
                  <a:pt x="75" y="24"/>
                  <a:pt x="71" y="20"/>
                  <a:pt x="67" y="20"/>
                </a:cubicBezTo>
                <a:cubicBezTo>
                  <a:pt x="67" y="9"/>
                  <a:pt x="67" y="9"/>
                  <a:pt x="67" y="9"/>
                </a:cubicBezTo>
                <a:cubicBezTo>
                  <a:pt x="75" y="6"/>
                  <a:pt x="84" y="4"/>
                  <a:pt x="93" y="3"/>
                </a:cubicBezTo>
                <a:close/>
                <a:moveTo>
                  <a:pt x="93" y="50"/>
                </a:moveTo>
                <a:cubicBezTo>
                  <a:pt x="93" y="70"/>
                  <a:pt x="93" y="70"/>
                  <a:pt x="93" y="70"/>
                </a:cubicBezTo>
                <a:cubicBezTo>
                  <a:pt x="67" y="70"/>
                  <a:pt x="67" y="70"/>
                  <a:pt x="67" y="70"/>
                </a:cubicBezTo>
                <a:cubicBezTo>
                  <a:pt x="67" y="50"/>
                  <a:pt x="67" y="50"/>
                  <a:pt x="67" y="50"/>
                </a:cubicBezTo>
                <a:cubicBezTo>
                  <a:pt x="93" y="50"/>
                  <a:pt x="93" y="50"/>
                  <a:pt x="93" y="50"/>
                </a:cubicBezTo>
                <a:close/>
                <a:moveTo>
                  <a:pt x="93" y="120"/>
                </a:moveTo>
                <a:cubicBezTo>
                  <a:pt x="93" y="147"/>
                  <a:pt x="93" y="147"/>
                  <a:pt x="93" y="147"/>
                </a:cubicBezTo>
                <a:cubicBezTo>
                  <a:pt x="92" y="147"/>
                  <a:pt x="92" y="147"/>
                  <a:pt x="92" y="147"/>
                </a:cubicBezTo>
                <a:cubicBezTo>
                  <a:pt x="92" y="159"/>
                  <a:pt x="92" y="159"/>
                  <a:pt x="92" y="159"/>
                </a:cubicBezTo>
                <a:cubicBezTo>
                  <a:pt x="93" y="159"/>
                  <a:pt x="93" y="159"/>
                  <a:pt x="93" y="159"/>
                </a:cubicBezTo>
                <a:cubicBezTo>
                  <a:pt x="93" y="167"/>
                  <a:pt x="93" y="167"/>
                  <a:pt x="93" y="167"/>
                </a:cubicBezTo>
                <a:cubicBezTo>
                  <a:pt x="92" y="167"/>
                  <a:pt x="92" y="167"/>
                  <a:pt x="92" y="167"/>
                </a:cubicBezTo>
                <a:cubicBezTo>
                  <a:pt x="92" y="179"/>
                  <a:pt x="92" y="179"/>
                  <a:pt x="92" y="179"/>
                </a:cubicBezTo>
                <a:cubicBezTo>
                  <a:pt x="93" y="179"/>
                  <a:pt x="93" y="179"/>
                  <a:pt x="93" y="179"/>
                </a:cubicBezTo>
                <a:cubicBezTo>
                  <a:pt x="93" y="187"/>
                  <a:pt x="93" y="187"/>
                  <a:pt x="93" y="187"/>
                </a:cubicBezTo>
                <a:cubicBezTo>
                  <a:pt x="92" y="187"/>
                  <a:pt x="92" y="187"/>
                  <a:pt x="92" y="187"/>
                </a:cubicBezTo>
                <a:cubicBezTo>
                  <a:pt x="92" y="198"/>
                  <a:pt x="92" y="198"/>
                  <a:pt x="92" y="198"/>
                </a:cubicBezTo>
                <a:cubicBezTo>
                  <a:pt x="93" y="198"/>
                  <a:pt x="93" y="198"/>
                  <a:pt x="93" y="198"/>
                </a:cubicBezTo>
                <a:cubicBezTo>
                  <a:pt x="93" y="220"/>
                  <a:pt x="93" y="220"/>
                  <a:pt x="93" y="220"/>
                </a:cubicBezTo>
                <a:cubicBezTo>
                  <a:pt x="67" y="220"/>
                  <a:pt x="67" y="220"/>
                  <a:pt x="67" y="220"/>
                </a:cubicBezTo>
                <a:cubicBezTo>
                  <a:pt x="67" y="188"/>
                  <a:pt x="67" y="188"/>
                  <a:pt x="67" y="188"/>
                </a:cubicBezTo>
                <a:cubicBezTo>
                  <a:pt x="68" y="186"/>
                  <a:pt x="69" y="183"/>
                  <a:pt x="69" y="180"/>
                </a:cubicBezTo>
                <a:cubicBezTo>
                  <a:pt x="69" y="176"/>
                  <a:pt x="68" y="173"/>
                  <a:pt x="67" y="171"/>
                </a:cubicBezTo>
                <a:cubicBezTo>
                  <a:pt x="67" y="120"/>
                  <a:pt x="67" y="120"/>
                  <a:pt x="67" y="120"/>
                </a:cubicBezTo>
                <a:cubicBezTo>
                  <a:pt x="93" y="120"/>
                  <a:pt x="93" y="120"/>
                  <a:pt x="93" y="120"/>
                </a:cubicBezTo>
                <a:close/>
                <a:moveTo>
                  <a:pt x="67" y="257"/>
                </a:moveTo>
                <a:cubicBezTo>
                  <a:pt x="67" y="232"/>
                  <a:pt x="67" y="232"/>
                  <a:pt x="67" y="232"/>
                </a:cubicBezTo>
                <a:cubicBezTo>
                  <a:pt x="69" y="232"/>
                  <a:pt x="69" y="232"/>
                  <a:pt x="69" y="232"/>
                </a:cubicBezTo>
                <a:cubicBezTo>
                  <a:pt x="69" y="249"/>
                  <a:pt x="69" y="249"/>
                  <a:pt x="69" y="249"/>
                </a:cubicBezTo>
                <a:cubicBezTo>
                  <a:pt x="69" y="252"/>
                  <a:pt x="68" y="254"/>
                  <a:pt x="67" y="257"/>
                </a:cubicBezTo>
                <a:close/>
                <a:moveTo>
                  <a:pt x="67" y="9"/>
                </a:moveTo>
                <a:cubicBezTo>
                  <a:pt x="67" y="20"/>
                  <a:pt x="67" y="20"/>
                  <a:pt x="67" y="20"/>
                </a:cubicBezTo>
                <a:cubicBezTo>
                  <a:pt x="62" y="20"/>
                  <a:pt x="58" y="24"/>
                  <a:pt x="58" y="28"/>
                </a:cubicBezTo>
                <a:cubicBezTo>
                  <a:pt x="58" y="33"/>
                  <a:pt x="62" y="37"/>
                  <a:pt x="67" y="37"/>
                </a:cubicBezTo>
                <a:cubicBezTo>
                  <a:pt x="67" y="44"/>
                  <a:pt x="67" y="44"/>
                  <a:pt x="67" y="44"/>
                </a:cubicBezTo>
                <a:cubicBezTo>
                  <a:pt x="52" y="44"/>
                  <a:pt x="52" y="44"/>
                  <a:pt x="52" y="44"/>
                </a:cubicBezTo>
                <a:cubicBezTo>
                  <a:pt x="52" y="15"/>
                  <a:pt x="52" y="15"/>
                  <a:pt x="52" y="15"/>
                </a:cubicBezTo>
                <a:cubicBezTo>
                  <a:pt x="56" y="13"/>
                  <a:pt x="61" y="11"/>
                  <a:pt x="67" y="9"/>
                </a:cubicBezTo>
                <a:close/>
                <a:moveTo>
                  <a:pt x="67" y="50"/>
                </a:moveTo>
                <a:cubicBezTo>
                  <a:pt x="67" y="70"/>
                  <a:pt x="67" y="70"/>
                  <a:pt x="67" y="70"/>
                </a:cubicBezTo>
                <a:cubicBezTo>
                  <a:pt x="60" y="70"/>
                  <a:pt x="60" y="70"/>
                  <a:pt x="60" y="70"/>
                </a:cubicBezTo>
                <a:cubicBezTo>
                  <a:pt x="60" y="120"/>
                  <a:pt x="60" y="120"/>
                  <a:pt x="60" y="120"/>
                </a:cubicBezTo>
                <a:cubicBezTo>
                  <a:pt x="67" y="120"/>
                  <a:pt x="67" y="120"/>
                  <a:pt x="67" y="120"/>
                </a:cubicBezTo>
                <a:cubicBezTo>
                  <a:pt x="67" y="171"/>
                  <a:pt x="67" y="171"/>
                  <a:pt x="67" y="171"/>
                </a:cubicBezTo>
                <a:cubicBezTo>
                  <a:pt x="64" y="166"/>
                  <a:pt x="58" y="162"/>
                  <a:pt x="52" y="162"/>
                </a:cubicBezTo>
                <a:cubicBezTo>
                  <a:pt x="52" y="50"/>
                  <a:pt x="52" y="50"/>
                  <a:pt x="52" y="50"/>
                </a:cubicBezTo>
                <a:cubicBezTo>
                  <a:pt x="67" y="50"/>
                  <a:pt x="67" y="50"/>
                  <a:pt x="67" y="50"/>
                </a:cubicBezTo>
                <a:close/>
                <a:moveTo>
                  <a:pt x="67" y="188"/>
                </a:moveTo>
                <a:cubicBezTo>
                  <a:pt x="67" y="220"/>
                  <a:pt x="67" y="220"/>
                  <a:pt x="67" y="220"/>
                </a:cubicBezTo>
                <a:cubicBezTo>
                  <a:pt x="52" y="220"/>
                  <a:pt x="52" y="220"/>
                  <a:pt x="52" y="220"/>
                </a:cubicBezTo>
                <a:cubicBezTo>
                  <a:pt x="52" y="197"/>
                  <a:pt x="52" y="197"/>
                  <a:pt x="52" y="197"/>
                </a:cubicBezTo>
                <a:cubicBezTo>
                  <a:pt x="58" y="197"/>
                  <a:pt x="64" y="193"/>
                  <a:pt x="67" y="188"/>
                </a:cubicBezTo>
                <a:close/>
                <a:moveTo>
                  <a:pt x="67" y="232"/>
                </a:moveTo>
                <a:cubicBezTo>
                  <a:pt x="67" y="257"/>
                  <a:pt x="67" y="257"/>
                  <a:pt x="67" y="257"/>
                </a:cubicBezTo>
                <a:cubicBezTo>
                  <a:pt x="64" y="260"/>
                  <a:pt x="60" y="262"/>
                  <a:pt x="56" y="262"/>
                </a:cubicBezTo>
                <a:cubicBezTo>
                  <a:pt x="52" y="262"/>
                  <a:pt x="52" y="262"/>
                  <a:pt x="52" y="262"/>
                </a:cubicBezTo>
                <a:cubicBezTo>
                  <a:pt x="52" y="232"/>
                  <a:pt x="52" y="232"/>
                  <a:pt x="52" y="232"/>
                </a:cubicBezTo>
                <a:lnTo>
                  <a:pt x="67" y="232"/>
                </a:lnTo>
                <a:close/>
                <a:moveTo>
                  <a:pt x="52" y="15"/>
                </a:moveTo>
                <a:cubicBezTo>
                  <a:pt x="52" y="44"/>
                  <a:pt x="52" y="44"/>
                  <a:pt x="52" y="44"/>
                </a:cubicBezTo>
                <a:cubicBezTo>
                  <a:pt x="27" y="44"/>
                  <a:pt x="27" y="44"/>
                  <a:pt x="27" y="44"/>
                </a:cubicBezTo>
                <a:cubicBezTo>
                  <a:pt x="27" y="33"/>
                  <a:pt x="36" y="23"/>
                  <a:pt x="52" y="15"/>
                </a:cubicBezTo>
                <a:close/>
                <a:moveTo>
                  <a:pt x="52" y="50"/>
                </a:moveTo>
                <a:cubicBezTo>
                  <a:pt x="52" y="162"/>
                  <a:pt x="52" y="162"/>
                  <a:pt x="52" y="162"/>
                </a:cubicBezTo>
                <a:cubicBezTo>
                  <a:pt x="42" y="162"/>
                  <a:pt x="35" y="170"/>
                  <a:pt x="35" y="180"/>
                </a:cubicBezTo>
                <a:cubicBezTo>
                  <a:pt x="35" y="189"/>
                  <a:pt x="42" y="197"/>
                  <a:pt x="52" y="197"/>
                </a:cubicBezTo>
                <a:cubicBezTo>
                  <a:pt x="52" y="220"/>
                  <a:pt x="52" y="220"/>
                  <a:pt x="52" y="220"/>
                </a:cubicBezTo>
                <a:cubicBezTo>
                  <a:pt x="12" y="220"/>
                  <a:pt x="12" y="220"/>
                  <a:pt x="12" y="220"/>
                </a:cubicBezTo>
                <a:cubicBezTo>
                  <a:pt x="12" y="154"/>
                  <a:pt x="12" y="154"/>
                  <a:pt x="12" y="154"/>
                </a:cubicBezTo>
                <a:cubicBezTo>
                  <a:pt x="15" y="150"/>
                  <a:pt x="21" y="146"/>
                  <a:pt x="27" y="146"/>
                </a:cubicBezTo>
                <a:cubicBezTo>
                  <a:pt x="27" y="50"/>
                  <a:pt x="27" y="50"/>
                  <a:pt x="27" y="50"/>
                </a:cubicBezTo>
                <a:cubicBezTo>
                  <a:pt x="52" y="50"/>
                  <a:pt x="52" y="50"/>
                  <a:pt x="52" y="50"/>
                </a:cubicBezTo>
                <a:close/>
                <a:moveTo>
                  <a:pt x="52" y="232"/>
                </a:moveTo>
                <a:cubicBezTo>
                  <a:pt x="52" y="262"/>
                  <a:pt x="52" y="262"/>
                  <a:pt x="52" y="262"/>
                </a:cubicBezTo>
                <a:cubicBezTo>
                  <a:pt x="48" y="262"/>
                  <a:pt x="48" y="262"/>
                  <a:pt x="48" y="262"/>
                </a:cubicBezTo>
                <a:cubicBezTo>
                  <a:pt x="41" y="262"/>
                  <a:pt x="35" y="257"/>
                  <a:pt x="35" y="249"/>
                </a:cubicBezTo>
                <a:cubicBezTo>
                  <a:pt x="35" y="232"/>
                  <a:pt x="35" y="232"/>
                  <a:pt x="35" y="232"/>
                </a:cubicBezTo>
                <a:cubicBezTo>
                  <a:pt x="52" y="232"/>
                  <a:pt x="52" y="232"/>
                  <a:pt x="52" y="232"/>
                </a:cubicBezTo>
                <a:close/>
                <a:moveTo>
                  <a:pt x="12" y="114"/>
                </a:moveTo>
                <a:cubicBezTo>
                  <a:pt x="14" y="114"/>
                  <a:pt x="15" y="112"/>
                  <a:pt x="15" y="110"/>
                </a:cubicBezTo>
                <a:cubicBezTo>
                  <a:pt x="15" y="76"/>
                  <a:pt x="15" y="76"/>
                  <a:pt x="15" y="76"/>
                </a:cubicBezTo>
                <a:cubicBezTo>
                  <a:pt x="15" y="74"/>
                  <a:pt x="14" y="71"/>
                  <a:pt x="12" y="70"/>
                </a:cubicBezTo>
                <a:lnTo>
                  <a:pt x="12" y="114"/>
                </a:lnTo>
                <a:close/>
                <a:moveTo>
                  <a:pt x="12" y="70"/>
                </a:moveTo>
                <a:cubicBezTo>
                  <a:pt x="12" y="114"/>
                  <a:pt x="12" y="114"/>
                  <a:pt x="12" y="114"/>
                </a:cubicBezTo>
                <a:cubicBezTo>
                  <a:pt x="12" y="114"/>
                  <a:pt x="11" y="114"/>
                  <a:pt x="11" y="113"/>
                </a:cubicBezTo>
                <a:cubicBezTo>
                  <a:pt x="4" y="111"/>
                  <a:pt x="4" y="111"/>
                  <a:pt x="4" y="111"/>
                </a:cubicBezTo>
                <a:cubicBezTo>
                  <a:pt x="2" y="110"/>
                  <a:pt x="0" y="107"/>
                  <a:pt x="0" y="104"/>
                </a:cubicBezTo>
                <a:cubicBezTo>
                  <a:pt x="0" y="70"/>
                  <a:pt x="0" y="70"/>
                  <a:pt x="0" y="70"/>
                </a:cubicBezTo>
                <a:cubicBezTo>
                  <a:pt x="0" y="67"/>
                  <a:pt x="2" y="66"/>
                  <a:pt x="4" y="67"/>
                </a:cubicBezTo>
                <a:cubicBezTo>
                  <a:pt x="11" y="69"/>
                  <a:pt x="11" y="69"/>
                  <a:pt x="11" y="69"/>
                </a:cubicBezTo>
                <a:cubicBezTo>
                  <a:pt x="11" y="70"/>
                  <a:pt x="12" y="70"/>
                  <a:pt x="12" y="70"/>
                </a:cubicBezTo>
                <a:close/>
                <a:moveTo>
                  <a:pt x="12" y="154"/>
                </a:moveTo>
                <a:cubicBezTo>
                  <a:pt x="12" y="220"/>
                  <a:pt x="12" y="220"/>
                  <a:pt x="12" y="220"/>
                </a:cubicBezTo>
                <a:cubicBezTo>
                  <a:pt x="9" y="220"/>
                  <a:pt x="9" y="220"/>
                  <a:pt x="9" y="220"/>
                </a:cubicBezTo>
                <a:cubicBezTo>
                  <a:pt x="9" y="164"/>
                  <a:pt x="9" y="164"/>
                  <a:pt x="9" y="164"/>
                </a:cubicBezTo>
                <a:cubicBezTo>
                  <a:pt x="9" y="160"/>
                  <a:pt x="10" y="157"/>
                  <a:pt x="12" y="154"/>
                </a:cubicBez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115" name="Freeform 76"/>
          <p:cNvSpPr>
            <a:spLocks noEditPoints="1"/>
          </p:cNvSpPr>
          <p:nvPr/>
        </p:nvSpPr>
        <p:spPr bwMode="auto">
          <a:xfrm>
            <a:off x="5918487" y="2264192"/>
            <a:ext cx="482078" cy="365427"/>
          </a:xfrm>
          <a:custGeom>
            <a:avLst/>
            <a:gdLst>
              <a:gd name="T0" fmla="*/ 271 w 295"/>
              <a:gd name="T1" fmla="*/ 0 h 224"/>
              <a:gd name="T2" fmla="*/ 277 w 295"/>
              <a:gd name="T3" fmla="*/ 35 h 224"/>
              <a:gd name="T4" fmla="*/ 224 w 295"/>
              <a:gd name="T5" fmla="*/ 224 h 224"/>
              <a:gd name="T6" fmla="*/ 248 w 295"/>
              <a:gd name="T7" fmla="*/ 188 h 224"/>
              <a:gd name="T8" fmla="*/ 249 w 295"/>
              <a:gd name="T9" fmla="*/ 29 h 224"/>
              <a:gd name="T10" fmla="*/ 224 w 295"/>
              <a:gd name="T11" fmla="*/ 194 h 224"/>
              <a:gd name="T12" fmla="*/ 224 w 295"/>
              <a:gd name="T13" fmla="*/ 16 h 224"/>
              <a:gd name="T14" fmla="*/ 224 w 295"/>
              <a:gd name="T15" fmla="*/ 208 h 224"/>
              <a:gd name="T16" fmla="*/ 224 w 295"/>
              <a:gd name="T17" fmla="*/ 179 h 224"/>
              <a:gd name="T18" fmla="*/ 224 w 295"/>
              <a:gd name="T19" fmla="*/ 194 h 224"/>
              <a:gd name="T20" fmla="*/ 201 w 295"/>
              <a:gd name="T21" fmla="*/ 128 h 224"/>
              <a:gd name="T22" fmla="*/ 203 w 295"/>
              <a:gd name="T23" fmla="*/ 98 h 224"/>
              <a:gd name="T24" fmla="*/ 195 w 295"/>
              <a:gd name="T25" fmla="*/ 67 h 224"/>
              <a:gd name="T26" fmla="*/ 187 w 295"/>
              <a:gd name="T27" fmla="*/ 128 h 224"/>
              <a:gd name="T28" fmla="*/ 187 w 295"/>
              <a:gd name="T29" fmla="*/ 100 h 224"/>
              <a:gd name="T30" fmla="*/ 190 w 295"/>
              <a:gd name="T31" fmla="*/ 75 h 224"/>
              <a:gd name="T32" fmla="*/ 187 w 295"/>
              <a:gd name="T33" fmla="*/ 0 h 224"/>
              <a:gd name="T34" fmla="*/ 187 w 295"/>
              <a:gd name="T35" fmla="*/ 0 h 224"/>
              <a:gd name="T36" fmla="*/ 147 w 295"/>
              <a:gd name="T37" fmla="*/ 208 h 224"/>
              <a:gd name="T38" fmla="*/ 182 w 295"/>
              <a:gd name="T39" fmla="*/ 67 h 224"/>
              <a:gd name="T40" fmla="*/ 168 w 295"/>
              <a:gd name="T41" fmla="*/ 109 h 224"/>
              <a:gd name="T42" fmla="*/ 187 w 295"/>
              <a:gd name="T43" fmla="*/ 194 h 224"/>
              <a:gd name="T44" fmla="*/ 148 w 295"/>
              <a:gd name="T45" fmla="*/ 125 h 224"/>
              <a:gd name="T46" fmla="*/ 147 w 295"/>
              <a:gd name="T47" fmla="*/ 106 h 224"/>
              <a:gd name="T48" fmla="*/ 184 w 295"/>
              <a:gd name="T49" fmla="*/ 70 h 224"/>
              <a:gd name="T50" fmla="*/ 187 w 295"/>
              <a:gd name="T51" fmla="*/ 91 h 224"/>
              <a:gd name="T52" fmla="*/ 179 w 295"/>
              <a:gd name="T53" fmla="*/ 116 h 224"/>
              <a:gd name="T54" fmla="*/ 187 w 295"/>
              <a:gd name="T55" fmla="*/ 100 h 224"/>
              <a:gd name="T56" fmla="*/ 147 w 295"/>
              <a:gd name="T57" fmla="*/ 16 h 224"/>
              <a:gd name="T58" fmla="*/ 147 w 295"/>
              <a:gd name="T59" fmla="*/ 208 h 224"/>
              <a:gd name="T60" fmla="*/ 147 w 295"/>
              <a:gd name="T61" fmla="*/ 106 h 224"/>
              <a:gd name="T62" fmla="*/ 127 w 295"/>
              <a:gd name="T63" fmla="*/ 121 h 224"/>
              <a:gd name="T64" fmla="*/ 147 w 295"/>
              <a:gd name="T65" fmla="*/ 137 h 224"/>
              <a:gd name="T66" fmla="*/ 102 w 295"/>
              <a:gd name="T67" fmla="*/ 156 h 224"/>
              <a:gd name="T68" fmla="*/ 109 w 295"/>
              <a:gd name="T69" fmla="*/ 113 h 224"/>
              <a:gd name="T70" fmla="*/ 100 w 295"/>
              <a:gd name="T71" fmla="*/ 93 h 224"/>
              <a:gd name="T72" fmla="*/ 111 w 295"/>
              <a:gd name="T73" fmla="*/ 97 h 224"/>
              <a:gd name="T74" fmla="*/ 99 w 295"/>
              <a:gd name="T75" fmla="*/ 88 h 224"/>
              <a:gd name="T76" fmla="*/ 101 w 295"/>
              <a:gd name="T77" fmla="*/ 150 h 224"/>
              <a:gd name="T78" fmla="*/ 99 w 295"/>
              <a:gd name="T79" fmla="*/ 123 h 224"/>
              <a:gd name="T80" fmla="*/ 0 w 295"/>
              <a:gd name="T81" fmla="*/ 23 h 224"/>
              <a:gd name="T82" fmla="*/ 99 w 295"/>
              <a:gd name="T83" fmla="*/ 208 h 224"/>
              <a:gd name="T84" fmla="*/ 17 w 295"/>
              <a:gd name="T85" fmla="*/ 35 h 224"/>
              <a:gd name="T86" fmla="*/ 99 w 295"/>
              <a:gd name="T87" fmla="*/ 29 h 224"/>
              <a:gd name="T88" fmla="*/ 79 w 295"/>
              <a:gd name="T89" fmla="*/ 129 h 224"/>
              <a:gd name="T90" fmla="*/ 99 w 295"/>
              <a:gd name="T91" fmla="*/ 157 h 224"/>
              <a:gd name="T92" fmla="*/ 30 w 295"/>
              <a:gd name="T93" fmla="*/ 45 h 224"/>
              <a:gd name="T94" fmla="*/ 99 w 295"/>
              <a:gd name="T95" fmla="*/ 115 h 224"/>
              <a:gd name="T96" fmla="*/ 99 w 295"/>
              <a:gd name="T97" fmla="*/ 123 h 224"/>
              <a:gd name="T98" fmla="*/ 91 w 295"/>
              <a:gd name="T99" fmla="*/ 133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95" h="224">
                <a:moveTo>
                  <a:pt x="271" y="224"/>
                </a:moveTo>
                <a:cubicBezTo>
                  <a:pt x="284" y="224"/>
                  <a:pt x="295" y="213"/>
                  <a:pt x="295" y="200"/>
                </a:cubicBezTo>
                <a:cubicBezTo>
                  <a:pt x="295" y="23"/>
                  <a:pt x="295" y="23"/>
                  <a:pt x="295" y="23"/>
                </a:cubicBezTo>
                <a:cubicBezTo>
                  <a:pt x="295" y="10"/>
                  <a:pt x="284" y="0"/>
                  <a:pt x="271" y="0"/>
                </a:cubicBezTo>
                <a:cubicBezTo>
                  <a:pt x="224" y="0"/>
                  <a:pt x="224" y="0"/>
                  <a:pt x="224" y="0"/>
                </a:cubicBezTo>
                <a:cubicBezTo>
                  <a:pt x="224" y="16"/>
                  <a:pt x="224" y="16"/>
                  <a:pt x="224" y="16"/>
                </a:cubicBezTo>
                <a:cubicBezTo>
                  <a:pt x="258" y="16"/>
                  <a:pt x="258" y="16"/>
                  <a:pt x="258" y="16"/>
                </a:cubicBezTo>
                <a:cubicBezTo>
                  <a:pt x="268" y="16"/>
                  <a:pt x="277" y="24"/>
                  <a:pt x="277" y="35"/>
                </a:cubicBezTo>
                <a:cubicBezTo>
                  <a:pt x="277" y="189"/>
                  <a:pt x="277" y="189"/>
                  <a:pt x="277" y="189"/>
                </a:cubicBezTo>
                <a:cubicBezTo>
                  <a:pt x="277" y="199"/>
                  <a:pt x="268" y="208"/>
                  <a:pt x="258" y="208"/>
                </a:cubicBezTo>
                <a:cubicBezTo>
                  <a:pt x="224" y="208"/>
                  <a:pt x="224" y="208"/>
                  <a:pt x="224" y="208"/>
                </a:cubicBezTo>
                <a:cubicBezTo>
                  <a:pt x="224" y="224"/>
                  <a:pt x="224" y="224"/>
                  <a:pt x="224" y="224"/>
                </a:cubicBezTo>
                <a:cubicBezTo>
                  <a:pt x="271" y="224"/>
                  <a:pt x="271" y="224"/>
                  <a:pt x="271" y="224"/>
                </a:cubicBezTo>
                <a:close/>
                <a:moveTo>
                  <a:pt x="224" y="194"/>
                </a:moveTo>
                <a:cubicBezTo>
                  <a:pt x="224" y="188"/>
                  <a:pt x="224" y="188"/>
                  <a:pt x="224" y="188"/>
                </a:cubicBezTo>
                <a:cubicBezTo>
                  <a:pt x="248" y="188"/>
                  <a:pt x="248" y="188"/>
                  <a:pt x="248" y="188"/>
                </a:cubicBezTo>
                <a:cubicBezTo>
                  <a:pt x="248" y="179"/>
                  <a:pt x="248" y="179"/>
                  <a:pt x="248" y="179"/>
                </a:cubicBezTo>
                <a:cubicBezTo>
                  <a:pt x="224" y="179"/>
                  <a:pt x="224" y="179"/>
                  <a:pt x="224" y="179"/>
                </a:cubicBezTo>
                <a:cubicBezTo>
                  <a:pt x="224" y="29"/>
                  <a:pt x="224" y="29"/>
                  <a:pt x="224" y="29"/>
                </a:cubicBezTo>
                <a:cubicBezTo>
                  <a:pt x="249" y="29"/>
                  <a:pt x="249" y="29"/>
                  <a:pt x="249" y="29"/>
                </a:cubicBezTo>
                <a:cubicBezTo>
                  <a:pt x="257" y="29"/>
                  <a:pt x="264" y="36"/>
                  <a:pt x="264" y="45"/>
                </a:cubicBezTo>
                <a:cubicBezTo>
                  <a:pt x="264" y="179"/>
                  <a:pt x="264" y="179"/>
                  <a:pt x="264" y="179"/>
                </a:cubicBezTo>
                <a:cubicBezTo>
                  <a:pt x="264" y="187"/>
                  <a:pt x="257" y="194"/>
                  <a:pt x="249" y="194"/>
                </a:cubicBezTo>
                <a:lnTo>
                  <a:pt x="224" y="194"/>
                </a:lnTo>
                <a:close/>
                <a:moveTo>
                  <a:pt x="224" y="0"/>
                </a:moveTo>
                <a:cubicBezTo>
                  <a:pt x="187" y="0"/>
                  <a:pt x="187" y="0"/>
                  <a:pt x="187" y="0"/>
                </a:cubicBezTo>
                <a:cubicBezTo>
                  <a:pt x="187" y="16"/>
                  <a:pt x="187" y="16"/>
                  <a:pt x="187" y="16"/>
                </a:cubicBezTo>
                <a:cubicBezTo>
                  <a:pt x="224" y="16"/>
                  <a:pt x="224" y="16"/>
                  <a:pt x="224" y="16"/>
                </a:cubicBezTo>
                <a:cubicBezTo>
                  <a:pt x="224" y="0"/>
                  <a:pt x="224" y="0"/>
                  <a:pt x="224" y="0"/>
                </a:cubicBezTo>
                <a:close/>
                <a:moveTo>
                  <a:pt x="187" y="224"/>
                </a:moveTo>
                <a:cubicBezTo>
                  <a:pt x="224" y="224"/>
                  <a:pt x="224" y="224"/>
                  <a:pt x="224" y="224"/>
                </a:cubicBezTo>
                <a:cubicBezTo>
                  <a:pt x="224" y="208"/>
                  <a:pt x="224" y="208"/>
                  <a:pt x="224" y="208"/>
                </a:cubicBezTo>
                <a:cubicBezTo>
                  <a:pt x="187" y="208"/>
                  <a:pt x="187" y="208"/>
                  <a:pt x="187" y="208"/>
                </a:cubicBezTo>
                <a:cubicBezTo>
                  <a:pt x="187" y="224"/>
                  <a:pt x="187" y="224"/>
                  <a:pt x="187" y="224"/>
                </a:cubicBezTo>
                <a:close/>
                <a:moveTo>
                  <a:pt x="224" y="29"/>
                </a:moveTo>
                <a:cubicBezTo>
                  <a:pt x="224" y="179"/>
                  <a:pt x="224" y="179"/>
                  <a:pt x="224" y="179"/>
                </a:cubicBezTo>
                <a:cubicBezTo>
                  <a:pt x="200" y="179"/>
                  <a:pt x="200" y="179"/>
                  <a:pt x="200" y="179"/>
                </a:cubicBezTo>
                <a:cubicBezTo>
                  <a:pt x="200" y="188"/>
                  <a:pt x="200" y="188"/>
                  <a:pt x="200" y="188"/>
                </a:cubicBezTo>
                <a:cubicBezTo>
                  <a:pt x="224" y="188"/>
                  <a:pt x="224" y="188"/>
                  <a:pt x="224" y="188"/>
                </a:cubicBezTo>
                <a:cubicBezTo>
                  <a:pt x="224" y="194"/>
                  <a:pt x="224" y="194"/>
                  <a:pt x="224" y="194"/>
                </a:cubicBezTo>
                <a:cubicBezTo>
                  <a:pt x="187" y="194"/>
                  <a:pt x="187" y="194"/>
                  <a:pt x="187" y="194"/>
                </a:cubicBezTo>
                <a:cubicBezTo>
                  <a:pt x="187" y="135"/>
                  <a:pt x="187" y="135"/>
                  <a:pt x="187" y="135"/>
                </a:cubicBezTo>
                <a:cubicBezTo>
                  <a:pt x="188" y="135"/>
                  <a:pt x="189" y="134"/>
                  <a:pt x="189" y="134"/>
                </a:cubicBezTo>
                <a:cubicBezTo>
                  <a:pt x="194" y="133"/>
                  <a:pt x="197" y="131"/>
                  <a:pt x="201" y="128"/>
                </a:cubicBezTo>
                <a:cubicBezTo>
                  <a:pt x="204" y="124"/>
                  <a:pt x="206" y="121"/>
                  <a:pt x="207" y="117"/>
                </a:cubicBezTo>
                <a:cubicBezTo>
                  <a:pt x="208" y="115"/>
                  <a:pt x="208" y="113"/>
                  <a:pt x="208" y="111"/>
                </a:cubicBezTo>
                <a:cubicBezTo>
                  <a:pt x="208" y="109"/>
                  <a:pt x="208" y="107"/>
                  <a:pt x="207" y="104"/>
                </a:cubicBezTo>
                <a:cubicBezTo>
                  <a:pt x="207" y="102"/>
                  <a:pt x="205" y="100"/>
                  <a:pt x="203" y="98"/>
                </a:cubicBezTo>
                <a:cubicBezTo>
                  <a:pt x="200" y="96"/>
                  <a:pt x="197" y="94"/>
                  <a:pt x="193" y="94"/>
                </a:cubicBezTo>
                <a:cubicBezTo>
                  <a:pt x="197" y="91"/>
                  <a:pt x="199" y="88"/>
                  <a:pt x="201" y="85"/>
                </a:cubicBezTo>
                <a:cubicBezTo>
                  <a:pt x="202" y="81"/>
                  <a:pt x="202" y="78"/>
                  <a:pt x="201" y="74"/>
                </a:cubicBezTo>
                <a:cubicBezTo>
                  <a:pt x="200" y="71"/>
                  <a:pt x="198" y="69"/>
                  <a:pt x="195" y="67"/>
                </a:cubicBezTo>
                <a:cubicBezTo>
                  <a:pt x="193" y="66"/>
                  <a:pt x="190" y="66"/>
                  <a:pt x="187" y="66"/>
                </a:cubicBezTo>
                <a:cubicBezTo>
                  <a:pt x="187" y="29"/>
                  <a:pt x="187" y="29"/>
                  <a:pt x="187" y="29"/>
                </a:cubicBezTo>
                <a:cubicBezTo>
                  <a:pt x="224" y="29"/>
                  <a:pt x="224" y="29"/>
                  <a:pt x="224" y="29"/>
                </a:cubicBezTo>
                <a:close/>
                <a:moveTo>
                  <a:pt x="187" y="128"/>
                </a:moveTo>
                <a:cubicBezTo>
                  <a:pt x="187" y="128"/>
                  <a:pt x="188" y="128"/>
                  <a:pt x="188" y="128"/>
                </a:cubicBezTo>
                <a:cubicBezTo>
                  <a:pt x="191" y="127"/>
                  <a:pt x="193" y="125"/>
                  <a:pt x="194" y="122"/>
                </a:cubicBezTo>
                <a:cubicBezTo>
                  <a:pt x="195" y="118"/>
                  <a:pt x="195" y="115"/>
                  <a:pt x="194" y="111"/>
                </a:cubicBezTo>
                <a:cubicBezTo>
                  <a:pt x="193" y="106"/>
                  <a:pt x="191" y="103"/>
                  <a:pt x="187" y="100"/>
                </a:cubicBezTo>
                <a:cubicBezTo>
                  <a:pt x="187" y="128"/>
                  <a:pt x="187" y="128"/>
                  <a:pt x="187" y="128"/>
                </a:cubicBezTo>
                <a:close/>
                <a:moveTo>
                  <a:pt x="187" y="91"/>
                </a:moveTo>
                <a:cubicBezTo>
                  <a:pt x="189" y="87"/>
                  <a:pt x="190" y="84"/>
                  <a:pt x="190" y="80"/>
                </a:cubicBezTo>
                <a:cubicBezTo>
                  <a:pt x="190" y="78"/>
                  <a:pt x="190" y="77"/>
                  <a:pt x="190" y="75"/>
                </a:cubicBezTo>
                <a:cubicBezTo>
                  <a:pt x="189" y="74"/>
                  <a:pt x="189" y="72"/>
                  <a:pt x="188" y="71"/>
                </a:cubicBezTo>
                <a:cubicBezTo>
                  <a:pt x="187" y="71"/>
                  <a:pt x="187" y="71"/>
                  <a:pt x="187" y="71"/>
                </a:cubicBezTo>
                <a:lnTo>
                  <a:pt x="187" y="91"/>
                </a:lnTo>
                <a:close/>
                <a:moveTo>
                  <a:pt x="187" y="0"/>
                </a:moveTo>
                <a:cubicBezTo>
                  <a:pt x="147" y="0"/>
                  <a:pt x="147" y="0"/>
                  <a:pt x="147" y="0"/>
                </a:cubicBezTo>
                <a:cubicBezTo>
                  <a:pt x="147" y="16"/>
                  <a:pt x="147" y="16"/>
                  <a:pt x="147" y="16"/>
                </a:cubicBezTo>
                <a:cubicBezTo>
                  <a:pt x="187" y="16"/>
                  <a:pt x="187" y="16"/>
                  <a:pt x="187" y="16"/>
                </a:cubicBezTo>
                <a:cubicBezTo>
                  <a:pt x="187" y="0"/>
                  <a:pt x="187" y="0"/>
                  <a:pt x="187" y="0"/>
                </a:cubicBezTo>
                <a:close/>
                <a:moveTo>
                  <a:pt x="147" y="224"/>
                </a:moveTo>
                <a:cubicBezTo>
                  <a:pt x="187" y="224"/>
                  <a:pt x="187" y="224"/>
                  <a:pt x="187" y="224"/>
                </a:cubicBezTo>
                <a:cubicBezTo>
                  <a:pt x="187" y="208"/>
                  <a:pt x="187" y="208"/>
                  <a:pt x="187" y="208"/>
                </a:cubicBezTo>
                <a:cubicBezTo>
                  <a:pt x="147" y="208"/>
                  <a:pt x="147" y="208"/>
                  <a:pt x="147" y="208"/>
                </a:cubicBezTo>
                <a:cubicBezTo>
                  <a:pt x="147" y="224"/>
                  <a:pt x="147" y="224"/>
                  <a:pt x="147" y="224"/>
                </a:cubicBezTo>
                <a:close/>
                <a:moveTo>
                  <a:pt x="187" y="29"/>
                </a:moveTo>
                <a:cubicBezTo>
                  <a:pt x="187" y="66"/>
                  <a:pt x="187" y="66"/>
                  <a:pt x="187" y="66"/>
                </a:cubicBezTo>
                <a:cubicBezTo>
                  <a:pt x="185" y="66"/>
                  <a:pt x="184" y="66"/>
                  <a:pt x="182" y="67"/>
                </a:cubicBezTo>
                <a:cubicBezTo>
                  <a:pt x="176" y="68"/>
                  <a:pt x="172" y="71"/>
                  <a:pt x="169" y="75"/>
                </a:cubicBezTo>
                <a:cubicBezTo>
                  <a:pt x="167" y="80"/>
                  <a:pt x="166" y="84"/>
                  <a:pt x="167" y="88"/>
                </a:cubicBezTo>
                <a:cubicBezTo>
                  <a:pt x="168" y="93"/>
                  <a:pt x="172" y="97"/>
                  <a:pt x="177" y="98"/>
                </a:cubicBezTo>
                <a:cubicBezTo>
                  <a:pt x="173" y="101"/>
                  <a:pt x="169" y="105"/>
                  <a:pt x="168" y="109"/>
                </a:cubicBezTo>
                <a:cubicBezTo>
                  <a:pt x="166" y="113"/>
                  <a:pt x="165" y="117"/>
                  <a:pt x="167" y="122"/>
                </a:cubicBezTo>
                <a:cubicBezTo>
                  <a:pt x="168" y="126"/>
                  <a:pt x="170" y="130"/>
                  <a:pt x="175" y="133"/>
                </a:cubicBezTo>
                <a:cubicBezTo>
                  <a:pt x="178" y="135"/>
                  <a:pt x="182" y="135"/>
                  <a:pt x="187" y="135"/>
                </a:cubicBezTo>
                <a:cubicBezTo>
                  <a:pt x="187" y="194"/>
                  <a:pt x="187" y="194"/>
                  <a:pt x="187" y="194"/>
                </a:cubicBezTo>
                <a:cubicBezTo>
                  <a:pt x="147" y="194"/>
                  <a:pt x="147" y="194"/>
                  <a:pt x="147" y="194"/>
                </a:cubicBezTo>
                <a:cubicBezTo>
                  <a:pt x="147" y="137"/>
                  <a:pt x="147" y="137"/>
                  <a:pt x="147" y="137"/>
                </a:cubicBezTo>
                <a:cubicBezTo>
                  <a:pt x="148" y="137"/>
                  <a:pt x="148" y="137"/>
                  <a:pt x="148" y="137"/>
                </a:cubicBezTo>
                <a:cubicBezTo>
                  <a:pt x="148" y="125"/>
                  <a:pt x="148" y="125"/>
                  <a:pt x="148" y="125"/>
                </a:cubicBezTo>
                <a:cubicBezTo>
                  <a:pt x="159" y="123"/>
                  <a:pt x="159" y="123"/>
                  <a:pt x="159" y="123"/>
                </a:cubicBezTo>
                <a:cubicBezTo>
                  <a:pt x="158" y="112"/>
                  <a:pt x="158" y="112"/>
                  <a:pt x="158" y="112"/>
                </a:cubicBezTo>
                <a:cubicBezTo>
                  <a:pt x="147" y="115"/>
                  <a:pt x="147" y="115"/>
                  <a:pt x="147" y="115"/>
                </a:cubicBezTo>
                <a:cubicBezTo>
                  <a:pt x="147" y="106"/>
                  <a:pt x="147" y="106"/>
                  <a:pt x="147" y="106"/>
                </a:cubicBezTo>
                <a:cubicBezTo>
                  <a:pt x="147" y="29"/>
                  <a:pt x="147" y="29"/>
                  <a:pt x="147" y="29"/>
                </a:cubicBezTo>
                <a:cubicBezTo>
                  <a:pt x="187" y="29"/>
                  <a:pt x="187" y="29"/>
                  <a:pt x="187" y="29"/>
                </a:cubicBezTo>
                <a:close/>
                <a:moveTo>
                  <a:pt x="187" y="71"/>
                </a:moveTo>
                <a:cubicBezTo>
                  <a:pt x="186" y="70"/>
                  <a:pt x="185" y="70"/>
                  <a:pt x="184" y="70"/>
                </a:cubicBezTo>
                <a:cubicBezTo>
                  <a:pt x="181" y="71"/>
                  <a:pt x="179" y="73"/>
                  <a:pt x="178" y="76"/>
                </a:cubicBezTo>
                <a:cubicBezTo>
                  <a:pt x="177" y="78"/>
                  <a:pt x="177" y="81"/>
                  <a:pt x="178" y="83"/>
                </a:cubicBezTo>
                <a:cubicBezTo>
                  <a:pt x="179" y="88"/>
                  <a:pt x="181" y="91"/>
                  <a:pt x="185" y="93"/>
                </a:cubicBezTo>
                <a:cubicBezTo>
                  <a:pt x="186" y="92"/>
                  <a:pt x="187" y="91"/>
                  <a:pt x="187" y="91"/>
                </a:cubicBezTo>
                <a:cubicBezTo>
                  <a:pt x="187" y="71"/>
                  <a:pt x="187" y="71"/>
                  <a:pt x="187" y="71"/>
                </a:cubicBezTo>
                <a:close/>
                <a:moveTo>
                  <a:pt x="187" y="100"/>
                </a:moveTo>
                <a:cubicBezTo>
                  <a:pt x="187" y="100"/>
                  <a:pt x="186" y="100"/>
                  <a:pt x="186" y="99"/>
                </a:cubicBezTo>
                <a:cubicBezTo>
                  <a:pt x="181" y="104"/>
                  <a:pt x="179" y="110"/>
                  <a:pt x="179" y="116"/>
                </a:cubicBezTo>
                <a:cubicBezTo>
                  <a:pt x="179" y="118"/>
                  <a:pt x="179" y="120"/>
                  <a:pt x="180" y="121"/>
                </a:cubicBezTo>
                <a:cubicBezTo>
                  <a:pt x="180" y="124"/>
                  <a:pt x="182" y="126"/>
                  <a:pt x="183" y="127"/>
                </a:cubicBezTo>
                <a:cubicBezTo>
                  <a:pt x="184" y="128"/>
                  <a:pt x="186" y="128"/>
                  <a:pt x="187" y="128"/>
                </a:cubicBezTo>
                <a:lnTo>
                  <a:pt x="187" y="100"/>
                </a:lnTo>
                <a:close/>
                <a:moveTo>
                  <a:pt x="147" y="0"/>
                </a:moveTo>
                <a:cubicBezTo>
                  <a:pt x="99" y="0"/>
                  <a:pt x="99" y="0"/>
                  <a:pt x="99" y="0"/>
                </a:cubicBezTo>
                <a:cubicBezTo>
                  <a:pt x="99" y="16"/>
                  <a:pt x="99" y="16"/>
                  <a:pt x="99" y="16"/>
                </a:cubicBezTo>
                <a:cubicBezTo>
                  <a:pt x="147" y="16"/>
                  <a:pt x="147" y="16"/>
                  <a:pt x="147" y="16"/>
                </a:cubicBezTo>
                <a:cubicBezTo>
                  <a:pt x="147" y="0"/>
                  <a:pt x="147" y="0"/>
                  <a:pt x="147" y="0"/>
                </a:cubicBezTo>
                <a:close/>
                <a:moveTo>
                  <a:pt x="99" y="224"/>
                </a:moveTo>
                <a:cubicBezTo>
                  <a:pt x="147" y="224"/>
                  <a:pt x="147" y="224"/>
                  <a:pt x="147" y="224"/>
                </a:cubicBezTo>
                <a:cubicBezTo>
                  <a:pt x="147" y="208"/>
                  <a:pt x="147" y="208"/>
                  <a:pt x="147" y="208"/>
                </a:cubicBezTo>
                <a:cubicBezTo>
                  <a:pt x="99" y="208"/>
                  <a:pt x="99" y="208"/>
                  <a:pt x="99" y="208"/>
                </a:cubicBezTo>
                <a:cubicBezTo>
                  <a:pt x="99" y="224"/>
                  <a:pt x="99" y="224"/>
                  <a:pt x="99" y="224"/>
                </a:cubicBezTo>
                <a:close/>
                <a:moveTo>
                  <a:pt x="147" y="29"/>
                </a:moveTo>
                <a:cubicBezTo>
                  <a:pt x="147" y="106"/>
                  <a:pt x="147" y="106"/>
                  <a:pt x="147" y="106"/>
                </a:cubicBezTo>
                <a:cubicBezTo>
                  <a:pt x="147" y="104"/>
                  <a:pt x="147" y="104"/>
                  <a:pt x="147" y="104"/>
                </a:cubicBezTo>
                <a:cubicBezTo>
                  <a:pt x="137" y="107"/>
                  <a:pt x="137" y="107"/>
                  <a:pt x="137" y="107"/>
                </a:cubicBezTo>
                <a:cubicBezTo>
                  <a:pt x="138" y="118"/>
                  <a:pt x="138" y="118"/>
                  <a:pt x="138" y="118"/>
                </a:cubicBezTo>
                <a:cubicBezTo>
                  <a:pt x="127" y="121"/>
                  <a:pt x="127" y="121"/>
                  <a:pt x="127" y="121"/>
                </a:cubicBezTo>
                <a:cubicBezTo>
                  <a:pt x="127" y="131"/>
                  <a:pt x="127" y="131"/>
                  <a:pt x="127" y="131"/>
                </a:cubicBezTo>
                <a:cubicBezTo>
                  <a:pt x="138" y="128"/>
                  <a:pt x="138" y="128"/>
                  <a:pt x="138" y="128"/>
                </a:cubicBezTo>
                <a:cubicBezTo>
                  <a:pt x="138" y="139"/>
                  <a:pt x="138" y="139"/>
                  <a:pt x="138" y="139"/>
                </a:cubicBezTo>
                <a:cubicBezTo>
                  <a:pt x="147" y="137"/>
                  <a:pt x="147" y="137"/>
                  <a:pt x="147" y="137"/>
                </a:cubicBezTo>
                <a:cubicBezTo>
                  <a:pt x="147" y="194"/>
                  <a:pt x="147" y="194"/>
                  <a:pt x="147" y="194"/>
                </a:cubicBezTo>
                <a:cubicBezTo>
                  <a:pt x="99" y="194"/>
                  <a:pt x="99" y="194"/>
                  <a:pt x="99" y="194"/>
                </a:cubicBezTo>
                <a:cubicBezTo>
                  <a:pt x="99" y="157"/>
                  <a:pt x="99" y="157"/>
                  <a:pt x="99" y="157"/>
                </a:cubicBezTo>
                <a:cubicBezTo>
                  <a:pt x="100" y="157"/>
                  <a:pt x="101" y="157"/>
                  <a:pt x="102" y="156"/>
                </a:cubicBezTo>
                <a:cubicBezTo>
                  <a:pt x="109" y="155"/>
                  <a:pt x="113" y="151"/>
                  <a:pt x="117" y="145"/>
                </a:cubicBezTo>
                <a:cubicBezTo>
                  <a:pt x="120" y="139"/>
                  <a:pt x="121" y="132"/>
                  <a:pt x="119" y="124"/>
                </a:cubicBezTo>
                <a:cubicBezTo>
                  <a:pt x="118" y="120"/>
                  <a:pt x="116" y="117"/>
                  <a:pt x="114" y="115"/>
                </a:cubicBezTo>
                <a:cubicBezTo>
                  <a:pt x="112" y="114"/>
                  <a:pt x="111" y="113"/>
                  <a:pt x="109" y="113"/>
                </a:cubicBezTo>
                <a:cubicBezTo>
                  <a:pt x="108" y="112"/>
                  <a:pt x="105" y="113"/>
                  <a:pt x="103" y="113"/>
                </a:cubicBezTo>
                <a:cubicBezTo>
                  <a:pt x="101" y="114"/>
                  <a:pt x="100" y="114"/>
                  <a:pt x="99" y="115"/>
                </a:cubicBezTo>
                <a:cubicBezTo>
                  <a:pt x="99" y="93"/>
                  <a:pt x="99" y="93"/>
                  <a:pt x="99" y="93"/>
                </a:cubicBezTo>
                <a:cubicBezTo>
                  <a:pt x="100" y="93"/>
                  <a:pt x="100" y="93"/>
                  <a:pt x="100" y="93"/>
                </a:cubicBezTo>
                <a:cubicBezTo>
                  <a:pt x="102" y="93"/>
                  <a:pt x="103" y="93"/>
                  <a:pt x="104" y="94"/>
                </a:cubicBezTo>
                <a:cubicBezTo>
                  <a:pt x="105" y="94"/>
                  <a:pt x="106" y="95"/>
                  <a:pt x="106" y="97"/>
                </a:cubicBezTo>
                <a:cubicBezTo>
                  <a:pt x="106" y="98"/>
                  <a:pt x="106" y="99"/>
                  <a:pt x="105" y="100"/>
                </a:cubicBezTo>
                <a:cubicBezTo>
                  <a:pt x="108" y="99"/>
                  <a:pt x="110" y="98"/>
                  <a:pt x="111" y="97"/>
                </a:cubicBezTo>
                <a:cubicBezTo>
                  <a:pt x="112" y="95"/>
                  <a:pt x="112" y="93"/>
                  <a:pt x="111" y="92"/>
                </a:cubicBezTo>
                <a:cubicBezTo>
                  <a:pt x="111" y="90"/>
                  <a:pt x="110" y="89"/>
                  <a:pt x="107" y="88"/>
                </a:cubicBezTo>
                <a:cubicBezTo>
                  <a:pt x="105" y="87"/>
                  <a:pt x="103" y="87"/>
                  <a:pt x="100" y="88"/>
                </a:cubicBezTo>
                <a:cubicBezTo>
                  <a:pt x="99" y="88"/>
                  <a:pt x="99" y="88"/>
                  <a:pt x="99" y="88"/>
                </a:cubicBezTo>
                <a:cubicBezTo>
                  <a:pt x="99" y="29"/>
                  <a:pt x="99" y="29"/>
                  <a:pt x="99" y="29"/>
                </a:cubicBezTo>
                <a:cubicBezTo>
                  <a:pt x="147" y="29"/>
                  <a:pt x="147" y="29"/>
                  <a:pt x="147" y="29"/>
                </a:cubicBezTo>
                <a:close/>
                <a:moveTo>
                  <a:pt x="99" y="150"/>
                </a:moveTo>
                <a:cubicBezTo>
                  <a:pt x="100" y="150"/>
                  <a:pt x="101" y="150"/>
                  <a:pt x="101" y="150"/>
                </a:cubicBezTo>
                <a:cubicBezTo>
                  <a:pt x="105" y="149"/>
                  <a:pt x="107" y="146"/>
                  <a:pt x="109" y="142"/>
                </a:cubicBezTo>
                <a:cubicBezTo>
                  <a:pt x="110" y="137"/>
                  <a:pt x="111" y="133"/>
                  <a:pt x="110" y="129"/>
                </a:cubicBezTo>
                <a:cubicBezTo>
                  <a:pt x="108" y="123"/>
                  <a:pt x="106" y="120"/>
                  <a:pt x="103" y="121"/>
                </a:cubicBezTo>
                <a:cubicBezTo>
                  <a:pt x="101" y="121"/>
                  <a:pt x="100" y="122"/>
                  <a:pt x="99" y="123"/>
                </a:cubicBezTo>
                <a:lnTo>
                  <a:pt x="99" y="150"/>
                </a:lnTo>
                <a:close/>
                <a:moveTo>
                  <a:pt x="99" y="0"/>
                </a:moveTo>
                <a:cubicBezTo>
                  <a:pt x="23" y="0"/>
                  <a:pt x="23" y="0"/>
                  <a:pt x="23" y="0"/>
                </a:cubicBezTo>
                <a:cubicBezTo>
                  <a:pt x="10" y="0"/>
                  <a:pt x="0" y="10"/>
                  <a:pt x="0" y="23"/>
                </a:cubicBezTo>
                <a:cubicBezTo>
                  <a:pt x="0" y="200"/>
                  <a:pt x="0" y="200"/>
                  <a:pt x="0" y="200"/>
                </a:cubicBezTo>
                <a:cubicBezTo>
                  <a:pt x="0" y="213"/>
                  <a:pt x="10" y="224"/>
                  <a:pt x="23" y="224"/>
                </a:cubicBezTo>
                <a:cubicBezTo>
                  <a:pt x="99" y="224"/>
                  <a:pt x="99" y="224"/>
                  <a:pt x="99" y="224"/>
                </a:cubicBezTo>
                <a:cubicBezTo>
                  <a:pt x="99" y="208"/>
                  <a:pt x="99" y="208"/>
                  <a:pt x="99" y="208"/>
                </a:cubicBezTo>
                <a:cubicBezTo>
                  <a:pt x="37" y="208"/>
                  <a:pt x="37" y="208"/>
                  <a:pt x="37" y="208"/>
                </a:cubicBezTo>
                <a:cubicBezTo>
                  <a:pt x="37" y="208"/>
                  <a:pt x="37" y="208"/>
                  <a:pt x="37" y="208"/>
                </a:cubicBezTo>
                <a:cubicBezTo>
                  <a:pt x="26" y="208"/>
                  <a:pt x="17" y="199"/>
                  <a:pt x="17" y="189"/>
                </a:cubicBezTo>
                <a:cubicBezTo>
                  <a:pt x="17" y="35"/>
                  <a:pt x="17" y="35"/>
                  <a:pt x="17" y="35"/>
                </a:cubicBezTo>
                <a:cubicBezTo>
                  <a:pt x="17" y="24"/>
                  <a:pt x="26" y="16"/>
                  <a:pt x="37" y="16"/>
                </a:cubicBezTo>
                <a:cubicBezTo>
                  <a:pt x="99" y="16"/>
                  <a:pt x="99" y="16"/>
                  <a:pt x="99" y="16"/>
                </a:cubicBezTo>
                <a:cubicBezTo>
                  <a:pt x="99" y="0"/>
                  <a:pt x="99" y="0"/>
                  <a:pt x="99" y="0"/>
                </a:cubicBezTo>
                <a:close/>
                <a:moveTo>
                  <a:pt x="99" y="29"/>
                </a:moveTo>
                <a:cubicBezTo>
                  <a:pt x="99" y="88"/>
                  <a:pt x="99" y="88"/>
                  <a:pt x="99" y="88"/>
                </a:cubicBezTo>
                <a:cubicBezTo>
                  <a:pt x="93" y="89"/>
                  <a:pt x="89" y="93"/>
                  <a:pt x="85" y="97"/>
                </a:cubicBezTo>
                <a:cubicBezTo>
                  <a:pt x="82" y="102"/>
                  <a:pt x="80" y="109"/>
                  <a:pt x="79" y="116"/>
                </a:cubicBezTo>
                <a:cubicBezTo>
                  <a:pt x="78" y="120"/>
                  <a:pt x="78" y="124"/>
                  <a:pt x="79" y="129"/>
                </a:cubicBezTo>
                <a:cubicBezTo>
                  <a:pt x="79" y="134"/>
                  <a:pt x="80" y="138"/>
                  <a:pt x="81" y="142"/>
                </a:cubicBezTo>
                <a:cubicBezTo>
                  <a:pt x="81" y="144"/>
                  <a:pt x="81" y="144"/>
                  <a:pt x="81" y="144"/>
                </a:cubicBezTo>
                <a:cubicBezTo>
                  <a:pt x="82" y="146"/>
                  <a:pt x="82" y="148"/>
                  <a:pt x="83" y="150"/>
                </a:cubicBezTo>
                <a:cubicBezTo>
                  <a:pt x="86" y="156"/>
                  <a:pt x="92" y="158"/>
                  <a:pt x="99" y="157"/>
                </a:cubicBezTo>
                <a:cubicBezTo>
                  <a:pt x="99" y="194"/>
                  <a:pt x="99" y="194"/>
                  <a:pt x="99" y="194"/>
                </a:cubicBezTo>
                <a:cubicBezTo>
                  <a:pt x="46" y="194"/>
                  <a:pt x="46" y="194"/>
                  <a:pt x="46" y="194"/>
                </a:cubicBezTo>
                <a:cubicBezTo>
                  <a:pt x="37" y="194"/>
                  <a:pt x="30" y="187"/>
                  <a:pt x="30" y="179"/>
                </a:cubicBezTo>
                <a:cubicBezTo>
                  <a:pt x="30" y="45"/>
                  <a:pt x="30" y="45"/>
                  <a:pt x="30" y="45"/>
                </a:cubicBezTo>
                <a:cubicBezTo>
                  <a:pt x="30" y="36"/>
                  <a:pt x="37" y="29"/>
                  <a:pt x="46" y="29"/>
                </a:cubicBezTo>
                <a:cubicBezTo>
                  <a:pt x="99" y="29"/>
                  <a:pt x="99" y="29"/>
                  <a:pt x="99" y="29"/>
                </a:cubicBezTo>
                <a:close/>
                <a:moveTo>
                  <a:pt x="99" y="93"/>
                </a:moveTo>
                <a:cubicBezTo>
                  <a:pt x="99" y="115"/>
                  <a:pt x="99" y="115"/>
                  <a:pt x="99" y="115"/>
                </a:cubicBezTo>
                <a:cubicBezTo>
                  <a:pt x="98" y="115"/>
                  <a:pt x="97" y="116"/>
                  <a:pt x="96" y="118"/>
                </a:cubicBezTo>
                <a:cubicBezTo>
                  <a:pt x="94" y="120"/>
                  <a:pt x="93" y="122"/>
                  <a:pt x="94" y="125"/>
                </a:cubicBezTo>
                <a:cubicBezTo>
                  <a:pt x="94" y="127"/>
                  <a:pt x="95" y="128"/>
                  <a:pt x="97" y="129"/>
                </a:cubicBezTo>
                <a:cubicBezTo>
                  <a:pt x="97" y="127"/>
                  <a:pt x="98" y="125"/>
                  <a:pt x="99" y="123"/>
                </a:cubicBezTo>
                <a:cubicBezTo>
                  <a:pt x="99" y="150"/>
                  <a:pt x="99" y="150"/>
                  <a:pt x="99" y="150"/>
                </a:cubicBezTo>
                <a:cubicBezTo>
                  <a:pt x="98" y="150"/>
                  <a:pt x="97" y="149"/>
                  <a:pt x="96" y="149"/>
                </a:cubicBezTo>
                <a:cubicBezTo>
                  <a:pt x="95" y="148"/>
                  <a:pt x="94" y="146"/>
                  <a:pt x="93" y="142"/>
                </a:cubicBezTo>
                <a:cubicBezTo>
                  <a:pt x="92" y="140"/>
                  <a:pt x="92" y="137"/>
                  <a:pt x="91" y="133"/>
                </a:cubicBezTo>
                <a:cubicBezTo>
                  <a:pt x="91" y="128"/>
                  <a:pt x="90" y="124"/>
                  <a:pt x="90" y="119"/>
                </a:cubicBezTo>
                <a:cubicBezTo>
                  <a:pt x="90" y="111"/>
                  <a:pt x="91" y="104"/>
                  <a:pt x="93" y="100"/>
                </a:cubicBezTo>
                <a:cubicBezTo>
                  <a:pt x="95" y="97"/>
                  <a:pt x="97" y="94"/>
                  <a:pt x="99" y="93"/>
                </a:cubicBez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116" name="Freeform 77"/>
          <p:cNvSpPr>
            <a:spLocks/>
          </p:cNvSpPr>
          <p:nvPr/>
        </p:nvSpPr>
        <p:spPr bwMode="auto">
          <a:xfrm>
            <a:off x="6129174" y="1728550"/>
            <a:ext cx="160693" cy="120222"/>
          </a:xfrm>
          <a:custGeom>
            <a:avLst/>
            <a:gdLst>
              <a:gd name="T0" fmla="*/ 69 w 98"/>
              <a:gd name="T1" fmla="*/ 0 h 74"/>
              <a:gd name="T2" fmla="*/ 49 w 98"/>
              <a:gd name="T3" fmla="*/ 8 h 74"/>
              <a:gd name="T4" fmla="*/ 30 w 98"/>
              <a:gd name="T5" fmla="*/ 0 h 74"/>
              <a:gd name="T6" fmla="*/ 0 w 98"/>
              <a:gd name="T7" fmla="*/ 29 h 74"/>
              <a:gd name="T8" fmla="*/ 51 w 98"/>
              <a:gd name="T9" fmla="*/ 74 h 74"/>
              <a:gd name="T10" fmla="*/ 98 w 98"/>
              <a:gd name="T11" fmla="*/ 29 h 74"/>
              <a:gd name="T12" fmla="*/ 69 w 98"/>
              <a:gd name="T13" fmla="*/ 0 h 74"/>
            </a:gdLst>
            <a:ahLst/>
            <a:cxnLst>
              <a:cxn ang="0">
                <a:pos x="T0" y="T1"/>
              </a:cxn>
              <a:cxn ang="0">
                <a:pos x="T2" y="T3"/>
              </a:cxn>
              <a:cxn ang="0">
                <a:pos x="T4" y="T5"/>
              </a:cxn>
              <a:cxn ang="0">
                <a:pos x="T6" y="T7"/>
              </a:cxn>
              <a:cxn ang="0">
                <a:pos x="T8" y="T9"/>
              </a:cxn>
              <a:cxn ang="0">
                <a:pos x="T10" y="T11"/>
              </a:cxn>
              <a:cxn ang="0">
                <a:pos x="T12" y="T13"/>
              </a:cxn>
            </a:cxnLst>
            <a:rect l="0" t="0" r="r" b="b"/>
            <a:pathLst>
              <a:path w="98" h="74">
                <a:moveTo>
                  <a:pt x="69" y="0"/>
                </a:moveTo>
                <a:cubicBezTo>
                  <a:pt x="61" y="0"/>
                  <a:pt x="54" y="3"/>
                  <a:pt x="49" y="8"/>
                </a:cubicBezTo>
                <a:cubicBezTo>
                  <a:pt x="44" y="3"/>
                  <a:pt x="37" y="0"/>
                  <a:pt x="30" y="0"/>
                </a:cubicBezTo>
                <a:cubicBezTo>
                  <a:pt x="13" y="0"/>
                  <a:pt x="0" y="13"/>
                  <a:pt x="0" y="29"/>
                </a:cubicBezTo>
                <a:cubicBezTo>
                  <a:pt x="0" y="47"/>
                  <a:pt x="15" y="74"/>
                  <a:pt x="51" y="74"/>
                </a:cubicBezTo>
                <a:cubicBezTo>
                  <a:pt x="88" y="74"/>
                  <a:pt x="98" y="45"/>
                  <a:pt x="98" y="29"/>
                </a:cubicBezTo>
                <a:cubicBezTo>
                  <a:pt x="98" y="13"/>
                  <a:pt x="85" y="0"/>
                  <a:pt x="69" y="0"/>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17" name="Freeform 78"/>
          <p:cNvSpPr>
            <a:spLocks/>
          </p:cNvSpPr>
          <p:nvPr/>
        </p:nvSpPr>
        <p:spPr bwMode="auto">
          <a:xfrm>
            <a:off x="6200592" y="1697602"/>
            <a:ext cx="44042" cy="54754"/>
          </a:xfrm>
          <a:custGeom>
            <a:avLst/>
            <a:gdLst>
              <a:gd name="T0" fmla="*/ 6 w 27"/>
              <a:gd name="T1" fmla="*/ 34 h 34"/>
              <a:gd name="T2" fmla="*/ 13 w 27"/>
              <a:gd name="T3" fmla="*/ 0 h 34"/>
              <a:gd name="T4" fmla="*/ 27 w 27"/>
              <a:gd name="T5" fmla="*/ 3 h 34"/>
              <a:gd name="T6" fmla="*/ 6 w 27"/>
              <a:gd name="T7" fmla="*/ 34 h 34"/>
            </a:gdLst>
            <a:ahLst/>
            <a:cxnLst>
              <a:cxn ang="0">
                <a:pos x="T0" y="T1"/>
              </a:cxn>
              <a:cxn ang="0">
                <a:pos x="T2" y="T3"/>
              </a:cxn>
              <a:cxn ang="0">
                <a:pos x="T4" y="T5"/>
              </a:cxn>
              <a:cxn ang="0">
                <a:pos x="T6" y="T7"/>
              </a:cxn>
            </a:cxnLst>
            <a:rect l="0" t="0" r="r" b="b"/>
            <a:pathLst>
              <a:path w="27" h="34">
                <a:moveTo>
                  <a:pt x="6" y="34"/>
                </a:moveTo>
                <a:cubicBezTo>
                  <a:pt x="0" y="22"/>
                  <a:pt x="4" y="9"/>
                  <a:pt x="13" y="0"/>
                </a:cubicBezTo>
                <a:cubicBezTo>
                  <a:pt x="27" y="3"/>
                  <a:pt x="27" y="3"/>
                  <a:pt x="27" y="3"/>
                </a:cubicBezTo>
                <a:cubicBezTo>
                  <a:pt x="14" y="10"/>
                  <a:pt x="6" y="18"/>
                  <a:pt x="6" y="34"/>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18" name="Freeform 79"/>
          <p:cNvSpPr>
            <a:spLocks noEditPoints="1"/>
          </p:cNvSpPr>
          <p:nvPr/>
        </p:nvSpPr>
        <p:spPr bwMode="auto">
          <a:xfrm>
            <a:off x="5950626" y="2699847"/>
            <a:ext cx="169025" cy="234492"/>
          </a:xfrm>
          <a:custGeom>
            <a:avLst/>
            <a:gdLst>
              <a:gd name="T0" fmla="*/ 87 w 103"/>
              <a:gd name="T1" fmla="*/ 88 h 143"/>
              <a:gd name="T2" fmla="*/ 103 w 103"/>
              <a:gd name="T3" fmla="*/ 112 h 143"/>
              <a:gd name="T4" fmla="*/ 102 w 103"/>
              <a:gd name="T5" fmla="*/ 143 h 143"/>
              <a:gd name="T6" fmla="*/ 87 w 103"/>
              <a:gd name="T7" fmla="*/ 137 h 143"/>
              <a:gd name="T8" fmla="*/ 87 w 103"/>
              <a:gd name="T9" fmla="*/ 134 h 143"/>
              <a:gd name="T10" fmla="*/ 91 w 103"/>
              <a:gd name="T11" fmla="*/ 136 h 143"/>
              <a:gd name="T12" fmla="*/ 100 w 103"/>
              <a:gd name="T13" fmla="*/ 130 h 143"/>
              <a:gd name="T14" fmla="*/ 100 w 103"/>
              <a:gd name="T15" fmla="*/ 113 h 143"/>
              <a:gd name="T16" fmla="*/ 100 w 103"/>
              <a:gd name="T17" fmla="*/ 113 h 143"/>
              <a:gd name="T18" fmla="*/ 99 w 103"/>
              <a:gd name="T19" fmla="*/ 111 h 143"/>
              <a:gd name="T20" fmla="*/ 92 w 103"/>
              <a:gd name="T21" fmla="*/ 110 h 143"/>
              <a:gd name="T22" fmla="*/ 90 w 103"/>
              <a:gd name="T23" fmla="*/ 116 h 143"/>
              <a:gd name="T24" fmla="*/ 87 w 103"/>
              <a:gd name="T25" fmla="*/ 115 h 143"/>
              <a:gd name="T26" fmla="*/ 87 w 103"/>
              <a:gd name="T27" fmla="*/ 88 h 143"/>
              <a:gd name="T28" fmla="*/ 73 w 103"/>
              <a:gd name="T29" fmla="*/ 132 h 143"/>
              <a:gd name="T30" fmla="*/ 32 w 103"/>
              <a:gd name="T31" fmla="*/ 70 h 143"/>
              <a:gd name="T32" fmla="*/ 28 w 103"/>
              <a:gd name="T33" fmla="*/ 68 h 143"/>
              <a:gd name="T34" fmla="*/ 28 w 103"/>
              <a:gd name="T35" fmla="*/ 67 h 143"/>
              <a:gd name="T36" fmla="*/ 28 w 103"/>
              <a:gd name="T37" fmla="*/ 63 h 143"/>
              <a:gd name="T38" fmla="*/ 29 w 103"/>
              <a:gd name="T39" fmla="*/ 65 h 143"/>
              <a:gd name="T40" fmla="*/ 34 w 103"/>
              <a:gd name="T41" fmla="*/ 66 h 143"/>
              <a:gd name="T42" fmla="*/ 41 w 103"/>
              <a:gd name="T43" fmla="*/ 61 h 143"/>
              <a:gd name="T44" fmla="*/ 41 w 103"/>
              <a:gd name="T45" fmla="*/ 61 h 143"/>
              <a:gd name="T46" fmla="*/ 37 w 103"/>
              <a:gd name="T47" fmla="*/ 59 h 143"/>
              <a:gd name="T48" fmla="*/ 28 w 103"/>
              <a:gd name="T49" fmla="*/ 45 h 143"/>
              <a:gd name="T50" fmla="*/ 28 w 103"/>
              <a:gd name="T51" fmla="*/ 26 h 143"/>
              <a:gd name="T52" fmla="*/ 39 w 103"/>
              <a:gd name="T53" fmla="*/ 19 h 143"/>
              <a:gd name="T54" fmla="*/ 44 w 103"/>
              <a:gd name="T55" fmla="*/ 21 h 143"/>
              <a:gd name="T56" fmla="*/ 61 w 103"/>
              <a:gd name="T57" fmla="*/ 46 h 143"/>
              <a:gd name="T58" fmla="*/ 61 w 103"/>
              <a:gd name="T59" fmla="*/ 50 h 143"/>
              <a:gd name="T60" fmla="*/ 87 w 103"/>
              <a:gd name="T61" fmla="*/ 88 h 143"/>
              <a:gd name="T62" fmla="*/ 87 w 103"/>
              <a:gd name="T63" fmla="*/ 115 h 143"/>
              <a:gd name="T64" fmla="*/ 84 w 103"/>
              <a:gd name="T65" fmla="*/ 116 h 143"/>
              <a:gd name="T66" fmla="*/ 82 w 103"/>
              <a:gd name="T67" fmla="*/ 122 h 143"/>
              <a:gd name="T68" fmla="*/ 75 w 103"/>
              <a:gd name="T69" fmla="*/ 121 h 143"/>
              <a:gd name="T70" fmla="*/ 74 w 103"/>
              <a:gd name="T71" fmla="*/ 128 h 143"/>
              <a:gd name="T72" fmla="*/ 75 w 103"/>
              <a:gd name="T73" fmla="*/ 130 h 143"/>
              <a:gd name="T74" fmla="*/ 87 w 103"/>
              <a:gd name="T75" fmla="*/ 134 h 143"/>
              <a:gd name="T76" fmla="*/ 87 w 103"/>
              <a:gd name="T77" fmla="*/ 137 h 143"/>
              <a:gd name="T78" fmla="*/ 73 w 103"/>
              <a:gd name="T79" fmla="*/ 132 h 143"/>
              <a:gd name="T80" fmla="*/ 28 w 103"/>
              <a:gd name="T81" fmla="*/ 4 h 143"/>
              <a:gd name="T82" fmla="*/ 28 w 103"/>
              <a:gd name="T83" fmla="*/ 24 h 143"/>
              <a:gd name="T84" fmla="*/ 36 w 103"/>
              <a:gd name="T85" fmla="*/ 15 h 143"/>
              <a:gd name="T86" fmla="*/ 32 w 103"/>
              <a:gd name="T87" fmla="*/ 8 h 143"/>
              <a:gd name="T88" fmla="*/ 28 w 103"/>
              <a:gd name="T89" fmla="*/ 4 h 143"/>
              <a:gd name="T90" fmla="*/ 28 w 103"/>
              <a:gd name="T91" fmla="*/ 67 h 143"/>
              <a:gd name="T92" fmla="*/ 11 w 103"/>
              <a:gd name="T93" fmla="*/ 43 h 143"/>
              <a:gd name="T94" fmla="*/ 11 w 103"/>
              <a:gd name="T95" fmla="*/ 37 h 143"/>
              <a:gd name="T96" fmla="*/ 5 w 103"/>
              <a:gd name="T97" fmla="*/ 27 h 143"/>
              <a:gd name="T98" fmla="*/ 9 w 103"/>
              <a:gd name="T99" fmla="*/ 4 h 143"/>
              <a:gd name="T100" fmla="*/ 28 w 103"/>
              <a:gd name="T101" fmla="*/ 4 h 143"/>
              <a:gd name="T102" fmla="*/ 28 w 103"/>
              <a:gd name="T103" fmla="*/ 24 h 143"/>
              <a:gd name="T104" fmla="*/ 21 w 103"/>
              <a:gd name="T105" fmla="*/ 31 h 143"/>
              <a:gd name="T106" fmla="*/ 28 w 103"/>
              <a:gd name="T107" fmla="*/ 26 h 143"/>
              <a:gd name="T108" fmla="*/ 28 w 103"/>
              <a:gd name="T109" fmla="*/ 45 h 143"/>
              <a:gd name="T110" fmla="*/ 22 w 103"/>
              <a:gd name="T111" fmla="*/ 37 h 143"/>
              <a:gd name="T112" fmla="*/ 22 w 103"/>
              <a:gd name="T113" fmla="*/ 33 h 143"/>
              <a:gd name="T114" fmla="*/ 15 w 103"/>
              <a:gd name="T115" fmla="*/ 37 h 143"/>
              <a:gd name="T116" fmla="*/ 14 w 103"/>
              <a:gd name="T117" fmla="*/ 43 h 143"/>
              <a:gd name="T118" fmla="*/ 28 w 103"/>
              <a:gd name="T119" fmla="*/ 63 h 143"/>
              <a:gd name="T120" fmla="*/ 28 w 103"/>
              <a:gd name="T121" fmla="*/ 6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3" h="143">
                <a:moveTo>
                  <a:pt x="87" y="88"/>
                </a:moveTo>
                <a:cubicBezTo>
                  <a:pt x="103" y="112"/>
                  <a:pt x="103" y="112"/>
                  <a:pt x="103" y="112"/>
                </a:cubicBezTo>
                <a:cubicBezTo>
                  <a:pt x="102" y="143"/>
                  <a:pt x="102" y="143"/>
                  <a:pt x="102" y="143"/>
                </a:cubicBezTo>
                <a:cubicBezTo>
                  <a:pt x="87" y="137"/>
                  <a:pt x="87" y="137"/>
                  <a:pt x="87" y="137"/>
                </a:cubicBezTo>
                <a:cubicBezTo>
                  <a:pt x="87" y="134"/>
                  <a:pt x="87" y="134"/>
                  <a:pt x="87" y="134"/>
                </a:cubicBezTo>
                <a:cubicBezTo>
                  <a:pt x="91" y="136"/>
                  <a:pt x="91" y="136"/>
                  <a:pt x="91" y="136"/>
                </a:cubicBezTo>
                <a:cubicBezTo>
                  <a:pt x="100" y="130"/>
                  <a:pt x="100" y="130"/>
                  <a:pt x="100" y="130"/>
                </a:cubicBezTo>
                <a:cubicBezTo>
                  <a:pt x="100" y="113"/>
                  <a:pt x="100" y="113"/>
                  <a:pt x="100" y="113"/>
                </a:cubicBezTo>
                <a:cubicBezTo>
                  <a:pt x="100" y="113"/>
                  <a:pt x="100" y="113"/>
                  <a:pt x="100" y="113"/>
                </a:cubicBezTo>
                <a:cubicBezTo>
                  <a:pt x="99" y="111"/>
                  <a:pt x="99" y="111"/>
                  <a:pt x="99" y="111"/>
                </a:cubicBezTo>
                <a:cubicBezTo>
                  <a:pt x="98" y="109"/>
                  <a:pt x="95" y="108"/>
                  <a:pt x="92" y="110"/>
                </a:cubicBezTo>
                <a:cubicBezTo>
                  <a:pt x="90" y="111"/>
                  <a:pt x="89" y="114"/>
                  <a:pt x="90" y="116"/>
                </a:cubicBezTo>
                <a:cubicBezTo>
                  <a:pt x="89" y="115"/>
                  <a:pt x="88" y="115"/>
                  <a:pt x="87" y="115"/>
                </a:cubicBezTo>
                <a:lnTo>
                  <a:pt x="87" y="88"/>
                </a:lnTo>
                <a:close/>
                <a:moveTo>
                  <a:pt x="73" y="132"/>
                </a:moveTo>
                <a:cubicBezTo>
                  <a:pt x="32" y="70"/>
                  <a:pt x="32" y="70"/>
                  <a:pt x="32" y="70"/>
                </a:cubicBezTo>
                <a:cubicBezTo>
                  <a:pt x="30" y="70"/>
                  <a:pt x="29" y="69"/>
                  <a:pt x="28" y="68"/>
                </a:cubicBezTo>
                <a:cubicBezTo>
                  <a:pt x="28" y="67"/>
                  <a:pt x="28" y="67"/>
                  <a:pt x="28" y="67"/>
                </a:cubicBezTo>
                <a:cubicBezTo>
                  <a:pt x="28" y="63"/>
                  <a:pt x="28" y="63"/>
                  <a:pt x="28" y="63"/>
                </a:cubicBezTo>
                <a:cubicBezTo>
                  <a:pt x="29" y="65"/>
                  <a:pt x="29" y="65"/>
                  <a:pt x="29" y="65"/>
                </a:cubicBezTo>
                <a:cubicBezTo>
                  <a:pt x="30" y="67"/>
                  <a:pt x="33" y="67"/>
                  <a:pt x="34" y="66"/>
                </a:cubicBezTo>
                <a:cubicBezTo>
                  <a:pt x="41" y="61"/>
                  <a:pt x="41" y="61"/>
                  <a:pt x="41" y="61"/>
                </a:cubicBezTo>
                <a:cubicBezTo>
                  <a:pt x="41" y="61"/>
                  <a:pt x="41" y="61"/>
                  <a:pt x="41" y="61"/>
                </a:cubicBezTo>
                <a:cubicBezTo>
                  <a:pt x="40" y="61"/>
                  <a:pt x="38" y="61"/>
                  <a:pt x="37" y="59"/>
                </a:cubicBezTo>
                <a:cubicBezTo>
                  <a:pt x="28" y="45"/>
                  <a:pt x="28" y="45"/>
                  <a:pt x="28" y="45"/>
                </a:cubicBezTo>
                <a:cubicBezTo>
                  <a:pt x="28" y="26"/>
                  <a:pt x="28" y="26"/>
                  <a:pt x="28" y="26"/>
                </a:cubicBezTo>
                <a:cubicBezTo>
                  <a:pt x="39" y="19"/>
                  <a:pt x="39" y="19"/>
                  <a:pt x="39" y="19"/>
                </a:cubicBezTo>
                <a:cubicBezTo>
                  <a:pt x="41" y="18"/>
                  <a:pt x="43" y="19"/>
                  <a:pt x="44" y="21"/>
                </a:cubicBezTo>
                <a:cubicBezTo>
                  <a:pt x="61" y="46"/>
                  <a:pt x="61" y="46"/>
                  <a:pt x="61" y="46"/>
                </a:cubicBezTo>
                <a:cubicBezTo>
                  <a:pt x="62" y="47"/>
                  <a:pt x="62" y="49"/>
                  <a:pt x="61" y="50"/>
                </a:cubicBezTo>
                <a:cubicBezTo>
                  <a:pt x="87" y="88"/>
                  <a:pt x="87" y="88"/>
                  <a:pt x="87" y="88"/>
                </a:cubicBezTo>
                <a:cubicBezTo>
                  <a:pt x="87" y="115"/>
                  <a:pt x="87" y="115"/>
                  <a:pt x="87" y="115"/>
                </a:cubicBezTo>
                <a:cubicBezTo>
                  <a:pt x="86" y="115"/>
                  <a:pt x="85" y="115"/>
                  <a:pt x="84" y="116"/>
                </a:cubicBezTo>
                <a:cubicBezTo>
                  <a:pt x="82" y="117"/>
                  <a:pt x="81" y="120"/>
                  <a:pt x="82" y="122"/>
                </a:cubicBezTo>
                <a:cubicBezTo>
                  <a:pt x="80" y="120"/>
                  <a:pt x="77" y="120"/>
                  <a:pt x="75" y="121"/>
                </a:cubicBezTo>
                <a:cubicBezTo>
                  <a:pt x="73" y="123"/>
                  <a:pt x="72" y="126"/>
                  <a:pt x="74" y="128"/>
                </a:cubicBezTo>
                <a:cubicBezTo>
                  <a:pt x="75" y="130"/>
                  <a:pt x="75" y="130"/>
                  <a:pt x="75" y="130"/>
                </a:cubicBezTo>
                <a:cubicBezTo>
                  <a:pt x="87" y="134"/>
                  <a:pt x="87" y="134"/>
                  <a:pt x="87" y="134"/>
                </a:cubicBezTo>
                <a:cubicBezTo>
                  <a:pt x="87" y="137"/>
                  <a:pt x="87" y="137"/>
                  <a:pt x="87" y="137"/>
                </a:cubicBezTo>
                <a:cubicBezTo>
                  <a:pt x="73" y="132"/>
                  <a:pt x="73" y="132"/>
                  <a:pt x="73" y="132"/>
                </a:cubicBezTo>
                <a:close/>
                <a:moveTo>
                  <a:pt x="28" y="4"/>
                </a:moveTo>
                <a:cubicBezTo>
                  <a:pt x="28" y="24"/>
                  <a:pt x="28" y="24"/>
                  <a:pt x="28" y="24"/>
                </a:cubicBezTo>
                <a:cubicBezTo>
                  <a:pt x="36" y="15"/>
                  <a:pt x="36" y="15"/>
                  <a:pt x="36" y="15"/>
                </a:cubicBezTo>
                <a:cubicBezTo>
                  <a:pt x="32" y="8"/>
                  <a:pt x="32" y="8"/>
                  <a:pt x="32" y="8"/>
                </a:cubicBezTo>
                <a:cubicBezTo>
                  <a:pt x="31" y="7"/>
                  <a:pt x="29" y="5"/>
                  <a:pt x="28" y="4"/>
                </a:cubicBezTo>
                <a:close/>
                <a:moveTo>
                  <a:pt x="28" y="67"/>
                </a:moveTo>
                <a:cubicBezTo>
                  <a:pt x="11" y="43"/>
                  <a:pt x="11" y="43"/>
                  <a:pt x="11" y="43"/>
                </a:cubicBezTo>
                <a:cubicBezTo>
                  <a:pt x="10" y="41"/>
                  <a:pt x="10" y="38"/>
                  <a:pt x="11" y="37"/>
                </a:cubicBezTo>
                <a:cubicBezTo>
                  <a:pt x="5" y="27"/>
                  <a:pt x="5" y="27"/>
                  <a:pt x="5" y="27"/>
                </a:cubicBezTo>
                <a:cubicBezTo>
                  <a:pt x="0" y="19"/>
                  <a:pt x="2" y="9"/>
                  <a:pt x="9" y="4"/>
                </a:cubicBezTo>
                <a:cubicBezTo>
                  <a:pt x="15" y="0"/>
                  <a:pt x="22" y="0"/>
                  <a:pt x="28" y="4"/>
                </a:cubicBezTo>
                <a:cubicBezTo>
                  <a:pt x="28" y="24"/>
                  <a:pt x="28" y="24"/>
                  <a:pt x="28" y="24"/>
                </a:cubicBezTo>
                <a:cubicBezTo>
                  <a:pt x="21" y="31"/>
                  <a:pt x="21" y="31"/>
                  <a:pt x="21" y="31"/>
                </a:cubicBezTo>
                <a:cubicBezTo>
                  <a:pt x="28" y="26"/>
                  <a:pt x="28" y="26"/>
                  <a:pt x="28" y="26"/>
                </a:cubicBezTo>
                <a:cubicBezTo>
                  <a:pt x="28" y="45"/>
                  <a:pt x="28" y="45"/>
                  <a:pt x="28" y="45"/>
                </a:cubicBezTo>
                <a:cubicBezTo>
                  <a:pt x="22" y="37"/>
                  <a:pt x="22" y="37"/>
                  <a:pt x="22" y="37"/>
                </a:cubicBezTo>
                <a:cubicBezTo>
                  <a:pt x="21" y="36"/>
                  <a:pt x="21" y="34"/>
                  <a:pt x="22" y="33"/>
                </a:cubicBezTo>
                <a:cubicBezTo>
                  <a:pt x="15" y="37"/>
                  <a:pt x="15" y="37"/>
                  <a:pt x="15" y="37"/>
                </a:cubicBezTo>
                <a:cubicBezTo>
                  <a:pt x="14" y="39"/>
                  <a:pt x="13" y="41"/>
                  <a:pt x="14" y="43"/>
                </a:cubicBezTo>
                <a:cubicBezTo>
                  <a:pt x="28" y="63"/>
                  <a:pt x="28" y="63"/>
                  <a:pt x="28" y="63"/>
                </a:cubicBezTo>
                <a:lnTo>
                  <a:pt x="28" y="67"/>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20" name="Freeform 81"/>
          <p:cNvSpPr>
            <a:spLocks noEditPoints="1"/>
          </p:cNvSpPr>
          <p:nvPr/>
        </p:nvSpPr>
        <p:spPr bwMode="auto">
          <a:xfrm>
            <a:off x="6189879" y="1185766"/>
            <a:ext cx="320195" cy="460652"/>
          </a:xfrm>
          <a:custGeom>
            <a:avLst/>
            <a:gdLst>
              <a:gd name="T0" fmla="*/ 98 w 196"/>
              <a:gd name="T1" fmla="*/ 5 h 282"/>
              <a:gd name="T2" fmla="*/ 113 w 196"/>
              <a:gd name="T3" fmla="*/ 0 h 282"/>
              <a:gd name="T4" fmla="*/ 155 w 196"/>
              <a:gd name="T5" fmla="*/ 128 h 282"/>
              <a:gd name="T6" fmla="*/ 108 w 196"/>
              <a:gd name="T7" fmla="*/ 143 h 282"/>
              <a:gd name="T8" fmla="*/ 98 w 196"/>
              <a:gd name="T9" fmla="*/ 111 h 282"/>
              <a:gd name="T10" fmla="*/ 98 w 196"/>
              <a:gd name="T11" fmla="*/ 5 h 282"/>
              <a:gd name="T12" fmla="*/ 98 w 196"/>
              <a:gd name="T13" fmla="*/ 222 h 282"/>
              <a:gd name="T14" fmla="*/ 136 w 196"/>
              <a:gd name="T15" fmla="*/ 209 h 282"/>
              <a:gd name="T16" fmla="*/ 107 w 196"/>
              <a:gd name="T17" fmla="*/ 209 h 282"/>
              <a:gd name="T18" fmla="*/ 107 w 196"/>
              <a:gd name="T19" fmla="*/ 192 h 282"/>
              <a:gd name="T20" fmla="*/ 152 w 196"/>
              <a:gd name="T21" fmla="*/ 192 h 282"/>
              <a:gd name="T22" fmla="*/ 189 w 196"/>
              <a:gd name="T23" fmla="*/ 192 h 282"/>
              <a:gd name="T24" fmla="*/ 196 w 196"/>
              <a:gd name="T25" fmla="*/ 192 h 282"/>
              <a:gd name="T26" fmla="*/ 196 w 196"/>
              <a:gd name="T27" fmla="*/ 209 h 282"/>
              <a:gd name="T28" fmla="*/ 180 w 196"/>
              <a:gd name="T29" fmla="*/ 209 h 282"/>
              <a:gd name="T30" fmla="*/ 134 w 196"/>
              <a:gd name="T31" fmla="*/ 247 h 282"/>
              <a:gd name="T32" fmla="*/ 169 w 196"/>
              <a:gd name="T33" fmla="*/ 267 h 282"/>
              <a:gd name="T34" fmla="*/ 169 w 196"/>
              <a:gd name="T35" fmla="*/ 282 h 282"/>
              <a:gd name="T36" fmla="*/ 98 w 196"/>
              <a:gd name="T37" fmla="*/ 282 h 282"/>
              <a:gd name="T38" fmla="*/ 98 w 196"/>
              <a:gd name="T39" fmla="*/ 268 h 282"/>
              <a:gd name="T40" fmla="*/ 111 w 196"/>
              <a:gd name="T41" fmla="*/ 255 h 282"/>
              <a:gd name="T42" fmla="*/ 98 w 196"/>
              <a:gd name="T43" fmla="*/ 242 h 282"/>
              <a:gd name="T44" fmla="*/ 98 w 196"/>
              <a:gd name="T45" fmla="*/ 222 h 282"/>
              <a:gd name="T46" fmla="*/ 67 w 196"/>
              <a:gd name="T47" fmla="*/ 15 h 282"/>
              <a:gd name="T48" fmla="*/ 98 w 196"/>
              <a:gd name="T49" fmla="*/ 5 h 282"/>
              <a:gd name="T50" fmla="*/ 98 w 196"/>
              <a:gd name="T51" fmla="*/ 111 h 282"/>
              <a:gd name="T52" fmla="*/ 92 w 196"/>
              <a:gd name="T53" fmla="*/ 92 h 282"/>
              <a:gd name="T54" fmla="*/ 33 w 196"/>
              <a:gd name="T55" fmla="*/ 157 h 282"/>
              <a:gd name="T56" fmla="*/ 98 w 196"/>
              <a:gd name="T57" fmla="*/ 222 h 282"/>
              <a:gd name="T58" fmla="*/ 98 w 196"/>
              <a:gd name="T59" fmla="*/ 222 h 282"/>
              <a:gd name="T60" fmla="*/ 98 w 196"/>
              <a:gd name="T61" fmla="*/ 242 h 282"/>
              <a:gd name="T62" fmla="*/ 85 w 196"/>
              <a:gd name="T63" fmla="*/ 255 h 282"/>
              <a:gd name="T64" fmla="*/ 98 w 196"/>
              <a:gd name="T65" fmla="*/ 268 h 282"/>
              <a:gd name="T66" fmla="*/ 98 w 196"/>
              <a:gd name="T67" fmla="*/ 282 h 282"/>
              <a:gd name="T68" fmla="*/ 27 w 196"/>
              <a:gd name="T69" fmla="*/ 282 h 282"/>
              <a:gd name="T70" fmla="*/ 27 w 196"/>
              <a:gd name="T71" fmla="*/ 267 h 282"/>
              <a:gd name="T72" fmla="*/ 61 w 196"/>
              <a:gd name="T73" fmla="*/ 247 h 282"/>
              <a:gd name="T74" fmla="*/ 0 w 196"/>
              <a:gd name="T75" fmla="*/ 157 h 282"/>
              <a:gd name="T76" fmla="*/ 82 w 196"/>
              <a:gd name="T77" fmla="*/ 61 h 282"/>
              <a:gd name="T78" fmla="*/ 67 w 196"/>
              <a:gd name="T79" fmla="*/ 15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6" h="282">
                <a:moveTo>
                  <a:pt x="98" y="5"/>
                </a:moveTo>
                <a:cubicBezTo>
                  <a:pt x="113" y="0"/>
                  <a:pt x="113" y="0"/>
                  <a:pt x="113" y="0"/>
                </a:cubicBezTo>
                <a:cubicBezTo>
                  <a:pt x="155" y="128"/>
                  <a:pt x="155" y="128"/>
                  <a:pt x="155" y="128"/>
                </a:cubicBezTo>
                <a:cubicBezTo>
                  <a:pt x="108" y="143"/>
                  <a:pt x="108" y="143"/>
                  <a:pt x="108" y="143"/>
                </a:cubicBezTo>
                <a:cubicBezTo>
                  <a:pt x="98" y="111"/>
                  <a:pt x="98" y="111"/>
                  <a:pt x="98" y="111"/>
                </a:cubicBezTo>
                <a:cubicBezTo>
                  <a:pt x="98" y="5"/>
                  <a:pt x="98" y="5"/>
                  <a:pt x="98" y="5"/>
                </a:cubicBezTo>
                <a:close/>
                <a:moveTo>
                  <a:pt x="98" y="222"/>
                </a:moveTo>
                <a:cubicBezTo>
                  <a:pt x="112" y="222"/>
                  <a:pt x="125" y="217"/>
                  <a:pt x="136" y="209"/>
                </a:cubicBezTo>
                <a:cubicBezTo>
                  <a:pt x="107" y="209"/>
                  <a:pt x="107" y="209"/>
                  <a:pt x="107" y="209"/>
                </a:cubicBezTo>
                <a:cubicBezTo>
                  <a:pt x="107" y="192"/>
                  <a:pt x="107" y="192"/>
                  <a:pt x="107" y="192"/>
                </a:cubicBezTo>
                <a:cubicBezTo>
                  <a:pt x="152" y="192"/>
                  <a:pt x="152" y="192"/>
                  <a:pt x="152" y="192"/>
                </a:cubicBezTo>
                <a:cubicBezTo>
                  <a:pt x="189" y="192"/>
                  <a:pt x="189" y="192"/>
                  <a:pt x="189" y="192"/>
                </a:cubicBezTo>
                <a:cubicBezTo>
                  <a:pt x="196" y="192"/>
                  <a:pt x="196" y="192"/>
                  <a:pt x="196" y="192"/>
                </a:cubicBezTo>
                <a:cubicBezTo>
                  <a:pt x="196" y="209"/>
                  <a:pt x="196" y="209"/>
                  <a:pt x="196" y="209"/>
                </a:cubicBezTo>
                <a:cubicBezTo>
                  <a:pt x="180" y="209"/>
                  <a:pt x="180" y="209"/>
                  <a:pt x="180" y="209"/>
                </a:cubicBezTo>
                <a:cubicBezTo>
                  <a:pt x="169" y="226"/>
                  <a:pt x="153" y="239"/>
                  <a:pt x="134" y="247"/>
                </a:cubicBezTo>
                <a:cubicBezTo>
                  <a:pt x="154" y="251"/>
                  <a:pt x="169" y="257"/>
                  <a:pt x="169" y="267"/>
                </a:cubicBezTo>
                <a:cubicBezTo>
                  <a:pt x="169" y="282"/>
                  <a:pt x="169" y="282"/>
                  <a:pt x="169" y="282"/>
                </a:cubicBezTo>
                <a:cubicBezTo>
                  <a:pt x="98" y="282"/>
                  <a:pt x="98" y="282"/>
                  <a:pt x="98" y="282"/>
                </a:cubicBezTo>
                <a:cubicBezTo>
                  <a:pt x="98" y="268"/>
                  <a:pt x="98" y="268"/>
                  <a:pt x="98" y="268"/>
                </a:cubicBezTo>
                <a:cubicBezTo>
                  <a:pt x="105" y="268"/>
                  <a:pt x="111" y="262"/>
                  <a:pt x="111" y="255"/>
                </a:cubicBezTo>
                <a:cubicBezTo>
                  <a:pt x="111" y="248"/>
                  <a:pt x="105" y="242"/>
                  <a:pt x="98" y="242"/>
                </a:cubicBezTo>
                <a:lnTo>
                  <a:pt x="98" y="222"/>
                </a:lnTo>
                <a:close/>
                <a:moveTo>
                  <a:pt x="67" y="15"/>
                </a:moveTo>
                <a:cubicBezTo>
                  <a:pt x="98" y="5"/>
                  <a:pt x="98" y="5"/>
                  <a:pt x="98" y="5"/>
                </a:cubicBezTo>
                <a:cubicBezTo>
                  <a:pt x="98" y="111"/>
                  <a:pt x="98" y="111"/>
                  <a:pt x="98" y="111"/>
                </a:cubicBezTo>
                <a:cubicBezTo>
                  <a:pt x="92" y="92"/>
                  <a:pt x="92" y="92"/>
                  <a:pt x="92" y="92"/>
                </a:cubicBezTo>
                <a:cubicBezTo>
                  <a:pt x="59" y="95"/>
                  <a:pt x="33" y="123"/>
                  <a:pt x="33" y="157"/>
                </a:cubicBezTo>
                <a:cubicBezTo>
                  <a:pt x="33" y="193"/>
                  <a:pt x="62" y="222"/>
                  <a:pt x="98" y="222"/>
                </a:cubicBezTo>
                <a:cubicBezTo>
                  <a:pt x="98" y="222"/>
                  <a:pt x="98" y="222"/>
                  <a:pt x="98" y="222"/>
                </a:cubicBezTo>
                <a:cubicBezTo>
                  <a:pt x="98" y="242"/>
                  <a:pt x="98" y="242"/>
                  <a:pt x="98" y="242"/>
                </a:cubicBezTo>
                <a:cubicBezTo>
                  <a:pt x="91" y="242"/>
                  <a:pt x="85" y="248"/>
                  <a:pt x="85" y="255"/>
                </a:cubicBezTo>
                <a:cubicBezTo>
                  <a:pt x="85" y="262"/>
                  <a:pt x="91" y="268"/>
                  <a:pt x="98" y="268"/>
                </a:cubicBezTo>
                <a:cubicBezTo>
                  <a:pt x="98" y="282"/>
                  <a:pt x="98" y="282"/>
                  <a:pt x="98" y="282"/>
                </a:cubicBezTo>
                <a:cubicBezTo>
                  <a:pt x="27" y="282"/>
                  <a:pt x="27" y="282"/>
                  <a:pt x="27" y="282"/>
                </a:cubicBezTo>
                <a:cubicBezTo>
                  <a:pt x="27" y="267"/>
                  <a:pt x="27" y="267"/>
                  <a:pt x="27" y="267"/>
                </a:cubicBezTo>
                <a:cubicBezTo>
                  <a:pt x="27" y="257"/>
                  <a:pt x="41" y="251"/>
                  <a:pt x="61" y="247"/>
                </a:cubicBezTo>
                <a:cubicBezTo>
                  <a:pt x="26" y="233"/>
                  <a:pt x="0" y="198"/>
                  <a:pt x="0" y="157"/>
                </a:cubicBezTo>
                <a:cubicBezTo>
                  <a:pt x="0" y="108"/>
                  <a:pt x="36" y="68"/>
                  <a:pt x="82" y="61"/>
                </a:cubicBezTo>
                <a:lnTo>
                  <a:pt x="67" y="15"/>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21" name="Freeform 82"/>
          <p:cNvSpPr>
            <a:spLocks noEditPoints="1"/>
          </p:cNvSpPr>
          <p:nvPr/>
        </p:nvSpPr>
        <p:spPr bwMode="auto">
          <a:xfrm>
            <a:off x="6075609" y="1120299"/>
            <a:ext cx="184499" cy="163074"/>
          </a:xfrm>
          <a:custGeom>
            <a:avLst/>
            <a:gdLst>
              <a:gd name="T0" fmla="*/ 103 w 113"/>
              <a:gd name="T1" fmla="*/ 31 h 100"/>
              <a:gd name="T2" fmla="*/ 57 w 113"/>
              <a:gd name="T3" fmla="*/ 0 h 100"/>
              <a:gd name="T4" fmla="*/ 57 w 113"/>
              <a:gd name="T5" fmla="*/ 9 h 100"/>
              <a:gd name="T6" fmla="*/ 95 w 113"/>
              <a:gd name="T7" fmla="*/ 35 h 100"/>
              <a:gd name="T8" fmla="*/ 72 w 113"/>
              <a:gd name="T9" fmla="*/ 88 h 100"/>
              <a:gd name="T10" fmla="*/ 57 w 113"/>
              <a:gd name="T11" fmla="*/ 91 h 100"/>
              <a:gd name="T12" fmla="*/ 57 w 113"/>
              <a:gd name="T13" fmla="*/ 100 h 100"/>
              <a:gd name="T14" fmla="*/ 75 w 113"/>
              <a:gd name="T15" fmla="*/ 96 h 100"/>
              <a:gd name="T16" fmla="*/ 103 w 113"/>
              <a:gd name="T17" fmla="*/ 31 h 100"/>
              <a:gd name="T18" fmla="*/ 57 w 113"/>
              <a:gd name="T19" fmla="*/ 0 h 100"/>
              <a:gd name="T20" fmla="*/ 38 w 113"/>
              <a:gd name="T21" fmla="*/ 4 h 100"/>
              <a:gd name="T22" fmla="*/ 11 w 113"/>
              <a:gd name="T23" fmla="*/ 68 h 100"/>
              <a:gd name="T24" fmla="*/ 57 w 113"/>
              <a:gd name="T25" fmla="*/ 100 h 100"/>
              <a:gd name="T26" fmla="*/ 57 w 113"/>
              <a:gd name="T27" fmla="*/ 91 h 100"/>
              <a:gd name="T28" fmla="*/ 19 w 113"/>
              <a:gd name="T29" fmla="*/ 65 h 100"/>
              <a:gd name="T30" fmla="*/ 19 w 113"/>
              <a:gd name="T31" fmla="*/ 65 h 100"/>
              <a:gd name="T32" fmla="*/ 42 w 113"/>
              <a:gd name="T33" fmla="*/ 12 h 100"/>
              <a:gd name="T34" fmla="*/ 57 w 113"/>
              <a:gd name="T35" fmla="*/ 9 h 100"/>
              <a:gd name="T36" fmla="*/ 57 w 113"/>
              <a:gd name="T37"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100">
                <a:moveTo>
                  <a:pt x="103" y="31"/>
                </a:moveTo>
                <a:cubicBezTo>
                  <a:pt x="95" y="12"/>
                  <a:pt x="77" y="0"/>
                  <a:pt x="57" y="0"/>
                </a:cubicBezTo>
                <a:cubicBezTo>
                  <a:pt x="57" y="9"/>
                  <a:pt x="57" y="9"/>
                  <a:pt x="57" y="9"/>
                </a:cubicBezTo>
                <a:cubicBezTo>
                  <a:pt x="73" y="9"/>
                  <a:pt x="88" y="19"/>
                  <a:pt x="95" y="35"/>
                </a:cubicBezTo>
                <a:cubicBezTo>
                  <a:pt x="103" y="56"/>
                  <a:pt x="93" y="79"/>
                  <a:pt x="72" y="88"/>
                </a:cubicBezTo>
                <a:cubicBezTo>
                  <a:pt x="67" y="90"/>
                  <a:pt x="62" y="91"/>
                  <a:pt x="57" y="91"/>
                </a:cubicBezTo>
                <a:cubicBezTo>
                  <a:pt x="57" y="100"/>
                  <a:pt x="57" y="100"/>
                  <a:pt x="57" y="100"/>
                </a:cubicBezTo>
                <a:cubicBezTo>
                  <a:pt x="63" y="100"/>
                  <a:pt x="69" y="99"/>
                  <a:pt x="75" y="96"/>
                </a:cubicBezTo>
                <a:cubicBezTo>
                  <a:pt x="101" y="86"/>
                  <a:pt x="113" y="57"/>
                  <a:pt x="103" y="31"/>
                </a:cubicBezTo>
                <a:close/>
                <a:moveTo>
                  <a:pt x="57" y="0"/>
                </a:moveTo>
                <a:cubicBezTo>
                  <a:pt x="51" y="0"/>
                  <a:pt x="44" y="1"/>
                  <a:pt x="38" y="4"/>
                </a:cubicBezTo>
                <a:cubicBezTo>
                  <a:pt x="13" y="14"/>
                  <a:pt x="0" y="43"/>
                  <a:pt x="11" y="68"/>
                </a:cubicBezTo>
                <a:cubicBezTo>
                  <a:pt x="18" y="88"/>
                  <a:pt x="37" y="100"/>
                  <a:pt x="57" y="100"/>
                </a:cubicBezTo>
                <a:cubicBezTo>
                  <a:pt x="57" y="91"/>
                  <a:pt x="57" y="91"/>
                  <a:pt x="57" y="91"/>
                </a:cubicBezTo>
                <a:cubicBezTo>
                  <a:pt x="41" y="90"/>
                  <a:pt x="26" y="81"/>
                  <a:pt x="19" y="65"/>
                </a:cubicBezTo>
                <a:cubicBezTo>
                  <a:pt x="19" y="65"/>
                  <a:pt x="19" y="65"/>
                  <a:pt x="19" y="65"/>
                </a:cubicBezTo>
                <a:cubicBezTo>
                  <a:pt x="11" y="44"/>
                  <a:pt x="21" y="21"/>
                  <a:pt x="42" y="12"/>
                </a:cubicBezTo>
                <a:cubicBezTo>
                  <a:pt x="47" y="10"/>
                  <a:pt x="52" y="9"/>
                  <a:pt x="57" y="9"/>
                </a:cubicBezTo>
                <a:lnTo>
                  <a:pt x="57"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22" name="Freeform 83"/>
          <p:cNvSpPr>
            <a:spLocks/>
          </p:cNvSpPr>
          <p:nvPr/>
        </p:nvSpPr>
        <p:spPr bwMode="auto">
          <a:xfrm>
            <a:off x="6023235" y="1217905"/>
            <a:ext cx="80941" cy="51184"/>
          </a:xfrm>
          <a:custGeom>
            <a:avLst/>
            <a:gdLst>
              <a:gd name="T0" fmla="*/ 7 w 68"/>
              <a:gd name="T1" fmla="*/ 43 h 43"/>
              <a:gd name="T2" fmla="*/ 0 w 68"/>
              <a:gd name="T3" fmla="*/ 25 h 43"/>
              <a:gd name="T4" fmla="*/ 62 w 68"/>
              <a:gd name="T5" fmla="*/ 0 h 43"/>
              <a:gd name="T6" fmla="*/ 68 w 68"/>
              <a:gd name="T7" fmla="*/ 18 h 43"/>
              <a:gd name="T8" fmla="*/ 7 w 68"/>
              <a:gd name="T9" fmla="*/ 43 h 43"/>
            </a:gdLst>
            <a:ahLst/>
            <a:cxnLst>
              <a:cxn ang="0">
                <a:pos x="T0" y="T1"/>
              </a:cxn>
              <a:cxn ang="0">
                <a:pos x="T2" y="T3"/>
              </a:cxn>
              <a:cxn ang="0">
                <a:pos x="T4" y="T5"/>
              </a:cxn>
              <a:cxn ang="0">
                <a:pos x="T6" y="T7"/>
              </a:cxn>
              <a:cxn ang="0">
                <a:pos x="T8" y="T9"/>
              </a:cxn>
            </a:cxnLst>
            <a:rect l="0" t="0" r="r" b="b"/>
            <a:pathLst>
              <a:path w="68" h="43">
                <a:moveTo>
                  <a:pt x="7" y="43"/>
                </a:moveTo>
                <a:lnTo>
                  <a:pt x="0" y="25"/>
                </a:lnTo>
                <a:lnTo>
                  <a:pt x="62" y="0"/>
                </a:lnTo>
                <a:lnTo>
                  <a:pt x="68" y="18"/>
                </a:lnTo>
                <a:lnTo>
                  <a:pt x="7" y="43"/>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23" name="Freeform 84"/>
          <p:cNvSpPr>
            <a:spLocks/>
          </p:cNvSpPr>
          <p:nvPr/>
        </p:nvSpPr>
        <p:spPr bwMode="auto">
          <a:xfrm>
            <a:off x="5972052" y="1225047"/>
            <a:ext cx="109509" cy="66658"/>
          </a:xfrm>
          <a:custGeom>
            <a:avLst/>
            <a:gdLst>
              <a:gd name="T0" fmla="*/ 16 w 67"/>
              <a:gd name="T1" fmla="*/ 39 h 41"/>
              <a:gd name="T2" fmla="*/ 2 w 67"/>
              <a:gd name="T3" fmla="*/ 33 h 41"/>
              <a:gd name="T4" fmla="*/ 8 w 67"/>
              <a:gd name="T5" fmla="*/ 19 h 41"/>
              <a:gd name="T6" fmla="*/ 50 w 67"/>
              <a:gd name="T7" fmla="*/ 2 h 41"/>
              <a:gd name="T8" fmla="*/ 64 w 67"/>
              <a:gd name="T9" fmla="*/ 8 h 41"/>
              <a:gd name="T10" fmla="*/ 58 w 67"/>
              <a:gd name="T11" fmla="*/ 22 h 41"/>
              <a:gd name="T12" fmla="*/ 16 w 67"/>
              <a:gd name="T13" fmla="*/ 39 h 41"/>
            </a:gdLst>
            <a:ahLst/>
            <a:cxnLst>
              <a:cxn ang="0">
                <a:pos x="T0" y="T1"/>
              </a:cxn>
              <a:cxn ang="0">
                <a:pos x="T2" y="T3"/>
              </a:cxn>
              <a:cxn ang="0">
                <a:pos x="T4" y="T5"/>
              </a:cxn>
              <a:cxn ang="0">
                <a:pos x="T6" y="T7"/>
              </a:cxn>
              <a:cxn ang="0">
                <a:pos x="T8" y="T9"/>
              </a:cxn>
              <a:cxn ang="0">
                <a:pos x="T10" y="T11"/>
              </a:cxn>
              <a:cxn ang="0">
                <a:pos x="T12" y="T13"/>
              </a:cxn>
            </a:cxnLst>
            <a:rect l="0" t="0" r="r" b="b"/>
            <a:pathLst>
              <a:path w="67" h="41">
                <a:moveTo>
                  <a:pt x="16" y="39"/>
                </a:moveTo>
                <a:cubicBezTo>
                  <a:pt x="10" y="41"/>
                  <a:pt x="4" y="39"/>
                  <a:pt x="2" y="33"/>
                </a:cubicBezTo>
                <a:cubicBezTo>
                  <a:pt x="0" y="28"/>
                  <a:pt x="2" y="21"/>
                  <a:pt x="8" y="19"/>
                </a:cubicBezTo>
                <a:cubicBezTo>
                  <a:pt x="50" y="2"/>
                  <a:pt x="50" y="2"/>
                  <a:pt x="50" y="2"/>
                </a:cubicBezTo>
                <a:cubicBezTo>
                  <a:pt x="56" y="0"/>
                  <a:pt x="62" y="3"/>
                  <a:pt x="64" y="8"/>
                </a:cubicBezTo>
                <a:cubicBezTo>
                  <a:pt x="67" y="14"/>
                  <a:pt x="64" y="20"/>
                  <a:pt x="58" y="22"/>
                </a:cubicBezTo>
                <a:lnTo>
                  <a:pt x="16" y="39"/>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24" name="Freeform 85"/>
          <p:cNvSpPr>
            <a:spLocks noEditPoints="1"/>
          </p:cNvSpPr>
          <p:nvPr/>
        </p:nvSpPr>
        <p:spPr bwMode="auto">
          <a:xfrm>
            <a:off x="5908965" y="2093976"/>
            <a:ext cx="334479" cy="119032"/>
          </a:xfrm>
          <a:custGeom>
            <a:avLst/>
            <a:gdLst>
              <a:gd name="T0" fmla="*/ 142 w 205"/>
              <a:gd name="T1" fmla="*/ 5 h 73"/>
              <a:gd name="T2" fmla="*/ 157 w 205"/>
              <a:gd name="T3" fmla="*/ 2 h 73"/>
              <a:gd name="T4" fmla="*/ 164 w 205"/>
              <a:gd name="T5" fmla="*/ 5 h 73"/>
              <a:gd name="T6" fmla="*/ 179 w 205"/>
              <a:gd name="T7" fmla="*/ 2 h 73"/>
              <a:gd name="T8" fmla="*/ 202 w 205"/>
              <a:gd name="T9" fmla="*/ 18 h 73"/>
              <a:gd name="T10" fmla="*/ 187 w 205"/>
              <a:gd name="T11" fmla="*/ 42 h 73"/>
              <a:gd name="T12" fmla="*/ 177 w 205"/>
              <a:gd name="T13" fmla="*/ 43 h 73"/>
              <a:gd name="T14" fmla="*/ 166 w 205"/>
              <a:gd name="T15" fmla="*/ 18 h 73"/>
              <a:gd name="T16" fmla="*/ 172 w 205"/>
              <a:gd name="T17" fmla="*/ 45 h 73"/>
              <a:gd name="T18" fmla="*/ 167 w 205"/>
              <a:gd name="T19" fmla="*/ 50 h 73"/>
              <a:gd name="T20" fmla="*/ 142 w 205"/>
              <a:gd name="T21" fmla="*/ 55 h 73"/>
              <a:gd name="T22" fmla="*/ 142 w 205"/>
              <a:gd name="T23" fmla="*/ 20 h 73"/>
              <a:gd name="T24" fmla="*/ 158 w 205"/>
              <a:gd name="T25" fmla="*/ 17 h 73"/>
              <a:gd name="T26" fmla="*/ 163 w 205"/>
              <a:gd name="T27" fmla="*/ 19 h 73"/>
              <a:gd name="T28" fmla="*/ 161 w 205"/>
              <a:gd name="T29" fmla="*/ 9 h 73"/>
              <a:gd name="T30" fmla="*/ 155 w 205"/>
              <a:gd name="T31" fmla="*/ 5 h 73"/>
              <a:gd name="T32" fmla="*/ 142 w 205"/>
              <a:gd name="T33" fmla="*/ 8 h 73"/>
              <a:gd name="T34" fmla="*/ 142 w 205"/>
              <a:gd name="T35" fmla="*/ 5 h 73"/>
              <a:gd name="T36" fmla="*/ 28 w 205"/>
              <a:gd name="T37" fmla="*/ 30 h 73"/>
              <a:gd name="T38" fmla="*/ 116 w 205"/>
              <a:gd name="T39" fmla="*/ 13 h 73"/>
              <a:gd name="T40" fmla="*/ 121 w 205"/>
              <a:gd name="T41" fmla="*/ 9 h 73"/>
              <a:gd name="T42" fmla="*/ 142 w 205"/>
              <a:gd name="T43" fmla="*/ 5 h 73"/>
              <a:gd name="T44" fmla="*/ 142 w 205"/>
              <a:gd name="T45" fmla="*/ 8 h 73"/>
              <a:gd name="T46" fmla="*/ 124 w 205"/>
              <a:gd name="T47" fmla="*/ 11 h 73"/>
              <a:gd name="T48" fmla="*/ 120 w 205"/>
              <a:gd name="T49" fmla="*/ 17 h 73"/>
              <a:gd name="T50" fmla="*/ 122 w 205"/>
              <a:gd name="T51" fmla="*/ 28 h 73"/>
              <a:gd name="T52" fmla="*/ 122 w 205"/>
              <a:gd name="T53" fmla="*/ 28 h 73"/>
              <a:gd name="T54" fmla="*/ 126 w 205"/>
              <a:gd name="T55" fmla="*/ 24 h 73"/>
              <a:gd name="T56" fmla="*/ 142 w 205"/>
              <a:gd name="T57" fmla="*/ 20 h 73"/>
              <a:gd name="T58" fmla="*/ 142 w 205"/>
              <a:gd name="T59" fmla="*/ 55 h 73"/>
              <a:gd name="T60" fmla="*/ 130 w 205"/>
              <a:gd name="T61" fmla="*/ 57 h 73"/>
              <a:gd name="T62" fmla="*/ 125 w 205"/>
              <a:gd name="T63" fmla="*/ 56 h 73"/>
              <a:gd name="T64" fmla="*/ 35 w 205"/>
              <a:gd name="T65" fmla="*/ 73 h 73"/>
              <a:gd name="T66" fmla="*/ 28 w 205"/>
              <a:gd name="T67" fmla="*/ 70 h 73"/>
              <a:gd name="T68" fmla="*/ 28 w 205"/>
              <a:gd name="T69" fmla="*/ 67 h 73"/>
              <a:gd name="T70" fmla="*/ 35 w 205"/>
              <a:gd name="T71" fmla="*/ 70 h 73"/>
              <a:gd name="T72" fmla="*/ 35 w 205"/>
              <a:gd name="T73" fmla="*/ 70 h 73"/>
              <a:gd name="T74" fmla="*/ 37 w 205"/>
              <a:gd name="T75" fmla="*/ 70 h 73"/>
              <a:gd name="T76" fmla="*/ 42 w 205"/>
              <a:gd name="T77" fmla="*/ 62 h 73"/>
              <a:gd name="T78" fmla="*/ 36 w 205"/>
              <a:gd name="T79" fmla="*/ 57 h 73"/>
              <a:gd name="T80" fmla="*/ 40 w 205"/>
              <a:gd name="T81" fmla="*/ 50 h 73"/>
              <a:gd name="T82" fmla="*/ 34 w 205"/>
              <a:gd name="T83" fmla="*/ 45 h 73"/>
              <a:gd name="T84" fmla="*/ 37 w 205"/>
              <a:gd name="T85" fmla="*/ 38 h 73"/>
              <a:gd name="T86" fmla="*/ 30 w 205"/>
              <a:gd name="T87" fmla="*/ 33 h 73"/>
              <a:gd name="T88" fmla="*/ 28 w 205"/>
              <a:gd name="T89" fmla="*/ 33 h 73"/>
              <a:gd name="T90" fmla="*/ 28 w 205"/>
              <a:gd name="T91" fmla="*/ 34 h 73"/>
              <a:gd name="T92" fmla="*/ 28 w 205"/>
              <a:gd name="T93" fmla="*/ 30 h 73"/>
              <a:gd name="T94" fmla="*/ 26 w 205"/>
              <a:gd name="T95" fmla="*/ 31 h 73"/>
              <a:gd name="T96" fmla="*/ 28 w 205"/>
              <a:gd name="T97" fmla="*/ 30 h 73"/>
              <a:gd name="T98" fmla="*/ 28 w 205"/>
              <a:gd name="T99" fmla="*/ 34 h 73"/>
              <a:gd name="T100" fmla="*/ 13 w 205"/>
              <a:gd name="T101" fmla="*/ 49 h 73"/>
              <a:gd name="T102" fmla="*/ 15 w 205"/>
              <a:gd name="T103" fmla="*/ 62 h 73"/>
              <a:gd name="T104" fmla="*/ 28 w 205"/>
              <a:gd name="T105" fmla="*/ 67 h 73"/>
              <a:gd name="T106" fmla="*/ 28 w 205"/>
              <a:gd name="T107" fmla="*/ 70 h 73"/>
              <a:gd name="T108" fmla="*/ 0 w 205"/>
              <a:gd name="T109" fmla="*/ 58 h 73"/>
              <a:gd name="T110" fmla="*/ 26 w 205"/>
              <a:gd name="T111" fmla="*/ 31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05" h="73">
                <a:moveTo>
                  <a:pt x="142" y="5"/>
                </a:moveTo>
                <a:cubicBezTo>
                  <a:pt x="157" y="2"/>
                  <a:pt x="157" y="2"/>
                  <a:pt x="157" y="2"/>
                </a:cubicBezTo>
                <a:cubicBezTo>
                  <a:pt x="160" y="1"/>
                  <a:pt x="163" y="3"/>
                  <a:pt x="164" y="5"/>
                </a:cubicBezTo>
                <a:cubicBezTo>
                  <a:pt x="179" y="2"/>
                  <a:pt x="179" y="2"/>
                  <a:pt x="179" y="2"/>
                </a:cubicBezTo>
                <a:cubicBezTo>
                  <a:pt x="190" y="0"/>
                  <a:pt x="200" y="7"/>
                  <a:pt x="202" y="18"/>
                </a:cubicBezTo>
                <a:cubicBezTo>
                  <a:pt x="205" y="29"/>
                  <a:pt x="197" y="39"/>
                  <a:pt x="187" y="42"/>
                </a:cubicBezTo>
                <a:cubicBezTo>
                  <a:pt x="177" y="43"/>
                  <a:pt x="177" y="43"/>
                  <a:pt x="177" y="43"/>
                </a:cubicBezTo>
                <a:cubicBezTo>
                  <a:pt x="166" y="18"/>
                  <a:pt x="166" y="18"/>
                  <a:pt x="166" y="18"/>
                </a:cubicBezTo>
                <a:cubicBezTo>
                  <a:pt x="172" y="45"/>
                  <a:pt x="172" y="45"/>
                  <a:pt x="172" y="45"/>
                </a:cubicBezTo>
                <a:cubicBezTo>
                  <a:pt x="172" y="47"/>
                  <a:pt x="170" y="50"/>
                  <a:pt x="167" y="50"/>
                </a:cubicBezTo>
                <a:cubicBezTo>
                  <a:pt x="142" y="55"/>
                  <a:pt x="142" y="55"/>
                  <a:pt x="142" y="55"/>
                </a:cubicBezTo>
                <a:cubicBezTo>
                  <a:pt x="142" y="20"/>
                  <a:pt x="142" y="20"/>
                  <a:pt x="142" y="20"/>
                </a:cubicBezTo>
                <a:cubicBezTo>
                  <a:pt x="158" y="17"/>
                  <a:pt x="158" y="17"/>
                  <a:pt x="158" y="17"/>
                </a:cubicBezTo>
                <a:cubicBezTo>
                  <a:pt x="160" y="17"/>
                  <a:pt x="162" y="18"/>
                  <a:pt x="163" y="19"/>
                </a:cubicBezTo>
                <a:cubicBezTo>
                  <a:pt x="161" y="9"/>
                  <a:pt x="161" y="9"/>
                  <a:pt x="161" y="9"/>
                </a:cubicBezTo>
                <a:cubicBezTo>
                  <a:pt x="161" y="6"/>
                  <a:pt x="158" y="5"/>
                  <a:pt x="155" y="5"/>
                </a:cubicBezTo>
                <a:cubicBezTo>
                  <a:pt x="142" y="8"/>
                  <a:pt x="142" y="8"/>
                  <a:pt x="142" y="8"/>
                </a:cubicBezTo>
                <a:lnTo>
                  <a:pt x="142" y="5"/>
                </a:lnTo>
                <a:close/>
                <a:moveTo>
                  <a:pt x="28" y="30"/>
                </a:moveTo>
                <a:cubicBezTo>
                  <a:pt x="116" y="13"/>
                  <a:pt x="116" y="13"/>
                  <a:pt x="116" y="13"/>
                </a:cubicBezTo>
                <a:cubicBezTo>
                  <a:pt x="117" y="11"/>
                  <a:pt x="119" y="9"/>
                  <a:pt x="121" y="9"/>
                </a:cubicBezTo>
                <a:cubicBezTo>
                  <a:pt x="142" y="5"/>
                  <a:pt x="142" y="5"/>
                  <a:pt x="142" y="5"/>
                </a:cubicBezTo>
                <a:cubicBezTo>
                  <a:pt x="142" y="8"/>
                  <a:pt x="142" y="8"/>
                  <a:pt x="142" y="8"/>
                </a:cubicBezTo>
                <a:cubicBezTo>
                  <a:pt x="124" y="11"/>
                  <a:pt x="124" y="11"/>
                  <a:pt x="124" y="11"/>
                </a:cubicBezTo>
                <a:cubicBezTo>
                  <a:pt x="121" y="12"/>
                  <a:pt x="119" y="15"/>
                  <a:pt x="120" y="17"/>
                </a:cubicBezTo>
                <a:cubicBezTo>
                  <a:pt x="122" y="28"/>
                  <a:pt x="122" y="28"/>
                  <a:pt x="122" y="28"/>
                </a:cubicBezTo>
                <a:cubicBezTo>
                  <a:pt x="122" y="28"/>
                  <a:pt x="122" y="28"/>
                  <a:pt x="122" y="28"/>
                </a:cubicBezTo>
                <a:cubicBezTo>
                  <a:pt x="122" y="26"/>
                  <a:pt x="124" y="24"/>
                  <a:pt x="126" y="24"/>
                </a:cubicBezTo>
                <a:cubicBezTo>
                  <a:pt x="142" y="20"/>
                  <a:pt x="142" y="20"/>
                  <a:pt x="142" y="20"/>
                </a:cubicBezTo>
                <a:cubicBezTo>
                  <a:pt x="142" y="55"/>
                  <a:pt x="142" y="55"/>
                  <a:pt x="142" y="55"/>
                </a:cubicBezTo>
                <a:cubicBezTo>
                  <a:pt x="130" y="57"/>
                  <a:pt x="130" y="57"/>
                  <a:pt x="130" y="57"/>
                </a:cubicBezTo>
                <a:cubicBezTo>
                  <a:pt x="128" y="58"/>
                  <a:pt x="126" y="57"/>
                  <a:pt x="125" y="56"/>
                </a:cubicBezTo>
                <a:cubicBezTo>
                  <a:pt x="35" y="73"/>
                  <a:pt x="35" y="73"/>
                  <a:pt x="35" y="73"/>
                </a:cubicBezTo>
                <a:cubicBezTo>
                  <a:pt x="28" y="70"/>
                  <a:pt x="28" y="70"/>
                  <a:pt x="28" y="70"/>
                </a:cubicBezTo>
                <a:cubicBezTo>
                  <a:pt x="28" y="67"/>
                  <a:pt x="28" y="67"/>
                  <a:pt x="28" y="67"/>
                </a:cubicBezTo>
                <a:cubicBezTo>
                  <a:pt x="35" y="70"/>
                  <a:pt x="35" y="70"/>
                  <a:pt x="35" y="70"/>
                </a:cubicBezTo>
                <a:cubicBezTo>
                  <a:pt x="35" y="70"/>
                  <a:pt x="35" y="70"/>
                  <a:pt x="35" y="70"/>
                </a:cubicBezTo>
                <a:cubicBezTo>
                  <a:pt x="37" y="70"/>
                  <a:pt x="37" y="70"/>
                  <a:pt x="37" y="70"/>
                </a:cubicBezTo>
                <a:cubicBezTo>
                  <a:pt x="41" y="69"/>
                  <a:pt x="43" y="66"/>
                  <a:pt x="42" y="62"/>
                </a:cubicBezTo>
                <a:cubicBezTo>
                  <a:pt x="42" y="59"/>
                  <a:pt x="39" y="57"/>
                  <a:pt x="36" y="57"/>
                </a:cubicBezTo>
                <a:cubicBezTo>
                  <a:pt x="39" y="56"/>
                  <a:pt x="40" y="53"/>
                  <a:pt x="40" y="50"/>
                </a:cubicBezTo>
                <a:cubicBezTo>
                  <a:pt x="39" y="47"/>
                  <a:pt x="37" y="45"/>
                  <a:pt x="34" y="45"/>
                </a:cubicBezTo>
                <a:cubicBezTo>
                  <a:pt x="36" y="44"/>
                  <a:pt x="38" y="41"/>
                  <a:pt x="37" y="38"/>
                </a:cubicBezTo>
                <a:cubicBezTo>
                  <a:pt x="37" y="34"/>
                  <a:pt x="33" y="32"/>
                  <a:pt x="30" y="33"/>
                </a:cubicBezTo>
                <a:cubicBezTo>
                  <a:pt x="28" y="33"/>
                  <a:pt x="28" y="33"/>
                  <a:pt x="28" y="33"/>
                </a:cubicBezTo>
                <a:cubicBezTo>
                  <a:pt x="28" y="34"/>
                  <a:pt x="28" y="34"/>
                  <a:pt x="28" y="34"/>
                </a:cubicBezTo>
                <a:lnTo>
                  <a:pt x="28" y="30"/>
                </a:lnTo>
                <a:close/>
                <a:moveTo>
                  <a:pt x="26" y="31"/>
                </a:moveTo>
                <a:cubicBezTo>
                  <a:pt x="28" y="30"/>
                  <a:pt x="28" y="30"/>
                  <a:pt x="28" y="30"/>
                </a:cubicBezTo>
                <a:cubicBezTo>
                  <a:pt x="28" y="34"/>
                  <a:pt x="28" y="34"/>
                  <a:pt x="28" y="34"/>
                </a:cubicBezTo>
                <a:cubicBezTo>
                  <a:pt x="13" y="49"/>
                  <a:pt x="13" y="49"/>
                  <a:pt x="13" y="49"/>
                </a:cubicBezTo>
                <a:cubicBezTo>
                  <a:pt x="15" y="62"/>
                  <a:pt x="15" y="62"/>
                  <a:pt x="15" y="62"/>
                </a:cubicBezTo>
                <a:cubicBezTo>
                  <a:pt x="28" y="67"/>
                  <a:pt x="28" y="67"/>
                  <a:pt x="28" y="67"/>
                </a:cubicBezTo>
                <a:cubicBezTo>
                  <a:pt x="28" y="70"/>
                  <a:pt x="28" y="70"/>
                  <a:pt x="28" y="70"/>
                </a:cubicBezTo>
                <a:cubicBezTo>
                  <a:pt x="0" y="58"/>
                  <a:pt x="0" y="58"/>
                  <a:pt x="0" y="58"/>
                </a:cubicBezTo>
                <a:lnTo>
                  <a:pt x="26" y="31"/>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29" name="Freeform 90"/>
          <p:cNvSpPr>
            <a:spLocks/>
          </p:cNvSpPr>
          <p:nvPr/>
        </p:nvSpPr>
        <p:spPr bwMode="auto">
          <a:xfrm>
            <a:off x="5655428" y="2267763"/>
            <a:ext cx="154741" cy="199973"/>
          </a:xfrm>
          <a:custGeom>
            <a:avLst/>
            <a:gdLst>
              <a:gd name="T0" fmla="*/ 0 w 95"/>
              <a:gd name="T1" fmla="*/ 21 h 123"/>
              <a:gd name="T2" fmla="*/ 4 w 95"/>
              <a:gd name="T3" fmla="*/ 19 h 123"/>
              <a:gd name="T4" fmla="*/ 59 w 95"/>
              <a:gd name="T5" fmla="*/ 109 h 123"/>
              <a:gd name="T6" fmla="*/ 79 w 95"/>
              <a:gd name="T7" fmla="*/ 112 h 123"/>
              <a:gd name="T8" fmla="*/ 85 w 95"/>
              <a:gd name="T9" fmla="*/ 93 h 123"/>
              <a:gd name="T10" fmla="*/ 29 w 95"/>
              <a:gd name="T11" fmla="*/ 3 h 123"/>
              <a:gd name="T12" fmla="*/ 34 w 95"/>
              <a:gd name="T13" fmla="*/ 0 h 123"/>
              <a:gd name="T14" fmla="*/ 90 w 95"/>
              <a:gd name="T15" fmla="*/ 91 h 123"/>
              <a:gd name="T16" fmla="*/ 82 w 95"/>
              <a:gd name="T17" fmla="*/ 117 h 123"/>
              <a:gd name="T18" fmla="*/ 56 w 95"/>
              <a:gd name="T19" fmla="*/ 112 h 123"/>
              <a:gd name="T20" fmla="*/ 0 w 95"/>
              <a:gd name="T21" fmla="*/ 21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 h="123">
                <a:moveTo>
                  <a:pt x="0" y="21"/>
                </a:moveTo>
                <a:cubicBezTo>
                  <a:pt x="4" y="19"/>
                  <a:pt x="4" y="19"/>
                  <a:pt x="4" y="19"/>
                </a:cubicBezTo>
                <a:cubicBezTo>
                  <a:pt x="59" y="109"/>
                  <a:pt x="59" y="109"/>
                  <a:pt x="59" y="109"/>
                </a:cubicBezTo>
                <a:cubicBezTo>
                  <a:pt x="63" y="115"/>
                  <a:pt x="72" y="117"/>
                  <a:pt x="79" y="112"/>
                </a:cubicBezTo>
                <a:cubicBezTo>
                  <a:pt x="87" y="108"/>
                  <a:pt x="89" y="99"/>
                  <a:pt x="85" y="93"/>
                </a:cubicBezTo>
                <a:cubicBezTo>
                  <a:pt x="29" y="3"/>
                  <a:pt x="29" y="3"/>
                  <a:pt x="29" y="3"/>
                </a:cubicBezTo>
                <a:cubicBezTo>
                  <a:pt x="34" y="0"/>
                  <a:pt x="34" y="0"/>
                  <a:pt x="34" y="0"/>
                </a:cubicBezTo>
                <a:cubicBezTo>
                  <a:pt x="90" y="91"/>
                  <a:pt x="90" y="91"/>
                  <a:pt x="90" y="91"/>
                </a:cubicBezTo>
                <a:cubicBezTo>
                  <a:pt x="95" y="100"/>
                  <a:pt x="92" y="111"/>
                  <a:pt x="82" y="117"/>
                </a:cubicBezTo>
                <a:cubicBezTo>
                  <a:pt x="73" y="123"/>
                  <a:pt x="61" y="121"/>
                  <a:pt x="56" y="112"/>
                </a:cubicBezTo>
                <a:lnTo>
                  <a:pt x="0" y="21"/>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30" name="Freeform 91"/>
          <p:cNvSpPr>
            <a:spLocks/>
          </p:cNvSpPr>
          <p:nvPr/>
        </p:nvSpPr>
        <p:spPr bwMode="auto">
          <a:xfrm>
            <a:off x="5645906" y="2260621"/>
            <a:ext cx="76180" cy="52374"/>
          </a:xfrm>
          <a:custGeom>
            <a:avLst/>
            <a:gdLst>
              <a:gd name="T0" fmla="*/ 1 w 47"/>
              <a:gd name="T1" fmla="*/ 30 h 32"/>
              <a:gd name="T2" fmla="*/ 6 w 47"/>
              <a:gd name="T3" fmla="*/ 31 h 32"/>
              <a:gd name="T4" fmla="*/ 44 w 47"/>
              <a:gd name="T5" fmla="*/ 7 h 32"/>
              <a:gd name="T6" fmla="*/ 46 w 47"/>
              <a:gd name="T7" fmla="*/ 2 h 32"/>
              <a:gd name="T8" fmla="*/ 41 w 47"/>
              <a:gd name="T9" fmla="*/ 1 h 32"/>
              <a:gd name="T10" fmla="*/ 2 w 47"/>
              <a:gd name="T11" fmla="*/ 25 h 32"/>
              <a:gd name="T12" fmla="*/ 1 w 47"/>
              <a:gd name="T13" fmla="*/ 30 h 32"/>
            </a:gdLst>
            <a:ahLst/>
            <a:cxnLst>
              <a:cxn ang="0">
                <a:pos x="T0" y="T1"/>
              </a:cxn>
              <a:cxn ang="0">
                <a:pos x="T2" y="T3"/>
              </a:cxn>
              <a:cxn ang="0">
                <a:pos x="T4" y="T5"/>
              </a:cxn>
              <a:cxn ang="0">
                <a:pos x="T6" y="T7"/>
              </a:cxn>
              <a:cxn ang="0">
                <a:pos x="T8" y="T9"/>
              </a:cxn>
              <a:cxn ang="0">
                <a:pos x="T10" y="T11"/>
              </a:cxn>
              <a:cxn ang="0">
                <a:pos x="T12" y="T13"/>
              </a:cxn>
            </a:cxnLst>
            <a:rect l="0" t="0" r="r" b="b"/>
            <a:pathLst>
              <a:path w="47" h="32">
                <a:moveTo>
                  <a:pt x="1" y="30"/>
                </a:moveTo>
                <a:cubicBezTo>
                  <a:pt x="2" y="32"/>
                  <a:pt x="4" y="32"/>
                  <a:pt x="6" y="31"/>
                </a:cubicBezTo>
                <a:cubicBezTo>
                  <a:pt x="44" y="7"/>
                  <a:pt x="44" y="7"/>
                  <a:pt x="44" y="7"/>
                </a:cubicBezTo>
                <a:cubicBezTo>
                  <a:pt x="46" y="6"/>
                  <a:pt x="47" y="4"/>
                  <a:pt x="46" y="2"/>
                </a:cubicBezTo>
                <a:cubicBezTo>
                  <a:pt x="45" y="1"/>
                  <a:pt x="42" y="0"/>
                  <a:pt x="41" y="1"/>
                </a:cubicBezTo>
                <a:cubicBezTo>
                  <a:pt x="2" y="25"/>
                  <a:pt x="2" y="25"/>
                  <a:pt x="2" y="25"/>
                </a:cubicBezTo>
                <a:cubicBezTo>
                  <a:pt x="1" y="26"/>
                  <a:pt x="0" y="28"/>
                  <a:pt x="1" y="30"/>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31" name="Freeform 92"/>
          <p:cNvSpPr>
            <a:spLocks/>
          </p:cNvSpPr>
          <p:nvPr/>
        </p:nvSpPr>
        <p:spPr bwMode="auto">
          <a:xfrm>
            <a:off x="5676854" y="2303472"/>
            <a:ext cx="104748" cy="144028"/>
          </a:xfrm>
          <a:custGeom>
            <a:avLst/>
            <a:gdLst>
              <a:gd name="T0" fmla="*/ 0 w 64"/>
              <a:gd name="T1" fmla="*/ 3 h 88"/>
              <a:gd name="T2" fmla="*/ 5 w 64"/>
              <a:gd name="T3" fmla="*/ 0 h 88"/>
              <a:gd name="T4" fmla="*/ 55 w 64"/>
              <a:gd name="T5" fmla="*/ 80 h 88"/>
              <a:gd name="T6" fmla="*/ 64 w 64"/>
              <a:gd name="T7" fmla="*/ 85 h 88"/>
              <a:gd name="T8" fmla="*/ 63 w 64"/>
              <a:gd name="T9" fmla="*/ 85 h 88"/>
              <a:gd name="T10" fmla="*/ 49 w 64"/>
              <a:gd name="T11" fmla="*/ 82 h 88"/>
              <a:gd name="T12" fmla="*/ 0 w 64"/>
              <a:gd name="T13" fmla="*/ 3 h 88"/>
            </a:gdLst>
            <a:ahLst/>
            <a:cxnLst>
              <a:cxn ang="0">
                <a:pos x="T0" y="T1"/>
              </a:cxn>
              <a:cxn ang="0">
                <a:pos x="T2" y="T3"/>
              </a:cxn>
              <a:cxn ang="0">
                <a:pos x="T4" y="T5"/>
              </a:cxn>
              <a:cxn ang="0">
                <a:pos x="T6" y="T7"/>
              </a:cxn>
              <a:cxn ang="0">
                <a:pos x="T8" y="T9"/>
              </a:cxn>
              <a:cxn ang="0">
                <a:pos x="T10" y="T11"/>
              </a:cxn>
              <a:cxn ang="0">
                <a:pos x="T12" y="T13"/>
              </a:cxn>
            </a:cxnLst>
            <a:rect l="0" t="0" r="r" b="b"/>
            <a:pathLst>
              <a:path w="64" h="88">
                <a:moveTo>
                  <a:pt x="0" y="3"/>
                </a:moveTo>
                <a:cubicBezTo>
                  <a:pt x="5" y="0"/>
                  <a:pt x="5" y="0"/>
                  <a:pt x="5" y="0"/>
                </a:cubicBezTo>
                <a:cubicBezTo>
                  <a:pt x="55" y="80"/>
                  <a:pt x="55" y="80"/>
                  <a:pt x="55" y="80"/>
                </a:cubicBezTo>
                <a:cubicBezTo>
                  <a:pt x="57" y="83"/>
                  <a:pt x="60" y="85"/>
                  <a:pt x="64" y="85"/>
                </a:cubicBezTo>
                <a:cubicBezTo>
                  <a:pt x="63" y="85"/>
                  <a:pt x="63" y="85"/>
                  <a:pt x="63" y="85"/>
                </a:cubicBezTo>
                <a:cubicBezTo>
                  <a:pt x="58" y="88"/>
                  <a:pt x="52" y="87"/>
                  <a:pt x="49" y="82"/>
                </a:cubicBezTo>
                <a:lnTo>
                  <a:pt x="0" y="3"/>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32" name="Freeform 93"/>
          <p:cNvSpPr>
            <a:spLocks noEditPoints="1"/>
          </p:cNvSpPr>
          <p:nvPr/>
        </p:nvSpPr>
        <p:spPr bwMode="auto">
          <a:xfrm>
            <a:off x="6675528" y="3505691"/>
            <a:ext cx="164263" cy="179738"/>
          </a:xfrm>
          <a:custGeom>
            <a:avLst/>
            <a:gdLst>
              <a:gd name="T0" fmla="*/ 78 w 101"/>
              <a:gd name="T1" fmla="*/ 51 h 110"/>
              <a:gd name="T2" fmla="*/ 75 w 101"/>
              <a:gd name="T3" fmla="*/ 63 h 110"/>
              <a:gd name="T4" fmla="*/ 75 w 101"/>
              <a:gd name="T5" fmla="*/ 73 h 110"/>
              <a:gd name="T6" fmla="*/ 77 w 101"/>
              <a:gd name="T7" fmla="*/ 74 h 110"/>
              <a:gd name="T8" fmla="*/ 86 w 101"/>
              <a:gd name="T9" fmla="*/ 86 h 110"/>
              <a:gd name="T10" fmla="*/ 75 w 101"/>
              <a:gd name="T11" fmla="*/ 80 h 110"/>
              <a:gd name="T12" fmla="*/ 75 w 101"/>
              <a:gd name="T13" fmla="*/ 22 h 110"/>
              <a:gd name="T14" fmla="*/ 86 w 101"/>
              <a:gd name="T15" fmla="*/ 15 h 110"/>
              <a:gd name="T16" fmla="*/ 77 w 101"/>
              <a:gd name="T17" fmla="*/ 28 h 110"/>
              <a:gd name="T18" fmla="*/ 75 w 101"/>
              <a:gd name="T19" fmla="*/ 28 h 110"/>
              <a:gd name="T20" fmla="*/ 98 w 101"/>
              <a:gd name="T21" fmla="*/ 48 h 110"/>
              <a:gd name="T22" fmla="*/ 83 w 101"/>
              <a:gd name="T23" fmla="*/ 51 h 110"/>
              <a:gd name="T24" fmla="*/ 98 w 101"/>
              <a:gd name="T25" fmla="*/ 53 h 110"/>
              <a:gd name="T26" fmla="*/ 98 w 101"/>
              <a:gd name="T27" fmla="*/ 48 h 110"/>
              <a:gd name="T28" fmla="*/ 52 w 101"/>
              <a:gd name="T29" fmla="*/ 110 h 110"/>
              <a:gd name="T30" fmla="*/ 66 w 101"/>
              <a:gd name="T31" fmla="*/ 74 h 110"/>
              <a:gd name="T32" fmla="*/ 75 w 101"/>
              <a:gd name="T33" fmla="*/ 39 h 110"/>
              <a:gd name="T34" fmla="*/ 50 w 101"/>
              <a:gd name="T35" fmla="*/ 29 h 110"/>
              <a:gd name="T36" fmla="*/ 72 w 101"/>
              <a:gd name="T37" fmla="*/ 51 h 110"/>
              <a:gd name="T38" fmla="*/ 62 w 101"/>
              <a:gd name="T39" fmla="*/ 70 h 110"/>
              <a:gd name="T40" fmla="*/ 60 w 101"/>
              <a:gd name="T41" fmla="*/ 85 h 110"/>
              <a:gd name="T42" fmla="*/ 50 w 101"/>
              <a:gd name="T43" fmla="*/ 110 h 110"/>
              <a:gd name="T44" fmla="*/ 75 w 101"/>
              <a:gd name="T45" fmla="*/ 28 h 110"/>
              <a:gd name="T46" fmla="*/ 74 w 101"/>
              <a:gd name="T47" fmla="*/ 24 h 110"/>
              <a:gd name="T48" fmla="*/ 75 w 101"/>
              <a:gd name="T49" fmla="*/ 73 h 110"/>
              <a:gd name="T50" fmla="*/ 74 w 101"/>
              <a:gd name="T51" fmla="*/ 78 h 110"/>
              <a:gd name="T52" fmla="*/ 75 w 101"/>
              <a:gd name="T53" fmla="*/ 73 h 110"/>
              <a:gd name="T54" fmla="*/ 50 w 101"/>
              <a:gd name="T55" fmla="*/ 0 h 110"/>
              <a:gd name="T56" fmla="*/ 53 w 101"/>
              <a:gd name="T57" fmla="*/ 3 h 110"/>
              <a:gd name="T58" fmla="*/ 50 w 101"/>
              <a:gd name="T59" fmla="*/ 18 h 110"/>
              <a:gd name="T60" fmla="*/ 50 w 101"/>
              <a:gd name="T61" fmla="*/ 23 h 110"/>
              <a:gd name="T62" fmla="*/ 25 w 101"/>
              <a:gd name="T63" fmla="*/ 63 h 110"/>
              <a:gd name="T64" fmla="*/ 35 w 101"/>
              <a:gd name="T65" fmla="*/ 96 h 110"/>
              <a:gd name="T66" fmla="*/ 50 w 101"/>
              <a:gd name="T67" fmla="*/ 110 h 110"/>
              <a:gd name="T68" fmla="*/ 41 w 101"/>
              <a:gd name="T69" fmla="*/ 85 h 110"/>
              <a:gd name="T70" fmla="*/ 39 w 101"/>
              <a:gd name="T71" fmla="*/ 70 h 110"/>
              <a:gd name="T72" fmla="*/ 34 w 101"/>
              <a:gd name="T73" fmla="*/ 35 h 110"/>
              <a:gd name="T74" fmla="*/ 50 w 101"/>
              <a:gd name="T75" fmla="*/ 23 h 110"/>
              <a:gd name="T76" fmla="*/ 50 w 101"/>
              <a:gd name="T77" fmla="*/ 18 h 110"/>
              <a:gd name="T78" fmla="*/ 48 w 101"/>
              <a:gd name="T79" fmla="*/ 3 h 110"/>
              <a:gd name="T80" fmla="*/ 25 w 101"/>
              <a:gd name="T81" fmla="*/ 80 h 110"/>
              <a:gd name="T82" fmla="*/ 27 w 101"/>
              <a:gd name="T83" fmla="*/ 74 h 110"/>
              <a:gd name="T84" fmla="*/ 25 w 101"/>
              <a:gd name="T85" fmla="*/ 80 h 110"/>
              <a:gd name="T86" fmla="*/ 25 w 101"/>
              <a:gd name="T87" fmla="*/ 22 h 110"/>
              <a:gd name="T88" fmla="*/ 27 w 101"/>
              <a:gd name="T89" fmla="*/ 28 h 110"/>
              <a:gd name="T90" fmla="*/ 25 w 101"/>
              <a:gd name="T91" fmla="*/ 39 h 110"/>
              <a:gd name="T92" fmla="*/ 25 w 101"/>
              <a:gd name="T93" fmla="*/ 63 h 110"/>
              <a:gd name="T94" fmla="*/ 25 w 101"/>
              <a:gd name="T95" fmla="*/ 22 h 110"/>
              <a:gd name="T96" fmla="*/ 23 w 101"/>
              <a:gd name="T97" fmla="*/ 28 h 110"/>
              <a:gd name="T98" fmla="*/ 15 w 101"/>
              <a:gd name="T99" fmla="*/ 19 h 110"/>
              <a:gd name="T100" fmla="*/ 18 w 101"/>
              <a:gd name="T101" fmla="*/ 15 h 110"/>
              <a:gd name="T102" fmla="*/ 25 w 101"/>
              <a:gd name="T103" fmla="*/ 73 h 110"/>
              <a:gd name="T104" fmla="*/ 18 w 101"/>
              <a:gd name="T105" fmla="*/ 86 h 110"/>
              <a:gd name="T106" fmla="*/ 15 w 101"/>
              <a:gd name="T107" fmla="*/ 83 h 110"/>
              <a:gd name="T108" fmla="*/ 23 w 101"/>
              <a:gd name="T109" fmla="*/ 74 h 110"/>
              <a:gd name="T110" fmla="*/ 18 w 101"/>
              <a:gd name="T111" fmla="*/ 51 h 110"/>
              <a:gd name="T112" fmla="*/ 15 w 101"/>
              <a:gd name="T113" fmla="*/ 48 h 110"/>
              <a:gd name="T114" fmla="*/ 0 w 101"/>
              <a:gd name="T115" fmla="*/ 51 h 110"/>
              <a:gd name="T116" fmla="*/ 15 w 101"/>
              <a:gd name="T117" fmla="*/ 53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10">
                <a:moveTo>
                  <a:pt x="75" y="63"/>
                </a:moveTo>
                <a:cubicBezTo>
                  <a:pt x="77" y="59"/>
                  <a:pt x="78" y="55"/>
                  <a:pt x="78" y="51"/>
                </a:cubicBezTo>
                <a:cubicBezTo>
                  <a:pt x="78" y="47"/>
                  <a:pt x="77" y="43"/>
                  <a:pt x="75" y="39"/>
                </a:cubicBezTo>
                <a:cubicBezTo>
                  <a:pt x="75" y="63"/>
                  <a:pt x="75" y="63"/>
                  <a:pt x="75" y="63"/>
                </a:cubicBezTo>
                <a:close/>
                <a:moveTo>
                  <a:pt x="75" y="80"/>
                </a:moveTo>
                <a:cubicBezTo>
                  <a:pt x="75" y="73"/>
                  <a:pt x="75" y="73"/>
                  <a:pt x="75" y="73"/>
                </a:cubicBezTo>
                <a:cubicBezTo>
                  <a:pt x="76" y="73"/>
                  <a:pt x="77" y="73"/>
                  <a:pt x="77" y="74"/>
                </a:cubicBezTo>
                <a:cubicBezTo>
                  <a:pt x="77" y="74"/>
                  <a:pt x="77" y="74"/>
                  <a:pt x="77" y="74"/>
                </a:cubicBezTo>
                <a:cubicBezTo>
                  <a:pt x="86" y="83"/>
                  <a:pt x="86" y="83"/>
                  <a:pt x="86" y="83"/>
                </a:cubicBezTo>
                <a:cubicBezTo>
                  <a:pt x="87" y="84"/>
                  <a:pt x="87" y="85"/>
                  <a:pt x="86" y="86"/>
                </a:cubicBezTo>
                <a:cubicBezTo>
                  <a:pt x="85" y="87"/>
                  <a:pt x="83" y="87"/>
                  <a:pt x="82" y="86"/>
                </a:cubicBezTo>
                <a:cubicBezTo>
                  <a:pt x="75" y="80"/>
                  <a:pt x="75" y="80"/>
                  <a:pt x="75" y="80"/>
                </a:cubicBezTo>
                <a:close/>
                <a:moveTo>
                  <a:pt x="75" y="28"/>
                </a:moveTo>
                <a:cubicBezTo>
                  <a:pt x="75" y="22"/>
                  <a:pt x="75" y="22"/>
                  <a:pt x="75" y="22"/>
                </a:cubicBezTo>
                <a:cubicBezTo>
                  <a:pt x="82" y="15"/>
                  <a:pt x="82" y="15"/>
                  <a:pt x="82" y="15"/>
                </a:cubicBezTo>
                <a:cubicBezTo>
                  <a:pt x="83" y="14"/>
                  <a:pt x="85" y="14"/>
                  <a:pt x="86" y="15"/>
                </a:cubicBezTo>
                <a:cubicBezTo>
                  <a:pt x="87" y="16"/>
                  <a:pt x="87" y="18"/>
                  <a:pt x="86" y="19"/>
                </a:cubicBezTo>
                <a:cubicBezTo>
                  <a:pt x="77" y="28"/>
                  <a:pt x="77" y="28"/>
                  <a:pt x="77" y="28"/>
                </a:cubicBezTo>
                <a:cubicBezTo>
                  <a:pt x="77" y="28"/>
                  <a:pt x="77" y="28"/>
                  <a:pt x="77" y="28"/>
                </a:cubicBezTo>
                <a:cubicBezTo>
                  <a:pt x="77" y="28"/>
                  <a:pt x="76" y="28"/>
                  <a:pt x="75" y="28"/>
                </a:cubicBezTo>
                <a:close/>
                <a:moveTo>
                  <a:pt x="98" y="48"/>
                </a:moveTo>
                <a:cubicBezTo>
                  <a:pt x="98" y="48"/>
                  <a:pt x="98" y="48"/>
                  <a:pt x="98" y="48"/>
                </a:cubicBezTo>
                <a:cubicBezTo>
                  <a:pt x="86" y="48"/>
                  <a:pt x="86" y="48"/>
                  <a:pt x="86" y="48"/>
                </a:cubicBezTo>
                <a:cubicBezTo>
                  <a:pt x="84" y="48"/>
                  <a:pt x="83" y="49"/>
                  <a:pt x="83" y="51"/>
                </a:cubicBezTo>
                <a:cubicBezTo>
                  <a:pt x="83" y="52"/>
                  <a:pt x="84" y="53"/>
                  <a:pt x="86" y="53"/>
                </a:cubicBezTo>
                <a:cubicBezTo>
                  <a:pt x="98" y="53"/>
                  <a:pt x="98" y="53"/>
                  <a:pt x="98" y="53"/>
                </a:cubicBezTo>
                <a:cubicBezTo>
                  <a:pt x="100" y="53"/>
                  <a:pt x="101" y="52"/>
                  <a:pt x="101" y="51"/>
                </a:cubicBezTo>
                <a:cubicBezTo>
                  <a:pt x="101" y="49"/>
                  <a:pt x="100" y="48"/>
                  <a:pt x="98" y="48"/>
                </a:cubicBezTo>
                <a:close/>
                <a:moveTo>
                  <a:pt x="50" y="110"/>
                </a:moveTo>
                <a:cubicBezTo>
                  <a:pt x="52" y="110"/>
                  <a:pt x="52" y="110"/>
                  <a:pt x="52" y="110"/>
                </a:cubicBezTo>
                <a:cubicBezTo>
                  <a:pt x="60" y="110"/>
                  <a:pt x="66" y="104"/>
                  <a:pt x="66" y="96"/>
                </a:cubicBezTo>
                <a:cubicBezTo>
                  <a:pt x="66" y="74"/>
                  <a:pt x="66" y="74"/>
                  <a:pt x="66" y="74"/>
                </a:cubicBezTo>
                <a:cubicBezTo>
                  <a:pt x="70" y="71"/>
                  <a:pt x="73" y="67"/>
                  <a:pt x="75" y="63"/>
                </a:cubicBezTo>
                <a:cubicBezTo>
                  <a:pt x="75" y="39"/>
                  <a:pt x="75" y="39"/>
                  <a:pt x="75" y="39"/>
                </a:cubicBezTo>
                <a:cubicBezTo>
                  <a:pt x="71" y="29"/>
                  <a:pt x="61" y="23"/>
                  <a:pt x="50" y="23"/>
                </a:cubicBezTo>
                <a:cubicBezTo>
                  <a:pt x="50" y="29"/>
                  <a:pt x="50" y="29"/>
                  <a:pt x="50" y="29"/>
                </a:cubicBezTo>
                <a:cubicBezTo>
                  <a:pt x="56" y="29"/>
                  <a:pt x="62" y="31"/>
                  <a:pt x="66" y="35"/>
                </a:cubicBezTo>
                <a:cubicBezTo>
                  <a:pt x="70" y="39"/>
                  <a:pt x="72" y="45"/>
                  <a:pt x="72" y="51"/>
                </a:cubicBezTo>
                <a:cubicBezTo>
                  <a:pt x="72" y="59"/>
                  <a:pt x="68" y="66"/>
                  <a:pt x="62" y="70"/>
                </a:cubicBezTo>
                <a:cubicBezTo>
                  <a:pt x="62" y="70"/>
                  <a:pt x="62" y="70"/>
                  <a:pt x="62" y="70"/>
                </a:cubicBezTo>
                <a:cubicBezTo>
                  <a:pt x="61" y="70"/>
                  <a:pt x="60" y="71"/>
                  <a:pt x="60" y="72"/>
                </a:cubicBezTo>
                <a:cubicBezTo>
                  <a:pt x="60" y="85"/>
                  <a:pt x="60" y="85"/>
                  <a:pt x="60" y="85"/>
                </a:cubicBezTo>
                <a:cubicBezTo>
                  <a:pt x="50" y="85"/>
                  <a:pt x="50" y="85"/>
                  <a:pt x="50" y="85"/>
                </a:cubicBezTo>
                <a:cubicBezTo>
                  <a:pt x="50" y="110"/>
                  <a:pt x="50" y="110"/>
                  <a:pt x="50" y="110"/>
                </a:cubicBezTo>
                <a:close/>
                <a:moveTo>
                  <a:pt x="75" y="22"/>
                </a:moveTo>
                <a:cubicBezTo>
                  <a:pt x="75" y="28"/>
                  <a:pt x="75" y="28"/>
                  <a:pt x="75" y="28"/>
                </a:cubicBezTo>
                <a:cubicBezTo>
                  <a:pt x="75" y="28"/>
                  <a:pt x="74" y="28"/>
                  <a:pt x="74" y="28"/>
                </a:cubicBezTo>
                <a:cubicBezTo>
                  <a:pt x="72" y="27"/>
                  <a:pt x="72" y="25"/>
                  <a:pt x="74" y="24"/>
                </a:cubicBezTo>
                <a:cubicBezTo>
                  <a:pt x="75" y="22"/>
                  <a:pt x="75" y="22"/>
                  <a:pt x="75" y="22"/>
                </a:cubicBezTo>
                <a:close/>
                <a:moveTo>
                  <a:pt x="75" y="73"/>
                </a:moveTo>
                <a:cubicBezTo>
                  <a:pt x="75" y="80"/>
                  <a:pt x="75" y="80"/>
                  <a:pt x="75" y="80"/>
                </a:cubicBezTo>
                <a:cubicBezTo>
                  <a:pt x="74" y="78"/>
                  <a:pt x="74" y="78"/>
                  <a:pt x="74" y="78"/>
                </a:cubicBezTo>
                <a:cubicBezTo>
                  <a:pt x="72" y="77"/>
                  <a:pt x="72" y="75"/>
                  <a:pt x="74" y="74"/>
                </a:cubicBezTo>
                <a:cubicBezTo>
                  <a:pt x="74" y="73"/>
                  <a:pt x="75" y="73"/>
                  <a:pt x="75" y="73"/>
                </a:cubicBezTo>
                <a:close/>
                <a:moveTo>
                  <a:pt x="50" y="18"/>
                </a:moveTo>
                <a:cubicBezTo>
                  <a:pt x="50" y="0"/>
                  <a:pt x="50" y="0"/>
                  <a:pt x="50" y="0"/>
                </a:cubicBezTo>
                <a:cubicBezTo>
                  <a:pt x="50" y="0"/>
                  <a:pt x="50" y="0"/>
                  <a:pt x="50" y="0"/>
                </a:cubicBezTo>
                <a:cubicBezTo>
                  <a:pt x="52" y="0"/>
                  <a:pt x="53" y="2"/>
                  <a:pt x="53" y="3"/>
                </a:cubicBezTo>
                <a:cubicBezTo>
                  <a:pt x="53" y="15"/>
                  <a:pt x="53" y="15"/>
                  <a:pt x="53" y="15"/>
                </a:cubicBezTo>
                <a:cubicBezTo>
                  <a:pt x="53" y="17"/>
                  <a:pt x="52" y="18"/>
                  <a:pt x="50" y="18"/>
                </a:cubicBezTo>
                <a:cubicBezTo>
                  <a:pt x="50" y="18"/>
                  <a:pt x="50" y="18"/>
                  <a:pt x="50" y="18"/>
                </a:cubicBezTo>
                <a:close/>
                <a:moveTo>
                  <a:pt x="50" y="23"/>
                </a:moveTo>
                <a:cubicBezTo>
                  <a:pt x="39" y="23"/>
                  <a:pt x="30" y="29"/>
                  <a:pt x="25" y="39"/>
                </a:cubicBezTo>
                <a:cubicBezTo>
                  <a:pt x="25" y="63"/>
                  <a:pt x="25" y="63"/>
                  <a:pt x="25" y="63"/>
                </a:cubicBezTo>
                <a:cubicBezTo>
                  <a:pt x="27" y="68"/>
                  <a:pt x="31" y="71"/>
                  <a:pt x="35" y="74"/>
                </a:cubicBezTo>
                <a:cubicBezTo>
                  <a:pt x="35" y="96"/>
                  <a:pt x="35" y="96"/>
                  <a:pt x="35" y="96"/>
                </a:cubicBezTo>
                <a:cubicBezTo>
                  <a:pt x="35" y="104"/>
                  <a:pt x="41" y="110"/>
                  <a:pt x="49" y="110"/>
                </a:cubicBezTo>
                <a:cubicBezTo>
                  <a:pt x="50" y="110"/>
                  <a:pt x="50" y="110"/>
                  <a:pt x="50" y="110"/>
                </a:cubicBezTo>
                <a:cubicBezTo>
                  <a:pt x="50" y="85"/>
                  <a:pt x="50" y="85"/>
                  <a:pt x="50" y="85"/>
                </a:cubicBezTo>
                <a:cubicBezTo>
                  <a:pt x="41" y="85"/>
                  <a:pt x="41" y="85"/>
                  <a:pt x="41" y="85"/>
                </a:cubicBezTo>
                <a:cubicBezTo>
                  <a:pt x="41" y="72"/>
                  <a:pt x="41" y="72"/>
                  <a:pt x="41" y="72"/>
                </a:cubicBezTo>
                <a:cubicBezTo>
                  <a:pt x="41" y="71"/>
                  <a:pt x="40" y="71"/>
                  <a:pt x="39" y="70"/>
                </a:cubicBezTo>
                <a:cubicBezTo>
                  <a:pt x="33" y="66"/>
                  <a:pt x="28" y="59"/>
                  <a:pt x="28" y="51"/>
                </a:cubicBezTo>
                <a:cubicBezTo>
                  <a:pt x="28" y="45"/>
                  <a:pt x="30" y="39"/>
                  <a:pt x="34" y="35"/>
                </a:cubicBezTo>
                <a:cubicBezTo>
                  <a:pt x="39" y="31"/>
                  <a:pt x="44" y="29"/>
                  <a:pt x="50" y="29"/>
                </a:cubicBezTo>
                <a:cubicBezTo>
                  <a:pt x="50" y="23"/>
                  <a:pt x="50" y="23"/>
                  <a:pt x="50" y="23"/>
                </a:cubicBezTo>
                <a:close/>
                <a:moveTo>
                  <a:pt x="50" y="0"/>
                </a:moveTo>
                <a:cubicBezTo>
                  <a:pt x="50" y="18"/>
                  <a:pt x="50" y="18"/>
                  <a:pt x="50" y="18"/>
                </a:cubicBezTo>
                <a:cubicBezTo>
                  <a:pt x="49" y="18"/>
                  <a:pt x="48" y="17"/>
                  <a:pt x="48" y="15"/>
                </a:cubicBezTo>
                <a:cubicBezTo>
                  <a:pt x="48" y="3"/>
                  <a:pt x="48" y="3"/>
                  <a:pt x="48" y="3"/>
                </a:cubicBezTo>
                <a:cubicBezTo>
                  <a:pt x="48" y="2"/>
                  <a:pt x="49" y="1"/>
                  <a:pt x="50" y="0"/>
                </a:cubicBezTo>
                <a:close/>
                <a:moveTo>
                  <a:pt x="25" y="80"/>
                </a:moveTo>
                <a:cubicBezTo>
                  <a:pt x="25" y="73"/>
                  <a:pt x="25" y="73"/>
                  <a:pt x="25" y="73"/>
                </a:cubicBezTo>
                <a:cubicBezTo>
                  <a:pt x="26" y="73"/>
                  <a:pt x="27" y="73"/>
                  <a:pt x="27" y="74"/>
                </a:cubicBezTo>
                <a:cubicBezTo>
                  <a:pt x="28" y="75"/>
                  <a:pt x="28" y="77"/>
                  <a:pt x="27" y="78"/>
                </a:cubicBezTo>
                <a:cubicBezTo>
                  <a:pt x="25" y="80"/>
                  <a:pt x="25" y="80"/>
                  <a:pt x="25" y="80"/>
                </a:cubicBezTo>
                <a:close/>
                <a:moveTo>
                  <a:pt x="25" y="28"/>
                </a:moveTo>
                <a:cubicBezTo>
                  <a:pt x="25" y="22"/>
                  <a:pt x="25" y="22"/>
                  <a:pt x="25" y="22"/>
                </a:cubicBezTo>
                <a:cubicBezTo>
                  <a:pt x="27" y="24"/>
                  <a:pt x="27" y="24"/>
                  <a:pt x="27" y="24"/>
                </a:cubicBezTo>
                <a:cubicBezTo>
                  <a:pt x="28" y="25"/>
                  <a:pt x="28" y="27"/>
                  <a:pt x="27" y="28"/>
                </a:cubicBezTo>
                <a:cubicBezTo>
                  <a:pt x="27" y="28"/>
                  <a:pt x="26" y="28"/>
                  <a:pt x="25" y="28"/>
                </a:cubicBezTo>
                <a:close/>
                <a:moveTo>
                  <a:pt x="25" y="39"/>
                </a:moveTo>
                <a:cubicBezTo>
                  <a:pt x="23" y="42"/>
                  <a:pt x="22" y="46"/>
                  <a:pt x="22" y="51"/>
                </a:cubicBezTo>
                <a:cubicBezTo>
                  <a:pt x="22" y="55"/>
                  <a:pt x="23" y="59"/>
                  <a:pt x="25" y="63"/>
                </a:cubicBezTo>
                <a:cubicBezTo>
                  <a:pt x="25" y="39"/>
                  <a:pt x="25" y="39"/>
                  <a:pt x="25" y="39"/>
                </a:cubicBezTo>
                <a:close/>
                <a:moveTo>
                  <a:pt x="25" y="22"/>
                </a:moveTo>
                <a:cubicBezTo>
                  <a:pt x="25" y="28"/>
                  <a:pt x="25" y="28"/>
                  <a:pt x="25" y="28"/>
                </a:cubicBezTo>
                <a:cubicBezTo>
                  <a:pt x="25" y="28"/>
                  <a:pt x="24" y="28"/>
                  <a:pt x="23" y="28"/>
                </a:cubicBezTo>
                <a:cubicBezTo>
                  <a:pt x="23" y="28"/>
                  <a:pt x="23" y="28"/>
                  <a:pt x="23" y="28"/>
                </a:cubicBezTo>
                <a:cubicBezTo>
                  <a:pt x="15" y="19"/>
                  <a:pt x="15" y="19"/>
                  <a:pt x="15" y="19"/>
                </a:cubicBezTo>
                <a:cubicBezTo>
                  <a:pt x="14" y="18"/>
                  <a:pt x="14" y="16"/>
                  <a:pt x="15" y="15"/>
                </a:cubicBezTo>
                <a:cubicBezTo>
                  <a:pt x="16" y="14"/>
                  <a:pt x="17" y="14"/>
                  <a:pt x="18" y="15"/>
                </a:cubicBezTo>
                <a:cubicBezTo>
                  <a:pt x="25" y="22"/>
                  <a:pt x="25" y="22"/>
                  <a:pt x="25" y="22"/>
                </a:cubicBezTo>
                <a:close/>
                <a:moveTo>
                  <a:pt x="25" y="73"/>
                </a:moveTo>
                <a:cubicBezTo>
                  <a:pt x="25" y="80"/>
                  <a:pt x="25" y="80"/>
                  <a:pt x="25" y="80"/>
                </a:cubicBezTo>
                <a:cubicBezTo>
                  <a:pt x="18" y="86"/>
                  <a:pt x="18" y="86"/>
                  <a:pt x="18" y="86"/>
                </a:cubicBezTo>
                <a:cubicBezTo>
                  <a:pt x="17" y="87"/>
                  <a:pt x="16" y="87"/>
                  <a:pt x="15" y="86"/>
                </a:cubicBezTo>
                <a:cubicBezTo>
                  <a:pt x="14" y="85"/>
                  <a:pt x="14" y="84"/>
                  <a:pt x="15" y="83"/>
                </a:cubicBezTo>
                <a:cubicBezTo>
                  <a:pt x="23" y="74"/>
                  <a:pt x="23" y="74"/>
                  <a:pt x="23" y="74"/>
                </a:cubicBezTo>
                <a:cubicBezTo>
                  <a:pt x="23" y="74"/>
                  <a:pt x="23" y="74"/>
                  <a:pt x="23" y="74"/>
                </a:cubicBezTo>
                <a:cubicBezTo>
                  <a:pt x="24" y="74"/>
                  <a:pt x="25" y="73"/>
                  <a:pt x="25" y="73"/>
                </a:cubicBezTo>
                <a:close/>
                <a:moveTo>
                  <a:pt x="18" y="51"/>
                </a:moveTo>
                <a:cubicBezTo>
                  <a:pt x="18" y="51"/>
                  <a:pt x="18" y="51"/>
                  <a:pt x="18" y="51"/>
                </a:cubicBezTo>
                <a:cubicBezTo>
                  <a:pt x="18" y="49"/>
                  <a:pt x="16" y="48"/>
                  <a:pt x="15" y="48"/>
                </a:cubicBezTo>
                <a:cubicBezTo>
                  <a:pt x="3" y="48"/>
                  <a:pt x="3" y="48"/>
                  <a:pt x="3" y="48"/>
                </a:cubicBezTo>
                <a:cubicBezTo>
                  <a:pt x="1" y="48"/>
                  <a:pt x="0" y="49"/>
                  <a:pt x="0" y="51"/>
                </a:cubicBezTo>
                <a:cubicBezTo>
                  <a:pt x="0" y="52"/>
                  <a:pt x="1" y="53"/>
                  <a:pt x="3" y="53"/>
                </a:cubicBezTo>
                <a:cubicBezTo>
                  <a:pt x="15" y="53"/>
                  <a:pt x="15" y="53"/>
                  <a:pt x="15" y="53"/>
                </a:cubicBezTo>
                <a:cubicBezTo>
                  <a:pt x="16" y="53"/>
                  <a:pt x="18" y="52"/>
                  <a:pt x="18" y="51"/>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33" name="Freeform 94"/>
          <p:cNvSpPr>
            <a:spLocks/>
          </p:cNvSpPr>
          <p:nvPr/>
        </p:nvSpPr>
        <p:spPr bwMode="auto">
          <a:xfrm>
            <a:off x="6476745" y="2321327"/>
            <a:ext cx="47613" cy="45232"/>
          </a:xfrm>
          <a:custGeom>
            <a:avLst/>
            <a:gdLst>
              <a:gd name="T0" fmla="*/ 28 w 29"/>
              <a:gd name="T1" fmla="*/ 16 h 28"/>
              <a:gd name="T2" fmla="*/ 12 w 29"/>
              <a:gd name="T3" fmla="*/ 27 h 28"/>
              <a:gd name="T4" fmla="*/ 1 w 29"/>
              <a:gd name="T5" fmla="*/ 12 h 28"/>
              <a:gd name="T6" fmla="*/ 17 w 29"/>
              <a:gd name="T7" fmla="*/ 1 h 28"/>
              <a:gd name="T8" fmla="*/ 28 w 29"/>
              <a:gd name="T9" fmla="*/ 16 h 28"/>
            </a:gdLst>
            <a:ahLst/>
            <a:cxnLst>
              <a:cxn ang="0">
                <a:pos x="T0" y="T1"/>
              </a:cxn>
              <a:cxn ang="0">
                <a:pos x="T2" y="T3"/>
              </a:cxn>
              <a:cxn ang="0">
                <a:pos x="T4" y="T5"/>
              </a:cxn>
              <a:cxn ang="0">
                <a:pos x="T6" y="T7"/>
              </a:cxn>
              <a:cxn ang="0">
                <a:pos x="T8" y="T9"/>
              </a:cxn>
            </a:cxnLst>
            <a:rect l="0" t="0" r="r" b="b"/>
            <a:pathLst>
              <a:path w="29" h="28">
                <a:moveTo>
                  <a:pt x="28" y="16"/>
                </a:moveTo>
                <a:cubicBezTo>
                  <a:pt x="26" y="23"/>
                  <a:pt x="19" y="28"/>
                  <a:pt x="12" y="27"/>
                </a:cubicBezTo>
                <a:cubicBezTo>
                  <a:pt x="5" y="26"/>
                  <a:pt x="0" y="19"/>
                  <a:pt x="1" y="12"/>
                </a:cubicBezTo>
                <a:cubicBezTo>
                  <a:pt x="3" y="4"/>
                  <a:pt x="10" y="0"/>
                  <a:pt x="17" y="1"/>
                </a:cubicBezTo>
                <a:cubicBezTo>
                  <a:pt x="24" y="2"/>
                  <a:pt x="29" y="9"/>
                  <a:pt x="28" y="16"/>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34" name="Freeform 95"/>
          <p:cNvSpPr>
            <a:spLocks/>
          </p:cNvSpPr>
          <p:nvPr/>
        </p:nvSpPr>
        <p:spPr bwMode="auto">
          <a:xfrm>
            <a:off x="6466032" y="2184441"/>
            <a:ext cx="44042" cy="147599"/>
          </a:xfrm>
          <a:custGeom>
            <a:avLst/>
            <a:gdLst>
              <a:gd name="T0" fmla="*/ 27 w 27"/>
              <a:gd name="T1" fmla="*/ 90 h 91"/>
              <a:gd name="T2" fmla="*/ 12 w 27"/>
              <a:gd name="T3" fmla="*/ 14 h 91"/>
              <a:gd name="T4" fmla="*/ 1 w 27"/>
              <a:gd name="T5" fmla="*/ 0 h 91"/>
              <a:gd name="T6" fmla="*/ 17 w 27"/>
              <a:gd name="T7" fmla="*/ 91 h 91"/>
              <a:gd name="T8" fmla="*/ 27 w 27"/>
              <a:gd name="T9" fmla="*/ 90 h 91"/>
            </a:gdLst>
            <a:ahLst/>
            <a:cxnLst>
              <a:cxn ang="0">
                <a:pos x="T0" y="T1"/>
              </a:cxn>
              <a:cxn ang="0">
                <a:pos x="T2" y="T3"/>
              </a:cxn>
              <a:cxn ang="0">
                <a:pos x="T4" y="T5"/>
              </a:cxn>
              <a:cxn ang="0">
                <a:pos x="T6" y="T7"/>
              </a:cxn>
              <a:cxn ang="0">
                <a:pos x="T8" y="T9"/>
              </a:cxn>
            </a:cxnLst>
            <a:rect l="0" t="0" r="r" b="b"/>
            <a:pathLst>
              <a:path w="27" h="91">
                <a:moveTo>
                  <a:pt x="27" y="90"/>
                </a:moveTo>
                <a:cubicBezTo>
                  <a:pt x="27" y="90"/>
                  <a:pt x="12" y="14"/>
                  <a:pt x="12" y="14"/>
                </a:cubicBezTo>
                <a:cubicBezTo>
                  <a:pt x="12" y="14"/>
                  <a:pt x="3" y="0"/>
                  <a:pt x="1" y="0"/>
                </a:cubicBezTo>
                <a:cubicBezTo>
                  <a:pt x="0" y="0"/>
                  <a:pt x="17" y="91"/>
                  <a:pt x="17" y="91"/>
                </a:cubicBezTo>
                <a:lnTo>
                  <a:pt x="27" y="9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35" name="Freeform 96"/>
          <p:cNvSpPr>
            <a:spLocks/>
          </p:cNvSpPr>
          <p:nvPr/>
        </p:nvSpPr>
        <p:spPr bwMode="auto">
          <a:xfrm>
            <a:off x="6496981" y="2208247"/>
            <a:ext cx="95225" cy="127364"/>
          </a:xfrm>
          <a:custGeom>
            <a:avLst/>
            <a:gdLst>
              <a:gd name="T0" fmla="*/ 1 w 80"/>
              <a:gd name="T1" fmla="*/ 99 h 107"/>
              <a:gd name="T2" fmla="*/ 60 w 80"/>
              <a:gd name="T3" fmla="*/ 13 h 107"/>
              <a:gd name="T4" fmla="*/ 80 w 80"/>
              <a:gd name="T5" fmla="*/ 0 h 107"/>
              <a:gd name="T6" fmla="*/ 71 w 80"/>
              <a:gd name="T7" fmla="*/ 21 h 107"/>
              <a:gd name="T8" fmla="*/ 12 w 80"/>
              <a:gd name="T9" fmla="*/ 107 h 107"/>
              <a:gd name="T10" fmla="*/ 0 w 80"/>
              <a:gd name="T11" fmla="*/ 100 h 107"/>
              <a:gd name="T12" fmla="*/ 1 w 80"/>
              <a:gd name="T13" fmla="*/ 99 h 107"/>
            </a:gdLst>
            <a:ahLst/>
            <a:cxnLst>
              <a:cxn ang="0">
                <a:pos x="T0" y="T1"/>
              </a:cxn>
              <a:cxn ang="0">
                <a:pos x="T2" y="T3"/>
              </a:cxn>
              <a:cxn ang="0">
                <a:pos x="T4" y="T5"/>
              </a:cxn>
              <a:cxn ang="0">
                <a:pos x="T6" y="T7"/>
              </a:cxn>
              <a:cxn ang="0">
                <a:pos x="T8" y="T9"/>
              </a:cxn>
              <a:cxn ang="0">
                <a:pos x="T10" y="T11"/>
              </a:cxn>
              <a:cxn ang="0">
                <a:pos x="T12" y="T13"/>
              </a:cxn>
            </a:cxnLst>
            <a:rect l="0" t="0" r="r" b="b"/>
            <a:pathLst>
              <a:path w="80" h="107">
                <a:moveTo>
                  <a:pt x="1" y="99"/>
                </a:moveTo>
                <a:lnTo>
                  <a:pt x="60" y="13"/>
                </a:lnTo>
                <a:lnTo>
                  <a:pt x="80" y="0"/>
                </a:lnTo>
                <a:lnTo>
                  <a:pt x="71" y="21"/>
                </a:lnTo>
                <a:lnTo>
                  <a:pt x="12" y="107"/>
                </a:lnTo>
                <a:lnTo>
                  <a:pt x="0" y="100"/>
                </a:lnTo>
                <a:lnTo>
                  <a:pt x="1" y="99"/>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36" name="Freeform 97"/>
          <p:cNvSpPr>
            <a:spLocks/>
          </p:cNvSpPr>
          <p:nvPr/>
        </p:nvSpPr>
        <p:spPr bwMode="auto">
          <a:xfrm>
            <a:off x="6488649" y="2355846"/>
            <a:ext cx="11903" cy="23806"/>
          </a:xfrm>
          <a:custGeom>
            <a:avLst/>
            <a:gdLst>
              <a:gd name="T0" fmla="*/ 2 w 7"/>
              <a:gd name="T1" fmla="*/ 3 h 15"/>
              <a:gd name="T2" fmla="*/ 5 w 7"/>
              <a:gd name="T3" fmla="*/ 1 h 15"/>
              <a:gd name="T4" fmla="*/ 7 w 7"/>
              <a:gd name="T5" fmla="*/ 3 h 15"/>
              <a:gd name="T6" fmla="*/ 5 w 7"/>
              <a:gd name="T7" fmla="*/ 13 h 15"/>
              <a:gd name="T8" fmla="*/ 3 w 7"/>
              <a:gd name="T9" fmla="*/ 15 h 15"/>
              <a:gd name="T10" fmla="*/ 1 w 7"/>
              <a:gd name="T11" fmla="*/ 12 h 15"/>
              <a:gd name="T12" fmla="*/ 2 w 7"/>
              <a:gd name="T13" fmla="*/ 3 h 15"/>
            </a:gdLst>
            <a:ahLst/>
            <a:cxnLst>
              <a:cxn ang="0">
                <a:pos x="T0" y="T1"/>
              </a:cxn>
              <a:cxn ang="0">
                <a:pos x="T2" y="T3"/>
              </a:cxn>
              <a:cxn ang="0">
                <a:pos x="T4" y="T5"/>
              </a:cxn>
              <a:cxn ang="0">
                <a:pos x="T6" y="T7"/>
              </a:cxn>
              <a:cxn ang="0">
                <a:pos x="T8" y="T9"/>
              </a:cxn>
              <a:cxn ang="0">
                <a:pos x="T10" y="T11"/>
              </a:cxn>
              <a:cxn ang="0">
                <a:pos x="T12" y="T13"/>
              </a:cxn>
            </a:cxnLst>
            <a:rect l="0" t="0" r="r" b="b"/>
            <a:pathLst>
              <a:path w="7" h="15">
                <a:moveTo>
                  <a:pt x="2" y="3"/>
                </a:moveTo>
                <a:cubicBezTo>
                  <a:pt x="3" y="1"/>
                  <a:pt x="4" y="0"/>
                  <a:pt x="5" y="1"/>
                </a:cubicBezTo>
                <a:cubicBezTo>
                  <a:pt x="6" y="1"/>
                  <a:pt x="7" y="2"/>
                  <a:pt x="7" y="3"/>
                </a:cubicBezTo>
                <a:cubicBezTo>
                  <a:pt x="5" y="13"/>
                  <a:pt x="5" y="13"/>
                  <a:pt x="5" y="13"/>
                </a:cubicBezTo>
                <a:cubicBezTo>
                  <a:pt x="5" y="14"/>
                  <a:pt x="4" y="15"/>
                  <a:pt x="3" y="15"/>
                </a:cubicBezTo>
                <a:cubicBezTo>
                  <a:pt x="1" y="15"/>
                  <a:pt x="0" y="13"/>
                  <a:pt x="1" y="12"/>
                </a:cubicBezTo>
                <a:lnTo>
                  <a:pt x="2" y="3"/>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37" name="Freeform 98"/>
          <p:cNvSpPr>
            <a:spLocks noEditPoints="1"/>
          </p:cNvSpPr>
          <p:nvPr/>
        </p:nvSpPr>
        <p:spPr bwMode="auto">
          <a:xfrm>
            <a:off x="6450559" y="1150057"/>
            <a:ext cx="165454" cy="177357"/>
          </a:xfrm>
          <a:custGeom>
            <a:avLst/>
            <a:gdLst>
              <a:gd name="T0" fmla="*/ 78 w 101"/>
              <a:gd name="T1" fmla="*/ 50 h 109"/>
              <a:gd name="T2" fmla="*/ 76 w 101"/>
              <a:gd name="T3" fmla="*/ 62 h 109"/>
              <a:gd name="T4" fmla="*/ 76 w 101"/>
              <a:gd name="T5" fmla="*/ 73 h 109"/>
              <a:gd name="T6" fmla="*/ 78 w 101"/>
              <a:gd name="T7" fmla="*/ 73 h 109"/>
              <a:gd name="T8" fmla="*/ 86 w 101"/>
              <a:gd name="T9" fmla="*/ 86 h 109"/>
              <a:gd name="T10" fmla="*/ 76 w 101"/>
              <a:gd name="T11" fmla="*/ 79 h 109"/>
              <a:gd name="T12" fmla="*/ 76 w 101"/>
              <a:gd name="T13" fmla="*/ 22 h 109"/>
              <a:gd name="T14" fmla="*/ 86 w 101"/>
              <a:gd name="T15" fmla="*/ 15 h 109"/>
              <a:gd name="T16" fmla="*/ 78 w 101"/>
              <a:gd name="T17" fmla="*/ 27 h 109"/>
              <a:gd name="T18" fmla="*/ 76 w 101"/>
              <a:gd name="T19" fmla="*/ 28 h 109"/>
              <a:gd name="T20" fmla="*/ 99 w 101"/>
              <a:gd name="T21" fmla="*/ 48 h 109"/>
              <a:gd name="T22" fmla="*/ 84 w 101"/>
              <a:gd name="T23" fmla="*/ 50 h 109"/>
              <a:gd name="T24" fmla="*/ 99 w 101"/>
              <a:gd name="T25" fmla="*/ 53 h 109"/>
              <a:gd name="T26" fmla="*/ 99 w 101"/>
              <a:gd name="T27" fmla="*/ 48 h 109"/>
              <a:gd name="T28" fmla="*/ 53 w 101"/>
              <a:gd name="T29" fmla="*/ 109 h 109"/>
              <a:gd name="T30" fmla="*/ 66 w 101"/>
              <a:gd name="T31" fmla="*/ 73 h 109"/>
              <a:gd name="T32" fmla="*/ 76 w 101"/>
              <a:gd name="T33" fmla="*/ 38 h 109"/>
              <a:gd name="T34" fmla="*/ 51 w 101"/>
              <a:gd name="T35" fmla="*/ 28 h 109"/>
              <a:gd name="T36" fmla="*/ 73 w 101"/>
              <a:gd name="T37" fmla="*/ 50 h 109"/>
              <a:gd name="T38" fmla="*/ 62 w 101"/>
              <a:gd name="T39" fmla="*/ 69 h 109"/>
              <a:gd name="T40" fmla="*/ 61 w 101"/>
              <a:gd name="T41" fmla="*/ 84 h 109"/>
              <a:gd name="T42" fmla="*/ 51 w 101"/>
              <a:gd name="T43" fmla="*/ 109 h 109"/>
              <a:gd name="T44" fmla="*/ 76 w 101"/>
              <a:gd name="T45" fmla="*/ 28 h 109"/>
              <a:gd name="T46" fmla="*/ 74 w 101"/>
              <a:gd name="T47" fmla="*/ 23 h 109"/>
              <a:gd name="T48" fmla="*/ 76 w 101"/>
              <a:gd name="T49" fmla="*/ 73 h 109"/>
              <a:gd name="T50" fmla="*/ 74 w 101"/>
              <a:gd name="T51" fmla="*/ 77 h 109"/>
              <a:gd name="T52" fmla="*/ 76 w 101"/>
              <a:gd name="T53" fmla="*/ 73 h 109"/>
              <a:gd name="T54" fmla="*/ 51 w 101"/>
              <a:gd name="T55" fmla="*/ 0 h 109"/>
              <a:gd name="T56" fmla="*/ 53 w 101"/>
              <a:gd name="T57" fmla="*/ 2 h 109"/>
              <a:gd name="T58" fmla="*/ 51 w 101"/>
              <a:gd name="T59" fmla="*/ 17 h 109"/>
              <a:gd name="T60" fmla="*/ 51 w 101"/>
              <a:gd name="T61" fmla="*/ 22 h 109"/>
              <a:gd name="T62" fmla="*/ 26 w 101"/>
              <a:gd name="T63" fmla="*/ 62 h 109"/>
              <a:gd name="T64" fmla="*/ 35 w 101"/>
              <a:gd name="T65" fmla="*/ 95 h 109"/>
              <a:gd name="T66" fmla="*/ 51 w 101"/>
              <a:gd name="T67" fmla="*/ 109 h 109"/>
              <a:gd name="T68" fmla="*/ 41 w 101"/>
              <a:gd name="T69" fmla="*/ 84 h 109"/>
              <a:gd name="T70" fmla="*/ 40 w 101"/>
              <a:gd name="T71" fmla="*/ 69 h 109"/>
              <a:gd name="T72" fmla="*/ 35 w 101"/>
              <a:gd name="T73" fmla="*/ 35 h 109"/>
              <a:gd name="T74" fmla="*/ 51 w 101"/>
              <a:gd name="T75" fmla="*/ 22 h 109"/>
              <a:gd name="T76" fmla="*/ 51 w 101"/>
              <a:gd name="T77" fmla="*/ 17 h 109"/>
              <a:gd name="T78" fmla="*/ 48 w 101"/>
              <a:gd name="T79" fmla="*/ 2 h 109"/>
              <a:gd name="T80" fmla="*/ 26 w 101"/>
              <a:gd name="T81" fmla="*/ 79 h 109"/>
              <a:gd name="T82" fmla="*/ 28 w 101"/>
              <a:gd name="T83" fmla="*/ 73 h 109"/>
              <a:gd name="T84" fmla="*/ 26 w 101"/>
              <a:gd name="T85" fmla="*/ 79 h 109"/>
              <a:gd name="T86" fmla="*/ 26 w 101"/>
              <a:gd name="T87" fmla="*/ 21 h 109"/>
              <a:gd name="T88" fmla="*/ 28 w 101"/>
              <a:gd name="T89" fmla="*/ 27 h 109"/>
              <a:gd name="T90" fmla="*/ 26 w 101"/>
              <a:gd name="T91" fmla="*/ 38 h 109"/>
              <a:gd name="T92" fmla="*/ 26 w 101"/>
              <a:gd name="T93" fmla="*/ 62 h 109"/>
              <a:gd name="T94" fmla="*/ 26 w 101"/>
              <a:gd name="T95" fmla="*/ 21 h 109"/>
              <a:gd name="T96" fmla="*/ 24 w 101"/>
              <a:gd name="T97" fmla="*/ 27 h 109"/>
              <a:gd name="T98" fmla="*/ 15 w 101"/>
              <a:gd name="T99" fmla="*/ 18 h 109"/>
              <a:gd name="T100" fmla="*/ 19 w 101"/>
              <a:gd name="T101" fmla="*/ 15 h 109"/>
              <a:gd name="T102" fmla="*/ 26 w 101"/>
              <a:gd name="T103" fmla="*/ 73 h 109"/>
              <a:gd name="T104" fmla="*/ 19 w 101"/>
              <a:gd name="T105" fmla="*/ 86 h 109"/>
              <a:gd name="T106" fmla="*/ 15 w 101"/>
              <a:gd name="T107" fmla="*/ 82 h 109"/>
              <a:gd name="T108" fmla="*/ 24 w 101"/>
              <a:gd name="T109" fmla="*/ 73 h 109"/>
              <a:gd name="T110" fmla="*/ 18 w 101"/>
              <a:gd name="T111" fmla="*/ 50 h 109"/>
              <a:gd name="T112" fmla="*/ 15 w 101"/>
              <a:gd name="T113" fmla="*/ 48 h 109"/>
              <a:gd name="T114" fmla="*/ 0 w 101"/>
              <a:gd name="T115" fmla="*/ 50 h 109"/>
              <a:gd name="T116" fmla="*/ 15 w 101"/>
              <a:gd name="T117" fmla="*/ 5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09">
                <a:moveTo>
                  <a:pt x="76" y="62"/>
                </a:moveTo>
                <a:cubicBezTo>
                  <a:pt x="78" y="58"/>
                  <a:pt x="78" y="54"/>
                  <a:pt x="78" y="50"/>
                </a:cubicBezTo>
                <a:cubicBezTo>
                  <a:pt x="78" y="46"/>
                  <a:pt x="78" y="42"/>
                  <a:pt x="76" y="38"/>
                </a:cubicBezTo>
                <a:cubicBezTo>
                  <a:pt x="76" y="62"/>
                  <a:pt x="76" y="62"/>
                  <a:pt x="76" y="62"/>
                </a:cubicBezTo>
                <a:close/>
                <a:moveTo>
                  <a:pt x="76" y="79"/>
                </a:moveTo>
                <a:cubicBezTo>
                  <a:pt x="76" y="73"/>
                  <a:pt x="76" y="73"/>
                  <a:pt x="76" y="73"/>
                </a:cubicBezTo>
                <a:cubicBezTo>
                  <a:pt x="77" y="73"/>
                  <a:pt x="77" y="73"/>
                  <a:pt x="78" y="73"/>
                </a:cubicBezTo>
                <a:cubicBezTo>
                  <a:pt x="78" y="73"/>
                  <a:pt x="78" y="73"/>
                  <a:pt x="78" y="73"/>
                </a:cubicBezTo>
                <a:cubicBezTo>
                  <a:pt x="86" y="82"/>
                  <a:pt x="86" y="82"/>
                  <a:pt x="86" y="82"/>
                </a:cubicBezTo>
                <a:cubicBezTo>
                  <a:pt x="87" y="83"/>
                  <a:pt x="87" y="85"/>
                  <a:pt x="86" y="86"/>
                </a:cubicBezTo>
                <a:cubicBezTo>
                  <a:pt x="85" y="87"/>
                  <a:pt x="84" y="87"/>
                  <a:pt x="83" y="86"/>
                </a:cubicBezTo>
                <a:cubicBezTo>
                  <a:pt x="76" y="79"/>
                  <a:pt x="76" y="79"/>
                  <a:pt x="76" y="79"/>
                </a:cubicBezTo>
                <a:close/>
                <a:moveTo>
                  <a:pt x="76" y="28"/>
                </a:moveTo>
                <a:cubicBezTo>
                  <a:pt x="76" y="22"/>
                  <a:pt x="76" y="22"/>
                  <a:pt x="76" y="22"/>
                </a:cubicBezTo>
                <a:cubicBezTo>
                  <a:pt x="83" y="15"/>
                  <a:pt x="83" y="15"/>
                  <a:pt x="83" y="15"/>
                </a:cubicBezTo>
                <a:cubicBezTo>
                  <a:pt x="84" y="14"/>
                  <a:pt x="85" y="14"/>
                  <a:pt x="86" y="15"/>
                </a:cubicBezTo>
                <a:cubicBezTo>
                  <a:pt x="87" y="16"/>
                  <a:pt x="87" y="17"/>
                  <a:pt x="86" y="18"/>
                </a:cubicBezTo>
                <a:cubicBezTo>
                  <a:pt x="78" y="27"/>
                  <a:pt x="78" y="27"/>
                  <a:pt x="78" y="27"/>
                </a:cubicBezTo>
                <a:cubicBezTo>
                  <a:pt x="78" y="27"/>
                  <a:pt x="78" y="27"/>
                  <a:pt x="78" y="27"/>
                </a:cubicBezTo>
                <a:cubicBezTo>
                  <a:pt x="77" y="28"/>
                  <a:pt x="77" y="28"/>
                  <a:pt x="76" y="28"/>
                </a:cubicBezTo>
                <a:close/>
                <a:moveTo>
                  <a:pt x="99" y="48"/>
                </a:moveTo>
                <a:cubicBezTo>
                  <a:pt x="99" y="48"/>
                  <a:pt x="99" y="48"/>
                  <a:pt x="99" y="48"/>
                </a:cubicBezTo>
                <a:cubicBezTo>
                  <a:pt x="86" y="48"/>
                  <a:pt x="86" y="48"/>
                  <a:pt x="86" y="48"/>
                </a:cubicBezTo>
                <a:cubicBezTo>
                  <a:pt x="85" y="48"/>
                  <a:pt x="84" y="49"/>
                  <a:pt x="84" y="50"/>
                </a:cubicBezTo>
                <a:cubicBezTo>
                  <a:pt x="84" y="52"/>
                  <a:pt x="85" y="53"/>
                  <a:pt x="86" y="53"/>
                </a:cubicBezTo>
                <a:cubicBezTo>
                  <a:pt x="99" y="53"/>
                  <a:pt x="99" y="53"/>
                  <a:pt x="99" y="53"/>
                </a:cubicBezTo>
                <a:cubicBezTo>
                  <a:pt x="100" y="53"/>
                  <a:pt x="101" y="52"/>
                  <a:pt x="101" y="50"/>
                </a:cubicBezTo>
                <a:cubicBezTo>
                  <a:pt x="101" y="49"/>
                  <a:pt x="100" y="48"/>
                  <a:pt x="99" y="48"/>
                </a:cubicBezTo>
                <a:close/>
                <a:moveTo>
                  <a:pt x="51" y="109"/>
                </a:moveTo>
                <a:cubicBezTo>
                  <a:pt x="53" y="109"/>
                  <a:pt x="53" y="109"/>
                  <a:pt x="53" y="109"/>
                </a:cubicBezTo>
                <a:cubicBezTo>
                  <a:pt x="60" y="109"/>
                  <a:pt x="66" y="103"/>
                  <a:pt x="66" y="95"/>
                </a:cubicBezTo>
                <a:cubicBezTo>
                  <a:pt x="66" y="73"/>
                  <a:pt x="66" y="73"/>
                  <a:pt x="66" y="73"/>
                </a:cubicBezTo>
                <a:cubicBezTo>
                  <a:pt x="70" y="70"/>
                  <a:pt x="74" y="67"/>
                  <a:pt x="76" y="62"/>
                </a:cubicBezTo>
                <a:cubicBezTo>
                  <a:pt x="76" y="38"/>
                  <a:pt x="76" y="38"/>
                  <a:pt x="76" y="38"/>
                </a:cubicBezTo>
                <a:cubicBezTo>
                  <a:pt x="71" y="29"/>
                  <a:pt x="62" y="22"/>
                  <a:pt x="51" y="22"/>
                </a:cubicBezTo>
                <a:cubicBezTo>
                  <a:pt x="51" y="28"/>
                  <a:pt x="51" y="28"/>
                  <a:pt x="51" y="28"/>
                </a:cubicBezTo>
                <a:cubicBezTo>
                  <a:pt x="57" y="28"/>
                  <a:pt x="62" y="31"/>
                  <a:pt x="66" y="35"/>
                </a:cubicBezTo>
                <a:cubicBezTo>
                  <a:pt x="70" y="39"/>
                  <a:pt x="73" y="44"/>
                  <a:pt x="73" y="50"/>
                </a:cubicBezTo>
                <a:cubicBezTo>
                  <a:pt x="73" y="58"/>
                  <a:pt x="68" y="65"/>
                  <a:pt x="62" y="69"/>
                </a:cubicBezTo>
                <a:cubicBezTo>
                  <a:pt x="62" y="69"/>
                  <a:pt x="62" y="69"/>
                  <a:pt x="62" y="69"/>
                </a:cubicBezTo>
                <a:cubicBezTo>
                  <a:pt x="61" y="70"/>
                  <a:pt x="61" y="71"/>
                  <a:pt x="61" y="72"/>
                </a:cubicBezTo>
                <a:cubicBezTo>
                  <a:pt x="61" y="84"/>
                  <a:pt x="61" y="84"/>
                  <a:pt x="61" y="84"/>
                </a:cubicBezTo>
                <a:cubicBezTo>
                  <a:pt x="51" y="84"/>
                  <a:pt x="51" y="84"/>
                  <a:pt x="51" y="84"/>
                </a:cubicBezTo>
                <a:cubicBezTo>
                  <a:pt x="51" y="109"/>
                  <a:pt x="51" y="109"/>
                  <a:pt x="51" y="109"/>
                </a:cubicBezTo>
                <a:close/>
                <a:moveTo>
                  <a:pt x="76" y="22"/>
                </a:moveTo>
                <a:cubicBezTo>
                  <a:pt x="76" y="28"/>
                  <a:pt x="76" y="28"/>
                  <a:pt x="76" y="28"/>
                </a:cubicBezTo>
                <a:cubicBezTo>
                  <a:pt x="75" y="28"/>
                  <a:pt x="75" y="28"/>
                  <a:pt x="74" y="27"/>
                </a:cubicBezTo>
                <a:cubicBezTo>
                  <a:pt x="73" y="26"/>
                  <a:pt x="73" y="24"/>
                  <a:pt x="74" y="23"/>
                </a:cubicBezTo>
                <a:cubicBezTo>
                  <a:pt x="76" y="22"/>
                  <a:pt x="76" y="22"/>
                  <a:pt x="76" y="22"/>
                </a:cubicBezTo>
                <a:close/>
                <a:moveTo>
                  <a:pt x="76" y="73"/>
                </a:moveTo>
                <a:cubicBezTo>
                  <a:pt x="76" y="79"/>
                  <a:pt x="76" y="79"/>
                  <a:pt x="76" y="79"/>
                </a:cubicBezTo>
                <a:cubicBezTo>
                  <a:pt x="74" y="77"/>
                  <a:pt x="74" y="77"/>
                  <a:pt x="74" y="77"/>
                </a:cubicBezTo>
                <a:cubicBezTo>
                  <a:pt x="73" y="76"/>
                  <a:pt x="73" y="74"/>
                  <a:pt x="74" y="73"/>
                </a:cubicBezTo>
                <a:cubicBezTo>
                  <a:pt x="75" y="73"/>
                  <a:pt x="75" y="73"/>
                  <a:pt x="76" y="73"/>
                </a:cubicBezTo>
                <a:close/>
                <a:moveTo>
                  <a:pt x="51" y="17"/>
                </a:moveTo>
                <a:cubicBezTo>
                  <a:pt x="51" y="0"/>
                  <a:pt x="51" y="0"/>
                  <a:pt x="51" y="0"/>
                </a:cubicBezTo>
                <a:cubicBezTo>
                  <a:pt x="51" y="0"/>
                  <a:pt x="51" y="0"/>
                  <a:pt x="51" y="0"/>
                </a:cubicBezTo>
                <a:cubicBezTo>
                  <a:pt x="52" y="0"/>
                  <a:pt x="53" y="1"/>
                  <a:pt x="53" y="2"/>
                </a:cubicBezTo>
                <a:cubicBezTo>
                  <a:pt x="53" y="15"/>
                  <a:pt x="53" y="15"/>
                  <a:pt x="53" y="15"/>
                </a:cubicBezTo>
                <a:cubicBezTo>
                  <a:pt x="53" y="16"/>
                  <a:pt x="52" y="17"/>
                  <a:pt x="51" y="17"/>
                </a:cubicBezTo>
                <a:cubicBezTo>
                  <a:pt x="51" y="17"/>
                  <a:pt x="51" y="17"/>
                  <a:pt x="51" y="17"/>
                </a:cubicBezTo>
                <a:close/>
                <a:moveTo>
                  <a:pt x="51" y="22"/>
                </a:moveTo>
                <a:cubicBezTo>
                  <a:pt x="40" y="22"/>
                  <a:pt x="30" y="29"/>
                  <a:pt x="26" y="38"/>
                </a:cubicBezTo>
                <a:cubicBezTo>
                  <a:pt x="26" y="62"/>
                  <a:pt x="26" y="62"/>
                  <a:pt x="26" y="62"/>
                </a:cubicBezTo>
                <a:cubicBezTo>
                  <a:pt x="28" y="67"/>
                  <a:pt x="31" y="71"/>
                  <a:pt x="35" y="74"/>
                </a:cubicBezTo>
                <a:cubicBezTo>
                  <a:pt x="35" y="95"/>
                  <a:pt x="35" y="95"/>
                  <a:pt x="35" y="95"/>
                </a:cubicBezTo>
                <a:cubicBezTo>
                  <a:pt x="35" y="103"/>
                  <a:pt x="42" y="109"/>
                  <a:pt x="49" y="109"/>
                </a:cubicBezTo>
                <a:cubicBezTo>
                  <a:pt x="51" y="109"/>
                  <a:pt x="51" y="109"/>
                  <a:pt x="51" y="109"/>
                </a:cubicBezTo>
                <a:cubicBezTo>
                  <a:pt x="51" y="84"/>
                  <a:pt x="51" y="84"/>
                  <a:pt x="51" y="84"/>
                </a:cubicBezTo>
                <a:cubicBezTo>
                  <a:pt x="41" y="84"/>
                  <a:pt x="41" y="84"/>
                  <a:pt x="41" y="84"/>
                </a:cubicBezTo>
                <a:cubicBezTo>
                  <a:pt x="41" y="72"/>
                  <a:pt x="41" y="72"/>
                  <a:pt x="41" y="72"/>
                </a:cubicBezTo>
                <a:cubicBezTo>
                  <a:pt x="41" y="71"/>
                  <a:pt x="41" y="70"/>
                  <a:pt x="40" y="69"/>
                </a:cubicBezTo>
                <a:cubicBezTo>
                  <a:pt x="33" y="66"/>
                  <a:pt x="28" y="58"/>
                  <a:pt x="28" y="50"/>
                </a:cubicBezTo>
                <a:cubicBezTo>
                  <a:pt x="28" y="44"/>
                  <a:pt x="31" y="39"/>
                  <a:pt x="35" y="35"/>
                </a:cubicBezTo>
                <a:cubicBezTo>
                  <a:pt x="39" y="31"/>
                  <a:pt x="44" y="28"/>
                  <a:pt x="51" y="28"/>
                </a:cubicBezTo>
                <a:cubicBezTo>
                  <a:pt x="51" y="22"/>
                  <a:pt x="51" y="22"/>
                  <a:pt x="51" y="22"/>
                </a:cubicBezTo>
                <a:close/>
                <a:moveTo>
                  <a:pt x="51" y="0"/>
                </a:moveTo>
                <a:cubicBezTo>
                  <a:pt x="51" y="17"/>
                  <a:pt x="51" y="17"/>
                  <a:pt x="51" y="17"/>
                </a:cubicBezTo>
                <a:cubicBezTo>
                  <a:pt x="49" y="17"/>
                  <a:pt x="48" y="16"/>
                  <a:pt x="48" y="15"/>
                </a:cubicBezTo>
                <a:cubicBezTo>
                  <a:pt x="48" y="2"/>
                  <a:pt x="48" y="2"/>
                  <a:pt x="48" y="2"/>
                </a:cubicBezTo>
                <a:cubicBezTo>
                  <a:pt x="48" y="1"/>
                  <a:pt x="49" y="0"/>
                  <a:pt x="51" y="0"/>
                </a:cubicBezTo>
                <a:close/>
                <a:moveTo>
                  <a:pt x="26" y="79"/>
                </a:moveTo>
                <a:cubicBezTo>
                  <a:pt x="26" y="73"/>
                  <a:pt x="26" y="73"/>
                  <a:pt x="26" y="73"/>
                </a:cubicBezTo>
                <a:cubicBezTo>
                  <a:pt x="26" y="73"/>
                  <a:pt x="27" y="73"/>
                  <a:pt x="28" y="73"/>
                </a:cubicBezTo>
                <a:cubicBezTo>
                  <a:pt x="29" y="74"/>
                  <a:pt x="29" y="76"/>
                  <a:pt x="28" y="77"/>
                </a:cubicBezTo>
                <a:cubicBezTo>
                  <a:pt x="26" y="79"/>
                  <a:pt x="26" y="79"/>
                  <a:pt x="26" y="79"/>
                </a:cubicBezTo>
                <a:close/>
                <a:moveTo>
                  <a:pt x="26" y="28"/>
                </a:moveTo>
                <a:cubicBezTo>
                  <a:pt x="26" y="21"/>
                  <a:pt x="26" y="21"/>
                  <a:pt x="26" y="21"/>
                </a:cubicBezTo>
                <a:cubicBezTo>
                  <a:pt x="28" y="23"/>
                  <a:pt x="28" y="23"/>
                  <a:pt x="28" y="23"/>
                </a:cubicBezTo>
                <a:cubicBezTo>
                  <a:pt x="29" y="24"/>
                  <a:pt x="29" y="26"/>
                  <a:pt x="28" y="27"/>
                </a:cubicBezTo>
                <a:cubicBezTo>
                  <a:pt x="27" y="28"/>
                  <a:pt x="26" y="28"/>
                  <a:pt x="26" y="28"/>
                </a:cubicBezTo>
                <a:close/>
                <a:moveTo>
                  <a:pt x="26" y="38"/>
                </a:moveTo>
                <a:cubicBezTo>
                  <a:pt x="24" y="42"/>
                  <a:pt x="23" y="46"/>
                  <a:pt x="23" y="50"/>
                </a:cubicBezTo>
                <a:cubicBezTo>
                  <a:pt x="23" y="55"/>
                  <a:pt x="24" y="59"/>
                  <a:pt x="26" y="62"/>
                </a:cubicBezTo>
                <a:cubicBezTo>
                  <a:pt x="26" y="38"/>
                  <a:pt x="26" y="38"/>
                  <a:pt x="26" y="38"/>
                </a:cubicBezTo>
                <a:close/>
                <a:moveTo>
                  <a:pt x="26" y="21"/>
                </a:moveTo>
                <a:cubicBezTo>
                  <a:pt x="26" y="28"/>
                  <a:pt x="26" y="28"/>
                  <a:pt x="26" y="28"/>
                </a:cubicBezTo>
                <a:cubicBezTo>
                  <a:pt x="25" y="28"/>
                  <a:pt x="24" y="27"/>
                  <a:pt x="24" y="27"/>
                </a:cubicBezTo>
                <a:cubicBezTo>
                  <a:pt x="24" y="27"/>
                  <a:pt x="24" y="27"/>
                  <a:pt x="24" y="27"/>
                </a:cubicBezTo>
                <a:cubicBezTo>
                  <a:pt x="15" y="18"/>
                  <a:pt x="15" y="18"/>
                  <a:pt x="15" y="18"/>
                </a:cubicBezTo>
                <a:cubicBezTo>
                  <a:pt x="14" y="17"/>
                  <a:pt x="14" y="16"/>
                  <a:pt x="15" y="15"/>
                </a:cubicBezTo>
                <a:cubicBezTo>
                  <a:pt x="16" y="14"/>
                  <a:pt x="18" y="14"/>
                  <a:pt x="19" y="15"/>
                </a:cubicBezTo>
                <a:cubicBezTo>
                  <a:pt x="26" y="21"/>
                  <a:pt x="26" y="21"/>
                  <a:pt x="26" y="21"/>
                </a:cubicBezTo>
                <a:close/>
                <a:moveTo>
                  <a:pt x="26" y="73"/>
                </a:moveTo>
                <a:cubicBezTo>
                  <a:pt x="26" y="79"/>
                  <a:pt x="26" y="79"/>
                  <a:pt x="26" y="79"/>
                </a:cubicBezTo>
                <a:cubicBezTo>
                  <a:pt x="19" y="86"/>
                  <a:pt x="19" y="86"/>
                  <a:pt x="19" y="86"/>
                </a:cubicBezTo>
                <a:cubicBezTo>
                  <a:pt x="18" y="87"/>
                  <a:pt x="16" y="87"/>
                  <a:pt x="15" y="86"/>
                </a:cubicBezTo>
                <a:cubicBezTo>
                  <a:pt x="14" y="85"/>
                  <a:pt x="14" y="83"/>
                  <a:pt x="15" y="82"/>
                </a:cubicBezTo>
                <a:cubicBezTo>
                  <a:pt x="24" y="73"/>
                  <a:pt x="24" y="73"/>
                  <a:pt x="24" y="73"/>
                </a:cubicBezTo>
                <a:cubicBezTo>
                  <a:pt x="24" y="73"/>
                  <a:pt x="24" y="73"/>
                  <a:pt x="24" y="73"/>
                </a:cubicBezTo>
                <a:cubicBezTo>
                  <a:pt x="24" y="73"/>
                  <a:pt x="25" y="73"/>
                  <a:pt x="26" y="73"/>
                </a:cubicBezTo>
                <a:close/>
                <a:moveTo>
                  <a:pt x="18" y="50"/>
                </a:moveTo>
                <a:cubicBezTo>
                  <a:pt x="18" y="50"/>
                  <a:pt x="18" y="50"/>
                  <a:pt x="18" y="50"/>
                </a:cubicBezTo>
                <a:cubicBezTo>
                  <a:pt x="18" y="49"/>
                  <a:pt x="17" y="48"/>
                  <a:pt x="15" y="48"/>
                </a:cubicBezTo>
                <a:cubicBezTo>
                  <a:pt x="3" y="48"/>
                  <a:pt x="3" y="48"/>
                  <a:pt x="3" y="48"/>
                </a:cubicBezTo>
                <a:cubicBezTo>
                  <a:pt x="2" y="48"/>
                  <a:pt x="0" y="49"/>
                  <a:pt x="0" y="50"/>
                </a:cubicBezTo>
                <a:cubicBezTo>
                  <a:pt x="0" y="52"/>
                  <a:pt x="2" y="53"/>
                  <a:pt x="3" y="53"/>
                </a:cubicBezTo>
                <a:cubicBezTo>
                  <a:pt x="15" y="53"/>
                  <a:pt x="15" y="53"/>
                  <a:pt x="15" y="53"/>
                </a:cubicBezTo>
                <a:cubicBezTo>
                  <a:pt x="17" y="53"/>
                  <a:pt x="18" y="52"/>
                  <a:pt x="18" y="50"/>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cxnSp>
        <p:nvCxnSpPr>
          <p:cNvPr id="4" name="直接连接符 3"/>
          <p:cNvCxnSpPr/>
          <p:nvPr/>
        </p:nvCxnSpPr>
        <p:spPr>
          <a:xfrm>
            <a:off x="-125254" y="486965"/>
            <a:ext cx="9365507"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144384" y="162118"/>
            <a:ext cx="625643" cy="684605"/>
            <a:chOff x="7414667" y="3750264"/>
            <a:chExt cx="871129" cy="953226"/>
          </a:xfrm>
        </p:grpSpPr>
        <p:sp>
          <p:nvSpPr>
            <p:cNvPr id="6" name="椭圆 5"/>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b="1">
                <a:solidFill>
                  <a:schemeClr val="tx1">
                    <a:lumMod val="75000"/>
                    <a:lumOff val="25000"/>
                  </a:schemeClr>
                </a:solidFill>
              </a:endParaRPr>
            </a:p>
          </p:txBody>
        </p:sp>
        <p:sp>
          <p:nvSpPr>
            <p:cNvPr id="7" name="文本框 6"/>
            <p:cNvSpPr txBox="1"/>
            <p:nvPr/>
          </p:nvSpPr>
          <p:spPr>
            <a:xfrm>
              <a:off x="7453736" y="3867837"/>
              <a:ext cx="792990" cy="835653"/>
            </a:xfrm>
            <a:prstGeom prst="rect">
              <a:avLst/>
            </a:prstGeom>
            <a:noFill/>
          </p:spPr>
          <p:txBody>
            <a:bodyPr wrap="square" rtlCol="0">
              <a:spAutoFit/>
            </a:bodyPr>
            <a:lstStyle/>
            <a:p>
              <a:pPr algn="ctr"/>
              <a:r>
                <a:rPr lang="en-US" altLang="zh-CN" sz="3300" b="1" dirty="0" smtClean="0">
                  <a:solidFill>
                    <a:srgbClr val="C10001"/>
                  </a:solidFill>
                  <a:effectLst>
                    <a:innerShdw blurRad="63500" dist="38100" dir="13500000">
                      <a:prstClr val="black">
                        <a:alpha val="50000"/>
                      </a:prstClr>
                    </a:innerShdw>
                  </a:effectLst>
                  <a:latin typeface="Akzidenz-Grotesk BQ Condensed" pitchFamily="2" charset="0"/>
                  <a:ea typeface="方正大黑简体" pitchFamily="65" charset="-122"/>
                </a:rPr>
                <a:t>1</a:t>
              </a:r>
              <a:endParaRPr lang="zh-CN" altLang="en-US" sz="3300" b="1" dirty="0">
                <a:solidFill>
                  <a:srgbClr val="C10001"/>
                </a:solidFill>
                <a:effectLst>
                  <a:innerShdw blurRad="63500" dist="38100" dir="13500000">
                    <a:prstClr val="black">
                      <a:alpha val="50000"/>
                    </a:prstClr>
                  </a:innerShdw>
                </a:effectLst>
                <a:latin typeface="Akzidenz-Grotesk BQ Condensed" pitchFamily="2" charset="0"/>
                <a:ea typeface="方正大黑简体" pitchFamily="65" charset="-122"/>
              </a:endParaRPr>
            </a:p>
          </p:txBody>
        </p:sp>
      </p:grpSp>
      <p:sp>
        <p:nvSpPr>
          <p:cNvPr id="8" name="文本框 7"/>
          <p:cNvSpPr txBox="1"/>
          <p:nvPr/>
        </p:nvSpPr>
        <p:spPr>
          <a:xfrm>
            <a:off x="594500" y="99019"/>
            <a:ext cx="3297266" cy="461665"/>
          </a:xfrm>
          <a:prstGeom prst="rect">
            <a:avLst/>
          </a:prstGeom>
          <a:noFill/>
        </p:spPr>
        <p:txBody>
          <a:bodyPr wrap="square" rtlCol="0">
            <a:spAutoFit/>
          </a:bodyPr>
          <a:lstStyle/>
          <a:p>
            <a:pPr fontAlgn="auto">
              <a:spcBef>
                <a:spcPts val="0"/>
              </a:spcBef>
              <a:spcAft>
                <a:spcPts val="0"/>
              </a:spcAft>
              <a:defRPr/>
            </a:pPr>
            <a:r>
              <a:rPr lang="zh-CN" altLang="en-US" sz="2400" b="1" dirty="0" smtClean="0">
                <a:latin typeface="黑体" pitchFamily="49" charset="-122"/>
                <a:ea typeface="黑体" pitchFamily="49" charset="-122"/>
                <a:cs typeface="+mn-ea"/>
                <a:sym typeface="+mn-lt"/>
              </a:rPr>
              <a:t> 政策简介</a:t>
            </a:r>
            <a:endParaRPr lang="zh-CN" altLang="en-US" sz="2400" b="1" dirty="0">
              <a:latin typeface="黑体" pitchFamily="49" charset="-122"/>
              <a:ea typeface="黑体" pitchFamily="49" charset="-122"/>
              <a:cs typeface="+mn-ea"/>
              <a:sym typeface="+mn-lt"/>
            </a:endParaRPr>
          </a:p>
        </p:txBody>
      </p:sp>
      <p:sp>
        <p:nvSpPr>
          <p:cNvPr id="17" name="流程图: 可选过程 16"/>
          <p:cNvSpPr/>
          <p:nvPr/>
        </p:nvSpPr>
        <p:spPr>
          <a:xfrm>
            <a:off x="559727" y="1070280"/>
            <a:ext cx="3724910" cy="646430"/>
          </a:xfrm>
          <a:prstGeom prst="flowChartAlternateProcess">
            <a:avLst/>
          </a:prstGeom>
          <a:noFill/>
          <a:ln w="38100"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r>
              <a:rPr lang="zh-CN" altLang="en-US" sz="1800" b="1" dirty="0" smtClean="0">
                <a:solidFill>
                  <a:schemeClr val="tx1"/>
                </a:solidFill>
                <a:latin typeface="微软雅黑" panose="020B0503020204020204" charset="-122"/>
                <a:ea typeface="微软雅黑" panose="020B0503020204020204" charset="-122"/>
                <a:sym typeface="+mn-ea"/>
              </a:rPr>
              <a:t>（财税</a:t>
            </a:r>
            <a:r>
              <a:rPr lang="en-US" altLang="zh-CN" sz="1800" b="1" dirty="0" smtClean="0">
                <a:solidFill>
                  <a:schemeClr val="tx1"/>
                </a:solidFill>
                <a:latin typeface="微软雅黑" panose="020B0503020204020204" charset="-122"/>
                <a:ea typeface="微软雅黑" panose="020B0503020204020204" charset="-122"/>
                <a:sym typeface="+mn-ea"/>
              </a:rPr>
              <a:t>〔2019〕13</a:t>
            </a:r>
            <a:r>
              <a:rPr lang="zh-CN" altLang="en-US" sz="1800" b="1" dirty="0" smtClean="0">
                <a:solidFill>
                  <a:schemeClr val="tx1"/>
                </a:solidFill>
                <a:latin typeface="微软雅黑" panose="020B0503020204020204" charset="-122"/>
                <a:ea typeface="微软雅黑" panose="020B0503020204020204" charset="-122"/>
                <a:sym typeface="+mn-ea"/>
              </a:rPr>
              <a:t>号）</a:t>
            </a:r>
          </a:p>
        </p:txBody>
      </p:sp>
      <p:sp>
        <p:nvSpPr>
          <p:cNvPr id="18" name="流程图: 可选过程 17"/>
          <p:cNvSpPr/>
          <p:nvPr/>
        </p:nvSpPr>
        <p:spPr>
          <a:xfrm>
            <a:off x="590524" y="2190143"/>
            <a:ext cx="3724275" cy="646430"/>
          </a:xfrm>
          <a:prstGeom prst="flowChartAlternateProcess">
            <a:avLst/>
          </a:prstGeom>
          <a:noFill/>
          <a:ln w="38100"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r>
              <a:rPr lang="zh-CN" altLang="en-US" sz="1800" b="1" dirty="0" smtClean="0">
                <a:solidFill>
                  <a:schemeClr val="tx1"/>
                </a:solidFill>
                <a:latin typeface="微软雅黑" panose="020B0503020204020204" charset="-122"/>
                <a:ea typeface="微软雅黑" panose="020B0503020204020204" charset="-122"/>
                <a:sym typeface="+mn-ea"/>
              </a:rPr>
              <a:t>（税总发</a:t>
            </a:r>
            <a:r>
              <a:rPr lang="en-US" altLang="zh-CN" sz="1800" b="1" dirty="0" smtClean="0">
                <a:solidFill>
                  <a:schemeClr val="tx1"/>
                </a:solidFill>
                <a:latin typeface="微软雅黑" panose="020B0503020204020204" charset="-122"/>
                <a:ea typeface="微软雅黑" panose="020B0503020204020204" charset="-122"/>
                <a:sym typeface="+mn-ea"/>
              </a:rPr>
              <a:t>〔2019〕13</a:t>
            </a:r>
            <a:r>
              <a:rPr lang="zh-CN" altLang="en-US" sz="1800" b="1" dirty="0" smtClean="0">
                <a:solidFill>
                  <a:schemeClr val="tx1"/>
                </a:solidFill>
                <a:latin typeface="微软雅黑" panose="020B0503020204020204" charset="-122"/>
                <a:ea typeface="微软雅黑" panose="020B0503020204020204" charset="-122"/>
                <a:sym typeface="+mn-ea"/>
              </a:rPr>
              <a:t>号）</a:t>
            </a:r>
          </a:p>
        </p:txBody>
      </p:sp>
      <p:sp>
        <p:nvSpPr>
          <p:cNvPr id="138" name="流程图: 可选过程 137"/>
          <p:cNvSpPr/>
          <p:nvPr/>
        </p:nvSpPr>
        <p:spPr>
          <a:xfrm>
            <a:off x="560044" y="3460143"/>
            <a:ext cx="3724275" cy="646430"/>
          </a:xfrm>
          <a:prstGeom prst="flowChartAlternateProcess">
            <a:avLst/>
          </a:prstGeom>
          <a:noFill/>
          <a:ln w="38100"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r>
              <a:rPr lang="zh-CN" altLang="en-US" sz="1800" b="1" dirty="0" smtClean="0">
                <a:solidFill>
                  <a:schemeClr val="tx1"/>
                </a:solidFill>
                <a:latin typeface="微软雅黑" panose="020B0503020204020204" charset="-122"/>
                <a:ea typeface="微软雅黑" panose="020B0503020204020204" charset="-122"/>
                <a:sym typeface="+mn-ea"/>
              </a:rPr>
              <a:t>（国家税务总局公告</a:t>
            </a:r>
            <a:r>
              <a:rPr lang="en-US" altLang="zh-CN" sz="1800" b="1" dirty="0" smtClean="0">
                <a:solidFill>
                  <a:schemeClr val="tx1"/>
                </a:solidFill>
                <a:latin typeface="微软雅黑" panose="020B0503020204020204" charset="-122"/>
                <a:ea typeface="微软雅黑" panose="020B0503020204020204" charset="-122"/>
                <a:sym typeface="+mn-ea"/>
              </a:rPr>
              <a:t>2019</a:t>
            </a:r>
            <a:r>
              <a:rPr lang="zh-CN" altLang="en-US" sz="1800" b="1" dirty="0" smtClean="0">
                <a:solidFill>
                  <a:schemeClr val="tx1"/>
                </a:solidFill>
                <a:latin typeface="微软雅黑" panose="020B0503020204020204" charset="-122"/>
                <a:ea typeface="微软雅黑" panose="020B0503020204020204" charset="-122"/>
                <a:sym typeface="+mn-ea"/>
              </a:rPr>
              <a:t>年第</a:t>
            </a:r>
            <a:r>
              <a:rPr lang="en-US" altLang="zh-CN" sz="1800" b="1" dirty="0" smtClean="0">
                <a:solidFill>
                  <a:schemeClr val="tx1"/>
                </a:solidFill>
                <a:latin typeface="微软雅黑" panose="020B0503020204020204" charset="-122"/>
                <a:ea typeface="微软雅黑" panose="020B0503020204020204" charset="-122"/>
                <a:sym typeface="+mn-ea"/>
              </a:rPr>
              <a:t>4</a:t>
            </a:r>
            <a:r>
              <a:rPr lang="zh-CN" altLang="en-US" sz="1800" b="1" dirty="0" smtClean="0">
                <a:solidFill>
                  <a:schemeClr val="tx1"/>
                </a:solidFill>
                <a:latin typeface="微软雅黑" panose="020B0503020204020204" charset="-122"/>
                <a:ea typeface="微软雅黑" panose="020B0503020204020204" charset="-122"/>
                <a:sym typeface="+mn-ea"/>
              </a:rPr>
              <a:t>号）</a:t>
            </a:r>
          </a:p>
        </p:txBody>
      </p:sp>
    </p:spTree>
    <p:extLst>
      <p:ext uri="{BB962C8B-B14F-4D97-AF65-F5344CB8AC3E}">
        <p14:creationId xmlns:p14="http://schemas.microsoft.com/office/powerpoint/2010/main" xmlns="" val="3816331879"/>
      </p:ext>
    </p:extLst>
  </p:cSld>
  <p:clrMapOvr>
    <a:masterClrMapping/>
  </p:clrMapOvr>
  <mc:AlternateContent xmlns:mc="http://schemas.openxmlformats.org/markup-compatibility/2006">
    <mc:Choice xmlns:p14="http://schemas.microsoft.com/office/powerpoint/2010/main" xmlns="" Requires="p14">
      <p:transition spd="slow" p14:dur="1250" advTm="0">
        <p14:switch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Effect transition="in" filter="barn(inVertical)">
                                      <p:cBhvr>
                                        <p:cTn id="19" dur="500"/>
                                        <p:tgtEl>
                                          <p:spTgt spid="8"/>
                                        </p:tgtEl>
                                      </p:cBhvr>
                                    </p:animEffect>
                                  </p:childTnLst>
                                </p:cTn>
                              </p:par>
                            </p:childTnLst>
                          </p:cTn>
                        </p:par>
                        <p:par>
                          <p:cTn id="20" fill="hold">
                            <p:stCondLst>
                              <p:cond delay="650"/>
                            </p:stCondLst>
                            <p:childTnLst>
                              <p:par>
                                <p:cTn id="21" presetID="2" presetClass="entr" presetSubtype="4" fill="hold" grpId="0" nodeType="afterEffect">
                                  <p:stCondLst>
                                    <p:cond delay="0"/>
                                  </p:stCondLst>
                                  <p:childTnLst>
                                    <p:set>
                                      <p:cBhvr>
                                        <p:cTn id="22" dur="1" fill="hold">
                                          <p:stCondLst>
                                            <p:cond delay="0"/>
                                          </p:stCondLst>
                                        </p:cTn>
                                        <p:tgtEl>
                                          <p:spTgt spid="41"/>
                                        </p:tgtEl>
                                        <p:attrNameLst>
                                          <p:attrName>style.visibility</p:attrName>
                                        </p:attrNameLst>
                                      </p:cBhvr>
                                      <p:to>
                                        <p:strVal val="visible"/>
                                      </p:to>
                                    </p:set>
                                    <p:anim calcmode="lin" valueType="num">
                                      <p:cBhvr additive="base">
                                        <p:cTn id="23" dur="500" fill="hold"/>
                                        <p:tgtEl>
                                          <p:spTgt spid="41"/>
                                        </p:tgtEl>
                                        <p:attrNameLst>
                                          <p:attrName>ppt_x</p:attrName>
                                        </p:attrNameLst>
                                      </p:cBhvr>
                                      <p:tavLst>
                                        <p:tav tm="0">
                                          <p:val>
                                            <p:strVal val="#ppt_x"/>
                                          </p:val>
                                        </p:tav>
                                        <p:tav tm="100000">
                                          <p:val>
                                            <p:strVal val="#ppt_x"/>
                                          </p:val>
                                        </p:tav>
                                      </p:tavLst>
                                    </p:anim>
                                    <p:anim calcmode="lin" valueType="num">
                                      <p:cBhvr additive="base">
                                        <p:cTn id="24" dur="500" fill="hold"/>
                                        <p:tgtEl>
                                          <p:spTgt spid="41"/>
                                        </p:tgtEl>
                                        <p:attrNameLst>
                                          <p:attrName>ppt_y</p:attrName>
                                        </p:attrNameLst>
                                      </p:cBhvr>
                                      <p:tavLst>
                                        <p:tav tm="0">
                                          <p:val>
                                            <p:strVal val="1+#ppt_h/2"/>
                                          </p:val>
                                        </p:tav>
                                        <p:tav tm="100000">
                                          <p:val>
                                            <p:strVal val="#ppt_y"/>
                                          </p:val>
                                        </p:tav>
                                      </p:tavLst>
                                    </p:anim>
                                  </p:childTnLst>
                                </p:cTn>
                              </p:par>
                            </p:childTnLst>
                          </p:cTn>
                        </p:par>
                        <p:par>
                          <p:cTn id="25" fill="hold">
                            <p:stCondLst>
                              <p:cond delay="1150"/>
                            </p:stCondLst>
                            <p:childTnLst>
                              <p:par>
                                <p:cTn id="26" presetID="2" presetClass="entr" presetSubtype="4" fill="hold" grpId="0" nodeType="afterEffect">
                                  <p:stCondLst>
                                    <p:cond delay="0"/>
                                  </p:stCondLst>
                                  <p:childTnLst>
                                    <p:set>
                                      <p:cBhvr>
                                        <p:cTn id="27" dur="1" fill="hold">
                                          <p:stCondLst>
                                            <p:cond delay="0"/>
                                          </p:stCondLst>
                                        </p:cTn>
                                        <p:tgtEl>
                                          <p:spTgt spid="39"/>
                                        </p:tgtEl>
                                        <p:attrNameLst>
                                          <p:attrName>style.visibility</p:attrName>
                                        </p:attrNameLst>
                                      </p:cBhvr>
                                      <p:to>
                                        <p:strVal val="visible"/>
                                      </p:to>
                                    </p:set>
                                    <p:anim calcmode="lin" valueType="num">
                                      <p:cBhvr additive="base">
                                        <p:cTn id="28" dur="500" fill="hold"/>
                                        <p:tgtEl>
                                          <p:spTgt spid="39"/>
                                        </p:tgtEl>
                                        <p:attrNameLst>
                                          <p:attrName>ppt_x</p:attrName>
                                        </p:attrNameLst>
                                      </p:cBhvr>
                                      <p:tavLst>
                                        <p:tav tm="0">
                                          <p:val>
                                            <p:strVal val="#ppt_x"/>
                                          </p:val>
                                        </p:tav>
                                        <p:tav tm="100000">
                                          <p:val>
                                            <p:strVal val="#ppt_x"/>
                                          </p:val>
                                        </p:tav>
                                      </p:tavLst>
                                    </p:anim>
                                    <p:anim calcmode="lin" valueType="num">
                                      <p:cBhvr additive="base">
                                        <p:cTn id="29" dur="500" fill="hold"/>
                                        <p:tgtEl>
                                          <p:spTgt spid="39"/>
                                        </p:tgtEl>
                                        <p:attrNameLst>
                                          <p:attrName>ppt_y</p:attrName>
                                        </p:attrNameLst>
                                      </p:cBhvr>
                                      <p:tavLst>
                                        <p:tav tm="0">
                                          <p:val>
                                            <p:strVal val="1+#ppt_h/2"/>
                                          </p:val>
                                        </p:tav>
                                        <p:tav tm="100000">
                                          <p:val>
                                            <p:strVal val="#ppt_y"/>
                                          </p:val>
                                        </p:tav>
                                      </p:tavLst>
                                    </p:anim>
                                  </p:childTnLst>
                                </p:cTn>
                              </p:par>
                            </p:childTnLst>
                          </p:cTn>
                        </p:par>
                        <p:par>
                          <p:cTn id="30" fill="hold">
                            <p:stCondLst>
                              <p:cond delay="1650"/>
                            </p:stCondLst>
                            <p:childTnLst>
                              <p:par>
                                <p:cTn id="31" presetID="2" presetClass="entr" presetSubtype="4" fill="hold" grpId="0" nodeType="afterEffect">
                                  <p:stCondLst>
                                    <p:cond delay="0"/>
                                  </p:stCondLst>
                                  <p:childTnLst>
                                    <p:set>
                                      <p:cBhvr>
                                        <p:cTn id="32" dur="1" fill="hold">
                                          <p:stCondLst>
                                            <p:cond delay="0"/>
                                          </p:stCondLst>
                                        </p:cTn>
                                        <p:tgtEl>
                                          <p:spTgt spid="40"/>
                                        </p:tgtEl>
                                        <p:attrNameLst>
                                          <p:attrName>style.visibility</p:attrName>
                                        </p:attrNameLst>
                                      </p:cBhvr>
                                      <p:to>
                                        <p:strVal val="visible"/>
                                      </p:to>
                                    </p:set>
                                    <p:anim calcmode="lin" valueType="num">
                                      <p:cBhvr additive="base">
                                        <p:cTn id="33" dur="500" fill="hold"/>
                                        <p:tgtEl>
                                          <p:spTgt spid="40"/>
                                        </p:tgtEl>
                                        <p:attrNameLst>
                                          <p:attrName>ppt_x</p:attrName>
                                        </p:attrNameLst>
                                      </p:cBhvr>
                                      <p:tavLst>
                                        <p:tav tm="0">
                                          <p:val>
                                            <p:strVal val="#ppt_x"/>
                                          </p:val>
                                        </p:tav>
                                        <p:tav tm="100000">
                                          <p:val>
                                            <p:strVal val="#ppt_x"/>
                                          </p:val>
                                        </p:tav>
                                      </p:tavLst>
                                    </p:anim>
                                    <p:anim calcmode="lin" valueType="num">
                                      <p:cBhvr additive="base">
                                        <p:cTn id="34" dur="500" fill="hold"/>
                                        <p:tgtEl>
                                          <p:spTgt spid="40"/>
                                        </p:tgtEl>
                                        <p:attrNameLst>
                                          <p:attrName>ppt_y</p:attrName>
                                        </p:attrNameLst>
                                      </p:cBhvr>
                                      <p:tavLst>
                                        <p:tav tm="0">
                                          <p:val>
                                            <p:strVal val="1+#ppt_h/2"/>
                                          </p:val>
                                        </p:tav>
                                        <p:tav tm="100000">
                                          <p:val>
                                            <p:strVal val="#ppt_y"/>
                                          </p:val>
                                        </p:tav>
                                      </p:tavLst>
                                    </p:anim>
                                  </p:childTnLst>
                                </p:cTn>
                              </p:par>
                            </p:childTnLst>
                          </p:cTn>
                        </p:par>
                        <p:par>
                          <p:cTn id="35" fill="hold">
                            <p:stCondLst>
                              <p:cond delay="2150"/>
                            </p:stCondLst>
                            <p:childTnLst>
                              <p:par>
                                <p:cTn id="36" presetID="2" presetClass="entr" presetSubtype="2" fill="hold" grpId="0" nodeType="afterEffect">
                                  <p:stCondLst>
                                    <p:cond delay="0"/>
                                  </p:stCondLst>
                                  <p:childTnLst>
                                    <p:set>
                                      <p:cBhvr>
                                        <p:cTn id="37" dur="1" fill="hold">
                                          <p:stCondLst>
                                            <p:cond delay="0"/>
                                          </p:stCondLst>
                                        </p:cTn>
                                        <p:tgtEl>
                                          <p:spTgt spid="42"/>
                                        </p:tgtEl>
                                        <p:attrNameLst>
                                          <p:attrName>style.visibility</p:attrName>
                                        </p:attrNameLst>
                                      </p:cBhvr>
                                      <p:to>
                                        <p:strVal val="visible"/>
                                      </p:to>
                                    </p:set>
                                    <p:anim calcmode="lin" valueType="num">
                                      <p:cBhvr additive="base">
                                        <p:cTn id="38" dur="500" fill="hold"/>
                                        <p:tgtEl>
                                          <p:spTgt spid="42"/>
                                        </p:tgtEl>
                                        <p:attrNameLst>
                                          <p:attrName>ppt_x</p:attrName>
                                        </p:attrNameLst>
                                      </p:cBhvr>
                                      <p:tavLst>
                                        <p:tav tm="0">
                                          <p:val>
                                            <p:strVal val="1+#ppt_w/2"/>
                                          </p:val>
                                        </p:tav>
                                        <p:tav tm="100000">
                                          <p:val>
                                            <p:strVal val="#ppt_x"/>
                                          </p:val>
                                        </p:tav>
                                      </p:tavLst>
                                    </p:anim>
                                    <p:anim calcmode="lin" valueType="num">
                                      <p:cBhvr additive="base">
                                        <p:cTn id="39" dur="500" fill="hold"/>
                                        <p:tgtEl>
                                          <p:spTgt spid="42"/>
                                        </p:tgtEl>
                                        <p:attrNameLst>
                                          <p:attrName>ppt_y</p:attrName>
                                        </p:attrNameLst>
                                      </p:cBhvr>
                                      <p:tavLst>
                                        <p:tav tm="0">
                                          <p:val>
                                            <p:strVal val="#ppt_y"/>
                                          </p:val>
                                        </p:tav>
                                        <p:tav tm="100000">
                                          <p:val>
                                            <p:strVal val="#ppt_y"/>
                                          </p:val>
                                        </p:tav>
                                      </p:tavLst>
                                    </p:anim>
                                  </p:childTnLst>
                                </p:cTn>
                              </p:par>
                              <p:par>
                                <p:cTn id="40" presetID="2" presetClass="entr" presetSubtype="4" fill="hold" grpId="0" nodeType="withEffect">
                                  <p:stCondLst>
                                    <p:cond delay="0"/>
                                  </p:stCondLst>
                                  <p:childTnLst>
                                    <p:set>
                                      <p:cBhvr>
                                        <p:cTn id="41" dur="1" fill="hold">
                                          <p:stCondLst>
                                            <p:cond delay="0"/>
                                          </p:stCondLst>
                                        </p:cTn>
                                        <p:tgtEl>
                                          <p:spTgt spid="43"/>
                                        </p:tgtEl>
                                        <p:attrNameLst>
                                          <p:attrName>style.visibility</p:attrName>
                                        </p:attrNameLst>
                                      </p:cBhvr>
                                      <p:to>
                                        <p:strVal val="visible"/>
                                      </p:to>
                                    </p:set>
                                    <p:anim calcmode="lin" valueType="num">
                                      <p:cBhvr additive="base">
                                        <p:cTn id="42" dur="500" fill="hold"/>
                                        <p:tgtEl>
                                          <p:spTgt spid="43"/>
                                        </p:tgtEl>
                                        <p:attrNameLst>
                                          <p:attrName>ppt_x</p:attrName>
                                        </p:attrNameLst>
                                      </p:cBhvr>
                                      <p:tavLst>
                                        <p:tav tm="0">
                                          <p:val>
                                            <p:strVal val="#ppt_x"/>
                                          </p:val>
                                        </p:tav>
                                        <p:tav tm="100000">
                                          <p:val>
                                            <p:strVal val="#ppt_x"/>
                                          </p:val>
                                        </p:tav>
                                      </p:tavLst>
                                    </p:anim>
                                    <p:anim calcmode="lin" valueType="num">
                                      <p:cBhvr additive="base">
                                        <p:cTn id="43" dur="500" fill="hold"/>
                                        <p:tgtEl>
                                          <p:spTgt spid="43"/>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0"/>
                                  </p:stCondLst>
                                  <p:childTnLst>
                                    <p:set>
                                      <p:cBhvr>
                                        <p:cTn id="45" dur="1" fill="hold">
                                          <p:stCondLst>
                                            <p:cond delay="0"/>
                                          </p:stCondLst>
                                        </p:cTn>
                                        <p:tgtEl>
                                          <p:spTgt spid="44"/>
                                        </p:tgtEl>
                                        <p:attrNameLst>
                                          <p:attrName>style.visibility</p:attrName>
                                        </p:attrNameLst>
                                      </p:cBhvr>
                                      <p:to>
                                        <p:strVal val="visible"/>
                                      </p:to>
                                    </p:set>
                                    <p:anim calcmode="lin" valueType="num">
                                      <p:cBhvr additive="base">
                                        <p:cTn id="46" dur="500" fill="hold"/>
                                        <p:tgtEl>
                                          <p:spTgt spid="44"/>
                                        </p:tgtEl>
                                        <p:attrNameLst>
                                          <p:attrName>ppt_x</p:attrName>
                                        </p:attrNameLst>
                                      </p:cBhvr>
                                      <p:tavLst>
                                        <p:tav tm="0">
                                          <p:val>
                                            <p:strVal val="#ppt_x"/>
                                          </p:val>
                                        </p:tav>
                                        <p:tav tm="100000">
                                          <p:val>
                                            <p:strVal val="#ppt_x"/>
                                          </p:val>
                                        </p:tav>
                                      </p:tavLst>
                                    </p:anim>
                                    <p:anim calcmode="lin" valueType="num">
                                      <p:cBhvr additive="base">
                                        <p:cTn id="47" dur="500" fill="hold"/>
                                        <p:tgtEl>
                                          <p:spTgt spid="44"/>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0"/>
                                  </p:stCondLst>
                                  <p:childTnLst>
                                    <p:set>
                                      <p:cBhvr>
                                        <p:cTn id="49" dur="1" fill="hold">
                                          <p:stCondLst>
                                            <p:cond delay="0"/>
                                          </p:stCondLst>
                                        </p:cTn>
                                        <p:tgtEl>
                                          <p:spTgt spid="45"/>
                                        </p:tgtEl>
                                        <p:attrNameLst>
                                          <p:attrName>style.visibility</p:attrName>
                                        </p:attrNameLst>
                                      </p:cBhvr>
                                      <p:to>
                                        <p:strVal val="visible"/>
                                      </p:to>
                                    </p:set>
                                    <p:anim calcmode="lin" valueType="num">
                                      <p:cBhvr additive="base">
                                        <p:cTn id="50" dur="500" fill="hold"/>
                                        <p:tgtEl>
                                          <p:spTgt spid="45"/>
                                        </p:tgtEl>
                                        <p:attrNameLst>
                                          <p:attrName>ppt_x</p:attrName>
                                        </p:attrNameLst>
                                      </p:cBhvr>
                                      <p:tavLst>
                                        <p:tav tm="0">
                                          <p:val>
                                            <p:strVal val="#ppt_x"/>
                                          </p:val>
                                        </p:tav>
                                        <p:tav tm="100000">
                                          <p:val>
                                            <p:strVal val="#ppt_x"/>
                                          </p:val>
                                        </p:tav>
                                      </p:tavLst>
                                    </p:anim>
                                    <p:anim calcmode="lin" valueType="num">
                                      <p:cBhvr additive="base">
                                        <p:cTn id="51" dur="500" fill="hold"/>
                                        <p:tgtEl>
                                          <p:spTgt spid="45"/>
                                        </p:tgtEl>
                                        <p:attrNameLst>
                                          <p:attrName>ppt_y</p:attrName>
                                        </p:attrNameLst>
                                      </p:cBhvr>
                                      <p:tavLst>
                                        <p:tav tm="0">
                                          <p:val>
                                            <p:strVal val="1+#ppt_h/2"/>
                                          </p:val>
                                        </p:tav>
                                        <p:tav tm="100000">
                                          <p:val>
                                            <p:strVal val="#ppt_y"/>
                                          </p:val>
                                        </p:tav>
                                      </p:tavLst>
                                    </p:anim>
                                  </p:childTnLst>
                                </p:cTn>
                              </p:par>
                              <p:par>
                                <p:cTn id="52" presetID="2" presetClass="entr" presetSubtype="3" fill="hold" grpId="0" nodeType="withEffect">
                                  <p:stCondLst>
                                    <p:cond delay="0"/>
                                  </p:stCondLst>
                                  <p:childTnLst>
                                    <p:set>
                                      <p:cBhvr>
                                        <p:cTn id="53" dur="1" fill="hold">
                                          <p:stCondLst>
                                            <p:cond delay="0"/>
                                          </p:stCondLst>
                                        </p:cTn>
                                        <p:tgtEl>
                                          <p:spTgt spid="46"/>
                                        </p:tgtEl>
                                        <p:attrNameLst>
                                          <p:attrName>style.visibility</p:attrName>
                                        </p:attrNameLst>
                                      </p:cBhvr>
                                      <p:to>
                                        <p:strVal val="visible"/>
                                      </p:to>
                                    </p:set>
                                    <p:anim calcmode="lin" valueType="num">
                                      <p:cBhvr additive="base">
                                        <p:cTn id="54" dur="500" fill="hold"/>
                                        <p:tgtEl>
                                          <p:spTgt spid="46"/>
                                        </p:tgtEl>
                                        <p:attrNameLst>
                                          <p:attrName>ppt_x</p:attrName>
                                        </p:attrNameLst>
                                      </p:cBhvr>
                                      <p:tavLst>
                                        <p:tav tm="0">
                                          <p:val>
                                            <p:strVal val="1+#ppt_w/2"/>
                                          </p:val>
                                        </p:tav>
                                        <p:tav tm="100000">
                                          <p:val>
                                            <p:strVal val="#ppt_x"/>
                                          </p:val>
                                        </p:tav>
                                      </p:tavLst>
                                    </p:anim>
                                    <p:anim calcmode="lin" valueType="num">
                                      <p:cBhvr additive="base">
                                        <p:cTn id="55" dur="500" fill="hold"/>
                                        <p:tgtEl>
                                          <p:spTgt spid="46"/>
                                        </p:tgtEl>
                                        <p:attrNameLst>
                                          <p:attrName>ppt_y</p:attrName>
                                        </p:attrNameLst>
                                      </p:cBhvr>
                                      <p:tavLst>
                                        <p:tav tm="0">
                                          <p:val>
                                            <p:strVal val="0-#ppt_h/2"/>
                                          </p:val>
                                        </p:tav>
                                        <p:tav tm="100000">
                                          <p:val>
                                            <p:strVal val="#ppt_y"/>
                                          </p:val>
                                        </p:tav>
                                      </p:tavLst>
                                    </p:anim>
                                  </p:childTnLst>
                                </p:cTn>
                              </p:par>
                              <p:par>
                                <p:cTn id="56" presetID="2" presetClass="entr" presetSubtype="4" fill="hold" grpId="0" nodeType="withEffect">
                                  <p:stCondLst>
                                    <p:cond delay="0"/>
                                  </p:stCondLst>
                                  <p:childTnLst>
                                    <p:set>
                                      <p:cBhvr>
                                        <p:cTn id="57" dur="1" fill="hold">
                                          <p:stCondLst>
                                            <p:cond delay="0"/>
                                          </p:stCondLst>
                                        </p:cTn>
                                        <p:tgtEl>
                                          <p:spTgt spid="47"/>
                                        </p:tgtEl>
                                        <p:attrNameLst>
                                          <p:attrName>style.visibility</p:attrName>
                                        </p:attrNameLst>
                                      </p:cBhvr>
                                      <p:to>
                                        <p:strVal val="visible"/>
                                      </p:to>
                                    </p:set>
                                    <p:anim calcmode="lin" valueType="num">
                                      <p:cBhvr additive="base">
                                        <p:cTn id="58" dur="500" fill="hold"/>
                                        <p:tgtEl>
                                          <p:spTgt spid="47"/>
                                        </p:tgtEl>
                                        <p:attrNameLst>
                                          <p:attrName>ppt_x</p:attrName>
                                        </p:attrNameLst>
                                      </p:cBhvr>
                                      <p:tavLst>
                                        <p:tav tm="0">
                                          <p:val>
                                            <p:strVal val="#ppt_x"/>
                                          </p:val>
                                        </p:tav>
                                        <p:tav tm="100000">
                                          <p:val>
                                            <p:strVal val="#ppt_x"/>
                                          </p:val>
                                        </p:tav>
                                      </p:tavLst>
                                    </p:anim>
                                    <p:anim calcmode="lin" valueType="num">
                                      <p:cBhvr additive="base">
                                        <p:cTn id="59" dur="500" fill="hold"/>
                                        <p:tgtEl>
                                          <p:spTgt spid="47"/>
                                        </p:tgtEl>
                                        <p:attrNameLst>
                                          <p:attrName>ppt_y</p:attrName>
                                        </p:attrNameLst>
                                      </p:cBhvr>
                                      <p:tavLst>
                                        <p:tav tm="0">
                                          <p:val>
                                            <p:strVal val="1+#ppt_h/2"/>
                                          </p:val>
                                        </p:tav>
                                        <p:tav tm="100000">
                                          <p:val>
                                            <p:strVal val="#ppt_y"/>
                                          </p:val>
                                        </p:tav>
                                      </p:tavLst>
                                    </p:anim>
                                  </p:childTnLst>
                                </p:cTn>
                              </p:par>
                              <p:par>
                                <p:cTn id="60" presetID="2" presetClass="entr" presetSubtype="4" fill="hold" grpId="0" nodeType="withEffect">
                                  <p:stCondLst>
                                    <p:cond delay="0"/>
                                  </p:stCondLst>
                                  <p:childTnLst>
                                    <p:set>
                                      <p:cBhvr>
                                        <p:cTn id="61" dur="1" fill="hold">
                                          <p:stCondLst>
                                            <p:cond delay="0"/>
                                          </p:stCondLst>
                                        </p:cTn>
                                        <p:tgtEl>
                                          <p:spTgt spid="48"/>
                                        </p:tgtEl>
                                        <p:attrNameLst>
                                          <p:attrName>style.visibility</p:attrName>
                                        </p:attrNameLst>
                                      </p:cBhvr>
                                      <p:to>
                                        <p:strVal val="visible"/>
                                      </p:to>
                                    </p:set>
                                    <p:anim calcmode="lin" valueType="num">
                                      <p:cBhvr additive="base">
                                        <p:cTn id="62" dur="500" fill="hold"/>
                                        <p:tgtEl>
                                          <p:spTgt spid="48"/>
                                        </p:tgtEl>
                                        <p:attrNameLst>
                                          <p:attrName>ppt_x</p:attrName>
                                        </p:attrNameLst>
                                      </p:cBhvr>
                                      <p:tavLst>
                                        <p:tav tm="0">
                                          <p:val>
                                            <p:strVal val="#ppt_x"/>
                                          </p:val>
                                        </p:tav>
                                        <p:tav tm="100000">
                                          <p:val>
                                            <p:strVal val="#ppt_x"/>
                                          </p:val>
                                        </p:tav>
                                      </p:tavLst>
                                    </p:anim>
                                    <p:anim calcmode="lin" valueType="num">
                                      <p:cBhvr additive="base">
                                        <p:cTn id="63" dur="500" fill="hold"/>
                                        <p:tgtEl>
                                          <p:spTgt spid="48"/>
                                        </p:tgtEl>
                                        <p:attrNameLst>
                                          <p:attrName>ppt_y</p:attrName>
                                        </p:attrNameLst>
                                      </p:cBhvr>
                                      <p:tavLst>
                                        <p:tav tm="0">
                                          <p:val>
                                            <p:strVal val="1+#ppt_h/2"/>
                                          </p:val>
                                        </p:tav>
                                        <p:tav tm="100000">
                                          <p:val>
                                            <p:strVal val="#ppt_y"/>
                                          </p:val>
                                        </p:tav>
                                      </p:tavLst>
                                    </p:anim>
                                  </p:childTnLst>
                                </p:cTn>
                              </p:par>
                              <p:par>
                                <p:cTn id="64" presetID="2" presetClass="entr" presetSubtype="4" fill="hold" grpId="0" nodeType="withEffect">
                                  <p:stCondLst>
                                    <p:cond delay="0"/>
                                  </p:stCondLst>
                                  <p:childTnLst>
                                    <p:set>
                                      <p:cBhvr>
                                        <p:cTn id="65" dur="1" fill="hold">
                                          <p:stCondLst>
                                            <p:cond delay="0"/>
                                          </p:stCondLst>
                                        </p:cTn>
                                        <p:tgtEl>
                                          <p:spTgt spid="49"/>
                                        </p:tgtEl>
                                        <p:attrNameLst>
                                          <p:attrName>style.visibility</p:attrName>
                                        </p:attrNameLst>
                                      </p:cBhvr>
                                      <p:to>
                                        <p:strVal val="visible"/>
                                      </p:to>
                                    </p:set>
                                    <p:anim calcmode="lin" valueType="num">
                                      <p:cBhvr additive="base">
                                        <p:cTn id="66" dur="500" fill="hold"/>
                                        <p:tgtEl>
                                          <p:spTgt spid="49"/>
                                        </p:tgtEl>
                                        <p:attrNameLst>
                                          <p:attrName>ppt_x</p:attrName>
                                        </p:attrNameLst>
                                      </p:cBhvr>
                                      <p:tavLst>
                                        <p:tav tm="0">
                                          <p:val>
                                            <p:strVal val="#ppt_x"/>
                                          </p:val>
                                        </p:tav>
                                        <p:tav tm="100000">
                                          <p:val>
                                            <p:strVal val="#ppt_x"/>
                                          </p:val>
                                        </p:tav>
                                      </p:tavLst>
                                    </p:anim>
                                    <p:anim calcmode="lin" valueType="num">
                                      <p:cBhvr additive="base">
                                        <p:cTn id="67" dur="500" fill="hold"/>
                                        <p:tgtEl>
                                          <p:spTgt spid="49"/>
                                        </p:tgtEl>
                                        <p:attrNameLst>
                                          <p:attrName>ppt_y</p:attrName>
                                        </p:attrNameLst>
                                      </p:cBhvr>
                                      <p:tavLst>
                                        <p:tav tm="0">
                                          <p:val>
                                            <p:strVal val="1+#ppt_h/2"/>
                                          </p:val>
                                        </p:tav>
                                        <p:tav tm="100000">
                                          <p:val>
                                            <p:strVal val="#ppt_y"/>
                                          </p:val>
                                        </p:tav>
                                      </p:tavLst>
                                    </p:anim>
                                  </p:childTnLst>
                                </p:cTn>
                              </p:par>
                              <p:par>
                                <p:cTn id="68" presetID="2" presetClass="entr" presetSubtype="4" fill="hold" grpId="0" nodeType="withEffect">
                                  <p:stCondLst>
                                    <p:cond delay="0"/>
                                  </p:stCondLst>
                                  <p:childTnLst>
                                    <p:set>
                                      <p:cBhvr>
                                        <p:cTn id="69" dur="1" fill="hold">
                                          <p:stCondLst>
                                            <p:cond delay="0"/>
                                          </p:stCondLst>
                                        </p:cTn>
                                        <p:tgtEl>
                                          <p:spTgt spid="50"/>
                                        </p:tgtEl>
                                        <p:attrNameLst>
                                          <p:attrName>style.visibility</p:attrName>
                                        </p:attrNameLst>
                                      </p:cBhvr>
                                      <p:to>
                                        <p:strVal val="visible"/>
                                      </p:to>
                                    </p:set>
                                    <p:anim calcmode="lin" valueType="num">
                                      <p:cBhvr additive="base">
                                        <p:cTn id="70" dur="500" fill="hold"/>
                                        <p:tgtEl>
                                          <p:spTgt spid="50"/>
                                        </p:tgtEl>
                                        <p:attrNameLst>
                                          <p:attrName>ppt_x</p:attrName>
                                        </p:attrNameLst>
                                      </p:cBhvr>
                                      <p:tavLst>
                                        <p:tav tm="0">
                                          <p:val>
                                            <p:strVal val="#ppt_x"/>
                                          </p:val>
                                        </p:tav>
                                        <p:tav tm="100000">
                                          <p:val>
                                            <p:strVal val="#ppt_x"/>
                                          </p:val>
                                        </p:tav>
                                      </p:tavLst>
                                    </p:anim>
                                    <p:anim calcmode="lin" valueType="num">
                                      <p:cBhvr additive="base">
                                        <p:cTn id="71" dur="500" fill="hold"/>
                                        <p:tgtEl>
                                          <p:spTgt spid="50"/>
                                        </p:tgtEl>
                                        <p:attrNameLst>
                                          <p:attrName>ppt_y</p:attrName>
                                        </p:attrNameLst>
                                      </p:cBhvr>
                                      <p:tavLst>
                                        <p:tav tm="0">
                                          <p:val>
                                            <p:strVal val="1+#ppt_h/2"/>
                                          </p:val>
                                        </p:tav>
                                        <p:tav tm="100000">
                                          <p:val>
                                            <p:strVal val="#ppt_y"/>
                                          </p:val>
                                        </p:tav>
                                      </p:tavLst>
                                    </p:anim>
                                  </p:childTnLst>
                                </p:cTn>
                              </p:par>
                              <p:par>
                                <p:cTn id="72" presetID="2" presetClass="entr" presetSubtype="6" fill="hold" nodeType="withEffect">
                                  <p:stCondLst>
                                    <p:cond delay="0"/>
                                  </p:stCondLst>
                                  <p:childTnLst>
                                    <p:set>
                                      <p:cBhvr>
                                        <p:cTn id="73" dur="1" fill="hold">
                                          <p:stCondLst>
                                            <p:cond delay="0"/>
                                          </p:stCondLst>
                                        </p:cTn>
                                        <p:tgtEl>
                                          <p:spTgt spid="51"/>
                                        </p:tgtEl>
                                        <p:attrNameLst>
                                          <p:attrName>style.visibility</p:attrName>
                                        </p:attrNameLst>
                                      </p:cBhvr>
                                      <p:to>
                                        <p:strVal val="visible"/>
                                      </p:to>
                                    </p:set>
                                    <p:anim calcmode="lin" valueType="num">
                                      <p:cBhvr additive="base">
                                        <p:cTn id="74" dur="500" fill="hold"/>
                                        <p:tgtEl>
                                          <p:spTgt spid="51"/>
                                        </p:tgtEl>
                                        <p:attrNameLst>
                                          <p:attrName>ppt_x</p:attrName>
                                        </p:attrNameLst>
                                      </p:cBhvr>
                                      <p:tavLst>
                                        <p:tav tm="0">
                                          <p:val>
                                            <p:strVal val="1+#ppt_w/2"/>
                                          </p:val>
                                        </p:tav>
                                        <p:tav tm="100000">
                                          <p:val>
                                            <p:strVal val="#ppt_x"/>
                                          </p:val>
                                        </p:tav>
                                      </p:tavLst>
                                    </p:anim>
                                    <p:anim calcmode="lin" valueType="num">
                                      <p:cBhvr additive="base">
                                        <p:cTn id="75" dur="500" fill="hold"/>
                                        <p:tgtEl>
                                          <p:spTgt spid="51"/>
                                        </p:tgtEl>
                                        <p:attrNameLst>
                                          <p:attrName>ppt_y</p:attrName>
                                        </p:attrNameLst>
                                      </p:cBhvr>
                                      <p:tavLst>
                                        <p:tav tm="0">
                                          <p:val>
                                            <p:strVal val="1+#ppt_h/2"/>
                                          </p:val>
                                        </p:tav>
                                        <p:tav tm="100000">
                                          <p:val>
                                            <p:strVal val="#ppt_y"/>
                                          </p:val>
                                        </p:tav>
                                      </p:tavLst>
                                    </p:anim>
                                  </p:childTnLst>
                                </p:cTn>
                              </p:par>
                              <p:par>
                                <p:cTn id="76" presetID="2" presetClass="entr" presetSubtype="6" fill="hold" grpId="0" nodeType="withEffect">
                                  <p:stCondLst>
                                    <p:cond delay="0"/>
                                  </p:stCondLst>
                                  <p:childTnLst>
                                    <p:set>
                                      <p:cBhvr>
                                        <p:cTn id="77" dur="1" fill="hold">
                                          <p:stCondLst>
                                            <p:cond delay="0"/>
                                          </p:stCondLst>
                                        </p:cTn>
                                        <p:tgtEl>
                                          <p:spTgt spid="58"/>
                                        </p:tgtEl>
                                        <p:attrNameLst>
                                          <p:attrName>style.visibility</p:attrName>
                                        </p:attrNameLst>
                                      </p:cBhvr>
                                      <p:to>
                                        <p:strVal val="visible"/>
                                      </p:to>
                                    </p:set>
                                    <p:anim calcmode="lin" valueType="num">
                                      <p:cBhvr additive="base">
                                        <p:cTn id="78" dur="500" fill="hold"/>
                                        <p:tgtEl>
                                          <p:spTgt spid="58"/>
                                        </p:tgtEl>
                                        <p:attrNameLst>
                                          <p:attrName>ppt_x</p:attrName>
                                        </p:attrNameLst>
                                      </p:cBhvr>
                                      <p:tavLst>
                                        <p:tav tm="0">
                                          <p:val>
                                            <p:strVal val="1+#ppt_w/2"/>
                                          </p:val>
                                        </p:tav>
                                        <p:tav tm="100000">
                                          <p:val>
                                            <p:strVal val="#ppt_x"/>
                                          </p:val>
                                        </p:tav>
                                      </p:tavLst>
                                    </p:anim>
                                    <p:anim calcmode="lin" valueType="num">
                                      <p:cBhvr additive="base">
                                        <p:cTn id="79" dur="500" fill="hold"/>
                                        <p:tgtEl>
                                          <p:spTgt spid="58"/>
                                        </p:tgtEl>
                                        <p:attrNameLst>
                                          <p:attrName>ppt_y</p:attrName>
                                        </p:attrNameLst>
                                      </p:cBhvr>
                                      <p:tavLst>
                                        <p:tav tm="0">
                                          <p:val>
                                            <p:strVal val="1+#ppt_h/2"/>
                                          </p:val>
                                        </p:tav>
                                        <p:tav tm="100000">
                                          <p:val>
                                            <p:strVal val="#ppt_y"/>
                                          </p:val>
                                        </p:tav>
                                      </p:tavLst>
                                    </p:anim>
                                  </p:childTnLst>
                                </p:cTn>
                              </p:par>
                              <p:par>
                                <p:cTn id="80" presetID="2" presetClass="entr" presetSubtype="4" fill="hold" grpId="0" nodeType="withEffect">
                                  <p:stCondLst>
                                    <p:cond delay="0"/>
                                  </p:stCondLst>
                                  <p:childTnLst>
                                    <p:set>
                                      <p:cBhvr>
                                        <p:cTn id="81" dur="1" fill="hold">
                                          <p:stCondLst>
                                            <p:cond delay="0"/>
                                          </p:stCondLst>
                                        </p:cTn>
                                        <p:tgtEl>
                                          <p:spTgt spid="59"/>
                                        </p:tgtEl>
                                        <p:attrNameLst>
                                          <p:attrName>style.visibility</p:attrName>
                                        </p:attrNameLst>
                                      </p:cBhvr>
                                      <p:to>
                                        <p:strVal val="visible"/>
                                      </p:to>
                                    </p:set>
                                    <p:anim calcmode="lin" valueType="num">
                                      <p:cBhvr additive="base">
                                        <p:cTn id="82" dur="500" fill="hold"/>
                                        <p:tgtEl>
                                          <p:spTgt spid="59"/>
                                        </p:tgtEl>
                                        <p:attrNameLst>
                                          <p:attrName>ppt_x</p:attrName>
                                        </p:attrNameLst>
                                      </p:cBhvr>
                                      <p:tavLst>
                                        <p:tav tm="0">
                                          <p:val>
                                            <p:strVal val="#ppt_x"/>
                                          </p:val>
                                        </p:tav>
                                        <p:tav tm="100000">
                                          <p:val>
                                            <p:strVal val="#ppt_x"/>
                                          </p:val>
                                        </p:tav>
                                      </p:tavLst>
                                    </p:anim>
                                    <p:anim calcmode="lin" valueType="num">
                                      <p:cBhvr additive="base">
                                        <p:cTn id="83" dur="500" fill="hold"/>
                                        <p:tgtEl>
                                          <p:spTgt spid="59"/>
                                        </p:tgtEl>
                                        <p:attrNameLst>
                                          <p:attrName>ppt_y</p:attrName>
                                        </p:attrNameLst>
                                      </p:cBhvr>
                                      <p:tavLst>
                                        <p:tav tm="0">
                                          <p:val>
                                            <p:strVal val="1+#ppt_h/2"/>
                                          </p:val>
                                        </p:tav>
                                        <p:tav tm="100000">
                                          <p:val>
                                            <p:strVal val="#ppt_y"/>
                                          </p:val>
                                        </p:tav>
                                      </p:tavLst>
                                    </p:anim>
                                  </p:childTnLst>
                                </p:cTn>
                              </p:par>
                              <p:par>
                                <p:cTn id="84" presetID="2" presetClass="entr" presetSubtype="4" fill="hold" grpId="0" nodeType="withEffect">
                                  <p:stCondLst>
                                    <p:cond delay="0"/>
                                  </p:stCondLst>
                                  <p:childTnLst>
                                    <p:set>
                                      <p:cBhvr>
                                        <p:cTn id="85" dur="1" fill="hold">
                                          <p:stCondLst>
                                            <p:cond delay="0"/>
                                          </p:stCondLst>
                                        </p:cTn>
                                        <p:tgtEl>
                                          <p:spTgt spid="60"/>
                                        </p:tgtEl>
                                        <p:attrNameLst>
                                          <p:attrName>style.visibility</p:attrName>
                                        </p:attrNameLst>
                                      </p:cBhvr>
                                      <p:to>
                                        <p:strVal val="visible"/>
                                      </p:to>
                                    </p:set>
                                    <p:anim calcmode="lin" valueType="num">
                                      <p:cBhvr additive="base">
                                        <p:cTn id="86" dur="500" fill="hold"/>
                                        <p:tgtEl>
                                          <p:spTgt spid="60"/>
                                        </p:tgtEl>
                                        <p:attrNameLst>
                                          <p:attrName>ppt_x</p:attrName>
                                        </p:attrNameLst>
                                      </p:cBhvr>
                                      <p:tavLst>
                                        <p:tav tm="0">
                                          <p:val>
                                            <p:strVal val="#ppt_x"/>
                                          </p:val>
                                        </p:tav>
                                        <p:tav tm="100000">
                                          <p:val>
                                            <p:strVal val="#ppt_x"/>
                                          </p:val>
                                        </p:tav>
                                      </p:tavLst>
                                    </p:anim>
                                    <p:anim calcmode="lin" valueType="num">
                                      <p:cBhvr additive="base">
                                        <p:cTn id="87" dur="500" fill="hold"/>
                                        <p:tgtEl>
                                          <p:spTgt spid="60"/>
                                        </p:tgtEl>
                                        <p:attrNameLst>
                                          <p:attrName>ppt_y</p:attrName>
                                        </p:attrNameLst>
                                      </p:cBhvr>
                                      <p:tavLst>
                                        <p:tav tm="0">
                                          <p:val>
                                            <p:strVal val="1+#ppt_h/2"/>
                                          </p:val>
                                        </p:tav>
                                        <p:tav tm="100000">
                                          <p:val>
                                            <p:strVal val="#ppt_y"/>
                                          </p:val>
                                        </p:tav>
                                      </p:tavLst>
                                    </p:anim>
                                  </p:childTnLst>
                                </p:cTn>
                              </p:par>
                              <p:par>
                                <p:cTn id="88" presetID="2" presetClass="entr" presetSubtype="4" fill="hold" grpId="0" nodeType="withEffect">
                                  <p:stCondLst>
                                    <p:cond delay="0"/>
                                  </p:stCondLst>
                                  <p:childTnLst>
                                    <p:set>
                                      <p:cBhvr>
                                        <p:cTn id="89" dur="1" fill="hold">
                                          <p:stCondLst>
                                            <p:cond delay="0"/>
                                          </p:stCondLst>
                                        </p:cTn>
                                        <p:tgtEl>
                                          <p:spTgt spid="61"/>
                                        </p:tgtEl>
                                        <p:attrNameLst>
                                          <p:attrName>style.visibility</p:attrName>
                                        </p:attrNameLst>
                                      </p:cBhvr>
                                      <p:to>
                                        <p:strVal val="visible"/>
                                      </p:to>
                                    </p:set>
                                    <p:anim calcmode="lin" valueType="num">
                                      <p:cBhvr additive="base">
                                        <p:cTn id="90" dur="500" fill="hold"/>
                                        <p:tgtEl>
                                          <p:spTgt spid="61"/>
                                        </p:tgtEl>
                                        <p:attrNameLst>
                                          <p:attrName>ppt_x</p:attrName>
                                        </p:attrNameLst>
                                      </p:cBhvr>
                                      <p:tavLst>
                                        <p:tav tm="0">
                                          <p:val>
                                            <p:strVal val="#ppt_x"/>
                                          </p:val>
                                        </p:tav>
                                        <p:tav tm="100000">
                                          <p:val>
                                            <p:strVal val="#ppt_x"/>
                                          </p:val>
                                        </p:tav>
                                      </p:tavLst>
                                    </p:anim>
                                    <p:anim calcmode="lin" valueType="num">
                                      <p:cBhvr additive="base">
                                        <p:cTn id="91" dur="500" fill="hold"/>
                                        <p:tgtEl>
                                          <p:spTgt spid="61"/>
                                        </p:tgtEl>
                                        <p:attrNameLst>
                                          <p:attrName>ppt_y</p:attrName>
                                        </p:attrNameLst>
                                      </p:cBhvr>
                                      <p:tavLst>
                                        <p:tav tm="0">
                                          <p:val>
                                            <p:strVal val="1+#ppt_h/2"/>
                                          </p:val>
                                        </p:tav>
                                        <p:tav tm="100000">
                                          <p:val>
                                            <p:strVal val="#ppt_y"/>
                                          </p:val>
                                        </p:tav>
                                      </p:tavLst>
                                    </p:anim>
                                  </p:childTnLst>
                                </p:cTn>
                              </p:par>
                              <p:par>
                                <p:cTn id="92" presetID="2" presetClass="entr" presetSubtype="4" fill="hold" grpId="0" nodeType="withEffect">
                                  <p:stCondLst>
                                    <p:cond delay="0"/>
                                  </p:stCondLst>
                                  <p:childTnLst>
                                    <p:set>
                                      <p:cBhvr>
                                        <p:cTn id="93" dur="1" fill="hold">
                                          <p:stCondLst>
                                            <p:cond delay="0"/>
                                          </p:stCondLst>
                                        </p:cTn>
                                        <p:tgtEl>
                                          <p:spTgt spid="62"/>
                                        </p:tgtEl>
                                        <p:attrNameLst>
                                          <p:attrName>style.visibility</p:attrName>
                                        </p:attrNameLst>
                                      </p:cBhvr>
                                      <p:to>
                                        <p:strVal val="visible"/>
                                      </p:to>
                                    </p:set>
                                    <p:anim calcmode="lin" valueType="num">
                                      <p:cBhvr additive="base">
                                        <p:cTn id="94" dur="500" fill="hold"/>
                                        <p:tgtEl>
                                          <p:spTgt spid="62"/>
                                        </p:tgtEl>
                                        <p:attrNameLst>
                                          <p:attrName>ppt_x</p:attrName>
                                        </p:attrNameLst>
                                      </p:cBhvr>
                                      <p:tavLst>
                                        <p:tav tm="0">
                                          <p:val>
                                            <p:strVal val="#ppt_x"/>
                                          </p:val>
                                        </p:tav>
                                        <p:tav tm="100000">
                                          <p:val>
                                            <p:strVal val="#ppt_x"/>
                                          </p:val>
                                        </p:tav>
                                      </p:tavLst>
                                    </p:anim>
                                    <p:anim calcmode="lin" valueType="num">
                                      <p:cBhvr additive="base">
                                        <p:cTn id="95" dur="500" fill="hold"/>
                                        <p:tgtEl>
                                          <p:spTgt spid="62"/>
                                        </p:tgtEl>
                                        <p:attrNameLst>
                                          <p:attrName>ppt_y</p:attrName>
                                        </p:attrNameLst>
                                      </p:cBhvr>
                                      <p:tavLst>
                                        <p:tav tm="0">
                                          <p:val>
                                            <p:strVal val="1+#ppt_h/2"/>
                                          </p:val>
                                        </p:tav>
                                        <p:tav tm="100000">
                                          <p:val>
                                            <p:strVal val="#ppt_y"/>
                                          </p:val>
                                        </p:tav>
                                      </p:tavLst>
                                    </p:anim>
                                  </p:childTnLst>
                                </p:cTn>
                              </p:par>
                              <p:par>
                                <p:cTn id="96" presetID="2" presetClass="entr" presetSubtype="4" fill="hold" grpId="0" nodeType="withEffect">
                                  <p:stCondLst>
                                    <p:cond delay="0"/>
                                  </p:stCondLst>
                                  <p:childTnLst>
                                    <p:set>
                                      <p:cBhvr>
                                        <p:cTn id="97" dur="1" fill="hold">
                                          <p:stCondLst>
                                            <p:cond delay="0"/>
                                          </p:stCondLst>
                                        </p:cTn>
                                        <p:tgtEl>
                                          <p:spTgt spid="63"/>
                                        </p:tgtEl>
                                        <p:attrNameLst>
                                          <p:attrName>style.visibility</p:attrName>
                                        </p:attrNameLst>
                                      </p:cBhvr>
                                      <p:to>
                                        <p:strVal val="visible"/>
                                      </p:to>
                                    </p:set>
                                    <p:anim calcmode="lin" valueType="num">
                                      <p:cBhvr additive="base">
                                        <p:cTn id="98" dur="500" fill="hold"/>
                                        <p:tgtEl>
                                          <p:spTgt spid="63"/>
                                        </p:tgtEl>
                                        <p:attrNameLst>
                                          <p:attrName>ppt_x</p:attrName>
                                        </p:attrNameLst>
                                      </p:cBhvr>
                                      <p:tavLst>
                                        <p:tav tm="0">
                                          <p:val>
                                            <p:strVal val="#ppt_x"/>
                                          </p:val>
                                        </p:tav>
                                        <p:tav tm="100000">
                                          <p:val>
                                            <p:strVal val="#ppt_x"/>
                                          </p:val>
                                        </p:tav>
                                      </p:tavLst>
                                    </p:anim>
                                    <p:anim calcmode="lin" valueType="num">
                                      <p:cBhvr additive="base">
                                        <p:cTn id="99" dur="500" fill="hold"/>
                                        <p:tgtEl>
                                          <p:spTgt spid="63"/>
                                        </p:tgtEl>
                                        <p:attrNameLst>
                                          <p:attrName>ppt_y</p:attrName>
                                        </p:attrNameLst>
                                      </p:cBhvr>
                                      <p:tavLst>
                                        <p:tav tm="0">
                                          <p:val>
                                            <p:strVal val="1+#ppt_h/2"/>
                                          </p:val>
                                        </p:tav>
                                        <p:tav tm="100000">
                                          <p:val>
                                            <p:strVal val="#ppt_y"/>
                                          </p:val>
                                        </p:tav>
                                      </p:tavLst>
                                    </p:anim>
                                  </p:childTnLst>
                                </p:cTn>
                              </p:par>
                              <p:par>
                                <p:cTn id="100" presetID="2" presetClass="entr" presetSubtype="4" fill="hold" grpId="0" nodeType="withEffect">
                                  <p:stCondLst>
                                    <p:cond delay="0"/>
                                  </p:stCondLst>
                                  <p:childTnLst>
                                    <p:set>
                                      <p:cBhvr>
                                        <p:cTn id="101" dur="1" fill="hold">
                                          <p:stCondLst>
                                            <p:cond delay="0"/>
                                          </p:stCondLst>
                                        </p:cTn>
                                        <p:tgtEl>
                                          <p:spTgt spid="64"/>
                                        </p:tgtEl>
                                        <p:attrNameLst>
                                          <p:attrName>style.visibility</p:attrName>
                                        </p:attrNameLst>
                                      </p:cBhvr>
                                      <p:to>
                                        <p:strVal val="visible"/>
                                      </p:to>
                                    </p:set>
                                    <p:anim calcmode="lin" valueType="num">
                                      <p:cBhvr additive="base">
                                        <p:cTn id="102" dur="500" fill="hold"/>
                                        <p:tgtEl>
                                          <p:spTgt spid="64"/>
                                        </p:tgtEl>
                                        <p:attrNameLst>
                                          <p:attrName>ppt_x</p:attrName>
                                        </p:attrNameLst>
                                      </p:cBhvr>
                                      <p:tavLst>
                                        <p:tav tm="0">
                                          <p:val>
                                            <p:strVal val="#ppt_x"/>
                                          </p:val>
                                        </p:tav>
                                        <p:tav tm="100000">
                                          <p:val>
                                            <p:strVal val="#ppt_x"/>
                                          </p:val>
                                        </p:tav>
                                      </p:tavLst>
                                    </p:anim>
                                    <p:anim calcmode="lin" valueType="num">
                                      <p:cBhvr additive="base">
                                        <p:cTn id="103" dur="500" fill="hold"/>
                                        <p:tgtEl>
                                          <p:spTgt spid="64"/>
                                        </p:tgtEl>
                                        <p:attrNameLst>
                                          <p:attrName>ppt_y</p:attrName>
                                        </p:attrNameLst>
                                      </p:cBhvr>
                                      <p:tavLst>
                                        <p:tav tm="0">
                                          <p:val>
                                            <p:strVal val="1+#ppt_h/2"/>
                                          </p:val>
                                        </p:tav>
                                        <p:tav tm="100000">
                                          <p:val>
                                            <p:strVal val="#ppt_y"/>
                                          </p:val>
                                        </p:tav>
                                      </p:tavLst>
                                    </p:anim>
                                  </p:childTnLst>
                                </p:cTn>
                              </p:par>
                              <p:par>
                                <p:cTn id="104" presetID="2" presetClass="entr" presetSubtype="4" fill="hold" grpId="0" nodeType="withEffect">
                                  <p:stCondLst>
                                    <p:cond delay="0"/>
                                  </p:stCondLst>
                                  <p:childTnLst>
                                    <p:set>
                                      <p:cBhvr>
                                        <p:cTn id="105" dur="1" fill="hold">
                                          <p:stCondLst>
                                            <p:cond delay="0"/>
                                          </p:stCondLst>
                                        </p:cTn>
                                        <p:tgtEl>
                                          <p:spTgt spid="65"/>
                                        </p:tgtEl>
                                        <p:attrNameLst>
                                          <p:attrName>style.visibility</p:attrName>
                                        </p:attrNameLst>
                                      </p:cBhvr>
                                      <p:to>
                                        <p:strVal val="visible"/>
                                      </p:to>
                                    </p:set>
                                    <p:anim calcmode="lin" valueType="num">
                                      <p:cBhvr additive="base">
                                        <p:cTn id="106" dur="500" fill="hold"/>
                                        <p:tgtEl>
                                          <p:spTgt spid="65"/>
                                        </p:tgtEl>
                                        <p:attrNameLst>
                                          <p:attrName>ppt_x</p:attrName>
                                        </p:attrNameLst>
                                      </p:cBhvr>
                                      <p:tavLst>
                                        <p:tav tm="0">
                                          <p:val>
                                            <p:strVal val="#ppt_x"/>
                                          </p:val>
                                        </p:tav>
                                        <p:tav tm="100000">
                                          <p:val>
                                            <p:strVal val="#ppt_x"/>
                                          </p:val>
                                        </p:tav>
                                      </p:tavLst>
                                    </p:anim>
                                    <p:anim calcmode="lin" valueType="num">
                                      <p:cBhvr additive="base">
                                        <p:cTn id="107" dur="500" fill="hold"/>
                                        <p:tgtEl>
                                          <p:spTgt spid="65"/>
                                        </p:tgtEl>
                                        <p:attrNameLst>
                                          <p:attrName>ppt_y</p:attrName>
                                        </p:attrNameLst>
                                      </p:cBhvr>
                                      <p:tavLst>
                                        <p:tav tm="0">
                                          <p:val>
                                            <p:strVal val="1+#ppt_h/2"/>
                                          </p:val>
                                        </p:tav>
                                        <p:tav tm="100000">
                                          <p:val>
                                            <p:strVal val="#ppt_y"/>
                                          </p:val>
                                        </p:tav>
                                      </p:tavLst>
                                    </p:anim>
                                  </p:childTnLst>
                                </p:cTn>
                              </p:par>
                              <p:par>
                                <p:cTn id="108" presetID="2" presetClass="entr" presetSubtype="1" fill="hold" grpId="0" nodeType="withEffect">
                                  <p:stCondLst>
                                    <p:cond delay="0"/>
                                  </p:stCondLst>
                                  <p:childTnLst>
                                    <p:set>
                                      <p:cBhvr>
                                        <p:cTn id="109" dur="1" fill="hold">
                                          <p:stCondLst>
                                            <p:cond delay="0"/>
                                          </p:stCondLst>
                                        </p:cTn>
                                        <p:tgtEl>
                                          <p:spTgt spid="66"/>
                                        </p:tgtEl>
                                        <p:attrNameLst>
                                          <p:attrName>style.visibility</p:attrName>
                                        </p:attrNameLst>
                                      </p:cBhvr>
                                      <p:to>
                                        <p:strVal val="visible"/>
                                      </p:to>
                                    </p:set>
                                    <p:anim calcmode="lin" valueType="num">
                                      <p:cBhvr additive="base">
                                        <p:cTn id="110" dur="500" fill="hold"/>
                                        <p:tgtEl>
                                          <p:spTgt spid="66"/>
                                        </p:tgtEl>
                                        <p:attrNameLst>
                                          <p:attrName>ppt_x</p:attrName>
                                        </p:attrNameLst>
                                      </p:cBhvr>
                                      <p:tavLst>
                                        <p:tav tm="0">
                                          <p:val>
                                            <p:strVal val="#ppt_x"/>
                                          </p:val>
                                        </p:tav>
                                        <p:tav tm="100000">
                                          <p:val>
                                            <p:strVal val="#ppt_x"/>
                                          </p:val>
                                        </p:tav>
                                      </p:tavLst>
                                    </p:anim>
                                    <p:anim calcmode="lin" valueType="num">
                                      <p:cBhvr additive="base">
                                        <p:cTn id="111" dur="500" fill="hold"/>
                                        <p:tgtEl>
                                          <p:spTgt spid="66"/>
                                        </p:tgtEl>
                                        <p:attrNameLst>
                                          <p:attrName>ppt_y</p:attrName>
                                        </p:attrNameLst>
                                      </p:cBhvr>
                                      <p:tavLst>
                                        <p:tav tm="0">
                                          <p:val>
                                            <p:strVal val="0-#ppt_h/2"/>
                                          </p:val>
                                        </p:tav>
                                        <p:tav tm="100000">
                                          <p:val>
                                            <p:strVal val="#ppt_y"/>
                                          </p:val>
                                        </p:tav>
                                      </p:tavLst>
                                    </p:anim>
                                  </p:childTnLst>
                                </p:cTn>
                              </p:par>
                              <p:par>
                                <p:cTn id="112" presetID="2" presetClass="entr" presetSubtype="4" fill="hold" grpId="0" nodeType="withEffect">
                                  <p:stCondLst>
                                    <p:cond delay="0"/>
                                  </p:stCondLst>
                                  <p:childTnLst>
                                    <p:set>
                                      <p:cBhvr>
                                        <p:cTn id="113" dur="1" fill="hold">
                                          <p:stCondLst>
                                            <p:cond delay="0"/>
                                          </p:stCondLst>
                                        </p:cTn>
                                        <p:tgtEl>
                                          <p:spTgt spid="67"/>
                                        </p:tgtEl>
                                        <p:attrNameLst>
                                          <p:attrName>style.visibility</p:attrName>
                                        </p:attrNameLst>
                                      </p:cBhvr>
                                      <p:to>
                                        <p:strVal val="visible"/>
                                      </p:to>
                                    </p:set>
                                    <p:anim calcmode="lin" valueType="num">
                                      <p:cBhvr additive="base">
                                        <p:cTn id="114" dur="500" fill="hold"/>
                                        <p:tgtEl>
                                          <p:spTgt spid="67"/>
                                        </p:tgtEl>
                                        <p:attrNameLst>
                                          <p:attrName>ppt_x</p:attrName>
                                        </p:attrNameLst>
                                      </p:cBhvr>
                                      <p:tavLst>
                                        <p:tav tm="0">
                                          <p:val>
                                            <p:strVal val="#ppt_x"/>
                                          </p:val>
                                        </p:tav>
                                        <p:tav tm="100000">
                                          <p:val>
                                            <p:strVal val="#ppt_x"/>
                                          </p:val>
                                        </p:tav>
                                      </p:tavLst>
                                    </p:anim>
                                    <p:anim calcmode="lin" valueType="num">
                                      <p:cBhvr additive="base">
                                        <p:cTn id="115" dur="500" fill="hold"/>
                                        <p:tgtEl>
                                          <p:spTgt spid="67"/>
                                        </p:tgtEl>
                                        <p:attrNameLst>
                                          <p:attrName>ppt_y</p:attrName>
                                        </p:attrNameLst>
                                      </p:cBhvr>
                                      <p:tavLst>
                                        <p:tav tm="0">
                                          <p:val>
                                            <p:strVal val="1+#ppt_h/2"/>
                                          </p:val>
                                        </p:tav>
                                        <p:tav tm="100000">
                                          <p:val>
                                            <p:strVal val="#ppt_y"/>
                                          </p:val>
                                        </p:tav>
                                      </p:tavLst>
                                    </p:anim>
                                  </p:childTnLst>
                                </p:cTn>
                              </p:par>
                              <p:par>
                                <p:cTn id="116" presetID="2" presetClass="entr" presetSubtype="9" fill="hold" grpId="0" nodeType="withEffect">
                                  <p:stCondLst>
                                    <p:cond delay="0"/>
                                  </p:stCondLst>
                                  <p:childTnLst>
                                    <p:set>
                                      <p:cBhvr>
                                        <p:cTn id="117" dur="1" fill="hold">
                                          <p:stCondLst>
                                            <p:cond delay="0"/>
                                          </p:stCondLst>
                                        </p:cTn>
                                        <p:tgtEl>
                                          <p:spTgt spid="68"/>
                                        </p:tgtEl>
                                        <p:attrNameLst>
                                          <p:attrName>style.visibility</p:attrName>
                                        </p:attrNameLst>
                                      </p:cBhvr>
                                      <p:to>
                                        <p:strVal val="visible"/>
                                      </p:to>
                                    </p:set>
                                    <p:anim calcmode="lin" valueType="num">
                                      <p:cBhvr additive="base">
                                        <p:cTn id="118" dur="500" fill="hold"/>
                                        <p:tgtEl>
                                          <p:spTgt spid="68"/>
                                        </p:tgtEl>
                                        <p:attrNameLst>
                                          <p:attrName>ppt_x</p:attrName>
                                        </p:attrNameLst>
                                      </p:cBhvr>
                                      <p:tavLst>
                                        <p:tav tm="0">
                                          <p:val>
                                            <p:strVal val="0-#ppt_w/2"/>
                                          </p:val>
                                        </p:tav>
                                        <p:tav tm="100000">
                                          <p:val>
                                            <p:strVal val="#ppt_x"/>
                                          </p:val>
                                        </p:tav>
                                      </p:tavLst>
                                    </p:anim>
                                    <p:anim calcmode="lin" valueType="num">
                                      <p:cBhvr additive="base">
                                        <p:cTn id="119" dur="500" fill="hold"/>
                                        <p:tgtEl>
                                          <p:spTgt spid="68"/>
                                        </p:tgtEl>
                                        <p:attrNameLst>
                                          <p:attrName>ppt_y</p:attrName>
                                        </p:attrNameLst>
                                      </p:cBhvr>
                                      <p:tavLst>
                                        <p:tav tm="0">
                                          <p:val>
                                            <p:strVal val="0-#ppt_h/2"/>
                                          </p:val>
                                        </p:tav>
                                        <p:tav tm="100000">
                                          <p:val>
                                            <p:strVal val="#ppt_y"/>
                                          </p:val>
                                        </p:tav>
                                      </p:tavLst>
                                    </p:anim>
                                  </p:childTnLst>
                                </p:cTn>
                              </p:par>
                              <p:par>
                                <p:cTn id="120" presetID="2" presetClass="entr" presetSubtype="4" fill="hold" grpId="0" nodeType="withEffect">
                                  <p:stCondLst>
                                    <p:cond delay="0"/>
                                  </p:stCondLst>
                                  <p:childTnLst>
                                    <p:set>
                                      <p:cBhvr>
                                        <p:cTn id="121" dur="1" fill="hold">
                                          <p:stCondLst>
                                            <p:cond delay="0"/>
                                          </p:stCondLst>
                                        </p:cTn>
                                        <p:tgtEl>
                                          <p:spTgt spid="69"/>
                                        </p:tgtEl>
                                        <p:attrNameLst>
                                          <p:attrName>style.visibility</p:attrName>
                                        </p:attrNameLst>
                                      </p:cBhvr>
                                      <p:to>
                                        <p:strVal val="visible"/>
                                      </p:to>
                                    </p:set>
                                    <p:anim calcmode="lin" valueType="num">
                                      <p:cBhvr additive="base">
                                        <p:cTn id="122" dur="500" fill="hold"/>
                                        <p:tgtEl>
                                          <p:spTgt spid="69"/>
                                        </p:tgtEl>
                                        <p:attrNameLst>
                                          <p:attrName>ppt_x</p:attrName>
                                        </p:attrNameLst>
                                      </p:cBhvr>
                                      <p:tavLst>
                                        <p:tav tm="0">
                                          <p:val>
                                            <p:strVal val="#ppt_x"/>
                                          </p:val>
                                        </p:tav>
                                        <p:tav tm="100000">
                                          <p:val>
                                            <p:strVal val="#ppt_x"/>
                                          </p:val>
                                        </p:tav>
                                      </p:tavLst>
                                    </p:anim>
                                    <p:anim calcmode="lin" valueType="num">
                                      <p:cBhvr additive="base">
                                        <p:cTn id="123" dur="500" fill="hold"/>
                                        <p:tgtEl>
                                          <p:spTgt spid="69"/>
                                        </p:tgtEl>
                                        <p:attrNameLst>
                                          <p:attrName>ppt_y</p:attrName>
                                        </p:attrNameLst>
                                      </p:cBhvr>
                                      <p:tavLst>
                                        <p:tav tm="0">
                                          <p:val>
                                            <p:strVal val="1+#ppt_h/2"/>
                                          </p:val>
                                        </p:tav>
                                        <p:tav tm="100000">
                                          <p:val>
                                            <p:strVal val="#ppt_y"/>
                                          </p:val>
                                        </p:tav>
                                      </p:tavLst>
                                    </p:anim>
                                  </p:childTnLst>
                                </p:cTn>
                              </p:par>
                              <p:par>
                                <p:cTn id="124" presetID="2" presetClass="entr" presetSubtype="9" fill="hold" grpId="0" nodeType="withEffect">
                                  <p:stCondLst>
                                    <p:cond delay="0"/>
                                  </p:stCondLst>
                                  <p:childTnLst>
                                    <p:set>
                                      <p:cBhvr>
                                        <p:cTn id="125" dur="1" fill="hold">
                                          <p:stCondLst>
                                            <p:cond delay="0"/>
                                          </p:stCondLst>
                                        </p:cTn>
                                        <p:tgtEl>
                                          <p:spTgt spid="70"/>
                                        </p:tgtEl>
                                        <p:attrNameLst>
                                          <p:attrName>style.visibility</p:attrName>
                                        </p:attrNameLst>
                                      </p:cBhvr>
                                      <p:to>
                                        <p:strVal val="visible"/>
                                      </p:to>
                                    </p:set>
                                    <p:anim calcmode="lin" valueType="num">
                                      <p:cBhvr additive="base">
                                        <p:cTn id="126" dur="500" fill="hold"/>
                                        <p:tgtEl>
                                          <p:spTgt spid="70"/>
                                        </p:tgtEl>
                                        <p:attrNameLst>
                                          <p:attrName>ppt_x</p:attrName>
                                        </p:attrNameLst>
                                      </p:cBhvr>
                                      <p:tavLst>
                                        <p:tav tm="0">
                                          <p:val>
                                            <p:strVal val="0-#ppt_w/2"/>
                                          </p:val>
                                        </p:tav>
                                        <p:tav tm="100000">
                                          <p:val>
                                            <p:strVal val="#ppt_x"/>
                                          </p:val>
                                        </p:tav>
                                      </p:tavLst>
                                    </p:anim>
                                    <p:anim calcmode="lin" valueType="num">
                                      <p:cBhvr additive="base">
                                        <p:cTn id="127" dur="500" fill="hold"/>
                                        <p:tgtEl>
                                          <p:spTgt spid="70"/>
                                        </p:tgtEl>
                                        <p:attrNameLst>
                                          <p:attrName>ppt_y</p:attrName>
                                        </p:attrNameLst>
                                      </p:cBhvr>
                                      <p:tavLst>
                                        <p:tav tm="0">
                                          <p:val>
                                            <p:strVal val="0-#ppt_h/2"/>
                                          </p:val>
                                        </p:tav>
                                        <p:tav tm="100000">
                                          <p:val>
                                            <p:strVal val="#ppt_y"/>
                                          </p:val>
                                        </p:tav>
                                      </p:tavLst>
                                    </p:anim>
                                  </p:childTnLst>
                                </p:cTn>
                              </p:par>
                              <p:par>
                                <p:cTn id="128" presetID="2" presetClass="entr" presetSubtype="12" fill="hold" nodeType="withEffect">
                                  <p:stCondLst>
                                    <p:cond delay="0"/>
                                  </p:stCondLst>
                                  <p:childTnLst>
                                    <p:set>
                                      <p:cBhvr>
                                        <p:cTn id="129" dur="1" fill="hold">
                                          <p:stCondLst>
                                            <p:cond delay="0"/>
                                          </p:stCondLst>
                                        </p:cTn>
                                        <p:tgtEl>
                                          <p:spTgt spid="71"/>
                                        </p:tgtEl>
                                        <p:attrNameLst>
                                          <p:attrName>style.visibility</p:attrName>
                                        </p:attrNameLst>
                                      </p:cBhvr>
                                      <p:to>
                                        <p:strVal val="visible"/>
                                      </p:to>
                                    </p:set>
                                    <p:anim calcmode="lin" valueType="num">
                                      <p:cBhvr additive="base">
                                        <p:cTn id="130" dur="500" fill="hold"/>
                                        <p:tgtEl>
                                          <p:spTgt spid="71"/>
                                        </p:tgtEl>
                                        <p:attrNameLst>
                                          <p:attrName>ppt_x</p:attrName>
                                        </p:attrNameLst>
                                      </p:cBhvr>
                                      <p:tavLst>
                                        <p:tav tm="0">
                                          <p:val>
                                            <p:strVal val="0-#ppt_w/2"/>
                                          </p:val>
                                        </p:tav>
                                        <p:tav tm="100000">
                                          <p:val>
                                            <p:strVal val="#ppt_x"/>
                                          </p:val>
                                        </p:tav>
                                      </p:tavLst>
                                    </p:anim>
                                    <p:anim calcmode="lin" valueType="num">
                                      <p:cBhvr additive="base">
                                        <p:cTn id="131" dur="500" fill="hold"/>
                                        <p:tgtEl>
                                          <p:spTgt spid="71"/>
                                        </p:tgtEl>
                                        <p:attrNameLst>
                                          <p:attrName>ppt_y</p:attrName>
                                        </p:attrNameLst>
                                      </p:cBhvr>
                                      <p:tavLst>
                                        <p:tav tm="0">
                                          <p:val>
                                            <p:strVal val="1+#ppt_h/2"/>
                                          </p:val>
                                        </p:tav>
                                        <p:tav tm="100000">
                                          <p:val>
                                            <p:strVal val="#ppt_y"/>
                                          </p:val>
                                        </p:tav>
                                      </p:tavLst>
                                    </p:anim>
                                  </p:childTnLst>
                                </p:cTn>
                              </p:par>
                              <p:par>
                                <p:cTn id="132" presetID="2" presetClass="entr" presetSubtype="4" fill="hold" grpId="0" nodeType="withEffect">
                                  <p:stCondLst>
                                    <p:cond delay="0"/>
                                  </p:stCondLst>
                                  <p:childTnLst>
                                    <p:set>
                                      <p:cBhvr>
                                        <p:cTn id="133" dur="1" fill="hold">
                                          <p:stCondLst>
                                            <p:cond delay="0"/>
                                          </p:stCondLst>
                                        </p:cTn>
                                        <p:tgtEl>
                                          <p:spTgt spid="80"/>
                                        </p:tgtEl>
                                        <p:attrNameLst>
                                          <p:attrName>style.visibility</p:attrName>
                                        </p:attrNameLst>
                                      </p:cBhvr>
                                      <p:to>
                                        <p:strVal val="visible"/>
                                      </p:to>
                                    </p:set>
                                    <p:anim calcmode="lin" valueType="num">
                                      <p:cBhvr additive="base">
                                        <p:cTn id="134" dur="500" fill="hold"/>
                                        <p:tgtEl>
                                          <p:spTgt spid="80"/>
                                        </p:tgtEl>
                                        <p:attrNameLst>
                                          <p:attrName>ppt_x</p:attrName>
                                        </p:attrNameLst>
                                      </p:cBhvr>
                                      <p:tavLst>
                                        <p:tav tm="0">
                                          <p:val>
                                            <p:strVal val="#ppt_x"/>
                                          </p:val>
                                        </p:tav>
                                        <p:tav tm="100000">
                                          <p:val>
                                            <p:strVal val="#ppt_x"/>
                                          </p:val>
                                        </p:tav>
                                      </p:tavLst>
                                    </p:anim>
                                    <p:anim calcmode="lin" valueType="num">
                                      <p:cBhvr additive="base">
                                        <p:cTn id="135" dur="500" fill="hold"/>
                                        <p:tgtEl>
                                          <p:spTgt spid="80"/>
                                        </p:tgtEl>
                                        <p:attrNameLst>
                                          <p:attrName>ppt_y</p:attrName>
                                        </p:attrNameLst>
                                      </p:cBhvr>
                                      <p:tavLst>
                                        <p:tav tm="0">
                                          <p:val>
                                            <p:strVal val="1+#ppt_h/2"/>
                                          </p:val>
                                        </p:tav>
                                        <p:tav tm="100000">
                                          <p:val>
                                            <p:strVal val="#ppt_y"/>
                                          </p:val>
                                        </p:tav>
                                      </p:tavLst>
                                    </p:anim>
                                  </p:childTnLst>
                                </p:cTn>
                              </p:par>
                              <p:par>
                                <p:cTn id="136" presetID="2" presetClass="entr" presetSubtype="4" fill="hold" grpId="0" nodeType="withEffect">
                                  <p:stCondLst>
                                    <p:cond delay="0"/>
                                  </p:stCondLst>
                                  <p:childTnLst>
                                    <p:set>
                                      <p:cBhvr>
                                        <p:cTn id="137" dur="1" fill="hold">
                                          <p:stCondLst>
                                            <p:cond delay="0"/>
                                          </p:stCondLst>
                                        </p:cTn>
                                        <p:tgtEl>
                                          <p:spTgt spid="81"/>
                                        </p:tgtEl>
                                        <p:attrNameLst>
                                          <p:attrName>style.visibility</p:attrName>
                                        </p:attrNameLst>
                                      </p:cBhvr>
                                      <p:to>
                                        <p:strVal val="visible"/>
                                      </p:to>
                                    </p:set>
                                    <p:anim calcmode="lin" valueType="num">
                                      <p:cBhvr additive="base">
                                        <p:cTn id="138" dur="500" fill="hold"/>
                                        <p:tgtEl>
                                          <p:spTgt spid="81"/>
                                        </p:tgtEl>
                                        <p:attrNameLst>
                                          <p:attrName>ppt_x</p:attrName>
                                        </p:attrNameLst>
                                      </p:cBhvr>
                                      <p:tavLst>
                                        <p:tav tm="0">
                                          <p:val>
                                            <p:strVal val="#ppt_x"/>
                                          </p:val>
                                        </p:tav>
                                        <p:tav tm="100000">
                                          <p:val>
                                            <p:strVal val="#ppt_x"/>
                                          </p:val>
                                        </p:tav>
                                      </p:tavLst>
                                    </p:anim>
                                    <p:anim calcmode="lin" valueType="num">
                                      <p:cBhvr additive="base">
                                        <p:cTn id="139" dur="500" fill="hold"/>
                                        <p:tgtEl>
                                          <p:spTgt spid="81"/>
                                        </p:tgtEl>
                                        <p:attrNameLst>
                                          <p:attrName>ppt_y</p:attrName>
                                        </p:attrNameLst>
                                      </p:cBhvr>
                                      <p:tavLst>
                                        <p:tav tm="0">
                                          <p:val>
                                            <p:strVal val="1+#ppt_h/2"/>
                                          </p:val>
                                        </p:tav>
                                        <p:tav tm="100000">
                                          <p:val>
                                            <p:strVal val="#ppt_y"/>
                                          </p:val>
                                        </p:tav>
                                      </p:tavLst>
                                    </p:anim>
                                  </p:childTnLst>
                                </p:cTn>
                              </p:par>
                              <p:par>
                                <p:cTn id="140" presetID="2" presetClass="entr" presetSubtype="4" fill="hold" grpId="0" nodeType="withEffect">
                                  <p:stCondLst>
                                    <p:cond delay="0"/>
                                  </p:stCondLst>
                                  <p:childTnLst>
                                    <p:set>
                                      <p:cBhvr>
                                        <p:cTn id="141" dur="1" fill="hold">
                                          <p:stCondLst>
                                            <p:cond delay="0"/>
                                          </p:stCondLst>
                                        </p:cTn>
                                        <p:tgtEl>
                                          <p:spTgt spid="82"/>
                                        </p:tgtEl>
                                        <p:attrNameLst>
                                          <p:attrName>style.visibility</p:attrName>
                                        </p:attrNameLst>
                                      </p:cBhvr>
                                      <p:to>
                                        <p:strVal val="visible"/>
                                      </p:to>
                                    </p:set>
                                    <p:anim calcmode="lin" valueType="num">
                                      <p:cBhvr additive="base">
                                        <p:cTn id="142" dur="500" fill="hold"/>
                                        <p:tgtEl>
                                          <p:spTgt spid="82"/>
                                        </p:tgtEl>
                                        <p:attrNameLst>
                                          <p:attrName>ppt_x</p:attrName>
                                        </p:attrNameLst>
                                      </p:cBhvr>
                                      <p:tavLst>
                                        <p:tav tm="0">
                                          <p:val>
                                            <p:strVal val="#ppt_x"/>
                                          </p:val>
                                        </p:tav>
                                        <p:tav tm="100000">
                                          <p:val>
                                            <p:strVal val="#ppt_x"/>
                                          </p:val>
                                        </p:tav>
                                      </p:tavLst>
                                    </p:anim>
                                    <p:anim calcmode="lin" valueType="num">
                                      <p:cBhvr additive="base">
                                        <p:cTn id="143" dur="500" fill="hold"/>
                                        <p:tgtEl>
                                          <p:spTgt spid="82"/>
                                        </p:tgtEl>
                                        <p:attrNameLst>
                                          <p:attrName>ppt_y</p:attrName>
                                        </p:attrNameLst>
                                      </p:cBhvr>
                                      <p:tavLst>
                                        <p:tav tm="0">
                                          <p:val>
                                            <p:strVal val="1+#ppt_h/2"/>
                                          </p:val>
                                        </p:tav>
                                        <p:tav tm="100000">
                                          <p:val>
                                            <p:strVal val="#ppt_y"/>
                                          </p:val>
                                        </p:tav>
                                      </p:tavLst>
                                    </p:anim>
                                  </p:childTnLst>
                                </p:cTn>
                              </p:par>
                              <p:par>
                                <p:cTn id="144" presetID="2" presetClass="entr" presetSubtype="4" fill="hold" grpId="0" nodeType="withEffect">
                                  <p:stCondLst>
                                    <p:cond delay="0"/>
                                  </p:stCondLst>
                                  <p:childTnLst>
                                    <p:set>
                                      <p:cBhvr>
                                        <p:cTn id="145" dur="1" fill="hold">
                                          <p:stCondLst>
                                            <p:cond delay="0"/>
                                          </p:stCondLst>
                                        </p:cTn>
                                        <p:tgtEl>
                                          <p:spTgt spid="83"/>
                                        </p:tgtEl>
                                        <p:attrNameLst>
                                          <p:attrName>style.visibility</p:attrName>
                                        </p:attrNameLst>
                                      </p:cBhvr>
                                      <p:to>
                                        <p:strVal val="visible"/>
                                      </p:to>
                                    </p:set>
                                    <p:anim calcmode="lin" valueType="num">
                                      <p:cBhvr additive="base">
                                        <p:cTn id="146" dur="500" fill="hold"/>
                                        <p:tgtEl>
                                          <p:spTgt spid="83"/>
                                        </p:tgtEl>
                                        <p:attrNameLst>
                                          <p:attrName>ppt_x</p:attrName>
                                        </p:attrNameLst>
                                      </p:cBhvr>
                                      <p:tavLst>
                                        <p:tav tm="0">
                                          <p:val>
                                            <p:strVal val="#ppt_x"/>
                                          </p:val>
                                        </p:tav>
                                        <p:tav tm="100000">
                                          <p:val>
                                            <p:strVal val="#ppt_x"/>
                                          </p:val>
                                        </p:tav>
                                      </p:tavLst>
                                    </p:anim>
                                    <p:anim calcmode="lin" valueType="num">
                                      <p:cBhvr additive="base">
                                        <p:cTn id="147" dur="500" fill="hold"/>
                                        <p:tgtEl>
                                          <p:spTgt spid="83"/>
                                        </p:tgtEl>
                                        <p:attrNameLst>
                                          <p:attrName>ppt_y</p:attrName>
                                        </p:attrNameLst>
                                      </p:cBhvr>
                                      <p:tavLst>
                                        <p:tav tm="0">
                                          <p:val>
                                            <p:strVal val="1+#ppt_h/2"/>
                                          </p:val>
                                        </p:tav>
                                        <p:tav tm="100000">
                                          <p:val>
                                            <p:strVal val="#ppt_y"/>
                                          </p:val>
                                        </p:tav>
                                      </p:tavLst>
                                    </p:anim>
                                  </p:childTnLst>
                                </p:cTn>
                              </p:par>
                              <p:par>
                                <p:cTn id="148" presetID="2" presetClass="entr" presetSubtype="12" fill="hold" grpId="0" nodeType="withEffect">
                                  <p:stCondLst>
                                    <p:cond delay="0"/>
                                  </p:stCondLst>
                                  <p:childTnLst>
                                    <p:set>
                                      <p:cBhvr>
                                        <p:cTn id="149" dur="1" fill="hold">
                                          <p:stCondLst>
                                            <p:cond delay="0"/>
                                          </p:stCondLst>
                                        </p:cTn>
                                        <p:tgtEl>
                                          <p:spTgt spid="84"/>
                                        </p:tgtEl>
                                        <p:attrNameLst>
                                          <p:attrName>style.visibility</p:attrName>
                                        </p:attrNameLst>
                                      </p:cBhvr>
                                      <p:to>
                                        <p:strVal val="visible"/>
                                      </p:to>
                                    </p:set>
                                    <p:anim calcmode="lin" valueType="num">
                                      <p:cBhvr additive="base">
                                        <p:cTn id="150" dur="500" fill="hold"/>
                                        <p:tgtEl>
                                          <p:spTgt spid="84"/>
                                        </p:tgtEl>
                                        <p:attrNameLst>
                                          <p:attrName>ppt_x</p:attrName>
                                        </p:attrNameLst>
                                      </p:cBhvr>
                                      <p:tavLst>
                                        <p:tav tm="0">
                                          <p:val>
                                            <p:strVal val="0-#ppt_w/2"/>
                                          </p:val>
                                        </p:tav>
                                        <p:tav tm="100000">
                                          <p:val>
                                            <p:strVal val="#ppt_x"/>
                                          </p:val>
                                        </p:tav>
                                      </p:tavLst>
                                    </p:anim>
                                    <p:anim calcmode="lin" valueType="num">
                                      <p:cBhvr additive="base">
                                        <p:cTn id="151" dur="500" fill="hold"/>
                                        <p:tgtEl>
                                          <p:spTgt spid="84"/>
                                        </p:tgtEl>
                                        <p:attrNameLst>
                                          <p:attrName>ppt_y</p:attrName>
                                        </p:attrNameLst>
                                      </p:cBhvr>
                                      <p:tavLst>
                                        <p:tav tm="0">
                                          <p:val>
                                            <p:strVal val="1+#ppt_h/2"/>
                                          </p:val>
                                        </p:tav>
                                        <p:tav tm="100000">
                                          <p:val>
                                            <p:strVal val="#ppt_y"/>
                                          </p:val>
                                        </p:tav>
                                      </p:tavLst>
                                    </p:anim>
                                  </p:childTnLst>
                                </p:cTn>
                              </p:par>
                              <p:par>
                                <p:cTn id="152" presetID="2" presetClass="entr" presetSubtype="4" fill="hold" grpId="0" nodeType="withEffect">
                                  <p:stCondLst>
                                    <p:cond delay="0"/>
                                  </p:stCondLst>
                                  <p:childTnLst>
                                    <p:set>
                                      <p:cBhvr>
                                        <p:cTn id="153" dur="1" fill="hold">
                                          <p:stCondLst>
                                            <p:cond delay="0"/>
                                          </p:stCondLst>
                                        </p:cTn>
                                        <p:tgtEl>
                                          <p:spTgt spid="85"/>
                                        </p:tgtEl>
                                        <p:attrNameLst>
                                          <p:attrName>style.visibility</p:attrName>
                                        </p:attrNameLst>
                                      </p:cBhvr>
                                      <p:to>
                                        <p:strVal val="visible"/>
                                      </p:to>
                                    </p:set>
                                    <p:anim calcmode="lin" valueType="num">
                                      <p:cBhvr additive="base">
                                        <p:cTn id="154" dur="500" fill="hold"/>
                                        <p:tgtEl>
                                          <p:spTgt spid="85"/>
                                        </p:tgtEl>
                                        <p:attrNameLst>
                                          <p:attrName>ppt_x</p:attrName>
                                        </p:attrNameLst>
                                      </p:cBhvr>
                                      <p:tavLst>
                                        <p:tav tm="0">
                                          <p:val>
                                            <p:strVal val="#ppt_x"/>
                                          </p:val>
                                        </p:tav>
                                        <p:tav tm="100000">
                                          <p:val>
                                            <p:strVal val="#ppt_x"/>
                                          </p:val>
                                        </p:tav>
                                      </p:tavLst>
                                    </p:anim>
                                    <p:anim calcmode="lin" valueType="num">
                                      <p:cBhvr additive="base">
                                        <p:cTn id="155" dur="500" fill="hold"/>
                                        <p:tgtEl>
                                          <p:spTgt spid="85"/>
                                        </p:tgtEl>
                                        <p:attrNameLst>
                                          <p:attrName>ppt_y</p:attrName>
                                        </p:attrNameLst>
                                      </p:cBhvr>
                                      <p:tavLst>
                                        <p:tav tm="0">
                                          <p:val>
                                            <p:strVal val="1+#ppt_h/2"/>
                                          </p:val>
                                        </p:tav>
                                        <p:tav tm="100000">
                                          <p:val>
                                            <p:strVal val="#ppt_y"/>
                                          </p:val>
                                        </p:tav>
                                      </p:tavLst>
                                    </p:anim>
                                  </p:childTnLst>
                                </p:cTn>
                              </p:par>
                              <p:par>
                                <p:cTn id="156" presetID="2" presetClass="entr" presetSubtype="4" fill="hold" grpId="0" nodeType="withEffect">
                                  <p:stCondLst>
                                    <p:cond delay="0"/>
                                  </p:stCondLst>
                                  <p:childTnLst>
                                    <p:set>
                                      <p:cBhvr>
                                        <p:cTn id="157" dur="1" fill="hold">
                                          <p:stCondLst>
                                            <p:cond delay="0"/>
                                          </p:stCondLst>
                                        </p:cTn>
                                        <p:tgtEl>
                                          <p:spTgt spid="86"/>
                                        </p:tgtEl>
                                        <p:attrNameLst>
                                          <p:attrName>style.visibility</p:attrName>
                                        </p:attrNameLst>
                                      </p:cBhvr>
                                      <p:to>
                                        <p:strVal val="visible"/>
                                      </p:to>
                                    </p:set>
                                    <p:anim calcmode="lin" valueType="num">
                                      <p:cBhvr additive="base">
                                        <p:cTn id="158" dur="500" fill="hold"/>
                                        <p:tgtEl>
                                          <p:spTgt spid="86"/>
                                        </p:tgtEl>
                                        <p:attrNameLst>
                                          <p:attrName>ppt_x</p:attrName>
                                        </p:attrNameLst>
                                      </p:cBhvr>
                                      <p:tavLst>
                                        <p:tav tm="0">
                                          <p:val>
                                            <p:strVal val="#ppt_x"/>
                                          </p:val>
                                        </p:tav>
                                        <p:tav tm="100000">
                                          <p:val>
                                            <p:strVal val="#ppt_x"/>
                                          </p:val>
                                        </p:tav>
                                      </p:tavLst>
                                    </p:anim>
                                    <p:anim calcmode="lin" valueType="num">
                                      <p:cBhvr additive="base">
                                        <p:cTn id="159" dur="500" fill="hold"/>
                                        <p:tgtEl>
                                          <p:spTgt spid="86"/>
                                        </p:tgtEl>
                                        <p:attrNameLst>
                                          <p:attrName>ppt_y</p:attrName>
                                        </p:attrNameLst>
                                      </p:cBhvr>
                                      <p:tavLst>
                                        <p:tav tm="0">
                                          <p:val>
                                            <p:strVal val="1+#ppt_h/2"/>
                                          </p:val>
                                        </p:tav>
                                        <p:tav tm="100000">
                                          <p:val>
                                            <p:strVal val="#ppt_y"/>
                                          </p:val>
                                        </p:tav>
                                      </p:tavLst>
                                    </p:anim>
                                  </p:childTnLst>
                                </p:cTn>
                              </p:par>
                              <p:par>
                                <p:cTn id="160" presetID="2" presetClass="entr" presetSubtype="4" fill="hold" grpId="0" nodeType="withEffect">
                                  <p:stCondLst>
                                    <p:cond delay="0"/>
                                  </p:stCondLst>
                                  <p:childTnLst>
                                    <p:set>
                                      <p:cBhvr>
                                        <p:cTn id="161" dur="1" fill="hold">
                                          <p:stCondLst>
                                            <p:cond delay="0"/>
                                          </p:stCondLst>
                                        </p:cTn>
                                        <p:tgtEl>
                                          <p:spTgt spid="87"/>
                                        </p:tgtEl>
                                        <p:attrNameLst>
                                          <p:attrName>style.visibility</p:attrName>
                                        </p:attrNameLst>
                                      </p:cBhvr>
                                      <p:to>
                                        <p:strVal val="visible"/>
                                      </p:to>
                                    </p:set>
                                    <p:anim calcmode="lin" valueType="num">
                                      <p:cBhvr additive="base">
                                        <p:cTn id="162" dur="500" fill="hold"/>
                                        <p:tgtEl>
                                          <p:spTgt spid="87"/>
                                        </p:tgtEl>
                                        <p:attrNameLst>
                                          <p:attrName>ppt_x</p:attrName>
                                        </p:attrNameLst>
                                      </p:cBhvr>
                                      <p:tavLst>
                                        <p:tav tm="0">
                                          <p:val>
                                            <p:strVal val="#ppt_x"/>
                                          </p:val>
                                        </p:tav>
                                        <p:tav tm="100000">
                                          <p:val>
                                            <p:strVal val="#ppt_x"/>
                                          </p:val>
                                        </p:tav>
                                      </p:tavLst>
                                    </p:anim>
                                    <p:anim calcmode="lin" valueType="num">
                                      <p:cBhvr additive="base">
                                        <p:cTn id="163" dur="500" fill="hold"/>
                                        <p:tgtEl>
                                          <p:spTgt spid="87"/>
                                        </p:tgtEl>
                                        <p:attrNameLst>
                                          <p:attrName>ppt_y</p:attrName>
                                        </p:attrNameLst>
                                      </p:cBhvr>
                                      <p:tavLst>
                                        <p:tav tm="0">
                                          <p:val>
                                            <p:strVal val="1+#ppt_h/2"/>
                                          </p:val>
                                        </p:tav>
                                        <p:tav tm="100000">
                                          <p:val>
                                            <p:strVal val="#ppt_y"/>
                                          </p:val>
                                        </p:tav>
                                      </p:tavLst>
                                    </p:anim>
                                  </p:childTnLst>
                                </p:cTn>
                              </p:par>
                              <p:par>
                                <p:cTn id="164" presetID="2" presetClass="entr" presetSubtype="8" fill="hold" nodeType="withEffect">
                                  <p:stCondLst>
                                    <p:cond delay="0"/>
                                  </p:stCondLst>
                                  <p:childTnLst>
                                    <p:set>
                                      <p:cBhvr>
                                        <p:cTn id="165" dur="1" fill="hold">
                                          <p:stCondLst>
                                            <p:cond delay="0"/>
                                          </p:stCondLst>
                                        </p:cTn>
                                        <p:tgtEl>
                                          <p:spTgt spid="88"/>
                                        </p:tgtEl>
                                        <p:attrNameLst>
                                          <p:attrName>style.visibility</p:attrName>
                                        </p:attrNameLst>
                                      </p:cBhvr>
                                      <p:to>
                                        <p:strVal val="visible"/>
                                      </p:to>
                                    </p:set>
                                    <p:anim calcmode="lin" valueType="num">
                                      <p:cBhvr additive="base">
                                        <p:cTn id="166" dur="500" fill="hold"/>
                                        <p:tgtEl>
                                          <p:spTgt spid="88"/>
                                        </p:tgtEl>
                                        <p:attrNameLst>
                                          <p:attrName>ppt_x</p:attrName>
                                        </p:attrNameLst>
                                      </p:cBhvr>
                                      <p:tavLst>
                                        <p:tav tm="0">
                                          <p:val>
                                            <p:strVal val="0-#ppt_w/2"/>
                                          </p:val>
                                        </p:tav>
                                        <p:tav tm="100000">
                                          <p:val>
                                            <p:strVal val="#ppt_x"/>
                                          </p:val>
                                        </p:tav>
                                      </p:tavLst>
                                    </p:anim>
                                    <p:anim calcmode="lin" valueType="num">
                                      <p:cBhvr additive="base">
                                        <p:cTn id="167" dur="500" fill="hold"/>
                                        <p:tgtEl>
                                          <p:spTgt spid="88"/>
                                        </p:tgtEl>
                                        <p:attrNameLst>
                                          <p:attrName>ppt_y</p:attrName>
                                        </p:attrNameLst>
                                      </p:cBhvr>
                                      <p:tavLst>
                                        <p:tav tm="0">
                                          <p:val>
                                            <p:strVal val="#ppt_y"/>
                                          </p:val>
                                        </p:tav>
                                        <p:tav tm="100000">
                                          <p:val>
                                            <p:strVal val="#ppt_y"/>
                                          </p:val>
                                        </p:tav>
                                      </p:tavLst>
                                    </p:anim>
                                  </p:childTnLst>
                                </p:cTn>
                              </p:par>
                              <p:par>
                                <p:cTn id="168" presetID="2" presetClass="entr" presetSubtype="4" fill="hold" grpId="0" nodeType="withEffect">
                                  <p:stCondLst>
                                    <p:cond delay="0"/>
                                  </p:stCondLst>
                                  <p:childTnLst>
                                    <p:set>
                                      <p:cBhvr>
                                        <p:cTn id="169" dur="1" fill="hold">
                                          <p:stCondLst>
                                            <p:cond delay="0"/>
                                          </p:stCondLst>
                                        </p:cTn>
                                        <p:tgtEl>
                                          <p:spTgt spid="91"/>
                                        </p:tgtEl>
                                        <p:attrNameLst>
                                          <p:attrName>style.visibility</p:attrName>
                                        </p:attrNameLst>
                                      </p:cBhvr>
                                      <p:to>
                                        <p:strVal val="visible"/>
                                      </p:to>
                                    </p:set>
                                    <p:anim calcmode="lin" valueType="num">
                                      <p:cBhvr additive="base">
                                        <p:cTn id="170" dur="500" fill="hold"/>
                                        <p:tgtEl>
                                          <p:spTgt spid="91"/>
                                        </p:tgtEl>
                                        <p:attrNameLst>
                                          <p:attrName>ppt_x</p:attrName>
                                        </p:attrNameLst>
                                      </p:cBhvr>
                                      <p:tavLst>
                                        <p:tav tm="0">
                                          <p:val>
                                            <p:strVal val="#ppt_x"/>
                                          </p:val>
                                        </p:tav>
                                        <p:tav tm="100000">
                                          <p:val>
                                            <p:strVal val="#ppt_x"/>
                                          </p:val>
                                        </p:tav>
                                      </p:tavLst>
                                    </p:anim>
                                    <p:anim calcmode="lin" valueType="num">
                                      <p:cBhvr additive="base">
                                        <p:cTn id="171" dur="500" fill="hold"/>
                                        <p:tgtEl>
                                          <p:spTgt spid="91"/>
                                        </p:tgtEl>
                                        <p:attrNameLst>
                                          <p:attrName>ppt_y</p:attrName>
                                        </p:attrNameLst>
                                      </p:cBhvr>
                                      <p:tavLst>
                                        <p:tav tm="0">
                                          <p:val>
                                            <p:strVal val="1+#ppt_h/2"/>
                                          </p:val>
                                        </p:tav>
                                        <p:tav tm="100000">
                                          <p:val>
                                            <p:strVal val="#ppt_y"/>
                                          </p:val>
                                        </p:tav>
                                      </p:tavLst>
                                    </p:anim>
                                  </p:childTnLst>
                                </p:cTn>
                              </p:par>
                              <p:par>
                                <p:cTn id="172" presetID="2" presetClass="entr" presetSubtype="4" fill="hold" grpId="0" nodeType="withEffect">
                                  <p:stCondLst>
                                    <p:cond delay="0"/>
                                  </p:stCondLst>
                                  <p:childTnLst>
                                    <p:set>
                                      <p:cBhvr>
                                        <p:cTn id="173" dur="1" fill="hold">
                                          <p:stCondLst>
                                            <p:cond delay="0"/>
                                          </p:stCondLst>
                                        </p:cTn>
                                        <p:tgtEl>
                                          <p:spTgt spid="92"/>
                                        </p:tgtEl>
                                        <p:attrNameLst>
                                          <p:attrName>style.visibility</p:attrName>
                                        </p:attrNameLst>
                                      </p:cBhvr>
                                      <p:to>
                                        <p:strVal val="visible"/>
                                      </p:to>
                                    </p:set>
                                    <p:anim calcmode="lin" valueType="num">
                                      <p:cBhvr additive="base">
                                        <p:cTn id="174" dur="500" fill="hold"/>
                                        <p:tgtEl>
                                          <p:spTgt spid="92"/>
                                        </p:tgtEl>
                                        <p:attrNameLst>
                                          <p:attrName>ppt_x</p:attrName>
                                        </p:attrNameLst>
                                      </p:cBhvr>
                                      <p:tavLst>
                                        <p:tav tm="0">
                                          <p:val>
                                            <p:strVal val="#ppt_x"/>
                                          </p:val>
                                        </p:tav>
                                        <p:tav tm="100000">
                                          <p:val>
                                            <p:strVal val="#ppt_x"/>
                                          </p:val>
                                        </p:tav>
                                      </p:tavLst>
                                    </p:anim>
                                    <p:anim calcmode="lin" valueType="num">
                                      <p:cBhvr additive="base">
                                        <p:cTn id="175" dur="500" fill="hold"/>
                                        <p:tgtEl>
                                          <p:spTgt spid="92"/>
                                        </p:tgtEl>
                                        <p:attrNameLst>
                                          <p:attrName>ppt_y</p:attrName>
                                        </p:attrNameLst>
                                      </p:cBhvr>
                                      <p:tavLst>
                                        <p:tav tm="0">
                                          <p:val>
                                            <p:strVal val="1+#ppt_h/2"/>
                                          </p:val>
                                        </p:tav>
                                        <p:tav tm="100000">
                                          <p:val>
                                            <p:strVal val="#ppt_y"/>
                                          </p:val>
                                        </p:tav>
                                      </p:tavLst>
                                    </p:anim>
                                  </p:childTnLst>
                                </p:cTn>
                              </p:par>
                              <p:par>
                                <p:cTn id="176" presetID="2" presetClass="entr" presetSubtype="4" fill="hold" grpId="0" nodeType="withEffect">
                                  <p:stCondLst>
                                    <p:cond delay="0"/>
                                  </p:stCondLst>
                                  <p:childTnLst>
                                    <p:set>
                                      <p:cBhvr>
                                        <p:cTn id="177" dur="1" fill="hold">
                                          <p:stCondLst>
                                            <p:cond delay="0"/>
                                          </p:stCondLst>
                                        </p:cTn>
                                        <p:tgtEl>
                                          <p:spTgt spid="93"/>
                                        </p:tgtEl>
                                        <p:attrNameLst>
                                          <p:attrName>style.visibility</p:attrName>
                                        </p:attrNameLst>
                                      </p:cBhvr>
                                      <p:to>
                                        <p:strVal val="visible"/>
                                      </p:to>
                                    </p:set>
                                    <p:anim calcmode="lin" valueType="num">
                                      <p:cBhvr additive="base">
                                        <p:cTn id="178" dur="500" fill="hold"/>
                                        <p:tgtEl>
                                          <p:spTgt spid="93"/>
                                        </p:tgtEl>
                                        <p:attrNameLst>
                                          <p:attrName>ppt_x</p:attrName>
                                        </p:attrNameLst>
                                      </p:cBhvr>
                                      <p:tavLst>
                                        <p:tav tm="0">
                                          <p:val>
                                            <p:strVal val="#ppt_x"/>
                                          </p:val>
                                        </p:tav>
                                        <p:tav tm="100000">
                                          <p:val>
                                            <p:strVal val="#ppt_x"/>
                                          </p:val>
                                        </p:tav>
                                      </p:tavLst>
                                    </p:anim>
                                    <p:anim calcmode="lin" valueType="num">
                                      <p:cBhvr additive="base">
                                        <p:cTn id="179" dur="500" fill="hold"/>
                                        <p:tgtEl>
                                          <p:spTgt spid="93"/>
                                        </p:tgtEl>
                                        <p:attrNameLst>
                                          <p:attrName>ppt_y</p:attrName>
                                        </p:attrNameLst>
                                      </p:cBhvr>
                                      <p:tavLst>
                                        <p:tav tm="0">
                                          <p:val>
                                            <p:strVal val="1+#ppt_h/2"/>
                                          </p:val>
                                        </p:tav>
                                        <p:tav tm="100000">
                                          <p:val>
                                            <p:strVal val="#ppt_y"/>
                                          </p:val>
                                        </p:tav>
                                      </p:tavLst>
                                    </p:anim>
                                  </p:childTnLst>
                                </p:cTn>
                              </p:par>
                              <p:par>
                                <p:cTn id="180" presetID="2" presetClass="entr" presetSubtype="4" fill="hold" grpId="0" nodeType="withEffect">
                                  <p:stCondLst>
                                    <p:cond delay="0"/>
                                  </p:stCondLst>
                                  <p:childTnLst>
                                    <p:set>
                                      <p:cBhvr>
                                        <p:cTn id="181" dur="1" fill="hold">
                                          <p:stCondLst>
                                            <p:cond delay="0"/>
                                          </p:stCondLst>
                                        </p:cTn>
                                        <p:tgtEl>
                                          <p:spTgt spid="94"/>
                                        </p:tgtEl>
                                        <p:attrNameLst>
                                          <p:attrName>style.visibility</p:attrName>
                                        </p:attrNameLst>
                                      </p:cBhvr>
                                      <p:to>
                                        <p:strVal val="visible"/>
                                      </p:to>
                                    </p:set>
                                    <p:anim calcmode="lin" valueType="num">
                                      <p:cBhvr additive="base">
                                        <p:cTn id="182" dur="500" fill="hold"/>
                                        <p:tgtEl>
                                          <p:spTgt spid="94"/>
                                        </p:tgtEl>
                                        <p:attrNameLst>
                                          <p:attrName>ppt_x</p:attrName>
                                        </p:attrNameLst>
                                      </p:cBhvr>
                                      <p:tavLst>
                                        <p:tav tm="0">
                                          <p:val>
                                            <p:strVal val="#ppt_x"/>
                                          </p:val>
                                        </p:tav>
                                        <p:tav tm="100000">
                                          <p:val>
                                            <p:strVal val="#ppt_x"/>
                                          </p:val>
                                        </p:tav>
                                      </p:tavLst>
                                    </p:anim>
                                    <p:anim calcmode="lin" valueType="num">
                                      <p:cBhvr additive="base">
                                        <p:cTn id="183" dur="500" fill="hold"/>
                                        <p:tgtEl>
                                          <p:spTgt spid="94"/>
                                        </p:tgtEl>
                                        <p:attrNameLst>
                                          <p:attrName>ppt_y</p:attrName>
                                        </p:attrNameLst>
                                      </p:cBhvr>
                                      <p:tavLst>
                                        <p:tav tm="0">
                                          <p:val>
                                            <p:strVal val="1+#ppt_h/2"/>
                                          </p:val>
                                        </p:tav>
                                        <p:tav tm="100000">
                                          <p:val>
                                            <p:strVal val="#ppt_y"/>
                                          </p:val>
                                        </p:tav>
                                      </p:tavLst>
                                    </p:anim>
                                  </p:childTnLst>
                                </p:cTn>
                              </p:par>
                              <p:par>
                                <p:cTn id="184" presetID="2" presetClass="entr" presetSubtype="4" fill="hold" grpId="0" nodeType="withEffect">
                                  <p:stCondLst>
                                    <p:cond delay="0"/>
                                  </p:stCondLst>
                                  <p:childTnLst>
                                    <p:set>
                                      <p:cBhvr>
                                        <p:cTn id="185" dur="1" fill="hold">
                                          <p:stCondLst>
                                            <p:cond delay="0"/>
                                          </p:stCondLst>
                                        </p:cTn>
                                        <p:tgtEl>
                                          <p:spTgt spid="95"/>
                                        </p:tgtEl>
                                        <p:attrNameLst>
                                          <p:attrName>style.visibility</p:attrName>
                                        </p:attrNameLst>
                                      </p:cBhvr>
                                      <p:to>
                                        <p:strVal val="visible"/>
                                      </p:to>
                                    </p:set>
                                    <p:anim calcmode="lin" valueType="num">
                                      <p:cBhvr additive="base">
                                        <p:cTn id="186" dur="500" fill="hold"/>
                                        <p:tgtEl>
                                          <p:spTgt spid="95"/>
                                        </p:tgtEl>
                                        <p:attrNameLst>
                                          <p:attrName>ppt_x</p:attrName>
                                        </p:attrNameLst>
                                      </p:cBhvr>
                                      <p:tavLst>
                                        <p:tav tm="0">
                                          <p:val>
                                            <p:strVal val="#ppt_x"/>
                                          </p:val>
                                        </p:tav>
                                        <p:tav tm="100000">
                                          <p:val>
                                            <p:strVal val="#ppt_x"/>
                                          </p:val>
                                        </p:tav>
                                      </p:tavLst>
                                    </p:anim>
                                    <p:anim calcmode="lin" valueType="num">
                                      <p:cBhvr additive="base">
                                        <p:cTn id="187" dur="500" fill="hold"/>
                                        <p:tgtEl>
                                          <p:spTgt spid="95"/>
                                        </p:tgtEl>
                                        <p:attrNameLst>
                                          <p:attrName>ppt_y</p:attrName>
                                        </p:attrNameLst>
                                      </p:cBhvr>
                                      <p:tavLst>
                                        <p:tav tm="0">
                                          <p:val>
                                            <p:strVal val="1+#ppt_h/2"/>
                                          </p:val>
                                        </p:tav>
                                        <p:tav tm="100000">
                                          <p:val>
                                            <p:strVal val="#ppt_y"/>
                                          </p:val>
                                        </p:tav>
                                      </p:tavLst>
                                    </p:anim>
                                  </p:childTnLst>
                                </p:cTn>
                              </p:par>
                              <p:par>
                                <p:cTn id="188" presetID="2" presetClass="entr" presetSubtype="8" fill="hold" grpId="0" nodeType="withEffect">
                                  <p:stCondLst>
                                    <p:cond delay="0"/>
                                  </p:stCondLst>
                                  <p:childTnLst>
                                    <p:set>
                                      <p:cBhvr>
                                        <p:cTn id="189" dur="1" fill="hold">
                                          <p:stCondLst>
                                            <p:cond delay="0"/>
                                          </p:stCondLst>
                                        </p:cTn>
                                        <p:tgtEl>
                                          <p:spTgt spid="96"/>
                                        </p:tgtEl>
                                        <p:attrNameLst>
                                          <p:attrName>style.visibility</p:attrName>
                                        </p:attrNameLst>
                                      </p:cBhvr>
                                      <p:to>
                                        <p:strVal val="visible"/>
                                      </p:to>
                                    </p:set>
                                    <p:anim calcmode="lin" valueType="num">
                                      <p:cBhvr additive="base">
                                        <p:cTn id="190" dur="500" fill="hold"/>
                                        <p:tgtEl>
                                          <p:spTgt spid="96"/>
                                        </p:tgtEl>
                                        <p:attrNameLst>
                                          <p:attrName>ppt_x</p:attrName>
                                        </p:attrNameLst>
                                      </p:cBhvr>
                                      <p:tavLst>
                                        <p:tav tm="0">
                                          <p:val>
                                            <p:strVal val="0-#ppt_w/2"/>
                                          </p:val>
                                        </p:tav>
                                        <p:tav tm="100000">
                                          <p:val>
                                            <p:strVal val="#ppt_x"/>
                                          </p:val>
                                        </p:tav>
                                      </p:tavLst>
                                    </p:anim>
                                    <p:anim calcmode="lin" valueType="num">
                                      <p:cBhvr additive="base">
                                        <p:cTn id="191" dur="500" fill="hold"/>
                                        <p:tgtEl>
                                          <p:spTgt spid="96"/>
                                        </p:tgtEl>
                                        <p:attrNameLst>
                                          <p:attrName>ppt_y</p:attrName>
                                        </p:attrNameLst>
                                      </p:cBhvr>
                                      <p:tavLst>
                                        <p:tav tm="0">
                                          <p:val>
                                            <p:strVal val="#ppt_y"/>
                                          </p:val>
                                        </p:tav>
                                        <p:tav tm="100000">
                                          <p:val>
                                            <p:strVal val="#ppt_y"/>
                                          </p:val>
                                        </p:tav>
                                      </p:tavLst>
                                    </p:anim>
                                  </p:childTnLst>
                                </p:cTn>
                              </p:par>
                              <p:par>
                                <p:cTn id="192" presetID="2" presetClass="entr" presetSubtype="4" fill="hold" grpId="0" nodeType="withEffect">
                                  <p:stCondLst>
                                    <p:cond delay="0"/>
                                  </p:stCondLst>
                                  <p:childTnLst>
                                    <p:set>
                                      <p:cBhvr>
                                        <p:cTn id="193" dur="1" fill="hold">
                                          <p:stCondLst>
                                            <p:cond delay="0"/>
                                          </p:stCondLst>
                                        </p:cTn>
                                        <p:tgtEl>
                                          <p:spTgt spid="97"/>
                                        </p:tgtEl>
                                        <p:attrNameLst>
                                          <p:attrName>style.visibility</p:attrName>
                                        </p:attrNameLst>
                                      </p:cBhvr>
                                      <p:to>
                                        <p:strVal val="visible"/>
                                      </p:to>
                                    </p:set>
                                    <p:anim calcmode="lin" valueType="num">
                                      <p:cBhvr additive="base">
                                        <p:cTn id="194" dur="500" fill="hold"/>
                                        <p:tgtEl>
                                          <p:spTgt spid="97"/>
                                        </p:tgtEl>
                                        <p:attrNameLst>
                                          <p:attrName>ppt_x</p:attrName>
                                        </p:attrNameLst>
                                      </p:cBhvr>
                                      <p:tavLst>
                                        <p:tav tm="0">
                                          <p:val>
                                            <p:strVal val="#ppt_x"/>
                                          </p:val>
                                        </p:tav>
                                        <p:tav tm="100000">
                                          <p:val>
                                            <p:strVal val="#ppt_x"/>
                                          </p:val>
                                        </p:tav>
                                      </p:tavLst>
                                    </p:anim>
                                    <p:anim calcmode="lin" valueType="num">
                                      <p:cBhvr additive="base">
                                        <p:cTn id="195" dur="500" fill="hold"/>
                                        <p:tgtEl>
                                          <p:spTgt spid="97"/>
                                        </p:tgtEl>
                                        <p:attrNameLst>
                                          <p:attrName>ppt_y</p:attrName>
                                        </p:attrNameLst>
                                      </p:cBhvr>
                                      <p:tavLst>
                                        <p:tav tm="0">
                                          <p:val>
                                            <p:strVal val="1+#ppt_h/2"/>
                                          </p:val>
                                        </p:tav>
                                        <p:tav tm="100000">
                                          <p:val>
                                            <p:strVal val="#ppt_y"/>
                                          </p:val>
                                        </p:tav>
                                      </p:tavLst>
                                    </p:anim>
                                  </p:childTnLst>
                                </p:cTn>
                              </p:par>
                              <p:par>
                                <p:cTn id="196" presetID="2" presetClass="entr" presetSubtype="4" fill="hold" grpId="0" nodeType="withEffect">
                                  <p:stCondLst>
                                    <p:cond delay="0"/>
                                  </p:stCondLst>
                                  <p:childTnLst>
                                    <p:set>
                                      <p:cBhvr>
                                        <p:cTn id="197" dur="1" fill="hold">
                                          <p:stCondLst>
                                            <p:cond delay="0"/>
                                          </p:stCondLst>
                                        </p:cTn>
                                        <p:tgtEl>
                                          <p:spTgt spid="98"/>
                                        </p:tgtEl>
                                        <p:attrNameLst>
                                          <p:attrName>style.visibility</p:attrName>
                                        </p:attrNameLst>
                                      </p:cBhvr>
                                      <p:to>
                                        <p:strVal val="visible"/>
                                      </p:to>
                                    </p:set>
                                    <p:anim calcmode="lin" valueType="num">
                                      <p:cBhvr additive="base">
                                        <p:cTn id="198" dur="500" fill="hold"/>
                                        <p:tgtEl>
                                          <p:spTgt spid="98"/>
                                        </p:tgtEl>
                                        <p:attrNameLst>
                                          <p:attrName>ppt_x</p:attrName>
                                        </p:attrNameLst>
                                      </p:cBhvr>
                                      <p:tavLst>
                                        <p:tav tm="0">
                                          <p:val>
                                            <p:strVal val="#ppt_x"/>
                                          </p:val>
                                        </p:tav>
                                        <p:tav tm="100000">
                                          <p:val>
                                            <p:strVal val="#ppt_x"/>
                                          </p:val>
                                        </p:tav>
                                      </p:tavLst>
                                    </p:anim>
                                    <p:anim calcmode="lin" valueType="num">
                                      <p:cBhvr additive="base">
                                        <p:cTn id="199" dur="500" fill="hold"/>
                                        <p:tgtEl>
                                          <p:spTgt spid="98"/>
                                        </p:tgtEl>
                                        <p:attrNameLst>
                                          <p:attrName>ppt_y</p:attrName>
                                        </p:attrNameLst>
                                      </p:cBhvr>
                                      <p:tavLst>
                                        <p:tav tm="0">
                                          <p:val>
                                            <p:strVal val="1+#ppt_h/2"/>
                                          </p:val>
                                        </p:tav>
                                        <p:tav tm="100000">
                                          <p:val>
                                            <p:strVal val="#ppt_y"/>
                                          </p:val>
                                        </p:tav>
                                      </p:tavLst>
                                    </p:anim>
                                  </p:childTnLst>
                                </p:cTn>
                              </p:par>
                              <p:par>
                                <p:cTn id="200" presetID="2" presetClass="entr" presetSubtype="4" fill="hold" grpId="0" nodeType="withEffect">
                                  <p:stCondLst>
                                    <p:cond delay="0"/>
                                  </p:stCondLst>
                                  <p:childTnLst>
                                    <p:set>
                                      <p:cBhvr>
                                        <p:cTn id="201" dur="1" fill="hold">
                                          <p:stCondLst>
                                            <p:cond delay="0"/>
                                          </p:stCondLst>
                                        </p:cTn>
                                        <p:tgtEl>
                                          <p:spTgt spid="99"/>
                                        </p:tgtEl>
                                        <p:attrNameLst>
                                          <p:attrName>style.visibility</p:attrName>
                                        </p:attrNameLst>
                                      </p:cBhvr>
                                      <p:to>
                                        <p:strVal val="visible"/>
                                      </p:to>
                                    </p:set>
                                    <p:anim calcmode="lin" valueType="num">
                                      <p:cBhvr additive="base">
                                        <p:cTn id="202" dur="500" fill="hold"/>
                                        <p:tgtEl>
                                          <p:spTgt spid="99"/>
                                        </p:tgtEl>
                                        <p:attrNameLst>
                                          <p:attrName>ppt_x</p:attrName>
                                        </p:attrNameLst>
                                      </p:cBhvr>
                                      <p:tavLst>
                                        <p:tav tm="0">
                                          <p:val>
                                            <p:strVal val="#ppt_x"/>
                                          </p:val>
                                        </p:tav>
                                        <p:tav tm="100000">
                                          <p:val>
                                            <p:strVal val="#ppt_x"/>
                                          </p:val>
                                        </p:tav>
                                      </p:tavLst>
                                    </p:anim>
                                    <p:anim calcmode="lin" valueType="num">
                                      <p:cBhvr additive="base">
                                        <p:cTn id="203" dur="500" fill="hold"/>
                                        <p:tgtEl>
                                          <p:spTgt spid="99"/>
                                        </p:tgtEl>
                                        <p:attrNameLst>
                                          <p:attrName>ppt_y</p:attrName>
                                        </p:attrNameLst>
                                      </p:cBhvr>
                                      <p:tavLst>
                                        <p:tav tm="0">
                                          <p:val>
                                            <p:strVal val="1+#ppt_h/2"/>
                                          </p:val>
                                        </p:tav>
                                        <p:tav tm="100000">
                                          <p:val>
                                            <p:strVal val="#ppt_y"/>
                                          </p:val>
                                        </p:tav>
                                      </p:tavLst>
                                    </p:anim>
                                  </p:childTnLst>
                                </p:cTn>
                              </p:par>
                              <p:par>
                                <p:cTn id="204" presetID="2" presetClass="entr" presetSubtype="4" fill="hold" grpId="0" nodeType="withEffect">
                                  <p:stCondLst>
                                    <p:cond delay="0"/>
                                  </p:stCondLst>
                                  <p:childTnLst>
                                    <p:set>
                                      <p:cBhvr>
                                        <p:cTn id="205" dur="1" fill="hold">
                                          <p:stCondLst>
                                            <p:cond delay="0"/>
                                          </p:stCondLst>
                                        </p:cTn>
                                        <p:tgtEl>
                                          <p:spTgt spid="100"/>
                                        </p:tgtEl>
                                        <p:attrNameLst>
                                          <p:attrName>style.visibility</p:attrName>
                                        </p:attrNameLst>
                                      </p:cBhvr>
                                      <p:to>
                                        <p:strVal val="visible"/>
                                      </p:to>
                                    </p:set>
                                    <p:anim calcmode="lin" valueType="num">
                                      <p:cBhvr additive="base">
                                        <p:cTn id="206" dur="500" fill="hold"/>
                                        <p:tgtEl>
                                          <p:spTgt spid="100"/>
                                        </p:tgtEl>
                                        <p:attrNameLst>
                                          <p:attrName>ppt_x</p:attrName>
                                        </p:attrNameLst>
                                      </p:cBhvr>
                                      <p:tavLst>
                                        <p:tav tm="0">
                                          <p:val>
                                            <p:strVal val="#ppt_x"/>
                                          </p:val>
                                        </p:tav>
                                        <p:tav tm="100000">
                                          <p:val>
                                            <p:strVal val="#ppt_x"/>
                                          </p:val>
                                        </p:tav>
                                      </p:tavLst>
                                    </p:anim>
                                    <p:anim calcmode="lin" valueType="num">
                                      <p:cBhvr additive="base">
                                        <p:cTn id="207" dur="500" fill="hold"/>
                                        <p:tgtEl>
                                          <p:spTgt spid="100"/>
                                        </p:tgtEl>
                                        <p:attrNameLst>
                                          <p:attrName>ppt_y</p:attrName>
                                        </p:attrNameLst>
                                      </p:cBhvr>
                                      <p:tavLst>
                                        <p:tav tm="0">
                                          <p:val>
                                            <p:strVal val="1+#ppt_h/2"/>
                                          </p:val>
                                        </p:tav>
                                        <p:tav tm="100000">
                                          <p:val>
                                            <p:strVal val="#ppt_y"/>
                                          </p:val>
                                        </p:tav>
                                      </p:tavLst>
                                    </p:anim>
                                  </p:childTnLst>
                                </p:cTn>
                              </p:par>
                              <p:par>
                                <p:cTn id="208" presetID="2" presetClass="entr" presetSubtype="4" fill="hold" grpId="0" nodeType="withEffect">
                                  <p:stCondLst>
                                    <p:cond delay="0"/>
                                  </p:stCondLst>
                                  <p:childTnLst>
                                    <p:set>
                                      <p:cBhvr>
                                        <p:cTn id="209" dur="1" fill="hold">
                                          <p:stCondLst>
                                            <p:cond delay="0"/>
                                          </p:stCondLst>
                                        </p:cTn>
                                        <p:tgtEl>
                                          <p:spTgt spid="101"/>
                                        </p:tgtEl>
                                        <p:attrNameLst>
                                          <p:attrName>style.visibility</p:attrName>
                                        </p:attrNameLst>
                                      </p:cBhvr>
                                      <p:to>
                                        <p:strVal val="visible"/>
                                      </p:to>
                                    </p:set>
                                    <p:anim calcmode="lin" valueType="num">
                                      <p:cBhvr additive="base">
                                        <p:cTn id="210" dur="500" fill="hold"/>
                                        <p:tgtEl>
                                          <p:spTgt spid="101"/>
                                        </p:tgtEl>
                                        <p:attrNameLst>
                                          <p:attrName>ppt_x</p:attrName>
                                        </p:attrNameLst>
                                      </p:cBhvr>
                                      <p:tavLst>
                                        <p:tav tm="0">
                                          <p:val>
                                            <p:strVal val="#ppt_x"/>
                                          </p:val>
                                        </p:tav>
                                        <p:tav tm="100000">
                                          <p:val>
                                            <p:strVal val="#ppt_x"/>
                                          </p:val>
                                        </p:tav>
                                      </p:tavLst>
                                    </p:anim>
                                    <p:anim calcmode="lin" valueType="num">
                                      <p:cBhvr additive="base">
                                        <p:cTn id="211" dur="500" fill="hold"/>
                                        <p:tgtEl>
                                          <p:spTgt spid="101"/>
                                        </p:tgtEl>
                                        <p:attrNameLst>
                                          <p:attrName>ppt_y</p:attrName>
                                        </p:attrNameLst>
                                      </p:cBhvr>
                                      <p:tavLst>
                                        <p:tav tm="0">
                                          <p:val>
                                            <p:strVal val="1+#ppt_h/2"/>
                                          </p:val>
                                        </p:tav>
                                        <p:tav tm="100000">
                                          <p:val>
                                            <p:strVal val="#ppt_y"/>
                                          </p:val>
                                        </p:tav>
                                      </p:tavLst>
                                    </p:anim>
                                  </p:childTnLst>
                                </p:cTn>
                              </p:par>
                              <p:par>
                                <p:cTn id="212" presetID="2" presetClass="entr" presetSubtype="4" fill="hold" grpId="0" nodeType="withEffect">
                                  <p:stCondLst>
                                    <p:cond delay="0"/>
                                  </p:stCondLst>
                                  <p:childTnLst>
                                    <p:set>
                                      <p:cBhvr>
                                        <p:cTn id="213" dur="1" fill="hold">
                                          <p:stCondLst>
                                            <p:cond delay="0"/>
                                          </p:stCondLst>
                                        </p:cTn>
                                        <p:tgtEl>
                                          <p:spTgt spid="102"/>
                                        </p:tgtEl>
                                        <p:attrNameLst>
                                          <p:attrName>style.visibility</p:attrName>
                                        </p:attrNameLst>
                                      </p:cBhvr>
                                      <p:to>
                                        <p:strVal val="visible"/>
                                      </p:to>
                                    </p:set>
                                    <p:anim calcmode="lin" valueType="num">
                                      <p:cBhvr additive="base">
                                        <p:cTn id="214" dur="500" fill="hold"/>
                                        <p:tgtEl>
                                          <p:spTgt spid="102"/>
                                        </p:tgtEl>
                                        <p:attrNameLst>
                                          <p:attrName>ppt_x</p:attrName>
                                        </p:attrNameLst>
                                      </p:cBhvr>
                                      <p:tavLst>
                                        <p:tav tm="0">
                                          <p:val>
                                            <p:strVal val="#ppt_x"/>
                                          </p:val>
                                        </p:tav>
                                        <p:tav tm="100000">
                                          <p:val>
                                            <p:strVal val="#ppt_x"/>
                                          </p:val>
                                        </p:tav>
                                      </p:tavLst>
                                    </p:anim>
                                    <p:anim calcmode="lin" valueType="num">
                                      <p:cBhvr additive="base">
                                        <p:cTn id="215" dur="500" fill="hold"/>
                                        <p:tgtEl>
                                          <p:spTgt spid="102"/>
                                        </p:tgtEl>
                                        <p:attrNameLst>
                                          <p:attrName>ppt_y</p:attrName>
                                        </p:attrNameLst>
                                      </p:cBhvr>
                                      <p:tavLst>
                                        <p:tav tm="0">
                                          <p:val>
                                            <p:strVal val="1+#ppt_h/2"/>
                                          </p:val>
                                        </p:tav>
                                        <p:tav tm="100000">
                                          <p:val>
                                            <p:strVal val="#ppt_y"/>
                                          </p:val>
                                        </p:tav>
                                      </p:tavLst>
                                    </p:anim>
                                  </p:childTnLst>
                                </p:cTn>
                              </p:par>
                              <p:par>
                                <p:cTn id="216" presetID="2" presetClass="entr" presetSubtype="4" fill="hold" grpId="0" nodeType="withEffect">
                                  <p:stCondLst>
                                    <p:cond delay="0"/>
                                  </p:stCondLst>
                                  <p:childTnLst>
                                    <p:set>
                                      <p:cBhvr>
                                        <p:cTn id="217" dur="1" fill="hold">
                                          <p:stCondLst>
                                            <p:cond delay="0"/>
                                          </p:stCondLst>
                                        </p:cTn>
                                        <p:tgtEl>
                                          <p:spTgt spid="103"/>
                                        </p:tgtEl>
                                        <p:attrNameLst>
                                          <p:attrName>style.visibility</p:attrName>
                                        </p:attrNameLst>
                                      </p:cBhvr>
                                      <p:to>
                                        <p:strVal val="visible"/>
                                      </p:to>
                                    </p:set>
                                    <p:anim calcmode="lin" valueType="num">
                                      <p:cBhvr additive="base">
                                        <p:cTn id="218" dur="500" fill="hold"/>
                                        <p:tgtEl>
                                          <p:spTgt spid="103"/>
                                        </p:tgtEl>
                                        <p:attrNameLst>
                                          <p:attrName>ppt_x</p:attrName>
                                        </p:attrNameLst>
                                      </p:cBhvr>
                                      <p:tavLst>
                                        <p:tav tm="0">
                                          <p:val>
                                            <p:strVal val="#ppt_x"/>
                                          </p:val>
                                        </p:tav>
                                        <p:tav tm="100000">
                                          <p:val>
                                            <p:strVal val="#ppt_x"/>
                                          </p:val>
                                        </p:tav>
                                      </p:tavLst>
                                    </p:anim>
                                    <p:anim calcmode="lin" valueType="num">
                                      <p:cBhvr additive="base">
                                        <p:cTn id="219" dur="500" fill="hold"/>
                                        <p:tgtEl>
                                          <p:spTgt spid="103"/>
                                        </p:tgtEl>
                                        <p:attrNameLst>
                                          <p:attrName>ppt_y</p:attrName>
                                        </p:attrNameLst>
                                      </p:cBhvr>
                                      <p:tavLst>
                                        <p:tav tm="0">
                                          <p:val>
                                            <p:strVal val="1+#ppt_h/2"/>
                                          </p:val>
                                        </p:tav>
                                        <p:tav tm="100000">
                                          <p:val>
                                            <p:strVal val="#ppt_y"/>
                                          </p:val>
                                        </p:tav>
                                      </p:tavLst>
                                    </p:anim>
                                  </p:childTnLst>
                                </p:cTn>
                              </p:par>
                              <p:par>
                                <p:cTn id="220" presetID="2" presetClass="entr" presetSubtype="4" fill="hold" grpId="0" nodeType="withEffect">
                                  <p:stCondLst>
                                    <p:cond delay="0"/>
                                  </p:stCondLst>
                                  <p:childTnLst>
                                    <p:set>
                                      <p:cBhvr>
                                        <p:cTn id="221" dur="1" fill="hold">
                                          <p:stCondLst>
                                            <p:cond delay="0"/>
                                          </p:stCondLst>
                                        </p:cTn>
                                        <p:tgtEl>
                                          <p:spTgt spid="104"/>
                                        </p:tgtEl>
                                        <p:attrNameLst>
                                          <p:attrName>style.visibility</p:attrName>
                                        </p:attrNameLst>
                                      </p:cBhvr>
                                      <p:to>
                                        <p:strVal val="visible"/>
                                      </p:to>
                                    </p:set>
                                    <p:anim calcmode="lin" valueType="num">
                                      <p:cBhvr additive="base">
                                        <p:cTn id="222" dur="500" fill="hold"/>
                                        <p:tgtEl>
                                          <p:spTgt spid="104"/>
                                        </p:tgtEl>
                                        <p:attrNameLst>
                                          <p:attrName>ppt_x</p:attrName>
                                        </p:attrNameLst>
                                      </p:cBhvr>
                                      <p:tavLst>
                                        <p:tav tm="0">
                                          <p:val>
                                            <p:strVal val="#ppt_x"/>
                                          </p:val>
                                        </p:tav>
                                        <p:tav tm="100000">
                                          <p:val>
                                            <p:strVal val="#ppt_x"/>
                                          </p:val>
                                        </p:tav>
                                      </p:tavLst>
                                    </p:anim>
                                    <p:anim calcmode="lin" valueType="num">
                                      <p:cBhvr additive="base">
                                        <p:cTn id="223" dur="500" fill="hold"/>
                                        <p:tgtEl>
                                          <p:spTgt spid="104"/>
                                        </p:tgtEl>
                                        <p:attrNameLst>
                                          <p:attrName>ppt_y</p:attrName>
                                        </p:attrNameLst>
                                      </p:cBhvr>
                                      <p:tavLst>
                                        <p:tav tm="0">
                                          <p:val>
                                            <p:strVal val="1+#ppt_h/2"/>
                                          </p:val>
                                        </p:tav>
                                        <p:tav tm="100000">
                                          <p:val>
                                            <p:strVal val="#ppt_y"/>
                                          </p:val>
                                        </p:tav>
                                      </p:tavLst>
                                    </p:anim>
                                  </p:childTnLst>
                                </p:cTn>
                              </p:par>
                              <p:par>
                                <p:cTn id="224" presetID="2" presetClass="entr" presetSubtype="4" fill="hold" grpId="0" nodeType="withEffect">
                                  <p:stCondLst>
                                    <p:cond delay="0"/>
                                  </p:stCondLst>
                                  <p:childTnLst>
                                    <p:set>
                                      <p:cBhvr>
                                        <p:cTn id="225" dur="1" fill="hold">
                                          <p:stCondLst>
                                            <p:cond delay="0"/>
                                          </p:stCondLst>
                                        </p:cTn>
                                        <p:tgtEl>
                                          <p:spTgt spid="105"/>
                                        </p:tgtEl>
                                        <p:attrNameLst>
                                          <p:attrName>style.visibility</p:attrName>
                                        </p:attrNameLst>
                                      </p:cBhvr>
                                      <p:to>
                                        <p:strVal val="visible"/>
                                      </p:to>
                                    </p:set>
                                    <p:anim calcmode="lin" valueType="num">
                                      <p:cBhvr additive="base">
                                        <p:cTn id="226" dur="500" fill="hold"/>
                                        <p:tgtEl>
                                          <p:spTgt spid="105"/>
                                        </p:tgtEl>
                                        <p:attrNameLst>
                                          <p:attrName>ppt_x</p:attrName>
                                        </p:attrNameLst>
                                      </p:cBhvr>
                                      <p:tavLst>
                                        <p:tav tm="0">
                                          <p:val>
                                            <p:strVal val="#ppt_x"/>
                                          </p:val>
                                        </p:tav>
                                        <p:tav tm="100000">
                                          <p:val>
                                            <p:strVal val="#ppt_x"/>
                                          </p:val>
                                        </p:tav>
                                      </p:tavLst>
                                    </p:anim>
                                    <p:anim calcmode="lin" valueType="num">
                                      <p:cBhvr additive="base">
                                        <p:cTn id="227" dur="500" fill="hold"/>
                                        <p:tgtEl>
                                          <p:spTgt spid="105"/>
                                        </p:tgtEl>
                                        <p:attrNameLst>
                                          <p:attrName>ppt_y</p:attrName>
                                        </p:attrNameLst>
                                      </p:cBhvr>
                                      <p:tavLst>
                                        <p:tav tm="0">
                                          <p:val>
                                            <p:strVal val="1+#ppt_h/2"/>
                                          </p:val>
                                        </p:tav>
                                        <p:tav tm="100000">
                                          <p:val>
                                            <p:strVal val="#ppt_y"/>
                                          </p:val>
                                        </p:tav>
                                      </p:tavLst>
                                    </p:anim>
                                  </p:childTnLst>
                                </p:cTn>
                              </p:par>
                              <p:par>
                                <p:cTn id="228" presetID="2" presetClass="entr" presetSubtype="4" fill="hold" grpId="0" nodeType="withEffect">
                                  <p:stCondLst>
                                    <p:cond delay="0"/>
                                  </p:stCondLst>
                                  <p:childTnLst>
                                    <p:set>
                                      <p:cBhvr>
                                        <p:cTn id="229" dur="1" fill="hold">
                                          <p:stCondLst>
                                            <p:cond delay="0"/>
                                          </p:stCondLst>
                                        </p:cTn>
                                        <p:tgtEl>
                                          <p:spTgt spid="106"/>
                                        </p:tgtEl>
                                        <p:attrNameLst>
                                          <p:attrName>style.visibility</p:attrName>
                                        </p:attrNameLst>
                                      </p:cBhvr>
                                      <p:to>
                                        <p:strVal val="visible"/>
                                      </p:to>
                                    </p:set>
                                    <p:anim calcmode="lin" valueType="num">
                                      <p:cBhvr additive="base">
                                        <p:cTn id="230" dur="500" fill="hold"/>
                                        <p:tgtEl>
                                          <p:spTgt spid="106"/>
                                        </p:tgtEl>
                                        <p:attrNameLst>
                                          <p:attrName>ppt_x</p:attrName>
                                        </p:attrNameLst>
                                      </p:cBhvr>
                                      <p:tavLst>
                                        <p:tav tm="0">
                                          <p:val>
                                            <p:strVal val="#ppt_x"/>
                                          </p:val>
                                        </p:tav>
                                        <p:tav tm="100000">
                                          <p:val>
                                            <p:strVal val="#ppt_x"/>
                                          </p:val>
                                        </p:tav>
                                      </p:tavLst>
                                    </p:anim>
                                    <p:anim calcmode="lin" valueType="num">
                                      <p:cBhvr additive="base">
                                        <p:cTn id="231" dur="500" fill="hold"/>
                                        <p:tgtEl>
                                          <p:spTgt spid="106"/>
                                        </p:tgtEl>
                                        <p:attrNameLst>
                                          <p:attrName>ppt_y</p:attrName>
                                        </p:attrNameLst>
                                      </p:cBhvr>
                                      <p:tavLst>
                                        <p:tav tm="0">
                                          <p:val>
                                            <p:strVal val="1+#ppt_h/2"/>
                                          </p:val>
                                        </p:tav>
                                        <p:tav tm="100000">
                                          <p:val>
                                            <p:strVal val="#ppt_y"/>
                                          </p:val>
                                        </p:tav>
                                      </p:tavLst>
                                    </p:anim>
                                  </p:childTnLst>
                                </p:cTn>
                              </p:par>
                              <p:par>
                                <p:cTn id="232" presetID="2" presetClass="entr" presetSubtype="4" fill="hold" grpId="0" nodeType="withEffect">
                                  <p:stCondLst>
                                    <p:cond delay="0"/>
                                  </p:stCondLst>
                                  <p:childTnLst>
                                    <p:set>
                                      <p:cBhvr>
                                        <p:cTn id="233" dur="1" fill="hold">
                                          <p:stCondLst>
                                            <p:cond delay="0"/>
                                          </p:stCondLst>
                                        </p:cTn>
                                        <p:tgtEl>
                                          <p:spTgt spid="107"/>
                                        </p:tgtEl>
                                        <p:attrNameLst>
                                          <p:attrName>style.visibility</p:attrName>
                                        </p:attrNameLst>
                                      </p:cBhvr>
                                      <p:to>
                                        <p:strVal val="visible"/>
                                      </p:to>
                                    </p:set>
                                    <p:anim calcmode="lin" valueType="num">
                                      <p:cBhvr additive="base">
                                        <p:cTn id="234" dur="500" fill="hold"/>
                                        <p:tgtEl>
                                          <p:spTgt spid="107"/>
                                        </p:tgtEl>
                                        <p:attrNameLst>
                                          <p:attrName>ppt_x</p:attrName>
                                        </p:attrNameLst>
                                      </p:cBhvr>
                                      <p:tavLst>
                                        <p:tav tm="0">
                                          <p:val>
                                            <p:strVal val="#ppt_x"/>
                                          </p:val>
                                        </p:tav>
                                        <p:tav tm="100000">
                                          <p:val>
                                            <p:strVal val="#ppt_x"/>
                                          </p:val>
                                        </p:tav>
                                      </p:tavLst>
                                    </p:anim>
                                    <p:anim calcmode="lin" valueType="num">
                                      <p:cBhvr additive="base">
                                        <p:cTn id="235" dur="500" fill="hold"/>
                                        <p:tgtEl>
                                          <p:spTgt spid="107"/>
                                        </p:tgtEl>
                                        <p:attrNameLst>
                                          <p:attrName>ppt_y</p:attrName>
                                        </p:attrNameLst>
                                      </p:cBhvr>
                                      <p:tavLst>
                                        <p:tav tm="0">
                                          <p:val>
                                            <p:strVal val="1+#ppt_h/2"/>
                                          </p:val>
                                        </p:tav>
                                        <p:tav tm="100000">
                                          <p:val>
                                            <p:strVal val="#ppt_y"/>
                                          </p:val>
                                        </p:tav>
                                      </p:tavLst>
                                    </p:anim>
                                  </p:childTnLst>
                                </p:cTn>
                              </p:par>
                              <p:par>
                                <p:cTn id="236" presetID="2" presetClass="entr" presetSubtype="4" fill="hold" grpId="0" nodeType="withEffect">
                                  <p:stCondLst>
                                    <p:cond delay="0"/>
                                  </p:stCondLst>
                                  <p:childTnLst>
                                    <p:set>
                                      <p:cBhvr>
                                        <p:cTn id="237" dur="1" fill="hold">
                                          <p:stCondLst>
                                            <p:cond delay="0"/>
                                          </p:stCondLst>
                                        </p:cTn>
                                        <p:tgtEl>
                                          <p:spTgt spid="108"/>
                                        </p:tgtEl>
                                        <p:attrNameLst>
                                          <p:attrName>style.visibility</p:attrName>
                                        </p:attrNameLst>
                                      </p:cBhvr>
                                      <p:to>
                                        <p:strVal val="visible"/>
                                      </p:to>
                                    </p:set>
                                    <p:anim calcmode="lin" valueType="num">
                                      <p:cBhvr additive="base">
                                        <p:cTn id="238" dur="500" fill="hold"/>
                                        <p:tgtEl>
                                          <p:spTgt spid="108"/>
                                        </p:tgtEl>
                                        <p:attrNameLst>
                                          <p:attrName>ppt_x</p:attrName>
                                        </p:attrNameLst>
                                      </p:cBhvr>
                                      <p:tavLst>
                                        <p:tav tm="0">
                                          <p:val>
                                            <p:strVal val="#ppt_x"/>
                                          </p:val>
                                        </p:tav>
                                        <p:tav tm="100000">
                                          <p:val>
                                            <p:strVal val="#ppt_x"/>
                                          </p:val>
                                        </p:tav>
                                      </p:tavLst>
                                    </p:anim>
                                    <p:anim calcmode="lin" valueType="num">
                                      <p:cBhvr additive="base">
                                        <p:cTn id="239" dur="500" fill="hold"/>
                                        <p:tgtEl>
                                          <p:spTgt spid="108"/>
                                        </p:tgtEl>
                                        <p:attrNameLst>
                                          <p:attrName>ppt_y</p:attrName>
                                        </p:attrNameLst>
                                      </p:cBhvr>
                                      <p:tavLst>
                                        <p:tav tm="0">
                                          <p:val>
                                            <p:strVal val="1+#ppt_h/2"/>
                                          </p:val>
                                        </p:tav>
                                        <p:tav tm="100000">
                                          <p:val>
                                            <p:strVal val="#ppt_y"/>
                                          </p:val>
                                        </p:tav>
                                      </p:tavLst>
                                    </p:anim>
                                  </p:childTnLst>
                                </p:cTn>
                              </p:par>
                              <p:par>
                                <p:cTn id="240" presetID="2" presetClass="entr" presetSubtype="4" fill="hold" grpId="0" nodeType="withEffect">
                                  <p:stCondLst>
                                    <p:cond delay="0"/>
                                  </p:stCondLst>
                                  <p:childTnLst>
                                    <p:set>
                                      <p:cBhvr>
                                        <p:cTn id="241" dur="1" fill="hold">
                                          <p:stCondLst>
                                            <p:cond delay="0"/>
                                          </p:stCondLst>
                                        </p:cTn>
                                        <p:tgtEl>
                                          <p:spTgt spid="109"/>
                                        </p:tgtEl>
                                        <p:attrNameLst>
                                          <p:attrName>style.visibility</p:attrName>
                                        </p:attrNameLst>
                                      </p:cBhvr>
                                      <p:to>
                                        <p:strVal val="visible"/>
                                      </p:to>
                                    </p:set>
                                    <p:anim calcmode="lin" valueType="num">
                                      <p:cBhvr additive="base">
                                        <p:cTn id="242" dur="500" fill="hold"/>
                                        <p:tgtEl>
                                          <p:spTgt spid="109"/>
                                        </p:tgtEl>
                                        <p:attrNameLst>
                                          <p:attrName>ppt_x</p:attrName>
                                        </p:attrNameLst>
                                      </p:cBhvr>
                                      <p:tavLst>
                                        <p:tav tm="0">
                                          <p:val>
                                            <p:strVal val="#ppt_x"/>
                                          </p:val>
                                        </p:tav>
                                        <p:tav tm="100000">
                                          <p:val>
                                            <p:strVal val="#ppt_x"/>
                                          </p:val>
                                        </p:tav>
                                      </p:tavLst>
                                    </p:anim>
                                    <p:anim calcmode="lin" valueType="num">
                                      <p:cBhvr additive="base">
                                        <p:cTn id="243" dur="500" fill="hold"/>
                                        <p:tgtEl>
                                          <p:spTgt spid="109"/>
                                        </p:tgtEl>
                                        <p:attrNameLst>
                                          <p:attrName>ppt_y</p:attrName>
                                        </p:attrNameLst>
                                      </p:cBhvr>
                                      <p:tavLst>
                                        <p:tav tm="0">
                                          <p:val>
                                            <p:strVal val="1+#ppt_h/2"/>
                                          </p:val>
                                        </p:tav>
                                        <p:tav tm="100000">
                                          <p:val>
                                            <p:strVal val="#ppt_y"/>
                                          </p:val>
                                        </p:tav>
                                      </p:tavLst>
                                    </p:anim>
                                  </p:childTnLst>
                                </p:cTn>
                              </p:par>
                              <p:par>
                                <p:cTn id="244" presetID="2" presetClass="entr" presetSubtype="4" fill="hold" grpId="0" nodeType="withEffect">
                                  <p:stCondLst>
                                    <p:cond delay="0"/>
                                  </p:stCondLst>
                                  <p:childTnLst>
                                    <p:set>
                                      <p:cBhvr>
                                        <p:cTn id="245" dur="1" fill="hold">
                                          <p:stCondLst>
                                            <p:cond delay="0"/>
                                          </p:stCondLst>
                                        </p:cTn>
                                        <p:tgtEl>
                                          <p:spTgt spid="110"/>
                                        </p:tgtEl>
                                        <p:attrNameLst>
                                          <p:attrName>style.visibility</p:attrName>
                                        </p:attrNameLst>
                                      </p:cBhvr>
                                      <p:to>
                                        <p:strVal val="visible"/>
                                      </p:to>
                                    </p:set>
                                    <p:anim calcmode="lin" valueType="num">
                                      <p:cBhvr additive="base">
                                        <p:cTn id="246" dur="500" fill="hold"/>
                                        <p:tgtEl>
                                          <p:spTgt spid="110"/>
                                        </p:tgtEl>
                                        <p:attrNameLst>
                                          <p:attrName>ppt_x</p:attrName>
                                        </p:attrNameLst>
                                      </p:cBhvr>
                                      <p:tavLst>
                                        <p:tav tm="0">
                                          <p:val>
                                            <p:strVal val="#ppt_x"/>
                                          </p:val>
                                        </p:tav>
                                        <p:tav tm="100000">
                                          <p:val>
                                            <p:strVal val="#ppt_x"/>
                                          </p:val>
                                        </p:tav>
                                      </p:tavLst>
                                    </p:anim>
                                    <p:anim calcmode="lin" valueType="num">
                                      <p:cBhvr additive="base">
                                        <p:cTn id="247" dur="500" fill="hold"/>
                                        <p:tgtEl>
                                          <p:spTgt spid="110"/>
                                        </p:tgtEl>
                                        <p:attrNameLst>
                                          <p:attrName>ppt_y</p:attrName>
                                        </p:attrNameLst>
                                      </p:cBhvr>
                                      <p:tavLst>
                                        <p:tav tm="0">
                                          <p:val>
                                            <p:strVal val="1+#ppt_h/2"/>
                                          </p:val>
                                        </p:tav>
                                        <p:tav tm="100000">
                                          <p:val>
                                            <p:strVal val="#ppt_y"/>
                                          </p:val>
                                        </p:tav>
                                      </p:tavLst>
                                    </p:anim>
                                  </p:childTnLst>
                                </p:cTn>
                              </p:par>
                              <p:par>
                                <p:cTn id="248" presetID="2" presetClass="entr" presetSubtype="1" fill="hold" grpId="0" nodeType="withEffect">
                                  <p:stCondLst>
                                    <p:cond delay="0"/>
                                  </p:stCondLst>
                                  <p:childTnLst>
                                    <p:set>
                                      <p:cBhvr>
                                        <p:cTn id="249" dur="1" fill="hold">
                                          <p:stCondLst>
                                            <p:cond delay="0"/>
                                          </p:stCondLst>
                                        </p:cTn>
                                        <p:tgtEl>
                                          <p:spTgt spid="111"/>
                                        </p:tgtEl>
                                        <p:attrNameLst>
                                          <p:attrName>style.visibility</p:attrName>
                                        </p:attrNameLst>
                                      </p:cBhvr>
                                      <p:to>
                                        <p:strVal val="visible"/>
                                      </p:to>
                                    </p:set>
                                    <p:anim calcmode="lin" valueType="num">
                                      <p:cBhvr additive="base">
                                        <p:cTn id="250" dur="500" fill="hold"/>
                                        <p:tgtEl>
                                          <p:spTgt spid="111"/>
                                        </p:tgtEl>
                                        <p:attrNameLst>
                                          <p:attrName>ppt_x</p:attrName>
                                        </p:attrNameLst>
                                      </p:cBhvr>
                                      <p:tavLst>
                                        <p:tav tm="0">
                                          <p:val>
                                            <p:strVal val="#ppt_x"/>
                                          </p:val>
                                        </p:tav>
                                        <p:tav tm="100000">
                                          <p:val>
                                            <p:strVal val="#ppt_x"/>
                                          </p:val>
                                        </p:tav>
                                      </p:tavLst>
                                    </p:anim>
                                    <p:anim calcmode="lin" valueType="num">
                                      <p:cBhvr additive="base">
                                        <p:cTn id="251" dur="500" fill="hold"/>
                                        <p:tgtEl>
                                          <p:spTgt spid="111"/>
                                        </p:tgtEl>
                                        <p:attrNameLst>
                                          <p:attrName>ppt_y</p:attrName>
                                        </p:attrNameLst>
                                      </p:cBhvr>
                                      <p:tavLst>
                                        <p:tav tm="0">
                                          <p:val>
                                            <p:strVal val="0-#ppt_h/2"/>
                                          </p:val>
                                        </p:tav>
                                        <p:tav tm="100000">
                                          <p:val>
                                            <p:strVal val="#ppt_y"/>
                                          </p:val>
                                        </p:tav>
                                      </p:tavLst>
                                    </p:anim>
                                  </p:childTnLst>
                                </p:cTn>
                              </p:par>
                              <p:par>
                                <p:cTn id="252" presetID="2" presetClass="entr" presetSubtype="4" fill="hold" grpId="0" nodeType="withEffect">
                                  <p:stCondLst>
                                    <p:cond delay="0"/>
                                  </p:stCondLst>
                                  <p:childTnLst>
                                    <p:set>
                                      <p:cBhvr>
                                        <p:cTn id="253" dur="1" fill="hold">
                                          <p:stCondLst>
                                            <p:cond delay="0"/>
                                          </p:stCondLst>
                                        </p:cTn>
                                        <p:tgtEl>
                                          <p:spTgt spid="112"/>
                                        </p:tgtEl>
                                        <p:attrNameLst>
                                          <p:attrName>style.visibility</p:attrName>
                                        </p:attrNameLst>
                                      </p:cBhvr>
                                      <p:to>
                                        <p:strVal val="visible"/>
                                      </p:to>
                                    </p:set>
                                    <p:anim calcmode="lin" valueType="num">
                                      <p:cBhvr additive="base">
                                        <p:cTn id="254" dur="500" fill="hold"/>
                                        <p:tgtEl>
                                          <p:spTgt spid="112"/>
                                        </p:tgtEl>
                                        <p:attrNameLst>
                                          <p:attrName>ppt_x</p:attrName>
                                        </p:attrNameLst>
                                      </p:cBhvr>
                                      <p:tavLst>
                                        <p:tav tm="0">
                                          <p:val>
                                            <p:strVal val="#ppt_x"/>
                                          </p:val>
                                        </p:tav>
                                        <p:tav tm="100000">
                                          <p:val>
                                            <p:strVal val="#ppt_x"/>
                                          </p:val>
                                        </p:tav>
                                      </p:tavLst>
                                    </p:anim>
                                    <p:anim calcmode="lin" valueType="num">
                                      <p:cBhvr additive="base">
                                        <p:cTn id="255" dur="500" fill="hold"/>
                                        <p:tgtEl>
                                          <p:spTgt spid="112"/>
                                        </p:tgtEl>
                                        <p:attrNameLst>
                                          <p:attrName>ppt_y</p:attrName>
                                        </p:attrNameLst>
                                      </p:cBhvr>
                                      <p:tavLst>
                                        <p:tav tm="0">
                                          <p:val>
                                            <p:strVal val="1+#ppt_h/2"/>
                                          </p:val>
                                        </p:tav>
                                        <p:tav tm="100000">
                                          <p:val>
                                            <p:strVal val="#ppt_y"/>
                                          </p:val>
                                        </p:tav>
                                      </p:tavLst>
                                    </p:anim>
                                  </p:childTnLst>
                                </p:cTn>
                              </p:par>
                              <p:par>
                                <p:cTn id="256" presetID="2" presetClass="entr" presetSubtype="4" fill="hold" grpId="0" nodeType="withEffect">
                                  <p:stCondLst>
                                    <p:cond delay="0"/>
                                  </p:stCondLst>
                                  <p:childTnLst>
                                    <p:set>
                                      <p:cBhvr>
                                        <p:cTn id="257" dur="1" fill="hold">
                                          <p:stCondLst>
                                            <p:cond delay="0"/>
                                          </p:stCondLst>
                                        </p:cTn>
                                        <p:tgtEl>
                                          <p:spTgt spid="113"/>
                                        </p:tgtEl>
                                        <p:attrNameLst>
                                          <p:attrName>style.visibility</p:attrName>
                                        </p:attrNameLst>
                                      </p:cBhvr>
                                      <p:to>
                                        <p:strVal val="visible"/>
                                      </p:to>
                                    </p:set>
                                    <p:anim calcmode="lin" valueType="num">
                                      <p:cBhvr additive="base">
                                        <p:cTn id="258" dur="500" fill="hold"/>
                                        <p:tgtEl>
                                          <p:spTgt spid="113"/>
                                        </p:tgtEl>
                                        <p:attrNameLst>
                                          <p:attrName>ppt_x</p:attrName>
                                        </p:attrNameLst>
                                      </p:cBhvr>
                                      <p:tavLst>
                                        <p:tav tm="0">
                                          <p:val>
                                            <p:strVal val="#ppt_x"/>
                                          </p:val>
                                        </p:tav>
                                        <p:tav tm="100000">
                                          <p:val>
                                            <p:strVal val="#ppt_x"/>
                                          </p:val>
                                        </p:tav>
                                      </p:tavLst>
                                    </p:anim>
                                    <p:anim calcmode="lin" valueType="num">
                                      <p:cBhvr additive="base">
                                        <p:cTn id="259" dur="500" fill="hold"/>
                                        <p:tgtEl>
                                          <p:spTgt spid="113"/>
                                        </p:tgtEl>
                                        <p:attrNameLst>
                                          <p:attrName>ppt_y</p:attrName>
                                        </p:attrNameLst>
                                      </p:cBhvr>
                                      <p:tavLst>
                                        <p:tav tm="0">
                                          <p:val>
                                            <p:strVal val="1+#ppt_h/2"/>
                                          </p:val>
                                        </p:tav>
                                        <p:tav tm="100000">
                                          <p:val>
                                            <p:strVal val="#ppt_y"/>
                                          </p:val>
                                        </p:tav>
                                      </p:tavLst>
                                    </p:anim>
                                  </p:childTnLst>
                                </p:cTn>
                              </p:par>
                              <p:par>
                                <p:cTn id="260" presetID="2" presetClass="entr" presetSubtype="3" fill="hold" grpId="0" nodeType="withEffect">
                                  <p:stCondLst>
                                    <p:cond delay="0"/>
                                  </p:stCondLst>
                                  <p:childTnLst>
                                    <p:set>
                                      <p:cBhvr>
                                        <p:cTn id="261" dur="1" fill="hold">
                                          <p:stCondLst>
                                            <p:cond delay="0"/>
                                          </p:stCondLst>
                                        </p:cTn>
                                        <p:tgtEl>
                                          <p:spTgt spid="114"/>
                                        </p:tgtEl>
                                        <p:attrNameLst>
                                          <p:attrName>style.visibility</p:attrName>
                                        </p:attrNameLst>
                                      </p:cBhvr>
                                      <p:to>
                                        <p:strVal val="visible"/>
                                      </p:to>
                                    </p:set>
                                    <p:anim calcmode="lin" valueType="num">
                                      <p:cBhvr additive="base">
                                        <p:cTn id="262" dur="500" fill="hold"/>
                                        <p:tgtEl>
                                          <p:spTgt spid="114"/>
                                        </p:tgtEl>
                                        <p:attrNameLst>
                                          <p:attrName>ppt_x</p:attrName>
                                        </p:attrNameLst>
                                      </p:cBhvr>
                                      <p:tavLst>
                                        <p:tav tm="0">
                                          <p:val>
                                            <p:strVal val="1+#ppt_w/2"/>
                                          </p:val>
                                        </p:tav>
                                        <p:tav tm="100000">
                                          <p:val>
                                            <p:strVal val="#ppt_x"/>
                                          </p:val>
                                        </p:tav>
                                      </p:tavLst>
                                    </p:anim>
                                    <p:anim calcmode="lin" valueType="num">
                                      <p:cBhvr additive="base">
                                        <p:cTn id="263" dur="500" fill="hold"/>
                                        <p:tgtEl>
                                          <p:spTgt spid="114"/>
                                        </p:tgtEl>
                                        <p:attrNameLst>
                                          <p:attrName>ppt_y</p:attrName>
                                        </p:attrNameLst>
                                      </p:cBhvr>
                                      <p:tavLst>
                                        <p:tav tm="0">
                                          <p:val>
                                            <p:strVal val="0-#ppt_h/2"/>
                                          </p:val>
                                        </p:tav>
                                        <p:tav tm="100000">
                                          <p:val>
                                            <p:strVal val="#ppt_y"/>
                                          </p:val>
                                        </p:tav>
                                      </p:tavLst>
                                    </p:anim>
                                  </p:childTnLst>
                                </p:cTn>
                              </p:par>
                              <p:par>
                                <p:cTn id="264" presetID="2" presetClass="entr" presetSubtype="2" fill="hold" grpId="0" nodeType="withEffect">
                                  <p:stCondLst>
                                    <p:cond delay="0"/>
                                  </p:stCondLst>
                                  <p:childTnLst>
                                    <p:set>
                                      <p:cBhvr>
                                        <p:cTn id="265" dur="1" fill="hold">
                                          <p:stCondLst>
                                            <p:cond delay="0"/>
                                          </p:stCondLst>
                                        </p:cTn>
                                        <p:tgtEl>
                                          <p:spTgt spid="115"/>
                                        </p:tgtEl>
                                        <p:attrNameLst>
                                          <p:attrName>style.visibility</p:attrName>
                                        </p:attrNameLst>
                                      </p:cBhvr>
                                      <p:to>
                                        <p:strVal val="visible"/>
                                      </p:to>
                                    </p:set>
                                    <p:anim calcmode="lin" valueType="num">
                                      <p:cBhvr additive="base">
                                        <p:cTn id="266" dur="500" fill="hold"/>
                                        <p:tgtEl>
                                          <p:spTgt spid="115"/>
                                        </p:tgtEl>
                                        <p:attrNameLst>
                                          <p:attrName>ppt_x</p:attrName>
                                        </p:attrNameLst>
                                      </p:cBhvr>
                                      <p:tavLst>
                                        <p:tav tm="0">
                                          <p:val>
                                            <p:strVal val="1+#ppt_w/2"/>
                                          </p:val>
                                        </p:tav>
                                        <p:tav tm="100000">
                                          <p:val>
                                            <p:strVal val="#ppt_x"/>
                                          </p:val>
                                        </p:tav>
                                      </p:tavLst>
                                    </p:anim>
                                    <p:anim calcmode="lin" valueType="num">
                                      <p:cBhvr additive="base">
                                        <p:cTn id="267" dur="500" fill="hold"/>
                                        <p:tgtEl>
                                          <p:spTgt spid="115"/>
                                        </p:tgtEl>
                                        <p:attrNameLst>
                                          <p:attrName>ppt_y</p:attrName>
                                        </p:attrNameLst>
                                      </p:cBhvr>
                                      <p:tavLst>
                                        <p:tav tm="0">
                                          <p:val>
                                            <p:strVal val="#ppt_y"/>
                                          </p:val>
                                        </p:tav>
                                        <p:tav tm="100000">
                                          <p:val>
                                            <p:strVal val="#ppt_y"/>
                                          </p:val>
                                        </p:tav>
                                      </p:tavLst>
                                    </p:anim>
                                  </p:childTnLst>
                                </p:cTn>
                              </p:par>
                              <p:par>
                                <p:cTn id="268" presetID="2" presetClass="entr" presetSubtype="12" fill="hold" grpId="0" nodeType="withEffect">
                                  <p:stCondLst>
                                    <p:cond delay="0"/>
                                  </p:stCondLst>
                                  <p:childTnLst>
                                    <p:set>
                                      <p:cBhvr>
                                        <p:cTn id="269" dur="1" fill="hold">
                                          <p:stCondLst>
                                            <p:cond delay="0"/>
                                          </p:stCondLst>
                                        </p:cTn>
                                        <p:tgtEl>
                                          <p:spTgt spid="116"/>
                                        </p:tgtEl>
                                        <p:attrNameLst>
                                          <p:attrName>style.visibility</p:attrName>
                                        </p:attrNameLst>
                                      </p:cBhvr>
                                      <p:to>
                                        <p:strVal val="visible"/>
                                      </p:to>
                                    </p:set>
                                    <p:anim calcmode="lin" valueType="num">
                                      <p:cBhvr additive="base">
                                        <p:cTn id="270" dur="500" fill="hold"/>
                                        <p:tgtEl>
                                          <p:spTgt spid="116"/>
                                        </p:tgtEl>
                                        <p:attrNameLst>
                                          <p:attrName>ppt_x</p:attrName>
                                        </p:attrNameLst>
                                      </p:cBhvr>
                                      <p:tavLst>
                                        <p:tav tm="0">
                                          <p:val>
                                            <p:strVal val="0-#ppt_w/2"/>
                                          </p:val>
                                        </p:tav>
                                        <p:tav tm="100000">
                                          <p:val>
                                            <p:strVal val="#ppt_x"/>
                                          </p:val>
                                        </p:tav>
                                      </p:tavLst>
                                    </p:anim>
                                    <p:anim calcmode="lin" valueType="num">
                                      <p:cBhvr additive="base">
                                        <p:cTn id="271" dur="500" fill="hold"/>
                                        <p:tgtEl>
                                          <p:spTgt spid="116"/>
                                        </p:tgtEl>
                                        <p:attrNameLst>
                                          <p:attrName>ppt_y</p:attrName>
                                        </p:attrNameLst>
                                      </p:cBhvr>
                                      <p:tavLst>
                                        <p:tav tm="0">
                                          <p:val>
                                            <p:strVal val="1+#ppt_h/2"/>
                                          </p:val>
                                        </p:tav>
                                        <p:tav tm="100000">
                                          <p:val>
                                            <p:strVal val="#ppt_y"/>
                                          </p:val>
                                        </p:tav>
                                      </p:tavLst>
                                    </p:anim>
                                  </p:childTnLst>
                                </p:cTn>
                              </p:par>
                              <p:par>
                                <p:cTn id="272" presetID="2" presetClass="entr" presetSubtype="4" fill="hold" grpId="0" nodeType="withEffect">
                                  <p:stCondLst>
                                    <p:cond delay="0"/>
                                  </p:stCondLst>
                                  <p:childTnLst>
                                    <p:set>
                                      <p:cBhvr>
                                        <p:cTn id="273" dur="1" fill="hold">
                                          <p:stCondLst>
                                            <p:cond delay="0"/>
                                          </p:stCondLst>
                                        </p:cTn>
                                        <p:tgtEl>
                                          <p:spTgt spid="117"/>
                                        </p:tgtEl>
                                        <p:attrNameLst>
                                          <p:attrName>style.visibility</p:attrName>
                                        </p:attrNameLst>
                                      </p:cBhvr>
                                      <p:to>
                                        <p:strVal val="visible"/>
                                      </p:to>
                                    </p:set>
                                    <p:anim calcmode="lin" valueType="num">
                                      <p:cBhvr additive="base">
                                        <p:cTn id="274" dur="500" fill="hold"/>
                                        <p:tgtEl>
                                          <p:spTgt spid="117"/>
                                        </p:tgtEl>
                                        <p:attrNameLst>
                                          <p:attrName>ppt_x</p:attrName>
                                        </p:attrNameLst>
                                      </p:cBhvr>
                                      <p:tavLst>
                                        <p:tav tm="0">
                                          <p:val>
                                            <p:strVal val="#ppt_x"/>
                                          </p:val>
                                        </p:tav>
                                        <p:tav tm="100000">
                                          <p:val>
                                            <p:strVal val="#ppt_x"/>
                                          </p:val>
                                        </p:tav>
                                      </p:tavLst>
                                    </p:anim>
                                    <p:anim calcmode="lin" valueType="num">
                                      <p:cBhvr additive="base">
                                        <p:cTn id="275" dur="500" fill="hold"/>
                                        <p:tgtEl>
                                          <p:spTgt spid="117"/>
                                        </p:tgtEl>
                                        <p:attrNameLst>
                                          <p:attrName>ppt_y</p:attrName>
                                        </p:attrNameLst>
                                      </p:cBhvr>
                                      <p:tavLst>
                                        <p:tav tm="0">
                                          <p:val>
                                            <p:strVal val="1+#ppt_h/2"/>
                                          </p:val>
                                        </p:tav>
                                        <p:tav tm="100000">
                                          <p:val>
                                            <p:strVal val="#ppt_y"/>
                                          </p:val>
                                        </p:tav>
                                      </p:tavLst>
                                    </p:anim>
                                  </p:childTnLst>
                                </p:cTn>
                              </p:par>
                              <p:par>
                                <p:cTn id="276" presetID="2" presetClass="entr" presetSubtype="4" fill="hold" grpId="0" nodeType="withEffect">
                                  <p:stCondLst>
                                    <p:cond delay="0"/>
                                  </p:stCondLst>
                                  <p:childTnLst>
                                    <p:set>
                                      <p:cBhvr>
                                        <p:cTn id="277" dur="1" fill="hold">
                                          <p:stCondLst>
                                            <p:cond delay="0"/>
                                          </p:stCondLst>
                                        </p:cTn>
                                        <p:tgtEl>
                                          <p:spTgt spid="118"/>
                                        </p:tgtEl>
                                        <p:attrNameLst>
                                          <p:attrName>style.visibility</p:attrName>
                                        </p:attrNameLst>
                                      </p:cBhvr>
                                      <p:to>
                                        <p:strVal val="visible"/>
                                      </p:to>
                                    </p:set>
                                    <p:anim calcmode="lin" valueType="num">
                                      <p:cBhvr additive="base">
                                        <p:cTn id="278" dur="500" fill="hold"/>
                                        <p:tgtEl>
                                          <p:spTgt spid="118"/>
                                        </p:tgtEl>
                                        <p:attrNameLst>
                                          <p:attrName>ppt_x</p:attrName>
                                        </p:attrNameLst>
                                      </p:cBhvr>
                                      <p:tavLst>
                                        <p:tav tm="0">
                                          <p:val>
                                            <p:strVal val="#ppt_x"/>
                                          </p:val>
                                        </p:tav>
                                        <p:tav tm="100000">
                                          <p:val>
                                            <p:strVal val="#ppt_x"/>
                                          </p:val>
                                        </p:tav>
                                      </p:tavLst>
                                    </p:anim>
                                    <p:anim calcmode="lin" valueType="num">
                                      <p:cBhvr additive="base">
                                        <p:cTn id="279" dur="500" fill="hold"/>
                                        <p:tgtEl>
                                          <p:spTgt spid="118"/>
                                        </p:tgtEl>
                                        <p:attrNameLst>
                                          <p:attrName>ppt_y</p:attrName>
                                        </p:attrNameLst>
                                      </p:cBhvr>
                                      <p:tavLst>
                                        <p:tav tm="0">
                                          <p:val>
                                            <p:strVal val="1+#ppt_h/2"/>
                                          </p:val>
                                        </p:tav>
                                        <p:tav tm="100000">
                                          <p:val>
                                            <p:strVal val="#ppt_y"/>
                                          </p:val>
                                        </p:tav>
                                      </p:tavLst>
                                    </p:anim>
                                  </p:childTnLst>
                                </p:cTn>
                              </p:par>
                              <p:par>
                                <p:cTn id="280" presetID="2" presetClass="entr" presetSubtype="4" fill="hold" grpId="0" nodeType="withEffect">
                                  <p:stCondLst>
                                    <p:cond delay="0"/>
                                  </p:stCondLst>
                                  <p:childTnLst>
                                    <p:set>
                                      <p:cBhvr>
                                        <p:cTn id="281" dur="1" fill="hold">
                                          <p:stCondLst>
                                            <p:cond delay="0"/>
                                          </p:stCondLst>
                                        </p:cTn>
                                        <p:tgtEl>
                                          <p:spTgt spid="119"/>
                                        </p:tgtEl>
                                        <p:attrNameLst>
                                          <p:attrName>style.visibility</p:attrName>
                                        </p:attrNameLst>
                                      </p:cBhvr>
                                      <p:to>
                                        <p:strVal val="visible"/>
                                      </p:to>
                                    </p:set>
                                    <p:anim calcmode="lin" valueType="num">
                                      <p:cBhvr additive="base">
                                        <p:cTn id="282" dur="500" fill="hold"/>
                                        <p:tgtEl>
                                          <p:spTgt spid="119"/>
                                        </p:tgtEl>
                                        <p:attrNameLst>
                                          <p:attrName>ppt_x</p:attrName>
                                        </p:attrNameLst>
                                      </p:cBhvr>
                                      <p:tavLst>
                                        <p:tav tm="0">
                                          <p:val>
                                            <p:strVal val="#ppt_x"/>
                                          </p:val>
                                        </p:tav>
                                        <p:tav tm="100000">
                                          <p:val>
                                            <p:strVal val="#ppt_x"/>
                                          </p:val>
                                        </p:tav>
                                      </p:tavLst>
                                    </p:anim>
                                    <p:anim calcmode="lin" valueType="num">
                                      <p:cBhvr additive="base">
                                        <p:cTn id="283" dur="500" fill="hold"/>
                                        <p:tgtEl>
                                          <p:spTgt spid="119"/>
                                        </p:tgtEl>
                                        <p:attrNameLst>
                                          <p:attrName>ppt_y</p:attrName>
                                        </p:attrNameLst>
                                      </p:cBhvr>
                                      <p:tavLst>
                                        <p:tav tm="0">
                                          <p:val>
                                            <p:strVal val="1+#ppt_h/2"/>
                                          </p:val>
                                        </p:tav>
                                        <p:tav tm="100000">
                                          <p:val>
                                            <p:strVal val="#ppt_y"/>
                                          </p:val>
                                        </p:tav>
                                      </p:tavLst>
                                    </p:anim>
                                  </p:childTnLst>
                                </p:cTn>
                              </p:par>
                              <p:par>
                                <p:cTn id="284" presetID="2" presetClass="entr" presetSubtype="8" fill="hold" grpId="0" nodeType="withEffect">
                                  <p:stCondLst>
                                    <p:cond delay="0"/>
                                  </p:stCondLst>
                                  <p:childTnLst>
                                    <p:set>
                                      <p:cBhvr>
                                        <p:cTn id="285" dur="1" fill="hold">
                                          <p:stCondLst>
                                            <p:cond delay="0"/>
                                          </p:stCondLst>
                                        </p:cTn>
                                        <p:tgtEl>
                                          <p:spTgt spid="120"/>
                                        </p:tgtEl>
                                        <p:attrNameLst>
                                          <p:attrName>style.visibility</p:attrName>
                                        </p:attrNameLst>
                                      </p:cBhvr>
                                      <p:to>
                                        <p:strVal val="visible"/>
                                      </p:to>
                                    </p:set>
                                    <p:anim calcmode="lin" valueType="num">
                                      <p:cBhvr additive="base">
                                        <p:cTn id="286" dur="500" fill="hold"/>
                                        <p:tgtEl>
                                          <p:spTgt spid="120"/>
                                        </p:tgtEl>
                                        <p:attrNameLst>
                                          <p:attrName>ppt_x</p:attrName>
                                        </p:attrNameLst>
                                      </p:cBhvr>
                                      <p:tavLst>
                                        <p:tav tm="0">
                                          <p:val>
                                            <p:strVal val="0-#ppt_w/2"/>
                                          </p:val>
                                        </p:tav>
                                        <p:tav tm="100000">
                                          <p:val>
                                            <p:strVal val="#ppt_x"/>
                                          </p:val>
                                        </p:tav>
                                      </p:tavLst>
                                    </p:anim>
                                    <p:anim calcmode="lin" valueType="num">
                                      <p:cBhvr additive="base">
                                        <p:cTn id="287" dur="500" fill="hold"/>
                                        <p:tgtEl>
                                          <p:spTgt spid="120"/>
                                        </p:tgtEl>
                                        <p:attrNameLst>
                                          <p:attrName>ppt_y</p:attrName>
                                        </p:attrNameLst>
                                      </p:cBhvr>
                                      <p:tavLst>
                                        <p:tav tm="0">
                                          <p:val>
                                            <p:strVal val="#ppt_y"/>
                                          </p:val>
                                        </p:tav>
                                        <p:tav tm="100000">
                                          <p:val>
                                            <p:strVal val="#ppt_y"/>
                                          </p:val>
                                        </p:tav>
                                      </p:tavLst>
                                    </p:anim>
                                  </p:childTnLst>
                                </p:cTn>
                              </p:par>
                              <p:par>
                                <p:cTn id="288" presetID="2" presetClass="entr" presetSubtype="4" fill="hold" grpId="0" nodeType="withEffect">
                                  <p:stCondLst>
                                    <p:cond delay="0"/>
                                  </p:stCondLst>
                                  <p:childTnLst>
                                    <p:set>
                                      <p:cBhvr>
                                        <p:cTn id="289" dur="1" fill="hold">
                                          <p:stCondLst>
                                            <p:cond delay="0"/>
                                          </p:stCondLst>
                                        </p:cTn>
                                        <p:tgtEl>
                                          <p:spTgt spid="121"/>
                                        </p:tgtEl>
                                        <p:attrNameLst>
                                          <p:attrName>style.visibility</p:attrName>
                                        </p:attrNameLst>
                                      </p:cBhvr>
                                      <p:to>
                                        <p:strVal val="visible"/>
                                      </p:to>
                                    </p:set>
                                    <p:anim calcmode="lin" valueType="num">
                                      <p:cBhvr additive="base">
                                        <p:cTn id="290" dur="500" fill="hold"/>
                                        <p:tgtEl>
                                          <p:spTgt spid="121"/>
                                        </p:tgtEl>
                                        <p:attrNameLst>
                                          <p:attrName>ppt_x</p:attrName>
                                        </p:attrNameLst>
                                      </p:cBhvr>
                                      <p:tavLst>
                                        <p:tav tm="0">
                                          <p:val>
                                            <p:strVal val="#ppt_x"/>
                                          </p:val>
                                        </p:tav>
                                        <p:tav tm="100000">
                                          <p:val>
                                            <p:strVal val="#ppt_x"/>
                                          </p:val>
                                        </p:tav>
                                      </p:tavLst>
                                    </p:anim>
                                    <p:anim calcmode="lin" valueType="num">
                                      <p:cBhvr additive="base">
                                        <p:cTn id="291" dur="500" fill="hold"/>
                                        <p:tgtEl>
                                          <p:spTgt spid="121"/>
                                        </p:tgtEl>
                                        <p:attrNameLst>
                                          <p:attrName>ppt_y</p:attrName>
                                        </p:attrNameLst>
                                      </p:cBhvr>
                                      <p:tavLst>
                                        <p:tav tm="0">
                                          <p:val>
                                            <p:strVal val="1+#ppt_h/2"/>
                                          </p:val>
                                        </p:tav>
                                        <p:tav tm="100000">
                                          <p:val>
                                            <p:strVal val="#ppt_y"/>
                                          </p:val>
                                        </p:tav>
                                      </p:tavLst>
                                    </p:anim>
                                  </p:childTnLst>
                                </p:cTn>
                              </p:par>
                              <p:par>
                                <p:cTn id="292" presetID="2" presetClass="entr" presetSubtype="4" fill="hold" grpId="0" nodeType="withEffect">
                                  <p:stCondLst>
                                    <p:cond delay="0"/>
                                  </p:stCondLst>
                                  <p:childTnLst>
                                    <p:set>
                                      <p:cBhvr>
                                        <p:cTn id="293" dur="1" fill="hold">
                                          <p:stCondLst>
                                            <p:cond delay="0"/>
                                          </p:stCondLst>
                                        </p:cTn>
                                        <p:tgtEl>
                                          <p:spTgt spid="122"/>
                                        </p:tgtEl>
                                        <p:attrNameLst>
                                          <p:attrName>style.visibility</p:attrName>
                                        </p:attrNameLst>
                                      </p:cBhvr>
                                      <p:to>
                                        <p:strVal val="visible"/>
                                      </p:to>
                                    </p:set>
                                    <p:anim calcmode="lin" valueType="num">
                                      <p:cBhvr additive="base">
                                        <p:cTn id="294" dur="500" fill="hold"/>
                                        <p:tgtEl>
                                          <p:spTgt spid="122"/>
                                        </p:tgtEl>
                                        <p:attrNameLst>
                                          <p:attrName>ppt_x</p:attrName>
                                        </p:attrNameLst>
                                      </p:cBhvr>
                                      <p:tavLst>
                                        <p:tav tm="0">
                                          <p:val>
                                            <p:strVal val="#ppt_x"/>
                                          </p:val>
                                        </p:tav>
                                        <p:tav tm="100000">
                                          <p:val>
                                            <p:strVal val="#ppt_x"/>
                                          </p:val>
                                        </p:tav>
                                      </p:tavLst>
                                    </p:anim>
                                    <p:anim calcmode="lin" valueType="num">
                                      <p:cBhvr additive="base">
                                        <p:cTn id="295" dur="500" fill="hold"/>
                                        <p:tgtEl>
                                          <p:spTgt spid="122"/>
                                        </p:tgtEl>
                                        <p:attrNameLst>
                                          <p:attrName>ppt_y</p:attrName>
                                        </p:attrNameLst>
                                      </p:cBhvr>
                                      <p:tavLst>
                                        <p:tav tm="0">
                                          <p:val>
                                            <p:strVal val="1+#ppt_h/2"/>
                                          </p:val>
                                        </p:tav>
                                        <p:tav tm="100000">
                                          <p:val>
                                            <p:strVal val="#ppt_y"/>
                                          </p:val>
                                        </p:tav>
                                      </p:tavLst>
                                    </p:anim>
                                  </p:childTnLst>
                                </p:cTn>
                              </p:par>
                              <p:par>
                                <p:cTn id="296" presetID="2" presetClass="entr" presetSubtype="4" fill="hold" grpId="0" nodeType="withEffect">
                                  <p:stCondLst>
                                    <p:cond delay="0"/>
                                  </p:stCondLst>
                                  <p:childTnLst>
                                    <p:set>
                                      <p:cBhvr>
                                        <p:cTn id="297" dur="1" fill="hold">
                                          <p:stCondLst>
                                            <p:cond delay="0"/>
                                          </p:stCondLst>
                                        </p:cTn>
                                        <p:tgtEl>
                                          <p:spTgt spid="123"/>
                                        </p:tgtEl>
                                        <p:attrNameLst>
                                          <p:attrName>style.visibility</p:attrName>
                                        </p:attrNameLst>
                                      </p:cBhvr>
                                      <p:to>
                                        <p:strVal val="visible"/>
                                      </p:to>
                                    </p:set>
                                    <p:anim calcmode="lin" valueType="num">
                                      <p:cBhvr additive="base">
                                        <p:cTn id="298" dur="500" fill="hold"/>
                                        <p:tgtEl>
                                          <p:spTgt spid="123"/>
                                        </p:tgtEl>
                                        <p:attrNameLst>
                                          <p:attrName>ppt_x</p:attrName>
                                        </p:attrNameLst>
                                      </p:cBhvr>
                                      <p:tavLst>
                                        <p:tav tm="0">
                                          <p:val>
                                            <p:strVal val="#ppt_x"/>
                                          </p:val>
                                        </p:tav>
                                        <p:tav tm="100000">
                                          <p:val>
                                            <p:strVal val="#ppt_x"/>
                                          </p:val>
                                        </p:tav>
                                      </p:tavLst>
                                    </p:anim>
                                    <p:anim calcmode="lin" valueType="num">
                                      <p:cBhvr additive="base">
                                        <p:cTn id="299" dur="500" fill="hold"/>
                                        <p:tgtEl>
                                          <p:spTgt spid="123"/>
                                        </p:tgtEl>
                                        <p:attrNameLst>
                                          <p:attrName>ppt_y</p:attrName>
                                        </p:attrNameLst>
                                      </p:cBhvr>
                                      <p:tavLst>
                                        <p:tav tm="0">
                                          <p:val>
                                            <p:strVal val="1+#ppt_h/2"/>
                                          </p:val>
                                        </p:tav>
                                        <p:tav tm="100000">
                                          <p:val>
                                            <p:strVal val="#ppt_y"/>
                                          </p:val>
                                        </p:tav>
                                      </p:tavLst>
                                    </p:anim>
                                  </p:childTnLst>
                                </p:cTn>
                              </p:par>
                              <p:par>
                                <p:cTn id="300" presetID="2" presetClass="entr" presetSubtype="4" fill="hold" grpId="0" nodeType="withEffect">
                                  <p:stCondLst>
                                    <p:cond delay="0"/>
                                  </p:stCondLst>
                                  <p:childTnLst>
                                    <p:set>
                                      <p:cBhvr>
                                        <p:cTn id="301" dur="1" fill="hold">
                                          <p:stCondLst>
                                            <p:cond delay="0"/>
                                          </p:stCondLst>
                                        </p:cTn>
                                        <p:tgtEl>
                                          <p:spTgt spid="124"/>
                                        </p:tgtEl>
                                        <p:attrNameLst>
                                          <p:attrName>style.visibility</p:attrName>
                                        </p:attrNameLst>
                                      </p:cBhvr>
                                      <p:to>
                                        <p:strVal val="visible"/>
                                      </p:to>
                                    </p:set>
                                    <p:anim calcmode="lin" valueType="num">
                                      <p:cBhvr additive="base">
                                        <p:cTn id="302" dur="500" fill="hold"/>
                                        <p:tgtEl>
                                          <p:spTgt spid="124"/>
                                        </p:tgtEl>
                                        <p:attrNameLst>
                                          <p:attrName>ppt_x</p:attrName>
                                        </p:attrNameLst>
                                      </p:cBhvr>
                                      <p:tavLst>
                                        <p:tav tm="0">
                                          <p:val>
                                            <p:strVal val="#ppt_x"/>
                                          </p:val>
                                        </p:tav>
                                        <p:tav tm="100000">
                                          <p:val>
                                            <p:strVal val="#ppt_x"/>
                                          </p:val>
                                        </p:tav>
                                      </p:tavLst>
                                    </p:anim>
                                    <p:anim calcmode="lin" valueType="num">
                                      <p:cBhvr additive="base">
                                        <p:cTn id="303" dur="500" fill="hold"/>
                                        <p:tgtEl>
                                          <p:spTgt spid="124"/>
                                        </p:tgtEl>
                                        <p:attrNameLst>
                                          <p:attrName>ppt_y</p:attrName>
                                        </p:attrNameLst>
                                      </p:cBhvr>
                                      <p:tavLst>
                                        <p:tav tm="0">
                                          <p:val>
                                            <p:strVal val="1+#ppt_h/2"/>
                                          </p:val>
                                        </p:tav>
                                        <p:tav tm="100000">
                                          <p:val>
                                            <p:strVal val="#ppt_y"/>
                                          </p:val>
                                        </p:tav>
                                      </p:tavLst>
                                    </p:anim>
                                  </p:childTnLst>
                                </p:cTn>
                              </p:par>
                              <p:par>
                                <p:cTn id="304" presetID="2" presetClass="entr" presetSubtype="4" fill="hold" grpId="0" nodeType="withEffect">
                                  <p:stCondLst>
                                    <p:cond delay="0"/>
                                  </p:stCondLst>
                                  <p:childTnLst>
                                    <p:set>
                                      <p:cBhvr>
                                        <p:cTn id="305" dur="1" fill="hold">
                                          <p:stCondLst>
                                            <p:cond delay="0"/>
                                          </p:stCondLst>
                                        </p:cTn>
                                        <p:tgtEl>
                                          <p:spTgt spid="125"/>
                                        </p:tgtEl>
                                        <p:attrNameLst>
                                          <p:attrName>style.visibility</p:attrName>
                                        </p:attrNameLst>
                                      </p:cBhvr>
                                      <p:to>
                                        <p:strVal val="visible"/>
                                      </p:to>
                                    </p:set>
                                    <p:anim calcmode="lin" valueType="num">
                                      <p:cBhvr additive="base">
                                        <p:cTn id="306" dur="500" fill="hold"/>
                                        <p:tgtEl>
                                          <p:spTgt spid="125"/>
                                        </p:tgtEl>
                                        <p:attrNameLst>
                                          <p:attrName>ppt_x</p:attrName>
                                        </p:attrNameLst>
                                      </p:cBhvr>
                                      <p:tavLst>
                                        <p:tav tm="0">
                                          <p:val>
                                            <p:strVal val="#ppt_x"/>
                                          </p:val>
                                        </p:tav>
                                        <p:tav tm="100000">
                                          <p:val>
                                            <p:strVal val="#ppt_x"/>
                                          </p:val>
                                        </p:tav>
                                      </p:tavLst>
                                    </p:anim>
                                    <p:anim calcmode="lin" valueType="num">
                                      <p:cBhvr additive="base">
                                        <p:cTn id="307" dur="500" fill="hold"/>
                                        <p:tgtEl>
                                          <p:spTgt spid="125"/>
                                        </p:tgtEl>
                                        <p:attrNameLst>
                                          <p:attrName>ppt_y</p:attrName>
                                        </p:attrNameLst>
                                      </p:cBhvr>
                                      <p:tavLst>
                                        <p:tav tm="0">
                                          <p:val>
                                            <p:strVal val="1+#ppt_h/2"/>
                                          </p:val>
                                        </p:tav>
                                        <p:tav tm="100000">
                                          <p:val>
                                            <p:strVal val="#ppt_y"/>
                                          </p:val>
                                        </p:tav>
                                      </p:tavLst>
                                    </p:anim>
                                  </p:childTnLst>
                                </p:cTn>
                              </p:par>
                              <p:par>
                                <p:cTn id="308" presetID="2" presetClass="entr" presetSubtype="4" fill="hold" grpId="0" nodeType="withEffect">
                                  <p:stCondLst>
                                    <p:cond delay="0"/>
                                  </p:stCondLst>
                                  <p:childTnLst>
                                    <p:set>
                                      <p:cBhvr>
                                        <p:cTn id="309" dur="1" fill="hold">
                                          <p:stCondLst>
                                            <p:cond delay="0"/>
                                          </p:stCondLst>
                                        </p:cTn>
                                        <p:tgtEl>
                                          <p:spTgt spid="126"/>
                                        </p:tgtEl>
                                        <p:attrNameLst>
                                          <p:attrName>style.visibility</p:attrName>
                                        </p:attrNameLst>
                                      </p:cBhvr>
                                      <p:to>
                                        <p:strVal val="visible"/>
                                      </p:to>
                                    </p:set>
                                    <p:anim calcmode="lin" valueType="num">
                                      <p:cBhvr additive="base">
                                        <p:cTn id="310" dur="500" fill="hold"/>
                                        <p:tgtEl>
                                          <p:spTgt spid="126"/>
                                        </p:tgtEl>
                                        <p:attrNameLst>
                                          <p:attrName>ppt_x</p:attrName>
                                        </p:attrNameLst>
                                      </p:cBhvr>
                                      <p:tavLst>
                                        <p:tav tm="0">
                                          <p:val>
                                            <p:strVal val="#ppt_x"/>
                                          </p:val>
                                        </p:tav>
                                        <p:tav tm="100000">
                                          <p:val>
                                            <p:strVal val="#ppt_x"/>
                                          </p:val>
                                        </p:tav>
                                      </p:tavLst>
                                    </p:anim>
                                    <p:anim calcmode="lin" valueType="num">
                                      <p:cBhvr additive="base">
                                        <p:cTn id="311" dur="500" fill="hold"/>
                                        <p:tgtEl>
                                          <p:spTgt spid="126"/>
                                        </p:tgtEl>
                                        <p:attrNameLst>
                                          <p:attrName>ppt_y</p:attrName>
                                        </p:attrNameLst>
                                      </p:cBhvr>
                                      <p:tavLst>
                                        <p:tav tm="0">
                                          <p:val>
                                            <p:strVal val="1+#ppt_h/2"/>
                                          </p:val>
                                        </p:tav>
                                        <p:tav tm="100000">
                                          <p:val>
                                            <p:strVal val="#ppt_y"/>
                                          </p:val>
                                        </p:tav>
                                      </p:tavLst>
                                    </p:anim>
                                  </p:childTnLst>
                                </p:cTn>
                              </p:par>
                              <p:par>
                                <p:cTn id="312" presetID="2" presetClass="entr" presetSubtype="4" fill="hold" grpId="0" nodeType="withEffect">
                                  <p:stCondLst>
                                    <p:cond delay="0"/>
                                  </p:stCondLst>
                                  <p:childTnLst>
                                    <p:set>
                                      <p:cBhvr>
                                        <p:cTn id="313" dur="1" fill="hold">
                                          <p:stCondLst>
                                            <p:cond delay="0"/>
                                          </p:stCondLst>
                                        </p:cTn>
                                        <p:tgtEl>
                                          <p:spTgt spid="127"/>
                                        </p:tgtEl>
                                        <p:attrNameLst>
                                          <p:attrName>style.visibility</p:attrName>
                                        </p:attrNameLst>
                                      </p:cBhvr>
                                      <p:to>
                                        <p:strVal val="visible"/>
                                      </p:to>
                                    </p:set>
                                    <p:anim calcmode="lin" valueType="num">
                                      <p:cBhvr additive="base">
                                        <p:cTn id="314" dur="500" fill="hold"/>
                                        <p:tgtEl>
                                          <p:spTgt spid="127"/>
                                        </p:tgtEl>
                                        <p:attrNameLst>
                                          <p:attrName>ppt_x</p:attrName>
                                        </p:attrNameLst>
                                      </p:cBhvr>
                                      <p:tavLst>
                                        <p:tav tm="0">
                                          <p:val>
                                            <p:strVal val="#ppt_x"/>
                                          </p:val>
                                        </p:tav>
                                        <p:tav tm="100000">
                                          <p:val>
                                            <p:strVal val="#ppt_x"/>
                                          </p:val>
                                        </p:tav>
                                      </p:tavLst>
                                    </p:anim>
                                    <p:anim calcmode="lin" valueType="num">
                                      <p:cBhvr additive="base">
                                        <p:cTn id="315" dur="500" fill="hold"/>
                                        <p:tgtEl>
                                          <p:spTgt spid="127"/>
                                        </p:tgtEl>
                                        <p:attrNameLst>
                                          <p:attrName>ppt_y</p:attrName>
                                        </p:attrNameLst>
                                      </p:cBhvr>
                                      <p:tavLst>
                                        <p:tav tm="0">
                                          <p:val>
                                            <p:strVal val="1+#ppt_h/2"/>
                                          </p:val>
                                        </p:tav>
                                        <p:tav tm="100000">
                                          <p:val>
                                            <p:strVal val="#ppt_y"/>
                                          </p:val>
                                        </p:tav>
                                      </p:tavLst>
                                    </p:anim>
                                  </p:childTnLst>
                                </p:cTn>
                              </p:par>
                              <p:par>
                                <p:cTn id="316" presetID="2" presetClass="entr" presetSubtype="4" fill="hold" grpId="0" nodeType="withEffect">
                                  <p:stCondLst>
                                    <p:cond delay="0"/>
                                  </p:stCondLst>
                                  <p:childTnLst>
                                    <p:set>
                                      <p:cBhvr>
                                        <p:cTn id="317" dur="1" fill="hold">
                                          <p:stCondLst>
                                            <p:cond delay="0"/>
                                          </p:stCondLst>
                                        </p:cTn>
                                        <p:tgtEl>
                                          <p:spTgt spid="128"/>
                                        </p:tgtEl>
                                        <p:attrNameLst>
                                          <p:attrName>style.visibility</p:attrName>
                                        </p:attrNameLst>
                                      </p:cBhvr>
                                      <p:to>
                                        <p:strVal val="visible"/>
                                      </p:to>
                                    </p:set>
                                    <p:anim calcmode="lin" valueType="num">
                                      <p:cBhvr additive="base">
                                        <p:cTn id="318" dur="500" fill="hold"/>
                                        <p:tgtEl>
                                          <p:spTgt spid="128"/>
                                        </p:tgtEl>
                                        <p:attrNameLst>
                                          <p:attrName>ppt_x</p:attrName>
                                        </p:attrNameLst>
                                      </p:cBhvr>
                                      <p:tavLst>
                                        <p:tav tm="0">
                                          <p:val>
                                            <p:strVal val="#ppt_x"/>
                                          </p:val>
                                        </p:tav>
                                        <p:tav tm="100000">
                                          <p:val>
                                            <p:strVal val="#ppt_x"/>
                                          </p:val>
                                        </p:tav>
                                      </p:tavLst>
                                    </p:anim>
                                    <p:anim calcmode="lin" valueType="num">
                                      <p:cBhvr additive="base">
                                        <p:cTn id="319" dur="500" fill="hold"/>
                                        <p:tgtEl>
                                          <p:spTgt spid="128"/>
                                        </p:tgtEl>
                                        <p:attrNameLst>
                                          <p:attrName>ppt_y</p:attrName>
                                        </p:attrNameLst>
                                      </p:cBhvr>
                                      <p:tavLst>
                                        <p:tav tm="0">
                                          <p:val>
                                            <p:strVal val="1+#ppt_h/2"/>
                                          </p:val>
                                        </p:tav>
                                        <p:tav tm="100000">
                                          <p:val>
                                            <p:strVal val="#ppt_y"/>
                                          </p:val>
                                        </p:tav>
                                      </p:tavLst>
                                    </p:anim>
                                  </p:childTnLst>
                                </p:cTn>
                              </p:par>
                              <p:par>
                                <p:cTn id="320" presetID="2" presetClass="entr" presetSubtype="4" fill="hold" grpId="0" nodeType="withEffect">
                                  <p:stCondLst>
                                    <p:cond delay="0"/>
                                  </p:stCondLst>
                                  <p:childTnLst>
                                    <p:set>
                                      <p:cBhvr>
                                        <p:cTn id="321" dur="1" fill="hold">
                                          <p:stCondLst>
                                            <p:cond delay="0"/>
                                          </p:stCondLst>
                                        </p:cTn>
                                        <p:tgtEl>
                                          <p:spTgt spid="129"/>
                                        </p:tgtEl>
                                        <p:attrNameLst>
                                          <p:attrName>style.visibility</p:attrName>
                                        </p:attrNameLst>
                                      </p:cBhvr>
                                      <p:to>
                                        <p:strVal val="visible"/>
                                      </p:to>
                                    </p:set>
                                    <p:anim calcmode="lin" valueType="num">
                                      <p:cBhvr additive="base">
                                        <p:cTn id="322" dur="500" fill="hold"/>
                                        <p:tgtEl>
                                          <p:spTgt spid="129"/>
                                        </p:tgtEl>
                                        <p:attrNameLst>
                                          <p:attrName>ppt_x</p:attrName>
                                        </p:attrNameLst>
                                      </p:cBhvr>
                                      <p:tavLst>
                                        <p:tav tm="0">
                                          <p:val>
                                            <p:strVal val="#ppt_x"/>
                                          </p:val>
                                        </p:tav>
                                        <p:tav tm="100000">
                                          <p:val>
                                            <p:strVal val="#ppt_x"/>
                                          </p:val>
                                        </p:tav>
                                      </p:tavLst>
                                    </p:anim>
                                    <p:anim calcmode="lin" valueType="num">
                                      <p:cBhvr additive="base">
                                        <p:cTn id="323" dur="500" fill="hold"/>
                                        <p:tgtEl>
                                          <p:spTgt spid="129"/>
                                        </p:tgtEl>
                                        <p:attrNameLst>
                                          <p:attrName>ppt_y</p:attrName>
                                        </p:attrNameLst>
                                      </p:cBhvr>
                                      <p:tavLst>
                                        <p:tav tm="0">
                                          <p:val>
                                            <p:strVal val="1+#ppt_h/2"/>
                                          </p:val>
                                        </p:tav>
                                        <p:tav tm="100000">
                                          <p:val>
                                            <p:strVal val="#ppt_y"/>
                                          </p:val>
                                        </p:tav>
                                      </p:tavLst>
                                    </p:anim>
                                  </p:childTnLst>
                                </p:cTn>
                              </p:par>
                              <p:par>
                                <p:cTn id="324" presetID="2" presetClass="entr" presetSubtype="4" fill="hold" grpId="0" nodeType="withEffect">
                                  <p:stCondLst>
                                    <p:cond delay="0"/>
                                  </p:stCondLst>
                                  <p:childTnLst>
                                    <p:set>
                                      <p:cBhvr>
                                        <p:cTn id="325" dur="1" fill="hold">
                                          <p:stCondLst>
                                            <p:cond delay="0"/>
                                          </p:stCondLst>
                                        </p:cTn>
                                        <p:tgtEl>
                                          <p:spTgt spid="130"/>
                                        </p:tgtEl>
                                        <p:attrNameLst>
                                          <p:attrName>style.visibility</p:attrName>
                                        </p:attrNameLst>
                                      </p:cBhvr>
                                      <p:to>
                                        <p:strVal val="visible"/>
                                      </p:to>
                                    </p:set>
                                    <p:anim calcmode="lin" valueType="num">
                                      <p:cBhvr additive="base">
                                        <p:cTn id="326" dur="500" fill="hold"/>
                                        <p:tgtEl>
                                          <p:spTgt spid="130"/>
                                        </p:tgtEl>
                                        <p:attrNameLst>
                                          <p:attrName>ppt_x</p:attrName>
                                        </p:attrNameLst>
                                      </p:cBhvr>
                                      <p:tavLst>
                                        <p:tav tm="0">
                                          <p:val>
                                            <p:strVal val="#ppt_x"/>
                                          </p:val>
                                        </p:tav>
                                        <p:tav tm="100000">
                                          <p:val>
                                            <p:strVal val="#ppt_x"/>
                                          </p:val>
                                        </p:tav>
                                      </p:tavLst>
                                    </p:anim>
                                    <p:anim calcmode="lin" valueType="num">
                                      <p:cBhvr additive="base">
                                        <p:cTn id="327" dur="500" fill="hold"/>
                                        <p:tgtEl>
                                          <p:spTgt spid="130"/>
                                        </p:tgtEl>
                                        <p:attrNameLst>
                                          <p:attrName>ppt_y</p:attrName>
                                        </p:attrNameLst>
                                      </p:cBhvr>
                                      <p:tavLst>
                                        <p:tav tm="0">
                                          <p:val>
                                            <p:strVal val="1+#ppt_h/2"/>
                                          </p:val>
                                        </p:tav>
                                        <p:tav tm="100000">
                                          <p:val>
                                            <p:strVal val="#ppt_y"/>
                                          </p:val>
                                        </p:tav>
                                      </p:tavLst>
                                    </p:anim>
                                  </p:childTnLst>
                                </p:cTn>
                              </p:par>
                              <p:par>
                                <p:cTn id="328" presetID="2" presetClass="entr" presetSubtype="4" fill="hold" grpId="0" nodeType="withEffect">
                                  <p:stCondLst>
                                    <p:cond delay="0"/>
                                  </p:stCondLst>
                                  <p:childTnLst>
                                    <p:set>
                                      <p:cBhvr>
                                        <p:cTn id="329" dur="1" fill="hold">
                                          <p:stCondLst>
                                            <p:cond delay="0"/>
                                          </p:stCondLst>
                                        </p:cTn>
                                        <p:tgtEl>
                                          <p:spTgt spid="131"/>
                                        </p:tgtEl>
                                        <p:attrNameLst>
                                          <p:attrName>style.visibility</p:attrName>
                                        </p:attrNameLst>
                                      </p:cBhvr>
                                      <p:to>
                                        <p:strVal val="visible"/>
                                      </p:to>
                                    </p:set>
                                    <p:anim calcmode="lin" valueType="num">
                                      <p:cBhvr additive="base">
                                        <p:cTn id="330" dur="500" fill="hold"/>
                                        <p:tgtEl>
                                          <p:spTgt spid="131"/>
                                        </p:tgtEl>
                                        <p:attrNameLst>
                                          <p:attrName>ppt_x</p:attrName>
                                        </p:attrNameLst>
                                      </p:cBhvr>
                                      <p:tavLst>
                                        <p:tav tm="0">
                                          <p:val>
                                            <p:strVal val="#ppt_x"/>
                                          </p:val>
                                        </p:tav>
                                        <p:tav tm="100000">
                                          <p:val>
                                            <p:strVal val="#ppt_x"/>
                                          </p:val>
                                        </p:tav>
                                      </p:tavLst>
                                    </p:anim>
                                    <p:anim calcmode="lin" valueType="num">
                                      <p:cBhvr additive="base">
                                        <p:cTn id="331" dur="500" fill="hold"/>
                                        <p:tgtEl>
                                          <p:spTgt spid="131"/>
                                        </p:tgtEl>
                                        <p:attrNameLst>
                                          <p:attrName>ppt_y</p:attrName>
                                        </p:attrNameLst>
                                      </p:cBhvr>
                                      <p:tavLst>
                                        <p:tav tm="0">
                                          <p:val>
                                            <p:strVal val="1+#ppt_h/2"/>
                                          </p:val>
                                        </p:tav>
                                        <p:tav tm="100000">
                                          <p:val>
                                            <p:strVal val="#ppt_y"/>
                                          </p:val>
                                        </p:tav>
                                      </p:tavLst>
                                    </p:anim>
                                  </p:childTnLst>
                                </p:cTn>
                              </p:par>
                              <p:par>
                                <p:cTn id="332" presetID="2" presetClass="entr" presetSubtype="4" fill="hold" grpId="0" nodeType="withEffect">
                                  <p:stCondLst>
                                    <p:cond delay="0"/>
                                  </p:stCondLst>
                                  <p:childTnLst>
                                    <p:set>
                                      <p:cBhvr>
                                        <p:cTn id="333" dur="1" fill="hold">
                                          <p:stCondLst>
                                            <p:cond delay="0"/>
                                          </p:stCondLst>
                                        </p:cTn>
                                        <p:tgtEl>
                                          <p:spTgt spid="132"/>
                                        </p:tgtEl>
                                        <p:attrNameLst>
                                          <p:attrName>style.visibility</p:attrName>
                                        </p:attrNameLst>
                                      </p:cBhvr>
                                      <p:to>
                                        <p:strVal val="visible"/>
                                      </p:to>
                                    </p:set>
                                    <p:anim calcmode="lin" valueType="num">
                                      <p:cBhvr additive="base">
                                        <p:cTn id="334" dur="500" fill="hold"/>
                                        <p:tgtEl>
                                          <p:spTgt spid="132"/>
                                        </p:tgtEl>
                                        <p:attrNameLst>
                                          <p:attrName>ppt_x</p:attrName>
                                        </p:attrNameLst>
                                      </p:cBhvr>
                                      <p:tavLst>
                                        <p:tav tm="0">
                                          <p:val>
                                            <p:strVal val="#ppt_x"/>
                                          </p:val>
                                        </p:tav>
                                        <p:tav tm="100000">
                                          <p:val>
                                            <p:strVal val="#ppt_x"/>
                                          </p:val>
                                        </p:tav>
                                      </p:tavLst>
                                    </p:anim>
                                    <p:anim calcmode="lin" valueType="num">
                                      <p:cBhvr additive="base">
                                        <p:cTn id="335" dur="500" fill="hold"/>
                                        <p:tgtEl>
                                          <p:spTgt spid="132"/>
                                        </p:tgtEl>
                                        <p:attrNameLst>
                                          <p:attrName>ppt_y</p:attrName>
                                        </p:attrNameLst>
                                      </p:cBhvr>
                                      <p:tavLst>
                                        <p:tav tm="0">
                                          <p:val>
                                            <p:strVal val="1+#ppt_h/2"/>
                                          </p:val>
                                        </p:tav>
                                        <p:tav tm="100000">
                                          <p:val>
                                            <p:strVal val="#ppt_y"/>
                                          </p:val>
                                        </p:tav>
                                      </p:tavLst>
                                    </p:anim>
                                  </p:childTnLst>
                                </p:cTn>
                              </p:par>
                              <p:par>
                                <p:cTn id="336" presetID="2" presetClass="entr" presetSubtype="4" fill="hold" grpId="0" nodeType="withEffect">
                                  <p:stCondLst>
                                    <p:cond delay="0"/>
                                  </p:stCondLst>
                                  <p:childTnLst>
                                    <p:set>
                                      <p:cBhvr>
                                        <p:cTn id="337" dur="1" fill="hold">
                                          <p:stCondLst>
                                            <p:cond delay="0"/>
                                          </p:stCondLst>
                                        </p:cTn>
                                        <p:tgtEl>
                                          <p:spTgt spid="133"/>
                                        </p:tgtEl>
                                        <p:attrNameLst>
                                          <p:attrName>style.visibility</p:attrName>
                                        </p:attrNameLst>
                                      </p:cBhvr>
                                      <p:to>
                                        <p:strVal val="visible"/>
                                      </p:to>
                                    </p:set>
                                    <p:anim calcmode="lin" valueType="num">
                                      <p:cBhvr additive="base">
                                        <p:cTn id="338" dur="500" fill="hold"/>
                                        <p:tgtEl>
                                          <p:spTgt spid="133"/>
                                        </p:tgtEl>
                                        <p:attrNameLst>
                                          <p:attrName>ppt_x</p:attrName>
                                        </p:attrNameLst>
                                      </p:cBhvr>
                                      <p:tavLst>
                                        <p:tav tm="0">
                                          <p:val>
                                            <p:strVal val="#ppt_x"/>
                                          </p:val>
                                        </p:tav>
                                        <p:tav tm="100000">
                                          <p:val>
                                            <p:strVal val="#ppt_x"/>
                                          </p:val>
                                        </p:tav>
                                      </p:tavLst>
                                    </p:anim>
                                    <p:anim calcmode="lin" valueType="num">
                                      <p:cBhvr additive="base">
                                        <p:cTn id="339" dur="500" fill="hold"/>
                                        <p:tgtEl>
                                          <p:spTgt spid="133"/>
                                        </p:tgtEl>
                                        <p:attrNameLst>
                                          <p:attrName>ppt_y</p:attrName>
                                        </p:attrNameLst>
                                      </p:cBhvr>
                                      <p:tavLst>
                                        <p:tav tm="0">
                                          <p:val>
                                            <p:strVal val="1+#ppt_h/2"/>
                                          </p:val>
                                        </p:tav>
                                        <p:tav tm="100000">
                                          <p:val>
                                            <p:strVal val="#ppt_y"/>
                                          </p:val>
                                        </p:tav>
                                      </p:tavLst>
                                    </p:anim>
                                  </p:childTnLst>
                                </p:cTn>
                              </p:par>
                              <p:par>
                                <p:cTn id="340" presetID="2" presetClass="entr" presetSubtype="4" fill="hold" grpId="0" nodeType="withEffect">
                                  <p:stCondLst>
                                    <p:cond delay="0"/>
                                  </p:stCondLst>
                                  <p:childTnLst>
                                    <p:set>
                                      <p:cBhvr>
                                        <p:cTn id="341" dur="1" fill="hold">
                                          <p:stCondLst>
                                            <p:cond delay="0"/>
                                          </p:stCondLst>
                                        </p:cTn>
                                        <p:tgtEl>
                                          <p:spTgt spid="134"/>
                                        </p:tgtEl>
                                        <p:attrNameLst>
                                          <p:attrName>style.visibility</p:attrName>
                                        </p:attrNameLst>
                                      </p:cBhvr>
                                      <p:to>
                                        <p:strVal val="visible"/>
                                      </p:to>
                                    </p:set>
                                    <p:anim calcmode="lin" valueType="num">
                                      <p:cBhvr additive="base">
                                        <p:cTn id="342" dur="500" fill="hold"/>
                                        <p:tgtEl>
                                          <p:spTgt spid="134"/>
                                        </p:tgtEl>
                                        <p:attrNameLst>
                                          <p:attrName>ppt_x</p:attrName>
                                        </p:attrNameLst>
                                      </p:cBhvr>
                                      <p:tavLst>
                                        <p:tav tm="0">
                                          <p:val>
                                            <p:strVal val="#ppt_x"/>
                                          </p:val>
                                        </p:tav>
                                        <p:tav tm="100000">
                                          <p:val>
                                            <p:strVal val="#ppt_x"/>
                                          </p:val>
                                        </p:tav>
                                      </p:tavLst>
                                    </p:anim>
                                    <p:anim calcmode="lin" valueType="num">
                                      <p:cBhvr additive="base">
                                        <p:cTn id="343" dur="500" fill="hold"/>
                                        <p:tgtEl>
                                          <p:spTgt spid="134"/>
                                        </p:tgtEl>
                                        <p:attrNameLst>
                                          <p:attrName>ppt_y</p:attrName>
                                        </p:attrNameLst>
                                      </p:cBhvr>
                                      <p:tavLst>
                                        <p:tav tm="0">
                                          <p:val>
                                            <p:strVal val="1+#ppt_h/2"/>
                                          </p:val>
                                        </p:tav>
                                        <p:tav tm="100000">
                                          <p:val>
                                            <p:strVal val="#ppt_y"/>
                                          </p:val>
                                        </p:tav>
                                      </p:tavLst>
                                    </p:anim>
                                  </p:childTnLst>
                                </p:cTn>
                              </p:par>
                              <p:par>
                                <p:cTn id="344" presetID="2" presetClass="entr" presetSubtype="4" fill="hold" grpId="0" nodeType="withEffect">
                                  <p:stCondLst>
                                    <p:cond delay="0"/>
                                  </p:stCondLst>
                                  <p:childTnLst>
                                    <p:set>
                                      <p:cBhvr>
                                        <p:cTn id="345" dur="1" fill="hold">
                                          <p:stCondLst>
                                            <p:cond delay="0"/>
                                          </p:stCondLst>
                                        </p:cTn>
                                        <p:tgtEl>
                                          <p:spTgt spid="135"/>
                                        </p:tgtEl>
                                        <p:attrNameLst>
                                          <p:attrName>style.visibility</p:attrName>
                                        </p:attrNameLst>
                                      </p:cBhvr>
                                      <p:to>
                                        <p:strVal val="visible"/>
                                      </p:to>
                                    </p:set>
                                    <p:anim calcmode="lin" valueType="num">
                                      <p:cBhvr additive="base">
                                        <p:cTn id="346" dur="500" fill="hold"/>
                                        <p:tgtEl>
                                          <p:spTgt spid="135"/>
                                        </p:tgtEl>
                                        <p:attrNameLst>
                                          <p:attrName>ppt_x</p:attrName>
                                        </p:attrNameLst>
                                      </p:cBhvr>
                                      <p:tavLst>
                                        <p:tav tm="0">
                                          <p:val>
                                            <p:strVal val="#ppt_x"/>
                                          </p:val>
                                        </p:tav>
                                        <p:tav tm="100000">
                                          <p:val>
                                            <p:strVal val="#ppt_x"/>
                                          </p:val>
                                        </p:tav>
                                      </p:tavLst>
                                    </p:anim>
                                    <p:anim calcmode="lin" valueType="num">
                                      <p:cBhvr additive="base">
                                        <p:cTn id="347" dur="500" fill="hold"/>
                                        <p:tgtEl>
                                          <p:spTgt spid="135"/>
                                        </p:tgtEl>
                                        <p:attrNameLst>
                                          <p:attrName>ppt_y</p:attrName>
                                        </p:attrNameLst>
                                      </p:cBhvr>
                                      <p:tavLst>
                                        <p:tav tm="0">
                                          <p:val>
                                            <p:strVal val="1+#ppt_h/2"/>
                                          </p:val>
                                        </p:tav>
                                        <p:tav tm="100000">
                                          <p:val>
                                            <p:strVal val="#ppt_y"/>
                                          </p:val>
                                        </p:tav>
                                      </p:tavLst>
                                    </p:anim>
                                  </p:childTnLst>
                                </p:cTn>
                              </p:par>
                              <p:par>
                                <p:cTn id="348" presetID="2" presetClass="entr" presetSubtype="4" fill="hold" grpId="0" nodeType="withEffect">
                                  <p:stCondLst>
                                    <p:cond delay="0"/>
                                  </p:stCondLst>
                                  <p:childTnLst>
                                    <p:set>
                                      <p:cBhvr>
                                        <p:cTn id="349" dur="1" fill="hold">
                                          <p:stCondLst>
                                            <p:cond delay="0"/>
                                          </p:stCondLst>
                                        </p:cTn>
                                        <p:tgtEl>
                                          <p:spTgt spid="136"/>
                                        </p:tgtEl>
                                        <p:attrNameLst>
                                          <p:attrName>style.visibility</p:attrName>
                                        </p:attrNameLst>
                                      </p:cBhvr>
                                      <p:to>
                                        <p:strVal val="visible"/>
                                      </p:to>
                                    </p:set>
                                    <p:anim calcmode="lin" valueType="num">
                                      <p:cBhvr additive="base">
                                        <p:cTn id="350" dur="500" fill="hold"/>
                                        <p:tgtEl>
                                          <p:spTgt spid="136"/>
                                        </p:tgtEl>
                                        <p:attrNameLst>
                                          <p:attrName>ppt_x</p:attrName>
                                        </p:attrNameLst>
                                      </p:cBhvr>
                                      <p:tavLst>
                                        <p:tav tm="0">
                                          <p:val>
                                            <p:strVal val="#ppt_x"/>
                                          </p:val>
                                        </p:tav>
                                        <p:tav tm="100000">
                                          <p:val>
                                            <p:strVal val="#ppt_x"/>
                                          </p:val>
                                        </p:tav>
                                      </p:tavLst>
                                    </p:anim>
                                    <p:anim calcmode="lin" valueType="num">
                                      <p:cBhvr additive="base">
                                        <p:cTn id="351" dur="500" fill="hold"/>
                                        <p:tgtEl>
                                          <p:spTgt spid="136"/>
                                        </p:tgtEl>
                                        <p:attrNameLst>
                                          <p:attrName>ppt_y</p:attrName>
                                        </p:attrNameLst>
                                      </p:cBhvr>
                                      <p:tavLst>
                                        <p:tav tm="0">
                                          <p:val>
                                            <p:strVal val="1+#ppt_h/2"/>
                                          </p:val>
                                        </p:tav>
                                        <p:tav tm="100000">
                                          <p:val>
                                            <p:strVal val="#ppt_y"/>
                                          </p:val>
                                        </p:tav>
                                      </p:tavLst>
                                    </p:anim>
                                  </p:childTnLst>
                                </p:cTn>
                              </p:par>
                              <p:par>
                                <p:cTn id="352" presetID="2" presetClass="entr" presetSubtype="4" fill="hold" grpId="0" nodeType="withEffect">
                                  <p:stCondLst>
                                    <p:cond delay="0"/>
                                  </p:stCondLst>
                                  <p:childTnLst>
                                    <p:set>
                                      <p:cBhvr>
                                        <p:cTn id="353" dur="1" fill="hold">
                                          <p:stCondLst>
                                            <p:cond delay="0"/>
                                          </p:stCondLst>
                                        </p:cTn>
                                        <p:tgtEl>
                                          <p:spTgt spid="137"/>
                                        </p:tgtEl>
                                        <p:attrNameLst>
                                          <p:attrName>style.visibility</p:attrName>
                                        </p:attrNameLst>
                                      </p:cBhvr>
                                      <p:to>
                                        <p:strVal val="visible"/>
                                      </p:to>
                                    </p:set>
                                    <p:anim calcmode="lin" valueType="num">
                                      <p:cBhvr additive="base">
                                        <p:cTn id="354" dur="500" fill="hold"/>
                                        <p:tgtEl>
                                          <p:spTgt spid="137"/>
                                        </p:tgtEl>
                                        <p:attrNameLst>
                                          <p:attrName>ppt_x</p:attrName>
                                        </p:attrNameLst>
                                      </p:cBhvr>
                                      <p:tavLst>
                                        <p:tav tm="0">
                                          <p:val>
                                            <p:strVal val="#ppt_x"/>
                                          </p:val>
                                        </p:tav>
                                        <p:tav tm="100000">
                                          <p:val>
                                            <p:strVal val="#ppt_x"/>
                                          </p:val>
                                        </p:tav>
                                      </p:tavLst>
                                    </p:anim>
                                    <p:anim calcmode="lin" valueType="num">
                                      <p:cBhvr additive="base">
                                        <p:cTn id="355" dur="500" fill="hold"/>
                                        <p:tgtEl>
                                          <p:spTgt spid="1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animBg="1"/>
      <p:bldP spid="96" grpId="0" animBg="1"/>
      <p:bldP spid="59" grpId="0" animBg="1"/>
      <p:bldP spid="60" grpId="0" animBg="1"/>
      <p:bldP spid="61" grpId="0" animBg="1"/>
      <p:bldP spid="62"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P spid="119" grpId="0" animBg="1"/>
      <p:bldP spid="128" grpId="0" animBg="1"/>
      <p:bldP spid="67" grpId="0" animBg="1"/>
      <p:bldP spid="98" grpId="0" animBg="1"/>
      <p:bldP spid="99" grpId="0" animBg="1"/>
      <p:bldP spid="109" grpId="0" animBg="1"/>
      <p:bldP spid="110" grpId="0" animBg="1"/>
      <p:bldP spid="68" grpId="0" animBg="1"/>
      <p:bldP spid="69" grpId="0" animBg="1"/>
      <p:bldP spid="80" grpId="0" animBg="1"/>
      <p:bldP spid="81" grpId="0" animBg="1"/>
      <p:bldP spid="82" grpId="0" animBg="1"/>
      <p:bldP spid="84" grpId="0" animBg="1"/>
      <p:bldP spid="112" grpId="0" animBg="1"/>
      <p:bldP spid="125" grpId="0" animBg="1"/>
      <p:bldP spid="126" grpId="0" animBg="1"/>
      <p:bldP spid="127"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8" grpId="0" animBg="1"/>
      <p:bldP spid="63" grpId="0" animBg="1"/>
      <p:bldP spid="64" grpId="0" animBg="1"/>
      <p:bldP spid="65" grpId="0" animBg="1"/>
      <p:bldP spid="66" grpId="0" animBg="1"/>
      <p:bldP spid="70" grpId="0" animBg="1"/>
      <p:bldP spid="83" grpId="0" animBg="1"/>
      <p:bldP spid="86" grpId="0" animBg="1"/>
      <p:bldP spid="87" grpId="0" animBg="1"/>
      <p:bldP spid="91" grpId="0" animBg="1"/>
      <p:bldP spid="92" grpId="0" animBg="1"/>
      <p:bldP spid="93" grpId="0" animBg="1"/>
      <p:bldP spid="94" grpId="0" animBg="1"/>
      <p:bldP spid="95" grpId="0" animBg="1"/>
      <p:bldP spid="97" grpId="0" animBg="1"/>
      <p:bldP spid="111" grpId="0" animBg="1"/>
      <p:bldP spid="113" grpId="0" animBg="1"/>
      <p:bldP spid="114" grpId="0" animBg="1"/>
      <p:bldP spid="115" grpId="0" animBg="1"/>
      <p:bldP spid="116" grpId="0" animBg="1"/>
      <p:bldP spid="117" grpId="0" animBg="1"/>
      <p:bldP spid="118" grpId="0" animBg="1"/>
      <p:bldP spid="120" grpId="0" animBg="1"/>
      <p:bldP spid="121" grpId="0" animBg="1"/>
      <p:bldP spid="122" grpId="0" animBg="1"/>
      <p:bldP spid="123" grpId="0" animBg="1"/>
      <p:bldP spid="124" grpId="0" animBg="1"/>
      <p:bldP spid="129" grpId="0" animBg="1"/>
      <p:bldP spid="130" grpId="0" animBg="1"/>
      <p:bldP spid="131" grpId="0" animBg="1"/>
      <p:bldP spid="132" grpId="0" animBg="1"/>
      <p:bldP spid="133" grpId="0" animBg="1"/>
      <p:bldP spid="134" grpId="0" animBg="1"/>
      <p:bldP spid="135" grpId="0" animBg="1"/>
      <p:bldP spid="136" grpId="0" animBg="1"/>
      <p:bldP spid="137" grpId="0" animBg="1"/>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 name="Freeform 47"/>
          <p:cNvSpPr>
            <a:spLocks noEditPoints="1"/>
          </p:cNvSpPr>
          <p:nvPr/>
        </p:nvSpPr>
        <p:spPr bwMode="auto">
          <a:xfrm>
            <a:off x="7492084" y="2177299"/>
            <a:ext cx="265441" cy="521358"/>
          </a:xfrm>
          <a:custGeom>
            <a:avLst/>
            <a:gdLst>
              <a:gd name="T0" fmla="*/ 121 w 162"/>
              <a:gd name="T1" fmla="*/ 144 h 319"/>
              <a:gd name="T2" fmla="*/ 128 w 162"/>
              <a:gd name="T3" fmla="*/ 138 h 319"/>
              <a:gd name="T4" fmla="*/ 150 w 162"/>
              <a:gd name="T5" fmla="*/ 80 h 319"/>
              <a:gd name="T6" fmla="*/ 147 w 162"/>
              <a:gd name="T7" fmla="*/ 69 h 319"/>
              <a:gd name="T8" fmla="*/ 156 w 162"/>
              <a:gd name="T9" fmla="*/ 46 h 319"/>
              <a:gd name="T10" fmla="*/ 137 w 162"/>
              <a:gd name="T11" fmla="*/ 3 h 319"/>
              <a:gd name="T12" fmla="*/ 121 w 162"/>
              <a:gd name="T13" fmla="*/ 1 h 319"/>
              <a:gd name="T14" fmla="*/ 121 w 162"/>
              <a:gd name="T15" fmla="*/ 58 h 319"/>
              <a:gd name="T16" fmla="*/ 126 w 162"/>
              <a:gd name="T17" fmla="*/ 61 h 319"/>
              <a:gd name="T18" fmla="*/ 121 w 162"/>
              <a:gd name="T19" fmla="*/ 59 h 319"/>
              <a:gd name="T20" fmla="*/ 121 w 162"/>
              <a:gd name="T21" fmla="*/ 85 h 319"/>
              <a:gd name="T22" fmla="*/ 125 w 162"/>
              <a:gd name="T23" fmla="*/ 75 h 319"/>
              <a:gd name="T24" fmla="*/ 123 w 162"/>
              <a:gd name="T25" fmla="*/ 66 h 319"/>
              <a:gd name="T26" fmla="*/ 139 w 162"/>
              <a:gd name="T27" fmla="*/ 72 h 319"/>
              <a:gd name="T28" fmla="*/ 144 w 162"/>
              <a:gd name="T29" fmla="*/ 83 h 319"/>
              <a:gd name="T30" fmla="*/ 125 w 162"/>
              <a:gd name="T31" fmla="*/ 132 h 319"/>
              <a:gd name="T32" fmla="*/ 121 w 162"/>
              <a:gd name="T33" fmla="*/ 136 h 319"/>
              <a:gd name="T34" fmla="*/ 121 w 162"/>
              <a:gd name="T35" fmla="*/ 144 h 319"/>
              <a:gd name="T36" fmla="*/ 66 w 162"/>
              <a:gd name="T37" fmla="*/ 284 h 319"/>
              <a:gd name="T38" fmla="*/ 121 w 162"/>
              <a:gd name="T39" fmla="*/ 144 h 319"/>
              <a:gd name="T40" fmla="*/ 121 w 162"/>
              <a:gd name="T41" fmla="*/ 144 h 319"/>
              <a:gd name="T42" fmla="*/ 121 w 162"/>
              <a:gd name="T43" fmla="*/ 136 h 319"/>
              <a:gd name="T44" fmla="*/ 114 w 162"/>
              <a:gd name="T45" fmla="*/ 137 h 319"/>
              <a:gd name="T46" fmla="*/ 98 w 162"/>
              <a:gd name="T47" fmla="*/ 130 h 319"/>
              <a:gd name="T48" fmla="*/ 98 w 162"/>
              <a:gd name="T49" fmla="*/ 130 h 319"/>
              <a:gd name="T50" fmla="*/ 106 w 162"/>
              <a:gd name="T51" fmla="*/ 125 h 319"/>
              <a:gd name="T52" fmla="*/ 121 w 162"/>
              <a:gd name="T53" fmla="*/ 85 h 319"/>
              <a:gd name="T54" fmla="*/ 121 w 162"/>
              <a:gd name="T55" fmla="*/ 59 h 319"/>
              <a:gd name="T56" fmla="*/ 85 w 162"/>
              <a:gd name="T57" fmla="*/ 45 h 319"/>
              <a:gd name="T58" fmla="*/ 74 w 162"/>
              <a:gd name="T59" fmla="*/ 51 h 319"/>
              <a:gd name="T60" fmla="*/ 52 w 162"/>
              <a:gd name="T61" fmla="*/ 108 h 319"/>
              <a:gd name="T62" fmla="*/ 54 w 162"/>
              <a:gd name="T63" fmla="*/ 118 h 319"/>
              <a:gd name="T64" fmla="*/ 35 w 162"/>
              <a:gd name="T65" fmla="*/ 168 h 319"/>
              <a:gd name="T66" fmla="*/ 35 w 162"/>
              <a:gd name="T67" fmla="*/ 256 h 319"/>
              <a:gd name="T68" fmla="*/ 39 w 162"/>
              <a:gd name="T69" fmla="*/ 257 h 319"/>
              <a:gd name="T70" fmla="*/ 45 w 162"/>
              <a:gd name="T71" fmla="*/ 268 h 319"/>
              <a:gd name="T72" fmla="*/ 58 w 162"/>
              <a:gd name="T73" fmla="*/ 264 h 319"/>
              <a:gd name="T74" fmla="*/ 64 w 162"/>
              <a:gd name="T75" fmla="*/ 278 h 319"/>
              <a:gd name="T76" fmla="*/ 63 w 162"/>
              <a:gd name="T77" fmla="*/ 281 h 319"/>
              <a:gd name="T78" fmla="*/ 35 w 162"/>
              <a:gd name="T79" fmla="*/ 300 h 319"/>
              <a:gd name="T80" fmla="*/ 35 w 162"/>
              <a:gd name="T81" fmla="*/ 306 h 319"/>
              <a:gd name="T82" fmla="*/ 66 w 162"/>
              <a:gd name="T83" fmla="*/ 284 h 319"/>
              <a:gd name="T84" fmla="*/ 121 w 162"/>
              <a:gd name="T85" fmla="*/ 1 h 319"/>
              <a:gd name="T86" fmla="*/ 121 w 162"/>
              <a:gd name="T87" fmla="*/ 58 h 319"/>
              <a:gd name="T88" fmla="*/ 88 w 162"/>
              <a:gd name="T89" fmla="*/ 36 h 319"/>
              <a:gd name="T90" fmla="*/ 94 w 162"/>
              <a:gd name="T91" fmla="*/ 22 h 319"/>
              <a:gd name="T92" fmla="*/ 121 w 162"/>
              <a:gd name="T93" fmla="*/ 1 h 319"/>
              <a:gd name="T94" fmla="*/ 35 w 162"/>
              <a:gd name="T95" fmla="*/ 168 h 319"/>
              <a:gd name="T96" fmla="*/ 0 w 162"/>
              <a:gd name="T97" fmla="*/ 258 h 319"/>
              <a:gd name="T98" fmla="*/ 15 w 162"/>
              <a:gd name="T99" fmla="*/ 319 h 319"/>
              <a:gd name="T100" fmla="*/ 35 w 162"/>
              <a:gd name="T101" fmla="*/ 306 h 319"/>
              <a:gd name="T102" fmla="*/ 35 w 162"/>
              <a:gd name="T103" fmla="*/ 300 h 319"/>
              <a:gd name="T104" fmla="*/ 33 w 162"/>
              <a:gd name="T105" fmla="*/ 301 h 319"/>
              <a:gd name="T106" fmla="*/ 13 w 162"/>
              <a:gd name="T107" fmla="*/ 294 h 319"/>
              <a:gd name="T108" fmla="*/ 5 w 162"/>
              <a:gd name="T109" fmla="*/ 259 h 319"/>
              <a:gd name="T110" fmla="*/ 5 w 162"/>
              <a:gd name="T111" fmla="*/ 259 h 319"/>
              <a:gd name="T112" fmla="*/ 6 w 162"/>
              <a:gd name="T113" fmla="*/ 256 h 319"/>
              <a:gd name="T114" fmla="*/ 19 w 162"/>
              <a:gd name="T115" fmla="*/ 250 h 319"/>
              <a:gd name="T116" fmla="*/ 26 w 162"/>
              <a:gd name="T117" fmla="*/ 261 h 319"/>
              <a:gd name="T118" fmla="*/ 35 w 162"/>
              <a:gd name="T119" fmla="*/ 256 h 319"/>
              <a:gd name="T120" fmla="*/ 35 w 162"/>
              <a:gd name="T121" fmla="*/ 168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2" h="319">
                <a:moveTo>
                  <a:pt x="121" y="144"/>
                </a:moveTo>
                <a:cubicBezTo>
                  <a:pt x="124" y="143"/>
                  <a:pt x="127" y="141"/>
                  <a:pt x="128" y="138"/>
                </a:cubicBezTo>
                <a:cubicBezTo>
                  <a:pt x="150" y="80"/>
                  <a:pt x="150" y="80"/>
                  <a:pt x="150" y="80"/>
                </a:cubicBezTo>
                <a:cubicBezTo>
                  <a:pt x="152" y="76"/>
                  <a:pt x="150" y="71"/>
                  <a:pt x="147" y="69"/>
                </a:cubicBezTo>
                <a:cubicBezTo>
                  <a:pt x="156" y="46"/>
                  <a:pt x="156" y="46"/>
                  <a:pt x="156" y="46"/>
                </a:cubicBezTo>
                <a:cubicBezTo>
                  <a:pt x="162" y="29"/>
                  <a:pt x="154" y="9"/>
                  <a:pt x="137" y="3"/>
                </a:cubicBezTo>
                <a:cubicBezTo>
                  <a:pt x="132" y="1"/>
                  <a:pt x="126" y="0"/>
                  <a:pt x="121" y="1"/>
                </a:cubicBezTo>
                <a:cubicBezTo>
                  <a:pt x="121" y="58"/>
                  <a:pt x="121" y="58"/>
                  <a:pt x="121" y="58"/>
                </a:cubicBezTo>
                <a:cubicBezTo>
                  <a:pt x="126" y="61"/>
                  <a:pt x="126" y="61"/>
                  <a:pt x="126" y="61"/>
                </a:cubicBezTo>
                <a:cubicBezTo>
                  <a:pt x="121" y="59"/>
                  <a:pt x="121" y="59"/>
                  <a:pt x="121" y="59"/>
                </a:cubicBezTo>
                <a:cubicBezTo>
                  <a:pt x="121" y="85"/>
                  <a:pt x="121" y="85"/>
                  <a:pt x="121" y="85"/>
                </a:cubicBezTo>
                <a:cubicBezTo>
                  <a:pt x="125" y="75"/>
                  <a:pt x="125" y="75"/>
                  <a:pt x="125" y="75"/>
                </a:cubicBezTo>
                <a:cubicBezTo>
                  <a:pt x="126" y="72"/>
                  <a:pt x="126" y="68"/>
                  <a:pt x="123" y="66"/>
                </a:cubicBezTo>
                <a:cubicBezTo>
                  <a:pt x="139" y="72"/>
                  <a:pt x="139" y="72"/>
                  <a:pt x="139" y="72"/>
                </a:cubicBezTo>
                <a:cubicBezTo>
                  <a:pt x="143" y="73"/>
                  <a:pt x="146" y="78"/>
                  <a:pt x="144" y="83"/>
                </a:cubicBezTo>
                <a:cubicBezTo>
                  <a:pt x="125" y="132"/>
                  <a:pt x="125" y="132"/>
                  <a:pt x="125" y="132"/>
                </a:cubicBezTo>
                <a:cubicBezTo>
                  <a:pt x="124" y="134"/>
                  <a:pt x="123" y="135"/>
                  <a:pt x="121" y="136"/>
                </a:cubicBezTo>
                <a:lnTo>
                  <a:pt x="121" y="144"/>
                </a:lnTo>
                <a:close/>
                <a:moveTo>
                  <a:pt x="66" y="284"/>
                </a:moveTo>
                <a:cubicBezTo>
                  <a:pt x="121" y="144"/>
                  <a:pt x="121" y="144"/>
                  <a:pt x="121" y="144"/>
                </a:cubicBezTo>
                <a:cubicBezTo>
                  <a:pt x="121" y="144"/>
                  <a:pt x="121" y="144"/>
                  <a:pt x="121" y="144"/>
                </a:cubicBezTo>
                <a:cubicBezTo>
                  <a:pt x="121" y="136"/>
                  <a:pt x="121" y="136"/>
                  <a:pt x="121" y="136"/>
                </a:cubicBezTo>
                <a:cubicBezTo>
                  <a:pt x="119" y="137"/>
                  <a:pt x="117" y="137"/>
                  <a:pt x="114" y="137"/>
                </a:cubicBezTo>
                <a:cubicBezTo>
                  <a:pt x="98" y="130"/>
                  <a:pt x="98" y="130"/>
                  <a:pt x="98" y="130"/>
                </a:cubicBezTo>
                <a:cubicBezTo>
                  <a:pt x="98" y="130"/>
                  <a:pt x="98" y="130"/>
                  <a:pt x="98" y="130"/>
                </a:cubicBezTo>
                <a:cubicBezTo>
                  <a:pt x="102" y="130"/>
                  <a:pt x="105" y="128"/>
                  <a:pt x="106" y="125"/>
                </a:cubicBezTo>
                <a:cubicBezTo>
                  <a:pt x="121" y="85"/>
                  <a:pt x="121" y="85"/>
                  <a:pt x="121" y="85"/>
                </a:cubicBezTo>
                <a:cubicBezTo>
                  <a:pt x="121" y="59"/>
                  <a:pt x="121" y="59"/>
                  <a:pt x="121" y="59"/>
                </a:cubicBezTo>
                <a:cubicBezTo>
                  <a:pt x="85" y="45"/>
                  <a:pt x="85" y="45"/>
                  <a:pt x="85" y="45"/>
                </a:cubicBezTo>
                <a:cubicBezTo>
                  <a:pt x="80" y="44"/>
                  <a:pt x="76" y="47"/>
                  <a:pt x="74" y="51"/>
                </a:cubicBezTo>
                <a:cubicBezTo>
                  <a:pt x="52" y="108"/>
                  <a:pt x="52" y="108"/>
                  <a:pt x="52" y="108"/>
                </a:cubicBezTo>
                <a:cubicBezTo>
                  <a:pt x="51" y="112"/>
                  <a:pt x="52" y="115"/>
                  <a:pt x="54" y="118"/>
                </a:cubicBezTo>
                <a:cubicBezTo>
                  <a:pt x="35" y="168"/>
                  <a:pt x="35" y="168"/>
                  <a:pt x="35" y="168"/>
                </a:cubicBezTo>
                <a:cubicBezTo>
                  <a:pt x="35" y="256"/>
                  <a:pt x="35" y="256"/>
                  <a:pt x="35" y="256"/>
                </a:cubicBezTo>
                <a:cubicBezTo>
                  <a:pt x="36" y="256"/>
                  <a:pt x="37" y="257"/>
                  <a:pt x="39" y="257"/>
                </a:cubicBezTo>
                <a:cubicBezTo>
                  <a:pt x="43" y="259"/>
                  <a:pt x="46" y="264"/>
                  <a:pt x="45" y="268"/>
                </a:cubicBezTo>
                <a:cubicBezTo>
                  <a:pt x="48" y="264"/>
                  <a:pt x="53" y="263"/>
                  <a:pt x="58" y="264"/>
                </a:cubicBezTo>
                <a:cubicBezTo>
                  <a:pt x="63" y="267"/>
                  <a:pt x="66" y="273"/>
                  <a:pt x="64" y="278"/>
                </a:cubicBezTo>
                <a:cubicBezTo>
                  <a:pt x="63" y="281"/>
                  <a:pt x="63" y="281"/>
                  <a:pt x="63" y="281"/>
                </a:cubicBezTo>
                <a:cubicBezTo>
                  <a:pt x="35" y="300"/>
                  <a:pt x="35" y="300"/>
                  <a:pt x="35" y="300"/>
                </a:cubicBezTo>
                <a:cubicBezTo>
                  <a:pt x="35" y="306"/>
                  <a:pt x="35" y="306"/>
                  <a:pt x="35" y="306"/>
                </a:cubicBezTo>
                <a:cubicBezTo>
                  <a:pt x="66" y="284"/>
                  <a:pt x="66" y="284"/>
                  <a:pt x="66" y="284"/>
                </a:cubicBezTo>
                <a:close/>
                <a:moveTo>
                  <a:pt x="121" y="1"/>
                </a:moveTo>
                <a:cubicBezTo>
                  <a:pt x="121" y="58"/>
                  <a:pt x="121" y="58"/>
                  <a:pt x="121" y="58"/>
                </a:cubicBezTo>
                <a:cubicBezTo>
                  <a:pt x="88" y="36"/>
                  <a:pt x="88" y="36"/>
                  <a:pt x="88" y="36"/>
                </a:cubicBezTo>
                <a:cubicBezTo>
                  <a:pt x="94" y="22"/>
                  <a:pt x="94" y="22"/>
                  <a:pt x="94" y="22"/>
                </a:cubicBezTo>
                <a:cubicBezTo>
                  <a:pt x="98" y="10"/>
                  <a:pt x="109" y="2"/>
                  <a:pt x="121" y="1"/>
                </a:cubicBezTo>
                <a:close/>
                <a:moveTo>
                  <a:pt x="35" y="168"/>
                </a:moveTo>
                <a:cubicBezTo>
                  <a:pt x="0" y="258"/>
                  <a:pt x="0" y="258"/>
                  <a:pt x="0" y="258"/>
                </a:cubicBezTo>
                <a:cubicBezTo>
                  <a:pt x="15" y="319"/>
                  <a:pt x="15" y="319"/>
                  <a:pt x="15" y="319"/>
                </a:cubicBezTo>
                <a:cubicBezTo>
                  <a:pt x="35" y="306"/>
                  <a:pt x="35" y="306"/>
                  <a:pt x="35" y="306"/>
                </a:cubicBezTo>
                <a:cubicBezTo>
                  <a:pt x="35" y="300"/>
                  <a:pt x="35" y="300"/>
                  <a:pt x="35" y="300"/>
                </a:cubicBezTo>
                <a:cubicBezTo>
                  <a:pt x="33" y="301"/>
                  <a:pt x="33" y="301"/>
                  <a:pt x="33" y="301"/>
                </a:cubicBezTo>
                <a:cubicBezTo>
                  <a:pt x="13" y="294"/>
                  <a:pt x="13" y="294"/>
                  <a:pt x="13" y="294"/>
                </a:cubicBezTo>
                <a:cubicBezTo>
                  <a:pt x="5" y="259"/>
                  <a:pt x="5" y="259"/>
                  <a:pt x="5" y="259"/>
                </a:cubicBezTo>
                <a:cubicBezTo>
                  <a:pt x="5" y="259"/>
                  <a:pt x="5" y="259"/>
                  <a:pt x="5" y="259"/>
                </a:cubicBezTo>
                <a:cubicBezTo>
                  <a:pt x="6" y="256"/>
                  <a:pt x="6" y="256"/>
                  <a:pt x="6" y="256"/>
                </a:cubicBezTo>
                <a:cubicBezTo>
                  <a:pt x="8" y="250"/>
                  <a:pt x="14" y="248"/>
                  <a:pt x="19" y="250"/>
                </a:cubicBezTo>
                <a:cubicBezTo>
                  <a:pt x="24" y="251"/>
                  <a:pt x="27" y="256"/>
                  <a:pt x="26" y="261"/>
                </a:cubicBezTo>
                <a:cubicBezTo>
                  <a:pt x="28" y="258"/>
                  <a:pt x="31" y="256"/>
                  <a:pt x="35" y="256"/>
                </a:cubicBezTo>
                <a:lnTo>
                  <a:pt x="35" y="168"/>
                </a:ln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96" name="Freeform 57"/>
          <p:cNvSpPr>
            <a:spLocks noEditPoints="1"/>
          </p:cNvSpPr>
          <p:nvPr/>
        </p:nvSpPr>
        <p:spPr bwMode="auto">
          <a:xfrm>
            <a:off x="6776705" y="852478"/>
            <a:ext cx="396375" cy="389233"/>
          </a:xfrm>
          <a:custGeom>
            <a:avLst/>
            <a:gdLst>
              <a:gd name="T0" fmla="*/ 231 w 243"/>
              <a:gd name="T1" fmla="*/ 92 h 238"/>
              <a:gd name="T2" fmla="*/ 214 w 243"/>
              <a:gd name="T3" fmla="*/ 83 h 238"/>
              <a:gd name="T4" fmla="*/ 206 w 243"/>
              <a:gd name="T5" fmla="*/ 71 h 238"/>
              <a:gd name="T6" fmla="*/ 192 w 243"/>
              <a:gd name="T7" fmla="*/ 82 h 238"/>
              <a:gd name="T8" fmla="*/ 194 w 243"/>
              <a:gd name="T9" fmla="*/ 64 h 238"/>
              <a:gd name="T10" fmla="*/ 179 w 243"/>
              <a:gd name="T11" fmla="*/ 64 h 238"/>
              <a:gd name="T12" fmla="*/ 162 w 243"/>
              <a:gd name="T13" fmla="*/ 54 h 238"/>
              <a:gd name="T14" fmla="*/ 154 w 243"/>
              <a:gd name="T15" fmla="*/ 42 h 238"/>
              <a:gd name="T16" fmla="*/ 140 w 243"/>
              <a:gd name="T17" fmla="*/ 53 h 238"/>
              <a:gd name="T18" fmla="*/ 142 w 243"/>
              <a:gd name="T19" fmla="*/ 35 h 238"/>
              <a:gd name="T20" fmla="*/ 128 w 243"/>
              <a:gd name="T21" fmla="*/ 35 h 238"/>
              <a:gd name="T22" fmla="*/ 110 w 243"/>
              <a:gd name="T23" fmla="*/ 25 h 238"/>
              <a:gd name="T24" fmla="*/ 102 w 243"/>
              <a:gd name="T25" fmla="*/ 13 h 238"/>
              <a:gd name="T26" fmla="*/ 101 w 243"/>
              <a:gd name="T27" fmla="*/ 22 h 238"/>
              <a:gd name="T28" fmla="*/ 208 w 243"/>
              <a:gd name="T29" fmla="*/ 128 h 238"/>
              <a:gd name="T30" fmla="*/ 206 w 243"/>
              <a:gd name="T31" fmla="*/ 132 h 238"/>
              <a:gd name="T32" fmla="*/ 101 w 243"/>
              <a:gd name="T33" fmla="*/ 74 h 238"/>
              <a:gd name="T34" fmla="*/ 196 w 243"/>
              <a:gd name="T35" fmla="*/ 149 h 238"/>
              <a:gd name="T36" fmla="*/ 194 w 243"/>
              <a:gd name="T37" fmla="*/ 153 h 238"/>
              <a:gd name="T38" fmla="*/ 101 w 243"/>
              <a:gd name="T39" fmla="*/ 101 h 238"/>
              <a:gd name="T40" fmla="*/ 185 w 243"/>
              <a:gd name="T41" fmla="*/ 170 h 238"/>
              <a:gd name="T42" fmla="*/ 182 w 243"/>
              <a:gd name="T43" fmla="*/ 174 h 238"/>
              <a:gd name="T44" fmla="*/ 101 w 243"/>
              <a:gd name="T45" fmla="*/ 129 h 238"/>
              <a:gd name="T46" fmla="*/ 173 w 243"/>
              <a:gd name="T47" fmla="*/ 191 h 238"/>
              <a:gd name="T48" fmla="*/ 171 w 243"/>
              <a:gd name="T49" fmla="*/ 195 h 238"/>
              <a:gd name="T50" fmla="*/ 101 w 243"/>
              <a:gd name="T51" fmla="*/ 156 h 238"/>
              <a:gd name="T52" fmla="*/ 138 w 243"/>
              <a:gd name="T53" fmla="*/ 231 h 238"/>
              <a:gd name="T54" fmla="*/ 243 w 243"/>
              <a:gd name="T55" fmla="*/ 91 h 238"/>
              <a:gd name="T56" fmla="*/ 101 w 243"/>
              <a:gd name="T57" fmla="*/ 22 h 238"/>
              <a:gd name="T58" fmla="*/ 85 w 243"/>
              <a:gd name="T59" fmla="*/ 11 h 238"/>
              <a:gd name="T60" fmla="*/ 78 w 243"/>
              <a:gd name="T61" fmla="*/ 0 h 238"/>
              <a:gd name="T62" fmla="*/ 15 w 243"/>
              <a:gd name="T63" fmla="*/ 163 h 238"/>
              <a:gd name="T64" fmla="*/ 101 w 243"/>
              <a:gd name="T65" fmla="*/ 156 h 238"/>
              <a:gd name="T66" fmla="*/ 27 w 243"/>
              <a:gd name="T67" fmla="*/ 113 h 238"/>
              <a:gd name="T68" fmla="*/ 101 w 243"/>
              <a:gd name="T69" fmla="*/ 151 h 238"/>
              <a:gd name="T70" fmla="*/ 40 w 243"/>
              <a:gd name="T71" fmla="*/ 95 h 238"/>
              <a:gd name="T72" fmla="*/ 42 w 243"/>
              <a:gd name="T73" fmla="*/ 91 h 238"/>
              <a:gd name="T74" fmla="*/ 101 w 243"/>
              <a:gd name="T75" fmla="*/ 101 h 238"/>
              <a:gd name="T76" fmla="*/ 51 w 243"/>
              <a:gd name="T77" fmla="*/ 71 h 238"/>
              <a:gd name="T78" fmla="*/ 101 w 243"/>
              <a:gd name="T79" fmla="*/ 96 h 238"/>
              <a:gd name="T80" fmla="*/ 63 w 243"/>
              <a:gd name="T81" fmla="*/ 53 h 238"/>
              <a:gd name="T82" fmla="*/ 65 w 243"/>
              <a:gd name="T83" fmla="*/ 49 h 238"/>
              <a:gd name="T84" fmla="*/ 101 w 243"/>
              <a:gd name="T85" fmla="*/ 22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43" h="238">
                <a:moveTo>
                  <a:pt x="232" y="85"/>
                </a:moveTo>
                <a:cubicBezTo>
                  <a:pt x="233" y="87"/>
                  <a:pt x="233" y="90"/>
                  <a:pt x="231" y="92"/>
                </a:cubicBezTo>
                <a:cubicBezTo>
                  <a:pt x="229" y="97"/>
                  <a:pt x="223" y="99"/>
                  <a:pt x="218" y="96"/>
                </a:cubicBezTo>
                <a:cubicBezTo>
                  <a:pt x="213" y="94"/>
                  <a:pt x="212" y="88"/>
                  <a:pt x="214" y="83"/>
                </a:cubicBezTo>
                <a:cubicBezTo>
                  <a:pt x="216" y="81"/>
                  <a:pt x="218" y="79"/>
                  <a:pt x="220" y="78"/>
                </a:cubicBezTo>
                <a:cubicBezTo>
                  <a:pt x="206" y="71"/>
                  <a:pt x="206" y="71"/>
                  <a:pt x="206" y="71"/>
                </a:cubicBezTo>
                <a:cubicBezTo>
                  <a:pt x="207" y="73"/>
                  <a:pt x="207" y="76"/>
                  <a:pt x="205" y="78"/>
                </a:cubicBezTo>
                <a:cubicBezTo>
                  <a:pt x="203" y="83"/>
                  <a:pt x="197" y="84"/>
                  <a:pt x="192" y="82"/>
                </a:cubicBezTo>
                <a:cubicBezTo>
                  <a:pt x="188" y="79"/>
                  <a:pt x="186" y="73"/>
                  <a:pt x="188" y="69"/>
                </a:cubicBezTo>
                <a:cubicBezTo>
                  <a:pt x="190" y="66"/>
                  <a:pt x="192" y="65"/>
                  <a:pt x="194" y="64"/>
                </a:cubicBezTo>
                <a:cubicBezTo>
                  <a:pt x="180" y="56"/>
                  <a:pt x="180" y="56"/>
                  <a:pt x="180" y="56"/>
                </a:cubicBezTo>
                <a:cubicBezTo>
                  <a:pt x="181" y="59"/>
                  <a:pt x="181" y="61"/>
                  <a:pt x="179" y="64"/>
                </a:cubicBezTo>
                <a:cubicBezTo>
                  <a:pt x="177" y="68"/>
                  <a:pt x="171" y="70"/>
                  <a:pt x="166" y="67"/>
                </a:cubicBezTo>
                <a:cubicBezTo>
                  <a:pt x="161" y="65"/>
                  <a:pt x="160" y="59"/>
                  <a:pt x="162" y="54"/>
                </a:cubicBezTo>
                <a:cubicBezTo>
                  <a:pt x="164" y="52"/>
                  <a:pt x="166" y="50"/>
                  <a:pt x="168" y="50"/>
                </a:cubicBezTo>
                <a:cubicBezTo>
                  <a:pt x="154" y="42"/>
                  <a:pt x="154" y="42"/>
                  <a:pt x="154" y="42"/>
                </a:cubicBezTo>
                <a:cubicBezTo>
                  <a:pt x="155" y="44"/>
                  <a:pt x="155" y="47"/>
                  <a:pt x="153" y="49"/>
                </a:cubicBezTo>
                <a:cubicBezTo>
                  <a:pt x="151" y="54"/>
                  <a:pt x="145" y="56"/>
                  <a:pt x="140" y="53"/>
                </a:cubicBezTo>
                <a:cubicBezTo>
                  <a:pt x="136" y="50"/>
                  <a:pt x="134" y="45"/>
                  <a:pt x="136" y="40"/>
                </a:cubicBezTo>
                <a:cubicBezTo>
                  <a:pt x="138" y="37"/>
                  <a:pt x="140" y="36"/>
                  <a:pt x="142" y="35"/>
                </a:cubicBezTo>
                <a:cubicBezTo>
                  <a:pt x="128" y="28"/>
                  <a:pt x="128" y="28"/>
                  <a:pt x="128" y="28"/>
                </a:cubicBezTo>
                <a:cubicBezTo>
                  <a:pt x="129" y="30"/>
                  <a:pt x="129" y="33"/>
                  <a:pt x="128" y="35"/>
                </a:cubicBezTo>
                <a:cubicBezTo>
                  <a:pt x="125" y="40"/>
                  <a:pt x="119" y="41"/>
                  <a:pt x="114" y="39"/>
                </a:cubicBezTo>
                <a:cubicBezTo>
                  <a:pt x="110" y="36"/>
                  <a:pt x="108" y="30"/>
                  <a:pt x="110" y="25"/>
                </a:cubicBezTo>
                <a:cubicBezTo>
                  <a:pt x="112" y="23"/>
                  <a:pt x="114" y="22"/>
                  <a:pt x="116" y="21"/>
                </a:cubicBezTo>
                <a:cubicBezTo>
                  <a:pt x="102" y="13"/>
                  <a:pt x="102" y="13"/>
                  <a:pt x="102" y="13"/>
                </a:cubicBezTo>
                <a:cubicBezTo>
                  <a:pt x="103" y="16"/>
                  <a:pt x="103" y="18"/>
                  <a:pt x="102" y="21"/>
                </a:cubicBezTo>
                <a:cubicBezTo>
                  <a:pt x="101" y="21"/>
                  <a:pt x="101" y="22"/>
                  <a:pt x="101" y="22"/>
                </a:cubicBezTo>
                <a:cubicBezTo>
                  <a:pt x="101" y="69"/>
                  <a:pt x="101" y="69"/>
                  <a:pt x="101" y="69"/>
                </a:cubicBezTo>
                <a:cubicBezTo>
                  <a:pt x="208" y="128"/>
                  <a:pt x="208" y="128"/>
                  <a:pt x="208" y="128"/>
                </a:cubicBezTo>
                <a:cubicBezTo>
                  <a:pt x="209" y="129"/>
                  <a:pt x="209" y="130"/>
                  <a:pt x="209" y="131"/>
                </a:cubicBezTo>
                <a:cubicBezTo>
                  <a:pt x="208" y="132"/>
                  <a:pt x="207" y="133"/>
                  <a:pt x="206" y="132"/>
                </a:cubicBezTo>
                <a:cubicBezTo>
                  <a:pt x="206" y="132"/>
                  <a:pt x="206" y="132"/>
                  <a:pt x="206" y="132"/>
                </a:cubicBezTo>
                <a:cubicBezTo>
                  <a:pt x="101" y="74"/>
                  <a:pt x="101" y="74"/>
                  <a:pt x="101" y="74"/>
                </a:cubicBezTo>
                <a:cubicBezTo>
                  <a:pt x="101" y="96"/>
                  <a:pt x="101" y="96"/>
                  <a:pt x="101" y="96"/>
                </a:cubicBezTo>
                <a:cubicBezTo>
                  <a:pt x="196" y="149"/>
                  <a:pt x="196" y="149"/>
                  <a:pt x="196" y="149"/>
                </a:cubicBezTo>
                <a:cubicBezTo>
                  <a:pt x="197" y="150"/>
                  <a:pt x="198" y="151"/>
                  <a:pt x="197" y="152"/>
                </a:cubicBezTo>
                <a:cubicBezTo>
                  <a:pt x="197" y="153"/>
                  <a:pt x="195" y="154"/>
                  <a:pt x="194" y="153"/>
                </a:cubicBezTo>
                <a:cubicBezTo>
                  <a:pt x="194" y="153"/>
                  <a:pt x="194" y="153"/>
                  <a:pt x="194" y="153"/>
                </a:cubicBezTo>
                <a:cubicBezTo>
                  <a:pt x="101" y="101"/>
                  <a:pt x="101" y="101"/>
                  <a:pt x="101" y="101"/>
                </a:cubicBezTo>
                <a:cubicBezTo>
                  <a:pt x="101" y="124"/>
                  <a:pt x="101" y="124"/>
                  <a:pt x="101" y="124"/>
                </a:cubicBezTo>
                <a:cubicBezTo>
                  <a:pt x="185" y="170"/>
                  <a:pt x="185" y="170"/>
                  <a:pt x="185" y="170"/>
                </a:cubicBezTo>
                <a:cubicBezTo>
                  <a:pt x="186" y="171"/>
                  <a:pt x="186" y="172"/>
                  <a:pt x="186" y="173"/>
                </a:cubicBezTo>
                <a:cubicBezTo>
                  <a:pt x="185" y="174"/>
                  <a:pt x="184" y="175"/>
                  <a:pt x="182" y="174"/>
                </a:cubicBezTo>
                <a:cubicBezTo>
                  <a:pt x="182" y="174"/>
                  <a:pt x="182" y="174"/>
                  <a:pt x="182" y="174"/>
                </a:cubicBezTo>
                <a:cubicBezTo>
                  <a:pt x="101" y="129"/>
                  <a:pt x="101" y="129"/>
                  <a:pt x="101" y="129"/>
                </a:cubicBezTo>
                <a:cubicBezTo>
                  <a:pt x="101" y="151"/>
                  <a:pt x="101" y="151"/>
                  <a:pt x="101" y="151"/>
                </a:cubicBezTo>
                <a:cubicBezTo>
                  <a:pt x="173" y="191"/>
                  <a:pt x="173" y="191"/>
                  <a:pt x="173" y="191"/>
                </a:cubicBezTo>
                <a:cubicBezTo>
                  <a:pt x="174" y="192"/>
                  <a:pt x="174" y="193"/>
                  <a:pt x="174" y="194"/>
                </a:cubicBezTo>
                <a:cubicBezTo>
                  <a:pt x="173" y="196"/>
                  <a:pt x="172" y="196"/>
                  <a:pt x="171" y="195"/>
                </a:cubicBezTo>
                <a:cubicBezTo>
                  <a:pt x="171" y="195"/>
                  <a:pt x="171" y="195"/>
                  <a:pt x="171" y="195"/>
                </a:cubicBezTo>
                <a:cubicBezTo>
                  <a:pt x="101" y="156"/>
                  <a:pt x="101" y="156"/>
                  <a:pt x="101" y="156"/>
                </a:cubicBezTo>
                <a:cubicBezTo>
                  <a:pt x="101" y="210"/>
                  <a:pt x="101" y="210"/>
                  <a:pt x="101" y="210"/>
                </a:cubicBezTo>
                <a:cubicBezTo>
                  <a:pt x="138" y="231"/>
                  <a:pt x="138" y="231"/>
                  <a:pt x="138" y="231"/>
                </a:cubicBezTo>
                <a:cubicBezTo>
                  <a:pt x="150" y="238"/>
                  <a:pt x="164" y="233"/>
                  <a:pt x="171" y="222"/>
                </a:cubicBezTo>
                <a:cubicBezTo>
                  <a:pt x="243" y="91"/>
                  <a:pt x="243" y="91"/>
                  <a:pt x="243" y="91"/>
                </a:cubicBezTo>
                <a:lnTo>
                  <a:pt x="232" y="85"/>
                </a:lnTo>
                <a:close/>
                <a:moveTo>
                  <a:pt x="101" y="22"/>
                </a:moveTo>
                <a:cubicBezTo>
                  <a:pt x="98" y="26"/>
                  <a:pt x="93" y="27"/>
                  <a:pt x="88" y="24"/>
                </a:cubicBezTo>
                <a:cubicBezTo>
                  <a:pt x="84" y="22"/>
                  <a:pt x="82" y="16"/>
                  <a:pt x="85" y="11"/>
                </a:cubicBezTo>
                <a:cubicBezTo>
                  <a:pt x="86" y="9"/>
                  <a:pt x="88" y="7"/>
                  <a:pt x="90" y="6"/>
                </a:cubicBezTo>
                <a:cubicBezTo>
                  <a:pt x="78" y="0"/>
                  <a:pt x="78" y="0"/>
                  <a:pt x="78" y="0"/>
                </a:cubicBezTo>
                <a:cubicBezTo>
                  <a:pt x="6" y="130"/>
                  <a:pt x="6" y="130"/>
                  <a:pt x="6" y="130"/>
                </a:cubicBezTo>
                <a:cubicBezTo>
                  <a:pt x="0" y="142"/>
                  <a:pt x="4" y="157"/>
                  <a:pt x="15" y="163"/>
                </a:cubicBezTo>
                <a:cubicBezTo>
                  <a:pt x="101" y="210"/>
                  <a:pt x="101" y="210"/>
                  <a:pt x="101" y="210"/>
                </a:cubicBezTo>
                <a:cubicBezTo>
                  <a:pt x="101" y="156"/>
                  <a:pt x="101" y="156"/>
                  <a:pt x="101" y="156"/>
                </a:cubicBezTo>
                <a:cubicBezTo>
                  <a:pt x="28" y="116"/>
                  <a:pt x="28" y="116"/>
                  <a:pt x="28" y="116"/>
                </a:cubicBezTo>
                <a:cubicBezTo>
                  <a:pt x="27" y="116"/>
                  <a:pt x="27" y="114"/>
                  <a:pt x="27" y="113"/>
                </a:cubicBezTo>
                <a:cubicBezTo>
                  <a:pt x="28" y="112"/>
                  <a:pt x="29" y="112"/>
                  <a:pt x="30" y="112"/>
                </a:cubicBezTo>
                <a:cubicBezTo>
                  <a:pt x="101" y="151"/>
                  <a:pt x="101" y="151"/>
                  <a:pt x="101" y="151"/>
                </a:cubicBezTo>
                <a:cubicBezTo>
                  <a:pt x="101" y="129"/>
                  <a:pt x="101" y="129"/>
                  <a:pt x="101" y="129"/>
                </a:cubicBezTo>
                <a:cubicBezTo>
                  <a:pt x="40" y="95"/>
                  <a:pt x="40" y="95"/>
                  <a:pt x="40" y="95"/>
                </a:cubicBezTo>
                <a:cubicBezTo>
                  <a:pt x="39" y="95"/>
                  <a:pt x="38" y="93"/>
                  <a:pt x="39" y="92"/>
                </a:cubicBezTo>
                <a:cubicBezTo>
                  <a:pt x="40" y="91"/>
                  <a:pt x="41" y="91"/>
                  <a:pt x="42" y="91"/>
                </a:cubicBezTo>
                <a:cubicBezTo>
                  <a:pt x="101" y="124"/>
                  <a:pt x="101" y="124"/>
                  <a:pt x="101" y="124"/>
                </a:cubicBezTo>
                <a:cubicBezTo>
                  <a:pt x="101" y="101"/>
                  <a:pt x="101" y="101"/>
                  <a:pt x="101" y="101"/>
                </a:cubicBezTo>
                <a:cubicBezTo>
                  <a:pt x="51" y="74"/>
                  <a:pt x="51" y="74"/>
                  <a:pt x="51" y="74"/>
                </a:cubicBezTo>
                <a:cubicBezTo>
                  <a:pt x="50" y="74"/>
                  <a:pt x="50" y="72"/>
                  <a:pt x="51" y="71"/>
                </a:cubicBezTo>
                <a:cubicBezTo>
                  <a:pt x="51" y="70"/>
                  <a:pt x="53" y="70"/>
                  <a:pt x="54" y="70"/>
                </a:cubicBezTo>
                <a:cubicBezTo>
                  <a:pt x="101" y="96"/>
                  <a:pt x="101" y="96"/>
                  <a:pt x="101" y="96"/>
                </a:cubicBezTo>
                <a:cubicBezTo>
                  <a:pt x="101" y="74"/>
                  <a:pt x="101" y="74"/>
                  <a:pt x="101" y="74"/>
                </a:cubicBezTo>
                <a:cubicBezTo>
                  <a:pt x="63" y="53"/>
                  <a:pt x="63" y="53"/>
                  <a:pt x="63" y="53"/>
                </a:cubicBezTo>
                <a:cubicBezTo>
                  <a:pt x="62" y="53"/>
                  <a:pt x="62" y="51"/>
                  <a:pt x="62" y="50"/>
                </a:cubicBezTo>
                <a:cubicBezTo>
                  <a:pt x="63" y="49"/>
                  <a:pt x="64" y="49"/>
                  <a:pt x="65" y="49"/>
                </a:cubicBezTo>
                <a:cubicBezTo>
                  <a:pt x="101" y="69"/>
                  <a:pt x="101" y="69"/>
                  <a:pt x="101" y="69"/>
                </a:cubicBezTo>
                <a:lnTo>
                  <a:pt x="101" y="22"/>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59" name="Oval 21"/>
          <p:cNvSpPr>
            <a:spLocks noChangeArrowheads="1"/>
          </p:cNvSpPr>
          <p:nvPr/>
        </p:nvSpPr>
        <p:spPr bwMode="auto">
          <a:xfrm>
            <a:off x="7526604" y="1519054"/>
            <a:ext cx="105938" cy="105938"/>
          </a:xfrm>
          <a:prstGeom prst="ellipse">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0" name="Freeform 22"/>
          <p:cNvSpPr>
            <a:spLocks/>
          </p:cNvSpPr>
          <p:nvPr/>
        </p:nvSpPr>
        <p:spPr bwMode="auto">
          <a:xfrm>
            <a:off x="7564693" y="1597615"/>
            <a:ext cx="166644" cy="347572"/>
          </a:xfrm>
          <a:custGeom>
            <a:avLst/>
            <a:gdLst>
              <a:gd name="T0" fmla="*/ 0 w 102"/>
              <a:gd name="T1" fmla="*/ 6 h 213"/>
              <a:gd name="T2" fmla="*/ 68 w 102"/>
              <a:gd name="T3" fmla="*/ 184 h 213"/>
              <a:gd name="T4" fmla="*/ 99 w 102"/>
              <a:gd name="T5" fmla="*/ 213 h 213"/>
              <a:gd name="T6" fmla="*/ 23 w 102"/>
              <a:gd name="T7" fmla="*/ 0 h 213"/>
              <a:gd name="T8" fmla="*/ 0 w 102"/>
              <a:gd name="T9" fmla="*/ 6 h 213"/>
            </a:gdLst>
            <a:ahLst/>
            <a:cxnLst>
              <a:cxn ang="0">
                <a:pos x="T0" y="T1"/>
              </a:cxn>
              <a:cxn ang="0">
                <a:pos x="T2" y="T3"/>
              </a:cxn>
              <a:cxn ang="0">
                <a:pos x="T4" y="T5"/>
              </a:cxn>
              <a:cxn ang="0">
                <a:pos x="T6" y="T7"/>
              </a:cxn>
              <a:cxn ang="0">
                <a:pos x="T8" y="T9"/>
              </a:cxn>
            </a:cxnLst>
            <a:rect l="0" t="0" r="r" b="b"/>
            <a:pathLst>
              <a:path w="102" h="213">
                <a:moveTo>
                  <a:pt x="0" y="6"/>
                </a:moveTo>
                <a:cubicBezTo>
                  <a:pt x="0" y="7"/>
                  <a:pt x="68" y="184"/>
                  <a:pt x="68" y="184"/>
                </a:cubicBezTo>
                <a:cubicBezTo>
                  <a:pt x="68" y="184"/>
                  <a:pt x="96" y="213"/>
                  <a:pt x="99" y="213"/>
                </a:cubicBezTo>
                <a:cubicBezTo>
                  <a:pt x="102" y="213"/>
                  <a:pt x="23" y="0"/>
                  <a:pt x="23" y="0"/>
                </a:cubicBezTo>
                <a:lnTo>
                  <a:pt x="0" y="6"/>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1" name="Freeform 23"/>
          <p:cNvSpPr>
            <a:spLocks/>
          </p:cNvSpPr>
          <p:nvPr/>
        </p:nvSpPr>
        <p:spPr bwMode="auto">
          <a:xfrm>
            <a:off x="7418285" y="1597615"/>
            <a:ext cx="178547" cy="342811"/>
          </a:xfrm>
          <a:custGeom>
            <a:avLst/>
            <a:gdLst>
              <a:gd name="T0" fmla="*/ 149 w 150"/>
              <a:gd name="T1" fmla="*/ 14 h 288"/>
              <a:gd name="T2" fmla="*/ 40 w 150"/>
              <a:gd name="T3" fmla="*/ 248 h 288"/>
              <a:gd name="T4" fmla="*/ 0 w 150"/>
              <a:gd name="T5" fmla="*/ 288 h 288"/>
              <a:gd name="T6" fmla="*/ 11 w 150"/>
              <a:gd name="T7" fmla="*/ 233 h 288"/>
              <a:gd name="T8" fmla="*/ 117 w 150"/>
              <a:gd name="T9" fmla="*/ 0 h 288"/>
              <a:gd name="T10" fmla="*/ 150 w 150"/>
              <a:gd name="T11" fmla="*/ 11 h 288"/>
              <a:gd name="T12" fmla="*/ 149 w 150"/>
              <a:gd name="T13" fmla="*/ 14 h 288"/>
            </a:gdLst>
            <a:ahLst/>
            <a:cxnLst>
              <a:cxn ang="0">
                <a:pos x="T0" y="T1"/>
              </a:cxn>
              <a:cxn ang="0">
                <a:pos x="T2" y="T3"/>
              </a:cxn>
              <a:cxn ang="0">
                <a:pos x="T4" y="T5"/>
              </a:cxn>
              <a:cxn ang="0">
                <a:pos x="T6" y="T7"/>
              </a:cxn>
              <a:cxn ang="0">
                <a:pos x="T8" y="T9"/>
              </a:cxn>
              <a:cxn ang="0">
                <a:pos x="T10" y="T11"/>
              </a:cxn>
              <a:cxn ang="0">
                <a:pos x="T12" y="T13"/>
              </a:cxn>
            </a:cxnLst>
            <a:rect l="0" t="0" r="r" b="b"/>
            <a:pathLst>
              <a:path w="150" h="288">
                <a:moveTo>
                  <a:pt x="149" y="14"/>
                </a:moveTo>
                <a:lnTo>
                  <a:pt x="40" y="248"/>
                </a:lnTo>
                <a:lnTo>
                  <a:pt x="0" y="288"/>
                </a:lnTo>
                <a:lnTo>
                  <a:pt x="11" y="233"/>
                </a:lnTo>
                <a:lnTo>
                  <a:pt x="117" y="0"/>
                </a:lnTo>
                <a:lnTo>
                  <a:pt x="150" y="11"/>
                </a:lnTo>
                <a:lnTo>
                  <a:pt x="149" y="14"/>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2" name="Freeform 24"/>
          <p:cNvSpPr>
            <a:spLocks/>
          </p:cNvSpPr>
          <p:nvPr/>
        </p:nvSpPr>
        <p:spPr bwMode="auto">
          <a:xfrm>
            <a:off x="7574216" y="1480964"/>
            <a:ext cx="19045" cy="59516"/>
          </a:xfrm>
          <a:custGeom>
            <a:avLst/>
            <a:gdLst>
              <a:gd name="T0" fmla="*/ 12 w 12"/>
              <a:gd name="T1" fmla="*/ 30 h 36"/>
              <a:gd name="T2" fmla="*/ 6 w 12"/>
              <a:gd name="T3" fmla="*/ 36 h 36"/>
              <a:gd name="T4" fmla="*/ 0 w 12"/>
              <a:gd name="T5" fmla="*/ 30 h 36"/>
              <a:gd name="T6" fmla="*/ 0 w 12"/>
              <a:gd name="T7" fmla="*/ 6 h 36"/>
              <a:gd name="T8" fmla="*/ 6 w 12"/>
              <a:gd name="T9" fmla="*/ 0 h 36"/>
              <a:gd name="T10" fmla="*/ 12 w 12"/>
              <a:gd name="T11" fmla="*/ 6 h 36"/>
              <a:gd name="T12" fmla="*/ 12 w 12"/>
              <a:gd name="T13" fmla="*/ 30 h 36"/>
            </a:gdLst>
            <a:ahLst/>
            <a:cxnLst>
              <a:cxn ang="0">
                <a:pos x="T0" y="T1"/>
              </a:cxn>
              <a:cxn ang="0">
                <a:pos x="T2" y="T3"/>
              </a:cxn>
              <a:cxn ang="0">
                <a:pos x="T4" y="T5"/>
              </a:cxn>
              <a:cxn ang="0">
                <a:pos x="T6" y="T7"/>
              </a:cxn>
              <a:cxn ang="0">
                <a:pos x="T8" y="T9"/>
              </a:cxn>
              <a:cxn ang="0">
                <a:pos x="T10" y="T11"/>
              </a:cxn>
              <a:cxn ang="0">
                <a:pos x="T12" y="T13"/>
              </a:cxn>
            </a:cxnLst>
            <a:rect l="0" t="0" r="r" b="b"/>
            <a:pathLst>
              <a:path w="12" h="36">
                <a:moveTo>
                  <a:pt x="12" y="30"/>
                </a:moveTo>
                <a:cubicBezTo>
                  <a:pt x="12" y="33"/>
                  <a:pt x="10" y="36"/>
                  <a:pt x="6" y="36"/>
                </a:cubicBezTo>
                <a:cubicBezTo>
                  <a:pt x="3" y="36"/>
                  <a:pt x="0" y="33"/>
                  <a:pt x="0" y="30"/>
                </a:cubicBezTo>
                <a:cubicBezTo>
                  <a:pt x="0" y="6"/>
                  <a:pt x="0" y="6"/>
                  <a:pt x="0" y="6"/>
                </a:cubicBezTo>
                <a:cubicBezTo>
                  <a:pt x="0" y="3"/>
                  <a:pt x="3" y="0"/>
                  <a:pt x="6" y="0"/>
                </a:cubicBezTo>
                <a:cubicBezTo>
                  <a:pt x="10" y="0"/>
                  <a:pt x="12" y="3"/>
                  <a:pt x="12" y="6"/>
                </a:cubicBezTo>
                <a:lnTo>
                  <a:pt x="12" y="3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0" name="Rectangle 61"/>
          <p:cNvSpPr>
            <a:spLocks noChangeArrowheads="1"/>
          </p:cNvSpPr>
          <p:nvPr/>
        </p:nvSpPr>
        <p:spPr bwMode="auto">
          <a:xfrm>
            <a:off x="7062380" y="2009464"/>
            <a:ext cx="9165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1" name="Rectangle 62"/>
          <p:cNvSpPr>
            <a:spLocks noChangeArrowheads="1"/>
          </p:cNvSpPr>
          <p:nvPr/>
        </p:nvSpPr>
        <p:spPr bwMode="auto">
          <a:xfrm>
            <a:off x="7079045" y="1834488"/>
            <a:ext cx="58326" cy="190450"/>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2" name="Rectangle 63"/>
          <p:cNvSpPr>
            <a:spLocks noChangeArrowheads="1"/>
          </p:cNvSpPr>
          <p:nvPr/>
        </p:nvSpPr>
        <p:spPr bwMode="auto">
          <a:xfrm>
            <a:off x="7062380" y="1824966"/>
            <a:ext cx="9165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3" name="Rectangle 64"/>
          <p:cNvSpPr>
            <a:spLocks noChangeArrowheads="1"/>
          </p:cNvSpPr>
          <p:nvPr/>
        </p:nvSpPr>
        <p:spPr bwMode="auto">
          <a:xfrm>
            <a:off x="7201647" y="2009464"/>
            <a:ext cx="89274"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4" name="Rectangle 65"/>
          <p:cNvSpPr>
            <a:spLocks noChangeArrowheads="1"/>
          </p:cNvSpPr>
          <p:nvPr/>
        </p:nvSpPr>
        <p:spPr bwMode="auto">
          <a:xfrm>
            <a:off x="7217121" y="1834488"/>
            <a:ext cx="57135" cy="190450"/>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5" name="Rectangle 66"/>
          <p:cNvSpPr>
            <a:spLocks noChangeArrowheads="1"/>
          </p:cNvSpPr>
          <p:nvPr/>
        </p:nvSpPr>
        <p:spPr bwMode="auto">
          <a:xfrm>
            <a:off x="7201647" y="1824966"/>
            <a:ext cx="89274"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6" name="Rectangle 67"/>
          <p:cNvSpPr>
            <a:spLocks noChangeArrowheads="1"/>
          </p:cNvSpPr>
          <p:nvPr/>
        </p:nvSpPr>
        <p:spPr bwMode="auto">
          <a:xfrm>
            <a:off x="6925494" y="2009464"/>
            <a:ext cx="9165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7" name="Rectangle 68"/>
          <p:cNvSpPr>
            <a:spLocks noChangeArrowheads="1"/>
          </p:cNvSpPr>
          <p:nvPr/>
        </p:nvSpPr>
        <p:spPr bwMode="auto">
          <a:xfrm>
            <a:off x="6940969" y="1834488"/>
            <a:ext cx="59516" cy="190450"/>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8" name="Rectangle 69"/>
          <p:cNvSpPr>
            <a:spLocks noChangeArrowheads="1"/>
          </p:cNvSpPr>
          <p:nvPr/>
        </p:nvSpPr>
        <p:spPr bwMode="auto">
          <a:xfrm>
            <a:off x="6925494" y="1824966"/>
            <a:ext cx="9165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19" name="Freeform 80"/>
          <p:cNvSpPr>
            <a:spLocks noEditPoints="1"/>
          </p:cNvSpPr>
          <p:nvPr/>
        </p:nvSpPr>
        <p:spPr bwMode="auto">
          <a:xfrm>
            <a:off x="7249260" y="1497629"/>
            <a:ext cx="211876" cy="232112"/>
          </a:xfrm>
          <a:custGeom>
            <a:avLst/>
            <a:gdLst>
              <a:gd name="T0" fmla="*/ 101 w 130"/>
              <a:gd name="T1" fmla="*/ 65 h 142"/>
              <a:gd name="T2" fmla="*/ 97 w 130"/>
              <a:gd name="T3" fmla="*/ 81 h 142"/>
              <a:gd name="T4" fmla="*/ 97 w 130"/>
              <a:gd name="T5" fmla="*/ 94 h 142"/>
              <a:gd name="T6" fmla="*/ 100 w 130"/>
              <a:gd name="T7" fmla="*/ 95 h 142"/>
              <a:gd name="T8" fmla="*/ 111 w 130"/>
              <a:gd name="T9" fmla="*/ 112 h 142"/>
              <a:gd name="T10" fmla="*/ 97 w 130"/>
              <a:gd name="T11" fmla="*/ 103 h 142"/>
              <a:gd name="T12" fmla="*/ 97 w 130"/>
              <a:gd name="T13" fmla="*/ 28 h 142"/>
              <a:gd name="T14" fmla="*/ 111 w 130"/>
              <a:gd name="T15" fmla="*/ 19 h 142"/>
              <a:gd name="T16" fmla="*/ 100 w 130"/>
              <a:gd name="T17" fmla="*/ 35 h 142"/>
              <a:gd name="T18" fmla="*/ 97 w 130"/>
              <a:gd name="T19" fmla="*/ 36 h 142"/>
              <a:gd name="T20" fmla="*/ 127 w 130"/>
              <a:gd name="T21" fmla="*/ 62 h 142"/>
              <a:gd name="T22" fmla="*/ 108 w 130"/>
              <a:gd name="T23" fmla="*/ 65 h 142"/>
              <a:gd name="T24" fmla="*/ 127 w 130"/>
              <a:gd name="T25" fmla="*/ 69 h 142"/>
              <a:gd name="T26" fmla="*/ 127 w 130"/>
              <a:gd name="T27" fmla="*/ 62 h 142"/>
              <a:gd name="T28" fmla="*/ 67 w 130"/>
              <a:gd name="T29" fmla="*/ 142 h 142"/>
              <a:gd name="T30" fmla="*/ 85 w 130"/>
              <a:gd name="T31" fmla="*/ 95 h 142"/>
              <a:gd name="T32" fmla="*/ 97 w 130"/>
              <a:gd name="T33" fmla="*/ 50 h 142"/>
              <a:gd name="T34" fmla="*/ 65 w 130"/>
              <a:gd name="T35" fmla="*/ 37 h 142"/>
              <a:gd name="T36" fmla="*/ 93 w 130"/>
              <a:gd name="T37" fmla="*/ 65 h 142"/>
              <a:gd name="T38" fmla="*/ 79 w 130"/>
              <a:gd name="T39" fmla="*/ 90 h 142"/>
              <a:gd name="T40" fmla="*/ 78 w 130"/>
              <a:gd name="T41" fmla="*/ 110 h 142"/>
              <a:gd name="T42" fmla="*/ 65 w 130"/>
              <a:gd name="T43" fmla="*/ 142 h 142"/>
              <a:gd name="T44" fmla="*/ 97 w 130"/>
              <a:gd name="T45" fmla="*/ 36 h 142"/>
              <a:gd name="T46" fmla="*/ 95 w 130"/>
              <a:gd name="T47" fmla="*/ 31 h 142"/>
              <a:gd name="T48" fmla="*/ 97 w 130"/>
              <a:gd name="T49" fmla="*/ 94 h 142"/>
              <a:gd name="T50" fmla="*/ 95 w 130"/>
              <a:gd name="T51" fmla="*/ 100 h 142"/>
              <a:gd name="T52" fmla="*/ 97 w 130"/>
              <a:gd name="T53" fmla="*/ 94 h 142"/>
              <a:gd name="T54" fmla="*/ 65 w 130"/>
              <a:gd name="T55" fmla="*/ 0 h 142"/>
              <a:gd name="T56" fmla="*/ 68 w 130"/>
              <a:gd name="T57" fmla="*/ 3 h 142"/>
              <a:gd name="T58" fmla="*/ 65 w 130"/>
              <a:gd name="T59" fmla="*/ 23 h 142"/>
              <a:gd name="T60" fmla="*/ 65 w 130"/>
              <a:gd name="T61" fmla="*/ 23 h 142"/>
              <a:gd name="T62" fmla="*/ 32 w 130"/>
              <a:gd name="T63" fmla="*/ 50 h 142"/>
              <a:gd name="T64" fmla="*/ 45 w 130"/>
              <a:gd name="T65" fmla="*/ 96 h 142"/>
              <a:gd name="T66" fmla="*/ 63 w 130"/>
              <a:gd name="T67" fmla="*/ 142 h 142"/>
              <a:gd name="T68" fmla="*/ 65 w 130"/>
              <a:gd name="T69" fmla="*/ 110 h 142"/>
              <a:gd name="T70" fmla="*/ 52 w 130"/>
              <a:gd name="T71" fmla="*/ 93 h 142"/>
              <a:gd name="T72" fmla="*/ 36 w 130"/>
              <a:gd name="T73" fmla="*/ 65 h 142"/>
              <a:gd name="T74" fmla="*/ 65 w 130"/>
              <a:gd name="T75" fmla="*/ 37 h 142"/>
              <a:gd name="T76" fmla="*/ 65 w 130"/>
              <a:gd name="T77" fmla="*/ 29 h 142"/>
              <a:gd name="T78" fmla="*/ 65 w 130"/>
              <a:gd name="T79" fmla="*/ 0 h 142"/>
              <a:gd name="T80" fmla="*/ 62 w 130"/>
              <a:gd name="T81" fmla="*/ 20 h 142"/>
              <a:gd name="T82" fmla="*/ 65 w 130"/>
              <a:gd name="T83" fmla="*/ 0 h 142"/>
              <a:gd name="T84" fmla="*/ 32 w 130"/>
              <a:gd name="T85" fmla="*/ 94 h 142"/>
              <a:gd name="T86" fmla="*/ 35 w 130"/>
              <a:gd name="T87" fmla="*/ 100 h 142"/>
              <a:gd name="T88" fmla="*/ 32 w 130"/>
              <a:gd name="T89" fmla="*/ 36 h 142"/>
              <a:gd name="T90" fmla="*/ 35 w 130"/>
              <a:gd name="T91" fmla="*/ 31 h 142"/>
              <a:gd name="T92" fmla="*/ 32 w 130"/>
              <a:gd name="T93" fmla="*/ 36 h 142"/>
              <a:gd name="T94" fmla="*/ 29 w 130"/>
              <a:gd name="T95" fmla="*/ 65 h 142"/>
              <a:gd name="T96" fmla="*/ 32 w 130"/>
              <a:gd name="T97" fmla="*/ 50 h 142"/>
              <a:gd name="T98" fmla="*/ 32 w 130"/>
              <a:gd name="T99" fmla="*/ 36 h 142"/>
              <a:gd name="T100" fmla="*/ 30 w 130"/>
              <a:gd name="T101" fmla="*/ 35 h 142"/>
              <a:gd name="T102" fmla="*/ 19 w 130"/>
              <a:gd name="T103" fmla="*/ 19 h 142"/>
              <a:gd name="T104" fmla="*/ 32 w 130"/>
              <a:gd name="T105" fmla="*/ 28 h 142"/>
              <a:gd name="T106" fmla="*/ 32 w 130"/>
              <a:gd name="T107" fmla="*/ 103 h 142"/>
              <a:gd name="T108" fmla="*/ 19 w 130"/>
              <a:gd name="T109" fmla="*/ 112 h 142"/>
              <a:gd name="T110" fmla="*/ 30 w 130"/>
              <a:gd name="T111" fmla="*/ 95 h 142"/>
              <a:gd name="T112" fmla="*/ 32 w 130"/>
              <a:gd name="T113" fmla="*/ 94 h 142"/>
              <a:gd name="T114" fmla="*/ 22 w 130"/>
              <a:gd name="T115" fmla="*/ 65 h 142"/>
              <a:gd name="T116" fmla="*/ 3 w 130"/>
              <a:gd name="T117" fmla="*/ 62 h 142"/>
              <a:gd name="T118" fmla="*/ 3 w 130"/>
              <a:gd name="T119" fmla="*/ 69 h 142"/>
              <a:gd name="T120" fmla="*/ 22 w 130"/>
              <a:gd name="T121" fmla="*/ 65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0" h="142">
                <a:moveTo>
                  <a:pt x="97" y="81"/>
                </a:moveTo>
                <a:cubicBezTo>
                  <a:pt x="100" y="76"/>
                  <a:pt x="101" y="71"/>
                  <a:pt x="101" y="65"/>
                </a:cubicBezTo>
                <a:cubicBezTo>
                  <a:pt x="101" y="60"/>
                  <a:pt x="100" y="55"/>
                  <a:pt x="97" y="50"/>
                </a:cubicBezTo>
                <a:cubicBezTo>
                  <a:pt x="97" y="81"/>
                  <a:pt x="97" y="81"/>
                  <a:pt x="97" y="81"/>
                </a:cubicBezTo>
                <a:close/>
                <a:moveTo>
                  <a:pt x="97" y="103"/>
                </a:moveTo>
                <a:cubicBezTo>
                  <a:pt x="97" y="94"/>
                  <a:pt x="97" y="94"/>
                  <a:pt x="97" y="94"/>
                </a:cubicBezTo>
                <a:cubicBezTo>
                  <a:pt x="98" y="94"/>
                  <a:pt x="99" y="95"/>
                  <a:pt x="100" y="95"/>
                </a:cubicBezTo>
                <a:cubicBezTo>
                  <a:pt x="100" y="95"/>
                  <a:pt x="100" y="95"/>
                  <a:pt x="100" y="95"/>
                </a:cubicBezTo>
                <a:cubicBezTo>
                  <a:pt x="111" y="107"/>
                  <a:pt x="111" y="107"/>
                  <a:pt x="111" y="107"/>
                </a:cubicBezTo>
                <a:cubicBezTo>
                  <a:pt x="113" y="108"/>
                  <a:pt x="113" y="110"/>
                  <a:pt x="111" y="112"/>
                </a:cubicBezTo>
                <a:cubicBezTo>
                  <a:pt x="110" y="113"/>
                  <a:pt x="108" y="113"/>
                  <a:pt x="106" y="112"/>
                </a:cubicBezTo>
                <a:cubicBezTo>
                  <a:pt x="97" y="103"/>
                  <a:pt x="97" y="103"/>
                  <a:pt x="97" y="103"/>
                </a:cubicBezTo>
                <a:close/>
                <a:moveTo>
                  <a:pt x="97" y="36"/>
                </a:moveTo>
                <a:cubicBezTo>
                  <a:pt x="97" y="28"/>
                  <a:pt x="97" y="28"/>
                  <a:pt x="97" y="28"/>
                </a:cubicBezTo>
                <a:cubicBezTo>
                  <a:pt x="106" y="19"/>
                  <a:pt x="106" y="19"/>
                  <a:pt x="106" y="19"/>
                </a:cubicBezTo>
                <a:cubicBezTo>
                  <a:pt x="108" y="18"/>
                  <a:pt x="110" y="18"/>
                  <a:pt x="111" y="19"/>
                </a:cubicBezTo>
                <a:cubicBezTo>
                  <a:pt x="113" y="20"/>
                  <a:pt x="113" y="23"/>
                  <a:pt x="111" y="24"/>
                </a:cubicBezTo>
                <a:cubicBezTo>
                  <a:pt x="100" y="35"/>
                  <a:pt x="100" y="35"/>
                  <a:pt x="100" y="35"/>
                </a:cubicBezTo>
                <a:cubicBezTo>
                  <a:pt x="100" y="35"/>
                  <a:pt x="100" y="35"/>
                  <a:pt x="100" y="35"/>
                </a:cubicBezTo>
                <a:cubicBezTo>
                  <a:pt x="99" y="36"/>
                  <a:pt x="98" y="36"/>
                  <a:pt x="97" y="36"/>
                </a:cubicBezTo>
                <a:close/>
                <a:moveTo>
                  <a:pt x="127" y="62"/>
                </a:moveTo>
                <a:cubicBezTo>
                  <a:pt x="127" y="62"/>
                  <a:pt x="127" y="62"/>
                  <a:pt x="127" y="62"/>
                </a:cubicBezTo>
                <a:cubicBezTo>
                  <a:pt x="111" y="62"/>
                  <a:pt x="111" y="62"/>
                  <a:pt x="111" y="62"/>
                </a:cubicBezTo>
                <a:cubicBezTo>
                  <a:pt x="109" y="62"/>
                  <a:pt x="108" y="64"/>
                  <a:pt x="108" y="65"/>
                </a:cubicBezTo>
                <a:cubicBezTo>
                  <a:pt x="108" y="67"/>
                  <a:pt x="109" y="69"/>
                  <a:pt x="111" y="69"/>
                </a:cubicBezTo>
                <a:cubicBezTo>
                  <a:pt x="127" y="69"/>
                  <a:pt x="127" y="69"/>
                  <a:pt x="127" y="69"/>
                </a:cubicBezTo>
                <a:cubicBezTo>
                  <a:pt x="129" y="69"/>
                  <a:pt x="130" y="67"/>
                  <a:pt x="130" y="65"/>
                </a:cubicBezTo>
                <a:cubicBezTo>
                  <a:pt x="130" y="64"/>
                  <a:pt x="129" y="62"/>
                  <a:pt x="127" y="62"/>
                </a:cubicBezTo>
                <a:close/>
                <a:moveTo>
                  <a:pt x="65" y="142"/>
                </a:moveTo>
                <a:cubicBezTo>
                  <a:pt x="67" y="142"/>
                  <a:pt x="67" y="142"/>
                  <a:pt x="67" y="142"/>
                </a:cubicBezTo>
                <a:cubicBezTo>
                  <a:pt x="77" y="142"/>
                  <a:pt x="85" y="134"/>
                  <a:pt x="85" y="124"/>
                </a:cubicBezTo>
                <a:cubicBezTo>
                  <a:pt x="85" y="95"/>
                  <a:pt x="85" y="95"/>
                  <a:pt x="85" y="95"/>
                </a:cubicBezTo>
                <a:cubicBezTo>
                  <a:pt x="90" y="92"/>
                  <a:pt x="95" y="87"/>
                  <a:pt x="97" y="81"/>
                </a:cubicBezTo>
                <a:cubicBezTo>
                  <a:pt x="97" y="50"/>
                  <a:pt x="97" y="50"/>
                  <a:pt x="97" y="50"/>
                </a:cubicBezTo>
                <a:cubicBezTo>
                  <a:pt x="92" y="38"/>
                  <a:pt x="79" y="29"/>
                  <a:pt x="65" y="29"/>
                </a:cubicBezTo>
                <a:cubicBezTo>
                  <a:pt x="65" y="37"/>
                  <a:pt x="65" y="37"/>
                  <a:pt x="65" y="37"/>
                </a:cubicBezTo>
                <a:cubicBezTo>
                  <a:pt x="73" y="37"/>
                  <a:pt x="80" y="40"/>
                  <a:pt x="85" y="45"/>
                </a:cubicBezTo>
                <a:cubicBezTo>
                  <a:pt x="90" y="50"/>
                  <a:pt x="93" y="57"/>
                  <a:pt x="93" y="65"/>
                </a:cubicBezTo>
                <a:cubicBezTo>
                  <a:pt x="93" y="76"/>
                  <a:pt x="88" y="85"/>
                  <a:pt x="79" y="90"/>
                </a:cubicBezTo>
                <a:cubicBezTo>
                  <a:pt x="79" y="90"/>
                  <a:pt x="79" y="90"/>
                  <a:pt x="79" y="90"/>
                </a:cubicBezTo>
                <a:cubicBezTo>
                  <a:pt x="78" y="91"/>
                  <a:pt x="78" y="92"/>
                  <a:pt x="78" y="93"/>
                </a:cubicBezTo>
                <a:cubicBezTo>
                  <a:pt x="78" y="110"/>
                  <a:pt x="78" y="110"/>
                  <a:pt x="78" y="110"/>
                </a:cubicBezTo>
                <a:cubicBezTo>
                  <a:pt x="65" y="110"/>
                  <a:pt x="65" y="110"/>
                  <a:pt x="65" y="110"/>
                </a:cubicBezTo>
                <a:cubicBezTo>
                  <a:pt x="65" y="142"/>
                  <a:pt x="65" y="142"/>
                  <a:pt x="65" y="142"/>
                </a:cubicBezTo>
                <a:close/>
                <a:moveTo>
                  <a:pt x="97" y="28"/>
                </a:moveTo>
                <a:cubicBezTo>
                  <a:pt x="97" y="36"/>
                  <a:pt x="97" y="36"/>
                  <a:pt x="97" y="36"/>
                </a:cubicBezTo>
                <a:cubicBezTo>
                  <a:pt x="97" y="36"/>
                  <a:pt x="96" y="36"/>
                  <a:pt x="95" y="35"/>
                </a:cubicBezTo>
                <a:cubicBezTo>
                  <a:pt x="94" y="34"/>
                  <a:pt x="94" y="32"/>
                  <a:pt x="95" y="31"/>
                </a:cubicBezTo>
                <a:cubicBezTo>
                  <a:pt x="97" y="28"/>
                  <a:pt x="97" y="28"/>
                  <a:pt x="97" y="28"/>
                </a:cubicBezTo>
                <a:close/>
                <a:moveTo>
                  <a:pt x="97" y="94"/>
                </a:moveTo>
                <a:cubicBezTo>
                  <a:pt x="97" y="103"/>
                  <a:pt x="97" y="103"/>
                  <a:pt x="97" y="103"/>
                </a:cubicBezTo>
                <a:cubicBezTo>
                  <a:pt x="95" y="100"/>
                  <a:pt x="95" y="100"/>
                  <a:pt x="95" y="100"/>
                </a:cubicBezTo>
                <a:cubicBezTo>
                  <a:pt x="94" y="99"/>
                  <a:pt x="94" y="97"/>
                  <a:pt x="95" y="95"/>
                </a:cubicBezTo>
                <a:cubicBezTo>
                  <a:pt x="96" y="95"/>
                  <a:pt x="97" y="94"/>
                  <a:pt x="97" y="94"/>
                </a:cubicBezTo>
                <a:close/>
                <a:moveTo>
                  <a:pt x="65" y="23"/>
                </a:moveTo>
                <a:cubicBezTo>
                  <a:pt x="65" y="0"/>
                  <a:pt x="65" y="0"/>
                  <a:pt x="65" y="0"/>
                </a:cubicBezTo>
                <a:cubicBezTo>
                  <a:pt x="65" y="0"/>
                  <a:pt x="65" y="0"/>
                  <a:pt x="65" y="0"/>
                </a:cubicBezTo>
                <a:cubicBezTo>
                  <a:pt x="67" y="0"/>
                  <a:pt x="68" y="2"/>
                  <a:pt x="68" y="3"/>
                </a:cubicBezTo>
                <a:cubicBezTo>
                  <a:pt x="68" y="20"/>
                  <a:pt x="68" y="20"/>
                  <a:pt x="68" y="20"/>
                </a:cubicBezTo>
                <a:cubicBezTo>
                  <a:pt x="68" y="21"/>
                  <a:pt x="67" y="23"/>
                  <a:pt x="65" y="23"/>
                </a:cubicBezTo>
                <a:cubicBezTo>
                  <a:pt x="65" y="23"/>
                  <a:pt x="65" y="23"/>
                  <a:pt x="65" y="23"/>
                </a:cubicBezTo>
                <a:cubicBezTo>
                  <a:pt x="65" y="23"/>
                  <a:pt x="65" y="23"/>
                  <a:pt x="65" y="23"/>
                </a:cubicBezTo>
                <a:close/>
                <a:moveTo>
                  <a:pt x="65" y="29"/>
                </a:moveTo>
                <a:cubicBezTo>
                  <a:pt x="50" y="29"/>
                  <a:pt x="38" y="37"/>
                  <a:pt x="32" y="50"/>
                </a:cubicBezTo>
                <a:cubicBezTo>
                  <a:pt x="32" y="81"/>
                  <a:pt x="32" y="81"/>
                  <a:pt x="32" y="81"/>
                </a:cubicBezTo>
                <a:cubicBezTo>
                  <a:pt x="35" y="87"/>
                  <a:pt x="40" y="92"/>
                  <a:pt x="45" y="96"/>
                </a:cubicBezTo>
                <a:cubicBezTo>
                  <a:pt x="45" y="124"/>
                  <a:pt x="45" y="124"/>
                  <a:pt x="45" y="124"/>
                </a:cubicBezTo>
                <a:cubicBezTo>
                  <a:pt x="45" y="134"/>
                  <a:pt x="53" y="142"/>
                  <a:pt x="63" y="142"/>
                </a:cubicBezTo>
                <a:cubicBezTo>
                  <a:pt x="65" y="142"/>
                  <a:pt x="65" y="142"/>
                  <a:pt x="65" y="142"/>
                </a:cubicBezTo>
                <a:cubicBezTo>
                  <a:pt x="65" y="110"/>
                  <a:pt x="65" y="110"/>
                  <a:pt x="65" y="110"/>
                </a:cubicBezTo>
                <a:cubicBezTo>
                  <a:pt x="52" y="110"/>
                  <a:pt x="52" y="110"/>
                  <a:pt x="52" y="110"/>
                </a:cubicBezTo>
                <a:cubicBezTo>
                  <a:pt x="52" y="93"/>
                  <a:pt x="52" y="93"/>
                  <a:pt x="52" y="93"/>
                </a:cubicBezTo>
                <a:cubicBezTo>
                  <a:pt x="52" y="92"/>
                  <a:pt x="52" y="91"/>
                  <a:pt x="51" y="90"/>
                </a:cubicBezTo>
                <a:cubicBezTo>
                  <a:pt x="42" y="85"/>
                  <a:pt x="36" y="76"/>
                  <a:pt x="36" y="65"/>
                </a:cubicBezTo>
                <a:cubicBezTo>
                  <a:pt x="36" y="57"/>
                  <a:pt x="39" y="50"/>
                  <a:pt x="44" y="45"/>
                </a:cubicBezTo>
                <a:cubicBezTo>
                  <a:pt x="50" y="40"/>
                  <a:pt x="57" y="37"/>
                  <a:pt x="65" y="37"/>
                </a:cubicBezTo>
                <a:cubicBezTo>
                  <a:pt x="65" y="37"/>
                  <a:pt x="65" y="37"/>
                  <a:pt x="65" y="37"/>
                </a:cubicBezTo>
                <a:cubicBezTo>
                  <a:pt x="65" y="29"/>
                  <a:pt x="65" y="29"/>
                  <a:pt x="65" y="29"/>
                </a:cubicBezTo>
                <a:cubicBezTo>
                  <a:pt x="65" y="29"/>
                  <a:pt x="65" y="29"/>
                  <a:pt x="65" y="29"/>
                </a:cubicBezTo>
                <a:close/>
                <a:moveTo>
                  <a:pt x="65" y="0"/>
                </a:moveTo>
                <a:cubicBezTo>
                  <a:pt x="65" y="23"/>
                  <a:pt x="65" y="23"/>
                  <a:pt x="65" y="23"/>
                </a:cubicBezTo>
                <a:cubicBezTo>
                  <a:pt x="63" y="23"/>
                  <a:pt x="62" y="21"/>
                  <a:pt x="62" y="20"/>
                </a:cubicBezTo>
                <a:cubicBezTo>
                  <a:pt x="62" y="3"/>
                  <a:pt x="62" y="3"/>
                  <a:pt x="62" y="3"/>
                </a:cubicBezTo>
                <a:cubicBezTo>
                  <a:pt x="62" y="2"/>
                  <a:pt x="63" y="0"/>
                  <a:pt x="65" y="0"/>
                </a:cubicBezTo>
                <a:close/>
                <a:moveTo>
                  <a:pt x="32" y="103"/>
                </a:moveTo>
                <a:cubicBezTo>
                  <a:pt x="32" y="94"/>
                  <a:pt x="32" y="94"/>
                  <a:pt x="32" y="94"/>
                </a:cubicBezTo>
                <a:cubicBezTo>
                  <a:pt x="33" y="94"/>
                  <a:pt x="34" y="95"/>
                  <a:pt x="35" y="95"/>
                </a:cubicBezTo>
                <a:cubicBezTo>
                  <a:pt x="36" y="97"/>
                  <a:pt x="36" y="99"/>
                  <a:pt x="35" y="100"/>
                </a:cubicBezTo>
                <a:cubicBezTo>
                  <a:pt x="32" y="103"/>
                  <a:pt x="32" y="103"/>
                  <a:pt x="32" y="103"/>
                </a:cubicBezTo>
                <a:close/>
                <a:moveTo>
                  <a:pt x="32" y="36"/>
                </a:moveTo>
                <a:cubicBezTo>
                  <a:pt x="32" y="28"/>
                  <a:pt x="32" y="28"/>
                  <a:pt x="32" y="28"/>
                </a:cubicBezTo>
                <a:cubicBezTo>
                  <a:pt x="35" y="31"/>
                  <a:pt x="35" y="31"/>
                  <a:pt x="35" y="31"/>
                </a:cubicBezTo>
                <a:cubicBezTo>
                  <a:pt x="36" y="32"/>
                  <a:pt x="36" y="34"/>
                  <a:pt x="35" y="35"/>
                </a:cubicBezTo>
                <a:cubicBezTo>
                  <a:pt x="34" y="36"/>
                  <a:pt x="33" y="36"/>
                  <a:pt x="32" y="36"/>
                </a:cubicBezTo>
                <a:close/>
                <a:moveTo>
                  <a:pt x="32" y="50"/>
                </a:moveTo>
                <a:cubicBezTo>
                  <a:pt x="30" y="54"/>
                  <a:pt x="29" y="60"/>
                  <a:pt x="29" y="65"/>
                </a:cubicBezTo>
                <a:cubicBezTo>
                  <a:pt x="29" y="71"/>
                  <a:pt x="30" y="76"/>
                  <a:pt x="32" y="81"/>
                </a:cubicBezTo>
                <a:cubicBezTo>
                  <a:pt x="32" y="50"/>
                  <a:pt x="32" y="50"/>
                  <a:pt x="32" y="50"/>
                </a:cubicBezTo>
                <a:close/>
                <a:moveTo>
                  <a:pt x="32" y="28"/>
                </a:moveTo>
                <a:cubicBezTo>
                  <a:pt x="32" y="36"/>
                  <a:pt x="32" y="36"/>
                  <a:pt x="32" y="36"/>
                </a:cubicBezTo>
                <a:cubicBezTo>
                  <a:pt x="32" y="36"/>
                  <a:pt x="31" y="36"/>
                  <a:pt x="30" y="35"/>
                </a:cubicBezTo>
                <a:cubicBezTo>
                  <a:pt x="30" y="35"/>
                  <a:pt x="30" y="35"/>
                  <a:pt x="30" y="35"/>
                </a:cubicBezTo>
                <a:cubicBezTo>
                  <a:pt x="19" y="24"/>
                  <a:pt x="19" y="24"/>
                  <a:pt x="19" y="24"/>
                </a:cubicBezTo>
                <a:cubicBezTo>
                  <a:pt x="17" y="23"/>
                  <a:pt x="17" y="20"/>
                  <a:pt x="19" y="19"/>
                </a:cubicBezTo>
                <a:cubicBezTo>
                  <a:pt x="20" y="18"/>
                  <a:pt x="22" y="18"/>
                  <a:pt x="24" y="19"/>
                </a:cubicBezTo>
                <a:cubicBezTo>
                  <a:pt x="32" y="28"/>
                  <a:pt x="32" y="28"/>
                  <a:pt x="32" y="28"/>
                </a:cubicBezTo>
                <a:close/>
                <a:moveTo>
                  <a:pt x="32" y="94"/>
                </a:moveTo>
                <a:cubicBezTo>
                  <a:pt x="32" y="103"/>
                  <a:pt x="32" y="103"/>
                  <a:pt x="32" y="103"/>
                </a:cubicBezTo>
                <a:cubicBezTo>
                  <a:pt x="24" y="112"/>
                  <a:pt x="24" y="112"/>
                  <a:pt x="24" y="112"/>
                </a:cubicBezTo>
                <a:cubicBezTo>
                  <a:pt x="22" y="113"/>
                  <a:pt x="20" y="113"/>
                  <a:pt x="19" y="112"/>
                </a:cubicBezTo>
                <a:cubicBezTo>
                  <a:pt x="17" y="110"/>
                  <a:pt x="17" y="108"/>
                  <a:pt x="19" y="107"/>
                </a:cubicBezTo>
                <a:cubicBezTo>
                  <a:pt x="30" y="95"/>
                  <a:pt x="30" y="95"/>
                  <a:pt x="30" y="95"/>
                </a:cubicBezTo>
                <a:cubicBezTo>
                  <a:pt x="30" y="95"/>
                  <a:pt x="30" y="95"/>
                  <a:pt x="30" y="95"/>
                </a:cubicBezTo>
                <a:cubicBezTo>
                  <a:pt x="31" y="95"/>
                  <a:pt x="32" y="95"/>
                  <a:pt x="32" y="94"/>
                </a:cubicBezTo>
                <a:close/>
                <a:moveTo>
                  <a:pt x="22" y="65"/>
                </a:moveTo>
                <a:cubicBezTo>
                  <a:pt x="22" y="65"/>
                  <a:pt x="22" y="65"/>
                  <a:pt x="22" y="65"/>
                </a:cubicBezTo>
                <a:cubicBezTo>
                  <a:pt x="22" y="64"/>
                  <a:pt x="21" y="62"/>
                  <a:pt x="19" y="62"/>
                </a:cubicBezTo>
                <a:cubicBezTo>
                  <a:pt x="3" y="62"/>
                  <a:pt x="3" y="62"/>
                  <a:pt x="3" y="62"/>
                </a:cubicBezTo>
                <a:cubicBezTo>
                  <a:pt x="1" y="62"/>
                  <a:pt x="0" y="64"/>
                  <a:pt x="0" y="65"/>
                </a:cubicBezTo>
                <a:cubicBezTo>
                  <a:pt x="0" y="67"/>
                  <a:pt x="1" y="69"/>
                  <a:pt x="3" y="69"/>
                </a:cubicBezTo>
                <a:cubicBezTo>
                  <a:pt x="19" y="69"/>
                  <a:pt x="19" y="69"/>
                  <a:pt x="19" y="69"/>
                </a:cubicBezTo>
                <a:cubicBezTo>
                  <a:pt x="21" y="69"/>
                  <a:pt x="22" y="67"/>
                  <a:pt x="22" y="65"/>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28" name="Freeform 89"/>
          <p:cNvSpPr>
            <a:spLocks noEditPoints="1"/>
          </p:cNvSpPr>
          <p:nvPr/>
        </p:nvSpPr>
        <p:spPr bwMode="auto">
          <a:xfrm>
            <a:off x="7044525" y="1472633"/>
            <a:ext cx="166644" cy="121412"/>
          </a:xfrm>
          <a:custGeom>
            <a:avLst/>
            <a:gdLst>
              <a:gd name="T0" fmla="*/ 84 w 102"/>
              <a:gd name="T1" fmla="*/ 71 h 74"/>
              <a:gd name="T2" fmla="*/ 79 w 102"/>
              <a:gd name="T3" fmla="*/ 69 h 74"/>
              <a:gd name="T4" fmla="*/ 79 w 102"/>
              <a:gd name="T5" fmla="*/ 69 h 74"/>
              <a:gd name="T6" fmla="*/ 79 w 102"/>
              <a:gd name="T7" fmla="*/ 52 h 74"/>
              <a:gd name="T8" fmla="*/ 86 w 102"/>
              <a:gd name="T9" fmla="*/ 49 h 74"/>
              <a:gd name="T10" fmla="*/ 90 w 102"/>
              <a:gd name="T11" fmla="*/ 38 h 74"/>
              <a:gd name="T12" fmla="*/ 79 w 102"/>
              <a:gd name="T13" fmla="*/ 31 h 74"/>
              <a:gd name="T14" fmla="*/ 85 w 102"/>
              <a:gd name="T15" fmla="*/ 20 h 74"/>
              <a:gd name="T16" fmla="*/ 79 w 102"/>
              <a:gd name="T17" fmla="*/ 16 h 74"/>
              <a:gd name="T18" fmla="*/ 72 w 102"/>
              <a:gd name="T19" fmla="*/ 3 h 74"/>
              <a:gd name="T20" fmla="*/ 79 w 102"/>
              <a:gd name="T21" fmla="*/ 16 h 74"/>
              <a:gd name="T22" fmla="*/ 72 w 102"/>
              <a:gd name="T23" fmla="*/ 21 h 74"/>
              <a:gd name="T24" fmla="*/ 72 w 102"/>
              <a:gd name="T25" fmla="*/ 9 h 74"/>
              <a:gd name="T26" fmla="*/ 79 w 102"/>
              <a:gd name="T27" fmla="*/ 73 h 74"/>
              <a:gd name="T28" fmla="*/ 72 w 102"/>
              <a:gd name="T29" fmla="*/ 69 h 74"/>
              <a:gd name="T30" fmla="*/ 79 w 102"/>
              <a:gd name="T31" fmla="*/ 73 h 74"/>
              <a:gd name="T32" fmla="*/ 79 w 102"/>
              <a:gd name="T33" fmla="*/ 34 h 74"/>
              <a:gd name="T34" fmla="*/ 75 w 102"/>
              <a:gd name="T35" fmla="*/ 45 h 74"/>
              <a:gd name="T36" fmla="*/ 79 w 102"/>
              <a:gd name="T37" fmla="*/ 52 h 74"/>
              <a:gd name="T38" fmla="*/ 72 w 102"/>
              <a:gd name="T39" fmla="*/ 25 h 74"/>
              <a:gd name="T40" fmla="*/ 79 w 102"/>
              <a:gd name="T41" fmla="*/ 31 h 74"/>
              <a:gd name="T42" fmla="*/ 72 w 102"/>
              <a:gd name="T43" fmla="*/ 3 h 74"/>
              <a:gd name="T44" fmla="*/ 71 w 102"/>
              <a:gd name="T45" fmla="*/ 8 h 74"/>
              <a:gd name="T46" fmla="*/ 66 w 102"/>
              <a:gd name="T47" fmla="*/ 2 h 74"/>
              <a:gd name="T48" fmla="*/ 66 w 102"/>
              <a:gd name="T49" fmla="*/ 73 h 74"/>
              <a:gd name="T50" fmla="*/ 67 w 102"/>
              <a:gd name="T51" fmla="*/ 65 h 74"/>
              <a:gd name="T52" fmla="*/ 72 w 102"/>
              <a:gd name="T53" fmla="*/ 74 h 74"/>
              <a:gd name="T54" fmla="*/ 72 w 102"/>
              <a:gd name="T55" fmla="*/ 21 h 74"/>
              <a:gd name="T56" fmla="*/ 72 w 102"/>
              <a:gd name="T57" fmla="*/ 52 h 74"/>
              <a:gd name="T58" fmla="*/ 66 w 102"/>
              <a:gd name="T59" fmla="*/ 57 h 74"/>
              <a:gd name="T60" fmla="*/ 69 w 102"/>
              <a:gd name="T61" fmla="*/ 16 h 74"/>
              <a:gd name="T62" fmla="*/ 22 w 102"/>
              <a:gd name="T63" fmla="*/ 10 h 74"/>
              <a:gd name="T64" fmla="*/ 66 w 102"/>
              <a:gd name="T65" fmla="*/ 5 h 74"/>
              <a:gd name="T66" fmla="*/ 64 w 102"/>
              <a:gd name="T67" fmla="*/ 6 h 74"/>
              <a:gd name="T68" fmla="*/ 66 w 102"/>
              <a:gd name="T69" fmla="*/ 16 h 74"/>
              <a:gd name="T70" fmla="*/ 66 w 102"/>
              <a:gd name="T71" fmla="*/ 64 h 74"/>
              <a:gd name="T72" fmla="*/ 37 w 102"/>
              <a:gd name="T73" fmla="*/ 57 h 74"/>
              <a:gd name="T74" fmla="*/ 22 w 102"/>
              <a:gd name="T75" fmla="*/ 49 h 74"/>
              <a:gd name="T76" fmla="*/ 27 w 102"/>
              <a:gd name="T77" fmla="*/ 48 h 74"/>
              <a:gd name="T78" fmla="*/ 22 w 102"/>
              <a:gd name="T79" fmla="*/ 27 h 74"/>
              <a:gd name="T80" fmla="*/ 2 w 102"/>
              <a:gd name="T81" fmla="*/ 41 h 74"/>
              <a:gd name="T82" fmla="*/ 22 w 102"/>
              <a:gd name="T83" fmla="*/ 10 h 74"/>
              <a:gd name="T84" fmla="*/ 17 w 102"/>
              <a:gd name="T85" fmla="*/ 28 h 74"/>
              <a:gd name="T86" fmla="*/ 22 w 102"/>
              <a:gd name="T87" fmla="*/ 49 h 74"/>
              <a:gd name="T88" fmla="*/ 2 w 102"/>
              <a:gd name="T89" fmla="*/ 4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2" h="74">
                <a:moveTo>
                  <a:pt x="79" y="7"/>
                </a:moveTo>
                <a:cubicBezTo>
                  <a:pt x="102" y="22"/>
                  <a:pt x="98" y="62"/>
                  <a:pt x="84" y="71"/>
                </a:cubicBezTo>
                <a:cubicBezTo>
                  <a:pt x="82" y="72"/>
                  <a:pt x="80" y="73"/>
                  <a:pt x="79" y="73"/>
                </a:cubicBezTo>
                <a:cubicBezTo>
                  <a:pt x="79" y="69"/>
                  <a:pt x="79" y="69"/>
                  <a:pt x="79" y="69"/>
                </a:cubicBezTo>
                <a:cubicBezTo>
                  <a:pt x="79" y="69"/>
                  <a:pt x="79" y="69"/>
                  <a:pt x="79" y="69"/>
                </a:cubicBezTo>
                <a:cubicBezTo>
                  <a:pt x="79" y="69"/>
                  <a:pt x="79" y="69"/>
                  <a:pt x="79" y="69"/>
                </a:cubicBezTo>
                <a:cubicBezTo>
                  <a:pt x="83" y="67"/>
                  <a:pt x="85" y="61"/>
                  <a:pt x="83" y="57"/>
                </a:cubicBezTo>
                <a:cubicBezTo>
                  <a:pt x="82" y="55"/>
                  <a:pt x="80" y="53"/>
                  <a:pt x="79" y="52"/>
                </a:cubicBezTo>
                <a:cubicBezTo>
                  <a:pt x="79" y="49"/>
                  <a:pt x="79" y="49"/>
                  <a:pt x="79" y="49"/>
                </a:cubicBezTo>
                <a:cubicBezTo>
                  <a:pt x="81" y="50"/>
                  <a:pt x="84" y="50"/>
                  <a:pt x="86" y="49"/>
                </a:cubicBezTo>
                <a:cubicBezTo>
                  <a:pt x="86" y="49"/>
                  <a:pt x="86" y="49"/>
                  <a:pt x="86" y="49"/>
                </a:cubicBezTo>
                <a:cubicBezTo>
                  <a:pt x="90" y="47"/>
                  <a:pt x="92" y="42"/>
                  <a:pt x="90" y="38"/>
                </a:cubicBezTo>
                <a:cubicBezTo>
                  <a:pt x="88" y="34"/>
                  <a:pt x="83" y="32"/>
                  <a:pt x="79" y="34"/>
                </a:cubicBezTo>
                <a:cubicBezTo>
                  <a:pt x="79" y="31"/>
                  <a:pt x="79" y="31"/>
                  <a:pt x="79" y="31"/>
                </a:cubicBezTo>
                <a:cubicBezTo>
                  <a:pt x="80" y="31"/>
                  <a:pt x="81" y="30"/>
                  <a:pt x="82" y="30"/>
                </a:cubicBezTo>
                <a:cubicBezTo>
                  <a:pt x="86" y="28"/>
                  <a:pt x="87" y="24"/>
                  <a:pt x="85" y="20"/>
                </a:cubicBezTo>
                <a:cubicBezTo>
                  <a:pt x="85" y="20"/>
                  <a:pt x="85" y="20"/>
                  <a:pt x="85" y="20"/>
                </a:cubicBezTo>
                <a:cubicBezTo>
                  <a:pt x="84" y="17"/>
                  <a:pt x="81" y="16"/>
                  <a:pt x="79" y="16"/>
                </a:cubicBezTo>
                <a:lnTo>
                  <a:pt x="79" y="7"/>
                </a:lnTo>
                <a:close/>
                <a:moveTo>
                  <a:pt x="72" y="3"/>
                </a:moveTo>
                <a:cubicBezTo>
                  <a:pt x="74" y="4"/>
                  <a:pt x="76" y="5"/>
                  <a:pt x="79" y="7"/>
                </a:cubicBezTo>
                <a:cubicBezTo>
                  <a:pt x="79" y="16"/>
                  <a:pt x="79" y="16"/>
                  <a:pt x="79" y="16"/>
                </a:cubicBezTo>
                <a:cubicBezTo>
                  <a:pt x="77" y="16"/>
                  <a:pt x="76" y="16"/>
                  <a:pt x="75" y="17"/>
                </a:cubicBezTo>
                <a:cubicBezTo>
                  <a:pt x="73" y="17"/>
                  <a:pt x="72" y="19"/>
                  <a:pt x="72" y="21"/>
                </a:cubicBezTo>
                <a:cubicBezTo>
                  <a:pt x="72" y="13"/>
                  <a:pt x="72" y="13"/>
                  <a:pt x="72" y="13"/>
                </a:cubicBezTo>
                <a:cubicBezTo>
                  <a:pt x="72" y="12"/>
                  <a:pt x="72" y="10"/>
                  <a:pt x="72" y="9"/>
                </a:cubicBezTo>
                <a:cubicBezTo>
                  <a:pt x="72" y="3"/>
                  <a:pt x="72" y="3"/>
                  <a:pt x="72" y="3"/>
                </a:cubicBezTo>
                <a:close/>
                <a:moveTo>
                  <a:pt x="79" y="73"/>
                </a:moveTo>
                <a:cubicBezTo>
                  <a:pt x="76" y="74"/>
                  <a:pt x="74" y="74"/>
                  <a:pt x="72" y="74"/>
                </a:cubicBezTo>
                <a:cubicBezTo>
                  <a:pt x="72" y="69"/>
                  <a:pt x="72" y="69"/>
                  <a:pt x="72" y="69"/>
                </a:cubicBezTo>
                <a:cubicBezTo>
                  <a:pt x="74" y="70"/>
                  <a:pt x="76" y="70"/>
                  <a:pt x="79" y="69"/>
                </a:cubicBezTo>
                <a:cubicBezTo>
                  <a:pt x="79" y="73"/>
                  <a:pt x="79" y="73"/>
                  <a:pt x="79" y="73"/>
                </a:cubicBezTo>
                <a:close/>
                <a:moveTo>
                  <a:pt x="79" y="31"/>
                </a:moveTo>
                <a:cubicBezTo>
                  <a:pt x="79" y="34"/>
                  <a:pt x="79" y="34"/>
                  <a:pt x="79" y="34"/>
                </a:cubicBezTo>
                <a:cubicBezTo>
                  <a:pt x="78" y="34"/>
                  <a:pt x="78" y="34"/>
                  <a:pt x="78" y="34"/>
                </a:cubicBezTo>
                <a:cubicBezTo>
                  <a:pt x="74" y="36"/>
                  <a:pt x="73" y="41"/>
                  <a:pt x="75" y="45"/>
                </a:cubicBezTo>
                <a:cubicBezTo>
                  <a:pt x="76" y="47"/>
                  <a:pt x="77" y="48"/>
                  <a:pt x="79" y="49"/>
                </a:cubicBezTo>
                <a:cubicBezTo>
                  <a:pt x="79" y="52"/>
                  <a:pt x="79" y="52"/>
                  <a:pt x="79" y="52"/>
                </a:cubicBezTo>
                <a:cubicBezTo>
                  <a:pt x="76" y="51"/>
                  <a:pt x="74" y="51"/>
                  <a:pt x="72" y="52"/>
                </a:cubicBezTo>
                <a:cubicBezTo>
                  <a:pt x="72" y="25"/>
                  <a:pt x="72" y="25"/>
                  <a:pt x="72" y="25"/>
                </a:cubicBezTo>
                <a:cubicBezTo>
                  <a:pt x="72" y="26"/>
                  <a:pt x="72" y="26"/>
                  <a:pt x="72" y="26"/>
                </a:cubicBezTo>
                <a:cubicBezTo>
                  <a:pt x="73" y="29"/>
                  <a:pt x="76" y="31"/>
                  <a:pt x="79" y="31"/>
                </a:cubicBezTo>
                <a:close/>
                <a:moveTo>
                  <a:pt x="66" y="2"/>
                </a:moveTo>
                <a:cubicBezTo>
                  <a:pt x="68" y="2"/>
                  <a:pt x="70" y="3"/>
                  <a:pt x="72" y="3"/>
                </a:cubicBezTo>
                <a:cubicBezTo>
                  <a:pt x="72" y="9"/>
                  <a:pt x="72" y="9"/>
                  <a:pt x="72" y="9"/>
                </a:cubicBezTo>
                <a:cubicBezTo>
                  <a:pt x="71" y="9"/>
                  <a:pt x="71" y="9"/>
                  <a:pt x="71" y="8"/>
                </a:cubicBezTo>
                <a:cubicBezTo>
                  <a:pt x="70" y="7"/>
                  <a:pt x="68" y="5"/>
                  <a:pt x="66" y="5"/>
                </a:cubicBezTo>
                <a:cubicBezTo>
                  <a:pt x="66" y="2"/>
                  <a:pt x="66" y="2"/>
                  <a:pt x="66" y="2"/>
                </a:cubicBezTo>
                <a:close/>
                <a:moveTo>
                  <a:pt x="72" y="74"/>
                </a:moveTo>
                <a:cubicBezTo>
                  <a:pt x="70" y="74"/>
                  <a:pt x="68" y="73"/>
                  <a:pt x="66" y="73"/>
                </a:cubicBezTo>
                <a:cubicBezTo>
                  <a:pt x="66" y="64"/>
                  <a:pt x="66" y="64"/>
                  <a:pt x="66" y="64"/>
                </a:cubicBezTo>
                <a:cubicBezTo>
                  <a:pt x="66" y="64"/>
                  <a:pt x="67" y="64"/>
                  <a:pt x="67" y="65"/>
                </a:cubicBezTo>
                <a:cubicBezTo>
                  <a:pt x="68" y="67"/>
                  <a:pt x="70" y="68"/>
                  <a:pt x="72" y="69"/>
                </a:cubicBezTo>
                <a:cubicBezTo>
                  <a:pt x="72" y="74"/>
                  <a:pt x="72" y="74"/>
                  <a:pt x="72" y="74"/>
                </a:cubicBezTo>
                <a:close/>
                <a:moveTo>
                  <a:pt x="72" y="13"/>
                </a:moveTo>
                <a:cubicBezTo>
                  <a:pt x="72" y="21"/>
                  <a:pt x="72" y="21"/>
                  <a:pt x="72" y="21"/>
                </a:cubicBezTo>
                <a:cubicBezTo>
                  <a:pt x="71" y="22"/>
                  <a:pt x="71" y="24"/>
                  <a:pt x="72" y="25"/>
                </a:cubicBezTo>
                <a:cubicBezTo>
                  <a:pt x="72" y="52"/>
                  <a:pt x="72" y="52"/>
                  <a:pt x="72" y="52"/>
                </a:cubicBezTo>
                <a:cubicBezTo>
                  <a:pt x="71" y="52"/>
                  <a:pt x="71" y="52"/>
                  <a:pt x="71" y="52"/>
                </a:cubicBezTo>
                <a:cubicBezTo>
                  <a:pt x="69" y="54"/>
                  <a:pt x="67" y="55"/>
                  <a:pt x="66" y="57"/>
                </a:cubicBezTo>
                <a:cubicBezTo>
                  <a:pt x="66" y="16"/>
                  <a:pt x="66" y="16"/>
                  <a:pt x="66" y="16"/>
                </a:cubicBezTo>
                <a:cubicBezTo>
                  <a:pt x="67" y="16"/>
                  <a:pt x="68" y="16"/>
                  <a:pt x="69" y="16"/>
                </a:cubicBezTo>
                <a:cubicBezTo>
                  <a:pt x="70" y="15"/>
                  <a:pt x="71" y="14"/>
                  <a:pt x="72" y="13"/>
                </a:cubicBezTo>
                <a:close/>
                <a:moveTo>
                  <a:pt x="22" y="10"/>
                </a:moveTo>
                <a:cubicBezTo>
                  <a:pt x="41" y="2"/>
                  <a:pt x="55" y="0"/>
                  <a:pt x="66" y="2"/>
                </a:cubicBezTo>
                <a:cubicBezTo>
                  <a:pt x="66" y="5"/>
                  <a:pt x="66" y="5"/>
                  <a:pt x="66" y="5"/>
                </a:cubicBezTo>
                <a:cubicBezTo>
                  <a:pt x="65" y="5"/>
                  <a:pt x="65" y="6"/>
                  <a:pt x="64" y="6"/>
                </a:cubicBezTo>
                <a:cubicBezTo>
                  <a:pt x="64" y="6"/>
                  <a:pt x="64" y="6"/>
                  <a:pt x="64" y="6"/>
                </a:cubicBezTo>
                <a:cubicBezTo>
                  <a:pt x="61" y="7"/>
                  <a:pt x="60" y="11"/>
                  <a:pt x="61" y="13"/>
                </a:cubicBezTo>
                <a:cubicBezTo>
                  <a:pt x="62" y="15"/>
                  <a:pt x="64" y="16"/>
                  <a:pt x="66" y="16"/>
                </a:cubicBezTo>
                <a:cubicBezTo>
                  <a:pt x="66" y="57"/>
                  <a:pt x="66" y="57"/>
                  <a:pt x="66" y="57"/>
                </a:cubicBezTo>
                <a:cubicBezTo>
                  <a:pt x="66" y="59"/>
                  <a:pt x="66" y="62"/>
                  <a:pt x="66" y="64"/>
                </a:cubicBezTo>
                <a:cubicBezTo>
                  <a:pt x="66" y="73"/>
                  <a:pt x="66" y="73"/>
                  <a:pt x="66" y="73"/>
                </a:cubicBezTo>
                <a:cubicBezTo>
                  <a:pt x="56" y="68"/>
                  <a:pt x="48" y="56"/>
                  <a:pt x="37" y="57"/>
                </a:cubicBezTo>
                <a:cubicBezTo>
                  <a:pt x="32" y="57"/>
                  <a:pt x="27" y="58"/>
                  <a:pt x="22" y="57"/>
                </a:cubicBezTo>
                <a:cubicBezTo>
                  <a:pt x="22" y="49"/>
                  <a:pt x="22" y="49"/>
                  <a:pt x="22" y="49"/>
                </a:cubicBezTo>
                <a:cubicBezTo>
                  <a:pt x="24" y="49"/>
                  <a:pt x="25" y="48"/>
                  <a:pt x="27" y="48"/>
                </a:cubicBezTo>
                <a:cubicBezTo>
                  <a:pt x="27" y="48"/>
                  <a:pt x="27" y="48"/>
                  <a:pt x="27" y="48"/>
                </a:cubicBezTo>
                <a:cubicBezTo>
                  <a:pt x="32" y="45"/>
                  <a:pt x="34" y="38"/>
                  <a:pt x="32" y="33"/>
                </a:cubicBezTo>
                <a:cubicBezTo>
                  <a:pt x="30" y="29"/>
                  <a:pt x="26" y="27"/>
                  <a:pt x="22" y="27"/>
                </a:cubicBezTo>
                <a:lnTo>
                  <a:pt x="22" y="10"/>
                </a:lnTo>
                <a:close/>
                <a:moveTo>
                  <a:pt x="2" y="41"/>
                </a:moveTo>
                <a:cubicBezTo>
                  <a:pt x="0" y="23"/>
                  <a:pt x="18" y="12"/>
                  <a:pt x="18" y="12"/>
                </a:cubicBezTo>
                <a:cubicBezTo>
                  <a:pt x="20" y="12"/>
                  <a:pt x="21" y="11"/>
                  <a:pt x="22" y="10"/>
                </a:cubicBezTo>
                <a:cubicBezTo>
                  <a:pt x="22" y="27"/>
                  <a:pt x="22" y="27"/>
                  <a:pt x="22" y="27"/>
                </a:cubicBezTo>
                <a:cubicBezTo>
                  <a:pt x="20" y="27"/>
                  <a:pt x="19" y="27"/>
                  <a:pt x="17" y="28"/>
                </a:cubicBezTo>
                <a:cubicBezTo>
                  <a:pt x="12" y="31"/>
                  <a:pt x="9" y="37"/>
                  <a:pt x="12" y="43"/>
                </a:cubicBezTo>
                <a:cubicBezTo>
                  <a:pt x="14" y="47"/>
                  <a:pt x="18" y="49"/>
                  <a:pt x="22" y="49"/>
                </a:cubicBezTo>
                <a:cubicBezTo>
                  <a:pt x="22" y="57"/>
                  <a:pt x="22" y="57"/>
                  <a:pt x="22" y="57"/>
                </a:cubicBezTo>
                <a:cubicBezTo>
                  <a:pt x="12" y="57"/>
                  <a:pt x="4" y="53"/>
                  <a:pt x="2" y="41"/>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7" name="Oval 29"/>
          <p:cNvSpPr>
            <a:spLocks noChangeArrowheads="1"/>
          </p:cNvSpPr>
          <p:nvPr/>
        </p:nvSpPr>
        <p:spPr bwMode="auto">
          <a:xfrm>
            <a:off x="6771944" y="1417878"/>
            <a:ext cx="70229" cy="70229"/>
          </a:xfrm>
          <a:prstGeom prst="ellipse">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8" name="Rectangle 59"/>
          <p:cNvSpPr>
            <a:spLocks noChangeArrowheads="1"/>
          </p:cNvSpPr>
          <p:nvPr/>
        </p:nvSpPr>
        <p:spPr bwMode="auto">
          <a:xfrm>
            <a:off x="6873120" y="2105880"/>
            <a:ext cx="47017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9" name="Rectangle 60"/>
          <p:cNvSpPr>
            <a:spLocks noChangeArrowheads="1"/>
          </p:cNvSpPr>
          <p:nvPr/>
        </p:nvSpPr>
        <p:spPr bwMode="auto">
          <a:xfrm>
            <a:off x="6892165" y="2058267"/>
            <a:ext cx="43208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9" name="Rectangle 70"/>
          <p:cNvSpPr>
            <a:spLocks noChangeArrowheads="1"/>
          </p:cNvSpPr>
          <p:nvPr/>
        </p:nvSpPr>
        <p:spPr bwMode="auto">
          <a:xfrm>
            <a:off x="6892165" y="1772592"/>
            <a:ext cx="432085" cy="23806"/>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10" name="Freeform 71"/>
          <p:cNvSpPr>
            <a:spLocks/>
          </p:cNvSpPr>
          <p:nvPr/>
        </p:nvSpPr>
        <p:spPr bwMode="auto">
          <a:xfrm>
            <a:off x="6892165" y="1634515"/>
            <a:ext cx="432085" cy="138077"/>
          </a:xfrm>
          <a:custGeom>
            <a:avLst/>
            <a:gdLst>
              <a:gd name="T0" fmla="*/ 181 w 363"/>
              <a:gd name="T1" fmla="*/ 0 h 116"/>
              <a:gd name="T2" fmla="*/ 363 w 363"/>
              <a:gd name="T3" fmla="*/ 116 h 116"/>
              <a:gd name="T4" fmla="*/ 0 w 363"/>
              <a:gd name="T5" fmla="*/ 116 h 116"/>
              <a:gd name="T6" fmla="*/ 181 w 363"/>
              <a:gd name="T7" fmla="*/ 0 h 116"/>
            </a:gdLst>
            <a:ahLst/>
            <a:cxnLst>
              <a:cxn ang="0">
                <a:pos x="T0" y="T1"/>
              </a:cxn>
              <a:cxn ang="0">
                <a:pos x="T2" y="T3"/>
              </a:cxn>
              <a:cxn ang="0">
                <a:pos x="T4" y="T5"/>
              </a:cxn>
              <a:cxn ang="0">
                <a:pos x="T6" y="T7"/>
              </a:cxn>
            </a:cxnLst>
            <a:rect l="0" t="0" r="r" b="b"/>
            <a:pathLst>
              <a:path w="363" h="116">
                <a:moveTo>
                  <a:pt x="181" y="0"/>
                </a:moveTo>
                <a:lnTo>
                  <a:pt x="363" y="116"/>
                </a:lnTo>
                <a:lnTo>
                  <a:pt x="0" y="116"/>
                </a:lnTo>
                <a:lnTo>
                  <a:pt x="181"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8" name="Freeform 30"/>
          <p:cNvSpPr>
            <a:spLocks noEditPoints="1"/>
          </p:cNvSpPr>
          <p:nvPr/>
        </p:nvSpPr>
        <p:spPr bwMode="auto">
          <a:xfrm>
            <a:off x="7311156" y="1095302"/>
            <a:ext cx="192831" cy="365427"/>
          </a:xfrm>
          <a:custGeom>
            <a:avLst/>
            <a:gdLst>
              <a:gd name="T0" fmla="*/ 67 w 162"/>
              <a:gd name="T1" fmla="*/ 307 h 307"/>
              <a:gd name="T2" fmla="*/ 162 w 162"/>
              <a:gd name="T3" fmla="*/ 307 h 307"/>
              <a:gd name="T4" fmla="*/ 67 w 162"/>
              <a:gd name="T5" fmla="*/ 127 h 307"/>
              <a:gd name="T6" fmla="*/ 67 w 162"/>
              <a:gd name="T7" fmla="*/ 193 h 307"/>
              <a:gd name="T8" fmla="*/ 110 w 162"/>
              <a:gd name="T9" fmla="*/ 267 h 307"/>
              <a:gd name="T10" fmla="*/ 67 w 162"/>
              <a:gd name="T11" fmla="*/ 267 h 307"/>
              <a:gd name="T12" fmla="*/ 67 w 162"/>
              <a:gd name="T13" fmla="*/ 307 h 307"/>
              <a:gd name="T14" fmla="*/ 0 w 162"/>
              <a:gd name="T15" fmla="*/ 0 h 307"/>
              <a:gd name="T16" fmla="*/ 0 w 162"/>
              <a:gd name="T17" fmla="*/ 307 h 307"/>
              <a:gd name="T18" fmla="*/ 67 w 162"/>
              <a:gd name="T19" fmla="*/ 307 h 307"/>
              <a:gd name="T20" fmla="*/ 67 w 162"/>
              <a:gd name="T21" fmla="*/ 267 h 307"/>
              <a:gd name="T22" fmla="*/ 24 w 162"/>
              <a:gd name="T23" fmla="*/ 267 h 307"/>
              <a:gd name="T24" fmla="*/ 24 w 162"/>
              <a:gd name="T25" fmla="*/ 120 h 307"/>
              <a:gd name="T26" fmla="*/ 24 w 162"/>
              <a:gd name="T27" fmla="*/ 120 h 307"/>
              <a:gd name="T28" fmla="*/ 67 w 162"/>
              <a:gd name="T29" fmla="*/ 193 h 307"/>
              <a:gd name="T30" fmla="*/ 67 w 162"/>
              <a:gd name="T31" fmla="*/ 127 h 307"/>
              <a:gd name="T32" fmla="*/ 0 w 162"/>
              <a:gd name="T33" fmla="*/ 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2" h="307">
                <a:moveTo>
                  <a:pt x="67" y="307"/>
                </a:moveTo>
                <a:lnTo>
                  <a:pt x="162" y="307"/>
                </a:lnTo>
                <a:lnTo>
                  <a:pt x="67" y="127"/>
                </a:lnTo>
                <a:lnTo>
                  <a:pt x="67" y="193"/>
                </a:lnTo>
                <a:lnTo>
                  <a:pt x="110" y="267"/>
                </a:lnTo>
                <a:lnTo>
                  <a:pt x="67" y="267"/>
                </a:lnTo>
                <a:lnTo>
                  <a:pt x="67" y="307"/>
                </a:lnTo>
                <a:close/>
                <a:moveTo>
                  <a:pt x="0" y="0"/>
                </a:moveTo>
                <a:lnTo>
                  <a:pt x="0" y="307"/>
                </a:lnTo>
                <a:lnTo>
                  <a:pt x="67" y="307"/>
                </a:lnTo>
                <a:lnTo>
                  <a:pt x="67" y="267"/>
                </a:lnTo>
                <a:lnTo>
                  <a:pt x="24" y="267"/>
                </a:lnTo>
                <a:lnTo>
                  <a:pt x="24" y="120"/>
                </a:lnTo>
                <a:lnTo>
                  <a:pt x="24" y="120"/>
                </a:lnTo>
                <a:lnTo>
                  <a:pt x="67" y="193"/>
                </a:lnTo>
                <a:lnTo>
                  <a:pt x="67" y="127"/>
                </a:lnTo>
                <a:lnTo>
                  <a:pt x="0"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9" name="Rectangle 31"/>
          <p:cNvSpPr>
            <a:spLocks noChangeArrowheads="1"/>
          </p:cNvSpPr>
          <p:nvPr/>
        </p:nvSpPr>
        <p:spPr bwMode="auto">
          <a:xfrm>
            <a:off x="7214741" y="1094112"/>
            <a:ext cx="48803" cy="355905"/>
          </a:xfrm>
          <a:prstGeom prst="rect">
            <a:avLst/>
          </a:pr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0" name="Freeform 41"/>
          <p:cNvSpPr>
            <a:spLocks noEditPoints="1"/>
          </p:cNvSpPr>
          <p:nvPr/>
        </p:nvSpPr>
        <p:spPr bwMode="auto">
          <a:xfrm>
            <a:off x="7133800" y="2699847"/>
            <a:ext cx="321385" cy="292817"/>
          </a:xfrm>
          <a:custGeom>
            <a:avLst/>
            <a:gdLst>
              <a:gd name="T0" fmla="*/ 116 w 196"/>
              <a:gd name="T1" fmla="*/ 2 h 179"/>
              <a:gd name="T2" fmla="*/ 98 w 196"/>
              <a:gd name="T3" fmla="*/ 0 h 179"/>
              <a:gd name="T4" fmla="*/ 98 w 196"/>
              <a:gd name="T5" fmla="*/ 17 h 179"/>
              <a:gd name="T6" fmla="*/ 113 w 196"/>
              <a:gd name="T7" fmla="*/ 18 h 179"/>
              <a:gd name="T8" fmla="*/ 169 w 196"/>
              <a:gd name="T9" fmla="*/ 105 h 179"/>
              <a:gd name="T10" fmla="*/ 98 w 196"/>
              <a:gd name="T11" fmla="*/ 163 h 179"/>
              <a:gd name="T12" fmla="*/ 98 w 196"/>
              <a:gd name="T13" fmla="*/ 179 h 179"/>
              <a:gd name="T14" fmla="*/ 185 w 196"/>
              <a:gd name="T15" fmla="*/ 108 h 179"/>
              <a:gd name="T16" fmla="*/ 116 w 196"/>
              <a:gd name="T17" fmla="*/ 2 h 179"/>
              <a:gd name="T18" fmla="*/ 98 w 196"/>
              <a:gd name="T19" fmla="*/ 0 h 179"/>
              <a:gd name="T20" fmla="*/ 10 w 196"/>
              <a:gd name="T21" fmla="*/ 71 h 179"/>
              <a:gd name="T22" fmla="*/ 79 w 196"/>
              <a:gd name="T23" fmla="*/ 177 h 179"/>
              <a:gd name="T24" fmla="*/ 98 w 196"/>
              <a:gd name="T25" fmla="*/ 179 h 179"/>
              <a:gd name="T26" fmla="*/ 98 w 196"/>
              <a:gd name="T27" fmla="*/ 163 h 179"/>
              <a:gd name="T28" fmla="*/ 83 w 196"/>
              <a:gd name="T29" fmla="*/ 161 h 179"/>
              <a:gd name="T30" fmla="*/ 83 w 196"/>
              <a:gd name="T31" fmla="*/ 161 h 179"/>
              <a:gd name="T32" fmla="*/ 26 w 196"/>
              <a:gd name="T33" fmla="*/ 75 h 179"/>
              <a:gd name="T34" fmla="*/ 98 w 196"/>
              <a:gd name="T35" fmla="*/ 17 h 179"/>
              <a:gd name="T36" fmla="*/ 98 w 196"/>
              <a:gd name="T37"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6" h="179">
                <a:moveTo>
                  <a:pt x="116" y="2"/>
                </a:moveTo>
                <a:cubicBezTo>
                  <a:pt x="110" y="1"/>
                  <a:pt x="104" y="0"/>
                  <a:pt x="98" y="0"/>
                </a:cubicBezTo>
                <a:cubicBezTo>
                  <a:pt x="98" y="17"/>
                  <a:pt x="98" y="17"/>
                  <a:pt x="98" y="17"/>
                </a:cubicBezTo>
                <a:cubicBezTo>
                  <a:pt x="103" y="17"/>
                  <a:pt x="108" y="17"/>
                  <a:pt x="113" y="18"/>
                </a:cubicBezTo>
                <a:cubicBezTo>
                  <a:pt x="152" y="27"/>
                  <a:pt x="177" y="65"/>
                  <a:pt x="169" y="105"/>
                </a:cubicBezTo>
                <a:cubicBezTo>
                  <a:pt x="162" y="139"/>
                  <a:pt x="131" y="163"/>
                  <a:pt x="98" y="163"/>
                </a:cubicBezTo>
                <a:cubicBezTo>
                  <a:pt x="98" y="179"/>
                  <a:pt x="98" y="179"/>
                  <a:pt x="98" y="179"/>
                </a:cubicBezTo>
                <a:cubicBezTo>
                  <a:pt x="139" y="179"/>
                  <a:pt x="177" y="150"/>
                  <a:pt x="185" y="108"/>
                </a:cubicBezTo>
                <a:cubicBezTo>
                  <a:pt x="196" y="60"/>
                  <a:pt x="165" y="12"/>
                  <a:pt x="116" y="2"/>
                </a:cubicBezTo>
                <a:close/>
                <a:moveTo>
                  <a:pt x="98" y="0"/>
                </a:moveTo>
                <a:cubicBezTo>
                  <a:pt x="56" y="0"/>
                  <a:pt x="19" y="29"/>
                  <a:pt x="10" y="71"/>
                </a:cubicBezTo>
                <a:cubicBezTo>
                  <a:pt x="0" y="120"/>
                  <a:pt x="31" y="167"/>
                  <a:pt x="79" y="177"/>
                </a:cubicBezTo>
                <a:cubicBezTo>
                  <a:pt x="85" y="179"/>
                  <a:pt x="92" y="179"/>
                  <a:pt x="98" y="179"/>
                </a:cubicBezTo>
                <a:cubicBezTo>
                  <a:pt x="98" y="163"/>
                  <a:pt x="98" y="163"/>
                  <a:pt x="98" y="163"/>
                </a:cubicBezTo>
                <a:cubicBezTo>
                  <a:pt x="93" y="163"/>
                  <a:pt x="88" y="162"/>
                  <a:pt x="83" y="161"/>
                </a:cubicBezTo>
                <a:cubicBezTo>
                  <a:pt x="83" y="161"/>
                  <a:pt x="83" y="161"/>
                  <a:pt x="83" y="161"/>
                </a:cubicBezTo>
                <a:cubicBezTo>
                  <a:pt x="43" y="153"/>
                  <a:pt x="18" y="114"/>
                  <a:pt x="26" y="75"/>
                </a:cubicBezTo>
                <a:cubicBezTo>
                  <a:pt x="33" y="40"/>
                  <a:pt x="64" y="17"/>
                  <a:pt x="98" y="17"/>
                </a:cubicBezTo>
                <a:lnTo>
                  <a:pt x="98"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1" name="Freeform 42"/>
          <p:cNvSpPr>
            <a:spLocks/>
          </p:cNvSpPr>
          <p:nvPr/>
        </p:nvSpPr>
        <p:spPr bwMode="auto">
          <a:xfrm>
            <a:off x="7217122" y="2970048"/>
            <a:ext cx="69038" cy="148790"/>
          </a:xfrm>
          <a:custGeom>
            <a:avLst/>
            <a:gdLst>
              <a:gd name="T0" fmla="*/ 33 w 58"/>
              <a:gd name="T1" fmla="*/ 125 h 125"/>
              <a:gd name="T2" fmla="*/ 0 w 58"/>
              <a:gd name="T3" fmla="*/ 118 h 125"/>
              <a:gd name="T4" fmla="*/ 25 w 58"/>
              <a:gd name="T5" fmla="*/ 0 h 125"/>
              <a:gd name="T6" fmla="*/ 58 w 58"/>
              <a:gd name="T7" fmla="*/ 7 h 125"/>
              <a:gd name="T8" fmla="*/ 33 w 58"/>
              <a:gd name="T9" fmla="*/ 125 h 125"/>
            </a:gdLst>
            <a:ahLst/>
            <a:cxnLst>
              <a:cxn ang="0">
                <a:pos x="T0" y="T1"/>
              </a:cxn>
              <a:cxn ang="0">
                <a:pos x="T2" y="T3"/>
              </a:cxn>
              <a:cxn ang="0">
                <a:pos x="T4" y="T5"/>
              </a:cxn>
              <a:cxn ang="0">
                <a:pos x="T6" y="T7"/>
              </a:cxn>
              <a:cxn ang="0">
                <a:pos x="T8" y="T9"/>
              </a:cxn>
            </a:cxnLst>
            <a:rect l="0" t="0" r="r" b="b"/>
            <a:pathLst>
              <a:path w="58" h="125">
                <a:moveTo>
                  <a:pt x="33" y="125"/>
                </a:moveTo>
                <a:lnTo>
                  <a:pt x="0" y="118"/>
                </a:lnTo>
                <a:lnTo>
                  <a:pt x="25" y="0"/>
                </a:lnTo>
                <a:lnTo>
                  <a:pt x="58" y="7"/>
                </a:lnTo>
                <a:lnTo>
                  <a:pt x="33" y="125"/>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2" name="Freeform 43"/>
          <p:cNvSpPr>
            <a:spLocks/>
          </p:cNvSpPr>
          <p:nvPr/>
        </p:nvSpPr>
        <p:spPr bwMode="auto">
          <a:xfrm>
            <a:off x="7188554" y="3015280"/>
            <a:ext cx="97606" cy="201164"/>
          </a:xfrm>
          <a:custGeom>
            <a:avLst/>
            <a:gdLst>
              <a:gd name="T0" fmla="*/ 40 w 60"/>
              <a:gd name="T1" fmla="*/ 106 h 123"/>
              <a:gd name="T2" fmla="*/ 18 w 60"/>
              <a:gd name="T3" fmla="*/ 121 h 123"/>
              <a:gd name="T4" fmla="*/ 3 w 60"/>
              <a:gd name="T5" fmla="*/ 98 h 123"/>
              <a:gd name="T6" fmla="*/ 20 w 60"/>
              <a:gd name="T7" fmla="*/ 17 h 123"/>
              <a:gd name="T8" fmla="*/ 42 w 60"/>
              <a:gd name="T9" fmla="*/ 2 h 123"/>
              <a:gd name="T10" fmla="*/ 57 w 60"/>
              <a:gd name="T11" fmla="*/ 25 h 123"/>
              <a:gd name="T12" fmla="*/ 40 w 60"/>
              <a:gd name="T13" fmla="*/ 106 h 123"/>
            </a:gdLst>
            <a:ahLst/>
            <a:cxnLst>
              <a:cxn ang="0">
                <a:pos x="T0" y="T1"/>
              </a:cxn>
              <a:cxn ang="0">
                <a:pos x="T2" y="T3"/>
              </a:cxn>
              <a:cxn ang="0">
                <a:pos x="T4" y="T5"/>
              </a:cxn>
              <a:cxn ang="0">
                <a:pos x="T6" y="T7"/>
              </a:cxn>
              <a:cxn ang="0">
                <a:pos x="T8" y="T9"/>
              </a:cxn>
              <a:cxn ang="0">
                <a:pos x="T10" y="T11"/>
              </a:cxn>
              <a:cxn ang="0">
                <a:pos x="T12" y="T13"/>
              </a:cxn>
            </a:cxnLst>
            <a:rect l="0" t="0" r="r" b="b"/>
            <a:pathLst>
              <a:path w="60" h="123">
                <a:moveTo>
                  <a:pt x="40" y="106"/>
                </a:moveTo>
                <a:cubicBezTo>
                  <a:pt x="38" y="116"/>
                  <a:pt x="28" y="123"/>
                  <a:pt x="18" y="121"/>
                </a:cubicBezTo>
                <a:cubicBezTo>
                  <a:pt x="7" y="118"/>
                  <a:pt x="0" y="108"/>
                  <a:pt x="3" y="98"/>
                </a:cubicBezTo>
                <a:cubicBezTo>
                  <a:pt x="20" y="17"/>
                  <a:pt x="20" y="17"/>
                  <a:pt x="20" y="17"/>
                </a:cubicBezTo>
                <a:cubicBezTo>
                  <a:pt x="22" y="6"/>
                  <a:pt x="32" y="0"/>
                  <a:pt x="42" y="2"/>
                </a:cubicBezTo>
                <a:cubicBezTo>
                  <a:pt x="53" y="4"/>
                  <a:pt x="60" y="14"/>
                  <a:pt x="57" y="25"/>
                </a:cubicBezTo>
                <a:lnTo>
                  <a:pt x="40" y="106"/>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4" name="Freeform 46"/>
          <p:cNvSpPr>
            <a:spLocks noEditPoints="1"/>
          </p:cNvSpPr>
          <p:nvPr/>
        </p:nvSpPr>
        <p:spPr bwMode="auto">
          <a:xfrm>
            <a:off x="7026671" y="1967803"/>
            <a:ext cx="614203" cy="716570"/>
          </a:xfrm>
          <a:custGeom>
            <a:avLst/>
            <a:gdLst>
              <a:gd name="T0" fmla="*/ 376 w 376"/>
              <a:gd name="T1" fmla="*/ 43 h 438"/>
              <a:gd name="T2" fmla="*/ 324 w 376"/>
              <a:gd name="T3" fmla="*/ 32 h 438"/>
              <a:gd name="T4" fmla="*/ 334 w 376"/>
              <a:gd name="T5" fmla="*/ 54 h 438"/>
              <a:gd name="T6" fmla="*/ 324 w 376"/>
              <a:gd name="T7" fmla="*/ 59 h 438"/>
              <a:gd name="T8" fmla="*/ 272 w 376"/>
              <a:gd name="T9" fmla="*/ 63 h 438"/>
              <a:gd name="T10" fmla="*/ 304 w 376"/>
              <a:gd name="T11" fmla="*/ 98 h 438"/>
              <a:gd name="T12" fmla="*/ 256 w 376"/>
              <a:gd name="T13" fmla="*/ 81 h 438"/>
              <a:gd name="T14" fmla="*/ 271 w 376"/>
              <a:gd name="T15" fmla="*/ 103 h 438"/>
              <a:gd name="T16" fmla="*/ 241 w 376"/>
              <a:gd name="T17" fmla="*/ 100 h 438"/>
              <a:gd name="T18" fmla="*/ 256 w 376"/>
              <a:gd name="T19" fmla="*/ 122 h 438"/>
              <a:gd name="T20" fmla="*/ 226 w 376"/>
              <a:gd name="T21" fmla="*/ 119 h 438"/>
              <a:gd name="T22" fmla="*/ 240 w 376"/>
              <a:gd name="T23" fmla="*/ 140 h 438"/>
              <a:gd name="T24" fmla="*/ 210 w 376"/>
              <a:gd name="T25" fmla="*/ 138 h 438"/>
              <a:gd name="T26" fmla="*/ 242 w 376"/>
              <a:gd name="T27" fmla="*/ 173 h 438"/>
              <a:gd name="T28" fmla="*/ 195 w 376"/>
              <a:gd name="T29" fmla="*/ 156 h 438"/>
              <a:gd name="T30" fmla="*/ 210 w 376"/>
              <a:gd name="T31" fmla="*/ 178 h 438"/>
              <a:gd name="T32" fmla="*/ 180 w 376"/>
              <a:gd name="T33" fmla="*/ 175 h 438"/>
              <a:gd name="T34" fmla="*/ 194 w 376"/>
              <a:gd name="T35" fmla="*/ 197 h 438"/>
              <a:gd name="T36" fmla="*/ 164 w 376"/>
              <a:gd name="T37" fmla="*/ 194 h 438"/>
              <a:gd name="T38" fmla="*/ 179 w 376"/>
              <a:gd name="T39" fmla="*/ 215 h 438"/>
              <a:gd name="T40" fmla="*/ 149 w 376"/>
              <a:gd name="T41" fmla="*/ 213 h 438"/>
              <a:gd name="T42" fmla="*/ 181 w 376"/>
              <a:gd name="T43" fmla="*/ 248 h 438"/>
              <a:gd name="T44" fmla="*/ 134 w 376"/>
              <a:gd name="T45" fmla="*/ 232 h 438"/>
              <a:gd name="T46" fmla="*/ 148 w 376"/>
              <a:gd name="T47" fmla="*/ 253 h 438"/>
              <a:gd name="T48" fmla="*/ 118 w 376"/>
              <a:gd name="T49" fmla="*/ 250 h 438"/>
              <a:gd name="T50" fmla="*/ 133 w 376"/>
              <a:gd name="T51" fmla="*/ 272 h 438"/>
              <a:gd name="T52" fmla="*/ 103 w 376"/>
              <a:gd name="T53" fmla="*/ 269 h 438"/>
              <a:gd name="T54" fmla="*/ 117 w 376"/>
              <a:gd name="T55" fmla="*/ 290 h 438"/>
              <a:gd name="T56" fmla="*/ 88 w 376"/>
              <a:gd name="T57" fmla="*/ 288 h 438"/>
              <a:gd name="T58" fmla="*/ 119 w 376"/>
              <a:gd name="T59" fmla="*/ 323 h 438"/>
              <a:gd name="T60" fmla="*/ 72 w 376"/>
              <a:gd name="T61" fmla="*/ 307 h 438"/>
              <a:gd name="T62" fmla="*/ 87 w 376"/>
              <a:gd name="T63" fmla="*/ 328 h 438"/>
              <a:gd name="T64" fmla="*/ 57 w 376"/>
              <a:gd name="T65" fmla="*/ 325 h 438"/>
              <a:gd name="T66" fmla="*/ 71 w 376"/>
              <a:gd name="T67" fmla="*/ 347 h 438"/>
              <a:gd name="T68" fmla="*/ 42 w 376"/>
              <a:gd name="T69" fmla="*/ 344 h 438"/>
              <a:gd name="T70" fmla="*/ 56 w 376"/>
              <a:gd name="T71" fmla="*/ 366 h 438"/>
              <a:gd name="T72" fmla="*/ 26 w 376"/>
              <a:gd name="T73" fmla="*/ 363 h 438"/>
              <a:gd name="T74" fmla="*/ 58 w 376"/>
              <a:gd name="T75" fmla="*/ 398 h 438"/>
              <a:gd name="T76" fmla="*/ 0 w 376"/>
              <a:gd name="T77" fmla="*/ 395 h 438"/>
              <a:gd name="T78" fmla="*/ 324 w 376"/>
              <a:gd name="T79" fmla="*/ 106 h 438"/>
              <a:gd name="T80" fmla="*/ 316 w 376"/>
              <a:gd name="T81" fmla="*/ 56 h 438"/>
              <a:gd name="T82" fmla="*/ 324 w 376"/>
              <a:gd name="T83" fmla="*/ 32 h 438"/>
              <a:gd name="T84" fmla="*/ 323 w 376"/>
              <a:gd name="T85" fmla="*/ 0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6" h="438">
                <a:moveTo>
                  <a:pt x="324" y="106"/>
                </a:moveTo>
                <a:cubicBezTo>
                  <a:pt x="376" y="43"/>
                  <a:pt x="376" y="43"/>
                  <a:pt x="376" y="43"/>
                </a:cubicBezTo>
                <a:cubicBezTo>
                  <a:pt x="324" y="1"/>
                  <a:pt x="324" y="1"/>
                  <a:pt x="324" y="1"/>
                </a:cubicBezTo>
                <a:cubicBezTo>
                  <a:pt x="324" y="32"/>
                  <a:pt x="324" y="32"/>
                  <a:pt x="324" y="32"/>
                </a:cubicBezTo>
                <a:cubicBezTo>
                  <a:pt x="327" y="32"/>
                  <a:pt x="330" y="33"/>
                  <a:pt x="332" y="35"/>
                </a:cubicBezTo>
                <a:cubicBezTo>
                  <a:pt x="338" y="40"/>
                  <a:pt x="339" y="49"/>
                  <a:pt x="334" y="54"/>
                </a:cubicBezTo>
                <a:cubicBezTo>
                  <a:pt x="334" y="54"/>
                  <a:pt x="334" y="54"/>
                  <a:pt x="334" y="54"/>
                </a:cubicBezTo>
                <a:cubicBezTo>
                  <a:pt x="332" y="57"/>
                  <a:pt x="328" y="59"/>
                  <a:pt x="324" y="59"/>
                </a:cubicBezTo>
                <a:lnTo>
                  <a:pt x="324" y="106"/>
                </a:lnTo>
                <a:close/>
                <a:moveTo>
                  <a:pt x="272" y="63"/>
                </a:moveTo>
                <a:cubicBezTo>
                  <a:pt x="308" y="92"/>
                  <a:pt x="308" y="92"/>
                  <a:pt x="308" y="92"/>
                </a:cubicBezTo>
                <a:cubicBezTo>
                  <a:pt x="304" y="98"/>
                  <a:pt x="304" y="98"/>
                  <a:pt x="304" y="98"/>
                </a:cubicBezTo>
                <a:cubicBezTo>
                  <a:pt x="267" y="68"/>
                  <a:pt x="267" y="68"/>
                  <a:pt x="267" y="68"/>
                </a:cubicBezTo>
                <a:cubicBezTo>
                  <a:pt x="256" y="81"/>
                  <a:pt x="256" y="81"/>
                  <a:pt x="256" y="81"/>
                </a:cubicBezTo>
                <a:cubicBezTo>
                  <a:pt x="276" y="97"/>
                  <a:pt x="276" y="97"/>
                  <a:pt x="276" y="97"/>
                </a:cubicBezTo>
                <a:cubicBezTo>
                  <a:pt x="271" y="103"/>
                  <a:pt x="271" y="103"/>
                  <a:pt x="271" y="103"/>
                </a:cubicBezTo>
                <a:cubicBezTo>
                  <a:pt x="252" y="87"/>
                  <a:pt x="252" y="87"/>
                  <a:pt x="252" y="87"/>
                </a:cubicBezTo>
                <a:cubicBezTo>
                  <a:pt x="241" y="100"/>
                  <a:pt x="241" y="100"/>
                  <a:pt x="241" y="100"/>
                </a:cubicBezTo>
                <a:cubicBezTo>
                  <a:pt x="260" y="116"/>
                  <a:pt x="260" y="116"/>
                  <a:pt x="260" y="116"/>
                </a:cubicBezTo>
                <a:cubicBezTo>
                  <a:pt x="256" y="122"/>
                  <a:pt x="256" y="122"/>
                  <a:pt x="256" y="122"/>
                </a:cubicBezTo>
                <a:cubicBezTo>
                  <a:pt x="236" y="106"/>
                  <a:pt x="236" y="106"/>
                  <a:pt x="236" y="106"/>
                </a:cubicBezTo>
                <a:cubicBezTo>
                  <a:pt x="226" y="119"/>
                  <a:pt x="226" y="119"/>
                  <a:pt x="226" y="119"/>
                </a:cubicBezTo>
                <a:cubicBezTo>
                  <a:pt x="245" y="135"/>
                  <a:pt x="245" y="135"/>
                  <a:pt x="245" y="135"/>
                </a:cubicBezTo>
                <a:cubicBezTo>
                  <a:pt x="240" y="140"/>
                  <a:pt x="240" y="140"/>
                  <a:pt x="240" y="140"/>
                </a:cubicBezTo>
                <a:cubicBezTo>
                  <a:pt x="221" y="125"/>
                  <a:pt x="221" y="125"/>
                  <a:pt x="221" y="125"/>
                </a:cubicBezTo>
                <a:cubicBezTo>
                  <a:pt x="210" y="138"/>
                  <a:pt x="210" y="138"/>
                  <a:pt x="210" y="138"/>
                </a:cubicBezTo>
                <a:cubicBezTo>
                  <a:pt x="247" y="167"/>
                  <a:pt x="247" y="167"/>
                  <a:pt x="247" y="167"/>
                </a:cubicBezTo>
                <a:cubicBezTo>
                  <a:pt x="242" y="173"/>
                  <a:pt x="242" y="173"/>
                  <a:pt x="242" y="173"/>
                </a:cubicBezTo>
                <a:cubicBezTo>
                  <a:pt x="206" y="143"/>
                  <a:pt x="206" y="143"/>
                  <a:pt x="206" y="143"/>
                </a:cubicBezTo>
                <a:cubicBezTo>
                  <a:pt x="195" y="156"/>
                  <a:pt x="195" y="156"/>
                  <a:pt x="195" y="156"/>
                </a:cubicBezTo>
                <a:cubicBezTo>
                  <a:pt x="214" y="172"/>
                  <a:pt x="214" y="172"/>
                  <a:pt x="214" y="172"/>
                </a:cubicBezTo>
                <a:cubicBezTo>
                  <a:pt x="210" y="178"/>
                  <a:pt x="210" y="178"/>
                  <a:pt x="210" y="178"/>
                </a:cubicBezTo>
                <a:cubicBezTo>
                  <a:pt x="190" y="162"/>
                  <a:pt x="190" y="162"/>
                  <a:pt x="190" y="162"/>
                </a:cubicBezTo>
                <a:cubicBezTo>
                  <a:pt x="180" y="175"/>
                  <a:pt x="180" y="175"/>
                  <a:pt x="180" y="175"/>
                </a:cubicBezTo>
                <a:cubicBezTo>
                  <a:pt x="199" y="191"/>
                  <a:pt x="199" y="191"/>
                  <a:pt x="199" y="191"/>
                </a:cubicBezTo>
                <a:cubicBezTo>
                  <a:pt x="194" y="197"/>
                  <a:pt x="194" y="197"/>
                  <a:pt x="194" y="197"/>
                </a:cubicBezTo>
                <a:cubicBezTo>
                  <a:pt x="175" y="181"/>
                  <a:pt x="175" y="181"/>
                  <a:pt x="175" y="181"/>
                </a:cubicBezTo>
                <a:cubicBezTo>
                  <a:pt x="164" y="194"/>
                  <a:pt x="164" y="194"/>
                  <a:pt x="164" y="194"/>
                </a:cubicBezTo>
                <a:cubicBezTo>
                  <a:pt x="184" y="210"/>
                  <a:pt x="184" y="210"/>
                  <a:pt x="184" y="210"/>
                </a:cubicBezTo>
                <a:cubicBezTo>
                  <a:pt x="179" y="215"/>
                  <a:pt x="179" y="215"/>
                  <a:pt x="179" y="215"/>
                </a:cubicBezTo>
                <a:cubicBezTo>
                  <a:pt x="160" y="200"/>
                  <a:pt x="160" y="200"/>
                  <a:pt x="160" y="200"/>
                </a:cubicBezTo>
                <a:cubicBezTo>
                  <a:pt x="149" y="213"/>
                  <a:pt x="149" y="213"/>
                  <a:pt x="149" y="213"/>
                </a:cubicBezTo>
                <a:cubicBezTo>
                  <a:pt x="185" y="243"/>
                  <a:pt x="185" y="243"/>
                  <a:pt x="185" y="243"/>
                </a:cubicBezTo>
                <a:cubicBezTo>
                  <a:pt x="181" y="248"/>
                  <a:pt x="181" y="248"/>
                  <a:pt x="181" y="248"/>
                </a:cubicBezTo>
                <a:cubicBezTo>
                  <a:pt x="144" y="218"/>
                  <a:pt x="144" y="218"/>
                  <a:pt x="144" y="218"/>
                </a:cubicBezTo>
                <a:cubicBezTo>
                  <a:pt x="134" y="232"/>
                  <a:pt x="134" y="232"/>
                  <a:pt x="134" y="232"/>
                </a:cubicBezTo>
                <a:cubicBezTo>
                  <a:pt x="153" y="247"/>
                  <a:pt x="153" y="247"/>
                  <a:pt x="153" y="247"/>
                </a:cubicBezTo>
                <a:cubicBezTo>
                  <a:pt x="148" y="253"/>
                  <a:pt x="148" y="253"/>
                  <a:pt x="148" y="253"/>
                </a:cubicBezTo>
                <a:cubicBezTo>
                  <a:pt x="129" y="237"/>
                  <a:pt x="129" y="237"/>
                  <a:pt x="129" y="237"/>
                </a:cubicBezTo>
                <a:cubicBezTo>
                  <a:pt x="118" y="250"/>
                  <a:pt x="118" y="250"/>
                  <a:pt x="118" y="250"/>
                </a:cubicBezTo>
                <a:cubicBezTo>
                  <a:pt x="137" y="266"/>
                  <a:pt x="137" y="266"/>
                  <a:pt x="137" y="266"/>
                </a:cubicBezTo>
                <a:cubicBezTo>
                  <a:pt x="133" y="272"/>
                  <a:pt x="133" y="272"/>
                  <a:pt x="133" y="272"/>
                </a:cubicBezTo>
                <a:cubicBezTo>
                  <a:pt x="114" y="256"/>
                  <a:pt x="114" y="256"/>
                  <a:pt x="114" y="256"/>
                </a:cubicBezTo>
                <a:cubicBezTo>
                  <a:pt x="103" y="269"/>
                  <a:pt x="103" y="269"/>
                  <a:pt x="103" y="269"/>
                </a:cubicBezTo>
                <a:cubicBezTo>
                  <a:pt x="122" y="285"/>
                  <a:pt x="122" y="285"/>
                  <a:pt x="122" y="285"/>
                </a:cubicBezTo>
                <a:cubicBezTo>
                  <a:pt x="117" y="290"/>
                  <a:pt x="117" y="290"/>
                  <a:pt x="117" y="290"/>
                </a:cubicBezTo>
                <a:cubicBezTo>
                  <a:pt x="98" y="275"/>
                  <a:pt x="98" y="275"/>
                  <a:pt x="98" y="275"/>
                </a:cubicBezTo>
                <a:cubicBezTo>
                  <a:pt x="88" y="288"/>
                  <a:pt x="88" y="288"/>
                  <a:pt x="88" y="288"/>
                </a:cubicBezTo>
                <a:cubicBezTo>
                  <a:pt x="124" y="318"/>
                  <a:pt x="124" y="318"/>
                  <a:pt x="124" y="318"/>
                </a:cubicBezTo>
                <a:cubicBezTo>
                  <a:pt x="119" y="323"/>
                  <a:pt x="119" y="323"/>
                  <a:pt x="119" y="323"/>
                </a:cubicBezTo>
                <a:cubicBezTo>
                  <a:pt x="83" y="294"/>
                  <a:pt x="83" y="294"/>
                  <a:pt x="83" y="294"/>
                </a:cubicBezTo>
                <a:cubicBezTo>
                  <a:pt x="72" y="307"/>
                  <a:pt x="72" y="307"/>
                  <a:pt x="72" y="307"/>
                </a:cubicBezTo>
                <a:cubicBezTo>
                  <a:pt x="91" y="322"/>
                  <a:pt x="91" y="322"/>
                  <a:pt x="91" y="322"/>
                </a:cubicBezTo>
                <a:cubicBezTo>
                  <a:pt x="87" y="328"/>
                  <a:pt x="87" y="328"/>
                  <a:pt x="87" y="328"/>
                </a:cubicBezTo>
                <a:cubicBezTo>
                  <a:pt x="68" y="312"/>
                  <a:pt x="68" y="312"/>
                  <a:pt x="68" y="312"/>
                </a:cubicBezTo>
                <a:cubicBezTo>
                  <a:pt x="57" y="325"/>
                  <a:pt x="57" y="325"/>
                  <a:pt x="57" y="325"/>
                </a:cubicBezTo>
                <a:cubicBezTo>
                  <a:pt x="76" y="341"/>
                  <a:pt x="76" y="341"/>
                  <a:pt x="76" y="341"/>
                </a:cubicBezTo>
                <a:cubicBezTo>
                  <a:pt x="71" y="347"/>
                  <a:pt x="71" y="347"/>
                  <a:pt x="71" y="347"/>
                </a:cubicBezTo>
                <a:cubicBezTo>
                  <a:pt x="52" y="331"/>
                  <a:pt x="52" y="331"/>
                  <a:pt x="52" y="331"/>
                </a:cubicBezTo>
                <a:cubicBezTo>
                  <a:pt x="42" y="344"/>
                  <a:pt x="42" y="344"/>
                  <a:pt x="42" y="344"/>
                </a:cubicBezTo>
                <a:cubicBezTo>
                  <a:pt x="61" y="360"/>
                  <a:pt x="61" y="360"/>
                  <a:pt x="61" y="360"/>
                </a:cubicBezTo>
                <a:cubicBezTo>
                  <a:pt x="56" y="366"/>
                  <a:pt x="56" y="366"/>
                  <a:pt x="56" y="366"/>
                </a:cubicBezTo>
                <a:cubicBezTo>
                  <a:pt x="37" y="350"/>
                  <a:pt x="37" y="350"/>
                  <a:pt x="37" y="350"/>
                </a:cubicBezTo>
                <a:cubicBezTo>
                  <a:pt x="26" y="363"/>
                  <a:pt x="26" y="363"/>
                  <a:pt x="26" y="363"/>
                </a:cubicBezTo>
                <a:cubicBezTo>
                  <a:pt x="63" y="393"/>
                  <a:pt x="63" y="393"/>
                  <a:pt x="63" y="393"/>
                </a:cubicBezTo>
                <a:cubicBezTo>
                  <a:pt x="58" y="398"/>
                  <a:pt x="58" y="398"/>
                  <a:pt x="58" y="398"/>
                </a:cubicBezTo>
                <a:cubicBezTo>
                  <a:pt x="22" y="369"/>
                  <a:pt x="22" y="369"/>
                  <a:pt x="22" y="369"/>
                </a:cubicBezTo>
                <a:cubicBezTo>
                  <a:pt x="0" y="395"/>
                  <a:pt x="0" y="395"/>
                  <a:pt x="0" y="395"/>
                </a:cubicBezTo>
                <a:cubicBezTo>
                  <a:pt x="53" y="438"/>
                  <a:pt x="53" y="438"/>
                  <a:pt x="53" y="438"/>
                </a:cubicBezTo>
                <a:cubicBezTo>
                  <a:pt x="324" y="106"/>
                  <a:pt x="324" y="106"/>
                  <a:pt x="324" y="106"/>
                </a:cubicBezTo>
                <a:cubicBezTo>
                  <a:pt x="324" y="59"/>
                  <a:pt x="324" y="59"/>
                  <a:pt x="324" y="59"/>
                </a:cubicBezTo>
                <a:cubicBezTo>
                  <a:pt x="321" y="59"/>
                  <a:pt x="318" y="58"/>
                  <a:pt x="316" y="56"/>
                </a:cubicBezTo>
                <a:cubicBezTo>
                  <a:pt x="310" y="51"/>
                  <a:pt x="309" y="43"/>
                  <a:pt x="314" y="37"/>
                </a:cubicBezTo>
                <a:cubicBezTo>
                  <a:pt x="316" y="34"/>
                  <a:pt x="320" y="32"/>
                  <a:pt x="324" y="32"/>
                </a:cubicBezTo>
                <a:cubicBezTo>
                  <a:pt x="324" y="1"/>
                  <a:pt x="324" y="1"/>
                  <a:pt x="324" y="1"/>
                </a:cubicBezTo>
                <a:cubicBezTo>
                  <a:pt x="323" y="0"/>
                  <a:pt x="323" y="0"/>
                  <a:pt x="323" y="0"/>
                </a:cubicBezTo>
                <a:lnTo>
                  <a:pt x="272" y="63"/>
                </a:ln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112" name="Freeform 73"/>
          <p:cNvSpPr>
            <a:spLocks noEditPoints="1"/>
          </p:cNvSpPr>
          <p:nvPr/>
        </p:nvSpPr>
        <p:spPr bwMode="auto">
          <a:xfrm>
            <a:off x="7027861" y="2189202"/>
            <a:ext cx="140457" cy="245205"/>
          </a:xfrm>
          <a:custGeom>
            <a:avLst/>
            <a:gdLst>
              <a:gd name="T0" fmla="*/ 37 w 86"/>
              <a:gd name="T1" fmla="*/ 128 h 150"/>
              <a:gd name="T2" fmla="*/ 34 w 86"/>
              <a:gd name="T3" fmla="*/ 127 h 150"/>
              <a:gd name="T4" fmla="*/ 34 w 86"/>
              <a:gd name="T5" fmla="*/ 150 h 150"/>
              <a:gd name="T6" fmla="*/ 45 w 86"/>
              <a:gd name="T7" fmla="*/ 142 h 150"/>
              <a:gd name="T8" fmla="*/ 37 w 86"/>
              <a:gd name="T9" fmla="*/ 128 h 150"/>
              <a:gd name="T10" fmla="*/ 34 w 86"/>
              <a:gd name="T11" fmla="*/ 118 h 150"/>
              <a:gd name="T12" fmla="*/ 34 w 86"/>
              <a:gd name="T13" fmla="*/ 51 h 150"/>
              <a:gd name="T14" fmla="*/ 51 w 86"/>
              <a:gd name="T15" fmla="*/ 46 h 150"/>
              <a:gd name="T16" fmla="*/ 61 w 86"/>
              <a:gd name="T17" fmla="*/ 8 h 150"/>
              <a:gd name="T18" fmla="*/ 72 w 86"/>
              <a:gd name="T19" fmla="*/ 1 h 150"/>
              <a:gd name="T20" fmla="*/ 78 w 86"/>
              <a:gd name="T21" fmla="*/ 12 h 150"/>
              <a:gd name="T22" fmla="*/ 69 w 86"/>
              <a:gd name="T23" fmla="*/ 51 h 150"/>
              <a:gd name="T24" fmla="*/ 82 w 86"/>
              <a:gd name="T25" fmla="*/ 84 h 150"/>
              <a:gd name="T26" fmla="*/ 77 w 86"/>
              <a:gd name="T27" fmla="*/ 103 h 150"/>
              <a:gd name="T28" fmla="*/ 77 w 86"/>
              <a:gd name="T29" fmla="*/ 103 h 150"/>
              <a:gd name="T30" fmla="*/ 86 w 86"/>
              <a:gd name="T31" fmla="*/ 117 h 150"/>
              <a:gd name="T32" fmla="*/ 83 w 86"/>
              <a:gd name="T33" fmla="*/ 130 h 150"/>
              <a:gd name="T34" fmla="*/ 34 w 86"/>
              <a:gd name="T35" fmla="*/ 118 h 150"/>
              <a:gd name="T36" fmla="*/ 34 w 86"/>
              <a:gd name="T37" fmla="*/ 127 h 150"/>
              <a:gd name="T38" fmla="*/ 23 w 86"/>
              <a:gd name="T39" fmla="*/ 136 h 150"/>
              <a:gd name="T40" fmla="*/ 31 w 86"/>
              <a:gd name="T41" fmla="*/ 150 h 150"/>
              <a:gd name="T42" fmla="*/ 34 w 86"/>
              <a:gd name="T43" fmla="*/ 150 h 150"/>
              <a:gd name="T44" fmla="*/ 34 w 86"/>
              <a:gd name="T45" fmla="*/ 127 h 150"/>
              <a:gd name="T46" fmla="*/ 34 w 86"/>
              <a:gd name="T47" fmla="*/ 51 h 150"/>
              <a:gd name="T48" fmla="*/ 34 w 86"/>
              <a:gd name="T49" fmla="*/ 118 h 150"/>
              <a:gd name="T50" fmla="*/ 0 w 86"/>
              <a:gd name="T51" fmla="*/ 109 h 150"/>
              <a:gd name="T52" fmla="*/ 3 w 86"/>
              <a:gd name="T53" fmla="*/ 96 h 150"/>
              <a:gd name="T54" fmla="*/ 18 w 86"/>
              <a:gd name="T55" fmla="*/ 88 h 150"/>
              <a:gd name="T56" fmla="*/ 23 w 86"/>
              <a:gd name="T57" fmla="*/ 69 h 150"/>
              <a:gd name="T58" fmla="*/ 34 w 86"/>
              <a:gd name="T59" fmla="*/ 51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6" h="150">
                <a:moveTo>
                  <a:pt x="37" y="128"/>
                </a:moveTo>
                <a:cubicBezTo>
                  <a:pt x="36" y="127"/>
                  <a:pt x="35" y="127"/>
                  <a:pt x="34" y="127"/>
                </a:cubicBezTo>
                <a:cubicBezTo>
                  <a:pt x="34" y="150"/>
                  <a:pt x="34" y="150"/>
                  <a:pt x="34" y="150"/>
                </a:cubicBezTo>
                <a:cubicBezTo>
                  <a:pt x="39" y="150"/>
                  <a:pt x="44" y="147"/>
                  <a:pt x="45" y="142"/>
                </a:cubicBezTo>
                <a:cubicBezTo>
                  <a:pt x="47" y="136"/>
                  <a:pt x="43" y="129"/>
                  <a:pt x="37" y="128"/>
                </a:cubicBezTo>
                <a:close/>
                <a:moveTo>
                  <a:pt x="34" y="118"/>
                </a:moveTo>
                <a:cubicBezTo>
                  <a:pt x="34" y="51"/>
                  <a:pt x="34" y="51"/>
                  <a:pt x="34" y="51"/>
                </a:cubicBezTo>
                <a:cubicBezTo>
                  <a:pt x="39" y="48"/>
                  <a:pt x="45" y="46"/>
                  <a:pt x="51" y="46"/>
                </a:cubicBezTo>
                <a:cubicBezTo>
                  <a:pt x="61" y="8"/>
                  <a:pt x="61" y="8"/>
                  <a:pt x="61" y="8"/>
                </a:cubicBezTo>
                <a:cubicBezTo>
                  <a:pt x="62" y="3"/>
                  <a:pt x="67" y="0"/>
                  <a:pt x="72" y="1"/>
                </a:cubicBezTo>
                <a:cubicBezTo>
                  <a:pt x="77" y="2"/>
                  <a:pt x="80" y="7"/>
                  <a:pt x="78" y="12"/>
                </a:cubicBezTo>
                <a:cubicBezTo>
                  <a:pt x="69" y="51"/>
                  <a:pt x="69" y="51"/>
                  <a:pt x="69" y="51"/>
                </a:cubicBezTo>
                <a:cubicBezTo>
                  <a:pt x="79" y="57"/>
                  <a:pt x="86" y="68"/>
                  <a:pt x="82" y="84"/>
                </a:cubicBezTo>
                <a:cubicBezTo>
                  <a:pt x="82" y="84"/>
                  <a:pt x="79" y="97"/>
                  <a:pt x="77" y="103"/>
                </a:cubicBezTo>
                <a:cubicBezTo>
                  <a:pt x="77" y="103"/>
                  <a:pt x="77" y="103"/>
                  <a:pt x="77" y="103"/>
                </a:cubicBezTo>
                <a:cubicBezTo>
                  <a:pt x="75" y="112"/>
                  <a:pt x="86" y="117"/>
                  <a:pt x="86" y="117"/>
                </a:cubicBezTo>
                <a:cubicBezTo>
                  <a:pt x="83" y="130"/>
                  <a:pt x="83" y="130"/>
                  <a:pt x="83" y="130"/>
                </a:cubicBezTo>
                <a:lnTo>
                  <a:pt x="34" y="118"/>
                </a:lnTo>
                <a:close/>
                <a:moveTo>
                  <a:pt x="34" y="127"/>
                </a:moveTo>
                <a:cubicBezTo>
                  <a:pt x="29" y="127"/>
                  <a:pt x="24" y="131"/>
                  <a:pt x="23" y="136"/>
                </a:cubicBezTo>
                <a:cubicBezTo>
                  <a:pt x="21" y="142"/>
                  <a:pt x="25" y="148"/>
                  <a:pt x="31" y="150"/>
                </a:cubicBezTo>
                <a:cubicBezTo>
                  <a:pt x="32" y="150"/>
                  <a:pt x="33" y="150"/>
                  <a:pt x="34" y="150"/>
                </a:cubicBezTo>
                <a:cubicBezTo>
                  <a:pt x="34" y="127"/>
                  <a:pt x="34" y="127"/>
                  <a:pt x="34" y="127"/>
                </a:cubicBezTo>
                <a:close/>
                <a:moveTo>
                  <a:pt x="34" y="51"/>
                </a:moveTo>
                <a:cubicBezTo>
                  <a:pt x="34" y="118"/>
                  <a:pt x="34" y="118"/>
                  <a:pt x="34" y="118"/>
                </a:cubicBezTo>
                <a:cubicBezTo>
                  <a:pt x="0" y="109"/>
                  <a:pt x="0" y="109"/>
                  <a:pt x="0" y="109"/>
                </a:cubicBezTo>
                <a:cubicBezTo>
                  <a:pt x="3" y="96"/>
                  <a:pt x="3" y="96"/>
                  <a:pt x="3" y="96"/>
                </a:cubicBezTo>
                <a:cubicBezTo>
                  <a:pt x="3" y="96"/>
                  <a:pt x="16" y="97"/>
                  <a:pt x="18" y="88"/>
                </a:cubicBezTo>
                <a:cubicBezTo>
                  <a:pt x="20" y="80"/>
                  <a:pt x="23" y="69"/>
                  <a:pt x="23" y="69"/>
                </a:cubicBezTo>
                <a:cubicBezTo>
                  <a:pt x="25" y="61"/>
                  <a:pt x="29" y="55"/>
                  <a:pt x="34" y="51"/>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25" name="Freeform 86"/>
          <p:cNvSpPr>
            <a:spLocks/>
          </p:cNvSpPr>
          <p:nvPr/>
        </p:nvSpPr>
        <p:spPr bwMode="auto">
          <a:xfrm>
            <a:off x="7294492" y="2401078"/>
            <a:ext cx="184499" cy="236873"/>
          </a:xfrm>
          <a:custGeom>
            <a:avLst/>
            <a:gdLst>
              <a:gd name="T0" fmla="*/ 113 w 113"/>
              <a:gd name="T1" fmla="*/ 25 h 145"/>
              <a:gd name="T2" fmla="*/ 108 w 113"/>
              <a:gd name="T3" fmla="*/ 22 h 145"/>
              <a:gd name="T4" fmla="*/ 42 w 113"/>
              <a:gd name="T5" fmla="*/ 128 h 145"/>
              <a:gd name="T6" fmla="*/ 19 w 113"/>
              <a:gd name="T7" fmla="*/ 132 h 145"/>
              <a:gd name="T8" fmla="*/ 12 w 113"/>
              <a:gd name="T9" fmla="*/ 109 h 145"/>
              <a:gd name="T10" fmla="*/ 78 w 113"/>
              <a:gd name="T11" fmla="*/ 3 h 145"/>
              <a:gd name="T12" fmla="*/ 73 w 113"/>
              <a:gd name="T13" fmla="*/ 0 h 145"/>
              <a:gd name="T14" fmla="*/ 6 w 113"/>
              <a:gd name="T15" fmla="*/ 107 h 145"/>
              <a:gd name="T16" fmla="*/ 15 w 113"/>
              <a:gd name="T17" fmla="*/ 138 h 145"/>
              <a:gd name="T18" fmla="*/ 47 w 113"/>
              <a:gd name="T19" fmla="*/ 132 h 145"/>
              <a:gd name="T20" fmla="*/ 113 w 113"/>
              <a:gd name="T21" fmla="*/ 2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3" h="145">
                <a:moveTo>
                  <a:pt x="113" y="25"/>
                </a:moveTo>
                <a:cubicBezTo>
                  <a:pt x="108" y="22"/>
                  <a:pt x="108" y="22"/>
                  <a:pt x="108" y="22"/>
                </a:cubicBezTo>
                <a:cubicBezTo>
                  <a:pt x="42" y="128"/>
                  <a:pt x="42" y="128"/>
                  <a:pt x="42" y="128"/>
                </a:cubicBezTo>
                <a:cubicBezTo>
                  <a:pt x="38" y="135"/>
                  <a:pt x="27" y="137"/>
                  <a:pt x="19" y="132"/>
                </a:cubicBezTo>
                <a:cubicBezTo>
                  <a:pt x="11" y="127"/>
                  <a:pt x="8" y="117"/>
                  <a:pt x="12" y="109"/>
                </a:cubicBezTo>
                <a:cubicBezTo>
                  <a:pt x="78" y="3"/>
                  <a:pt x="78" y="3"/>
                  <a:pt x="78" y="3"/>
                </a:cubicBezTo>
                <a:cubicBezTo>
                  <a:pt x="73" y="0"/>
                  <a:pt x="73" y="0"/>
                  <a:pt x="73" y="0"/>
                </a:cubicBezTo>
                <a:cubicBezTo>
                  <a:pt x="6" y="107"/>
                  <a:pt x="6" y="107"/>
                  <a:pt x="6" y="107"/>
                </a:cubicBezTo>
                <a:cubicBezTo>
                  <a:pt x="0" y="117"/>
                  <a:pt x="4" y="131"/>
                  <a:pt x="15" y="138"/>
                </a:cubicBezTo>
                <a:cubicBezTo>
                  <a:pt x="26" y="145"/>
                  <a:pt x="40" y="142"/>
                  <a:pt x="47" y="132"/>
                </a:cubicBezTo>
                <a:lnTo>
                  <a:pt x="113" y="25"/>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26" name="Freeform 87"/>
          <p:cNvSpPr>
            <a:spLocks/>
          </p:cNvSpPr>
          <p:nvPr/>
        </p:nvSpPr>
        <p:spPr bwMode="auto">
          <a:xfrm>
            <a:off x="7399240" y="2392746"/>
            <a:ext cx="89274" cy="61896"/>
          </a:xfrm>
          <a:custGeom>
            <a:avLst/>
            <a:gdLst>
              <a:gd name="T0" fmla="*/ 54 w 55"/>
              <a:gd name="T1" fmla="*/ 35 h 38"/>
              <a:gd name="T2" fmla="*/ 48 w 55"/>
              <a:gd name="T3" fmla="*/ 37 h 38"/>
              <a:gd name="T4" fmla="*/ 3 w 55"/>
              <a:gd name="T5" fmla="*/ 9 h 38"/>
              <a:gd name="T6" fmla="*/ 2 w 55"/>
              <a:gd name="T7" fmla="*/ 3 h 38"/>
              <a:gd name="T8" fmla="*/ 8 w 55"/>
              <a:gd name="T9" fmla="*/ 1 h 38"/>
              <a:gd name="T10" fmla="*/ 53 w 55"/>
              <a:gd name="T11" fmla="*/ 29 h 38"/>
              <a:gd name="T12" fmla="*/ 54 w 55"/>
              <a:gd name="T13" fmla="*/ 35 h 38"/>
            </a:gdLst>
            <a:ahLst/>
            <a:cxnLst>
              <a:cxn ang="0">
                <a:pos x="T0" y="T1"/>
              </a:cxn>
              <a:cxn ang="0">
                <a:pos x="T2" y="T3"/>
              </a:cxn>
              <a:cxn ang="0">
                <a:pos x="T4" y="T5"/>
              </a:cxn>
              <a:cxn ang="0">
                <a:pos x="T6" y="T7"/>
              </a:cxn>
              <a:cxn ang="0">
                <a:pos x="T8" y="T9"/>
              </a:cxn>
              <a:cxn ang="0">
                <a:pos x="T10" y="T11"/>
              </a:cxn>
              <a:cxn ang="0">
                <a:pos x="T12" y="T13"/>
              </a:cxn>
            </a:cxnLst>
            <a:rect l="0" t="0" r="r" b="b"/>
            <a:pathLst>
              <a:path w="55" h="38">
                <a:moveTo>
                  <a:pt x="54" y="35"/>
                </a:moveTo>
                <a:cubicBezTo>
                  <a:pt x="53" y="37"/>
                  <a:pt x="50" y="38"/>
                  <a:pt x="48" y="37"/>
                </a:cubicBezTo>
                <a:cubicBezTo>
                  <a:pt x="3" y="9"/>
                  <a:pt x="3" y="9"/>
                  <a:pt x="3" y="9"/>
                </a:cubicBezTo>
                <a:cubicBezTo>
                  <a:pt x="1" y="7"/>
                  <a:pt x="0" y="5"/>
                  <a:pt x="2" y="3"/>
                </a:cubicBezTo>
                <a:cubicBezTo>
                  <a:pt x="3" y="1"/>
                  <a:pt x="6" y="0"/>
                  <a:pt x="8" y="1"/>
                </a:cubicBezTo>
                <a:cubicBezTo>
                  <a:pt x="53" y="29"/>
                  <a:pt x="53" y="29"/>
                  <a:pt x="53" y="29"/>
                </a:cubicBezTo>
                <a:cubicBezTo>
                  <a:pt x="55" y="31"/>
                  <a:pt x="55" y="33"/>
                  <a:pt x="54" y="35"/>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27" name="Freeform 88"/>
          <p:cNvSpPr>
            <a:spLocks/>
          </p:cNvSpPr>
          <p:nvPr/>
        </p:nvSpPr>
        <p:spPr bwMode="auto">
          <a:xfrm>
            <a:off x="7330201" y="2441549"/>
            <a:ext cx="122603" cy="170215"/>
          </a:xfrm>
          <a:custGeom>
            <a:avLst/>
            <a:gdLst>
              <a:gd name="T0" fmla="*/ 75 w 75"/>
              <a:gd name="T1" fmla="*/ 4 h 104"/>
              <a:gd name="T2" fmla="*/ 69 w 75"/>
              <a:gd name="T3" fmla="*/ 0 h 104"/>
              <a:gd name="T4" fmla="*/ 10 w 75"/>
              <a:gd name="T5" fmla="*/ 95 h 104"/>
              <a:gd name="T6" fmla="*/ 0 w 75"/>
              <a:gd name="T7" fmla="*/ 100 h 104"/>
              <a:gd name="T8" fmla="*/ 1 w 75"/>
              <a:gd name="T9" fmla="*/ 101 h 104"/>
              <a:gd name="T10" fmla="*/ 17 w 75"/>
              <a:gd name="T11" fmla="*/ 98 h 104"/>
              <a:gd name="T12" fmla="*/ 75 w 75"/>
              <a:gd name="T13" fmla="*/ 4 h 104"/>
            </a:gdLst>
            <a:ahLst/>
            <a:cxnLst>
              <a:cxn ang="0">
                <a:pos x="T0" y="T1"/>
              </a:cxn>
              <a:cxn ang="0">
                <a:pos x="T2" y="T3"/>
              </a:cxn>
              <a:cxn ang="0">
                <a:pos x="T4" y="T5"/>
              </a:cxn>
              <a:cxn ang="0">
                <a:pos x="T6" y="T7"/>
              </a:cxn>
              <a:cxn ang="0">
                <a:pos x="T8" y="T9"/>
              </a:cxn>
              <a:cxn ang="0">
                <a:pos x="T10" y="T11"/>
              </a:cxn>
              <a:cxn ang="0">
                <a:pos x="T12" y="T13"/>
              </a:cxn>
            </a:cxnLst>
            <a:rect l="0" t="0" r="r" b="b"/>
            <a:pathLst>
              <a:path w="75" h="104">
                <a:moveTo>
                  <a:pt x="75" y="4"/>
                </a:moveTo>
                <a:cubicBezTo>
                  <a:pt x="69" y="0"/>
                  <a:pt x="69" y="0"/>
                  <a:pt x="69" y="0"/>
                </a:cubicBezTo>
                <a:cubicBezTo>
                  <a:pt x="10" y="95"/>
                  <a:pt x="10" y="95"/>
                  <a:pt x="10" y="95"/>
                </a:cubicBezTo>
                <a:cubicBezTo>
                  <a:pt x="8" y="98"/>
                  <a:pt x="4" y="100"/>
                  <a:pt x="0" y="100"/>
                </a:cubicBezTo>
                <a:cubicBezTo>
                  <a:pt x="0" y="100"/>
                  <a:pt x="1" y="100"/>
                  <a:pt x="1" y="101"/>
                </a:cubicBezTo>
                <a:cubicBezTo>
                  <a:pt x="7" y="104"/>
                  <a:pt x="14" y="103"/>
                  <a:pt x="17" y="98"/>
                </a:cubicBezTo>
                <a:lnTo>
                  <a:pt x="75" y="4"/>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cxnSp>
        <p:nvCxnSpPr>
          <p:cNvPr id="32" name="肘形连接符 31"/>
          <p:cNvCxnSpPr/>
          <p:nvPr/>
        </p:nvCxnSpPr>
        <p:spPr>
          <a:xfrm>
            <a:off x="6786578" y="1214428"/>
            <a:ext cx="1000132" cy="928694"/>
          </a:xfrm>
          <a:prstGeom prst="bentConnector3">
            <a:avLst>
              <a:gd name="adj1" fmla="val 50000"/>
            </a:avLst>
          </a:prstGeom>
          <a:ln w="317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3" name="肘形连接符 32"/>
          <p:cNvCxnSpPr/>
          <p:nvPr/>
        </p:nvCxnSpPr>
        <p:spPr>
          <a:xfrm flipV="1">
            <a:off x="6786578" y="2143122"/>
            <a:ext cx="983615" cy="1567815"/>
          </a:xfrm>
          <a:prstGeom prst="bentConnector3">
            <a:avLst>
              <a:gd name="adj1" fmla="val 50032"/>
            </a:avLst>
          </a:prstGeom>
          <a:ln w="317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9" name="Freeform 6"/>
          <p:cNvSpPr>
            <a:spLocks/>
          </p:cNvSpPr>
          <p:nvPr/>
        </p:nvSpPr>
        <p:spPr bwMode="auto">
          <a:xfrm flipH="1">
            <a:off x="6153383" y="4159889"/>
            <a:ext cx="670226" cy="144190"/>
          </a:xfrm>
          <a:custGeom>
            <a:avLst/>
            <a:gdLst>
              <a:gd name="T0" fmla="*/ 20 w 23"/>
              <a:gd name="T1" fmla="*/ 0 h 5"/>
              <a:gd name="T2" fmla="*/ 3 w 23"/>
              <a:gd name="T3" fmla="*/ 0 h 5"/>
              <a:gd name="T4" fmla="*/ 0 w 23"/>
              <a:gd name="T5" fmla="*/ 2 h 5"/>
              <a:gd name="T6" fmla="*/ 3 w 23"/>
              <a:gd name="T7" fmla="*/ 5 h 5"/>
              <a:gd name="T8" fmla="*/ 20 w 23"/>
              <a:gd name="T9" fmla="*/ 5 h 5"/>
              <a:gd name="T10" fmla="*/ 23 w 23"/>
              <a:gd name="T11" fmla="*/ 2 h 5"/>
              <a:gd name="T12" fmla="*/ 20 w 2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23" h="5">
                <a:moveTo>
                  <a:pt x="20" y="0"/>
                </a:moveTo>
                <a:cubicBezTo>
                  <a:pt x="3" y="0"/>
                  <a:pt x="3" y="0"/>
                  <a:pt x="3" y="0"/>
                </a:cubicBezTo>
                <a:cubicBezTo>
                  <a:pt x="1" y="0"/>
                  <a:pt x="0" y="1"/>
                  <a:pt x="0" y="2"/>
                </a:cubicBezTo>
                <a:cubicBezTo>
                  <a:pt x="0" y="4"/>
                  <a:pt x="1" y="5"/>
                  <a:pt x="3" y="5"/>
                </a:cubicBezTo>
                <a:cubicBezTo>
                  <a:pt x="20" y="5"/>
                  <a:pt x="20" y="5"/>
                  <a:pt x="20" y="5"/>
                </a:cubicBezTo>
                <a:cubicBezTo>
                  <a:pt x="22" y="5"/>
                  <a:pt x="23" y="4"/>
                  <a:pt x="23" y="2"/>
                </a:cubicBezTo>
                <a:cubicBezTo>
                  <a:pt x="23" y="1"/>
                  <a:pt x="22" y="0"/>
                  <a:pt x="20" y="0"/>
                </a:cubicBez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3"/>
          </a:p>
        </p:txBody>
      </p:sp>
      <p:sp>
        <p:nvSpPr>
          <p:cNvPr id="40" name="Freeform 24"/>
          <p:cNvSpPr/>
          <p:nvPr/>
        </p:nvSpPr>
        <p:spPr>
          <a:xfrm flipH="1">
            <a:off x="5977713" y="3862085"/>
            <a:ext cx="1021563" cy="297804"/>
          </a:xfrm>
          <a:custGeom>
            <a:avLst/>
            <a:gdLst>
              <a:gd name="connsiteX0" fmla="*/ 0 w 2645228"/>
              <a:gd name="connsiteY0" fmla="*/ 0 h 496975"/>
              <a:gd name="connsiteX1" fmla="*/ 2645228 w 2645228"/>
              <a:gd name="connsiteY1" fmla="*/ 0 h 496975"/>
              <a:gd name="connsiteX2" fmla="*/ 2645228 w 2645228"/>
              <a:gd name="connsiteY2" fmla="*/ 56095 h 496975"/>
              <a:gd name="connsiteX3" fmla="*/ 2204348 w 2645228"/>
              <a:gd name="connsiteY3" fmla="*/ 496975 h 496975"/>
              <a:gd name="connsiteX4" fmla="*/ 440880 w 2645228"/>
              <a:gd name="connsiteY4" fmla="*/ 496975 h 496975"/>
              <a:gd name="connsiteX5" fmla="*/ 0 w 2645228"/>
              <a:gd name="connsiteY5" fmla="*/ 56095 h 496975"/>
              <a:gd name="connsiteX6" fmla="*/ 0 w 2645228"/>
              <a:gd name="connsiteY6" fmla="*/ 0 h 496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45228" h="496975">
                <a:moveTo>
                  <a:pt x="0" y="0"/>
                </a:moveTo>
                <a:lnTo>
                  <a:pt x="2645228" y="0"/>
                </a:lnTo>
                <a:lnTo>
                  <a:pt x="2645228" y="56095"/>
                </a:lnTo>
                <a:cubicBezTo>
                  <a:pt x="2645228" y="299586"/>
                  <a:pt x="2447839" y="496975"/>
                  <a:pt x="2204348" y="496975"/>
                </a:cubicBezTo>
                <a:lnTo>
                  <a:pt x="440880" y="496975"/>
                </a:lnTo>
                <a:cubicBezTo>
                  <a:pt x="197389" y="496975"/>
                  <a:pt x="0" y="299586"/>
                  <a:pt x="0" y="56095"/>
                </a:cubicBezTo>
                <a:lnTo>
                  <a:pt x="0" y="0"/>
                </a:lnTo>
                <a:close/>
              </a:path>
            </a:pathLst>
          </a:cu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2"/>
          </a:p>
        </p:txBody>
      </p:sp>
      <p:sp>
        <p:nvSpPr>
          <p:cNvPr id="41" name="Freeform 25"/>
          <p:cNvSpPr/>
          <p:nvPr/>
        </p:nvSpPr>
        <p:spPr>
          <a:xfrm flipH="1">
            <a:off x="6260643" y="4364187"/>
            <a:ext cx="455706" cy="97281"/>
          </a:xfrm>
          <a:custGeom>
            <a:avLst/>
            <a:gdLst>
              <a:gd name="connsiteX0" fmla="*/ 0 w 694404"/>
              <a:gd name="connsiteY0" fmla="*/ 0 h 288475"/>
              <a:gd name="connsiteX1" fmla="*/ 694404 w 694404"/>
              <a:gd name="connsiteY1" fmla="*/ 0 h 288475"/>
              <a:gd name="connsiteX2" fmla="*/ 693800 w 694404"/>
              <a:gd name="connsiteY2" fmla="*/ 5989 h 288475"/>
              <a:gd name="connsiteX3" fmla="*/ 347202 w 694404"/>
              <a:gd name="connsiteY3" fmla="*/ 288475 h 288475"/>
              <a:gd name="connsiteX4" fmla="*/ 604 w 694404"/>
              <a:gd name="connsiteY4" fmla="*/ 5989 h 288475"/>
              <a:gd name="connsiteX5" fmla="*/ 0 w 694404"/>
              <a:gd name="connsiteY5" fmla="*/ 0 h 288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4404" h="288475">
                <a:moveTo>
                  <a:pt x="0" y="0"/>
                </a:moveTo>
                <a:lnTo>
                  <a:pt x="694404" y="0"/>
                </a:lnTo>
                <a:lnTo>
                  <a:pt x="693800" y="5989"/>
                </a:lnTo>
                <a:cubicBezTo>
                  <a:pt x="660811" y="167204"/>
                  <a:pt x="518169" y="288475"/>
                  <a:pt x="347202" y="288475"/>
                </a:cubicBezTo>
                <a:cubicBezTo>
                  <a:pt x="176235" y="288475"/>
                  <a:pt x="33593" y="167204"/>
                  <a:pt x="604" y="5989"/>
                </a:cubicBezTo>
                <a:lnTo>
                  <a:pt x="0" y="0"/>
                </a:lnTo>
                <a:close/>
              </a:path>
            </a:pathLst>
          </a:cu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2"/>
          </a:p>
        </p:txBody>
      </p:sp>
      <p:sp>
        <p:nvSpPr>
          <p:cNvPr id="42" name="Freeform 5"/>
          <p:cNvSpPr>
            <a:spLocks/>
          </p:cNvSpPr>
          <p:nvPr/>
        </p:nvSpPr>
        <p:spPr bwMode="auto">
          <a:xfrm>
            <a:off x="6406517" y="3286673"/>
            <a:ext cx="133315" cy="393995"/>
          </a:xfrm>
          <a:custGeom>
            <a:avLst/>
            <a:gdLst>
              <a:gd name="T0" fmla="*/ 77 w 112"/>
              <a:gd name="T1" fmla="*/ 270 h 331"/>
              <a:gd name="T2" fmla="*/ 44 w 112"/>
              <a:gd name="T3" fmla="*/ 331 h 331"/>
              <a:gd name="T4" fmla="*/ 15 w 112"/>
              <a:gd name="T5" fmla="*/ 328 h 331"/>
              <a:gd name="T6" fmla="*/ 0 w 112"/>
              <a:gd name="T7" fmla="*/ 261 h 331"/>
              <a:gd name="T8" fmla="*/ 35 w 112"/>
              <a:gd name="T9" fmla="*/ 0 h 331"/>
              <a:gd name="T10" fmla="*/ 112 w 112"/>
              <a:gd name="T11" fmla="*/ 11 h 331"/>
              <a:gd name="T12" fmla="*/ 77 w 112"/>
              <a:gd name="T13" fmla="*/ 270 h 331"/>
            </a:gdLst>
            <a:ahLst/>
            <a:cxnLst>
              <a:cxn ang="0">
                <a:pos x="T0" y="T1"/>
              </a:cxn>
              <a:cxn ang="0">
                <a:pos x="T2" y="T3"/>
              </a:cxn>
              <a:cxn ang="0">
                <a:pos x="T4" y="T5"/>
              </a:cxn>
              <a:cxn ang="0">
                <a:pos x="T6" y="T7"/>
              </a:cxn>
              <a:cxn ang="0">
                <a:pos x="T8" y="T9"/>
              </a:cxn>
              <a:cxn ang="0">
                <a:pos x="T10" y="T11"/>
              </a:cxn>
              <a:cxn ang="0">
                <a:pos x="T12" y="T13"/>
              </a:cxn>
            </a:cxnLst>
            <a:rect l="0" t="0" r="r" b="b"/>
            <a:pathLst>
              <a:path w="112" h="331">
                <a:moveTo>
                  <a:pt x="77" y="270"/>
                </a:moveTo>
                <a:lnTo>
                  <a:pt x="44" y="331"/>
                </a:lnTo>
                <a:lnTo>
                  <a:pt x="15" y="328"/>
                </a:lnTo>
                <a:lnTo>
                  <a:pt x="0" y="261"/>
                </a:lnTo>
                <a:lnTo>
                  <a:pt x="35" y="0"/>
                </a:lnTo>
                <a:lnTo>
                  <a:pt x="112" y="11"/>
                </a:lnTo>
                <a:lnTo>
                  <a:pt x="77" y="27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43" name="Freeform 6"/>
          <p:cNvSpPr>
            <a:spLocks/>
          </p:cNvSpPr>
          <p:nvPr/>
        </p:nvSpPr>
        <p:spPr bwMode="auto">
          <a:xfrm>
            <a:off x="6444606" y="3216444"/>
            <a:ext cx="104748" cy="121412"/>
          </a:xfrm>
          <a:custGeom>
            <a:avLst/>
            <a:gdLst>
              <a:gd name="T0" fmla="*/ 58 w 64"/>
              <a:gd name="T1" fmla="*/ 48 h 74"/>
              <a:gd name="T2" fmla="*/ 27 w 64"/>
              <a:gd name="T3" fmla="*/ 72 h 74"/>
              <a:gd name="T4" fmla="*/ 26 w 64"/>
              <a:gd name="T5" fmla="*/ 72 h 74"/>
              <a:gd name="T6" fmla="*/ 2 w 64"/>
              <a:gd name="T7" fmla="*/ 41 h 74"/>
              <a:gd name="T8" fmla="*/ 6 w 64"/>
              <a:gd name="T9" fmla="*/ 15 h 74"/>
              <a:gd name="T10" fmla="*/ 35 w 64"/>
              <a:gd name="T11" fmla="*/ 7 h 74"/>
              <a:gd name="T12" fmla="*/ 36 w 64"/>
              <a:gd name="T13" fmla="*/ 7 h 74"/>
              <a:gd name="T14" fmla="*/ 62 w 64"/>
              <a:gd name="T15" fmla="*/ 22 h 74"/>
              <a:gd name="T16" fmla="*/ 58 w 64"/>
              <a:gd name="T17"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4">
                <a:moveTo>
                  <a:pt x="58" y="48"/>
                </a:moveTo>
                <a:cubicBezTo>
                  <a:pt x="56" y="63"/>
                  <a:pt x="42" y="74"/>
                  <a:pt x="27" y="72"/>
                </a:cubicBezTo>
                <a:cubicBezTo>
                  <a:pt x="26" y="72"/>
                  <a:pt x="26" y="72"/>
                  <a:pt x="26" y="72"/>
                </a:cubicBezTo>
                <a:cubicBezTo>
                  <a:pt x="11" y="70"/>
                  <a:pt x="0" y="56"/>
                  <a:pt x="2" y="41"/>
                </a:cubicBezTo>
                <a:cubicBezTo>
                  <a:pt x="6" y="15"/>
                  <a:pt x="6" y="15"/>
                  <a:pt x="6" y="15"/>
                </a:cubicBezTo>
                <a:cubicBezTo>
                  <a:pt x="8" y="0"/>
                  <a:pt x="20" y="5"/>
                  <a:pt x="35" y="7"/>
                </a:cubicBezTo>
                <a:cubicBezTo>
                  <a:pt x="36" y="7"/>
                  <a:pt x="36" y="7"/>
                  <a:pt x="36" y="7"/>
                </a:cubicBezTo>
                <a:cubicBezTo>
                  <a:pt x="51" y="9"/>
                  <a:pt x="64" y="7"/>
                  <a:pt x="62" y="22"/>
                </a:cubicBezTo>
                <a:lnTo>
                  <a:pt x="58" y="48"/>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44" name="Freeform 7"/>
          <p:cNvSpPr>
            <a:spLocks/>
          </p:cNvSpPr>
          <p:nvPr/>
        </p:nvSpPr>
        <p:spPr bwMode="auto">
          <a:xfrm>
            <a:off x="6432704" y="3260485"/>
            <a:ext cx="114270" cy="110700"/>
          </a:xfrm>
          <a:custGeom>
            <a:avLst/>
            <a:gdLst>
              <a:gd name="T0" fmla="*/ 85 w 96"/>
              <a:gd name="T1" fmla="*/ 93 h 93"/>
              <a:gd name="T2" fmla="*/ 0 w 96"/>
              <a:gd name="T3" fmla="*/ 81 h 93"/>
              <a:gd name="T4" fmla="*/ 11 w 96"/>
              <a:gd name="T5" fmla="*/ 0 h 93"/>
              <a:gd name="T6" fmla="*/ 96 w 96"/>
              <a:gd name="T7" fmla="*/ 12 h 93"/>
              <a:gd name="T8" fmla="*/ 85 w 96"/>
              <a:gd name="T9" fmla="*/ 93 h 93"/>
            </a:gdLst>
            <a:ahLst/>
            <a:cxnLst>
              <a:cxn ang="0">
                <a:pos x="T0" y="T1"/>
              </a:cxn>
              <a:cxn ang="0">
                <a:pos x="T2" y="T3"/>
              </a:cxn>
              <a:cxn ang="0">
                <a:pos x="T4" y="T5"/>
              </a:cxn>
              <a:cxn ang="0">
                <a:pos x="T6" y="T7"/>
              </a:cxn>
              <a:cxn ang="0">
                <a:pos x="T8" y="T9"/>
              </a:cxn>
            </a:cxnLst>
            <a:rect l="0" t="0" r="r" b="b"/>
            <a:pathLst>
              <a:path w="96" h="93">
                <a:moveTo>
                  <a:pt x="85" y="93"/>
                </a:moveTo>
                <a:lnTo>
                  <a:pt x="0" y="81"/>
                </a:lnTo>
                <a:lnTo>
                  <a:pt x="11" y="0"/>
                </a:lnTo>
                <a:lnTo>
                  <a:pt x="96" y="12"/>
                </a:lnTo>
                <a:lnTo>
                  <a:pt x="85" y="93"/>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45" name="Freeform 8"/>
          <p:cNvSpPr>
            <a:spLocks/>
          </p:cNvSpPr>
          <p:nvPr/>
        </p:nvSpPr>
        <p:spPr bwMode="auto">
          <a:xfrm>
            <a:off x="6424371" y="3666383"/>
            <a:ext cx="34520" cy="57135"/>
          </a:xfrm>
          <a:custGeom>
            <a:avLst/>
            <a:gdLst>
              <a:gd name="T0" fmla="*/ 0 w 21"/>
              <a:gd name="T1" fmla="*/ 5 h 35"/>
              <a:gd name="T2" fmla="*/ 5 w 21"/>
              <a:gd name="T3" fmla="*/ 26 h 35"/>
              <a:gd name="T4" fmla="*/ 21 w 21"/>
              <a:gd name="T5" fmla="*/ 9 h 35"/>
              <a:gd name="T6" fmla="*/ 0 w 21"/>
              <a:gd name="T7" fmla="*/ 5 h 35"/>
            </a:gdLst>
            <a:ahLst/>
            <a:cxnLst>
              <a:cxn ang="0">
                <a:pos x="T0" y="T1"/>
              </a:cxn>
              <a:cxn ang="0">
                <a:pos x="T2" y="T3"/>
              </a:cxn>
              <a:cxn ang="0">
                <a:pos x="T4" y="T5"/>
              </a:cxn>
              <a:cxn ang="0">
                <a:pos x="T6" y="T7"/>
              </a:cxn>
            </a:cxnLst>
            <a:rect l="0" t="0" r="r" b="b"/>
            <a:pathLst>
              <a:path w="21" h="35">
                <a:moveTo>
                  <a:pt x="0" y="5"/>
                </a:moveTo>
                <a:cubicBezTo>
                  <a:pt x="0" y="5"/>
                  <a:pt x="3" y="22"/>
                  <a:pt x="5" y="26"/>
                </a:cubicBezTo>
                <a:cubicBezTo>
                  <a:pt x="6" y="31"/>
                  <a:pt x="9" y="35"/>
                  <a:pt x="21" y="9"/>
                </a:cubicBezTo>
                <a:cubicBezTo>
                  <a:pt x="21" y="9"/>
                  <a:pt x="13" y="0"/>
                  <a:pt x="0" y="5"/>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46" name="Freeform 9"/>
          <p:cNvSpPr>
            <a:spLocks/>
          </p:cNvSpPr>
          <p:nvPr/>
        </p:nvSpPr>
        <p:spPr bwMode="auto">
          <a:xfrm>
            <a:off x="6544594" y="3285482"/>
            <a:ext cx="132125" cy="393995"/>
          </a:xfrm>
          <a:custGeom>
            <a:avLst/>
            <a:gdLst>
              <a:gd name="T0" fmla="*/ 75 w 111"/>
              <a:gd name="T1" fmla="*/ 269 h 331"/>
              <a:gd name="T2" fmla="*/ 44 w 111"/>
              <a:gd name="T3" fmla="*/ 331 h 331"/>
              <a:gd name="T4" fmla="*/ 15 w 111"/>
              <a:gd name="T5" fmla="*/ 326 h 331"/>
              <a:gd name="T6" fmla="*/ 0 w 111"/>
              <a:gd name="T7" fmla="*/ 259 h 331"/>
              <a:gd name="T8" fmla="*/ 34 w 111"/>
              <a:gd name="T9" fmla="*/ 0 h 331"/>
              <a:gd name="T10" fmla="*/ 111 w 111"/>
              <a:gd name="T11" fmla="*/ 9 h 331"/>
              <a:gd name="T12" fmla="*/ 75 w 111"/>
              <a:gd name="T13" fmla="*/ 269 h 331"/>
            </a:gdLst>
            <a:ahLst/>
            <a:cxnLst>
              <a:cxn ang="0">
                <a:pos x="T0" y="T1"/>
              </a:cxn>
              <a:cxn ang="0">
                <a:pos x="T2" y="T3"/>
              </a:cxn>
              <a:cxn ang="0">
                <a:pos x="T4" y="T5"/>
              </a:cxn>
              <a:cxn ang="0">
                <a:pos x="T6" y="T7"/>
              </a:cxn>
              <a:cxn ang="0">
                <a:pos x="T8" y="T9"/>
              </a:cxn>
              <a:cxn ang="0">
                <a:pos x="T10" y="T11"/>
              </a:cxn>
              <a:cxn ang="0">
                <a:pos x="T12" y="T13"/>
              </a:cxn>
            </a:cxnLst>
            <a:rect l="0" t="0" r="r" b="b"/>
            <a:pathLst>
              <a:path w="111" h="331">
                <a:moveTo>
                  <a:pt x="75" y="269"/>
                </a:moveTo>
                <a:lnTo>
                  <a:pt x="44" y="331"/>
                </a:lnTo>
                <a:lnTo>
                  <a:pt x="15" y="326"/>
                </a:lnTo>
                <a:lnTo>
                  <a:pt x="0" y="259"/>
                </a:lnTo>
                <a:lnTo>
                  <a:pt x="34" y="0"/>
                </a:lnTo>
                <a:lnTo>
                  <a:pt x="111" y="9"/>
                </a:lnTo>
                <a:lnTo>
                  <a:pt x="75" y="269"/>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47" name="Freeform 10"/>
          <p:cNvSpPr>
            <a:spLocks/>
          </p:cNvSpPr>
          <p:nvPr/>
        </p:nvSpPr>
        <p:spPr bwMode="auto">
          <a:xfrm>
            <a:off x="6581493" y="3212873"/>
            <a:ext cx="104748" cy="121412"/>
          </a:xfrm>
          <a:custGeom>
            <a:avLst/>
            <a:gdLst>
              <a:gd name="T0" fmla="*/ 58 w 64"/>
              <a:gd name="T1" fmla="*/ 48 h 74"/>
              <a:gd name="T2" fmla="*/ 27 w 64"/>
              <a:gd name="T3" fmla="*/ 72 h 74"/>
              <a:gd name="T4" fmla="*/ 26 w 64"/>
              <a:gd name="T5" fmla="*/ 72 h 74"/>
              <a:gd name="T6" fmla="*/ 2 w 64"/>
              <a:gd name="T7" fmla="*/ 41 h 74"/>
              <a:gd name="T8" fmla="*/ 6 w 64"/>
              <a:gd name="T9" fmla="*/ 15 h 74"/>
              <a:gd name="T10" fmla="*/ 35 w 64"/>
              <a:gd name="T11" fmla="*/ 7 h 74"/>
              <a:gd name="T12" fmla="*/ 36 w 64"/>
              <a:gd name="T13" fmla="*/ 7 h 74"/>
              <a:gd name="T14" fmla="*/ 61 w 64"/>
              <a:gd name="T15" fmla="*/ 23 h 74"/>
              <a:gd name="T16" fmla="*/ 58 w 64"/>
              <a:gd name="T17"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4">
                <a:moveTo>
                  <a:pt x="58" y="48"/>
                </a:moveTo>
                <a:cubicBezTo>
                  <a:pt x="56" y="64"/>
                  <a:pt x="42" y="74"/>
                  <a:pt x="27" y="72"/>
                </a:cubicBezTo>
                <a:cubicBezTo>
                  <a:pt x="26" y="72"/>
                  <a:pt x="26" y="72"/>
                  <a:pt x="26" y="72"/>
                </a:cubicBezTo>
                <a:cubicBezTo>
                  <a:pt x="11" y="70"/>
                  <a:pt x="0" y="56"/>
                  <a:pt x="2" y="41"/>
                </a:cubicBezTo>
                <a:cubicBezTo>
                  <a:pt x="6" y="15"/>
                  <a:pt x="6" y="15"/>
                  <a:pt x="6" y="15"/>
                </a:cubicBezTo>
                <a:cubicBezTo>
                  <a:pt x="8" y="0"/>
                  <a:pt x="20" y="5"/>
                  <a:pt x="35" y="7"/>
                </a:cubicBezTo>
                <a:cubicBezTo>
                  <a:pt x="36" y="7"/>
                  <a:pt x="36" y="7"/>
                  <a:pt x="36" y="7"/>
                </a:cubicBezTo>
                <a:cubicBezTo>
                  <a:pt x="51" y="9"/>
                  <a:pt x="64" y="7"/>
                  <a:pt x="61" y="23"/>
                </a:cubicBezTo>
                <a:lnTo>
                  <a:pt x="58" y="48"/>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48" name="Freeform 11"/>
          <p:cNvSpPr>
            <a:spLocks/>
          </p:cNvSpPr>
          <p:nvPr/>
        </p:nvSpPr>
        <p:spPr bwMode="auto">
          <a:xfrm>
            <a:off x="6570780" y="3259295"/>
            <a:ext cx="114270" cy="109509"/>
          </a:xfrm>
          <a:custGeom>
            <a:avLst/>
            <a:gdLst>
              <a:gd name="T0" fmla="*/ 85 w 96"/>
              <a:gd name="T1" fmla="*/ 92 h 92"/>
              <a:gd name="T2" fmla="*/ 0 w 96"/>
              <a:gd name="T3" fmla="*/ 81 h 92"/>
              <a:gd name="T4" fmla="*/ 11 w 96"/>
              <a:gd name="T5" fmla="*/ 0 h 92"/>
              <a:gd name="T6" fmla="*/ 96 w 96"/>
              <a:gd name="T7" fmla="*/ 11 h 92"/>
              <a:gd name="T8" fmla="*/ 85 w 96"/>
              <a:gd name="T9" fmla="*/ 92 h 92"/>
            </a:gdLst>
            <a:ahLst/>
            <a:cxnLst>
              <a:cxn ang="0">
                <a:pos x="T0" y="T1"/>
              </a:cxn>
              <a:cxn ang="0">
                <a:pos x="T2" y="T3"/>
              </a:cxn>
              <a:cxn ang="0">
                <a:pos x="T4" y="T5"/>
              </a:cxn>
              <a:cxn ang="0">
                <a:pos x="T6" y="T7"/>
              </a:cxn>
              <a:cxn ang="0">
                <a:pos x="T8" y="T9"/>
              </a:cxn>
            </a:cxnLst>
            <a:rect l="0" t="0" r="r" b="b"/>
            <a:pathLst>
              <a:path w="96" h="92">
                <a:moveTo>
                  <a:pt x="85" y="92"/>
                </a:moveTo>
                <a:lnTo>
                  <a:pt x="0" y="81"/>
                </a:lnTo>
                <a:lnTo>
                  <a:pt x="11" y="0"/>
                </a:lnTo>
                <a:lnTo>
                  <a:pt x="96" y="11"/>
                </a:lnTo>
                <a:lnTo>
                  <a:pt x="85" y="92"/>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49" name="Freeform 12"/>
          <p:cNvSpPr>
            <a:spLocks/>
          </p:cNvSpPr>
          <p:nvPr/>
        </p:nvSpPr>
        <p:spPr bwMode="auto">
          <a:xfrm>
            <a:off x="6562448" y="3662812"/>
            <a:ext cx="34520" cy="57135"/>
          </a:xfrm>
          <a:custGeom>
            <a:avLst/>
            <a:gdLst>
              <a:gd name="T0" fmla="*/ 0 w 21"/>
              <a:gd name="T1" fmla="*/ 6 h 35"/>
              <a:gd name="T2" fmla="*/ 5 w 21"/>
              <a:gd name="T3" fmla="*/ 27 h 35"/>
              <a:gd name="T4" fmla="*/ 21 w 21"/>
              <a:gd name="T5" fmla="*/ 10 h 35"/>
              <a:gd name="T6" fmla="*/ 0 w 21"/>
              <a:gd name="T7" fmla="*/ 6 h 35"/>
            </a:gdLst>
            <a:ahLst/>
            <a:cxnLst>
              <a:cxn ang="0">
                <a:pos x="T0" y="T1"/>
              </a:cxn>
              <a:cxn ang="0">
                <a:pos x="T2" y="T3"/>
              </a:cxn>
              <a:cxn ang="0">
                <a:pos x="T4" y="T5"/>
              </a:cxn>
              <a:cxn ang="0">
                <a:pos x="T6" y="T7"/>
              </a:cxn>
            </a:cxnLst>
            <a:rect l="0" t="0" r="r" b="b"/>
            <a:pathLst>
              <a:path w="21" h="35">
                <a:moveTo>
                  <a:pt x="0" y="6"/>
                </a:moveTo>
                <a:cubicBezTo>
                  <a:pt x="0" y="6"/>
                  <a:pt x="3" y="22"/>
                  <a:pt x="5" y="27"/>
                </a:cubicBezTo>
                <a:cubicBezTo>
                  <a:pt x="6" y="31"/>
                  <a:pt x="9" y="35"/>
                  <a:pt x="21" y="10"/>
                </a:cubicBezTo>
                <a:cubicBezTo>
                  <a:pt x="21" y="10"/>
                  <a:pt x="13" y="0"/>
                  <a:pt x="0" y="6"/>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50" name="Freeform 13"/>
          <p:cNvSpPr>
            <a:spLocks/>
          </p:cNvSpPr>
          <p:nvPr/>
        </p:nvSpPr>
        <p:spPr bwMode="auto">
          <a:xfrm>
            <a:off x="6664816" y="3287862"/>
            <a:ext cx="30948" cy="199973"/>
          </a:xfrm>
          <a:custGeom>
            <a:avLst/>
            <a:gdLst>
              <a:gd name="T0" fmla="*/ 4 w 19"/>
              <a:gd name="T1" fmla="*/ 0 h 122"/>
              <a:gd name="T2" fmla="*/ 19 w 19"/>
              <a:gd name="T3" fmla="*/ 16 h 122"/>
              <a:gd name="T4" fmla="*/ 7 w 19"/>
              <a:gd name="T5" fmla="*/ 115 h 122"/>
              <a:gd name="T6" fmla="*/ 0 w 19"/>
              <a:gd name="T7" fmla="*/ 121 h 122"/>
              <a:gd name="T8" fmla="*/ 10 w 19"/>
              <a:gd name="T9" fmla="*/ 43 h 122"/>
              <a:gd name="T10" fmla="*/ 5 w 19"/>
              <a:gd name="T11" fmla="*/ 34 h 122"/>
              <a:gd name="T12" fmla="*/ 4 w 19"/>
              <a:gd name="T13" fmla="*/ 0 h 122"/>
            </a:gdLst>
            <a:ahLst/>
            <a:cxnLst>
              <a:cxn ang="0">
                <a:pos x="T0" y="T1"/>
              </a:cxn>
              <a:cxn ang="0">
                <a:pos x="T2" y="T3"/>
              </a:cxn>
              <a:cxn ang="0">
                <a:pos x="T4" y="T5"/>
              </a:cxn>
              <a:cxn ang="0">
                <a:pos x="T6" y="T7"/>
              </a:cxn>
              <a:cxn ang="0">
                <a:pos x="T8" y="T9"/>
              </a:cxn>
              <a:cxn ang="0">
                <a:pos x="T10" y="T11"/>
              </a:cxn>
              <a:cxn ang="0">
                <a:pos x="T12" y="T13"/>
              </a:cxn>
            </a:cxnLst>
            <a:rect l="0" t="0" r="r" b="b"/>
            <a:pathLst>
              <a:path w="19" h="122">
                <a:moveTo>
                  <a:pt x="4" y="0"/>
                </a:moveTo>
                <a:cubicBezTo>
                  <a:pt x="4" y="0"/>
                  <a:pt x="18" y="10"/>
                  <a:pt x="19" y="16"/>
                </a:cubicBezTo>
                <a:cubicBezTo>
                  <a:pt x="19" y="21"/>
                  <a:pt x="7" y="115"/>
                  <a:pt x="7" y="115"/>
                </a:cubicBezTo>
                <a:cubicBezTo>
                  <a:pt x="7" y="115"/>
                  <a:pt x="8" y="122"/>
                  <a:pt x="0" y="121"/>
                </a:cubicBezTo>
                <a:cubicBezTo>
                  <a:pt x="10" y="43"/>
                  <a:pt x="10" y="43"/>
                  <a:pt x="10" y="43"/>
                </a:cubicBezTo>
                <a:cubicBezTo>
                  <a:pt x="5" y="34"/>
                  <a:pt x="5" y="34"/>
                  <a:pt x="5" y="34"/>
                </a:cubicBezTo>
                <a:cubicBezTo>
                  <a:pt x="4" y="0"/>
                  <a:pt x="4" y="0"/>
                  <a:pt x="4" y="0"/>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grpSp>
        <p:nvGrpSpPr>
          <p:cNvPr id="2" name="Group 123"/>
          <p:cNvGrpSpPr/>
          <p:nvPr/>
        </p:nvGrpSpPr>
        <p:grpSpPr>
          <a:xfrm>
            <a:off x="5738750" y="3195912"/>
            <a:ext cx="613013" cy="465414"/>
            <a:chOff x="7170738" y="4168775"/>
            <a:chExt cx="817563" cy="620713"/>
          </a:xfrm>
          <a:solidFill>
            <a:schemeClr val="tx2">
              <a:lumMod val="20000"/>
              <a:lumOff val="80000"/>
            </a:schemeClr>
          </a:solidFill>
        </p:grpSpPr>
        <p:sp>
          <p:nvSpPr>
            <p:cNvPr id="52" name="Freeform 14"/>
            <p:cNvSpPr>
              <a:spLocks/>
            </p:cNvSpPr>
            <p:nvPr/>
          </p:nvSpPr>
          <p:spPr bwMode="auto">
            <a:xfrm>
              <a:off x="7170738" y="4168775"/>
              <a:ext cx="785813" cy="354013"/>
            </a:xfrm>
            <a:custGeom>
              <a:avLst/>
              <a:gdLst>
                <a:gd name="T0" fmla="*/ 246 w 495"/>
                <a:gd name="T1" fmla="*/ 223 h 223"/>
                <a:gd name="T2" fmla="*/ 0 w 495"/>
                <a:gd name="T3" fmla="*/ 111 h 223"/>
                <a:gd name="T4" fmla="*/ 252 w 495"/>
                <a:gd name="T5" fmla="*/ 0 h 223"/>
                <a:gd name="T6" fmla="*/ 495 w 495"/>
                <a:gd name="T7" fmla="*/ 109 h 223"/>
                <a:gd name="T8" fmla="*/ 246 w 495"/>
                <a:gd name="T9" fmla="*/ 223 h 223"/>
              </a:gdLst>
              <a:ahLst/>
              <a:cxnLst>
                <a:cxn ang="0">
                  <a:pos x="T0" y="T1"/>
                </a:cxn>
                <a:cxn ang="0">
                  <a:pos x="T2" y="T3"/>
                </a:cxn>
                <a:cxn ang="0">
                  <a:pos x="T4" y="T5"/>
                </a:cxn>
                <a:cxn ang="0">
                  <a:pos x="T6" y="T7"/>
                </a:cxn>
                <a:cxn ang="0">
                  <a:pos x="T8" y="T9"/>
                </a:cxn>
              </a:cxnLst>
              <a:rect l="0" t="0" r="r" b="b"/>
              <a:pathLst>
                <a:path w="495" h="223">
                  <a:moveTo>
                    <a:pt x="246" y="223"/>
                  </a:moveTo>
                  <a:lnTo>
                    <a:pt x="0" y="111"/>
                  </a:lnTo>
                  <a:lnTo>
                    <a:pt x="252" y="0"/>
                  </a:lnTo>
                  <a:lnTo>
                    <a:pt x="495" y="109"/>
                  </a:lnTo>
                  <a:lnTo>
                    <a:pt x="246" y="22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53" name="Rectangle 15"/>
            <p:cNvSpPr>
              <a:spLocks noChangeArrowheads="1"/>
            </p:cNvSpPr>
            <p:nvPr/>
          </p:nvSpPr>
          <p:spPr bwMode="auto">
            <a:xfrm>
              <a:off x="7924800" y="4335463"/>
              <a:ext cx="23813" cy="25717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54" name="Oval 16"/>
            <p:cNvSpPr>
              <a:spLocks noChangeArrowheads="1"/>
            </p:cNvSpPr>
            <p:nvPr/>
          </p:nvSpPr>
          <p:spPr bwMode="auto">
            <a:xfrm>
              <a:off x="7897813" y="4564063"/>
              <a:ext cx="76200" cy="77788"/>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55" name="Freeform 17"/>
            <p:cNvSpPr>
              <a:spLocks/>
            </p:cNvSpPr>
            <p:nvPr/>
          </p:nvSpPr>
          <p:spPr bwMode="auto">
            <a:xfrm>
              <a:off x="7888288" y="4605338"/>
              <a:ext cx="55563" cy="171450"/>
            </a:xfrm>
            <a:custGeom>
              <a:avLst/>
              <a:gdLst>
                <a:gd name="T0" fmla="*/ 14 w 26"/>
                <a:gd name="T1" fmla="*/ 4 h 79"/>
                <a:gd name="T2" fmla="*/ 6 w 26"/>
                <a:gd name="T3" fmla="*/ 79 h 79"/>
                <a:gd name="T4" fmla="*/ 26 w 26"/>
                <a:gd name="T5" fmla="*/ 79 h 79"/>
                <a:gd name="T6" fmla="*/ 26 w 26"/>
                <a:gd name="T7" fmla="*/ 0 h 79"/>
                <a:gd name="T8" fmla="*/ 14 w 26"/>
                <a:gd name="T9" fmla="*/ 4 h 79"/>
              </a:gdLst>
              <a:ahLst/>
              <a:cxnLst>
                <a:cxn ang="0">
                  <a:pos x="T0" y="T1"/>
                </a:cxn>
                <a:cxn ang="0">
                  <a:pos x="T2" y="T3"/>
                </a:cxn>
                <a:cxn ang="0">
                  <a:pos x="T4" y="T5"/>
                </a:cxn>
                <a:cxn ang="0">
                  <a:pos x="T6" y="T7"/>
                </a:cxn>
                <a:cxn ang="0">
                  <a:pos x="T8" y="T9"/>
                </a:cxn>
              </a:cxnLst>
              <a:rect l="0" t="0" r="r" b="b"/>
              <a:pathLst>
                <a:path w="26" h="79">
                  <a:moveTo>
                    <a:pt x="14" y="4"/>
                  </a:moveTo>
                  <a:cubicBezTo>
                    <a:pt x="14" y="4"/>
                    <a:pt x="0" y="34"/>
                    <a:pt x="6" y="79"/>
                  </a:cubicBezTo>
                  <a:cubicBezTo>
                    <a:pt x="26" y="79"/>
                    <a:pt x="26" y="79"/>
                    <a:pt x="26" y="79"/>
                  </a:cubicBezTo>
                  <a:cubicBezTo>
                    <a:pt x="26" y="0"/>
                    <a:pt x="26" y="0"/>
                    <a:pt x="26" y="0"/>
                  </a:cubicBezTo>
                  <a:cubicBezTo>
                    <a:pt x="26" y="0"/>
                    <a:pt x="14" y="7"/>
                    <a:pt x="14"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56" name="Freeform 18"/>
            <p:cNvSpPr>
              <a:spLocks/>
            </p:cNvSpPr>
            <p:nvPr/>
          </p:nvSpPr>
          <p:spPr bwMode="auto">
            <a:xfrm>
              <a:off x="7932738" y="4605338"/>
              <a:ext cx="55563" cy="171450"/>
            </a:xfrm>
            <a:custGeom>
              <a:avLst/>
              <a:gdLst>
                <a:gd name="T0" fmla="*/ 11 w 25"/>
                <a:gd name="T1" fmla="*/ 4 h 79"/>
                <a:gd name="T2" fmla="*/ 20 w 25"/>
                <a:gd name="T3" fmla="*/ 79 h 79"/>
                <a:gd name="T4" fmla="*/ 0 w 25"/>
                <a:gd name="T5" fmla="*/ 79 h 79"/>
                <a:gd name="T6" fmla="*/ 0 w 25"/>
                <a:gd name="T7" fmla="*/ 0 h 79"/>
                <a:gd name="T8" fmla="*/ 11 w 25"/>
                <a:gd name="T9" fmla="*/ 4 h 79"/>
              </a:gdLst>
              <a:ahLst/>
              <a:cxnLst>
                <a:cxn ang="0">
                  <a:pos x="T0" y="T1"/>
                </a:cxn>
                <a:cxn ang="0">
                  <a:pos x="T2" y="T3"/>
                </a:cxn>
                <a:cxn ang="0">
                  <a:pos x="T4" y="T5"/>
                </a:cxn>
                <a:cxn ang="0">
                  <a:pos x="T6" y="T7"/>
                </a:cxn>
                <a:cxn ang="0">
                  <a:pos x="T8" y="T9"/>
                </a:cxn>
              </a:cxnLst>
              <a:rect l="0" t="0" r="r" b="b"/>
              <a:pathLst>
                <a:path w="25" h="79">
                  <a:moveTo>
                    <a:pt x="11" y="4"/>
                  </a:moveTo>
                  <a:cubicBezTo>
                    <a:pt x="11" y="4"/>
                    <a:pt x="25" y="34"/>
                    <a:pt x="20" y="79"/>
                  </a:cubicBezTo>
                  <a:cubicBezTo>
                    <a:pt x="0" y="79"/>
                    <a:pt x="0" y="79"/>
                    <a:pt x="0" y="79"/>
                  </a:cubicBezTo>
                  <a:cubicBezTo>
                    <a:pt x="0" y="0"/>
                    <a:pt x="0" y="0"/>
                    <a:pt x="0" y="0"/>
                  </a:cubicBezTo>
                  <a:cubicBezTo>
                    <a:pt x="0" y="0"/>
                    <a:pt x="11" y="7"/>
                    <a:pt x="11"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57" name="Freeform 19"/>
            <p:cNvSpPr>
              <a:spLocks/>
            </p:cNvSpPr>
            <p:nvPr/>
          </p:nvSpPr>
          <p:spPr bwMode="auto">
            <a:xfrm>
              <a:off x="7327900" y="4449763"/>
              <a:ext cx="455613" cy="339725"/>
            </a:xfrm>
            <a:custGeom>
              <a:avLst/>
              <a:gdLst>
                <a:gd name="T0" fmla="*/ 209 w 209"/>
                <a:gd name="T1" fmla="*/ 0 h 156"/>
                <a:gd name="T2" fmla="*/ 104 w 209"/>
                <a:gd name="T3" fmla="*/ 49 h 156"/>
                <a:gd name="T4" fmla="*/ 0 w 209"/>
                <a:gd name="T5" fmla="*/ 0 h 156"/>
                <a:gd name="T6" fmla="*/ 0 w 209"/>
                <a:gd name="T7" fmla="*/ 120 h 156"/>
                <a:gd name="T8" fmla="*/ 102 w 209"/>
                <a:gd name="T9" fmla="*/ 156 h 156"/>
                <a:gd name="T10" fmla="*/ 102 w 209"/>
                <a:gd name="T11" fmla="*/ 156 h 156"/>
                <a:gd name="T12" fmla="*/ 104 w 209"/>
                <a:gd name="T13" fmla="*/ 156 h 156"/>
                <a:gd name="T14" fmla="*/ 107 w 209"/>
                <a:gd name="T15" fmla="*/ 156 h 156"/>
                <a:gd name="T16" fmla="*/ 107 w 209"/>
                <a:gd name="T17" fmla="*/ 156 h 156"/>
                <a:gd name="T18" fmla="*/ 209 w 209"/>
                <a:gd name="T19" fmla="*/ 120 h 156"/>
                <a:gd name="T20" fmla="*/ 209 w 209"/>
                <a:gd name="T21"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9" h="156">
                  <a:moveTo>
                    <a:pt x="209" y="0"/>
                  </a:moveTo>
                  <a:cubicBezTo>
                    <a:pt x="209" y="1"/>
                    <a:pt x="121" y="41"/>
                    <a:pt x="104" y="49"/>
                  </a:cubicBezTo>
                  <a:cubicBezTo>
                    <a:pt x="87" y="41"/>
                    <a:pt x="0" y="1"/>
                    <a:pt x="0" y="0"/>
                  </a:cubicBezTo>
                  <a:cubicBezTo>
                    <a:pt x="0" y="120"/>
                    <a:pt x="0" y="120"/>
                    <a:pt x="0" y="120"/>
                  </a:cubicBezTo>
                  <a:cubicBezTo>
                    <a:pt x="28" y="150"/>
                    <a:pt x="84" y="155"/>
                    <a:pt x="102" y="156"/>
                  </a:cubicBezTo>
                  <a:cubicBezTo>
                    <a:pt x="102" y="156"/>
                    <a:pt x="102" y="156"/>
                    <a:pt x="102" y="156"/>
                  </a:cubicBezTo>
                  <a:cubicBezTo>
                    <a:pt x="102" y="156"/>
                    <a:pt x="103" y="156"/>
                    <a:pt x="104" y="156"/>
                  </a:cubicBezTo>
                  <a:cubicBezTo>
                    <a:pt x="106" y="156"/>
                    <a:pt x="107" y="156"/>
                    <a:pt x="107" y="156"/>
                  </a:cubicBezTo>
                  <a:cubicBezTo>
                    <a:pt x="107" y="156"/>
                    <a:pt x="107" y="156"/>
                    <a:pt x="107" y="156"/>
                  </a:cubicBezTo>
                  <a:cubicBezTo>
                    <a:pt x="125" y="155"/>
                    <a:pt x="181" y="150"/>
                    <a:pt x="209" y="120"/>
                  </a:cubicBezTo>
                  <a:lnTo>
                    <a:pt x="209"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grpSp>
      <p:sp>
        <p:nvSpPr>
          <p:cNvPr id="58" name="Freeform 20"/>
          <p:cNvSpPr>
            <a:spLocks noEditPoints="1"/>
          </p:cNvSpPr>
          <p:nvPr/>
        </p:nvSpPr>
        <p:spPr bwMode="auto">
          <a:xfrm>
            <a:off x="5240008" y="1607138"/>
            <a:ext cx="358285" cy="377330"/>
          </a:xfrm>
          <a:custGeom>
            <a:avLst/>
            <a:gdLst>
              <a:gd name="T0" fmla="*/ 168 w 219"/>
              <a:gd name="T1" fmla="*/ 224 h 231"/>
              <a:gd name="T2" fmla="*/ 197 w 219"/>
              <a:gd name="T3" fmla="*/ 212 h 231"/>
              <a:gd name="T4" fmla="*/ 168 w 219"/>
              <a:gd name="T5" fmla="*/ 132 h 231"/>
              <a:gd name="T6" fmla="*/ 168 w 219"/>
              <a:gd name="T7" fmla="*/ 150 h 231"/>
              <a:gd name="T8" fmla="*/ 192 w 219"/>
              <a:gd name="T9" fmla="*/ 190 h 231"/>
              <a:gd name="T10" fmla="*/ 168 w 219"/>
              <a:gd name="T11" fmla="*/ 209 h 231"/>
              <a:gd name="T12" fmla="*/ 168 w 219"/>
              <a:gd name="T13" fmla="*/ 224 h 231"/>
              <a:gd name="T14" fmla="*/ 168 w 219"/>
              <a:gd name="T15" fmla="*/ 203 h 231"/>
              <a:gd name="T16" fmla="*/ 168 w 219"/>
              <a:gd name="T17" fmla="*/ 157 h 231"/>
              <a:gd name="T18" fmla="*/ 181 w 219"/>
              <a:gd name="T19" fmla="*/ 187 h 231"/>
              <a:gd name="T20" fmla="*/ 168 w 219"/>
              <a:gd name="T21" fmla="*/ 203 h 231"/>
              <a:gd name="T22" fmla="*/ 146 w 219"/>
              <a:gd name="T23" fmla="*/ 112 h 231"/>
              <a:gd name="T24" fmla="*/ 141 w 219"/>
              <a:gd name="T25" fmla="*/ 98 h 231"/>
              <a:gd name="T26" fmla="*/ 141 w 219"/>
              <a:gd name="T27" fmla="*/ 44 h 231"/>
              <a:gd name="T28" fmla="*/ 146 w 219"/>
              <a:gd name="T29" fmla="*/ 37 h 231"/>
              <a:gd name="T30" fmla="*/ 148 w 219"/>
              <a:gd name="T31" fmla="*/ 37 h 231"/>
              <a:gd name="T32" fmla="*/ 148 w 219"/>
              <a:gd name="T33" fmla="*/ 14 h 231"/>
              <a:gd name="T34" fmla="*/ 146 w 219"/>
              <a:gd name="T35" fmla="*/ 14 h 231"/>
              <a:gd name="T36" fmla="*/ 146 w 219"/>
              <a:gd name="T37" fmla="*/ 13 h 231"/>
              <a:gd name="T38" fmla="*/ 114 w 219"/>
              <a:gd name="T39" fmla="*/ 0 h 231"/>
              <a:gd name="T40" fmla="*/ 81 w 219"/>
              <a:gd name="T41" fmla="*/ 13 h 231"/>
              <a:gd name="T42" fmla="*/ 81 w 219"/>
              <a:gd name="T43" fmla="*/ 14 h 231"/>
              <a:gd name="T44" fmla="*/ 80 w 219"/>
              <a:gd name="T45" fmla="*/ 14 h 231"/>
              <a:gd name="T46" fmla="*/ 80 w 219"/>
              <a:gd name="T47" fmla="*/ 37 h 231"/>
              <a:gd name="T48" fmla="*/ 81 w 219"/>
              <a:gd name="T49" fmla="*/ 37 h 231"/>
              <a:gd name="T50" fmla="*/ 90 w 219"/>
              <a:gd name="T51" fmla="*/ 45 h 231"/>
              <a:gd name="T52" fmla="*/ 90 w 219"/>
              <a:gd name="T53" fmla="*/ 98 h 231"/>
              <a:gd name="T54" fmla="*/ 83 w 219"/>
              <a:gd name="T55" fmla="*/ 112 h 231"/>
              <a:gd name="T56" fmla="*/ 31 w 219"/>
              <a:gd name="T57" fmla="*/ 212 h 231"/>
              <a:gd name="T58" fmla="*/ 114 w 219"/>
              <a:gd name="T59" fmla="*/ 230 h 231"/>
              <a:gd name="T60" fmla="*/ 168 w 219"/>
              <a:gd name="T61" fmla="*/ 224 h 231"/>
              <a:gd name="T62" fmla="*/ 168 w 219"/>
              <a:gd name="T63" fmla="*/ 209 h 231"/>
              <a:gd name="T64" fmla="*/ 144 w 219"/>
              <a:gd name="T65" fmla="*/ 212 h 231"/>
              <a:gd name="T66" fmla="*/ 144 w 219"/>
              <a:gd name="T67" fmla="*/ 212 h 231"/>
              <a:gd name="T68" fmla="*/ 168 w 219"/>
              <a:gd name="T69" fmla="*/ 203 h 231"/>
              <a:gd name="T70" fmla="*/ 168 w 219"/>
              <a:gd name="T71" fmla="*/ 157 h 231"/>
              <a:gd name="T72" fmla="*/ 149 w 219"/>
              <a:gd name="T73" fmla="*/ 134 h 231"/>
              <a:gd name="T74" fmla="*/ 168 w 219"/>
              <a:gd name="T75" fmla="*/ 150 h 231"/>
              <a:gd name="T76" fmla="*/ 168 w 219"/>
              <a:gd name="T77" fmla="*/ 132 h 231"/>
              <a:gd name="T78" fmla="*/ 146 w 219"/>
              <a:gd name="T79" fmla="*/ 1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9" h="231">
                <a:moveTo>
                  <a:pt x="168" y="224"/>
                </a:moveTo>
                <a:cubicBezTo>
                  <a:pt x="179" y="221"/>
                  <a:pt x="189" y="217"/>
                  <a:pt x="197" y="212"/>
                </a:cubicBezTo>
                <a:cubicBezTo>
                  <a:pt x="219" y="196"/>
                  <a:pt x="191" y="157"/>
                  <a:pt x="168" y="132"/>
                </a:cubicBezTo>
                <a:cubicBezTo>
                  <a:pt x="168" y="150"/>
                  <a:pt x="168" y="150"/>
                  <a:pt x="168" y="150"/>
                </a:cubicBezTo>
                <a:cubicBezTo>
                  <a:pt x="180" y="162"/>
                  <a:pt x="193" y="177"/>
                  <a:pt x="192" y="190"/>
                </a:cubicBezTo>
                <a:cubicBezTo>
                  <a:pt x="192" y="201"/>
                  <a:pt x="180" y="207"/>
                  <a:pt x="168" y="209"/>
                </a:cubicBezTo>
                <a:cubicBezTo>
                  <a:pt x="168" y="224"/>
                  <a:pt x="168" y="224"/>
                  <a:pt x="168" y="224"/>
                </a:cubicBezTo>
                <a:close/>
                <a:moveTo>
                  <a:pt x="168" y="203"/>
                </a:moveTo>
                <a:cubicBezTo>
                  <a:pt x="168" y="157"/>
                  <a:pt x="168" y="157"/>
                  <a:pt x="168" y="157"/>
                </a:cubicBezTo>
                <a:cubicBezTo>
                  <a:pt x="175" y="167"/>
                  <a:pt x="182" y="179"/>
                  <a:pt x="181" y="187"/>
                </a:cubicBezTo>
                <a:cubicBezTo>
                  <a:pt x="180" y="194"/>
                  <a:pt x="175" y="199"/>
                  <a:pt x="168" y="203"/>
                </a:cubicBezTo>
                <a:close/>
                <a:moveTo>
                  <a:pt x="146" y="112"/>
                </a:moveTo>
                <a:cubicBezTo>
                  <a:pt x="146" y="112"/>
                  <a:pt x="141" y="109"/>
                  <a:pt x="141" y="98"/>
                </a:cubicBezTo>
                <a:cubicBezTo>
                  <a:pt x="141" y="90"/>
                  <a:pt x="141" y="56"/>
                  <a:pt x="141" y="44"/>
                </a:cubicBezTo>
                <a:cubicBezTo>
                  <a:pt x="144" y="43"/>
                  <a:pt x="146" y="40"/>
                  <a:pt x="146" y="37"/>
                </a:cubicBezTo>
                <a:cubicBezTo>
                  <a:pt x="148" y="37"/>
                  <a:pt x="148" y="37"/>
                  <a:pt x="148" y="37"/>
                </a:cubicBezTo>
                <a:cubicBezTo>
                  <a:pt x="148" y="14"/>
                  <a:pt x="148" y="14"/>
                  <a:pt x="148" y="14"/>
                </a:cubicBezTo>
                <a:cubicBezTo>
                  <a:pt x="146" y="14"/>
                  <a:pt x="146" y="14"/>
                  <a:pt x="146" y="14"/>
                </a:cubicBezTo>
                <a:cubicBezTo>
                  <a:pt x="146" y="14"/>
                  <a:pt x="146" y="13"/>
                  <a:pt x="146" y="13"/>
                </a:cubicBezTo>
                <a:cubicBezTo>
                  <a:pt x="146" y="6"/>
                  <a:pt x="132" y="0"/>
                  <a:pt x="114" y="0"/>
                </a:cubicBezTo>
                <a:cubicBezTo>
                  <a:pt x="95" y="0"/>
                  <a:pt x="81" y="6"/>
                  <a:pt x="81" y="13"/>
                </a:cubicBezTo>
                <a:cubicBezTo>
                  <a:pt x="81" y="13"/>
                  <a:pt x="81" y="14"/>
                  <a:pt x="81" y="14"/>
                </a:cubicBezTo>
                <a:cubicBezTo>
                  <a:pt x="80" y="14"/>
                  <a:pt x="80" y="14"/>
                  <a:pt x="80" y="14"/>
                </a:cubicBezTo>
                <a:cubicBezTo>
                  <a:pt x="80" y="37"/>
                  <a:pt x="80" y="37"/>
                  <a:pt x="80" y="37"/>
                </a:cubicBezTo>
                <a:cubicBezTo>
                  <a:pt x="81" y="37"/>
                  <a:pt x="81" y="37"/>
                  <a:pt x="81" y="37"/>
                </a:cubicBezTo>
                <a:cubicBezTo>
                  <a:pt x="81" y="40"/>
                  <a:pt x="84" y="43"/>
                  <a:pt x="90" y="45"/>
                </a:cubicBezTo>
                <a:cubicBezTo>
                  <a:pt x="90" y="56"/>
                  <a:pt x="90" y="90"/>
                  <a:pt x="90" y="98"/>
                </a:cubicBezTo>
                <a:cubicBezTo>
                  <a:pt x="90" y="109"/>
                  <a:pt x="83" y="112"/>
                  <a:pt x="83" y="112"/>
                </a:cubicBezTo>
                <a:cubicBezTo>
                  <a:pt x="71" y="119"/>
                  <a:pt x="0" y="190"/>
                  <a:pt x="31" y="212"/>
                </a:cubicBezTo>
                <a:cubicBezTo>
                  <a:pt x="58" y="231"/>
                  <a:pt x="105" y="230"/>
                  <a:pt x="114" y="230"/>
                </a:cubicBezTo>
                <a:cubicBezTo>
                  <a:pt x="121" y="230"/>
                  <a:pt x="145" y="230"/>
                  <a:pt x="168" y="224"/>
                </a:cubicBezTo>
                <a:cubicBezTo>
                  <a:pt x="168" y="209"/>
                  <a:pt x="168" y="209"/>
                  <a:pt x="168" y="209"/>
                </a:cubicBezTo>
                <a:cubicBezTo>
                  <a:pt x="156" y="212"/>
                  <a:pt x="144" y="212"/>
                  <a:pt x="144" y="212"/>
                </a:cubicBezTo>
                <a:cubicBezTo>
                  <a:pt x="144" y="212"/>
                  <a:pt x="144" y="212"/>
                  <a:pt x="144" y="212"/>
                </a:cubicBezTo>
                <a:cubicBezTo>
                  <a:pt x="144" y="212"/>
                  <a:pt x="158" y="210"/>
                  <a:pt x="168" y="203"/>
                </a:cubicBezTo>
                <a:cubicBezTo>
                  <a:pt x="168" y="157"/>
                  <a:pt x="168" y="157"/>
                  <a:pt x="168" y="157"/>
                </a:cubicBezTo>
                <a:cubicBezTo>
                  <a:pt x="159" y="144"/>
                  <a:pt x="149" y="134"/>
                  <a:pt x="149" y="134"/>
                </a:cubicBezTo>
                <a:cubicBezTo>
                  <a:pt x="149" y="134"/>
                  <a:pt x="158" y="141"/>
                  <a:pt x="168" y="150"/>
                </a:cubicBezTo>
                <a:cubicBezTo>
                  <a:pt x="168" y="132"/>
                  <a:pt x="168" y="132"/>
                  <a:pt x="168" y="132"/>
                </a:cubicBezTo>
                <a:cubicBezTo>
                  <a:pt x="159" y="122"/>
                  <a:pt x="150" y="114"/>
                  <a:pt x="146" y="112"/>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3" name="Freeform 25"/>
          <p:cNvSpPr>
            <a:spLocks noEditPoints="1"/>
          </p:cNvSpPr>
          <p:nvPr/>
        </p:nvSpPr>
        <p:spPr bwMode="auto">
          <a:xfrm>
            <a:off x="6721951" y="1225047"/>
            <a:ext cx="169025" cy="457081"/>
          </a:xfrm>
          <a:custGeom>
            <a:avLst/>
            <a:gdLst>
              <a:gd name="T0" fmla="*/ 51 w 103"/>
              <a:gd name="T1" fmla="*/ 280 h 280"/>
              <a:gd name="T2" fmla="*/ 103 w 103"/>
              <a:gd name="T3" fmla="*/ 140 h 280"/>
              <a:gd name="T4" fmla="*/ 51 w 103"/>
              <a:gd name="T5" fmla="*/ 0 h 280"/>
              <a:gd name="T6" fmla="*/ 51 w 103"/>
              <a:gd name="T7" fmla="*/ 22 h 280"/>
              <a:gd name="T8" fmla="*/ 94 w 103"/>
              <a:gd name="T9" fmla="*/ 140 h 280"/>
              <a:gd name="T10" fmla="*/ 51 w 103"/>
              <a:gd name="T11" fmla="*/ 257 h 280"/>
              <a:gd name="T12" fmla="*/ 51 w 103"/>
              <a:gd name="T13" fmla="*/ 280 h 280"/>
              <a:gd name="T14" fmla="*/ 51 w 103"/>
              <a:gd name="T15" fmla="*/ 0 h 280"/>
              <a:gd name="T16" fmla="*/ 0 w 103"/>
              <a:gd name="T17" fmla="*/ 140 h 280"/>
              <a:gd name="T18" fmla="*/ 51 w 103"/>
              <a:gd name="T19" fmla="*/ 280 h 280"/>
              <a:gd name="T20" fmla="*/ 51 w 103"/>
              <a:gd name="T21" fmla="*/ 280 h 280"/>
              <a:gd name="T22" fmla="*/ 51 w 103"/>
              <a:gd name="T23" fmla="*/ 257 h 280"/>
              <a:gd name="T24" fmla="*/ 51 w 103"/>
              <a:gd name="T25" fmla="*/ 257 h 280"/>
              <a:gd name="T26" fmla="*/ 51 w 103"/>
              <a:gd name="T27" fmla="*/ 257 h 280"/>
              <a:gd name="T28" fmla="*/ 8 w 103"/>
              <a:gd name="T29" fmla="*/ 140 h 280"/>
              <a:gd name="T30" fmla="*/ 51 w 103"/>
              <a:gd name="T31" fmla="*/ 22 h 280"/>
              <a:gd name="T32" fmla="*/ 51 w 103"/>
              <a:gd name="T33" fmla="*/ 22 h 280"/>
              <a:gd name="T34" fmla="*/ 51 w 103"/>
              <a:gd name="T35" fmla="*/ 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3" h="280">
                <a:moveTo>
                  <a:pt x="51" y="280"/>
                </a:moveTo>
                <a:cubicBezTo>
                  <a:pt x="80" y="280"/>
                  <a:pt x="103" y="217"/>
                  <a:pt x="103" y="140"/>
                </a:cubicBezTo>
                <a:cubicBezTo>
                  <a:pt x="103" y="62"/>
                  <a:pt x="80" y="0"/>
                  <a:pt x="51" y="0"/>
                </a:cubicBezTo>
                <a:cubicBezTo>
                  <a:pt x="51" y="22"/>
                  <a:pt x="51" y="22"/>
                  <a:pt x="51" y="22"/>
                </a:cubicBezTo>
                <a:cubicBezTo>
                  <a:pt x="75" y="22"/>
                  <a:pt x="94" y="75"/>
                  <a:pt x="94" y="140"/>
                </a:cubicBezTo>
                <a:cubicBezTo>
                  <a:pt x="94" y="204"/>
                  <a:pt x="75" y="257"/>
                  <a:pt x="51" y="257"/>
                </a:cubicBezTo>
                <a:lnTo>
                  <a:pt x="51" y="280"/>
                </a:lnTo>
                <a:close/>
                <a:moveTo>
                  <a:pt x="51" y="0"/>
                </a:moveTo>
                <a:cubicBezTo>
                  <a:pt x="23" y="0"/>
                  <a:pt x="0" y="62"/>
                  <a:pt x="0" y="140"/>
                </a:cubicBezTo>
                <a:cubicBezTo>
                  <a:pt x="0" y="217"/>
                  <a:pt x="23" y="280"/>
                  <a:pt x="51" y="280"/>
                </a:cubicBezTo>
                <a:cubicBezTo>
                  <a:pt x="51" y="280"/>
                  <a:pt x="51" y="280"/>
                  <a:pt x="51" y="280"/>
                </a:cubicBezTo>
                <a:cubicBezTo>
                  <a:pt x="51" y="257"/>
                  <a:pt x="51" y="257"/>
                  <a:pt x="51" y="257"/>
                </a:cubicBezTo>
                <a:cubicBezTo>
                  <a:pt x="51" y="257"/>
                  <a:pt x="51" y="257"/>
                  <a:pt x="51" y="257"/>
                </a:cubicBezTo>
                <a:cubicBezTo>
                  <a:pt x="51" y="257"/>
                  <a:pt x="51" y="257"/>
                  <a:pt x="51" y="257"/>
                </a:cubicBezTo>
                <a:cubicBezTo>
                  <a:pt x="27" y="257"/>
                  <a:pt x="8" y="204"/>
                  <a:pt x="8" y="140"/>
                </a:cubicBezTo>
                <a:cubicBezTo>
                  <a:pt x="8" y="75"/>
                  <a:pt x="27" y="22"/>
                  <a:pt x="51" y="22"/>
                </a:cubicBezTo>
                <a:cubicBezTo>
                  <a:pt x="51" y="22"/>
                  <a:pt x="51" y="22"/>
                  <a:pt x="51" y="22"/>
                </a:cubicBezTo>
                <a:cubicBezTo>
                  <a:pt x="51" y="0"/>
                  <a:pt x="51" y="0"/>
                  <a:pt x="51" y="0"/>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4" name="Freeform 26"/>
          <p:cNvSpPr>
            <a:spLocks noEditPoints="1"/>
          </p:cNvSpPr>
          <p:nvPr/>
        </p:nvSpPr>
        <p:spPr bwMode="auto">
          <a:xfrm>
            <a:off x="6576732" y="1369074"/>
            <a:ext cx="458272" cy="167835"/>
          </a:xfrm>
          <a:custGeom>
            <a:avLst/>
            <a:gdLst>
              <a:gd name="T0" fmla="*/ 280 w 280"/>
              <a:gd name="T1" fmla="*/ 52 h 103"/>
              <a:gd name="T2" fmla="*/ 140 w 280"/>
              <a:gd name="T3" fmla="*/ 0 h 103"/>
              <a:gd name="T4" fmla="*/ 140 w 280"/>
              <a:gd name="T5" fmla="*/ 8 h 103"/>
              <a:gd name="T6" fmla="*/ 257 w 280"/>
              <a:gd name="T7" fmla="*/ 52 h 103"/>
              <a:gd name="T8" fmla="*/ 140 w 280"/>
              <a:gd name="T9" fmla="*/ 95 h 103"/>
              <a:gd name="T10" fmla="*/ 140 w 280"/>
              <a:gd name="T11" fmla="*/ 103 h 103"/>
              <a:gd name="T12" fmla="*/ 280 w 280"/>
              <a:gd name="T13" fmla="*/ 52 h 103"/>
              <a:gd name="T14" fmla="*/ 140 w 280"/>
              <a:gd name="T15" fmla="*/ 0 h 103"/>
              <a:gd name="T16" fmla="*/ 140 w 280"/>
              <a:gd name="T17" fmla="*/ 0 h 103"/>
              <a:gd name="T18" fmla="*/ 0 w 280"/>
              <a:gd name="T19" fmla="*/ 52 h 103"/>
              <a:gd name="T20" fmla="*/ 140 w 280"/>
              <a:gd name="T21" fmla="*/ 103 h 103"/>
              <a:gd name="T22" fmla="*/ 140 w 280"/>
              <a:gd name="T23" fmla="*/ 103 h 103"/>
              <a:gd name="T24" fmla="*/ 140 w 280"/>
              <a:gd name="T25" fmla="*/ 95 h 103"/>
              <a:gd name="T26" fmla="*/ 140 w 280"/>
              <a:gd name="T27" fmla="*/ 95 h 103"/>
              <a:gd name="T28" fmla="*/ 23 w 280"/>
              <a:gd name="T29" fmla="*/ 52 h 103"/>
              <a:gd name="T30" fmla="*/ 23 w 280"/>
              <a:gd name="T31" fmla="*/ 52 h 103"/>
              <a:gd name="T32" fmla="*/ 140 w 280"/>
              <a:gd name="T33" fmla="*/ 8 h 103"/>
              <a:gd name="T34" fmla="*/ 140 w 280"/>
              <a:gd name="T35" fmla="*/ 8 h 103"/>
              <a:gd name="T36" fmla="*/ 140 w 280"/>
              <a:gd name="T37"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0" h="103">
                <a:moveTo>
                  <a:pt x="280" y="52"/>
                </a:moveTo>
                <a:cubicBezTo>
                  <a:pt x="280" y="23"/>
                  <a:pt x="217" y="0"/>
                  <a:pt x="140" y="0"/>
                </a:cubicBezTo>
                <a:cubicBezTo>
                  <a:pt x="140" y="8"/>
                  <a:pt x="140" y="8"/>
                  <a:pt x="140" y="8"/>
                </a:cubicBezTo>
                <a:cubicBezTo>
                  <a:pt x="205" y="8"/>
                  <a:pt x="257" y="28"/>
                  <a:pt x="257" y="52"/>
                </a:cubicBezTo>
                <a:cubicBezTo>
                  <a:pt x="257" y="75"/>
                  <a:pt x="205" y="95"/>
                  <a:pt x="140" y="95"/>
                </a:cubicBezTo>
                <a:cubicBezTo>
                  <a:pt x="140" y="103"/>
                  <a:pt x="140" y="103"/>
                  <a:pt x="140" y="103"/>
                </a:cubicBezTo>
                <a:cubicBezTo>
                  <a:pt x="217" y="103"/>
                  <a:pt x="280" y="80"/>
                  <a:pt x="280" y="52"/>
                </a:cubicBezTo>
                <a:close/>
                <a:moveTo>
                  <a:pt x="140" y="0"/>
                </a:moveTo>
                <a:cubicBezTo>
                  <a:pt x="140" y="0"/>
                  <a:pt x="140" y="0"/>
                  <a:pt x="140" y="0"/>
                </a:cubicBezTo>
                <a:cubicBezTo>
                  <a:pt x="63" y="0"/>
                  <a:pt x="0" y="23"/>
                  <a:pt x="0" y="52"/>
                </a:cubicBezTo>
                <a:cubicBezTo>
                  <a:pt x="0" y="80"/>
                  <a:pt x="63" y="103"/>
                  <a:pt x="140" y="103"/>
                </a:cubicBezTo>
                <a:cubicBezTo>
                  <a:pt x="140" y="103"/>
                  <a:pt x="140" y="103"/>
                  <a:pt x="140" y="103"/>
                </a:cubicBezTo>
                <a:cubicBezTo>
                  <a:pt x="140" y="95"/>
                  <a:pt x="140" y="95"/>
                  <a:pt x="140" y="95"/>
                </a:cubicBezTo>
                <a:cubicBezTo>
                  <a:pt x="140" y="95"/>
                  <a:pt x="140" y="95"/>
                  <a:pt x="140" y="95"/>
                </a:cubicBezTo>
                <a:cubicBezTo>
                  <a:pt x="75" y="95"/>
                  <a:pt x="23" y="75"/>
                  <a:pt x="23" y="52"/>
                </a:cubicBezTo>
                <a:cubicBezTo>
                  <a:pt x="23" y="52"/>
                  <a:pt x="23" y="52"/>
                  <a:pt x="23" y="52"/>
                </a:cubicBezTo>
                <a:cubicBezTo>
                  <a:pt x="23" y="28"/>
                  <a:pt x="75" y="8"/>
                  <a:pt x="140" y="8"/>
                </a:cubicBezTo>
                <a:cubicBezTo>
                  <a:pt x="140" y="8"/>
                  <a:pt x="140" y="8"/>
                  <a:pt x="140" y="8"/>
                </a:cubicBezTo>
                <a:lnTo>
                  <a:pt x="140"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5" name="Freeform 27"/>
          <p:cNvSpPr>
            <a:spLocks noEditPoints="1"/>
          </p:cNvSpPr>
          <p:nvPr/>
        </p:nvSpPr>
        <p:spPr bwMode="auto">
          <a:xfrm>
            <a:off x="6611251" y="1265518"/>
            <a:ext cx="389233" cy="373759"/>
          </a:xfrm>
          <a:custGeom>
            <a:avLst/>
            <a:gdLst>
              <a:gd name="T0" fmla="*/ 218 w 238"/>
              <a:gd name="T1" fmla="*/ 16 h 229"/>
              <a:gd name="T2" fmla="*/ 119 w 238"/>
              <a:gd name="T3" fmla="*/ 46 h 229"/>
              <a:gd name="T4" fmla="*/ 119 w 238"/>
              <a:gd name="T5" fmla="*/ 57 h 229"/>
              <a:gd name="T6" fmla="*/ 202 w 238"/>
              <a:gd name="T7" fmla="*/ 32 h 229"/>
              <a:gd name="T8" fmla="*/ 150 w 238"/>
              <a:gd name="T9" fmla="*/ 145 h 229"/>
              <a:gd name="T10" fmla="*/ 119 w 238"/>
              <a:gd name="T11" fmla="*/ 172 h 229"/>
              <a:gd name="T12" fmla="*/ 119 w 238"/>
              <a:gd name="T13" fmla="*/ 183 h 229"/>
              <a:gd name="T14" fmla="*/ 156 w 238"/>
              <a:gd name="T15" fmla="*/ 151 h 229"/>
              <a:gd name="T16" fmla="*/ 218 w 238"/>
              <a:gd name="T17" fmla="*/ 16 h 229"/>
              <a:gd name="T18" fmla="*/ 119 w 238"/>
              <a:gd name="T19" fmla="*/ 46 h 229"/>
              <a:gd name="T20" fmla="*/ 83 w 238"/>
              <a:gd name="T21" fmla="*/ 78 h 229"/>
              <a:gd name="T22" fmla="*/ 20 w 238"/>
              <a:gd name="T23" fmla="*/ 214 h 229"/>
              <a:gd name="T24" fmla="*/ 119 w 238"/>
              <a:gd name="T25" fmla="*/ 183 h 229"/>
              <a:gd name="T26" fmla="*/ 119 w 238"/>
              <a:gd name="T27" fmla="*/ 172 h 229"/>
              <a:gd name="T28" fmla="*/ 36 w 238"/>
              <a:gd name="T29" fmla="*/ 197 h 229"/>
              <a:gd name="T30" fmla="*/ 36 w 238"/>
              <a:gd name="T31" fmla="*/ 197 h 229"/>
              <a:gd name="T32" fmla="*/ 89 w 238"/>
              <a:gd name="T33" fmla="*/ 84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16"/>
                </a:moveTo>
                <a:cubicBezTo>
                  <a:pt x="202" y="0"/>
                  <a:pt x="162" y="13"/>
                  <a:pt x="119" y="46"/>
                </a:cubicBezTo>
                <a:cubicBezTo>
                  <a:pt x="119" y="57"/>
                  <a:pt x="119" y="57"/>
                  <a:pt x="119" y="57"/>
                </a:cubicBezTo>
                <a:cubicBezTo>
                  <a:pt x="155" y="30"/>
                  <a:pt x="189" y="19"/>
                  <a:pt x="202" y="32"/>
                </a:cubicBezTo>
                <a:cubicBezTo>
                  <a:pt x="219" y="49"/>
                  <a:pt x="195" y="99"/>
                  <a:pt x="150" y="145"/>
                </a:cubicBezTo>
                <a:cubicBezTo>
                  <a:pt x="140" y="155"/>
                  <a:pt x="129" y="164"/>
                  <a:pt x="119" y="172"/>
                </a:cubicBezTo>
                <a:cubicBezTo>
                  <a:pt x="119" y="183"/>
                  <a:pt x="119" y="183"/>
                  <a:pt x="119" y="183"/>
                </a:cubicBezTo>
                <a:cubicBezTo>
                  <a:pt x="131" y="174"/>
                  <a:pt x="144" y="163"/>
                  <a:pt x="156" y="151"/>
                </a:cubicBezTo>
                <a:cubicBezTo>
                  <a:pt x="210" y="96"/>
                  <a:pt x="238" y="36"/>
                  <a:pt x="218" y="16"/>
                </a:cubicBezTo>
                <a:close/>
                <a:moveTo>
                  <a:pt x="119" y="46"/>
                </a:moveTo>
                <a:cubicBezTo>
                  <a:pt x="107" y="55"/>
                  <a:pt x="95" y="66"/>
                  <a:pt x="83" y="78"/>
                </a:cubicBezTo>
                <a:cubicBezTo>
                  <a:pt x="28" y="133"/>
                  <a:pt x="0" y="193"/>
                  <a:pt x="20" y="214"/>
                </a:cubicBezTo>
                <a:cubicBezTo>
                  <a:pt x="36" y="229"/>
                  <a:pt x="76" y="216"/>
                  <a:pt x="119" y="183"/>
                </a:cubicBezTo>
                <a:cubicBezTo>
                  <a:pt x="119" y="172"/>
                  <a:pt x="119" y="172"/>
                  <a:pt x="119" y="172"/>
                </a:cubicBezTo>
                <a:cubicBezTo>
                  <a:pt x="83" y="199"/>
                  <a:pt x="49" y="211"/>
                  <a:pt x="36" y="197"/>
                </a:cubicBezTo>
                <a:cubicBezTo>
                  <a:pt x="36" y="197"/>
                  <a:pt x="36" y="197"/>
                  <a:pt x="36" y="197"/>
                </a:cubicBezTo>
                <a:cubicBezTo>
                  <a:pt x="19" y="181"/>
                  <a:pt x="43" y="130"/>
                  <a:pt x="89" y="84"/>
                </a:cubicBezTo>
                <a:cubicBezTo>
                  <a:pt x="99" y="74"/>
                  <a:pt x="109" y="65"/>
                  <a:pt x="119" y="57"/>
                </a:cubicBezTo>
                <a:lnTo>
                  <a:pt x="119" y="46"/>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6" name="Freeform 28"/>
          <p:cNvSpPr>
            <a:spLocks noEditPoints="1"/>
          </p:cNvSpPr>
          <p:nvPr/>
        </p:nvSpPr>
        <p:spPr bwMode="auto">
          <a:xfrm>
            <a:off x="6611251" y="1265518"/>
            <a:ext cx="389233" cy="373759"/>
          </a:xfrm>
          <a:custGeom>
            <a:avLst/>
            <a:gdLst>
              <a:gd name="T0" fmla="*/ 218 w 238"/>
              <a:gd name="T1" fmla="*/ 214 h 229"/>
              <a:gd name="T2" fmla="*/ 156 w 238"/>
              <a:gd name="T3" fmla="*/ 78 h 229"/>
              <a:gd name="T4" fmla="*/ 119 w 238"/>
              <a:gd name="T5" fmla="*/ 46 h 229"/>
              <a:gd name="T6" fmla="*/ 119 w 238"/>
              <a:gd name="T7" fmla="*/ 57 h 229"/>
              <a:gd name="T8" fmla="*/ 150 w 238"/>
              <a:gd name="T9" fmla="*/ 84 h 229"/>
              <a:gd name="T10" fmla="*/ 202 w 238"/>
              <a:gd name="T11" fmla="*/ 197 h 229"/>
              <a:gd name="T12" fmla="*/ 119 w 238"/>
              <a:gd name="T13" fmla="*/ 172 h 229"/>
              <a:gd name="T14" fmla="*/ 119 w 238"/>
              <a:gd name="T15" fmla="*/ 183 h 229"/>
              <a:gd name="T16" fmla="*/ 218 w 238"/>
              <a:gd name="T17" fmla="*/ 214 h 229"/>
              <a:gd name="T18" fmla="*/ 119 w 238"/>
              <a:gd name="T19" fmla="*/ 46 h 229"/>
              <a:gd name="T20" fmla="*/ 20 w 238"/>
              <a:gd name="T21" fmla="*/ 16 h 229"/>
              <a:gd name="T22" fmla="*/ 83 w 238"/>
              <a:gd name="T23" fmla="*/ 151 h 229"/>
              <a:gd name="T24" fmla="*/ 119 w 238"/>
              <a:gd name="T25" fmla="*/ 183 h 229"/>
              <a:gd name="T26" fmla="*/ 119 w 238"/>
              <a:gd name="T27" fmla="*/ 172 h 229"/>
              <a:gd name="T28" fmla="*/ 89 w 238"/>
              <a:gd name="T29" fmla="*/ 145 h 229"/>
              <a:gd name="T30" fmla="*/ 36 w 238"/>
              <a:gd name="T31" fmla="*/ 32 h 229"/>
              <a:gd name="T32" fmla="*/ 36 w 238"/>
              <a:gd name="T33" fmla="*/ 32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214"/>
                </a:moveTo>
                <a:cubicBezTo>
                  <a:pt x="238" y="193"/>
                  <a:pt x="210" y="133"/>
                  <a:pt x="156" y="78"/>
                </a:cubicBezTo>
                <a:cubicBezTo>
                  <a:pt x="144" y="66"/>
                  <a:pt x="131" y="55"/>
                  <a:pt x="119" y="46"/>
                </a:cubicBezTo>
                <a:cubicBezTo>
                  <a:pt x="119" y="57"/>
                  <a:pt x="119" y="57"/>
                  <a:pt x="119" y="57"/>
                </a:cubicBezTo>
                <a:cubicBezTo>
                  <a:pt x="129" y="65"/>
                  <a:pt x="140" y="74"/>
                  <a:pt x="150" y="84"/>
                </a:cubicBezTo>
                <a:cubicBezTo>
                  <a:pt x="195" y="130"/>
                  <a:pt x="219" y="181"/>
                  <a:pt x="202" y="197"/>
                </a:cubicBezTo>
                <a:cubicBezTo>
                  <a:pt x="189" y="211"/>
                  <a:pt x="155" y="199"/>
                  <a:pt x="119" y="172"/>
                </a:cubicBezTo>
                <a:cubicBezTo>
                  <a:pt x="119" y="183"/>
                  <a:pt x="119" y="183"/>
                  <a:pt x="119" y="183"/>
                </a:cubicBezTo>
                <a:cubicBezTo>
                  <a:pt x="162" y="216"/>
                  <a:pt x="202" y="229"/>
                  <a:pt x="218" y="214"/>
                </a:cubicBezTo>
                <a:close/>
                <a:moveTo>
                  <a:pt x="119" y="46"/>
                </a:moveTo>
                <a:cubicBezTo>
                  <a:pt x="76" y="13"/>
                  <a:pt x="36" y="0"/>
                  <a:pt x="20" y="16"/>
                </a:cubicBezTo>
                <a:cubicBezTo>
                  <a:pt x="0" y="36"/>
                  <a:pt x="28" y="96"/>
                  <a:pt x="83" y="151"/>
                </a:cubicBezTo>
                <a:cubicBezTo>
                  <a:pt x="95" y="163"/>
                  <a:pt x="107" y="174"/>
                  <a:pt x="119" y="183"/>
                </a:cubicBezTo>
                <a:cubicBezTo>
                  <a:pt x="119" y="172"/>
                  <a:pt x="119" y="172"/>
                  <a:pt x="119" y="172"/>
                </a:cubicBezTo>
                <a:cubicBezTo>
                  <a:pt x="109" y="164"/>
                  <a:pt x="99" y="155"/>
                  <a:pt x="89" y="145"/>
                </a:cubicBezTo>
                <a:cubicBezTo>
                  <a:pt x="43" y="99"/>
                  <a:pt x="19" y="49"/>
                  <a:pt x="36" y="32"/>
                </a:cubicBezTo>
                <a:cubicBezTo>
                  <a:pt x="36" y="32"/>
                  <a:pt x="36" y="32"/>
                  <a:pt x="36" y="32"/>
                </a:cubicBezTo>
                <a:cubicBezTo>
                  <a:pt x="49" y="19"/>
                  <a:pt x="83" y="30"/>
                  <a:pt x="119" y="57"/>
                </a:cubicBezTo>
                <a:lnTo>
                  <a:pt x="119" y="46"/>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0" name="Freeform 32"/>
          <p:cNvSpPr>
            <a:spLocks noEditPoints="1"/>
          </p:cNvSpPr>
          <p:nvPr/>
        </p:nvSpPr>
        <p:spPr bwMode="auto">
          <a:xfrm>
            <a:off x="5634003" y="2886727"/>
            <a:ext cx="421372" cy="308292"/>
          </a:xfrm>
          <a:custGeom>
            <a:avLst/>
            <a:gdLst>
              <a:gd name="T0" fmla="*/ 213 w 258"/>
              <a:gd name="T1" fmla="*/ 31 h 189"/>
              <a:gd name="T2" fmla="*/ 204 w 258"/>
              <a:gd name="T3" fmla="*/ 69 h 189"/>
              <a:gd name="T4" fmla="*/ 228 w 258"/>
              <a:gd name="T5" fmla="*/ 109 h 189"/>
              <a:gd name="T6" fmla="*/ 204 w 258"/>
              <a:gd name="T7" fmla="*/ 146 h 189"/>
              <a:gd name="T8" fmla="*/ 204 w 258"/>
              <a:gd name="T9" fmla="*/ 27 h 189"/>
              <a:gd name="T10" fmla="*/ 91 w 258"/>
              <a:gd name="T11" fmla="*/ 14 h 189"/>
              <a:gd name="T12" fmla="*/ 97 w 258"/>
              <a:gd name="T13" fmla="*/ 15 h 189"/>
              <a:gd name="T14" fmla="*/ 91 w 258"/>
              <a:gd name="T15" fmla="*/ 42 h 189"/>
              <a:gd name="T16" fmla="*/ 91 w 258"/>
              <a:gd name="T17" fmla="*/ 162 h 189"/>
              <a:gd name="T18" fmla="*/ 166 w 258"/>
              <a:gd name="T19" fmla="*/ 145 h 189"/>
              <a:gd name="T20" fmla="*/ 204 w 258"/>
              <a:gd name="T21" fmla="*/ 125 h 189"/>
              <a:gd name="T22" fmla="*/ 191 w 258"/>
              <a:gd name="T23" fmla="*/ 122 h 189"/>
              <a:gd name="T24" fmla="*/ 204 w 258"/>
              <a:gd name="T25" fmla="*/ 69 h 189"/>
              <a:gd name="T26" fmla="*/ 91 w 258"/>
              <a:gd name="T27" fmla="*/ 6 h 189"/>
              <a:gd name="T28" fmla="*/ 78 w 258"/>
              <a:gd name="T29" fmla="*/ 24 h 189"/>
              <a:gd name="T30" fmla="*/ 91 w 258"/>
              <a:gd name="T31" fmla="*/ 14 h 189"/>
              <a:gd name="T32" fmla="*/ 78 w 258"/>
              <a:gd name="T33" fmla="*/ 188 h 189"/>
              <a:gd name="T34" fmla="*/ 91 w 258"/>
              <a:gd name="T35" fmla="*/ 162 h 189"/>
              <a:gd name="T36" fmla="*/ 78 w 258"/>
              <a:gd name="T37" fmla="*/ 176 h 189"/>
              <a:gd name="T38" fmla="*/ 91 w 258"/>
              <a:gd name="T39" fmla="*/ 42 h 189"/>
              <a:gd name="T40" fmla="*/ 80 w 258"/>
              <a:gd name="T41" fmla="*/ 134 h 189"/>
              <a:gd name="T42" fmla="*/ 78 w 258"/>
              <a:gd name="T43" fmla="*/ 64 h 189"/>
              <a:gd name="T44" fmla="*/ 78 w 258"/>
              <a:gd name="T45" fmla="*/ 33 h 189"/>
              <a:gd name="T46" fmla="*/ 91 w 258"/>
              <a:gd name="T47" fmla="*/ 42 h 189"/>
              <a:gd name="T48" fmla="*/ 60 w 258"/>
              <a:gd name="T49" fmla="*/ 18 h 189"/>
              <a:gd name="T50" fmla="*/ 68 w 258"/>
              <a:gd name="T51" fmla="*/ 42 h 189"/>
              <a:gd name="T52" fmla="*/ 78 w 258"/>
              <a:gd name="T53" fmla="*/ 33 h 189"/>
              <a:gd name="T54" fmla="*/ 78 w 258"/>
              <a:gd name="T55" fmla="*/ 9 h 189"/>
              <a:gd name="T56" fmla="*/ 78 w 258"/>
              <a:gd name="T57" fmla="*/ 188 h 189"/>
              <a:gd name="T58" fmla="*/ 60 w 258"/>
              <a:gd name="T59" fmla="*/ 176 h 189"/>
              <a:gd name="T60" fmla="*/ 78 w 258"/>
              <a:gd name="T61" fmla="*/ 64 h 189"/>
              <a:gd name="T62" fmla="*/ 60 w 258"/>
              <a:gd name="T63" fmla="*/ 134 h 189"/>
              <a:gd name="T64" fmla="*/ 70 w 258"/>
              <a:gd name="T65" fmla="*/ 116 h 189"/>
              <a:gd name="T66" fmla="*/ 60 w 258"/>
              <a:gd name="T67" fmla="*/ 87 h 189"/>
              <a:gd name="T68" fmla="*/ 76 w 258"/>
              <a:gd name="T69" fmla="*/ 68 h 189"/>
              <a:gd name="T70" fmla="*/ 60 w 258"/>
              <a:gd name="T71" fmla="*/ 18 h 189"/>
              <a:gd name="T72" fmla="*/ 60 w 258"/>
              <a:gd name="T73" fmla="*/ 187 h 189"/>
              <a:gd name="T74" fmla="*/ 59 w 258"/>
              <a:gd name="T75" fmla="*/ 175 h 189"/>
              <a:gd name="T76" fmla="*/ 49 w 258"/>
              <a:gd name="T77" fmla="*/ 144 h 189"/>
              <a:gd name="T78" fmla="*/ 60 w 258"/>
              <a:gd name="T79" fmla="*/ 125 h 189"/>
              <a:gd name="T80" fmla="*/ 41 w 258"/>
              <a:gd name="T81" fmla="*/ 125 h 189"/>
              <a:gd name="T82" fmla="*/ 60 w 258"/>
              <a:gd name="T83" fmla="*/ 87 h 189"/>
              <a:gd name="T84" fmla="*/ 51 w 258"/>
              <a:gd name="T85" fmla="*/ 76 h 189"/>
              <a:gd name="T86" fmla="*/ 43 w 258"/>
              <a:gd name="T87" fmla="*/ 51 h 189"/>
              <a:gd name="T88" fmla="*/ 60 w 258"/>
              <a:gd name="T89" fmla="*/ 1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8" h="189">
                <a:moveTo>
                  <a:pt x="253" y="104"/>
                </a:moveTo>
                <a:cubicBezTo>
                  <a:pt x="258" y="60"/>
                  <a:pt x="213" y="31"/>
                  <a:pt x="213" y="31"/>
                </a:cubicBezTo>
                <a:cubicBezTo>
                  <a:pt x="210" y="30"/>
                  <a:pt x="207" y="28"/>
                  <a:pt x="204" y="27"/>
                </a:cubicBezTo>
                <a:cubicBezTo>
                  <a:pt x="204" y="69"/>
                  <a:pt x="204" y="69"/>
                  <a:pt x="204" y="69"/>
                </a:cubicBezTo>
                <a:cubicBezTo>
                  <a:pt x="208" y="69"/>
                  <a:pt x="212" y="70"/>
                  <a:pt x="216" y="72"/>
                </a:cubicBezTo>
                <a:cubicBezTo>
                  <a:pt x="230" y="79"/>
                  <a:pt x="235" y="95"/>
                  <a:pt x="228" y="109"/>
                </a:cubicBezTo>
                <a:cubicBezTo>
                  <a:pt x="224" y="119"/>
                  <a:pt x="214" y="125"/>
                  <a:pt x="204" y="125"/>
                </a:cubicBezTo>
                <a:cubicBezTo>
                  <a:pt x="204" y="146"/>
                  <a:pt x="204" y="146"/>
                  <a:pt x="204" y="146"/>
                </a:cubicBezTo>
                <a:cubicBezTo>
                  <a:pt x="230" y="144"/>
                  <a:pt x="249" y="134"/>
                  <a:pt x="253" y="104"/>
                </a:cubicBezTo>
                <a:close/>
                <a:moveTo>
                  <a:pt x="204" y="27"/>
                </a:moveTo>
                <a:cubicBezTo>
                  <a:pt x="156" y="5"/>
                  <a:pt x="119" y="0"/>
                  <a:pt x="91" y="6"/>
                </a:cubicBezTo>
                <a:cubicBezTo>
                  <a:pt x="91" y="14"/>
                  <a:pt x="91" y="14"/>
                  <a:pt x="91" y="14"/>
                </a:cubicBezTo>
                <a:cubicBezTo>
                  <a:pt x="93" y="14"/>
                  <a:pt x="95" y="14"/>
                  <a:pt x="97" y="15"/>
                </a:cubicBezTo>
                <a:cubicBezTo>
                  <a:pt x="97" y="15"/>
                  <a:pt x="97" y="15"/>
                  <a:pt x="97" y="15"/>
                </a:cubicBezTo>
                <a:cubicBezTo>
                  <a:pt x="104" y="19"/>
                  <a:pt x="107" y="27"/>
                  <a:pt x="103" y="34"/>
                </a:cubicBezTo>
                <a:cubicBezTo>
                  <a:pt x="101" y="39"/>
                  <a:pt x="96" y="42"/>
                  <a:pt x="91" y="42"/>
                </a:cubicBezTo>
                <a:cubicBezTo>
                  <a:pt x="91" y="146"/>
                  <a:pt x="91" y="146"/>
                  <a:pt x="91" y="146"/>
                </a:cubicBezTo>
                <a:cubicBezTo>
                  <a:pt x="93" y="151"/>
                  <a:pt x="93" y="157"/>
                  <a:pt x="91" y="162"/>
                </a:cubicBezTo>
                <a:cubicBezTo>
                  <a:pt x="91" y="185"/>
                  <a:pt x="91" y="185"/>
                  <a:pt x="91" y="185"/>
                </a:cubicBezTo>
                <a:cubicBezTo>
                  <a:pt x="117" y="174"/>
                  <a:pt x="138" y="143"/>
                  <a:pt x="166" y="145"/>
                </a:cubicBezTo>
                <a:cubicBezTo>
                  <a:pt x="179" y="147"/>
                  <a:pt x="192" y="147"/>
                  <a:pt x="204" y="146"/>
                </a:cubicBezTo>
                <a:cubicBezTo>
                  <a:pt x="204" y="125"/>
                  <a:pt x="204" y="125"/>
                  <a:pt x="204" y="125"/>
                </a:cubicBezTo>
                <a:cubicBezTo>
                  <a:pt x="199" y="125"/>
                  <a:pt x="195" y="124"/>
                  <a:pt x="191" y="122"/>
                </a:cubicBezTo>
                <a:cubicBezTo>
                  <a:pt x="191" y="122"/>
                  <a:pt x="191" y="122"/>
                  <a:pt x="191" y="122"/>
                </a:cubicBezTo>
                <a:cubicBezTo>
                  <a:pt x="177" y="115"/>
                  <a:pt x="172" y="98"/>
                  <a:pt x="179" y="84"/>
                </a:cubicBezTo>
                <a:cubicBezTo>
                  <a:pt x="184" y="74"/>
                  <a:pt x="193" y="69"/>
                  <a:pt x="204" y="69"/>
                </a:cubicBezTo>
                <a:lnTo>
                  <a:pt x="204" y="27"/>
                </a:lnTo>
                <a:close/>
                <a:moveTo>
                  <a:pt x="91" y="6"/>
                </a:moveTo>
                <a:cubicBezTo>
                  <a:pt x="86" y="6"/>
                  <a:pt x="82" y="8"/>
                  <a:pt x="78" y="9"/>
                </a:cubicBezTo>
                <a:cubicBezTo>
                  <a:pt x="78" y="24"/>
                  <a:pt x="78" y="24"/>
                  <a:pt x="78" y="24"/>
                </a:cubicBezTo>
                <a:cubicBezTo>
                  <a:pt x="78" y="23"/>
                  <a:pt x="78" y="22"/>
                  <a:pt x="78" y="22"/>
                </a:cubicBezTo>
                <a:cubicBezTo>
                  <a:pt x="81" y="17"/>
                  <a:pt x="86" y="14"/>
                  <a:pt x="91" y="14"/>
                </a:cubicBezTo>
                <a:cubicBezTo>
                  <a:pt x="91" y="6"/>
                  <a:pt x="91" y="6"/>
                  <a:pt x="91" y="6"/>
                </a:cubicBezTo>
                <a:close/>
                <a:moveTo>
                  <a:pt x="78" y="188"/>
                </a:moveTo>
                <a:cubicBezTo>
                  <a:pt x="82" y="188"/>
                  <a:pt x="87" y="187"/>
                  <a:pt x="91" y="185"/>
                </a:cubicBezTo>
                <a:cubicBezTo>
                  <a:pt x="91" y="162"/>
                  <a:pt x="91" y="162"/>
                  <a:pt x="91" y="162"/>
                </a:cubicBezTo>
                <a:cubicBezTo>
                  <a:pt x="90" y="163"/>
                  <a:pt x="90" y="164"/>
                  <a:pt x="90" y="165"/>
                </a:cubicBezTo>
                <a:cubicBezTo>
                  <a:pt x="87" y="170"/>
                  <a:pt x="83" y="174"/>
                  <a:pt x="78" y="176"/>
                </a:cubicBezTo>
                <a:cubicBezTo>
                  <a:pt x="78" y="188"/>
                  <a:pt x="78" y="188"/>
                  <a:pt x="78" y="188"/>
                </a:cubicBezTo>
                <a:close/>
                <a:moveTo>
                  <a:pt x="91" y="42"/>
                </a:moveTo>
                <a:cubicBezTo>
                  <a:pt x="91" y="146"/>
                  <a:pt x="91" y="146"/>
                  <a:pt x="91" y="146"/>
                </a:cubicBezTo>
                <a:cubicBezTo>
                  <a:pt x="89" y="141"/>
                  <a:pt x="85" y="136"/>
                  <a:pt x="80" y="134"/>
                </a:cubicBezTo>
                <a:cubicBezTo>
                  <a:pt x="79" y="133"/>
                  <a:pt x="78" y="133"/>
                  <a:pt x="78" y="133"/>
                </a:cubicBezTo>
                <a:cubicBezTo>
                  <a:pt x="78" y="64"/>
                  <a:pt x="78" y="64"/>
                  <a:pt x="78" y="64"/>
                </a:cubicBezTo>
                <a:cubicBezTo>
                  <a:pt x="79" y="61"/>
                  <a:pt x="79" y="57"/>
                  <a:pt x="78" y="54"/>
                </a:cubicBezTo>
                <a:cubicBezTo>
                  <a:pt x="78" y="33"/>
                  <a:pt x="78" y="33"/>
                  <a:pt x="78" y="33"/>
                </a:cubicBezTo>
                <a:cubicBezTo>
                  <a:pt x="79" y="36"/>
                  <a:pt x="81" y="39"/>
                  <a:pt x="84" y="41"/>
                </a:cubicBezTo>
                <a:cubicBezTo>
                  <a:pt x="86" y="42"/>
                  <a:pt x="89" y="42"/>
                  <a:pt x="91" y="42"/>
                </a:cubicBezTo>
                <a:close/>
                <a:moveTo>
                  <a:pt x="78" y="9"/>
                </a:moveTo>
                <a:cubicBezTo>
                  <a:pt x="71" y="11"/>
                  <a:pt x="65" y="14"/>
                  <a:pt x="60" y="18"/>
                </a:cubicBezTo>
                <a:cubicBezTo>
                  <a:pt x="60" y="40"/>
                  <a:pt x="60" y="40"/>
                  <a:pt x="60" y="40"/>
                </a:cubicBezTo>
                <a:cubicBezTo>
                  <a:pt x="62" y="40"/>
                  <a:pt x="65" y="41"/>
                  <a:pt x="68" y="42"/>
                </a:cubicBezTo>
                <a:cubicBezTo>
                  <a:pt x="73" y="45"/>
                  <a:pt x="76" y="49"/>
                  <a:pt x="78" y="54"/>
                </a:cubicBezTo>
                <a:cubicBezTo>
                  <a:pt x="78" y="33"/>
                  <a:pt x="78" y="33"/>
                  <a:pt x="78" y="33"/>
                </a:cubicBezTo>
                <a:cubicBezTo>
                  <a:pt x="77" y="30"/>
                  <a:pt x="77" y="27"/>
                  <a:pt x="78" y="24"/>
                </a:cubicBezTo>
                <a:cubicBezTo>
                  <a:pt x="78" y="9"/>
                  <a:pt x="78" y="9"/>
                  <a:pt x="78" y="9"/>
                </a:cubicBezTo>
                <a:close/>
                <a:moveTo>
                  <a:pt x="60" y="187"/>
                </a:moveTo>
                <a:cubicBezTo>
                  <a:pt x="66" y="188"/>
                  <a:pt x="72" y="189"/>
                  <a:pt x="78" y="188"/>
                </a:cubicBezTo>
                <a:cubicBezTo>
                  <a:pt x="78" y="176"/>
                  <a:pt x="78" y="176"/>
                  <a:pt x="78" y="176"/>
                </a:cubicBezTo>
                <a:cubicBezTo>
                  <a:pt x="72" y="178"/>
                  <a:pt x="65" y="178"/>
                  <a:pt x="60" y="176"/>
                </a:cubicBezTo>
                <a:cubicBezTo>
                  <a:pt x="60" y="187"/>
                  <a:pt x="60" y="187"/>
                  <a:pt x="60" y="187"/>
                </a:cubicBezTo>
                <a:close/>
                <a:moveTo>
                  <a:pt x="78" y="64"/>
                </a:moveTo>
                <a:cubicBezTo>
                  <a:pt x="78" y="133"/>
                  <a:pt x="78" y="133"/>
                  <a:pt x="78" y="133"/>
                </a:cubicBezTo>
                <a:cubicBezTo>
                  <a:pt x="72" y="131"/>
                  <a:pt x="65" y="131"/>
                  <a:pt x="60" y="134"/>
                </a:cubicBezTo>
                <a:cubicBezTo>
                  <a:pt x="60" y="125"/>
                  <a:pt x="60" y="125"/>
                  <a:pt x="60" y="125"/>
                </a:cubicBezTo>
                <a:cubicBezTo>
                  <a:pt x="64" y="123"/>
                  <a:pt x="67" y="120"/>
                  <a:pt x="70" y="116"/>
                </a:cubicBezTo>
                <a:cubicBezTo>
                  <a:pt x="75" y="105"/>
                  <a:pt x="71" y="92"/>
                  <a:pt x="60" y="87"/>
                </a:cubicBezTo>
                <a:cubicBezTo>
                  <a:pt x="60" y="87"/>
                  <a:pt x="60" y="87"/>
                  <a:pt x="60" y="87"/>
                </a:cubicBezTo>
                <a:cubicBezTo>
                  <a:pt x="60" y="78"/>
                  <a:pt x="60" y="78"/>
                  <a:pt x="60" y="78"/>
                </a:cubicBezTo>
                <a:cubicBezTo>
                  <a:pt x="66" y="78"/>
                  <a:pt x="73" y="74"/>
                  <a:pt x="76" y="68"/>
                </a:cubicBezTo>
                <a:cubicBezTo>
                  <a:pt x="77" y="66"/>
                  <a:pt x="77" y="65"/>
                  <a:pt x="78" y="64"/>
                </a:cubicBezTo>
                <a:close/>
                <a:moveTo>
                  <a:pt x="60" y="18"/>
                </a:moveTo>
                <a:cubicBezTo>
                  <a:pt x="0" y="56"/>
                  <a:pt x="10" y="159"/>
                  <a:pt x="46" y="180"/>
                </a:cubicBezTo>
                <a:cubicBezTo>
                  <a:pt x="51" y="183"/>
                  <a:pt x="55" y="185"/>
                  <a:pt x="60" y="187"/>
                </a:cubicBezTo>
                <a:cubicBezTo>
                  <a:pt x="60" y="176"/>
                  <a:pt x="60" y="176"/>
                  <a:pt x="60" y="176"/>
                </a:cubicBezTo>
                <a:cubicBezTo>
                  <a:pt x="59" y="175"/>
                  <a:pt x="59" y="175"/>
                  <a:pt x="59" y="175"/>
                </a:cubicBezTo>
                <a:cubicBezTo>
                  <a:pt x="59" y="175"/>
                  <a:pt x="59" y="175"/>
                  <a:pt x="59" y="175"/>
                </a:cubicBezTo>
                <a:cubicBezTo>
                  <a:pt x="48" y="170"/>
                  <a:pt x="43" y="156"/>
                  <a:pt x="49" y="144"/>
                </a:cubicBezTo>
                <a:cubicBezTo>
                  <a:pt x="51" y="139"/>
                  <a:pt x="55" y="136"/>
                  <a:pt x="60" y="134"/>
                </a:cubicBezTo>
                <a:cubicBezTo>
                  <a:pt x="60" y="125"/>
                  <a:pt x="60" y="125"/>
                  <a:pt x="60" y="125"/>
                </a:cubicBezTo>
                <a:cubicBezTo>
                  <a:pt x="54" y="128"/>
                  <a:pt x="47" y="128"/>
                  <a:pt x="41" y="125"/>
                </a:cubicBezTo>
                <a:cubicBezTo>
                  <a:pt x="41" y="125"/>
                  <a:pt x="41" y="125"/>
                  <a:pt x="41" y="125"/>
                </a:cubicBezTo>
                <a:cubicBezTo>
                  <a:pt x="31" y="120"/>
                  <a:pt x="26" y="107"/>
                  <a:pt x="32" y="97"/>
                </a:cubicBezTo>
                <a:cubicBezTo>
                  <a:pt x="37" y="86"/>
                  <a:pt x="49" y="82"/>
                  <a:pt x="60" y="87"/>
                </a:cubicBezTo>
                <a:cubicBezTo>
                  <a:pt x="60" y="78"/>
                  <a:pt x="60" y="78"/>
                  <a:pt x="60" y="78"/>
                </a:cubicBezTo>
                <a:cubicBezTo>
                  <a:pt x="57" y="78"/>
                  <a:pt x="54" y="77"/>
                  <a:pt x="51" y="76"/>
                </a:cubicBezTo>
                <a:cubicBezTo>
                  <a:pt x="42" y="71"/>
                  <a:pt x="38" y="60"/>
                  <a:pt x="43" y="51"/>
                </a:cubicBezTo>
                <a:cubicBezTo>
                  <a:pt x="43" y="51"/>
                  <a:pt x="43" y="51"/>
                  <a:pt x="43" y="51"/>
                </a:cubicBezTo>
                <a:cubicBezTo>
                  <a:pt x="46" y="44"/>
                  <a:pt x="53" y="40"/>
                  <a:pt x="60" y="40"/>
                </a:cubicBezTo>
                <a:lnTo>
                  <a:pt x="60" y="18"/>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grpSp>
        <p:nvGrpSpPr>
          <p:cNvPr id="3" name="Group 127"/>
          <p:cNvGrpSpPr/>
          <p:nvPr/>
        </p:nvGrpSpPr>
        <p:grpSpPr>
          <a:xfrm>
            <a:off x="6818366" y="3195018"/>
            <a:ext cx="380902" cy="490410"/>
            <a:chOff x="8610600" y="4127500"/>
            <a:chExt cx="508001" cy="654050"/>
          </a:xfrm>
          <a:solidFill>
            <a:schemeClr val="tx2">
              <a:lumMod val="20000"/>
              <a:lumOff val="80000"/>
            </a:schemeClr>
          </a:solidFill>
        </p:grpSpPr>
        <p:sp>
          <p:nvSpPr>
            <p:cNvPr id="72" name="Freeform 33"/>
            <p:cNvSpPr>
              <a:spLocks/>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73" name="Freeform 34"/>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74" name="Freeform 35"/>
            <p:cNvSpPr>
              <a:spLocks/>
            </p:cNvSpPr>
            <p:nvPr/>
          </p:nvSpPr>
          <p:spPr bwMode="auto">
            <a:xfrm>
              <a:off x="8610600" y="4144963"/>
              <a:ext cx="496888" cy="433388"/>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75" name="Freeform 36"/>
            <p:cNvSpPr>
              <a:spLocks/>
            </p:cNvSpPr>
            <p:nvPr/>
          </p:nvSpPr>
          <p:spPr bwMode="auto">
            <a:xfrm>
              <a:off x="8729663" y="4613275"/>
              <a:ext cx="141288" cy="168275"/>
            </a:xfrm>
            <a:custGeom>
              <a:avLst/>
              <a:gdLst>
                <a:gd name="T0" fmla="*/ 45 w 65"/>
                <a:gd name="T1" fmla="*/ 5 h 77"/>
                <a:gd name="T2" fmla="*/ 45 w 65"/>
                <a:gd name="T3" fmla="*/ 28 h 77"/>
                <a:gd name="T4" fmla="*/ 25 w 65"/>
                <a:gd name="T5" fmla="*/ 45 h 77"/>
                <a:gd name="T6" fmla="*/ 1 w 65"/>
                <a:gd name="T7" fmla="*/ 64 h 77"/>
                <a:gd name="T8" fmla="*/ 65 w 65"/>
                <a:gd name="T9" fmla="*/ 77 h 77"/>
                <a:gd name="T10" fmla="*/ 65 w 65"/>
                <a:gd name="T11" fmla="*/ 0 h 77"/>
                <a:gd name="T12" fmla="*/ 45 w 65"/>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5" h="77">
                  <a:moveTo>
                    <a:pt x="45" y="5"/>
                  </a:moveTo>
                  <a:cubicBezTo>
                    <a:pt x="45" y="28"/>
                    <a:pt x="45" y="28"/>
                    <a:pt x="45" y="28"/>
                  </a:cubicBezTo>
                  <a:cubicBezTo>
                    <a:pt x="45" y="28"/>
                    <a:pt x="39" y="40"/>
                    <a:pt x="25" y="45"/>
                  </a:cubicBezTo>
                  <a:cubicBezTo>
                    <a:pt x="12" y="49"/>
                    <a:pt x="0" y="56"/>
                    <a:pt x="1" y="64"/>
                  </a:cubicBezTo>
                  <a:cubicBezTo>
                    <a:pt x="2" y="71"/>
                    <a:pt x="18" y="77"/>
                    <a:pt x="65" y="77"/>
                  </a:cubicBezTo>
                  <a:cubicBezTo>
                    <a:pt x="65" y="0"/>
                    <a:pt x="65" y="0"/>
                    <a:pt x="65" y="0"/>
                  </a:cubicBezTo>
                  <a:lnTo>
                    <a:pt x="45"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76" name="Freeform 37"/>
            <p:cNvSpPr>
              <a:spLocks/>
            </p:cNvSpPr>
            <p:nvPr/>
          </p:nvSpPr>
          <p:spPr bwMode="auto">
            <a:xfrm>
              <a:off x="8855075" y="4613275"/>
              <a:ext cx="134938" cy="168275"/>
            </a:xfrm>
            <a:custGeom>
              <a:avLst/>
              <a:gdLst>
                <a:gd name="T0" fmla="*/ 14 w 62"/>
                <a:gd name="T1" fmla="*/ 5 h 77"/>
                <a:gd name="T2" fmla="*/ 14 w 62"/>
                <a:gd name="T3" fmla="*/ 28 h 77"/>
                <a:gd name="T4" fmla="*/ 32 w 62"/>
                <a:gd name="T5" fmla="*/ 45 h 77"/>
                <a:gd name="T6" fmla="*/ 61 w 62"/>
                <a:gd name="T7" fmla="*/ 64 h 77"/>
                <a:gd name="T8" fmla="*/ 0 w 62"/>
                <a:gd name="T9" fmla="*/ 77 h 77"/>
                <a:gd name="T10" fmla="*/ 0 w 62"/>
                <a:gd name="T11" fmla="*/ 0 h 77"/>
                <a:gd name="T12" fmla="*/ 14 w 62"/>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2" h="77">
                  <a:moveTo>
                    <a:pt x="14" y="5"/>
                  </a:moveTo>
                  <a:cubicBezTo>
                    <a:pt x="14" y="28"/>
                    <a:pt x="14" y="28"/>
                    <a:pt x="14" y="28"/>
                  </a:cubicBezTo>
                  <a:cubicBezTo>
                    <a:pt x="14" y="28"/>
                    <a:pt x="19" y="40"/>
                    <a:pt x="32" y="45"/>
                  </a:cubicBezTo>
                  <a:cubicBezTo>
                    <a:pt x="46" y="49"/>
                    <a:pt x="62" y="56"/>
                    <a:pt x="61" y="64"/>
                  </a:cubicBezTo>
                  <a:cubicBezTo>
                    <a:pt x="60" y="71"/>
                    <a:pt x="34" y="77"/>
                    <a:pt x="0" y="77"/>
                  </a:cubicBezTo>
                  <a:cubicBezTo>
                    <a:pt x="0" y="0"/>
                    <a:pt x="0" y="0"/>
                    <a:pt x="0" y="0"/>
                  </a:cubicBezTo>
                  <a:lnTo>
                    <a:pt x="14"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77" name="Freeform 38"/>
            <p:cNvSpPr>
              <a:spLocks/>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78" name="Freeform 39"/>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79" name="Freeform 40"/>
            <p:cNvSpPr>
              <a:spLocks/>
            </p:cNvSpPr>
            <p:nvPr/>
          </p:nvSpPr>
          <p:spPr bwMode="auto">
            <a:xfrm>
              <a:off x="8610600" y="4144963"/>
              <a:ext cx="496888" cy="433388"/>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grpSp>
      <p:sp>
        <p:nvSpPr>
          <p:cNvPr id="83" name="Freeform 45"/>
          <p:cNvSpPr>
            <a:spLocks noEditPoints="1"/>
          </p:cNvSpPr>
          <p:nvPr/>
        </p:nvSpPr>
        <p:spPr bwMode="auto">
          <a:xfrm>
            <a:off x="6180357" y="2756982"/>
            <a:ext cx="478507" cy="396375"/>
          </a:xfrm>
          <a:custGeom>
            <a:avLst/>
            <a:gdLst>
              <a:gd name="T0" fmla="*/ 199 w 293"/>
              <a:gd name="T1" fmla="*/ 192 h 242"/>
              <a:gd name="T2" fmla="*/ 219 w 293"/>
              <a:gd name="T3" fmla="*/ 205 h 242"/>
              <a:gd name="T4" fmla="*/ 219 w 293"/>
              <a:gd name="T5" fmla="*/ 214 h 242"/>
              <a:gd name="T6" fmla="*/ 199 w 293"/>
              <a:gd name="T7" fmla="*/ 214 h 242"/>
              <a:gd name="T8" fmla="*/ 219 w 293"/>
              <a:gd name="T9" fmla="*/ 242 h 242"/>
              <a:gd name="T10" fmla="*/ 242 w 293"/>
              <a:gd name="T11" fmla="*/ 216 h 242"/>
              <a:gd name="T12" fmla="*/ 199 w 293"/>
              <a:gd name="T13" fmla="*/ 170 h 242"/>
              <a:gd name="T14" fmla="*/ 293 w 293"/>
              <a:gd name="T15" fmla="*/ 147 h 242"/>
              <a:gd name="T16" fmla="*/ 269 w 293"/>
              <a:gd name="T17" fmla="*/ 0 h 242"/>
              <a:gd name="T18" fmla="*/ 199 w 293"/>
              <a:gd name="T19" fmla="*/ 16 h 242"/>
              <a:gd name="T20" fmla="*/ 275 w 293"/>
              <a:gd name="T21" fmla="*/ 35 h 242"/>
              <a:gd name="T22" fmla="*/ 256 w 293"/>
              <a:gd name="T23" fmla="*/ 154 h 242"/>
              <a:gd name="T24" fmla="*/ 199 w 293"/>
              <a:gd name="T25" fmla="*/ 170 h 242"/>
              <a:gd name="T26" fmla="*/ 175 w 293"/>
              <a:gd name="T27" fmla="*/ 192 h 242"/>
              <a:gd name="T28" fmla="*/ 199 w 293"/>
              <a:gd name="T29" fmla="*/ 170 h 242"/>
              <a:gd name="T30" fmla="*/ 146 w 293"/>
              <a:gd name="T31" fmla="*/ 154 h 242"/>
              <a:gd name="T32" fmla="*/ 199 w 293"/>
              <a:gd name="T33" fmla="*/ 242 h 242"/>
              <a:gd name="T34" fmla="*/ 179 w 293"/>
              <a:gd name="T35" fmla="*/ 214 h 242"/>
              <a:gd name="T36" fmla="*/ 179 w 293"/>
              <a:gd name="T37" fmla="*/ 205 h 242"/>
              <a:gd name="T38" fmla="*/ 199 w 293"/>
              <a:gd name="T39" fmla="*/ 192 h 242"/>
              <a:gd name="T40" fmla="*/ 146 w 293"/>
              <a:gd name="T41" fmla="*/ 0 h 242"/>
              <a:gd name="T42" fmla="*/ 199 w 293"/>
              <a:gd name="T43" fmla="*/ 16 h 242"/>
              <a:gd name="T44" fmla="*/ 146 w 293"/>
              <a:gd name="T45" fmla="*/ 0 h 242"/>
              <a:gd name="T46" fmla="*/ 0 w 293"/>
              <a:gd name="T47" fmla="*/ 24 h 242"/>
              <a:gd name="T48" fmla="*/ 23 w 293"/>
              <a:gd name="T49" fmla="*/ 170 h 242"/>
              <a:gd name="T50" fmla="*/ 117 w 293"/>
              <a:gd name="T51" fmla="*/ 192 h 242"/>
              <a:gd name="T52" fmla="*/ 52 w 293"/>
              <a:gd name="T53" fmla="*/ 216 h 242"/>
              <a:gd name="T54" fmla="*/ 75 w 293"/>
              <a:gd name="T55" fmla="*/ 242 h 242"/>
              <a:gd name="T56" fmla="*/ 146 w 293"/>
              <a:gd name="T57" fmla="*/ 154 h 242"/>
              <a:gd name="T58" fmla="*/ 37 w 293"/>
              <a:gd name="T59" fmla="*/ 154 h 242"/>
              <a:gd name="T60" fmla="*/ 17 w 293"/>
              <a:gd name="T61" fmla="*/ 35 h 242"/>
              <a:gd name="T62" fmla="*/ 146 w 293"/>
              <a:gd name="T63" fmla="*/ 16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3" h="242">
                <a:moveTo>
                  <a:pt x="219" y="192"/>
                </a:moveTo>
                <a:cubicBezTo>
                  <a:pt x="199" y="192"/>
                  <a:pt x="199" y="192"/>
                  <a:pt x="199" y="192"/>
                </a:cubicBezTo>
                <a:cubicBezTo>
                  <a:pt x="199" y="205"/>
                  <a:pt x="199" y="205"/>
                  <a:pt x="199" y="205"/>
                </a:cubicBezTo>
                <a:cubicBezTo>
                  <a:pt x="219" y="205"/>
                  <a:pt x="219" y="205"/>
                  <a:pt x="219" y="205"/>
                </a:cubicBezTo>
                <a:cubicBezTo>
                  <a:pt x="221" y="205"/>
                  <a:pt x="223" y="207"/>
                  <a:pt x="223" y="209"/>
                </a:cubicBezTo>
                <a:cubicBezTo>
                  <a:pt x="223" y="212"/>
                  <a:pt x="221" y="214"/>
                  <a:pt x="219" y="214"/>
                </a:cubicBezTo>
                <a:cubicBezTo>
                  <a:pt x="219" y="214"/>
                  <a:pt x="219" y="214"/>
                  <a:pt x="219" y="214"/>
                </a:cubicBezTo>
                <a:cubicBezTo>
                  <a:pt x="199" y="214"/>
                  <a:pt x="199" y="214"/>
                  <a:pt x="199" y="214"/>
                </a:cubicBezTo>
                <a:cubicBezTo>
                  <a:pt x="199" y="242"/>
                  <a:pt x="199" y="242"/>
                  <a:pt x="199" y="242"/>
                </a:cubicBezTo>
                <a:cubicBezTo>
                  <a:pt x="219" y="242"/>
                  <a:pt x="219" y="242"/>
                  <a:pt x="219" y="242"/>
                </a:cubicBezTo>
                <a:cubicBezTo>
                  <a:pt x="232" y="242"/>
                  <a:pt x="242" y="232"/>
                  <a:pt x="242" y="219"/>
                </a:cubicBezTo>
                <a:cubicBezTo>
                  <a:pt x="242" y="216"/>
                  <a:pt x="242" y="216"/>
                  <a:pt x="242" y="216"/>
                </a:cubicBezTo>
                <a:cubicBezTo>
                  <a:pt x="242" y="203"/>
                  <a:pt x="232" y="192"/>
                  <a:pt x="219" y="192"/>
                </a:cubicBezTo>
                <a:close/>
                <a:moveTo>
                  <a:pt x="199" y="170"/>
                </a:moveTo>
                <a:cubicBezTo>
                  <a:pt x="269" y="170"/>
                  <a:pt x="269" y="170"/>
                  <a:pt x="269" y="170"/>
                </a:cubicBezTo>
                <a:cubicBezTo>
                  <a:pt x="282" y="170"/>
                  <a:pt x="293" y="160"/>
                  <a:pt x="293" y="147"/>
                </a:cubicBezTo>
                <a:cubicBezTo>
                  <a:pt x="293" y="24"/>
                  <a:pt x="293" y="24"/>
                  <a:pt x="293" y="24"/>
                </a:cubicBezTo>
                <a:cubicBezTo>
                  <a:pt x="293" y="11"/>
                  <a:pt x="282" y="0"/>
                  <a:pt x="269" y="0"/>
                </a:cubicBezTo>
                <a:cubicBezTo>
                  <a:pt x="199" y="0"/>
                  <a:pt x="199" y="0"/>
                  <a:pt x="199" y="0"/>
                </a:cubicBezTo>
                <a:cubicBezTo>
                  <a:pt x="199" y="16"/>
                  <a:pt x="199" y="16"/>
                  <a:pt x="199" y="16"/>
                </a:cubicBezTo>
                <a:cubicBezTo>
                  <a:pt x="256" y="16"/>
                  <a:pt x="256" y="16"/>
                  <a:pt x="256" y="16"/>
                </a:cubicBezTo>
                <a:cubicBezTo>
                  <a:pt x="267" y="16"/>
                  <a:pt x="275" y="24"/>
                  <a:pt x="275" y="35"/>
                </a:cubicBezTo>
                <a:cubicBezTo>
                  <a:pt x="275" y="135"/>
                  <a:pt x="275" y="135"/>
                  <a:pt x="275" y="135"/>
                </a:cubicBezTo>
                <a:cubicBezTo>
                  <a:pt x="275" y="146"/>
                  <a:pt x="267" y="154"/>
                  <a:pt x="256" y="154"/>
                </a:cubicBezTo>
                <a:cubicBezTo>
                  <a:pt x="199" y="154"/>
                  <a:pt x="199" y="154"/>
                  <a:pt x="199" y="154"/>
                </a:cubicBezTo>
                <a:lnTo>
                  <a:pt x="199" y="170"/>
                </a:lnTo>
                <a:close/>
                <a:moveTo>
                  <a:pt x="199" y="192"/>
                </a:moveTo>
                <a:cubicBezTo>
                  <a:pt x="175" y="192"/>
                  <a:pt x="175" y="192"/>
                  <a:pt x="175" y="192"/>
                </a:cubicBezTo>
                <a:cubicBezTo>
                  <a:pt x="175" y="170"/>
                  <a:pt x="175" y="170"/>
                  <a:pt x="175" y="170"/>
                </a:cubicBezTo>
                <a:cubicBezTo>
                  <a:pt x="199" y="170"/>
                  <a:pt x="199" y="170"/>
                  <a:pt x="199" y="170"/>
                </a:cubicBezTo>
                <a:cubicBezTo>
                  <a:pt x="199" y="154"/>
                  <a:pt x="199" y="154"/>
                  <a:pt x="199" y="154"/>
                </a:cubicBezTo>
                <a:cubicBezTo>
                  <a:pt x="146" y="154"/>
                  <a:pt x="146" y="154"/>
                  <a:pt x="146" y="154"/>
                </a:cubicBezTo>
                <a:cubicBezTo>
                  <a:pt x="146" y="242"/>
                  <a:pt x="146" y="242"/>
                  <a:pt x="146" y="242"/>
                </a:cubicBezTo>
                <a:cubicBezTo>
                  <a:pt x="199" y="242"/>
                  <a:pt x="199" y="242"/>
                  <a:pt x="199" y="242"/>
                </a:cubicBezTo>
                <a:cubicBezTo>
                  <a:pt x="199" y="214"/>
                  <a:pt x="199" y="214"/>
                  <a:pt x="199" y="214"/>
                </a:cubicBezTo>
                <a:cubicBezTo>
                  <a:pt x="179" y="214"/>
                  <a:pt x="179" y="214"/>
                  <a:pt x="179" y="214"/>
                </a:cubicBezTo>
                <a:cubicBezTo>
                  <a:pt x="177" y="214"/>
                  <a:pt x="175" y="212"/>
                  <a:pt x="175" y="209"/>
                </a:cubicBezTo>
                <a:cubicBezTo>
                  <a:pt x="175" y="207"/>
                  <a:pt x="177" y="205"/>
                  <a:pt x="179" y="205"/>
                </a:cubicBezTo>
                <a:cubicBezTo>
                  <a:pt x="199" y="205"/>
                  <a:pt x="199" y="205"/>
                  <a:pt x="199" y="205"/>
                </a:cubicBezTo>
                <a:cubicBezTo>
                  <a:pt x="199" y="192"/>
                  <a:pt x="199" y="192"/>
                  <a:pt x="199" y="192"/>
                </a:cubicBezTo>
                <a:close/>
                <a:moveTo>
                  <a:pt x="199" y="0"/>
                </a:moveTo>
                <a:cubicBezTo>
                  <a:pt x="146" y="0"/>
                  <a:pt x="146" y="0"/>
                  <a:pt x="146" y="0"/>
                </a:cubicBezTo>
                <a:cubicBezTo>
                  <a:pt x="146" y="16"/>
                  <a:pt x="146" y="16"/>
                  <a:pt x="146" y="16"/>
                </a:cubicBezTo>
                <a:cubicBezTo>
                  <a:pt x="199" y="16"/>
                  <a:pt x="199" y="16"/>
                  <a:pt x="199" y="16"/>
                </a:cubicBezTo>
                <a:lnTo>
                  <a:pt x="199" y="0"/>
                </a:lnTo>
                <a:close/>
                <a:moveTo>
                  <a:pt x="146" y="0"/>
                </a:moveTo>
                <a:cubicBezTo>
                  <a:pt x="23" y="0"/>
                  <a:pt x="23" y="0"/>
                  <a:pt x="23" y="0"/>
                </a:cubicBezTo>
                <a:cubicBezTo>
                  <a:pt x="10" y="0"/>
                  <a:pt x="0" y="11"/>
                  <a:pt x="0" y="24"/>
                </a:cubicBezTo>
                <a:cubicBezTo>
                  <a:pt x="0" y="147"/>
                  <a:pt x="0" y="147"/>
                  <a:pt x="0" y="147"/>
                </a:cubicBezTo>
                <a:cubicBezTo>
                  <a:pt x="0" y="160"/>
                  <a:pt x="10" y="170"/>
                  <a:pt x="23" y="170"/>
                </a:cubicBezTo>
                <a:cubicBezTo>
                  <a:pt x="117" y="170"/>
                  <a:pt x="117" y="170"/>
                  <a:pt x="117" y="170"/>
                </a:cubicBezTo>
                <a:cubicBezTo>
                  <a:pt x="117" y="192"/>
                  <a:pt x="117" y="192"/>
                  <a:pt x="117" y="192"/>
                </a:cubicBezTo>
                <a:cubicBezTo>
                  <a:pt x="75" y="192"/>
                  <a:pt x="75" y="192"/>
                  <a:pt x="75" y="192"/>
                </a:cubicBezTo>
                <a:cubicBezTo>
                  <a:pt x="62" y="192"/>
                  <a:pt x="52" y="203"/>
                  <a:pt x="52" y="216"/>
                </a:cubicBezTo>
                <a:cubicBezTo>
                  <a:pt x="52" y="219"/>
                  <a:pt x="52" y="219"/>
                  <a:pt x="52" y="219"/>
                </a:cubicBezTo>
                <a:cubicBezTo>
                  <a:pt x="52" y="232"/>
                  <a:pt x="62" y="242"/>
                  <a:pt x="75" y="242"/>
                </a:cubicBezTo>
                <a:cubicBezTo>
                  <a:pt x="146" y="242"/>
                  <a:pt x="146" y="242"/>
                  <a:pt x="146" y="242"/>
                </a:cubicBezTo>
                <a:cubicBezTo>
                  <a:pt x="146" y="154"/>
                  <a:pt x="146" y="154"/>
                  <a:pt x="146" y="154"/>
                </a:cubicBezTo>
                <a:cubicBezTo>
                  <a:pt x="37" y="154"/>
                  <a:pt x="37" y="154"/>
                  <a:pt x="37" y="154"/>
                </a:cubicBezTo>
                <a:cubicBezTo>
                  <a:pt x="37" y="154"/>
                  <a:pt x="37" y="154"/>
                  <a:pt x="37" y="154"/>
                </a:cubicBezTo>
                <a:cubicBezTo>
                  <a:pt x="26" y="154"/>
                  <a:pt x="17" y="146"/>
                  <a:pt x="17" y="135"/>
                </a:cubicBezTo>
                <a:cubicBezTo>
                  <a:pt x="17" y="35"/>
                  <a:pt x="17" y="35"/>
                  <a:pt x="17" y="35"/>
                </a:cubicBezTo>
                <a:cubicBezTo>
                  <a:pt x="17" y="24"/>
                  <a:pt x="26" y="16"/>
                  <a:pt x="37" y="16"/>
                </a:cubicBezTo>
                <a:cubicBezTo>
                  <a:pt x="146" y="16"/>
                  <a:pt x="146" y="16"/>
                  <a:pt x="146" y="16"/>
                </a:cubicBezTo>
                <a:lnTo>
                  <a:pt x="146"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6" name="Freeform 48"/>
          <p:cNvSpPr>
            <a:spLocks noEditPoints="1"/>
          </p:cNvSpPr>
          <p:nvPr/>
        </p:nvSpPr>
        <p:spPr bwMode="auto">
          <a:xfrm>
            <a:off x="6566019" y="2243957"/>
            <a:ext cx="434465" cy="434465"/>
          </a:xfrm>
          <a:custGeom>
            <a:avLst/>
            <a:gdLst>
              <a:gd name="T0" fmla="*/ 133 w 266"/>
              <a:gd name="T1" fmla="*/ 0 h 266"/>
              <a:gd name="T2" fmla="*/ 133 w 266"/>
              <a:gd name="T3" fmla="*/ 0 h 266"/>
              <a:gd name="T4" fmla="*/ 133 w 266"/>
              <a:gd name="T5" fmla="*/ 35 h 266"/>
              <a:gd name="T6" fmla="*/ 150 w 266"/>
              <a:gd name="T7" fmla="*/ 24 h 266"/>
              <a:gd name="T8" fmla="*/ 242 w 266"/>
              <a:gd name="T9" fmla="*/ 117 h 266"/>
              <a:gd name="T10" fmla="*/ 231 w 266"/>
              <a:gd name="T11" fmla="*/ 133 h 266"/>
              <a:gd name="T12" fmla="*/ 242 w 266"/>
              <a:gd name="T13" fmla="*/ 149 h 266"/>
              <a:gd name="T14" fmla="*/ 150 w 266"/>
              <a:gd name="T15" fmla="*/ 242 h 266"/>
              <a:gd name="T16" fmla="*/ 150 w 266"/>
              <a:gd name="T17" fmla="*/ 242 h 266"/>
              <a:gd name="T18" fmla="*/ 133 w 266"/>
              <a:gd name="T19" fmla="*/ 231 h 266"/>
              <a:gd name="T20" fmla="*/ 133 w 266"/>
              <a:gd name="T21" fmla="*/ 266 h 266"/>
              <a:gd name="T22" fmla="*/ 133 w 266"/>
              <a:gd name="T23" fmla="*/ 266 h 266"/>
              <a:gd name="T24" fmla="*/ 266 w 266"/>
              <a:gd name="T25" fmla="*/ 133 h 266"/>
              <a:gd name="T26" fmla="*/ 133 w 266"/>
              <a:gd name="T27" fmla="*/ 0 h 266"/>
              <a:gd name="T28" fmla="*/ 133 w 266"/>
              <a:gd name="T29" fmla="*/ 0 h 266"/>
              <a:gd name="T30" fmla="*/ 133 w 266"/>
              <a:gd name="T31" fmla="*/ 0 h 266"/>
              <a:gd name="T32" fmla="*/ 0 w 266"/>
              <a:gd name="T33" fmla="*/ 133 h 266"/>
              <a:gd name="T34" fmla="*/ 133 w 266"/>
              <a:gd name="T35" fmla="*/ 266 h 266"/>
              <a:gd name="T36" fmla="*/ 133 w 266"/>
              <a:gd name="T37" fmla="*/ 266 h 266"/>
              <a:gd name="T38" fmla="*/ 133 w 266"/>
              <a:gd name="T39" fmla="*/ 231 h 266"/>
              <a:gd name="T40" fmla="*/ 133 w 266"/>
              <a:gd name="T41" fmla="*/ 231 h 266"/>
              <a:gd name="T42" fmla="*/ 117 w 266"/>
              <a:gd name="T43" fmla="*/ 242 h 266"/>
              <a:gd name="T44" fmla="*/ 24 w 266"/>
              <a:gd name="T45" fmla="*/ 149 h 266"/>
              <a:gd name="T46" fmla="*/ 35 w 266"/>
              <a:gd name="T47" fmla="*/ 133 h 266"/>
              <a:gd name="T48" fmla="*/ 24 w 266"/>
              <a:gd name="T49" fmla="*/ 117 h 266"/>
              <a:gd name="T50" fmla="*/ 117 w 266"/>
              <a:gd name="T51" fmla="*/ 24 h 266"/>
              <a:gd name="T52" fmla="*/ 133 w 266"/>
              <a:gd name="T53" fmla="*/ 35 h 266"/>
              <a:gd name="T54" fmla="*/ 133 w 266"/>
              <a:gd name="T55" fmla="*/ 35 h 266"/>
              <a:gd name="T56" fmla="*/ 133 w 266"/>
              <a:gd name="T57"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66" h="266">
                <a:moveTo>
                  <a:pt x="133" y="0"/>
                </a:moveTo>
                <a:cubicBezTo>
                  <a:pt x="133" y="0"/>
                  <a:pt x="133" y="0"/>
                  <a:pt x="133" y="0"/>
                </a:cubicBezTo>
                <a:cubicBezTo>
                  <a:pt x="133" y="35"/>
                  <a:pt x="133" y="35"/>
                  <a:pt x="133" y="35"/>
                </a:cubicBezTo>
                <a:cubicBezTo>
                  <a:pt x="141" y="35"/>
                  <a:pt x="147" y="30"/>
                  <a:pt x="150" y="24"/>
                </a:cubicBezTo>
                <a:cubicBezTo>
                  <a:pt x="197" y="31"/>
                  <a:pt x="235" y="69"/>
                  <a:pt x="242" y="117"/>
                </a:cubicBezTo>
                <a:cubicBezTo>
                  <a:pt x="236" y="119"/>
                  <a:pt x="231" y="125"/>
                  <a:pt x="231" y="133"/>
                </a:cubicBezTo>
                <a:cubicBezTo>
                  <a:pt x="231" y="140"/>
                  <a:pt x="236" y="147"/>
                  <a:pt x="242" y="149"/>
                </a:cubicBezTo>
                <a:cubicBezTo>
                  <a:pt x="235" y="197"/>
                  <a:pt x="197" y="235"/>
                  <a:pt x="150" y="242"/>
                </a:cubicBezTo>
                <a:cubicBezTo>
                  <a:pt x="150" y="242"/>
                  <a:pt x="150" y="242"/>
                  <a:pt x="150" y="242"/>
                </a:cubicBezTo>
                <a:cubicBezTo>
                  <a:pt x="147" y="236"/>
                  <a:pt x="141" y="231"/>
                  <a:pt x="133" y="231"/>
                </a:cubicBezTo>
                <a:cubicBezTo>
                  <a:pt x="133" y="266"/>
                  <a:pt x="133" y="266"/>
                  <a:pt x="133" y="266"/>
                </a:cubicBezTo>
                <a:cubicBezTo>
                  <a:pt x="133" y="266"/>
                  <a:pt x="133" y="266"/>
                  <a:pt x="133" y="266"/>
                </a:cubicBezTo>
                <a:cubicBezTo>
                  <a:pt x="207" y="266"/>
                  <a:pt x="266" y="206"/>
                  <a:pt x="266" y="133"/>
                </a:cubicBezTo>
                <a:cubicBezTo>
                  <a:pt x="266" y="59"/>
                  <a:pt x="207" y="0"/>
                  <a:pt x="133" y="0"/>
                </a:cubicBezTo>
                <a:close/>
                <a:moveTo>
                  <a:pt x="133" y="0"/>
                </a:moveTo>
                <a:cubicBezTo>
                  <a:pt x="133" y="0"/>
                  <a:pt x="133" y="0"/>
                  <a:pt x="133" y="0"/>
                </a:cubicBezTo>
                <a:cubicBezTo>
                  <a:pt x="60" y="0"/>
                  <a:pt x="0" y="59"/>
                  <a:pt x="0" y="133"/>
                </a:cubicBezTo>
                <a:cubicBezTo>
                  <a:pt x="0" y="206"/>
                  <a:pt x="60" y="266"/>
                  <a:pt x="133" y="266"/>
                </a:cubicBezTo>
                <a:cubicBezTo>
                  <a:pt x="133" y="266"/>
                  <a:pt x="133" y="266"/>
                  <a:pt x="133" y="266"/>
                </a:cubicBezTo>
                <a:cubicBezTo>
                  <a:pt x="133" y="231"/>
                  <a:pt x="133" y="231"/>
                  <a:pt x="133" y="231"/>
                </a:cubicBezTo>
                <a:cubicBezTo>
                  <a:pt x="133" y="231"/>
                  <a:pt x="133" y="231"/>
                  <a:pt x="133" y="231"/>
                </a:cubicBezTo>
                <a:cubicBezTo>
                  <a:pt x="126" y="231"/>
                  <a:pt x="120" y="236"/>
                  <a:pt x="117" y="242"/>
                </a:cubicBezTo>
                <a:cubicBezTo>
                  <a:pt x="69" y="235"/>
                  <a:pt x="31" y="197"/>
                  <a:pt x="24" y="149"/>
                </a:cubicBezTo>
                <a:cubicBezTo>
                  <a:pt x="31" y="147"/>
                  <a:pt x="35" y="140"/>
                  <a:pt x="35" y="133"/>
                </a:cubicBezTo>
                <a:cubicBezTo>
                  <a:pt x="35" y="125"/>
                  <a:pt x="31" y="119"/>
                  <a:pt x="24" y="117"/>
                </a:cubicBezTo>
                <a:cubicBezTo>
                  <a:pt x="31" y="69"/>
                  <a:pt x="69" y="31"/>
                  <a:pt x="117" y="24"/>
                </a:cubicBezTo>
                <a:cubicBezTo>
                  <a:pt x="120" y="30"/>
                  <a:pt x="126" y="35"/>
                  <a:pt x="133" y="35"/>
                </a:cubicBezTo>
                <a:cubicBezTo>
                  <a:pt x="133" y="35"/>
                  <a:pt x="133" y="35"/>
                  <a:pt x="133" y="35"/>
                </a:cubicBezTo>
                <a:lnTo>
                  <a:pt x="133"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7" name="Freeform 49"/>
          <p:cNvSpPr>
            <a:spLocks/>
          </p:cNvSpPr>
          <p:nvPr/>
        </p:nvSpPr>
        <p:spPr bwMode="auto">
          <a:xfrm>
            <a:off x="6645771" y="2382033"/>
            <a:ext cx="216637" cy="114270"/>
          </a:xfrm>
          <a:custGeom>
            <a:avLst/>
            <a:gdLst>
              <a:gd name="T0" fmla="*/ 124 w 133"/>
              <a:gd name="T1" fmla="*/ 0 h 70"/>
              <a:gd name="T2" fmla="*/ 93 w 133"/>
              <a:gd name="T3" fmla="*/ 30 h 70"/>
              <a:gd name="T4" fmla="*/ 84 w 133"/>
              <a:gd name="T5" fmla="*/ 28 h 70"/>
              <a:gd name="T6" fmla="*/ 65 w 133"/>
              <a:gd name="T7" fmla="*/ 42 h 70"/>
              <a:gd name="T8" fmla="*/ 0 w 133"/>
              <a:gd name="T9" fmla="*/ 42 h 70"/>
              <a:gd name="T10" fmla="*/ 0 w 133"/>
              <a:gd name="T11" fmla="*/ 56 h 70"/>
              <a:gd name="T12" fmla="*/ 65 w 133"/>
              <a:gd name="T13" fmla="*/ 56 h 70"/>
              <a:gd name="T14" fmla="*/ 84 w 133"/>
              <a:gd name="T15" fmla="*/ 70 h 70"/>
              <a:gd name="T16" fmla="*/ 105 w 133"/>
              <a:gd name="T17" fmla="*/ 49 h 70"/>
              <a:gd name="T18" fmla="*/ 103 w 133"/>
              <a:gd name="T19" fmla="*/ 40 h 70"/>
              <a:gd name="T20" fmla="*/ 133 w 133"/>
              <a:gd name="T21" fmla="*/ 9 h 70"/>
              <a:gd name="T22" fmla="*/ 124 w 133"/>
              <a:gd name="T23"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3" h="70">
                <a:moveTo>
                  <a:pt x="124" y="0"/>
                </a:moveTo>
                <a:cubicBezTo>
                  <a:pt x="93" y="30"/>
                  <a:pt x="93" y="30"/>
                  <a:pt x="93" y="30"/>
                </a:cubicBezTo>
                <a:cubicBezTo>
                  <a:pt x="91" y="29"/>
                  <a:pt x="88" y="28"/>
                  <a:pt x="84" y="28"/>
                </a:cubicBezTo>
                <a:cubicBezTo>
                  <a:pt x="75" y="28"/>
                  <a:pt x="67" y="34"/>
                  <a:pt x="65" y="42"/>
                </a:cubicBezTo>
                <a:cubicBezTo>
                  <a:pt x="0" y="42"/>
                  <a:pt x="0" y="42"/>
                  <a:pt x="0" y="42"/>
                </a:cubicBezTo>
                <a:cubicBezTo>
                  <a:pt x="0" y="56"/>
                  <a:pt x="0" y="56"/>
                  <a:pt x="0" y="56"/>
                </a:cubicBezTo>
                <a:cubicBezTo>
                  <a:pt x="65" y="56"/>
                  <a:pt x="65" y="56"/>
                  <a:pt x="65" y="56"/>
                </a:cubicBezTo>
                <a:cubicBezTo>
                  <a:pt x="67" y="64"/>
                  <a:pt x="75" y="70"/>
                  <a:pt x="84" y="70"/>
                </a:cubicBezTo>
                <a:cubicBezTo>
                  <a:pt x="96" y="70"/>
                  <a:pt x="105" y="60"/>
                  <a:pt x="105" y="49"/>
                </a:cubicBezTo>
                <a:cubicBezTo>
                  <a:pt x="105" y="46"/>
                  <a:pt x="104" y="43"/>
                  <a:pt x="103" y="40"/>
                </a:cubicBezTo>
                <a:cubicBezTo>
                  <a:pt x="133" y="9"/>
                  <a:pt x="133" y="9"/>
                  <a:pt x="133" y="9"/>
                </a:cubicBezTo>
                <a:lnTo>
                  <a:pt x="124"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grpSp>
        <p:nvGrpSpPr>
          <p:cNvPr id="5" name="Group 126"/>
          <p:cNvGrpSpPr/>
          <p:nvPr/>
        </p:nvGrpSpPr>
        <p:grpSpPr>
          <a:xfrm>
            <a:off x="6739805" y="2803404"/>
            <a:ext cx="340430" cy="323766"/>
            <a:chOff x="8505825" y="3605213"/>
            <a:chExt cx="454025" cy="431800"/>
          </a:xfrm>
          <a:solidFill>
            <a:schemeClr val="tx2">
              <a:lumMod val="20000"/>
              <a:lumOff val="80000"/>
            </a:schemeClr>
          </a:solidFill>
        </p:grpSpPr>
        <p:sp>
          <p:nvSpPr>
            <p:cNvPr id="89" name="Freeform 50"/>
            <p:cNvSpPr>
              <a:spLocks/>
            </p:cNvSpPr>
            <p:nvPr/>
          </p:nvSpPr>
          <p:spPr bwMode="auto">
            <a:xfrm>
              <a:off x="8505825" y="3694113"/>
              <a:ext cx="454025" cy="342900"/>
            </a:xfrm>
            <a:custGeom>
              <a:avLst/>
              <a:gdLst>
                <a:gd name="T0" fmla="*/ 146 w 208"/>
                <a:gd name="T1" fmla="*/ 0 h 157"/>
                <a:gd name="T2" fmla="*/ 104 w 208"/>
                <a:gd name="T3" fmla="*/ 15 h 157"/>
                <a:gd name="T4" fmla="*/ 62 w 208"/>
                <a:gd name="T5" fmla="*/ 0 h 157"/>
                <a:gd name="T6" fmla="*/ 0 w 208"/>
                <a:gd name="T7" fmla="*/ 60 h 157"/>
                <a:gd name="T8" fmla="*/ 107 w 208"/>
                <a:gd name="T9" fmla="*/ 157 h 157"/>
                <a:gd name="T10" fmla="*/ 208 w 208"/>
                <a:gd name="T11" fmla="*/ 60 h 157"/>
                <a:gd name="T12" fmla="*/ 146 w 208"/>
                <a:gd name="T13" fmla="*/ 0 h 157"/>
              </a:gdLst>
              <a:ahLst/>
              <a:cxnLst>
                <a:cxn ang="0">
                  <a:pos x="T0" y="T1"/>
                </a:cxn>
                <a:cxn ang="0">
                  <a:pos x="T2" y="T3"/>
                </a:cxn>
                <a:cxn ang="0">
                  <a:pos x="T4" y="T5"/>
                </a:cxn>
                <a:cxn ang="0">
                  <a:pos x="T6" y="T7"/>
                </a:cxn>
                <a:cxn ang="0">
                  <a:pos x="T8" y="T9"/>
                </a:cxn>
                <a:cxn ang="0">
                  <a:pos x="T10" y="T11"/>
                </a:cxn>
                <a:cxn ang="0">
                  <a:pos x="T12" y="T13"/>
                </a:cxn>
              </a:cxnLst>
              <a:rect l="0" t="0" r="r" b="b"/>
              <a:pathLst>
                <a:path w="208" h="157">
                  <a:moveTo>
                    <a:pt x="146" y="0"/>
                  </a:moveTo>
                  <a:cubicBezTo>
                    <a:pt x="130" y="0"/>
                    <a:pt x="115" y="6"/>
                    <a:pt x="104" y="15"/>
                  </a:cubicBezTo>
                  <a:cubicBezTo>
                    <a:pt x="93" y="6"/>
                    <a:pt x="78" y="0"/>
                    <a:pt x="62" y="0"/>
                  </a:cubicBezTo>
                  <a:cubicBezTo>
                    <a:pt x="28" y="0"/>
                    <a:pt x="0" y="27"/>
                    <a:pt x="0" y="60"/>
                  </a:cubicBezTo>
                  <a:cubicBezTo>
                    <a:pt x="0" y="98"/>
                    <a:pt x="31" y="157"/>
                    <a:pt x="107" y="157"/>
                  </a:cubicBezTo>
                  <a:cubicBezTo>
                    <a:pt x="185" y="157"/>
                    <a:pt x="208" y="95"/>
                    <a:pt x="208" y="60"/>
                  </a:cubicBezTo>
                  <a:cubicBezTo>
                    <a:pt x="208" y="27"/>
                    <a:pt x="180" y="0"/>
                    <a:pt x="146"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90" name="Freeform 51"/>
            <p:cNvSpPr>
              <a:spLocks/>
            </p:cNvSpPr>
            <p:nvPr/>
          </p:nvSpPr>
          <p:spPr bwMode="auto">
            <a:xfrm>
              <a:off x="8709025" y="3605213"/>
              <a:ext cx="123825" cy="157163"/>
            </a:xfrm>
            <a:custGeom>
              <a:avLst/>
              <a:gdLst>
                <a:gd name="T0" fmla="*/ 12 w 57"/>
                <a:gd name="T1" fmla="*/ 72 h 72"/>
                <a:gd name="T2" fmla="*/ 27 w 57"/>
                <a:gd name="T3" fmla="*/ 0 h 72"/>
                <a:gd name="T4" fmla="*/ 57 w 57"/>
                <a:gd name="T5" fmla="*/ 6 h 72"/>
                <a:gd name="T6" fmla="*/ 12 w 57"/>
                <a:gd name="T7" fmla="*/ 72 h 72"/>
              </a:gdLst>
              <a:ahLst/>
              <a:cxnLst>
                <a:cxn ang="0">
                  <a:pos x="T0" y="T1"/>
                </a:cxn>
                <a:cxn ang="0">
                  <a:pos x="T2" y="T3"/>
                </a:cxn>
                <a:cxn ang="0">
                  <a:pos x="T4" y="T5"/>
                </a:cxn>
                <a:cxn ang="0">
                  <a:pos x="T6" y="T7"/>
                </a:cxn>
              </a:cxnLst>
              <a:rect l="0" t="0" r="r" b="b"/>
              <a:pathLst>
                <a:path w="57" h="72">
                  <a:moveTo>
                    <a:pt x="12" y="72"/>
                  </a:moveTo>
                  <a:cubicBezTo>
                    <a:pt x="0" y="48"/>
                    <a:pt x="7" y="20"/>
                    <a:pt x="27" y="0"/>
                  </a:cubicBezTo>
                  <a:cubicBezTo>
                    <a:pt x="57" y="6"/>
                    <a:pt x="57" y="6"/>
                    <a:pt x="57" y="6"/>
                  </a:cubicBezTo>
                  <a:cubicBezTo>
                    <a:pt x="29" y="21"/>
                    <a:pt x="12" y="37"/>
                    <a:pt x="12" y="7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grpSp>
      <p:sp>
        <p:nvSpPr>
          <p:cNvPr id="91" name="Freeform 52"/>
          <p:cNvSpPr>
            <a:spLocks/>
          </p:cNvSpPr>
          <p:nvPr/>
        </p:nvSpPr>
        <p:spPr bwMode="auto">
          <a:xfrm>
            <a:off x="5689947" y="876284"/>
            <a:ext cx="509455" cy="414230"/>
          </a:xfrm>
          <a:custGeom>
            <a:avLst/>
            <a:gdLst>
              <a:gd name="T0" fmla="*/ 312 w 312"/>
              <a:gd name="T1" fmla="*/ 86 h 253"/>
              <a:gd name="T2" fmla="*/ 305 w 312"/>
              <a:gd name="T3" fmla="*/ 75 h 253"/>
              <a:gd name="T4" fmla="*/ 79 w 312"/>
              <a:gd name="T5" fmla="*/ 226 h 253"/>
              <a:gd name="T6" fmla="*/ 28 w 312"/>
              <a:gd name="T7" fmla="*/ 214 h 253"/>
              <a:gd name="T8" fmla="*/ 35 w 312"/>
              <a:gd name="T9" fmla="*/ 162 h 253"/>
              <a:gd name="T10" fmla="*/ 262 w 312"/>
              <a:gd name="T11" fmla="*/ 11 h 253"/>
              <a:gd name="T12" fmla="*/ 254 w 312"/>
              <a:gd name="T13" fmla="*/ 0 h 253"/>
              <a:gd name="T14" fmla="*/ 26 w 312"/>
              <a:gd name="T15" fmla="*/ 153 h 253"/>
              <a:gd name="T16" fmla="*/ 15 w 312"/>
              <a:gd name="T17" fmla="*/ 222 h 253"/>
              <a:gd name="T18" fmla="*/ 83 w 312"/>
              <a:gd name="T19" fmla="*/ 239 h 253"/>
              <a:gd name="T20" fmla="*/ 312 w 312"/>
              <a:gd name="T21" fmla="*/ 8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2" h="253">
                <a:moveTo>
                  <a:pt x="312" y="86"/>
                </a:moveTo>
                <a:cubicBezTo>
                  <a:pt x="305" y="75"/>
                  <a:pt x="305" y="75"/>
                  <a:pt x="305" y="75"/>
                </a:cubicBezTo>
                <a:cubicBezTo>
                  <a:pt x="79" y="226"/>
                  <a:pt x="79" y="226"/>
                  <a:pt x="79" y="226"/>
                </a:cubicBezTo>
                <a:cubicBezTo>
                  <a:pt x="63" y="237"/>
                  <a:pt x="40" y="231"/>
                  <a:pt x="28" y="214"/>
                </a:cubicBezTo>
                <a:cubicBezTo>
                  <a:pt x="16" y="196"/>
                  <a:pt x="19" y="173"/>
                  <a:pt x="35" y="162"/>
                </a:cubicBezTo>
                <a:cubicBezTo>
                  <a:pt x="262" y="11"/>
                  <a:pt x="262" y="11"/>
                  <a:pt x="262" y="11"/>
                </a:cubicBezTo>
                <a:cubicBezTo>
                  <a:pt x="254" y="0"/>
                  <a:pt x="254" y="0"/>
                  <a:pt x="254" y="0"/>
                </a:cubicBezTo>
                <a:cubicBezTo>
                  <a:pt x="26" y="153"/>
                  <a:pt x="26" y="153"/>
                  <a:pt x="26" y="153"/>
                </a:cubicBezTo>
                <a:cubicBezTo>
                  <a:pt x="4" y="167"/>
                  <a:pt x="0" y="198"/>
                  <a:pt x="15" y="222"/>
                </a:cubicBezTo>
                <a:cubicBezTo>
                  <a:pt x="31" y="246"/>
                  <a:pt x="62" y="253"/>
                  <a:pt x="83" y="239"/>
                </a:cubicBezTo>
                <a:lnTo>
                  <a:pt x="312" y="86"/>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2" name="Freeform 53"/>
          <p:cNvSpPr>
            <a:spLocks/>
          </p:cNvSpPr>
          <p:nvPr/>
        </p:nvSpPr>
        <p:spPr bwMode="auto">
          <a:xfrm>
            <a:off x="6076800" y="853669"/>
            <a:ext cx="140457" cy="192831"/>
          </a:xfrm>
          <a:custGeom>
            <a:avLst/>
            <a:gdLst>
              <a:gd name="T0" fmla="*/ 80 w 86"/>
              <a:gd name="T1" fmla="*/ 115 h 118"/>
              <a:gd name="T2" fmla="*/ 68 w 86"/>
              <a:gd name="T3" fmla="*/ 113 h 118"/>
              <a:gd name="T4" fmla="*/ 3 w 86"/>
              <a:gd name="T5" fmla="*/ 16 h 118"/>
              <a:gd name="T6" fmla="*/ 6 w 86"/>
              <a:gd name="T7" fmla="*/ 3 h 118"/>
              <a:gd name="T8" fmla="*/ 19 w 86"/>
              <a:gd name="T9" fmla="*/ 6 h 118"/>
              <a:gd name="T10" fmla="*/ 83 w 86"/>
              <a:gd name="T11" fmla="*/ 102 h 118"/>
              <a:gd name="T12" fmla="*/ 80 w 86"/>
              <a:gd name="T13" fmla="*/ 115 h 118"/>
            </a:gdLst>
            <a:ahLst/>
            <a:cxnLst>
              <a:cxn ang="0">
                <a:pos x="T0" y="T1"/>
              </a:cxn>
              <a:cxn ang="0">
                <a:pos x="T2" y="T3"/>
              </a:cxn>
              <a:cxn ang="0">
                <a:pos x="T4" y="T5"/>
              </a:cxn>
              <a:cxn ang="0">
                <a:pos x="T6" y="T7"/>
              </a:cxn>
              <a:cxn ang="0">
                <a:pos x="T8" y="T9"/>
              </a:cxn>
              <a:cxn ang="0">
                <a:pos x="T10" y="T11"/>
              </a:cxn>
              <a:cxn ang="0">
                <a:pos x="T12" y="T13"/>
              </a:cxn>
            </a:cxnLst>
            <a:rect l="0" t="0" r="r" b="b"/>
            <a:pathLst>
              <a:path w="86" h="118">
                <a:moveTo>
                  <a:pt x="80" y="115"/>
                </a:moveTo>
                <a:cubicBezTo>
                  <a:pt x="76" y="118"/>
                  <a:pt x="70" y="117"/>
                  <a:pt x="68" y="113"/>
                </a:cubicBezTo>
                <a:cubicBezTo>
                  <a:pt x="3" y="16"/>
                  <a:pt x="3" y="16"/>
                  <a:pt x="3" y="16"/>
                </a:cubicBezTo>
                <a:cubicBezTo>
                  <a:pt x="0" y="12"/>
                  <a:pt x="1" y="6"/>
                  <a:pt x="6" y="3"/>
                </a:cubicBezTo>
                <a:cubicBezTo>
                  <a:pt x="10" y="0"/>
                  <a:pt x="16" y="2"/>
                  <a:pt x="19" y="6"/>
                </a:cubicBezTo>
                <a:cubicBezTo>
                  <a:pt x="83" y="102"/>
                  <a:pt x="83" y="102"/>
                  <a:pt x="83" y="102"/>
                </a:cubicBezTo>
                <a:cubicBezTo>
                  <a:pt x="86" y="107"/>
                  <a:pt x="85" y="112"/>
                  <a:pt x="80" y="115"/>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3" name="Freeform 54"/>
          <p:cNvSpPr>
            <a:spLocks/>
          </p:cNvSpPr>
          <p:nvPr/>
        </p:nvSpPr>
        <p:spPr bwMode="auto">
          <a:xfrm>
            <a:off x="5756605" y="985793"/>
            <a:ext cx="385662" cy="252347"/>
          </a:xfrm>
          <a:custGeom>
            <a:avLst/>
            <a:gdLst>
              <a:gd name="T0" fmla="*/ 236 w 236"/>
              <a:gd name="T1" fmla="*/ 13 h 154"/>
              <a:gd name="T2" fmla="*/ 227 w 236"/>
              <a:gd name="T3" fmla="*/ 0 h 154"/>
              <a:gd name="T4" fmla="*/ 25 w 236"/>
              <a:gd name="T5" fmla="*/ 135 h 154"/>
              <a:gd name="T6" fmla="*/ 0 w 236"/>
              <a:gd name="T7" fmla="*/ 136 h 154"/>
              <a:gd name="T8" fmla="*/ 1 w 236"/>
              <a:gd name="T9" fmla="*/ 138 h 154"/>
              <a:gd name="T10" fmla="*/ 36 w 236"/>
              <a:gd name="T11" fmla="*/ 146 h 154"/>
              <a:gd name="T12" fmla="*/ 236 w 236"/>
              <a:gd name="T13" fmla="*/ 13 h 154"/>
            </a:gdLst>
            <a:ahLst/>
            <a:cxnLst>
              <a:cxn ang="0">
                <a:pos x="T0" y="T1"/>
              </a:cxn>
              <a:cxn ang="0">
                <a:pos x="T2" y="T3"/>
              </a:cxn>
              <a:cxn ang="0">
                <a:pos x="T4" y="T5"/>
              </a:cxn>
              <a:cxn ang="0">
                <a:pos x="T6" y="T7"/>
              </a:cxn>
              <a:cxn ang="0">
                <a:pos x="T8" y="T9"/>
              </a:cxn>
              <a:cxn ang="0">
                <a:pos x="T10" y="T11"/>
              </a:cxn>
              <a:cxn ang="0">
                <a:pos x="T12" y="T13"/>
              </a:cxn>
            </a:cxnLst>
            <a:rect l="0" t="0" r="r" b="b"/>
            <a:pathLst>
              <a:path w="236" h="154">
                <a:moveTo>
                  <a:pt x="236" y="13"/>
                </a:moveTo>
                <a:cubicBezTo>
                  <a:pt x="227" y="0"/>
                  <a:pt x="227" y="0"/>
                  <a:pt x="227" y="0"/>
                </a:cubicBezTo>
                <a:cubicBezTo>
                  <a:pt x="25" y="135"/>
                  <a:pt x="25" y="135"/>
                  <a:pt x="25" y="135"/>
                </a:cubicBezTo>
                <a:cubicBezTo>
                  <a:pt x="17" y="140"/>
                  <a:pt x="8" y="140"/>
                  <a:pt x="0" y="136"/>
                </a:cubicBezTo>
                <a:cubicBezTo>
                  <a:pt x="0" y="137"/>
                  <a:pt x="0" y="137"/>
                  <a:pt x="1" y="138"/>
                </a:cubicBezTo>
                <a:cubicBezTo>
                  <a:pt x="9" y="150"/>
                  <a:pt x="25" y="154"/>
                  <a:pt x="36" y="146"/>
                </a:cubicBezTo>
                <a:lnTo>
                  <a:pt x="236" y="13"/>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4" name="Freeform 55"/>
          <p:cNvSpPr>
            <a:spLocks noEditPoints="1"/>
          </p:cNvSpPr>
          <p:nvPr/>
        </p:nvSpPr>
        <p:spPr bwMode="auto">
          <a:xfrm>
            <a:off x="5442362" y="1207192"/>
            <a:ext cx="222589" cy="390423"/>
          </a:xfrm>
          <a:custGeom>
            <a:avLst/>
            <a:gdLst>
              <a:gd name="T0" fmla="*/ 59 w 136"/>
              <a:gd name="T1" fmla="*/ 203 h 239"/>
              <a:gd name="T2" fmla="*/ 54 w 136"/>
              <a:gd name="T3" fmla="*/ 203 h 239"/>
              <a:gd name="T4" fmla="*/ 54 w 136"/>
              <a:gd name="T5" fmla="*/ 239 h 239"/>
              <a:gd name="T6" fmla="*/ 72 w 136"/>
              <a:gd name="T7" fmla="*/ 226 h 239"/>
              <a:gd name="T8" fmla="*/ 59 w 136"/>
              <a:gd name="T9" fmla="*/ 203 h 239"/>
              <a:gd name="T10" fmla="*/ 54 w 136"/>
              <a:gd name="T11" fmla="*/ 187 h 239"/>
              <a:gd name="T12" fmla="*/ 54 w 136"/>
              <a:gd name="T13" fmla="*/ 82 h 239"/>
              <a:gd name="T14" fmla="*/ 81 w 136"/>
              <a:gd name="T15" fmla="*/ 74 h 239"/>
              <a:gd name="T16" fmla="*/ 97 w 136"/>
              <a:gd name="T17" fmla="*/ 13 h 239"/>
              <a:gd name="T18" fmla="*/ 114 w 136"/>
              <a:gd name="T19" fmla="*/ 2 h 239"/>
              <a:gd name="T20" fmla="*/ 124 w 136"/>
              <a:gd name="T21" fmla="*/ 20 h 239"/>
              <a:gd name="T22" fmla="*/ 109 w 136"/>
              <a:gd name="T23" fmla="*/ 81 h 239"/>
              <a:gd name="T24" fmla="*/ 130 w 136"/>
              <a:gd name="T25" fmla="*/ 134 h 239"/>
              <a:gd name="T26" fmla="*/ 122 w 136"/>
              <a:gd name="T27" fmla="*/ 164 h 239"/>
              <a:gd name="T28" fmla="*/ 122 w 136"/>
              <a:gd name="T29" fmla="*/ 164 h 239"/>
              <a:gd name="T30" fmla="*/ 136 w 136"/>
              <a:gd name="T31" fmla="*/ 187 h 239"/>
              <a:gd name="T32" fmla="*/ 131 w 136"/>
              <a:gd name="T33" fmla="*/ 207 h 239"/>
              <a:gd name="T34" fmla="*/ 54 w 136"/>
              <a:gd name="T35" fmla="*/ 187 h 239"/>
              <a:gd name="T36" fmla="*/ 54 w 136"/>
              <a:gd name="T37" fmla="*/ 203 h 239"/>
              <a:gd name="T38" fmla="*/ 36 w 136"/>
              <a:gd name="T39" fmla="*/ 216 h 239"/>
              <a:gd name="T40" fmla="*/ 50 w 136"/>
              <a:gd name="T41" fmla="*/ 239 h 239"/>
              <a:gd name="T42" fmla="*/ 54 w 136"/>
              <a:gd name="T43" fmla="*/ 239 h 239"/>
              <a:gd name="T44" fmla="*/ 54 w 136"/>
              <a:gd name="T45" fmla="*/ 203 h 239"/>
              <a:gd name="T46" fmla="*/ 54 w 136"/>
              <a:gd name="T47" fmla="*/ 82 h 239"/>
              <a:gd name="T48" fmla="*/ 54 w 136"/>
              <a:gd name="T49" fmla="*/ 187 h 239"/>
              <a:gd name="T50" fmla="*/ 0 w 136"/>
              <a:gd name="T51" fmla="*/ 173 h 239"/>
              <a:gd name="T52" fmla="*/ 5 w 136"/>
              <a:gd name="T53" fmla="*/ 152 h 239"/>
              <a:gd name="T54" fmla="*/ 29 w 136"/>
              <a:gd name="T55" fmla="*/ 140 h 239"/>
              <a:gd name="T56" fmla="*/ 37 w 136"/>
              <a:gd name="T57" fmla="*/ 109 h 239"/>
              <a:gd name="T58" fmla="*/ 54 w 136"/>
              <a:gd name="T59" fmla="*/ 82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6" h="239">
                <a:moveTo>
                  <a:pt x="59" y="203"/>
                </a:moveTo>
                <a:cubicBezTo>
                  <a:pt x="57" y="203"/>
                  <a:pt x="56" y="203"/>
                  <a:pt x="54" y="203"/>
                </a:cubicBezTo>
                <a:cubicBezTo>
                  <a:pt x="54" y="239"/>
                  <a:pt x="54" y="239"/>
                  <a:pt x="54" y="239"/>
                </a:cubicBezTo>
                <a:cubicBezTo>
                  <a:pt x="62" y="239"/>
                  <a:pt x="70" y="234"/>
                  <a:pt x="72" y="226"/>
                </a:cubicBezTo>
                <a:cubicBezTo>
                  <a:pt x="74" y="216"/>
                  <a:pt x="69" y="206"/>
                  <a:pt x="59" y="203"/>
                </a:cubicBezTo>
                <a:close/>
                <a:moveTo>
                  <a:pt x="54" y="187"/>
                </a:moveTo>
                <a:cubicBezTo>
                  <a:pt x="54" y="82"/>
                  <a:pt x="54" y="82"/>
                  <a:pt x="54" y="82"/>
                </a:cubicBezTo>
                <a:cubicBezTo>
                  <a:pt x="62" y="76"/>
                  <a:pt x="71" y="74"/>
                  <a:pt x="81" y="74"/>
                </a:cubicBezTo>
                <a:cubicBezTo>
                  <a:pt x="97" y="13"/>
                  <a:pt x="97" y="13"/>
                  <a:pt x="97" y="13"/>
                </a:cubicBezTo>
                <a:cubicBezTo>
                  <a:pt x="99" y="5"/>
                  <a:pt x="107" y="0"/>
                  <a:pt x="114" y="2"/>
                </a:cubicBezTo>
                <a:cubicBezTo>
                  <a:pt x="122" y="4"/>
                  <a:pt x="126" y="12"/>
                  <a:pt x="124" y="20"/>
                </a:cubicBezTo>
                <a:cubicBezTo>
                  <a:pt x="109" y="81"/>
                  <a:pt x="109" y="81"/>
                  <a:pt x="109" y="81"/>
                </a:cubicBezTo>
                <a:cubicBezTo>
                  <a:pt x="125" y="90"/>
                  <a:pt x="136" y="109"/>
                  <a:pt x="130" y="134"/>
                </a:cubicBezTo>
                <a:cubicBezTo>
                  <a:pt x="130" y="134"/>
                  <a:pt x="125" y="154"/>
                  <a:pt x="122" y="164"/>
                </a:cubicBezTo>
                <a:cubicBezTo>
                  <a:pt x="122" y="164"/>
                  <a:pt x="122" y="164"/>
                  <a:pt x="122" y="164"/>
                </a:cubicBezTo>
                <a:cubicBezTo>
                  <a:pt x="118" y="178"/>
                  <a:pt x="136" y="187"/>
                  <a:pt x="136" y="187"/>
                </a:cubicBezTo>
                <a:cubicBezTo>
                  <a:pt x="131" y="207"/>
                  <a:pt x="131" y="207"/>
                  <a:pt x="131" y="207"/>
                </a:cubicBezTo>
                <a:lnTo>
                  <a:pt x="54" y="187"/>
                </a:lnTo>
                <a:close/>
                <a:moveTo>
                  <a:pt x="54" y="203"/>
                </a:moveTo>
                <a:cubicBezTo>
                  <a:pt x="46" y="203"/>
                  <a:pt x="38" y="208"/>
                  <a:pt x="36" y="216"/>
                </a:cubicBezTo>
                <a:cubicBezTo>
                  <a:pt x="34" y="226"/>
                  <a:pt x="40" y="236"/>
                  <a:pt x="50" y="239"/>
                </a:cubicBezTo>
                <a:cubicBezTo>
                  <a:pt x="51" y="239"/>
                  <a:pt x="53" y="239"/>
                  <a:pt x="54" y="239"/>
                </a:cubicBezTo>
                <a:cubicBezTo>
                  <a:pt x="54" y="203"/>
                  <a:pt x="54" y="203"/>
                  <a:pt x="54" y="203"/>
                </a:cubicBezTo>
                <a:close/>
                <a:moveTo>
                  <a:pt x="54" y="82"/>
                </a:moveTo>
                <a:cubicBezTo>
                  <a:pt x="54" y="187"/>
                  <a:pt x="54" y="187"/>
                  <a:pt x="54" y="187"/>
                </a:cubicBezTo>
                <a:cubicBezTo>
                  <a:pt x="0" y="173"/>
                  <a:pt x="0" y="173"/>
                  <a:pt x="0" y="173"/>
                </a:cubicBezTo>
                <a:cubicBezTo>
                  <a:pt x="5" y="152"/>
                  <a:pt x="5" y="152"/>
                  <a:pt x="5" y="152"/>
                </a:cubicBezTo>
                <a:cubicBezTo>
                  <a:pt x="5" y="152"/>
                  <a:pt x="25" y="154"/>
                  <a:pt x="29" y="140"/>
                </a:cubicBezTo>
                <a:cubicBezTo>
                  <a:pt x="32" y="128"/>
                  <a:pt x="37" y="109"/>
                  <a:pt x="37" y="109"/>
                </a:cubicBezTo>
                <a:cubicBezTo>
                  <a:pt x="40" y="97"/>
                  <a:pt x="46" y="88"/>
                  <a:pt x="54" y="82"/>
                </a:cubicBez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95" name="Freeform 56"/>
          <p:cNvSpPr>
            <a:spLocks noEditPoints="1"/>
          </p:cNvSpPr>
          <p:nvPr/>
        </p:nvSpPr>
        <p:spPr bwMode="auto">
          <a:xfrm>
            <a:off x="5240008" y="2024939"/>
            <a:ext cx="416610" cy="453510"/>
          </a:xfrm>
          <a:custGeom>
            <a:avLst/>
            <a:gdLst>
              <a:gd name="T0" fmla="*/ 198 w 255"/>
              <a:gd name="T1" fmla="*/ 128 h 277"/>
              <a:gd name="T2" fmla="*/ 191 w 255"/>
              <a:gd name="T3" fmla="*/ 158 h 277"/>
              <a:gd name="T4" fmla="*/ 191 w 255"/>
              <a:gd name="T5" fmla="*/ 185 h 277"/>
              <a:gd name="T6" fmla="*/ 196 w 255"/>
              <a:gd name="T7" fmla="*/ 187 h 277"/>
              <a:gd name="T8" fmla="*/ 218 w 255"/>
              <a:gd name="T9" fmla="*/ 218 h 277"/>
              <a:gd name="T10" fmla="*/ 191 w 255"/>
              <a:gd name="T11" fmla="*/ 201 h 277"/>
              <a:gd name="T12" fmla="*/ 191 w 255"/>
              <a:gd name="T13" fmla="*/ 55 h 277"/>
              <a:gd name="T14" fmla="*/ 218 w 255"/>
              <a:gd name="T15" fmla="*/ 38 h 277"/>
              <a:gd name="T16" fmla="*/ 196 w 255"/>
              <a:gd name="T17" fmla="*/ 69 h 277"/>
              <a:gd name="T18" fmla="*/ 191 w 255"/>
              <a:gd name="T19" fmla="*/ 71 h 277"/>
              <a:gd name="T20" fmla="*/ 249 w 255"/>
              <a:gd name="T21" fmla="*/ 121 h 277"/>
              <a:gd name="T22" fmla="*/ 211 w 255"/>
              <a:gd name="T23" fmla="*/ 128 h 277"/>
              <a:gd name="T24" fmla="*/ 249 w 255"/>
              <a:gd name="T25" fmla="*/ 134 h 277"/>
              <a:gd name="T26" fmla="*/ 249 w 255"/>
              <a:gd name="T27" fmla="*/ 121 h 277"/>
              <a:gd name="T28" fmla="*/ 132 w 255"/>
              <a:gd name="T29" fmla="*/ 277 h 277"/>
              <a:gd name="T30" fmla="*/ 167 w 255"/>
              <a:gd name="T31" fmla="*/ 186 h 277"/>
              <a:gd name="T32" fmla="*/ 191 w 255"/>
              <a:gd name="T33" fmla="*/ 98 h 277"/>
              <a:gd name="T34" fmla="*/ 127 w 255"/>
              <a:gd name="T35" fmla="*/ 72 h 277"/>
              <a:gd name="T36" fmla="*/ 183 w 255"/>
              <a:gd name="T37" fmla="*/ 128 h 277"/>
              <a:gd name="T38" fmla="*/ 156 w 255"/>
              <a:gd name="T39" fmla="*/ 176 h 277"/>
              <a:gd name="T40" fmla="*/ 153 w 255"/>
              <a:gd name="T41" fmla="*/ 214 h 277"/>
              <a:gd name="T42" fmla="*/ 127 w 255"/>
              <a:gd name="T43" fmla="*/ 277 h 277"/>
              <a:gd name="T44" fmla="*/ 191 w 255"/>
              <a:gd name="T45" fmla="*/ 71 h 277"/>
              <a:gd name="T46" fmla="*/ 186 w 255"/>
              <a:gd name="T47" fmla="*/ 60 h 277"/>
              <a:gd name="T48" fmla="*/ 191 w 255"/>
              <a:gd name="T49" fmla="*/ 185 h 277"/>
              <a:gd name="T50" fmla="*/ 186 w 255"/>
              <a:gd name="T51" fmla="*/ 196 h 277"/>
              <a:gd name="T52" fmla="*/ 191 w 255"/>
              <a:gd name="T53" fmla="*/ 185 h 277"/>
              <a:gd name="T54" fmla="*/ 127 w 255"/>
              <a:gd name="T55" fmla="*/ 0 h 277"/>
              <a:gd name="T56" fmla="*/ 134 w 255"/>
              <a:gd name="T57" fmla="*/ 7 h 277"/>
              <a:gd name="T58" fmla="*/ 128 w 255"/>
              <a:gd name="T59" fmla="*/ 45 h 277"/>
              <a:gd name="T60" fmla="*/ 127 w 255"/>
              <a:gd name="T61" fmla="*/ 45 h 277"/>
              <a:gd name="T62" fmla="*/ 64 w 255"/>
              <a:gd name="T63" fmla="*/ 97 h 277"/>
              <a:gd name="T64" fmla="*/ 89 w 255"/>
              <a:gd name="T65" fmla="*/ 187 h 277"/>
              <a:gd name="T66" fmla="*/ 124 w 255"/>
              <a:gd name="T67" fmla="*/ 277 h 277"/>
              <a:gd name="T68" fmla="*/ 127 w 255"/>
              <a:gd name="T69" fmla="*/ 214 h 277"/>
              <a:gd name="T70" fmla="*/ 103 w 255"/>
              <a:gd name="T71" fmla="*/ 183 h 277"/>
              <a:gd name="T72" fmla="*/ 71 w 255"/>
              <a:gd name="T73" fmla="*/ 128 h 277"/>
              <a:gd name="T74" fmla="*/ 127 w 255"/>
              <a:gd name="T75" fmla="*/ 72 h 277"/>
              <a:gd name="T76" fmla="*/ 127 w 255"/>
              <a:gd name="T77" fmla="*/ 57 h 277"/>
              <a:gd name="T78" fmla="*/ 127 w 255"/>
              <a:gd name="T79" fmla="*/ 0 h 277"/>
              <a:gd name="T80" fmla="*/ 121 w 255"/>
              <a:gd name="T81" fmla="*/ 38 h 277"/>
              <a:gd name="T82" fmla="*/ 127 w 255"/>
              <a:gd name="T83" fmla="*/ 0 h 277"/>
              <a:gd name="T84" fmla="*/ 64 w 255"/>
              <a:gd name="T85" fmla="*/ 185 h 277"/>
              <a:gd name="T86" fmla="*/ 69 w 255"/>
              <a:gd name="T87" fmla="*/ 196 h 277"/>
              <a:gd name="T88" fmla="*/ 64 w 255"/>
              <a:gd name="T89" fmla="*/ 71 h 277"/>
              <a:gd name="T90" fmla="*/ 69 w 255"/>
              <a:gd name="T91" fmla="*/ 60 h 277"/>
              <a:gd name="T92" fmla="*/ 64 w 255"/>
              <a:gd name="T93" fmla="*/ 71 h 277"/>
              <a:gd name="T94" fmla="*/ 57 w 255"/>
              <a:gd name="T95" fmla="*/ 128 h 277"/>
              <a:gd name="T96" fmla="*/ 64 w 255"/>
              <a:gd name="T97" fmla="*/ 97 h 277"/>
              <a:gd name="T98" fmla="*/ 64 w 255"/>
              <a:gd name="T99" fmla="*/ 71 h 277"/>
              <a:gd name="T100" fmla="*/ 60 w 255"/>
              <a:gd name="T101" fmla="*/ 69 h 277"/>
              <a:gd name="T102" fmla="*/ 38 w 255"/>
              <a:gd name="T103" fmla="*/ 38 h 277"/>
              <a:gd name="T104" fmla="*/ 64 w 255"/>
              <a:gd name="T105" fmla="*/ 55 h 277"/>
              <a:gd name="T106" fmla="*/ 64 w 255"/>
              <a:gd name="T107" fmla="*/ 201 h 277"/>
              <a:gd name="T108" fmla="*/ 38 w 255"/>
              <a:gd name="T109" fmla="*/ 218 h 277"/>
              <a:gd name="T110" fmla="*/ 60 w 255"/>
              <a:gd name="T111" fmla="*/ 187 h 277"/>
              <a:gd name="T112" fmla="*/ 64 w 255"/>
              <a:gd name="T113" fmla="*/ 185 h 277"/>
              <a:gd name="T114" fmla="*/ 45 w 255"/>
              <a:gd name="T115" fmla="*/ 128 h 277"/>
              <a:gd name="T116" fmla="*/ 7 w 255"/>
              <a:gd name="T117" fmla="*/ 121 h 277"/>
              <a:gd name="T118" fmla="*/ 7 w 255"/>
              <a:gd name="T119" fmla="*/ 134 h 277"/>
              <a:gd name="T120" fmla="*/ 45 w 255"/>
              <a:gd name="T121" fmla="*/ 128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5" h="277">
                <a:moveTo>
                  <a:pt x="191" y="158"/>
                </a:moveTo>
                <a:cubicBezTo>
                  <a:pt x="195" y="149"/>
                  <a:pt x="198" y="139"/>
                  <a:pt x="198" y="128"/>
                </a:cubicBezTo>
                <a:cubicBezTo>
                  <a:pt x="198" y="117"/>
                  <a:pt x="195" y="107"/>
                  <a:pt x="191" y="98"/>
                </a:cubicBezTo>
                <a:cubicBezTo>
                  <a:pt x="191" y="158"/>
                  <a:pt x="191" y="158"/>
                  <a:pt x="191" y="158"/>
                </a:cubicBezTo>
                <a:close/>
                <a:moveTo>
                  <a:pt x="191" y="201"/>
                </a:moveTo>
                <a:cubicBezTo>
                  <a:pt x="191" y="185"/>
                  <a:pt x="191" y="185"/>
                  <a:pt x="191" y="185"/>
                </a:cubicBezTo>
                <a:cubicBezTo>
                  <a:pt x="193" y="185"/>
                  <a:pt x="194" y="185"/>
                  <a:pt x="196" y="187"/>
                </a:cubicBezTo>
                <a:cubicBezTo>
                  <a:pt x="196" y="187"/>
                  <a:pt x="196" y="187"/>
                  <a:pt x="196" y="187"/>
                </a:cubicBezTo>
                <a:cubicBezTo>
                  <a:pt x="218" y="209"/>
                  <a:pt x="218" y="209"/>
                  <a:pt x="218" y="209"/>
                </a:cubicBezTo>
                <a:cubicBezTo>
                  <a:pt x="220" y="211"/>
                  <a:pt x="220" y="216"/>
                  <a:pt x="218" y="218"/>
                </a:cubicBezTo>
                <a:cubicBezTo>
                  <a:pt x="215" y="221"/>
                  <a:pt x="211" y="221"/>
                  <a:pt x="209" y="218"/>
                </a:cubicBezTo>
                <a:cubicBezTo>
                  <a:pt x="191" y="201"/>
                  <a:pt x="191" y="201"/>
                  <a:pt x="191" y="201"/>
                </a:cubicBezTo>
                <a:close/>
                <a:moveTo>
                  <a:pt x="191" y="71"/>
                </a:moveTo>
                <a:cubicBezTo>
                  <a:pt x="191" y="55"/>
                  <a:pt x="191" y="55"/>
                  <a:pt x="191" y="55"/>
                </a:cubicBezTo>
                <a:cubicBezTo>
                  <a:pt x="209" y="38"/>
                  <a:pt x="209" y="38"/>
                  <a:pt x="209" y="38"/>
                </a:cubicBezTo>
                <a:cubicBezTo>
                  <a:pt x="211" y="35"/>
                  <a:pt x="215" y="35"/>
                  <a:pt x="218" y="38"/>
                </a:cubicBezTo>
                <a:cubicBezTo>
                  <a:pt x="220" y="40"/>
                  <a:pt x="220" y="44"/>
                  <a:pt x="218" y="47"/>
                </a:cubicBezTo>
                <a:cubicBezTo>
                  <a:pt x="196" y="69"/>
                  <a:pt x="196" y="69"/>
                  <a:pt x="196" y="69"/>
                </a:cubicBezTo>
                <a:cubicBezTo>
                  <a:pt x="196" y="69"/>
                  <a:pt x="196" y="69"/>
                  <a:pt x="196" y="69"/>
                </a:cubicBezTo>
                <a:cubicBezTo>
                  <a:pt x="194" y="71"/>
                  <a:pt x="193" y="71"/>
                  <a:pt x="191" y="71"/>
                </a:cubicBezTo>
                <a:close/>
                <a:moveTo>
                  <a:pt x="249" y="121"/>
                </a:moveTo>
                <a:cubicBezTo>
                  <a:pt x="249" y="121"/>
                  <a:pt x="249" y="121"/>
                  <a:pt x="249" y="121"/>
                </a:cubicBezTo>
                <a:cubicBezTo>
                  <a:pt x="217" y="121"/>
                  <a:pt x="217" y="121"/>
                  <a:pt x="217" y="121"/>
                </a:cubicBezTo>
                <a:cubicBezTo>
                  <a:pt x="214" y="121"/>
                  <a:pt x="211" y="124"/>
                  <a:pt x="211" y="128"/>
                </a:cubicBezTo>
                <a:cubicBezTo>
                  <a:pt x="211" y="132"/>
                  <a:pt x="214" y="134"/>
                  <a:pt x="217" y="134"/>
                </a:cubicBezTo>
                <a:cubicBezTo>
                  <a:pt x="249" y="134"/>
                  <a:pt x="249" y="134"/>
                  <a:pt x="249" y="134"/>
                </a:cubicBezTo>
                <a:cubicBezTo>
                  <a:pt x="252" y="134"/>
                  <a:pt x="255" y="132"/>
                  <a:pt x="255" y="128"/>
                </a:cubicBezTo>
                <a:cubicBezTo>
                  <a:pt x="255" y="124"/>
                  <a:pt x="252" y="121"/>
                  <a:pt x="249" y="121"/>
                </a:cubicBezTo>
                <a:close/>
                <a:moveTo>
                  <a:pt x="127" y="277"/>
                </a:moveTo>
                <a:cubicBezTo>
                  <a:pt x="132" y="277"/>
                  <a:pt x="132" y="277"/>
                  <a:pt x="132" y="277"/>
                </a:cubicBezTo>
                <a:cubicBezTo>
                  <a:pt x="151" y="277"/>
                  <a:pt x="167" y="262"/>
                  <a:pt x="167" y="242"/>
                </a:cubicBezTo>
                <a:cubicBezTo>
                  <a:pt x="167" y="186"/>
                  <a:pt x="167" y="186"/>
                  <a:pt x="167" y="186"/>
                </a:cubicBezTo>
                <a:cubicBezTo>
                  <a:pt x="177" y="179"/>
                  <a:pt x="186" y="169"/>
                  <a:pt x="191" y="158"/>
                </a:cubicBezTo>
                <a:cubicBezTo>
                  <a:pt x="191" y="98"/>
                  <a:pt x="191" y="98"/>
                  <a:pt x="191" y="98"/>
                </a:cubicBezTo>
                <a:cubicBezTo>
                  <a:pt x="180" y="74"/>
                  <a:pt x="156" y="57"/>
                  <a:pt x="127" y="57"/>
                </a:cubicBezTo>
                <a:cubicBezTo>
                  <a:pt x="127" y="72"/>
                  <a:pt x="127" y="72"/>
                  <a:pt x="127" y="72"/>
                </a:cubicBezTo>
                <a:cubicBezTo>
                  <a:pt x="143" y="72"/>
                  <a:pt x="157" y="78"/>
                  <a:pt x="167" y="88"/>
                </a:cubicBezTo>
                <a:cubicBezTo>
                  <a:pt x="177" y="98"/>
                  <a:pt x="183" y="112"/>
                  <a:pt x="183" y="128"/>
                </a:cubicBezTo>
                <a:cubicBezTo>
                  <a:pt x="183" y="148"/>
                  <a:pt x="172" y="166"/>
                  <a:pt x="156" y="176"/>
                </a:cubicBezTo>
                <a:cubicBezTo>
                  <a:pt x="156" y="176"/>
                  <a:pt x="156" y="176"/>
                  <a:pt x="156" y="176"/>
                </a:cubicBezTo>
                <a:cubicBezTo>
                  <a:pt x="154" y="177"/>
                  <a:pt x="153" y="180"/>
                  <a:pt x="153" y="182"/>
                </a:cubicBezTo>
                <a:cubicBezTo>
                  <a:pt x="153" y="214"/>
                  <a:pt x="153" y="214"/>
                  <a:pt x="153" y="214"/>
                </a:cubicBezTo>
                <a:cubicBezTo>
                  <a:pt x="127" y="214"/>
                  <a:pt x="127" y="214"/>
                  <a:pt x="127" y="214"/>
                </a:cubicBezTo>
                <a:cubicBezTo>
                  <a:pt x="127" y="277"/>
                  <a:pt x="127" y="277"/>
                  <a:pt x="127" y="277"/>
                </a:cubicBezTo>
                <a:close/>
                <a:moveTo>
                  <a:pt x="191" y="55"/>
                </a:moveTo>
                <a:cubicBezTo>
                  <a:pt x="191" y="71"/>
                  <a:pt x="191" y="71"/>
                  <a:pt x="191" y="71"/>
                </a:cubicBezTo>
                <a:cubicBezTo>
                  <a:pt x="189" y="71"/>
                  <a:pt x="188" y="71"/>
                  <a:pt x="186" y="69"/>
                </a:cubicBezTo>
                <a:cubicBezTo>
                  <a:pt x="184" y="67"/>
                  <a:pt x="184" y="63"/>
                  <a:pt x="186" y="60"/>
                </a:cubicBezTo>
                <a:cubicBezTo>
                  <a:pt x="191" y="55"/>
                  <a:pt x="191" y="55"/>
                  <a:pt x="191" y="55"/>
                </a:cubicBezTo>
                <a:close/>
                <a:moveTo>
                  <a:pt x="191" y="185"/>
                </a:moveTo>
                <a:cubicBezTo>
                  <a:pt x="191" y="201"/>
                  <a:pt x="191" y="201"/>
                  <a:pt x="191" y="201"/>
                </a:cubicBezTo>
                <a:cubicBezTo>
                  <a:pt x="186" y="196"/>
                  <a:pt x="186" y="196"/>
                  <a:pt x="186" y="196"/>
                </a:cubicBezTo>
                <a:cubicBezTo>
                  <a:pt x="184" y="193"/>
                  <a:pt x="184" y="189"/>
                  <a:pt x="186" y="187"/>
                </a:cubicBezTo>
                <a:cubicBezTo>
                  <a:pt x="188" y="185"/>
                  <a:pt x="189" y="185"/>
                  <a:pt x="191" y="185"/>
                </a:cubicBezTo>
                <a:close/>
                <a:moveTo>
                  <a:pt x="127" y="45"/>
                </a:moveTo>
                <a:cubicBezTo>
                  <a:pt x="127" y="0"/>
                  <a:pt x="127" y="0"/>
                  <a:pt x="127" y="0"/>
                </a:cubicBezTo>
                <a:cubicBezTo>
                  <a:pt x="127" y="0"/>
                  <a:pt x="128" y="0"/>
                  <a:pt x="128" y="0"/>
                </a:cubicBezTo>
                <a:cubicBezTo>
                  <a:pt x="131" y="0"/>
                  <a:pt x="134" y="3"/>
                  <a:pt x="134" y="7"/>
                </a:cubicBezTo>
                <a:cubicBezTo>
                  <a:pt x="134" y="38"/>
                  <a:pt x="134" y="38"/>
                  <a:pt x="134" y="38"/>
                </a:cubicBezTo>
                <a:cubicBezTo>
                  <a:pt x="134" y="42"/>
                  <a:pt x="131" y="45"/>
                  <a:pt x="128" y="45"/>
                </a:cubicBezTo>
                <a:cubicBezTo>
                  <a:pt x="128" y="45"/>
                  <a:pt x="128" y="45"/>
                  <a:pt x="128" y="45"/>
                </a:cubicBezTo>
                <a:cubicBezTo>
                  <a:pt x="128" y="45"/>
                  <a:pt x="127" y="45"/>
                  <a:pt x="127" y="45"/>
                </a:cubicBezTo>
                <a:close/>
                <a:moveTo>
                  <a:pt x="127" y="57"/>
                </a:moveTo>
                <a:cubicBezTo>
                  <a:pt x="99" y="57"/>
                  <a:pt x="75" y="74"/>
                  <a:pt x="64" y="97"/>
                </a:cubicBezTo>
                <a:cubicBezTo>
                  <a:pt x="64" y="159"/>
                  <a:pt x="64" y="159"/>
                  <a:pt x="64" y="159"/>
                </a:cubicBezTo>
                <a:cubicBezTo>
                  <a:pt x="70" y="170"/>
                  <a:pt x="78" y="180"/>
                  <a:pt x="89" y="187"/>
                </a:cubicBezTo>
                <a:cubicBezTo>
                  <a:pt x="89" y="242"/>
                  <a:pt x="89" y="242"/>
                  <a:pt x="89" y="242"/>
                </a:cubicBezTo>
                <a:cubicBezTo>
                  <a:pt x="89" y="262"/>
                  <a:pt x="104" y="277"/>
                  <a:pt x="124" y="277"/>
                </a:cubicBezTo>
                <a:cubicBezTo>
                  <a:pt x="127" y="277"/>
                  <a:pt x="127" y="277"/>
                  <a:pt x="127" y="277"/>
                </a:cubicBezTo>
                <a:cubicBezTo>
                  <a:pt x="127" y="214"/>
                  <a:pt x="127" y="214"/>
                  <a:pt x="127" y="214"/>
                </a:cubicBezTo>
                <a:cubicBezTo>
                  <a:pt x="103" y="214"/>
                  <a:pt x="103" y="214"/>
                  <a:pt x="103" y="214"/>
                </a:cubicBezTo>
                <a:cubicBezTo>
                  <a:pt x="103" y="183"/>
                  <a:pt x="103" y="183"/>
                  <a:pt x="103" y="183"/>
                </a:cubicBezTo>
                <a:cubicBezTo>
                  <a:pt x="103" y="180"/>
                  <a:pt x="102" y="178"/>
                  <a:pt x="100" y="176"/>
                </a:cubicBezTo>
                <a:cubicBezTo>
                  <a:pt x="83" y="167"/>
                  <a:pt x="71" y="149"/>
                  <a:pt x="71" y="128"/>
                </a:cubicBezTo>
                <a:cubicBezTo>
                  <a:pt x="71" y="112"/>
                  <a:pt x="78" y="98"/>
                  <a:pt x="88" y="88"/>
                </a:cubicBezTo>
                <a:cubicBezTo>
                  <a:pt x="98" y="78"/>
                  <a:pt x="112" y="72"/>
                  <a:pt x="127" y="72"/>
                </a:cubicBezTo>
                <a:cubicBezTo>
                  <a:pt x="127" y="72"/>
                  <a:pt x="127" y="72"/>
                  <a:pt x="127" y="72"/>
                </a:cubicBezTo>
                <a:cubicBezTo>
                  <a:pt x="127" y="57"/>
                  <a:pt x="127" y="57"/>
                  <a:pt x="127" y="57"/>
                </a:cubicBezTo>
                <a:cubicBezTo>
                  <a:pt x="127" y="57"/>
                  <a:pt x="127" y="57"/>
                  <a:pt x="127" y="57"/>
                </a:cubicBezTo>
                <a:close/>
                <a:moveTo>
                  <a:pt x="127" y="0"/>
                </a:moveTo>
                <a:cubicBezTo>
                  <a:pt x="127" y="45"/>
                  <a:pt x="127" y="45"/>
                  <a:pt x="127" y="45"/>
                </a:cubicBezTo>
                <a:cubicBezTo>
                  <a:pt x="124" y="45"/>
                  <a:pt x="121" y="42"/>
                  <a:pt x="121" y="38"/>
                </a:cubicBezTo>
                <a:cubicBezTo>
                  <a:pt x="121" y="7"/>
                  <a:pt x="121" y="7"/>
                  <a:pt x="121" y="7"/>
                </a:cubicBezTo>
                <a:cubicBezTo>
                  <a:pt x="121" y="4"/>
                  <a:pt x="124" y="1"/>
                  <a:pt x="127" y="0"/>
                </a:cubicBezTo>
                <a:close/>
                <a:moveTo>
                  <a:pt x="64" y="201"/>
                </a:moveTo>
                <a:cubicBezTo>
                  <a:pt x="64" y="185"/>
                  <a:pt x="64" y="185"/>
                  <a:pt x="64" y="185"/>
                </a:cubicBezTo>
                <a:cubicBezTo>
                  <a:pt x="66" y="185"/>
                  <a:pt x="68" y="185"/>
                  <a:pt x="69" y="187"/>
                </a:cubicBezTo>
                <a:cubicBezTo>
                  <a:pt x="72" y="189"/>
                  <a:pt x="72" y="193"/>
                  <a:pt x="69" y="196"/>
                </a:cubicBezTo>
                <a:cubicBezTo>
                  <a:pt x="64" y="201"/>
                  <a:pt x="64" y="201"/>
                  <a:pt x="64" y="201"/>
                </a:cubicBezTo>
                <a:close/>
                <a:moveTo>
                  <a:pt x="64" y="71"/>
                </a:moveTo>
                <a:cubicBezTo>
                  <a:pt x="64" y="55"/>
                  <a:pt x="64" y="55"/>
                  <a:pt x="64" y="55"/>
                </a:cubicBezTo>
                <a:cubicBezTo>
                  <a:pt x="69" y="60"/>
                  <a:pt x="69" y="60"/>
                  <a:pt x="69" y="60"/>
                </a:cubicBezTo>
                <a:cubicBezTo>
                  <a:pt x="72" y="63"/>
                  <a:pt x="72" y="67"/>
                  <a:pt x="69" y="69"/>
                </a:cubicBezTo>
                <a:cubicBezTo>
                  <a:pt x="68" y="71"/>
                  <a:pt x="66" y="71"/>
                  <a:pt x="64" y="71"/>
                </a:cubicBezTo>
                <a:close/>
                <a:moveTo>
                  <a:pt x="64" y="97"/>
                </a:moveTo>
                <a:cubicBezTo>
                  <a:pt x="59" y="106"/>
                  <a:pt x="57" y="117"/>
                  <a:pt x="57" y="128"/>
                </a:cubicBezTo>
                <a:cubicBezTo>
                  <a:pt x="57" y="139"/>
                  <a:pt x="59" y="149"/>
                  <a:pt x="64" y="159"/>
                </a:cubicBezTo>
                <a:cubicBezTo>
                  <a:pt x="64" y="97"/>
                  <a:pt x="64" y="97"/>
                  <a:pt x="64" y="97"/>
                </a:cubicBezTo>
                <a:close/>
                <a:moveTo>
                  <a:pt x="64" y="55"/>
                </a:moveTo>
                <a:cubicBezTo>
                  <a:pt x="64" y="71"/>
                  <a:pt x="64" y="71"/>
                  <a:pt x="64" y="71"/>
                </a:cubicBezTo>
                <a:cubicBezTo>
                  <a:pt x="62" y="71"/>
                  <a:pt x="61" y="70"/>
                  <a:pt x="60" y="69"/>
                </a:cubicBezTo>
                <a:cubicBezTo>
                  <a:pt x="60" y="69"/>
                  <a:pt x="60" y="69"/>
                  <a:pt x="60" y="69"/>
                </a:cubicBezTo>
                <a:cubicBezTo>
                  <a:pt x="38" y="47"/>
                  <a:pt x="38" y="47"/>
                  <a:pt x="38" y="47"/>
                </a:cubicBezTo>
                <a:cubicBezTo>
                  <a:pt x="35" y="44"/>
                  <a:pt x="35" y="40"/>
                  <a:pt x="38" y="38"/>
                </a:cubicBezTo>
                <a:cubicBezTo>
                  <a:pt x="40" y="35"/>
                  <a:pt x="44" y="35"/>
                  <a:pt x="47" y="38"/>
                </a:cubicBezTo>
                <a:cubicBezTo>
                  <a:pt x="64" y="55"/>
                  <a:pt x="64" y="55"/>
                  <a:pt x="64" y="55"/>
                </a:cubicBezTo>
                <a:close/>
                <a:moveTo>
                  <a:pt x="64" y="185"/>
                </a:moveTo>
                <a:cubicBezTo>
                  <a:pt x="64" y="201"/>
                  <a:pt x="64" y="201"/>
                  <a:pt x="64" y="201"/>
                </a:cubicBezTo>
                <a:cubicBezTo>
                  <a:pt x="47" y="218"/>
                  <a:pt x="47" y="218"/>
                  <a:pt x="47" y="218"/>
                </a:cubicBezTo>
                <a:cubicBezTo>
                  <a:pt x="44" y="221"/>
                  <a:pt x="40" y="221"/>
                  <a:pt x="38" y="218"/>
                </a:cubicBezTo>
                <a:cubicBezTo>
                  <a:pt x="35" y="216"/>
                  <a:pt x="35" y="211"/>
                  <a:pt x="38" y="209"/>
                </a:cubicBezTo>
                <a:cubicBezTo>
                  <a:pt x="60" y="187"/>
                  <a:pt x="60" y="187"/>
                  <a:pt x="60" y="187"/>
                </a:cubicBezTo>
                <a:cubicBezTo>
                  <a:pt x="60" y="187"/>
                  <a:pt x="60" y="187"/>
                  <a:pt x="60" y="187"/>
                </a:cubicBezTo>
                <a:cubicBezTo>
                  <a:pt x="61" y="185"/>
                  <a:pt x="62" y="185"/>
                  <a:pt x="64" y="185"/>
                </a:cubicBezTo>
                <a:close/>
                <a:moveTo>
                  <a:pt x="45" y="128"/>
                </a:moveTo>
                <a:cubicBezTo>
                  <a:pt x="45" y="128"/>
                  <a:pt x="45" y="128"/>
                  <a:pt x="45" y="128"/>
                </a:cubicBezTo>
                <a:cubicBezTo>
                  <a:pt x="45" y="124"/>
                  <a:pt x="42" y="121"/>
                  <a:pt x="38" y="121"/>
                </a:cubicBezTo>
                <a:cubicBezTo>
                  <a:pt x="7" y="121"/>
                  <a:pt x="7" y="121"/>
                  <a:pt x="7" y="121"/>
                </a:cubicBezTo>
                <a:cubicBezTo>
                  <a:pt x="3" y="121"/>
                  <a:pt x="0" y="124"/>
                  <a:pt x="0" y="128"/>
                </a:cubicBezTo>
                <a:cubicBezTo>
                  <a:pt x="0" y="132"/>
                  <a:pt x="3" y="134"/>
                  <a:pt x="7" y="134"/>
                </a:cubicBezTo>
                <a:cubicBezTo>
                  <a:pt x="38" y="134"/>
                  <a:pt x="38" y="134"/>
                  <a:pt x="38" y="134"/>
                </a:cubicBezTo>
                <a:cubicBezTo>
                  <a:pt x="42" y="134"/>
                  <a:pt x="45" y="132"/>
                  <a:pt x="45" y="128"/>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7" name="Freeform 58"/>
          <p:cNvSpPr>
            <a:spLocks noEditPoints="1"/>
          </p:cNvSpPr>
          <p:nvPr/>
        </p:nvSpPr>
        <p:spPr bwMode="auto">
          <a:xfrm>
            <a:off x="5376514" y="2476273"/>
            <a:ext cx="385662" cy="390423"/>
          </a:xfrm>
          <a:custGeom>
            <a:avLst/>
            <a:gdLst>
              <a:gd name="T0" fmla="*/ 189 w 236"/>
              <a:gd name="T1" fmla="*/ 60 h 239"/>
              <a:gd name="T2" fmla="*/ 196 w 236"/>
              <a:gd name="T3" fmla="*/ 122 h 239"/>
              <a:gd name="T4" fmla="*/ 198 w 236"/>
              <a:gd name="T5" fmla="*/ 136 h 239"/>
              <a:gd name="T6" fmla="*/ 208 w 236"/>
              <a:gd name="T7" fmla="*/ 157 h 239"/>
              <a:gd name="T8" fmla="*/ 189 w 236"/>
              <a:gd name="T9" fmla="*/ 195 h 239"/>
              <a:gd name="T10" fmla="*/ 168 w 236"/>
              <a:gd name="T11" fmla="*/ 156 h 239"/>
              <a:gd name="T12" fmla="*/ 168 w 236"/>
              <a:gd name="T13" fmla="*/ 78 h 239"/>
              <a:gd name="T14" fmla="*/ 182 w 236"/>
              <a:gd name="T15" fmla="*/ 92 h 239"/>
              <a:gd name="T16" fmla="*/ 185 w 236"/>
              <a:gd name="T17" fmla="*/ 107 h 239"/>
              <a:gd name="T18" fmla="*/ 189 w 236"/>
              <a:gd name="T19" fmla="*/ 141 h 239"/>
              <a:gd name="T20" fmla="*/ 189 w 236"/>
              <a:gd name="T21" fmla="*/ 130 h 239"/>
              <a:gd name="T22" fmla="*/ 168 w 236"/>
              <a:gd name="T23" fmla="*/ 155 h 239"/>
              <a:gd name="T24" fmla="*/ 160 w 236"/>
              <a:gd name="T25" fmla="*/ 138 h 239"/>
              <a:gd name="T26" fmla="*/ 165 w 236"/>
              <a:gd name="T27" fmla="*/ 172 h 239"/>
              <a:gd name="T28" fmla="*/ 168 w 236"/>
              <a:gd name="T29" fmla="*/ 16 h 239"/>
              <a:gd name="T30" fmla="*/ 163 w 236"/>
              <a:gd name="T31" fmla="*/ 49 h 239"/>
              <a:gd name="T32" fmla="*/ 168 w 236"/>
              <a:gd name="T33" fmla="*/ 78 h 239"/>
              <a:gd name="T34" fmla="*/ 159 w 236"/>
              <a:gd name="T35" fmla="*/ 118 h 239"/>
              <a:gd name="T36" fmla="*/ 159 w 236"/>
              <a:gd name="T37" fmla="*/ 209 h 239"/>
              <a:gd name="T38" fmla="*/ 159 w 236"/>
              <a:gd name="T39" fmla="*/ 5 h 239"/>
              <a:gd name="T40" fmla="*/ 159 w 236"/>
              <a:gd name="T41" fmla="*/ 40 h 239"/>
              <a:gd name="T42" fmla="*/ 144 w 236"/>
              <a:gd name="T43" fmla="*/ 89 h 239"/>
              <a:gd name="T44" fmla="*/ 159 w 236"/>
              <a:gd name="T45" fmla="*/ 108 h 239"/>
              <a:gd name="T46" fmla="*/ 159 w 236"/>
              <a:gd name="T47" fmla="*/ 136 h 239"/>
              <a:gd name="T48" fmla="*/ 144 w 236"/>
              <a:gd name="T49" fmla="*/ 162 h 239"/>
              <a:gd name="T50" fmla="*/ 151 w 236"/>
              <a:gd name="T51" fmla="*/ 143 h 239"/>
              <a:gd name="T52" fmla="*/ 146 w 236"/>
              <a:gd name="T53" fmla="*/ 109 h 239"/>
              <a:gd name="T54" fmla="*/ 123 w 236"/>
              <a:gd name="T55" fmla="*/ 7 h 239"/>
              <a:gd name="T56" fmla="*/ 144 w 236"/>
              <a:gd name="T57" fmla="*/ 0 h 239"/>
              <a:gd name="T58" fmla="*/ 144 w 236"/>
              <a:gd name="T59" fmla="*/ 187 h 239"/>
              <a:gd name="T60" fmla="*/ 123 w 236"/>
              <a:gd name="T61" fmla="*/ 225 h 239"/>
              <a:gd name="T62" fmla="*/ 140 w 236"/>
              <a:gd name="T63" fmla="*/ 96 h 239"/>
              <a:gd name="T64" fmla="*/ 123 w 236"/>
              <a:gd name="T65" fmla="*/ 135 h 239"/>
              <a:gd name="T66" fmla="*/ 137 w 236"/>
              <a:gd name="T67" fmla="*/ 113 h 239"/>
              <a:gd name="T68" fmla="*/ 123 w 236"/>
              <a:gd name="T69" fmla="*/ 82 h 239"/>
              <a:gd name="T70" fmla="*/ 125 w 236"/>
              <a:gd name="T71" fmla="*/ 171 h 239"/>
              <a:gd name="T72" fmla="*/ 123 w 236"/>
              <a:gd name="T73" fmla="*/ 7 h 239"/>
              <a:gd name="T74" fmla="*/ 123 w 236"/>
              <a:gd name="T75" fmla="*/ 7 h 239"/>
              <a:gd name="T76" fmla="*/ 123 w 236"/>
              <a:gd name="T77" fmla="*/ 177 h 239"/>
              <a:gd name="T78" fmla="*/ 121 w 236"/>
              <a:gd name="T79" fmla="*/ 162 h 239"/>
              <a:gd name="T80" fmla="*/ 123 w 236"/>
              <a:gd name="T81" fmla="*/ 135 h 239"/>
              <a:gd name="T82" fmla="*/ 99 w 236"/>
              <a:gd name="T83" fmla="*/ 124 h 239"/>
              <a:gd name="T84" fmla="*/ 106 w 236"/>
              <a:gd name="T85" fmla="*/ 164 h 239"/>
              <a:gd name="T86" fmla="*/ 108 w 236"/>
              <a:gd name="T87" fmla="*/ 179 h 239"/>
              <a:gd name="T88" fmla="*/ 118 w 236"/>
              <a:gd name="T89" fmla="*/ 199 h 239"/>
              <a:gd name="T90" fmla="*/ 123 w 236"/>
              <a:gd name="T91" fmla="*/ 99 h 239"/>
              <a:gd name="T92" fmla="*/ 99 w 236"/>
              <a:gd name="T93" fmla="*/ 18 h 239"/>
              <a:gd name="T94" fmla="*/ 99 w 236"/>
              <a:gd name="T95" fmla="*/ 18 h 239"/>
              <a:gd name="T96" fmla="*/ 89 w 236"/>
              <a:gd name="T97" fmla="*/ 212 h 239"/>
              <a:gd name="T98" fmla="*/ 99 w 236"/>
              <a:gd name="T99" fmla="*/ 183 h 239"/>
              <a:gd name="T100" fmla="*/ 71 w 236"/>
              <a:gd name="T101" fmla="*/ 227 h 239"/>
              <a:gd name="T102" fmla="*/ 95 w 236"/>
              <a:gd name="T103" fmla="*/ 117 h 239"/>
              <a:gd name="T104" fmla="*/ 71 w 236"/>
              <a:gd name="T105" fmla="*/ 160 h 239"/>
              <a:gd name="T106" fmla="*/ 92 w 236"/>
              <a:gd name="T107" fmla="*/ 134 h 239"/>
              <a:gd name="T108" fmla="*/ 71 w 236"/>
              <a:gd name="T109" fmla="*/ 107 h 239"/>
              <a:gd name="T110" fmla="*/ 7 w 236"/>
              <a:gd name="T111" fmla="*/ 91 h 239"/>
              <a:gd name="T112" fmla="*/ 70 w 236"/>
              <a:gd name="T113" fmla="*/ 181 h 239"/>
              <a:gd name="T114" fmla="*/ 71 w 236"/>
              <a:gd name="T115" fmla="*/ 149 h 239"/>
              <a:gd name="T116" fmla="*/ 52 w 236"/>
              <a:gd name="T117" fmla="*/ 133 h 239"/>
              <a:gd name="T118" fmla="*/ 35 w 236"/>
              <a:gd name="T119" fmla="*/ 109 h 239"/>
              <a:gd name="T120" fmla="*/ 71 w 236"/>
              <a:gd name="T121" fmla="*/ 31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6" h="239">
                <a:moveTo>
                  <a:pt x="189" y="195"/>
                </a:moveTo>
                <a:cubicBezTo>
                  <a:pt x="216" y="182"/>
                  <a:pt x="216" y="182"/>
                  <a:pt x="216" y="182"/>
                </a:cubicBezTo>
                <a:cubicBezTo>
                  <a:pt x="230" y="176"/>
                  <a:pt x="236" y="159"/>
                  <a:pt x="229" y="146"/>
                </a:cubicBezTo>
                <a:cubicBezTo>
                  <a:pt x="189" y="60"/>
                  <a:pt x="189" y="60"/>
                  <a:pt x="189" y="60"/>
                </a:cubicBezTo>
                <a:cubicBezTo>
                  <a:pt x="189" y="107"/>
                  <a:pt x="189" y="107"/>
                  <a:pt x="189" y="107"/>
                </a:cubicBezTo>
                <a:cubicBezTo>
                  <a:pt x="190" y="108"/>
                  <a:pt x="190" y="108"/>
                  <a:pt x="190" y="109"/>
                </a:cubicBezTo>
                <a:cubicBezTo>
                  <a:pt x="196" y="122"/>
                  <a:pt x="196" y="122"/>
                  <a:pt x="196" y="122"/>
                </a:cubicBezTo>
                <a:cubicBezTo>
                  <a:pt x="196" y="122"/>
                  <a:pt x="196" y="122"/>
                  <a:pt x="196" y="122"/>
                </a:cubicBezTo>
                <a:cubicBezTo>
                  <a:pt x="197" y="124"/>
                  <a:pt x="196" y="126"/>
                  <a:pt x="194" y="127"/>
                </a:cubicBezTo>
                <a:cubicBezTo>
                  <a:pt x="189" y="130"/>
                  <a:pt x="189" y="130"/>
                  <a:pt x="189" y="130"/>
                </a:cubicBezTo>
                <a:cubicBezTo>
                  <a:pt x="189" y="141"/>
                  <a:pt x="189" y="141"/>
                  <a:pt x="189" y="141"/>
                </a:cubicBezTo>
                <a:cubicBezTo>
                  <a:pt x="198" y="136"/>
                  <a:pt x="198" y="136"/>
                  <a:pt x="198" y="136"/>
                </a:cubicBezTo>
                <a:cubicBezTo>
                  <a:pt x="201" y="135"/>
                  <a:pt x="203" y="136"/>
                  <a:pt x="204" y="138"/>
                </a:cubicBezTo>
                <a:cubicBezTo>
                  <a:pt x="210" y="151"/>
                  <a:pt x="210" y="151"/>
                  <a:pt x="210" y="151"/>
                </a:cubicBezTo>
                <a:cubicBezTo>
                  <a:pt x="210" y="151"/>
                  <a:pt x="210" y="151"/>
                  <a:pt x="210" y="151"/>
                </a:cubicBezTo>
                <a:cubicBezTo>
                  <a:pt x="211" y="153"/>
                  <a:pt x="210" y="156"/>
                  <a:pt x="208" y="157"/>
                </a:cubicBezTo>
                <a:cubicBezTo>
                  <a:pt x="189" y="166"/>
                  <a:pt x="189" y="166"/>
                  <a:pt x="189" y="166"/>
                </a:cubicBezTo>
                <a:lnTo>
                  <a:pt x="189" y="195"/>
                </a:lnTo>
                <a:close/>
                <a:moveTo>
                  <a:pt x="168" y="204"/>
                </a:moveTo>
                <a:cubicBezTo>
                  <a:pt x="189" y="195"/>
                  <a:pt x="189" y="195"/>
                  <a:pt x="189" y="195"/>
                </a:cubicBezTo>
                <a:cubicBezTo>
                  <a:pt x="189" y="166"/>
                  <a:pt x="189" y="166"/>
                  <a:pt x="189" y="166"/>
                </a:cubicBezTo>
                <a:cubicBezTo>
                  <a:pt x="180" y="170"/>
                  <a:pt x="180" y="170"/>
                  <a:pt x="180" y="170"/>
                </a:cubicBezTo>
                <a:cubicBezTo>
                  <a:pt x="178" y="171"/>
                  <a:pt x="175" y="170"/>
                  <a:pt x="174" y="168"/>
                </a:cubicBezTo>
                <a:cubicBezTo>
                  <a:pt x="168" y="156"/>
                  <a:pt x="168" y="156"/>
                  <a:pt x="168" y="156"/>
                </a:cubicBezTo>
                <a:cubicBezTo>
                  <a:pt x="168" y="204"/>
                  <a:pt x="168" y="204"/>
                  <a:pt x="168" y="204"/>
                </a:cubicBezTo>
                <a:close/>
                <a:moveTo>
                  <a:pt x="189" y="60"/>
                </a:moveTo>
                <a:cubicBezTo>
                  <a:pt x="168" y="16"/>
                  <a:pt x="168" y="16"/>
                  <a:pt x="168" y="16"/>
                </a:cubicBezTo>
                <a:cubicBezTo>
                  <a:pt x="168" y="78"/>
                  <a:pt x="168" y="78"/>
                  <a:pt x="168" y="78"/>
                </a:cubicBezTo>
                <a:cubicBezTo>
                  <a:pt x="171" y="77"/>
                  <a:pt x="171" y="77"/>
                  <a:pt x="171" y="77"/>
                </a:cubicBezTo>
                <a:cubicBezTo>
                  <a:pt x="173" y="76"/>
                  <a:pt x="175" y="77"/>
                  <a:pt x="176" y="79"/>
                </a:cubicBezTo>
                <a:cubicBezTo>
                  <a:pt x="182" y="92"/>
                  <a:pt x="182" y="92"/>
                  <a:pt x="182" y="92"/>
                </a:cubicBezTo>
                <a:cubicBezTo>
                  <a:pt x="182" y="92"/>
                  <a:pt x="182" y="92"/>
                  <a:pt x="182" y="92"/>
                </a:cubicBezTo>
                <a:cubicBezTo>
                  <a:pt x="183" y="94"/>
                  <a:pt x="182" y="97"/>
                  <a:pt x="180" y="98"/>
                </a:cubicBezTo>
                <a:cubicBezTo>
                  <a:pt x="168" y="103"/>
                  <a:pt x="168" y="103"/>
                  <a:pt x="168" y="103"/>
                </a:cubicBezTo>
                <a:cubicBezTo>
                  <a:pt x="168" y="114"/>
                  <a:pt x="168" y="114"/>
                  <a:pt x="168" y="114"/>
                </a:cubicBezTo>
                <a:cubicBezTo>
                  <a:pt x="185" y="107"/>
                  <a:pt x="185" y="107"/>
                  <a:pt x="185" y="107"/>
                </a:cubicBezTo>
                <a:cubicBezTo>
                  <a:pt x="186" y="106"/>
                  <a:pt x="188" y="106"/>
                  <a:pt x="189" y="107"/>
                </a:cubicBezTo>
                <a:cubicBezTo>
                  <a:pt x="189" y="60"/>
                  <a:pt x="189" y="60"/>
                  <a:pt x="189" y="60"/>
                </a:cubicBezTo>
                <a:close/>
                <a:moveTo>
                  <a:pt x="189" y="130"/>
                </a:moveTo>
                <a:cubicBezTo>
                  <a:pt x="189" y="141"/>
                  <a:pt x="189" y="141"/>
                  <a:pt x="189" y="141"/>
                </a:cubicBezTo>
                <a:cubicBezTo>
                  <a:pt x="170" y="150"/>
                  <a:pt x="170" y="150"/>
                  <a:pt x="170" y="150"/>
                </a:cubicBezTo>
                <a:cubicBezTo>
                  <a:pt x="169" y="150"/>
                  <a:pt x="169" y="151"/>
                  <a:pt x="168" y="151"/>
                </a:cubicBezTo>
                <a:cubicBezTo>
                  <a:pt x="168" y="139"/>
                  <a:pt x="168" y="139"/>
                  <a:pt x="168" y="139"/>
                </a:cubicBezTo>
                <a:lnTo>
                  <a:pt x="189" y="130"/>
                </a:lnTo>
                <a:close/>
                <a:moveTo>
                  <a:pt x="159" y="209"/>
                </a:moveTo>
                <a:cubicBezTo>
                  <a:pt x="168" y="204"/>
                  <a:pt x="168" y="204"/>
                  <a:pt x="168" y="204"/>
                </a:cubicBezTo>
                <a:cubicBezTo>
                  <a:pt x="168" y="156"/>
                  <a:pt x="168" y="156"/>
                  <a:pt x="168" y="156"/>
                </a:cubicBezTo>
                <a:cubicBezTo>
                  <a:pt x="168" y="155"/>
                  <a:pt x="168" y="155"/>
                  <a:pt x="168" y="155"/>
                </a:cubicBezTo>
                <a:cubicBezTo>
                  <a:pt x="168" y="154"/>
                  <a:pt x="168" y="152"/>
                  <a:pt x="168" y="151"/>
                </a:cubicBezTo>
                <a:cubicBezTo>
                  <a:pt x="168" y="139"/>
                  <a:pt x="168" y="139"/>
                  <a:pt x="168" y="139"/>
                </a:cubicBezTo>
                <a:cubicBezTo>
                  <a:pt x="166" y="141"/>
                  <a:pt x="166" y="141"/>
                  <a:pt x="166" y="141"/>
                </a:cubicBezTo>
                <a:cubicBezTo>
                  <a:pt x="164" y="142"/>
                  <a:pt x="161" y="141"/>
                  <a:pt x="160" y="138"/>
                </a:cubicBezTo>
                <a:cubicBezTo>
                  <a:pt x="159" y="136"/>
                  <a:pt x="159" y="136"/>
                  <a:pt x="159" y="136"/>
                </a:cubicBezTo>
                <a:cubicBezTo>
                  <a:pt x="159" y="160"/>
                  <a:pt x="159" y="160"/>
                  <a:pt x="159" y="160"/>
                </a:cubicBezTo>
                <a:cubicBezTo>
                  <a:pt x="165" y="172"/>
                  <a:pt x="165" y="172"/>
                  <a:pt x="165" y="172"/>
                </a:cubicBezTo>
                <a:cubicBezTo>
                  <a:pt x="165" y="172"/>
                  <a:pt x="165" y="172"/>
                  <a:pt x="165" y="172"/>
                </a:cubicBezTo>
                <a:cubicBezTo>
                  <a:pt x="166" y="175"/>
                  <a:pt x="165" y="177"/>
                  <a:pt x="163" y="178"/>
                </a:cubicBezTo>
                <a:cubicBezTo>
                  <a:pt x="159" y="180"/>
                  <a:pt x="159" y="180"/>
                  <a:pt x="159" y="180"/>
                </a:cubicBezTo>
                <a:cubicBezTo>
                  <a:pt x="159" y="209"/>
                  <a:pt x="159" y="209"/>
                  <a:pt x="159" y="209"/>
                </a:cubicBezTo>
                <a:close/>
                <a:moveTo>
                  <a:pt x="168" y="16"/>
                </a:moveTo>
                <a:cubicBezTo>
                  <a:pt x="168" y="15"/>
                  <a:pt x="168" y="15"/>
                  <a:pt x="168" y="15"/>
                </a:cubicBezTo>
                <a:cubicBezTo>
                  <a:pt x="166" y="11"/>
                  <a:pt x="163" y="7"/>
                  <a:pt x="159" y="5"/>
                </a:cubicBezTo>
                <a:cubicBezTo>
                  <a:pt x="159" y="40"/>
                  <a:pt x="159" y="40"/>
                  <a:pt x="159" y="40"/>
                </a:cubicBezTo>
                <a:cubicBezTo>
                  <a:pt x="163" y="49"/>
                  <a:pt x="163" y="49"/>
                  <a:pt x="163" y="49"/>
                </a:cubicBezTo>
                <a:cubicBezTo>
                  <a:pt x="163" y="49"/>
                  <a:pt x="163" y="49"/>
                  <a:pt x="163" y="49"/>
                </a:cubicBezTo>
                <a:cubicBezTo>
                  <a:pt x="166" y="55"/>
                  <a:pt x="164" y="61"/>
                  <a:pt x="159" y="65"/>
                </a:cubicBezTo>
                <a:cubicBezTo>
                  <a:pt x="159" y="82"/>
                  <a:pt x="159" y="82"/>
                  <a:pt x="159" y="82"/>
                </a:cubicBezTo>
                <a:cubicBezTo>
                  <a:pt x="168" y="78"/>
                  <a:pt x="168" y="78"/>
                  <a:pt x="168" y="78"/>
                </a:cubicBezTo>
                <a:cubicBezTo>
                  <a:pt x="168" y="16"/>
                  <a:pt x="168" y="16"/>
                  <a:pt x="168" y="16"/>
                </a:cubicBezTo>
                <a:close/>
                <a:moveTo>
                  <a:pt x="168" y="103"/>
                </a:moveTo>
                <a:cubicBezTo>
                  <a:pt x="168" y="114"/>
                  <a:pt x="168" y="114"/>
                  <a:pt x="168" y="114"/>
                </a:cubicBezTo>
                <a:cubicBezTo>
                  <a:pt x="159" y="118"/>
                  <a:pt x="159" y="118"/>
                  <a:pt x="159" y="118"/>
                </a:cubicBezTo>
                <a:cubicBezTo>
                  <a:pt x="159" y="108"/>
                  <a:pt x="159" y="108"/>
                  <a:pt x="159" y="108"/>
                </a:cubicBezTo>
                <a:lnTo>
                  <a:pt x="168" y="103"/>
                </a:lnTo>
                <a:close/>
                <a:moveTo>
                  <a:pt x="144" y="216"/>
                </a:moveTo>
                <a:cubicBezTo>
                  <a:pt x="159" y="209"/>
                  <a:pt x="159" y="209"/>
                  <a:pt x="159" y="209"/>
                </a:cubicBezTo>
                <a:cubicBezTo>
                  <a:pt x="159" y="180"/>
                  <a:pt x="159" y="180"/>
                  <a:pt x="159" y="180"/>
                </a:cubicBezTo>
                <a:cubicBezTo>
                  <a:pt x="144" y="187"/>
                  <a:pt x="144" y="187"/>
                  <a:pt x="144" y="187"/>
                </a:cubicBezTo>
                <a:cubicBezTo>
                  <a:pt x="144" y="216"/>
                  <a:pt x="144" y="216"/>
                  <a:pt x="144" y="216"/>
                </a:cubicBezTo>
                <a:close/>
                <a:moveTo>
                  <a:pt x="159" y="5"/>
                </a:moveTo>
                <a:cubicBezTo>
                  <a:pt x="155" y="2"/>
                  <a:pt x="149" y="0"/>
                  <a:pt x="144" y="0"/>
                </a:cubicBezTo>
                <a:cubicBezTo>
                  <a:pt x="144" y="22"/>
                  <a:pt x="144" y="22"/>
                  <a:pt x="144" y="22"/>
                </a:cubicBezTo>
                <a:cubicBezTo>
                  <a:pt x="148" y="23"/>
                  <a:pt x="152" y="25"/>
                  <a:pt x="154" y="30"/>
                </a:cubicBezTo>
                <a:cubicBezTo>
                  <a:pt x="159" y="40"/>
                  <a:pt x="159" y="40"/>
                  <a:pt x="159" y="40"/>
                </a:cubicBezTo>
                <a:cubicBezTo>
                  <a:pt x="159" y="5"/>
                  <a:pt x="159" y="5"/>
                  <a:pt x="159" y="5"/>
                </a:cubicBezTo>
                <a:close/>
                <a:moveTo>
                  <a:pt x="159" y="65"/>
                </a:moveTo>
                <a:cubicBezTo>
                  <a:pt x="159" y="82"/>
                  <a:pt x="159" y="82"/>
                  <a:pt x="159" y="82"/>
                </a:cubicBezTo>
                <a:cubicBezTo>
                  <a:pt x="144" y="89"/>
                  <a:pt x="144" y="89"/>
                  <a:pt x="144" y="89"/>
                </a:cubicBezTo>
                <a:cubicBezTo>
                  <a:pt x="144" y="72"/>
                  <a:pt x="144" y="72"/>
                  <a:pt x="144" y="72"/>
                </a:cubicBezTo>
                <a:cubicBezTo>
                  <a:pt x="157" y="66"/>
                  <a:pt x="157" y="66"/>
                  <a:pt x="157" y="66"/>
                </a:cubicBezTo>
                <a:cubicBezTo>
                  <a:pt x="158" y="66"/>
                  <a:pt x="159" y="66"/>
                  <a:pt x="159" y="65"/>
                </a:cubicBezTo>
                <a:close/>
                <a:moveTo>
                  <a:pt x="159" y="108"/>
                </a:moveTo>
                <a:cubicBezTo>
                  <a:pt x="159" y="118"/>
                  <a:pt x="159" y="118"/>
                  <a:pt x="159" y="118"/>
                </a:cubicBezTo>
                <a:cubicBezTo>
                  <a:pt x="156" y="120"/>
                  <a:pt x="156" y="120"/>
                  <a:pt x="156" y="120"/>
                </a:cubicBezTo>
                <a:cubicBezTo>
                  <a:pt x="154" y="121"/>
                  <a:pt x="153" y="123"/>
                  <a:pt x="154" y="126"/>
                </a:cubicBezTo>
                <a:cubicBezTo>
                  <a:pt x="159" y="136"/>
                  <a:pt x="159" y="136"/>
                  <a:pt x="159" y="136"/>
                </a:cubicBezTo>
                <a:cubicBezTo>
                  <a:pt x="159" y="160"/>
                  <a:pt x="159" y="160"/>
                  <a:pt x="159" y="160"/>
                </a:cubicBezTo>
                <a:cubicBezTo>
                  <a:pt x="159" y="159"/>
                  <a:pt x="159" y="159"/>
                  <a:pt x="159" y="159"/>
                </a:cubicBezTo>
                <a:cubicBezTo>
                  <a:pt x="158" y="157"/>
                  <a:pt x="155" y="156"/>
                  <a:pt x="153" y="157"/>
                </a:cubicBezTo>
                <a:cubicBezTo>
                  <a:pt x="144" y="162"/>
                  <a:pt x="144" y="162"/>
                  <a:pt x="144" y="162"/>
                </a:cubicBezTo>
                <a:cubicBezTo>
                  <a:pt x="144" y="151"/>
                  <a:pt x="144" y="151"/>
                  <a:pt x="144" y="151"/>
                </a:cubicBezTo>
                <a:cubicBezTo>
                  <a:pt x="149" y="148"/>
                  <a:pt x="149" y="148"/>
                  <a:pt x="149" y="148"/>
                </a:cubicBezTo>
                <a:cubicBezTo>
                  <a:pt x="151" y="147"/>
                  <a:pt x="152" y="145"/>
                  <a:pt x="151" y="143"/>
                </a:cubicBezTo>
                <a:cubicBezTo>
                  <a:pt x="151" y="143"/>
                  <a:pt x="151" y="143"/>
                  <a:pt x="151" y="143"/>
                </a:cubicBezTo>
                <a:cubicBezTo>
                  <a:pt x="145" y="130"/>
                  <a:pt x="145" y="130"/>
                  <a:pt x="145" y="130"/>
                </a:cubicBezTo>
                <a:cubicBezTo>
                  <a:pt x="145" y="129"/>
                  <a:pt x="144" y="129"/>
                  <a:pt x="144" y="128"/>
                </a:cubicBezTo>
                <a:cubicBezTo>
                  <a:pt x="144" y="104"/>
                  <a:pt x="144" y="104"/>
                  <a:pt x="144" y="104"/>
                </a:cubicBezTo>
                <a:cubicBezTo>
                  <a:pt x="146" y="109"/>
                  <a:pt x="146" y="109"/>
                  <a:pt x="146" y="109"/>
                </a:cubicBezTo>
                <a:cubicBezTo>
                  <a:pt x="147" y="111"/>
                  <a:pt x="150" y="112"/>
                  <a:pt x="152" y="111"/>
                </a:cubicBezTo>
                <a:lnTo>
                  <a:pt x="159" y="108"/>
                </a:lnTo>
                <a:close/>
                <a:moveTo>
                  <a:pt x="132" y="2"/>
                </a:moveTo>
                <a:cubicBezTo>
                  <a:pt x="123" y="7"/>
                  <a:pt x="123" y="7"/>
                  <a:pt x="123" y="7"/>
                </a:cubicBezTo>
                <a:cubicBezTo>
                  <a:pt x="123" y="30"/>
                  <a:pt x="123" y="30"/>
                  <a:pt x="123" y="30"/>
                </a:cubicBezTo>
                <a:cubicBezTo>
                  <a:pt x="137" y="23"/>
                  <a:pt x="137" y="23"/>
                  <a:pt x="137" y="23"/>
                </a:cubicBezTo>
                <a:cubicBezTo>
                  <a:pt x="139" y="22"/>
                  <a:pt x="142" y="22"/>
                  <a:pt x="144" y="22"/>
                </a:cubicBezTo>
                <a:cubicBezTo>
                  <a:pt x="144" y="0"/>
                  <a:pt x="144" y="0"/>
                  <a:pt x="144" y="0"/>
                </a:cubicBezTo>
                <a:cubicBezTo>
                  <a:pt x="140" y="0"/>
                  <a:pt x="136" y="1"/>
                  <a:pt x="132" y="2"/>
                </a:cubicBezTo>
                <a:close/>
                <a:moveTo>
                  <a:pt x="123" y="225"/>
                </a:moveTo>
                <a:cubicBezTo>
                  <a:pt x="144" y="216"/>
                  <a:pt x="144" y="216"/>
                  <a:pt x="144" y="216"/>
                </a:cubicBezTo>
                <a:cubicBezTo>
                  <a:pt x="144" y="187"/>
                  <a:pt x="144" y="187"/>
                  <a:pt x="144" y="187"/>
                </a:cubicBezTo>
                <a:cubicBezTo>
                  <a:pt x="135" y="191"/>
                  <a:pt x="135" y="191"/>
                  <a:pt x="135" y="191"/>
                </a:cubicBezTo>
                <a:cubicBezTo>
                  <a:pt x="133" y="192"/>
                  <a:pt x="130" y="191"/>
                  <a:pt x="129" y="189"/>
                </a:cubicBezTo>
                <a:cubicBezTo>
                  <a:pt x="123" y="177"/>
                  <a:pt x="123" y="177"/>
                  <a:pt x="123" y="177"/>
                </a:cubicBezTo>
                <a:cubicBezTo>
                  <a:pt x="123" y="225"/>
                  <a:pt x="123" y="225"/>
                  <a:pt x="123" y="225"/>
                </a:cubicBezTo>
                <a:close/>
                <a:moveTo>
                  <a:pt x="144" y="72"/>
                </a:moveTo>
                <a:cubicBezTo>
                  <a:pt x="144" y="89"/>
                  <a:pt x="144" y="89"/>
                  <a:pt x="144" y="89"/>
                </a:cubicBezTo>
                <a:cubicBezTo>
                  <a:pt x="142" y="90"/>
                  <a:pt x="142" y="90"/>
                  <a:pt x="142" y="90"/>
                </a:cubicBezTo>
                <a:cubicBezTo>
                  <a:pt x="140" y="91"/>
                  <a:pt x="139" y="94"/>
                  <a:pt x="140" y="96"/>
                </a:cubicBezTo>
                <a:cubicBezTo>
                  <a:pt x="144" y="104"/>
                  <a:pt x="144" y="104"/>
                  <a:pt x="144" y="104"/>
                </a:cubicBezTo>
                <a:cubicBezTo>
                  <a:pt x="144" y="128"/>
                  <a:pt x="144" y="128"/>
                  <a:pt x="144" y="128"/>
                </a:cubicBezTo>
                <a:cubicBezTo>
                  <a:pt x="143" y="127"/>
                  <a:pt x="141" y="127"/>
                  <a:pt x="139" y="128"/>
                </a:cubicBezTo>
                <a:cubicBezTo>
                  <a:pt x="123" y="135"/>
                  <a:pt x="123" y="135"/>
                  <a:pt x="123" y="135"/>
                </a:cubicBezTo>
                <a:cubicBezTo>
                  <a:pt x="123" y="125"/>
                  <a:pt x="123" y="125"/>
                  <a:pt x="123" y="125"/>
                </a:cubicBezTo>
                <a:cubicBezTo>
                  <a:pt x="135" y="119"/>
                  <a:pt x="135" y="119"/>
                  <a:pt x="135" y="119"/>
                </a:cubicBezTo>
                <a:cubicBezTo>
                  <a:pt x="137" y="118"/>
                  <a:pt x="138" y="115"/>
                  <a:pt x="137" y="113"/>
                </a:cubicBezTo>
                <a:cubicBezTo>
                  <a:pt x="137" y="113"/>
                  <a:pt x="137" y="113"/>
                  <a:pt x="137" y="113"/>
                </a:cubicBezTo>
                <a:cubicBezTo>
                  <a:pt x="131" y="100"/>
                  <a:pt x="131" y="100"/>
                  <a:pt x="131" y="100"/>
                </a:cubicBezTo>
                <a:cubicBezTo>
                  <a:pt x="130" y="98"/>
                  <a:pt x="128" y="97"/>
                  <a:pt x="126" y="98"/>
                </a:cubicBezTo>
                <a:cubicBezTo>
                  <a:pt x="123" y="99"/>
                  <a:pt x="123" y="99"/>
                  <a:pt x="123" y="99"/>
                </a:cubicBezTo>
                <a:cubicBezTo>
                  <a:pt x="123" y="82"/>
                  <a:pt x="123" y="82"/>
                  <a:pt x="123" y="82"/>
                </a:cubicBezTo>
                <a:cubicBezTo>
                  <a:pt x="144" y="72"/>
                  <a:pt x="144" y="72"/>
                  <a:pt x="144" y="72"/>
                </a:cubicBezTo>
                <a:close/>
                <a:moveTo>
                  <a:pt x="144" y="151"/>
                </a:moveTo>
                <a:cubicBezTo>
                  <a:pt x="144" y="162"/>
                  <a:pt x="144" y="162"/>
                  <a:pt x="144" y="162"/>
                </a:cubicBezTo>
                <a:cubicBezTo>
                  <a:pt x="125" y="171"/>
                  <a:pt x="125" y="171"/>
                  <a:pt x="125" y="171"/>
                </a:cubicBezTo>
                <a:cubicBezTo>
                  <a:pt x="124" y="171"/>
                  <a:pt x="124" y="172"/>
                  <a:pt x="123" y="172"/>
                </a:cubicBezTo>
                <a:cubicBezTo>
                  <a:pt x="123" y="161"/>
                  <a:pt x="123" y="161"/>
                  <a:pt x="123" y="161"/>
                </a:cubicBezTo>
                <a:lnTo>
                  <a:pt x="144" y="151"/>
                </a:lnTo>
                <a:close/>
                <a:moveTo>
                  <a:pt x="123" y="7"/>
                </a:moveTo>
                <a:cubicBezTo>
                  <a:pt x="99" y="18"/>
                  <a:pt x="99" y="18"/>
                  <a:pt x="99" y="18"/>
                </a:cubicBezTo>
                <a:cubicBezTo>
                  <a:pt x="99" y="41"/>
                  <a:pt x="99" y="41"/>
                  <a:pt x="99" y="41"/>
                </a:cubicBezTo>
                <a:cubicBezTo>
                  <a:pt x="123" y="30"/>
                  <a:pt x="123" y="30"/>
                  <a:pt x="123" y="30"/>
                </a:cubicBezTo>
                <a:cubicBezTo>
                  <a:pt x="123" y="7"/>
                  <a:pt x="123" y="7"/>
                  <a:pt x="123" y="7"/>
                </a:cubicBezTo>
                <a:close/>
                <a:moveTo>
                  <a:pt x="99" y="236"/>
                </a:moveTo>
                <a:cubicBezTo>
                  <a:pt x="100" y="236"/>
                  <a:pt x="102" y="235"/>
                  <a:pt x="103" y="235"/>
                </a:cubicBezTo>
                <a:cubicBezTo>
                  <a:pt x="123" y="225"/>
                  <a:pt x="123" y="225"/>
                  <a:pt x="123" y="225"/>
                </a:cubicBezTo>
                <a:cubicBezTo>
                  <a:pt x="123" y="177"/>
                  <a:pt x="123" y="177"/>
                  <a:pt x="123" y="177"/>
                </a:cubicBezTo>
                <a:cubicBezTo>
                  <a:pt x="123" y="176"/>
                  <a:pt x="123" y="176"/>
                  <a:pt x="123" y="176"/>
                </a:cubicBezTo>
                <a:cubicBezTo>
                  <a:pt x="122" y="175"/>
                  <a:pt x="123" y="174"/>
                  <a:pt x="123" y="172"/>
                </a:cubicBezTo>
                <a:cubicBezTo>
                  <a:pt x="123" y="161"/>
                  <a:pt x="123" y="161"/>
                  <a:pt x="123" y="161"/>
                </a:cubicBezTo>
                <a:cubicBezTo>
                  <a:pt x="121" y="162"/>
                  <a:pt x="121" y="162"/>
                  <a:pt x="121" y="162"/>
                </a:cubicBezTo>
                <a:cubicBezTo>
                  <a:pt x="119" y="163"/>
                  <a:pt x="116" y="162"/>
                  <a:pt x="115" y="159"/>
                </a:cubicBezTo>
                <a:cubicBezTo>
                  <a:pt x="109" y="147"/>
                  <a:pt x="109" y="147"/>
                  <a:pt x="109" y="147"/>
                </a:cubicBezTo>
                <a:cubicBezTo>
                  <a:pt x="108" y="145"/>
                  <a:pt x="109" y="142"/>
                  <a:pt x="111" y="141"/>
                </a:cubicBezTo>
                <a:cubicBezTo>
                  <a:pt x="123" y="135"/>
                  <a:pt x="123" y="135"/>
                  <a:pt x="123" y="135"/>
                </a:cubicBezTo>
                <a:cubicBezTo>
                  <a:pt x="123" y="125"/>
                  <a:pt x="123" y="125"/>
                  <a:pt x="123" y="125"/>
                </a:cubicBezTo>
                <a:cubicBezTo>
                  <a:pt x="107" y="132"/>
                  <a:pt x="107" y="132"/>
                  <a:pt x="107" y="132"/>
                </a:cubicBezTo>
                <a:cubicBezTo>
                  <a:pt x="105" y="133"/>
                  <a:pt x="102" y="132"/>
                  <a:pt x="101" y="130"/>
                </a:cubicBezTo>
                <a:cubicBezTo>
                  <a:pt x="99" y="124"/>
                  <a:pt x="99" y="124"/>
                  <a:pt x="99" y="124"/>
                </a:cubicBezTo>
                <a:cubicBezTo>
                  <a:pt x="99" y="150"/>
                  <a:pt x="99" y="150"/>
                  <a:pt x="99" y="150"/>
                </a:cubicBezTo>
                <a:cubicBezTo>
                  <a:pt x="99" y="150"/>
                  <a:pt x="99" y="151"/>
                  <a:pt x="100" y="151"/>
                </a:cubicBezTo>
                <a:cubicBezTo>
                  <a:pt x="106" y="164"/>
                  <a:pt x="106" y="164"/>
                  <a:pt x="106" y="164"/>
                </a:cubicBezTo>
                <a:cubicBezTo>
                  <a:pt x="106" y="164"/>
                  <a:pt x="106" y="164"/>
                  <a:pt x="106" y="164"/>
                </a:cubicBezTo>
                <a:cubicBezTo>
                  <a:pt x="107" y="166"/>
                  <a:pt x="106" y="169"/>
                  <a:pt x="104" y="170"/>
                </a:cubicBezTo>
                <a:cubicBezTo>
                  <a:pt x="99" y="172"/>
                  <a:pt x="99" y="172"/>
                  <a:pt x="99" y="172"/>
                </a:cubicBezTo>
                <a:cubicBezTo>
                  <a:pt x="99" y="183"/>
                  <a:pt x="99" y="183"/>
                  <a:pt x="99" y="183"/>
                </a:cubicBezTo>
                <a:cubicBezTo>
                  <a:pt x="108" y="179"/>
                  <a:pt x="108" y="179"/>
                  <a:pt x="108" y="179"/>
                </a:cubicBezTo>
                <a:cubicBezTo>
                  <a:pt x="110" y="178"/>
                  <a:pt x="113" y="179"/>
                  <a:pt x="114" y="181"/>
                </a:cubicBezTo>
                <a:cubicBezTo>
                  <a:pt x="120" y="194"/>
                  <a:pt x="120" y="194"/>
                  <a:pt x="120" y="194"/>
                </a:cubicBezTo>
                <a:cubicBezTo>
                  <a:pt x="120" y="194"/>
                  <a:pt x="120" y="194"/>
                  <a:pt x="120" y="194"/>
                </a:cubicBezTo>
                <a:cubicBezTo>
                  <a:pt x="121" y="196"/>
                  <a:pt x="120" y="198"/>
                  <a:pt x="118" y="199"/>
                </a:cubicBezTo>
                <a:cubicBezTo>
                  <a:pt x="99" y="208"/>
                  <a:pt x="99" y="208"/>
                  <a:pt x="99" y="208"/>
                </a:cubicBezTo>
                <a:cubicBezTo>
                  <a:pt x="99" y="236"/>
                  <a:pt x="99" y="236"/>
                  <a:pt x="99" y="236"/>
                </a:cubicBezTo>
                <a:close/>
                <a:moveTo>
                  <a:pt x="123" y="82"/>
                </a:moveTo>
                <a:cubicBezTo>
                  <a:pt x="123" y="99"/>
                  <a:pt x="123" y="99"/>
                  <a:pt x="123" y="99"/>
                </a:cubicBezTo>
                <a:cubicBezTo>
                  <a:pt x="99" y="111"/>
                  <a:pt x="99" y="111"/>
                  <a:pt x="99" y="111"/>
                </a:cubicBezTo>
                <a:cubicBezTo>
                  <a:pt x="99" y="94"/>
                  <a:pt x="99" y="94"/>
                  <a:pt x="99" y="94"/>
                </a:cubicBezTo>
                <a:lnTo>
                  <a:pt x="123" y="82"/>
                </a:lnTo>
                <a:close/>
                <a:moveTo>
                  <a:pt x="99" y="18"/>
                </a:moveTo>
                <a:cubicBezTo>
                  <a:pt x="71" y="31"/>
                  <a:pt x="71" y="31"/>
                  <a:pt x="71" y="31"/>
                </a:cubicBezTo>
                <a:cubicBezTo>
                  <a:pt x="71" y="54"/>
                  <a:pt x="71" y="54"/>
                  <a:pt x="71" y="54"/>
                </a:cubicBezTo>
                <a:cubicBezTo>
                  <a:pt x="99" y="41"/>
                  <a:pt x="99" y="41"/>
                  <a:pt x="99" y="41"/>
                </a:cubicBezTo>
                <a:cubicBezTo>
                  <a:pt x="99" y="18"/>
                  <a:pt x="99" y="18"/>
                  <a:pt x="99" y="18"/>
                </a:cubicBezTo>
                <a:close/>
                <a:moveTo>
                  <a:pt x="71" y="227"/>
                </a:moveTo>
                <a:cubicBezTo>
                  <a:pt x="77" y="235"/>
                  <a:pt x="88" y="239"/>
                  <a:pt x="99" y="236"/>
                </a:cubicBezTo>
                <a:cubicBezTo>
                  <a:pt x="99" y="208"/>
                  <a:pt x="99" y="208"/>
                  <a:pt x="99" y="208"/>
                </a:cubicBezTo>
                <a:cubicBezTo>
                  <a:pt x="89" y="212"/>
                  <a:pt x="89" y="212"/>
                  <a:pt x="89" y="212"/>
                </a:cubicBezTo>
                <a:cubicBezTo>
                  <a:pt x="87" y="213"/>
                  <a:pt x="85" y="213"/>
                  <a:pt x="84" y="210"/>
                </a:cubicBezTo>
                <a:cubicBezTo>
                  <a:pt x="78" y="197"/>
                  <a:pt x="78" y="197"/>
                  <a:pt x="78" y="197"/>
                </a:cubicBezTo>
                <a:cubicBezTo>
                  <a:pt x="77" y="195"/>
                  <a:pt x="78" y="193"/>
                  <a:pt x="80" y="192"/>
                </a:cubicBezTo>
                <a:cubicBezTo>
                  <a:pt x="99" y="183"/>
                  <a:pt x="99" y="183"/>
                  <a:pt x="99" y="183"/>
                </a:cubicBezTo>
                <a:cubicBezTo>
                  <a:pt x="99" y="172"/>
                  <a:pt x="99" y="172"/>
                  <a:pt x="99" y="172"/>
                </a:cubicBezTo>
                <a:cubicBezTo>
                  <a:pt x="75" y="183"/>
                  <a:pt x="75" y="183"/>
                  <a:pt x="75" y="183"/>
                </a:cubicBezTo>
                <a:cubicBezTo>
                  <a:pt x="74" y="184"/>
                  <a:pt x="72" y="183"/>
                  <a:pt x="71" y="182"/>
                </a:cubicBezTo>
                <a:cubicBezTo>
                  <a:pt x="71" y="227"/>
                  <a:pt x="71" y="227"/>
                  <a:pt x="71" y="227"/>
                </a:cubicBezTo>
                <a:close/>
                <a:moveTo>
                  <a:pt x="99" y="94"/>
                </a:moveTo>
                <a:cubicBezTo>
                  <a:pt x="99" y="111"/>
                  <a:pt x="99" y="111"/>
                  <a:pt x="99" y="111"/>
                </a:cubicBezTo>
                <a:cubicBezTo>
                  <a:pt x="97" y="111"/>
                  <a:pt x="97" y="111"/>
                  <a:pt x="97" y="111"/>
                </a:cubicBezTo>
                <a:cubicBezTo>
                  <a:pt x="95" y="112"/>
                  <a:pt x="94" y="115"/>
                  <a:pt x="95" y="117"/>
                </a:cubicBezTo>
                <a:cubicBezTo>
                  <a:pt x="99" y="124"/>
                  <a:pt x="99" y="124"/>
                  <a:pt x="99" y="124"/>
                </a:cubicBezTo>
                <a:cubicBezTo>
                  <a:pt x="99" y="150"/>
                  <a:pt x="99" y="150"/>
                  <a:pt x="99" y="150"/>
                </a:cubicBezTo>
                <a:cubicBezTo>
                  <a:pt x="97" y="149"/>
                  <a:pt x="96" y="148"/>
                  <a:pt x="94" y="149"/>
                </a:cubicBezTo>
                <a:cubicBezTo>
                  <a:pt x="71" y="160"/>
                  <a:pt x="71" y="160"/>
                  <a:pt x="71" y="160"/>
                </a:cubicBezTo>
                <a:cubicBezTo>
                  <a:pt x="71" y="149"/>
                  <a:pt x="71" y="149"/>
                  <a:pt x="71" y="149"/>
                </a:cubicBezTo>
                <a:cubicBezTo>
                  <a:pt x="90" y="140"/>
                  <a:pt x="90" y="140"/>
                  <a:pt x="90" y="140"/>
                </a:cubicBezTo>
                <a:cubicBezTo>
                  <a:pt x="92" y="139"/>
                  <a:pt x="93" y="136"/>
                  <a:pt x="92" y="134"/>
                </a:cubicBezTo>
                <a:cubicBezTo>
                  <a:pt x="92" y="134"/>
                  <a:pt x="92" y="134"/>
                  <a:pt x="92" y="134"/>
                </a:cubicBezTo>
                <a:cubicBezTo>
                  <a:pt x="86" y="122"/>
                  <a:pt x="86" y="122"/>
                  <a:pt x="86" y="122"/>
                </a:cubicBezTo>
                <a:cubicBezTo>
                  <a:pt x="85" y="119"/>
                  <a:pt x="82" y="118"/>
                  <a:pt x="80" y="119"/>
                </a:cubicBezTo>
                <a:cubicBezTo>
                  <a:pt x="71" y="124"/>
                  <a:pt x="71" y="124"/>
                  <a:pt x="71" y="124"/>
                </a:cubicBezTo>
                <a:cubicBezTo>
                  <a:pt x="71" y="107"/>
                  <a:pt x="71" y="107"/>
                  <a:pt x="71" y="107"/>
                </a:cubicBezTo>
                <a:lnTo>
                  <a:pt x="99" y="94"/>
                </a:lnTo>
                <a:close/>
                <a:moveTo>
                  <a:pt x="71" y="31"/>
                </a:moveTo>
                <a:cubicBezTo>
                  <a:pt x="20" y="55"/>
                  <a:pt x="20" y="55"/>
                  <a:pt x="20" y="55"/>
                </a:cubicBezTo>
                <a:cubicBezTo>
                  <a:pt x="6" y="62"/>
                  <a:pt x="0" y="78"/>
                  <a:pt x="7" y="91"/>
                </a:cubicBezTo>
                <a:cubicBezTo>
                  <a:pt x="68" y="222"/>
                  <a:pt x="68" y="222"/>
                  <a:pt x="68" y="222"/>
                </a:cubicBezTo>
                <a:cubicBezTo>
                  <a:pt x="69" y="223"/>
                  <a:pt x="70" y="225"/>
                  <a:pt x="71" y="227"/>
                </a:cubicBezTo>
                <a:cubicBezTo>
                  <a:pt x="71" y="182"/>
                  <a:pt x="71" y="182"/>
                  <a:pt x="71" y="182"/>
                </a:cubicBezTo>
                <a:cubicBezTo>
                  <a:pt x="71" y="182"/>
                  <a:pt x="70" y="181"/>
                  <a:pt x="70" y="181"/>
                </a:cubicBezTo>
                <a:cubicBezTo>
                  <a:pt x="64" y="168"/>
                  <a:pt x="64" y="168"/>
                  <a:pt x="64" y="168"/>
                </a:cubicBezTo>
                <a:cubicBezTo>
                  <a:pt x="63" y="166"/>
                  <a:pt x="64" y="163"/>
                  <a:pt x="66" y="162"/>
                </a:cubicBezTo>
                <a:cubicBezTo>
                  <a:pt x="71" y="160"/>
                  <a:pt x="71" y="160"/>
                  <a:pt x="71" y="160"/>
                </a:cubicBezTo>
                <a:cubicBezTo>
                  <a:pt x="71" y="149"/>
                  <a:pt x="71" y="149"/>
                  <a:pt x="71" y="149"/>
                </a:cubicBezTo>
                <a:cubicBezTo>
                  <a:pt x="62" y="153"/>
                  <a:pt x="62" y="153"/>
                  <a:pt x="62" y="153"/>
                </a:cubicBezTo>
                <a:cubicBezTo>
                  <a:pt x="60" y="154"/>
                  <a:pt x="57" y="153"/>
                  <a:pt x="56" y="151"/>
                </a:cubicBezTo>
                <a:cubicBezTo>
                  <a:pt x="50" y="138"/>
                  <a:pt x="50" y="138"/>
                  <a:pt x="50" y="138"/>
                </a:cubicBezTo>
                <a:cubicBezTo>
                  <a:pt x="49" y="136"/>
                  <a:pt x="50" y="134"/>
                  <a:pt x="52" y="133"/>
                </a:cubicBezTo>
                <a:cubicBezTo>
                  <a:pt x="71" y="124"/>
                  <a:pt x="71" y="124"/>
                  <a:pt x="71" y="124"/>
                </a:cubicBezTo>
                <a:cubicBezTo>
                  <a:pt x="71" y="107"/>
                  <a:pt x="71" y="107"/>
                  <a:pt x="71" y="107"/>
                </a:cubicBezTo>
                <a:cubicBezTo>
                  <a:pt x="53" y="115"/>
                  <a:pt x="53" y="115"/>
                  <a:pt x="53" y="115"/>
                </a:cubicBezTo>
                <a:cubicBezTo>
                  <a:pt x="46" y="118"/>
                  <a:pt x="38" y="116"/>
                  <a:pt x="35" y="109"/>
                </a:cubicBezTo>
                <a:cubicBezTo>
                  <a:pt x="26" y="89"/>
                  <a:pt x="26" y="89"/>
                  <a:pt x="26" y="89"/>
                </a:cubicBezTo>
                <a:cubicBezTo>
                  <a:pt x="23" y="83"/>
                  <a:pt x="26" y="75"/>
                  <a:pt x="33" y="72"/>
                </a:cubicBezTo>
                <a:cubicBezTo>
                  <a:pt x="71" y="54"/>
                  <a:pt x="71" y="54"/>
                  <a:pt x="71" y="54"/>
                </a:cubicBezTo>
                <a:lnTo>
                  <a:pt x="71" y="31"/>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11" name="Freeform 72"/>
          <p:cNvSpPr>
            <a:spLocks noEditPoints="1"/>
          </p:cNvSpPr>
          <p:nvPr/>
        </p:nvSpPr>
        <p:spPr bwMode="auto">
          <a:xfrm>
            <a:off x="5704231" y="1759498"/>
            <a:ext cx="599919" cy="391614"/>
          </a:xfrm>
          <a:custGeom>
            <a:avLst/>
            <a:gdLst>
              <a:gd name="T0" fmla="*/ 82 w 367"/>
              <a:gd name="T1" fmla="*/ 27 h 240"/>
              <a:gd name="T2" fmla="*/ 367 w 367"/>
              <a:gd name="T3" fmla="*/ 120 h 240"/>
              <a:gd name="T4" fmla="*/ 82 w 367"/>
              <a:gd name="T5" fmla="*/ 213 h 240"/>
              <a:gd name="T6" fmla="*/ 82 w 367"/>
              <a:gd name="T7" fmla="*/ 177 h 240"/>
              <a:gd name="T8" fmla="*/ 127 w 367"/>
              <a:gd name="T9" fmla="*/ 143 h 240"/>
              <a:gd name="T10" fmla="*/ 127 w 367"/>
              <a:gd name="T11" fmla="*/ 87 h 240"/>
              <a:gd name="T12" fmla="*/ 138 w 367"/>
              <a:gd name="T13" fmla="*/ 87 h 240"/>
              <a:gd name="T14" fmla="*/ 138 w 367"/>
              <a:gd name="T15" fmla="*/ 64 h 240"/>
              <a:gd name="T16" fmla="*/ 127 w 367"/>
              <a:gd name="T17" fmla="*/ 64 h 240"/>
              <a:gd name="T18" fmla="*/ 102 w 367"/>
              <a:gd name="T19" fmla="*/ 64 h 240"/>
              <a:gd name="T20" fmla="*/ 91 w 367"/>
              <a:gd name="T21" fmla="*/ 64 h 240"/>
              <a:gd name="T22" fmla="*/ 91 w 367"/>
              <a:gd name="T23" fmla="*/ 87 h 240"/>
              <a:gd name="T24" fmla="*/ 102 w 367"/>
              <a:gd name="T25" fmla="*/ 87 h 240"/>
              <a:gd name="T26" fmla="*/ 102 w 367"/>
              <a:gd name="T27" fmla="*/ 143 h 240"/>
              <a:gd name="T28" fmla="*/ 82 w 367"/>
              <a:gd name="T29" fmla="*/ 156 h 240"/>
              <a:gd name="T30" fmla="*/ 82 w 367"/>
              <a:gd name="T31" fmla="*/ 27 h 240"/>
              <a:gd name="T32" fmla="*/ 0 w 367"/>
              <a:gd name="T33" fmla="*/ 0 h 240"/>
              <a:gd name="T34" fmla="*/ 82 w 367"/>
              <a:gd name="T35" fmla="*/ 27 h 240"/>
              <a:gd name="T36" fmla="*/ 82 w 367"/>
              <a:gd name="T37" fmla="*/ 156 h 240"/>
              <a:gd name="T38" fmla="*/ 82 w 367"/>
              <a:gd name="T39" fmla="*/ 156 h 240"/>
              <a:gd name="T40" fmla="*/ 62 w 367"/>
              <a:gd name="T41" fmla="*/ 143 h 240"/>
              <a:gd name="T42" fmla="*/ 62 w 367"/>
              <a:gd name="T43" fmla="*/ 87 h 240"/>
              <a:gd name="T44" fmla="*/ 73 w 367"/>
              <a:gd name="T45" fmla="*/ 87 h 240"/>
              <a:gd name="T46" fmla="*/ 73 w 367"/>
              <a:gd name="T47" fmla="*/ 64 h 240"/>
              <a:gd name="T48" fmla="*/ 62 w 367"/>
              <a:gd name="T49" fmla="*/ 64 h 240"/>
              <a:gd name="T50" fmla="*/ 37 w 367"/>
              <a:gd name="T51" fmla="*/ 64 h 240"/>
              <a:gd name="T52" fmla="*/ 26 w 367"/>
              <a:gd name="T53" fmla="*/ 64 h 240"/>
              <a:gd name="T54" fmla="*/ 26 w 367"/>
              <a:gd name="T55" fmla="*/ 87 h 240"/>
              <a:gd name="T56" fmla="*/ 37 w 367"/>
              <a:gd name="T57" fmla="*/ 87 h 240"/>
              <a:gd name="T58" fmla="*/ 37 w 367"/>
              <a:gd name="T59" fmla="*/ 143 h 240"/>
              <a:gd name="T60" fmla="*/ 82 w 367"/>
              <a:gd name="T61" fmla="*/ 177 h 240"/>
              <a:gd name="T62" fmla="*/ 82 w 367"/>
              <a:gd name="T63" fmla="*/ 177 h 240"/>
              <a:gd name="T64" fmla="*/ 82 w 367"/>
              <a:gd name="T65" fmla="*/ 213 h 240"/>
              <a:gd name="T66" fmla="*/ 0 w 367"/>
              <a:gd name="T67" fmla="*/ 240 h 240"/>
              <a:gd name="T68" fmla="*/ 0 w 367"/>
              <a:gd name="T69"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67" h="240">
                <a:moveTo>
                  <a:pt x="82" y="27"/>
                </a:moveTo>
                <a:cubicBezTo>
                  <a:pt x="367" y="120"/>
                  <a:pt x="367" y="120"/>
                  <a:pt x="367" y="120"/>
                </a:cubicBezTo>
                <a:cubicBezTo>
                  <a:pt x="82" y="213"/>
                  <a:pt x="82" y="213"/>
                  <a:pt x="82" y="213"/>
                </a:cubicBezTo>
                <a:cubicBezTo>
                  <a:pt x="82" y="177"/>
                  <a:pt x="82" y="177"/>
                  <a:pt x="82" y="177"/>
                </a:cubicBezTo>
                <a:cubicBezTo>
                  <a:pt x="107" y="177"/>
                  <a:pt x="127" y="162"/>
                  <a:pt x="127" y="143"/>
                </a:cubicBezTo>
                <a:cubicBezTo>
                  <a:pt x="127" y="87"/>
                  <a:pt x="127" y="87"/>
                  <a:pt x="127" y="87"/>
                </a:cubicBezTo>
                <a:cubicBezTo>
                  <a:pt x="138" y="87"/>
                  <a:pt x="138" y="87"/>
                  <a:pt x="138" y="87"/>
                </a:cubicBezTo>
                <a:cubicBezTo>
                  <a:pt x="138" y="64"/>
                  <a:pt x="138" y="64"/>
                  <a:pt x="138" y="64"/>
                </a:cubicBezTo>
                <a:cubicBezTo>
                  <a:pt x="127" y="64"/>
                  <a:pt x="127" y="64"/>
                  <a:pt x="127" y="64"/>
                </a:cubicBezTo>
                <a:cubicBezTo>
                  <a:pt x="102" y="64"/>
                  <a:pt x="102" y="64"/>
                  <a:pt x="102" y="64"/>
                </a:cubicBezTo>
                <a:cubicBezTo>
                  <a:pt x="91" y="64"/>
                  <a:pt x="91" y="64"/>
                  <a:pt x="91" y="64"/>
                </a:cubicBezTo>
                <a:cubicBezTo>
                  <a:pt x="91" y="87"/>
                  <a:pt x="91" y="87"/>
                  <a:pt x="91" y="87"/>
                </a:cubicBezTo>
                <a:cubicBezTo>
                  <a:pt x="102" y="87"/>
                  <a:pt x="102" y="87"/>
                  <a:pt x="102" y="87"/>
                </a:cubicBezTo>
                <a:cubicBezTo>
                  <a:pt x="102" y="143"/>
                  <a:pt x="102" y="143"/>
                  <a:pt x="102" y="143"/>
                </a:cubicBezTo>
                <a:cubicBezTo>
                  <a:pt x="102" y="150"/>
                  <a:pt x="93" y="156"/>
                  <a:pt x="82" y="156"/>
                </a:cubicBezTo>
                <a:lnTo>
                  <a:pt x="82" y="27"/>
                </a:lnTo>
                <a:close/>
                <a:moveTo>
                  <a:pt x="0" y="0"/>
                </a:moveTo>
                <a:cubicBezTo>
                  <a:pt x="82" y="27"/>
                  <a:pt x="82" y="27"/>
                  <a:pt x="82" y="27"/>
                </a:cubicBezTo>
                <a:cubicBezTo>
                  <a:pt x="82" y="156"/>
                  <a:pt x="82" y="156"/>
                  <a:pt x="82" y="156"/>
                </a:cubicBezTo>
                <a:cubicBezTo>
                  <a:pt x="82" y="156"/>
                  <a:pt x="82" y="156"/>
                  <a:pt x="82" y="156"/>
                </a:cubicBezTo>
                <a:cubicBezTo>
                  <a:pt x="71" y="156"/>
                  <a:pt x="62" y="150"/>
                  <a:pt x="62" y="143"/>
                </a:cubicBezTo>
                <a:cubicBezTo>
                  <a:pt x="62" y="87"/>
                  <a:pt x="62" y="87"/>
                  <a:pt x="62" y="87"/>
                </a:cubicBezTo>
                <a:cubicBezTo>
                  <a:pt x="73" y="87"/>
                  <a:pt x="73" y="87"/>
                  <a:pt x="73" y="87"/>
                </a:cubicBezTo>
                <a:cubicBezTo>
                  <a:pt x="73" y="64"/>
                  <a:pt x="73" y="64"/>
                  <a:pt x="73" y="64"/>
                </a:cubicBezTo>
                <a:cubicBezTo>
                  <a:pt x="62" y="64"/>
                  <a:pt x="62" y="64"/>
                  <a:pt x="62" y="64"/>
                </a:cubicBezTo>
                <a:cubicBezTo>
                  <a:pt x="37" y="64"/>
                  <a:pt x="37" y="64"/>
                  <a:pt x="37" y="64"/>
                </a:cubicBezTo>
                <a:cubicBezTo>
                  <a:pt x="26" y="64"/>
                  <a:pt x="26" y="64"/>
                  <a:pt x="26" y="64"/>
                </a:cubicBezTo>
                <a:cubicBezTo>
                  <a:pt x="26" y="87"/>
                  <a:pt x="26" y="87"/>
                  <a:pt x="26" y="87"/>
                </a:cubicBezTo>
                <a:cubicBezTo>
                  <a:pt x="37" y="87"/>
                  <a:pt x="37" y="87"/>
                  <a:pt x="37" y="87"/>
                </a:cubicBezTo>
                <a:cubicBezTo>
                  <a:pt x="37" y="143"/>
                  <a:pt x="37" y="143"/>
                  <a:pt x="37" y="143"/>
                </a:cubicBezTo>
                <a:cubicBezTo>
                  <a:pt x="37" y="162"/>
                  <a:pt x="57" y="177"/>
                  <a:pt x="82" y="177"/>
                </a:cubicBezTo>
                <a:cubicBezTo>
                  <a:pt x="82" y="177"/>
                  <a:pt x="82" y="177"/>
                  <a:pt x="82" y="177"/>
                </a:cubicBezTo>
                <a:cubicBezTo>
                  <a:pt x="82" y="213"/>
                  <a:pt x="82" y="213"/>
                  <a:pt x="82" y="213"/>
                </a:cubicBezTo>
                <a:cubicBezTo>
                  <a:pt x="0" y="240"/>
                  <a:pt x="0" y="240"/>
                  <a:pt x="0" y="240"/>
                </a:cubicBezTo>
                <a:lnTo>
                  <a:pt x="0"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13" name="Freeform 74"/>
          <p:cNvSpPr>
            <a:spLocks noEditPoints="1"/>
          </p:cNvSpPr>
          <p:nvPr/>
        </p:nvSpPr>
        <p:spPr bwMode="auto">
          <a:xfrm>
            <a:off x="5801836" y="1348840"/>
            <a:ext cx="282105" cy="345191"/>
          </a:xfrm>
          <a:custGeom>
            <a:avLst/>
            <a:gdLst>
              <a:gd name="T0" fmla="*/ 172 w 172"/>
              <a:gd name="T1" fmla="*/ 9 h 211"/>
              <a:gd name="T2" fmla="*/ 121 w 172"/>
              <a:gd name="T3" fmla="*/ 37 h 211"/>
              <a:gd name="T4" fmla="*/ 143 w 172"/>
              <a:gd name="T5" fmla="*/ 211 h 211"/>
              <a:gd name="T6" fmla="*/ 124 w 172"/>
              <a:gd name="T7" fmla="*/ 165 h 211"/>
              <a:gd name="T8" fmla="*/ 131 w 172"/>
              <a:gd name="T9" fmla="*/ 108 h 211"/>
              <a:gd name="T10" fmla="*/ 121 w 172"/>
              <a:gd name="T11" fmla="*/ 86 h 211"/>
              <a:gd name="T12" fmla="*/ 129 w 172"/>
              <a:gd name="T13" fmla="*/ 146 h 211"/>
              <a:gd name="T14" fmla="*/ 127 w 172"/>
              <a:gd name="T15" fmla="*/ 116 h 211"/>
              <a:gd name="T16" fmla="*/ 121 w 172"/>
              <a:gd name="T17" fmla="*/ 156 h 211"/>
              <a:gd name="T18" fmla="*/ 121 w 172"/>
              <a:gd name="T19" fmla="*/ 9 h 211"/>
              <a:gd name="T20" fmla="*/ 98 w 172"/>
              <a:gd name="T21" fmla="*/ 37 h 211"/>
              <a:gd name="T22" fmla="*/ 110 w 172"/>
              <a:gd name="T23" fmla="*/ 88 h 211"/>
              <a:gd name="T24" fmla="*/ 100 w 172"/>
              <a:gd name="T25" fmla="*/ 81 h 211"/>
              <a:gd name="T26" fmla="*/ 121 w 172"/>
              <a:gd name="T27" fmla="*/ 211 h 211"/>
              <a:gd name="T28" fmla="*/ 101 w 172"/>
              <a:gd name="T29" fmla="*/ 163 h 211"/>
              <a:gd name="T30" fmla="*/ 121 w 172"/>
              <a:gd name="T31" fmla="*/ 211 h 211"/>
              <a:gd name="T32" fmla="*/ 113 w 172"/>
              <a:gd name="T33" fmla="*/ 148 h 211"/>
              <a:gd name="T34" fmla="*/ 121 w 172"/>
              <a:gd name="T35" fmla="*/ 156 h 211"/>
              <a:gd name="T36" fmla="*/ 98 w 172"/>
              <a:gd name="T37" fmla="*/ 0 h 211"/>
              <a:gd name="T38" fmla="*/ 71 w 172"/>
              <a:gd name="T39" fmla="*/ 0 h 211"/>
              <a:gd name="T40" fmla="*/ 98 w 172"/>
              <a:gd name="T41" fmla="*/ 80 h 211"/>
              <a:gd name="T42" fmla="*/ 71 w 172"/>
              <a:gd name="T43" fmla="*/ 37 h 211"/>
              <a:gd name="T44" fmla="*/ 71 w 172"/>
              <a:gd name="T45" fmla="*/ 166 h 211"/>
              <a:gd name="T46" fmla="*/ 98 w 172"/>
              <a:gd name="T47" fmla="*/ 141 h 211"/>
              <a:gd name="T48" fmla="*/ 98 w 172"/>
              <a:gd name="T49" fmla="*/ 160 h 211"/>
              <a:gd name="T50" fmla="*/ 74 w 172"/>
              <a:gd name="T51" fmla="*/ 124 h 211"/>
              <a:gd name="T52" fmla="*/ 71 w 172"/>
              <a:gd name="T53" fmla="*/ 118 h 211"/>
              <a:gd name="T54" fmla="*/ 71 w 172"/>
              <a:gd name="T55" fmla="*/ 98 h 211"/>
              <a:gd name="T56" fmla="*/ 71 w 172"/>
              <a:gd name="T57" fmla="*/ 0 h 211"/>
              <a:gd name="T58" fmla="*/ 60 w 172"/>
              <a:gd name="T59" fmla="*/ 0 h 211"/>
              <a:gd name="T60" fmla="*/ 71 w 172"/>
              <a:gd name="T61" fmla="*/ 88 h 211"/>
              <a:gd name="T62" fmla="*/ 60 w 172"/>
              <a:gd name="T63" fmla="*/ 37 h 211"/>
              <a:gd name="T64" fmla="*/ 60 w 172"/>
              <a:gd name="T65" fmla="*/ 120 h 211"/>
              <a:gd name="T66" fmla="*/ 65 w 172"/>
              <a:gd name="T67" fmla="*/ 166 h 211"/>
              <a:gd name="T68" fmla="*/ 71 w 172"/>
              <a:gd name="T69" fmla="*/ 98 h 211"/>
              <a:gd name="T70" fmla="*/ 71 w 172"/>
              <a:gd name="T71" fmla="*/ 98 h 211"/>
              <a:gd name="T72" fmla="*/ 60 w 172"/>
              <a:gd name="T73" fmla="*/ 9 h 211"/>
              <a:gd name="T74" fmla="*/ 12 w 172"/>
              <a:gd name="T75" fmla="*/ 23 h 211"/>
              <a:gd name="T76" fmla="*/ 60 w 172"/>
              <a:gd name="T77" fmla="*/ 100 h 211"/>
              <a:gd name="T78" fmla="*/ 28 w 172"/>
              <a:gd name="T79" fmla="*/ 118 h 211"/>
              <a:gd name="T80" fmla="*/ 29 w 172"/>
              <a:gd name="T81" fmla="*/ 134 h 211"/>
              <a:gd name="T82" fmla="*/ 34 w 172"/>
              <a:gd name="T83" fmla="*/ 127 h 211"/>
              <a:gd name="T84" fmla="*/ 47 w 172"/>
              <a:gd name="T85" fmla="*/ 120 h 211"/>
              <a:gd name="T86" fmla="*/ 36 w 172"/>
              <a:gd name="T87" fmla="*/ 178 h 211"/>
              <a:gd name="T88" fmla="*/ 45 w 172"/>
              <a:gd name="T89" fmla="*/ 163 h 211"/>
              <a:gd name="T90" fmla="*/ 60 w 172"/>
              <a:gd name="T91" fmla="*/ 211 h 211"/>
              <a:gd name="T92" fmla="*/ 0 w 172"/>
              <a:gd name="T93" fmla="*/ 2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72" h="211">
                <a:moveTo>
                  <a:pt x="121" y="0"/>
                </a:moveTo>
                <a:cubicBezTo>
                  <a:pt x="172" y="0"/>
                  <a:pt x="172" y="0"/>
                  <a:pt x="172" y="0"/>
                </a:cubicBezTo>
                <a:cubicBezTo>
                  <a:pt x="172" y="9"/>
                  <a:pt x="172" y="9"/>
                  <a:pt x="172" y="9"/>
                </a:cubicBezTo>
                <a:cubicBezTo>
                  <a:pt x="121" y="9"/>
                  <a:pt x="121" y="9"/>
                  <a:pt x="121" y="9"/>
                </a:cubicBezTo>
                <a:cubicBezTo>
                  <a:pt x="121" y="0"/>
                  <a:pt x="121" y="0"/>
                  <a:pt x="121" y="0"/>
                </a:cubicBezTo>
                <a:close/>
                <a:moveTo>
                  <a:pt x="121" y="37"/>
                </a:moveTo>
                <a:cubicBezTo>
                  <a:pt x="172" y="37"/>
                  <a:pt x="172" y="37"/>
                  <a:pt x="172" y="37"/>
                </a:cubicBezTo>
                <a:cubicBezTo>
                  <a:pt x="172" y="183"/>
                  <a:pt x="172" y="183"/>
                  <a:pt x="172" y="183"/>
                </a:cubicBezTo>
                <a:cubicBezTo>
                  <a:pt x="172" y="198"/>
                  <a:pt x="159" y="211"/>
                  <a:pt x="143" y="211"/>
                </a:cubicBezTo>
                <a:cubicBezTo>
                  <a:pt x="121" y="211"/>
                  <a:pt x="121" y="211"/>
                  <a:pt x="121" y="211"/>
                </a:cubicBezTo>
                <a:cubicBezTo>
                  <a:pt x="121" y="166"/>
                  <a:pt x="121" y="166"/>
                  <a:pt x="121" y="166"/>
                </a:cubicBezTo>
                <a:cubicBezTo>
                  <a:pt x="122" y="166"/>
                  <a:pt x="123" y="166"/>
                  <a:pt x="124" y="165"/>
                </a:cubicBezTo>
                <a:cubicBezTo>
                  <a:pt x="130" y="163"/>
                  <a:pt x="134" y="159"/>
                  <a:pt x="138" y="153"/>
                </a:cubicBezTo>
                <a:cubicBezTo>
                  <a:pt x="142" y="145"/>
                  <a:pt x="145" y="137"/>
                  <a:pt x="145" y="128"/>
                </a:cubicBezTo>
                <a:cubicBezTo>
                  <a:pt x="145" y="115"/>
                  <a:pt x="140" y="108"/>
                  <a:pt x="131" y="108"/>
                </a:cubicBezTo>
                <a:cubicBezTo>
                  <a:pt x="128" y="108"/>
                  <a:pt x="125" y="109"/>
                  <a:pt x="121" y="111"/>
                </a:cubicBezTo>
                <a:cubicBezTo>
                  <a:pt x="127" y="85"/>
                  <a:pt x="127" y="85"/>
                  <a:pt x="127" y="85"/>
                </a:cubicBezTo>
                <a:cubicBezTo>
                  <a:pt x="121" y="86"/>
                  <a:pt x="121" y="86"/>
                  <a:pt x="121" y="86"/>
                </a:cubicBezTo>
                <a:cubicBezTo>
                  <a:pt x="121" y="37"/>
                  <a:pt x="121" y="37"/>
                  <a:pt x="121" y="37"/>
                </a:cubicBezTo>
                <a:close/>
                <a:moveTo>
                  <a:pt x="121" y="156"/>
                </a:moveTo>
                <a:cubicBezTo>
                  <a:pt x="123" y="155"/>
                  <a:pt x="126" y="152"/>
                  <a:pt x="129" y="146"/>
                </a:cubicBezTo>
                <a:cubicBezTo>
                  <a:pt x="131" y="140"/>
                  <a:pt x="133" y="134"/>
                  <a:pt x="133" y="129"/>
                </a:cubicBezTo>
                <a:cubicBezTo>
                  <a:pt x="133" y="123"/>
                  <a:pt x="132" y="119"/>
                  <a:pt x="129" y="117"/>
                </a:cubicBezTo>
                <a:cubicBezTo>
                  <a:pt x="129" y="117"/>
                  <a:pt x="128" y="116"/>
                  <a:pt x="127" y="116"/>
                </a:cubicBezTo>
                <a:cubicBezTo>
                  <a:pt x="126" y="116"/>
                  <a:pt x="124" y="117"/>
                  <a:pt x="123" y="117"/>
                </a:cubicBezTo>
                <a:cubicBezTo>
                  <a:pt x="122" y="117"/>
                  <a:pt x="121" y="117"/>
                  <a:pt x="121" y="118"/>
                </a:cubicBezTo>
                <a:lnTo>
                  <a:pt x="121" y="156"/>
                </a:lnTo>
                <a:close/>
                <a:moveTo>
                  <a:pt x="98" y="0"/>
                </a:moveTo>
                <a:cubicBezTo>
                  <a:pt x="121" y="0"/>
                  <a:pt x="121" y="0"/>
                  <a:pt x="121" y="0"/>
                </a:cubicBezTo>
                <a:cubicBezTo>
                  <a:pt x="121" y="9"/>
                  <a:pt x="121" y="9"/>
                  <a:pt x="121" y="9"/>
                </a:cubicBezTo>
                <a:cubicBezTo>
                  <a:pt x="98" y="9"/>
                  <a:pt x="98" y="9"/>
                  <a:pt x="98" y="9"/>
                </a:cubicBezTo>
                <a:cubicBezTo>
                  <a:pt x="98" y="0"/>
                  <a:pt x="98" y="0"/>
                  <a:pt x="98" y="0"/>
                </a:cubicBezTo>
                <a:close/>
                <a:moveTo>
                  <a:pt x="98" y="37"/>
                </a:moveTo>
                <a:cubicBezTo>
                  <a:pt x="121" y="37"/>
                  <a:pt x="121" y="37"/>
                  <a:pt x="121" y="37"/>
                </a:cubicBezTo>
                <a:cubicBezTo>
                  <a:pt x="121" y="86"/>
                  <a:pt x="121" y="86"/>
                  <a:pt x="121" y="86"/>
                </a:cubicBezTo>
                <a:cubicBezTo>
                  <a:pt x="110" y="88"/>
                  <a:pt x="110" y="88"/>
                  <a:pt x="110" y="88"/>
                </a:cubicBezTo>
                <a:cubicBezTo>
                  <a:pt x="98" y="141"/>
                  <a:pt x="98" y="141"/>
                  <a:pt x="98" y="141"/>
                </a:cubicBezTo>
                <a:cubicBezTo>
                  <a:pt x="98" y="90"/>
                  <a:pt x="98" y="90"/>
                  <a:pt x="98" y="90"/>
                </a:cubicBezTo>
                <a:cubicBezTo>
                  <a:pt x="100" y="81"/>
                  <a:pt x="100" y="81"/>
                  <a:pt x="100" y="81"/>
                </a:cubicBezTo>
                <a:cubicBezTo>
                  <a:pt x="100" y="81"/>
                  <a:pt x="99" y="81"/>
                  <a:pt x="98" y="80"/>
                </a:cubicBezTo>
                <a:cubicBezTo>
                  <a:pt x="98" y="37"/>
                  <a:pt x="98" y="37"/>
                  <a:pt x="98" y="37"/>
                </a:cubicBezTo>
                <a:close/>
                <a:moveTo>
                  <a:pt x="121" y="211"/>
                </a:moveTo>
                <a:cubicBezTo>
                  <a:pt x="98" y="211"/>
                  <a:pt x="98" y="211"/>
                  <a:pt x="98" y="211"/>
                </a:cubicBezTo>
                <a:cubicBezTo>
                  <a:pt x="98" y="160"/>
                  <a:pt x="98" y="160"/>
                  <a:pt x="98" y="160"/>
                </a:cubicBezTo>
                <a:cubicBezTo>
                  <a:pt x="99" y="161"/>
                  <a:pt x="100" y="162"/>
                  <a:pt x="101" y="163"/>
                </a:cubicBezTo>
                <a:cubicBezTo>
                  <a:pt x="103" y="166"/>
                  <a:pt x="107" y="167"/>
                  <a:pt x="112" y="167"/>
                </a:cubicBezTo>
                <a:cubicBezTo>
                  <a:pt x="115" y="167"/>
                  <a:pt x="118" y="167"/>
                  <a:pt x="121" y="166"/>
                </a:cubicBezTo>
                <a:cubicBezTo>
                  <a:pt x="121" y="211"/>
                  <a:pt x="121" y="211"/>
                  <a:pt x="121" y="211"/>
                </a:cubicBezTo>
                <a:close/>
                <a:moveTo>
                  <a:pt x="121" y="118"/>
                </a:moveTo>
                <a:cubicBezTo>
                  <a:pt x="120" y="118"/>
                  <a:pt x="120" y="118"/>
                  <a:pt x="120" y="119"/>
                </a:cubicBezTo>
                <a:cubicBezTo>
                  <a:pt x="113" y="148"/>
                  <a:pt x="113" y="148"/>
                  <a:pt x="113" y="148"/>
                </a:cubicBezTo>
                <a:cubicBezTo>
                  <a:pt x="113" y="149"/>
                  <a:pt x="113" y="150"/>
                  <a:pt x="113" y="151"/>
                </a:cubicBezTo>
                <a:cubicBezTo>
                  <a:pt x="113" y="154"/>
                  <a:pt x="115" y="156"/>
                  <a:pt x="119" y="156"/>
                </a:cubicBezTo>
                <a:cubicBezTo>
                  <a:pt x="120" y="156"/>
                  <a:pt x="120" y="156"/>
                  <a:pt x="121" y="156"/>
                </a:cubicBezTo>
                <a:lnTo>
                  <a:pt x="121" y="118"/>
                </a:lnTo>
                <a:close/>
                <a:moveTo>
                  <a:pt x="71" y="0"/>
                </a:moveTo>
                <a:cubicBezTo>
                  <a:pt x="98" y="0"/>
                  <a:pt x="98" y="0"/>
                  <a:pt x="98" y="0"/>
                </a:cubicBezTo>
                <a:cubicBezTo>
                  <a:pt x="98" y="9"/>
                  <a:pt x="98" y="9"/>
                  <a:pt x="98" y="9"/>
                </a:cubicBezTo>
                <a:cubicBezTo>
                  <a:pt x="71" y="9"/>
                  <a:pt x="71" y="9"/>
                  <a:pt x="71" y="9"/>
                </a:cubicBezTo>
                <a:cubicBezTo>
                  <a:pt x="71" y="0"/>
                  <a:pt x="71" y="0"/>
                  <a:pt x="71" y="0"/>
                </a:cubicBezTo>
                <a:close/>
                <a:moveTo>
                  <a:pt x="71" y="37"/>
                </a:moveTo>
                <a:cubicBezTo>
                  <a:pt x="98" y="37"/>
                  <a:pt x="98" y="37"/>
                  <a:pt x="98" y="37"/>
                </a:cubicBezTo>
                <a:cubicBezTo>
                  <a:pt x="98" y="80"/>
                  <a:pt x="98" y="80"/>
                  <a:pt x="98" y="80"/>
                </a:cubicBezTo>
                <a:cubicBezTo>
                  <a:pt x="96" y="80"/>
                  <a:pt x="94" y="80"/>
                  <a:pt x="91" y="80"/>
                </a:cubicBezTo>
                <a:cubicBezTo>
                  <a:pt x="85" y="80"/>
                  <a:pt x="78" y="83"/>
                  <a:pt x="71" y="88"/>
                </a:cubicBezTo>
                <a:cubicBezTo>
                  <a:pt x="71" y="37"/>
                  <a:pt x="71" y="37"/>
                  <a:pt x="71" y="37"/>
                </a:cubicBezTo>
                <a:close/>
                <a:moveTo>
                  <a:pt x="98" y="211"/>
                </a:moveTo>
                <a:cubicBezTo>
                  <a:pt x="71" y="211"/>
                  <a:pt x="71" y="211"/>
                  <a:pt x="71" y="211"/>
                </a:cubicBezTo>
                <a:cubicBezTo>
                  <a:pt x="71" y="166"/>
                  <a:pt x="71" y="166"/>
                  <a:pt x="71" y="166"/>
                </a:cubicBezTo>
                <a:cubicBezTo>
                  <a:pt x="82" y="166"/>
                  <a:pt x="82" y="166"/>
                  <a:pt x="82" y="166"/>
                </a:cubicBezTo>
                <a:cubicBezTo>
                  <a:pt x="98" y="90"/>
                  <a:pt x="98" y="90"/>
                  <a:pt x="98" y="90"/>
                </a:cubicBezTo>
                <a:cubicBezTo>
                  <a:pt x="98" y="141"/>
                  <a:pt x="98" y="141"/>
                  <a:pt x="98" y="141"/>
                </a:cubicBezTo>
                <a:cubicBezTo>
                  <a:pt x="97" y="146"/>
                  <a:pt x="97" y="146"/>
                  <a:pt x="97" y="146"/>
                </a:cubicBezTo>
                <a:cubicBezTo>
                  <a:pt x="97" y="148"/>
                  <a:pt x="97" y="150"/>
                  <a:pt x="97" y="152"/>
                </a:cubicBezTo>
                <a:cubicBezTo>
                  <a:pt x="97" y="155"/>
                  <a:pt x="97" y="158"/>
                  <a:pt x="98" y="160"/>
                </a:cubicBezTo>
                <a:cubicBezTo>
                  <a:pt x="98" y="211"/>
                  <a:pt x="98" y="211"/>
                  <a:pt x="98" y="211"/>
                </a:cubicBezTo>
                <a:close/>
                <a:moveTo>
                  <a:pt x="71" y="137"/>
                </a:moveTo>
                <a:cubicBezTo>
                  <a:pt x="74" y="124"/>
                  <a:pt x="74" y="124"/>
                  <a:pt x="74" y="124"/>
                </a:cubicBezTo>
                <a:cubicBezTo>
                  <a:pt x="73" y="124"/>
                  <a:pt x="72" y="124"/>
                  <a:pt x="71" y="123"/>
                </a:cubicBezTo>
                <a:cubicBezTo>
                  <a:pt x="71" y="137"/>
                  <a:pt x="71" y="137"/>
                  <a:pt x="71" y="137"/>
                </a:cubicBezTo>
                <a:close/>
                <a:moveTo>
                  <a:pt x="71" y="118"/>
                </a:moveTo>
                <a:cubicBezTo>
                  <a:pt x="73" y="118"/>
                  <a:pt x="74" y="119"/>
                  <a:pt x="75" y="119"/>
                </a:cubicBezTo>
                <a:cubicBezTo>
                  <a:pt x="82" y="88"/>
                  <a:pt x="82" y="88"/>
                  <a:pt x="82" y="88"/>
                </a:cubicBezTo>
                <a:cubicBezTo>
                  <a:pt x="79" y="90"/>
                  <a:pt x="75" y="93"/>
                  <a:pt x="71" y="98"/>
                </a:cubicBezTo>
                <a:lnTo>
                  <a:pt x="71" y="118"/>
                </a:lnTo>
                <a:close/>
                <a:moveTo>
                  <a:pt x="60" y="0"/>
                </a:moveTo>
                <a:cubicBezTo>
                  <a:pt x="71" y="0"/>
                  <a:pt x="71" y="0"/>
                  <a:pt x="71" y="0"/>
                </a:cubicBezTo>
                <a:cubicBezTo>
                  <a:pt x="71" y="9"/>
                  <a:pt x="71" y="9"/>
                  <a:pt x="71" y="9"/>
                </a:cubicBezTo>
                <a:cubicBezTo>
                  <a:pt x="60" y="9"/>
                  <a:pt x="60" y="9"/>
                  <a:pt x="60" y="9"/>
                </a:cubicBezTo>
                <a:cubicBezTo>
                  <a:pt x="60" y="0"/>
                  <a:pt x="60" y="0"/>
                  <a:pt x="60" y="0"/>
                </a:cubicBezTo>
                <a:close/>
                <a:moveTo>
                  <a:pt x="60" y="37"/>
                </a:moveTo>
                <a:cubicBezTo>
                  <a:pt x="71" y="37"/>
                  <a:pt x="71" y="37"/>
                  <a:pt x="71" y="37"/>
                </a:cubicBezTo>
                <a:cubicBezTo>
                  <a:pt x="71" y="88"/>
                  <a:pt x="71" y="88"/>
                  <a:pt x="71" y="88"/>
                </a:cubicBezTo>
                <a:cubicBezTo>
                  <a:pt x="71" y="89"/>
                  <a:pt x="71" y="89"/>
                  <a:pt x="71" y="89"/>
                </a:cubicBezTo>
                <a:cubicBezTo>
                  <a:pt x="67" y="92"/>
                  <a:pt x="64" y="96"/>
                  <a:pt x="60" y="100"/>
                </a:cubicBezTo>
                <a:cubicBezTo>
                  <a:pt x="60" y="37"/>
                  <a:pt x="60" y="37"/>
                  <a:pt x="60" y="37"/>
                </a:cubicBezTo>
                <a:close/>
                <a:moveTo>
                  <a:pt x="71" y="211"/>
                </a:moveTo>
                <a:cubicBezTo>
                  <a:pt x="60" y="211"/>
                  <a:pt x="60" y="211"/>
                  <a:pt x="60" y="211"/>
                </a:cubicBezTo>
                <a:cubicBezTo>
                  <a:pt x="60" y="120"/>
                  <a:pt x="60" y="120"/>
                  <a:pt x="60" y="120"/>
                </a:cubicBezTo>
                <a:cubicBezTo>
                  <a:pt x="64" y="121"/>
                  <a:pt x="68" y="122"/>
                  <a:pt x="71" y="123"/>
                </a:cubicBezTo>
                <a:cubicBezTo>
                  <a:pt x="71" y="137"/>
                  <a:pt x="71" y="137"/>
                  <a:pt x="71" y="137"/>
                </a:cubicBezTo>
                <a:cubicBezTo>
                  <a:pt x="65" y="166"/>
                  <a:pt x="65" y="166"/>
                  <a:pt x="65" y="166"/>
                </a:cubicBezTo>
                <a:cubicBezTo>
                  <a:pt x="71" y="166"/>
                  <a:pt x="71" y="166"/>
                  <a:pt x="71" y="166"/>
                </a:cubicBezTo>
                <a:cubicBezTo>
                  <a:pt x="71" y="211"/>
                  <a:pt x="71" y="211"/>
                  <a:pt x="71" y="211"/>
                </a:cubicBezTo>
                <a:close/>
                <a:moveTo>
                  <a:pt x="71" y="98"/>
                </a:moveTo>
                <a:cubicBezTo>
                  <a:pt x="68" y="102"/>
                  <a:pt x="65" y="108"/>
                  <a:pt x="61" y="115"/>
                </a:cubicBezTo>
                <a:cubicBezTo>
                  <a:pt x="65" y="116"/>
                  <a:pt x="68" y="117"/>
                  <a:pt x="71" y="118"/>
                </a:cubicBezTo>
                <a:lnTo>
                  <a:pt x="71" y="98"/>
                </a:lnTo>
                <a:close/>
                <a:moveTo>
                  <a:pt x="29" y="0"/>
                </a:moveTo>
                <a:cubicBezTo>
                  <a:pt x="60" y="0"/>
                  <a:pt x="60" y="0"/>
                  <a:pt x="60" y="0"/>
                </a:cubicBezTo>
                <a:cubicBezTo>
                  <a:pt x="60" y="9"/>
                  <a:pt x="60" y="9"/>
                  <a:pt x="60" y="9"/>
                </a:cubicBezTo>
                <a:cubicBezTo>
                  <a:pt x="26" y="9"/>
                  <a:pt x="26" y="9"/>
                  <a:pt x="26" y="9"/>
                </a:cubicBezTo>
                <a:cubicBezTo>
                  <a:pt x="18" y="9"/>
                  <a:pt x="12" y="15"/>
                  <a:pt x="12" y="23"/>
                </a:cubicBezTo>
                <a:cubicBezTo>
                  <a:pt x="12" y="23"/>
                  <a:pt x="12" y="23"/>
                  <a:pt x="12" y="23"/>
                </a:cubicBezTo>
                <a:cubicBezTo>
                  <a:pt x="12" y="30"/>
                  <a:pt x="18" y="37"/>
                  <a:pt x="26" y="37"/>
                </a:cubicBezTo>
                <a:cubicBezTo>
                  <a:pt x="60" y="37"/>
                  <a:pt x="60" y="37"/>
                  <a:pt x="60" y="37"/>
                </a:cubicBezTo>
                <a:cubicBezTo>
                  <a:pt x="60" y="100"/>
                  <a:pt x="60" y="100"/>
                  <a:pt x="60" y="100"/>
                </a:cubicBezTo>
                <a:cubicBezTo>
                  <a:pt x="57" y="104"/>
                  <a:pt x="54" y="109"/>
                  <a:pt x="51" y="114"/>
                </a:cubicBezTo>
                <a:cubicBezTo>
                  <a:pt x="48" y="114"/>
                  <a:pt x="46" y="113"/>
                  <a:pt x="45" y="113"/>
                </a:cubicBezTo>
                <a:cubicBezTo>
                  <a:pt x="38" y="113"/>
                  <a:pt x="32" y="115"/>
                  <a:pt x="28" y="118"/>
                </a:cubicBezTo>
                <a:cubicBezTo>
                  <a:pt x="23" y="120"/>
                  <a:pt x="21" y="124"/>
                  <a:pt x="21" y="128"/>
                </a:cubicBezTo>
                <a:cubicBezTo>
                  <a:pt x="21" y="130"/>
                  <a:pt x="22" y="131"/>
                  <a:pt x="23" y="133"/>
                </a:cubicBezTo>
                <a:cubicBezTo>
                  <a:pt x="24" y="134"/>
                  <a:pt x="26" y="134"/>
                  <a:pt x="29" y="134"/>
                </a:cubicBezTo>
                <a:cubicBezTo>
                  <a:pt x="30" y="134"/>
                  <a:pt x="31" y="134"/>
                  <a:pt x="33" y="133"/>
                </a:cubicBezTo>
                <a:cubicBezTo>
                  <a:pt x="34" y="132"/>
                  <a:pt x="35" y="131"/>
                  <a:pt x="35" y="130"/>
                </a:cubicBezTo>
                <a:cubicBezTo>
                  <a:pt x="35" y="129"/>
                  <a:pt x="34" y="128"/>
                  <a:pt x="34" y="127"/>
                </a:cubicBezTo>
                <a:cubicBezTo>
                  <a:pt x="34" y="127"/>
                  <a:pt x="33" y="126"/>
                  <a:pt x="33" y="126"/>
                </a:cubicBezTo>
                <a:cubicBezTo>
                  <a:pt x="34" y="124"/>
                  <a:pt x="35" y="123"/>
                  <a:pt x="38" y="122"/>
                </a:cubicBezTo>
                <a:cubicBezTo>
                  <a:pt x="40" y="121"/>
                  <a:pt x="43" y="120"/>
                  <a:pt x="47" y="120"/>
                </a:cubicBezTo>
                <a:cubicBezTo>
                  <a:pt x="44" y="125"/>
                  <a:pt x="42" y="129"/>
                  <a:pt x="40" y="134"/>
                </a:cubicBezTo>
                <a:cubicBezTo>
                  <a:pt x="33" y="148"/>
                  <a:pt x="30" y="159"/>
                  <a:pt x="30" y="167"/>
                </a:cubicBezTo>
                <a:cubicBezTo>
                  <a:pt x="30" y="173"/>
                  <a:pt x="32" y="176"/>
                  <a:pt x="36" y="178"/>
                </a:cubicBezTo>
                <a:cubicBezTo>
                  <a:pt x="37" y="179"/>
                  <a:pt x="41" y="180"/>
                  <a:pt x="45" y="180"/>
                </a:cubicBezTo>
                <a:cubicBezTo>
                  <a:pt x="44" y="178"/>
                  <a:pt x="44" y="176"/>
                  <a:pt x="44" y="173"/>
                </a:cubicBezTo>
                <a:cubicBezTo>
                  <a:pt x="44" y="170"/>
                  <a:pt x="44" y="167"/>
                  <a:pt x="45" y="163"/>
                </a:cubicBezTo>
                <a:cubicBezTo>
                  <a:pt x="47" y="150"/>
                  <a:pt x="52" y="136"/>
                  <a:pt x="59" y="120"/>
                </a:cubicBezTo>
                <a:cubicBezTo>
                  <a:pt x="59" y="120"/>
                  <a:pt x="60" y="120"/>
                  <a:pt x="60" y="120"/>
                </a:cubicBezTo>
                <a:cubicBezTo>
                  <a:pt x="60" y="211"/>
                  <a:pt x="60" y="211"/>
                  <a:pt x="60" y="211"/>
                </a:cubicBezTo>
                <a:cubicBezTo>
                  <a:pt x="29" y="211"/>
                  <a:pt x="29" y="211"/>
                  <a:pt x="29" y="211"/>
                </a:cubicBezTo>
                <a:cubicBezTo>
                  <a:pt x="13" y="211"/>
                  <a:pt x="0" y="198"/>
                  <a:pt x="0" y="183"/>
                </a:cubicBezTo>
                <a:cubicBezTo>
                  <a:pt x="0" y="29"/>
                  <a:pt x="0" y="29"/>
                  <a:pt x="0" y="29"/>
                </a:cubicBezTo>
                <a:cubicBezTo>
                  <a:pt x="0" y="13"/>
                  <a:pt x="13" y="0"/>
                  <a:pt x="29" y="0"/>
                </a:cubicBez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114" name="Freeform 75"/>
          <p:cNvSpPr>
            <a:spLocks noEditPoints="1"/>
          </p:cNvSpPr>
          <p:nvPr/>
        </p:nvSpPr>
        <p:spPr bwMode="auto">
          <a:xfrm>
            <a:off x="6344621" y="1711885"/>
            <a:ext cx="427323" cy="428513"/>
          </a:xfrm>
          <a:custGeom>
            <a:avLst/>
            <a:gdLst>
              <a:gd name="T0" fmla="*/ 249 w 261"/>
              <a:gd name="T1" fmla="*/ 220 h 262"/>
              <a:gd name="T2" fmla="*/ 261 w 261"/>
              <a:gd name="T3" fmla="*/ 70 h 262"/>
              <a:gd name="T4" fmla="*/ 249 w 261"/>
              <a:gd name="T5" fmla="*/ 70 h 262"/>
              <a:gd name="T6" fmla="*/ 249 w 261"/>
              <a:gd name="T7" fmla="*/ 154 h 262"/>
              <a:gd name="T8" fmla="*/ 227 w 261"/>
              <a:gd name="T9" fmla="*/ 180 h 262"/>
              <a:gd name="T10" fmla="*/ 209 w 261"/>
              <a:gd name="T11" fmla="*/ 262 h 262"/>
              <a:gd name="T12" fmla="*/ 209 w 261"/>
              <a:gd name="T13" fmla="*/ 262 h 262"/>
              <a:gd name="T14" fmla="*/ 209 w 261"/>
              <a:gd name="T15" fmla="*/ 15 h 262"/>
              <a:gd name="T16" fmla="*/ 203 w 261"/>
              <a:gd name="T17" fmla="*/ 28 h 262"/>
              <a:gd name="T18" fmla="*/ 209 w 261"/>
              <a:gd name="T19" fmla="*/ 50 h 262"/>
              <a:gd name="T20" fmla="*/ 201 w 261"/>
              <a:gd name="T21" fmla="*/ 120 h 262"/>
              <a:gd name="T22" fmla="*/ 209 w 261"/>
              <a:gd name="T23" fmla="*/ 197 h 262"/>
              <a:gd name="T24" fmla="*/ 209 w 261"/>
              <a:gd name="T25" fmla="*/ 197 h 262"/>
              <a:gd name="T26" fmla="*/ 195 w 261"/>
              <a:gd name="T27" fmla="*/ 232 h 262"/>
              <a:gd name="T28" fmla="*/ 168 w 261"/>
              <a:gd name="T29" fmla="*/ 36 h 262"/>
              <a:gd name="T30" fmla="*/ 195 w 261"/>
              <a:gd name="T31" fmla="*/ 20 h 262"/>
              <a:gd name="T32" fmla="*/ 195 w 261"/>
              <a:gd name="T33" fmla="*/ 50 h 262"/>
              <a:gd name="T34" fmla="*/ 195 w 261"/>
              <a:gd name="T35" fmla="*/ 120 h 262"/>
              <a:gd name="T36" fmla="*/ 168 w 261"/>
              <a:gd name="T37" fmla="*/ 220 h 262"/>
              <a:gd name="T38" fmla="*/ 192 w 261"/>
              <a:gd name="T39" fmla="*/ 249 h 262"/>
              <a:gd name="T40" fmla="*/ 168 w 261"/>
              <a:gd name="T41" fmla="*/ 21 h 262"/>
              <a:gd name="T42" fmla="*/ 168 w 261"/>
              <a:gd name="T43" fmla="*/ 44 h 262"/>
              <a:gd name="T44" fmla="*/ 135 w 261"/>
              <a:gd name="T45" fmla="*/ 120 h 262"/>
              <a:gd name="T46" fmla="*/ 167 w 261"/>
              <a:gd name="T47" fmla="*/ 198 h 262"/>
              <a:gd name="T48" fmla="*/ 167 w 261"/>
              <a:gd name="T49" fmla="*/ 167 h 262"/>
              <a:gd name="T50" fmla="*/ 130 w 261"/>
              <a:gd name="T51" fmla="*/ 147 h 262"/>
              <a:gd name="T52" fmla="*/ 93 w 261"/>
              <a:gd name="T53" fmla="*/ 44 h 262"/>
              <a:gd name="T54" fmla="*/ 130 w 261"/>
              <a:gd name="T55" fmla="*/ 0 h 262"/>
              <a:gd name="T56" fmla="*/ 126 w 261"/>
              <a:gd name="T57" fmla="*/ 120 h 262"/>
              <a:gd name="T58" fmla="*/ 130 w 261"/>
              <a:gd name="T59" fmla="*/ 159 h 262"/>
              <a:gd name="T60" fmla="*/ 130 w 261"/>
              <a:gd name="T61" fmla="*/ 179 h 262"/>
              <a:gd name="T62" fmla="*/ 130 w 261"/>
              <a:gd name="T63" fmla="*/ 198 h 262"/>
              <a:gd name="T64" fmla="*/ 93 w 261"/>
              <a:gd name="T65" fmla="*/ 3 h 262"/>
              <a:gd name="T66" fmla="*/ 93 w 261"/>
              <a:gd name="T67" fmla="*/ 36 h 262"/>
              <a:gd name="T68" fmla="*/ 67 w 261"/>
              <a:gd name="T69" fmla="*/ 20 h 262"/>
              <a:gd name="T70" fmla="*/ 67 w 261"/>
              <a:gd name="T71" fmla="*/ 70 h 262"/>
              <a:gd name="T72" fmla="*/ 92 w 261"/>
              <a:gd name="T73" fmla="*/ 147 h 262"/>
              <a:gd name="T74" fmla="*/ 92 w 261"/>
              <a:gd name="T75" fmla="*/ 179 h 262"/>
              <a:gd name="T76" fmla="*/ 93 w 261"/>
              <a:gd name="T77" fmla="*/ 198 h 262"/>
              <a:gd name="T78" fmla="*/ 67 w 261"/>
              <a:gd name="T79" fmla="*/ 171 h 262"/>
              <a:gd name="T80" fmla="*/ 69 w 261"/>
              <a:gd name="T81" fmla="*/ 232 h 262"/>
              <a:gd name="T82" fmla="*/ 58 w 261"/>
              <a:gd name="T83" fmla="*/ 28 h 262"/>
              <a:gd name="T84" fmla="*/ 67 w 261"/>
              <a:gd name="T85" fmla="*/ 9 h 262"/>
              <a:gd name="T86" fmla="*/ 67 w 261"/>
              <a:gd name="T87" fmla="*/ 120 h 262"/>
              <a:gd name="T88" fmla="*/ 67 w 261"/>
              <a:gd name="T89" fmla="*/ 188 h 262"/>
              <a:gd name="T90" fmla="*/ 67 w 261"/>
              <a:gd name="T91" fmla="*/ 232 h 262"/>
              <a:gd name="T92" fmla="*/ 67 w 261"/>
              <a:gd name="T93" fmla="*/ 232 h 262"/>
              <a:gd name="T94" fmla="*/ 52 w 261"/>
              <a:gd name="T95" fmla="*/ 50 h 262"/>
              <a:gd name="T96" fmla="*/ 12 w 261"/>
              <a:gd name="T97" fmla="*/ 220 h 262"/>
              <a:gd name="T98" fmla="*/ 52 w 261"/>
              <a:gd name="T99" fmla="*/ 232 h 262"/>
              <a:gd name="T100" fmla="*/ 52 w 261"/>
              <a:gd name="T101" fmla="*/ 232 h 262"/>
              <a:gd name="T102" fmla="*/ 12 w 261"/>
              <a:gd name="T103" fmla="*/ 114 h 262"/>
              <a:gd name="T104" fmla="*/ 0 w 261"/>
              <a:gd name="T105" fmla="*/ 104 h 262"/>
              <a:gd name="T106" fmla="*/ 12 w 261"/>
              <a:gd name="T107" fmla="*/ 154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61" h="262">
                <a:moveTo>
                  <a:pt x="249" y="220"/>
                </a:moveTo>
                <a:cubicBezTo>
                  <a:pt x="249" y="154"/>
                  <a:pt x="249" y="154"/>
                  <a:pt x="249" y="154"/>
                </a:cubicBezTo>
                <a:cubicBezTo>
                  <a:pt x="251" y="157"/>
                  <a:pt x="252" y="160"/>
                  <a:pt x="252" y="164"/>
                </a:cubicBezTo>
                <a:cubicBezTo>
                  <a:pt x="252" y="220"/>
                  <a:pt x="252" y="220"/>
                  <a:pt x="252" y="220"/>
                </a:cubicBezTo>
                <a:cubicBezTo>
                  <a:pt x="249" y="220"/>
                  <a:pt x="249" y="220"/>
                  <a:pt x="249" y="220"/>
                </a:cubicBezTo>
                <a:close/>
                <a:moveTo>
                  <a:pt x="249" y="114"/>
                </a:moveTo>
                <a:cubicBezTo>
                  <a:pt x="249" y="70"/>
                  <a:pt x="249" y="70"/>
                  <a:pt x="249" y="70"/>
                </a:cubicBezTo>
                <a:cubicBezTo>
                  <a:pt x="250" y="70"/>
                  <a:pt x="250" y="70"/>
                  <a:pt x="250" y="69"/>
                </a:cubicBezTo>
                <a:cubicBezTo>
                  <a:pt x="257" y="67"/>
                  <a:pt x="257" y="67"/>
                  <a:pt x="257" y="67"/>
                </a:cubicBezTo>
                <a:cubicBezTo>
                  <a:pt x="259" y="66"/>
                  <a:pt x="261" y="67"/>
                  <a:pt x="261" y="70"/>
                </a:cubicBezTo>
                <a:cubicBezTo>
                  <a:pt x="261" y="104"/>
                  <a:pt x="261" y="104"/>
                  <a:pt x="261" y="104"/>
                </a:cubicBezTo>
                <a:cubicBezTo>
                  <a:pt x="261" y="107"/>
                  <a:pt x="259" y="110"/>
                  <a:pt x="257" y="111"/>
                </a:cubicBezTo>
                <a:cubicBezTo>
                  <a:pt x="250" y="113"/>
                  <a:pt x="250" y="113"/>
                  <a:pt x="250" y="113"/>
                </a:cubicBezTo>
                <a:cubicBezTo>
                  <a:pt x="250" y="114"/>
                  <a:pt x="250" y="114"/>
                  <a:pt x="249" y="114"/>
                </a:cubicBezTo>
                <a:close/>
                <a:moveTo>
                  <a:pt x="249" y="70"/>
                </a:moveTo>
                <a:cubicBezTo>
                  <a:pt x="249" y="114"/>
                  <a:pt x="249" y="114"/>
                  <a:pt x="249" y="114"/>
                </a:cubicBezTo>
                <a:cubicBezTo>
                  <a:pt x="248" y="114"/>
                  <a:pt x="246" y="112"/>
                  <a:pt x="246" y="110"/>
                </a:cubicBezTo>
                <a:cubicBezTo>
                  <a:pt x="246" y="76"/>
                  <a:pt x="246" y="76"/>
                  <a:pt x="246" y="76"/>
                </a:cubicBezTo>
                <a:cubicBezTo>
                  <a:pt x="246" y="74"/>
                  <a:pt x="248" y="71"/>
                  <a:pt x="249" y="70"/>
                </a:cubicBezTo>
                <a:close/>
                <a:moveTo>
                  <a:pt x="249" y="154"/>
                </a:moveTo>
                <a:cubicBezTo>
                  <a:pt x="246" y="150"/>
                  <a:pt x="241" y="146"/>
                  <a:pt x="235" y="146"/>
                </a:cubicBezTo>
                <a:cubicBezTo>
                  <a:pt x="235" y="50"/>
                  <a:pt x="235" y="50"/>
                  <a:pt x="235" y="50"/>
                </a:cubicBezTo>
                <a:cubicBezTo>
                  <a:pt x="209" y="50"/>
                  <a:pt x="209" y="50"/>
                  <a:pt x="209" y="50"/>
                </a:cubicBezTo>
                <a:cubicBezTo>
                  <a:pt x="209" y="162"/>
                  <a:pt x="209" y="162"/>
                  <a:pt x="209" y="162"/>
                </a:cubicBezTo>
                <a:cubicBezTo>
                  <a:pt x="219" y="162"/>
                  <a:pt x="227" y="170"/>
                  <a:pt x="227" y="180"/>
                </a:cubicBezTo>
                <a:cubicBezTo>
                  <a:pt x="227" y="189"/>
                  <a:pt x="219" y="197"/>
                  <a:pt x="209" y="197"/>
                </a:cubicBezTo>
                <a:cubicBezTo>
                  <a:pt x="209" y="220"/>
                  <a:pt x="209" y="220"/>
                  <a:pt x="209" y="220"/>
                </a:cubicBezTo>
                <a:cubicBezTo>
                  <a:pt x="249" y="220"/>
                  <a:pt x="249" y="220"/>
                  <a:pt x="249" y="220"/>
                </a:cubicBezTo>
                <a:cubicBezTo>
                  <a:pt x="249" y="154"/>
                  <a:pt x="249" y="154"/>
                  <a:pt x="249" y="154"/>
                </a:cubicBezTo>
                <a:close/>
                <a:moveTo>
                  <a:pt x="209" y="262"/>
                </a:moveTo>
                <a:cubicBezTo>
                  <a:pt x="209" y="232"/>
                  <a:pt x="209" y="232"/>
                  <a:pt x="209" y="232"/>
                </a:cubicBezTo>
                <a:cubicBezTo>
                  <a:pt x="226" y="232"/>
                  <a:pt x="226" y="232"/>
                  <a:pt x="226" y="232"/>
                </a:cubicBezTo>
                <a:cubicBezTo>
                  <a:pt x="226" y="249"/>
                  <a:pt x="226" y="249"/>
                  <a:pt x="226" y="249"/>
                </a:cubicBezTo>
                <a:cubicBezTo>
                  <a:pt x="226" y="257"/>
                  <a:pt x="220" y="262"/>
                  <a:pt x="213" y="262"/>
                </a:cubicBezTo>
                <a:cubicBezTo>
                  <a:pt x="209" y="262"/>
                  <a:pt x="209" y="262"/>
                  <a:pt x="209" y="262"/>
                </a:cubicBezTo>
                <a:close/>
                <a:moveTo>
                  <a:pt x="209" y="44"/>
                </a:moveTo>
                <a:cubicBezTo>
                  <a:pt x="209" y="15"/>
                  <a:pt x="209" y="15"/>
                  <a:pt x="209" y="15"/>
                </a:cubicBezTo>
                <a:cubicBezTo>
                  <a:pt x="225" y="23"/>
                  <a:pt x="235" y="33"/>
                  <a:pt x="235" y="44"/>
                </a:cubicBezTo>
                <a:lnTo>
                  <a:pt x="209" y="44"/>
                </a:lnTo>
                <a:close/>
                <a:moveTo>
                  <a:pt x="209" y="15"/>
                </a:moveTo>
                <a:cubicBezTo>
                  <a:pt x="209" y="44"/>
                  <a:pt x="209" y="44"/>
                  <a:pt x="209" y="44"/>
                </a:cubicBezTo>
                <a:cubicBezTo>
                  <a:pt x="195" y="44"/>
                  <a:pt x="195" y="44"/>
                  <a:pt x="195" y="44"/>
                </a:cubicBezTo>
                <a:cubicBezTo>
                  <a:pt x="195" y="37"/>
                  <a:pt x="195" y="37"/>
                  <a:pt x="195" y="37"/>
                </a:cubicBezTo>
                <a:cubicBezTo>
                  <a:pt x="195" y="37"/>
                  <a:pt x="195" y="37"/>
                  <a:pt x="195" y="37"/>
                </a:cubicBezTo>
                <a:cubicBezTo>
                  <a:pt x="199" y="37"/>
                  <a:pt x="203" y="33"/>
                  <a:pt x="203" y="28"/>
                </a:cubicBezTo>
                <a:cubicBezTo>
                  <a:pt x="203" y="24"/>
                  <a:pt x="199" y="20"/>
                  <a:pt x="195" y="20"/>
                </a:cubicBezTo>
                <a:cubicBezTo>
                  <a:pt x="195" y="20"/>
                  <a:pt x="195" y="20"/>
                  <a:pt x="195" y="20"/>
                </a:cubicBezTo>
                <a:cubicBezTo>
                  <a:pt x="195" y="9"/>
                  <a:pt x="195" y="9"/>
                  <a:pt x="195" y="9"/>
                </a:cubicBezTo>
                <a:cubicBezTo>
                  <a:pt x="200" y="11"/>
                  <a:pt x="205" y="13"/>
                  <a:pt x="209" y="15"/>
                </a:cubicBezTo>
                <a:close/>
                <a:moveTo>
                  <a:pt x="209" y="50"/>
                </a:moveTo>
                <a:cubicBezTo>
                  <a:pt x="209" y="162"/>
                  <a:pt x="209" y="162"/>
                  <a:pt x="209" y="162"/>
                </a:cubicBezTo>
                <a:cubicBezTo>
                  <a:pt x="209" y="162"/>
                  <a:pt x="209" y="162"/>
                  <a:pt x="209" y="162"/>
                </a:cubicBezTo>
                <a:cubicBezTo>
                  <a:pt x="203" y="162"/>
                  <a:pt x="198" y="166"/>
                  <a:pt x="195" y="171"/>
                </a:cubicBezTo>
                <a:cubicBezTo>
                  <a:pt x="195" y="120"/>
                  <a:pt x="195" y="120"/>
                  <a:pt x="195" y="120"/>
                </a:cubicBezTo>
                <a:cubicBezTo>
                  <a:pt x="201" y="120"/>
                  <a:pt x="201" y="120"/>
                  <a:pt x="201" y="120"/>
                </a:cubicBezTo>
                <a:cubicBezTo>
                  <a:pt x="201" y="70"/>
                  <a:pt x="201" y="70"/>
                  <a:pt x="201" y="70"/>
                </a:cubicBezTo>
                <a:cubicBezTo>
                  <a:pt x="195" y="70"/>
                  <a:pt x="195" y="70"/>
                  <a:pt x="195" y="70"/>
                </a:cubicBezTo>
                <a:cubicBezTo>
                  <a:pt x="195" y="50"/>
                  <a:pt x="195" y="50"/>
                  <a:pt x="195" y="50"/>
                </a:cubicBezTo>
                <a:cubicBezTo>
                  <a:pt x="209" y="50"/>
                  <a:pt x="209" y="50"/>
                  <a:pt x="209" y="50"/>
                </a:cubicBezTo>
                <a:close/>
                <a:moveTo>
                  <a:pt x="209" y="197"/>
                </a:moveTo>
                <a:cubicBezTo>
                  <a:pt x="209" y="220"/>
                  <a:pt x="209" y="220"/>
                  <a:pt x="209" y="220"/>
                </a:cubicBezTo>
                <a:cubicBezTo>
                  <a:pt x="195" y="220"/>
                  <a:pt x="195" y="220"/>
                  <a:pt x="195" y="220"/>
                </a:cubicBezTo>
                <a:cubicBezTo>
                  <a:pt x="195" y="188"/>
                  <a:pt x="195" y="188"/>
                  <a:pt x="195" y="188"/>
                </a:cubicBezTo>
                <a:cubicBezTo>
                  <a:pt x="198" y="193"/>
                  <a:pt x="203" y="197"/>
                  <a:pt x="209" y="197"/>
                </a:cubicBezTo>
                <a:cubicBezTo>
                  <a:pt x="209" y="197"/>
                  <a:pt x="209" y="197"/>
                  <a:pt x="209" y="197"/>
                </a:cubicBezTo>
                <a:close/>
                <a:moveTo>
                  <a:pt x="209" y="232"/>
                </a:moveTo>
                <a:cubicBezTo>
                  <a:pt x="209" y="262"/>
                  <a:pt x="209" y="262"/>
                  <a:pt x="209" y="262"/>
                </a:cubicBezTo>
                <a:cubicBezTo>
                  <a:pt x="206" y="262"/>
                  <a:pt x="206" y="262"/>
                  <a:pt x="206" y="262"/>
                </a:cubicBezTo>
                <a:cubicBezTo>
                  <a:pt x="201" y="262"/>
                  <a:pt x="197" y="260"/>
                  <a:pt x="195" y="257"/>
                </a:cubicBezTo>
                <a:cubicBezTo>
                  <a:pt x="195" y="232"/>
                  <a:pt x="195" y="232"/>
                  <a:pt x="195" y="232"/>
                </a:cubicBezTo>
                <a:lnTo>
                  <a:pt x="209" y="232"/>
                </a:lnTo>
                <a:close/>
                <a:moveTo>
                  <a:pt x="171" y="20"/>
                </a:moveTo>
                <a:cubicBezTo>
                  <a:pt x="175" y="20"/>
                  <a:pt x="179" y="24"/>
                  <a:pt x="179" y="28"/>
                </a:cubicBezTo>
                <a:cubicBezTo>
                  <a:pt x="179" y="33"/>
                  <a:pt x="175" y="37"/>
                  <a:pt x="171" y="37"/>
                </a:cubicBezTo>
                <a:cubicBezTo>
                  <a:pt x="170" y="37"/>
                  <a:pt x="169" y="37"/>
                  <a:pt x="168" y="36"/>
                </a:cubicBezTo>
                <a:cubicBezTo>
                  <a:pt x="168" y="44"/>
                  <a:pt x="168" y="44"/>
                  <a:pt x="168" y="44"/>
                </a:cubicBezTo>
                <a:cubicBezTo>
                  <a:pt x="195" y="44"/>
                  <a:pt x="195" y="44"/>
                  <a:pt x="195" y="44"/>
                </a:cubicBezTo>
                <a:cubicBezTo>
                  <a:pt x="195" y="37"/>
                  <a:pt x="195" y="37"/>
                  <a:pt x="195" y="37"/>
                </a:cubicBezTo>
                <a:cubicBezTo>
                  <a:pt x="190" y="37"/>
                  <a:pt x="186" y="33"/>
                  <a:pt x="186" y="28"/>
                </a:cubicBezTo>
                <a:cubicBezTo>
                  <a:pt x="186" y="24"/>
                  <a:pt x="190" y="20"/>
                  <a:pt x="195" y="20"/>
                </a:cubicBezTo>
                <a:cubicBezTo>
                  <a:pt x="195" y="9"/>
                  <a:pt x="195" y="9"/>
                  <a:pt x="195" y="9"/>
                </a:cubicBezTo>
                <a:cubicBezTo>
                  <a:pt x="187" y="6"/>
                  <a:pt x="178" y="4"/>
                  <a:pt x="168" y="3"/>
                </a:cubicBezTo>
                <a:cubicBezTo>
                  <a:pt x="168" y="21"/>
                  <a:pt x="168" y="21"/>
                  <a:pt x="168" y="21"/>
                </a:cubicBezTo>
                <a:cubicBezTo>
                  <a:pt x="169" y="20"/>
                  <a:pt x="170" y="20"/>
                  <a:pt x="171" y="20"/>
                </a:cubicBezTo>
                <a:close/>
                <a:moveTo>
                  <a:pt x="195" y="50"/>
                </a:moveTo>
                <a:cubicBezTo>
                  <a:pt x="195" y="70"/>
                  <a:pt x="195" y="70"/>
                  <a:pt x="195" y="70"/>
                </a:cubicBezTo>
                <a:cubicBezTo>
                  <a:pt x="168" y="70"/>
                  <a:pt x="168" y="70"/>
                  <a:pt x="168" y="70"/>
                </a:cubicBezTo>
                <a:cubicBezTo>
                  <a:pt x="168" y="50"/>
                  <a:pt x="168" y="50"/>
                  <a:pt x="168" y="50"/>
                </a:cubicBezTo>
                <a:cubicBezTo>
                  <a:pt x="195" y="50"/>
                  <a:pt x="195" y="50"/>
                  <a:pt x="195" y="50"/>
                </a:cubicBezTo>
                <a:close/>
                <a:moveTo>
                  <a:pt x="195" y="120"/>
                </a:moveTo>
                <a:cubicBezTo>
                  <a:pt x="195" y="171"/>
                  <a:pt x="195" y="171"/>
                  <a:pt x="195" y="171"/>
                </a:cubicBezTo>
                <a:cubicBezTo>
                  <a:pt x="193" y="173"/>
                  <a:pt x="192" y="176"/>
                  <a:pt x="192" y="180"/>
                </a:cubicBezTo>
                <a:cubicBezTo>
                  <a:pt x="192" y="183"/>
                  <a:pt x="193" y="186"/>
                  <a:pt x="195" y="188"/>
                </a:cubicBezTo>
                <a:cubicBezTo>
                  <a:pt x="195" y="220"/>
                  <a:pt x="195" y="220"/>
                  <a:pt x="195" y="220"/>
                </a:cubicBezTo>
                <a:cubicBezTo>
                  <a:pt x="168" y="220"/>
                  <a:pt x="168" y="220"/>
                  <a:pt x="168" y="220"/>
                </a:cubicBezTo>
                <a:cubicBezTo>
                  <a:pt x="168" y="120"/>
                  <a:pt x="168" y="120"/>
                  <a:pt x="168" y="120"/>
                </a:cubicBezTo>
                <a:cubicBezTo>
                  <a:pt x="195" y="120"/>
                  <a:pt x="195" y="120"/>
                  <a:pt x="195" y="120"/>
                </a:cubicBezTo>
                <a:close/>
                <a:moveTo>
                  <a:pt x="195" y="232"/>
                </a:moveTo>
                <a:cubicBezTo>
                  <a:pt x="195" y="257"/>
                  <a:pt x="195" y="257"/>
                  <a:pt x="195" y="257"/>
                </a:cubicBezTo>
                <a:cubicBezTo>
                  <a:pt x="193" y="254"/>
                  <a:pt x="192" y="252"/>
                  <a:pt x="192" y="249"/>
                </a:cubicBezTo>
                <a:cubicBezTo>
                  <a:pt x="192" y="232"/>
                  <a:pt x="192" y="232"/>
                  <a:pt x="192" y="232"/>
                </a:cubicBezTo>
                <a:lnTo>
                  <a:pt x="195" y="232"/>
                </a:lnTo>
                <a:close/>
                <a:moveTo>
                  <a:pt x="168" y="36"/>
                </a:moveTo>
                <a:cubicBezTo>
                  <a:pt x="165" y="35"/>
                  <a:pt x="162" y="32"/>
                  <a:pt x="162" y="28"/>
                </a:cubicBezTo>
                <a:cubicBezTo>
                  <a:pt x="162" y="25"/>
                  <a:pt x="165" y="22"/>
                  <a:pt x="168" y="21"/>
                </a:cubicBezTo>
                <a:cubicBezTo>
                  <a:pt x="168" y="3"/>
                  <a:pt x="168" y="3"/>
                  <a:pt x="168" y="3"/>
                </a:cubicBezTo>
                <a:cubicBezTo>
                  <a:pt x="157" y="1"/>
                  <a:pt x="144" y="0"/>
                  <a:pt x="131" y="0"/>
                </a:cubicBezTo>
                <a:cubicBezTo>
                  <a:pt x="130" y="0"/>
                  <a:pt x="130" y="0"/>
                  <a:pt x="130" y="0"/>
                </a:cubicBezTo>
                <a:cubicBezTo>
                  <a:pt x="130" y="44"/>
                  <a:pt x="130" y="44"/>
                  <a:pt x="130" y="44"/>
                </a:cubicBezTo>
                <a:cubicBezTo>
                  <a:pt x="168" y="44"/>
                  <a:pt x="168" y="44"/>
                  <a:pt x="168" y="44"/>
                </a:cubicBezTo>
                <a:cubicBezTo>
                  <a:pt x="168" y="36"/>
                  <a:pt x="168" y="36"/>
                  <a:pt x="168" y="36"/>
                </a:cubicBezTo>
                <a:close/>
                <a:moveTo>
                  <a:pt x="168" y="50"/>
                </a:moveTo>
                <a:cubicBezTo>
                  <a:pt x="168" y="70"/>
                  <a:pt x="168" y="70"/>
                  <a:pt x="168" y="70"/>
                </a:cubicBezTo>
                <a:cubicBezTo>
                  <a:pt x="135" y="70"/>
                  <a:pt x="135" y="70"/>
                  <a:pt x="135" y="70"/>
                </a:cubicBezTo>
                <a:cubicBezTo>
                  <a:pt x="135" y="120"/>
                  <a:pt x="135" y="120"/>
                  <a:pt x="135" y="120"/>
                </a:cubicBezTo>
                <a:cubicBezTo>
                  <a:pt x="168" y="120"/>
                  <a:pt x="168" y="120"/>
                  <a:pt x="168" y="120"/>
                </a:cubicBezTo>
                <a:cubicBezTo>
                  <a:pt x="168" y="220"/>
                  <a:pt x="168" y="220"/>
                  <a:pt x="168" y="220"/>
                </a:cubicBezTo>
                <a:cubicBezTo>
                  <a:pt x="130" y="220"/>
                  <a:pt x="130" y="220"/>
                  <a:pt x="130" y="220"/>
                </a:cubicBezTo>
                <a:cubicBezTo>
                  <a:pt x="130" y="198"/>
                  <a:pt x="130" y="198"/>
                  <a:pt x="130" y="198"/>
                </a:cubicBezTo>
                <a:cubicBezTo>
                  <a:pt x="167" y="198"/>
                  <a:pt x="167" y="198"/>
                  <a:pt x="167" y="198"/>
                </a:cubicBezTo>
                <a:cubicBezTo>
                  <a:pt x="167" y="187"/>
                  <a:pt x="167" y="187"/>
                  <a:pt x="167" y="187"/>
                </a:cubicBezTo>
                <a:cubicBezTo>
                  <a:pt x="130" y="187"/>
                  <a:pt x="130" y="187"/>
                  <a:pt x="130" y="187"/>
                </a:cubicBezTo>
                <a:cubicBezTo>
                  <a:pt x="130" y="179"/>
                  <a:pt x="130" y="179"/>
                  <a:pt x="130" y="179"/>
                </a:cubicBezTo>
                <a:cubicBezTo>
                  <a:pt x="167" y="179"/>
                  <a:pt x="167" y="179"/>
                  <a:pt x="167" y="179"/>
                </a:cubicBezTo>
                <a:cubicBezTo>
                  <a:pt x="167" y="167"/>
                  <a:pt x="167" y="167"/>
                  <a:pt x="167" y="167"/>
                </a:cubicBezTo>
                <a:cubicBezTo>
                  <a:pt x="130" y="167"/>
                  <a:pt x="130" y="167"/>
                  <a:pt x="130" y="167"/>
                </a:cubicBezTo>
                <a:cubicBezTo>
                  <a:pt x="130" y="159"/>
                  <a:pt x="130" y="159"/>
                  <a:pt x="130" y="159"/>
                </a:cubicBezTo>
                <a:cubicBezTo>
                  <a:pt x="167" y="159"/>
                  <a:pt x="167" y="159"/>
                  <a:pt x="167" y="159"/>
                </a:cubicBezTo>
                <a:cubicBezTo>
                  <a:pt x="167" y="147"/>
                  <a:pt x="167" y="147"/>
                  <a:pt x="167" y="147"/>
                </a:cubicBezTo>
                <a:cubicBezTo>
                  <a:pt x="130" y="147"/>
                  <a:pt x="130" y="147"/>
                  <a:pt x="130" y="147"/>
                </a:cubicBezTo>
                <a:cubicBezTo>
                  <a:pt x="130" y="50"/>
                  <a:pt x="130" y="50"/>
                  <a:pt x="130" y="50"/>
                </a:cubicBezTo>
                <a:lnTo>
                  <a:pt x="168" y="50"/>
                </a:lnTo>
                <a:close/>
                <a:moveTo>
                  <a:pt x="130" y="0"/>
                </a:moveTo>
                <a:cubicBezTo>
                  <a:pt x="130" y="44"/>
                  <a:pt x="130" y="44"/>
                  <a:pt x="130" y="44"/>
                </a:cubicBezTo>
                <a:cubicBezTo>
                  <a:pt x="93" y="44"/>
                  <a:pt x="93" y="44"/>
                  <a:pt x="93" y="44"/>
                </a:cubicBezTo>
                <a:cubicBezTo>
                  <a:pt x="93" y="36"/>
                  <a:pt x="93" y="36"/>
                  <a:pt x="93" y="36"/>
                </a:cubicBezTo>
                <a:cubicBezTo>
                  <a:pt x="96" y="35"/>
                  <a:pt x="99" y="32"/>
                  <a:pt x="99" y="28"/>
                </a:cubicBezTo>
                <a:cubicBezTo>
                  <a:pt x="99" y="25"/>
                  <a:pt x="96" y="22"/>
                  <a:pt x="93" y="21"/>
                </a:cubicBezTo>
                <a:cubicBezTo>
                  <a:pt x="93" y="3"/>
                  <a:pt x="93" y="3"/>
                  <a:pt x="93" y="3"/>
                </a:cubicBezTo>
                <a:cubicBezTo>
                  <a:pt x="104" y="1"/>
                  <a:pt x="117" y="0"/>
                  <a:pt x="130" y="0"/>
                </a:cubicBezTo>
                <a:close/>
                <a:moveTo>
                  <a:pt x="130" y="50"/>
                </a:moveTo>
                <a:cubicBezTo>
                  <a:pt x="130" y="147"/>
                  <a:pt x="130" y="147"/>
                  <a:pt x="130" y="147"/>
                </a:cubicBezTo>
                <a:cubicBezTo>
                  <a:pt x="93" y="147"/>
                  <a:pt x="93" y="147"/>
                  <a:pt x="93" y="147"/>
                </a:cubicBezTo>
                <a:cubicBezTo>
                  <a:pt x="93" y="120"/>
                  <a:pt x="93" y="120"/>
                  <a:pt x="93" y="120"/>
                </a:cubicBezTo>
                <a:cubicBezTo>
                  <a:pt x="126" y="120"/>
                  <a:pt x="126" y="120"/>
                  <a:pt x="126" y="120"/>
                </a:cubicBezTo>
                <a:cubicBezTo>
                  <a:pt x="126" y="70"/>
                  <a:pt x="126" y="70"/>
                  <a:pt x="126" y="70"/>
                </a:cubicBezTo>
                <a:cubicBezTo>
                  <a:pt x="93" y="70"/>
                  <a:pt x="93" y="70"/>
                  <a:pt x="93" y="70"/>
                </a:cubicBezTo>
                <a:cubicBezTo>
                  <a:pt x="93" y="50"/>
                  <a:pt x="93" y="50"/>
                  <a:pt x="93" y="50"/>
                </a:cubicBezTo>
                <a:cubicBezTo>
                  <a:pt x="130" y="50"/>
                  <a:pt x="130" y="50"/>
                  <a:pt x="130" y="50"/>
                </a:cubicBezTo>
                <a:close/>
                <a:moveTo>
                  <a:pt x="130" y="159"/>
                </a:moveTo>
                <a:cubicBezTo>
                  <a:pt x="130" y="167"/>
                  <a:pt x="130" y="167"/>
                  <a:pt x="130" y="167"/>
                </a:cubicBezTo>
                <a:cubicBezTo>
                  <a:pt x="93" y="167"/>
                  <a:pt x="93" y="167"/>
                  <a:pt x="93" y="167"/>
                </a:cubicBezTo>
                <a:cubicBezTo>
                  <a:pt x="93" y="159"/>
                  <a:pt x="93" y="159"/>
                  <a:pt x="93" y="159"/>
                </a:cubicBezTo>
                <a:cubicBezTo>
                  <a:pt x="130" y="159"/>
                  <a:pt x="130" y="159"/>
                  <a:pt x="130" y="159"/>
                </a:cubicBezTo>
                <a:close/>
                <a:moveTo>
                  <a:pt x="130" y="179"/>
                </a:moveTo>
                <a:cubicBezTo>
                  <a:pt x="130" y="187"/>
                  <a:pt x="130" y="187"/>
                  <a:pt x="130" y="187"/>
                </a:cubicBezTo>
                <a:cubicBezTo>
                  <a:pt x="93" y="187"/>
                  <a:pt x="93" y="187"/>
                  <a:pt x="93" y="187"/>
                </a:cubicBezTo>
                <a:cubicBezTo>
                  <a:pt x="93" y="179"/>
                  <a:pt x="93" y="179"/>
                  <a:pt x="93" y="179"/>
                </a:cubicBezTo>
                <a:cubicBezTo>
                  <a:pt x="130" y="179"/>
                  <a:pt x="130" y="179"/>
                  <a:pt x="130" y="179"/>
                </a:cubicBezTo>
                <a:close/>
                <a:moveTo>
                  <a:pt x="130" y="198"/>
                </a:moveTo>
                <a:cubicBezTo>
                  <a:pt x="130" y="220"/>
                  <a:pt x="130" y="220"/>
                  <a:pt x="130" y="220"/>
                </a:cubicBezTo>
                <a:cubicBezTo>
                  <a:pt x="93" y="220"/>
                  <a:pt x="93" y="220"/>
                  <a:pt x="93" y="220"/>
                </a:cubicBezTo>
                <a:cubicBezTo>
                  <a:pt x="93" y="198"/>
                  <a:pt x="93" y="198"/>
                  <a:pt x="93" y="198"/>
                </a:cubicBezTo>
                <a:lnTo>
                  <a:pt x="130" y="198"/>
                </a:lnTo>
                <a:close/>
                <a:moveTo>
                  <a:pt x="93" y="3"/>
                </a:moveTo>
                <a:cubicBezTo>
                  <a:pt x="93" y="21"/>
                  <a:pt x="93" y="21"/>
                  <a:pt x="93" y="21"/>
                </a:cubicBezTo>
                <a:cubicBezTo>
                  <a:pt x="92" y="20"/>
                  <a:pt x="92" y="20"/>
                  <a:pt x="91" y="20"/>
                </a:cubicBezTo>
                <a:cubicBezTo>
                  <a:pt x="86" y="20"/>
                  <a:pt x="83" y="24"/>
                  <a:pt x="83" y="28"/>
                </a:cubicBezTo>
                <a:cubicBezTo>
                  <a:pt x="83" y="33"/>
                  <a:pt x="86" y="37"/>
                  <a:pt x="91" y="37"/>
                </a:cubicBezTo>
                <a:cubicBezTo>
                  <a:pt x="92" y="37"/>
                  <a:pt x="92" y="37"/>
                  <a:pt x="93" y="36"/>
                </a:cubicBezTo>
                <a:cubicBezTo>
                  <a:pt x="93" y="44"/>
                  <a:pt x="93" y="44"/>
                  <a:pt x="93" y="44"/>
                </a:cubicBezTo>
                <a:cubicBezTo>
                  <a:pt x="67" y="44"/>
                  <a:pt x="67" y="44"/>
                  <a:pt x="67" y="44"/>
                </a:cubicBezTo>
                <a:cubicBezTo>
                  <a:pt x="67" y="37"/>
                  <a:pt x="67" y="37"/>
                  <a:pt x="67" y="37"/>
                </a:cubicBezTo>
                <a:cubicBezTo>
                  <a:pt x="71" y="37"/>
                  <a:pt x="75" y="33"/>
                  <a:pt x="75" y="28"/>
                </a:cubicBezTo>
                <a:cubicBezTo>
                  <a:pt x="75" y="24"/>
                  <a:pt x="71" y="20"/>
                  <a:pt x="67" y="20"/>
                </a:cubicBezTo>
                <a:cubicBezTo>
                  <a:pt x="67" y="9"/>
                  <a:pt x="67" y="9"/>
                  <a:pt x="67" y="9"/>
                </a:cubicBezTo>
                <a:cubicBezTo>
                  <a:pt x="75" y="6"/>
                  <a:pt x="84" y="4"/>
                  <a:pt x="93" y="3"/>
                </a:cubicBezTo>
                <a:close/>
                <a:moveTo>
                  <a:pt x="93" y="50"/>
                </a:moveTo>
                <a:cubicBezTo>
                  <a:pt x="93" y="70"/>
                  <a:pt x="93" y="70"/>
                  <a:pt x="93" y="70"/>
                </a:cubicBezTo>
                <a:cubicBezTo>
                  <a:pt x="67" y="70"/>
                  <a:pt x="67" y="70"/>
                  <a:pt x="67" y="70"/>
                </a:cubicBezTo>
                <a:cubicBezTo>
                  <a:pt x="67" y="50"/>
                  <a:pt x="67" y="50"/>
                  <a:pt x="67" y="50"/>
                </a:cubicBezTo>
                <a:cubicBezTo>
                  <a:pt x="93" y="50"/>
                  <a:pt x="93" y="50"/>
                  <a:pt x="93" y="50"/>
                </a:cubicBezTo>
                <a:close/>
                <a:moveTo>
                  <a:pt x="93" y="120"/>
                </a:moveTo>
                <a:cubicBezTo>
                  <a:pt x="93" y="147"/>
                  <a:pt x="93" y="147"/>
                  <a:pt x="93" y="147"/>
                </a:cubicBezTo>
                <a:cubicBezTo>
                  <a:pt x="92" y="147"/>
                  <a:pt x="92" y="147"/>
                  <a:pt x="92" y="147"/>
                </a:cubicBezTo>
                <a:cubicBezTo>
                  <a:pt x="92" y="159"/>
                  <a:pt x="92" y="159"/>
                  <a:pt x="92" y="159"/>
                </a:cubicBezTo>
                <a:cubicBezTo>
                  <a:pt x="93" y="159"/>
                  <a:pt x="93" y="159"/>
                  <a:pt x="93" y="159"/>
                </a:cubicBezTo>
                <a:cubicBezTo>
                  <a:pt x="93" y="167"/>
                  <a:pt x="93" y="167"/>
                  <a:pt x="93" y="167"/>
                </a:cubicBezTo>
                <a:cubicBezTo>
                  <a:pt x="92" y="167"/>
                  <a:pt x="92" y="167"/>
                  <a:pt x="92" y="167"/>
                </a:cubicBezTo>
                <a:cubicBezTo>
                  <a:pt x="92" y="179"/>
                  <a:pt x="92" y="179"/>
                  <a:pt x="92" y="179"/>
                </a:cubicBezTo>
                <a:cubicBezTo>
                  <a:pt x="93" y="179"/>
                  <a:pt x="93" y="179"/>
                  <a:pt x="93" y="179"/>
                </a:cubicBezTo>
                <a:cubicBezTo>
                  <a:pt x="93" y="187"/>
                  <a:pt x="93" y="187"/>
                  <a:pt x="93" y="187"/>
                </a:cubicBezTo>
                <a:cubicBezTo>
                  <a:pt x="92" y="187"/>
                  <a:pt x="92" y="187"/>
                  <a:pt x="92" y="187"/>
                </a:cubicBezTo>
                <a:cubicBezTo>
                  <a:pt x="92" y="198"/>
                  <a:pt x="92" y="198"/>
                  <a:pt x="92" y="198"/>
                </a:cubicBezTo>
                <a:cubicBezTo>
                  <a:pt x="93" y="198"/>
                  <a:pt x="93" y="198"/>
                  <a:pt x="93" y="198"/>
                </a:cubicBezTo>
                <a:cubicBezTo>
                  <a:pt x="93" y="220"/>
                  <a:pt x="93" y="220"/>
                  <a:pt x="93" y="220"/>
                </a:cubicBezTo>
                <a:cubicBezTo>
                  <a:pt x="67" y="220"/>
                  <a:pt x="67" y="220"/>
                  <a:pt x="67" y="220"/>
                </a:cubicBezTo>
                <a:cubicBezTo>
                  <a:pt x="67" y="188"/>
                  <a:pt x="67" y="188"/>
                  <a:pt x="67" y="188"/>
                </a:cubicBezTo>
                <a:cubicBezTo>
                  <a:pt x="68" y="186"/>
                  <a:pt x="69" y="183"/>
                  <a:pt x="69" y="180"/>
                </a:cubicBezTo>
                <a:cubicBezTo>
                  <a:pt x="69" y="176"/>
                  <a:pt x="68" y="173"/>
                  <a:pt x="67" y="171"/>
                </a:cubicBezTo>
                <a:cubicBezTo>
                  <a:pt x="67" y="120"/>
                  <a:pt x="67" y="120"/>
                  <a:pt x="67" y="120"/>
                </a:cubicBezTo>
                <a:cubicBezTo>
                  <a:pt x="93" y="120"/>
                  <a:pt x="93" y="120"/>
                  <a:pt x="93" y="120"/>
                </a:cubicBezTo>
                <a:close/>
                <a:moveTo>
                  <a:pt x="67" y="257"/>
                </a:moveTo>
                <a:cubicBezTo>
                  <a:pt x="67" y="232"/>
                  <a:pt x="67" y="232"/>
                  <a:pt x="67" y="232"/>
                </a:cubicBezTo>
                <a:cubicBezTo>
                  <a:pt x="69" y="232"/>
                  <a:pt x="69" y="232"/>
                  <a:pt x="69" y="232"/>
                </a:cubicBezTo>
                <a:cubicBezTo>
                  <a:pt x="69" y="249"/>
                  <a:pt x="69" y="249"/>
                  <a:pt x="69" y="249"/>
                </a:cubicBezTo>
                <a:cubicBezTo>
                  <a:pt x="69" y="252"/>
                  <a:pt x="68" y="254"/>
                  <a:pt x="67" y="257"/>
                </a:cubicBezTo>
                <a:close/>
                <a:moveTo>
                  <a:pt x="67" y="9"/>
                </a:moveTo>
                <a:cubicBezTo>
                  <a:pt x="67" y="20"/>
                  <a:pt x="67" y="20"/>
                  <a:pt x="67" y="20"/>
                </a:cubicBezTo>
                <a:cubicBezTo>
                  <a:pt x="62" y="20"/>
                  <a:pt x="58" y="24"/>
                  <a:pt x="58" y="28"/>
                </a:cubicBezTo>
                <a:cubicBezTo>
                  <a:pt x="58" y="33"/>
                  <a:pt x="62" y="37"/>
                  <a:pt x="67" y="37"/>
                </a:cubicBezTo>
                <a:cubicBezTo>
                  <a:pt x="67" y="44"/>
                  <a:pt x="67" y="44"/>
                  <a:pt x="67" y="44"/>
                </a:cubicBezTo>
                <a:cubicBezTo>
                  <a:pt x="52" y="44"/>
                  <a:pt x="52" y="44"/>
                  <a:pt x="52" y="44"/>
                </a:cubicBezTo>
                <a:cubicBezTo>
                  <a:pt x="52" y="15"/>
                  <a:pt x="52" y="15"/>
                  <a:pt x="52" y="15"/>
                </a:cubicBezTo>
                <a:cubicBezTo>
                  <a:pt x="56" y="13"/>
                  <a:pt x="61" y="11"/>
                  <a:pt x="67" y="9"/>
                </a:cubicBezTo>
                <a:close/>
                <a:moveTo>
                  <a:pt x="67" y="50"/>
                </a:moveTo>
                <a:cubicBezTo>
                  <a:pt x="67" y="70"/>
                  <a:pt x="67" y="70"/>
                  <a:pt x="67" y="70"/>
                </a:cubicBezTo>
                <a:cubicBezTo>
                  <a:pt x="60" y="70"/>
                  <a:pt x="60" y="70"/>
                  <a:pt x="60" y="70"/>
                </a:cubicBezTo>
                <a:cubicBezTo>
                  <a:pt x="60" y="120"/>
                  <a:pt x="60" y="120"/>
                  <a:pt x="60" y="120"/>
                </a:cubicBezTo>
                <a:cubicBezTo>
                  <a:pt x="67" y="120"/>
                  <a:pt x="67" y="120"/>
                  <a:pt x="67" y="120"/>
                </a:cubicBezTo>
                <a:cubicBezTo>
                  <a:pt x="67" y="171"/>
                  <a:pt x="67" y="171"/>
                  <a:pt x="67" y="171"/>
                </a:cubicBezTo>
                <a:cubicBezTo>
                  <a:pt x="64" y="166"/>
                  <a:pt x="58" y="162"/>
                  <a:pt x="52" y="162"/>
                </a:cubicBezTo>
                <a:cubicBezTo>
                  <a:pt x="52" y="50"/>
                  <a:pt x="52" y="50"/>
                  <a:pt x="52" y="50"/>
                </a:cubicBezTo>
                <a:cubicBezTo>
                  <a:pt x="67" y="50"/>
                  <a:pt x="67" y="50"/>
                  <a:pt x="67" y="50"/>
                </a:cubicBezTo>
                <a:close/>
                <a:moveTo>
                  <a:pt x="67" y="188"/>
                </a:moveTo>
                <a:cubicBezTo>
                  <a:pt x="67" y="220"/>
                  <a:pt x="67" y="220"/>
                  <a:pt x="67" y="220"/>
                </a:cubicBezTo>
                <a:cubicBezTo>
                  <a:pt x="52" y="220"/>
                  <a:pt x="52" y="220"/>
                  <a:pt x="52" y="220"/>
                </a:cubicBezTo>
                <a:cubicBezTo>
                  <a:pt x="52" y="197"/>
                  <a:pt x="52" y="197"/>
                  <a:pt x="52" y="197"/>
                </a:cubicBezTo>
                <a:cubicBezTo>
                  <a:pt x="58" y="197"/>
                  <a:pt x="64" y="193"/>
                  <a:pt x="67" y="188"/>
                </a:cubicBezTo>
                <a:close/>
                <a:moveTo>
                  <a:pt x="67" y="232"/>
                </a:moveTo>
                <a:cubicBezTo>
                  <a:pt x="67" y="257"/>
                  <a:pt x="67" y="257"/>
                  <a:pt x="67" y="257"/>
                </a:cubicBezTo>
                <a:cubicBezTo>
                  <a:pt x="64" y="260"/>
                  <a:pt x="60" y="262"/>
                  <a:pt x="56" y="262"/>
                </a:cubicBezTo>
                <a:cubicBezTo>
                  <a:pt x="52" y="262"/>
                  <a:pt x="52" y="262"/>
                  <a:pt x="52" y="262"/>
                </a:cubicBezTo>
                <a:cubicBezTo>
                  <a:pt x="52" y="232"/>
                  <a:pt x="52" y="232"/>
                  <a:pt x="52" y="232"/>
                </a:cubicBezTo>
                <a:lnTo>
                  <a:pt x="67" y="232"/>
                </a:lnTo>
                <a:close/>
                <a:moveTo>
                  <a:pt x="52" y="15"/>
                </a:moveTo>
                <a:cubicBezTo>
                  <a:pt x="52" y="44"/>
                  <a:pt x="52" y="44"/>
                  <a:pt x="52" y="44"/>
                </a:cubicBezTo>
                <a:cubicBezTo>
                  <a:pt x="27" y="44"/>
                  <a:pt x="27" y="44"/>
                  <a:pt x="27" y="44"/>
                </a:cubicBezTo>
                <a:cubicBezTo>
                  <a:pt x="27" y="33"/>
                  <a:pt x="36" y="23"/>
                  <a:pt x="52" y="15"/>
                </a:cubicBezTo>
                <a:close/>
                <a:moveTo>
                  <a:pt x="52" y="50"/>
                </a:moveTo>
                <a:cubicBezTo>
                  <a:pt x="52" y="162"/>
                  <a:pt x="52" y="162"/>
                  <a:pt x="52" y="162"/>
                </a:cubicBezTo>
                <a:cubicBezTo>
                  <a:pt x="42" y="162"/>
                  <a:pt x="35" y="170"/>
                  <a:pt x="35" y="180"/>
                </a:cubicBezTo>
                <a:cubicBezTo>
                  <a:pt x="35" y="189"/>
                  <a:pt x="42" y="197"/>
                  <a:pt x="52" y="197"/>
                </a:cubicBezTo>
                <a:cubicBezTo>
                  <a:pt x="52" y="220"/>
                  <a:pt x="52" y="220"/>
                  <a:pt x="52" y="220"/>
                </a:cubicBezTo>
                <a:cubicBezTo>
                  <a:pt x="12" y="220"/>
                  <a:pt x="12" y="220"/>
                  <a:pt x="12" y="220"/>
                </a:cubicBezTo>
                <a:cubicBezTo>
                  <a:pt x="12" y="154"/>
                  <a:pt x="12" y="154"/>
                  <a:pt x="12" y="154"/>
                </a:cubicBezTo>
                <a:cubicBezTo>
                  <a:pt x="15" y="150"/>
                  <a:pt x="21" y="146"/>
                  <a:pt x="27" y="146"/>
                </a:cubicBezTo>
                <a:cubicBezTo>
                  <a:pt x="27" y="50"/>
                  <a:pt x="27" y="50"/>
                  <a:pt x="27" y="50"/>
                </a:cubicBezTo>
                <a:cubicBezTo>
                  <a:pt x="52" y="50"/>
                  <a:pt x="52" y="50"/>
                  <a:pt x="52" y="50"/>
                </a:cubicBezTo>
                <a:close/>
                <a:moveTo>
                  <a:pt x="52" y="232"/>
                </a:moveTo>
                <a:cubicBezTo>
                  <a:pt x="52" y="262"/>
                  <a:pt x="52" y="262"/>
                  <a:pt x="52" y="262"/>
                </a:cubicBezTo>
                <a:cubicBezTo>
                  <a:pt x="48" y="262"/>
                  <a:pt x="48" y="262"/>
                  <a:pt x="48" y="262"/>
                </a:cubicBezTo>
                <a:cubicBezTo>
                  <a:pt x="41" y="262"/>
                  <a:pt x="35" y="257"/>
                  <a:pt x="35" y="249"/>
                </a:cubicBezTo>
                <a:cubicBezTo>
                  <a:pt x="35" y="232"/>
                  <a:pt x="35" y="232"/>
                  <a:pt x="35" y="232"/>
                </a:cubicBezTo>
                <a:cubicBezTo>
                  <a:pt x="52" y="232"/>
                  <a:pt x="52" y="232"/>
                  <a:pt x="52" y="232"/>
                </a:cubicBezTo>
                <a:close/>
                <a:moveTo>
                  <a:pt x="12" y="114"/>
                </a:moveTo>
                <a:cubicBezTo>
                  <a:pt x="14" y="114"/>
                  <a:pt x="15" y="112"/>
                  <a:pt x="15" y="110"/>
                </a:cubicBezTo>
                <a:cubicBezTo>
                  <a:pt x="15" y="76"/>
                  <a:pt x="15" y="76"/>
                  <a:pt x="15" y="76"/>
                </a:cubicBezTo>
                <a:cubicBezTo>
                  <a:pt x="15" y="74"/>
                  <a:pt x="14" y="71"/>
                  <a:pt x="12" y="70"/>
                </a:cubicBezTo>
                <a:lnTo>
                  <a:pt x="12" y="114"/>
                </a:lnTo>
                <a:close/>
                <a:moveTo>
                  <a:pt x="12" y="70"/>
                </a:moveTo>
                <a:cubicBezTo>
                  <a:pt x="12" y="114"/>
                  <a:pt x="12" y="114"/>
                  <a:pt x="12" y="114"/>
                </a:cubicBezTo>
                <a:cubicBezTo>
                  <a:pt x="12" y="114"/>
                  <a:pt x="11" y="114"/>
                  <a:pt x="11" y="113"/>
                </a:cubicBezTo>
                <a:cubicBezTo>
                  <a:pt x="4" y="111"/>
                  <a:pt x="4" y="111"/>
                  <a:pt x="4" y="111"/>
                </a:cubicBezTo>
                <a:cubicBezTo>
                  <a:pt x="2" y="110"/>
                  <a:pt x="0" y="107"/>
                  <a:pt x="0" y="104"/>
                </a:cubicBezTo>
                <a:cubicBezTo>
                  <a:pt x="0" y="70"/>
                  <a:pt x="0" y="70"/>
                  <a:pt x="0" y="70"/>
                </a:cubicBezTo>
                <a:cubicBezTo>
                  <a:pt x="0" y="67"/>
                  <a:pt x="2" y="66"/>
                  <a:pt x="4" y="67"/>
                </a:cubicBezTo>
                <a:cubicBezTo>
                  <a:pt x="11" y="69"/>
                  <a:pt x="11" y="69"/>
                  <a:pt x="11" y="69"/>
                </a:cubicBezTo>
                <a:cubicBezTo>
                  <a:pt x="11" y="70"/>
                  <a:pt x="12" y="70"/>
                  <a:pt x="12" y="70"/>
                </a:cubicBezTo>
                <a:close/>
                <a:moveTo>
                  <a:pt x="12" y="154"/>
                </a:moveTo>
                <a:cubicBezTo>
                  <a:pt x="12" y="220"/>
                  <a:pt x="12" y="220"/>
                  <a:pt x="12" y="220"/>
                </a:cubicBezTo>
                <a:cubicBezTo>
                  <a:pt x="9" y="220"/>
                  <a:pt x="9" y="220"/>
                  <a:pt x="9" y="220"/>
                </a:cubicBezTo>
                <a:cubicBezTo>
                  <a:pt x="9" y="164"/>
                  <a:pt x="9" y="164"/>
                  <a:pt x="9" y="164"/>
                </a:cubicBezTo>
                <a:cubicBezTo>
                  <a:pt x="9" y="160"/>
                  <a:pt x="10" y="157"/>
                  <a:pt x="12" y="154"/>
                </a:cubicBez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115" name="Freeform 76"/>
          <p:cNvSpPr>
            <a:spLocks noEditPoints="1"/>
          </p:cNvSpPr>
          <p:nvPr/>
        </p:nvSpPr>
        <p:spPr bwMode="auto">
          <a:xfrm>
            <a:off x="5918487" y="2264192"/>
            <a:ext cx="482078" cy="365427"/>
          </a:xfrm>
          <a:custGeom>
            <a:avLst/>
            <a:gdLst>
              <a:gd name="T0" fmla="*/ 271 w 295"/>
              <a:gd name="T1" fmla="*/ 0 h 224"/>
              <a:gd name="T2" fmla="*/ 277 w 295"/>
              <a:gd name="T3" fmla="*/ 35 h 224"/>
              <a:gd name="T4" fmla="*/ 224 w 295"/>
              <a:gd name="T5" fmla="*/ 224 h 224"/>
              <a:gd name="T6" fmla="*/ 248 w 295"/>
              <a:gd name="T7" fmla="*/ 188 h 224"/>
              <a:gd name="T8" fmla="*/ 249 w 295"/>
              <a:gd name="T9" fmla="*/ 29 h 224"/>
              <a:gd name="T10" fmla="*/ 224 w 295"/>
              <a:gd name="T11" fmla="*/ 194 h 224"/>
              <a:gd name="T12" fmla="*/ 224 w 295"/>
              <a:gd name="T13" fmla="*/ 16 h 224"/>
              <a:gd name="T14" fmla="*/ 224 w 295"/>
              <a:gd name="T15" fmla="*/ 208 h 224"/>
              <a:gd name="T16" fmla="*/ 224 w 295"/>
              <a:gd name="T17" fmla="*/ 179 h 224"/>
              <a:gd name="T18" fmla="*/ 224 w 295"/>
              <a:gd name="T19" fmla="*/ 194 h 224"/>
              <a:gd name="T20" fmla="*/ 201 w 295"/>
              <a:gd name="T21" fmla="*/ 128 h 224"/>
              <a:gd name="T22" fmla="*/ 203 w 295"/>
              <a:gd name="T23" fmla="*/ 98 h 224"/>
              <a:gd name="T24" fmla="*/ 195 w 295"/>
              <a:gd name="T25" fmla="*/ 67 h 224"/>
              <a:gd name="T26" fmla="*/ 187 w 295"/>
              <a:gd name="T27" fmla="*/ 128 h 224"/>
              <a:gd name="T28" fmla="*/ 187 w 295"/>
              <a:gd name="T29" fmla="*/ 100 h 224"/>
              <a:gd name="T30" fmla="*/ 190 w 295"/>
              <a:gd name="T31" fmla="*/ 75 h 224"/>
              <a:gd name="T32" fmla="*/ 187 w 295"/>
              <a:gd name="T33" fmla="*/ 0 h 224"/>
              <a:gd name="T34" fmla="*/ 187 w 295"/>
              <a:gd name="T35" fmla="*/ 0 h 224"/>
              <a:gd name="T36" fmla="*/ 147 w 295"/>
              <a:gd name="T37" fmla="*/ 208 h 224"/>
              <a:gd name="T38" fmla="*/ 182 w 295"/>
              <a:gd name="T39" fmla="*/ 67 h 224"/>
              <a:gd name="T40" fmla="*/ 168 w 295"/>
              <a:gd name="T41" fmla="*/ 109 h 224"/>
              <a:gd name="T42" fmla="*/ 187 w 295"/>
              <a:gd name="T43" fmla="*/ 194 h 224"/>
              <a:gd name="T44" fmla="*/ 148 w 295"/>
              <a:gd name="T45" fmla="*/ 125 h 224"/>
              <a:gd name="T46" fmla="*/ 147 w 295"/>
              <a:gd name="T47" fmla="*/ 106 h 224"/>
              <a:gd name="T48" fmla="*/ 184 w 295"/>
              <a:gd name="T49" fmla="*/ 70 h 224"/>
              <a:gd name="T50" fmla="*/ 187 w 295"/>
              <a:gd name="T51" fmla="*/ 91 h 224"/>
              <a:gd name="T52" fmla="*/ 179 w 295"/>
              <a:gd name="T53" fmla="*/ 116 h 224"/>
              <a:gd name="T54" fmla="*/ 187 w 295"/>
              <a:gd name="T55" fmla="*/ 100 h 224"/>
              <a:gd name="T56" fmla="*/ 147 w 295"/>
              <a:gd name="T57" fmla="*/ 16 h 224"/>
              <a:gd name="T58" fmla="*/ 147 w 295"/>
              <a:gd name="T59" fmla="*/ 208 h 224"/>
              <a:gd name="T60" fmla="*/ 147 w 295"/>
              <a:gd name="T61" fmla="*/ 106 h 224"/>
              <a:gd name="T62" fmla="*/ 127 w 295"/>
              <a:gd name="T63" fmla="*/ 121 h 224"/>
              <a:gd name="T64" fmla="*/ 147 w 295"/>
              <a:gd name="T65" fmla="*/ 137 h 224"/>
              <a:gd name="T66" fmla="*/ 102 w 295"/>
              <a:gd name="T67" fmla="*/ 156 h 224"/>
              <a:gd name="T68" fmla="*/ 109 w 295"/>
              <a:gd name="T69" fmla="*/ 113 h 224"/>
              <a:gd name="T70" fmla="*/ 100 w 295"/>
              <a:gd name="T71" fmla="*/ 93 h 224"/>
              <a:gd name="T72" fmla="*/ 111 w 295"/>
              <a:gd name="T73" fmla="*/ 97 h 224"/>
              <a:gd name="T74" fmla="*/ 99 w 295"/>
              <a:gd name="T75" fmla="*/ 88 h 224"/>
              <a:gd name="T76" fmla="*/ 101 w 295"/>
              <a:gd name="T77" fmla="*/ 150 h 224"/>
              <a:gd name="T78" fmla="*/ 99 w 295"/>
              <a:gd name="T79" fmla="*/ 123 h 224"/>
              <a:gd name="T80" fmla="*/ 0 w 295"/>
              <a:gd name="T81" fmla="*/ 23 h 224"/>
              <a:gd name="T82" fmla="*/ 99 w 295"/>
              <a:gd name="T83" fmla="*/ 208 h 224"/>
              <a:gd name="T84" fmla="*/ 17 w 295"/>
              <a:gd name="T85" fmla="*/ 35 h 224"/>
              <a:gd name="T86" fmla="*/ 99 w 295"/>
              <a:gd name="T87" fmla="*/ 29 h 224"/>
              <a:gd name="T88" fmla="*/ 79 w 295"/>
              <a:gd name="T89" fmla="*/ 129 h 224"/>
              <a:gd name="T90" fmla="*/ 99 w 295"/>
              <a:gd name="T91" fmla="*/ 157 h 224"/>
              <a:gd name="T92" fmla="*/ 30 w 295"/>
              <a:gd name="T93" fmla="*/ 45 h 224"/>
              <a:gd name="T94" fmla="*/ 99 w 295"/>
              <a:gd name="T95" fmla="*/ 115 h 224"/>
              <a:gd name="T96" fmla="*/ 99 w 295"/>
              <a:gd name="T97" fmla="*/ 123 h 224"/>
              <a:gd name="T98" fmla="*/ 91 w 295"/>
              <a:gd name="T99" fmla="*/ 133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95" h="224">
                <a:moveTo>
                  <a:pt x="271" y="224"/>
                </a:moveTo>
                <a:cubicBezTo>
                  <a:pt x="284" y="224"/>
                  <a:pt x="295" y="213"/>
                  <a:pt x="295" y="200"/>
                </a:cubicBezTo>
                <a:cubicBezTo>
                  <a:pt x="295" y="23"/>
                  <a:pt x="295" y="23"/>
                  <a:pt x="295" y="23"/>
                </a:cubicBezTo>
                <a:cubicBezTo>
                  <a:pt x="295" y="10"/>
                  <a:pt x="284" y="0"/>
                  <a:pt x="271" y="0"/>
                </a:cubicBezTo>
                <a:cubicBezTo>
                  <a:pt x="224" y="0"/>
                  <a:pt x="224" y="0"/>
                  <a:pt x="224" y="0"/>
                </a:cubicBezTo>
                <a:cubicBezTo>
                  <a:pt x="224" y="16"/>
                  <a:pt x="224" y="16"/>
                  <a:pt x="224" y="16"/>
                </a:cubicBezTo>
                <a:cubicBezTo>
                  <a:pt x="258" y="16"/>
                  <a:pt x="258" y="16"/>
                  <a:pt x="258" y="16"/>
                </a:cubicBezTo>
                <a:cubicBezTo>
                  <a:pt x="268" y="16"/>
                  <a:pt x="277" y="24"/>
                  <a:pt x="277" y="35"/>
                </a:cubicBezTo>
                <a:cubicBezTo>
                  <a:pt x="277" y="189"/>
                  <a:pt x="277" y="189"/>
                  <a:pt x="277" y="189"/>
                </a:cubicBezTo>
                <a:cubicBezTo>
                  <a:pt x="277" y="199"/>
                  <a:pt x="268" y="208"/>
                  <a:pt x="258" y="208"/>
                </a:cubicBezTo>
                <a:cubicBezTo>
                  <a:pt x="224" y="208"/>
                  <a:pt x="224" y="208"/>
                  <a:pt x="224" y="208"/>
                </a:cubicBezTo>
                <a:cubicBezTo>
                  <a:pt x="224" y="224"/>
                  <a:pt x="224" y="224"/>
                  <a:pt x="224" y="224"/>
                </a:cubicBezTo>
                <a:cubicBezTo>
                  <a:pt x="271" y="224"/>
                  <a:pt x="271" y="224"/>
                  <a:pt x="271" y="224"/>
                </a:cubicBezTo>
                <a:close/>
                <a:moveTo>
                  <a:pt x="224" y="194"/>
                </a:moveTo>
                <a:cubicBezTo>
                  <a:pt x="224" y="188"/>
                  <a:pt x="224" y="188"/>
                  <a:pt x="224" y="188"/>
                </a:cubicBezTo>
                <a:cubicBezTo>
                  <a:pt x="248" y="188"/>
                  <a:pt x="248" y="188"/>
                  <a:pt x="248" y="188"/>
                </a:cubicBezTo>
                <a:cubicBezTo>
                  <a:pt x="248" y="179"/>
                  <a:pt x="248" y="179"/>
                  <a:pt x="248" y="179"/>
                </a:cubicBezTo>
                <a:cubicBezTo>
                  <a:pt x="224" y="179"/>
                  <a:pt x="224" y="179"/>
                  <a:pt x="224" y="179"/>
                </a:cubicBezTo>
                <a:cubicBezTo>
                  <a:pt x="224" y="29"/>
                  <a:pt x="224" y="29"/>
                  <a:pt x="224" y="29"/>
                </a:cubicBezTo>
                <a:cubicBezTo>
                  <a:pt x="249" y="29"/>
                  <a:pt x="249" y="29"/>
                  <a:pt x="249" y="29"/>
                </a:cubicBezTo>
                <a:cubicBezTo>
                  <a:pt x="257" y="29"/>
                  <a:pt x="264" y="36"/>
                  <a:pt x="264" y="45"/>
                </a:cubicBezTo>
                <a:cubicBezTo>
                  <a:pt x="264" y="179"/>
                  <a:pt x="264" y="179"/>
                  <a:pt x="264" y="179"/>
                </a:cubicBezTo>
                <a:cubicBezTo>
                  <a:pt x="264" y="187"/>
                  <a:pt x="257" y="194"/>
                  <a:pt x="249" y="194"/>
                </a:cubicBezTo>
                <a:lnTo>
                  <a:pt x="224" y="194"/>
                </a:lnTo>
                <a:close/>
                <a:moveTo>
                  <a:pt x="224" y="0"/>
                </a:moveTo>
                <a:cubicBezTo>
                  <a:pt x="187" y="0"/>
                  <a:pt x="187" y="0"/>
                  <a:pt x="187" y="0"/>
                </a:cubicBezTo>
                <a:cubicBezTo>
                  <a:pt x="187" y="16"/>
                  <a:pt x="187" y="16"/>
                  <a:pt x="187" y="16"/>
                </a:cubicBezTo>
                <a:cubicBezTo>
                  <a:pt x="224" y="16"/>
                  <a:pt x="224" y="16"/>
                  <a:pt x="224" y="16"/>
                </a:cubicBezTo>
                <a:cubicBezTo>
                  <a:pt x="224" y="0"/>
                  <a:pt x="224" y="0"/>
                  <a:pt x="224" y="0"/>
                </a:cubicBezTo>
                <a:close/>
                <a:moveTo>
                  <a:pt x="187" y="224"/>
                </a:moveTo>
                <a:cubicBezTo>
                  <a:pt x="224" y="224"/>
                  <a:pt x="224" y="224"/>
                  <a:pt x="224" y="224"/>
                </a:cubicBezTo>
                <a:cubicBezTo>
                  <a:pt x="224" y="208"/>
                  <a:pt x="224" y="208"/>
                  <a:pt x="224" y="208"/>
                </a:cubicBezTo>
                <a:cubicBezTo>
                  <a:pt x="187" y="208"/>
                  <a:pt x="187" y="208"/>
                  <a:pt x="187" y="208"/>
                </a:cubicBezTo>
                <a:cubicBezTo>
                  <a:pt x="187" y="224"/>
                  <a:pt x="187" y="224"/>
                  <a:pt x="187" y="224"/>
                </a:cubicBezTo>
                <a:close/>
                <a:moveTo>
                  <a:pt x="224" y="29"/>
                </a:moveTo>
                <a:cubicBezTo>
                  <a:pt x="224" y="179"/>
                  <a:pt x="224" y="179"/>
                  <a:pt x="224" y="179"/>
                </a:cubicBezTo>
                <a:cubicBezTo>
                  <a:pt x="200" y="179"/>
                  <a:pt x="200" y="179"/>
                  <a:pt x="200" y="179"/>
                </a:cubicBezTo>
                <a:cubicBezTo>
                  <a:pt x="200" y="188"/>
                  <a:pt x="200" y="188"/>
                  <a:pt x="200" y="188"/>
                </a:cubicBezTo>
                <a:cubicBezTo>
                  <a:pt x="224" y="188"/>
                  <a:pt x="224" y="188"/>
                  <a:pt x="224" y="188"/>
                </a:cubicBezTo>
                <a:cubicBezTo>
                  <a:pt x="224" y="194"/>
                  <a:pt x="224" y="194"/>
                  <a:pt x="224" y="194"/>
                </a:cubicBezTo>
                <a:cubicBezTo>
                  <a:pt x="187" y="194"/>
                  <a:pt x="187" y="194"/>
                  <a:pt x="187" y="194"/>
                </a:cubicBezTo>
                <a:cubicBezTo>
                  <a:pt x="187" y="135"/>
                  <a:pt x="187" y="135"/>
                  <a:pt x="187" y="135"/>
                </a:cubicBezTo>
                <a:cubicBezTo>
                  <a:pt x="188" y="135"/>
                  <a:pt x="189" y="134"/>
                  <a:pt x="189" y="134"/>
                </a:cubicBezTo>
                <a:cubicBezTo>
                  <a:pt x="194" y="133"/>
                  <a:pt x="197" y="131"/>
                  <a:pt x="201" y="128"/>
                </a:cubicBezTo>
                <a:cubicBezTo>
                  <a:pt x="204" y="124"/>
                  <a:pt x="206" y="121"/>
                  <a:pt x="207" y="117"/>
                </a:cubicBezTo>
                <a:cubicBezTo>
                  <a:pt x="208" y="115"/>
                  <a:pt x="208" y="113"/>
                  <a:pt x="208" y="111"/>
                </a:cubicBezTo>
                <a:cubicBezTo>
                  <a:pt x="208" y="109"/>
                  <a:pt x="208" y="107"/>
                  <a:pt x="207" y="104"/>
                </a:cubicBezTo>
                <a:cubicBezTo>
                  <a:pt x="207" y="102"/>
                  <a:pt x="205" y="100"/>
                  <a:pt x="203" y="98"/>
                </a:cubicBezTo>
                <a:cubicBezTo>
                  <a:pt x="200" y="96"/>
                  <a:pt x="197" y="94"/>
                  <a:pt x="193" y="94"/>
                </a:cubicBezTo>
                <a:cubicBezTo>
                  <a:pt x="197" y="91"/>
                  <a:pt x="199" y="88"/>
                  <a:pt x="201" y="85"/>
                </a:cubicBezTo>
                <a:cubicBezTo>
                  <a:pt x="202" y="81"/>
                  <a:pt x="202" y="78"/>
                  <a:pt x="201" y="74"/>
                </a:cubicBezTo>
                <a:cubicBezTo>
                  <a:pt x="200" y="71"/>
                  <a:pt x="198" y="69"/>
                  <a:pt x="195" y="67"/>
                </a:cubicBezTo>
                <a:cubicBezTo>
                  <a:pt x="193" y="66"/>
                  <a:pt x="190" y="66"/>
                  <a:pt x="187" y="66"/>
                </a:cubicBezTo>
                <a:cubicBezTo>
                  <a:pt x="187" y="29"/>
                  <a:pt x="187" y="29"/>
                  <a:pt x="187" y="29"/>
                </a:cubicBezTo>
                <a:cubicBezTo>
                  <a:pt x="224" y="29"/>
                  <a:pt x="224" y="29"/>
                  <a:pt x="224" y="29"/>
                </a:cubicBezTo>
                <a:close/>
                <a:moveTo>
                  <a:pt x="187" y="128"/>
                </a:moveTo>
                <a:cubicBezTo>
                  <a:pt x="187" y="128"/>
                  <a:pt x="188" y="128"/>
                  <a:pt x="188" y="128"/>
                </a:cubicBezTo>
                <a:cubicBezTo>
                  <a:pt x="191" y="127"/>
                  <a:pt x="193" y="125"/>
                  <a:pt x="194" y="122"/>
                </a:cubicBezTo>
                <a:cubicBezTo>
                  <a:pt x="195" y="118"/>
                  <a:pt x="195" y="115"/>
                  <a:pt x="194" y="111"/>
                </a:cubicBezTo>
                <a:cubicBezTo>
                  <a:pt x="193" y="106"/>
                  <a:pt x="191" y="103"/>
                  <a:pt x="187" y="100"/>
                </a:cubicBezTo>
                <a:cubicBezTo>
                  <a:pt x="187" y="128"/>
                  <a:pt x="187" y="128"/>
                  <a:pt x="187" y="128"/>
                </a:cubicBezTo>
                <a:close/>
                <a:moveTo>
                  <a:pt x="187" y="91"/>
                </a:moveTo>
                <a:cubicBezTo>
                  <a:pt x="189" y="87"/>
                  <a:pt x="190" y="84"/>
                  <a:pt x="190" y="80"/>
                </a:cubicBezTo>
                <a:cubicBezTo>
                  <a:pt x="190" y="78"/>
                  <a:pt x="190" y="77"/>
                  <a:pt x="190" y="75"/>
                </a:cubicBezTo>
                <a:cubicBezTo>
                  <a:pt x="189" y="74"/>
                  <a:pt x="189" y="72"/>
                  <a:pt x="188" y="71"/>
                </a:cubicBezTo>
                <a:cubicBezTo>
                  <a:pt x="187" y="71"/>
                  <a:pt x="187" y="71"/>
                  <a:pt x="187" y="71"/>
                </a:cubicBezTo>
                <a:lnTo>
                  <a:pt x="187" y="91"/>
                </a:lnTo>
                <a:close/>
                <a:moveTo>
                  <a:pt x="187" y="0"/>
                </a:moveTo>
                <a:cubicBezTo>
                  <a:pt x="147" y="0"/>
                  <a:pt x="147" y="0"/>
                  <a:pt x="147" y="0"/>
                </a:cubicBezTo>
                <a:cubicBezTo>
                  <a:pt x="147" y="16"/>
                  <a:pt x="147" y="16"/>
                  <a:pt x="147" y="16"/>
                </a:cubicBezTo>
                <a:cubicBezTo>
                  <a:pt x="187" y="16"/>
                  <a:pt x="187" y="16"/>
                  <a:pt x="187" y="16"/>
                </a:cubicBezTo>
                <a:cubicBezTo>
                  <a:pt x="187" y="0"/>
                  <a:pt x="187" y="0"/>
                  <a:pt x="187" y="0"/>
                </a:cubicBezTo>
                <a:close/>
                <a:moveTo>
                  <a:pt x="147" y="224"/>
                </a:moveTo>
                <a:cubicBezTo>
                  <a:pt x="187" y="224"/>
                  <a:pt x="187" y="224"/>
                  <a:pt x="187" y="224"/>
                </a:cubicBezTo>
                <a:cubicBezTo>
                  <a:pt x="187" y="208"/>
                  <a:pt x="187" y="208"/>
                  <a:pt x="187" y="208"/>
                </a:cubicBezTo>
                <a:cubicBezTo>
                  <a:pt x="147" y="208"/>
                  <a:pt x="147" y="208"/>
                  <a:pt x="147" y="208"/>
                </a:cubicBezTo>
                <a:cubicBezTo>
                  <a:pt x="147" y="224"/>
                  <a:pt x="147" y="224"/>
                  <a:pt x="147" y="224"/>
                </a:cubicBezTo>
                <a:close/>
                <a:moveTo>
                  <a:pt x="187" y="29"/>
                </a:moveTo>
                <a:cubicBezTo>
                  <a:pt x="187" y="66"/>
                  <a:pt x="187" y="66"/>
                  <a:pt x="187" y="66"/>
                </a:cubicBezTo>
                <a:cubicBezTo>
                  <a:pt x="185" y="66"/>
                  <a:pt x="184" y="66"/>
                  <a:pt x="182" y="67"/>
                </a:cubicBezTo>
                <a:cubicBezTo>
                  <a:pt x="176" y="68"/>
                  <a:pt x="172" y="71"/>
                  <a:pt x="169" y="75"/>
                </a:cubicBezTo>
                <a:cubicBezTo>
                  <a:pt x="167" y="80"/>
                  <a:pt x="166" y="84"/>
                  <a:pt x="167" y="88"/>
                </a:cubicBezTo>
                <a:cubicBezTo>
                  <a:pt x="168" y="93"/>
                  <a:pt x="172" y="97"/>
                  <a:pt x="177" y="98"/>
                </a:cubicBezTo>
                <a:cubicBezTo>
                  <a:pt x="173" y="101"/>
                  <a:pt x="169" y="105"/>
                  <a:pt x="168" y="109"/>
                </a:cubicBezTo>
                <a:cubicBezTo>
                  <a:pt x="166" y="113"/>
                  <a:pt x="165" y="117"/>
                  <a:pt x="167" y="122"/>
                </a:cubicBezTo>
                <a:cubicBezTo>
                  <a:pt x="168" y="126"/>
                  <a:pt x="170" y="130"/>
                  <a:pt x="175" y="133"/>
                </a:cubicBezTo>
                <a:cubicBezTo>
                  <a:pt x="178" y="135"/>
                  <a:pt x="182" y="135"/>
                  <a:pt x="187" y="135"/>
                </a:cubicBezTo>
                <a:cubicBezTo>
                  <a:pt x="187" y="194"/>
                  <a:pt x="187" y="194"/>
                  <a:pt x="187" y="194"/>
                </a:cubicBezTo>
                <a:cubicBezTo>
                  <a:pt x="147" y="194"/>
                  <a:pt x="147" y="194"/>
                  <a:pt x="147" y="194"/>
                </a:cubicBezTo>
                <a:cubicBezTo>
                  <a:pt x="147" y="137"/>
                  <a:pt x="147" y="137"/>
                  <a:pt x="147" y="137"/>
                </a:cubicBezTo>
                <a:cubicBezTo>
                  <a:pt x="148" y="137"/>
                  <a:pt x="148" y="137"/>
                  <a:pt x="148" y="137"/>
                </a:cubicBezTo>
                <a:cubicBezTo>
                  <a:pt x="148" y="125"/>
                  <a:pt x="148" y="125"/>
                  <a:pt x="148" y="125"/>
                </a:cubicBezTo>
                <a:cubicBezTo>
                  <a:pt x="159" y="123"/>
                  <a:pt x="159" y="123"/>
                  <a:pt x="159" y="123"/>
                </a:cubicBezTo>
                <a:cubicBezTo>
                  <a:pt x="158" y="112"/>
                  <a:pt x="158" y="112"/>
                  <a:pt x="158" y="112"/>
                </a:cubicBezTo>
                <a:cubicBezTo>
                  <a:pt x="147" y="115"/>
                  <a:pt x="147" y="115"/>
                  <a:pt x="147" y="115"/>
                </a:cubicBezTo>
                <a:cubicBezTo>
                  <a:pt x="147" y="106"/>
                  <a:pt x="147" y="106"/>
                  <a:pt x="147" y="106"/>
                </a:cubicBezTo>
                <a:cubicBezTo>
                  <a:pt x="147" y="29"/>
                  <a:pt x="147" y="29"/>
                  <a:pt x="147" y="29"/>
                </a:cubicBezTo>
                <a:cubicBezTo>
                  <a:pt x="187" y="29"/>
                  <a:pt x="187" y="29"/>
                  <a:pt x="187" y="29"/>
                </a:cubicBezTo>
                <a:close/>
                <a:moveTo>
                  <a:pt x="187" y="71"/>
                </a:moveTo>
                <a:cubicBezTo>
                  <a:pt x="186" y="70"/>
                  <a:pt x="185" y="70"/>
                  <a:pt x="184" y="70"/>
                </a:cubicBezTo>
                <a:cubicBezTo>
                  <a:pt x="181" y="71"/>
                  <a:pt x="179" y="73"/>
                  <a:pt x="178" y="76"/>
                </a:cubicBezTo>
                <a:cubicBezTo>
                  <a:pt x="177" y="78"/>
                  <a:pt x="177" y="81"/>
                  <a:pt x="178" y="83"/>
                </a:cubicBezTo>
                <a:cubicBezTo>
                  <a:pt x="179" y="88"/>
                  <a:pt x="181" y="91"/>
                  <a:pt x="185" y="93"/>
                </a:cubicBezTo>
                <a:cubicBezTo>
                  <a:pt x="186" y="92"/>
                  <a:pt x="187" y="91"/>
                  <a:pt x="187" y="91"/>
                </a:cubicBezTo>
                <a:cubicBezTo>
                  <a:pt x="187" y="71"/>
                  <a:pt x="187" y="71"/>
                  <a:pt x="187" y="71"/>
                </a:cubicBezTo>
                <a:close/>
                <a:moveTo>
                  <a:pt x="187" y="100"/>
                </a:moveTo>
                <a:cubicBezTo>
                  <a:pt x="187" y="100"/>
                  <a:pt x="186" y="100"/>
                  <a:pt x="186" y="99"/>
                </a:cubicBezTo>
                <a:cubicBezTo>
                  <a:pt x="181" y="104"/>
                  <a:pt x="179" y="110"/>
                  <a:pt x="179" y="116"/>
                </a:cubicBezTo>
                <a:cubicBezTo>
                  <a:pt x="179" y="118"/>
                  <a:pt x="179" y="120"/>
                  <a:pt x="180" y="121"/>
                </a:cubicBezTo>
                <a:cubicBezTo>
                  <a:pt x="180" y="124"/>
                  <a:pt x="182" y="126"/>
                  <a:pt x="183" y="127"/>
                </a:cubicBezTo>
                <a:cubicBezTo>
                  <a:pt x="184" y="128"/>
                  <a:pt x="186" y="128"/>
                  <a:pt x="187" y="128"/>
                </a:cubicBezTo>
                <a:lnTo>
                  <a:pt x="187" y="100"/>
                </a:lnTo>
                <a:close/>
                <a:moveTo>
                  <a:pt x="147" y="0"/>
                </a:moveTo>
                <a:cubicBezTo>
                  <a:pt x="99" y="0"/>
                  <a:pt x="99" y="0"/>
                  <a:pt x="99" y="0"/>
                </a:cubicBezTo>
                <a:cubicBezTo>
                  <a:pt x="99" y="16"/>
                  <a:pt x="99" y="16"/>
                  <a:pt x="99" y="16"/>
                </a:cubicBezTo>
                <a:cubicBezTo>
                  <a:pt x="147" y="16"/>
                  <a:pt x="147" y="16"/>
                  <a:pt x="147" y="16"/>
                </a:cubicBezTo>
                <a:cubicBezTo>
                  <a:pt x="147" y="0"/>
                  <a:pt x="147" y="0"/>
                  <a:pt x="147" y="0"/>
                </a:cubicBezTo>
                <a:close/>
                <a:moveTo>
                  <a:pt x="99" y="224"/>
                </a:moveTo>
                <a:cubicBezTo>
                  <a:pt x="147" y="224"/>
                  <a:pt x="147" y="224"/>
                  <a:pt x="147" y="224"/>
                </a:cubicBezTo>
                <a:cubicBezTo>
                  <a:pt x="147" y="208"/>
                  <a:pt x="147" y="208"/>
                  <a:pt x="147" y="208"/>
                </a:cubicBezTo>
                <a:cubicBezTo>
                  <a:pt x="99" y="208"/>
                  <a:pt x="99" y="208"/>
                  <a:pt x="99" y="208"/>
                </a:cubicBezTo>
                <a:cubicBezTo>
                  <a:pt x="99" y="224"/>
                  <a:pt x="99" y="224"/>
                  <a:pt x="99" y="224"/>
                </a:cubicBezTo>
                <a:close/>
                <a:moveTo>
                  <a:pt x="147" y="29"/>
                </a:moveTo>
                <a:cubicBezTo>
                  <a:pt x="147" y="106"/>
                  <a:pt x="147" y="106"/>
                  <a:pt x="147" y="106"/>
                </a:cubicBezTo>
                <a:cubicBezTo>
                  <a:pt x="147" y="104"/>
                  <a:pt x="147" y="104"/>
                  <a:pt x="147" y="104"/>
                </a:cubicBezTo>
                <a:cubicBezTo>
                  <a:pt x="137" y="107"/>
                  <a:pt x="137" y="107"/>
                  <a:pt x="137" y="107"/>
                </a:cubicBezTo>
                <a:cubicBezTo>
                  <a:pt x="138" y="118"/>
                  <a:pt x="138" y="118"/>
                  <a:pt x="138" y="118"/>
                </a:cubicBezTo>
                <a:cubicBezTo>
                  <a:pt x="127" y="121"/>
                  <a:pt x="127" y="121"/>
                  <a:pt x="127" y="121"/>
                </a:cubicBezTo>
                <a:cubicBezTo>
                  <a:pt x="127" y="131"/>
                  <a:pt x="127" y="131"/>
                  <a:pt x="127" y="131"/>
                </a:cubicBezTo>
                <a:cubicBezTo>
                  <a:pt x="138" y="128"/>
                  <a:pt x="138" y="128"/>
                  <a:pt x="138" y="128"/>
                </a:cubicBezTo>
                <a:cubicBezTo>
                  <a:pt x="138" y="139"/>
                  <a:pt x="138" y="139"/>
                  <a:pt x="138" y="139"/>
                </a:cubicBezTo>
                <a:cubicBezTo>
                  <a:pt x="147" y="137"/>
                  <a:pt x="147" y="137"/>
                  <a:pt x="147" y="137"/>
                </a:cubicBezTo>
                <a:cubicBezTo>
                  <a:pt x="147" y="194"/>
                  <a:pt x="147" y="194"/>
                  <a:pt x="147" y="194"/>
                </a:cubicBezTo>
                <a:cubicBezTo>
                  <a:pt x="99" y="194"/>
                  <a:pt x="99" y="194"/>
                  <a:pt x="99" y="194"/>
                </a:cubicBezTo>
                <a:cubicBezTo>
                  <a:pt x="99" y="157"/>
                  <a:pt x="99" y="157"/>
                  <a:pt x="99" y="157"/>
                </a:cubicBezTo>
                <a:cubicBezTo>
                  <a:pt x="100" y="157"/>
                  <a:pt x="101" y="157"/>
                  <a:pt x="102" y="156"/>
                </a:cubicBezTo>
                <a:cubicBezTo>
                  <a:pt x="109" y="155"/>
                  <a:pt x="113" y="151"/>
                  <a:pt x="117" y="145"/>
                </a:cubicBezTo>
                <a:cubicBezTo>
                  <a:pt x="120" y="139"/>
                  <a:pt x="121" y="132"/>
                  <a:pt x="119" y="124"/>
                </a:cubicBezTo>
                <a:cubicBezTo>
                  <a:pt x="118" y="120"/>
                  <a:pt x="116" y="117"/>
                  <a:pt x="114" y="115"/>
                </a:cubicBezTo>
                <a:cubicBezTo>
                  <a:pt x="112" y="114"/>
                  <a:pt x="111" y="113"/>
                  <a:pt x="109" y="113"/>
                </a:cubicBezTo>
                <a:cubicBezTo>
                  <a:pt x="108" y="112"/>
                  <a:pt x="105" y="113"/>
                  <a:pt x="103" y="113"/>
                </a:cubicBezTo>
                <a:cubicBezTo>
                  <a:pt x="101" y="114"/>
                  <a:pt x="100" y="114"/>
                  <a:pt x="99" y="115"/>
                </a:cubicBezTo>
                <a:cubicBezTo>
                  <a:pt x="99" y="93"/>
                  <a:pt x="99" y="93"/>
                  <a:pt x="99" y="93"/>
                </a:cubicBezTo>
                <a:cubicBezTo>
                  <a:pt x="100" y="93"/>
                  <a:pt x="100" y="93"/>
                  <a:pt x="100" y="93"/>
                </a:cubicBezTo>
                <a:cubicBezTo>
                  <a:pt x="102" y="93"/>
                  <a:pt x="103" y="93"/>
                  <a:pt x="104" y="94"/>
                </a:cubicBezTo>
                <a:cubicBezTo>
                  <a:pt x="105" y="94"/>
                  <a:pt x="106" y="95"/>
                  <a:pt x="106" y="97"/>
                </a:cubicBezTo>
                <a:cubicBezTo>
                  <a:pt x="106" y="98"/>
                  <a:pt x="106" y="99"/>
                  <a:pt x="105" y="100"/>
                </a:cubicBezTo>
                <a:cubicBezTo>
                  <a:pt x="108" y="99"/>
                  <a:pt x="110" y="98"/>
                  <a:pt x="111" y="97"/>
                </a:cubicBezTo>
                <a:cubicBezTo>
                  <a:pt x="112" y="95"/>
                  <a:pt x="112" y="93"/>
                  <a:pt x="111" y="92"/>
                </a:cubicBezTo>
                <a:cubicBezTo>
                  <a:pt x="111" y="90"/>
                  <a:pt x="110" y="89"/>
                  <a:pt x="107" y="88"/>
                </a:cubicBezTo>
                <a:cubicBezTo>
                  <a:pt x="105" y="87"/>
                  <a:pt x="103" y="87"/>
                  <a:pt x="100" y="88"/>
                </a:cubicBezTo>
                <a:cubicBezTo>
                  <a:pt x="99" y="88"/>
                  <a:pt x="99" y="88"/>
                  <a:pt x="99" y="88"/>
                </a:cubicBezTo>
                <a:cubicBezTo>
                  <a:pt x="99" y="29"/>
                  <a:pt x="99" y="29"/>
                  <a:pt x="99" y="29"/>
                </a:cubicBezTo>
                <a:cubicBezTo>
                  <a:pt x="147" y="29"/>
                  <a:pt x="147" y="29"/>
                  <a:pt x="147" y="29"/>
                </a:cubicBezTo>
                <a:close/>
                <a:moveTo>
                  <a:pt x="99" y="150"/>
                </a:moveTo>
                <a:cubicBezTo>
                  <a:pt x="100" y="150"/>
                  <a:pt x="101" y="150"/>
                  <a:pt x="101" y="150"/>
                </a:cubicBezTo>
                <a:cubicBezTo>
                  <a:pt x="105" y="149"/>
                  <a:pt x="107" y="146"/>
                  <a:pt x="109" y="142"/>
                </a:cubicBezTo>
                <a:cubicBezTo>
                  <a:pt x="110" y="137"/>
                  <a:pt x="111" y="133"/>
                  <a:pt x="110" y="129"/>
                </a:cubicBezTo>
                <a:cubicBezTo>
                  <a:pt x="108" y="123"/>
                  <a:pt x="106" y="120"/>
                  <a:pt x="103" y="121"/>
                </a:cubicBezTo>
                <a:cubicBezTo>
                  <a:pt x="101" y="121"/>
                  <a:pt x="100" y="122"/>
                  <a:pt x="99" y="123"/>
                </a:cubicBezTo>
                <a:lnTo>
                  <a:pt x="99" y="150"/>
                </a:lnTo>
                <a:close/>
                <a:moveTo>
                  <a:pt x="99" y="0"/>
                </a:moveTo>
                <a:cubicBezTo>
                  <a:pt x="23" y="0"/>
                  <a:pt x="23" y="0"/>
                  <a:pt x="23" y="0"/>
                </a:cubicBezTo>
                <a:cubicBezTo>
                  <a:pt x="10" y="0"/>
                  <a:pt x="0" y="10"/>
                  <a:pt x="0" y="23"/>
                </a:cubicBezTo>
                <a:cubicBezTo>
                  <a:pt x="0" y="200"/>
                  <a:pt x="0" y="200"/>
                  <a:pt x="0" y="200"/>
                </a:cubicBezTo>
                <a:cubicBezTo>
                  <a:pt x="0" y="213"/>
                  <a:pt x="10" y="224"/>
                  <a:pt x="23" y="224"/>
                </a:cubicBezTo>
                <a:cubicBezTo>
                  <a:pt x="99" y="224"/>
                  <a:pt x="99" y="224"/>
                  <a:pt x="99" y="224"/>
                </a:cubicBezTo>
                <a:cubicBezTo>
                  <a:pt x="99" y="208"/>
                  <a:pt x="99" y="208"/>
                  <a:pt x="99" y="208"/>
                </a:cubicBezTo>
                <a:cubicBezTo>
                  <a:pt x="37" y="208"/>
                  <a:pt x="37" y="208"/>
                  <a:pt x="37" y="208"/>
                </a:cubicBezTo>
                <a:cubicBezTo>
                  <a:pt x="37" y="208"/>
                  <a:pt x="37" y="208"/>
                  <a:pt x="37" y="208"/>
                </a:cubicBezTo>
                <a:cubicBezTo>
                  <a:pt x="26" y="208"/>
                  <a:pt x="17" y="199"/>
                  <a:pt x="17" y="189"/>
                </a:cubicBezTo>
                <a:cubicBezTo>
                  <a:pt x="17" y="35"/>
                  <a:pt x="17" y="35"/>
                  <a:pt x="17" y="35"/>
                </a:cubicBezTo>
                <a:cubicBezTo>
                  <a:pt x="17" y="24"/>
                  <a:pt x="26" y="16"/>
                  <a:pt x="37" y="16"/>
                </a:cubicBezTo>
                <a:cubicBezTo>
                  <a:pt x="99" y="16"/>
                  <a:pt x="99" y="16"/>
                  <a:pt x="99" y="16"/>
                </a:cubicBezTo>
                <a:cubicBezTo>
                  <a:pt x="99" y="0"/>
                  <a:pt x="99" y="0"/>
                  <a:pt x="99" y="0"/>
                </a:cubicBezTo>
                <a:close/>
                <a:moveTo>
                  <a:pt x="99" y="29"/>
                </a:moveTo>
                <a:cubicBezTo>
                  <a:pt x="99" y="88"/>
                  <a:pt x="99" y="88"/>
                  <a:pt x="99" y="88"/>
                </a:cubicBezTo>
                <a:cubicBezTo>
                  <a:pt x="93" y="89"/>
                  <a:pt x="89" y="93"/>
                  <a:pt x="85" y="97"/>
                </a:cubicBezTo>
                <a:cubicBezTo>
                  <a:pt x="82" y="102"/>
                  <a:pt x="80" y="109"/>
                  <a:pt x="79" y="116"/>
                </a:cubicBezTo>
                <a:cubicBezTo>
                  <a:pt x="78" y="120"/>
                  <a:pt x="78" y="124"/>
                  <a:pt x="79" y="129"/>
                </a:cubicBezTo>
                <a:cubicBezTo>
                  <a:pt x="79" y="134"/>
                  <a:pt x="80" y="138"/>
                  <a:pt x="81" y="142"/>
                </a:cubicBezTo>
                <a:cubicBezTo>
                  <a:pt x="81" y="144"/>
                  <a:pt x="81" y="144"/>
                  <a:pt x="81" y="144"/>
                </a:cubicBezTo>
                <a:cubicBezTo>
                  <a:pt x="82" y="146"/>
                  <a:pt x="82" y="148"/>
                  <a:pt x="83" y="150"/>
                </a:cubicBezTo>
                <a:cubicBezTo>
                  <a:pt x="86" y="156"/>
                  <a:pt x="92" y="158"/>
                  <a:pt x="99" y="157"/>
                </a:cubicBezTo>
                <a:cubicBezTo>
                  <a:pt x="99" y="194"/>
                  <a:pt x="99" y="194"/>
                  <a:pt x="99" y="194"/>
                </a:cubicBezTo>
                <a:cubicBezTo>
                  <a:pt x="46" y="194"/>
                  <a:pt x="46" y="194"/>
                  <a:pt x="46" y="194"/>
                </a:cubicBezTo>
                <a:cubicBezTo>
                  <a:pt x="37" y="194"/>
                  <a:pt x="30" y="187"/>
                  <a:pt x="30" y="179"/>
                </a:cubicBezTo>
                <a:cubicBezTo>
                  <a:pt x="30" y="45"/>
                  <a:pt x="30" y="45"/>
                  <a:pt x="30" y="45"/>
                </a:cubicBezTo>
                <a:cubicBezTo>
                  <a:pt x="30" y="36"/>
                  <a:pt x="37" y="29"/>
                  <a:pt x="46" y="29"/>
                </a:cubicBezTo>
                <a:cubicBezTo>
                  <a:pt x="99" y="29"/>
                  <a:pt x="99" y="29"/>
                  <a:pt x="99" y="29"/>
                </a:cubicBezTo>
                <a:close/>
                <a:moveTo>
                  <a:pt x="99" y="93"/>
                </a:moveTo>
                <a:cubicBezTo>
                  <a:pt x="99" y="115"/>
                  <a:pt x="99" y="115"/>
                  <a:pt x="99" y="115"/>
                </a:cubicBezTo>
                <a:cubicBezTo>
                  <a:pt x="98" y="115"/>
                  <a:pt x="97" y="116"/>
                  <a:pt x="96" y="118"/>
                </a:cubicBezTo>
                <a:cubicBezTo>
                  <a:pt x="94" y="120"/>
                  <a:pt x="93" y="122"/>
                  <a:pt x="94" y="125"/>
                </a:cubicBezTo>
                <a:cubicBezTo>
                  <a:pt x="94" y="127"/>
                  <a:pt x="95" y="128"/>
                  <a:pt x="97" y="129"/>
                </a:cubicBezTo>
                <a:cubicBezTo>
                  <a:pt x="97" y="127"/>
                  <a:pt x="98" y="125"/>
                  <a:pt x="99" y="123"/>
                </a:cubicBezTo>
                <a:cubicBezTo>
                  <a:pt x="99" y="150"/>
                  <a:pt x="99" y="150"/>
                  <a:pt x="99" y="150"/>
                </a:cubicBezTo>
                <a:cubicBezTo>
                  <a:pt x="98" y="150"/>
                  <a:pt x="97" y="149"/>
                  <a:pt x="96" y="149"/>
                </a:cubicBezTo>
                <a:cubicBezTo>
                  <a:pt x="95" y="148"/>
                  <a:pt x="94" y="146"/>
                  <a:pt x="93" y="142"/>
                </a:cubicBezTo>
                <a:cubicBezTo>
                  <a:pt x="92" y="140"/>
                  <a:pt x="92" y="137"/>
                  <a:pt x="91" y="133"/>
                </a:cubicBezTo>
                <a:cubicBezTo>
                  <a:pt x="91" y="128"/>
                  <a:pt x="90" y="124"/>
                  <a:pt x="90" y="119"/>
                </a:cubicBezTo>
                <a:cubicBezTo>
                  <a:pt x="90" y="111"/>
                  <a:pt x="91" y="104"/>
                  <a:pt x="93" y="100"/>
                </a:cubicBezTo>
                <a:cubicBezTo>
                  <a:pt x="95" y="97"/>
                  <a:pt x="97" y="94"/>
                  <a:pt x="99" y="93"/>
                </a:cubicBezTo>
                <a:close/>
              </a:path>
            </a:pathLst>
          </a:custGeom>
          <a:solidFill>
            <a:schemeClr val="tx2">
              <a:lumMod val="20000"/>
              <a:lumOff val="80000"/>
            </a:schemeClr>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116" name="Freeform 77"/>
          <p:cNvSpPr>
            <a:spLocks/>
          </p:cNvSpPr>
          <p:nvPr/>
        </p:nvSpPr>
        <p:spPr bwMode="auto">
          <a:xfrm>
            <a:off x="6129174" y="1728550"/>
            <a:ext cx="160693" cy="120222"/>
          </a:xfrm>
          <a:custGeom>
            <a:avLst/>
            <a:gdLst>
              <a:gd name="T0" fmla="*/ 69 w 98"/>
              <a:gd name="T1" fmla="*/ 0 h 74"/>
              <a:gd name="T2" fmla="*/ 49 w 98"/>
              <a:gd name="T3" fmla="*/ 8 h 74"/>
              <a:gd name="T4" fmla="*/ 30 w 98"/>
              <a:gd name="T5" fmla="*/ 0 h 74"/>
              <a:gd name="T6" fmla="*/ 0 w 98"/>
              <a:gd name="T7" fmla="*/ 29 h 74"/>
              <a:gd name="T8" fmla="*/ 51 w 98"/>
              <a:gd name="T9" fmla="*/ 74 h 74"/>
              <a:gd name="T10" fmla="*/ 98 w 98"/>
              <a:gd name="T11" fmla="*/ 29 h 74"/>
              <a:gd name="T12" fmla="*/ 69 w 98"/>
              <a:gd name="T13" fmla="*/ 0 h 74"/>
            </a:gdLst>
            <a:ahLst/>
            <a:cxnLst>
              <a:cxn ang="0">
                <a:pos x="T0" y="T1"/>
              </a:cxn>
              <a:cxn ang="0">
                <a:pos x="T2" y="T3"/>
              </a:cxn>
              <a:cxn ang="0">
                <a:pos x="T4" y="T5"/>
              </a:cxn>
              <a:cxn ang="0">
                <a:pos x="T6" y="T7"/>
              </a:cxn>
              <a:cxn ang="0">
                <a:pos x="T8" y="T9"/>
              </a:cxn>
              <a:cxn ang="0">
                <a:pos x="T10" y="T11"/>
              </a:cxn>
              <a:cxn ang="0">
                <a:pos x="T12" y="T13"/>
              </a:cxn>
            </a:cxnLst>
            <a:rect l="0" t="0" r="r" b="b"/>
            <a:pathLst>
              <a:path w="98" h="74">
                <a:moveTo>
                  <a:pt x="69" y="0"/>
                </a:moveTo>
                <a:cubicBezTo>
                  <a:pt x="61" y="0"/>
                  <a:pt x="54" y="3"/>
                  <a:pt x="49" y="8"/>
                </a:cubicBezTo>
                <a:cubicBezTo>
                  <a:pt x="44" y="3"/>
                  <a:pt x="37" y="0"/>
                  <a:pt x="30" y="0"/>
                </a:cubicBezTo>
                <a:cubicBezTo>
                  <a:pt x="13" y="0"/>
                  <a:pt x="0" y="13"/>
                  <a:pt x="0" y="29"/>
                </a:cubicBezTo>
                <a:cubicBezTo>
                  <a:pt x="0" y="47"/>
                  <a:pt x="15" y="74"/>
                  <a:pt x="51" y="74"/>
                </a:cubicBezTo>
                <a:cubicBezTo>
                  <a:pt x="88" y="74"/>
                  <a:pt x="98" y="45"/>
                  <a:pt x="98" y="29"/>
                </a:cubicBezTo>
                <a:cubicBezTo>
                  <a:pt x="98" y="13"/>
                  <a:pt x="85" y="0"/>
                  <a:pt x="69" y="0"/>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17" name="Freeform 78"/>
          <p:cNvSpPr>
            <a:spLocks/>
          </p:cNvSpPr>
          <p:nvPr/>
        </p:nvSpPr>
        <p:spPr bwMode="auto">
          <a:xfrm>
            <a:off x="6200592" y="1697602"/>
            <a:ext cx="44042" cy="54754"/>
          </a:xfrm>
          <a:custGeom>
            <a:avLst/>
            <a:gdLst>
              <a:gd name="T0" fmla="*/ 6 w 27"/>
              <a:gd name="T1" fmla="*/ 34 h 34"/>
              <a:gd name="T2" fmla="*/ 13 w 27"/>
              <a:gd name="T3" fmla="*/ 0 h 34"/>
              <a:gd name="T4" fmla="*/ 27 w 27"/>
              <a:gd name="T5" fmla="*/ 3 h 34"/>
              <a:gd name="T6" fmla="*/ 6 w 27"/>
              <a:gd name="T7" fmla="*/ 34 h 34"/>
            </a:gdLst>
            <a:ahLst/>
            <a:cxnLst>
              <a:cxn ang="0">
                <a:pos x="T0" y="T1"/>
              </a:cxn>
              <a:cxn ang="0">
                <a:pos x="T2" y="T3"/>
              </a:cxn>
              <a:cxn ang="0">
                <a:pos x="T4" y="T5"/>
              </a:cxn>
              <a:cxn ang="0">
                <a:pos x="T6" y="T7"/>
              </a:cxn>
            </a:cxnLst>
            <a:rect l="0" t="0" r="r" b="b"/>
            <a:pathLst>
              <a:path w="27" h="34">
                <a:moveTo>
                  <a:pt x="6" y="34"/>
                </a:moveTo>
                <a:cubicBezTo>
                  <a:pt x="0" y="22"/>
                  <a:pt x="4" y="9"/>
                  <a:pt x="13" y="0"/>
                </a:cubicBezTo>
                <a:cubicBezTo>
                  <a:pt x="27" y="3"/>
                  <a:pt x="27" y="3"/>
                  <a:pt x="27" y="3"/>
                </a:cubicBezTo>
                <a:cubicBezTo>
                  <a:pt x="14" y="10"/>
                  <a:pt x="6" y="18"/>
                  <a:pt x="6" y="34"/>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18" name="Freeform 79"/>
          <p:cNvSpPr>
            <a:spLocks noEditPoints="1"/>
          </p:cNvSpPr>
          <p:nvPr/>
        </p:nvSpPr>
        <p:spPr bwMode="auto">
          <a:xfrm>
            <a:off x="5950626" y="2699847"/>
            <a:ext cx="169025" cy="234492"/>
          </a:xfrm>
          <a:custGeom>
            <a:avLst/>
            <a:gdLst>
              <a:gd name="T0" fmla="*/ 87 w 103"/>
              <a:gd name="T1" fmla="*/ 88 h 143"/>
              <a:gd name="T2" fmla="*/ 103 w 103"/>
              <a:gd name="T3" fmla="*/ 112 h 143"/>
              <a:gd name="T4" fmla="*/ 102 w 103"/>
              <a:gd name="T5" fmla="*/ 143 h 143"/>
              <a:gd name="T6" fmla="*/ 87 w 103"/>
              <a:gd name="T7" fmla="*/ 137 h 143"/>
              <a:gd name="T8" fmla="*/ 87 w 103"/>
              <a:gd name="T9" fmla="*/ 134 h 143"/>
              <a:gd name="T10" fmla="*/ 91 w 103"/>
              <a:gd name="T11" fmla="*/ 136 h 143"/>
              <a:gd name="T12" fmla="*/ 100 w 103"/>
              <a:gd name="T13" fmla="*/ 130 h 143"/>
              <a:gd name="T14" fmla="*/ 100 w 103"/>
              <a:gd name="T15" fmla="*/ 113 h 143"/>
              <a:gd name="T16" fmla="*/ 100 w 103"/>
              <a:gd name="T17" fmla="*/ 113 h 143"/>
              <a:gd name="T18" fmla="*/ 99 w 103"/>
              <a:gd name="T19" fmla="*/ 111 h 143"/>
              <a:gd name="T20" fmla="*/ 92 w 103"/>
              <a:gd name="T21" fmla="*/ 110 h 143"/>
              <a:gd name="T22" fmla="*/ 90 w 103"/>
              <a:gd name="T23" fmla="*/ 116 h 143"/>
              <a:gd name="T24" fmla="*/ 87 w 103"/>
              <a:gd name="T25" fmla="*/ 115 h 143"/>
              <a:gd name="T26" fmla="*/ 87 w 103"/>
              <a:gd name="T27" fmla="*/ 88 h 143"/>
              <a:gd name="T28" fmla="*/ 73 w 103"/>
              <a:gd name="T29" fmla="*/ 132 h 143"/>
              <a:gd name="T30" fmla="*/ 32 w 103"/>
              <a:gd name="T31" fmla="*/ 70 h 143"/>
              <a:gd name="T32" fmla="*/ 28 w 103"/>
              <a:gd name="T33" fmla="*/ 68 h 143"/>
              <a:gd name="T34" fmla="*/ 28 w 103"/>
              <a:gd name="T35" fmla="*/ 67 h 143"/>
              <a:gd name="T36" fmla="*/ 28 w 103"/>
              <a:gd name="T37" fmla="*/ 63 h 143"/>
              <a:gd name="T38" fmla="*/ 29 w 103"/>
              <a:gd name="T39" fmla="*/ 65 h 143"/>
              <a:gd name="T40" fmla="*/ 34 w 103"/>
              <a:gd name="T41" fmla="*/ 66 h 143"/>
              <a:gd name="T42" fmla="*/ 41 w 103"/>
              <a:gd name="T43" fmla="*/ 61 h 143"/>
              <a:gd name="T44" fmla="*/ 41 w 103"/>
              <a:gd name="T45" fmla="*/ 61 h 143"/>
              <a:gd name="T46" fmla="*/ 37 w 103"/>
              <a:gd name="T47" fmla="*/ 59 h 143"/>
              <a:gd name="T48" fmla="*/ 28 w 103"/>
              <a:gd name="T49" fmla="*/ 45 h 143"/>
              <a:gd name="T50" fmla="*/ 28 w 103"/>
              <a:gd name="T51" fmla="*/ 26 h 143"/>
              <a:gd name="T52" fmla="*/ 39 w 103"/>
              <a:gd name="T53" fmla="*/ 19 h 143"/>
              <a:gd name="T54" fmla="*/ 44 w 103"/>
              <a:gd name="T55" fmla="*/ 21 h 143"/>
              <a:gd name="T56" fmla="*/ 61 w 103"/>
              <a:gd name="T57" fmla="*/ 46 h 143"/>
              <a:gd name="T58" fmla="*/ 61 w 103"/>
              <a:gd name="T59" fmla="*/ 50 h 143"/>
              <a:gd name="T60" fmla="*/ 87 w 103"/>
              <a:gd name="T61" fmla="*/ 88 h 143"/>
              <a:gd name="T62" fmla="*/ 87 w 103"/>
              <a:gd name="T63" fmla="*/ 115 h 143"/>
              <a:gd name="T64" fmla="*/ 84 w 103"/>
              <a:gd name="T65" fmla="*/ 116 h 143"/>
              <a:gd name="T66" fmla="*/ 82 w 103"/>
              <a:gd name="T67" fmla="*/ 122 h 143"/>
              <a:gd name="T68" fmla="*/ 75 w 103"/>
              <a:gd name="T69" fmla="*/ 121 h 143"/>
              <a:gd name="T70" fmla="*/ 74 w 103"/>
              <a:gd name="T71" fmla="*/ 128 h 143"/>
              <a:gd name="T72" fmla="*/ 75 w 103"/>
              <a:gd name="T73" fmla="*/ 130 h 143"/>
              <a:gd name="T74" fmla="*/ 87 w 103"/>
              <a:gd name="T75" fmla="*/ 134 h 143"/>
              <a:gd name="T76" fmla="*/ 87 w 103"/>
              <a:gd name="T77" fmla="*/ 137 h 143"/>
              <a:gd name="T78" fmla="*/ 73 w 103"/>
              <a:gd name="T79" fmla="*/ 132 h 143"/>
              <a:gd name="T80" fmla="*/ 28 w 103"/>
              <a:gd name="T81" fmla="*/ 4 h 143"/>
              <a:gd name="T82" fmla="*/ 28 w 103"/>
              <a:gd name="T83" fmla="*/ 24 h 143"/>
              <a:gd name="T84" fmla="*/ 36 w 103"/>
              <a:gd name="T85" fmla="*/ 15 h 143"/>
              <a:gd name="T86" fmla="*/ 32 w 103"/>
              <a:gd name="T87" fmla="*/ 8 h 143"/>
              <a:gd name="T88" fmla="*/ 28 w 103"/>
              <a:gd name="T89" fmla="*/ 4 h 143"/>
              <a:gd name="T90" fmla="*/ 28 w 103"/>
              <a:gd name="T91" fmla="*/ 67 h 143"/>
              <a:gd name="T92" fmla="*/ 11 w 103"/>
              <a:gd name="T93" fmla="*/ 43 h 143"/>
              <a:gd name="T94" fmla="*/ 11 w 103"/>
              <a:gd name="T95" fmla="*/ 37 h 143"/>
              <a:gd name="T96" fmla="*/ 5 w 103"/>
              <a:gd name="T97" fmla="*/ 27 h 143"/>
              <a:gd name="T98" fmla="*/ 9 w 103"/>
              <a:gd name="T99" fmla="*/ 4 h 143"/>
              <a:gd name="T100" fmla="*/ 28 w 103"/>
              <a:gd name="T101" fmla="*/ 4 h 143"/>
              <a:gd name="T102" fmla="*/ 28 w 103"/>
              <a:gd name="T103" fmla="*/ 24 h 143"/>
              <a:gd name="T104" fmla="*/ 21 w 103"/>
              <a:gd name="T105" fmla="*/ 31 h 143"/>
              <a:gd name="T106" fmla="*/ 28 w 103"/>
              <a:gd name="T107" fmla="*/ 26 h 143"/>
              <a:gd name="T108" fmla="*/ 28 w 103"/>
              <a:gd name="T109" fmla="*/ 45 h 143"/>
              <a:gd name="T110" fmla="*/ 22 w 103"/>
              <a:gd name="T111" fmla="*/ 37 h 143"/>
              <a:gd name="T112" fmla="*/ 22 w 103"/>
              <a:gd name="T113" fmla="*/ 33 h 143"/>
              <a:gd name="T114" fmla="*/ 15 w 103"/>
              <a:gd name="T115" fmla="*/ 37 h 143"/>
              <a:gd name="T116" fmla="*/ 14 w 103"/>
              <a:gd name="T117" fmla="*/ 43 h 143"/>
              <a:gd name="T118" fmla="*/ 28 w 103"/>
              <a:gd name="T119" fmla="*/ 63 h 143"/>
              <a:gd name="T120" fmla="*/ 28 w 103"/>
              <a:gd name="T121" fmla="*/ 6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3" h="143">
                <a:moveTo>
                  <a:pt x="87" y="88"/>
                </a:moveTo>
                <a:cubicBezTo>
                  <a:pt x="103" y="112"/>
                  <a:pt x="103" y="112"/>
                  <a:pt x="103" y="112"/>
                </a:cubicBezTo>
                <a:cubicBezTo>
                  <a:pt x="102" y="143"/>
                  <a:pt x="102" y="143"/>
                  <a:pt x="102" y="143"/>
                </a:cubicBezTo>
                <a:cubicBezTo>
                  <a:pt x="87" y="137"/>
                  <a:pt x="87" y="137"/>
                  <a:pt x="87" y="137"/>
                </a:cubicBezTo>
                <a:cubicBezTo>
                  <a:pt x="87" y="134"/>
                  <a:pt x="87" y="134"/>
                  <a:pt x="87" y="134"/>
                </a:cubicBezTo>
                <a:cubicBezTo>
                  <a:pt x="91" y="136"/>
                  <a:pt x="91" y="136"/>
                  <a:pt x="91" y="136"/>
                </a:cubicBezTo>
                <a:cubicBezTo>
                  <a:pt x="100" y="130"/>
                  <a:pt x="100" y="130"/>
                  <a:pt x="100" y="130"/>
                </a:cubicBezTo>
                <a:cubicBezTo>
                  <a:pt x="100" y="113"/>
                  <a:pt x="100" y="113"/>
                  <a:pt x="100" y="113"/>
                </a:cubicBezTo>
                <a:cubicBezTo>
                  <a:pt x="100" y="113"/>
                  <a:pt x="100" y="113"/>
                  <a:pt x="100" y="113"/>
                </a:cubicBezTo>
                <a:cubicBezTo>
                  <a:pt x="99" y="111"/>
                  <a:pt x="99" y="111"/>
                  <a:pt x="99" y="111"/>
                </a:cubicBezTo>
                <a:cubicBezTo>
                  <a:pt x="98" y="109"/>
                  <a:pt x="95" y="108"/>
                  <a:pt x="92" y="110"/>
                </a:cubicBezTo>
                <a:cubicBezTo>
                  <a:pt x="90" y="111"/>
                  <a:pt x="89" y="114"/>
                  <a:pt x="90" y="116"/>
                </a:cubicBezTo>
                <a:cubicBezTo>
                  <a:pt x="89" y="115"/>
                  <a:pt x="88" y="115"/>
                  <a:pt x="87" y="115"/>
                </a:cubicBezTo>
                <a:lnTo>
                  <a:pt x="87" y="88"/>
                </a:lnTo>
                <a:close/>
                <a:moveTo>
                  <a:pt x="73" y="132"/>
                </a:moveTo>
                <a:cubicBezTo>
                  <a:pt x="32" y="70"/>
                  <a:pt x="32" y="70"/>
                  <a:pt x="32" y="70"/>
                </a:cubicBezTo>
                <a:cubicBezTo>
                  <a:pt x="30" y="70"/>
                  <a:pt x="29" y="69"/>
                  <a:pt x="28" y="68"/>
                </a:cubicBezTo>
                <a:cubicBezTo>
                  <a:pt x="28" y="67"/>
                  <a:pt x="28" y="67"/>
                  <a:pt x="28" y="67"/>
                </a:cubicBezTo>
                <a:cubicBezTo>
                  <a:pt x="28" y="63"/>
                  <a:pt x="28" y="63"/>
                  <a:pt x="28" y="63"/>
                </a:cubicBezTo>
                <a:cubicBezTo>
                  <a:pt x="29" y="65"/>
                  <a:pt x="29" y="65"/>
                  <a:pt x="29" y="65"/>
                </a:cubicBezTo>
                <a:cubicBezTo>
                  <a:pt x="30" y="67"/>
                  <a:pt x="33" y="67"/>
                  <a:pt x="34" y="66"/>
                </a:cubicBezTo>
                <a:cubicBezTo>
                  <a:pt x="41" y="61"/>
                  <a:pt x="41" y="61"/>
                  <a:pt x="41" y="61"/>
                </a:cubicBezTo>
                <a:cubicBezTo>
                  <a:pt x="41" y="61"/>
                  <a:pt x="41" y="61"/>
                  <a:pt x="41" y="61"/>
                </a:cubicBezTo>
                <a:cubicBezTo>
                  <a:pt x="40" y="61"/>
                  <a:pt x="38" y="61"/>
                  <a:pt x="37" y="59"/>
                </a:cubicBezTo>
                <a:cubicBezTo>
                  <a:pt x="28" y="45"/>
                  <a:pt x="28" y="45"/>
                  <a:pt x="28" y="45"/>
                </a:cubicBezTo>
                <a:cubicBezTo>
                  <a:pt x="28" y="26"/>
                  <a:pt x="28" y="26"/>
                  <a:pt x="28" y="26"/>
                </a:cubicBezTo>
                <a:cubicBezTo>
                  <a:pt x="39" y="19"/>
                  <a:pt x="39" y="19"/>
                  <a:pt x="39" y="19"/>
                </a:cubicBezTo>
                <a:cubicBezTo>
                  <a:pt x="41" y="18"/>
                  <a:pt x="43" y="19"/>
                  <a:pt x="44" y="21"/>
                </a:cubicBezTo>
                <a:cubicBezTo>
                  <a:pt x="61" y="46"/>
                  <a:pt x="61" y="46"/>
                  <a:pt x="61" y="46"/>
                </a:cubicBezTo>
                <a:cubicBezTo>
                  <a:pt x="62" y="47"/>
                  <a:pt x="62" y="49"/>
                  <a:pt x="61" y="50"/>
                </a:cubicBezTo>
                <a:cubicBezTo>
                  <a:pt x="87" y="88"/>
                  <a:pt x="87" y="88"/>
                  <a:pt x="87" y="88"/>
                </a:cubicBezTo>
                <a:cubicBezTo>
                  <a:pt x="87" y="115"/>
                  <a:pt x="87" y="115"/>
                  <a:pt x="87" y="115"/>
                </a:cubicBezTo>
                <a:cubicBezTo>
                  <a:pt x="86" y="115"/>
                  <a:pt x="85" y="115"/>
                  <a:pt x="84" y="116"/>
                </a:cubicBezTo>
                <a:cubicBezTo>
                  <a:pt x="82" y="117"/>
                  <a:pt x="81" y="120"/>
                  <a:pt x="82" y="122"/>
                </a:cubicBezTo>
                <a:cubicBezTo>
                  <a:pt x="80" y="120"/>
                  <a:pt x="77" y="120"/>
                  <a:pt x="75" y="121"/>
                </a:cubicBezTo>
                <a:cubicBezTo>
                  <a:pt x="73" y="123"/>
                  <a:pt x="72" y="126"/>
                  <a:pt x="74" y="128"/>
                </a:cubicBezTo>
                <a:cubicBezTo>
                  <a:pt x="75" y="130"/>
                  <a:pt x="75" y="130"/>
                  <a:pt x="75" y="130"/>
                </a:cubicBezTo>
                <a:cubicBezTo>
                  <a:pt x="87" y="134"/>
                  <a:pt x="87" y="134"/>
                  <a:pt x="87" y="134"/>
                </a:cubicBezTo>
                <a:cubicBezTo>
                  <a:pt x="87" y="137"/>
                  <a:pt x="87" y="137"/>
                  <a:pt x="87" y="137"/>
                </a:cubicBezTo>
                <a:cubicBezTo>
                  <a:pt x="73" y="132"/>
                  <a:pt x="73" y="132"/>
                  <a:pt x="73" y="132"/>
                </a:cubicBezTo>
                <a:close/>
                <a:moveTo>
                  <a:pt x="28" y="4"/>
                </a:moveTo>
                <a:cubicBezTo>
                  <a:pt x="28" y="24"/>
                  <a:pt x="28" y="24"/>
                  <a:pt x="28" y="24"/>
                </a:cubicBezTo>
                <a:cubicBezTo>
                  <a:pt x="36" y="15"/>
                  <a:pt x="36" y="15"/>
                  <a:pt x="36" y="15"/>
                </a:cubicBezTo>
                <a:cubicBezTo>
                  <a:pt x="32" y="8"/>
                  <a:pt x="32" y="8"/>
                  <a:pt x="32" y="8"/>
                </a:cubicBezTo>
                <a:cubicBezTo>
                  <a:pt x="31" y="7"/>
                  <a:pt x="29" y="5"/>
                  <a:pt x="28" y="4"/>
                </a:cubicBezTo>
                <a:close/>
                <a:moveTo>
                  <a:pt x="28" y="67"/>
                </a:moveTo>
                <a:cubicBezTo>
                  <a:pt x="11" y="43"/>
                  <a:pt x="11" y="43"/>
                  <a:pt x="11" y="43"/>
                </a:cubicBezTo>
                <a:cubicBezTo>
                  <a:pt x="10" y="41"/>
                  <a:pt x="10" y="38"/>
                  <a:pt x="11" y="37"/>
                </a:cubicBezTo>
                <a:cubicBezTo>
                  <a:pt x="5" y="27"/>
                  <a:pt x="5" y="27"/>
                  <a:pt x="5" y="27"/>
                </a:cubicBezTo>
                <a:cubicBezTo>
                  <a:pt x="0" y="19"/>
                  <a:pt x="2" y="9"/>
                  <a:pt x="9" y="4"/>
                </a:cubicBezTo>
                <a:cubicBezTo>
                  <a:pt x="15" y="0"/>
                  <a:pt x="22" y="0"/>
                  <a:pt x="28" y="4"/>
                </a:cubicBezTo>
                <a:cubicBezTo>
                  <a:pt x="28" y="24"/>
                  <a:pt x="28" y="24"/>
                  <a:pt x="28" y="24"/>
                </a:cubicBezTo>
                <a:cubicBezTo>
                  <a:pt x="21" y="31"/>
                  <a:pt x="21" y="31"/>
                  <a:pt x="21" y="31"/>
                </a:cubicBezTo>
                <a:cubicBezTo>
                  <a:pt x="28" y="26"/>
                  <a:pt x="28" y="26"/>
                  <a:pt x="28" y="26"/>
                </a:cubicBezTo>
                <a:cubicBezTo>
                  <a:pt x="28" y="45"/>
                  <a:pt x="28" y="45"/>
                  <a:pt x="28" y="45"/>
                </a:cubicBezTo>
                <a:cubicBezTo>
                  <a:pt x="22" y="37"/>
                  <a:pt x="22" y="37"/>
                  <a:pt x="22" y="37"/>
                </a:cubicBezTo>
                <a:cubicBezTo>
                  <a:pt x="21" y="36"/>
                  <a:pt x="21" y="34"/>
                  <a:pt x="22" y="33"/>
                </a:cubicBezTo>
                <a:cubicBezTo>
                  <a:pt x="15" y="37"/>
                  <a:pt x="15" y="37"/>
                  <a:pt x="15" y="37"/>
                </a:cubicBezTo>
                <a:cubicBezTo>
                  <a:pt x="14" y="39"/>
                  <a:pt x="13" y="41"/>
                  <a:pt x="14" y="43"/>
                </a:cubicBezTo>
                <a:cubicBezTo>
                  <a:pt x="28" y="63"/>
                  <a:pt x="28" y="63"/>
                  <a:pt x="28" y="63"/>
                </a:cubicBezTo>
                <a:lnTo>
                  <a:pt x="28" y="67"/>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20" name="Freeform 81"/>
          <p:cNvSpPr>
            <a:spLocks noEditPoints="1"/>
          </p:cNvSpPr>
          <p:nvPr/>
        </p:nvSpPr>
        <p:spPr bwMode="auto">
          <a:xfrm>
            <a:off x="6189879" y="1185766"/>
            <a:ext cx="320195" cy="460652"/>
          </a:xfrm>
          <a:custGeom>
            <a:avLst/>
            <a:gdLst>
              <a:gd name="T0" fmla="*/ 98 w 196"/>
              <a:gd name="T1" fmla="*/ 5 h 282"/>
              <a:gd name="T2" fmla="*/ 113 w 196"/>
              <a:gd name="T3" fmla="*/ 0 h 282"/>
              <a:gd name="T4" fmla="*/ 155 w 196"/>
              <a:gd name="T5" fmla="*/ 128 h 282"/>
              <a:gd name="T6" fmla="*/ 108 w 196"/>
              <a:gd name="T7" fmla="*/ 143 h 282"/>
              <a:gd name="T8" fmla="*/ 98 w 196"/>
              <a:gd name="T9" fmla="*/ 111 h 282"/>
              <a:gd name="T10" fmla="*/ 98 w 196"/>
              <a:gd name="T11" fmla="*/ 5 h 282"/>
              <a:gd name="T12" fmla="*/ 98 w 196"/>
              <a:gd name="T13" fmla="*/ 222 h 282"/>
              <a:gd name="T14" fmla="*/ 136 w 196"/>
              <a:gd name="T15" fmla="*/ 209 h 282"/>
              <a:gd name="T16" fmla="*/ 107 w 196"/>
              <a:gd name="T17" fmla="*/ 209 h 282"/>
              <a:gd name="T18" fmla="*/ 107 w 196"/>
              <a:gd name="T19" fmla="*/ 192 h 282"/>
              <a:gd name="T20" fmla="*/ 152 w 196"/>
              <a:gd name="T21" fmla="*/ 192 h 282"/>
              <a:gd name="T22" fmla="*/ 189 w 196"/>
              <a:gd name="T23" fmla="*/ 192 h 282"/>
              <a:gd name="T24" fmla="*/ 196 w 196"/>
              <a:gd name="T25" fmla="*/ 192 h 282"/>
              <a:gd name="T26" fmla="*/ 196 w 196"/>
              <a:gd name="T27" fmla="*/ 209 h 282"/>
              <a:gd name="T28" fmla="*/ 180 w 196"/>
              <a:gd name="T29" fmla="*/ 209 h 282"/>
              <a:gd name="T30" fmla="*/ 134 w 196"/>
              <a:gd name="T31" fmla="*/ 247 h 282"/>
              <a:gd name="T32" fmla="*/ 169 w 196"/>
              <a:gd name="T33" fmla="*/ 267 h 282"/>
              <a:gd name="T34" fmla="*/ 169 w 196"/>
              <a:gd name="T35" fmla="*/ 282 h 282"/>
              <a:gd name="T36" fmla="*/ 98 w 196"/>
              <a:gd name="T37" fmla="*/ 282 h 282"/>
              <a:gd name="T38" fmla="*/ 98 w 196"/>
              <a:gd name="T39" fmla="*/ 268 h 282"/>
              <a:gd name="T40" fmla="*/ 111 w 196"/>
              <a:gd name="T41" fmla="*/ 255 h 282"/>
              <a:gd name="T42" fmla="*/ 98 w 196"/>
              <a:gd name="T43" fmla="*/ 242 h 282"/>
              <a:gd name="T44" fmla="*/ 98 w 196"/>
              <a:gd name="T45" fmla="*/ 222 h 282"/>
              <a:gd name="T46" fmla="*/ 67 w 196"/>
              <a:gd name="T47" fmla="*/ 15 h 282"/>
              <a:gd name="T48" fmla="*/ 98 w 196"/>
              <a:gd name="T49" fmla="*/ 5 h 282"/>
              <a:gd name="T50" fmla="*/ 98 w 196"/>
              <a:gd name="T51" fmla="*/ 111 h 282"/>
              <a:gd name="T52" fmla="*/ 92 w 196"/>
              <a:gd name="T53" fmla="*/ 92 h 282"/>
              <a:gd name="T54" fmla="*/ 33 w 196"/>
              <a:gd name="T55" fmla="*/ 157 h 282"/>
              <a:gd name="T56" fmla="*/ 98 w 196"/>
              <a:gd name="T57" fmla="*/ 222 h 282"/>
              <a:gd name="T58" fmla="*/ 98 w 196"/>
              <a:gd name="T59" fmla="*/ 222 h 282"/>
              <a:gd name="T60" fmla="*/ 98 w 196"/>
              <a:gd name="T61" fmla="*/ 242 h 282"/>
              <a:gd name="T62" fmla="*/ 85 w 196"/>
              <a:gd name="T63" fmla="*/ 255 h 282"/>
              <a:gd name="T64" fmla="*/ 98 w 196"/>
              <a:gd name="T65" fmla="*/ 268 h 282"/>
              <a:gd name="T66" fmla="*/ 98 w 196"/>
              <a:gd name="T67" fmla="*/ 282 h 282"/>
              <a:gd name="T68" fmla="*/ 27 w 196"/>
              <a:gd name="T69" fmla="*/ 282 h 282"/>
              <a:gd name="T70" fmla="*/ 27 w 196"/>
              <a:gd name="T71" fmla="*/ 267 h 282"/>
              <a:gd name="T72" fmla="*/ 61 w 196"/>
              <a:gd name="T73" fmla="*/ 247 h 282"/>
              <a:gd name="T74" fmla="*/ 0 w 196"/>
              <a:gd name="T75" fmla="*/ 157 h 282"/>
              <a:gd name="T76" fmla="*/ 82 w 196"/>
              <a:gd name="T77" fmla="*/ 61 h 282"/>
              <a:gd name="T78" fmla="*/ 67 w 196"/>
              <a:gd name="T79" fmla="*/ 15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6" h="282">
                <a:moveTo>
                  <a:pt x="98" y="5"/>
                </a:moveTo>
                <a:cubicBezTo>
                  <a:pt x="113" y="0"/>
                  <a:pt x="113" y="0"/>
                  <a:pt x="113" y="0"/>
                </a:cubicBezTo>
                <a:cubicBezTo>
                  <a:pt x="155" y="128"/>
                  <a:pt x="155" y="128"/>
                  <a:pt x="155" y="128"/>
                </a:cubicBezTo>
                <a:cubicBezTo>
                  <a:pt x="108" y="143"/>
                  <a:pt x="108" y="143"/>
                  <a:pt x="108" y="143"/>
                </a:cubicBezTo>
                <a:cubicBezTo>
                  <a:pt x="98" y="111"/>
                  <a:pt x="98" y="111"/>
                  <a:pt x="98" y="111"/>
                </a:cubicBezTo>
                <a:cubicBezTo>
                  <a:pt x="98" y="5"/>
                  <a:pt x="98" y="5"/>
                  <a:pt x="98" y="5"/>
                </a:cubicBezTo>
                <a:close/>
                <a:moveTo>
                  <a:pt x="98" y="222"/>
                </a:moveTo>
                <a:cubicBezTo>
                  <a:pt x="112" y="222"/>
                  <a:pt x="125" y="217"/>
                  <a:pt x="136" y="209"/>
                </a:cubicBezTo>
                <a:cubicBezTo>
                  <a:pt x="107" y="209"/>
                  <a:pt x="107" y="209"/>
                  <a:pt x="107" y="209"/>
                </a:cubicBezTo>
                <a:cubicBezTo>
                  <a:pt x="107" y="192"/>
                  <a:pt x="107" y="192"/>
                  <a:pt x="107" y="192"/>
                </a:cubicBezTo>
                <a:cubicBezTo>
                  <a:pt x="152" y="192"/>
                  <a:pt x="152" y="192"/>
                  <a:pt x="152" y="192"/>
                </a:cubicBezTo>
                <a:cubicBezTo>
                  <a:pt x="189" y="192"/>
                  <a:pt x="189" y="192"/>
                  <a:pt x="189" y="192"/>
                </a:cubicBezTo>
                <a:cubicBezTo>
                  <a:pt x="196" y="192"/>
                  <a:pt x="196" y="192"/>
                  <a:pt x="196" y="192"/>
                </a:cubicBezTo>
                <a:cubicBezTo>
                  <a:pt x="196" y="209"/>
                  <a:pt x="196" y="209"/>
                  <a:pt x="196" y="209"/>
                </a:cubicBezTo>
                <a:cubicBezTo>
                  <a:pt x="180" y="209"/>
                  <a:pt x="180" y="209"/>
                  <a:pt x="180" y="209"/>
                </a:cubicBezTo>
                <a:cubicBezTo>
                  <a:pt x="169" y="226"/>
                  <a:pt x="153" y="239"/>
                  <a:pt x="134" y="247"/>
                </a:cubicBezTo>
                <a:cubicBezTo>
                  <a:pt x="154" y="251"/>
                  <a:pt x="169" y="257"/>
                  <a:pt x="169" y="267"/>
                </a:cubicBezTo>
                <a:cubicBezTo>
                  <a:pt x="169" y="282"/>
                  <a:pt x="169" y="282"/>
                  <a:pt x="169" y="282"/>
                </a:cubicBezTo>
                <a:cubicBezTo>
                  <a:pt x="98" y="282"/>
                  <a:pt x="98" y="282"/>
                  <a:pt x="98" y="282"/>
                </a:cubicBezTo>
                <a:cubicBezTo>
                  <a:pt x="98" y="268"/>
                  <a:pt x="98" y="268"/>
                  <a:pt x="98" y="268"/>
                </a:cubicBezTo>
                <a:cubicBezTo>
                  <a:pt x="105" y="268"/>
                  <a:pt x="111" y="262"/>
                  <a:pt x="111" y="255"/>
                </a:cubicBezTo>
                <a:cubicBezTo>
                  <a:pt x="111" y="248"/>
                  <a:pt x="105" y="242"/>
                  <a:pt x="98" y="242"/>
                </a:cubicBezTo>
                <a:lnTo>
                  <a:pt x="98" y="222"/>
                </a:lnTo>
                <a:close/>
                <a:moveTo>
                  <a:pt x="67" y="15"/>
                </a:moveTo>
                <a:cubicBezTo>
                  <a:pt x="98" y="5"/>
                  <a:pt x="98" y="5"/>
                  <a:pt x="98" y="5"/>
                </a:cubicBezTo>
                <a:cubicBezTo>
                  <a:pt x="98" y="111"/>
                  <a:pt x="98" y="111"/>
                  <a:pt x="98" y="111"/>
                </a:cubicBezTo>
                <a:cubicBezTo>
                  <a:pt x="92" y="92"/>
                  <a:pt x="92" y="92"/>
                  <a:pt x="92" y="92"/>
                </a:cubicBezTo>
                <a:cubicBezTo>
                  <a:pt x="59" y="95"/>
                  <a:pt x="33" y="123"/>
                  <a:pt x="33" y="157"/>
                </a:cubicBezTo>
                <a:cubicBezTo>
                  <a:pt x="33" y="193"/>
                  <a:pt x="62" y="222"/>
                  <a:pt x="98" y="222"/>
                </a:cubicBezTo>
                <a:cubicBezTo>
                  <a:pt x="98" y="222"/>
                  <a:pt x="98" y="222"/>
                  <a:pt x="98" y="222"/>
                </a:cubicBezTo>
                <a:cubicBezTo>
                  <a:pt x="98" y="242"/>
                  <a:pt x="98" y="242"/>
                  <a:pt x="98" y="242"/>
                </a:cubicBezTo>
                <a:cubicBezTo>
                  <a:pt x="91" y="242"/>
                  <a:pt x="85" y="248"/>
                  <a:pt x="85" y="255"/>
                </a:cubicBezTo>
                <a:cubicBezTo>
                  <a:pt x="85" y="262"/>
                  <a:pt x="91" y="268"/>
                  <a:pt x="98" y="268"/>
                </a:cubicBezTo>
                <a:cubicBezTo>
                  <a:pt x="98" y="282"/>
                  <a:pt x="98" y="282"/>
                  <a:pt x="98" y="282"/>
                </a:cubicBezTo>
                <a:cubicBezTo>
                  <a:pt x="27" y="282"/>
                  <a:pt x="27" y="282"/>
                  <a:pt x="27" y="282"/>
                </a:cubicBezTo>
                <a:cubicBezTo>
                  <a:pt x="27" y="267"/>
                  <a:pt x="27" y="267"/>
                  <a:pt x="27" y="267"/>
                </a:cubicBezTo>
                <a:cubicBezTo>
                  <a:pt x="27" y="257"/>
                  <a:pt x="41" y="251"/>
                  <a:pt x="61" y="247"/>
                </a:cubicBezTo>
                <a:cubicBezTo>
                  <a:pt x="26" y="233"/>
                  <a:pt x="0" y="198"/>
                  <a:pt x="0" y="157"/>
                </a:cubicBezTo>
                <a:cubicBezTo>
                  <a:pt x="0" y="108"/>
                  <a:pt x="36" y="68"/>
                  <a:pt x="82" y="61"/>
                </a:cubicBezTo>
                <a:lnTo>
                  <a:pt x="67" y="15"/>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21" name="Freeform 82"/>
          <p:cNvSpPr>
            <a:spLocks noEditPoints="1"/>
          </p:cNvSpPr>
          <p:nvPr/>
        </p:nvSpPr>
        <p:spPr bwMode="auto">
          <a:xfrm>
            <a:off x="6075609" y="1120299"/>
            <a:ext cx="184499" cy="163074"/>
          </a:xfrm>
          <a:custGeom>
            <a:avLst/>
            <a:gdLst>
              <a:gd name="T0" fmla="*/ 103 w 113"/>
              <a:gd name="T1" fmla="*/ 31 h 100"/>
              <a:gd name="T2" fmla="*/ 57 w 113"/>
              <a:gd name="T3" fmla="*/ 0 h 100"/>
              <a:gd name="T4" fmla="*/ 57 w 113"/>
              <a:gd name="T5" fmla="*/ 9 h 100"/>
              <a:gd name="T6" fmla="*/ 95 w 113"/>
              <a:gd name="T7" fmla="*/ 35 h 100"/>
              <a:gd name="T8" fmla="*/ 72 w 113"/>
              <a:gd name="T9" fmla="*/ 88 h 100"/>
              <a:gd name="T10" fmla="*/ 57 w 113"/>
              <a:gd name="T11" fmla="*/ 91 h 100"/>
              <a:gd name="T12" fmla="*/ 57 w 113"/>
              <a:gd name="T13" fmla="*/ 100 h 100"/>
              <a:gd name="T14" fmla="*/ 75 w 113"/>
              <a:gd name="T15" fmla="*/ 96 h 100"/>
              <a:gd name="T16" fmla="*/ 103 w 113"/>
              <a:gd name="T17" fmla="*/ 31 h 100"/>
              <a:gd name="T18" fmla="*/ 57 w 113"/>
              <a:gd name="T19" fmla="*/ 0 h 100"/>
              <a:gd name="T20" fmla="*/ 38 w 113"/>
              <a:gd name="T21" fmla="*/ 4 h 100"/>
              <a:gd name="T22" fmla="*/ 11 w 113"/>
              <a:gd name="T23" fmla="*/ 68 h 100"/>
              <a:gd name="T24" fmla="*/ 57 w 113"/>
              <a:gd name="T25" fmla="*/ 100 h 100"/>
              <a:gd name="T26" fmla="*/ 57 w 113"/>
              <a:gd name="T27" fmla="*/ 91 h 100"/>
              <a:gd name="T28" fmla="*/ 19 w 113"/>
              <a:gd name="T29" fmla="*/ 65 h 100"/>
              <a:gd name="T30" fmla="*/ 19 w 113"/>
              <a:gd name="T31" fmla="*/ 65 h 100"/>
              <a:gd name="T32" fmla="*/ 42 w 113"/>
              <a:gd name="T33" fmla="*/ 12 h 100"/>
              <a:gd name="T34" fmla="*/ 57 w 113"/>
              <a:gd name="T35" fmla="*/ 9 h 100"/>
              <a:gd name="T36" fmla="*/ 57 w 113"/>
              <a:gd name="T37"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100">
                <a:moveTo>
                  <a:pt x="103" y="31"/>
                </a:moveTo>
                <a:cubicBezTo>
                  <a:pt x="95" y="12"/>
                  <a:pt x="77" y="0"/>
                  <a:pt x="57" y="0"/>
                </a:cubicBezTo>
                <a:cubicBezTo>
                  <a:pt x="57" y="9"/>
                  <a:pt x="57" y="9"/>
                  <a:pt x="57" y="9"/>
                </a:cubicBezTo>
                <a:cubicBezTo>
                  <a:pt x="73" y="9"/>
                  <a:pt x="88" y="19"/>
                  <a:pt x="95" y="35"/>
                </a:cubicBezTo>
                <a:cubicBezTo>
                  <a:pt x="103" y="56"/>
                  <a:pt x="93" y="79"/>
                  <a:pt x="72" y="88"/>
                </a:cubicBezTo>
                <a:cubicBezTo>
                  <a:pt x="67" y="90"/>
                  <a:pt x="62" y="91"/>
                  <a:pt x="57" y="91"/>
                </a:cubicBezTo>
                <a:cubicBezTo>
                  <a:pt x="57" y="100"/>
                  <a:pt x="57" y="100"/>
                  <a:pt x="57" y="100"/>
                </a:cubicBezTo>
                <a:cubicBezTo>
                  <a:pt x="63" y="100"/>
                  <a:pt x="69" y="99"/>
                  <a:pt x="75" y="96"/>
                </a:cubicBezTo>
                <a:cubicBezTo>
                  <a:pt x="101" y="86"/>
                  <a:pt x="113" y="57"/>
                  <a:pt x="103" y="31"/>
                </a:cubicBezTo>
                <a:close/>
                <a:moveTo>
                  <a:pt x="57" y="0"/>
                </a:moveTo>
                <a:cubicBezTo>
                  <a:pt x="51" y="0"/>
                  <a:pt x="44" y="1"/>
                  <a:pt x="38" y="4"/>
                </a:cubicBezTo>
                <a:cubicBezTo>
                  <a:pt x="13" y="14"/>
                  <a:pt x="0" y="43"/>
                  <a:pt x="11" y="68"/>
                </a:cubicBezTo>
                <a:cubicBezTo>
                  <a:pt x="18" y="88"/>
                  <a:pt x="37" y="100"/>
                  <a:pt x="57" y="100"/>
                </a:cubicBezTo>
                <a:cubicBezTo>
                  <a:pt x="57" y="91"/>
                  <a:pt x="57" y="91"/>
                  <a:pt x="57" y="91"/>
                </a:cubicBezTo>
                <a:cubicBezTo>
                  <a:pt x="41" y="90"/>
                  <a:pt x="26" y="81"/>
                  <a:pt x="19" y="65"/>
                </a:cubicBezTo>
                <a:cubicBezTo>
                  <a:pt x="19" y="65"/>
                  <a:pt x="19" y="65"/>
                  <a:pt x="19" y="65"/>
                </a:cubicBezTo>
                <a:cubicBezTo>
                  <a:pt x="11" y="44"/>
                  <a:pt x="21" y="21"/>
                  <a:pt x="42" y="12"/>
                </a:cubicBezTo>
                <a:cubicBezTo>
                  <a:pt x="47" y="10"/>
                  <a:pt x="52" y="9"/>
                  <a:pt x="57" y="9"/>
                </a:cubicBezTo>
                <a:lnTo>
                  <a:pt x="57" y="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22" name="Freeform 83"/>
          <p:cNvSpPr>
            <a:spLocks/>
          </p:cNvSpPr>
          <p:nvPr/>
        </p:nvSpPr>
        <p:spPr bwMode="auto">
          <a:xfrm>
            <a:off x="6023235" y="1217905"/>
            <a:ext cx="80941" cy="51184"/>
          </a:xfrm>
          <a:custGeom>
            <a:avLst/>
            <a:gdLst>
              <a:gd name="T0" fmla="*/ 7 w 68"/>
              <a:gd name="T1" fmla="*/ 43 h 43"/>
              <a:gd name="T2" fmla="*/ 0 w 68"/>
              <a:gd name="T3" fmla="*/ 25 h 43"/>
              <a:gd name="T4" fmla="*/ 62 w 68"/>
              <a:gd name="T5" fmla="*/ 0 h 43"/>
              <a:gd name="T6" fmla="*/ 68 w 68"/>
              <a:gd name="T7" fmla="*/ 18 h 43"/>
              <a:gd name="T8" fmla="*/ 7 w 68"/>
              <a:gd name="T9" fmla="*/ 43 h 43"/>
            </a:gdLst>
            <a:ahLst/>
            <a:cxnLst>
              <a:cxn ang="0">
                <a:pos x="T0" y="T1"/>
              </a:cxn>
              <a:cxn ang="0">
                <a:pos x="T2" y="T3"/>
              </a:cxn>
              <a:cxn ang="0">
                <a:pos x="T4" y="T5"/>
              </a:cxn>
              <a:cxn ang="0">
                <a:pos x="T6" y="T7"/>
              </a:cxn>
              <a:cxn ang="0">
                <a:pos x="T8" y="T9"/>
              </a:cxn>
            </a:cxnLst>
            <a:rect l="0" t="0" r="r" b="b"/>
            <a:pathLst>
              <a:path w="68" h="43">
                <a:moveTo>
                  <a:pt x="7" y="43"/>
                </a:moveTo>
                <a:lnTo>
                  <a:pt x="0" y="25"/>
                </a:lnTo>
                <a:lnTo>
                  <a:pt x="62" y="0"/>
                </a:lnTo>
                <a:lnTo>
                  <a:pt x="68" y="18"/>
                </a:lnTo>
                <a:lnTo>
                  <a:pt x="7" y="43"/>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23" name="Freeform 84"/>
          <p:cNvSpPr>
            <a:spLocks/>
          </p:cNvSpPr>
          <p:nvPr/>
        </p:nvSpPr>
        <p:spPr bwMode="auto">
          <a:xfrm>
            <a:off x="5972052" y="1225047"/>
            <a:ext cx="109509" cy="66658"/>
          </a:xfrm>
          <a:custGeom>
            <a:avLst/>
            <a:gdLst>
              <a:gd name="T0" fmla="*/ 16 w 67"/>
              <a:gd name="T1" fmla="*/ 39 h 41"/>
              <a:gd name="T2" fmla="*/ 2 w 67"/>
              <a:gd name="T3" fmla="*/ 33 h 41"/>
              <a:gd name="T4" fmla="*/ 8 w 67"/>
              <a:gd name="T5" fmla="*/ 19 h 41"/>
              <a:gd name="T6" fmla="*/ 50 w 67"/>
              <a:gd name="T7" fmla="*/ 2 h 41"/>
              <a:gd name="T8" fmla="*/ 64 w 67"/>
              <a:gd name="T9" fmla="*/ 8 h 41"/>
              <a:gd name="T10" fmla="*/ 58 w 67"/>
              <a:gd name="T11" fmla="*/ 22 h 41"/>
              <a:gd name="T12" fmla="*/ 16 w 67"/>
              <a:gd name="T13" fmla="*/ 39 h 41"/>
            </a:gdLst>
            <a:ahLst/>
            <a:cxnLst>
              <a:cxn ang="0">
                <a:pos x="T0" y="T1"/>
              </a:cxn>
              <a:cxn ang="0">
                <a:pos x="T2" y="T3"/>
              </a:cxn>
              <a:cxn ang="0">
                <a:pos x="T4" y="T5"/>
              </a:cxn>
              <a:cxn ang="0">
                <a:pos x="T6" y="T7"/>
              </a:cxn>
              <a:cxn ang="0">
                <a:pos x="T8" y="T9"/>
              </a:cxn>
              <a:cxn ang="0">
                <a:pos x="T10" y="T11"/>
              </a:cxn>
              <a:cxn ang="0">
                <a:pos x="T12" y="T13"/>
              </a:cxn>
            </a:cxnLst>
            <a:rect l="0" t="0" r="r" b="b"/>
            <a:pathLst>
              <a:path w="67" h="41">
                <a:moveTo>
                  <a:pt x="16" y="39"/>
                </a:moveTo>
                <a:cubicBezTo>
                  <a:pt x="10" y="41"/>
                  <a:pt x="4" y="39"/>
                  <a:pt x="2" y="33"/>
                </a:cubicBezTo>
                <a:cubicBezTo>
                  <a:pt x="0" y="28"/>
                  <a:pt x="2" y="21"/>
                  <a:pt x="8" y="19"/>
                </a:cubicBezTo>
                <a:cubicBezTo>
                  <a:pt x="50" y="2"/>
                  <a:pt x="50" y="2"/>
                  <a:pt x="50" y="2"/>
                </a:cubicBezTo>
                <a:cubicBezTo>
                  <a:pt x="56" y="0"/>
                  <a:pt x="62" y="3"/>
                  <a:pt x="64" y="8"/>
                </a:cubicBezTo>
                <a:cubicBezTo>
                  <a:pt x="67" y="14"/>
                  <a:pt x="64" y="20"/>
                  <a:pt x="58" y="22"/>
                </a:cubicBezTo>
                <a:lnTo>
                  <a:pt x="16" y="39"/>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24" name="Freeform 85"/>
          <p:cNvSpPr>
            <a:spLocks noEditPoints="1"/>
          </p:cNvSpPr>
          <p:nvPr/>
        </p:nvSpPr>
        <p:spPr bwMode="auto">
          <a:xfrm>
            <a:off x="5908965" y="2093976"/>
            <a:ext cx="334479" cy="119032"/>
          </a:xfrm>
          <a:custGeom>
            <a:avLst/>
            <a:gdLst>
              <a:gd name="T0" fmla="*/ 142 w 205"/>
              <a:gd name="T1" fmla="*/ 5 h 73"/>
              <a:gd name="T2" fmla="*/ 157 w 205"/>
              <a:gd name="T3" fmla="*/ 2 h 73"/>
              <a:gd name="T4" fmla="*/ 164 w 205"/>
              <a:gd name="T5" fmla="*/ 5 h 73"/>
              <a:gd name="T6" fmla="*/ 179 w 205"/>
              <a:gd name="T7" fmla="*/ 2 h 73"/>
              <a:gd name="T8" fmla="*/ 202 w 205"/>
              <a:gd name="T9" fmla="*/ 18 h 73"/>
              <a:gd name="T10" fmla="*/ 187 w 205"/>
              <a:gd name="T11" fmla="*/ 42 h 73"/>
              <a:gd name="T12" fmla="*/ 177 w 205"/>
              <a:gd name="T13" fmla="*/ 43 h 73"/>
              <a:gd name="T14" fmla="*/ 166 w 205"/>
              <a:gd name="T15" fmla="*/ 18 h 73"/>
              <a:gd name="T16" fmla="*/ 172 w 205"/>
              <a:gd name="T17" fmla="*/ 45 h 73"/>
              <a:gd name="T18" fmla="*/ 167 w 205"/>
              <a:gd name="T19" fmla="*/ 50 h 73"/>
              <a:gd name="T20" fmla="*/ 142 w 205"/>
              <a:gd name="T21" fmla="*/ 55 h 73"/>
              <a:gd name="T22" fmla="*/ 142 w 205"/>
              <a:gd name="T23" fmla="*/ 20 h 73"/>
              <a:gd name="T24" fmla="*/ 158 w 205"/>
              <a:gd name="T25" fmla="*/ 17 h 73"/>
              <a:gd name="T26" fmla="*/ 163 w 205"/>
              <a:gd name="T27" fmla="*/ 19 h 73"/>
              <a:gd name="T28" fmla="*/ 161 w 205"/>
              <a:gd name="T29" fmla="*/ 9 h 73"/>
              <a:gd name="T30" fmla="*/ 155 w 205"/>
              <a:gd name="T31" fmla="*/ 5 h 73"/>
              <a:gd name="T32" fmla="*/ 142 w 205"/>
              <a:gd name="T33" fmla="*/ 8 h 73"/>
              <a:gd name="T34" fmla="*/ 142 w 205"/>
              <a:gd name="T35" fmla="*/ 5 h 73"/>
              <a:gd name="T36" fmla="*/ 28 w 205"/>
              <a:gd name="T37" fmla="*/ 30 h 73"/>
              <a:gd name="T38" fmla="*/ 116 w 205"/>
              <a:gd name="T39" fmla="*/ 13 h 73"/>
              <a:gd name="T40" fmla="*/ 121 w 205"/>
              <a:gd name="T41" fmla="*/ 9 h 73"/>
              <a:gd name="T42" fmla="*/ 142 w 205"/>
              <a:gd name="T43" fmla="*/ 5 h 73"/>
              <a:gd name="T44" fmla="*/ 142 w 205"/>
              <a:gd name="T45" fmla="*/ 8 h 73"/>
              <a:gd name="T46" fmla="*/ 124 w 205"/>
              <a:gd name="T47" fmla="*/ 11 h 73"/>
              <a:gd name="T48" fmla="*/ 120 w 205"/>
              <a:gd name="T49" fmla="*/ 17 h 73"/>
              <a:gd name="T50" fmla="*/ 122 w 205"/>
              <a:gd name="T51" fmla="*/ 28 h 73"/>
              <a:gd name="T52" fmla="*/ 122 w 205"/>
              <a:gd name="T53" fmla="*/ 28 h 73"/>
              <a:gd name="T54" fmla="*/ 126 w 205"/>
              <a:gd name="T55" fmla="*/ 24 h 73"/>
              <a:gd name="T56" fmla="*/ 142 w 205"/>
              <a:gd name="T57" fmla="*/ 20 h 73"/>
              <a:gd name="T58" fmla="*/ 142 w 205"/>
              <a:gd name="T59" fmla="*/ 55 h 73"/>
              <a:gd name="T60" fmla="*/ 130 w 205"/>
              <a:gd name="T61" fmla="*/ 57 h 73"/>
              <a:gd name="T62" fmla="*/ 125 w 205"/>
              <a:gd name="T63" fmla="*/ 56 h 73"/>
              <a:gd name="T64" fmla="*/ 35 w 205"/>
              <a:gd name="T65" fmla="*/ 73 h 73"/>
              <a:gd name="T66" fmla="*/ 28 w 205"/>
              <a:gd name="T67" fmla="*/ 70 h 73"/>
              <a:gd name="T68" fmla="*/ 28 w 205"/>
              <a:gd name="T69" fmla="*/ 67 h 73"/>
              <a:gd name="T70" fmla="*/ 35 w 205"/>
              <a:gd name="T71" fmla="*/ 70 h 73"/>
              <a:gd name="T72" fmla="*/ 35 w 205"/>
              <a:gd name="T73" fmla="*/ 70 h 73"/>
              <a:gd name="T74" fmla="*/ 37 w 205"/>
              <a:gd name="T75" fmla="*/ 70 h 73"/>
              <a:gd name="T76" fmla="*/ 42 w 205"/>
              <a:gd name="T77" fmla="*/ 62 h 73"/>
              <a:gd name="T78" fmla="*/ 36 w 205"/>
              <a:gd name="T79" fmla="*/ 57 h 73"/>
              <a:gd name="T80" fmla="*/ 40 w 205"/>
              <a:gd name="T81" fmla="*/ 50 h 73"/>
              <a:gd name="T82" fmla="*/ 34 w 205"/>
              <a:gd name="T83" fmla="*/ 45 h 73"/>
              <a:gd name="T84" fmla="*/ 37 w 205"/>
              <a:gd name="T85" fmla="*/ 38 h 73"/>
              <a:gd name="T86" fmla="*/ 30 w 205"/>
              <a:gd name="T87" fmla="*/ 33 h 73"/>
              <a:gd name="T88" fmla="*/ 28 w 205"/>
              <a:gd name="T89" fmla="*/ 33 h 73"/>
              <a:gd name="T90" fmla="*/ 28 w 205"/>
              <a:gd name="T91" fmla="*/ 34 h 73"/>
              <a:gd name="T92" fmla="*/ 28 w 205"/>
              <a:gd name="T93" fmla="*/ 30 h 73"/>
              <a:gd name="T94" fmla="*/ 26 w 205"/>
              <a:gd name="T95" fmla="*/ 31 h 73"/>
              <a:gd name="T96" fmla="*/ 28 w 205"/>
              <a:gd name="T97" fmla="*/ 30 h 73"/>
              <a:gd name="T98" fmla="*/ 28 w 205"/>
              <a:gd name="T99" fmla="*/ 34 h 73"/>
              <a:gd name="T100" fmla="*/ 13 w 205"/>
              <a:gd name="T101" fmla="*/ 49 h 73"/>
              <a:gd name="T102" fmla="*/ 15 w 205"/>
              <a:gd name="T103" fmla="*/ 62 h 73"/>
              <a:gd name="T104" fmla="*/ 28 w 205"/>
              <a:gd name="T105" fmla="*/ 67 h 73"/>
              <a:gd name="T106" fmla="*/ 28 w 205"/>
              <a:gd name="T107" fmla="*/ 70 h 73"/>
              <a:gd name="T108" fmla="*/ 0 w 205"/>
              <a:gd name="T109" fmla="*/ 58 h 73"/>
              <a:gd name="T110" fmla="*/ 26 w 205"/>
              <a:gd name="T111" fmla="*/ 31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05" h="73">
                <a:moveTo>
                  <a:pt x="142" y="5"/>
                </a:moveTo>
                <a:cubicBezTo>
                  <a:pt x="157" y="2"/>
                  <a:pt x="157" y="2"/>
                  <a:pt x="157" y="2"/>
                </a:cubicBezTo>
                <a:cubicBezTo>
                  <a:pt x="160" y="1"/>
                  <a:pt x="163" y="3"/>
                  <a:pt x="164" y="5"/>
                </a:cubicBezTo>
                <a:cubicBezTo>
                  <a:pt x="179" y="2"/>
                  <a:pt x="179" y="2"/>
                  <a:pt x="179" y="2"/>
                </a:cubicBezTo>
                <a:cubicBezTo>
                  <a:pt x="190" y="0"/>
                  <a:pt x="200" y="7"/>
                  <a:pt x="202" y="18"/>
                </a:cubicBezTo>
                <a:cubicBezTo>
                  <a:pt x="205" y="29"/>
                  <a:pt x="197" y="39"/>
                  <a:pt x="187" y="42"/>
                </a:cubicBezTo>
                <a:cubicBezTo>
                  <a:pt x="177" y="43"/>
                  <a:pt x="177" y="43"/>
                  <a:pt x="177" y="43"/>
                </a:cubicBezTo>
                <a:cubicBezTo>
                  <a:pt x="166" y="18"/>
                  <a:pt x="166" y="18"/>
                  <a:pt x="166" y="18"/>
                </a:cubicBezTo>
                <a:cubicBezTo>
                  <a:pt x="172" y="45"/>
                  <a:pt x="172" y="45"/>
                  <a:pt x="172" y="45"/>
                </a:cubicBezTo>
                <a:cubicBezTo>
                  <a:pt x="172" y="47"/>
                  <a:pt x="170" y="50"/>
                  <a:pt x="167" y="50"/>
                </a:cubicBezTo>
                <a:cubicBezTo>
                  <a:pt x="142" y="55"/>
                  <a:pt x="142" y="55"/>
                  <a:pt x="142" y="55"/>
                </a:cubicBezTo>
                <a:cubicBezTo>
                  <a:pt x="142" y="20"/>
                  <a:pt x="142" y="20"/>
                  <a:pt x="142" y="20"/>
                </a:cubicBezTo>
                <a:cubicBezTo>
                  <a:pt x="158" y="17"/>
                  <a:pt x="158" y="17"/>
                  <a:pt x="158" y="17"/>
                </a:cubicBezTo>
                <a:cubicBezTo>
                  <a:pt x="160" y="17"/>
                  <a:pt x="162" y="18"/>
                  <a:pt x="163" y="19"/>
                </a:cubicBezTo>
                <a:cubicBezTo>
                  <a:pt x="161" y="9"/>
                  <a:pt x="161" y="9"/>
                  <a:pt x="161" y="9"/>
                </a:cubicBezTo>
                <a:cubicBezTo>
                  <a:pt x="161" y="6"/>
                  <a:pt x="158" y="5"/>
                  <a:pt x="155" y="5"/>
                </a:cubicBezTo>
                <a:cubicBezTo>
                  <a:pt x="142" y="8"/>
                  <a:pt x="142" y="8"/>
                  <a:pt x="142" y="8"/>
                </a:cubicBezTo>
                <a:lnTo>
                  <a:pt x="142" y="5"/>
                </a:lnTo>
                <a:close/>
                <a:moveTo>
                  <a:pt x="28" y="30"/>
                </a:moveTo>
                <a:cubicBezTo>
                  <a:pt x="116" y="13"/>
                  <a:pt x="116" y="13"/>
                  <a:pt x="116" y="13"/>
                </a:cubicBezTo>
                <a:cubicBezTo>
                  <a:pt x="117" y="11"/>
                  <a:pt x="119" y="9"/>
                  <a:pt x="121" y="9"/>
                </a:cubicBezTo>
                <a:cubicBezTo>
                  <a:pt x="142" y="5"/>
                  <a:pt x="142" y="5"/>
                  <a:pt x="142" y="5"/>
                </a:cubicBezTo>
                <a:cubicBezTo>
                  <a:pt x="142" y="8"/>
                  <a:pt x="142" y="8"/>
                  <a:pt x="142" y="8"/>
                </a:cubicBezTo>
                <a:cubicBezTo>
                  <a:pt x="124" y="11"/>
                  <a:pt x="124" y="11"/>
                  <a:pt x="124" y="11"/>
                </a:cubicBezTo>
                <a:cubicBezTo>
                  <a:pt x="121" y="12"/>
                  <a:pt x="119" y="15"/>
                  <a:pt x="120" y="17"/>
                </a:cubicBezTo>
                <a:cubicBezTo>
                  <a:pt x="122" y="28"/>
                  <a:pt x="122" y="28"/>
                  <a:pt x="122" y="28"/>
                </a:cubicBezTo>
                <a:cubicBezTo>
                  <a:pt x="122" y="28"/>
                  <a:pt x="122" y="28"/>
                  <a:pt x="122" y="28"/>
                </a:cubicBezTo>
                <a:cubicBezTo>
                  <a:pt x="122" y="26"/>
                  <a:pt x="124" y="24"/>
                  <a:pt x="126" y="24"/>
                </a:cubicBezTo>
                <a:cubicBezTo>
                  <a:pt x="142" y="20"/>
                  <a:pt x="142" y="20"/>
                  <a:pt x="142" y="20"/>
                </a:cubicBezTo>
                <a:cubicBezTo>
                  <a:pt x="142" y="55"/>
                  <a:pt x="142" y="55"/>
                  <a:pt x="142" y="55"/>
                </a:cubicBezTo>
                <a:cubicBezTo>
                  <a:pt x="130" y="57"/>
                  <a:pt x="130" y="57"/>
                  <a:pt x="130" y="57"/>
                </a:cubicBezTo>
                <a:cubicBezTo>
                  <a:pt x="128" y="58"/>
                  <a:pt x="126" y="57"/>
                  <a:pt x="125" y="56"/>
                </a:cubicBezTo>
                <a:cubicBezTo>
                  <a:pt x="35" y="73"/>
                  <a:pt x="35" y="73"/>
                  <a:pt x="35" y="73"/>
                </a:cubicBezTo>
                <a:cubicBezTo>
                  <a:pt x="28" y="70"/>
                  <a:pt x="28" y="70"/>
                  <a:pt x="28" y="70"/>
                </a:cubicBezTo>
                <a:cubicBezTo>
                  <a:pt x="28" y="67"/>
                  <a:pt x="28" y="67"/>
                  <a:pt x="28" y="67"/>
                </a:cubicBezTo>
                <a:cubicBezTo>
                  <a:pt x="35" y="70"/>
                  <a:pt x="35" y="70"/>
                  <a:pt x="35" y="70"/>
                </a:cubicBezTo>
                <a:cubicBezTo>
                  <a:pt x="35" y="70"/>
                  <a:pt x="35" y="70"/>
                  <a:pt x="35" y="70"/>
                </a:cubicBezTo>
                <a:cubicBezTo>
                  <a:pt x="37" y="70"/>
                  <a:pt x="37" y="70"/>
                  <a:pt x="37" y="70"/>
                </a:cubicBezTo>
                <a:cubicBezTo>
                  <a:pt x="41" y="69"/>
                  <a:pt x="43" y="66"/>
                  <a:pt x="42" y="62"/>
                </a:cubicBezTo>
                <a:cubicBezTo>
                  <a:pt x="42" y="59"/>
                  <a:pt x="39" y="57"/>
                  <a:pt x="36" y="57"/>
                </a:cubicBezTo>
                <a:cubicBezTo>
                  <a:pt x="39" y="56"/>
                  <a:pt x="40" y="53"/>
                  <a:pt x="40" y="50"/>
                </a:cubicBezTo>
                <a:cubicBezTo>
                  <a:pt x="39" y="47"/>
                  <a:pt x="37" y="45"/>
                  <a:pt x="34" y="45"/>
                </a:cubicBezTo>
                <a:cubicBezTo>
                  <a:pt x="36" y="44"/>
                  <a:pt x="38" y="41"/>
                  <a:pt x="37" y="38"/>
                </a:cubicBezTo>
                <a:cubicBezTo>
                  <a:pt x="37" y="34"/>
                  <a:pt x="33" y="32"/>
                  <a:pt x="30" y="33"/>
                </a:cubicBezTo>
                <a:cubicBezTo>
                  <a:pt x="28" y="33"/>
                  <a:pt x="28" y="33"/>
                  <a:pt x="28" y="33"/>
                </a:cubicBezTo>
                <a:cubicBezTo>
                  <a:pt x="28" y="34"/>
                  <a:pt x="28" y="34"/>
                  <a:pt x="28" y="34"/>
                </a:cubicBezTo>
                <a:lnTo>
                  <a:pt x="28" y="30"/>
                </a:lnTo>
                <a:close/>
                <a:moveTo>
                  <a:pt x="26" y="31"/>
                </a:moveTo>
                <a:cubicBezTo>
                  <a:pt x="28" y="30"/>
                  <a:pt x="28" y="30"/>
                  <a:pt x="28" y="30"/>
                </a:cubicBezTo>
                <a:cubicBezTo>
                  <a:pt x="28" y="34"/>
                  <a:pt x="28" y="34"/>
                  <a:pt x="28" y="34"/>
                </a:cubicBezTo>
                <a:cubicBezTo>
                  <a:pt x="13" y="49"/>
                  <a:pt x="13" y="49"/>
                  <a:pt x="13" y="49"/>
                </a:cubicBezTo>
                <a:cubicBezTo>
                  <a:pt x="15" y="62"/>
                  <a:pt x="15" y="62"/>
                  <a:pt x="15" y="62"/>
                </a:cubicBezTo>
                <a:cubicBezTo>
                  <a:pt x="28" y="67"/>
                  <a:pt x="28" y="67"/>
                  <a:pt x="28" y="67"/>
                </a:cubicBezTo>
                <a:cubicBezTo>
                  <a:pt x="28" y="70"/>
                  <a:pt x="28" y="70"/>
                  <a:pt x="28" y="70"/>
                </a:cubicBezTo>
                <a:cubicBezTo>
                  <a:pt x="0" y="58"/>
                  <a:pt x="0" y="58"/>
                  <a:pt x="0" y="58"/>
                </a:cubicBezTo>
                <a:lnTo>
                  <a:pt x="26" y="31"/>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29" name="Freeform 90"/>
          <p:cNvSpPr>
            <a:spLocks/>
          </p:cNvSpPr>
          <p:nvPr/>
        </p:nvSpPr>
        <p:spPr bwMode="auto">
          <a:xfrm>
            <a:off x="5655428" y="2267763"/>
            <a:ext cx="154741" cy="199973"/>
          </a:xfrm>
          <a:custGeom>
            <a:avLst/>
            <a:gdLst>
              <a:gd name="T0" fmla="*/ 0 w 95"/>
              <a:gd name="T1" fmla="*/ 21 h 123"/>
              <a:gd name="T2" fmla="*/ 4 w 95"/>
              <a:gd name="T3" fmla="*/ 19 h 123"/>
              <a:gd name="T4" fmla="*/ 59 w 95"/>
              <a:gd name="T5" fmla="*/ 109 h 123"/>
              <a:gd name="T6" fmla="*/ 79 w 95"/>
              <a:gd name="T7" fmla="*/ 112 h 123"/>
              <a:gd name="T8" fmla="*/ 85 w 95"/>
              <a:gd name="T9" fmla="*/ 93 h 123"/>
              <a:gd name="T10" fmla="*/ 29 w 95"/>
              <a:gd name="T11" fmla="*/ 3 h 123"/>
              <a:gd name="T12" fmla="*/ 34 w 95"/>
              <a:gd name="T13" fmla="*/ 0 h 123"/>
              <a:gd name="T14" fmla="*/ 90 w 95"/>
              <a:gd name="T15" fmla="*/ 91 h 123"/>
              <a:gd name="T16" fmla="*/ 82 w 95"/>
              <a:gd name="T17" fmla="*/ 117 h 123"/>
              <a:gd name="T18" fmla="*/ 56 w 95"/>
              <a:gd name="T19" fmla="*/ 112 h 123"/>
              <a:gd name="T20" fmla="*/ 0 w 95"/>
              <a:gd name="T21" fmla="*/ 21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 h="123">
                <a:moveTo>
                  <a:pt x="0" y="21"/>
                </a:moveTo>
                <a:cubicBezTo>
                  <a:pt x="4" y="19"/>
                  <a:pt x="4" y="19"/>
                  <a:pt x="4" y="19"/>
                </a:cubicBezTo>
                <a:cubicBezTo>
                  <a:pt x="59" y="109"/>
                  <a:pt x="59" y="109"/>
                  <a:pt x="59" y="109"/>
                </a:cubicBezTo>
                <a:cubicBezTo>
                  <a:pt x="63" y="115"/>
                  <a:pt x="72" y="117"/>
                  <a:pt x="79" y="112"/>
                </a:cubicBezTo>
                <a:cubicBezTo>
                  <a:pt x="87" y="108"/>
                  <a:pt x="89" y="99"/>
                  <a:pt x="85" y="93"/>
                </a:cubicBezTo>
                <a:cubicBezTo>
                  <a:pt x="29" y="3"/>
                  <a:pt x="29" y="3"/>
                  <a:pt x="29" y="3"/>
                </a:cubicBezTo>
                <a:cubicBezTo>
                  <a:pt x="34" y="0"/>
                  <a:pt x="34" y="0"/>
                  <a:pt x="34" y="0"/>
                </a:cubicBezTo>
                <a:cubicBezTo>
                  <a:pt x="90" y="91"/>
                  <a:pt x="90" y="91"/>
                  <a:pt x="90" y="91"/>
                </a:cubicBezTo>
                <a:cubicBezTo>
                  <a:pt x="95" y="100"/>
                  <a:pt x="92" y="111"/>
                  <a:pt x="82" y="117"/>
                </a:cubicBezTo>
                <a:cubicBezTo>
                  <a:pt x="73" y="123"/>
                  <a:pt x="61" y="121"/>
                  <a:pt x="56" y="112"/>
                </a:cubicBezTo>
                <a:lnTo>
                  <a:pt x="0" y="21"/>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30" name="Freeform 91"/>
          <p:cNvSpPr>
            <a:spLocks/>
          </p:cNvSpPr>
          <p:nvPr/>
        </p:nvSpPr>
        <p:spPr bwMode="auto">
          <a:xfrm>
            <a:off x="5645906" y="2260621"/>
            <a:ext cx="76180" cy="52374"/>
          </a:xfrm>
          <a:custGeom>
            <a:avLst/>
            <a:gdLst>
              <a:gd name="T0" fmla="*/ 1 w 47"/>
              <a:gd name="T1" fmla="*/ 30 h 32"/>
              <a:gd name="T2" fmla="*/ 6 w 47"/>
              <a:gd name="T3" fmla="*/ 31 h 32"/>
              <a:gd name="T4" fmla="*/ 44 w 47"/>
              <a:gd name="T5" fmla="*/ 7 h 32"/>
              <a:gd name="T6" fmla="*/ 46 w 47"/>
              <a:gd name="T7" fmla="*/ 2 h 32"/>
              <a:gd name="T8" fmla="*/ 41 w 47"/>
              <a:gd name="T9" fmla="*/ 1 h 32"/>
              <a:gd name="T10" fmla="*/ 2 w 47"/>
              <a:gd name="T11" fmla="*/ 25 h 32"/>
              <a:gd name="T12" fmla="*/ 1 w 47"/>
              <a:gd name="T13" fmla="*/ 30 h 32"/>
            </a:gdLst>
            <a:ahLst/>
            <a:cxnLst>
              <a:cxn ang="0">
                <a:pos x="T0" y="T1"/>
              </a:cxn>
              <a:cxn ang="0">
                <a:pos x="T2" y="T3"/>
              </a:cxn>
              <a:cxn ang="0">
                <a:pos x="T4" y="T5"/>
              </a:cxn>
              <a:cxn ang="0">
                <a:pos x="T6" y="T7"/>
              </a:cxn>
              <a:cxn ang="0">
                <a:pos x="T8" y="T9"/>
              </a:cxn>
              <a:cxn ang="0">
                <a:pos x="T10" y="T11"/>
              </a:cxn>
              <a:cxn ang="0">
                <a:pos x="T12" y="T13"/>
              </a:cxn>
            </a:cxnLst>
            <a:rect l="0" t="0" r="r" b="b"/>
            <a:pathLst>
              <a:path w="47" h="32">
                <a:moveTo>
                  <a:pt x="1" y="30"/>
                </a:moveTo>
                <a:cubicBezTo>
                  <a:pt x="2" y="32"/>
                  <a:pt x="4" y="32"/>
                  <a:pt x="6" y="31"/>
                </a:cubicBezTo>
                <a:cubicBezTo>
                  <a:pt x="44" y="7"/>
                  <a:pt x="44" y="7"/>
                  <a:pt x="44" y="7"/>
                </a:cubicBezTo>
                <a:cubicBezTo>
                  <a:pt x="46" y="6"/>
                  <a:pt x="47" y="4"/>
                  <a:pt x="46" y="2"/>
                </a:cubicBezTo>
                <a:cubicBezTo>
                  <a:pt x="45" y="1"/>
                  <a:pt x="42" y="0"/>
                  <a:pt x="41" y="1"/>
                </a:cubicBezTo>
                <a:cubicBezTo>
                  <a:pt x="2" y="25"/>
                  <a:pt x="2" y="25"/>
                  <a:pt x="2" y="25"/>
                </a:cubicBezTo>
                <a:cubicBezTo>
                  <a:pt x="1" y="26"/>
                  <a:pt x="0" y="28"/>
                  <a:pt x="1" y="30"/>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31" name="Freeform 92"/>
          <p:cNvSpPr>
            <a:spLocks/>
          </p:cNvSpPr>
          <p:nvPr/>
        </p:nvSpPr>
        <p:spPr bwMode="auto">
          <a:xfrm>
            <a:off x="5676854" y="2303472"/>
            <a:ext cx="104748" cy="144028"/>
          </a:xfrm>
          <a:custGeom>
            <a:avLst/>
            <a:gdLst>
              <a:gd name="T0" fmla="*/ 0 w 64"/>
              <a:gd name="T1" fmla="*/ 3 h 88"/>
              <a:gd name="T2" fmla="*/ 5 w 64"/>
              <a:gd name="T3" fmla="*/ 0 h 88"/>
              <a:gd name="T4" fmla="*/ 55 w 64"/>
              <a:gd name="T5" fmla="*/ 80 h 88"/>
              <a:gd name="T6" fmla="*/ 64 w 64"/>
              <a:gd name="T7" fmla="*/ 85 h 88"/>
              <a:gd name="T8" fmla="*/ 63 w 64"/>
              <a:gd name="T9" fmla="*/ 85 h 88"/>
              <a:gd name="T10" fmla="*/ 49 w 64"/>
              <a:gd name="T11" fmla="*/ 82 h 88"/>
              <a:gd name="T12" fmla="*/ 0 w 64"/>
              <a:gd name="T13" fmla="*/ 3 h 88"/>
            </a:gdLst>
            <a:ahLst/>
            <a:cxnLst>
              <a:cxn ang="0">
                <a:pos x="T0" y="T1"/>
              </a:cxn>
              <a:cxn ang="0">
                <a:pos x="T2" y="T3"/>
              </a:cxn>
              <a:cxn ang="0">
                <a:pos x="T4" y="T5"/>
              </a:cxn>
              <a:cxn ang="0">
                <a:pos x="T6" y="T7"/>
              </a:cxn>
              <a:cxn ang="0">
                <a:pos x="T8" y="T9"/>
              </a:cxn>
              <a:cxn ang="0">
                <a:pos x="T10" y="T11"/>
              </a:cxn>
              <a:cxn ang="0">
                <a:pos x="T12" y="T13"/>
              </a:cxn>
            </a:cxnLst>
            <a:rect l="0" t="0" r="r" b="b"/>
            <a:pathLst>
              <a:path w="64" h="88">
                <a:moveTo>
                  <a:pt x="0" y="3"/>
                </a:moveTo>
                <a:cubicBezTo>
                  <a:pt x="5" y="0"/>
                  <a:pt x="5" y="0"/>
                  <a:pt x="5" y="0"/>
                </a:cubicBezTo>
                <a:cubicBezTo>
                  <a:pt x="55" y="80"/>
                  <a:pt x="55" y="80"/>
                  <a:pt x="55" y="80"/>
                </a:cubicBezTo>
                <a:cubicBezTo>
                  <a:pt x="57" y="83"/>
                  <a:pt x="60" y="85"/>
                  <a:pt x="64" y="85"/>
                </a:cubicBezTo>
                <a:cubicBezTo>
                  <a:pt x="63" y="85"/>
                  <a:pt x="63" y="85"/>
                  <a:pt x="63" y="85"/>
                </a:cubicBezTo>
                <a:cubicBezTo>
                  <a:pt x="58" y="88"/>
                  <a:pt x="52" y="87"/>
                  <a:pt x="49" y="82"/>
                </a:cubicBezTo>
                <a:lnTo>
                  <a:pt x="0" y="3"/>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32" name="Freeform 93"/>
          <p:cNvSpPr>
            <a:spLocks noEditPoints="1"/>
          </p:cNvSpPr>
          <p:nvPr/>
        </p:nvSpPr>
        <p:spPr bwMode="auto">
          <a:xfrm>
            <a:off x="6675528" y="3505691"/>
            <a:ext cx="164263" cy="179738"/>
          </a:xfrm>
          <a:custGeom>
            <a:avLst/>
            <a:gdLst>
              <a:gd name="T0" fmla="*/ 78 w 101"/>
              <a:gd name="T1" fmla="*/ 51 h 110"/>
              <a:gd name="T2" fmla="*/ 75 w 101"/>
              <a:gd name="T3" fmla="*/ 63 h 110"/>
              <a:gd name="T4" fmla="*/ 75 w 101"/>
              <a:gd name="T5" fmla="*/ 73 h 110"/>
              <a:gd name="T6" fmla="*/ 77 w 101"/>
              <a:gd name="T7" fmla="*/ 74 h 110"/>
              <a:gd name="T8" fmla="*/ 86 w 101"/>
              <a:gd name="T9" fmla="*/ 86 h 110"/>
              <a:gd name="T10" fmla="*/ 75 w 101"/>
              <a:gd name="T11" fmla="*/ 80 h 110"/>
              <a:gd name="T12" fmla="*/ 75 w 101"/>
              <a:gd name="T13" fmla="*/ 22 h 110"/>
              <a:gd name="T14" fmla="*/ 86 w 101"/>
              <a:gd name="T15" fmla="*/ 15 h 110"/>
              <a:gd name="T16" fmla="*/ 77 w 101"/>
              <a:gd name="T17" fmla="*/ 28 h 110"/>
              <a:gd name="T18" fmla="*/ 75 w 101"/>
              <a:gd name="T19" fmla="*/ 28 h 110"/>
              <a:gd name="T20" fmla="*/ 98 w 101"/>
              <a:gd name="T21" fmla="*/ 48 h 110"/>
              <a:gd name="T22" fmla="*/ 83 w 101"/>
              <a:gd name="T23" fmla="*/ 51 h 110"/>
              <a:gd name="T24" fmla="*/ 98 w 101"/>
              <a:gd name="T25" fmla="*/ 53 h 110"/>
              <a:gd name="T26" fmla="*/ 98 w 101"/>
              <a:gd name="T27" fmla="*/ 48 h 110"/>
              <a:gd name="T28" fmla="*/ 52 w 101"/>
              <a:gd name="T29" fmla="*/ 110 h 110"/>
              <a:gd name="T30" fmla="*/ 66 w 101"/>
              <a:gd name="T31" fmla="*/ 74 h 110"/>
              <a:gd name="T32" fmla="*/ 75 w 101"/>
              <a:gd name="T33" fmla="*/ 39 h 110"/>
              <a:gd name="T34" fmla="*/ 50 w 101"/>
              <a:gd name="T35" fmla="*/ 29 h 110"/>
              <a:gd name="T36" fmla="*/ 72 w 101"/>
              <a:gd name="T37" fmla="*/ 51 h 110"/>
              <a:gd name="T38" fmla="*/ 62 w 101"/>
              <a:gd name="T39" fmla="*/ 70 h 110"/>
              <a:gd name="T40" fmla="*/ 60 w 101"/>
              <a:gd name="T41" fmla="*/ 85 h 110"/>
              <a:gd name="T42" fmla="*/ 50 w 101"/>
              <a:gd name="T43" fmla="*/ 110 h 110"/>
              <a:gd name="T44" fmla="*/ 75 w 101"/>
              <a:gd name="T45" fmla="*/ 28 h 110"/>
              <a:gd name="T46" fmla="*/ 74 w 101"/>
              <a:gd name="T47" fmla="*/ 24 h 110"/>
              <a:gd name="T48" fmla="*/ 75 w 101"/>
              <a:gd name="T49" fmla="*/ 73 h 110"/>
              <a:gd name="T50" fmla="*/ 74 w 101"/>
              <a:gd name="T51" fmla="*/ 78 h 110"/>
              <a:gd name="T52" fmla="*/ 75 w 101"/>
              <a:gd name="T53" fmla="*/ 73 h 110"/>
              <a:gd name="T54" fmla="*/ 50 w 101"/>
              <a:gd name="T55" fmla="*/ 0 h 110"/>
              <a:gd name="T56" fmla="*/ 53 w 101"/>
              <a:gd name="T57" fmla="*/ 3 h 110"/>
              <a:gd name="T58" fmla="*/ 50 w 101"/>
              <a:gd name="T59" fmla="*/ 18 h 110"/>
              <a:gd name="T60" fmla="*/ 50 w 101"/>
              <a:gd name="T61" fmla="*/ 23 h 110"/>
              <a:gd name="T62" fmla="*/ 25 w 101"/>
              <a:gd name="T63" fmla="*/ 63 h 110"/>
              <a:gd name="T64" fmla="*/ 35 w 101"/>
              <a:gd name="T65" fmla="*/ 96 h 110"/>
              <a:gd name="T66" fmla="*/ 50 w 101"/>
              <a:gd name="T67" fmla="*/ 110 h 110"/>
              <a:gd name="T68" fmla="*/ 41 w 101"/>
              <a:gd name="T69" fmla="*/ 85 h 110"/>
              <a:gd name="T70" fmla="*/ 39 w 101"/>
              <a:gd name="T71" fmla="*/ 70 h 110"/>
              <a:gd name="T72" fmla="*/ 34 w 101"/>
              <a:gd name="T73" fmla="*/ 35 h 110"/>
              <a:gd name="T74" fmla="*/ 50 w 101"/>
              <a:gd name="T75" fmla="*/ 23 h 110"/>
              <a:gd name="T76" fmla="*/ 50 w 101"/>
              <a:gd name="T77" fmla="*/ 18 h 110"/>
              <a:gd name="T78" fmla="*/ 48 w 101"/>
              <a:gd name="T79" fmla="*/ 3 h 110"/>
              <a:gd name="T80" fmla="*/ 25 w 101"/>
              <a:gd name="T81" fmla="*/ 80 h 110"/>
              <a:gd name="T82" fmla="*/ 27 w 101"/>
              <a:gd name="T83" fmla="*/ 74 h 110"/>
              <a:gd name="T84" fmla="*/ 25 w 101"/>
              <a:gd name="T85" fmla="*/ 80 h 110"/>
              <a:gd name="T86" fmla="*/ 25 w 101"/>
              <a:gd name="T87" fmla="*/ 22 h 110"/>
              <a:gd name="T88" fmla="*/ 27 w 101"/>
              <a:gd name="T89" fmla="*/ 28 h 110"/>
              <a:gd name="T90" fmla="*/ 25 w 101"/>
              <a:gd name="T91" fmla="*/ 39 h 110"/>
              <a:gd name="T92" fmla="*/ 25 w 101"/>
              <a:gd name="T93" fmla="*/ 63 h 110"/>
              <a:gd name="T94" fmla="*/ 25 w 101"/>
              <a:gd name="T95" fmla="*/ 22 h 110"/>
              <a:gd name="T96" fmla="*/ 23 w 101"/>
              <a:gd name="T97" fmla="*/ 28 h 110"/>
              <a:gd name="T98" fmla="*/ 15 w 101"/>
              <a:gd name="T99" fmla="*/ 19 h 110"/>
              <a:gd name="T100" fmla="*/ 18 w 101"/>
              <a:gd name="T101" fmla="*/ 15 h 110"/>
              <a:gd name="T102" fmla="*/ 25 w 101"/>
              <a:gd name="T103" fmla="*/ 73 h 110"/>
              <a:gd name="T104" fmla="*/ 18 w 101"/>
              <a:gd name="T105" fmla="*/ 86 h 110"/>
              <a:gd name="T106" fmla="*/ 15 w 101"/>
              <a:gd name="T107" fmla="*/ 83 h 110"/>
              <a:gd name="T108" fmla="*/ 23 w 101"/>
              <a:gd name="T109" fmla="*/ 74 h 110"/>
              <a:gd name="T110" fmla="*/ 18 w 101"/>
              <a:gd name="T111" fmla="*/ 51 h 110"/>
              <a:gd name="T112" fmla="*/ 15 w 101"/>
              <a:gd name="T113" fmla="*/ 48 h 110"/>
              <a:gd name="T114" fmla="*/ 0 w 101"/>
              <a:gd name="T115" fmla="*/ 51 h 110"/>
              <a:gd name="T116" fmla="*/ 15 w 101"/>
              <a:gd name="T117" fmla="*/ 53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10">
                <a:moveTo>
                  <a:pt x="75" y="63"/>
                </a:moveTo>
                <a:cubicBezTo>
                  <a:pt x="77" y="59"/>
                  <a:pt x="78" y="55"/>
                  <a:pt x="78" y="51"/>
                </a:cubicBezTo>
                <a:cubicBezTo>
                  <a:pt x="78" y="47"/>
                  <a:pt x="77" y="43"/>
                  <a:pt x="75" y="39"/>
                </a:cubicBezTo>
                <a:cubicBezTo>
                  <a:pt x="75" y="63"/>
                  <a:pt x="75" y="63"/>
                  <a:pt x="75" y="63"/>
                </a:cubicBezTo>
                <a:close/>
                <a:moveTo>
                  <a:pt x="75" y="80"/>
                </a:moveTo>
                <a:cubicBezTo>
                  <a:pt x="75" y="73"/>
                  <a:pt x="75" y="73"/>
                  <a:pt x="75" y="73"/>
                </a:cubicBezTo>
                <a:cubicBezTo>
                  <a:pt x="76" y="73"/>
                  <a:pt x="77" y="73"/>
                  <a:pt x="77" y="74"/>
                </a:cubicBezTo>
                <a:cubicBezTo>
                  <a:pt x="77" y="74"/>
                  <a:pt x="77" y="74"/>
                  <a:pt x="77" y="74"/>
                </a:cubicBezTo>
                <a:cubicBezTo>
                  <a:pt x="86" y="83"/>
                  <a:pt x="86" y="83"/>
                  <a:pt x="86" y="83"/>
                </a:cubicBezTo>
                <a:cubicBezTo>
                  <a:pt x="87" y="84"/>
                  <a:pt x="87" y="85"/>
                  <a:pt x="86" y="86"/>
                </a:cubicBezTo>
                <a:cubicBezTo>
                  <a:pt x="85" y="87"/>
                  <a:pt x="83" y="87"/>
                  <a:pt x="82" y="86"/>
                </a:cubicBezTo>
                <a:cubicBezTo>
                  <a:pt x="75" y="80"/>
                  <a:pt x="75" y="80"/>
                  <a:pt x="75" y="80"/>
                </a:cubicBezTo>
                <a:close/>
                <a:moveTo>
                  <a:pt x="75" y="28"/>
                </a:moveTo>
                <a:cubicBezTo>
                  <a:pt x="75" y="22"/>
                  <a:pt x="75" y="22"/>
                  <a:pt x="75" y="22"/>
                </a:cubicBezTo>
                <a:cubicBezTo>
                  <a:pt x="82" y="15"/>
                  <a:pt x="82" y="15"/>
                  <a:pt x="82" y="15"/>
                </a:cubicBezTo>
                <a:cubicBezTo>
                  <a:pt x="83" y="14"/>
                  <a:pt x="85" y="14"/>
                  <a:pt x="86" y="15"/>
                </a:cubicBezTo>
                <a:cubicBezTo>
                  <a:pt x="87" y="16"/>
                  <a:pt x="87" y="18"/>
                  <a:pt x="86" y="19"/>
                </a:cubicBezTo>
                <a:cubicBezTo>
                  <a:pt x="77" y="28"/>
                  <a:pt x="77" y="28"/>
                  <a:pt x="77" y="28"/>
                </a:cubicBezTo>
                <a:cubicBezTo>
                  <a:pt x="77" y="28"/>
                  <a:pt x="77" y="28"/>
                  <a:pt x="77" y="28"/>
                </a:cubicBezTo>
                <a:cubicBezTo>
                  <a:pt x="77" y="28"/>
                  <a:pt x="76" y="28"/>
                  <a:pt x="75" y="28"/>
                </a:cubicBezTo>
                <a:close/>
                <a:moveTo>
                  <a:pt x="98" y="48"/>
                </a:moveTo>
                <a:cubicBezTo>
                  <a:pt x="98" y="48"/>
                  <a:pt x="98" y="48"/>
                  <a:pt x="98" y="48"/>
                </a:cubicBezTo>
                <a:cubicBezTo>
                  <a:pt x="86" y="48"/>
                  <a:pt x="86" y="48"/>
                  <a:pt x="86" y="48"/>
                </a:cubicBezTo>
                <a:cubicBezTo>
                  <a:pt x="84" y="48"/>
                  <a:pt x="83" y="49"/>
                  <a:pt x="83" y="51"/>
                </a:cubicBezTo>
                <a:cubicBezTo>
                  <a:pt x="83" y="52"/>
                  <a:pt x="84" y="53"/>
                  <a:pt x="86" y="53"/>
                </a:cubicBezTo>
                <a:cubicBezTo>
                  <a:pt x="98" y="53"/>
                  <a:pt x="98" y="53"/>
                  <a:pt x="98" y="53"/>
                </a:cubicBezTo>
                <a:cubicBezTo>
                  <a:pt x="100" y="53"/>
                  <a:pt x="101" y="52"/>
                  <a:pt x="101" y="51"/>
                </a:cubicBezTo>
                <a:cubicBezTo>
                  <a:pt x="101" y="49"/>
                  <a:pt x="100" y="48"/>
                  <a:pt x="98" y="48"/>
                </a:cubicBezTo>
                <a:close/>
                <a:moveTo>
                  <a:pt x="50" y="110"/>
                </a:moveTo>
                <a:cubicBezTo>
                  <a:pt x="52" y="110"/>
                  <a:pt x="52" y="110"/>
                  <a:pt x="52" y="110"/>
                </a:cubicBezTo>
                <a:cubicBezTo>
                  <a:pt x="60" y="110"/>
                  <a:pt x="66" y="104"/>
                  <a:pt x="66" y="96"/>
                </a:cubicBezTo>
                <a:cubicBezTo>
                  <a:pt x="66" y="74"/>
                  <a:pt x="66" y="74"/>
                  <a:pt x="66" y="74"/>
                </a:cubicBezTo>
                <a:cubicBezTo>
                  <a:pt x="70" y="71"/>
                  <a:pt x="73" y="67"/>
                  <a:pt x="75" y="63"/>
                </a:cubicBezTo>
                <a:cubicBezTo>
                  <a:pt x="75" y="39"/>
                  <a:pt x="75" y="39"/>
                  <a:pt x="75" y="39"/>
                </a:cubicBezTo>
                <a:cubicBezTo>
                  <a:pt x="71" y="29"/>
                  <a:pt x="61" y="23"/>
                  <a:pt x="50" y="23"/>
                </a:cubicBezTo>
                <a:cubicBezTo>
                  <a:pt x="50" y="29"/>
                  <a:pt x="50" y="29"/>
                  <a:pt x="50" y="29"/>
                </a:cubicBezTo>
                <a:cubicBezTo>
                  <a:pt x="56" y="29"/>
                  <a:pt x="62" y="31"/>
                  <a:pt x="66" y="35"/>
                </a:cubicBezTo>
                <a:cubicBezTo>
                  <a:pt x="70" y="39"/>
                  <a:pt x="72" y="45"/>
                  <a:pt x="72" y="51"/>
                </a:cubicBezTo>
                <a:cubicBezTo>
                  <a:pt x="72" y="59"/>
                  <a:pt x="68" y="66"/>
                  <a:pt x="62" y="70"/>
                </a:cubicBezTo>
                <a:cubicBezTo>
                  <a:pt x="62" y="70"/>
                  <a:pt x="62" y="70"/>
                  <a:pt x="62" y="70"/>
                </a:cubicBezTo>
                <a:cubicBezTo>
                  <a:pt x="61" y="70"/>
                  <a:pt x="60" y="71"/>
                  <a:pt x="60" y="72"/>
                </a:cubicBezTo>
                <a:cubicBezTo>
                  <a:pt x="60" y="85"/>
                  <a:pt x="60" y="85"/>
                  <a:pt x="60" y="85"/>
                </a:cubicBezTo>
                <a:cubicBezTo>
                  <a:pt x="50" y="85"/>
                  <a:pt x="50" y="85"/>
                  <a:pt x="50" y="85"/>
                </a:cubicBezTo>
                <a:cubicBezTo>
                  <a:pt x="50" y="110"/>
                  <a:pt x="50" y="110"/>
                  <a:pt x="50" y="110"/>
                </a:cubicBezTo>
                <a:close/>
                <a:moveTo>
                  <a:pt x="75" y="22"/>
                </a:moveTo>
                <a:cubicBezTo>
                  <a:pt x="75" y="28"/>
                  <a:pt x="75" y="28"/>
                  <a:pt x="75" y="28"/>
                </a:cubicBezTo>
                <a:cubicBezTo>
                  <a:pt x="75" y="28"/>
                  <a:pt x="74" y="28"/>
                  <a:pt x="74" y="28"/>
                </a:cubicBezTo>
                <a:cubicBezTo>
                  <a:pt x="72" y="27"/>
                  <a:pt x="72" y="25"/>
                  <a:pt x="74" y="24"/>
                </a:cubicBezTo>
                <a:cubicBezTo>
                  <a:pt x="75" y="22"/>
                  <a:pt x="75" y="22"/>
                  <a:pt x="75" y="22"/>
                </a:cubicBezTo>
                <a:close/>
                <a:moveTo>
                  <a:pt x="75" y="73"/>
                </a:moveTo>
                <a:cubicBezTo>
                  <a:pt x="75" y="80"/>
                  <a:pt x="75" y="80"/>
                  <a:pt x="75" y="80"/>
                </a:cubicBezTo>
                <a:cubicBezTo>
                  <a:pt x="74" y="78"/>
                  <a:pt x="74" y="78"/>
                  <a:pt x="74" y="78"/>
                </a:cubicBezTo>
                <a:cubicBezTo>
                  <a:pt x="72" y="77"/>
                  <a:pt x="72" y="75"/>
                  <a:pt x="74" y="74"/>
                </a:cubicBezTo>
                <a:cubicBezTo>
                  <a:pt x="74" y="73"/>
                  <a:pt x="75" y="73"/>
                  <a:pt x="75" y="73"/>
                </a:cubicBezTo>
                <a:close/>
                <a:moveTo>
                  <a:pt x="50" y="18"/>
                </a:moveTo>
                <a:cubicBezTo>
                  <a:pt x="50" y="0"/>
                  <a:pt x="50" y="0"/>
                  <a:pt x="50" y="0"/>
                </a:cubicBezTo>
                <a:cubicBezTo>
                  <a:pt x="50" y="0"/>
                  <a:pt x="50" y="0"/>
                  <a:pt x="50" y="0"/>
                </a:cubicBezTo>
                <a:cubicBezTo>
                  <a:pt x="52" y="0"/>
                  <a:pt x="53" y="2"/>
                  <a:pt x="53" y="3"/>
                </a:cubicBezTo>
                <a:cubicBezTo>
                  <a:pt x="53" y="15"/>
                  <a:pt x="53" y="15"/>
                  <a:pt x="53" y="15"/>
                </a:cubicBezTo>
                <a:cubicBezTo>
                  <a:pt x="53" y="17"/>
                  <a:pt x="52" y="18"/>
                  <a:pt x="50" y="18"/>
                </a:cubicBezTo>
                <a:cubicBezTo>
                  <a:pt x="50" y="18"/>
                  <a:pt x="50" y="18"/>
                  <a:pt x="50" y="18"/>
                </a:cubicBezTo>
                <a:close/>
                <a:moveTo>
                  <a:pt x="50" y="23"/>
                </a:moveTo>
                <a:cubicBezTo>
                  <a:pt x="39" y="23"/>
                  <a:pt x="30" y="29"/>
                  <a:pt x="25" y="39"/>
                </a:cubicBezTo>
                <a:cubicBezTo>
                  <a:pt x="25" y="63"/>
                  <a:pt x="25" y="63"/>
                  <a:pt x="25" y="63"/>
                </a:cubicBezTo>
                <a:cubicBezTo>
                  <a:pt x="27" y="68"/>
                  <a:pt x="31" y="71"/>
                  <a:pt x="35" y="74"/>
                </a:cubicBezTo>
                <a:cubicBezTo>
                  <a:pt x="35" y="96"/>
                  <a:pt x="35" y="96"/>
                  <a:pt x="35" y="96"/>
                </a:cubicBezTo>
                <a:cubicBezTo>
                  <a:pt x="35" y="104"/>
                  <a:pt x="41" y="110"/>
                  <a:pt x="49" y="110"/>
                </a:cubicBezTo>
                <a:cubicBezTo>
                  <a:pt x="50" y="110"/>
                  <a:pt x="50" y="110"/>
                  <a:pt x="50" y="110"/>
                </a:cubicBezTo>
                <a:cubicBezTo>
                  <a:pt x="50" y="85"/>
                  <a:pt x="50" y="85"/>
                  <a:pt x="50" y="85"/>
                </a:cubicBezTo>
                <a:cubicBezTo>
                  <a:pt x="41" y="85"/>
                  <a:pt x="41" y="85"/>
                  <a:pt x="41" y="85"/>
                </a:cubicBezTo>
                <a:cubicBezTo>
                  <a:pt x="41" y="72"/>
                  <a:pt x="41" y="72"/>
                  <a:pt x="41" y="72"/>
                </a:cubicBezTo>
                <a:cubicBezTo>
                  <a:pt x="41" y="71"/>
                  <a:pt x="40" y="71"/>
                  <a:pt x="39" y="70"/>
                </a:cubicBezTo>
                <a:cubicBezTo>
                  <a:pt x="33" y="66"/>
                  <a:pt x="28" y="59"/>
                  <a:pt x="28" y="51"/>
                </a:cubicBezTo>
                <a:cubicBezTo>
                  <a:pt x="28" y="45"/>
                  <a:pt x="30" y="39"/>
                  <a:pt x="34" y="35"/>
                </a:cubicBezTo>
                <a:cubicBezTo>
                  <a:pt x="39" y="31"/>
                  <a:pt x="44" y="29"/>
                  <a:pt x="50" y="29"/>
                </a:cubicBezTo>
                <a:cubicBezTo>
                  <a:pt x="50" y="23"/>
                  <a:pt x="50" y="23"/>
                  <a:pt x="50" y="23"/>
                </a:cubicBezTo>
                <a:close/>
                <a:moveTo>
                  <a:pt x="50" y="0"/>
                </a:moveTo>
                <a:cubicBezTo>
                  <a:pt x="50" y="18"/>
                  <a:pt x="50" y="18"/>
                  <a:pt x="50" y="18"/>
                </a:cubicBezTo>
                <a:cubicBezTo>
                  <a:pt x="49" y="18"/>
                  <a:pt x="48" y="17"/>
                  <a:pt x="48" y="15"/>
                </a:cubicBezTo>
                <a:cubicBezTo>
                  <a:pt x="48" y="3"/>
                  <a:pt x="48" y="3"/>
                  <a:pt x="48" y="3"/>
                </a:cubicBezTo>
                <a:cubicBezTo>
                  <a:pt x="48" y="2"/>
                  <a:pt x="49" y="1"/>
                  <a:pt x="50" y="0"/>
                </a:cubicBezTo>
                <a:close/>
                <a:moveTo>
                  <a:pt x="25" y="80"/>
                </a:moveTo>
                <a:cubicBezTo>
                  <a:pt x="25" y="73"/>
                  <a:pt x="25" y="73"/>
                  <a:pt x="25" y="73"/>
                </a:cubicBezTo>
                <a:cubicBezTo>
                  <a:pt x="26" y="73"/>
                  <a:pt x="27" y="73"/>
                  <a:pt x="27" y="74"/>
                </a:cubicBezTo>
                <a:cubicBezTo>
                  <a:pt x="28" y="75"/>
                  <a:pt x="28" y="77"/>
                  <a:pt x="27" y="78"/>
                </a:cubicBezTo>
                <a:cubicBezTo>
                  <a:pt x="25" y="80"/>
                  <a:pt x="25" y="80"/>
                  <a:pt x="25" y="80"/>
                </a:cubicBezTo>
                <a:close/>
                <a:moveTo>
                  <a:pt x="25" y="28"/>
                </a:moveTo>
                <a:cubicBezTo>
                  <a:pt x="25" y="22"/>
                  <a:pt x="25" y="22"/>
                  <a:pt x="25" y="22"/>
                </a:cubicBezTo>
                <a:cubicBezTo>
                  <a:pt x="27" y="24"/>
                  <a:pt x="27" y="24"/>
                  <a:pt x="27" y="24"/>
                </a:cubicBezTo>
                <a:cubicBezTo>
                  <a:pt x="28" y="25"/>
                  <a:pt x="28" y="27"/>
                  <a:pt x="27" y="28"/>
                </a:cubicBezTo>
                <a:cubicBezTo>
                  <a:pt x="27" y="28"/>
                  <a:pt x="26" y="28"/>
                  <a:pt x="25" y="28"/>
                </a:cubicBezTo>
                <a:close/>
                <a:moveTo>
                  <a:pt x="25" y="39"/>
                </a:moveTo>
                <a:cubicBezTo>
                  <a:pt x="23" y="42"/>
                  <a:pt x="22" y="46"/>
                  <a:pt x="22" y="51"/>
                </a:cubicBezTo>
                <a:cubicBezTo>
                  <a:pt x="22" y="55"/>
                  <a:pt x="23" y="59"/>
                  <a:pt x="25" y="63"/>
                </a:cubicBezTo>
                <a:cubicBezTo>
                  <a:pt x="25" y="39"/>
                  <a:pt x="25" y="39"/>
                  <a:pt x="25" y="39"/>
                </a:cubicBezTo>
                <a:close/>
                <a:moveTo>
                  <a:pt x="25" y="22"/>
                </a:moveTo>
                <a:cubicBezTo>
                  <a:pt x="25" y="28"/>
                  <a:pt x="25" y="28"/>
                  <a:pt x="25" y="28"/>
                </a:cubicBezTo>
                <a:cubicBezTo>
                  <a:pt x="25" y="28"/>
                  <a:pt x="24" y="28"/>
                  <a:pt x="23" y="28"/>
                </a:cubicBezTo>
                <a:cubicBezTo>
                  <a:pt x="23" y="28"/>
                  <a:pt x="23" y="28"/>
                  <a:pt x="23" y="28"/>
                </a:cubicBezTo>
                <a:cubicBezTo>
                  <a:pt x="15" y="19"/>
                  <a:pt x="15" y="19"/>
                  <a:pt x="15" y="19"/>
                </a:cubicBezTo>
                <a:cubicBezTo>
                  <a:pt x="14" y="18"/>
                  <a:pt x="14" y="16"/>
                  <a:pt x="15" y="15"/>
                </a:cubicBezTo>
                <a:cubicBezTo>
                  <a:pt x="16" y="14"/>
                  <a:pt x="17" y="14"/>
                  <a:pt x="18" y="15"/>
                </a:cubicBezTo>
                <a:cubicBezTo>
                  <a:pt x="25" y="22"/>
                  <a:pt x="25" y="22"/>
                  <a:pt x="25" y="22"/>
                </a:cubicBezTo>
                <a:close/>
                <a:moveTo>
                  <a:pt x="25" y="73"/>
                </a:moveTo>
                <a:cubicBezTo>
                  <a:pt x="25" y="80"/>
                  <a:pt x="25" y="80"/>
                  <a:pt x="25" y="80"/>
                </a:cubicBezTo>
                <a:cubicBezTo>
                  <a:pt x="18" y="86"/>
                  <a:pt x="18" y="86"/>
                  <a:pt x="18" y="86"/>
                </a:cubicBezTo>
                <a:cubicBezTo>
                  <a:pt x="17" y="87"/>
                  <a:pt x="16" y="87"/>
                  <a:pt x="15" y="86"/>
                </a:cubicBezTo>
                <a:cubicBezTo>
                  <a:pt x="14" y="85"/>
                  <a:pt x="14" y="84"/>
                  <a:pt x="15" y="83"/>
                </a:cubicBezTo>
                <a:cubicBezTo>
                  <a:pt x="23" y="74"/>
                  <a:pt x="23" y="74"/>
                  <a:pt x="23" y="74"/>
                </a:cubicBezTo>
                <a:cubicBezTo>
                  <a:pt x="23" y="74"/>
                  <a:pt x="23" y="74"/>
                  <a:pt x="23" y="74"/>
                </a:cubicBezTo>
                <a:cubicBezTo>
                  <a:pt x="24" y="74"/>
                  <a:pt x="25" y="73"/>
                  <a:pt x="25" y="73"/>
                </a:cubicBezTo>
                <a:close/>
                <a:moveTo>
                  <a:pt x="18" y="51"/>
                </a:moveTo>
                <a:cubicBezTo>
                  <a:pt x="18" y="51"/>
                  <a:pt x="18" y="51"/>
                  <a:pt x="18" y="51"/>
                </a:cubicBezTo>
                <a:cubicBezTo>
                  <a:pt x="18" y="49"/>
                  <a:pt x="16" y="48"/>
                  <a:pt x="15" y="48"/>
                </a:cubicBezTo>
                <a:cubicBezTo>
                  <a:pt x="3" y="48"/>
                  <a:pt x="3" y="48"/>
                  <a:pt x="3" y="48"/>
                </a:cubicBezTo>
                <a:cubicBezTo>
                  <a:pt x="1" y="48"/>
                  <a:pt x="0" y="49"/>
                  <a:pt x="0" y="51"/>
                </a:cubicBezTo>
                <a:cubicBezTo>
                  <a:pt x="0" y="52"/>
                  <a:pt x="1" y="53"/>
                  <a:pt x="3" y="53"/>
                </a:cubicBezTo>
                <a:cubicBezTo>
                  <a:pt x="15" y="53"/>
                  <a:pt x="15" y="53"/>
                  <a:pt x="15" y="53"/>
                </a:cubicBezTo>
                <a:cubicBezTo>
                  <a:pt x="16" y="53"/>
                  <a:pt x="18" y="52"/>
                  <a:pt x="18" y="51"/>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33" name="Freeform 94"/>
          <p:cNvSpPr>
            <a:spLocks/>
          </p:cNvSpPr>
          <p:nvPr/>
        </p:nvSpPr>
        <p:spPr bwMode="auto">
          <a:xfrm>
            <a:off x="6476745" y="2321327"/>
            <a:ext cx="47613" cy="45232"/>
          </a:xfrm>
          <a:custGeom>
            <a:avLst/>
            <a:gdLst>
              <a:gd name="T0" fmla="*/ 28 w 29"/>
              <a:gd name="T1" fmla="*/ 16 h 28"/>
              <a:gd name="T2" fmla="*/ 12 w 29"/>
              <a:gd name="T3" fmla="*/ 27 h 28"/>
              <a:gd name="T4" fmla="*/ 1 w 29"/>
              <a:gd name="T5" fmla="*/ 12 h 28"/>
              <a:gd name="T6" fmla="*/ 17 w 29"/>
              <a:gd name="T7" fmla="*/ 1 h 28"/>
              <a:gd name="T8" fmla="*/ 28 w 29"/>
              <a:gd name="T9" fmla="*/ 16 h 28"/>
            </a:gdLst>
            <a:ahLst/>
            <a:cxnLst>
              <a:cxn ang="0">
                <a:pos x="T0" y="T1"/>
              </a:cxn>
              <a:cxn ang="0">
                <a:pos x="T2" y="T3"/>
              </a:cxn>
              <a:cxn ang="0">
                <a:pos x="T4" y="T5"/>
              </a:cxn>
              <a:cxn ang="0">
                <a:pos x="T6" y="T7"/>
              </a:cxn>
              <a:cxn ang="0">
                <a:pos x="T8" y="T9"/>
              </a:cxn>
            </a:cxnLst>
            <a:rect l="0" t="0" r="r" b="b"/>
            <a:pathLst>
              <a:path w="29" h="28">
                <a:moveTo>
                  <a:pt x="28" y="16"/>
                </a:moveTo>
                <a:cubicBezTo>
                  <a:pt x="26" y="23"/>
                  <a:pt x="19" y="28"/>
                  <a:pt x="12" y="27"/>
                </a:cubicBezTo>
                <a:cubicBezTo>
                  <a:pt x="5" y="26"/>
                  <a:pt x="0" y="19"/>
                  <a:pt x="1" y="12"/>
                </a:cubicBezTo>
                <a:cubicBezTo>
                  <a:pt x="3" y="4"/>
                  <a:pt x="10" y="0"/>
                  <a:pt x="17" y="1"/>
                </a:cubicBezTo>
                <a:cubicBezTo>
                  <a:pt x="24" y="2"/>
                  <a:pt x="29" y="9"/>
                  <a:pt x="28" y="16"/>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34" name="Freeform 95"/>
          <p:cNvSpPr>
            <a:spLocks/>
          </p:cNvSpPr>
          <p:nvPr/>
        </p:nvSpPr>
        <p:spPr bwMode="auto">
          <a:xfrm>
            <a:off x="6466032" y="2184441"/>
            <a:ext cx="44042" cy="147599"/>
          </a:xfrm>
          <a:custGeom>
            <a:avLst/>
            <a:gdLst>
              <a:gd name="T0" fmla="*/ 27 w 27"/>
              <a:gd name="T1" fmla="*/ 90 h 91"/>
              <a:gd name="T2" fmla="*/ 12 w 27"/>
              <a:gd name="T3" fmla="*/ 14 h 91"/>
              <a:gd name="T4" fmla="*/ 1 w 27"/>
              <a:gd name="T5" fmla="*/ 0 h 91"/>
              <a:gd name="T6" fmla="*/ 17 w 27"/>
              <a:gd name="T7" fmla="*/ 91 h 91"/>
              <a:gd name="T8" fmla="*/ 27 w 27"/>
              <a:gd name="T9" fmla="*/ 90 h 91"/>
            </a:gdLst>
            <a:ahLst/>
            <a:cxnLst>
              <a:cxn ang="0">
                <a:pos x="T0" y="T1"/>
              </a:cxn>
              <a:cxn ang="0">
                <a:pos x="T2" y="T3"/>
              </a:cxn>
              <a:cxn ang="0">
                <a:pos x="T4" y="T5"/>
              </a:cxn>
              <a:cxn ang="0">
                <a:pos x="T6" y="T7"/>
              </a:cxn>
              <a:cxn ang="0">
                <a:pos x="T8" y="T9"/>
              </a:cxn>
            </a:cxnLst>
            <a:rect l="0" t="0" r="r" b="b"/>
            <a:pathLst>
              <a:path w="27" h="91">
                <a:moveTo>
                  <a:pt x="27" y="90"/>
                </a:moveTo>
                <a:cubicBezTo>
                  <a:pt x="27" y="90"/>
                  <a:pt x="12" y="14"/>
                  <a:pt x="12" y="14"/>
                </a:cubicBezTo>
                <a:cubicBezTo>
                  <a:pt x="12" y="14"/>
                  <a:pt x="3" y="0"/>
                  <a:pt x="1" y="0"/>
                </a:cubicBezTo>
                <a:cubicBezTo>
                  <a:pt x="0" y="0"/>
                  <a:pt x="17" y="91"/>
                  <a:pt x="17" y="91"/>
                </a:cubicBezTo>
                <a:lnTo>
                  <a:pt x="27" y="90"/>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35" name="Freeform 96"/>
          <p:cNvSpPr>
            <a:spLocks/>
          </p:cNvSpPr>
          <p:nvPr/>
        </p:nvSpPr>
        <p:spPr bwMode="auto">
          <a:xfrm>
            <a:off x="6496981" y="2208247"/>
            <a:ext cx="95225" cy="127364"/>
          </a:xfrm>
          <a:custGeom>
            <a:avLst/>
            <a:gdLst>
              <a:gd name="T0" fmla="*/ 1 w 80"/>
              <a:gd name="T1" fmla="*/ 99 h 107"/>
              <a:gd name="T2" fmla="*/ 60 w 80"/>
              <a:gd name="T3" fmla="*/ 13 h 107"/>
              <a:gd name="T4" fmla="*/ 80 w 80"/>
              <a:gd name="T5" fmla="*/ 0 h 107"/>
              <a:gd name="T6" fmla="*/ 71 w 80"/>
              <a:gd name="T7" fmla="*/ 21 h 107"/>
              <a:gd name="T8" fmla="*/ 12 w 80"/>
              <a:gd name="T9" fmla="*/ 107 h 107"/>
              <a:gd name="T10" fmla="*/ 0 w 80"/>
              <a:gd name="T11" fmla="*/ 100 h 107"/>
              <a:gd name="T12" fmla="*/ 1 w 80"/>
              <a:gd name="T13" fmla="*/ 99 h 107"/>
            </a:gdLst>
            <a:ahLst/>
            <a:cxnLst>
              <a:cxn ang="0">
                <a:pos x="T0" y="T1"/>
              </a:cxn>
              <a:cxn ang="0">
                <a:pos x="T2" y="T3"/>
              </a:cxn>
              <a:cxn ang="0">
                <a:pos x="T4" y="T5"/>
              </a:cxn>
              <a:cxn ang="0">
                <a:pos x="T6" y="T7"/>
              </a:cxn>
              <a:cxn ang="0">
                <a:pos x="T8" y="T9"/>
              </a:cxn>
              <a:cxn ang="0">
                <a:pos x="T10" y="T11"/>
              </a:cxn>
              <a:cxn ang="0">
                <a:pos x="T12" y="T13"/>
              </a:cxn>
            </a:cxnLst>
            <a:rect l="0" t="0" r="r" b="b"/>
            <a:pathLst>
              <a:path w="80" h="107">
                <a:moveTo>
                  <a:pt x="1" y="99"/>
                </a:moveTo>
                <a:lnTo>
                  <a:pt x="60" y="13"/>
                </a:lnTo>
                <a:lnTo>
                  <a:pt x="80" y="0"/>
                </a:lnTo>
                <a:lnTo>
                  <a:pt x="71" y="21"/>
                </a:lnTo>
                <a:lnTo>
                  <a:pt x="12" y="107"/>
                </a:lnTo>
                <a:lnTo>
                  <a:pt x="0" y="100"/>
                </a:lnTo>
                <a:lnTo>
                  <a:pt x="1" y="99"/>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36" name="Freeform 97"/>
          <p:cNvSpPr>
            <a:spLocks/>
          </p:cNvSpPr>
          <p:nvPr/>
        </p:nvSpPr>
        <p:spPr bwMode="auto">
          <a:xfrm>
            <a:off x="6488649" y="2355846"/>
            <a:ext cx="11903" cy="23806"/>
          </a:xfrm>
          <a:custGeom>
            <a:avLst/>
            <a:gdLst>
              <a:gd name="T0" fmla="*/ 2 w 7"/>
              <a:gd name="T1" fmla="*/ 3 h 15"/>
              <a:gd name="T2" fmla="*/ 5 w 7"/>
              <a:gd name="T3" fmla="*/ 1 h 15"/>
              <a:gd name="T4" fmla="*/ 7 w 7"/>
              <a:gd name="T5" fmla="*/ 3 h 15"/>
              <a:gd name="T6" fmla="*/ 5 w 7"/>
              <a:gd name="T7" fmla="*/ 13 h 15"/>
              <a:gd name="T8" fmla="*/ 3 w 7"/>
              <a:gd name="T9" fmla="*/ 15 h 15"/>
              <a:gd name="T10" fmla="*/ 1 w 7"/>
              <a:gd name="T11" fmla="*/ 12 h 15"/>
              <a:gd name="T12" fmla="*/ 2 w 7"/>
              <a:gd name="T13" fmla="*/ 3 h 15"/>
            </a:gdLst>
            <a:ahLst/>
            <a:cxnLst>
              <a:cxn ang="0">
                <a:pos x="T0" y="T1"/>
              </a:cxn>
              <a:cxn ang="0">
                <a:pos x="T2" y="T3"/>
              </a:cxn>
              <a:cxn ang="0">
                <a:pos x="T4" y="T5"/>
              </a:cxn>
              <a:cxn ang="0">
                <a:pos x="T6" y="T7"/>
              </a:cxn>
              <a:cxn ang="0">
                <a:pos x="T8" y="T9"/>
              </a:cxn>
              <a:cxn ang="0">
                <a:pos x="T10" y="T11"/>
              </a:cxn>
              <a:cxn ang="0">
                <a:pos x="T12" y="T13"/>
              </a:cxn>
            </a:cxnLst>
            <a:rect l="0" t="0" r="r" b="b"/>
            <a:pathLst>
              <a:path w="7" h="15">
                <a:moveTo>
                  <a:pt x="2" y="3"/>
                </a:moveTo>
                <a:cubicBezTo>
                  <a:pt x="3" y="1"/>
                  <a:pt x="4" y="0"/>
                  <a:pt x="5" y="1"/>
                </a:cubicBezTo>
                <a:cubicBezTo>
                  <a:pt x="6" y="1"/>
                  <a:pt x="7" y="2"/>
                  <a:pt x="7" y="3"/>
                </a:cubicBezTo>
                <a:cubicBezTo>
                  <a:pt x="5" y="13"/>
                  <a:pt x="5" y="13"/>
                  <a:pt x="5" y="13"/>
                </a:cubicBezTo>
                <a:cubicBezTo>
                  <a:pt x="5" y="14"/>
                  <a:pt x="4" y="15"/>
                  <a:pt x="3" y="15"/>
                </a:cubicBezTo>
                <a:cubicBezTo>
                  <a:pt x="1" y="15"/>
                  <a:pt x="0" y="13"/>
                  <a:pt x="1" y="12"/>
                </a:cubicBezTo>
                <a:lnTo>
                  <a:pt x="2" y="3"/>
                </a:ln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37" name="Freeform 98"/>
          <p:cNvSpPr>
            <a:spLocks noEditPoints="1"/>
          </p:cNvSpPr>
          <p:nvPr/>
        </p:nvSpPr>
        <p:spPr bwMode="auto">
          <a:xfrm>
            <a:off x="6450559" y="1150057"/>
            <a:ext cx="165454" cy="177357"/>
          </a:xfrm>
          <a:custGeom>
            <a:avLst/>
            <a:gdLst>
              <a:gd name="T0" fmla="*/ 78 w 101"/>
              <a:gd name="T1" fmla="*/ 50 h 109"/>
              <a:gd name="T2" fmla="*/ 76 w 101"/>
              <a:gd name="T3" fmla="*/ 62 h 109"/>
              <a:gd name="T4" fmla="*/ 76 w 101"/>
              <a:gd name="T5" fmla="*/ 73 h 109"/>
              <a:gd name="T6" fmla="*/ 78 w 101"/>
              <a:gd name="T7" fmla="*/ 73 h 109"/>
              <a:gd name="T8" fmla="*/ 86 w 101"/>
              <a:gd name="T9" fmla="*/ 86 h 109"/>
              <a:gd name="T10" fmla="*/ 76 w 101"/>
              <a:gd name="T11" fmla="*/ 79 h 109"/>
              <a:gd name="T12" fmla="*/ 76 w 101"/>
              <a:gd name="T13" fmla="*/ 22 h 109"/>
              <a:gd name="T14" fmla="*/ 86 w 101"/>
              <a:gd name="T15" fmla="*/ 15 h 109"/>
              <a:gd name="T16" fmla="*/ 78 w 101"/>
              <a:gd name="T17" fmla="*/ 27 h 109"/>
              <a:gd name="T18" fmla="*/ 76 w 101"/>
              <a:gd name="T19" fmla="*/ 28 h 109"/>
              <a:gd name="T20" fmla="*/ 99 w 101"/>
              <a:gd name="T21" fmla="*/ 48 h 109"/>
              <a:gd name="T22" fmla="*/ 84 w 101"/>
              <a:gd name="T23" fmla="*/ 50 h 109"/>
              <a:gd name="T24" fmla="*/ 99 w 101"/>
              <a:gd name="T25" fmla="*/ 53 h 109"/>
              <a:gd name="T26" fmla="*/ 99 w 101"/>
              <a:gd name="T27" fmla="*/ 48 h 109"/>
              <a:gd name="T28" fmla="*/ 53 w 101"/>
              <a:gd name="T29" fmla="*/ 109 h 109"/>
              <a:gd name="T30" fmla="*/ 66 w 101"/>
              <a:gd name="T31" fmla="*/ 73 h 109"/>
              <a:gd name="T32" fmla="*/ 76 w 101"/>
              <a:gd name="T33" fmla="*/ 38 h 109"/>
              <a:gd name="T34" fmla="*/ 51 w 101"/>
              <a:gd name="T35" fmla="*/ 28 h 109"/>
              <a:gd name="T36" fmla="*/ 73 w 101"/>
              <a:gd name="T37" fmla="*/ 50 h 109"/>
              <a:gd name="T38" fmla="*/ 62 w 101"/>
              <a:gd name="T39" fmla="*/ 69 h 109"/>
              <a:gd name="T40" fmla="*/ 61 w 101"/>
              <a:gd name="T41" fmla="*/ 84 h 109"/>
              <a:gd name="T42" fmla="*/ 51 w 101"/>
              <a:gd name="T43" fmla="*/ 109 h 109"/>
              <a:gd name="T44" fmla="*/ 76 w 101"/>
              <a:gd name="T45" fmla="*/ 28 h 109"/>
              <a:gd name="T46" fmla="*/ 74 w 101"/>
              <a:gd name="T47" fmla="*/ 23 h 109"/>
              <a:gd name="T48" fmla="*/ 76 w 101"/>
              <a:gd name="T49" fmla="*/ 73 h 109"/>
              <a:gd name="T50" fmla="*/ 74 w 101"/>
              <a:gd name="T51" fmla="*/ 77 h 109"/>
              <a:gd name="T52" fmla="*/ 76 w 101"/>
              <a:gd name="T53" fmla="*/ 73 h 109"/>
              <a:gd name="T54" fmla="*/ 51 w 101"/>
              <a:gd name="T55" fmla="*/ 0 h 109"/>
              <a:gd name="T56" fmla="*/ 53 w 101"/>
              <a:gd name="T57" fmla="*/ 2 h 109"/>
              <a:gd name="T58" fmla="*/ 51 w 101"/>
              <a:gd name="T59" fmla="*/ 17 h 109"/>
              <a:gd name="T60" fmla="*/ 51 w 101"/>
              <a:gd name="T61" fmla="*/ 22 h 109"/>
              <a:gd name="T62" fmla="*/ 26 w 101"/>
              <a:gd name="T63" fmla="*/ 62 h 109"/>
              <a:gd name="T64" fmla="*/ 35 w 101"/>
              <a:gd name="T65" fmla="*/ 95 h 109"/>
              <a:gd name="T66" fmla="*/ 51 w 101"/>
              <a:gd name="T67" fmla="*/ 109 h 109"/>
              <a:gd name="T68" fmla="*/ 41 w 101"/>
              <a:gd name="T69" fmla="*/ 84 h 109"/>
              <a:gd name="T70" fmla="*/ 40 w 101"/>
              <a:gd name="T71" fmla="*/ 69 h 109"/>
              <a:gd name="T72" fmla="*/ 35 w 101"/>
              <a:gd name="T73" fmla="*/ 35 h 109"/>
              <a:gd name="T74" fmla="*/ 51 w 101"/>
              <a:gd name="T75" fmla="*/ 22 h 109"/>
              <a:gd name="T76" fmla="*/ 51 w 101"/>
              <a:gd name="T77" fmla="*/ 17 h 109"/>
              <a:gd name="T78" fmla="*/ 48 w 101"/>
              <a:gd name="T79" fmla="*/ 2 h 109"/>
              <a:gd name="T80" fmla="*/ 26 w 101"/>
              <a:gd name="T81" fmla="*/ 79 h 109"/>
              <a:gd name="T82" fmla="*/ 28 w 101"/>
              <a:gd name="T83" fmla="*/ 73 h 109"/>
              <a:gd name="T84" fmla="*/ 26 w 101"/>
              <a:gd name="T85" fmla="*/ 79 h 109"/>
              <a:gd name="T86" fmla="*/ 26 w 101"/>
              <a:gd name="T87" fmla="*/ 21 h 109"/>
              <a:gd name="T88" fmla="*/ 28 w 101"/>
              <a:gd name="T89" fmla="*/ 27 h 109"/>
              <a:gd name="T90" fmla="*/ 26 w 101"/>
              <a:gd name="T91" fmla="*/ 38 h 109"/>
              <a:gd name="T92" fmla="*/ 26 w 101"/>
              <a:gd name="T93" fmla="*/ 62 h 109"/>
              <a:gd name="T94" fmla="*/ 26 w 101"/>
              <a:gd name="T95" fmla="*/ 21 h 109"/>
              <a:gd name="T96" fmla="*/ 24 w 101"/>
              <a:gd name="T97" fmla="*/ 27 h 109"/>
              <a:gd name="T98" fmla="*/ 15 w 101"/>
              <a:gd name="T99" fmla="*/ 18 h 109"/>
              <a:gd name="T100" fmla="*/ 19 w 101"/>
              <a:gd name="T101" fmla="*/ 15 h 109"/>
              <a:gd name="T102" fmla="*/ 26 w 101"/>
              <a:gd name="T103" fmla="*/ 73 h 109"/>
              <a:gd name="T104" fmla="*/ 19 w 101"/>
              <a:gd name="T105" fmla="*/ 86 h 109"/>
              <a:gd name="T106" fmla="*/ 15 w 101"/>
              <a:gd name="T107" fmla="*/ 82 h 109"/>
              <a:gd name="T108" fmla="*/ 24 w 101"/>
              <a:gd name="T109" fmla="*/ 73 h 109"/>
              <a:gd name="T110" fmla="*/ 18 w 101"/>
              <a:gd name="T111" fmla="*/ 50 h 109"/>
              <a:gd name="T112" fmla="*/ 15 w 101"/>
              <a:gd name="T113" fmla="*/ 48 h 109"/>
              <a:gd name="T114" fmla="*/ 0 w 101"/>
              <a:gd name="T115" fmla="*/ 50 h 109"/>
              <a:gd name="T116" fmla="*/ 15 w 101"/>
              <a:gd name="T117" fmla="*/ 5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09">
                <a:moveTo>
                  <a:pt x="76" y="62"/>
                </a:moveTo>
                <a:cubicBezTo>
                  <a:pt x="78" y="58"/>
                  <a:pt x="78" y="54"/>
                  <a:pt x="78" y="50"/>
                </a:cubicBezTo>
                <a:cubicBezTo>
                  <a:pt x="78" y="46"/>
                  <a:pt x="78" y="42"/>
                  <a:pt x="76" y="38"/>
                </a:cubicBezTo>
                <a:cubicBezTo>
                  <a:pt x="76" y="62"/>
                  <a:pt x="76" y="62"/>
                  <a:pt x="76" y="62"/>
                </a:cubicBezTo>
                <a:close/>
                <a:moveTo>
                  <a:pt x="76" y="79"/>
                </a:moveTo>
                <a:cubicBezTo>
                  <a:pt x="76" y="73"/>
                  <a:pt x="76" y="73"/>
                  <a:pt x="76" y="73"/>
                </a:cubicBezTo>
                <a:cubicBezTo>
                  <a:pt x="77" y="73"/>
                  <a:pt x="77" y="73"/>
                  <a:pt x="78" y="73"/>
                </a:cubicBezTo>
                <a:cubicBezTo>
                  <a:pt x="78" y="73"/>
                  <a:pt x="78" y="73"/>
                  <a:pt x="78" y="73"/>
                </a:cubicBezTo>
                <a:cubicBezTo>
                  <a:pt x="86" y="82"/>
                  <a:pt x="86" y="82"/>
                  <a:pt x="86" y="82"/>
                </a:cubicBezTo>
                <a:cubicBezTo>
                  <a:pt x="87" y="83"/>
                  <a:pt x="87" y="85"/>
                  <a:pt x="86" y="86"/>
                </a:cubicBezTo>
                <a:cubicBezTo>
                  <a:pt x="85" y="87"/>
                  <a:pt x="84" y="87"/>
                  <a:pt x="83" y="86"/>
                </a:cubicBezTo>
                <a:cubicBezTo>
                  <a:pt x="76" y="79"/>
                  <a:pt x="76" y="79"/>
                  <a:pt x="76" y="79"/>
                </a:cubicBezTo>
                <a:close/>
                <a:moveTo>
                  <a:pt x="76" y="28"/>
                </a:moveTo>
                <a:cubicBezTo>
                  <a:pt x="76" y="22"/>
                  <a:pt x="76" y="22"/>
                  <a:pt x="76" y="22"/>
                </a:cubicBezTo>
                <a:cubicBezTo>
                  <a:pt x="83" y="15"/>
                  <a:pt x="83" y="15"/>
                  <a:pt x="83" y="15"/>
                </a:cubicBezTo>
                <a:cubicBezTo>
                  <a:pt x="84" y="14"/>
                  <a:pt x="85" y="14"/>
                  <a:pt x="86" y="15"/>
                </a:cubicBezTo>
                <a:cubicBezTo>
                  <a:pt x="87" y="16"/>
                  <a:pt x="87" y="17"/>
                  <a:pt x="86" y="18"/>
                </a:cubicBezTo>
                <a:cubicBezTo>
                  <a:pt x="78" y="27"/>
                  <a:pt x="78" y="27"/>
                  <a:pt x="78" y="27"/>
                </a:cubicBezTo>
                <a:cubicBezTo>
                  <a:pt x="78" y="27"/>
                  <a:pt x="78" y="27"/>
                  <a:pt x="78" y="27"/>
                </a:cubicBezTo>
                <a:cubicBezTo>
                  <a:pt x="77" y="28"/>
                  <a:pt x="77" y="28"/>
                  <a:pt x="76" y="28"/>
                </a:cubicBezTo>
                <a:close/>
                <a:moveTo>
                  <a:pt x="99" y="48"/>
                </a:moveTo>
                <a:cubicBezTo>
                  <a:pt x="99" y="48"/>
                  <a:pt x="99" y="48"/>
                  <a:pt x="99" y="48"/>
                </a:cubicBezTo>
                <a:cubicBezTo>
                  <a:pt x="86" y="48"/>
                  <a:pt x="86" y="48"/>
                  <a:pt x="86" y="48"/>
                </a:cubicBezTo>
                <a:cubicBezTo>
                  <a:pt x="85" y="48"/>
                  <a:pt x="84" y="49"/>
                  <a:pt x="84" y="50"/>
                </a:cubicBezTo>
                <a:cubicBezTo>
                  <a:pt x="84" y="52"/>
                  <a:pt x="85" y="53"/>
                  <a:pt x="86" y="53"/>
                </a:cubicBezTo>
                <a:cubicBezTo>
                  <a:pt x="99" y="53"/>
                  <a:pt x="99" y="53"/>
                  <a:pt x="99" y="53"/>
                </a:cubicBezTo>
                <a:cubicBezTo>
                  <a:pt x="100" y="53"/>
                  <a:pt x="101" y="52"/>
                  <a:pt x="101" y="50"/>
                </a:cubicBezTo>
                <a:cubicBezTo>
                  <a:pt x="101" y="49"/>
                  <a:pt x="100" y="48"/>
                  <a:pt x="99" y="48"/>
                </a:cubicBezTo>
                <a:close/>
                <a:moveTo>
                  <a:pt x="51" y="109"/>
                </a:moveTo>
                <a:cubicBezTo>
                  <a:pt x="53" y="109"/>
                  <a:pt x="53" y="109"/>
                  <a:pt x="53" y="109"/>
                </a:cubicBezTo>
                <a:cubicBezTo>
                  <a:pt x="60" y="109"/>
                  <a:pt x="66" y="103"/>
                  <a:pt x="66" y="95"/>
                </a:cubicBezTo>
                <a:cubicBezTo>
                  <a:pt x="66" y="73"/>
                  <a:pt x="66" y="73"/>
                  <a:pt x="66" y="73"/>
                </a:cubicBezTo>
                <a:cubicBezTo>
                  <a:pt x="70" y="70"/>
                  <a:pt x="74" y="67"/>
                  <a:pt x="76" y="62"/>
                </a:cubicBezTo>
                <a:cubicBezTo>
                  <a:pt x="76" y="38"/>
                  <a:pt x="76" y="38"/>
                  <a:pt x="76" y="38"/>
                </a:cubicBezTo>
                <a:cubicBezTo>
                  <a:pt x="71" y="29"/>
                  <a:pt x="62" y="22"/>
                  <a:pt x="51" y="22"/>
                </a:cubicBezTo>
                <a:cubicBezTo>
                  <a:pt x="51" y="28"/>
                  <a:pt x="51" y="28"/>
                  <a:pt x="51" y="28"/>
                </a:cubicBezTo>
                <a:cubicBezTo>
                  <a:pt x="57" y="28"/>
                  <a:pt x="62" y="31"/>
                  <a:pt x="66" y="35"/>
                </a:cubicBezTo>
                <a:cubicBezTo>
                  <a:pt x="70" y="39"/>
                  <a:pt x="73" y="44"/>
                  <a:pt x="73" y="50"/>
                </a:cubicBezTo>
                <a:cubicBezTo>
                  <a:pt x="73" y="58"/>
                  <a:pt x="68" y="65"/>
                  <a:pt x="62" y="69"/>
                </a:cubicBezTo>
                <a:cubicBezTo>
                  <a:pt x="62" y="69"/>
                  <a:pt x="62" y="69"/>
                  <a:pt x="62" y="69"/>
                </a:cubicBezTo>
                <a:cubicBezTo>
                  <a:pt x="61" y="70"/>
                  <a:pt x="61" y="71"/>
                  <a:pt x="61" y="72"/>
                </a:cubicBezTo>
                <a:cubicBezTo>
                  <a:pt x="61" y="84"/>
                  <a:pt x="61" y="84"/>
                  <a:pt x="61" y="84"/>
                </a:cubicBezTo>
                <a:cubicBezTo>
                  <a:pt x="51" y="84"/>
                  <a:pt x="51" y="84"/>
                  <a:pt x="51" y="84"/>
                </a:cubicBezTo>
                <a:cubicBezTo>
                  <a:pt x="51" y="109"/>
                  <a:pt x="51" y="109"/>
                  <a:pt x="51" y="109"/>
                </a:cubicBezTo>
                <a:close/>
                <a:moveTo>
                  <a:pt x="76" y="22"/>
                </a:moveTo>
                <a:cubicBezTo>
                  <a:pt x="76" y="28"/>
                  <a:pt x="76" y="28"/>
                  <a:pt x="76" y="28"/>
                </a:cubicBezTo>
                <a:cubicBezTo>
                  <a:pt x="75" y="28"/>
                  <a:pt x="75" y="28"/>
                  <a:pt x="74" y="27"/>
                </a:cubicBezTo>
                <a:cubicBezTo>
                  <a:pt x="73" y="26"/>
                  <a:pt x="73" y="24"/>
                  <a:pt x="74" y="23"/>
                </a:cubicBezTo>
                <a:cubicBezTo>
                  <a:pt x="76" y="22"/>
                  <a:pt x="76" y="22"/>
                  <a:pt x="76" y="22"/>
                </a:cubicBezTo>
                <a:close/>
                <a:moveTo>
                  <a:pt x="76" y="73"/>
                </a:moveTo>
                <a:cubicBezTo>
                  <a:pt x="76" y="79"/>
                  <a:pt x="76" y="79"/>
                  <a:pt x="76" y="79"/>
                </a:cubicBezTo>
                <a:cubicBezTo>
                  <a:pt x="74" y="77"/>
                  <a:pt x="74" y="77"/>
                  <a:pt x="74" y="77"/>
                </a:cubicBezTo>
                <a:cubicBezTo>
                  <a:pt x="73" y="76"/>
                  <a:pt x="73" y="74"/>
                  <a:pt x="74" y="73"/>
                </a:cubicBezTo>
                <a:cubicBezTo>
                  <a:pt x="75" y="73"/>
                  <a:pt x="75" y="73"/>
                  <a:pt x="76" y="73"/>
                </a:cubicBezTo>
                <a:close/>
                <a:moveTo>
                  <a:pt x="51" y="17"/>
                </a:moveTo>
                <a:cubicBezTo>
                  <a:pt x="51" y="0"/>
                  <a:pt x="51" y="0"/>
                  <a:pt x="51" y="0"/>
                </a:cubicBezTo>
                <a:cubicBezTo>
                  <a:pt x="51" y="0"/>
                  <a:pt x="51" y="0"/>
                  <a:pt x="51" y="0"/>
                </a:cubicBezTo>
                <a:cubicBezTo>
                  <a:pt x="52" y="0"/>
                  <a:pt x="53" y="1"/>
                  <a:pt x="53" y="2"/>
                </a:cubicBezTo>
                <a:cubicBezTo>
                  <a:pt x="53" y="15"/>
                  <a:pt x="53" y="15"/>
                  <a:pt x="53" y="15"/>
                </a:cubicBezTo>
                <a:cubicBezTo>
                  <a:pt x="53" y="16"/>
                  <a:pt x="52" y="17"/>
                  <a:pt x="51" y="17"/>
                </a:cubicBezTo>
                <a:cubicBezTo>
                  <a:pt x="51" y="17"/>
                  <a:pt x="51" y="17"/>
                  <a:pt x="51" y="17"/>
                </a:cubicBezTo>
                <a:close/>
                <a:moveTo>
                  <a:pt x="51" y="22"/>
                </a:moveTo>
                <a:cubicBezTo>
                  <a:pt x="40" y="22"/>
                  <a:pt x="30" y="29"/>
                  <a:pt x="26" y="38"/>
                </a:cubicBezTo>
                <a:cubicBezTo>
                  <a:pt x="26" y="62"/>
                  <a:pt x="26" y="62"/>
                  <a:pt x="26" y="62"/>
                </a:cubicBezTo>
                <a:cubicBezTo>
                  <a:pt x="28" y="67"/>
                  <a:pt x="31" y="71"/>
                  <a:pt x="35" y="74"/>
                </a:cubicBezTo>
                <a:cubicBezTo>
                  <a:pt x="35" y="95"/>
                  <a:pt x="35" y="95"/>
                  <a:pt x="35" y="95"/>
                </a:cubicBezTo>
                <a:cubicBezTo>
                  <a:pt x="35" y="103"/>
                  <a:pt x="42" y="109"/>
                  <a:pt x="49" y="109"/>
                </a:cubicBezTo>
                <a:cubicBezTo>
                  <a:pt x="51" y="109"/>
                  <a:pt x="51" y="109"/>
                  <a:pt x="51" y="109"/>
                </a:cubicBezTo>
                <a:cubicBezTo>
                  <a:pt x="51" y="84"/>
                  <a:pt x="51" y="84"/>
                  <a:pt x="51" y="84"/>
                </a:cubicBezTo>
                <a:cubicBezTo>
                  <a:pt x="41" y="84"/>
                  <a:pt x="41" y="84"/>
                  <a:pt x="41" y="84"/>
                </a:cubicBezTo>
                <a:cubicBezTo>
                  <a:pt x="41" y="72"/>
                  <a:pt x="41" y="72"/>
                  <a:pt x="41" y="72"/>
                </a:cubicBezTo>
                <a:cubicBezTo>
                  <a:pt x="41" y="71"/>
                  <a:pt x="41" y="70"/>
                  <a:pt x="40" y="69"/>
                </a:cubicBezTo>
                <a:cubicBezTo>
                  <a:pt x="33" y="66"/>
                  <a:pt x="28" y="58"/>
                  <a:pt x="28" y="50"/>
                </a:cubicBezTo>
                <a:cubicBezTo>
                  <a:pt x="28" y="44"/>
                  <a:pt x="31" y="39"/>
                  <a:pt x="35" y="35"/>
                </a:cubicBezTo>
                <a:cubicBezTo>
                  <a:pt x="39" y="31"/>
                  <a:pt x="44" y="28"/>
                  <a:pt x="51" y="28"/>
                </a:cubicBezTo>
                <a:cubicBezTo>
                  <a:pt x="51" y="22"/>
                  <a:pt x="51" y="22"/>
                  <a:pt x="51" y="22"/>
                </a:cubicBezTo>
                <a:close/>
                <a:moveTo>
                  <a:pt x="51" y="0"/>
                </a:moveTo>
                <a:cubicBezTo>
                  <a:pt x="51" y="17"/>
                  <a:pt x="51" y="17"/>
                  <a:pt x="51" y="17"/>
                </a:cubicBezTo>
                <a:cubicBezTo>
                  <a:pt x="49" y="17"/>
                  <a:pt x="48" y="16"/>
                  <a:pt x="48" y="15"/>
                </a:cubicBezTo>
                <a:cubicBezTo>
                  <a:pt x="48" y="2"/>
                  <a:pt x="48" y="2"/>
                  <a:pt x="48" y="2"/>
                </a:cubicBezTo>
                <a:cubicBezTo>
                  <a:pt x="48" y="1"/>
                  <a:pt x="49" y="0"/>
                  <a:pt x="51" y="0"/>
                </a:cubicBezTo>
                <a:close/>
                <a:moveTo>
                  <a:pt x="26" y="79"/>
                </a:moveTo>
                <a:cubicBezTo>
                  <a:pt x="26" y="73"/>
                  <a:pt x="26" y="73"/>
                  <a:pt x="26" y="73"/>
                </a:cubicBezTo>
                <a:cubicBezTo>
                  <a:pt x="26" y="73"/>
                  <a:pt x="27" y="73"/>
                  <a:pt x="28" y="73"/>
                </a:cubicBezTo>
                <a:cubicBezTo>
                  <a:pt x="29" y="74"/>
                  <a:pt x="29" y="76"/>
                  <a:pt x="28" y="77"/>
                </a:cubicBezTo>
                <a:cubicBezTo>
                  <a:pt x="26" y="79"/>
                  <a:pt x="26" y="79"/>
                  <a:pt x="26" y="79"/>
                </a:cubicBezTo>
                <a:close/>
                <a:moveTo>
                  <a:pt x="26" y="28"/>
                </a:moveTo>
                <a:cubicBezTo>
                  <a:pt x="26" y="21"/>
                  <a:pt x="26" y="21"/>
                  <a:pt x="26" y="21"/>
                </a:cubicBezTo>
                <a:cubicBezTo>
                  <a:pt x="28" y="23"/>
                  <a:pt x="28" y="23"/>
                  <a:pt x="28" y="23"/>
                </a:cubicBezTo>
                <a:cubicBezTo>
                  <a:pt x="29" y="24"/>
                  <a:pt x="29" y="26"/>
                  <a:pt x="28" y="27"/>
                </a:cubicBezTo>
                <a:cubicBezTo>
                  <a:pt x="27" y="28"/>
                  <a:pt x="26" y="28"/>
                  <a:pt x="26" y="28"/>
                </a:cubicBezTo>
                <a:close/>
                <a:moveTo>
                  <a:pt x="26" y="38"/>
                </a:moveTo>
                <a:cubicBezTo>
                  <a:pt x="24" y="42"/>
                  <a:pt x="23" y="46"/>
                  <a:pt x="23" y="50"/>
                </a:cubicBezTo>
                <a:cubicBezTo>
                  <a:pt x="23" y="55"/>
                  <a:pt x="24" y="59"/>
                  <a:pt x="26" y="62"/>
                </a:cubicBezTo>
                <a:cubicBezTo>
                  <a:pt x="26" y="38"/>
                  <a:pt x="26" y="38"/>
                  <a:pt x="26" y="38"/>
                </a:cubicBezTo>
                <a:close/>
                <a:moveTo>
                  <a:pt x="26" y="21"/>
                </a:moveTo>
                <a:cubicBezTo>
                  <a:pt x="26" y="28"/>
                  <a:pt x="26" y="28"/>
                  <a:pt x="26" y="28"/>
                </a:cubicBezTo>
                <a:cubicBezTo>
                  <a:pt x="25" y="28"/>
                  <a:pt x="24" y="27"/>
                  <a:pt x="24" y="27"/>
                </a:cubicBezTo>
                <a:cubicBezTo>
                  <a:pt x="24" y="27"/>
                  <a:pt x="24" y="27"/>
                  <a:pt x="24" y="27"/>
                </a:cubicBezTo>
                <a:cubicBezTo>
                  <a:pt x="15" y="18"/>
                  <a:pt x="15" y="18"/>
                  <a:pt x="15" y="18"/>
                </a:cubicBezTo>
                <a:cubicBezTo>
                  <a:pt x="14" y="17"/>
                  <a:pt x="14" y="16"/>
                  <a:pt x="15" y="15"/>
                </a:cubicBezTo>
                <a:cubicBezTo>
                  <a:pt x="16" y="14"/>
                  <a:pt x="18" y="14"/>
                  <a:pt x="19" y="15"/>
                </a:cubicBezTo>
                <a:cubicBezTo>
                  <a:pt x="26" y="21"/>
                  <a:pt x="26" y="21"/>
                  <a:pt x="26" y="21"/>
                </a:cubicBezTo>
                <a:close/>
                <a:moveTo>
                  <a:pt x="26" y="73"/>
                </a:moveTo>
                <a:cubicBezTo>
                  <a:pt x="26" y="79"/>
                  <a:pt x="26" y="79"/>
                  <a:pt x="26" y="79"/>
                </a:cubicBezTo>
                <a:cubicBezTo>
                  <a:pt x="19" y="86"/>
                  <a:pt x="19" y="86"/>
                  <a:pt x="19" y="86"/>
                </a:cubicBezTo>
                <a:cubicBezTo>
                  <a:pt x="18" y="87"/>
                  <a:pt x="16" y="87"/>
                  <a:pt x="15" y="86"/>
                </a:cubicBezTo>
                <a:cubicBezTo>
                  <a:pt x="14" y="85"/>
                  <a:pt x="14" y="83"/>
                  <a:pt x="15" y="82"/>
                </a:cubicBezTo>
                <a:cubicBezTo>
                  <a:pt x="24" y="73"/>
                  <a:pt x="24" y="73"/>
                  <a:pt x="24" y="73"/>
                </a:cubicBezTo>
                <a:cubicBezTo>
                  <a:pt x="24" y="73"/>
                  <a:pt x="24" y="73"/>
                  <a:pt x="24" y="73"/>
                </a:cubicBezTo>
                <a:cubicBezTo>
                  <a:pt x="24" y="73"/>
                  <a:pt x="25" y="73"/>
                  <a:pt x="26" y="73"/>
                </a:cubicBezTo>
                <a:close/>
                <a:moveTo>
                  <a:pt x="18" y="50"/>
                </a:moveTo>
                <a:cubicBezTo>
                  <a:pt x="18" y="50"/>
                  <a:pt x="18" y="50"/>
                  <a:pt x="18" y="50"/>
                </a:cubicBezTo>
                <a:cubicBezTo>
                  <a:pt x="18" y="49"/>
                  <a:pt x="17" y="48"/>
                  <a:pt x="15" y="48"/>
                </a:cubicBezTo>
                <a:cubicBezTo>
                  <a:pt x="3" y="48"/>
                  <a:pt x="3" y="48"/>
                  <a:pt x="3" y="48"/>
                </a:cubicBezTo>
                <a:cubicBezTo>
                  <a:pt x="2" y="48"/>
                  <a:pt x="0" y="49"/>
                  <a:pt x="0" y="50"/>
                </a:cubicBezTo>
                <a:cubicBezTo>
                  <a:pt x="0" y="52"/>
                  <a:pt x="2" y="53"/>
                  <a:pt x="3" y="53"/>
                </a:cubicBezTo>
                <a:cubicBezTo>
                  <a:pt x="15" y="53"/>
                  <a:pt x="15" y="53"/>
                  <a:pt x="15" y="53"/>
                </a:cubicBezTo>
                <a:cubicBezTo>
                  <a:pt x="17" y="53"/>
                  <a:pt x="18" y="52"/>
                  <a:pt x="18" y="50"/>
                </a:cubicBezTo>
                <a:close/>
              </a:path>
            </a:pathLst>
          </a:custGeom>
          <a:solidFill>
            <a:schemeClr val="tx2">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id-ID" sz="1012"/>
          </a:p>
        </p:txBody>
      </p:sp>
      <p:cxnSp>
        <p:nvCxnSpPr>
          <p:cNvPr id="4" name="直接连接符 3"/>
          <p:cNvCxnSpPr/>
          <p:nvPr/>
        </p:nvCxnSpPr>
        <p:spPr>
          <a:xfrm>
            <a:off x="-125254" y="486965"/>
            <a:ext cx="9365507"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grpSp>
        <p:nvGrpSpPr>
          <p:cNvPr id="9" name="组合 4"/>
          <p:cNvGrpSpPr/>
          <p:nvPr/>
        </p:nvGrpSpPr>
        <p:grpSpPr>
          <a:xfrm>
            <a:off x="144384" y="162118"/>
            <a:ext cx="625643" cy="684605"/>
            <a:chOff x="7414667" y="3750264"/>
            <a:chExt cx="871129" cy="953226"/>
          </a:xfrm>
        </p:grpSpPr>
        <p:sp>
          <p:nvSpPr>
            <p:cNvPr id="6" name="椭圆 5"/>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b="1">
                <a:solidFill>
                  <a:schemeClr val="tx1">
                    <a:lumMod val="75000"/>
                    <a:lumOff val="25000"/>
                  </a:schemeClr>
                </a:solidFill>
              </a:endParaRPr>
            </a:p>
          </p:txBody>
        </p:sp>
        <p:sp>
          <p:nvSpPr>
            <p:cNvPr id="7" name="文本框 6"/>
            <p:cNvSpPr txBox="1"/>
            <p:nvPr/>
          </p:nvSpPr>
          <p:spPr>
            <a:xfrm>
              <a:off x="7453736" y="3867837"/>
              <a:ext cx="792990" cy="835653"/>
            </a:xfrm>
            <a:prstGeom prst="rect">
              <a:avLst/>
            </a:prstGeom>
            <a:noFill/>
          </p:spPr>
          <p:txBody>
            <a:bodyPr wrap="square" rtlCol="0">
              <a:spAutoFit/>
            </a:bodyPr>
            <a:lstStyle/>
            <a:p>
              <a:pPr algn="ctr"/>
              <a:r>
                <a:rPr lang="en-US" altLang="zh-CN" sz="3300" b="1" dirty="0" smtClean="0">
                  <a:solidFill>
                    <a:srgbClr val="C10001"/>
                  </a:solidFill>
                  <a:effectLst>
                    <a:innerShdw blurRad="63500" dist="38100" dir="13500000">
                      <a:prstClr val="black">
                        <a:alpha val="50000"/>
                      </a:prstClr>
                    </a:innerShdw>
                  </a:effectLst>
                  <a:latin typeface="Akzidenz-Grotesk BQ Condensed" pitchFamily="2" charset="0"/>
                  <a:ea typeface="方正大黑简体" pitchFamily="65" charset="-122"/>
                </a:rPr>
                <a:t>2</a:t>
              </a:r>
              <a:endParaRPr lang="zh-CN" altLang="en-US" sz="3300" b="1" dirty="0">
                <a:solidFill>
                  <a:srgbClr val="C10001"/>
                </a:solidFill>
                <a:effectLst>
                  <a:innerShdw blurRad="63500" dist="38100" dir="13500000">
                    <a:prstClr val="black">
                      <a:alpha val="50000"/>
                    </a:prstClr>
                  </a:innerShdw>
                </a:effectLst>
                <a:latin typeface="Akzidenz-Grotesk BQ Condensed" pitchFamily="2" charset="0"/>
                <a:ea typeface="方正大黑简体" pitchFamily="65" charset="-122"/>
              </a:endParaRPr>
            </a:p>
          </p:txBody>
        </p:sp>
      </p:grpSp>
      <p:sp>
        <p:nvSpPr>
          <p:cNvPr id="8" name="文本框 7"/>
          <p:cNvSpPr txBox="1"/>
          <p:nvPr/>
        </p:nvSpPr>
        <p:spPr>
          <a:xfrm>
            <a:off x="594500" y="99019"/>
            <a:ext cx="3297266" cy="461665"/>
          </a:xfrm>
          <a:prstGeom prst="rect">
            <a:avLst/>
          </a:prstGeom>
          <a:noFill/>
        </p:spPr>
        <p:txBody>
          <a:bodyPr wrap="square" rtlCol="0">
            <a:spAutoFit/>
          </a:bodyPr>
          <a:lstStyle/>
          <a:p>
            <a:pPr fontAlgn="auto">
              <a:spcBef>
                <a:spcPts val="0"/>
              </a:spcBef>
              <a:spcAft>
                <a:spcPts val="0"/>
              </a:spcAft>
              <a:defRPr/>
            </a:pPr>
            <a:r>
              <a:rPr lang="zh-CN" altLang="en-US" sz="2400" b="1" dirty="0" smtClean="0">
                <a:latin typeface="黑体" pitchFamily="49" charset="-122"/>
                <a:ea typeface="黑体" pitchFamily="49" charset="-122"/>
                <a:cs typeface="+mn-ea"/>
                <a:sym typeface="+mn-lt"/>
              </a:rPr>
              <a:t> 免税</a:t>
            </a:r>
            <a:r>
              <a:rPr lang="zh-CN" altLang="en-US" sz="2400" b="1" dirty="0">
                <a:latin typeface="黑体" pitchFamily="49" charset="-122"/>
                <a:ea typeface="黑体" pitchFamily="49" charset="-122"/>
                <a:cs typeface="+mn-ea"/>
                <a:sym typeface="+mn-lt"/>
              </a:rPr>
              <a:t>范围</a:t>
            </a:r>
          </a:p>
        </p:txBody>
      </p:sp>
      <p:sp>
        <p:nvSpPr>
          <p:cNvPr id="15" name="椭圆 14"/>
          <p:cNvSpPr/>
          <p:nvPr/>
        </p:nvSpPr>
        <p:spPr>
          <a:xfrm>
            <a:off x="947712" y="785800"/>
            <a:ext cx="1109345" cy="1052830"/>
          </a:xfrm>
          <a:prstGeom prst="ellipse">
            <a:avLst/>
          </a:prstGeom>
          <a:noFill/>
          <a:ln w="38100"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r>
              <a:rPr lang="zh-CN" altLang="en-US" sz="1800" b="1" dirty="0">
                <a:solidFill>
                  <a:schemeClr val="tx1"/>
                </a:solidFill>
                <a:latin typeface="微软雅黑" panose="020B0503020204020204" charset="-122"/>
                <a:ea typeface="微软雅黑" panose="020B0503020204020204" charset="-122"/>
                <a:sym typeface="+mn-ea"/>
              </a:rPr>
              <a:t>小规模纳税人</a:t>
            </a:r>
          </a:p>
        </p:txBody>
      </p:sp>
      <p:sp>
        <p:nvSpPr>
          <p:cNvPr id="16" name="椭圆 15"/>
          <p:cNvSpPr/>
          <p:nvPr/>
        </p:nvSpPr>
        <p:spPr>
          <a:xfrm>
            <a:off x="857224" y="3214692"/>
            <a:ext cx="1109980" cy="1029970"/>
          </a:xfrm>
          <a:prstGeom prst="ellipse">
            <a:avLst/>
          </a:prstGeom>
          <a:noFill/>
          <a:ln w="38100"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r>
              <a:rPr lang="zh-CN" altLang="en-US" sz="1800" b="1" dirty="0">
                <a:solidFill>
                  <a:schemeClr val="tx1"/>
                </a:solidFill>
                <a:latin typeface="微软雅黑" panose="020B0503020204020204" charset="-122"/>
                <a:ea typeface="微软雅黑" panose="020B0503020204020204" charset="-122"/>
                <a:sym typeface="+mn-ea"/>
              </a:rPr>
              <a:t>小规模纳税人</a:t>
            </a:r>
          </a:p>
        </p:txBody>
      </p:sp>
      <p:sp>
        <p:nvSpPr>
          <p:cNvPr id="17" name="流程图: 可选过程 16"/>
          <p:cNvSpPr/>
          <p:nvPr/>
        </p:nvSpPr>
        <p:spPr>
          <a:xfrm>
            <a:off x="3099727" y="989000"/>
            <a:ext cx="3724910" cy="646430"/>
          </a:xfrm>
          <a:prstGeom prst="flowChartAlternateProcess">
            <a:avLst/>
          </a:prstGeom>
          <a:noFill/>
          <a:ln w="38100"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r>
              <a:rPr lang="zh-CN" altLang="en-US" sz="1800" b="1" dirty="0">
                <a:solidFill>
                  <a:schemeClr val="tx1"/>
                </a:solidFill>
                <a:latin typeface="微软雅黑" panose="020B0503020204020204" charset="-122"/>
                <a:ea typeface="微软雅黑" panose="020B0503020204020204" charset="-122"/>
                <a:sym typeface="+mn-ea"/>
              </a:rPr>
              <a:t>合计月销售额未超过10万元</a:t>
            </a:r>
          </a:p>
        </p:txBody>
      </p:sp>
      <p:sp>
        <p:nvSpPr>
          <p:cNvPr id="18" name="流程图: 可选过程 17"/>
          <p:cNvSpPr/>
          <p:nvPr/>
        </p:nvSpPr>
        <p:spPr>
          <a:xfrm>
            <a:off x="3028924" y="3378863"/>
            <a:ext cx="3724275" cy="646430"/>
          </a:xfrm>
          <a:prstGeom prst="flowChartAlternateProcess">
            <a:avLst/>
          </a:prstGeom>
          <a:noFill/>
          <a:ln w="38100"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r>
              <a:rPr lang="zh-CN" altLang="en-US" sz="1800" b="1" dirty="0">
                <a:solidFill>
                  <a:schemeClr val="tx1"/>
                </a:solidFill>
                <a:latin typeface="微软雅黑" panose="020B0503020204020204" charset="-122"/>
                <a:ea typeface="微软雅黑" panose="020B0503020204020204" charset="-122"/>
                <a:sym typeface="+mn-ea"/>
              </a:rPr>
              <a:t>合计季销售额未超过</a:t>
            </a:r>
            <a:r>
              <a:rPr lang="en-US" altLang="zh-CN" sz="1800" b="1" dirty="0">
                <a:solidFill>
                  <a:schemeClr val="tx1"/>
                </a:solidFill>
                <a:latin typeface="微软雅黑" panose="020B0503020204020204" charset="-122"/>
                <a:ea typeface="微软雅黑" panose="020B0503020204020204" charset="-122"/>
                <a:sym typeface="+mn-ea"/>
              </a:rPr>
              <a:t>3</a:t>
            </a:r>
            <a:r>
              <a:rPr lang="zh-CN" altLang="en-US" sz="1800" b="1" dirty="0">
                <a:solidFill>
                  <a:schemeClr val="tx1"/>
                </a:solidFill>
                <a:latin typeface="微软雅黑" panose="020B0503020204020204" charset="-122"/>
                <a:ea typeface="微软雅黑" panose="020B0503020204020204" charset="-122"/>
                <a:sym typeface="+mn-ea"/>
              </a:rPr>
              <a:t>0万元</a:t>
            </a:r>
          </a:p>
        </p:txBody>
      </p:sp>
      <p:cxnSp>
        <p:nvCxnSpPr>
          <p:cNvPr id="19" name="肘形连接符 31"/>
          <p:cNvCxnSpPr>
            <a:stCxn id="15" idx="6"/>
            <a:endCxn id="17" idx="1"/>
          </p:cNvCxnSpPr>
          <p:nvPr/>
        </p:nvCxnSpPr>
        <p:spPr>
          <a:xfrm>
            <a:off x="2057057" y="1303325"/>
            <a:ext cx="1042670" cy="3175"/>
          </a:xfrm>
          <a:prstGeom prst="bentConnector2">
            <a:avLst/>
          </a:prstGeom>
          <a:ln w="317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0" name="肘形连接符 19"/>
          <p:cNvCxnSpPr>
            <a:endCxn id="18" idx="1"/>
          </p:cNvCxnSpPr>
          <p:nvPr/>
        </p:nvCxnSpPr>
        <p:spPr>
          <a:xfrm>
            <a:off x="1967204" y="3701443"/>
            <a:ext cx="1061720" cy="8890"/>
          </a:xfrm>
          <a:prstGeom prst="bentConnector3">
            <a:avLst>
              <a:gd name="adj1" fmla="val 50000"/>
            </a:avLst>
          </a:prstGeom>
          <a:ln w="317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1" name="菱形 20"/>
          <p:cNvSpPr/>
          <p:nvPr/>
        </p:nvSpPr>
        <p:spPr>
          <a:xfrm>
            <a:off x="2299627" y="1078535"/>
            <a:ext cx="539115" cy="467360"/>
          </a:xfrm>
          <a:prstGeom prst="diamond">
            <a:avLst/>
          </a:prstGeom>
          <a:solidFill>
            <a:schemeClr val="bg1"/>
          </a:solidFill>
          <a:ln w="38100"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r>
              <a:rPr lang="zh-CN" altLang="en-US" sz="1800" b="1">
                <a:solidFill>
                  <a:schemeClr val="tx1"/>
                </a:solidFill>
                <a:latin typeface="微软雅黑" panose="020B0503020204020204" charset="-122"/>
                <a:ea typeface="微软雅黑" panose="020B0503020204020204" charset="-122"/>
                <a:sym typeface="+mn-ea"/>
              </a:rPr>
              <a:t>月</a:t>
            </a:r>
          </a:p>
        </p:txBody>
      </p:sp>
      <p:sp>
        <p:nvSpPr>
          <p:cNvPr id="22" name="菱形 21"/>
          <p:cNvSpPr/>
          <p:nvPr/>
        </p:nvSpPr>
        <p:spPr>
          <a:xfrm>
            <a:off x="2228189" y="3461413"/>
            <a:ext cx="539115" cy="467360"/>
          </a:xfrm>
          <a:prstGeom prst="diamond">
            <a:avLst/>
          </a:prstGeom>
          <a:solidFill>
            <a:schemeClr val="bg1"/>
          </a:solidFill>
          <a:ln w="38100"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r>
              <a:rPr lang="zh-CN" altLang="en-US" sz="1800" b="1">
                <a:solidFill>
                  <a:schemeClr val="tx1"/>
                </a:solidFill>
                <a:latin typeface="微软雅黑" panose="020B0503020204020204" charset="-122"/>
                <a:ea typeface="微软雅黑" panose="020B0503020204020204" charset="-122"/>
                <a:sym typeface="+mn-ea"/>
              </a:rPr>
              <a:t>季</a:t>
            </a:r>
          </a:p>
        </p:txBody>
      </p:sp>
      <p:sp>
        <p:nvSpPr>
          <p:cNvPr id="23" name="椭圆 22"/>
          <p:cNvSpPr/>
          <p:nvPr/>
        </p:nvSpPr>
        <p:spPr>
          <a:xfrm>
            <a:off x="7808252" y="1590358"/>
            <a:ext cx="1109345" cy="1052830"/>
          </a:xfrm>
          <a:prstGeom prst="ellipse">
            <a:avLst/>
          </a:prstGeom>
          <a:noFill/>
          <a:ln w="38100" cmpd="sng">
            <a:solidFill>
              <a:srgbClr val="124062"/>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r>
              <a:rPr lang="zh-CN" altLang="en-US" sz="1800" b="1">
                <a:solidFill>
                  <a:schemeClr val="tx1"/>
                </a:solidFill>
                <a:latin typeface="微软雅黑" panose="020B0503020204020204" charset="-122"/>
                <a:ea typeface="微软雅黑" panose="020B0503020204020204" charset="-122"/>
                <a:sym typeface="+mn-ea"/>
              </a:rPr>
              <a:t>增</a:t>
            </a:r>
          </a:p>
          <a:p>
            <a:pPr lvl="0" algn="ctr"/>
            <a:r>
              <a:rPr lang="zh-CN" altLang="en-US" sz="1800" b="1">
                <a:solidFill>
                  <a:schemeClr val="tx1"/>
                </a:solidFill>
                <a:latin typeface="微软雅黑" panose="020B0503020204020204" charset="-122"/>
                <a:ea typeface="微软雅黑" panose="020B0503020204020204" charset="-122"/>
                <a:sym typeface="+mn-ea"/>
              </a:rPr>
              <a:t>值</a:t>
            </a:r>
          </a:p>
          <a:p>
            <a:pPr lvl="0" algn="ctr"/>
            <a:r>
              <a:rPr lang="zh-CN" altLang="en-US" sz="1800" b="1">
                <a:solidFill>
                  <a:schemeClr val="tx1"/>
                </a:solidFill>
                <a:latin typeface="微软雅黑" panose="020B0503020204020204" charset="-122"/>
                <a:ea typeface="微软雅黑" panose="020B0503020204020204" charset="-122"/>
                <a:sym typeface="+mn-ea"/>
              </a:rPr>
              <a:t>税</a:t>
            </a:r>
          </a:p>
        </p:txBody>
      </p:sp>
      <p:sp>
        <p:nvSpPr>
          <p:cNvPr id="34" name="乘号 33"/>
          <p:cNvSpPr/>
          <p:nvPr/>
        </p:nvSpPr>
        <p:spPr>
          <a:xfrm>
            <a:off x="7358082" y="1590358"/>
            <a:ext cx="2000264" cy="1071580"/>
          </a:xfrm>
          <a:prstGeom prst="mathMultiply">
            <a:avLst/>
          </a:prstGeom>
          <a:solidFill>
            <a:srgbClr val="FF0000">
              <a:alpha val="85000"/>
            </a:srgb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extLst>
      <p:ext uri="{BB962C8B-B14F-4D97-AF65-F5344CB8AC3E}">
        <p14:creationId xmlns:p14="http://schemas.microsoft.com/office/powerpoint/2010/main" xmlns="" val="3816331879"/>
      </p:ext>
    </p:extLst>
  </p:cSld>
  <p:clrMapOvr>
    <a:masterClrMapping/>
  </p:clrMapOvr>
  <mc:AlternateContent xmlns:mc="http://schemas.openxmlformats.org/markup-compatibility/2006">
    <mc:Choice xmlns:p14="http://schemas.microsoft.com/office/powerpoint/2010/main" xmlns="" Requires="p14">
      <p:transition spd="slow" p14:dur="1250" advTm="0">
        <p14:switch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Effect transition="in" filter="barn(inVertical)">
                                      <p:cBhvr>
                                        <p:cTn id="19" dur="500"/>
                                        <p:tgtEl>
                                          <p:spTgt spid="8"/>
                                        </p:tgtEl>
                                      </p:cBhvr>
                                    </p:animEffect>
                                  </p:childTnLst>
                                </p:cTn>
                              </p:par>
                            </p:childTnLst>
                          </p:cTn>
                        </p:par>
                        <p:par>
                          <p:cTn id="20" fill="hold">
                            <p:stCondLst>
                              <p:cond delay="650"/>
                            </p:stCondLst>
                            <p:childTnLst>
                              <p:par>
                                <p:cTn id="21" presetID="2" presetClass="entr" presetSubtype="4" fill="hold" grpId="0" nodeType="afterEffect">
                                  <p:stCondLst>
                                    <p:cond delay="0"/>
                                  </p:stCondLst>
                                  <p:childTnLst>
                                    <p:set>
                                      <p:cBhvr>
                                        <p:cTn id="22" dur="1" fill="hold">
                                          <p:stCondLst>
                                            <p:cond delay="0"/>
                                          </p:stCondLst>
                                        </p:cTn>
                                        <p:tgtEl>
                                          <p:spTgt spid="41"/>
                                        </p:tgtEl>
                                        <p:attrNameLst>
                                          <p:attrName>style.visibility</p:attrName>
                                        </p:attrNameLst>
                                      </p:cBhvr>
                                      <p:to>
                                        <p:strVal val="visible"/>
                                      </p:to>
                                    </p:set>
                                    <p:anim calcmode="lin" valueType="num">
                                      <p:cBhvr additive="base">
                                        <p:cTn id="23" dur="500" fill="hold"/>
                                        <p:tgtEl>
                                          <p:spTgt spid="41"/>
                                        </p:tgtEl>
                                        <p:attrNameLst>
                                          <p:attrName>ppt_x</p:attrName>
                                        </p:attrNameLst>
                                      </p:cBhvr>
                                      <p:tavLst>
                                        <p:tav tm="0">
                                          <p:val>
                                            <p:strVal val="#ppt_x"/>
                                          </p:val>
                                        </p:tav>
                                        <p:tav tm="100000">
                                          <p:val>
                                            <p:strVal val="#ppt_x"/>
                                          </p:val>
                                        </p:tav>
                                      </p:tavLst>
                                    </p:anim>
                                    <p:anim calcmode="lin" valueType="num">
                                      <p:cBhvr additive="base">
                                        <p:cTn id="24" dur="500" fill="hold"/>
                                        <p:tgtEl>
                                          <p:spTgt spid="41"/>
                                        </p:tgtEl>
                                        <p:attrNameLst>
                                          <p:attrName>ppt_y</p:attrName>
                                        </p:attrNameLst>
                                      </p:cBhvr>
                                      <p:tavLst>
                                        <p:tav tm="0">
                                          <p:val>
                                            <p:strVal val="1+#ppt_h/2"/>
                                          </p:val>
                                        </p:tav>
                                        <p:tav tm="100000">
                                          <p:val>
                                            <p:strVal val="#ppt_y"/>
                                          </p:val>
                                        </p:tav>
                                      </p:tavLst>
                                    </p:anim>
                                  </p:childTnLst>
                                </p:cTn>
                              </p:par>
                            </p:childTnLst>
                          </p:cTn>
                        </p:par>
                        <p:par>
                          <p:cTn id="25" fill="hold">
                            <p:stCondLst>
                              <p:cond delay="1150"/>
                            </p:stCondLst>
                            <p:childTnLst>
                              <p:par>
                                <p:cTn id="26" presetID="2" presetClass="entr" presetSubtype="4" fill="hold" grpId="0" nodeType="afterEffect">
                                  <p:stCondLst>
                                    <p:cond delay="0"/>
                                  </p:stCondLst>
                                  <p:childTnLst>
                                    <p:set>
                                      <p:cBhvr>
                                        <p:cTn id="27" dur="1" fill="hold">
                                          <p:stCondLst>
                                            <p:cond delay="0"/>
                                          </p:stCondLst>
                                        </p:cTn>
                                        <p:tgtEl>
                                          <p:spTgt spid="39"/>
                                        </p:tgtEl>
                                        <p:attrNameLst>
                                          <p:attrName>style.visibility</p:attrName>
                                        </p:attrNameLst>
                                      </p:cBhvr>
                                      <p:to>
                                        <p:strVal val="visible"/>
                                      </p:to>
                                    </p:set>
                                    <p:anim calcmode="lin" valueType="num">
                                      <p:cBhvr additive="base">
                                        <p:cTn id="28" dur="500" fill="hold"/>
                                        <p:tgtEl>
                                          <p:spTgt spid="39"/>
                                        </p:tgtEl>
                                        <p:attrNameLst>
                                          <p:attrName>ppt_x</p:attrName>
                                        </p:attrNameLst>
                                      </p:cBhvr>
                                      <p:tavLst>
                                        <p:tav tm="0">
                                          <p:val>
                                            <p:strVal val="#ppt_x"/>
                                          </p:val>
                                        </p:tav>
                                        <p:tav tm="100000">
                                          <p:val>
                                            <p:strVal val="#ppt_x"/>
                                          </p:val>
                                        </p:tav>
                                      </p:tavLst>
                                    </p:anim>
                                    <p:anim calcmode="lin" valueType="num">
                                      <p:cBhvr additive="base">
                                        <p:cTn id="29" dur="500" fill="hold"/>
                                        <p:tgtEl>
                                          <p:spTgt spid="39"/>
                                        </p:tgtEl>
                                        <p:attrNameLst>
                                          <p:attrName>ppt_y</p:attrName>
                                        </p:attrNameLst>
                                      </p:cBhvr>
                                      <p:tavLst>
                                        <p:tav tm="0">
                                          <p:val>
                                            <p:strVal val="1+#ppt_h/2"/>
                                          </p:val>
                                        </p:tav>
                                        <p:tav tm="100000">
                                          <p:val>
                                            <p:strVal val="#ppt_y"/>
                                          </p:val>
                                        </p:tav>
                                      </p:tavLst>
                                    </p:anim>
                                  </p:childTnLst>
                                </p:cTn>
                              </p:par>
                            </p:childTnLst>
                          </p:cTn>
                        </p:par>
                        <p:par>
                          <p:cTn id="30" fill="hold">
                            <p:stCondLst>
                              <p:cond delay="1650"/>
                            </p:stCondLst>
                            <p:childTnLst>
                              <p:par>
                                <p:cTn id="31" presetID="2" presetClass="entr" presetSubtype="4" fill="hold" grpId="0" nodeType="afterEffect">
                                  <p:stCondLst>
                                    <p:cond delay="0"/>
                                  </p:stCondLst>
                                  <p:childTnLst>
                                    <p:set>
                                      <p:cBhvr>
                                        <p:cTn id="32" dur="1" fill="hold">
                                          <p:stCondLst>
                                            <p:cond delay="0"/>
                                          </p:stCondLst>
                                        </p:cTn>
                                        <p:tgtEl>
                                          <p:spTgt spid="40"/>
                                        </p:tgtEl>
                                        <p:attrNameLst>
                                          <p:attrName>style.visibility</p:attrName>
                                        </p:attrNameLst>
                                      </p:cBhvr>
                                      <p:to>
                                        <p:strVal val="visible"/>
                                      </p:to>
                                    </p:set>
                                    <p:anim calcmode="lin" valueType="num">
                                      <p:cBhvr additive="base">
                                        <p:cTn id="33" dur="500" fill="hold"/>
                                        <p:tgtEl>
                                          <p:spTgt spid="40"/>
                                        </p:tgtEl>
                                        <p:attrNameLst>
                                          <p:attrName>ppt_x</p:attrName>
                                        </p:attrNameLst>
                                      </p:cBhvr>
                                      <p:tavLst>
                                        <p:tav tm="0">
                                          <p:val>
                                            <p:strVal val="#ppt_x"/>
                                          </p:val>
                                        </p:tav>
                                        <p:tav tm="100000">
                                          <p:val>
                                            <p:strVal val="#ppt_x"/>
                                          </p:val>
                                        </p:tav>
                                      </p:tavLst>
                                    </p:anim>
                                    <p:anim calcmode="lin" valueType="num">
                                      <p:cBhvr additive="base">
                                        <p:cTn id="34" dur="500" fill="hold"/>
                                        <p:tgtEl>
                                          <p:spTgt spid="40"/>
                                        </p:tgtEl>
                                        <p:attrNameLst>
                                          <p:attrName>ppt_y</p:attrName>
                                        </p:attrNameLst>
                                      </p:cBhvr>
                                      <p:tavLst>
                                        <p:tav tm="0">
                                          <p:val>
                                            <p:strVal val="1+#ppt_h/2"/>
                                          </p:val>
                                        </p:tav>
                                        <p:tav tm="100000">
                                          <p:val>
                                            <p:strVal val="#ppt_y"/>
                                          </p:val>
                                        </p:tav>
                                      </p:tavLst>
                                    </p:anim>
                                  </p:childTnLst>
                                </p:cTn>
                              </p:par>
                            </p:childTnLst>
                          </p:cTn>
                        </p:par>
                        <p:par>
                          <p:cTn id="35" fill="hold">
                            <p:stCondLst>
                              <p:cond delay="2150"/>
                            </p:stCondLst>
                            <p:childTnLst>
                              <p:par>
                                <p:cTn id="36" presetID="2" presetClass="entr" presetSubtype="2" fill="hold" grpId="0" nodeType="afterEffect">
                                  <p:stCondLst>
                                    <p:cond delay="0"/>
                                  </p:stCondLst>
                                  <p:childTnLst>
                                    <p:set>
                                      <p:cBhvr>
                                        <p:cTn id="37" dur="1" fill="hold">
                                          <p:stCondLst>
                                            <p:cond delay="0"/>
                                          </p:stCondLst>
                                        </p:cTn>
                                        <p:tgtEl>
                                          <p:spTgt spid="42"/>
                                        </p:tgtEl>
                                        <p:attrNameLst>
                                          <p:attrName>style.visibility</p:attrName>
                                        </p:attrNameLst>
                                      </p:cBhvr>
                                      <p:to>
                                        <p:strVal val="visible"/>
                                      </p:to>
                                    </p:set>
                                    <p:anim calcmode="lin" valueType="num">
                                      <p:cBhvr additive="base">
                                        <p:cTn id="38" dur="500" fill="hold"/>
                                        <p:tgtEl>
                                          <p:spTgt spid="42"/>
                                        </p:tgtEl>
                                        <p:attrNameLst>
                                          <p:attrName>ppt_x</p:attrName>
                                        </p:attrNameLst>
                                      </p:cBhvr>
                                      <p:tavLst>
                                        <p:tav tm="0">
                                          <p:val>
                                            <p:strVal val="1+#ppt_w/2"/>
                                          </p:val>
                                        </p:tav>
                                        <p:tav tm="100000">
                                          <p:val>
                                            <p:strVal val="#ppt_x"/>
                                          </p:val>
                                        </p:tav>
                                      </p:tavLst>
                                    </p:anim>
                                    <p:anim calcmode="lin" valueType="num">
                                      <p:cBhvr additive="base">
                                        <p:cTn id="39" dur="500" fill="hold"/>
                                        <p:tgtEl>
                                          <p:spTgt spid="42"/>
                                        </p:tgtEl>
                                        <p:attrNameLst>
                                          <p:attrName>ppt_y</p:attrName>
                                        </p:attrNameLst>
                                      </p:cBhvr>
                                      <p:tavLst>
                                        <p:tav tm="0">
                                          <p:val>
                                            <p:strVal val="#ppt_y"/>
                                          </p:val>
                                        </p:tav>
                                        <p:tav tm="100000">
                                          <p:val>
                                            <p:strVal val="#ppt_y"/>
                                          </p:val>
                                        </p:tav>
                                      </p:tavLst>
                                    </p:anim>
                                  </p:childTnLst>
                                </p:cTn>
                              </p:par>
                              <p:par>
                                <p:cTn id="40" presetID="2" presetClass="entr" presetSubtype="4" fill="hold" grpId="0" nodeType="withEffect">
                                  <p:stCondLst>
                                    <p:cond delay="0"/>
                                  </p:stCondLst>
                                  <p:childTnLst>
                                    <p:set>
                                      <p:cBhvr>
                                        <p:cTn id="41" dur="1" fill="hold">
                                          <p:stCondLst>
                                            <p:cond delay="0"/>
                                          </p:stCondLst>
                                        </p:cTn>
                                        <p:tgtEl>
                                          <p:spTgt spid="43"/>
                                        </p:tgtEl>
                                        <p:attrNameLst>
                                          <p:attrName>style.visibility</p:attrName>
                                        </p:attrNameLst>
                                      </p:cBhvr>
                                      <p:to>
                                        <p:strVal val="visible"/>
                                      </p:to>
                                    </p:set>
                                    <p:anim calcmode="lin" valueType="num">
                                      <p:cBhvr additive="base">
                                        <p:cTn id="42" dur="500" fill="hold"/>
                                        <p:tgtEl>
                                          <p:spTgt spid="43"/>
                                        </p:tgtEl>
                                        <p:attrNameLst>
                                          <p:attrName>ppt_x</p:attrName>
                                        </p:attrNameLst>
                                      </p:cBhvr>
                                      <p:tavLst>
                                        <p:tav tm="0">
                                          <p:val>
                                            <p:strVal val="#ppt_x"/>
                                          </p:val>
                                        </p:tav>
                                        <p:tav tm="100000">
                                          <p:val>
                                            <p:strVal val="#ppt_x"/>
                                          </p:val>
                                        </p:tav>
                                      </p:tavLst>
                                    </p:anim>
                                    <p:anim calcmode="lin" valueType="num">
                                      <p:cBhvr additive="base">
                                        <p:cTn id="43" dur="500" fill="hold"/>
                                        <p:tgtEl>
                                          <p:spTgt spid="43"/>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0"/>
                                  </p:stCondLst>
                                  <p:childTnLst>
                                    <p:set>
                                      <p:cBhvr>
                                        <p:cTn id="45" dur="1" fill="hold">
                                          <p:stCondLst>
                                            <p:cond delay="0"/>
                                          </p:stCondLst>
                                        </p:cTn>
                                        <p:tgtEl>
                                          <p:spTgt spid="44"/>
                                        </p:tgtEl>
                                        <p:attrNameLst>
                                          <p:attrName>style.visibility</p:attrName>
                                        </p:attrNameLst>
                                      </p:cBhvr>
                                      <p:to>
                                        <p:strVal val="visible"/>
                                      </p:to>
                                    </p:set>
                                    <p:anim calcmode="lin" valueType="num">
                                      <p:cBhvr additive="base">
                                        <p:cTn id="46" dur="500" fill="hold"/>
                                        <p:tgtEl>
                                          <p:spTgt spid="44"/>
                                        </p:tgtEl>
                                        <p:attrNameLst>
                                          <p:attrName>ppt_x</p:attrName>
                                        </p:attrNameLst>
                                      </p:cBhvr>
                                      <p:tavLst>
                                        <p:tav tm="0">
                                          <p:val>
                                            <p:strVal val="#ppt_x"/>
                                          </p:val>
                                        </p:tav>
                                        <p:tav tm="100000">
                                          <p:val>
                                            <p:strVal val="#ppt_x"/>
                                          </p:val>
                                        </p:tav>
                                      </p:tavLst>
                                    </p:anim>
                                    <p:anim calcmode="lin" valueType="num">
                                      <p:cBhvr additive="base">
                                        <p:cTn id="47" dur="500" fill="hold"/>
                                        <p:tgtEl>
                                          <p:spTgt spid="44"/>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0"/>
                                  </p:stCondLst>
                                  <p:childTnLst>
                                    <p:set>
                                      <p:cBhvr>
                                        <p:cTn id="49" dur="1" fill="hold">
                                          <p:stCondLst>
                                            <p:cond delay="0"/>
                                          </p:stCondLst>
                                        </p:cTn>
                                        <p:tgtEl>
                                          <p:spTgt spid="45"/>
                                        </p:tgtEl>
                                        <p:attrNameLst>
                                          <p:attrName>style.visibility</p:attrName>
                                        </p:attrNameLst>
                                      </p:cBhvr>
                                      <p:to>
                                        <p:strVal val="visible"/>
                                      </p:to>
                                    </p:set>
                                    <p:anim calcmode="lin" valueType="num">
                                      <p:cBhvr additive="base">
                                        <p:cTn id="50" dur="500" fill="hold"/>
                                        <p:tgtEl>
                                          <p:spTgt spid="45"/>
                                        </p:tgtEl>
                                        <p:attrNameLst>
                                          <p:attrName>ppt_x</p:attrName>
                                        </p:attrNameLst>
                                      </p:cBhvr>
                                      <p:tavLst>
                                        <p:tav tm="0">
                                          <p:val>
                                            <p:strVal val="#ppt_x"/>
                                          </p:val>
                                        </p:tav>
                                        <p:tav tm="100000">
                                          <p:val>
                                            <p:strVal val="#ppt_x"/>
                                          </p:val>
                                        </p:tav>
                                      </p:tavLst>
                                    </p:anim>
                                    <p:anim calcmode="lin" valueType="num">
                                      <p:cBhvr additive="base">
                                        <p:cTn id="51" dur="500" fill="hold"/>
                                        <p:tgtEl>
                                          <p:spTgt spid="45"/>
                                        </p:tgtEl>
                                        <p:attrNameLst>
                                          <p:attrName>ppt_y</p:attrName>
                                        </p:attrNameLst>
                                      </p:cBhvr>
                                      <p:tavLst>
                                        <p:tav tm="0">
                                          <p:val>
                                            <p:strVal val="1+#ppt_h/2"/>
                                          </p:val>
                                        </p:tav>
                                        <p:tav tm="100000">
                                          <p:val>
                                            <p:strVal val="#ppt_y"/>
                                          </p:val>
                                        </p:tav>
                                      </p:tavLst>
                                    </p:anim>
                                  </p:childTnLst>
                                </p:cTn>
                              </p:par>
                              <p:par>
                                <p:cTn id="52" presetID="2" presetClass="entr" presetSubtype="3" fill="hold" grpId="0" nodeType="withEffect">
                                  <p:stCondLst>
                                    <p:cond delay="0"/>
                                  </p:stCondLst>
                                  <p:childTnLst>
                                    <p:set>
                                      <p:cBhvr>
                                        <p:cTn id="53" dur="1" fill="hold">
                                          <p:stCondLst>
                                            <p:cond delay="0"/>
                                          </p:stCondLst>
                                        </p:cTn>
                                        <p:tgtEl>
                                          <p:spTgt spid="46"/>
                                        </p:tgtEl>
                                        <p:attrNameLst>
                                          <p:attrName>style.visibility</p:attrName>
                                        </p:attrNameLst>
                                      </p:cBhvr>
                                      <p:to>
                                        <p:strVal val="visible"/>
                                      </p:to>
                                    </p:set>
                                    <p:anim calcmode="lin" valueType="num">
                                      <p:cBhvr additive="base">
                                        <p:cTn id="54" dur="500" fill="hold"/>
                                        <p:tgtEl>
                                          <p:spTgt spid="46"/>
                                        </p:tgtEl>
                                        <p:attrNameLst>
                                          <p:attrName>ppt_x</p:attrName>
                                        </p:attrNameLst>
                                      </p:cBhvr>
                                      <p:tavLst>
                                        <p:tav tm="0">
                                          <p:val>
                                            <p:strVal val="1+#ppt_w/2"/>
                                          </p:val>
                                        </p:tav>
                                        <p:tav tm="100000">
                                          <p:val>
                                            <p:strVal val="#ppt_x"/>
                                          </p:val>
                                        </p:tav>
                                      </p:tavLst>
                                    </p:anim>
                                    <p:anim calcmode="lin" valueType="num">
                                      <p:cBhvr additive="base">
                                        <p:cTn id="55" dur="500" fill="hold"/>
                                        <p:tgtEl>
                                          <p:spTgt spid="46"/>
                                        </p:tgtEl>
                                        <p:attrNameLst>
                                          <p:attrName>ppt_y</p:attrName>
                                        </p:attrNameLst>
                                      </p:cBhvr>
                                      <p:tavLst>
                                        <p:tav tm="0">
                                          <p:val>
                                            <p:strVal val="0-#ppt_h/2"/>
                                          </p:val>
                                        </p:tav>
                                        <p:tav tm="100000">
                                          <p:val>
                                            <p:strVal val="#ppt_y"/>
                                          </p:val>
                                        </p:tav>
                                      </p:tavLst>
                                    </p:anim>
                                  </p:childTnLst>
                                </p:cTn>
                              </p:par>
                              <p:par>
                                <p:cTn id="56" presetID="2" presetClass="entr" presetSubtype="4" fill="hold" grpId="0" nodeType="withEffect">
                                  <p:stCondLst>
                                    <p:cond delay="0"/>
                                  </p:stCondLst>
                                  <p:childTnLst>
                                    <p:set>
                                      <p:cBhvr>
                                        <p:cTn id="57" dur="1" fill="hold">
                                          <p:stCondLst>
                                            <p:cond delay="0"/>
                                          </p:stCondLst>
                                        </p:cTn>
                                        <p:tgtEl>
                                          <p:spTgt spid="47"/>
                                        </p:tgtEl>
                                        <p:attrNameLst>
                                          <p:attrName>style.visibility</p:attrName>
                                        </p:attrNameLst>
                                      </p:cBhvr>
                                      <p:to>
                                        <p:strVal val="visible"/>
                                      </p:to>
                                    </p:set>
                                    <p:anim calcmode="lin" valueType="num">
                                      <p:cBhvr additive="base">
                                        <p:cTn id="58" dur="500" fill="hold"/>
                                        <p:tgtEl>
                                          <p:spTgt spid="47"/>
                                        </p:tgtEl>
                                        <p:attrNameLst>
                                          <p:attrName>ppt_x</p:attrName>
                                        </p:attrNameLst>
                                      </p:cBhvr>
                                      <p:tavLst>
                                        <p:tav tm="0">
                                          <p:val>
                                            <p:strVal val="#ppt_x"/>
                                          </p:val>
                                        </p:tav>
                                        <p:tav tm="100000">
                                          <p:val>
                                            <p:strVal val="#ppt_x"/>
                                          </p:val>
                                        </p:tav>
                                      </p:tavLst>
                                    </p:anim>
                                    <p:anim calcmode="lin" valueType="num">
                                      <p:cBhvr additive="base">
                                        <p:cTn id="59" dur="500" fill="hold"/>
                                        <p:tgtEl>
                                          <p:spTgt spid="47"/>
                                        </p:tgtEl>
                                        <p:attrNameLst>
                                          <p:attrName>ppt_y</p:attrName>
                                        </p:attrNameLst>
                                      </p:cBhvr>
                                      <p:tavLst>
                                        <p:tav tm="0">
                                          <p:val>
                                            <p:strVal val="1+#ppt_h/2"/>
                                          </p:val>
                                        </p:tav>
                                        <p:tav tm="100000">
                                          <p:val>
                                            <p:strVal val="#ppt_y"/>
                                          </p:val>
                                        </p:tav>
                                      </p:tavLst>
                                    </p:anim>
                                  </p:childTnLst>
                                </p:cTn>
                              </p:par>
                              <p:par>
                                <p:cTn id="60" presetID="2" presetClass="entr" presetSubtype="4" fill="hold" grpId="0" nodeType="withEffect">
                                  <p:stCondLst>
                                    <p:cond delay="0"/>
                                  </p:stCondLst>
                                  <p:childTnLst>
                                    <p:set>
                                      <p:cBhvr>
                                        <p:cTn id="61" dur="1" fill="hold">
                                          <p:stCondLst>
                                            <p:cond delay="0"/>
                                          </p:stCondLst>
                                        </p:cTn>
                                        <p:tgtEl>
                                          <p:spTgt spid="48"/>
                                        </p:tgtEl>
                                        <p:attrNameLst>
                                          <p:attrName>style.visibility</p:attrName>
                                        </p:attrNameLst>
                                      </p:cBhvr>
                                      <p:to>
                                        <p:strVal val="visible"/>
                                      </p:to>
                                    </p:set>
                                    <p:anim calcmode="lin" valueType="num">
                                      <p:cBhvr additive="base">
                                        <p:cTn id="62" dur="500" fill="hold"/>
                                        <p:tgtEl>
                                          <p:spTgt spid="48"/>
                                        </p:tgtEl>
                                        <p:attrNameLst>
                                          <p:attrName>ppt_x</p:attrName>
                                        </p:attrNameLst>
                                      </p:cBhvr>
                                      <p:tavLst>
                                        <p:tav tm="0">
                                          <p:val>
                                            <p:strVal val="#ppt_x"/>
                                          </p:val>
                                        </p:tav>
                                        <p:tav tm="100000">
                                          <p:val>
                                            <p:strVal val="#ppt_x"/>
                                          </p:val>
                                        </p:tav>
                                      </p:tavLst>
                                    </p:anim>
                                    <p:anim calcmode="lin" valueType="num">
                                      <p:cBhvr additive="base">
                                        <p:cTn id="63" dur="500" fill="hold"/>
                                        <p:tgtEl>
                                          <p:spTgt spid="48"/>
                                        </p:tgtEl>
                                        <p:attrNameLst>
                                          <p:attrName>ppt_y</p:attrName>
                                        </p:attrNameLst>
                                      </p:cBhvr>
                                      <p:tavLst>
                                        <p:tav tm="0">
                                          <p:val>
                                            <p:strVal val="1+#ppt_h/2"/>
                                          </p:val>
                                        </p:tav>
                                        <p:tav tm="100000">
                                          <p:val>
                                            <p:strVal val="#ppt_y"/>
                                          </p:val>
                                        </p:tav>
                                      </p:tavLst>
                                    </p:anim>
                                  </p:childTnLst>
                                </p:cTn>
                              </p:par>
                              <p:par>
                                <p:cTn id="64" presetID="2" presetClass="entr" presetSubtype="4" fill="hold" grpId="0" nodeType="withEffect">
                                  <p:stCondLst>
                                    <p:cond delay="0"/>
                                  </p:stCondLst>
                                  <p:childTnLst>
                                    <p:set>
                                      <p:cBhvr>
                                        <p:cTn id="65" dur="1" fill="hold">
                                          <p:stCondLst>
                                            <p:cond delay="0"/>
                                          </p:stCondLst>
                                        </p:cTn>
                                        <p:tgtEl>
                                          <p:spTgt spid="49"/>
                                        </p:tgtEl>
                                        <p:attrNameLst>
                                          <p:attrName>style.visibility</p:attrName>
                                        </p:attrNameLst>
                                      </p:cBhvr>
                                      <p:to>
                                        <p:strVal val="visible"/>
                                      </p:to>
                                    </p:set>
                                    <p:anim calcmode="lin" valueType="num">
                                      <p:cBhvr additive="base">
                                        <p:cTn id="66" dur="500" fill="hold"/>
                                        <p:tgtEl>
                                          <p:spTgt spid="49"/>
                                        </p:tgtEl>
                                        <p:attrNameLst>
                                          <p:attrName>ppt_x</p:attrName>
                                        </p:attrNameLst>
                                      </p:cBhvr>
                                      <p:tavLst>
                                        <p:tav tm="0">
                                          <p:val>
                                            <p:strVal val="#ppt_x"/>
                                          </p:val>
                                        </p:tav>
                                        <p:tav tm="100000">
                                          <p:val>
                                            <p:strVal val="#ppt_x"/>
                                          </p:val>
                                        </p:tav>
                                      </p:tavLst>
                                    </p:anim>
                                    <p:anim calcmode="lin" valueType="num">
                                      <p:cBhvr additive="base">
                                        <p:cTn id="67" dur="500" fill="hold"/>
                                        <p:tgtEl>
                                          <p:spTgt spid="49"/>
                                        </p:tgtEl>
                                        <p:attrNameLst>
                                          <p:attrName>ppt_y</p:attrName>
                                        </p:attrNameLst>
                                      </p:cBhvr>
                                      <p:tavLst>
                                        <p:tav tm="0">
                                          <p:val>
                                            <p:strVal val="1+#ppt_h/2"/>
                                          </p:val>
                                        </p:tav>
                                        <p:tav tm="100000">
                                          <p:val>
                                            <p:strVal val="#ppt_y"/>
                                          </p:val>
                                        </p:tav>
                                      </p:tavLst>
                                    </p:anim>
                                  </p:childTnLst>
                                </p:cTn>
                              </p:par>
                              <p:par>
                                <p:cTn id="68" presetID="2" presetClass="entr" presetSubtype="4" fill="hold" grpId="0" nodeType="withEffect">
                                  <p:stCondLst>
                                    <p:cond delay="0"/>
                                  </p:stCondLst>
                                  <p:childTnLst>
                                    <p:set>
                                      <p:cBhvr>
                                        <p:cTn id="69" dur="1" fill="hold">
                                          <p:stCondLst>
                                            <p:cond delay="0"/>
                                          </p:stCondLst>
                                        </p:cTn>
                                        <p:tgtEl>
                                          <p:spTgt spid="50"/>
                                        </p:tgtEl>
                                        <p:attrNameLst>
                                          <p:attrName>style.visibility</p:attrName>
                                        </p:attrNameLst>
                                      </p:cBhvr>
                                      <p:to>
                                        <p:strVal val="visible"/>
                                      </p:to>
                                    </p:set>
                                    <p:anim calcmode="lin" valueType="num">
                                      <p:cBhvr additive="base">
                                        <p:cTn id="70" dur="500" fill="hold"/>
                                        <p:tgtEl>
                                          <p:spTgt spid="50"/>
                                        </p:tgtEl>
                                        <p:attrNameLst>
                                          <p:attrName>ppt_x</p:attrName>
                                        </p:attrNameLst>
                                      </p:cBhvr>
                                      <p:tavLst>
                                        <p:tav tm="0">
                                          <p:val>
                                            <p:strVal val="#ppt_x"/>
                                          </p:val>
                                        </p:tav>
                                        <p:tav tm="100000">
                                          <p:val>
                                            <p:strVal val="#ppt_x"/>
                                          </p:val>
                                        </p:tav>
                                      </p:tavLst>
                                    </p:anim>
                                    <p:anim calcmode="lin" valueType="num">
                                      <p:cBhvr additive="base">
                                        <p:cTn id="71" dur="500" fill="hold"/>
                                        <p:tgtEl>
                                          <p:spTgt spid="50"/>
                                        </p:tgtEl>
                                        <p:attrNameLst>
                                          <p:attrName>ppt_y</p:attrName>
                                        </p:attrNameLst>
                                      </p:cBhvr>
                                      <p:tavLst>
                                        <p:tav tm="0">
                                          <p:val>
                                            <p:strVal val="1+#ppt_h/2"/>
                                          </p:val>
                                        </p:tav>
                                        <p:tav tm="100000">
                                          <p:val>
                                            <p:strVal val="#ppt_y"/>
                                          </p:val>
                                        </p:tav>
                                      </p:tavLst>
                                    </p:anim>
                                  </p:childTnLst>
                                </p:cTn>
                              </p:par>
                              <p:par>
                                <p:cTn id="72" presetID="2" presetClass="entr" presetSubtype="6" fill="hold" nodeType="withEffect">
                                  <p:stCondLst>
                                    <p:cond delay="0"/>
                                  </p:stCondLst>
                                  <p:childTnLst>
                                    <p:set>
                                      <p:cBhvr>
                                        <p:cTn id="73" dur="1" fill="hold">
                                          <p:stCondLst>
                                            <p:cond delay="0"/>
                                          </p:stCondLst>
                                        </p:cTn>
                                        <p:tgtEl>
                                          <p:spTgt spid="2"/>
                                        </p:tgtEl>
                                        <p:attrNameLst>
                                          <p:attrName>style.visibility</p:attrName>
                                        </p:attrNameLst>
                                      </p:cBhvr>
                                      <p:to>
                                        <p:strVal val="visible"/>
                                      </p:to>
                                    </p:set>
                                    <p:anim calcmode="lin" valueType="num">
                                      <p:cBhvr additive="base">
                                        <p:cTn id="74" dur="500" fill="hold"/>
                                        <p:tgtEl>
                                          <p:spTgt spid="2"/>
                                        </p:tgtEl>
                                        <p:attrNameLst>
                                          <p:attrName>ppt_x</p:attrName>
                                        </p:attrNameLst>
                                      </p:cBhvr>
                                      <p:tavLst>
                                        <p:tav tm="0">
                                          <p:val>
                                            <p:strVal val="1+#ppt_w/2"/>
                                          </p:val>
                                        </p:tav>
                                        <p:tav tm="100000">
                                          <p:val>
                                            <p:strVal val="#ppt_x"/>
                                          </p:val>
                                        </p:tav>
                                      </p:tavLst>
                                    </p:anim>
                                    <p:anim calcmode="lin" valueType="num">
                                      <p:cBhvr additive="base">
                                        <p:cTn id="75" dur="500" fill="hold"/>
                                        <p:tgtEl>
                                          <p:spTgt spid="2"/>
                                        </p:tgtEl>
                                        <p:attrNameLst>
                                          <p:attrName>ppt_y</p:attrName>
                                        </p:attrNameLst>
                                      </p:cBhvr>
                                      <p:tavLst>
                                        <p:tav tm="0">
                                          <p:val>
                                            <p:strVal val="1+#ppt_h/2"/>
                                          </p:val>
                                        </p:tav>
                                        <p:tav tm="100000">
                                          <p:val>
                                            <p:strVal val="#ppt_y"/>
                                          </p:val>
                                        </p:tav>
                                      </p:tavLst>
                                    </p:anim>
                                  </p:childTnLst>
                                </p:cTn>
                              </p:par>
                              <p:par>
                                <p:cTn id="76" presetID="2" presetClass="entr" presetSubtype="6" fill="hold" grpId="0" nodeType="withEffect">
                                  <p:stCondLst>
                                    <p:cond delay="0"/>
                                  </p:stCondLst>
                                  <p:childTnLst>
                                    <p:set>
                                      <p:cBhvr>
                                        <p:cTn id="77" dur="1" fill="hold">
                                          <p:stCondLst>
                                            <p:cond delay="0"/>
                                          </p:stCondLst>
                                        </p:cTn>
                                        <p:tgtEl>
                                          <p:spTgt spid="58"/>
                                        </p:tgtEl>
                                        <p:attrNameLst>
                                          <p:attrName>style.visibility</p:attrName>
                                        </p:attrNameLst>
                                      </p:cBhvr>
                                      <p:to>
                                        <p:strVal val="visible"/>
                                      </p:to>
                                    </p:set>
                                    <p:anim calcmode="lin" valueType="num">
                                      <p:cBhvr additive="base">
                                        <p:cTn id="78" dur="500" fill="hold"/>
                                        <p:tgtEl>
                                          <p:spTgt spid="58"/>
                                        </p:tgtEl>
                                        <p:attrNameLst>
                                          <p:attrName>ppt_x</p:attrName>
                                        </p:attrNameLst>
                                      </p:cBhvr>
                                      <p:tavLst>
                                        <p:tav tm="0">
                                          <p:val>
                                            <p:strVal val="1+#ppt_w/2"/>
                                          </p:val>
                                        </p:tav>
                                        <p:tav tm="100000">
                                          <p:val>
                                            <p:strVal val="#ppt_x"/>
                                          </p:val>
                                        </p:tav>
                                      </p:tavLst>
                                    </p:anim>
                                    <p:anim calcmode="lin" valueType="num">
                                      <p:cBhvr additive="base">
                                        <p:cTn id="79" dur="500" fill="hold"/>
                                        <p:tgtEl>
                                          <p:spTgt spid="58"/>
                                        </p:tgtEl>
                                        <p:attrNameLst>
                                          <p:attrName>ppt_y</p:attrName>
                                        </p:attrNameLst>
                                      </p:cBhvr>
                                      <p:tavLst>
                                        <p:tav tm="0">
                                          <p:val>
                                            <p:strVal val="1+#ppt_h/2"/>
                                          </p:val>
                                        </p:tav>
                                        <p:tav tm="100000">
                                          <p:val>
                                            <p:strVal val="#ppt_y"/>
                                          </p:val>
                                        </p:tav>
                                      </p:tavLst>
                                    </p:anim>
                                  </p:childTnLst>
                                </p:cTn>
                              </p:par>
                              <p:par>
                                <p:cTn id="80" presetID="2" presetClass="entr" presetSubtype="4" fill="hold" grpId="0" nodeType="withEffect">
                                  <p:stCondLst>
                                    <p:cond delay="0"/>
                                  </p:stCondLst>
                                  <p:childTnLst>
                                    <p:set>
                                      <p:cBhvr>
                                        <p:cTn id="81" dur="1" fill="hold">
                                          <p:stCondLst>
                                            <p:cond delay="0"/>
                                          </p:stCondLst>
                                        </p:cTn>
                                        <p:tgtEl>
                                          <p:spTgt spid="59"/>
                                        </p:tgtEl>
                                        <p:attrNameLst>
                                          <p:attrName>style.visibility</p:attrName>
                                        </p:attrNameLst>
                                      </p:cBhvr>
                                      <p:to>
                                        <p:strVal val="visible"/>
                                      </p:to>
                                    </p:set>
                                    <p:anim calcmode="lin" valueType="num">
                                      <p:cBhvr additive="base">
                                        <p:cTn id="82" dur="500" fill="hold"/>
                                        <p:tgtEl>
                                          <p:spTgt spid="59"/>
                                        </p:tgtEl>
                                        <p:attrNameLst>
                                          <p:attrName>ppt_x</p:attrName>
                                        </p:attrNameLst>
                                      </p:cBhvr>
                                      <p:tavLst>
                                        <p:tav tm="0">
                                          <p:val>
                                            <p:strVal val="#ppt_x"/>
                                          </p:val>
                                        </p:tav>
                                        <p:tav tm="100000">
                                          <p:val>
                                            <p:strVal val="#ppt_x"/>
                                          </p:val>
                                        </p:tav>
                                      </p:tavLst>
                                    </p:anim>
                                    <p:anim calcmode="lin" valueType="num">
                                      <p:cBhvr additive="base">
                                        <p:cTn id="83" dur="500" fill="hold"/>
                                        <p:tgtEl>
                                          <p:spTgt spid="59"/>
                                        </p:tgtEl>
                                        <p:attrNameLst>
                                          <p:attrName>ppt_y</p:attrName>
                                        </p:attrNameLst>
                                      </p:cBhvr>
                                      <p:tavLst>
                                        <p:tav tm="0">
                                          <p:val>
                                            <p:strVal val="1+#ppt_h/2"/>
                                          </p:val>
                                        </p:tav>
                                        <p:tav tm="100000">
                                          <p:val>
                                            <p:strVal val="#ppt_y"/>
                                          </p:val>
                                        </p:tav>
                                      </p:tavLst>
                                    </p:anim>
                                  </p:childTnLst>
                                </p:cTn>
                              </p:par>
                              <p:par>
                                <p:cTn id="84" presetID="2" presetClass="entr" presetSubtype="4" fill="hold" grpId="0" nodeType="withEffect">
                                  <p:stCondLst>
                                    <p:cond delay="0"/>
                                  </p:stCondLst>
                                  <p:childTnLst>
                                    <p:set>
                                      <p:cBhvr>
                                        <p:cTn id="85" dur="1" fill="hold">
                                          <p:stCondLst>
                                            <p:cond delay="0"/>
                                          </p:stCondLst>
                                        </p:cTn>
                                        <p:tgtEl>
                                          <p:spTgt spid="60"/>
                                        </p:tgtEl>
                                        <p:attrNameLst>
                                          <p:attrName>style.visibility</p:attrName>
                                        </p:attrNameLst>
                                      </p:cBhvr>
                                      <p:to>
                                        <p:strVal val="visible"/>
                                      </p:to>
                                    </p:set>
                                    <p:anim calcmode="lin" valueType="num">
                                      <p:cBhvr additive="base">
                                        <p:cTn id="86" dur="500" fill="hold"/>
                                        <p:tgtEl>
                                          <p:spTgt spid="60"/>
                                        </p:tgtEl>
                                        <p:attrNameLst>
                                          <p:attrName>ppt_x</p:attrName>
                                        </p:attrNameLst>
                                      </p:cBhvr>
                                      <p:tavLst>
                                        <p:tav tm="0">
                                          <p:val>
                                            <p:strVal val="#ppt_x"/>
                                          </p:val>
                                        </p:tav>
                                        <p:tav tm="100000">
                                          <p:val>
                                            <p:strVal val="#ppt_x"/>
                                          </p:val>
                                        </p:tav>
                                      </p:tavLst>
                                    </p:anim>
                                    <p:anim calcmode="lin" valueType="num">
                                      <p:cBhvr additive="base">
                                        <p:cTn id="87" dur="500" fill="hold"/>
                                        <p:tgtEl>
                                          <p:spTgt spid="60"/>
                                        </p:tgtEl>
                                        <p:attrNameLst>
                                          <p:attrName>ppt_y</p:attrName>
                                        </p:attrNameLst>
                                      </p:cBhvr>
                                      <p:tavLst>
                                        <p:tav tm="0">
                                          <p:val>
                                            <p:strVal val="1+#ppt_h/2"/>
                                          </p:val>
                                        </p:tav>
                                        <p:tav tm="100000">
                                          <p:val>
                                            <p:strVal val="#ppt_y"/>
                                          </p:val>
                                        </p:tav>
                                      </p:tavLst>
                                    </p:anim>
                                  </p:childTnLst>
                                </p:cTn>
                              </p:par>
                              <p:par>
                                <p:cTn id="88" presetID="2" presetClass="entr" presetSubtype="4" fill="hold" grpId="0" nodeType="withEffect">
                                  <p:stCondLst>
                                    <p:cond delay="0"/>
                                  </p:stCondLst>
                                  <p:childTnLst>
                                    <p:set>
                                      <p:cBhvr>
                                        <p:cTn id="89" dur="1" fill="hold">
                                          <p:stCondLst>
                                            <p:cond delay="0"/>
                                          </p:stCondLst>
                                        </p:cTn>
                                        <p:tgtEl>
                                          <p:spTgt spid="61"/>
                                        </p:tgtEl>
                                        <p:attrNameLst>
                                          <p:attrName>style.visibility</p:attrName>
                                        </p:attrNameLst>
                                      </p:cBhvr>
                                      <p:to>
                                        <p:strVal val="visible"/>
                                      </p:to>
                                    </p:set>
                                    <p:anim calcmode="lin" valueType="num">
                                      <p:cBhvr additive="base">
                                        <p:cTn id="90" dur="500" fill="hold"/>
                                        <p:tgtEl>
                                          <p:spTgt spid="61"/>
                                        </p:tgtEl>
                                        <p:attrNameLst>
                                          <p:attrName>ppt_x</p:attrName>
                                        </p:attrNameLst>
                                      </p:cBhvr>
                                      <p:tavLst>
                                        <p:tav tm="0">
                                          <p:val>
                                            <p:strVal val="#ppt_x"/>
                                          </p:val>
                                        </p:tav>
                                        <p:tav tm="100000">
                                          <p:val>
                                            <p:strVal val="#ppt_x"/>
                                          </p:val>
                                        </p:tav>
                                      </p:tavLst>
                                    </p:anim>
                                    <p:anim calcmode="lin" valueType="num">
                                      <p:cBhvr additive="base">
                                        <p:cTn id="91" dur="500" fill="hold"/>
                                        <p:tgtEl>
                                          <p:spTgt spid="61"/>
                                        </p:tgtEl>
                                        <p:attrNameLst>
                                          <p:attrName>ppt_y</p:attrName>
                                        </p:attrNameLst>
                                      </p:cBhvr>
                                      <p:tavLst>
                                        <p:tav tm="0">
                                          <p:val>
                                            <p:strVal val="1+#ppt_h/2"/>
                                          </p:val>
                                        </p:tav>
                                        <p:tav tm="100000">
                                          <p:val>
                                            <p:strVal val="#ppt_y"/>
                                          </p:val>
                                        </p:tav>
                                      </p:tavLst>
                                    </p:anim>
                                  </p:childTnLst>
                                </p:cTn>
                              </p:par>
                              <p:par>
                                <p:cTn id="92" presetID="2" presetClass="entr" presetSubtype="4" fill="hold" grpId="0" nodeType="withEffect">
                                  <p:stCondLst>
                                    <p:cond delay="0"/>
                                  </p:stCondLst>
                                  <p:childTnLst>
                                    <p:set>
                                      <p:cBhvr>
                                        <p:cTn id="93" dur="1" fill="hold">
                                          <p:stCondLst>
                                            <p:cond delay="0"/>
                                          </p:stCondLst>
                                        </p:cTn>
                                        <p:tgtEl>
                                          <p:spTgt spid="62"/>
                                        </p:tgtEl>
                                        <p:attrNameLst>
                                          <p:attrName>style.visibility</p:attrName>
                                        </p:attrNameLst>
                                      </p:cBhvr>
                                      <p:to>
                                        <p:strVal val="visible"/>
                                      </p:to>
                                    </p:set>
                                    <p:anim calcmode="lin" valueType="num">
                                      <p:cBhvr additive="base">
                                        <p:cTn id="94" dur="500" fill="hold"/>
                                        <p:tgtEl>
                                          <p:spTgt spid="62"/>
                                        </p:tgtEl>
                                        <p:attrNameLst>
                                          <p:attrName>ppt_x</p:attrName>
                                        </p:attrNameLst>
                                      </p:cBhvr>
                                      <p:tavLst>
                                        <p:tav tm="0">
                                          <p:val>
                                            <p:strVal val="#ppt_x"/>
                                          </p:val>
                                        </p:tav>
                                        <p:tav tm="100000">
                                          <p:val>
                                            <p:strVal val="#ppt_x"/>
                                          </p:val>
                                        </p:tav>
                                      </p:tavLst>
                                    </p:anim>
                                    <p:anim calcmode="lin" valueType="num">
                                      <p:cBhvr additive="base">
                                        <p:cTn id="95" dur="500" fill="hold"/>
                                        <p:tgtEl>
                                          <p:spTgt spid="62"/>
                                        </p:tgtEl>
                                        <p:attrNameLst>
                                          <p:attrName>ppt_y</p:attrName>
                                        </p:attrNameLst>
                                      </p:cBhvr>
                                      <p:tavLst>
                                        <p:tav tm="0">
                                          <p:val>
                                            <p:strVal val="1+#ppt_h/2"/>
                                          </p:val>
                                        </p:tav>
                                        <p:tav tm="100000">
                                          <p:val>
                                            <p:strVal val="#ppt_y"/>
                                          </p:val>
                                        </p:tav>
                                      </p:tavLst>
                                    </p:anim>
                                  </p:childTnLst>
                                </p:cTn>
                              </p:par>
                              <p:par>
                                <p:cTn id="96" presetID="2" presetClass="entr" presetSubtype="4" fill="hold" grpId="0" nodeType="withEffect">
                                  <p:stCondLst>
                                    <p:cond delay="0"/>
                                  </p:stCondLst>
                                  <p:childTnLst>
                                    <p:set>
                                      <p:cBhvr>
                                        <p:cTn id="97" dur="1" fill="hold">
                                          <p:stCondLst>
                                            <p:cond delay="0"/>
                                          </p:stCondLst>
                                        </p:cTn>
                                        <p:tgtEl>
                                          <p:spTgt spid="63"/>
                                        </p:tgtEl>
                                        <p:attrNameLst>
                                          <p:attrName>style.visibility</p:attrName>
                                        </p:attrNameLst>
                                      </p:cBhvr>
                                      <p:to>
                                        <p:strVal val="visible"/>
                                      </p:to>
                                    </p:set>
                                    <p:anim calcmode="lin" valueType="num">
                                      <p:cBhvr additive="base">
                                        <p:cTn id="98" dur="500" fill="hold"/>
                                        <p:tgtEl>
                                          <p:spTgt spid="63"/>
                                        </p:tgtEl>
                                        <p:attrNameLst>
                                          <p:attrName>ppt_x</p:attrName>
                                        </p:attrNameLst>
                                      </p:cBhvr>
                                      <p:tavLst>
                                        <p:tav tm="0">
                                          <p:val>
                                            <p:strVal val="#ppt_x"/>
                                          </p:val>
                                        </p:tav>
                                        <p:tav tm="100000">
                                          <p:val>
                                            <p:strVal val="#ppt_x"/>
                                          </p:val>
                                        </p:tav>
                                      </p:tavLst>
                                    </p:anim>
                                    <p:anim calcmode="lin" valueType="num">
                                      <p:cBhvr additive="base">
                                        <p:cTn id="99" dur="500" fill="hold"/>
                                        <p:tgtEl>
                                          <p:spTgt spid="63"/>
                                        </p:tgtEl>
                                        <p:attrNameLst>
                                          <p:attrName>ppt_y</p:attrName>
                                        </p:attrNameLst>
                                      </p:cBhvr>
                                      <p:tavLst>
                                        <p:tav tm="0">
                                          <p:val>
                                            <p:strVal val="1+#ppt_h/2"/>
                                          </p:val>
                                        </p:tav>
                                        <p:tav tm="100000">
                                          <p:val>
                                            <p:strVal val="#ppt_y"/>
                                          </p:val>
                                        </p:tav>
                                      </p:tavLst>
                                    </p:anim>
                                  </p:childTnLst>
                                </p:cTn>
                              </p:par>
                              <p:par>
                                <p:cTn id="100" presetID="2" presetClass="entr" presetSubtype="4" fill="hold" grpId="0" nodeType="withEffect">
                                  <p:stCondLst>
                                    <p:cond delay="0"/>
                                  </p:stCondLst>
                                  <p:childTnLst>
                                    <p:set>
                                      <p:cBhvr>
                                        <p:cTn id="101" dur="1" fill="hold">
                                          <p:stCondLst>
                                            <p:cond delay="0"/>
                                          </p:stCondLst>
                                        </p:cTn>
                                        <p:tgtEl>
                                          <p:spTgt spid="64"/>
                                        </p:tgtEl>
                                        <p:attrNameLst>
                                          <p:attrName>style.visibility</p:attrName>
                                        </p:attrNameLst>
                                      </p:cBhvr>
                                      <p:to>
                                        <p:strVal val="visible"/>
                                      </p:to>
                                    </p:set>
                                    <p:anim calcmode="lin" valueType="num">
                                      <p:cBhvr additive="base">
                                        <p:cTn id="102" dur="500" fill="hold"/>
                                        <p:tgtEl>
                                          <p:spTgt spid="64"/>
                                        </p:tgtEl>
                                        <p:attrNameLst>
                                          <p:attrName>ppt_x</p:attrName>
                                        </p:attrNameLst>
                                      </p:cBhvr>
                                      <p:tavLst>
                                        <p:tav tm="0">
                                          <p:val>
                                            <p:strVal val="#ppt_x"/>
                                          </p:val>
                                        </p:tav>
                                        <p:tav tm="100000">
                                          <p:val>
                                            <p:strVal val="#ppt_x"/>
                                          </p:val>
                                        </p:tav>
                                      </p:tavLst>
                                    </p:anim>
                                    <p:anim calcmode="lin" valueType="num">
                                      <p:cBhvr additive="base">
                                        <p:cTn id="103" dur="500" fill="hold"/>
                                        <p:tgtEl>
                                          <p:spTgt spid="64"/>
                                        </p:tgtEl>
                                        <p:attrNameLst>
                                          <p:attrName>ppt_y</p:attrName>
                                        </p:attrNameLst>
                                      </p:cBhvr>
                                      <p:tavLst>
                                        <p:tav tm="0">
                                          <p:val>
                                            <p:strVal val="1+#ppt_h/2"/>
                                          </p:val>
                                        </p:tav>
                                        <p:tav tm="100000">
                                          <p:val>
                                            <p:strVal val="#ppt_y"/>
                                          </p:val>
                                        </p:tav>
                                      </p:tavLst>
                                    </p:anim>
                                  </p:childTnLst>
                                </p:cTn>
                              </p:par>
                              <p:par>
                                <p:cTn id="104" presetID="2" presetClass="entr" presetSubtype="4" fill="hold" grpId="0" nodeType="withEffect">
                                  <p:stCondLst>
                                    <p:cond delay="0"/>
                                  </p:stCondLst>
                                  <p:childTnLst>
                                    <p:set>
                                      <p:cBhvr>
                                        <p:cTn id="105" dur="1" fill="hold">
                                          <p:stCondLst>
                                            <p:cond delay="0"/>
                                          </p:stCondLst>
                                        </p:cTn>
                                        <p:tgtEl>
                                          <p:spTgt spid="65"/>
                                        </p:tgtEl>
                                        <p:attrNameLst>
                                          <p:attrName>style.visibility</p:attrName>
                                        </p:attrNameLst>
                                      </p:cBhvr>
                                      <p:to>
                                        <p:strVal val="visible"/>
                                      </p:to>
                                    </p:set>
                                    <p:anim calcmode="lin" valueType="num">
                                      <p:cBhvr additive="base">
                                        <p:cTn id="106" dur="500" fill="hold"/>
                                        <p:tgtEl>
                                          <p:spTgt spid="65"/>
                                        </p:tgtEl>
                                        <p:attrNameLst>
                                          <p:attrName>ppt_x</p:attrName>
                                        </p:attrNameLst>
                                      </p:cBhvr>
                                      <p:tavLst>
                                        <p:tav tm="0">
                                          <p:val>
                                            <p:strVal val="#ppt_x"/>
                                          </p:val>
                                        </p:tav>
                                        <p:tav tm="100000">
                                          <p:val>
                                            <p:strVal val="#ppt_x"/>
                                          </p:val>
                                        </p:tav>
                                      </p:tavLst>
                                    </p:anim>
                                    <p:anim calcmode="lin" valueType="num">
                                      <p:cBhvr additive="base">
                                        <p:cTn id="107" dur="500" fill="hold"/>
                                        <p:tgtEl>
                                          <p:spTgt spid="65"/>
                                        </p:tgtEl>
                                        <p:attrNameLst>
                                          <p:attrName>ppt_y</p:attrName>
                                        </p:attrNameLst>
                                      </p:cBhvr>
                                      <p:tavLst>
                                        <p:tav tm="0">
                                          <p:val>
                                            <p:strVal val="1+#ppt_h/2"/>
                                          </p:val>
                                        </p:tav>
                                        <p:tav tm="100000">
                                          <p:val>
                                            <p:strVal val="#ppt_y"/>
                                          </p:val>
                                        </p:tav>
                                      </p:tavLst>
                                    </p:anim>
                                  </p:childTnLst>
                                </p:cTn>
                              </p:par>
                              <p:par>
                                <p:cTn id="108" presetID="2" presetClass="entr" presetSubtype="1" fill="hold" grpId="0" nodeType="withEffect">
                                  <p:stCondLst>
                                    <p:cond delay="0"/>
                                  </p:stCondLst>
                                  <p:childTnLst>
                                    <p:set>
                                      <p:cBhvr>
                                        <p:cTn id="109" dur="1" fill="hold">
                                          <p:stCondLst>
                                            <p:cond delay="0"/>
                                          </p:stCondLst>
                                        </p:cTn>
                                        <p:tgtEl>
                                          <p:spTgt spid="66"/>
                                        </p:tgtEl>
                                        <p:attrNameLst>
                                          <p:attrName>style.visibility</p:attrName>
                                        </p:attrNameLst>
                                      </p:cBhvr>
                                      <p:to>
                                        <p:strVal val="visible"/>
                                      </p:to>
                                    </p:set>
                                    <p:anim calcmode="lin" valueType="num">
                                      <p:cBhvr additive="base">
                                        <p:cTn id="110" dur="500" fill="hold"/>
                                        <p:tgtEl>
                                          <p:spTgt spid="66"/>
                                        </p:tgtEl>
                                        <p:attrNameLst>
                                          <p:attrName>ppt_x</p:attrName>
                                        </p:attrNameLst>
                                      </p:cBhvr>
                                      <p:tavLst>
                                        <p:tav tm="0">
                                          <p:val>
                                            <p:strVal val="#ppt_x"/>
                                          </p:val>
                                        </p:tav>
                                        <p:tav tm="100000">
                                          <p:val>
                                            <p:strVal val="#ppt_x"/>
                                          </p:val>
                                        </p:tav>
                                      </p:tavLst>
                                    </p:anim>
                                    <p:anim calcmode="lin" valueType="num">
                                      <p:cBhvr additive="base">
                                        <p:cTn id="111" dur="500" fill="hold"/>
                                        <p:tgtEl>
                                          <p:spTgt spid="66"/>
                                        </p:tgtEl>
                                        <p:attrNameLst>
                                          <p:attrName>ppt_y</p:attrName>
                                        </p:attrNameLst>
                                      </p:cBhvr>
                                      <p:tavLst>
                                        <p:tav tm="0">
                                          <p:val>
                                            <p:strVal val="0-#ppt_h/2"/>
                                          </p:val>
                                        </p:tav>
                                        <p:tav tm="100000">
                                          <p:val>
                                            <p:strVal val="#ppt_y"/>
                                          </p:val>
                                        </p:tav>
                                      </p:tavLst>
                                    </p:anim>
                                  </p:childTnLst>
                                </p:cTn>
                              </p:par>
                              <p:par>
                                <p:cTn id="112" presetID="2" presetClass="entr" presetSubtype="4" fill="hold" grpId="0" nodeType="withEffect">
                                  <p:stCondLst>
                                    <p:cond delay="0"/>
                                  </p:stCondLst>
                                  <p:childTnLst>
                                    <p:set>
                                      <p:cBhvr>
                                        <p:cTn id="113" dur="1" fill="hold">
                                          <p:stCondLst>
                                            <p:cond delay="0"/>
                                          </p:stCondLst>
                                        </p:cTn>
                                        <p:tgtEl>
                                          <p:spTgt spid="67"/>
                                        </p:tgtEl>
                                        <p:attrNameLst>
                                          <p:attrName>style.visibility</p:attrName>
                                        </p:attrNameLst>
                                      </p:cBhvr>
                                      <p:to>
                                        <p:strVal val="visible"/>
                                      </p:to>
                                    </p:set>
                                    <p:anim calcmode="lin" valueType="num">
                                      <p:cBhvr additive="base">
                                        <p:cTn id="114" dur="500" fill="hold"/>
                                        <p:tgtEl>
                                          <p:spTgt spid="67"/>
                                        </p:tgtEl>
                                        <p:attrNameLst>
                                          <p:attrName>ppt_x</p:attrName>
                                        </p:attrNameLst>
                                      </p:cBhvr>
                                      <p:tavLst>
                                        <p:tav tm="0">
                                          <p:val>
                                            <p:strVal val="#ppt_x"/>
                                          </p:val>
                                        </p:tav>
                                        <p:tav tm="100000">
                                          <p:val>
                                            <p:strVal val="#ppt_x"/>
                                          </p:val>
                                        </p:tav>
                                      </p:tavLst>
                                    </p:anim>
                                    <p:anim calcmode="lin" valueType="num">
                                      <p:cBhvr additive="base">
                                        <p:cTn id="115" dur="500" fill="hold"/>
                                        <p:tgtEl>
                                          <p:spTgt spid="67"/>
                                        </p:tgtEl>
                                        <p:attrNameLst>
                                          <p:attrName>ppt_y</p:attrName>
                                        </p:attrNameLst>
                                      </p:cBhvr>
                                      <p:tavLst>
                                        <p:tav tm="0">
                                          <p:val>
                                            <p:strVal val="1+#ppt_h/2"/>
                                          </p:val>
                                        </p:tav>
                                        <p:tav tm="100000">
                                          <p:val>
                                            <p:strVal val="#ppt_y"/>
                                          </p:val>
                                        </p:tav>
                                      </p:tavLst>
                                    </p:anim>
                                  </p:childTnLst>
                                </p:cTn>
                              </p:par>
                              <p:par>
                                <p:cTn id="116" presetID="2" presetClass="entr" presetSubtype="9" fill="hold" grpId="0" nodeType="withEffect">
                                  <p:stCondLst>
                                    <p:cond delay="0"/>
                                  </p:stCondLst>
                                  <p:childTnLst>
                                    <p:set>
                                      <p:cBhvr>
                                        <p:cTn id="117" dur="1" fill="hold">
                                          <p:stCondLst>
                                            <p:cond delay="0"/>
                                          </p:stCondLst>
                                        </p:cTn>
                                        <p:tgtEl>
                                          <p:spTgt spid="68"/>
                                        </p:tgtEl>
                                        <p:attrNameLst>
                                          <p:attrName>style.visibility</p:attrName>
                                        </p:attrNameLst>
                                      </p:cBhvr>
                                      <p:to>
                                        <p:strVal val="visible"/>
                                      </p:to>
                                    </p:set>
                                    <p:anim calcmode="lin" valueType="num">
                                      <p:cBhvr additive="base">
                                        <p:cTn id="118" dur="500" fill="hold"/>
                                        <p:tgtEl>
                                          <p:spTgt spid="68"/>
                                        </p:tgtEl>
                                        <p:attrNameLst>
                                          <p:attrName>ppt_x</p:attrName>
                                        </p:attrNameLst>
                                      </p:cBhvr>
                                      <p:tavLst>
                                        <p:tav tm="0">
                                          <p:val>
                                            <p:strVal val="0-#ppt_w/2"/>
                                          </p:val>
                                        </p:tav>
                                        <p:tav tm="100000">
                                          <p:val>
                                            <p:strVal val="#ppt_x"/>
                                          </p:val>
                                        </p:tav>
                                      </p:tavLst>
                                    </p:anim>
                                    <p:anim calcmode="lin" valueType="num">
                                      <p:cBhvr additive="base">
                                        <p:cTn id="119" dur="500" fill="hold"/>
                                        <p:tgtEl>
                                          <p:spTgt spid="68"/>
                                        </p:tgtEl>
                                        <p:attrNameLst>
                                          <p:attrName>ppt_y</p:attrName>
                                        </p:attrNameLst>
                                      </p:cBhvr>
                                      <p:tavLst>
                                        <p:tav tm="0">
                                          <p:val>
                                            <p:strVal val="0-#ppt_h/2"/>
                                          </p:val>
                                        </p:tav>
                                        <p:tav tm="100000">
                                          <p:val>
                                            <p:strVal val="#ppt_y"/>
                                          </p:val>
                                        </p:tav>
                                      </p:tavLst>
                                    </p:anim>
                                  </p:childTnLst>
                                </p:cTn>
                              </p:par>
                              <p:par>
                                <p:cTn id="120" presetID="2" presetClass="entr" presetSubtype="4" fill="hold" grpId="0" nodeType="withEffect">
                                  <p:stCondLst>
                                    <p:cond delay="0"/>
                                  </p:stCondLst>
                                  <p:childTnLst>
                                    <p:set>
                                      <p:cBhvr>
                                        <p:cTn id="121" dur="1" fill="hold">
                                          <p:stCondLst>
                                            <p:cond delay="0"/>
                                          </p:stCondLst>
                                        </p:cTn>
                                        <p:tgtEl>
                                          <p:spTgt spid="69"/>
                                        </p:tgtEl>
                                        <p:attrNameLst>
                                          <p:attrName>style.visibility</p:attrName>
                                        </p:attrNameLst>
                                      </p:cBhvr>
                                      <p:to>
                                        <p:strVal val="visible"/>
                                      </p:to>
                                    </p:set>
                                    <p:anim calcmode="lin" valueType="num">
                                      <p:cBhvr additive="base">
                                        <p:cTn id="122" dur="500" fill="hold"/>
                                        <p:tgtEl>
                                          <p:spTgt spid="69"/>
                                        </p:tgtEl>
                                        <p:attrNameLst>
                                          <p:attrName>ppt_x</p:attrName>
                                        </p:attrNameLst>
                                      </p:cBhvr>
                                      <p:tavLst>
                                        <p:tav tm="0">
                                          <p:val>
                                            <p:strVal val="#ppt_x"/>
                                          </p:val>
                                        </p:tav>
                                        <p:tav tm="100000">
                                          <p:val>
                                            <p:strVal val="#ppt_x"/>
                                          </p:val>
                                        </p:tav>
                                      </p:tavLst>
                                    </p:anim>
                                    <p:anim calcmode="lin" valueType="num">
                                      <p:cBhvr additive="base">
                                        <p:cTn id="123" dur="500" fill="hold"/>
                                        <p:tgtEl>
                                          <p:spTgt spid="69"/>
                                        </p:tgtEl>
                                        <p:attrNameLst>
                                          <p:attrName>ppt_y</p:attrName>
                                        </p:attrNameLst>
                                      </p:cBhvr>
                                      <p:tavLst>
                                        <p:tav tm="0">
                                          <p:val>
                                            <p:strVal val="1+#ppt_h/2"/>
                                          </p:val>
                                        </p:tav>
                                        <p:tav tm="100000">
                                          <p:val>
                                            <p:strVal val="#ppt_y"/>
                                          </p:val>
                                        </p:tav>
                                      </p:tavLst>
                                    </p:anim>
                                  </p:childTnLst>
                                </p:cTn>
                              </p:par>
                              <p:par>
                                <p:cTn id="124" presetID="2" presetClass="entr" presetSubtype="9" fill="hold" grpId="0" nodeType="withEffect">
                                  <p:stCondLst>
                                    <p:cond delay="0"/>
                                  </p:stCondLst>
                                  <p:childTnLst>
                                    <p:set>
                                      <p:cBhvr>
                                        <p:cTn id="125" dur="1" fill="hold">
                                          <p:stCondLst>
                                            <p:cond delay="0"/>
                                          </p:stCondLst>
                                        </p:cTn>
                                        <p:tgtEl>
                                          <p:spTgt spid="70"/>
                                        </p:tgtEl>
                                        <p:attrNameLst>
                                          <p:attrName>style.visibility</p:attrName>
                                        </p:attrNameLst>
                                      </p:cBhvr>
                                      <p:to>
                                        <p:strVal val="visible"/>
                                      </p:to>
                                    </p:set>
                                    <p:anim calcmode="lin" valueType="num">
                                      <p:cBhvr additive="base">
                                        <p:cTn id="126" dur="500" fill="hold"/>
                                        <p:tgtEl>
                                          <p:spTgt spid="70"/>
                                        </p:tgtEl>
                                        <p:attrNameLst>
                                          <p:attrName>ppt_x</p:attrName>
                                        </p:attrNameLst>
                                      </p:cBhvr>
                                      <p:tavLst>
                                        <p:tav tm="0">
                                          <p:val>
                                            <p:strVal val="0-#ppt_w/2"/>
                                          </p:val>
                                        </p:tav>
                                        <p:tav tm="100000">
                                          <p:val>
                                            <p:strVal val="#ppt_x"/>
                                          </p:val>
                                        </p:tav>
                                      </p:tavLst>
                                    </p:anim>
                                    <p:anim calcmode="lin" valueType="num">
                                      <p:cBhvr additive="base">
                                        <p:cTn id="127" dur="500" fill="hold"/>
                                        <p:tgtEl>
                                          <p:spTgt spid="70"/>
                                        </p:tgtEl>
                                        <p:attrNameLst>
                                          <p:attrName>ppt_y</p:attrName>
                                        </p:attrNameLst>
                                      </p:cBhvr>
                                      <p:tavLst>
                                        <p:tav tm="0">
                                          <p:val>
                                            <p:strVal val="0-#ppt_h/2"/>
                                          </p:val>
                                        </p:tav>
                                        <p:tav tm="100000">
                                          <p:val>
                                            <p:strVal val="#ppt_y"/>
                                          </p:val>
                                        </p:tav>
                                      </p:tavLst>
                                    </p:anim>
                                  </p:childTnLst>
                                </p:cTn>
                              </p:par>
                              <p:par>
                                <p:cTn id="128" presetID="2" presetClass="entr" presetSubtype="12" fill="hold" nodeType="withEffect">
                                  <p:stCondLst>
                                    <p:cond delay="0"/>
                                  </p:stCondLst>
                                  <p:childTnLst>
                                    <p:set>
                                      <p:cBhvr>
                                        <p:cTn id="129" dur="1" fill="hold">
                                          <p:stCondLst>
                                            <p:cond delay="0"/>
                                          </p:stCondLst>
                                        </p:cTn>
                                        <p:tgtEl>
                                          <p:spTgt spid="3"/>
                                        </p:tgtEl>
                                        <p:attrNameLst>
                                          <p:attrName>style.visibility</p:attrName>
                                        </p:attrNameLst>
                                      </p:cBhvr>
                                      <p:to>
                                        <p:strVal val="visible"/>
                                      </p:to>
                                    </p:set>
                                    <p:anim calcmode="lin" valueType="num">
                                      <p:cBhvr additive="base">
                                        <p:cTn id="130" dur="500" fill="hold"/>
                                        <p:tgtEl>
                                          <p:spTgt spid="3"/>
                                        </p:tgtEl>
                                        <p:attrNameLst>
                                          <p:attrName>ppt_x</p:attrName>
                                        </p:attrNameLst>
                                      </p:cBhvr>
                                      <p:tavLst>
                                        <p:tav tm="0">
                                          <p:val>
                                            <p:strVal val="0-#ppt_w/2"/>
                                          </p:val>
                                        </p:tav>
                                        <p:tav tm="100000">
                                          <p:val>
                                            <p:strVal val="#ppt_x"/>
                                          </p:val>
                                        </p:tav>
                                      </p:tavLst>
                                    </p:anim>
                                    <p:anim calcmode="lin" valueType="num">
                                      <p:cBhvr additive="base">
                                        <p:cTn id="131" dur="500" fill="hold"/>
                                        <p:tgtEl>
                                          <p:spTgt spid="3"/>
                                        </p:tgtEl>
                                        <p:attrNameLst>
                                          <p:attrName>ppt_y</p:attrName>
                                        </p:attrNameLst>
                                      </p:cBhvr>
                                      <p:tavLst>
                                        <p:tav tm="0">
                                          <p:val>
                                            <p:strVal val="1+#ppt_h/2"/>
                                          </p:val>
                                        </p:tav>
                                        <p:tav tm="100000">
                                          <p:val>
                                            <p:strVal val="#ppt_y"/>
                                          </p:val>
                                        </p:tav>
                                      </p:tavLst>
                                    </p:anim>
                                  </p:childTnLst>
                                </p:cTn>
                              </p:par>
                              <p:par>
                                <p:cTn id="132" presetID="2" presetClass="entr" presetSubtype="4" fill="hold" grpId="0" nodeType="withEffect">
                                  <p:stCondLst>
                                    <p:cond delay="0"/>
                                  </p:stCondLst>
                                  <p:childTnLst>
                                    <p:set>
                                      <p:cBhvr>
                                        <p:cTn id="133" dur="1" fill="hold">
                                          <p:stCondLst>
                                            <p:cond delay="0"/>
                                          </p:stCondLst>
                                        </p:cTn>
                                        <p:tgtEl>
                                          <p:spTgt spid="80"/>
                                        </p:tgtEl>
                                        <p:attrNameLst>
                                          <p:attrName>style.visibility</p:attrName>
                                        </p:attrNameLst>
                                      </p:cBhvr>
                                      <p:to>
                                        <p:strVal val="visible"/>
                                      </p:to>
                                    </p:set>
                                    <p:anim calcmode="lin" valueType="num">
                                      <p:cBhvr additive="base">
                                        <p:cTn id="134" dur="500" fill="hold"/>
                                        <p:tgtEl>
                                          <p:spTgt spid="80"/>
                                        </p:tgtEl>
                                        <p:attrNameLst>
                                          <p:attrName>ppt_x</p:attrName>
                                        </p:attrNameLst>
                                      </p:cBhvr>
                                      <p:tavLst>
                                        <p:tav tm="0">
                                          <p:val>
                                            <p:strVal val="#ppt_x"/>
                                          </p:val>
                                        </p:tav>
                                        <p:tav tm="100000">
                                          <p:val>
                                            <p:strVal val="#ppt_x"/>
                                          </p:val>
                                        </p:tav>
                                      </p:tavLst>
                                    </p:anim>
                                    <p:anim calcmode="lin" valueType="num">
                                      <p:cBhvr additive="base">
                                        <p:cTn id="135" dur="500" fill="hold"/>
                                        <p:tgtEl>
                                          <p:spTgt spid="80"/>
                                        </p:tgtEl>
                                        <p:attrNameLst>
                                          <p:attrName>ppt_y</p:attrName>
                                        </p:attrNameLst>
                                      </p:cBhvr>
                                      <p:tavLst>
                                        <p:tav tm="0">
                                          <p:val>
                                            <p:strVal val="1+#ppt_h/2"/>
                                          </p:val>
                                        </p:tav>
                                        <p:tav tm="100000">
                                          <p:val>
                                            <p:strVal val="#ppt_y"/>
                                          </p:val>
                                        </p:tav>
                                      </p:tavLst>
                                    </p:anim>
                                  </p:childTnLst>
                                </p:cTn>
                              </p:par>
                              <p:par>
                                <p:cTn id="136" presetID="2" presetClass="entr" presetSubtype="4" fill="hold" grpId="0" nodeType="withEffect">
                                  <p:stCondLst>
                                    <p:cond delay="0"/>
                                  </p:stCondLst>
                                  <p:childTnLst>
                                    <p:set>
                                      <p:cBhvr>
                                        <p:cTn id="137" dur="1" fill="hold">
                                          <p:stCondLst>
                                            <p:cond delay="0"/>
                                          </p:stCondLst>
                                        </p:cTn>
                                        <p:tgtEl>
                                          <p:spTgt spid="81"/>
                                        </p:tgtEl>
                                        <p:attrNameLst>
                                          <p:attrName>style.visibility</p:attrName>
                                        </p:attrNameLst>
                                      </p:cBhvr>
                                      <p:to>
                                        <p:strVal val="visible"/>
                                      </p:to>
                                    </p:set>
                                    <p:anim calcmode="lin" valueType="num">
                                      <p:cBhvr additive="base">
                                        <p:cTn id="138" dur="500" fill="hold"/>
                                        <p:tgtEl>
                                          <p:spTgt spid="81"/>
                                        </p:tgtEl>
                                        <p:attrNameLst>
                                          <p:attrName>ppt_x</p:attrName>
                                        </p:attrNameLst>
                                      </p:cBhvr>
                                      <p:tavLst>
                                        <p:tav tm="0">
                                          <p:val>
                                            <p:strVal val="#ppt_x"/>
                                          </p:val>
                                        </p:tav>
                                        <p:tav tm="100000">
                                          <p:val>
                                            <p:strVal val="#ppt_x"/>
                                          </p:val>
                                        </p:tav>
                                      </p:tavLst>
                                    </p:anim>
                                    <p:anim calcmode="lin" valueType="num">
                                      <p:cBhvr additive="base">
                                        <p:cTn id="139" dur="500" fill="hold"/>
                                        <p:tgtEl>
                                          <p:spTgt spid="81"/>
                                        </p:tgtEl>
                                        <p:attrNameLst>
                                          <p:attrName>ppt_y</p:attrName>
                                        </p:attrNameLst>
                                      </p:cBhvr>
                                      <p:tavLst>
                                        <p:tav tm="0">
                                          <p:val>
                                            <p:strVal val="1+#ppt_h/2"/>
                                          </p:val>
                                        </p:tav>
                                        <p:tav tm="100000">
                                          <p:val>
                                            <p:strVal val="#ppt_y"/>
                                          </p:val>
                                        </p:tav>
                                      </p:tavLst>
                                    </p:anim>
                                  </p:childTnLst>
                                </p:cTn>
                              </p:par>
                              <p:par>
                                <p:cTn id="140" presetID="2" presetClass="entr" presetSubtype="4" fill="hold" grpId="0" nodeType="withEffect">
                                  <p:stCondLst>
                                    <p:cond delay="0"/>
                                  </p:stCondLst>
                                  <p:childTnLst>
                                    <p:set>
                                      <p:cBhvr>
                                        <p:cTn id="141" dur="1" fill="hold">
                                          <p:stCondLst>
                                            <p:cond delay="0"/>
                                          </p:stCondLst>
                                        </p:cTn>
                                        <p:tgtEl>
                                          <p:spTgt spid="82"/>
                                        </p:tgtEl>
                                        <p:attrNameLst>
                                          <p:attrName>style.visibility</p:attrName>
                                        </p:attrNameLst>
                                      </p:cBhvr>
                                      <p:to>
                                        <p:strVal val="visible"/>
                                      </p:to>
                                    </p:set>
                                    <p:anim calcmode="lin" valueType="num">
                                      <p:cBhvr additive="base">
                                        <p:cTn id="142" dur="500" fill="hold"/>
                                        <p:tgtEl>
                                          <p:spTgt spid="82"/>
                                        </p:tgtEl>
                                        <p:attrNameLst>
                                          <p:attrName>ppt_x</p:attrName>
                                        </p:attrNameLst>
                                      </p:cBhvr>
                                      <p:tavLst>
                                        <p:tav tm="0">
                                          <p:val>
                                            <p:strVal val="#ppt_x"/>
                                          </p:val>
                                        </p:tav>
                                        <p:tav tm="100000">
                                          <p:val>
                                            <p:strVal val="#ppt_x"/>
                                          </p:val>
                                        </p:tav>
                                      </p:tavLst>
                                    </p:anim>
                                    <p:anim calcmode="lin" valueType="num">
                                      <p:cBhvr additive="base">
                                        <p:cTn id="143" dur="500" fill="hold"/>
                                        <p:tgtEl>
                                          <p:spTgt spid="82"/>
                                        </p:tgtEl>
                                        <p:attrNameLst>
                                          <p:attrName>ppt_y</p:attrName>
                                        </p:attrNameLst>
                                      </p:cBhvr>
                                      <p:tavLst>
                                        <p:tav tm="0">
                                          <p:val>
                                            <p:strVal val="1+#ppt_h/2"/>
                                          </p:val>
                                        </p:tav>
                                        <p:tav tm="100000">
                                          <p:val>
                                            <p:strVal val="#ppt_y"/>
                                          </p:val>
                                        </p:tav>
                                      </p:tavLst>
                                    </p:anim>
                                  </p:childTnLst>
                                </p:cTn>
                              </p:par>
                              <p:par>
                                <p:cTn id="144" presetID="2" presetClass="entr" presetSubtype="4" fill="hold" grpId="0" nodeType="withEffect">
                                  <p:stCondLst>
                                    <p:cond delay="0"/>
                                  </p:stCondLst>
                                  <p:childTnLst>
                                    <p:set>
                                      <p:cBhvr>
                                        <p:cTn id="145" dur="1" fill="hold">
                                          <p:stCondLst>
                                            <p:cond delay="0"/>
                                          </p:stCondLst>
                                        </p:cTn>
                                        <p:tgtEl>
                                          <p:spTgt spid="83"/>
                                        </p:tgtEl>
                                        <p:attrNameLst>
                                          <p:attrName>style.visibility</p:attrName>
                                        </p:attrNameLst>
                                      </p:cBhvr>
                                      <p:to>
                                        <p:strVal val="visible"/>
                                      </p:to>
                                    </p:set>
                                    <p:anim calcmode="lin" valueType="num">
                                      <p:cBhvr additive="base">
                                        <p:cTn id="146" dur="500" fill="hold"/>
                                        <p:tgtEl>
                                          <p:spTgt spid="83"/>
                                        </p:tgtEl>
                                        <p:attrNameLst>
                                          <p:attrName>ppt_x</p:attrName>
                                        </p:attrNameLst>
                                      </p:cBhvr>
                                      <p:tavLst>
                                        <p:tav tm="0">
                                          <p:val>
                                            <p:strVal val="#ppt_x"/>
                                          </p:val>
                                        </p:tav>
                                        <p:tav tm="100000">
                                          <p:val>
                                            <p:strVal val="#ppt_x"/>
                                          </p:val>
                                        </p:tav>
                                      </p:tavLst>
                                    </p:anim>
                                    <p:anim calcmode="lin" valueType="num">
                                      <p:cBhvr additive="base">
                                        <p:cTn id="147" dur="500" fill="hold"/>
                                        <p:tgtEl>
                                          <p:spTgt spid="83"/>
                                        </p:tgtEl>
                                        <p:attrNameLst>
                                          <p:attrName>ppt_y</p:attrName>
                                        </p:attrNameLst>
                                      </p:cBhvr>
                                      <p:tavLst>
                                        <p:tav tm="0">
                                          <p:val>
                                            <p:strVal val="1+#ppt_h/2"/>
                                          </p:val>
                                        </p:tav>
                                        <p:tav tm="100000">
                                          <p:val>
                                            <p:strVal val="#ppt_y"/>
                                          </p:val>
                                        </p:tav>
                                      </p:tavLst>
                                    </p:anim>
                                  </p:childTnLst>
                                </p:cTn>
                              </p:par>
                              <p:par>
                                <p:cTn id="148" presetID="2" presetClass="entr" presetSubtype="12" fill="hold" grpId="0" nodeType="withEffect">
                                  <p:stCondLst>
                                    <p:cond delay="0"/>
                                  </p:stCondLst>
                                  <p:childTnLst>
                                    <p:set>
                                      <p:cBhvr>
                                        <p:cTn id="149" dur="1" fill="hold">
                                          <p:stCondLst>
                                            <p:cond delay="0"/>
                                          </p:stCondLst>
                                        </p:cTn>
                                        <p:tgtEl>
                                          <p:spTgt spid="84"/>
                                        </p:tgtEl>
                                        <p:attrNameLst>
                                          <p:attrName>style.visibility</p:attrName>
                                        </p:attrNameLst>
                                      </p:cBhvr>
                                      <p:to>
                                        <p:strVal val="visible"/>
                                      </p:to>
                                    </p:set>
                                    <p:anim calcmode="lin" valueType="num">
                                      <p:cBhvr additive="base">
                                        <p:cTn id="150" dur="500" fill="hold"/>
                                        <p:tgtEl>
                                          <p:spTgt spid="84"/>
                                        </p:tgtEl>
                                        <p:attrNameLst>
                                          <p:attrName>ppt_x</p:attrName>
                                        </p:attrNameLst>
                                      </p:cBhvr>
                                      <p:tavLst>
                                        <p:tav tm="0">
                                          <p:val>
                                            <p:strVal val="0-#ppt_w/2"/>
                                          </p:val>
                                        </p:tav>
                                        <p:tav tm="100000">
                                          <p:val>
                                            <p:strVal val="#ppt_x"/>
                                          </p:val>
                                        </p:tav>
                                      </p:tavLst>
                                    </p:anim>
                                    <p:anim calcmode="lin" valueType="num">
                                      <p:cBhvr additive="base">
                                        <p:cTn id="151" dur="500" fill="hold"/>
                                        <p:tgtEl>
                                          <p:spTgt spid="84"/>
                                        </p:tgtEl>
                                        <p:attrNameLst>
                                          <p:attrName>ppt_y</p:attrName>
                                        </p:attrNameLst>
                                      </p:cBhvr>
                                      <p:tavLst>
                                        <p:tav tm="0">
                                          <p:val>
                                            <p:strVal val="1+#ppt_h/2"/>
                                          </p:val>
                                        </p:tav>
                                        <p:tav tm="100000">
                                          <p:val>
                                            <p:strVal val="#ppt_y"/>
                                          </p:val>
                                        </p:tav>
                                      </p:tavLst>
                                    </p:anim>
                                  </p:childTnLst>
                                </p:cTn>
                              </p:par>
                              <p:par>
                                <p:cTn id="152" presetID="2" presetClass="entr" presetSubtype="4" fill="hold" grpId="0" nodeType="withEffect">
                                  <p:stCondLst>
                                    <p:cond delay="0"/>
                                  </p:stCondLst>
                                  <p:childTnLst>
                                    <p:set>
                                      <p:cBhvr>
                                        <p:cTn id="153" dur="1" fill="hold">
                                          <p:stCondLst>
                                            <p:cond delay="0"/>
                                          </p:stCondLst>
                                        </p:cTn>
                                        <p:tgtEl>
                                          <p:spTgt spid="85"/>
                                        </p:tgtEl>
                                        <p:attrNameLst>
                                          <p:attrName>style.visibility</p:attrName>
                                        </p:attrNameLst>
                                      </p:cBhvr>
                                      <p:to>
                                        <p:strVal val="visible"/>
                                      </p:to>
                                    </p:set>
                                    <p:anim calcmode="lin" valueType="num">
                                      <p:cBhvr additive="base">
                                        <p:cTn id="154" dur="500" fill="hold"/>
                                        <p:tgtEl>
                                          <p:spTgt spid="85"/>
                                        </p:tgtEl>
                                        <p:attrNameLst>
                                          <p:attrName>ppt_x</p:attrName>
                                        </p:attrNameLst>
                                      </p:cBhvr>
                                      <p:tavLst>
                                        <p:tav tm="0">
                                          <p:val>
                                            <p:strVal val="#ppt_x"/>
                                          </p:val>
                                        </p:tav>
                                        <p:tav tm="100000">
                                          <p:val>
                                            <p:strVal val="#ppt_x"/>
                                          </p:val>
                                        </p:tav>
                                      </p:tavLst>
                                    </p:anim>
                                    <p:anim calcmode="lin" valueType="num">
                                      <p:cBhvr additive="base">
                                        <p:cTn id="155" dur="500" fill="hold"/>
                                        <p:tgtEl>
                                          <p:spTgt spid="85"/>
                                        </p:tgtEl>
                                        <p:attrNameLst>
                                          <p:attrName>ppt_y</p:attrName>
                                        </p:attrNameLst>
                                      </p:cBhvr>
                                      <p:tavLst>
                                        <p:tav tm="0">
                                          <p:val>
                                            <p:strVal val="1+#ppt_h/2"/>
                                          </p:val>
                                        </p:tav>
                                        <p:tav tm="100000">
                                          <p:val>
                                            <p:strVal val="#ppt_y"/>
                                          </p:val>
                                        </p:tav>
                                      </p:tavLst>
                                    </p:anim>
                                  </p:childTnLst>
                                </p:cTn>
                              </p:par>
                              <p:par>
                                <p:cTn id="156" presetID="2" presetClass="entr" presetSubtype="4" fill="hold" grpId="0" nodeType="withEffect">
                                  <p:stCondLst>
                                    <p:cond delay="0"/>
                                  </p:stCondLst>
                                  <p:childTnLst>
                                    <p:set>
                                      <p:cBhvr>
                                        <p:cTn id="157" dur="1" fill="hold">
                                          <p:stCondLst>
                                            <p:cond delay="0"/>
                                          </p:stCondLst>
                                        </p:cTn>
                                        <p:tgtEl>
                                          <p:spTgt spid="86"/>
                                        </p:tgtEl>
                                        <p:attrNameLst>
                                          <p:attrName>style.visibility</p:attrName>
                                        </p:attrNameLst>
                                      </p:cBhvr>
                                      <p:to>
                                        <p:strVal val="visible"/>
                                      </p:to>
                                    </p:set>
                                    <p:anim calcmode="lin" valueType="num">
                                      <p:cBhvr additive="base">
                                        <p:cTn id="158" dur="500" fill="hold"/>
                                        <p:tgtEl>
                                          <p:spTgt spid="86"/>
                                        </p:tgtEl>
                                        <p:attrNameLst>
                                          <p:attrName>ppt_x</p:attrName>
                                        </p:attrNameLst>
                                      </p:cBhvr>
                                      <p:tavLst>
                                        <p:tav tm="0">
                                          <p:val>
                                            <p:strVal val="#ppt_x"/>
                                          </p:val>
                                        </p:tav>
                                        <p:tav tm="100000">
                                          <p:val>
                                            <p:strVal val="#ppt_x"/>
                                          </p:val>
                                        </p:tav>
                                      </p:tavLst>
                                    </p:anim>
                                    <p:anim calcmode="lin" valueType="num">
                                      <p:cBhvr additive="base">
                                        <p:cTn id="159" dur="500" fill="hold"/>
                                        <p:tgtEl>
                                          <p:spTgt spid="86"/>
                                        </p:tgtEl>
                                        <p:attrNameLst>
                                          <p:attrName>ppt_y</p:attrName>
                                        </p:attrNameLst>
                                      </p:cBhvr>
                                      <p:tavLst>
                                        <p:tav tm="0">
                                          <p:val>
                                            <p:strVal val="1+#ppt_h/2"/>
                                          </p:val>
                                        </p:tav>
                                        <p:tav tm="100000">
                                          <p:val>
                                            <p:strVal val="#ppt_y"/>
                                          </p:val>
                                        </p:tav>
                                      </p:tavLst>
                                    </p:anim>
                                  </p:childTnLst>
                                </p:cTn>
                              </p:par>
                              <p:par>
                                <p:cTn id="160" presetID="2" presetClass="entr" presetSubtype="4" fill="hold" grpId="0" nodeType="withEffect">
                                  <p:stCondLst>
                                    <p:cond delay="0"/>
                                  </p:stCondLst>
                                  <p:childTnLst>
                                    <p:set>
                                      <p:cBhvr>
                                        <p:cTn id="161" dur="1" fill="hold">
                                          <p:stCondLst>
                                            <p:cond delay="0"/>
                                          </p:stCondLst>
                                        </p:cTn>
                                        <p:tgtEl>
                                          <p:spTgt spid="87"/>
                                        </p:tgtEl>
                                        <p:attrNameLst>
                                          <p:attrName>style.visibility</p:attrName>
                                        </p:attrNameLst>
                                      </p:cBhvr>
                                      <p:to>
                                        <p:strVal val="visible"/>
                                      </p:to>
                                    </p:set>
                                    <p:anim calcmode="lin" valueType="num">
                                      <p:cBhvr additive="base">
                                        <p:cTn id="162" dur="500" fill="hold"/>
                                        <p:tgtEl>
                                          <p:spTgt spid="87"/>
                                        </p:tgtEl>
                                        <p:attrNameLst>
                                          <p:attrName>ppt_x</p:attrName>
                                        </p:attrNameLst>
                                      </p:cBhvr>
                                      <p:tavLst>
                                        <p:tav tm="0">
                                          <p:val>
                                            <p:strVal val="#ppt_x"/>
                                          </p:val>
                                        </p:tav>
                                        <p:tav tm="100000">
                                          <p:val>
                                            <p:strVal val="#ppt_x"/>
                                          </p:val>
                                        </p:tav>
                                      </p:tavLst>
                                    </p:anim>
                                    <p:anim calcmode="lin" valueType="num">
                                      <p:cBhvr additive="base">
                                        <p:cTn id="163" dur="500" fill="hold"/>
                                        <p:tgtEl>
                                          <p:spTgt spid="87"/>
                                        </p:tgtEl>
                                        <p:attrNameLst>
                                          <p:attrName>ppt_y</p:attrName>
                                        </p:attrNameLst>
                                      </p:cBhvr>
                                      <p:tavLst>
                                        <p:tav tm="0">
                                          <p:val>
                                            <p:strVal val="1+#ppt_h/2"/>
                                          </p:val>
                                        </p:tav>
                                        <p:tav tm="100000">
                                          <p:val>
                                            <p:strVal val="#ppt_y"/>
                                          </p:val>
                                        </p:tav>
                                      </p:tavLst>
                                    </p:anim>
                                  </p:childTnLst>
                                </p:cTn>
                              </p:par>
                              <p:par>
                                <p:cTn id="164" presetID="2" presetClass="entr" presetSubtype="8" fill="hold" nodeType="withEffect">
                                  <p:stCondLst>
                                    <p:cond delay="0"/>
                                  </p:stCondLst>
                                  <p:childTnLst>
                                    <p:set>
                                      <p:cBhvr>
                                        <p:cTn id="165" dur="1" fill="hold">
                                          <p:stCondLst>
                                            <p:cond delay="0"/>
                                          </p:stCondLst>
                                        </p:cTn>
                                        <p:tgtEl>
                                          <p:spTgt spid="5"/>
                                        </p:tgtEl>
                                        <p:attrNameLst>
                                          <p:attrName>style.visibility</p:attrName>
                                        </p:attrNameLst>
                                      </p:cBhvr>
                                      <p:to>
                                        <p:strVal val="visible"/>
                                      </p:to>
                                    </p:set>
                                    <p:anim calcmode="lin" valueType="num">
                                      <p:cBhvr additive="base">
                                        <p:cTn id="166" dur="500" fill="hold"/>
                                        <p:tgtEl>
                                          <p:spTgt spid="5"/>
                                        </p:tgtEl>
                                        <p:attrNameLst>
                                          <p:attrName>ppt_x</p:attrName>
                                        </p:attrNameLst>
                                      </p:cBhvr>
                                      <p:tavLst>
                                        <p:tav tm="0">
                                          <p:val>
                                            <p:strVal val="0-#ppt_w/2"/>
                                          </p:val>
                                        </p:tav>
                                        <p:tav tm="100000">
                                          <p:val>
                                            <p:strVal val="#ppt_x"/>
                                          </p:val>
                                        </p:tav>
                                      </p:tavLst>
                                    </p:anim>
                                    <p:anim calcmode="lin" valueType="num">
                                      <p:cBhvr additive="base">
                                        <p:cTn id="167" dur="500" fill="hold"/>
                                        <p:tgtEl>
                                          <p:spTgt spid="5"/>
                                        </p:tgtEl>
                                        <p:attrNameLst>
                                          <p:attrName>ppt_y</p:attrName>
                                        </p:attrNameLst>
                                      </p:cBhvr>
                                      <p:tavLst>
                                        <p:tav tm="0">
                                          <p:val>
                                            <p:strVal val="#ppt_y"/>
                                          </p:val>
                                        </p:tav>
                                        <p:tav tm="100000">
                                          <p:val>
                                            <p:strVal val="#ppt_y"/>
                                          </p:val>
                                        </p:tav>
                                      </p:tavLst>
                                    </p:anim>
                                  </p:childTnLst>
                                </p:cTn>
                              </p:par>
                              <p:par>
                                <p:cTn id="168" presetID="2" presetClass="entr" presetSubtype="4" fill="hold" grpId="0" nodeType="withEffect">
                                  <p:stCondLst>
                                    <p:cond delay="0"/>
                                  </p:stCondLst>
                                  <p:childTnLst>
                                    <p:set>
                                      <p:cBhvr>
                                        <p:cTn id="169" dur="1" fill="hold">
                                          <p:stCondLst>
                                            <p:cond delay="0"/>
                                          </p:stCondLst>
                                        </p:cTn>
                                        <p:tgtEl>
                                          <p:spTgt spid="91"/>
                                        </p:tgtEl>
                                        <p:attrNameLst>
                                          <p:attrName>style.visibility</p:attrName>
                                        </p:attrNameLst>
                                      </p:cBhvr>
                                      <p:to>
                                        <p:strVal val="visible"/>
                                      </p:to>
                                    </p:set>
                                    <p:anim calcmode="lin" valueType="num">
                                      <p:cBhvr additive="base">
                                        <p:cTn id="170" dur="500" fill="hold"/>
                                        <p:tgtEl>
                                          <p:spTgt spid="91"/>
                                        </p:tgtEl>
                                        <p:attrNameLst>
                                          <p:attrName>ppt_x</p:attrName>
                                        </p:attrNameLst>
                                      </p:cBhvr>
                                      <p:tavLst>
                                        <p:tav tm="0">
                                          <p:val>
                                            <p:strVal val="#ppt_x"/>
                                          </p:val>
                                        </p:tav>
                                        <p:tav tm="100000">
                                          <p:val>
                                            <p:strVal val="#ppt_x"/>
                                          </p:val>
                                        </p:tav>
                                      </p:tavLst>
                                    </p:anim>
                                    <p:anim calcmode="lin" valueType="num">
                                      <p:cBhvr additive="base">
                                        <p:cTn id="171" dur="500" fill="hold"/>
                                        <p:tgtEl>
                                          <p:spTgt spid="91"/>
                                        </p:tgtEl>
                                        <p:attrNameLst>
                                          <p:attrName>ppt_y</p:attrName>
                                        </p:attrNameLst>
                                      </p:cBhvr>
                                      <p:tavLst>
                                        <p:tav tm="0">
                                          <p:val>
                                            <p:strVal val="1+#ppt_h/2"/>
                                          </p:val>
                                        </p:tav>
                                        <p:tav tm="100000">
                                          <p:val>
                                            <p:strVal val="#ppt_y"/>
                                          </p:val>
                                        </p:tav>
                                      </p:tavLst>
                                    </p:anim>
                                  </p:childTnLst>
                                </p:cTn>
                              </p:par>
                              <p:par>
                                <p:cTn id="172" presetID="2" presetClass="entr" presetSubtype="4" fill="hold" grpId="0" nodeType="withEffect">
                                  <p:stCondLst>
                                    <p:cond delay="0"/>
                                  </p:stCondLst>
                                  <p:childTnLst>
                                    <p:set>
                                      <p:cBhvr>
                                        <p:cTn id="173" dur="1" fill="hold">
                                          <p:stCondLst>
                                            <p:cond delay="0"/>
                                          </p:stCondLst>
                                        </p:cTn>
                                        <p:tgtEl>
                                          <p:spTgt spid="92"/>
                                        </p:tgtEl>
                                        <p:attrNameLst>
                                          <p:attrName>style.visibility</p:attrName>
                                        </p:attrNameLst>
                                      </p:cBhvr>
                                      <p:to>
                                        <p:strVal val="visible"/>
                                      </p:to>
                                    </p:set>
                                    <p:anim calcmode="lin" valueType="num">
                                      <p:cBhvr additive="base">
                                        <p:cTn id="174" dur="500" fill="hold"/>
                                        <p:tgtEl>
                                          <p:spTgt spid="92"/>
                                        </p:tgtEl>
                                        <p:attrNameLst>
                                          <p:attrName>ppt_x</p:attrName>
                                        </p:attrNameLst>
                                      </p:cBhvr>
                                      <p:tavLst>
                                        <p:tav tm="0">
                                          <p:val>
                                            <p:strVal val="#ppt_x"/>
                                          </p:val>
                                        </p:tav>
                                        <p:tav tm="100000">
                                          <p:val>
                                            <p:strVal val="#ppt_x"/>
                                          </p:val>
                                        </p:tav>
                                      </p:tavLst>
                                    </p:anim>
                                    <p:anim calcmode="lin" valueType="num">
                                      <p:cBhvr additive="base">
                                        <p:cTn id="175" dur="500" fill="hold"/>
                                        <p:tgtEl>
                                          <p:spTgt spid="92"/>
                                        </p:tgtEl>
                                        <p:attrNameLst>
                                          <p:attrName>ppt_y</p:attrName>
                                        </p:attrNameLst>
                                      </p:cBhvr>
                                      <p:tavLst>
                                        <p:tav tm="0">
                                          <p:val>
                                            <p:strVal val="1+#ppt_h/2"/>
                                          </p:val>
                                        </p:tav>
                                        <p:tav tm="100000">
                                          <p:val>
                                            <p:strVal val="#ppt_y"/>
                                          </p:val>
                                        </p:tav>
                                      </p:tavLst>
                                    </p:anim>
                                  </p:childTnLst>
                                </p:cTn>
                              </p:par>
                              <p:par>
                                <p:cTn id="176" presetID="2" presetClass="entr" presetSubtype="4" fill="hold" grpId="0" nodeType="withEffect">
                                  <p:stCondLst>
                                    <p:cond delay="0"/>
                                  </p:stCondLst>
                                  <p:childTnLst>
                                    <p:set>
                                      <p:cBhvr>
                                        <p:cTn id="177" dur="1" fill="hold">
                                          <p:stCondLst>
                                            <p:cond delay="0"/>
                                          </p:stCondLst>
                                        </p:cTn>
                                        <p:tgtEl>
                                          <p:spTgt spid="93"/>
                                        </p:tgtEl>
                                        <p:attrNameLst>
                                          <p:attrName>style.visibility</p:attrName>
                                        </p:attrNameLst>
                                      </p:cBhvr>
                                      <p:to>
                                        <p:strVal val="visible"/>
                                      </p:to>
                                    </p:set>
                                    <p:anim calcmode="lin" valueType="num">
                                      <p:cBhvr additive="base">
                                        <p:cTn id="178" dur="500" fill="hold"/>
                                        <p:tgtEl>
                                          <p:spTgt spid="93"/>
                                        </p:tgtEl>
                                        <p:attrNameLst>
                                          <p:attrName>ppt_x</p:attrName>
                                        </p:attrNameLst>
                                      </p:cBhvr>
                                      <p:tavLst>
                                        <p:tav tm="0">
                                          <p:val>
                                            <p:strVal val="#ppt_x"/>
                                          </p:val>
                                        </p:tav>
                                        <p:tav tm="100000">
                                          <p:val>
                                            <p:strVal val="#ppt_x"/>
                                          </p:val>
                                        </p:tav>
                                      </p:tavLst>
                                    </p:anim>
                                    <p:anim calcmode="lin" valueType="num">
                                      <p:cBhvr additive="base">
                                        <p:cTn id="179" dur="500" fill="hold"/>
                                        <p:tgtEl>
                                          <p:spTgt spid="93"/>
                                        </p:tgtEl>
                                        <p:attrNameLst>
                                          <p:attrName>ppt_y</p:attrName>
                                        </p:attrNameLst>
                                      </p:cBhvr>
                                      <p:tavLst>
                                        <p:tav tm="0">
                                          <p:val>
                                            <p:strVal val="1+#ppt_h/2"/>
                                          </p:val>
                                        </p:tav>
                                        <p:tav tm="100000">
                                          <p:val>
                                            <p:strVal val="#ppt_y"/>
                                          </p:val>
                                        </p:tav>
                                      </p:tavLst>
                                    </p:anim>
                                  </p:childTnLst>
                                </p:cTn>
                              </p:par>
                              <p:par>
                                <p:cTn id="180" presetID="2" presetClass="entr" presetSubtype="4" fill="hold" grpId="0" nodeType="withEffect">
                                  <p:stCondLst>
                                    <p:cond delay="0"/>
                                  </p:stCondLst>
                                  <p:childTnLst>
                                    <p:set>
                                      <p:cBhvr>
                                        <p:cTn id="181" dur="1" fill="hold">
                                          <p:stCondLst>
                                            <p:cond delay="0"/>
                                          </p:stCondLst>
                                        </p:cTn>
                                        <p:tgtEl>
                                          <p:spTgt spid="94"/>
                                        </p:tgtEl>
                                        <p:attrNameLst>
                                          <p:attrName>style.visibility</p:attrName>
                                        </p:attrNameLst>
                                      </p:cBhvr>
                                      <p:to>
                                        <p:strVal val="visible"/>
                                      </p:to>
                                    </p:set>
                                    <p:anim calcmode="lin" valueType="num">
                                      <p:cBhvr additive="base">
                                        <p:cTn id="182" dur="500" fill="hold"/>
                                        <p:tgtEl>
                                          <p:spTgt spid="94"/>
                                        </p:tgtEl>
                                        <p:attrNameLst>
                                          <p:attrName>ppt_x</p:attrName>
                                        </p:attrNameLst>
                                      </p:cBhvr>
                                      <p:tavLst>
                                        <p:tav tm="0">
                                          <p:val>
                                            <p:strVal val="#ppt_x"/>
                                          </p:val>
                                        </p:tav>
                                        <p:tav tm="100000">
                                          <p:val>
                                            <p:strVal val="#ppt_x"/>
                                          </p:val>
                                        </p:tav>
                                      </p:tavLst>
                                    </p:anim>
                                    <p:anim calcmode="lin" valueType="num">
                                      <p:cBhvr additive="base">
                                        <p:cTn id="183" dur="500" fill="hold"/>
                                        <p:tgtEl>
                                          <p:spTgt spid="94"/>
                                        </p:tgtEl>
                                        <p:attrNameLst>
                                          <p:attrName>ppt_y</p:attrName>
                                        </p:attrNameLst>
                                      </p:cBhvr>
                                      <p:tavLst>
                                        <p:tav tm="0">
                                          <p:val>
                                            <p:strVal val="1+#ppt_h/2"/>
                                          </p:val>
                                        </p:tav>
                                        <p:tav tm="100000">
                                          <p:val>
                                            <p:strVal val="#ppt_y"/>
                                          </p:val>
                                        </p:tav>
                                      </p:tavLst>
                                    </p:anim>
                                  </p:childTnLst>
                                </p:cTn>
                              </p:par>
                              <p:par>
                                <p:cTn id="184" presetID="2" presetClass="entr" presetSubtype="4" fill="hold" grpId="0" nodeType="withEffect">
                                  <p:stCondLst>
                                    <p:cond delay="0"/>
                                  </p:stCondLst>
                                  <p:childTnLst>
                                    <p:set>
                                      <p:cBhvr>
                                        <p:cTn id="185" dur="1" fill="hold">
                                          <p:stCondLst>
                                            <p:cond delay="0"/>
                                          </p:stCondLst>
                                        </p:cTn>
                                        <p:tgtEl>
                                          <p:spTgt spid="95"/>
                                        </p:tgtEl>
                                        <p:attrNameLst>
                                          <p:attrName>style.visibility</p:attrName>
                                        </p:attrNameLst>
                                      </p:cBhvr>
                                      <p:to>
                                        <p:strVal val="visible"/>
                                      </p:to>
                                    </p:set>
                                    <p:anim calcmode="lin" valueType="num">
                                      <p:cBhvr additive="base">
                                        <p:cTn id="186" dur="500" fill="hold"/>
                                        <p:tgtEl>
                                          <p:spTgt spid="95"/>
                                        </p:tgtEl>
                                        <p:attrNameLst>
                                          <p:attrName>ppt_x</p:attrName>
                                        </p:attrNameLst>
                                      </p:cBhvr>
                                      <p:tavLst>
                                        <p:tav tm="0">
                                          <p:val>
                                            <p:strVal val="#ppt_x"/>
                                          </p:val>
                                        </p:tav>
                                        <p:tav tm="100000">
                                          <p:val>
                                            <p:strVal val="#ppt_x"/>
                                          </p:val>
                                        </p:tav>
                                      </p:tavLst>
                                    </p:anim>
                                    <p:anim calcmode="lin" valueType="num">
                                      <p:cBhvr additive="base">
                                        <p:cTn id="187" dur="500" fill="hold"/>
                                        <p:tgtEl>
                                          <p:spTgt spid="95"/>
                                        </p:tgtEl>
                                        <p:attrNameLst>
                                          <p:attrName>ppt_y</p:attrName>
                                        </p:attrNameLst>
                                      </p:cBhvr>
                                      <p:tavLst>
                                        <p:tav tm="0">
                                          <p:val>
                                            <p:strVal val="1+#ppt_h/2"/>
                                          </p:val>
                                        </p:tav>
                                        <p:tav tm="100000">
                                          <p:val>
                                            <p:strVal val="#ppt_y"/>
                                          </p:val>
                                        </p:tav>
                                      </p:tavLst>
                                    </p:anim>
                                  </p:childTnLst>
                                </p:cTn>
                              </p:par>
                              <p:par>
                                <p:cTn id="188" presetID="2" presetClass="entr" presetSubtype="8" fill="hold" grpId="0" nodeType="withEffect">
                                  <p:stCondLst>
                                    <p:cond delay="0"/>
                                  </p:stCondLst>
                                  <p:childTnLst>
                                    <p:set>
                                      <p:cBhvr>
                                        <p:cTn id="189" dur="1" fill="hold">
                                          <p:stCondLst>
                                            <p:cond delay="0"/>
                                          </p:stCondLst>
                                        </p:cTn>
                                        <p:tgtEl>
                                          <p:spTgt spid="96"/>
                                        </p:tgtEl>
                                        <p:attrNameLst>
                                          <p:attrName>style.visibility</p:attrName>
                                        </p:attrNameLst>
                                      </p:cBhvr>
                                      <p:to>
                                        <p:strVal val="visible"/>
                                      </p:to>
                                    </p:set>
                                    <p:anim calcmode="lin" valueType="num">
                                      <p:cBhvr additive="base">
                                        <p:cTn id="190" dur="500" fill="hold"/>
                                        <p:tgtEl>
                                          <p:spTgt spid="96"/>
                                        </p:tgtEl>
                                        <p:attrNameLst>
                                          <p:attrName>ppt_x</p:attrName>
                                        </p:attrNameLst>
                                      </p:cBhvr>
                                      <p:tavLst>
                                        <p:tav tm="0">
                                          <p:val>
                                            <p:strVal val="0-#ppt_w/2"/>
                                          </p:val>
                                        </p:tav>
                                        <p:tav tm="100000">
                                          <p:val>
                                            <p:strVal val="#ppt_x"/>
                                          </p:val>
                                        </p:tav>
                                      </p:tavLst>
                                    </p:anim>
                                    <p:anim calcmode="lin" valueType="num">
                                      <p:cBhvr additive="base">
                                        <p:cTn id="191" dur="500" fill="hold"/>
                                        <p:tgtEl>
                                          <p:spTgt spid="96"/>
                                        </p:tgtEl>
                                        <p:attrNameLst>
                                          <p:attrName>ppt_y</p:attrName>
                                        </p:attrNameLst>
                                      </p:cBhvr>
                                      <p:tavLst>
                                        <p:tav tm="0">
                                          <p:val>
                                            <p:strVal val="#ppt_y"/>
                                          </p:val>
                                        </p:tav>
                                        <p:tav tm="100000">
                                          <p:val>
                                            <p:strVal val="#ppt_y"/>
                                          </p:val>
                                        </p:tav>
                                      </p:tavLst>
                                    </p:anim>
                                  </p:childTnLst>
                                </p:cTn>
                              </p:par>
                              <p:par>
                                <p:cTn id="192" presetID="2" presetClass="entr" presetSubtype="4" fill="hold" grpId="0" nodeType="withEffect">
                                  <p:stCondLst>
                                    <p:cond delay="0"/>
                                  </p:stCondLst>
                                  <p:childTnLst>
                                    <p:set>
                                      <p:cBhvr>
                                        <p:cTn id="193" dur="1" fill="hold">
                                          <p:stCondLst>
                                            <p:cond delay="0"/>
                                          </p:stCondLst>
                                        </p:cTn>
                                        <p:tgtEl>
                                          <p:spTgt spid="97"/>
                                        </p:tgtEl>
                                        <p:attrNameLst>
                                          <p:attrName>style.visibility</p:attrName>
                                        </p:attrNameLst>
                                      </p:cBhvr>
                                      <p:to>
                                        <p:strVal val="visible"/>
                                      </p:to>
                                    </p:set>
                                    <p:anim calcmode="lin" valueType="num">
                                      <p:cBhvr additive="base">
                                        <p:cTn id="194" dur="500" fill="hold"/>
                                        <p:tgtEl>
                                          <p:spTgt spid="97"/>
                                        </p:tgtEl>
                                        <p:attrNameLst>
                                          <p:attrName>ppt_x</p:attrName>
                                        </p:attrNameLst>
                                      </p:cBhvr>
                                      <p:tavLst>
                                        <p:tav tm="0">
                                          <p:val>
                                            <p:strVal val="#ppt_x"/>
                                          </p:val>
                                        </p:tav>
                                        <p:tav tm="100000">
                                          <p:val>
                                            <p:strVal val="#ppt_x"/>
                                          </p:val>
                                        </p:tav>
                                      </p:tavLst>
                                    </p:anim>
                                    <p:anim calcmode="lin" valueType="num">
                                      <p:cBhvr additive="base">
                                        <p:cTn id="195" dur="500" fill="hold"/>
                                        <p:tgtEl>
                                          <p:spTgt spid="97"/>
                                        </p:tgtEl>
                                        <p:attrNameLst>
                                          <p:attrName>ppt_y</p:attrName>
                                        </p:attrNameLst>
                                      </p:cBhvr>
                                      <p:tavLst>
                                        <p:tav tm="0">
                                          <p:val>
                                            <p:strVal val="1+#ppt_h/2"/>
                                          </p:val>
                                        </p:tav>
                                        <p:tav tm="100000">
                                          <p:val>
                                            <p:strVal val="#ppt_y"/>
                                          </p:val>
                                        </p:tav>
                                      </p:tavLst>
                                    </p:anim>
                                  </p:childTnLst>
                                </p:cTn>
                              </p:par>
                              <p:par>
                                <p:cTn id="196" presetID="2" presetClass="entr" presetSubtype="4" fill="hold" grpId="0" nodeType="withEffect">
                                  <p:stCondLst>
                                    <p:cond delay="0"/>
                                  </p:stCondLst>
                                  <p:childTnLst>
                                    <p:set>
                                      <p:cBhvr>
                                        <p:cTn id="197" dur="1" fill="hold">
                                          <p:stCondLst>
                                            <p:cond delay="0"/>
                                          </p:stCondLst>
                                        </p:cTn>
                                        <p:tgtEl>
                                          <p:spTgt spid="98"/>
                                        </p:tgtEl>
                                        <p:attrNameLst>
                                          <p:attrName>style.visibility</p:attrName>
                                        </p:attrNameLst>
                                      </p:cBhvr>
                                      <p:to>
                                        <p:strVal val="visible"/>
                                      </p:to>
                                    </p:set>
                                    <p:anim calcmode="lin" valueType="num">
                                      <p:cBhvr additive="base">
                                        <p:cTn id="198" dur="500" fill="hold"/>
                                        <p:tgtEl>
                                          <p:spTgt spid="98"/>
                                        </p:tgtEl>
                                        <p:attrNameLst>
                                          <p:attrName>ppt_x</p:attrName>
                                        </p:attrNameLst>
                                      </p:cBhvr>
                                      <p:tavLst>
                                        <p:tav tm="0">
                                          <p:val>
                                            <p:strVal val="#ppt_x"/>
                                          </p:val>
                                        </p:tav>
                                        <p:tav tm="100000">
                                          <p:val>
                                            <p:strVal val="#ppt_x"/>
                                          </p:val>
                                        </p:tav>
                                      </p:tavLst>
                                    </p:anim>
                                    <p:anim calcmode="lin" valueType="num">
                                      <p:cBhvr additive="base">
                                        <p:cTn id="199" dur="500" fill="hold"/>
                                        <p:tgtEl>
                                          <p:spTgt spid="98"/>
                                        </p:tgtEl>
                                        <p:attrNameLst>
                                          <p:attrName>ppt_y</p:attrName>
                                        </p:attrNameLst>
                                      </p:cBhvr>
                                      <p:tavLst>
                                        <p:tav tm="0">
                                          <p:val>
                                            <p:strVal val="1+#ppt_h/2"/>
                                          </p:val>
                                        </p:tav>
                                        <p:tav tm="100000">
                                          <p:val>
                                            <p:strVal val="#ppt_y"/>
                                          </p:val>
                                        </p:tav>
                                      </p:tavLst>
                                    </p:anim>
                                  </p:childTnLst>
                                </p:cTn>
                              </p:par>
                              <p:par>
                                <p:cTn id="200" presetID="2" presetClass="entr" presetSubtype="4" fill="hold" grpId="0" nodeType="withEffect">
                                  <p:stCondLst>
                                    <p:cond delay="0"/>
                                  </p:stCondLst>
                                  <p:childTnLst>
                                    <p:set>
                                      <p:cBhvr>
                                        <p:cTn id="201" dur="1" fill="hold">
                                          <p:stCondLst>
                                            <p:cond delay="0"/>
                                          </p:stCondLst>
                                        </p:cTn>
                                        <p:tgtEl>
                                          <p:spTgt spid="99"/>
                                        </p:tgtEl>
                                        <p:attrNameLst>
                                          <p:attrName>style.visibility</p:attrName>
                                        </p:attrNameLst>
                                      </p:cBhvr>
                                      <p:to>
                                        <p:strVal val="visible"/>
                                      </p:to>
                                    </p:set>
                                    <p:anim calcmode="lin" valueType="num">
                                      <p:cBhvr additive="base">
                                        <p:cTn id="202" dur="500" fill="hold"/>
                                        <p:tgtEl>
                                          <p:spTgt spid="99"/>
                                        </p:tgtEl>
                                        <p:attrNameLst>
                                          <p:attrName>ppt_x</p:attrName>
                                        </p:attrNameLst>
                                      </p:cBhvr>
                                      <p:tavLst>
                                        <p:tav tm="0">
                                          <p:val>
                                            <p:strVal val="#ppt_x"/>
                                          </p:val>
                                        </p:tav>
                                        <p:tav tm="100000">
                                          <p:val>
                                            <p:strVal val="#ppt_x"/>
                                          </p:val>
                                        </p:tav>
                                      </p:tavLst>
                                    </p:anim>
                                    <p:anim calcmode="lin" valueType="num">
                                      <p:cBhvr additive="base">
                                        <p:cTn id="203" dur="500" fill="hold"/>
                                        <p:tgtEl>
                                          <p:spTgt spid="99"/>
                                        </p:tgtEl>
                                        <p:attrNameLst>
                                          <p:attrName>ppt_y</p:attrName>
                                        </p:attrNameLst>
                                      </p:cBhvr>
                                      <p:tavLst>
                                        <p:tav tm="0">
                                          <p:val>
                                            <p:strVal val="1+#ppt_h/2"/>
                                          </p:val>
                                        </p:tav>
                                        <p:tav tm="100000">
                                          <p:val>
                                            <p:strVal val="#ppt_y"/>
                                          </p:val>
                                        </p:tav>
                                      </p:tavLst>
                                    </p:anim>
                                  </p:childTnLst>
                                </p:cTn>
                              </p:par>
                              <p:par>
                                <p:cTn id="204" presetID="2" presetClass="entr" presetSubtype="4" fill="hold" grpId="0" nodeType="withEffect">
                                  <p:stCondLst>
                                    <p:cond delay="0"/>
                                  </p:stCondLst>
                                  <p:childTnLst>
                                    <p:set>
                                      <p:cBhvr>
                                        <p:cTn id="205" dur="1" fill="hold">
                                          <p:stCondLst>
                                            <p:cond delay="0"/>
                                          </p:stCondLst>
                                        </p:cTn>
                                        <p:tgtEl>
                                          <p:spTgt spid="100"/>
                                        </p:tgtEl>
                                        <p:attrNameLst>
                                          <p:attrName>style.visibility</p:attrName>
                                        </p:attrNameLst>
                                      </p:cBhvr>
                                      <p:to>
                                        <p:strVal val="visible"/>
                                      </p:to>
                                    </p:set>
                                    <p:anim calcmode="lin" valueType="num">
                                      <p:cBhvr additive="base">
                                        <p:cTn id="206" dur="500" fill="hold"/>
                                        <p:tgtEl>
                                          <p:spTgt spid="100"/>
                                        </p:tgtEl>
                                        <p:attrNameLst>
                                          <p:attrName>ppt_x</p:attrName>
                                        </p:attrNameLst>
                                      </p:cBhvr>
                                      <p:tavLst>
                                        <p:tav tm="0">
                                          <p:val>
                                            <p:strVal val="#ppt_x"/>
                                          </p:val>
                                        </p:tav>
                                        <p:tav tm="100000">
                                          <p:val>
                                            <p:strVal val="#ppt_x"/>
                                          </p:val>
                                        </p:tav>
                                      </p:tavLst>
                                    </p:anim>
                                    <p:anim calcmode="lin" valueType="num">
                                      <p:cBhvr additive="base">
                                        <p:cTn id="207" dur="500" fill="hold"/>
                                        <p:tgtEl>
                                          <p:spTgt spid="100"/>
                                        </p:tgtEl>
                                        <p:attrNameLst>
                                          <p:attrName>ppt_y</p:attrName>
                                        </p:attrNameLst>
                                      </p:cBhvr>
                                      <p:tavLst>
                                        <p:tav tm="0">
                                          <p:val>
                                            <p:strVal val="1+#ppt_h/2"/>
                                          </p:val>
                                        </p:tav>
                                        <p:tav tm="100000">
                                          <p:val>
                                            <p:strVal val="#ppt_y"/>
                                          </p:val>
                                        </p:tav>
                                      </p:tavLst>
                                    </p:anim>
                                  </p:childTnLst>
                                </p:cTn>
                              </p:par>
                              <p:par>
                                <p:cTn id="208" presetID="2" presetClass="entr" presetSubtype="4" fill="hold" grpId="0" nodeType="withEffect">
                                  <p:stCondLst>
                                    <p:cond delay="0"/>
                                  </p:stCondLst>
                                  <p:childTnLst>
                                    <p:set>
                                      <p:cBhvr>
                                        <p:cTn id="209" dur="1" fill="hold">
                                          <p:stCondLst>
                                            <p:cond delay="0"/>
                                          </p:stCondLst>
                                        </p:cTn>
                                        <p:tgtEl>
                                          <p:spTgt spid="101"/>
                                        </p:tgtEl>
                                        <p:attrNameLst>
                                          <p:attrName>style.visibility</p:attrName>
                                        </p:attrNameLst>
                                      </p:cBhvr>
                                      <p:to>
                                        <p:strVal val="visible"/>
                                      </p:to>
                                    </p:set>
                                    <p:anim calcmode="lin" valueType="num">
                                      <p:cBhvr additive="base">
                                        <p:cTn id="210" dur="500" fill="hold"/>
                                        <p:tgtEl>
                                          <p:spTgt spid="101"/>
                                        </p:tgtEl>
                                        <p:attrNameLst>
                                          <p:attrName>ppt_x</p:attrName>
                                        </p:attrNameLst>
                                      </p:cBhvr>
                                      <p:tavLst>
                                        <p:tav tm="0">
                                          <p:val>
                                            <p:strVal val="#ppt_x"/>
                                          </p:val>
                                        </p:tav>
                                        <p:tav tm="100000">
                                          <p:val>
                                            <p:strVal val="#ppt_x"/>
                                          </p:val>
                                        </p:tav>
                                      </p:tavLst>
                                    </p:anim>
                                    <p:anim calcmode="lin" valueType="num">
                                      <p:cBhvr additive="base">
                                        <p:cTn id="211" dur="500" fill="hold"/>
                                        <p:tgtEl>
                                          <p:spTgt spid="101"/>
                                        </p:tgtEl>
                                        <p:attrNameLst>
                                          <p:attrName>ppt_y</p:attrName>
                                        </p:attrNameLst>
                                      </p:cBhvr>
                                      <p:tavLst>
                                        <p:tav tm="0">
                                          <p:val>
                                            <p:strVal val="1+#ppt_h/2"/>
                                          </p:val>
                                        </p:tav>
                                        <p:tav tm="100000">
                                          <p:val>
                                            <p:strVal val="#ppt_y"/>
                                          </p:val>
                                        </p:tav>
                                      </p:tavLst>
                                    </p:anim>
                                  </p:childTnLst>
                                </p:cTn>
                              </p:par>
                              <p:par>
                                <p:cTn id="212" presetID="2" presetClass="entr" presetSubtype="4" fill="hold" grpId="0" nodeType="withEffect">
                                  <p:stCondLst>
                                    <p:cond delay="0"/>
                                  </p:stCondLst>
                                  <p:childTnLst>
                                    <p:set>
                                      <p:cBhvr>
                                        <p:cTn id="213" dur="1" fill="hold">
                                          <p:stCondLst>
                                            <p:cond delay="0"/>
                                          </p:stCondLst>
                                        </p:cTn>
                                        <p:tgtEl>
                                          <p:spTgt spid="102"/>
                                        </p:tgtEl>
                                        <p:attrNameLst>
                                          <p:attrName>style.visibility</p:attrName>
                                        </p:attrNameLst>
                                      </p:cBhvr>
                                      <p:to>
                                        <p:strVal val="visible"/>
                                      </p:to>
                                    </p:set>
                                    <p:anim calcmode="lin" valueType="num">
                                      <p:cBhvr additive="base">
                                        <p:cTn id="214" dur="500" fill="hold"/>
                                        <p:tgtEl>
                                          <p:spTgt spid="102"/>
                                        </p:tgtEl>
                                        <p:attrNameLst>
                                          <p:attrName>ppt_x</p:attrName>
                                        </p:attrNameLst>
                                      </p:cBhvr>
                                      <p:tavLst>
                                        <p:tav tm="0">
                                          <p:val>
                                            <p:strVal val="#ppt_x"/>
                                          </p:val>
                                        </p:tav>
                                        <p:tav tm="100000">
                                          <p:val>
                                            <p:strVal val="#ppt_x"/>
                                          </p:val>
                                        </p:tav>
                                      </p:tavLst>
                                    </p:anim>
                                    <p:anim calcmode="lin" valueType="num">
                                      <p:cBhvr additive="base">
                                        <p:cTn id="215" dur="500" fill="hold"/>
                                        <p:tgtEl>
                                          <p:spTgt spid="102"/>
                                        </p:tgtEl>
                                        <p:attrNameLst>
                                          <p:attrName>ppt_y</p:attrName>
                                        </p:attrNameLst>
                                      </p:cBhvr>
                                      <p:tavLst>
                                        <p:tav tm="0">
                                          <p:val>
                                            <p:strVal val="1+#ppt_h/2"/>
                                          </p:val>
                                        </p:tav>
                                        <p:tav tm="100000">
                                          <p:val>
                                            <p:strVal val="#ppt_y"/>
                                          </p:val>
                                        </p:tav>
                                      </p:tavLst>
                                    </p:anim>
                                  </p:childTnLst>
                                </p:cTn>
                              </p:par>
                              <p:par>
                                <p:cTn id="216" presetID="2" presetClass="entr" presetSubtype="4" fill="hold" grpId="0" nodeType="withEffect">
                                  <p:stCondLst>
                                    <p:cond delay="0"/>
                                  </p:stCondLst>
                                  <p:childTnLst>
                                    <p:set>
                                      <p:cBhvr>
                                        <p:cTn id="217" dur="1" fill="hold">
                                          <p:stCondLst>
                                            <p:cond delay="0"/>
                                          </p:stCondLst>
                                        </p:cTn>
                                        <p:tgtEl>
                                          <p:spTgt spid="103"/>
                                        </p:tgtEl>
                                        <p:attrNameLst>
                                          <p:attrName>style.visibility</p:attrName>
                                        </p:attrNameLst>
                                      </p:cBhvr>
                                      <p:to>
                                        <p:strVal val="visible"/>
                                      </p:to>
                                    </p:set>
                                    <p:anim calcmode="lin" valueType="num">
                                      <p:cBhvr additive="base">
                                        <p:cTn id="218" dur="500" fill="hold"/>
                                        <p:tgtEl>
                                          <p:spTgt spid="103"/>
                                        </p:tgtEl>
                                        <p:attrNameLst>
                                          <p:attrName>ppt_x</p:attrName>
                                        </p:attrNameLst>
                                      </p:cBhvr>
                                      <p:tavLst>
                                        <p:tav tm="0">
                                          <p:val>
                                            <p:strVal val="#ppt_x"/>
                                          </p:val>
                                        </p:tav>
                                        <p:tav tm="100000">
                                          <p:val>
                                            <p:strVal val="#ppt_x"/>
                                          </p:val>
                                        </p:tav>
                                      </p:tavLst>
                                    </p:anim>
                                    <p:anim calcmode="lin" valueType="num">
                                      <p:cBhvr additive="base">
                                        <p:cTn id="219" dur="500" fill="hold"/>
                                        <p:tgtEl>
                                          <p:spTgt spid="103"/>
                                        </p:tgtEl>
                                        <p:attrNameLst>
                                          <p:attrName>ppt_y</p:attrName>
                                        </p:attrNameLst>
                                      </p:cBhvr>
                                      <p:tavLst>
                                        <p:tav tm="0">
                                          <p:val>
                                            <p:strVal val="1+#ppt_h/2"/>
                                          </p:val>
                                        </p:tav>
                                        <p:tav tm="100000">
                                          <p:val>
                                            <p:strVal val="#ppt_y"/>
                                          </p:val>
                                        </p:tav>
                                      </p:tavLst>
                                    </p:anim>
                                  </p:childTnLst>
                                </p:cTn>
                              </p:par>
                              <p:par>
                                <p:cTn id="220" presetID="2" presetClass="entr" presetSubtype="4" fill="hold" grpId="0" nodeType="withEffect">
                                  <p:stCondLst>
                                    <p:cond delay="0"/>
                                  </p:stCondLst>
                                  <p:childTnLst>
                                    <p:set>
                                      <p:cBhvr>
                                        <p:cTn id="221" dur="1" fill="hold">
                                          <p:stCondLst>
                                            <p:cond delay="0"/>
                                          </p:stCondLst>
                                        </p:cTn>
                                        <p:tgtEl>
                                          <p:spTgt spid="104"/>
                                        </p:tgtEl>
                                        <p:attrNameLst>
                                          <p:attrName>style.visibility</p:attrName>
                                        </p:attrNameLst>
                                      </p:cBhvr>
                                      <p:to>
                                        <p:strVal val="visible"/>
                                      </p:to>
                                    </p:set>
                                    <p:anim calcmode="lin" valueType="num">
                                      <p:cBhvr additive="base">
                                        <p:cTn id="222" dur="500" fill="hold"/>
                                        <p:tgtEl>
                                          <p:spTgt spid="104"/>
                                        </p:tgtEl>
                                        <p:attrNameLst>
                                          <p:attrName>ppt_x</p:attrName>
                                        </p:attrNameLst>
                                      </p:cBhvr>
                                      <p:tavLst>
                                        <p:tav tm="0">
                                          <p:val>
                                            <p:strVal val="#ppt_x"/>
                                          </p:val>
                                        </p:tav>
                                        <p:tav tm="100000">
                                          <p:val>
                                            <p:strVal val="#ppt_x"/>
                                          </p:val>
                                        </p:tav>
                                      </p:tavLst>
                                    </p:anim>
                                    <p:anim calcmode="lin" valueType="num">
                                      <p:cBhvr additive="base">
                                        <p:cTn id="223" dur="500" fill="hold"/>
                                        <p:tgtEl>
                                          <p:spTgt spid="104"/>
                                        </p:tgtEl>
                                        <p:attrNameLst>
                                          <p:attrName>ppt_y</p:attrName>
                                        </p:attrNameLst>
                                      </p:cBhvr>
                                      <p:tavLst>
                                        <p:tav tm="0">
                                          <p:val>
                                            <p:strVal val="1+#ppt_h/2"/>
                                          </p:val>
                                        </p:tav>
                                        <p:tav tm="100000">
                                          <p:val>
                                            <p:strVal val="#ppt_y"/>
                                          </p:val>
                                        </p:tav>
                                      </p:tavLst>
                                    </p:anim>
                                  </p:childTnLst>
                                </p:cTn>
                              </p:par>
                              <p:par>
                                <p:cTn id="224" presetID="2" presetClass="entr" presetSubtype="4" fill="hold" grpId="0" nodeType="withEffect">
                                  <p:stCondLst>
                                    <p:cond delay="0"/>
                                  </p:stCondLst>
                                  <p:childTnLst>
                                    <p:set>
                                      <p:cBhvr>
                                        <p:cTn id="225" dur="1" fill="hold">
                                          <p:stCondLst>
                                            <p:cond delay="0"/>
                                          </p:stCondLst>
                                        </p:cTn>
                                        <p:tgtEl>
                                          <p:spTgt spid="105"/>
                                        </p:tgtEl>
                                        <p:attrNameLst>
                                          <p:attrName>style.visibility</p:attrName>
                                        </p:attrNameLst>
                                      </p:cBhvr>
                                      <p:to>
                                        <p:strVal val="visible"/>
                                      </p:to>
                                    </p:set>
                                    <p:anim calcmode="lin" valueType="num">
                                      <p:cBhvr additive="base">
                                        <p:cTn id="226" dur="500" fill="hold"/>
                                        <p:tgtEl>
                                          <p:spTgt spid="105"/>
                                        </p:tgtEl>
                                        <p:attrNameLst>
                                          <p:attrName>ppt_x</p:attrName>
                                        </p:attrNameLst>
                                      </p:cBhvr>
                                      <p:tavLst>
                                        <p:tav tm="0">
                                          <p:val>
                                            <p:strVal val="#ppt_x"/>
                                          </p:val>
                                        </p:tav>
                                        <p:tav tm="100000">
                                          <p:val>
                                            <p:strVal val="#ppt_x"/>
                                          </p:val>
                                        </p:tav>
                                      </p:tavLst>
                                    </p:anim>
                                    <p:anim calcmode="lin" valueType="num">
                                      <p:cBhvr additive="base">
                                        <p:cTn id="227" dur="500" fill="hold"/>
                                        <p:tgtEl>
                                          <p:spTgt spid="105"/>
                                        </p:tgtEl>
                                        <p:attrNameLst>
                                          <p:attrName>ppt_y</p:attrName>
                                        </p:attrNameLst>
                                      </p:cBhvr>
                                      <p:tavLst>
                                        <p:tav tm="0">
                                          <p:val>
                                            <p:strVal val="1+#ppt_h/2"/>
                                          </p:val>
                                        </p:tav>
                                        <p:tav tm="100000">
                                          <p:val>
                                            <p:strVal val="#ppt_y"/>
                                          </p:val>
                                        </p:tav>
                                      </p:tavLst>
                                    </p:anim>
                                  </p:childTnLst>
                                </p:cTn>
                              </p:par>
                              <p:par>
                                <p:cTn id="228" presetID="2" presetClass="entr" presetSubtype="4" fill="hold" grpId="0" nodeType="withEffect">
                                  <p:stCondLst>
                                    <p:cond delay="0"/>
                                  </p:stCondLst>
                                  <p:childTnLst>
                                    <p:set>
                                      <p:cBhvr>
                                        <p:cTn id="229" dur="1" fill="hold">
                                          <p:stCondLst>
                                            <p:cond delay="0"/>
                                          </p:stCondLst>
                                        </p:cTn>
                                        <p:tgtEl>
                                          <p:spTgt spid="106"/>
                                        </p:tgtEl>
                                        <p:attrNameLst>
                                          <p:attrName>style.visibility</p:attrName>
                                        </p:attrNameLst>
                                      </p:cBhvr>
                                      <p:to>
                                        <p:strVal val="visible"/>
                                      </p:to>
                                    </p:set>
                                    <p:anim calcmode="lin" valueType="num">
                                      <p:cBhvr additive="base">
                                        <p:cTn id="230" dur="500" fill="hold"/>
                                        <p:tgtEl>
                                          <p:spTgt spid="106"/>
                                        </p:tgtEl>
                                        <p:attrNameLst>
                                          <p:attrName>ppt_x</p:attrName>
                                        </p:attrNameLst>
                                      </p:cBhvr>
                                      <p:tavLst>
                                        <p:tav tm="0">
                                          <p:val>
                                            <p:strVal val="#ppt_x"/>
                                          </p:val>
                                        </p:tav>
                                        <p:tav tm="100000">
                                          <p:val>
                                            <p:strVal val="#ppt_x"/>
                                          </p:val>
                                        </p:tav>
                                      </p:tavLst>
                                    </p:anim>
                                    <p:anim calcmode="lin" valueType="num">
                                      <p:cBhvr additive="base">
                                        <p:cTn id="231" dur="500" fill="hold"/>
                                        <p:tgtEl>
                                          <p:spTgt spid="106"/>
                                        </p:tgtEl>
                                        <p:attrNameLst>
                                          <p:attrName>ppt_y</p:attrName>
                                        </p:attrNameLst>
                                      </p:cBhvr>
                                      <p:tavLst>
                                        <p:tav tm="0">
                                          <p:val>
                                            <p:strVal val="1+#ppt_h/2"/>
                                          </p:val>
                                        </p:tav>
                                        <p:tav tm="100000">
                                          <p:val>
                                            <p:strVal val="#ppt_y"/>
                                          </p:val>
                                        </p:tav>
                                      </p:tavLst>
                                    </p:anim>
                                  </p:childTnLst>
                                </p:cTn>
                              </p:par>
                              <p:par>
                                <p:cTn id="232" presetID="2" presetClass="entr" presetSubtype="4" fill="hold" grpId="0" nodeType="withEffect">
                                  <p:stCondLst>
                                    <p:cond delay="0"/>
                                  </p:stCondLst>
                                  <p:childTnLst>
                                    <p:set>
                                      <p:cBhvr>
                                        <p:cTn id="233" dur="1" fill="hold">
                                          <p:stCondLst>
                                            <p:cond delay="0"/>
                                          </p:stCondLst>
                                        </p:cTn>
                                        <p:tgtEl>
                                          <p:spTgt spid="107"/>
                                        </p:tgtEl>
                                        <p:attrNameLst>
                                          <p:attrName>style.visibility</p:attrName>
                                        </p:attrNameLst>
                                      </p:cBhvr>
                                      <p:to>
                                        <p:strVal val="visible"/>
                                      </p:to>
                                    </p:set>
                                    <p:anim calcmode="lin" valueType="num">
                                      <p:cBhvr additive="base">
                                        <p:cTn id="234" dur="500" fill="hold"/>
                                        <p:tgtEl>
                                          <p:spTgt spid="107"/>
                                        </p:tgtEl>
                                        <p:attrNameLst>
                                          <p:attrName>ppt_x</p:attrName>
                                        </p:attrNameLst>
                                      </p:cBhvr>
                                      <p:tavLst>
                                        <p:tav tm="0">
                                          <p:val>
                                            <p:strVal val="#ppt_x"/>
                                          </p:val>
                                        </p:tav>
                                        <p:tav tm="100000">
                                          <p:val>
                                            <p:strVal val="#ppt_x"/>
                                          </p:val>
                                        </p:tav>
                                      </p:tavLst>
                                    </p:anim>
                                    <p:anim calcmode="lin" valueType="num">
                                      <p:cBhvr additive="base">
                                        <p:cTn id="235" dur="500" fill="hold"/>
                                        <p:tgtEl>
                                          <p:spTgt spid="107"/>
                                        </p:tgtEl>
                                        <p:attrNameLst>
                                          <p:attrName>ppt_y</p:attrName>
                                        </p:attrNameLst>
                                      </p:cBhvr>
                                      <p:tavLst>
                                        <p:tav tm="0">
                                          <p:val>
                                            <p:strVal val="1+#ppt_h/2"/>
                                          </p:val>
                                        </p:tav>
                                        <p:tav tm="100000">
                                          <p:val>
                                            <p:strVal val="#ppt_y"/>
                                          </p:val>
                                        </p:tav>
                                      </p:tavLst>
                                    </p:anim>
                                  </p:childTnLst>
                                </p:cTn>
                              </p:par>
                              <p:par>
                                <p:cTn id="236" presetID="2" presetClass="entr" presetSubtype="4" fill="hold" grpId="0" nodeType="withEffect">
                                  <p:stCondLst>
                                    <p:cond delay="0"/>
                                  </p:stCondLst>
                                  <p:childTnLst>
                                    <p:set>
                                      <p:cBhvr>
                                        <p:cTn id="237" dur="1" fill="hold">
                                          <p:stCondLst>
                                            <p:cond delay="0"/>
                                          </p:stCondLst>
                                        </p:cTn>
                                        <p:tgtEl>
                                          <p:spTgt spid="108"/>
                                        </p:tgtEl>
                                        <p:attrNameLst>
                                          <p:attrName>style.visibility</p:attrName>
                                        </p:attrNameLst>
                                      </p:cBhvr>
                                      <p:to>
                                        <p:strVal val="visible"/>
                                      </p:to>
                                    </p:set>
                                    <p:anim calcmode="lin" valueType="num">
                                      <p:cBhvr additive="base">
                                        <p:cTn id="238" dur="500" fill="hold"/>
                                        <p:tgtEl>
                                          <p:spTgt spid="108"/>
                                        </p:tgtEl>
                                        <p:attrNameLst>
                                          <p:attrName>ppt_x</p:attrName>
                                        </p:attrNameLst>
                                      </p:cBhvr>
                                      <p:tavLst>
                                        <p:tav tm="0">
                                          <p:val>
                                            <p:strVal val="#ppt_x"/>
                                          </p:val>
                                        </p:tav>
                                        <p:tav tm="100000">
                                          <p:val>
                                            <p:strVal val="#ppt_x"/>
                                          </p:val>
                                        </p:tav>
                                      </p:tavLst>
                                    </p:anim>
                                    <p:anim calcmode="lin" valueType="num">
                                      <p:cBhvr additive="base">
                                        <p:cTn id="239" dur="500" fill="hold"/>
                                        <p:tgtEl>
                                          <p:spTgt spid="108"/>
                                        </p:tgtEl>
                                        <p:attrNameLst>
                                          <p:attrName>ppt_y</p:attrName>
                                        </p:attrNameLst>
                                      </p:cBhvr>
                                      <p:tavLst>
                                        <p:tav tm="0">
                                          <p:val>
                                            <p:strVal val="1+#ppt_h/2"/>
                                          </p:val>
                                        </p:tav>
                                        <p:tav tm="100000">
                                          <p:val>
                                            <p:strVal val="#ppt_y"/>
                                          </p:val>
                                        </p:tav>
                                      </p:tavLst>
                                    </p:anim>
                                  </p:childTnLst>
                                </p:cTn>
                              </p:par>
                              <p:par>
                                <p:cTn id="240" presetID="2" presetClass="entr" presetSubtype="4" fill="hold" grpId="0" nodeType="withEffect">
                                  <p:stCondLst>
                                    <p:cond delay="0"/>
                                  </p:stCondLst>
                                  <p:childTnLst>
                                    <p:set>
                                      <p:cBhvr>
                                        <p:cTn id="241" dur="1" fill="hold">
                                          <p:stCondLst>
                                            <p:cond delay="0"/>
                                          </p:stCondLst>
                                        </p:cTn>
                                        <p:tgtEl>
                                          <p:spTgt spid="109"/>
                                        </p:tgtEl>
                                        <p:attrNameLst>
                                          <p:attrName>style.visibility</p:attrName>
                                        </p:attrNameLst>
                                      </p:cBhvr>
                                      <p:to>
                                        <p:strVal val="visible"/>
                                      </p:to>
                                    </p:set>
                                    <p:anim calcmode="lin" valueType="num">
                                      <p:cBhvr additive="base">
                                        <p:cTn id="242" dur="500" fill="hold"/>
                                        <p:tgtEl>
                                          <p:spTgt spid="109"/>
                                        </p:tgtEl>
                                        <p:attrNameLst>
                                          <p:attrName>ppt_x</p:attrName>
                                        </p:attrNameLst>
                                      </p:cBhvr>
                                      <p:tavLst>
                                        <p:tav tm="0">
                                          <p:val>
                                            <p:strVal val="#ppt_x"/>
                                          </p:val>
                                        </p:tav>
                                        <p:tav tm="100000">
                                          <p:val>
                                            <p:strVal val="#ppt_x"/>
                                          </p:val>
                                        </p:tav>
                                      </p:tavLst>
                                    </p:anim>
                                    <p:anim calcmode="lin" valueType="num">
                                      <p:cBhvr additive="base">
                                        <p:cTn id="243" dur="500" fill="hold"/>
                                        <p:tgtEl>
                                          <p:spTgt spid="109"/>
                                        </p:tgtEl>
                                        <p:attrNameLst>
                                          <p:attrName>ppt_y</p:attrName>
                                        </p:attrNameLst>
                                      </p:cBhvr>
                                      <p:tavLst>
                                        <p:tav tm="0">
                                          <p:val>
                                            <p:strVal val="1+#ppt_h/2"/>
                                          </p:val>
                                        </p:tav>
                                        <p:tav tm="100000">
                                          <p:val>
                                            <p:strVal val="#ppt_y"/>
                                          </p:val>
                                        </p:tav>
                                      </p:tavLst>
                                    </p:anim>
                                  </p:childTnLst>
                                </p:cTn>
                              </p:par>
                              <p:par>
                                <p:cTn id="244" presetID="2" presetClass="entr" presetSubtype="4" fill="hold" grpId="0" nodeType="withEffect">
                                  <p:stCondLst>
                                    <p:cond delay="0"/>
                                  </p:stCondLst>
                                  <p:childTnLst>
                                    <p:set>
                                      <p:cBhvr>
                                        <p:cTn id="245" dur="1" fill="hold">
                                          <p:stCondLst>
                                            <p:cond delay="0"/>
                                          </p:stCondLst>
                                        </p:cTn>
                                        <p:tgtEl>
                                          <p:spTgt spid="110"/>
                                        </p:tgtEl>
                                        <p:attrNameLst>
                                          <p:attrName>style.visibility</p:attrName>
                                        </p:attrNameLst>
                                      </p:cBhvr>
                                      <p:to>
                                        <p:strVal val="visible"/>
                                      </p:to>
                                    </p:set>
                                    <p:anim calcmode="lin" valueType="num">
                                      <p:cBhvr additive="base">
                                        <p:cTn id="246" dur="500" fill="hold"/>
                                        <p:tgtEl>
                                          <p:spTgt spid="110"/>
                                        </p:tgtEl>
                                        <p:attrNameLst>
                                          <p:attrName>ppt_x</p:attrName>
                                        </p:attrNameLst>
                                      </p:cBhvr>
                                      <p:tavLst>
                                        <p:tav tm="0">
                                          <p:val>
                                            <p:strVal val="#ppt_x"/>
                                          </p:val>
                                        </p:tav>
                                        <p:tav tm="100000">
                                          <p:val>
                                            <p:strVal val="#ppt_x"/>
                                          </p:val>
                                        </p:tav>
                                      </p:tavLst>
                                    </p:anim>
                                    <p:anim calcmode="lin" valueType="num">
                                      <p:cBhvr additive="base">
                                        <p:cTn id="247" dur="500" fill="hold"/>
                                        <p:tgtEl>
                                          <p:spTgt spid="110"/>
                                        </p:tgtEl>
                                        <p:attrNameLst>
                                          <p:attrName>ppt_y</p:attrName>
                                        </p:attrNameLst>
                                      </p:cBhvr>
                                      <p:tavLst>
                                        <p:tav tm="0">
                                          <p:val>
                                            <p:strVal val="1+#ppt_h/2"/>
                                          </p:val>
                                        </p:tav>
                                        <p:tav tm="100000">
                                          <p:val>
                                            <p:strVal val="#ppt_y"/>
                                          </p:val>
                                        </p:tav>
                                      </p:tavLst>
                                    </p:anim>
                                  </p:childTnLst>
                                </p:cTn>
                              </p:par>
                              <p:par>
                                <p:cTn id="248" presetID="2" presetClass="entr" presetSubtype="1" fill="hold" grpId="0" nodeType="withEffect">
                                  <p:stCondLst>
                                    <p:cond delay="0"/>
                                  </p:stCondLst>
                                  <p:childTnLst>
                                    <p:set>
                                      <p:cBhvr>
                                        <p:cTn id="249" dur="1" fill="hold">
                                          <p:stCondLst>
                                            <p:cond delay="0"/>
                                          </p:stCondLst>
                                        </p:cTn>
                                        <p:tgtEl>
                                          <p:spTgt spid="111"/>
                                        </p:tgtEl>
                                        <p:attrNameLst>
                                          <p:attrName>style.visibility</p:attrName>
                                        </p:attrNameLst>
                                      </p:cBhvr>
                                      <p:to>
                                        <p:strVal val="visible"/>
                                      </p:to>
                                    </p:set>
                                    <p:anim calcmode="lin" valueType="num">
                                      <p:cBhvr additive="base">
                                        <p:cTn id="250" dur="500" fill="hold"/>
                                        <p:tgtEl>
                                          <p:spTgt spid="111"/>
                                        </p:tgtEl>
                                        <p:attrNameLst>
                                          <p:attrName>ppt_x</p:attrName>
                                        </p:attrNameLst>
                                      </p:cBhvr>
                                      <p:tavLst>
                                        <p:tav tm="0">
                                          <p:val>
                                            <p:strVal val="#ppt_x"/>
                                          </p:val>
                                        </p:tav>
                                        <p:tav tm="100000">
                                          <p:val>
                                            <p:strVal val="#ppt_x"/>
                                          </p:val>
                                        </p:tav>
                                      </p:tavLst>
                                    </p:anim>
                                    <p:anim calcmode="lin" valueType="num">
                                      <p:cBhvr additive="base">
                                        <p:cTn id="251" dur="500" fill="hold"/>
                                        <p:tgtEl>
                                          <p:spTgt spid="111"/>
                                        </p:tgtEl>
                                        <p:attrNameLst>
                                          <p:attrName>ppt_y</p:attrName>
                                        </p:attrNameLst>
                                      </p:cBhvr>
                                      <p:tavLst>
                                        <p:tav tm="0">
                                          <p:val>
                                            <p:strVal val="0-#ppt_h/2"/>
                                          </p:val>
                                        </p:tav>
                                        <p:tav tm="100000">
                                          <p:val>
                                            <p:strVal val="#ppt_y"/>
                                          </p:val>
                                        </p:tav>
                                      </p:tavLst>
                                    </p:anim>
                                  </p:childTnLst>
                                </p:cTn>
                              </p:par>
                              <p:par>
                                <p:cTn id="252" presetID="2" presetClass="entr" presetSubtype="4" fill="hold" grpId="0" nodeType="withEffect">
                                  <p:stCondLst>
                                    <p:cond delay="0"/>
                                  </p:stCondLst>
                                  <p:childTnLst>
                                    <p:set>
                                      <p:cBhvr>
                                        <p:cTn id="253" dur="1" fill="hold">
                                          <p:stCondLst>
                                            <p:cond delay="0"/>
                                          </p:stCondLst>
                                        </p:cTn>
                                        <p:tgtEl>
                                          <p:spTgt spid="112"/>
                                        </p:tgtEl>
                                        <p:attrNameLst>
                                          <p:attrName>style.visibility</p:attrName>
                                        </p:attrNameLst>
                                      </p:cBhvr>
                                      <p:to>
                                        <p:strVal val="visible"/>
                                      </p:to>
                                    </p:set>
                                    <p:anim calcmode="lin" valueType="num">
                                      <p:cBhvr additive="base">
                                        <p:cTn id="254" dur="500" fill="hold"/>
                                        <p:tgtEl>
                                          <p:spTgt spid="112"/>
                                        </p:tgtEl>
                                        <p:attrNameLst>
                                          <p:attrName>ppt_x</p:attrName>
                                        </p:attrNameLst>
                                      </p:cBhvr>
                                      <p:tavLst>
                                        <p:tav tm="0">
                                          <p:val>
                                            <p:strVal val="#ppt_x"/>
                                          </p:val>
                                        </p:tav>
                                        <p:tav tm="100000">
                                          <p:val>
                                            <p:strVal val="#ppt_x"/>
                                          </p:val>
                                        </p:tav>
                                      </p:tavLst>
                                    </p:anim>
                                    <p:anim calcmode="lin" valueType="num">
                                      <p:cBhvr additive="base">
                                        <p:cTn id="255" dur="500" fill="hold"/>
                                        <p:tgtEl>
                                          <p:spTgt spid="112"/>
                                        </p:tgtEl>
                                        <p:attrNameLst>
                                          <p:attrName>ppt_y</p:attrName>
                                        </p:attrNameLst>
                                      </p:cBhvr>
                                      <p:tavLst>
                                        <p:tav tm="0">
                                          <p:val>
                                            <p:strVal val="1+#ppt_h/2"/>
                                          </p:val>
                                        </p:tav>
                                        <p:tav tm="100000">
                                          <p:val>
                                            <p:strVal val="#ppt_y"/>
                                          </p:val>
                                        </p:tav>
                                      </p:tavLst>
                                    </p:anim>
                                  </p:childTnLst>
                                </p:cTn>
                              </p:par>
                              <p:par>
                                <p:cTn id="256" presetID="2" presetClass="entr" presetSubtype="4" fill="hold" grpId="0" nodeType="withEffect">
                                  <p:stCondLst>
                                    <p:cond delay="0"/>
                                  </p:stCondLst>
                                  <p:childTnLst>
                                    <p:set>
                                      <p:cBhvr>
                                        <p:cTn id="257" dur="1" fill="hold">
                                          <p:stCondLst>
                                            <p:cond delay="0"/>
                                          </p:stCondLst>
                                        </p:cTn>
                                        <p:tgtEl>
                                          <p:spTgt spid="113"/>
                                        </p:tgtEl>
                                        <p:attrNameLst>
                                          <p:attrName>style.visibility</p:attrName>
                                        </p:attrNameLst>
                                      </p:cBhvr>
                                      <p:to>
                                        <p:strVal val="visible"/>
                                      </p:to>
                                    </p:set>
                                    <p:anim calcmode="lin" valueType="num">
                                      <p:cBhvr additive="base">
                                        <p:cTn id="258" dur="500" fill="hold"/>
                                        <p:tgtEl>
                                          <p:spTgt spid="113"/>
                                        </p:tgtEl>
                                        <p:attrNameLst>
                                          <p:attrName>ppt_x</p:attrName>
                                        </p:attrNameLst>
                                      </p:cBhvr>
                                      <p:tavLst>
                                        <p:tav tm="0">
                                          <p:val>
                                            <p:strVal val="#ppt_x"/>
                                          </p:val>
                                        </p:tav>
                                        <p:tav tm="100000">
                                          <p:val>
                                            <p:strVal val="#ppt_x"/>
                                          </p:val>
                                        </p:tav>
                                      </p:tavLst>
                                    </p:anim>
                                    <p:anim calcmode="lin" valueType="num">
                                      <p:cBhvr additive="base">
                                        <p:cTn id="259" dur="500" fill="hold"/>
                                        <p:tgtEl>
                                          <p:spTgt spid="113"/>
                                        </p:tgtEl>
                                        <p:attrNameLst>
                                          <p:attrName>ppt_y</p:attrName>
                                        </p:attrNameLst>
                                      </p:cBhvr>
                                      <p:tavLst>
                                        <p:tav tm="0">
                                          <p:val>
                                            <p:strVal val="1+#ppt_h/2"/>
                                          </p:val>
                                        </p:tav>
                                        <p:tav tm="100000">
                                          <p:val>
                                            <p:strVal val="#ppt_y"/>
                                          </p:val>
                                        </p:tav>
                                      </p:tavLst>
                                    </p:anim>
                                  </p:childTnLst>
                                </p:cTn>
                              </p:par>
                              <p:par>
                                <p:cTn id="260" presetID="2" presetClass="entr" presetSubtype="3" fill="hold" grpId="0" nodeType="withEffect">
                                  <p:stCondLst>
                                    <p:cond delay="0"/>
                                  </p:stCondLst>
                                  <p:childTnLst>
                                    <p:set>
                                      <p:cBhvr>
                                        <p:cTn id="261" dur="1" fill="hold">
                                          <p:stCondLst>
                                            <p:cond delay="0"/>
                                          </p:stCondLst>
                                        </p:cTn>
                                        <p:tgtEl>
                                          <p:spTgt spid="114"/>
                                        </p:tgtEl>
                                        <p:attrNameLst>
                                          <p:attrName>style.visibility</p:attrName>
                                        </p:attrNameLst>
                                      </p:cBhvr>
                                      <p:to>
                                        <p:strVal val="visible"/>
                                      </p:to>
                                    </p:set>
                                    <p:anim calcmode="lin" valueType="num">
                                      <p:cBhvr additive="base">
                                        <p:cTn id="262" dur="500" fill="hold"/>
                                        <p:tgtEl>
                                          <p:spTgt spid="114"/>
                                        </p:tgtEl>
                                        <p:attrNameLst>
                                          <p:attrName>ppt_x</p:attrName>
                                        </p:attrNameLst>
                                      </p:cBhvr>
                                      <p:tavLst>
                                        <p:tav tm="0">
                                          <p:val>
                                            <p:strVal val="1+#ppt_w/2"/>
                                          </p:val>
                                        </p:tav>
                                        <p:tav tm="100000">
                                          <p:val>
                                            <p:strVal val="#ppt_x"/>
                                          </p:val>
                                        </p:tav>
                                      </p:tavLst>
                                    </p:anim>
                                    <p:anim calcmode="lin" valueType="num">
                                      <p:cBhvr additive="base">
                                        <p:cTn id="263" dur="500" fill="hold"/>
                                        <p:tgtEl>
                                          <p:spTgt spid="114"/>
                                        </p:tgtEl>
                                        <p:attrNameLst>
                                          <p:attrName>ppt_y</p:attrName>
                                        </p:attrNameLst>
                                      </p:cBhvr>
                                      <p:tavLst>
                                        <p:tav tm="0">
                                          <p:val>
                                            <p:strVal val="0-#ppt_h/2"/>
                                          </p:val>
                                        </p:tav>
                                        <p:tav tm="100000">
                                          <p:val>
                                            <p:strVal val="#ppt_y"/>
                                          </p:val>
                                        </p:tav>
                                      </p:tavLst>
                                    </p:anim>
                                  </p:childTnLst>
                                </p:cTn>
                              </p:par>
                              <p:par>
                                <p:cTn id="264" presetID="2" presetClass="entr" presetSubtype="2" fill="hold" grpId="0" nodeType="withEffect">
                                  <p:stCondLst>
                                    <p:cond delay="0"/>
                                  </p:stCondLst>
                                  <p:childTnLst>
                                    <p:set>
                                      <p:cBhvr>
                                        <p:cTn id="265" dur="1" fill="hold">
                                          <p:stCondLst>
                                            <p:cond delay="0"/>
                                          </p:stCondLst>
                                        </p:cTn>
                                        <p:tgtEl>
                                          <p:spTgt spid="115"/>
                                        </p:tgtEl>
                                        <p:attrNameLst>
                                          <p:attrName>style.visibility</p:attrName>
                                        </p:attrNameLst>
                                      </p:cBhvr>
                                      <p:to>
                                        <p:strVal val="visible"/>
                                      </p:to>
                                    </p:set>
                                    <p:anim calcmode="lin" valueType="num">
                                      <p:cBhvr additive="base">
                                        <p:cTn id="266" dur="500" fill="hold"/>
                                        <p:tgtEl>
                                          <p:spTgt spid="115"/>
                                        </p:tgtEl>
                                        <p:attrNameLst>
                                          <p:attrName>ppt_x</p:attrName>
                                        </p:attrNameLst>
                                      </p:cBhvr>
                                      <p:tavLst>
                                        <p:tav tm="0">
                                          <p:val>
                                            <p:strVal val="1+#ppt_w/2"/>
                                          </p:val>
                                        </p:tav>
                                        <p:tav tm="100000">
                                          <p:val>
                                            <p:strVal val="#ppt_x"/>
                                          </p:val>
                                        </p:tav>
                                      </p:tavLst>
                                    </p:anim>
                                    <p:anim calcmode="lin" valueType="num">
                                      <p:cBhvr additive="base">
                                        <p:cTn id="267" dur="500" fill="hold"/>
                                        <p:tgtEl>
                                          <p:spTgt spid="115"/>
                                        </p:tgtEl>
                                        <p:attrNameLst>
                                          <p:attrName>ppt_y</p:attrName>
                                        </p:attrNameLst>
                                      </p:cBhvr>
                                      <p:tavLst>
                                        <p:tav tm="0">
                                          <p:val>
                                            <p:strVal val="#ppt_y"/>
                                          </p:val>
                                        </p:tav>
                                        <p:tav tm="100000">
                                          <p:val>
                                            <p:strVal val="#ppt_y"/>
                                          </p:val>
                                        </p:tav>
                                      </p:tavLst>
                                    </p:anim>
                                  </p:childTnLst>
                                </p:cTn>
                              </p:par>
                              <p:par>
                                <p:cTn id="268" presetID="2" presetClass="entr" presetSubtype="12" fill="hold" grpId="0" nodeType="withEffect">
                                  <p:stCondLst>
                                    <p:cond delay="0"/>
                                  </p:stCondLst>
                                  <p:childTnLst>
                                    <p:set>
                                      <p:cBhvr>
                                        <p:cTn id="269" dur="1" fill="hold">
                                          <p:stCondLst>
                                            <p:cond delay="0"/>
                                          </p:stCondLst>
                                        </p:cTn>
                                        <p:tgtEl>
                                          <p:spTgt spid="116"/>
                                        </p:tgtEl>
                                        <p:attrNameLst>
                                          <p:attrName>style.visibility</p:attrName>
                                        </p:attrNameLst>
                                      </p:cBhvr>
                                      <p:to>
                                        <p:strVal val="visible"/>
                                      </p:to>
                                    </p:set>
                                    <p:anim calcmode="lin" valueType="num">
                                      <p:cBhvr additive="base">
                                        <p:cTn id="270" dur="500" fill="hold"/>
                                        <p:tgtEl>
                                          <p:spTgt spid="116"/>
                                        </p:tgtEl>
                                        <p:attrNameLst>
                                          <p:attrName>ppt_x</p:attrName>
                                        </p:attrNameLst>
                                      </p:cBhvr>
                                      <p:tavLst>
                                        <p:tav tm="0">
                                          <p:val>
                                            <p:strVal val="0-#ppt_w/2"/>
                                          </p:val>
                                        </p:tav>
                                        <p:tav tm="100000">
                                          <p:val>
                                            <p:strVal val="#ppt_x"/>
                                          </p:val>
                                        </p:tav>
                                      </p:tavLst>
                                    </p:anim>
                                    <p:anim calcmode="lin" valueType="num">
                                      <p:cBhvr additive="base">
                                        <p:cTn id="271" dur="500" fill="hold"/>
                                        <p:tgtEl>
                                          <p:spTgt spid="116"/>
                                        </p:tgtEl>
                                        <p:attrNameLst>
                                          <p:attrName>ppt_y</p:attrName>
                                        </p:attrNameLst>
                                      </p:cBhvr>
                                      <p:tavLst>
                                        <p:tav tm="0">
                                          <p:val>
                                            <p:strVal val="1+#ppt_h/2"/>
                                          </p:val>
                                        </p:tav>
                                        <p:tav tm="100000">
                                          <p:val>
                                            <p:strVal val="#ppt_y"/>
                                          </p:val>
                                        </p:tav>
                                      </p:tavLst>
                                    </p:anim>
                                  </p:childTnLst>
                                </p:cTn>
                              </p:par>
                              <p:par>
                                <p:cTn id="272" presetID="2" presetClass="entr" presetSubtype="4" fill="hold" grpId="0" nodeType="withEffect">
                                  <p:stCondLst>
                                    <p:cond delay="0"/>
                                  </p:stCondLst>
                                  <p:childTnLst>
                                    <p:set>
                                      <p:cBhvr>
                                        <p:cTn id="273" dur="1" fill="hold">
                                          <p:stCondLst>
                                            <p:cond delay="0"/>
                                          </p:stCondLst>
                                        </p:cTn>
                                        <p:tgtEl>
                                          <p:spTgt spid="117"/>
                                        </p:tgtEl>
                                        <p:attrNameLst>
                                          <p:attrName>style.visibility</p:attrName>
                                        </p:attrNameLst>
                                      </p:cBhvr>
                                      <p:to>
                                        <p:strVal val="visible"/>
                                      </p:to>
                                    </p:set>
                                    <p:anim calcmode="lin" valueType="num">
                                      <p:cBhvr additive="base">
                                        <p:cTn id="274" dur="500" fill="hold"/>
                                        <p:tgtEl>
                                          <p:spTgt spid="117"/>
                                        </p:tgtEl>
                                        <p:attrNameLst>
                                          <p:attrName>ppt_x</p:attrName>
                                        </p:attrNameLst>
                                      </p:cBhvr>
                                      <p:tavLst>
                                        <p:tav tm="0">
                                          <p:val>
                                            <p:strVal val="#ppt_x"/>
                                          </p:val>
                                        </p:tav>
                                        <p:tav tm="100000">
                                          <p:val>
                                            <p:strVal val="#ppt_x"/>
                                          </p:val>
                                        </p:tav>
                                      </p:tavLst>
                                    </p:anim>
                                    <p:anim calcmode="lin" valueType="num">
                                      <p:cBhvr additive="base">
                                        <p:cTn id="275" dur="500" fill="hold"/>
                                        <p:tgtEl>
                                          <p:spTgt spid="117"/>
                                        </p:tgtEl>
                                        <p:attrNameLst>
                                          <p:attrName>ppt_y</p:attrName>
                                        </p:attrNameLst>
                                      </p:cBhvr>
                                      <p:tavLst>
                                        <p:tav tm="0">
                                          <p:val>
                                            <p:strVal val="1+#ppt_h/2"/>
                                          </p:val>
                                        </p:tav>
                                        <p:tav tm="100000">
                                          <p:val>
                                            <p:strVal val="#ppt_y"/>
                                          </p:val>
                                        </p:tav>
                                      </p:tavLst>
                                    </p:anim>
                                  </p:childTnLst>
                                </p:cTn>
                              </p:par>
                              <p:par>
                                <p:cTn id="276" presetID="2" presetClass="entr" presetSubtype="4" fill="hold" grpId="0" nodeType="withEffect">
                                  <p:stCondLst>
                                    <p:cond delay="0"/>
                                  </p:stCondLst>
                                  <p:childTnLst>
                                    <p:set>
                                      <p:cBhvr>
                                        <p:cTn id="277" dur="1" fill="hold">
                                          <p:stCondLst>
                                            <p:cond delay="0"/>
                                          </p:stCondLst>
                                        </p:cTn>
                                        <p:tgtEl>
                                          <p:spTgt spid="118"/>
                                        </p:tgtEl>
                                        <p:attrNameLst>
                                          <p:attrName>style.visibility</p:attrName>
                                        </p:attrNameLst>
                                      </p:cBhvr>
                                      <p:to>
                                        <p:strVal val="visible"/>
                                      </p:to>
                                    </p:set>
                                    <p:anim calcmode="lin" valueType="num">
                                      <p:cBhvr additive="base">
                                        <p:cTn id="278" dur="500" fill="hold"/>
                                        <p:tgtEl>
                                          <p:spTgt spid="118"/>
                                        </p:tgtEl>
                                        <p:attrNameLst>
                                          <p:attrName>ppt_x</p:attrName>
                                        </p:attrNameLst>
                                      </p:cBhvr>
                                      <p:tavLst>
                                        <p:tav tm="0">
                                          <p:val>
                                            <p:strVal val="#ppt_x"/>
                                          </p:val>
                                        </p:tav>
                                        <p:tav tm="100000">
                                          <p:val>
                                            <p:strVal val="#ppt_x"/>
                                          </p:val>
                                        </p:tav>
                                      </p:tavLst>
                                    </p:anim>
                                    <p:anim calcmode="lin" valueType="num">
                                      <p:cBhvr additive="base">
                                        <p:cTn id="279" dur="500" fill="hold"/>
                                        <p:tgtEl>
                                          <p:spTgt spid="118"/>
                                        </p:tgtEl>
                                        <p:attrNameLst>
                                          <p:attrName>ppt_y</p:attrName>
                                        </p:attrNameLst>
                                      </p:cBhvr>
                                      <p:tavLst>
                                        <p:tav tm="0">
                                          <p:val>
                                            <p:strVal val="1+#ppt_h/2"/>
                                          </p:val>
                                        </p:tav>
                                        <p:tav tm="100000">
                                          <p:val>
                                            <p:strVal val="#ppt_y"/>
                                          </p:val>
                                        </p:tav>
                                      </p:tavLst>
                                    </p:anim>
                                  </p:childTnLst>
                                </p:cTn>
                              </p:par>
                              <p:par>
                                <p:cTn id="280" presetID="2" presetClass="entr" presetSubtype="4" fill="hold" grpId="0" nodeType="withEffect">
                                  <p:stCondLst>
                                    <p:cond delay="0"/>
                                  </p:stCondLst>
                                  <p:childTnLst>
                                    <p:set>
                                      <p:cBhvr>
                                        <p:cTn id="281" dur="1" fill="hold">
                                          <p:stCondLst>
                                            <p:cond delay="0"/>
                                          </p:stCondLst>
                                        </p:cTn>
                                        <p:tgtEl>
                                          <p:spTgt spid="119"/>
                                        </p:tgtEl>
                                        <p:attrNameLst>
                                          <p:attrName>style.visibility</p:attrName>
                                        </p:attrNameLst>
                                      </p:cBhvr>
                                      <p:to>
                                        <p:strVal val="visible"/>
                                      </p:to>
                                    </p:set>
                                    <p:anim calcmode="lin" valueType="num">
                                      <p:cBhvr additive="base">
                                        <p:cTn id="282" dur="500" fill="hold"/>
                                        <p:tgtEl>
                                          <p:spTgt spid="119"/>
                                        </p:tgtEl>
                                        <p:attrNameLst>
                                          <p:attrName>ppt_x</p:attrName>
                                        </p:attrNameLst>
                                      </p:cBhvr>
                                      <p:tavLst>
                                        <p:tav tm="0">
                                          <p:val>
                                            <p:strVal val="#ppt_x"/>
                                          </p:val>
                                        </p:tav>
                                        <p:tav tm="100000">
                                          <p:val>
                                            <p:strVal val="#ppt_x"/>
                                          </p:val>
                                        </p:tav>
                                      </p:tavLst>
                                    </p:anim>
                                    <p:anim calcmode="lin" valueType="num">
                                      <p:cBhvr additive="base">
                                        <p:cTn id="283" dur="500" fill="hold"/>
                                        <p:tgtEl>
                                          <p:spTgt spid="119"/>
                                        </p:tgtEl>
                                        <p:attrNameLst>
                                          <p:attrName>ppt_y</p:attrName>
                                        </p:attrNameLst>
                                      </p:cBhvr>
                                      <p:tavLst>
                                        <p:tav tm="0">
                                          <p:val>
                                            <p:strVal val="1+#ppt_h/2"/>
                                          </p:val>
                                        </p:tav>
                                        <p:tav tm="100000">
                                          <p:val>
                                            <p:strVal val="#ppt_y"/>
                                          </p:val>
                                        </p:tav>
                                      </p:tavLst>
                                    </p:anim>
                                  </p:childTnLst>
                                </p:cTn>
                              </p:par>
                              <p:par>
                                <p:cTn id="284" presetID="2" presetClass="entr" presetSubtype="8" fill="hold" grpId="0" nodeType="withEffect">
                                  <p:stCondLst>
                                    <p:cond delay="0"/>
                                  </p:stCondLst>
                                  <p:childTnLst>
                                    <p:set>
                                      <p:cBhvr>
                                        <p:cTn id="285" dur="1" fill="hold">
                                          <p:stCondLst>
                                            <p:cond delay="0"/>
                                          </p:stCondLst>
                                        </p:cTn>
                                        <p:tgtEl>
                                          <p:spTgt spid="120"/>
                                        </p:tgtEl>
                                        <p:attrNameLst>
                                          <p:attrName>style.visibility</p:attrName>
                                        </p:attrNameLst>
                                      </p:cBhvr>
                                      <p:to>
                                        <p:strVal val="visible"/>
                                      </p:to>
                                    </p:set>
                                    <p:anim calcmode="lin" valueType="num">
                                      <p:cBhvr additive="base">
                                        <p:cTn id="286" dur="500" fill="hold"/>
                                        <p:tgtEl>
                                          <p:spTgt spid="120"/>
                                        </p:tgtEl>
                                        <p:attrNameLst>
                                          <p:attrName>ppt_x</p:attrName>
                                        </p:attrNameLst>
                                      </p:cBhvr>
                                      <p:tavLst>
                                        <p:tav tm="0">
                                          <p:val>
                                            <p:strVal val="0-#ppt_w/2"/>
                                          </p:val>
                                        </p:tav>
                                        <p:tav tm="100000">
                                          <p:val>
                                            <p:strVal val="#ppt_x"/>
                                          </p:val>
                                        </p:tav>
                                      </p:tavLst>
                                    </p:anim>
                                    <p:anim calcmode="lin" valueType="num">
                                      <p:cBhvr additive="base">
                                        <p:cTn id="287" dur="500" fill="hold"/>
                                        <p:tgtEl>
                                          <p:spTgt spid="120"/>
                                        </p:tgtEl>
                                        <p:attrNameLst>
                                          <p:attrName>ppt_y</p:attrName>
                                        </p:attrNameLst>
                                      </p:cBhvr>
                                      <p:tavLst>
                                        <p:tav tm="0">
                                          <p:val>
                                            <p:strVal val="#ppt_y"/>
                                          </p:val>
                                        </p:tav>
                                        <p:tav tm="100000">
                                          <p:val>
                                            <p:strVal val="#ppt_y"/>
                                          </p:val>
                                        </p:tav>
                                      </p:tavLst>
                                    </p:anim>
                                  </p:childTnLst>
                                </p:cTn>
                              </p:par>
                              <p:par>
                                <p:cTn id="288" presetID="2" presetClass="entr" presetSubtype="4" fill="hold" grpId="0" nodeType="withEffect">
                                  <p:stCondLst>
                                    <p:cond delay="0"/>
                                  </p:stCondLst>
                                  <p:childTnLst>
                                    <p:set>
                                      <p:cBhvr>
                                        <p:cTn id="289" dur="1" fill="hold">
                                          <p:stCondLst>
                                            <p:cond delay="0"/>
                                          </p:stCondLst>
                                        </p:cTn>
                                        <p:tgtEl>
                                          <p:spTgt spid="121"/>
                                        </p:tgtEl>
                                        <p:attrNameLst>
                                          <p:attrName>style.visibility</p:attrName>
                                        </p:attrNameLst>
                                      </p:cBhvr>
                                      <p:to>
                                        <p:strVal val="visible"/>
                                      </p:to>
                                    </p:set>
                                    <p:anim calcmode="lin" valueType="num">
                                      <p:cBhvr additive="base">
                                        <p:cTn id="290" dur="500" fill="hold"/>
                                        <p:tgtEl>
                                          <p:spTgt spid="121"/>
                                        </p:tgtEl>
                                        <p:attrNameLst>
                                          <p:attrName>ppt_x</p:attrName>
                                        </p:attrNameLst>
                                      </p:cBhvr>
                                      <p:tavLst>
                                        <p:tav tm="0">
                                          <p:val>
                                            <p:strVal val="#ppt_x"/>
                                          </p:val>
                                        </p:tav>
                                        <p:tav tm="100000">
                                          <p:val>
                                            <p:strVal val="#ppt_x"/>
                                          </p:val>
                                        </p:tav>
                                      </p:tavLst>
                                    </p:anim>
                                    <p:anim calcmode="lin" valueType="num">
                                      <p:cBhvr additive="base">
                                        <p:cTn id="291" dur="500" fill="hold"/>
                                        <p:tgtEl>
                                          <p:spTgt spid="121"/>
                                        </p:tgtEl>
                                        <p:attrNameLst>
                                          <p:attrName>ppt_y</p:attrName>
                                        </p:attrNameLst>
                                      </p:cBhvr>
                                      <p:tavLst>
                                        <p:tav tm="0">
                                          <p:val>
                                            <p:strVal val="1+#ppt_h/2"/>
                                          </p:val>
                                        </p:tav>
                                        <p:tav tm="100000">
                                          <p:val>
                                            <p:strVal val="#ppt_y"/>
                                          </p:val>
                                        </p:tav>
                                      </p:tavLst>
                                    </p:anim>
                                  </p:childTnLst>
                                </p:cTn>
                              </p:par>
                              <p:par>
                                <p:cTn id="292" presetID="2" presetClass="entr" presetSubtype="4" fill="hold" grpId="0" nodeType="withEffect">
                                  <p:stCondLst>
                                    <p:cond delay="0"/>
                                  </p:stCondLst>
                                  <p:childTnLst>
                                    <p:set>
                                      <p:cBhvr>
                                        <p:cTn id="293" dur="1" fill="hold">
                                          <p:stCondLst>
                                            <p:cond delay="0"/>
                                          </p:stCondLst>
                                        </p:cTn>
                                        <p:tgtEl>
                                          <p:spTgt spid="122"/>
                                        </p:tgtEl>
                                        <p:attrNameLst>
                                          <p:attrName>style.visibility</p:attrName>
                                        </p:attrNameLst>
                                      </p:cBhvr>
                                      <p:to>
                                        <p:strVal val="visible"/>
                                      </p:to>
                                    </p:set>
                                    <p:anim calcmode="lin" valueType="num">
                                      <p:cBhvr additive="base">
                                        <p:cTn id="294" dur="500" fill="hold"/>
                                        <p:tgtEl>
                                          <p:spTgt spid="122"/>
                                        </p:tgtEl>
                                        <p:attrNameLst>
                                          <p:attrName>ppt_x</p:attrName>
                                        </p:attrNameLst>
                                      </p:cBhvr>
                                      <p:tavLst>
                                        <p:tav tm="0">
                                          <p:val>
                                            <p:strVal val="#ppt_x"/>
                                          </p:val>
                                        </p:tav>
                                        <p:tav tm="100000">
                                          <p:val>
                                            <p:strVal val="#ppt_x"/>
                                          </p:val>
                                        </p:tav>
                                      </p:tavLst>
                                    </p:anim>
                                    <p:anim calcmode="lin" valueType="num">
                                      <p:cBhvr additive="base">
                                        <p:cTn id="295" dur="500" fill="hold"/>
                                        <p:tgtEl>
                                          <p:spTgt spid="122"/>
                                        </p:tgtEl>
                                        <p:attrNameLst>
                                          <p:attrName>ppt_y</p:attrName>
                                        </p:attrNameLst>
                                      </p:cBhvr>
                                      <p:tavLst>
                                        <p:tav tm="0">
                                          <p:val>
                                            <p:strVal val="1+#ppt_h/2"/>
                                          </p:val>
                                        </p:tav>
                                        <p:tav tm="100000">
                                          <p:val>
                                            <p:strVal val="#ppt_y"/>
                                          </p:val>
                                        </p:tav>
                                      </p:tavLst>
                                    </p:anim>
                                  </p:childTnLst>
                                </p:cTn>
                              </p:par>
                              <p:par>
                                <p:cTn id="296" presetID="2" presetClass="entr" presetSubtype="4" fill="hold" grpId="0" nodeType="withEffect">
                                  <p:stCondLst>
                                    <p:cond delay="0"/>
                                  </p:stCondLst>
                                  <p:childTnLst>
                                    <p:set>
                                      <p:cBhvr>
                                        <p:cTn id="297" dur="1" fill="hold">
                                          <p:stCondLst>
                                            <p:cond delay="0"/>
                                          </p:stCondLst>
                                        </p:cTn>
                                        <p:tgtEl>
                                          <p:spTgt spid="123"/>
                                        </p:tgtEl>
                                        <p:attrNameLst>
                                          <p:attrName>style.visibility</p:attrName>
                                        </p:attrNameLst>
                                      </p:cBhvr>
                                      <p:to>
                                        <p:strVal val="visible"/>
                                      </p:to>
                                    </p:set>
                                    <p:anim calcmode="lin" valueType="num">
                                      <p:cBhvr additive="base">
                                        <p:cTn id="298" dur="500" fill="hold"/>
                                        <p:tgtEl>
                                          <p:spTgt spid="123"/>
                                        </p:tgtEl>
                                        <p:attrNameLst>
                                          <p:attrName>ppt_x</p:attrName>
                                        </p:attrNameLst>
                                      </p:cBhvr>
                                      <p:tavLst>
                                        <p:tav tm="0">
                                          <p:val>
                                            <p:strVal val="#ppt_x"/>
                                          </p:val>
                                        </p:tav>
                                        <p:tav tm="100000">
                                          <p:val>
                                            <p:strVal val="#ppt_x"/>
                                          </p:val>
                                        </p:tav>
                                      </p:tavLst>
                                    </p:anim>
                                    <p:anim calcmode="lin" valueType="num">
                                      <p:cBhvr additive="base">
                                        <p:cTn id="299" dur="500" fill="hold"/>
                                        <p:tgtEl>
                                          <p:spTgt spid="123"/>
                                        </p:tgtEl>
                                        <p:attrNameLst>
                                          <p:attrName>ppt_y</p:attrName>
                                        </p:attrNameLst>
                                      </p:cBhvr>
                                      <p:tavLst>
                                        <p:tav tm="0">
                                          <p:val>
                                            <p:strVal val="1+#ppt_h/2"/>
                                          </p:val>
                                        </p:tav>
                                        <p:tav tm="100000">
                                          <p:val>
                                            <p:strVal val="#ppt_y"/>
                                          </p:val>
                                        </p:tav>
                                      </p:tavLst>
                                    </p:anim>
                                  </p:childTnLst>
                                </p:cTn>
                              </p:par>
                              <p:par>
                                <p:cTn id="300" presetID="2" presetClass="entr" presetSubtype="4" fill="hold" grpId="0" nodeType="withEffect">
                                  <p:stCondLst>
                                    <p:cond delay="0"/>
                                  </p:stCondLst>
                                  <p:childTnLst>
                                    <p:set>
                                      <p:cBhvr>
                                        <p:cTn id="301" dur="1" fill="hold">
                                          <p:stCondLst>
                                            <p:cond delay="0"/>
                                          </p:stCondLst>
                                        </p:cTn>
                                        <p:tgtEl>
                                          <p:spTgt spid="124"/>
                                        </p:tgtEl>
                                        <p:attrNameLst>
                                          <p:attrName>style.visibility</p:attrName>
                                        </p:attrNameLst>
                                      </p:cBhvr>
                                      <p:to>
                                        <p:strVal val="visible"/>
                                      </p:to>
                                    </p:set>
                                    <p:anim calcmode="lin" valueType="num">
                                      <p:cBhvr additive="base">
                                        <p:cTn id="302" dur="500" fill="hold"/>
                                        <p:tgtEl>
                                          <p:spTgt spid="124"/>
                                        </p:tgtEl>
                                        <p:attrNameLst>
                                          <p:attrName>ppt_x</p:attrName>
                                        </p:attrNameLst>
                                      </p:cBhvr>
                                      <p:tavLst>
                                        <p:tav tm="0">
                                          <p:val>
                                            <p:strVal val="#ppt_x"/>
                                          </p:val>
                                        </p:tav>
                                        <p:tav tm="100000">
                                          <p:val>
                                            <p:strVal val="#ppt_x"/>
                                          </p:val>
                                        </p:tav>
                                      </p:tavLst>
                                    </p:anim>
                                    <p:anim calcmode="lin" valueType="num">
                                      <p:cBhvr additive="base">
                                        <p:cTn id="303" dur="500" fill="hold"/>
                                        <p:tgtEl>
                                          <p:spTgt spid="124"/>
                                        </p:tgtEl>
                                        <p:attrNameLst>
                                          <p:attrName>ppt_y</p:attrName>
                                        </p:attrNameLst>
                                      </p:cBhvr>
                                      <p:tavLst>
                                        <p:tav tm="0">
                                          <p:val>
                                            <p:strVal val="1+#ppt_h/2"/>
                                          </p:val>
                                        </p:tav>
                                        <p:tav tm="100000">
                                          <p:val>
                                            <p:strVal val="#ppt_y"/>
                                          </p:val>
                                        </p:tav>
                                      </p:tavLst>
                                    </p:anim>
                                  </p:childTnLst>
                                </p:cTn>
                              </p:par>
                              <p:par>
                                <p:cTn id="304" presetID="2" presetClass="entr" presetSubtype="4" fill="hold" grpId="0" nodeType="withEffect">
                                  <p:stCondLst>
                                    <p:cond delay="0"/>
                                  </p:stCondLst>
                                  <p:childTnLst>
                                    <p:set>
                                      <p:cBhvr>
                                        <p:cTn id="305" dur="1" fill="hold">
                                          <p:stCondLst>
                                            <p:cond delay="0"/>
                                          </p:stCondLst>
                                        </p:cTn>
                                        <p:tgtEl>
                                          <p:spTgt spid="125"/>
                                        </p:tgtEl>
                                        <p:attrNameLst>
                                          <p:attrName>style.visibility</p:attrName>
                                        </p:attrNameLst>
                                      </p:cBhvr>
                                      <p:to>
                                        <p:strVal val="visible"/>
                                      </p:to>
                                    </p:set>
                                    <p:anim calcmode="lin" valueType="num">
                                      <p:cBhvr additive="base">
                                        <p:cTn id="306" dur="500" fill="hold"/>
                                        <p:tgtEl>
                                          <p:spTgt spid="125"/>
                                        </p:tgtEl>
                                        <p:attrNameLst>
                                          <p:attrName>ppt_x</p:attrName>
                                        </p:attrNameLst>
                                      </p:cBhvr>
                                      <p:tavLst>
                                        <p:tav tm="0">
                                          <p:val>
                                            <p:strVal val="#ppt_x"/>
                                          </p:val>
                                        </p:tav>
                                        <p:tav tm="100000">
                                          <p:val>
                                            <p:strVal val="#ppt_x"/>
                                          </p:val>
                                        </p:tav>
                                      </p:tavLst>
                                    </p:anim>
                                    <p:anim calcmode="lin" valueType="num">
                                      <p:cBhvr additive="base">
                                        <p:cTn id="307" dur="500" fill="hold"/>
                                        <p:tgtEl>
                                          <p:spTgt spid="125"/>
                                        </p:tgtEl>
                                        <p:attrNameLst>
                                          <p:attrName>ppt_y</p:attrName>
                                        </p:attrNameLst>
                                      </p:cBhvr>
                                      <p:tavLst>
                                        <p:tav tm="0">
                                          <p:val>
                                            <p:strVal val="1+#ppt_h/2"/>
                                          </p:val>
                                        </p:tav>
                                        <p:tav tm="100000">
                                          <p:val>
                                            <p:strVal val="#ppt_y"/>
                                          </p:val>
                                        </p:tav>
                                      </p:tavLst>
                                    </p:anim>
                                  </p:childTnLst>
                                </p:cTn>
                              </p:par>
                              <p:par>
                                <p:cTn id="308" presetID="2" presetClass="entr" presetSubtype="4" fill="hold" grpId="0" nodeType="withEffect">
                                  <p:stCondLst>
                                    <p:cond delay="0"/>
                                  </p:stCondLst>
                                  <p:childTnLst>
                                    <p:set>
                                      <p:cBhvr>
                                        <p:cTn id="309" dur="1" fill="hold">
                                          <p:stCondLst>
                                            <p:cond delay="0"/>
                                          </p:stCondLst>
                                        </p:cTn>
                                        <p:tgtEl>
                                          <p:spTgt spid="126"/>
                                        </p:tgtEl>
                                        <p:attrNameLst>
                                          <p:attrName>style.visibility</p:attrName>
                                        </p:attrNameLst>
                                      </p:cBhvr>
                                      <p:to>
                                        <p:strVal val="visible"/>
                                      </p:to>
                                    </p:set>
                                    <p:anim calcmode="lin" valueType="num">
                                      <p:cBhvr additive="base">
                                        <p:cTn id="310" dur="500" fill="hold"/>
                                        <p:tgtEl>
                                          <p:spTgt spid="126"/>
                                        </p:tgtEl>
                                        <p:attrNameLst>
                                          <p:attrName>ppt_x</p:attrName>
                                        </p:attrNameLst>
                                      </p:cBhvr>
                                      <p:tavLst>
                                        <p:tav tm="0">
                                          <p:val>
                                            <p:strVal val="#ppt_x"/>
                                          </p:val>
                                        </p:tav>
                                        <p:tav tm="100000">
                                          <p:val>
                                            <p:strVal val="#ppt_x"/>
                                          </p:val>
                                        </p:tav>
                                      </p:tavLst>
                                    </p:anim>
                                    <p:anim calcmode="lin" valueType="num">
                                      <p:cBhvr additive="base">
                                        <p:cTn id="311" dur="500" fill="hold"/>
                                        <p:tgtEl>
                                          <p:spTgt spid="126"/>
                                        </p:tgtEl>
                                        <p:attrNameLst>
                                          <p:attrName>ppt_y</p:attrName>
                                        </p:attrNameLst>
                                      </p:cBhvr>
                                      <p:tavLst>
                                        <p:tav tm="0">
                                          <p:val>
                                            <p:strVal val="1+#ppt_h/2"/>
                                          </p:val>
                                        </p:tav>
                                        <p:tav tm="100000">
                                          <p:val>
                                            <p:strVal val="#ppt_y"/>
                                          </p:val>
                                        </p:tav>
                                      </p:tavLst>
                                    </p:anim>
                                  </p:childTnLst>
                                </p:cTn>
                              </p:par>
                              <p:par>
                                <p:cTn id="312" presetID="2" presetClass="entr" presetSubtype="4" fill="hold" grpId="0" nodeType="withEffect">
                                  <p:stCondLst>
                                    <p:cond delay="0"/>
                                  </p:stCondLst>
                                  <p:childTnLst>
                                    <p:set>
                                      <p:cBhvr>
                                        <p:cTn id="313" dur="1" fill="hold">
                                          <p:stCondLst>
                                            <p:cond delay="0"/>
                                          </p:stCondLst>
                                        </p:cTn>
                                        <p:tgtEl>
                                          <p:spTgt spid="127"/>
                                        </p:tgtEl>
                                        <p:attrNameLst>
                                          <p:attrName>style.visibility</p:attrName>
                                        </p:attrNameLst>
                                      </p:cBhvr>
                                      <p:to>
                                        <p:strVal val="visible"/>
                                      </p:to>
                                    </p:set>
                                    <p:anim calcmode="lin" valueType="num">
                                      <p:cBhvr additive="base">
                                        <p:cTn id="314" dur="500" fill="hold"/>
                                        <p:tgtEl>
                                          <p:spTgt spid="127"/>
                                        </p:tgtEl>
                                        <p:attrNameLst>
                                          <p:attrName>ppt_x</p:attrName>
                                        </p:attrNameLst>
                                      </p:cBhvr>
                                      <p:tavLst>
                                        <p:tav tm="0">
                                          <p:val>
                                            <p:strVal val="#ppt_x"/>
                                          </p:val>
                                        </p:tav>
                                        <p:tav tm="100000">
                                          <p:val>
                                            <p:strVal val="#ppt_x"/>
                                          </p:val>
                                        </p:tav>
                                      </p:tavLst>
                                    </p:anim>
                                    <p:anim calcmode="lin" valueType="num">
                                      <p:cBhvr additive="base">
                                        <p:cTn id="315" dur="500" fill="hold"/>
                                        <p:tgtEl>
                                          <p:spTgt spid="127"/>
                                        </p:tgtEl>
                                        <p:attrNameLst>
                                          <p:attrName>ppt_y</p:attrName>
                                        </p:attrNameLst>
                                      </p:cBhvr>
                                      <p:tavLst>
                                        <p:tav tm="0">
                                          <p:val>
                                            <p:strVal val="1+#ppt_h/2"/>
                                          </p:val>
                                        </p:tav>
                                        <p:tav tm="100000">
                                          <p:val>
                                            <p:strVal val="#ppt_y"/>
                                          </p:val>
                                        </p:tav>
                                      </p:tavLst>
                                    </p:anim>
                                  </p:childTnLst>
                                </p:cTn>
                              </p:par>
                              <p:par>
                                <p:cTn id="316" presetID="2" presetClass="entr" presetSubtype="4" fill="hold" grpId="0" nodeType="withEffect">
                                  <p:stCondLst>
                                    <p:cond delay="0"/>
                                  </p:stCondLst>
                                  <p:childTnLst>
                                    <p:set>
                                      <p:cBhvr>
                                        <p:cTn id="317" dur="1" fill="hold">
                                          <p:stCondLst>
                                            <p:cond delay="0"/>
                                          </p:stCondLst>
                                        </p:cTn>
                                        <p:tgtEl>
                                          <p:spTgt spid="128"/>
                                        </p:tgtEl>
                                        <p:attrNameLst>
                                          <p:attrName>style.visibility</p:attrName>
                                        </p:attrNameLst>
                                      </p:cBhvr>
                                      <p:to>
                                        <p:strVal val="visible"/>
                                      </p:to>
                                    </p:set>
                                    <p:anim calcmode="lin" valueType="num">
                                      <p:cBhvr additive="base">
                                        <p:cTn id="318" dur="500" fill="hold"/>
                                        <p:tgtEl>
                                          <p:spTgt spid="128"/>
                                        </p:tgtEl>
                                        <p:attrNameLst>
                                          <p:attrName>ppt_x</p:attrName>
                                        </p:attrNameLst>
                                      </p:cBhvr>
                                      <p:tavLst>
                                        <p:tav tm="0">
                                          <p:val>
                                            <p:strVal val="#ppt_x"/>
                                          </p:val>
                                        </p:tav>
                                        <p:tav tm="100000">
                                          <p:val>
                                            <p:strVal val="#ppt_x"/>
                                          </p:val>
                                        </p:tav>
                                      </p:tavLst>
                                    </p:anim>
                                    <p:anim calcmode="lin" valueType="num">
                                      <p:cBhvr additive="base">
                                        <p:cTn id="319" dur="500" fill="hold"/>
                                        <p:tgtEl>
                                          <p:spTgt spid="128"/>
                                        </p:tgtEl>
                                        <p:attrNameLst>
                                          <p:attrName>ppt_y</p:attrName>
                                        </p:attrNameLst>
                                      </p:cBhvr>
                                      <p:tavLst>
                                        <p:tav tm="0">
                                          <p:val>
                                            <p:strVal val="1+#ppt_h/2"/>
                                          </p:val>
                                        </p:tav>
                                        <p:tav tm="100000">
                                          <p:val>
                                            <p:strVal val="#ppt_y"/>
                                          </p:val>
                                        </p:tav>
                                      </p:tavLst>
                                    </p:anim>
                                  </p:childTnLst>
                                </p:cTn>
                              </p:par>
                              <p:par>
                                <p:cTn id="320" presetID="2" presetClass="entr" presetSubtype="4" fill="hold" grpId="0" nodeType="withEffect">
                                  <p:stCondLst>
                                    <p:cond delay="0"/>
                                  </p:stCondLst>
                                  <p:childTnLst>
                                    <p:set>
                                      <p:cBhvr>
                                        <p:cTn id="321" dur="1" fill="hold">
                                          <p:stCondLst>
                                            <p:cond delay="0"/>
                                          </p:stCondLst>
                                        </p:cTn>
                                        <p:tgtEl>
                                          <p:spTgt spid="129"/>
                                        </p:tgtEl>
                                        <p:attrNameLst>
                                          <p:attrName>style.visibility</p:attrName>
                                        </p:attrNameLst>
                                      </p:cBhvr>
                                      <p:to>
                                        <p:strVal val="visible"/>
                                      </p:to>
                                    </p:set>
                                    <p:anim calcmode="lin" valueType="num">
                                      <p:cBhvr additive="base">
                                        <p:cTn id="322" dur="500" fill="hold"/>
                                        <p:tgtEl>
                                          <p:spTgt spid="129"/>
                                        </p:tgtEl>
                                        <p:attrNameLst>
                                          <p:attrName>ppt_x</p:attrName>
                                        </p:attrNameLst>
                                      </p:cBhvr>
                                      <p:tavLst>
                                        <p:tav tm="0">
                                          <p:val>
                                            <p:strVal val="#ppt_x"/>
                                          </p:val>
                                        </p:tav>
                                        <p:tav tm="100000">
                                          <p:val>
                                            <p:strVal val="#ppt_x"/>
                                          </p:val>
                                        </p:tav>
                                      </p:tavLst>
                                    </p:anim>
                                    <p:anim calcmode="lin" valueType="num">
                                      <p:cBhvr additive="base">
                                        <p:cTn id="323" dur="500" fill="hold"/>
                                        <p:tgtEl>
                                          <p:spTgt spid="129"/>
                                        </p:tgtEl>
                                        <p:attrNameLst>
                                          <p:attrName>ppt_y</p:attrName>
                                        </p:attrNameLst>
                                      </p:cBhvr>
                                      <p:tavLst>
                                        <p:tav tm="0">
                                          <p:val>
                                            <p:strVal val="1+#ppt_h/2"/>
                                          </p:val>
                                        </p:tav>
                                        <p:tav tm="100000">
                                          <p:val>
                                            <p:strVal val="#ppt_y"/>
                                          </p:val>
                                        </p:tav>
                                      </p:tavLst>
                                    </p:anim>
                                  </p:childTnLst>
                                </p:cTn>
                              </p:par>
                              <p:par>
                                <p:cTn id="324" presetID="2" presetClass="entr" presetSubtype="4" fill="hold" grpId="0" nodeType="withEffect">
                                  <p:stCondLst>
                                    <p:cond delay="0"/>
                                  </p:stCondLst>
                                  <p:childTnLst>
                                    <p:set>
                                      <p:cBhvr>
                                        <p:cTn id="325" dur="1" fill="hold">
                                          <p:stCondLst>
                                            <p:cond delay="0"/>
                                          </p:stCondLst>
                                        </p:cTn>
                                        <p:tgtEl>
                                          <p:spTgt spid="130"/>
                                        </p:tgtEl>
                                        <p:attrNameLst>
                                          <p:attrName>style.visibility</p:attrName>
                                        </p:attrNameLst>
                                      </p:cBhvr>
                                      <p:to>
                                        <p:strVal val="visible"/>
                                      </p:to>
                                    </p:set>
                                    <p:anim calcmode="lin" valueType="num">
                                      <p:cBhvr additive="base">
                                        <p:cTn id="326" dur="500" fill="hold"/>
                                        <p:tgtEl>
                                          <p:spTgt spid="130"/>
                                        </p:tgtEl>
                                        <p:attrNameLst>
                                          <p:attrName>ppt_x</p:attrName>
                                        </p:attrNameLst>
                                      </p:cBhvr>
                                      <p:tavLst>
                                        <p:tav tm="0">
                                          <p:val>
                                            <p:strVal val="#ppt_x"/>
                                          </p:val>
                                        </p:tav>
                                        <p:tav tm="100000">
                                          <p:val>
                                            <p:strVal val="#ppt_x"/>
                                          </p:val>
                                        </p:tav>
                                      </p:tavLst>
                                    </p:anim>
                                    <p:anim calcmode="lin" valueType="num">
                                      <p:cBhvr additive="base">
                                        <p:cTn id="327" dur="500" fill="hold"/>
                                        <p:tgtEl>
                                          <p:spTgt spid="130"/>
                                        </p:tgtEl>
                                        <p:attrNameLst>
                                          <p:attrName>ppt_y</p:attrName>
                                        </p:attrNameLst>
                                      </p:cBhvr>
                                      <p:tavLst>
                                        <p:tav tm="0">
                                          <p:val>
                                            <p:strVal val="1+#ppt_h/2"/>
                                          </p:val>
                                        </p:tav>
                                        <p:tav tm="100000">
                                          <p:val>
                                            <p:strVal val="#ppt_y"/>
                                          </p:val>
                                        </p:tav>
                                      </p:tavLst>
                                    </p:anim>
                                  </p:childTnLst>
                                </p:cTn>
                              </p:par>
                              <p:par>
                                <p:cTn id="328" presetID="2" presetClass="entr" presetSubtype="4" fill="hold" grpId="0" nodeType="withEffect">
                                  <p:stCondLst>
                                    <p:cond delay="0"/>
                                  </p:stCondLst>
                                  <p:childTnLst>
                                    <p:set>
                                      <p:cBhvr>
                                        <p:cTn id="329" dur="1" fill="hold">
                                          <p:stCondLst>
                                            <p:cond delay="0"/>
                                          </p:stCondLst>
                                        </p:cTn>
                                        <p:tgtEl>
                                          <p:spTgt spid="131"/>
                                        </p:tgtEl>
                                        <p:attrNameLst>
                                          <p:attrName>style.visibility</p:attrName>
                                        </p:attrNameLst>
                                      </p:cBhvr>
                                      <p:to>
                                        <p:strVal val="visible"/>
                                      </p:to>
                                    </p:set>
                                    <p:anim calcmode="lin" valueType="num">
                                      <p:cBhvr additive="base">
                                        <p:cTn id="330" dur="500" fill="hold"/>
                                        <p:tgtEl>
                                          <p:spTgt spid="131"/>
                                        </p:tgtEl>
                                        <p:attrNameLst>
                                          <p:attrName>ppt_x</p:attrName>
                                        </p:attrNameLst>
                                      </p:cBhvr>
                                      <p:tavLst>
                                        <p:tav tm="0">
                                          <p:val>
                                            <p:strVal val="#ppt_x"/>
                                          </p:val>
                                        </p:tav>
                                        <p:tav tm="100000">
                                          <p:val>
                                            <p:strVal val="#ppt_x"/>
                                          </p:val>
                                        </p:tav>
                                      </p:tavLst>
                                    </p:anim>
                                    <p:anim calcmode="lin" valueType="num">
                                      <p:cBhvr additive="base">
                                        <p:cTn id="331" dur="500" fill="hold"/>
                                        <p:tgtEl>
                                          <p:spTgt spid="131"/>
                                        </p:tgtEl>
                                        <p:attrNameLst>
                                          <p:attrName>ppt_y</p:attrName>
                                        </p:attrNameLst>
                                      </p:cBhvr>
                                      <p:tavLst>
                                        <p:tav tm="0">
                                          <p:val>
                                            <p:strVal val="1+#ppt_h/2"/>
                                          </p:val>
                                        </p:tav>
                                        <p:tav tm="100000">
                                          <p:val>
                                            <p:strVal val="#ppt_y"/>
                                          </p:val>
                                        </p:tav>
                                      </p:tavLst>
                                    </p:anim>
                                  </p:childTnLst>
                                </p:cTn>
                              </p:par>
                              <p:par>
                                <p:cTn id="332" presetID="2" presetClass="entr" presetSubtype="4" fill="hold" grpId="0" nodeType="withEffect">
                                  <p:stCondLst>
                                    <p:cond delay="0"/>
                                  </p:stCondLst>
                                  <p:childTnLst>
                                    <p:set>
                                      <p:cBhvr>
                                        <p:cTn id="333" dur="1" fill="hold">
                                          <p:stCondLst>
                                            <p:cond delay="0"/>
                                          </p:stCondLst>
                                        </p:cTn>
                                        <p:tgtEl>
                                          <p:spTgt spid="132"/>
                                        </p:tgtEl>
                                        <p:attrNameLst>
                                          <p:attrName>style.visibility</p:attrName>
                                        </p:attrNameLst>
                                      </p:cBhvr>
                                      <p:to>
                                        <p:strVal val="visible"/>
                                      </p:to>
                                    </p:set>
                                    <p:anim calcmode="lin" valueType="num">
                                      <p:cBhvr additive="base">
                                        <p:cTn id="334" dur="500" fill="hold"/>
                                        <p:tgtEl>
                                          <p:spTgt spid="132"/>
                                        </p:tgtEl>
                                        <p:attrNameLst>
                                          <p:attrName>ppt_x</p:attrName>
                                        </p:attrNameLst>
                                      </p:cBhvr>
                                      <p:tavLst>
                                        <p:tav tm="0">
                                          <p:val>
                                            <p:strVal val="#ppt_x"/>
                                          </p:val>
                                        </p:tav>
                                        <p:tav tm="100000">
                                          <p:val>
                                            <p:strVal val="#ppt_x"/>
                                          </p:val>
                                        </p:tav>
                                      </p:tavLst>
                                    </p:anim>
                                    <p:anim calcmode="lin" valueType="num">
                                      <p:cBhvr additive="base">
                                        <p:cTn id="335" dur="500" fill="hold"/>
                                        <p:tgtEl>
                                          <p:spTgt spid="132"/>
                                        </p:tgtEl>
                                        <p:attrNameLst>
                                          <p:attrName>ppt_y</p:attrName>
                                        </p:attrNameLst>
                                      </p:cBhvr>
                                      <p:tavLst>
                                        <p:tav tm="0">
                                          <p:val>
                                            <p:strVal val="1+#ppt_h/2"/>
                                          </p:val>
                                        </p:tav>
                                        <p:tav tm="100000">
                                          <p:val>
                                            <p:strVal val="#ppt_y"/>
                                          </p:val>
                                        </p:tav>
                                      </p:tavLst>
                                    </p:anim>
                                  </p:childTnLst>
                                </p:cTn>
                              </p:par>
                              <p:par>
                                <p:cTn id="336" presetID="2" presetClass="entr" presetSubtype="4" fill="hold" grpId="0" nodeType="withEffect">
                                  <p:stCondLst>
                                    <p:cond delay="0"/>
                                  </p:stCondLst>
                                  <p:childTnLst>
                                    <p:set>
                                      <p:cBhvr>
                                        <p:cTn id="337" dur="1" fill="hold">
                                          <p:stCondLst>
                                            <p:cond delay="0"/>
                                          </p:stCondLst>
                                        </p:cTn>
                                        <p:tgtEl>
                                          <p:spTgt spid="133"/>
                                        </p:tgtEl>
                                        <p:attrNameLst>
                                          <p:attrName>style.visibility</p:attrName>
                                        </p:attrNameLst>
                                      </p:cBhvr>
                                      <p:to>
                                        <p:strVal val="visible"/>
                                      </p:to>
                                    </p:set>
                                    <p:anim calcmode="lin" valueType="num">
                                      <p:cBhvr additive="base">
                                        <p:cTn id="338" dur="500" fill="hold"/>
                                        <p:tgtEl>
                                          <p:spTgt spid="133"/>
                                        </p:tgtEl>
                                        <p:attrNameLst>
                                          <p:attrName>ppt_x</p:attrName>
                                        </p:attrNameLst>
                                      </p:cBhvr>
                                      <p:tavLst>
                                        <p:tav tm="0">
                                          <p:val>
                                            <p:strVal val="#ppt_x"/>
                                          </p:val>
                                        </p:tav>
                                        <p:tav tm="100000">
                                          <p:val>
                                            <p:strVal val="#ppt_x"/>
                                          </p:val>
                                        </p:tav>
                                      </p:tavLst>
                                    </p:anim>
                                    <p:anim calcmode="lin" valueType="num">
                                      <p:cBhvr additive="base">
                                        <p:cTn id="339" dur="500" fill="hold"/>
                                        <p:tgtEl>
                                          <p:spTgt spid="133"/>
                                        </p:tgtEl>
                                        <p:attrNameLst>
                                          <p:attrName>ppt_y</p:attrName>
                                        </p:attrNameLst>
                                      </p:cBhvr>
                                      <p:tavLst>
                                        <p:tav tm="0">
                                          <p:val>
                                            <p:strVal val="1+#ppt_h/2"/>
                                          </p:val>
                                        </p:tav>
                                        <p:tav tm="100000">
                                          <p:val>
                                            <p:strVal val="#ppt_y"/>
                                          </p:val>
                                        </p:tav>
                                      </p:tavLst>
                                    </p:anim>
                                  </p:childTnLst>
                                </p:cTn>
                              </p:par>
                              <p:par>
                                <p:cTn id="340" presetID="2" presetClass="entr" presetSubtype="4" fill="hold" grpId="0" nodeType="withEffect">
                                  <p:stCondLst>
                                    <p:cond delay="0"/>
                                  </p:stCondLst>
                                  <p:childTnLst>
                                    <p:set>
                                      <p:cBhvr>
                                        <p:cTn id="341" dur="1" fill="hold">
                                          <p:stCondLst>
                                            <p:cond delay="0"/>
                                          </p:stCondLst>
                                        </p:cTn>
                                        <p:tgtEl>
                                          <p:spTgt spid="134"/>
                                        </p:tgtEl>
                                        <p:attrNameLst>
                                          <p:attrName>style.visibility</p:attrName>
                                        </p:attrNameLst>
                                      </p:cBhvr>
                                      <p:to>
                                        <p:strVal val="visible"/>
                                      </p:to>
                                    </p:set>
                                    <p:anim calcmode="lin" valueType="num">
                                      <p:cBhvr additive="base">
                                        <p:cTn id="342" dur="500" fill="hold"/>
                                        <p:tgtEl>
                                          <p:spTgt spid="134"/>
                                        </p:tgtEl>
                                        <p:attrNameLst>
                                          <p:attrName>ppt_x</p:attrName>
                                        </p:attrNameLst>
                                      </p:cBhvr>
                                      <p:tavLst>
                                        <p:tav tm="0">
                                          <p:val>
                                            <p:strVal val="#ppt_x"/>
                                          </p:val>
                                        </p:tav>
                                        <p:tav tm="100000">
                                          <p:val>
                                            <p:strVal val="#ppt_x"/>
                                          </p:val>
                                        </p:tav>
                                      </p:tavLst>
                                    </p:anim>
                                    <p:anim calcmode="lin" valueType="num">
                                      <p:cBhvr additive="base">
                                        <p:cTn id="343" dur="500" fill="hold"/>
                                        <p:tgtEl>
                                          <p:spTgt spid="134"/>
                                        </p:tgtEl>
                                        <p:attrNameLst>
                                          <p:attrName>ppt_y</p:attrName>
                                        </p:attrNameLst>
                                      </p:cBhvr>
                                      <p:tavLst>
                                        <p:tav tm="0">
                                          <p:val>
                                            <p:strVal val="1+#ppt_h/2"/>
                                          </p:val>
                                        </p:tav>
                                        <p:tav tm="100000">
                                          <p:val>
                                            <p:strVal val="#ppt_y"/>
                                          </p:val>
                                        </p:tav>
                                      </p:tavLst>
                                    </p:anim>
                                  </p:childTnLst>
                                </p:cTn>
                              </p:par>
                              <p:par>
                                <p:cTn id="344" presetID="2" presetClass="entr" presetSubtype="4" fill="hold" grpId="0" nodeType="withEffect">
                                  <p:stCondLst>
                                    <p:cond delay="0"/>
                                  </p:stCondLst>
                                  <p:childTnLst>
                                    <p:set>
                                      <p:cBhvr>
                                        <p:cTn id="345" dur="1" fill="hold">
                                          <p:stCondLst>
                                            <p:cond delay="0"/>
                                          </p:stCondLst>
                                        </p:cTn>
                                        <p:tgtEl>
                                          <p:spTgt spid="135"/>
                                        </p:tgtEl>
                                        <p:attrNameLst>
                                          <p:attrName>style.visibility</p:attrName>
                                        </p:attrNameLst>
                                      </p:cBhvr>
                                      <p:to>
                                        <p:strVal val="visible"/>
                                      </p:to>
                                    </p:set>
                                    <p:anim calcmode="lin" valueType="num">
                                      <p:cBhvr additive="base">
                                        <p:cTn id="346" dur="500" fill="hold"/>
                                        <p:tgtEl>
                                          <p:spTgt spid="135"/>
                                        </p:tgtEl>
                                        <p:attrNameLst>
                                          <p:attrName>ppt_x</p:attrName>
                                        </p:attrNameLst>
                                      </p:cBhvr>
                                      <p:tavLst>
                                        <p:tav tm="0">
                                          <p:val>
                                            <p:strVal val="#ppt_x"/>
                                          </p:val>
                                        </p:tav>
                                        <p:tav tm="100000">
                                          <p:val>
                                            <p:strVal val="#ppt_x"/>
                                          </p:val>
                                        </p:tav>
                                      </p:tavLst>
                                    </p:anim>
                                    <p:anim calcmode="lin" valueType="num">
                                      <p:cBhvr additive="base">
                                        <p:cTn id="347" dur="500" fill="hold"/>
                                        <p:tgtEl>
                                          <p:spTgt spid="135"/>
                                        </p:tgtEl>
                                        <p:attrNameLst>
                                          <p:attrName>ppt_y</p:attrName>
                                        </p:attrNameLst>
                                      </p:cBhvr>
                                      <p:tavLst>
                                        <p:tav tm="0">
                                          <p:val>
                                            <p:strVal val="1+#ppt_h/2"/>
                                          </p:val>
                                        </p:tav>
                                        <p:tav tm="100000">
                                          <p:val>
                                            <p:strVal val="#ppt_y"/>
                                          </p:val>
                                        </p:tav>
                                      </p:tavLst>
                                    </p:anim>
                                  </p:childTnLst>
                                </p:cTn>
                              </p:par>
                              <p:par>
                                <p:cTn id="348" presetID="2" presetClass="entr" presetSubtype="4" fill="hold" grpId="0" nodeType="withEffect">
                                  <p:stCondLst>
                                    <p:cond delay="0"/>
                                  </p:stCondLst>
                                  <p:childTnLst>
                                    <p:set>
                                      <p:cBhvr>
                                        <p:cTn id="349" dur="1" fill="hold">
                                          <p:stCondLst>
                                            <p:cond delay="0"/>
                                          </p:stCondLst>
                                        </p:cTn>
                                        <p:tgtEl>
                                          <p:spTgt spid="136"/>
                                        </p:tgtEl>
                                        <p:attrNameLst>
                                          <p:attrName>style.visibility</p:attrName>
                                        </p:attrNameLst>
                                      </p:cBhvr>
                                      <p:to>
                                        <p:strVal val="visible"/>
                                      </p:to>
                                    </p:set>
                                    <p:anim calcmode="lin" valueType="num">
                                      <p:cBhvr additive="base">
                                        <p:cTn id="350" dur="500" fill="hold"/>
                                        <p:tgtEl>
                                          <p:spTgt spid="136"/>
                                        </p:tgtEl>
                                        <p:attrNameLst>
                                          <p:attrName>ppt_x</p:attrName>
                                        </p:attrNameLst>
                                      </p:cBhvr>
                                      <p:tavLst>
                                        <p:tav tm="0">
                                          <p:val>
                                            <p:strVal val="#ppt_x"/>
                                          </p:val>
                                        </p:tav>
                                        <p:tav tm="100000">
                                          <p:val>
                                            <p:strVal val="#ppt_x"/>
                                          </p:val>
                                        </p:tav>
                                      </p:tavLst>
                                    </p:anim>
                                    <p:anim calcmode="lin" valueType="num">
                                      <p:cBhvr additive="base">
                                        <p:cTn id="351" dur="500" fill="hold"/>
                                        <p:tgtEl>
                                          <p:spTgt spid="136"/>
                                        </p:tgtEl>
                                        <p:attrNameLst>
                                          <p:attrName>ppt_y</p:attrName>
                                        </p:attrNameLst>
                                      </p:cBhvr>
                                      <p:tavLst>
                                        <p:tav tm="0">
                                          <p:val>
                                            <p:strVal val="1+#ppt_h/2"/>
                                          </p:val>
                                        </p:tav>
                                        <p:tav tm="100000">
                                          <p:val>
                                            <p:strVal val="#ppt_y"/>
                                          </p:val>
                                        </p:tav>
                                      </p:tavLst>
                                    </p:anim>
                                  </p:childTnLst>
                                </p:cTn>
                              </p:par>
                              <p:par>
                                <p:cTn id="352" presetID="2" presetClass="entr" presetSubtype="4" fill="hold" grpId="0" nodeType="withEffect">
                                  <p:stCondLst>
                                    <p:cond delay="0"/>
                                  </p:stCondLst>
                                  <p:childTnLst>
                                    <p:set>
                                      <p:cBhvr>
                                        <p:cTn id="353" dur="1" fill="hold">
                                          <p:stCondLst>
                                            <p:cond delay="0"/>
                                          </p:stCondLst>
                                        </p:cTn>
                                        <p:tgtEl>
                                          <p:spTgt spid="137"/>
                                        </p:tgtEl>
                                        <p:attrNameLst>
                                          <p:attrName>style.visibility</p:attrName>
                                        </p:attrNameLst>
                                      </p:cBhvr>
                                      <p:to>
                                        <p:strVal val="visible"/>
                                      </p:to>
                                    </p:set>
                                    <p:anim calcmode="lin" valueType="num">
                                      <p:cBhvr additive="base">
                                        <p:cTn id="354" dur="500" fill="hold"/>
                                        <p:tgtEl>
                                          <p:spTgt spid="137"/>
                                        </p:tgtEl>
                                        <p:attrNameLst>
                                          <p:attrName>ppt_x</p:attrName>
                                        </p:attrNameLst>
                                      </p:cBhvr>
                                      <p:tavLst>
                                        <p:tav tm="0">
                                          <p:val>
                                            <p:strVal val="#ppt_x"/>
                                          </p:val>
                                        </p:tav>
                                        <p:tav tm="100000">
                                          <p:val>
                                            <p:strVal val="#ppt_x"/>
                                          </p:val>
                                        </p:tav>
                                      </p:tavLst>
                                    </p:anim>
                                    <p:anim calcmode="lin" valueType="num">
                                      <p:cBhvr additive="base">
                                        <p:cTn id="355" dur="500" fill="hold"/>
                                        <p:tgtEl>
                                          <p:spTgt spid="1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animBg="1"/>
      <p:bldP spid="96" grpId="0" animBg="1"/>
      <p:bldP spid="59" grpId="0" animBg="1"/>
      <p:bldP spid="60" grpId="0" animBg="1"/>
      <p:bldP spid="61" grpId="0" animBg="1"/>
      <p:bldP spid="62"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P spid="119" grpId="0" animBg="1"/>
      <p:bldP spid="128" grpId="0" animBg="1"/>
      <p:bldP spid="67" grpId="0" animBg="1"/>
      <p:bldP spid="98" grpId="0" animBg="1"/>
      <p:bldP spid="99" grpId="0" animBg="1"/>
      <p:bldP spid="109" grpId="0" animBg="1"/>
      <p:bldP spid="110" grpId="0" animBg="1"/>
      <p:bldP spid="68" grpId="0" animBg="1"/>
      <p:bldP spid="69" grpId="0" animBg="1"/>
      <p:bldP spid="80" grpId="0" animBg="1"/>
      <p:bldP spid="81" grpId="0" animBg="1"/>
      <p:bldP spid="82" grpId="0" animBg="1"/>
      <p:bldP spid="84" grpId="0" animBg="1"/>
      <p:bldP spid="112" grpId="0" animBg="1"/>
      <p:bldP spid="125" grpId="0" animBg="1"/>
      <p:bldP spid="126" grpId="0" animBg="1"/>
      <p:bldP spid="127"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8" grpId="0" animBg="1"/>
      <p:bldP spid="63" grpId="0" animBg="1"/>
      <p:bldP spid="64" grpId="0" animBg="1"/>
      <p:bldP spid="65" grpId="0" animBg="1"/>
      <p:bldP spid="66" grpId="0" animBg="1"/>
      <p:bldP spid="70" grpId="0" animBg="1"/>
      <p:bldP spid="83" grpId="0" animBg="1"/>
      <p:bldP spid="86" grpId="0" animBg="1"/>
      <p:bldP spid="87" grpId="0" animBg="1"/>
      <p:bldP spid="91" grpId="0" animBg="1"/>
      <p:bldP spid="92" grpId="0" animBg="1"/>
      <p:bldP spid="93" grpId="0" animBg="1"/>
      <p:bldP spid="94" grpId="0" animBg="1"/>
      <p:bldP spid="95" grpId="0" animBg="1"/>
      <p:bldP spid="97" grpId="0" animBg="1"/>
      <p:bldP spid="111" grpId="0" animBg="1"/>
      <p:bldP spid="113" grpId="0" animBg="1"/>
      <p:bldP spid="114" grpId="0" animBg="1"/>
      <p:bldP spid="115" grpId="0" animBg="1"/>
      <p:bldP spid="116" grpId="0" animBg="1"/>
      <p:bldP spid="117" grpId="0" animBg="1"/>
      <p:bldP spid="118" grpId="0" animBg="1"/>
      <p:bldP spid="120" grpId="0" animBg="1"/>
      <p:bldP spid="121" grpId="0" animBg="1"/>
      <p:bldP spid="122" grpId="0" animBg="1"/>
      <p:bldP spid="123" grpId="0" animBg="1"/>
      <p:bldP spid="124" grpId="0" animBg="1"/>
      <p:bldP spid="129" grpId="0" animBg="1"/>
      <p:bldP spid="130" grpId="0" animBg="1"/>
      <p:bldP spid="131" grpId="0" animBg="1"/>
      <p:bldP spid="132" grpId="0" animBg="1"/>
      <p:bldP spid="133" grpId="0" animBg="1"/>
      <p:bldP spid="134" grpId="0" animBg="1"/>
      <p:bldP spid="135" grpId="0" animBg="1"/>
      <p:bldP spid="136" grpId="0" animBg="1"/>
      <p:bldP spid="137" grpId="0" animBg="1"/>
      <p:bldP spid="8" grpId="0"/>
      <p:bldP spid="21" grpId="0" animBg="1"/>
      <p:bldP spid="22" grpId="0" animBg="1"/>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流畅">
  <a:themeElements>
    <a:clrScheme name="流畅">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流畅">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流畅">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1129</TotalTime>
  <Words>2737</Words>
  <Application>Microsoft Office PowerPoint</Application>
  <PresentationFormat>全屏显示(16:9)</PresentationFormat>
  <Paragraphs>186</Paragraphs>
  <Slides>29</Slides>
  <Notes>0</Notes>
  <HiddenSlides>0</HiddenSlides>
  <MMClips>0</MMClips>
  <ScaleCrop>false</ScaleCrop>
  <HeadingPairs>
    <vt:vector size="4" baseType="variant">
      <vt:variant>
        <vt:lpstr>主题</vt:lpstr>
      </vt:variant>
      <vt:variant>
        <vt:i4>1</vt:i4>
      </vt:variant>
      <vt:variant>
        <vt:lpstr>幻灯片标题</vt:lpstr>
      </vt:variant>
      <vt:variant>
        <vt:i4>29</vt:i4>
      </vt:variant>
    </vt:vector>
  </HeadingPairs>
  <TitlesOfParts>
    <vt:vector size="30" baseType="lpstr">
      <vt:lpstr>流畅</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工作汇报</dc:title>
  <dc:creator>第一PPT</dc:creator>
  <cp:keywords>www.1ppt.com</cp:keywords>
  <cp:lastModifiedBy>袁雅宁</cp:lastModifiedBy>
  <cp:revision>70</cp:revision>
  <dcterms:created xsi:type="dcterms:W3CDTF">2016-12-15T12:08:14Z</dcterms:created>
  <dcterms:modified xsi:type="dcterms:W3CDTF">2019-06-05T09:03:38Z</dcterms:modified>
</cp:coreProperties>
</file>